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3.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4.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notesSlides/notesSlide5.xml" ContentType="application/vnd.openxmlformats-officedocument.presentationml.notesSlide+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notesSlides/notesSlide6.xml" ContentType="application/vnd.openxmlformats-officedocument.presentationml.notesSlide+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notesSlides/notesSlide7.xml" ContentType="application/vnd.openxmlformats-officedocument.presentationml.notesSlide+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notesSlides/notesSlide8.xml" ContentType="application/vnd.openxmlformats-officedocument.presentationml.notesSlide+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notesSlides/notesSlide9.xml" ContentType="application/vnd.openxmlformats-officedocument.presentationml.notesSlide+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notesSlides/notesSlide10.xml" ContentType="application/vnd.openxmlformats-officedocument.presentationml.notesSlide+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notesSlides/notesSlide11.xml" ContentType="application/vnd.openxmlformats-officedocument.presentationml.notesSlide+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notesSlides/notesSlide12.xml" ContentType="application/vnd.openxmlformats-officedocument.presentationml.notesSlide+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notesSlides/notesSlide13.xml" ContentType="application/vnd.openxmlformats-officedocument.presentationml.notesSlide+xml"/>
  <Override PartName="/ppt/ink/ink3323.xml" ContentType="application/inkml+xml"/>
  <Override PartName="/ppt/ink/ink3324.xml" ContentType="application/inkml+xml"/>
  <Override PartName="/ppt/ink/ink3325.xml" ContentType="application/inkml+xml"/>
  <Override PartName="/ppt/notesSlides/notesSlide14.xml" ContentType="application/vnd.openxmlformats-officedocument.presentationml.notesSlide+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notesSlides/notesSlide15.xml" ContentType="application/vnd.openxmlformats-officedocument.presentationml.notesSlide+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notesSlides/notesSlide16.xml" ContentType="application/vnd.openxmlformats-officedocument.presentationml.notesSlide+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notesSlides/notesSlide19.xml" ContentType="application/vnd.openxmlformats-officedocument.presentationml.notesSlide+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notesSlides/notesSlide20.xml" ContentType="application/vnd.openxmlformats-officedocument.presentationml.notesSlide+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notesSlides/notesSlide21.xml" ContentType="application/vnd.openxmlformats-officedocument.presentationml.notesSlide+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notesSlides/notesSlide22.xml" ContentType="application/vnd.openxmlformats-officedocument.presentationml.notesSlide+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notesSlides/notesSlide23.xml" ContentType="application/vnd.openxmlformats-officedocument.presentationml.notesSlide+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notesSlides/notesSlide24.xml" ContentType="application/vnd.openxmlformats-officedocument.presentationml.notesSlide+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notesSlides/notesSlide25.xml" ContentType="application/vnd.openxmlformats-officedocument.presentationml.notesSlide+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notesSlides/notesSlide26.xml" ContentType="application/vnd.openxmlformats-officedocument.presentationml.notesSlide+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notesSlides/notesSlide27.xml" ContentType="application/vnd.openxmlformats-officedocument.presentationml.notesSlide+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notesSlides/notesSlide28.xml" ContentType="application/vnd.openxmlformats-officedocument.presentationml.notesSlide+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notesSlides/notesSlide29.xml" ContentType="application/vnd.openxmlformats-officedocument.presentationml.notesSlide+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ppt/ink/ink5227.xml" ContentType="application/inkml+xml"/>
  <Override PartName="/ppt/ink/ink5228.xml" ContentType="application/inkml+xml"/>
  <Override PartName="/ppt/ink/ink5229.xml" ContentType="application/inkml+xml"/>
  <Override PartName="/ppt/ink/ink5230.xml" ContentType="application/inkml+xml"/>
  <Override PartName="/ppt/ink/ink5231.xml" ContentType="application/inkml+xml"/>
  <Override PartName="/ppt/ink/ink5232.xml" ContentType="application/inkml+xml"/>
  <Override PartName="/ppt/ink/ink5233.xml" ContentType="application/inkml+xml"/>
  <Override PartName="/ppt/ink/ink5234.xml" ContentType="application/inkml+xml"/>
  <Override PartName="/ppt/ink/ink5235.xml" ContentType="application/inkml+xml"/>
  <Override PartName="/ppt/ink/ink5236.xml" ContentType="application/inkml+xml"/>
  <Override PartName="/ppt/ink/ink5237.xml" ContentType="application/inkml+xml"/>
  <Override PartName="/ppt/ink/ink5238.xml" ContentType="application/inkml+xml"/>
  <Override PartName="/ppt/ink/ink5239.xml" ContentType="application/inkml+xml"/>
  <Override PartName="/ppt/ink/ink5240.xml" ContentType="application/inkml+xml"/>
  <Override PartName="/ppt/ink/ink5241.xml" ContentType="application/inkml+xml"/>
  <Override PartName="/ppt/ink/ink5242.xml" ContentType="application/inkml+xml"/>
  <Override PartName="/ppt/ink/ink5243.xml" ContentType="application/inkml+xml"/>
  <Override PartName="/ppt/ink/ink5244.xml" ContentType="application/inkml+xml"/>
  <Override PartName="/ppt/ink/ink5245.xml" ContentType="application/inkml+xml"/>
  <Override PartName="/ppt/ink/ink5246.xml" ContentType="application/inkml+xml"/>
  <Override PartName="/ppt/ink/ink5247.xml" ContentType="application/inkml+xml"/>
  <Override PartName="/ppt/ink/ink5248.xml" ContentType="application/inkml+xml"/>
  <Override PartName="/ppt/ink/ink5249.xml" ContentType="application/inkml+xml"/>
  <Override PartName="/ppt/ink/ink5250.xml" ContentType="application/inkml+xml"/>
  <Override PartName="/ppt/ink/ink5251.xml" ContentType="application/inkml+xml"/>
  <Override PartName="/ppt/ink/ink5252.xml" ContentType="application/inkml+xml"/>
  <Override PartName="/ppt/ink/ink5253.xml" ContentType="application/inkml+xml"/>
  <Override PartName="/ppt/ink/ink5254.xml" ContentType="application/inkml+xml"/>
  <Override PartName="/ppt/ink/ink5255.xml" ContentType="application/inkml+xml"/>
  <Override PartName="/ppt/ink/ink5256.xml" ContentType="application/inkml+xml"/>
  <Override PartName="/ppt/ink/ink5257.xml" ContentType="application/inkml+xml"/>
  <Override PartName="/ppt/ink/ink5258.xml" ContentType="application/inkml+xml"/>
  <Override PartName="/ppt/ink/ink5259.xml" ContentType="application/inkml+xml"/>
  <Override PartName="/ppt/ink/ink5260.xml" ContentType="application/inkml+xml"/>
  <Override PartName="/ppt/ink/ink5261.xml" ContentType="application/inkml+xml"/>
  <Override PartName="/ppt/ink/ink5262.xml" ContentType="application/inkml+xml"/>
  <Override PartName="/ppt/ink/ink5263.xml" ContentType="application/inkml+xml"/>
  <Override PartName="/ppt/ink/ink5264.xml" ContentType="application/inkml+xml"/>
  <Override PartName="/ppt/ink/ink5265.xml" ContentType="application/inkml+xml"/>
  <Override PartName="/ppt/ink/ink5266.xml" ContentType="application/inkml+xml"/>
  <Override PartName="/ppt/ink/ink5267.xml" ContentType="application/inkml+xml"/>
  <Override PartName="/ppt/ink/ink5268.xml" ContentType="application/inkml+xml"/>
  <Override PartName="/ppt/ink/ink5269.xml" ContentType="application/inkml+xml"/>
  <Override PartName="/ppt/ink/ink5270.xml" ContentType="application/inkml+xml"/>
  <Override PartName="/ppt/ink/ink5271.xml" ContentType="application/inkml+xml"/>
  <Override PartName="/ppt/ink/ink5272.xml" ContentType="application/inkml+xml"/>
  <Override PartName="/ppt/ink/ink5273.xml" ContentType="application/inkml+xml"/>
  <Override PartName="/ppt/ink/ink5274.xml" ContentType="application/inkml+xml"/>
  <Override PartName="/ppt/ink/ink5275.xml" ContentType="application/inkml+xml"/>
  <Override PartName="/ppt/ink/ink5276.xml" ContentType="application/inkml+xml"/>
  <Override PartName="/ppt/ink/ink5277.xml" ContentType="application/inkml+xml"/>
  <Override PartName="/ppt/ink/ink5278.xml" ContentType="application/inkml+xml"/>
  <Override PartName="/ppt/ink/ink5279.xml" ContentType="application/inkml+xml"/>
  <Override PartName="/ppt/ink/ink5280.xml" ContentType="application/inkml+xml"/>
  <Override PartName="/ppt/ink/ink5281.xml" ContentType="application/inkml+xml"/>
  <Override PartName="/ppt/ink/ink5282.xml" ContentType="application/inkml+xml"/>
  <Override PartName="/ppt/ink/ink5283.xml" ContentType="application/inkml+xml"/>
  <Override PartName="/ppt/ink/ink5284.xml" ContentType="application/inkml+xml"/>
  <Override PartName="/ppt/ink/ink5285.xml" ContentType="application/inkml+xml"/>
  <Override PartName="/ppt/ink/ink5286.xml" ContentType="application/inkml+xml"/>
  <Override PartName="/ppt/ink/ink5287.xml" ContentType="application/inkml+xml"/>
  <Override PartName="/ppt/ink/ink5288.xml" ContentType="application/inkml+xml"/>
  <Override PartName="/ppt/ink/ink5289.xml" ContentType="application/inkml+xml"/>
  <Override PartName="/ppt/ink/ink5290.xml" ContentType="application/inkml+xml"/>
  <Override PartName="/ppt/ink/ink5291.xml" ContentType="application/inkml+xml"/>
  <Override PartName="/ppt/ink/ink5292.xml" ContentType="application/inkml+xml"/>
  <Override PartName="/ppt/ink/ink5293.xml" ContentType="application/inkml+xml"/>
  <Override PartName="/ppt/ink/ink5294.xml" ContentType="application/inkml+xml"/>
  <Override PartName="/ppt/ink/ink5295.xml" ContentType="application/inkml+xml"/>
  <Override PartName="/ppt/ink/ink5296.xml" ContentType="application/inkml+xml"/>
  <Override PartName="/ppt/ink/ink5297.xml" ContentType="application/inkml+xml"/>
  <Override PartName="/ppt/ink/ink5298.xml" ContentType="application/inkml+xml"/>
  <Override PartName="/ppt/ink/ink5299.xml" ContentType="application/inkml+xml"/>
  <Override PartName="/ppt/ink/ink5300.xml" ContentType="application/inkml+xml"/>
  <Override PartName="/ppt/ink/ink5301.xml" ContentType="application/inkml+xml"/>
  <Override PartName="/ppt/ink/ink5302.xml" ContentType="application/inkml+xml"/>
  <Override PartName="/ppt/ink/ink5303.xml" ContentType="application/inkml+xml"/>
  <Override PartName="/ppt/ink/ink5304.xml" ContentType="application/inkml+xml"/>
  <Override PartName="/ppt/ink/ink5305.xml" ContentType="application/inkml+xml"/>
  <Override PartName="/ppt/ink/ink5306.xml" ContentType="application/inkml+xml"/>
  <Override PartName="/ppt/ink/ink5307.xml" ContentType="application/inkml+xml"/>
  <Override PartName="/ppt/ink/ink5308.xml" ContentType="application/inkml+xml"/>
  <Override PartName="/ppt/ink/ink5309.xml" ContentType="application/inkml+xml"/>
  <Override PartName="/ppt/ink/ink5310.xml" ContentType="application/inkml+xml"/>
  <Override PartName="/ppt/ink/ink5311.xml" ContentType="application/inkml+xml"/>
  <Override PartName="/ppt/ink/ink5312.xml" ContentType="application/inkml+xml"/>
  <Override PartName="/ppt/ink/ink5313.xml" ContentType="application/inkml+xml"/>
  <Override PartName="/ppt/ink/ink5314.xml" ContentType="application/inkml+xml"/>
  <Override PartName="/ppt/ink/ink5315.xml" ContentType="application/inkml+xml"/>
  <Override PartName="/ppt/ink/ink5316.xml" ContentType="application/inkml+xml"/>
  <Override PartName="/ppt/ink/ink5317.xml" ContentType="application/inkml+xml"/>
  <Override PartName="/ppt/ink/ink5318.xml" ContentType="application/inkml+xml"/>
  <Override PartName="/ppt/ink/ink5319.xml" ContentType="application/inkml+xml"/>
  <Override PartName="/ppt/ink/ink5320.xml" ContentType="application/inkml+xml"/>
  <Override PartName="/ppt/ink/ink5321.xml" ContentType="application/inkml+xml"/>
  <Override PartName="/ppt/ink/ink5322.xml" ContentType="application/inkml+xml"/>
  <Override PartName="/ppt/ink/ink5323.xml" ContentType="application/inkml+xml"/>
  <Override PartName="/ppt/ink/ink5324.xml" ContentType="application/inkml+xml"/>
  <Override PartName="/ppt/ink/ink5325.xml" ContentType="application/inkml+xml"/>
  <Override PartName="/ppt/ink/ink5326.xml" ContentType="application/inkml+xml"/>
  <Override PartName="/ppt/ink/ink5327.xml" ContentType="application/inkml+xml"/>
  <Override PartName="/ppt/ink/ink5328.xml" ContentType="application/inkml+xml"/>
  <Override PartName="/ppt/ink/ink5329.xml" ContentType="application/inkml+xml"/>
  <Override PartName="/ppt/ink/ink5330.xml" ContentType="application/inkml+xml"/>
  <Override PartName="/ppt/ink/ink5331.xml" ContentType="application/inkml+xml"/>
  <Override PartName="/ppt/ink/ink5332.xml" ContentType="application/inkml+xml"/>
  <Override PartName="/ppt/ink/ink5333.xml" ContentType="application/inkml+xml"/>
  <Override PartName="/ppt/ink/ink5334.xml" ContentType="application/inkml+xml"/>
  <Override PartName="/ppt/ink/ink5335.xml" ContentType="application/inkml+xml"/>
  <Override PartName="/ppt/ink/ink5336.xml" ContentType="application/inkml+xml"/>
  <Override PartName="/ppt/ink/ink5337.xml" ContentType="application/inkml+xml"/>
  <Override PartName="/ppt/ink/ink5338.xml" ContentType="application/inkml+xml"/>
  <Override PartName="/ppt/ink/ink5339.xml" ContentType="application/inkml+xml"/>
  <Override PartName="/ppt/ink/ink5340.xml" ContentType="application/inkml+xml"/>
  <Override PartName="/ppt/ink/ink5341.xml" ContentType="application/inkml+xml"/>
  <Override PartName="/ppt/ink/ink5342.xml" ContentType="application/inkml+xml"/>
  <Override PartName="/ppt/ink/ink5343.xml" ContentType="application/inkml+xml"/>
  <Override PartName="/ppt/ink/ink5344.xml" ContentType="application/inkml+xml"/>
  <Override PartName="/ppt/ink/ink5345.xml" ContentType="application/inkml+xml"/>
  <Override PartName="/ppt/ink/ink5346.xml" ContentType="application/inkml+xml"/>
  <Override PartName="/ppt/ink/ink5347.xml" ContentType="application/inkml+xml"/>
  <Override PartName="/ppt/ink/ink5348.xml" ContentType="application/inkml+xml"/>
  <Override PartName="/ppt/ink/ink5349.xml" ContentType="application/inkml+xml"/>
  <Override PartName="/ppt/ink/ink5350.xml" ContentType="application/inkml+xml"/>
  <Override PartName="/ppt/ink/ink5351.xml" ContentType="application/inkml+xml"/>
  <Override PartName="/ppt/ink/ink5352.xml" ContentType="application/inkml+xml"/>
  <Override PartName="/ppt/ink/ink5353.xml" ContentType="application/inkml+xml"/>
  <Override PartName="/ppt/ink/ink5354.xml" ContentType="application/inkml+xml"/>
  <Override PartName="/ppt/ink/ink5355.xml" ContentType="application/inkml+xml"/>
  <Override PartName="/ppt/ink/ink5356.xml" ContentType="application/inkml+xml"/>
  <Override PartName="/ppt/ink/ink5357.xml" ContentType="application/inkml+xml"/>
  <Override PartName="/ppt/ink/ink5358.xml" ContentType="application/inkml+xml"/>
  <Override PartName="/ppt/ink/ink5359.xml" ContentType="application/inkml+xml"/>
  <Override PartName="/ppt/ink/ink5360.xml" ContentType="application/inkml+xml"/>
  <Override PartName="/ppt/ink/ink5361.xml" ContentType="application/inkml+xml"/>
  <Override PartName="/ppt/ink/ink5362.xml" ContentType="application/inkml+xml"/>
  <Override PartName="/ppt/ink/ink5363.xml" ContentType="application/inkml+xml"/>
  <Override PartName="/ppt/ink/ink5364.xml" ContentType="application/inkml+xml"/>
  <Override PartName="/ppt/ink/ink5365.xml" ContentType="application/inkml+xml"/>
  <Override PartName="/ppt/ink/ink5366.xml" ContentType="application/inkml+xml"/>
  <Override PartName="/ppt/ink/ink5367.xml" ContentType="application/inkml+xml"/>
  <Override PartName="/ppt/ink/ink5368.xml" ContentType="application/inkml+xml"/>
  <Override PartName="/ppt/ink/ink5369.xml" ContentType="application/inkml+xml"/>
  <Override PartName="/ppt/ink/ink5370.xml" ContentType="application/inkml+xml"/>
  <Override PartName="/ppt/ink/ink5371.xml" ContentType="application/inkml+xml"/>
  <Override PartName="/ppt/ink/ink5372.xml" ContentType="application/inkml+xml"/>
  <Override PartName="/ppt/ink/ink5373.xml" ContentType="application/inkml+xml"/>
  <Override PartName="/ppt/ink/ink5374.xml" ContentType="application/inkml+xml"/>
  <Override PartName="/ppt/ink/ink5375.xml" ContentType="application/inkml+xml"/>
  <Override PartName="/ppt/ink/ink5376.xml" ContentType="application/inkml+xml"/>
  <Override PartName="/ppt/ink/ink5377.xml" ContentType="application/inkml+xml"/>
  <Override PartName="/ppt/ink/ink5378.xml" ContentType="application/inkml+xml"/>
  <Override PartName="/ppt/ink/ink5379.xml" ContentType="application/inkml+xml"/>
  <Override PartName="/ppt/ink/ink5380.xml" ContentType="application/inkml+xml"/>
  <Override PartName="/ppt/ink/ink5381.xml" ContentType="application/inkml+xml"/>
  <Override PartName="/ppt/ink/ink5382.xml" ContentType="application/inkml+xml"/>
  <Override PartName="/ppt/ink/ink5383.xml" ContentType="application/inkml+xml"/>
  <Override PartName="/ppt/ink/ink5384.xml" ContentType="application/inkml+xml"/>
  <Override PartName="/ppt/ink/ink5385.xml" ContentType="application/inkml+xml"/>
  <Override PartName="/ppt/ink/ink5386.xml" ContentType="application/inkml+xml"/>
  <Override PartName="/ppt/ink/ink5387.xml" ContentType="application/inkml+xml"/>
  <Override PartName="/ppt/ink/ink5388.xml" ContentType="application/inkml+xml"/>
  <Override PartName="/ppt/ink/ink5389.xml" ContentType="application/inkml+xml"/>
  <Override PartName="/ppt/ink/ink5390.xml" ContentType="application/inkml+xml"/>
  <Override PartName="/ppt/ink/ink5391.xml" ContentType="application/inkml+xml"/>
  <Override PartName="/ppt/ink/ink5392.xml" ContentType="application/inkml+xml"/>
  <Override PartName="/ppt/ink/ink5393.xml" ContentType="application/inkml+xml"/>
  <Override PartName="/ppt/ink/ink5394.xml" ContentType="application/inkml+xml"/>
  <Override PartName="/ppt/ink/ink5395.xml" ContentType="application/inkml+xml"/>
  <Override PartName="/ppt/ink/ink5396.xml" ContentType="application/inkml+xml"/>
  <Override PartName="/ppt/ink/ink5397.xml" ContentType="application/inkml+xml"/>
  <Override PartName="/ppt/ink/ink5398.xml" ContentType="application/inkml+xml"/>
  <Override PartName="/ppt/ink/ink5399.xml" ContentType="application/inkml+xml"/>
  <Override PartName="/ppt/ink/ink5400.xml" ContentType="application/inkml+xml"/>
  <Override PartName="/ppt/ink/ink5401.xml" ContentType="application/inkml+xml"/>
  <Override PartName="/ppt/ink/ink5402.xml" ContentType="application/inkml+xml"/>
  <Override PartName="/ppt/ink/ink5403.xml" ContentType="application/inkml+xml"/>
  <Override PartName="/ppt/ink/ink5404.xml" ContentType="application/inkml+xml"/>
  <Override PartName="/ppt/ink/ink5405.xml" ContentType="application/inkml+xml"/>
  <Override PartName="/ppt/ink/ink5406.xml" ContentType="application/inkml+xml"/>
  <Override PartName="/ppt/ink/ink5407.xml" ContentType="application/inkml+xml"/>
  <Override PartName="/ppt/ink/ink5408.xml" ContentType="application/inkml+xml"/>
  <Override PartName="/ppt/ink/ink5409.xml" ContentType="application/inkml+xml"/>
  <Override PartName="/ppt/ink/ink5410.xml" ContentType="application/inkml+xml"/>
  <Override PartName="/ppt/ink/ink5411.xml" ContentType="application/inkml+xml"/>
  <Override PartName="/ppt/ink/ink5412.xml" ContentType="application/inkml+xml"/>
  <Override PartName="/ppt/ink/ink5413.xml" ContentType="application/inkml+xml"/>
  <Override PartName="/ppt/ink/ink5414.xml" ContentType="application/inkml+xml"/>
  <Override PartName="/ppt/ink/ink5415.xml" ContentType="application/inkml+xml"/>
  <Override PartName="/ppt/ink/ink5416.xml" ContentType="application/inkml+xml"/>
  <Override PartName="/ppt/ink/ink5417.xml" ContentType="application/inkml+xml"/>
  <Override PartName="/ppt/ink/ink5418.xml" ContentType="application/inkml+xml"/>
  <Override PartName="/ppt/ink/ink5419.xml" ContentType="application/inkml+xml"/>
  <Override PartName="/ppt/ink/ink5420.xml" ContentType="application/inkml+xml"/>
  <Override PartName="/ppt/ink/ink5421.xml" ContentType="application/inkml+xml"/>
  <Override PartName="/ppt/ink/ink5422.xml" ContentType="application/inkml+xml"/>
  <Override PartName="/ppt/ink/ink5423.xml" ContentType="application/inkml+xml"/>
  <Override PartName="/ppt/ink/ink5424.xml" ContentType="application/inkml+xml"/>
  <Override PartName="/ppt/ink/ink5425.xml" ContentType="application/inkml+xml"/>
  <Override PartName="/ppt/ink/ink5426.xml" ContentType="application/inkml+xml"/>
  <Override PartName="/ppt/ink/ink5427.xml" ContentType="application/inkml+xml"/>
  <Override PartName="/ppt/notesSlides/notesSlide30.xml" ContentType="application/vnd.openxmlformats-officedocument.presentationml.notesSlide+xml"/>
  <Override PartName="/ppt/ink/ink5428.xml" ContentType="application/inkml+xml"/>
  <Override PartName="/ppt/ink/ink5429.xml" ContentType="application/inkml+xml"/>
  <Override PartName="/ppt/ink/ink5430.xml" ContentType="application/inkml+xml"/>
  <Override PartName="/ppt/ink/ink5431.xml" ContentType="application/inkml+xml"/>
  <Override PartName="/ppt/ink/ink5432.xml" ContentType="application/inkml+xml"/>
  <Override PartName="/ppt/ink/ink5433.xml" ContentType="application/inkml+xml"/>
  <Override PartName="/ppt/ink/ink5434.xml" ContentType="application/inkml+xml"/>
  <Override PartName="/ppt/ink/ink5435.xml" ContentType="application/inkml+xml"/>
  <Override PartName="/ppt/ink/ink5436.xml" ContentType="application/inkml+xml"/>
  <Override PartName="/ppt/ink/ink5437.xml" ContentType="application/inkml+xml"/>
  <Override PartName="/ppt/ink/ink5438.xml" ContentType="application/inkml+xml"/>
  <Override PartName="/ppt/ink/ink5439.xml" ContentType="application/inkml+xml"/>
  <Override PartName="/ppt/ink/ink5440.xml" ContentType="application/inkml+xml"/>
  <Override PartName="/ppt/ink/ink5441.xml" ContentType="application/inkml+xml"/>
  <Override PartName="/ppt/ink/ink5442.xml" ContentType="application/inkml+xml"/>
  <Override PartName="/ppt/ink/ink5443.xml" ContentType="application/inkml+xml"/>
  <Override PartName="/ppt/ink/ink5444.xml" ContentType="application/inkml+xml"/>
  <Override PartName="/ppt/ink/ink5445.xml" ContentType="application/inkml+xml"/>
  <Override PartName="/ppt/ink/ink5446.xml" ContentType="application/inkml+xml"/>
  <Override PartName="/ppt/ink/ink5447.xml" ContentType="application/inkml+xml"/>
  <Override PartName="/ppt/ink/ink5448.xml" ContentType="application/inkml+xml"/>
  <Override PartName="/ppt/ink/ink5449.xml" ContentType="application/inkml+xml"/>
  <Override PartName="/ppt/ink/ink5450.xml" ContentType="application/inkml+xml"/>
  <Override PartName="/ppt/ink/ink5451.xml" ContentType="application/inkml+xml"/>
  <Override PartName="/ppt/ink/ink5452.xml" ContentType="application/inkml+xml"/>
  <Override PartName="/ppt/ink/ink5453.xml" ContentType="application/inkml+xml"/>
  <Override PartName="/ppt/ink/ink5454.xml" ContentType="application/inkml+xml"/>
  <Override PartName="/ppt/ink/ink5455.xml" ContentType="application/inkml+xml"/>
  <Override PartName="/ppt/ink/ink5456.xml" ContentType="application/inkml+xml"/>
  <Override PartName="/ppt/ink/ink5457.xml" ContentType="application/inkml+xml"/>
  <Override PartName="/ppt/ink/ink5458.xml" ContentType="application/inkml+xml"/>
  <Override PartName="/ppt/ink/ink5459.xml" ContentType="application/inkml+xml"/>
  <Override PartName="/ppt/ink/ink5460.xml" ContentType="application/inkml+xml"/>
  <Override PartName="/ppt/ink/ink5461.xml" ContentType="application/inkml+xml"/>
  <Override PartName="/ppt/notesSlides/notesSlide31.xml" ContentType="application/vnd.openxmlformats-officedocument.presentationml.notesSlide+xml"/>
  <Override PartName="/ppt/ink/ink5462.xml" ContentType="application/inkml+xml"/>
  <Override PartName="/ppt/ink/ink5463.xml" ContentType="application/inkml+xml"/>
  <Override PartName="/ppt/ink/ink5464.xml" ContentType="application/inkml+xml"/>
  <Override PartName="/ppt/ink/ink5465.xml" ContentType="application/inkml+xml"/>
  <Override PartName="/ppt/ink/ink5466.xml" ContentType="application/inkml+xml"/>
  <Override PartName="/ppt/ink/ink5467.xml" ContentType="application/inkml+xml"/>
  <Override PartName="/ppt/ink/ink5468.xml" ContentType="application/inkml+xml"/>
  <Override PartName="/ppt/ink/ink5469.xml" ContentType="application/inkml+xml"/>
  <Override PartName="/ppt/ink/ink5470.xml" ContentType="application/inkml+xml"/>
  <Override PartName="/ppt/ink/ink5471.xml" ContentType="application/inkml+xml"/>
  <Override PartName="/ppt/ink/ink5472.xml" ContentType="application/inkml+xml"/>
  <Override PartName="/ppt/ink/ink5473.xml" ContentType="application/inkml+xml"/>
  <Override PartName="/ppt/ink/ink5474.xml" ContentType="application/inkml+xml"/>
  <Override PartName="/ppt/ink/ink5475.xml" ContentType="application/inkml+xml"/>
  <Override PartName="/ppt/ink/ink5476.xml" ContentType="application/inkml+xml"/>
  <Override PartName="/ppt/ink/ink5477.xml" ContentType="application/inkml+xml"/>
  <Override PartName="/ppt/ink/ink5478.xml" ContentType="application/inkml+xml"/>
  <Override PartName="/ppt/ink/ink5479.xml" ContentType="application/inkml+xml"/>
  <Override PartName="/ppt/ink/ink5480.xml" ContentType="application/inkml+xml"/>
  <Override PartName="/ppt/ink/ink5481.xml" ContentType="application/inkml+xml"/>
  <Override PartName="/ppt/ink/ink5482.xml" ContentType="application/inkml+xml"/>
  <Override PartName="/ppt/ink/ink5483.xml" ContentType="application/inkml+xml"/>
  <Override PartName="/ppt/ink/ink5484.xml" ContentType="application/inkml+xml"/>
  <Override PartName="/ppt/ink/ink5485.xml" ContentType="application/inkml+xml"/>
  <Override PartName="/ppt/ink/ink5486.xml" ContentType="application/inkml+xml"/>
  <Override PartName="/ppt/ink/ink5487.xml" ContentType="application/inkml+xml"/>
  <Override PartName="/ppt/ink/ink5488.xml" ContentType="application/inkml+xml"/>
  <Override PartName="/ppt/ink/ink5489.xml" ContentType="application/inkml+xml"/>
  <Override PartName="/ppt/ink/ink5490.xml" ContentType="application/inkml+xml"/>
  <Override PartName="/ppt/ink/ink5491.xml" ContentType="application/inkml+xml"/>
  <Override PartName="/ppt/ink/ink5492.xml" ContentType="application/inkml+xml"/>
  <Override PartName="/ppt/ink/ink5493.xml" ContentType="application/inkml+xml"/>
  <Override PartName="/ppt/ink/ink5494.xml" ContentType="application/inkml+xml"/>
  <Override PartName="/ppt/ink/ink5495.xml" ContentType="application/inkml+xml"/>
  <Override PartName="/ppt/ink/ink5496.xml" ContentType="application/inkml+xml"/>
  <Override PartName="/ppt/ink/ink5497.xml" ContentType="application/inkml+xml"/>
  <Override PartName="/ppt/ink/ink5498.xml" ContentType="application/inkml+xml"/>
  <Override PartName="/ppt/ink/ink5499.xml" ContentType="application/inkml+xml"/>
  <Override PartName="/ppt/ink/ink5500.xml" ContentType="application/inkml+xml"/>
  <Override PartName="/ppt/ink/ink5501.xml" ContentType="application/inkml+xml"/>
  <Override PartName="/ppt/ink/ink5502.xml" ContentType="application/inkml+xml"/>
  <Override PartName="/ppt/ink/ink5503.xml" ContentType="application/inkml+xml"/>
  <Override PartName="/ppt/ink/ink5504.xml" ContentType="application/inkml+xml"/>
  <Override PartName="/ppt/ink/ink5505.xml" ContentType="application/inkml+xml"/>
  <Override PartName="/ppt/ink/ink5506.xml" ContentType="application/inkml+xml"/>
  <Override PartName="/ppt/ink/ink5507.xml" ContentType="application/inkml+xml"/>
  <Override PartName="/ppt/ink/ink5508.xml" ContentType="application/inkml+xml"/>
  <Override PartName="/ppt/ink/ink5509.xml" ContentType="application/inkml+xml"/>
  <Override PartName="/ppt/ink/ink5510.xml" ContentType="application/inkml+xml"/>
  <Override PartName="/ppt/ink/ink5511.xml" ContentType="application/inkml+xml"/>
  <Override PartName="/ppt/ink/ink5512.xml" ContentType="application/inkml+xml"/>
  <Override PartName="/ppt/ink/ink5513.xml" ContentType="application/inkml+xml"/>
  <Override PartName="/ppt/ink/ink5514.xml" ContentType="application/inkml+xml"/>
  <Override PartName="/ppt/ink/ink5515.xml" ContentType="application/inkml+xml"/>
  <Override PartName="/ppt/ink/ink5516.xml" ContentType="application/inkml+xml"/>
  <Override PartName="/ppt/ink/ink5517.xml" ContentType="application/inkml+xml"/>
  <Override PartName="/ppt/ink/ink5518.xml" ContentType="application/inkml+xml"/>
  <Override PartName="/ppt/ink/ink5519.xml" ContentType="application/inkml+xml"/>
  <Override PartName="/ppt/ink/ink5520.xml" ContentType="application/inkml+xml"/>
  <Override PartName="/ppt/ink/ink5521.xml" ContentType="application/inkml+xml"/>
  <Override PartName="/ppt/ink/ink5522.xml" ContentType="application/inkml+xml"/>
  <Override PartName="/ppt/ink/ink5523.xml" ContentType="application/inkml+xml"/>
  <Override PartName="/ppt/ink/ink5524.xml" ContentType="application/inkml+xml"/>
  <Override PartName="/ppt/ink/ink5525.xml" ContentType="application/inkml+xml"/>
  <Override PartName="/ppt/ink/ink5526.xml" ContentType="application/inkml+xml"/>
  <Override PartName="/ppt/ink/ink5527.xml" ContentType="application/inkml+xml"/>
  <Override PartName="/ppt/ink/ink5528.xml" ContentType="application/inkml+xml"/>
  <Override PartName="/ppt/ink/ink5529.xml" ContentType="application/inkml+xml"/>
  <Override PartName="/ppt/ink/ink5530.xml" ContentType="application/inkml+xml"/>
  <Override PartName="/ppt/ink/ink5531.xml" ContentType="application/inkml+xml"/>
  <Override PartName="/ppt/ink/ink5532.xml" ContentType="application/inkml+xml"/>
  <Override PartName="/ppt/ink/ink5533.xml" ContentType="application/inkml+xml"/>
  <Override PartName="/ppt/ink/ink5534.xml" ContentType="application/inkml+xml"/>
  <Override PartName="/ppt/ink/ink5535.xml" ContentType="application/inkml+xml"/>
  <Override PartName="/ppt/ink/ink5536.xml" ContentType="application/inkml+xml"/>
  <Override PartName="/ppt/ink/ink5537.xml" ContentType="application/inkml+xml"/>
  <Override PartName="/ppt/ink/ink5538.xml" ContentType="application/inkml+xml"/>
  <Override PartName="/ppt/ink/ink5539.xml" ContentType="application/inkml+xml"/>
  <Override PartName="/ppt/ink/ink5540.xml" ContentType="application/inkml+xml"/>
  <Override PartName="/ppt/ink/ink5541.xml" ContentType="application/inkml+xml"/>
  <Override PartName="/ppt/ink/ink5542.xml" ContentType="application/inkml+xml"/>
  <Override PartName="/ppt/ink/ink5543.xml" ContentType="application/inkml+xml"/>
  <Override PartName="/ppt/ink/ink5544.xml" ContentType="application/inkml+xml"/>
  <Override PartName="/ppt/ink/ink5545.xml" ContentType="application/inkml+xml"/>
  <Override PartName="/ppt/ink/ink5546.xml" ContentType="application/inkml+xml"/>
  <Override PartName="/ppt/ink/ink5547.xml" ContentType="application/inkml+xml"/>
  <Override PartName="/ppt/ink/ink5548.xml" ContentType="application/inkml+xml"/>
  <Override PartName="/ppt/ink/ink5549.xml" ContentType="application/inkml+xml"/>
  <Override PartName="/ppt/ink/ink5550.xml" ContentType="application/inkml+xml"/>
  <Override PartName="/ppt/ink/ink5551.xml" ContentType="application/inkml+xml"/>
  <Override PartName="/ppt/ink/ink5552.xml" ContentType="application/inkml+xml"/>
  <Override PartName="/ppt/ink/ink5553.xml" ContentType="application/inkml+xml"/>
  <Override PartName="/ppt/ink/ink5554.xml" ContentType="application/inkml+xml"/>
  <Override PartName="/ppt/ink/ink5555.xml" ContentType="application/inkml+xml"/>
  <Override PartName="/ppt/ink/ink5556.xml" ContentType="application/inkml+xml"/>
  <Override PartName="/ppt/ink/ink5557.xml" ContentType="application/inkml+xml"/>
  <Override PartName="/ppt/ink/ink5558.xml" ContentType="application/inkml+xml"/>
  <Override PartName="/ppt/ink/ink5559.xml" ContentType="application/inkml+xml"/>
  <Override PartName="/ppt/ink/ink5560.xml" ContentType="application/inkml+xml"/>
  <Override PartName="/ppt/ink/ink5561.xml" ContentType="application/inkml+xml"/>
  <Override PartName="/ppt/ink/ink5562.xml" ContentType="application/inkml+xml"/>
  <Override PartName="/ppt/ink/ink5563.xml" ContentType="application/inkml+xml"/>
  <Override PartName="/ppt/ink/ink5564.xml" ContentType="application/inkml+xml"/>
  <Override PartName="/ppt/ink/ink5565.xml" ContentType="application/inkml+xml"/>
  <Override PartName="/ppt/ink/ink5566.xml" ContentType="application/inkml+xml"/>
  <Override PartName="/ppt/ink/ink5567.xml" ContentType="application/inkml+xml"/>
  <Override PartName="/ppt/ink/ink5568.xml" ContentType="application/inkml+xml"/>
  <Override PartName="/ppt/ink/ink5569.xml" ContentType="application/inkml+xml"/>
  <Override PartName="/ppt/ink/ink5570.xml" ContentType="application/inkml+xml"/>
  <Override PartName="/ppt/ink/ink5571.xml" ContentType="application/inkml+xml"/>
  <Override PartName="/ppt/ink/ink5572.xml" ContentType="application/inkml+xml"/>
  <Override PartName="/ppt/ink/ink5573.xml" ContentType="application/inkml+xml"/>
  <Override PartName="/ppt/ink/ink5574.xml" ContentType="application/inkml+xml"/>
  <Override PartName="/ppt/ink/ink5575.xml" ContentType="application/inkml+xml"/>
  <Override PartName="/ppt/ink/ink5576.xml" ContentType="application/inkml+xml"/>
  <Override PartName="/ppt/ink/ink5577.xml" ContentType="application/inkml+xml"/>
  <Override PartName="/ppt/ink/ink5578.xml" ContentType="application/inkml+xml"/>
  <Override PartName="/ppt/ink/ink5579.xml" ContentType="application/inkml+xml"/>
  <Override PartName="/ppt/ink/ink5580.xml" ContentType="application/inkml+xml"/>
  <Override PartName="/ppt/ink/ink5581.xml" ContentType="application/inkml+xml"/>
  <Override PartName="/ppt/ink/ink5582.xml" ContentType="application/inkml+xml"/>
  <Override PartName="/ppt/ink/ink5583.xml" ContentType="application/inkml+xml"/>
  <Override PartName="/ppt/ink/ink5584.xml" ContentType="application/inkml+xml"/>
  <Override PartName="/ppt/ink/ink5585.xml" ContentType="application/inkml+xml"/>
  <Override PartName="/ppt/ink/ink5586.xml" ContentType="application/inkml+xml"/>
  <Override PartName="/ppt/ink/ink5587.xml" ContentType="application/inkml+xml"/>
  <Override PartName="/ppt/ink/ink5588.xml" ContentType="application/inkml+xml"/>
  <Override PartName="/ppt/ink/ink5589.xml" ContentType="application/inkml+xml"/>
  <Override PartName="/ppt/ink/ink5590.xml" ContentType="application/inkml+xml"/>
  <Override PartName="/ppt/ink/ink5591.xml" ContentType="application/inkml+xml"/>
  <Override PartName="/ppt/ink/ink5592.xml" ContentType="application/inkml+xml"/>
  <Override PartName="/ppt/ink/ink5593.xml" ContentType="application/inkml+xml"/>
  <Override PartName="/ppt/ink/ink5594.xml" ContentType="application/inkml+xml"/>
  <Override PartName="/ppt/ink/ink5595.xml" ContentType="application/inkml+xml"/>
  <Override PartName="/ppt/ink/ink5596.xml" ContentType="application/inkml+xml"/>
  <Override PartName="/ppt/ink/ink5597.xml" ContentType="application/inkml+xml"/>
  <Override PartName="/ppt/ink/ink5598.xml" ContentType="application/inkml+xml"/>
  <Override PartName="/ppt/ink/ink5599.xml" ContentType="application/inkml+xml"/>
  <Override PartName="/ppt/ink/ink5600.xml" ContentType="application/inkml+xml"/>
  <Override PartName="/ppt/ink/ink5601.xml" ContentType="application/inkml+xml"/>
  <Override PartName="/ppt/ink/ink5602.xml" ContentType="application/inkml+xml"/>
  <Override PartName="/ppt/ink/ink5603.xml" ContentType="application/inkml+xml"/>
  <Override PartName="/ppt/ink/ink5604.xml" ContentType="application/inkml+xml"/>
  <Override PartName="/ppt/ink/ink5605.xml" ContentType="application/inkml+xml"/>
  <Override PartName="/ppt/ink/ink5606.xml" ContentType="application/inkml+xml"/>
  <Override PartName="/ppt/ink/ink5607.xml" ContentType="application/inkml+xml"/>
  <Override PartName="/ppt/ink/ink5608.xml" ContentType="application/inkml+xml"/>
  <Override PartName="/ppt/ink/ink5609.xml" ContentType="application/inkml+xml"/>
  <Override PartName="/ppt/ink/ink5610.xml" ContentType="application/inkml+xml"/>
  <Override PartName="/ppt/ink/ink5611.xml" ContentType="application/inkml+xml"/>
  <Override PartName="/ppt/ink/ink5612.xml" ContentType="application/inkml+xml"/>
  <Override PartName="/ppt/ink/ink5613.xml" ContentType="application/inkml+xml"/>
  <Override PartName="/ppt/ink/ink5614.xml" ContentType="application/inkml+xml"/>
  <Override PartName="/ppt/notesSlides/notesSlide32.xml" ContentType="application/vnd.openxmlformats-officedocument.presentationml.notesSlide+xml"/>
  <Override PartName="/ppt/ink/ink5615.xml" ContentType="application/inkml+xml"/>
  <Override PartName="/ppt/ink/ink5616.xml" ContentType="application/inkml+xml"/>
  <Override PartName="/ppt/ink/ink5617.xml" ContentType="application/inkml+xml"/>
  <Override PartName="/ppt/ink/ink5618.xml" ContentType="application/inkml+xml"/>
  <Override PartName="/ppt/ink/ink5619.xml" ContentType="application/inkml+xml"/>
  <Override PartName="/ppt/ink/ink5620.xml" ContentType="application/inkml+xml"/>
  <Override PartName="/ppt/ink/ink5621.xml" ContentType="application/inkml+xml"/>
  <Override PartName="/ppt/ink/ink5622.xml" ContentType="application/inkml+xml"/>
  <Override PartName="/ppt/ink/ink5623.xml" ContentType="application/inkml+xml"/>
  <Override PartName="/ppt/ink/ink5624.xml" ContentType="application/inkml+xml"/>
  <Override PartName="/ppt/ink/ink5625.xml" ContentType="application/inkml+xml"/>
  <Override PartName="/ppt/ink/ink5626.xml" ContentType="application/inkml+xml"/>
  <Override PartName="/ppt/ink/ink5627.xml" ContentType="application/inkml+xml"/>
  <Override PartName="/ppt/ink/ink5628.xml" ContentType="application/inkml+xml"/>
  <Override PartName="/ppt/ink/ink5629.xml" ContentType="application/inkml+xml"/>
  <Override PartName="/ppt/ink/ink5630.xml" ContentType="application/inkml+xml"/>
  <Override PartName="/ppt/ink/ink5631.xml" ContentType="application/inkml+xml"/>
  <Override PartName="/ppt/ink/ink5632.xml" ContentType="application/inkml+xml"/>
  <Override PartName="/ppt/ink/ink5633.xml" ContentType="application/inkml+xml"/>
  <Override PartName="/ppt/ink/ink5634.xml" ContentType="application/inkml+xml"/>
  <Override PartName="/ppt/ink/ink5635.xml" ContentType="application/inkml+xml"/>
  <Override PartName="/ppt/ink/ink5636.xml" ContentType="application/inkml+xml"/>
  <Override PartName="/ppt/ink/ink5637.xml" ContentType="application/inkml+xml"/>
  <Override PartName="/ppt/ink/ink5638.xml" ContentType="application/inkml+xml"/>
  <Override PartName="/ppt/ink/ink5639.xml" ContentType="application/inkml+xml"/>
  <Override PartName="/ppt/ink/ink5640.xml" ContentType="application/inkml+xml"/>
  <Override PartName="/ppt/ink/ink5641.xml" ContentType="application/inkml+xml"/>
  <Override PartName="/ppt/ink/ink5642.xml" ContentType="application/inkml+xml"/>
  <Override PartName="/ppt/ink/ink5643.xml" ContentType="application/inkml+xml"/>
  <Override PartName="/ppt/ink/ink5644.xml" ContentType="application/inkml+xml"/>
  <Override PartName="/ppt/ink/ink5645.xml" ContentType="application/inkml+xml"/>
  <Override PartName="/ppt/ink/ink5646.xml" ContentType="application/inkml+xml"/>
  <Override PartName="/ppt/ink/ink5647.xml" ContentType="application/inkml+xml"/>
  <Override PartName="/ppt/ink/ink5648.xml" ContentType="application/inkml+xml"/>
  <Override PartName="/ppt/ink/ink5649.xml" ContentType="application/inkml+xml"/>
  <Override PartName="/ppt/ink/ink5650.xml" ContentType="application/inkml+xml"/>
  <Override PartName="/ppt/ink/ink5651.xml" ContentType="application/inkml+xml"/>
  <Override PartName="/ppt/ink/ink5652.xml" ContentType="application/inkml+xml"/>
  <Override PartName="/ppt/ink/ink5653.xml" ContentType="application/inkml+xml"/>
  <Override PartName="/ppt/ink/ink5654.xml" ContentType="application/inkml+xml"/>
  <Override PartName="/ppt/ink/ink5655.xml" ContentType="application/inkml+xml"/>
  <Override PartName="/ppt/ink/ink5656.xml" ContentType="application/inkml+xml"/>
  <Override PartName="/ppt/ink/ink5657.xml" ContentType="application/inkml+xml"/>
  <Override PartName="/ppt/ink/ink5658.xml" ContentType="application/inkml+xml"/>
  <Override PartName="/ppt/ink/ink5659.xml" ContentType="application/inkml+xml"/>
  <Override PartName="/ppt/ink/ink5660.xml" ContentType="application/inkml+xml"/>
  <Override PartName="/ppt/ink/ink5661.xml" ContentType="application/inkml+xml"/>
  <Override PartName="/ppt/ink/ink5662.xml" ContentType="application/inkml+xml"/>
  <Override PartName="/ppt/ink/ink5663.xml" ContentType="application/inkml+xml"/>
  <Override PartName="/ppt/ink/ink5664.xml" ContentType="application/inkml+xml"/>
  <Override PartName="/ppt/ink/ink5665.xml" ContentType="application/inkml+xml"/>
  <Override PartName="/ppt/ink/ink5666.xml" ContentType="application/inkml+xml"/>
  <Override PartName="/ppt/ink/ink5667.xml" ContentType="application/inkml+xml"/>
  <Override PartName="/ppt/ink/ink5668.xml" ContentType="application/inkml+xml"/>
  <Override PartName="/ppt/ink/ink5669.xml" ContentType="application/inkml+xml"/>
  <Override PartName="/ppt/ink/ink5670.xml" ContentType="application/inkml+xml"/>
  <Override PartName="/ppt/ink/ink5671.xml" ContentType="application/inkml+xml"/>
  <Override PartName="/ppt/ink/ink5672.xml" ContentType="application/inkml+xml"/>
  <Override PartName="/ppt/ink/ink5673.xml" ContentType="application/inkml+xml"/>
  <Override PartName="/ppt/ink/ink5674.xml" ContentType="application/inkml+xml"/>
  <Override PartName="/ppt/ink/ink5675.xml" ContentType="application/inkml+xml"/>
  <Override PartName="/ppt/ink/ink5676.xml" ContentType="application/inkml+xml"/>
  <Override PartName="/ppt/ink/ink5677.xml" ContentType="application/inkml+xml"/>
  <Override PartName="/ppt/ink/ink5678.xml" ContentType="application/inkml+xml"/>
  <Override PartName="/ppt/ink/ink5679.xml" ContentType="application/inkml+xml"/>
  <Override PartName="/ppt/ink/ink5680.xml" ContentType="application/inkml+xml"/>
  <Override PartName="/ppt/ink/ink5681.xml" ContentType="application/inkml+xml"/>
  <Override PartName="/ppt/ink/ink5682.xml" ContentType="application/inkml+xml"/>
  <Override PartName="/ppt/ink/ink5683.xml" ContentType="application/inkml+xml"/>
  <Override PartName="/ppt/ink/ink5684.xml" ContentType="application/inkml+xml"/>
  <Override PartName="/ppt/ink/ink5685.xml" ContentType="application/inkml+xml"/>
  <Override PartName="/ppt/ink/ink5686.xml" ContentType="application/inkml+xml"/>
  <Override PartName="/ppt/ink/ink5687.xml" ContentType="application/inkml+xml"/>
  <Override PartName="/ppt/ink/ink5688.xml" ContentType="application/inkml+xml"/>
  <Override PartName="/ppt/ink/ink5689.xml" ContentType="application/inkml+xml"/>
  <Override PartName="/ppt/ink/ink5690.xml" ContentType="application/inkml+xml"/>
  <Override PartName="/ppt/ink/ink5691.xml" ContentType="application/inkml+xml"/>
  <Override PartName="/ppt/ink/ink5692.xml" ContentType="application/inkml+xml"/>
  <Override PartName="/ppt/ink/ink5693.xml" ContentType="application/inkml+xml"/>
  <Override PartName="/ppt/ink/ink5694.xml" ContentType="application/inkml+xml"/>
  <Override PartName="/ppt/ink/ink5695.xml" ContentType="application/inkml+xml"/>
  <Override PartName="/ppt/ink/ink5696.xml" ContentType="application/inkml+xml"/>
  <Override PartName="/ppt/ink/ink5697.xml" ContentType="application/inkml+xml"/>
  <Override PartName="/ppt/ink/ink5698.xml" ContentType="application/inkml+xml"/>
  <Override PartName="/ppt/ink/ink5699.xml" ContentType="application/inkml+xml"/>
  <Override PartName="/ppt/ink/ink5700.xml" ContentType="application/inkml+xml"/>
  <Override PartName="/ppt/ink/ink5701.xml" ContentType="application/inkml+xml"/>
  <Override PartName="/ppt/ink/ink5702.xml" ContentType="application/inkml+xml"/>
  <Override PartName="/ppt/ink/ink5703.xml" ContentType="application/inkml+xml"/>
  <Override PartName="/ppt/ink/ink5704.xml" ContentType="application/inkml+xml"/>
  <Override PartName="/ppt/ink/ink5705.xml" ContentType="application/inkml+xml"/>
  <Override PartName="/ppt/ink/ink5706.xml" ContentType="application/inkml+xml"/>
  <Override PartName="/ppt/ink/ink5707.xml" ContentType="application/inkml+xml"/>
  <Override PartName="/ppt/ink/ink5708.xml" ContentType="application/inkml+xml"/>
  <Override PartName="/ppt/ink/ink5709.xml" ContentType="application/inkml+xml"/>
  <Override PartName="/ppt/ink/ink5710.xml" ContentType="application/inkml+xml"/>
  <Override PartName="/ppt/ink/ink5711.xml" ContentType="application/inkml+xml"/>
  <Override PartName="/ppt/ink/ink5712.xml" ContentType="application/inkml+xml"/>
  <Override PartName="/ppt/ink/ink5713.xml" ContentType="application/inkml+xml"/>
  <Override PartName="/ppt/ink/ink5714.xml" ContentType="application/inkml+xml"/>
  <Override PartName="/ppt/ink/ink5715.xml" ContentType="application/inkml+xml"/>
  <Override PartName="/ppt/ink/ink5716.xml" ContentType="application/inkml+xml"/>
  <Override PartName="/ppt/ink/ink5717.xml" ContentType="application/inkml+xml"/>
  <Override PartName="/ppt/ink/ink5718.xml" ContentType="application/inkml+xml"/>
  <Override PartName="/ppt/ink/ink5719.xml" ContentType="application/inkml+xml"/>
  <Override PartName="/ppt/ink/ink5720.xml" ContentType="application/inkml+xml"/>
  <Override PartName="/ppt/ink/ink5721.xml" ContentType="application/inkml+xml"/>
  <Override PartName="/ppt/ink/ink5722.xml" ContentType="application/inkml+xml"/>
  <Override PartName="/ppt/ink/ink5723.xml" ContentType="application/inkml+xml"/>
  <Override PartName="/ppt/ink/ink5724.xml" ContentType="application/inkml+xml"/>
  <Override PartName="/ppt/ink/ink5725.xml" ContentType="application/inkml+xml"/>
  <Override PartName="/ppt/ink/ink5726.xml" ContentType="application/inkml+xml"/>
  <Override PartName="/ppt/ink/ink5727.xml" ContentType="application/inkml+xml"/>
  <Override PartName="/ppt/ink/ink5728.xml" ContentType="application/inkml+xml"/>
  <Override PartName="/ppt/ink/ink5729.xml" ContentType="application/inkml+xml"/>
  <Override PartName="/ppt/ink/ink5730.xml" ContentType="application/inkml+xml"/>
  <Override PartName="/ppt/ink/ink5731.xml" ContentType="application/inkml+xml"/>
  <Override PartName="/ppt/ink/ink5732.xml" ContentType="application/inkml+xml"/>
  <Override PartName="/ppt/ink/ink5733.xml" ContentType="application/inkml+xml"/>
  <Override PartName="/ppt/ink/ink5734.xml" ContentType="application/inkml+xml"/>
  <Override PartName="/ppt/ink/ink5735.xml" ContentType="application/inkml+xml"/>
  <Override PartName="/ppt/ink/ink5736.xml" ContentType="application/inkml+xml"/>
  <Override PartName="/ppt/ink/ink5737.xml" ContentType="application/inkml+xml"/>
  <Override PartName="/ppt/ink/ink5738.xml" ContentType="application/inkml+xml"/>
  <Override PartName="/ppt/ink/ink5739.xml" ContentType="application/inkml+xml"/>
  <Override PartName="/ppt/ink/ink5740.xml" ContentType="application/inkml+xml"/>
  <Override PartName="/ppt/ink/ink5741.xml" ContentType="application/inkml+xml"/>
  <Override PartName="/ppt/ink/ink5742.xml" ContentType="application/inkml+xml"/>
  <Override PartName="/ppt/ink/ink5743.xml" ContentType="application/inkml+xml"/>
  <Override PartName="/ppt/ink/ink5744.xml" ContentType="application/inkml+xml"/>
  <Override PartName="/ppt/ink/ink5745.xml" ContentType="application/inkml+xml"/>
  <Override PartName="/ppt/ink/ink5746.xml" ContentType="application/inkml+xml"/>
  <Override PartName="/ppt/ink/ink5747.xml" ContentType="application/inkml+xml"/>
  <Override PartName="/ppt/ink/ink5748.xml" ContentType="application/inkml+xml"/>
  <Override PartName="/ppt/ink/ink5749.xml" ContentType="application/inkml+xml"/>
  <Override PartName="/ppt/ink/ink5750.xml" ContentType="application/inkml+xml"/>
  <Override PartName="/ppt/ink/ink5751.xml" ContentType="application/inkml+xml"/>
  <Override PartName="/ppt/ink/ink5752.xml" ContentType="application/inkml+xml"/>
  <Override PartName="/ppt/ink/ink5753.xml" ContentType="application/inkml+xml"/>
  <Override PartName="/ppt/ink/ink5754.xml" ContentType="application/inkml+xml"/>
  <Override PartName="/ppt/ink/ink5755.xml" ContentType="application/inkml+xml"/>
  <Override PartName="/ppt/ink/ink5756.xml" ContentType="application/inkml+xml"/>
  <Override PartName="/ppt/ink/ink5757.xml" ContentType="application/inkml+xml"/>
  <Override PartName="/ppt/ink/ink5758.xml" ContentType="application/inkml+xml"/>
  <Override PartName="/ppt/ink/ink5759.xml" ContentType="application/inkml+xml"/>
  <Override PartName="/ppt/ink/ink5760.xml" ContentType="application/inkml+xml"/>
  <Override PartName="/ppt/ink/ink5761.xml" ContentType="application/inkml+xml"/>
  <Override PartName="/ppt/ink/ink5762.xml" ContentType="application/inkml+xml"/>
  <Override PartName="/ppt/ink/ink5763.xml" ContentType="application/inkml+xml"/>
  <Override PartName="/ppt/ink/ink5764.xml" ContentType="application/inkml+xml"/>
  <Override PartName="/ppt/ink/ink5765.xml" ContentType="application/inkml+xml"/>
  <Override PartName="/ppt/ink/ink5766.xml" ContentType="application/inkml+xml"/>
  <Override PartName="/ppt/ink/ink5767.xml" ContentType="application/inkml+xml"/>
  <Override PartName="/ppt/ink/ink5768.xml" ContentType="application/inkml+xml"/>
  <Override PartName="/ppt/ink/ink5769.xml" ContentType="application/inkml+xml"/>
  <Override PartName="/ppt/ink/ink5770.xml" ContentType="application/inkml+xml"/>
  <Override PartName="/ppt/ink/ink5771.xml" ContentType="application/inkml+xml"/>
  <Override PartName="/ppt/ink/ink5772.xml" ContentType="application/inkml+xml"/>
  <Override PartName="/ppt/ink/ink5773.xml" ContentType="application/inkml+xml"/>
  <Override PartName="/ppt/ink/ink5774.xml" ContentType="application/inkml+xml"/>
  <Override PartName="/ppt/ink/ink5775.xml" ContentType="application/inkml+xml"/>
  <Override PartName="/ppt/ink/ink5776.xml" ContentType="application/inkml+xml"/>
  <Override PartName="/ppt/ink/ink5777.xml" ContentType="application/inkml+xml"/>
  <Override PartName="/ppt/ink/ink5778.xml" ContentType="application/inkml+xml"/>
  <Override PartName="/ppt/ink/ink5779.xml" ContentType="application/inkml+xml"/>
  <Override PartName="/ppt/ink/ink5780.xml" ContentType="application/inkml+xml"/>
  <Override PartName="/ppt/ink/ink5781.xml" ContentType="application/inkml+xml"/>
  <Override PartName="/ppt/ink/ink5782.xml" ContentType="application/inkml+xml"/>
  <Override PartName="/ppt/ink/ink5783.xml" ContentType="application/inkml+xml"/>
  <Override PartName="/ppt/ink/ink5784.xml" ContentType="application/inkml+xml"/>
  <Override PartName="/ppt/ink/ink5785.xml" ContentType="application/inkml+xml"/>
  <Override PartName="/ppt/ink/ink5786.xml" ContentType="application/inkml+xml"/>
  <Override PartName="/ppt/ink/ink5787.xml" ContentType="application/inkml+xml"/>
  <Override PartName="/ppt/ink/ink5788.xml" ContentType="application/inkml+xml"/>
  <Override PartName="/ppt/ink/ink5789.xml" ContentType="application/inkml+xml"/>
  <Override PartName="/ppt/ink/ink5790.xml" ContentType="application/inkml+xml"/>
  <Override PartName="/ppt/ink/ink5791.xml" ContentType="application/inkml+xml"/>
  <Override PartName="/ppt/ink/ink5792.xml" ContentType="application/inkml+xml"/>
  <Override PartName="/ppt/ink/ink5793.xml" ContentType="application/inkml+xml"/>
  <Override PartName="/ppt/ink/ink5794.xml" ContentType="application/inkml+xml"/>
  <Override PartName="/ppt/ink/ink5795.xml" ContentType="application/inkml+xml"/>
  <Override PartName="/ppt/ink/ink5796.xml" ContentType="application/inkml+xml"/>
  <Override PartName="/ppt/ink/ink5797.xml" ContentType="application/inkml+xml"/>
  <Override PartName="/ppt/ink/ink5798.xml" ContentType="application/inkml+xml"/>
  <Override PartName="/ppt/ink/ink5799.xml" ContentType="application/inkml+xml"/>
  <Override PartName="/ppt/ink/ink5800.xml" ContentType="application/inkml+xml"/>
  <Override PartName="/ppt/ink/ink5801.xml" ContentType="application/inkml+xml"/>
  <Override PartName="/ppt/ink/ink5802.xml" ContentType="application/inkml+xml"/>
  <Override PartName="/ppt/ink/ink5803.xml" ContentType="application/inkml+xml"/>
  <Override PartName="/ppt/ink/ink5804.xml" ContentType="application/inkml+xml"/>
  <Override PartName="/ppt/ink/ink5805.xml" ContentType="application/inkml+xml"/>
  <Override PartName="/ppt/ink/ink5806.xml" ContentType="application/inkml+xml"/>
  <Override PartName="/ppt/ink/ink5807.xml" ContentType="application/inkml+xml"/>
  <Override PartName="/ppt/ink/ink5808.xml" ContentType="application/inkml+xml"/>
  <Override PartName="/ppt/ink/ink5809.xml" ContentType="application/inkml+xml"/>
  <Override PartName="/ppt/ink/ink5810.xml" ContentType="application/inkml+xml"/>
  <Override PartName="/ppt/ink/ink5811.xml" ContentType="application/inkml+xml"/>
  <Override PartName="/ppt/ink/ink5812.xml" ContentType="application/inkml+xml"/>
  <Override PartName="/ppt/ink/ink5813.xml" ContentType="application/inkml+xml"/>
  <Override PartName="/ppt/ink/ink5814.xml" ContentType="application/inkml+xml"/>
  <Override PartName="/ppt/ink/ink5815.xml" ContentType="application/inkml+xml"/>
  <Override PartName="/ppt/ink/ink5816.xml" ContentType="application/inkml+xml"/>
  <Override PartName="/ppt/ink/ink5817.xml" ContentType="application/inkml+xml"/>
  <Override PartName="/ppt/ink/ink5818.xml" ContentType="application/inkml+xml"/>
  <Override PartName="/ppt/ink/ink5819.xml" ContentType="application/inkml+xml"/>
  <Override PartName="/ppt/ink/ink5820.xml" ContentType="application/inkml+xml"/>
  <Override PartName="/ppt/ink/ink5821.xml" ContentType="application/inkml+xml"/>
  <Override PartName="/ppt/ink/ink5822.xml" ContentType="application/inkml+xml"/>
  <Override PartName="/ppt/ink/ink5823.xml" ContentType="application/inkml+xml"/>
  <Override PartName="/ppt/ink/ink5824.xml" ContentType="application/inkml+xml"/>
  <Override PartName="/ppt/ink/ink5825.xml" ContentType="application/inkml+xml"/>
  <Override PartName="/ppt/ink/ink5826.xml" ContentType="application/inkml+xml"/>
  <Override PartName="/ppt/ink/ink5827.xml" ContentType="application/inkml+xml"/>
  <Override PartName="/ppt/ink/ink5828.xml" ContentType="application/inkml+xml"/>
  <Override PartName="/ppt/ink/ink5829.xml" ContentType="application/inkml+xml"/>
  <Override PartName="/ppt/ink/ink5830.xml" ContentType="application/inkml+xml"/>
  <Override PartName="/ppt/ink/ink5831.xml" ContentType="application/inkml+xml"/>
  <Override PartName="/ppt/ink/ink5832.xml" ContentType="application/inkml+xml"/>
  <Override PartName="/ppt/ink/ink5833.xml" ContentType="application/inkml+xml"/>
  <Override PartName="/ppt/ink/ink5834.xml" ContentType="application/inkml+xml"/>
  <Override PartName="/ppt/ink/ink5835.xml" ContentType="application/inkml+xml"/>
  <Override PartName="/ppt/ink/ink5836.xml" ContentType="application/inkml+xml"/>
  <Override PartName="/ppt/ink/ink5837.xml" ContentType="application/inkml+xml"/>
  <Override PartName="/ppt/ink/ink5838.xml" ContentType="application/inkml+xml"/>
  <Override PartName="/ppt/ink/ink5839.xml" ContentType="application/inkml+xml"/>
  <Override PartName="/ppt/ink/ink5840.xml" ContentType="application/inkml+xml"/>
  <Override PartName="/ppt/ink/ink5841.xml" ContentType="application/inkml+xml"/>
  <Override PartName="/ppt/ink/ink5842.xml" ContentType="application/inkml+xml"/>
  <Override PartName="/ppt/ink/ink5843.xml" ContentType="application/inkml+xml"/>
  <Override PartName="/ppt/ink/ink5844.xml" ContentType="application/inkml+xml"/>
  <Override PartName="/ppt/ink/ink5845.xml" ContentType="application/inkml+xml"/>
  <Override PartName="/ppt/ink/ink5846.xml" ContentType="application/inkml+xml"/>
  <Override PartName="/ppt/ink/ink5847.xml" ContentType="application/inkml+xml"/>
  <Override PartName="/ppt/ink/ink5848.xml" ContentType="application/inkml+xml"/>
  <Override PartName="/ppt/ink/ink5849.xml" ContentType="application/inkml+xml"/>
  <Override PartName="/ppt/ink/ink5850.xml" ContentType="application/inkml+xml"/>
  <Override PartName="/ppt/ink/ink5851.xml" ContentType="application/inkml+xml"/>
  <Override PartName="/ppt/ink/ink5852.xml" ContentType="application/inkml+xml"/>
  <Override PartName="/ppt/ink/ink5853.xml" ContentType="application/inkml+xml"/>
  <Override PartName="/ppt/ink/ink5854.xml" ContentType="application/inkml+xml"/>
  <Override PartName="/ppt/ink/ink5855.xml" ContentType="application/inkml+xml"/>
  <Override PartName="/ppt/ink/ink5856.xml" ContentType="application/inkml+xml"/>
  <Override PartName="/ppt/ink/ink5857.xml" ContentType="application/inkml+xml"/>
  <Override PartName="/ppt/ink/ink5858.xml" ContentType="application/inkml+xml"/>
  <Override PartName="/ppt/ink/ink5859.xml" ContentType="application/inkml+xml"/>
  <Override PartName="/ppt/ink/ink5860.xml" ContentType="application/inkml+xml"/>
  <Override PartName="/ppt/ink/ink5861.xml" ContentType="application/inkml+xml"/>
  <Override PartName="/ppt/ink/ink5862.xml" ContentType="application/inkml+xml"/>
  <Override PartName="/ppt/ink/ink5863.xml" ContentType="application/inkml+xml"/>
  <Override PartName="/ppt/ink/ink5864.xml" ContentType="application/inkml+xml"/>
  <Override PartName="/ppt/ink/ink5865.xml" ContentType="application/inkml+xml"/>
  <Override PartName="/ppt/ink/ink5866.xml" ContentType="application/inkml+xml"/>
  <Override PartName="/ppt/ink/ink5867.xml" ContentType="application/inkml+xml"/>
  <Override PartName="/ppt/ink/ink5868.xml" ContentType="application/inkml+xml"/>
  <Override PartName="/ppt/ink/ink5869.xml" ContentType="application/inkml+xml"/>
  <Override PartName="/ppt/ink/ink5870.xml" ContentType="application/inkml+xml"/>
  <Override PartName="/ppt/ink/ink5871.xml" ContentType="application/inkml+xml"/>
  <Override PartName="/ppt/ink/ink5872.xml" ContentType="application/inkml+xml"/>
  <Override PartName="/ppt/ink/ink5873.xml" ContentType="application/inkml+xml"/>
  <Override PartName="/ppt/ink/ink5874.xml" ContentType="application/inkml+xml"/>
  <Override PartName="/ppt/ink/ink5875.xml" ContentType="application/inkml+xml"/>
  <Override PartName="/ppt/ink/ink5876.xml" ContentType="application/inkml+xml"/>
  <Override PartName="/ppt/ink/ink5877.xml" ContentType="application/inkml+xml"/>
  <Override PartName="/ppt/ink/ink5878.xml" ContentType="application/inkml+xml"/>
  <Override PartName="/ppt/ink/ink5879.xml" ContentType="application/inkml+xml"/>
  <Override PartName="/ppt/ink/ink5880.xml" ContentType="application/inkml+xml"/>
  <Override PartName="/ppt/ink/ink5881.xml" ContentType="application/inkml+xml"/>
  <Override PartName="/ppt/ink/ink5882.xml" ContentType="application/inkml+xml"/>
  <Override PartName="/ppt/ink/ink5883.xml" ContentType="application/inkml+xml"/>
  <Override PartName="/ppt/ink/ink5884.xml" ContentType="application/inkml+xml"/>
  <Override PartName="/ppt/ink/ink5885.xml" ContentType="application/inkml+xml"/>
  <Override PartName="/ppt/ink/ink5886.xml" ContentType="application/inkml+xml"/>
  <Override PartName="/ppt/ink/ink5887.xml" ContentType="application/inkml+xml"/>
  <Override PartName="/ppt/ink/ink5888.xml" ContentType="application/inkml+xml"/>
  <Override PartName="/ppt/ink/ink5889.xml" ContentType="application/inkml+xml"/>
  <Override PartName="/ppt/ink/ink5890.xml" ContentType="application/inkml+xml"/>
  <Override PartName="/ppt/ink/ink5891.xml" ContentType="application/inkml+xml"/>
  <Override PartName="/ppt/ink/ink5892.xml" ContentType="application/inkml+xml"/>
  <Override PartName="/ppt/ink/ink5893.xml" ContentType="application/inkml+xml"/>
  <Override PartName="/ppt/ink/ink5894.xml" ContentType="application/inkml+xml"/>
  <Override PartName="/ppt/ink/ink5895.xml" ContentType="application/inkml+xml"/>
  <Override PartName="/ppt/ink/ink5896.xml" ContentType="application/inkml+xml"/>
  <Override PartName="/ppt/ink/ink5897.xml" ContentType="application/inkml+xml"/>
  <Override PartName="/ppt/ink/ink5898.xml" ContentType="application/inkml+xml"/>
  <Override PartName="/ppt/ink/ink5899.xml" ContentType="application/inkml+xml"/>
  <Override PartName="/ppt/ink/ink5900.xml" ContentType="application/inkml+xml"/>
  <Override PartName="/ppt/ink/ink5901.xml" ContentType="application/inkml+xml"/>
  <Override PartName="/ppt/ink/ink5902.xml" ContentType="application/inkml+xml"/>
  <Override PartName="/ppt/ink/ink5903.xml" ContentType="application/inkml+xml"/>
  <Override PartName="/ppt/ink/ink5904.xml" ContentType="application/inkml+xml"/>
  <Override PartName="/ppt/ink/ink5905.xml" ContentType="application/inkml+xml"/>
  <Override PartName="/ppt/ink/ink5906.xml" ContentType="application/inkml+xml"/>
  <Override PartName="/ppt/ink/ink5907.xml" ContentType="application/inkml+xml"/>
  <Override PartName="/ppt/ink/ink5908.xml" ContentType="application/inkml+xml"/>
  <Override PartName="/ppt/ink/ink5909.xml" ContentType="application/inkml+xml"/>
  <Override PartName="/ppt/ink/ink5910.xml" ContentType="application/inkml+xml"/>
  <Override PartName="/ppt/ink/ink5911.xml" ContentType="application/inkml+xml"/>
  <Override PartName="/ppt/ink/ink5912.xml" ContentType="application/inkml+xml"/>
  <Override PartName="/ppt/ink/ink5913.xml" ContentType="application/inkml+xml"/>
  <Override PartName="/ppt/ink/ink5914.xml" ContentType="application/inkml+xml"/>
  <Override PartName="/ppt/ink/ink5915.xml" ContentType="application/inkml+xml"/>
  <Override PartName="/ppt/ink/ink5916.xml" ContentType="application/inkml+xml"/>
  <Override PartName="/ppt/ink/ink5917.xml" ContentType="application/inkml+xml"/>
  <Override PartName="/ppt/ink/ink5918.xml" ContentType="application/inkml+xml"/>
  <Override PartName="/ppt/ink/ink5919.xml" ContentType="application/inkml+xml"/>
  <Override PartName="/ppt/ink/ink5920.xml" ContentType="application/inkml+xml"/>
  <Override PartName="/ppt/ink/ink5921.xml" ContentType="application/inkml+xml"/>
  <Override PartName="/ppt/ink/ink5922.xml" ContentType="application/inkml+xml"/>
  <Override PartName="/ppt/ink/ink5923.xml" ContentType="application/inkml+xml"/>
  <Override PartName="/ppt/ink/ink5924.xml" ContentType="application/inkml+xml"/>
  <Override PartName="/ppt/ink/ink5925.xml" ContentType="application/inkml+xml"/>
  <Override PartName="/ppt/ink/ink5926.xml" ContentType="application/inkml+xml"/>
  <Override PartName="/ppt/ink/ink5927.xml" ContentType="application/inkml+xml"/>
  <Override PartName="/ppt/ink/ink5928.xml" ContentType="application/inkml+xml"/>
  <Override PartName="/ppt/ink/ink5929.xml" ContentType="application/inkml+xml"/>
  <Override PartName="/ppt/ink/ink5930.xml" ContentType="application/inkml+xml"/>
  <Override PartName="/ppt/ink/ink5931.xml" ContentType="application/inkml+xml"/>
  <Override PartName="/ppt/ink/ink5932.xml" ContentType="application/inkml+xml"/>
  <Override PartName="/ppt/ink/ink5933.xml" ContentType="application/inkml+xml"/>
  <Override PartName="/ppt/ink/ink5934.xml" ContentType="application/inkml+xml"/>
  <Override PartName="/ppt/ink/ink5935.xml" ContentType="application/inkml+xml"/>
  <Override PartName="/ppt/ink/ink5936.xml" ContentType="application/inkml+xml"/>
  <Override PartName="/ppt/ink/ink5937.xml" ContentType="application/inkml+xml"/>
  <Override PartName="/ppt/ink/ink5938.xml" ContentType="application/inkml+xml"/>
  <Override PartName="/ppt/ink/ink5939.xml" ContentType="application/inkml+xml"/>
  <Override PartName="/ppt/ink/ink5940.xml" ContentType="application/inkml+xml"/>
  <Override PartName="/ppt/ink/ink5941.xml" ContentType="application/inkml+xml"/>
  <Override PartName="/ppt/ink/ink5942.xml" ContentType="application/inkml+xml"/>
  <Override PartName="/ppt/ink/ink5943.xml" ContentType="application/inkml+xml"/>
  <Override PartName="/ppt/ink/ink5944.xml" ContentType="application/inkml+xml"/>
  <Override PartName="/ppt/ink/ink5945.xml" ContentType="application/inkml+xml"/>
  <Override PartName="/ppt/ink/ink5946.xml" ContentType="application/inkml+xml"/>
  <Override PartName="/ppt/ink/ink5947.xml" ContentType="application/inkml+xml"/>
  <Override PartName="/ppt/ink/ink5948.xml" ContentType="application/inkml+xml"/>
  <Override PartName="/ppt/ink/ink5949.xml" ContentType="application/inkml+xml"/>
  <Override PartName="/ppt/ink/ink5950.xml" ContentType="application/inkml+xml"/>
  <Override PartName="/ppt/ink/ink5951.xml" ContentType="application/inkml+xml"/>
  <Override PartName="/ppt/ink/ink5952.xml" ContentType="application/inkml+xml"/>
  <Override PartName="/ppt/ink/ink5953.xml" ContentType="application/inkml+xml"/>
  <Override PartName="/ppt/ink/ink5954.xml" ContentType="application/inkml+xml"/>
  <Override PartName="/ppt/ink/ink5955.xml" ContentType="application/inkml+xml"/>
  <Override PartName="/ppt/ink/ink5956.xml" ContentType="application/inkml+xml"/>
  <Override PartName="/ppt/ink/ink5957.xml" ContentType="application/inkml+xml"/>
  <Override PartName="/ppt/ink/ink5958.xml" ContentType="application/inkml+xml"/>
  <Override PartName="/ppt/ink/ink5959.xml" ContentType="application/inkml+xml"/>
  <Override PartName="/ppt/ink/ink5960.xml" ContentType="application/inkml+xml"/>
  <Override PartName="/ppt/ink/ink5961.xml" ContentType="application/inkml+xml"/>
  <Override PartName="/ppt/ink/ink5962.xml" ContentType="application/inkml+xml"/>
  <Override PartName="/ppt/ink/ink5963.xml" ContentType="application/inkml+xml"/>
  <Override PartName="/ppt/ink/ink5964.xml" ContentType="application/inkml+xml"/>
  <Override PartName="/ppt/ink/ink5965.xml" ContentType="application/inkml+xml"/>
  <Override PartName="/ppt/ink/ink5966.xml" ContentType="application/inkml+xml"/>
  <Override PartName="/ppt/ink/ink5967.xml" ContentType="application/inkml+xml"/>
  <Override PartName="/ppt/ink/ink5968.xml" ContentType="application/inkml+xml"/>
  <Override PartName="/ppt/ink/ink5969.xml" ContentType="application/inkml+xml"/>
  <Override PartName="/ppt/ink/ink5970.xml" ContentType="application/inkml+xml"/>
  <Override PartName="/ppt/ink/ink5971.xml" ContentType="application/inkml+xml"/>
  <Override PartName="/ppt/ink/ink5972.xml" ContentType="application/inkml+xml"/>
  <Override PartName="/ppt/ink/ink5973.xml" ContentType="application/inkml+xml"/>
  <Override PartName="/ppt/ink/ink5974.xml" ContentType="application/inkml+xml"/>
  <Override PartName="/ppt/ink/ink5975.xml" ContentType="application/inkml+xml"/>
  <Override PartName="/ppt/ink/ink5976.xml" ContentType="application/inkml+xml"/>
  <Override PartName="/ppt/ink/ink5977.xml" ContentType="application/inkml+xml"/>
  <Override PartName="/ppt/ink/ink5978.xml" ContentType="application/inkml+xml"/>
  <Override PartName="/ppt/ink/ink5979.xml" ContentType="application/inkml+xml"/>
  <Override PartName="/ppt/ink/ink5980.xml" ContentType="application/inkml+xml"/>
  <Override PartName="/ppt/ink/ink5981.xml" ContentType="application/inkml+xml"/>
  <Override PartName="/ppt/ink/ink5982.xml" ContentType="application/inkml+xml"/>
  <Override PartName="/ppt/ink/ink5983.xml" ContentType="application/inkml+xml"/>
  <Override PartName="/ppt/ink/ink5984.xml" ContentType="application/inkml+xml"/>
  <Override PartName="/ppt/ink/ink5985.xml" ContentType="application/inkml+xml"/>
  <Override PartName="/ppt/ink/ink5986.xml" ContentType="application/inkml+xml"/>
  <Override PartName="/ppt/ink/ink5987.xml" ContentType="application/inkml+xml"/>
  <Override PartName="/ppt/ink/ink5988.xml" ContentType="application/inkml+xml"/>
  <Override PartName="/ppt/ink/ink5989.xml" ContentType="application/inkml+xml"/>
  <Override PartName="/ppt/ink/ink5990.xml" ContentType="application/inkml+xml"/>
  <Override PartName="/ppt/ink/ink5991.xml" ContentType="application/inkml+xml"/>
  <Override PartName="/ppt/ink/ink5992.xml" ContentType="application/inkml+xml"/>
  <Override PartName="/ppt/ink/ink5993.xml" ContentType="application/inkml+xml"/>
  <Override PartName="/ppt/ink/ink5994.xml" ContentType="application/inkml+xml"/>
  <Override PartName="/ppt/ink/ink5995.xml" ContentType="application/inkml+xml"/>
  <Override PartName="/ppt/ink/ink5996.xml" ContentType="application/inkml+xml"/>
  <Override PartName="/ppt/ink/ink5997.xml" ContentType="application/inkml+xml"/>
  <Override PartName="/ppt/ink/ink5998.xml" ContentType="application/inkml+xml"/>
  <Override PartName="/ppt/ink/ink5999.xml" ContentType="application/inkml+xml"/>
  <Override PartName="/ppt/ink/ink6000.xml" ContentType="application/inkml+xml"/>
  <Override PartName="/ppt/ink/ink6001.xml" ContentType="application/inkml+xml"/>
  <Override PartName="/ppt/ink/ink6002.xml" ContentType="application/inkml+xml"/>
  <Override PartName="/ppt/ink/ink6003.xml" ContentType="application/inkml+xml"/>
  <Override PartName="/ppt/ink/ink6004.xml" ContentType="application/inkml+xml"/>
  <Override PartName="/ppt/ink/ink6005.xml" ContentType="application/inkml+xml"/>
  <Override PartName="/ppt/ink/ink6006.xml" ContentType="application/inkml+xml"/>
  <Override PartName="/ppt/ink/ink6007.xml" ContentType="application/inkml+xml"/>
  <Override PartName="/ppt/ink/ink6008.xml" ContentType="application/inkml+xml"/>
  <Override PartName="/ppt/ink/ink6009.xml" ContentType="application/inkml+xml"/>
  <Override PartName="/ppt/ink/ink6010.xml" ContentType="application/inkml+xml"/>
  <Override PartName="/ppt/ink/ink6011.xml" ContentType="application/inkml+xml"/>
  <Override PartName="/ppt/ink/ink6012.xml" ContentType="application/inkml+xml"/>
  <Override PartName="/ppt/ink/ink6013.xml" ContentType="application/inkml+xml"/>
  <Override PartName="/ppt/ink/ink6014.xml" ContentType="application/inkml+xml"/>
  <Override PartName="/ppt/ink/ink6015.xml" ContentType="application/inkml+xml"/>
  <Override PartName="/ppt/ink/ink6016.xml" ContentType="application/inkml+xml"/>
  <Override PartName="/ppt/ink/ink6017.xml" ContentType="application/inkml+xml"/>
  <Override PartName="/ppt/ink/ink6018.xml" ContentType="application/inkml+xml"/>
  <Override PartName="/ppt/ink/ink6019.xml" ContentType="application/inkml+xml"/>
  <Override PartName="/ppt/ink/ink6020.xml" ContentType="application/inkml+xml"/>
  <Override PartName="/ppt/ink/ink6021.xml" ContentType="application/inkml+xml"/>
  <Override PartName="/ppt/ink/ink6022.xml" ContentType="application/inkml+xml"/>
  <Override PartName="/ppt/ink/ink6023.xml" ContentType="application/inkml+xml"/>
  <Override PartName="/ppt/ink/ink6024.xml" ContentType="application/inkml+xml"/>
  <Override PartName="/ppt/ink/ink6025.xml" ContentType="application/inkml+xml"/>
  <Override PartName="/ppt/ink/ink6026.xml" ContentType="application/inkml+xml"/>
  <Override PartName="/ppt/ink/ink6027.xml" ContentType="application/inkml+xml"/>
  <Override PartName="/ppt/ink/ink6028.xml" ContentType="application/inkml+xml"/>
  <Override PartName="/ppt/ink/ink6029.xml" ContentType="application/inkml+xml"/>
  <Override PartName="/ppt/ink/ink6030.xml" ContentType="application/inkml+xml"/>
  <Override PartName="/ppt/ink/ink6031.xml" ContentType="application/inkml+xml"/>
  <Override PartName="/ppt/ink/ink6032.xml" ContentType="application/inkml+xml"/>
  <Override PartName="/ppt/ink/ink6033.xml" ContentType="application/inkml+xml"/>
  <Override PartName="/ppt/ink/ink6034.xml" ContentType="application/inkml+xml"/>
  <Override PartName="/ppt/ink/ink6035.xml" ContentType="application/inkml+xml"/>
  <Override PartName="/ppt/ink/ink6036.xml" ContentType="application/inkml+xml"/>
  <Override PartName="/ppt/ink/ink6037.xml" ContentType="application/inkml+xml"/>
  <Override PartName="/ppt/ink/ink6038.xml" ContentType="application/inkml+xml"/>
  <Override PartName="/ppt/ink/ink6039.xml" ContentType="application/inkml+xml"/>
  <Override PartName="/ppt/ink/ink6040.xml" ContentType="application/inkml+xml"/>
  <Override PartName="/ppt/ink/ink6041.xml" ContentType="application/inkml+xml"/>
  <Override PartName="/ppt/ink/ink6042.xml" ContentType="application/inkml+xml"/>
  <Override PartName="/ppt/ink/ink6043.xml" ContentType="application/inkml+xml"/>
  <Override PartName="/ppt/ink/ink6044.xml" ContentType="application/inkml+xml"/>
  <Override PartName="/ppt/ink/ink6045.xml" ContentType="application/inkml+xml"/>
  <Override PartName="/ppt/ink/ink6046.xml" ContentType="application/inkml+xml"/>
  <Override PartName="/ppt/ink/ink6047.xml" ContentType="application/inkml+xml"/>
  <Override PartName="/ppt/ink/ink6048.xml" ContentType="application/inkml+xml"/>
  <Override PartName="/ppt/ink/ink6049.xml" ContentType="application/inkml+xml"/>
  <Override PartName="/ppt/ink/ink6050.xml" ContentType="application/inkml+xml"/>
  <Override PartName="/ppt/ink/ink6051.xml" ContentType="application/inkml+xml"/>
  <Override PartName="/ppt/ink/ink6052.xml" ContentType="application/inkml+xml"/>
  <Override PartName="/ppt/ink/ink6053.xml" ContentType="application/inkml+xml"/>
  <Override PartName="/ppt/ink/ink6054.xml" ContentType="application/inkml+xml"/>
  <Override PartName="/ppt/ink/ink6055.xml" ContentType="application/inkml+xml"/>
  <Override PartName="/ppt/ink/ink6056.xml" ContentType="application/inkml+xml"/>
  <Override PartName="/ppt/ink/ink6057.xml" ContentType="application/inkml+xml"/>
  <Override PartName="/ppt/ink/ink6058.xml" ContentType="application/inkml+xml"/>
  <Override PartName="/ppt/ink/ink6059.xml" ContentType="application/inkml+xml"/>
  <Override PartName="/ppt/ink/ink6060.xml" ContentType="application/inkml+xml"/>
  <Override PartName="/ppt/ink/ink6061.xml" ContentType="application/inkml+xml"/>
  <Override PartName="/ppt/ink/ink6062.xml" ContentType="application/inkml+xml"/>
  <Override PartName="/ppt/ink/ink6063.xml" ContentType="application/inkml+xml"/>
  <Override PartName="/ppt/ink/ink6064.xml" ContentType="application/inkml+xml"/>
  <Override PartName="/ppt/ink/ink6065.xml" ContentType="application/inkml+xml"/>
  <Override PartName="/ppt/ink/ink6066.xml" ContentType="application/inkml+xml"/>
  <Override PartName="/ppt/ink/ink6067.xml" ContentType="application/inkml+xml"/>
  <Override PartName="/ppt/ink/ink6068.xml" ContentType="application/inkml+xml"/>
  <Override PartName="/ppt/ink/ink6069.xml" ContentType="application/inkml+xml"/>
  <Override PartName="/ppt/ink/ink6070.xml" ContentType="application/inkml+xml"/>
  <Override PartName="/ppt/ink/ink6071.xml" ContentType="application/inkml+xml"/>
  <Override PartName="/ppt/ink/ink6072.xml" ContentType="application/inkml+xml"/>
  <Override PartName="/ppt/ink/ink6073.xml" ContentType="application/inkml+xml"/>
  <Override PartName="/ppt/ink/ink6074.xml" ContentType="application/inkml+xml"/>
  <Override PartName="/ppt/ink/ink6075.xml" ContentType="application/inkml+xml"/>
  <Override PartName="/ppt/ink/ink6076.xml" ContentType="application/inkml+xml"/>
  <Override PartName="/ppt/ink/ink6077.xml" ContentType="application/inkml+xml"/>
  <Override PartName="/ppt/ink/ink6078.xml" ContentType="application/inkml+xml"/>
  <Override PartName="/ppt/ink/ink6079.xml" ContentType="application/inkml+xml"/>
  <Override PartName="/ppt/ink/ink6080.xml" ContentType="application/inkml+xml"/>
  <Override PartName="/ppt/ink/ink6081.xml" ContentType="application/inkml+xml"/>
  <Override PartName="/ppt/ink/ink6082.xml" ContentType="application/inkml+xml"/>
  <Override PartName="/ppt/ink/ink6083.xml" ContentType="application/inkml+xml"/>
  <Override PartName="/ppt/ink/ink6084.xml" ContentType="application/inkml+xml"/>
  <Override PartName="/ppt/ink/ink6085.xml" ContentType="application/inkml+xml"/>
  <Override PartName="/ppt/ink/ink6086.xml" ContentType="application/inkml+xml"/>
  <Override PartName="/ppt/ink/ink6087.xml" ContentType="application/inkml+xml"/>
  <Override PartName="/ppt/ink/ink6088.xml" ContentType="application/inkml+xml"/>
  <Override PartName="/ppt/ink/ink6089.xml" ContentType="application/inkml+xml"/>
  <Override PartName="/ppt/ink/ink6090.xml" ContentType="application/inkml+xml"/>
  <Override PartName="/ppt/ink/ink6091.xml" ContentType="application/inkml+xml"/>
  <Override PartName="/ppt/ink/ink6092.xml" ContentType="application/inkml+xml"/>
  <Override PartName="/ppt/ink/ink6093.xml" ContentType="application/inkml+xml"/>
  <Override PartName="/ppt/ink/ink6094.xml" ContentType="application/inkml+xml"/>
  <Override PartName="/ppt/ink/ink6095.xml" ContentType="application/inkml+xml"/>
  <Override PartName="/ppt/ink/ink6096.xml" ContentType="application/inkml+xml"/>
  <Override PartName="/ppt/ink/ink6097.xml" ContentType="application/inkml+xml"/>
  <Override PartName="/ppt/ink/ink6098.xml" ContentType="application/inkml+xml"/>
  <Override PartName="/ppt/ink/ink6099.xml" ContentType="application/inkml+xml"/>
  <Override PartName="/ppt/ink/ink6100.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318" r:id="rId2"/>
    <p:sldId id="1319" r:id="rId3"/>
    <p:sldId id="1320" r:id="rId4"/>
    <p:sldId id="1328" r:id="rId5"/>
    <p:sldId id="1322" r:id="rId6"/>
    <p:sldId id="1329" r:id="rId7"/>
    <p:sldId id="1324" r:id="rId8"/>
    <p:sldId id="1325" r:id="rId9"/>
    <p:sldId id="1327" r:id="rId10"/>
    <p:sldId id="1420" r:id="rId11"/>
    <p:sldId id="1421" r:id="rId12"/>
    <p:sldId id="1330" r:id="rId13"/>
    <p:sldId id="1331" r:id="rId14"/>
    <p:sldId id="1332" r:id="rId15"/>
    <p:sldId id="1530" r:id="rId16"/>
    <p:sldId id="1531" r:id="rId17"/>
    <p:sldId id="1369"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345" r:id="rId31"/>
    <p:sldId id="1346" r:id="rId32"/>
    <p:sldId id="1347" r:id="rId33"/>
    <p:sldId id="1348" r:id="rId34"/>
    <p:sldId id="1436" r:id="rId35"/>
    <p:sldId id="1350" r:id="rId36"/>
    <p:sldId id="1351" r:id="rId37"/>
    <p:sldId id="1529" r:id="rId38"/>
    <p:sldId id="1380" r:id="rId39"/>
    <p:sldId id="1427" r:id="rId40"/>
    <p:sldId id="1532" r:id="rId41"/>
    <p:sldId id="1377" r:id="rId42"/>
    <p:sldId id="1381" r:id="rId43"/>
    <p:sldId id="1355" r:id="rId44"/>
    <p:sldId id="1356" r:id="rId45"/>
    <p:sldId id="900" r:id="rId46"/>
    <p:sldId id="1358" r:id="rId47"/>
    <p:sldId id="1428" r:id="rId48"/>
    <p:sldId id="1359" r:id="rId49"/>
    <p:sldId id="1368" r:id="rId50"/>
    <p:sldId id="1435" r:id="rId5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63" d="100"/>
          <a:sy n="63" d="100"/>
        </p:scale>
        <p:origin x="6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06.061"/>
    </inkml:context>
    <inkml:brush xml:id="br0">
      <inkml:brushProperty name="width" value="0.025" units="cm"/>
      <inkml:brushProperty name="height" value="0.025" units="cm"/>
    </inkml:brush>
  </inkml:definitions>
  <inkml:trace contextRef="#ctx0" brushRef="#br0">3131 175 7655,'-199'-52'876,"-2"9"-1,-2 9 1,-1 9-1,-2 9 1,-244 12-1,332 10-459,1 6 0,0 5-1,1 5 1,1 5 0,2 5 0,1 5-1,-127 61 1,192-74-169,0 2 0,2 2-1,1 2 1,1 2 0,2 2 0,1 2-1,-45 53 1,59-58-196,1 1 0,2 1 0,1 1 0,2 1 0,2 1 0,1 1 1,1 0-1,3 1 0,0 0 0,-7 49 0,14-53-47,1 0 1,2 1-1,1 0 1,2-1-1,2 1 1,1-1-1,1 1 1,15 53-1,-12-65-7,1 0 0,1-1-1,1 0 1,1-1 0,1 0-1,1-1 1,1 0 0,1-1 0,0-1-1,1 0 1,1-1 0,1 0 0,25 17-1,-8-11 21,0-2 0,2-1 0,0-2 0,1-1 0,1-3 0,0 0 0,1-3 0,64 10 0,12-6 433,208 0-1,559-69 760,-5-78-149,-63-39-683,-607 112 142,366-154 0,-363 107 115,-181 89-318,-2-2 0,0 0 1,-1-2-1,44-45 0,-65 60-179,-1 0 0,1-1 0,-1 0 0,0 0 0,-1 0-1,0 0 1,0-1 0,-1 0 0,0 1 0,0-1 0,0 0 0,-1-1 0,-1 1 0,2-10 0,-3 11-63,-1 0 0,0 1 0,0-1 1,0 0-1,0 1 0,-1 0 0,0-1 1,-1 1-1,1 0 0,-1 0 1,0 0-1,-1 0 0,0 1 0,1-1 1,-2 1-1,1 0 0,-1 0 0,-7-6 1,-11-8-19,0 1 1,-2 1 0,1 1-1,-2 2 1,-47-21-1,-151-40-91,29 25 55,-378-48 0,178 61-1866,4 11-3733,319 21 3963,-198-10-8009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054"/>
    </inkml:context>
    <inkml:brush xml:id="br0">
      <inkml:brushProperty name="width" value="0.025" units="cm"/>
      <inkml:brushProperty name="height" value="0.025" units="cm"/>
    </inkml:brush>
  </inkml:definitions>
  <inkml:trace contextRef="#ctx0" brushRef="#br0">252 0 15887,'0'0'4954,"-11"9"-1746,-24 23-1510,2 1-1,-32 41 0,48-52-1093,0 0 1,2 1-1,1 1 0,1 0 1,-16 41-1,26-50-5138,3-15 4378,0 0 1,1 0-1,-1-1 0,0 1 0,0 0 0,0 0 0,0 0 0,0 0 0,0-1 0,0 1 0,0 0 0,0 0 0,0 0 0,0 0 1,0-1-1,1 1 0,-1 0 0,0 0 0,0 0 0,0 0 0,0 0 0,0 0 0,1-1 0,-1 1 0,0 0 0,0 0 0,0 0 0,0 0 1,1 0-1,-1 0 0,0 0 0,0 0 0,0 0 0,1 0 0,-1 0 0,0 0 0,0 0 0,0 0 0,0 0 0,1 0 0,-1 0 1,0 0-1,0 0 0,0 0 0,1 0 0,-1 0 0,0 0 0,0 1 0,0-1 0,0 0 0,0 0 0,1 0 0,-1 0 0,0 0 1,0 0-1,0 1 0,0-1 0,0 0 0,0 0 0,0 0 0,1 0 0,-1 1 0,0-1 0,0 0 0,0 0 0,11-13-14359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8.814"/>
    </inkml:context>
    <inkml:brush xml:id="br0">
      <inkml:brushProperty name="width" value="0.025" units="cm"/>
      <inkml:brushProperty name="height" value="0.025" units="cm"/>
    </inkml:brush>
  </inkml:definitions>
  <inkml:trace contextRef="#ctx0" brushRef="#br0">85 12 11115,'-8'-1'2557,"1"0"-1962,-32-6 1906,8 4 2394,32 4-4785,-1 1 1,1-1-1,-1 0 0,1 0 0,0 1 0,-1-1 1,1 0-1,0 0 0,0 0 0,0 0 1,0 0-1,0 0 0,0-1 0,0 1 0,0 0 1,2 1-1,23 10 101,0-1 0,0-1-1,0-1 1,2-1 0,-1-1 0,1-2 0,28 2-1,204 1-2350,-196-8 352,-49 0 634,1 0 0,0-1 0,0-1 0,0 0 0,23-8 0,3-8-3576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9.191"/>
    </inkml:context>
    <inkml:brush xml:id="br0">
      <inkml:brushProperty name="width" value="0.025" units="cm"/>
      <inkml:brushProperty name="height" value="0.025" units="cm"/>
    </inkml:brush>
  </inkml:definitions>
  <inkml:trace contextRef="#ctx0" brushRef="#br0">274 1 10154,'0'0'9299,"11"0"-8605,13 3-469,-1 1 0,0 1 1,0 0-1,24 10 0,-35-10-142,0 0 0,0 0-1,0 1 1,0 0 0,-1 1 0,0 0 0,-1 1-1,1 1 1,15 17 0,-23-23 12,-1 0 0,1 1 0,-1-1 0,0 1 0,0 0 0,-1 0 0,1 0 0,-1 0-1,0 0 1,0 0 0,0 0 0,-1 0 0,1 0 0,-1 0 0,0 1 0,0-1 0,0 0 0,-1 0 0,0 0 0,0 0 0,0 0 0,0 0 0,0 0 0,-1 0 0,0 0 0,1 0 0,-2 0 0,1-1 0,0 1-1,-1-1 1,1 0 0,-4 3 0,-9 11 510,-1-2-1,0 0 0,-1-1 1,-31 20-1,-74 45 559,-59 43-270,143-93-4217,-35 35 1,52-43-4359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46.045"/>
    </inkml:context>
    <inkml:brush xml:id="br0">
      <inkml:brushProperty name="width" value="0.025" units="cm"/>
      <inkml:brushProperty name="height" value="0.025" units="cm"/>
    </inkml:brush>
  </inkml:definitions>
  <inkml:trace contextRef="#ctx0" brushRef="#br0">1 77 15182,'0'0'7426,"8"-1"-5995,33-5 425,68-20 0,33-7-1047,-85 27-390,75 2 0,-132 4-322,-11 2 447,-367 94 2056,376-94-2727,8-1 41,24 1 15,43-2 163,214-52 75,-174 27-628,-110 24 471,-9 0 18,-27 2 52,-50 6-27,-6 8 21,-77 11-73,162-26-259,-14-1-1001,10-8-3545,7-18-3177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50.199"/>
    </inkml:context>
    <inkml:brush xml:id="br0">
      <inkml:brushProperty name="width" value="0.025" units="cm"/>
      <inkml:brushProperty name="height" value="0.025" units="cm"/>
    </inkml:brush>
  </inkml:definitions>
  <inkml:trace contextRef="#ctx0" brushRef="#br0">16 142 6822,'0'0'16774,"-2"10"-16070,-7 91 46,5-1-1,10 130 1,-3-153-564,-1-39-245,2 104 908,29 172 0,-32-310-850,-1 0 0,1 0 1,0 0-1,0 0 1,1 0-1,-1-1 1,1 1-1,-1 0 0,1 0 1,0-1-1,1 1 1,-1-1-1,1 0 1,-1 0-1,1 0 1,4 4-1,-2-4 3,0-1-1,0 0 1,0 0 0,0 0-1,1-1 1,-1 1 0,1-1-1,-1-1 1,0 1 0,1-1 0,10 0-1,30-4 60,0-1 0,0-3-1,-1-2 1,59-20 0,0 1 4,165-50 1605,-267 79-1647,0-1 0,1 1-1,-1 0 1,0-1 0,0 1 0,0-1-1,0 1 1,0-1 0,0 0-1,0 0 1,0 0 0,0 0-1,0 0 1,-1 0 0,1-1-1,0 1 1,-1-1 0,1 1-1,-1-1 1,0 0 0,1 1-1,-1-1 1,0 0 0,0 0-1,0 0 1,0 0 0,0 0-1,-1 0 1,1 0 0,0 0-1,-1 0 1,0 0 0,1 0-1,-1-4 1,1 2-16,9-45 96,-1-1-1,3-70 1,-8-104 386,-4 194-405,-2 0-36,-1 1 0,-1-1 0,-2 1 0,-1 0 0,-2 0 0,0 1 0,-2 0 0,-1 1 0,-29-49 0,32 62-39,-1 2-1,0 0 0,0 0 0,-1 0 1,-1 2-1,1-1 0,-2 1 0,0 1 0,0 0 1,0 1-1,-1 1 0,-18-7 0,9 5 2,-1 1-1,1 1 0,-2 1 1,1 2-1,-1 0 0,1 1 1,-27 1-1,-141 13-9,-1 0 0,193-11-43,0 0 0,-1 0 0,1 0 0,0 0 0,0-1 0,-1 1 0,1 0-1,0 0 1,0 0 0,-1 0 0,1-1 0,0 1 0,0 0 0,0 0 0,0-1 0,-1 1 0,1 0 0,0 0 0,0-1 0,0 1 0,0 0 0,0 0-1,0-1 1,0 1 0,0 0 0,-1-1 0,1 1 0,0 0 0,0 0 0,0-1 0,1 1 0,-1 0 0,0-1 0,0 1 0,0 0 0,0 0 0,0-1-1,0 1 1,0 0 0,0 0 0,1-1 0,-1 1 0,0 0 0,0 0 0,0-1 0,0 1 0,1 0 0,-1 0 0,0 0 0,0-1 0,1 1 0,8-13-5512,8-7-1737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54.309"/>
    </inkml:context>
    <inkml:brush xml:id="br0">
      <inkml:brushProperty name="width" value="0.025" units="cm"/>
      <inkml:brushProperty name="height" value="0.025" units="cm"/>
    </inkml:brush>
  </inkml:definitions>
  <inkml:trace contextRef="#ctx0" brushRef="#br0">339 289 5894,'0'0'747,"1"-9"-74,-1 0 349,1 0 1,-2 0-1,1 0 1,-1 0-1,-4-18 1,4 24-832,0 1 1,0-1 0,0 0 0,0 0 0,-1 1 0,1-1 0,-1 1 0,0-1 0,1 1 0,-1 0 0,0-1 0,0 1 0,-1 0 0,1 0 0,0 1 0,-1-1 0,1 0-1,-1 1 1,1-1 0,-1 1 0,0 0 0,0 0 0,0 0 0,1 0 0,-1 1 0,-6-1 0,5 1-180,-1 0 0,1 0 0,-1 1 0,0 0 0,1 0 0,-1 0-1,1 1 1,0-1 0,-1 1 0,1 0 0,0 0 0,0 0 0,0 1 0,1 0 0,-1-1 0,0 1 0,1 1 0,0-1 0,0 0 0,0 1-1,0 0 1,0-1 0,-2 7 0,-9 13 26,1 0-1,-18 48 1,23-49 11,-15 38 42,3 2 0,3 0 1,2 1-1,-10 103 0,17-67 18,5 1 1,12 129 0,-4-178-83,2-1 0,14 52 0,-16-82-31,2 0-1,0-1 0,0 1 0,2-2 0,1 1 0,0-1 1,24 31-1,-28-42 16,0 0 0,1-1 0,-1 0 1,1-1-1,0 1 0,1-1 0,-1-1 1,1 1-1,0-1 0,0-1 0,0 1 0,1-1 1,8 1-1,-3-1 65,-1-1 1,1-1 0,-1 0-1,1-1 1,0-1 0,-1 0-1,25-5 1,-4-3 158,1-2 1,-2-1-1,0-1 1,0-2 0,49-31-1,297-224 1901,-309 203-2014,-25 21-68,-41 44-64,0 1 1,1-1 0,-1 1-1,0 0 1,0 0 0,0 0-1,1 1 1,-1-1 0,0 1-1,1 0 1,-1 0 0,0 1 0,6 1-1,27-2 55,-15-4 28,0-1-1,0 0 0,0-2 0,-1-1 1,0 0-1,0-2 0,-1 0 1,0-1-1,-1-1 0,-1-1 0,1-1 1,-2 0-1,0-2 0,-1 0 0,-1 0 1,0-1-1,-1-1 0,-1-1 1,-1 0-1,0 0 0,-2-1 0,0-1 1,-1 0-1,-2 0 0,9-31 0,-9 20 293,-2-1 0,-1 1 0,-1-1 0,-2 0-1,-4-54 1,1 70-254,-1 1-1,0-1 0,-1 1 1,-1-1-1,0 1 1,-1 1-1,-1-1 1,-1 1-1,0 0 1,0 1-1,-2 0 1,-19-23-1,8 17 5,0 1 1,-1 2-1,-1 0 0,0 1 0,-1 1 0,-28-12 0,-162-61-48,159 67-16,31 12-84,0 2 1,-1 0 0,1 1-1,-1 2 1,-1 0 0,1 2-1,0 1 1,-1 1 0,1 1-1,-1 1 1,1 1 0,0 1-1,0 2 1,1 0 0,-1 2-1,-39 17 1,-5 6 39,1 4 0,-123 83 0,183-113-263,1 2 1,0-1-1,0 1 0,0 0 0,1 0 1,0 1-1,-9 16 0,12-19-483,1 0 0,0 0-1,0 0 1,0 0 0,1 1 0,-1-1 0,2 1-1,-1-1 1,0 8 0,1 1-5304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30.876"/>
    </inkml:context>
    <inkml:brush xml:id="br0">
      <inkml:brushProperty name="width" value="0.025" units="cm"/>
      <inkml:brushProperty name="height" value="0.025" units="cm"/>
    </inkml:brush>
  </inkml:definitions>
  <inkml:trace contextRef="#ctx0" brushRef="#br0">167 396 6406,'3'-13'5239,"3"18"-4062,5 20-1080,-7-1 245,-1 1-1,0-1 1,-2 1 0,-2 0 0,0 0 0,-7 39 0,-43 149 368,14-73-631,3 17 317,7 1 1,-9 195 0,35-330-330,0-7 0,0 0-1,1 0 1,1 0-1,5 24 1,-5-36-47,0 0-1,0 0 1,1 0 0,-1 0 0,1 0 0,0 0 0,0 0 0,1-1 0,-1 1 0,1-1 0,-1 1 0,1-1 0,0 0 0,1 0 0,-1-1 0,0 1-1,1-1 1,-1 1 0,1-1 0,0 0 0,7 2 0,12 2 108,0-1 0,0-2 0,0 0 0,0-2 0,0 0 0,32-4 0,-8 1 6,90 0-122,1193 19 67,-119 37-10,-288-19-42,1495 33 342,-1573-64-332,520-3 75,-442-43-66,-323 9-60,1536-68 68,-996 51-51,255-14 26,-1011 28-44,-317 25 21,-1-3 1,0-3-1,106-41 0,-161 53 12,1 0 0,-1-1 0,0 0 0,0-1-1,-1 0 1,0-1 0,0 0 0,-1-1 0,0 0 0,-1 0-1,0-1 1,9-12 0,-10 9 32,0-1 0,-1 0 0,0 0 0,-1 0 0,-1 0 0,0-1 0,-1 1 0,-1-1 0,2-30 0,-2 0 90,-1 0 0,-3 0-1,-13-88 1,11 118-143,0-1 0,0 1 0,-1 0 0,-1 0 0,-1 0-1,0 1 1,-1 0 0,-1 0 0,0 1 0,0 0 0,-1 0 0,-1 1-1,0 1 1,-21-17 0,-19-8-8,-3 3 0,-1 1-1,-1 4 1,-1 1 0,-71-21 0,-6 6-9,-169-29 0,-778-95-413,650 107 231,122 14 198,-691-93-5,-7 50 6,-713 64 2,1279 25-3,-2458 111-391,178 102 640,2320-182-232,-368 25-21,3-39 238,637-26 414,-197-39 0,112 12-2311,203 31-1899,10-6-3534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35.768"/>
    </inkml:context>
    <inkml:brush xml:id="br0">
      <inkml:brushProperty name="width" value="0.025" units="cm"/>
      <inkml:brushProperty name="height" value="0.025" units="cm"/>
    </inkml:brush>
  </inkml:definitions>
  <inkml:trace contextRef="#ctx0" brushRef="#br0">655 4 10602,'-11'-2'562,"-1"1"1,1 0-1,-1 1 1,1 1-1,-1-1 0,1 2 1,0 0-1,-1 0 1,1 1-1,-16 6 0,10-2-137,1 1 0,0 1 0,0 0 0,0 2 0,-27 23 0,12-4-100,0 3 0,3 0 1,0 1-1,-39 68 0,34-43-165,4 1 0,2 1 0,3 2 0,2 0 1,4 1-1,2 1 0,3 1 0,2 0 0,4 0 0,3 1 0,6 97 1,-1-138-160,1-1 1,1 0-1,2 0 1,1 0-1,0 0 1,2-1-1,1 0 1,1 0-1,13 22 1,-19-39 41,1 1 0,-1-1-1,2 0 1,-1-1 0,1 1 0,0-1 0,0 0 0,1-1 0,0 0 0,0 0 0,0 0 0,0-1 0,1 0-1,0 0 1,0-1 0,0 0 0,0 0 0,0-1 0,1 0 0,-1 0 0,1-1 0,-1 0 0,1-1 0,-1 0-1,1 0 1,0-1 0,-1 0 0,1 0 0,-1-1 0,10-4 0,3-1 209,0-1 0,0-1 0,-1-1 0,0-1 0,-1-1 0,-1-1 0,1 0 0,28-29 0,4-9 546,64-83 1,-66 71-439,-3-2 1,-3-2-1,67-140 0,-93 167-300,-2 0-1,-1-1 0,-2 0 1,-2-1-1,-1-1 0,-3 1 1,-1-1-1,-3-83 0,-3 111-36,-1-1 0,0 1 0,-2 0 0,1 0 0,-2 0-1,0 1 1,-1 0 0,0 0 0,-14-22 0,16 29-40,-1 0 0,-1 0 0,1 1 0,-1-1-1,0 1 1,-1 0 0,1 1 0,-1 0 0,0 0 0,-1 0 0,1 1 0,-1 0 0,0 0 0,0 1-1,0 0 1,0 1 0,-1-1 0,-12 0 0,5 1-385,0 2-1,0 0 1,0 1-1,0 0 1,1 2 0,-27 6-1,-89 38-5556,93-32 3348,-43 15-7329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3.082"/>
    </inkml:context>
    <inkml:brush xml:id="br0">
      <inkml:brushProperty name="width" value="0.025" units="cm"/>
      <inkml:brushProperty name="height" value="0.025" units="cm"/>
    </inkml:brush>
  </inkml:definitions>
  <inkml:trace contextRef="#ctx0" brushRef="#br0">456 102 6374,'0'0'6096,"-10"-4"-4974,6 2-1046,0 0 0,0 0 0,0 0 0,-1 0 0,1 1 0,-1 0 0,1 0 0,-1 0 0,1 0 0,-1 1 0,0 0 0,1 0 0,-1 0 0,0 0 0,1 1 0,-1 0 0,0 0 0,1 0 0,0 1 0,-1-1 0,1 1 0,0 0 0,-1 0 0,-3 4 0,-23 15 324,1 2 1,2 2-1,0 0 1,2 2-1,1 0 0,-38 55 1,50-61-290,0-1 1,2 2 0,0 0-1,1 0 1,2 1 0,0 0-1,1 0 1,1 1 0,2 0-1,0 0 1,0 34 0,4-36-88,0 0 0,2 0 0,1 0 0,0-1 1,2 1-1,0-1 0,13 31 0,-14-42-20,1-1-1,0 1 0,1-1 0,0-1 0,0 1 0,1-1 1,0 0-1,0-1 0,1 1 0,0-1 0,0-1 0,1 0 1,0 0-1,0-1 0,0 0 0,1 0 0,17 5 0,-2-4 44,0-1-1,0-1 0,1-1 0,-1-2 0,46-2 0,-31 0-5,46 5-1,-79-3-21,0 0 0,0-1 0,0 1 0,0-2 0,0 1 0,-1-1 0,1 0 0,0-1 0,0 1 0,0-1 0,-1-1 0,1 1 0,-1-1 0,8-5 0,-4 1 146,0-1 1,0-1-1,-1 0 0,0 0 0,0-1 0,13-20 1,5-9 56,-2-2 1,-2 0 0,-1-2-1,-3 0 1,24-75 0,-34 84-125,0 0-1,-3-1 1,-1 0 0,-1 0-1,-2-1 1,-1 1 0,-2-1-1,-7-42 1,6 65-19,-1 1 1,-1-1-1,0 1 0,0 0 1,-1 0-1,0 1 1,-1-1-1,-1 1 0,0 0 1,-10-11-1,12 16-58,-1-1-1,1 2 1,-2-1-1,1 1 1,-1 0-1,1 0 1,-1 1-1,-1-1 1,1 2 0,-1-1-1,1 1 1,-1 0-1,0 1 1,0 0-1,0 0 1,-13-1-1,6 2-51,1 0 1,0 2-1,-1-1 0,1 2 0,0 0 0,0 1 0,-19 6 0,19-4-604,0 1 0,1 0 0,0 1 0,-14 10 1,12-8-2233,5-6-1842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5.591"/>
    </inkml:context>
    <inkml:brush xml:id="br0">
      <inkml:brushProperty name="width" value="0.025" units="cm"/>
      <inkml:brushProperty name="height" value="0.025" units="cm"/>
    </inkml:brush>
  </inkml:definitions>
  <inkml:trace contextRef="#ctx0" brushRef="#br0">374 65 8584,'-8'0'881,"-5"-1"-477,-11-1 944,-1 1-1,1 2 1,-41 4 0,56-3-1210,1 0 0,-1 0 0,1 1 0,0 0 0,0 1 0,0 0-1,0 0 1,0 0 0,1 1 0,0 0 0,0 1 0,1-1 0,-1 1 0,-9 13-1,4-3-83,1 1-1,1 0 0,1 0 1,0 1-1,2 0 0,0 1 1,1 0-1,0 0 0,2 0 0,0 1 1,2-1-1,0 1 0,1 0 1,0 0-1,4 24 0,0-18-22,0-1 0,2 0 0,1 0 0,1 0-1,1-1 1,1 0 0,1 0 0,1-1-1,1 0 1,1-1 0,22 27 0,-27-39-39,0-2-1,1 1 1,0-1 0,0 0 0,1-1 0,0 0-1,0-1 1,1 0 0,0-1 0,0 0 0,0 0-1,1-1 1,-1-1 0,1 0 0,0 0 0,0-1-1,0-1 1,0 0 0,0-1 0,0 0 0,0-1 0,0 0-1,0-1 1,13-3 0,-3 0 19,-1-1 0,0-1-1,0-1 1,-1-1 0,0-1 0,0-1 0,-1 0 0,-1-1-1,0-1 1,-1-1 0,0-1 0,22-24 0,-4-4 231,-2-1 1,-2-1-1,-1-2 1,-3-1-1,-2-1 1,30-86-1,-51 123-131,0-1-1,-1 0 0,0 0 0,-1 0 0,-1 0 1,0 0-1,-1-1 0,0 1 0,-1 0 1,-5-26-1,4 32-62,0 0 1,0 0 0,-1 1 0,0-1-1,-1 1 1,0 0 0,0 0 0,0 0-1,0 1 1,-1-1 0,0 1 0,0 0 0,0 0-1,-1 1 1,0-1 0,0 1 0,0 1-1,0-1 1,-1 1 0,1 0 0,-12-3-1,8 3-57,0 0 0,0 0 0,0 2 0,-1-1-1,1 1 1,0 0 0,-1 1 0,1 1 0,-1 0-1,1 0 1,-1 1 0,-17 5 0,5 1-887,0 2 1,1 0 0,0 2-1,-25 17 1,14-10-3525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6.386"/>
    </inkml:context>
    <inkml:brush xml:id="br0">
      <inkml:brushProperty name="width" value="0.025" units="cm"/>
      <inkml:brushProperty name="height" value="0.025" units="cm"/>
    </inkml:brush>
  </inkml:definitions>
  <inkml:trace contextRef="#ctx0" brushRef="#br0">332 118 7815,'0'0'4052,"-10"-5"-2883,5 2-1019,0 0 0,-1 0-1,1 1 1,-1-1 0,0 1 0,0 1-1,0-1 1,0 1 0,0 0-1,0 1 1,0-1 0,0 1-1,0 0 1,0 1 0,0-1-1,0 1 1,0 0 0,0 1 0,0-1-1,0 1 1,1 1 0,-1-1-1,-7 5 1,-1 5-69,1 0 1,0 1-1,1 0 1,1 1-1,0 0 0,1 1 1,0 0-1,1 1 0,1 0 1,0 0-1,2 1 0,0 0 1,-7 29-1,3 3 148,1 0 0,3 0 0,1 86 0,5-109-211,1 0 0,1 0 0,2 0 0,1-1 0,0 1 0,18 46 0,-20-63-47,1-1 1,0 0-1,0 0 0,0 0 1,1-1-1,0 0 1,1 0-1,-1 0 1,1 0-1,1-1 0,-1 0 1,1 0-1,0-1 1,0 0-1,1 0 0,0-1 1,0 0-1,0 0 1,0 0-1,0-1 1,1-1-1,-1 1 0,17 1 1,-8-4 37,-1 0 1,0-2-1,1 0 0,-1 0 1,0-2-1,-1 0 1,1 0-1,-1-2 1,1 0-1,-2-1 0,1 0 1,-1-1-1,0-1 1,0 0-1,19-18 0,8-9 179,-2-2 0,-1-1 0,44-62 0,-43 50 125,-2-2-1,-3-1 1,-2-1 0,-3-2-1,-2-1 1,19-63 0,-41 107-179,-1-1 1,-1 0-1,0-1 0,-1 1 1,0 0-1,-2-1 1,-1-16-1,1 28-117,0-1 0,-1 1-1,0 0 1,0 0 0,0 0 0,-1 0 0,1 0-1,-1 0 1,0 1 0,0-1 0,0 0 0,0 1-1,-1 0 1,0-1 0,1 1 0,-1 0 0,0 0-1,-1 1 1,1-1 0,0 0 0,-1 1 0,1 0-1,-1 0 1,0 0 0,0 1 0,0-1 0,0 1 0,0 0-1,0 0 1,-5-1 0,-4 0-57,-1 1-1,0 0 1,0 1 0,1 1 0,-1 0 0,0 1-1,1 0 1,-1 1 0,1 0 0,-18 8-1,-8 6-576,1 1 0,-36 24 0,-18 10-1712,25-22-1541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464"/>
    </inkml:context>
    <inkml:brush xml:id="br0">
      <inkml:brushProperty name="width" value="0.025" units="cm"/>
      <inkml:brushProperty name="height" value="0.025" units="cm"/>
    </inkml:brush>
  </inkml:definitions>
  <inkml:trace contextRef="#ctx0" brushRef="#br0">60 1 15631,'0'0'15118,"-19"71"-14157,10-42-577,-2 1-256,5 1-95,-1-3-1,4-1-32,-1-5 32,4-4-353,0-8-1344,0-5-1859,11-15-13292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12.373"/>
    </inkml:context>
    <inkml:brush xml:id="br0">
      <inkml:brushProperty name="width" value="0.025" units="cm"/>
      <inkml:brushProperty name="height" value="0.025" units="cm"/>
    </inkml:brush>
  </inkml:definitions>
  <inkml:trace contextRef="#ctx0" brushRef="#br0">1070 73 5926,'-16'-7'5023,"-15"-6"-4355,-1 1 0,0 2 1,-1 0-1,0 3 0,-54-6 0,59 12-498,0 2 1,0 1-1,1 1 0,-1 1 0,1 2 1,0 0-1,0 2 0,0 1 0,1 1 1,1 2-1,-32 18 0,27-11 166,1 2 1,0 1-1,2 1 0,0 1 0,2 2 1,1 0-1,1 2 0,-22 34 1,18-19-209,1 1 0,3 1 0,2 1 1,2 1-1,2 1 0,1 0 1,4 1-1,1 1 0,2 0 0,3 0 1,2 1-1,3 84 0,3-111-188,1 0 0,1-1-1,2 1 1,0-1 0,1 0 0,1 0 0,1-1-1,1 0 1,1-1 0,17 25 0,-19-34 45,-1-1 0,2 0 0,-1 0 0,1-1 0,1 0 0,0-1 1,0 0-1,1-1 0,0 0 0,1-1 0,-1 0 0,2-1 0,-1 0 1,0-1-1,1-1 0,0 0 0,0-1 0,19 2 0,-6-4 285,0-2 0,-1 0 0,1-2 0,-1-1-1,0-1 1,0-1 0,-1-2 0,1 0 0,-2-2 0,1 0-1,-1-2 1,27-18 0,2-4 238,-2-2 0,-1-3 0,-2-2 1,47-51-1,-56 50-365,-2-1-1,-2-2 1,-2-1 0,-2-2 0,46-96 0,-64 115-156,-1 0 1,-1-1-1,-2 0 1,-1 0-1,-2-1 0,-1 0 1,-1 0-1,-2-1 1,-1 1-1,-1-1 1,-2 1-1,-6-38 1,5 57 28,0-1 0,-1 1 1,0 0-1,-1 0 0,0 0 1,-1 1-1,0 0 0,-1 0 1,-1 0-1,1 1 0,-1 0 1,-1 1-1,0 0 1,0 0-1,-1 0 0,0 2 1,-1-1-1,-14-8 0,4 6-71,0 1 0,0 1 0,-1 0 0,0 2 0,-1 0 0,1 2 0,-1 0 0,0 2 0,-29 0-1,-60 5-2008,39 4-4344,40-3-3532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20.785"/>
    </inkml:context>
    <inkml:brush xml:id="br0">
      <inkml:brushProperty name="width" value="0.025" units="cm"/>
      <inkml:brushProperty name="height" value="0.025" units="cm"/>
    </inkml:brush>
  </inkml:definitions>
  <inkml:trace contextRef="#ctx0" brushRef="#br0">111 60 9321,'0'0'17974,"-4"-6"-17162,-4-13-411,14 10 205,35 6 500,-14 3-961,4-1-78,17 1-313,0-3-1,89-16 0,-245 27 215,-2 11 206,-108 13 1003,465-40-1471,-99 0 353,-215 2 494,0 3 1,-97 7-1,161-3-545,-1-1-7,1 0 0,-1 0 0,1 0 0,-1 1 0,1 0 0,0 0 0,-1 0 0,1 0 0,0 0 0,0 1 0,-1-1 0,-2 3 0,6-3-52,0-1-1,0 1 1,0-1 0,0 1-1,1-1 1,-1 1-1,0-1 1,0 0-1,0 1 1,1-1-1,-1 1 1,0-1 0,1 0-1,-1 1 1,0-1-1,1 0 1,-1 0-1,0 1 1,1-1-1,-1 0 1,1 0-1,-1 1 1,0-1 0,1 0-1,-1 0 1,1 0-1,-1 0 1,1 0-1,-1 1 1,0-1-1,1 0 1,-1 0 0,1 0-1,-1 0 1,1 0-1,-1-1 1,1 1-1,0 0 1,20 2-1882,15-2-2845,4 0-1826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24.645"/>
    </inkml:context>
    <inkml:brush xml:id="br0">
      <inkml:brushProperty name="width" value="0.025" units="cm"/>
      <inkml:brushProperty name="height" value="0.025" units="cm"/>
    </inkml:brush>
  </inkml:definitions>
  <inkml:trace contextRef="#ctx0" brushRef="#br0">1351 89 12107,'-18'-9'1052,"-16"-6"-797,-1 1 0,0 1 1,-1 2-1,-47-8 0,40 14 88,1 3 0,-1 2 0,0 1 0,1 2 0,-1 2 0,1 2 0,1 2 0,-1 2 0,1 1-1,1 2 1,1 2 0,0 2 0,-53 32 0,57-28-183,1 2-1,0 1 0,2 1 0,1 2 0,1 2 1,2 0-1,0 2 0,3 1 0,0 1 1,3 1-1,0 1 0,3 1 0,-27 68 1,30-53-122,2 1 0,2-1 0,2 2 0,3 0 0,2 0 0,3 0 0,6 76 0,-3-112-53,2 1 0,0-2 0,2 1 0,-1 0 0,2-1 0,1 0 0,0 0 0,1-1 0,0 0 0,18 25 0,-17-30 14,-1-1 0,1 0-1,1-1 1,0 0-1,0 0 1,0-1 0,1 0-1,1-1 1,-1-1-1,1 1 1,0-2 0,1 0-1,-1 0 1,1-1-1,16 3 1,-2-4 107,0 0 0,1-2 0,-1-1 0,1-1 0,-1-1-1,1-1 1,-1-2 0,0-1 0,-1-1 0,35-13 0,24-16 633,138-78 1,-204 103-747,45-25 70,-2-3-1,-1-2 0,-2-3 1,-3-3-1,-1-2 0,52-60 1,-82 80-7,-1-1-1,-2-2 1,-1 0 0,-1-1 0,-2-1-1,-1 0 1,-2-2 0,-2 0 0,-1 0-1,-1-1 1,-2-1 0,-2 1 0,3-53-1,-9 74 38,-1-1-1,-1 0 1,0 0-1,-1 0 0,-1 0 1,0 1-1,-10-28 1,9 35-56,0 1 1,0 0-1,0 0 1,-1 0-1,-1 0 1,1 1-1,-1 0 1,0 0-1,-1 1 1,1-1 0,-1 1-1,-1 1 1,1-1-1,-1 1 1,-15-7-1,3 4-51,0 1-1,-1 1 0,0 1 0,0 1 1,-1 1-1,1 1 0,-1 0 0,1 2 0,-37 3 1,-10 5-1551,-112 29 0,77-12-2530,8-4-3010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0.235"/>
    </inkml:context>
    <inkml:brush xml:id="br0">
      <inkml:brushProperty name="width" value="0.025" units="cm"/>
      <inkml:brushProperty name="height" value="0.025" units="cm"/>
    </inkml:brush>
  </inkml:definitions>
  <inkml:trace contextRef="#ctx0" brushRef="#br0">551 39 9833,'0'0'2878,"-9"-1"-1789,-2 0-791,0 1 0,0 0 0,0 0 0,0 1 0,0 1 0,0 0 0,0 0 0,0 1 0,0 1 0,-14 6-1,-3 6 40,1 2 0,1 1 0,0 1-1,2 1 1,0 1 0,1 1-1,1 1 1,2 1 0,-34 53 0,35-46-268,1 0 1,2 2-1,1 0 1,1 1-1,2 0 1,1 1-1,3 0 1,-7 50 0,13-67-74,0 0 1,2 0 0,0 0 0,4 27 0,-4-41 9,1-1 0,0 1 0,1-1 0,-1 0 1,1 1-1,-1-1 0,1 0 0,1 0 0,-1 0 1,0 0-1,1 0 0,0-1 0,0 1 0,0-1 1,0 0-1,1 0 0,-1 0 0,1 0 0,0-1 0,-1 1 1,1-1-1,0 0 0,1 0 0,4 1 0,5 1 241,0-1 0,0-1 0,1-1 1,-1 0-1,1 0 0,-1-2 0,1 0 0,-1 0 0,1-2 0,-1 1 0,0-2 0,0 0 0,0-1 0,-1 0 0,1-1 0,15-10 0,0 0 135,-1-2 1,-1 0-1,-1-2 0,-1-1 1,0-2-1,24-28 0,-26 24-144,-1-1 0,-1-2 0,-1 0 0,-2 0 0,19-46 0,-28 54-72,-1 0-1,-1 0 1,-1-1 0,-1 0 0,-1 0 0,0-1-1,-2 1 1,-1-1 0,-3-27 0,1 41-131,-1-1 0,0 0 0,-1 1-1,0 0 1,-1-1 0,0 1 0,0 0 0,-1 1 0,0-1 0,-1 1 0,0 0 0,-1 1 0,0-1 0,0 1 0,0 1-1,-1-1 1,-1 1 0,-12-8 0,15 10-168,-1 1 1,0 0-1,0 1 0,-1 0 1,1 0-1,-1 0 0,1 1 1,-1 0-1,0 1 0,0 0 1,0 0-1,0 0 0,0 1 1,0 1-1,0-1 0,0 1 0,1 0 1,-1 1-1,0 0 0,0 0 1,1 1-1,-1 0 0,1 0 1,0 0-1,-10 8 0,7-5-988,1 1 0,0 0 0,0 1 0,1 0 0,-12 15 0,-3 11-4522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2.497"/>
    </inkml:context>
    <inkml:brush xml:id="br0">
      <inkml:brushProperty name="width" value="0.025" units="cm"/>
      <inkml:brushProperty name="height" value="0.025" units="cm"/>
    </inkml:brush>
  </inkml:definitions>
  <inkml:trace contextRef="#ctx0" brushRef="#br0">4991 420 9097,'-473'-102'2855,"-239"-39"-2901,399 80 712,63 16-111,-2 10-1,-295 0 1,360 35-401,1 9 0,0 8 0,-302 67-1,365-53 875,1 5 0,-203 90 0,250-89-819,3 2-1,1 4 1,2 2-1,2 4 1,-77 73-1,126-106-199,-38 36 15,-89 108 0,132-144-32,1 1 0,0 1 0,1 0 1,1 0-1,1 1 0,1 0 0,0 1 0,1-1 0,2 2 0,0-1 1,-4 36-1,9-42 34,1-1 0,0 0 1,1 1-1,1-1 1,0 0-1,1 0 0,0 0 1,1-1-1,0 1 0,1-1 1,0 0-1,1-1 0,1 0 1,15 19-1,5 1 27,1-1 1,1-1-1,52 37 0,4-5-20,3-4 0,2-5 0,188 79 0,314 71 38,-347-133-30,4-10-1,2-10 1,1-12 0,334 6-1,379-93 993,-7-83-192,-142-15-473,-596 96-251,350-131 1,-498 154-91,-1-2 0,-2-4 1,-1-3-1,118-87 0,-161 104-4,-1-2 0,-1 0 0,-1-2 0,-1-1 1,33-50-1,-43 54 3,0 0-1,-2 0 1,0-1 0,-2 0 0,0 0 0,-2-1 0,0 0-1,3-45 1,-8 51 43,0 0 0,-2-1 1,0 1-1,-1 0 0,-1 0 0,-1 0 0,-1 1 0,0-1 0,-1 1 1,-1 0-1,0 0 0,-1 1 0,-1 0 0,-1 1 0,0 0 0,-1 0 1,-1 1-1,-24-23 0,10 13-21,-2 3 0,0 0 0,-1 1 0,-1 2 0,-1 1 0,0 2 0,-2 1 0,1 1 0,-37-9 0,-11 3-63,0 3 1,-1 3-1,-117-3 1,-250 27-1524,-101 57-4126,274-24 187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3.727"/>
    </inkml:context>
    <inkml:brush xml:id="br0">
      <inkml:brushProperty name="width" value="0.025" units="cm"/>
      <inkml:brushProperty name="height" value="0.025" units="cm"/>
    </inkml:brush>
  </inkml:definitions>
  <inkml:trace contextRef="#ctx0" brushRef="#br0">546 173 5926,'4'-11'1198,"-1"1"-1,0-1 1,0 1 0,-1-1 0,-1 0 0,0 0 0,-1-22 0,0 30-1033,-1 0-1,1 0 1,-1 0-1,1 1 1,-1-1-1,0 0 1,0 0-1,0 0 1,-1 1-1,1-1 1,-1 1-1,1-1 1,-1 1-1,0-1 1,0 1-1,0 0 1,0 0-1,0 0 1,-1 0-1,1 0 1,-1 1-1,1-1 1,-1 1-1,0-1 1,1 1 0,-1 0-1,0 0 1,0 0-1,0 1 1,0-1-1,0 1 1,1-1-1,-6 1 1,-1 0-112,0 1 1,0 0-1,1 0 1,-1 1-1,0 0 0,0 1 1,1-1-1,-1 2 1,1-1-1,0 1 1,0 0-1,0 1 1,1 0-1,-1 0 1,1 1-1,0 0 1,1 0-1,-9 10 1,-11 15 194,1 1 0,-37 61 0,54-81-241,-32 55 8,-60 135 0,86-167-8,1 1-1,2 1 1,1 0-1,2 0 1,-6 73-1,14-103-2,-1 1 0,1-1 0,1 0-1,-1 0 1,1 0 0,0 0 0,1 0 0,0 0 0,0-1-1,4 9 1,-5-12 2,1-1 0,1 1-1,-1 0 1,0 0-1,1-1 1,-1 1 0,1-1-1,0 0 1,0 0-1,0 0 1,0 0 0,0-1-1,0 1 1,1-1-1,-1 1 1,0-1 0,1 0-1,-1-1 1,1 1-1,-1-1 1,7 1 0,6-1 132,0 0 1,0-1-1,-1-1 1,1 0-1,0-1 1,-1-1 0,0 0-1,0-2 1,0 1-1,20-12 1,11-8 1045,76-56-1,-79 50-796,-2-1-1,-2-3 1,-1-1-1,-2-1 1,37-50-1,-61 71-214,0 0 0,-1-1-1,-1-1 1,0 0-1,-2 0 1,0-1 0,-1 0-1,-1-1 1,0 1 0,-2-1-1,0 0 1,-2 0 0,0-1-1,-1 1 1,-1 0 0,-3-27-1,2 39-140,-1 0-1,-1 0 1,0 0 0,0 0-1,0 0 1,-1 1-1,0 0 1,0-1 0,-1 1-1,0 1 1,0-1 0,-1 1-1,0 0 1,0 0-1,0 0 1,-1 1 0,0 0-1,0 0 1,-9-4-1,7 5-94,-1-1-1,0 1 0,0 0 1,0 1-1,0 0 0,0 1 1,-1 0-1,0 1 0,1 0 1,-1 0-1,0 1 0,1 1 1,-1 0-1,-18 4 0,22-3-224,0 1-1,0 0 0,0 0 1,0 1-1,0 0 0,1 0 1,0 0-1,0 1 0,0 0 1,-7 8-1,0 1-1816,1 1 0,0 0 0,-9 18 0,-1 4-6500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53.091"/>
    </inkml:context>
    <inkml:brush xml:id="br0">
      <inkml:brushProperty name="width" value="0.025" units="cm"/>
      <inkml:brushProperty name="height" value="0.025" units="cm"/>
    </inkml:brush>
  </inkml:definitions>
  <inkml:trace contextRef="#ctx0" brushRef="#br0">0 189 11275,'0'0'3907,"12"-5"-2028,13-3-850,-1 1-1,1 1 0,1 1 0,36-3 0,1 4-702,76-17 0,-111 14-116,0 0 1,0-1-1,0-2 0,50-26 0,-64 23 909,-21 4 166,-30 4-374,-55 7 230,-1 5 0,-105 20-1,326-31-964,-4-7-120,195-21-592,-477 28 1390,-325 63-299,446-51-503,26-3-47,24-3-51,134-6-345,-1-8-1,227-46 1,-345 50 411,-28 8-17,0 0 0,0 0 1,0 0-1,0 0 0,0 0 1,0-1-1,0 1 1,0 0-1,0 0 0,0 0 1,0 0-1,0 0 0,0-1 1,0 1-1,0 0 0,0 0 1,0 0-1,0 0 0,0 0 1,0-1-1,0 1 0,0 0 1,0 0-1,0 0 1,0 0-1,0 0 0,0 0 1,0-1-1,0 1 0,0 0 1,0 0-1,-1 0 0,1 0 1,0 0-1,0 0 0,0 0 1,0-1-1,0 1 0,0 0 1,0 0-1,-1 0 1,1 0-1,0 0 0,0 0 1,0 0-1,0 0 0,0 0 1,-1 0-1,1 0 0,0 0 1,0 0-1,0 0 0,0 0 1,0 0-1,-1 0 0,1 0 1,0 0-1,0 0 1,0 0-1,0 0 0,0 0 1,-1 0-1,1 0 0,0 0 1,0 1-1,0-1 0,0 0 1,0 0-1,-56-2 386,-35 4-3,0 4 0,0 4-1,-118 29 1,183-30-396,26-9 9,0 0 0,0 0 0,0 0 1,0 1-1,0-1 0,0 0 0,0 0 0,0 0 1,0 1-1,0-1 0,0 0 0,0 0 0,0 0 1,0 0-1,0 1 0,1-1 0,-1 0 0,0 0 1,0 0-1,0 0 0,0 1 0,0-1 1,0 0-1,1 0 0,-1 0 0,0 0 0,0 0 1,0 0-1,0 0 0,1 0 0,-1 0 0,0 1 1,0-1-1,0 0 0,1 0 0,-1 0 0,0 0 1,0 0-1,0 0 0,1 0 0,-1 0 1,0 0-1,0 0 0,0 0 0,1-1 0,-1 1 1,0 0-1,0 0 0,0 0 0,0 0 0,1 0 1,-1 0-1,56 0-245,-47 0 165,122-8-2783,134-27 0,-157 19 1065,-69 9 1100,-24 4 402,-15 3 289,0 0 0,0 0-1,0 0 1,0 0 0,0 0 0,0 0 0,0 0-1,0-1 1,0 1 0,0 0 0,0 0 0,0 0-1,0 0 1,0 0 0,0 0 0,0 0-1,0 0 1,0 0 0,0 0 0,0 0 0,0 0-1,0 0 1,0 0 0,0 0 0,-63 3 630,0 4 0,-122 29 0,29-5-2227,94-22-3546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00.819"/>
    </inkml:context>
    <inkml:brush xml:id="br0">
      <inkml:brushProperty name="width" value="0.025" units="cm"/>
      <inkml:brushProperty name="height" value="0.025" units="cm"/>
    </inkml:brush>
  </inkml:definitions>
  <inkml:trace contextRef="#ctx0" brushRef="#br0">6390 547 5926,'0'0'5525,"2"-10"-4287,0 5-1123,-1 3-58,0 0 0,-1 0 0,1 0-1,0 0 1,-1 0 0,1-1 0,-1 1-1,0 0 1,0 0 0,0 0 0,0-1-1,0 1 1,0 0 0,-1 0 0,1 0-1,-1-1 1,1 1 0,-1 0 0,0 0-1,0 0 1,0 0 0,0 0 0,0 0-1,0 0 1,0 1 0,-1-1 0,1 0-1,-1 1 1,1-1 0,-1 1 0,0-1-1,0 1 1,-2-2 0,-23-10 481,0 1 1,-1 1-1,0 2 1,0 0-1,-44-6 1,-152-11 353,208 25-921,-298-37 1708,-484-123 0,546 107-1545,-490-38-1,-266 70 220,716 32-343,1 13 1,-347 72 0,502-67 81,2 6 0,1 7 0,-127 56 0,180-61-31,3 4 1,1 2-1,2 4 1,2 3-1,-126 114 0,148-117-47,2 2 0,3 2 0,1 2 0,-39 62 0,71-94-6,1 1 0,1 0 0,1 1 0,0-1 0,2 2 0,-7 35 0,11-41-4,2 0 1,0 0-1,0 0 0,2 0 0,0 0 0,1 0 0,1-1 0,0 1 0,1 0 0,8 17 0,0-4 15,2-2 1,1 0-1,1-1 0,1 0 1,2-2-1,0 0 0,44 43 1,-21-30 29,1-1 1,2-3-1,76 46 0,-45-40-58,1-3-1,1-3 1,2-4-1,1-3 1,85 16-1,24-7 66,216 14-1,273-18 60,3-31-95,-294-3-6,-62 3-86,943-26-648,-1030 6 856,-1-10-1,-2-11 0,294-88 0,-450 104 40,0-5 0,-2-2 0,-2-4 0,119-74-1,-165 89-30,-1-2 0,-1-2 0,-1 0-1,-1-2 1,35-45 0,-46 51-65,-1 0-1,-2-2 1,0 1 0,-1-1 0,-1-1 0,-1 0 0,-2 0 0,0-1 0,4-28-1,-7 27-13,-1 0 0,-2 0-1,0 0 1,-2 0 0,-1 0-1,-1 0 1,0 0 0,-2 0-1,-1 1 1,-2 0 0,-12-32-1,5 26 123,-1 1 0,-1 0-1,-2 1 1,0 1 0,-2 1-1,-1 0 1,-1 2-1,-28-24 1,5 11-80,-1 1 0,-2 2 0,-1 2 0,-1 3 0,-59-24 1,34 22-84,-1 4 1,-1 3 0,-89-15-1,-9 13-1821,0 8 0,-306 8 0,264 18-2553,6 5-3637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05.499"/>
    </inkml:context>
    <inkml:brush xml:id="br0">
      <inkml:brushProperty name="width" value="0.025" units="cm"/>
      <inkml:brushProperty name="height" value="0.025" units="cm"/>
    </inkml:brush>
  </inkml:definitions>
  <inkml:trace contextRef="#ctx0" brushRef="#br0">23 75 6406,'0'0'6438,"11"2"-5472,32 2-205,-1-1-1,1-2 0,0-2 1,-1-2-1,1-1 0,45-12 1,-18 5 163,132-4 0,73 19 227,-265-4-1107,258 16 731,63 0 697,-203-12-869,-1 5 1,156 31-1,-131-13-402,1-7 0,244 2 0,-334-22-198,1061 17 539,-48 11-440,-1-93-7,377-40-63,-818 77-5,156-3 10,-514 27-29,246-1-16,-489 6 11,1 1 0,-1 1-1,37 9 1,-70-12-3,-1 0-1,1 0 1,0 0 0,0 0 0,0 0 0,0 0-1,0 0 1,0 0 0,0 0 0,0 0-1,0 0 1,0 1 0,0-1 0,0 0 0,-1 0-1,1 0 1,0 0 0,0 0 0,0 0-1,0 0 1,0 0 0,0 0 0,0 0 0,0 1-1,0-1 1,0 0 0,0 0 0,0 0-1,0 0 1,0 0 0,0 0 0,0 0 0,0 0-1,0 1 1,0-1 0,0 0 0,0 0-1,0 0 1,0 0 0,0 0 0,1 0 0,-1 0-1,0 0 1,0 0 0,0 0 0,0 0-1,0 1 1,0-1 0,0 0 0,0 0 0,0 0-1,0 0 1,-18 5-26,-26 2-11,-637 31-545,-4-49-468,121 0 573,-1881 36-531,366 11 831,1236-27 187,0-42 7,739 25-17,-493-32 0,1 36 0,527 7-2,0 2 0,0 4 0,1 3-1,-88 26 1,155-38 0,-1 0-1,1 0 0,0 0 1,0 0-1,0 0 1,0 1-1,0-1 0,0 0 1,0 1-1,0-1 1,0 1-1,0-1 0,0 1 1,1 0-1,-1-1 0,0 1 1,0 0-1,0-1 1,1 1-1,-1 0 0,0 0 1,1 0-1,-1 0 0,1 0 1,-1 0-1,0 1 1,2 0-7,0-1-1,0 0 1,0 0 0,0 0 0,0-1 0,0 1 0,1 0 0,-1 0 0,0-1 0,0 1-1,1 0 1,-1-1 0,0 0 0,1 1 0,-1-1 0,2 1 0,69 10-209,434-4 297,-404-9-67,6 0-14,1524-19-145,555 16-249,-1043 5 242,523-45 461,-816 14-1559,0 17-4370,-585 14 1992,-3 0-3208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7.644"/>
    </inkml:context>
    <inkml:brush xml:id="br0">
      <inkml:brushProperty name="width" value="0.025" units="cm"/>
      <inkml:brushProperty name="height" value="0.025" units="cm"/>
    </inkml:brush>
  </inkml:definitions>
  <inkml:trace contextRef="#ctx0" brushRef="#br0">52 291 5573,'-28'-14'10287,"10"-5"-7070,17 17-3179,0-1 0,0 1 0,0-1 0,0 0 0,1 1 0,0-1 0,-1 0 0,1 0 0,0 1 0,0-1 0,0 0 0,1 1 0,-1-1 0,1 0 0,-1 1 0,1-1 0,0 0 0,0 1 0,2-5 0,6-9 39,0 0-1,0 0 1,1 1-1,1 1 0,1 0 1,0 0-1,1 2 0,0-1 1,1 1-1,0 1 1,1 1-1,16-10 0,-25 17-16,-1 1 0,1-1-1,0 1 1,0 0-1,0 0 1,0 1 0,0 0-1,0 0 1,1 0-1,-1 1 1,0 0 0,0 0-1,1 1 1,-1 0 0,0 0-1,10 3 1,-8-1-7,0 1 0,0 0 0,-1 0 0,1 1 0,-1 0 0,0 0 0,-1 1 0,1-1 0,-1 2 0,0-1 0,6 9 0,12 16 295,-10-12-247,0 0-1,2-2 1,0 0 0,28 24 0,-38-37-25,1 0 1,-1 0-1,1 0 1,0-1-1,-1 0 1,1 0 0,1-1-1,-1 0 1,0 0-1,1-1 1,-1 0-1,0 0 1,1-1-1,-1 1 1,1-2-1,-1 1 1,1-1 0,12-3-1,-9 0 55,0 1 0,0-2 0,0 0 1,-1 0-1,0-1 0,0 0 0,18-15 0,61-62 307,-68 61-393,-20 22-554,7-7 838,-7 7-2758,0 7-9108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837"/>
    </inkml:context>
    <inkml:brush xml:id="br0">
      <inkml:brushProperty name="width" value="0.025" units="cm"/>
      <inkml:brushProperty name="height" value="0.025" units="cm"/>
    </inkml:brush>
  </inkml:definitions>
  <inkml:trace contextRef="#ctx0" brushRef="#br0">98 1 14670,'0'0'17745,"-8"11"-17430,-4 6-289,-42 65-6,51-76-21,0 0 0,0 0 1,0 0-1,1 0 0,-1 1 1,2-1-1,-1 0 0,1 1 1,0 0-1,0-1 0,0 1 1,2 10-1,0-15 4,0-1 0,0 1 0,0-1 0,1 1 0,-1-1 0,1 0 0,-1 1 0,1-1-1,-1 0 1,1 0 0,0 0 0,-1 0 0,1-1 0,0 1 0,0 0 0,0-1 0,-1 1 0,1-1 0,0 0 0,0 1 0,0-1 0,0 0 0,0 0 0,3-1-1,50-1-369,-49 2-253,0-2 0,-1 1 1,1-1-1,0 0 0,-1 0 0,0 0 0,7-4 0,17-16-8445,-8 2-3843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7.990"/>
    </inkml:context>
    <inkml:brush xml:id="br0">
      <inkml:brushProperty name="width" value="0.025" units="cm"/>
      <inkml:brushProperty name="height" value="0.025" units="cm"/>
    </inkml:brush>
  </inkml:definitions>
  <inkml:trace contextRef="#ctx0" brushRef="#br0">0 46 19667,'0'0'6069,"11"4"-5519,-2 0-508,1 0 0,0-1 0,0-1 0,0 0 0,0 0 0,1-1-1,-1 0 1,0 0 0,1-1 0,-1-1 0,0 0 0,11-2 0,74-25 56,-68 19-64,-1 1 0,1 1 1,42-5-1,-66 12-11,0 0 0,0-1-1,0 2 1,0-1 0,0 0 0,-1 1 0,1-1 0,0 1 0,0 0 0,0 0 0,-1 0 0,1 0 0,0 0 0,-1 1 0,1-1 0,-1 1 0,0-1 0,1 1 0,2 4 0,1 1 139,-1 0 0,-1 0 1,1 0-1,-1 1 0,4 9 0,-7-11-100,1-1 1,1 1-1,-1-1 0,1 0 0,0 0 0,0 0 0,0 0 1,1-1-1,-1 1 0,1-1 0,0 0 0,0 0 1,1-1-1,-1 1 0,1-1 0,0 0 0,5 3 0,1-3-19,-1-1 0,1 0 0,0 0-1,0-1 1,0 0 0,0-1-1,-1-1 1,1 1 0,0-2 0,0 1-1,16-6 1,13-5 50,64-30 1,-54 21-441,0-1-4970,-43 17-598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034"/>
    </inkml:context>
    <inkml:brush xml:id="br0">
      <inkml:brushProperty name="width" value="0.025" units="cm"/>
      <inkml:brushProperty name="height" value="0.025" units="cm"/>
    </inkml:brush>
  </inkml:definitions>
  <inkml:trace contextRef="#ctx0" brushRef="#br0">109 141 7976,'1'-11'2594,"6"-75"2497,-4 50-860,-3 28-1542,0 11 424,-12 122-2523,-17 301 320,29-425-739,0-21-46,-1 0 1,0 1 0,-2-1-1,0 1 1,-2-1 0,0 1-1,-1 1 1,0-1-1,-2 1 1,0 0 0,-1 0-1,-14-19 1,29 40-283,0 0-1,0 0 1,0-1-1,1 1 1,-1-1-1,1-1 1,9 2-1,10 2-1155,0-2 0,1-1-1,-1-1 1,1-2-1,-1 0 1,41-8 0,-48 6 705,0-2 0,0 0 0,-1-1 0,1 0 0,-2-2 0,1 0 0,-1-1 0,0-1 0,25-19 0,-40 28 806,-1-1-1,1 1 0,-1 0 1,1 0-1,-1-1 1,0 1-1,0-1 0,0 1 1,0-1-1,0 1 0,0-1 1,0 0-1,0 1 1,0-3-1,-1 3-65,0 1-1,0 0 0,0-1 1,0 1-1,0-1 1,0 1-1,-1-1 1,1 1-1,0-1 1,0 1-1,0 0 1,-1-1-1,1 1 0,0 0 1,-1-1-1,1 1 1,0 0-1,-1-1 1,1 1-1,0 0 1,-1-1-1,1 1 1,0 0-1,-1 0 0,1 0 1,-1-1-1,1 1 1,-1 0-1,1 0 1,0 0-1,-1 0 1,1 0-1,-2 0 1,-29 3 3770,11 5-4147,8 0 615,1 1 0,0-1 1,1 2-1,0-1 0,-12 16 0,18-20-218,0 0-1,0 1 0,0-1 1,1 1-1,0 0 0,0 0 1,1 0-1,-1 0 0,1 1 1,1-1-1,-1 1 0,1-1 1,0 9-1,1-14-147,0 0 0,1 0-1,-1 0 1,0 0 0,1 0 0,-1 0 0,1 0-1,0 0 1,-1 0 0,1 0 0,0 0-1,-1 0 1,1 0 0,0-1 0,0 1 0,0 0-1,0-1 1,0 1 0,0 0 0,0-1-1,0 1 1,0-1 0,0 1 0,0-1 0,0 0-1,0 0 1,0 1 0,0-1 0,0 0-1,1 0 1,-1 0 0,0 0 0,0 0 0,0 0-1,2-1 1,45-6 159,-34 1-68,-1-1 0,0 0 0,0-1-1,-1-1 1,0 0 0,0 0 0,-1-1 0,0 0 0,-1-1 0,0-1-1,-1 1 1,11-18 0,-34 84 487,9-40-574,0 0 1,1 1-1,1 0 1,0-1-1,1 1 0,0 30 1,2-44-87,0-1 0,0 0 0,0 1 0,1-1 1,-1 1-1,0-1 0,1 1 0,-1-1 0,1 0 0,-1 1 1,1-1-1,0 0 0,0 1 0,0-1 0,-1 0 0,1 0 1,0 0-1,0 0 0,1 0 0,-1 0 0,0 0 0,0 0 1,0 0-1,1-1 0,-1 1 0,0 0 0,1-1 0,-1 1 1,0-1-1,1 1 0,-1-1 0,1 0 0,-1 0 0,1 0 1,-1 1-1,1-1 0,-1-1 0,1 1 0,-1 0 0,0 0 1,1 0-1,-1-1 0,1 1 0,-1-1 0,2 0 0,5-1-396,-1-1 0,1 0 0,-1 0 0,0 0 0,0-1 0,0 0 0,8-8 0,5-7-919,0-2 0,-2-1 0,-1 0-1,-1-1 1,0-1 0,-2 0-1,-1-1 1,-1 0 0,11-34-1,3-8-2561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364"/>
    </inkml:context>
    <inkml:brush xml:id="br0">
      <inkml:brushProperty name="width" value="0.025" units="cm"/>
      <inkml:brushProperty name="height" value="0.025" units="cm"/>
    </inkml:brush>
  </inkml:definitions>
  <inkml:trace contextRef="#ctx0" brushRef="#br0">108 1 7335,'0'0'3032,"-2"9"-42,-40 95 2238,-6 21-2313,44-111-2562,0 0-1,1 0 1,1 1 0,0-1 0,1 1-1,1 0 1,1 16 0,-1-28-352,1-1 1,-1 0-1,0 0 1,1 0 0,-1 1-1,1-1 1,0 0-1,0 0 1,-1 0-1,2 0 1,-1 0 0,0 0-1,0 0 1,0 0-1,1-1 1,-1 1 0,1 0-1,0-1 1,-1 1-1,1-1 1,0 1-1,0-1 1,0 0 0,0 0-1,0 0 1,0 0-1,0 0 1,0-1 0,0 1-1,1-1 1,-1 1-1,0-1 1,0 0-1,3 1 1,0-2 41,1 1 0,-1 0 0,0-1 0,0 0 0,0-1 0,0 1 0,0-1 0,0 0 0,0 0 0,0 0-1,-1-1 1,1 1 0,6-6 0,5-7 153,-1-1-1,-1 0 0,0 0 1,-1-1-1,-1-1 0,0 0 1,15-34-1,-12 18 118,-2 0-1,-1-1 1,13-58 0,-87 253 594,26-29-394,33-118-452,1 1 1,1 0-1,0 0 0,0 0 1,1 0-1,1 0 0,5 23 1,-6-35-113,1 1 0,0-1 0,1 1 0,-1-1 0,0 1-1,1-1 1,-1 0 0,1 1 0,0-1 0,0 0 0,-1 0 0,2-1 0,-1 1 0,0 0 0,0 0 0,0-1 0,1 0 0,-1 1 0,1-1 0,-1 0 0,1 0 0,-1 0 0,1-1 0,0 1 0,0-1-1,-1 1 1,4-1 0,-2 1-320,-1-1 0,0 0-1,1 0 1,-1-1 0,0 1-1,1-1 1,-1 1 0,0-1 0,0 0-1,0 0 1,1 0 0,-1-1-1,0 1 1,0-1 0,-1 0-1,1 0 1,0 0 0,-1 0-1,1 0 1,-1 0 0,4-6-1,10-21-5671,-4-6-3149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799"/>
    </inkml:context>
    <inkml:brush xml:id="br0">
      <inkml:brushProperty name="width" value="0.025" units="cm"/>
      <inkml:brushProperty name="height" value="0.025" units="cm"/>
    </inkml:brush>
  </inkml:definitions>
  <inkml:trace contextRef="#ctx0" brushRef="#br0">1 117 14510,'0'0'6027,"11"4"-4468,-5-2-1302,1 1 0,-1-1 1,1-1-1,-1 1 1,1-1-1,0 0 1,-1-1-1,1 1 0,0-1 1,-1-1-1,1 1 1,0-1-1,-1 0 1,1-1-1,0 0 0,-1 0 1,9-4-1,1-1 263,-1-2-1,26-17 0,-37 24-432,-1-1 0,0 1 0,0-1 0,0 1-1,0-1 1,-1 0 0,1 0 0,-1 0 0,1 0 0,-1-1 0,0 1 0,0-1-1,-1 1 1,1-1 0,-1 0 0,0 1 0,0-1 0,1-5 0,-2 8-76,0 1 1,0-1-1,-1 1 1,1-1-1,0 1 1,0-1-1,0 1 1,-1-1-1,1 1 1,0-1-1,-1 1 1,1-1-1,0 1 1,-1-1 0,1 1-1,-1 0 1,1-1-1,-1 1 1,1 0-1,0-1 1,-1 1-1,1 0 1,-1 0-1,0-1 1,1 1-1,-1 0 1,1 0-1,-1 0 1,1 0-1,-1 0 1,1 0-1,-1 0 1,0 0 0,1 0-1,-1 0 1,1 0-1,-1 0 1,1 0-1,-1 0 1,1 0-1,-1 1 1,1-1-1,-1 0 1,1 0-1,-1 1 1,1-1-1,-1 0 1,1 1-1,-1-1 1,0 1-1,-27 17-139,21-12 124,1 0 0,1 1 0,-1 0 0,1 0 0,0 0 0,0 1 0,1 0 0,0 0 0,1 0 0,0 0 0,0 0 0,0 1 0,1 0 0,1-1 0,-2 14 0,3-21 5,0 0 1,1 1-1,-1-1 1,0 0-1,0 0 1,1 0-1,-1 0 1,1 1-1,-1-1 1,1 0-1,-1 0 0,1 0 1,0 0-1,0 0 1,-1 0-1,1 0 1,0-1-1,0 1 1,0 0-1,0 0 1,0-1-1,0 1 1,0 0-1,2 0 1,1 0 9,0 1 0,0-1-1,0 0 1,0 0 0,0-1 0,0 1 0,6-1 0,5 0 34,-1-1 0,0-1 0,21-5 0,-10-1-3,0-1 0,38-20 0,27-10 8,-89 38-47,0 1-1,-1 0 1,1 0 0,0 0-1,-1 0 1,1 0 0,0 0-1,0 0 1,-1 0 0,1 0-1,0 1 1,-1-1-1,1 0 1,0 0 0,-1 1-1,1-1 1,0 0 0,-1 1-1,1-1 1,-1 0 0,1 1-1,-1-1 1,1 1-1,-1-1 1,1 1 0,-1-1-1,1 1 1,-1 0 0,1-1-1,-1 1 1,0-1 0,0 1-1,1 0 1,-1-1 0,0 1-1,0 0 1,0-1-1,1 1 1,-1 0 0,0 0-1,0-1 1,0 1 0,0 0-1,0-1 1,-1 1 0,1 0-1,0 0 1,0-1-1,-1 2 1,-5 52 234,2-34-147,4-18-84,0-1 0,0 0 0,0 1 0,0-1 0,0 0 0,0 0 0,1 1 0,-1-1 0,0 0 0,1 0 0,-1 1 0,1-1 0,-1 0 0,1 0 0,-1 0 0,1 0 0,0 0 0,0 0 0,-1 0 0,1 0 0,0 0-1,0 0 1,0 0 0,0 0 0,0-1 0,0 1 0,2 1 0,0-1 14,1 0 0,-1 0 0,1-1 0,-1 1 0,1-1 0,-1 1 0,1-1 0,-1 0 0,1-1-1,3 0 1,8-1-208,-1-1 0,1-1 0,-1-1-1,15-6 1,59-37-5955,-31 12-3304,-54 34 8803,32-22-10732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0.171"/>
    </inkml:context>
    <inkml:brush xml:id="br0">
      <inkml:brushProperty name="width" value="0.025" units="cm"/>
      <inkml:brushProperty name="height" value="0.025" units="cm"/>
    </inkml:brush>
  </inkml:definitions>
  <inkml:trace contextRef="#ctx0" brushRef="#br0">89 179 12172,'0'0'5215,"-9"2"-4014,3-1-976,-1 1 0,1 0-1,0 0 1,1 0-1,-1 0 1,0 1 0,-7 5-1,11-6-92,0-1 0,0 0 0,0 1-1,1-1 1,-1 1 0,1-1 0,-1 1 0,1 0-1,0 0 1,0-1 0,-1 1 0,1 0 0,0 0 0,1 0-1,-1 1 1,0-1 0,1 0 0,-1 0 0,1 0-1,-1 0 1,1 1 0,0-1 0,0 0 0,0 0-1,1 0 1,-1 1 0,0-1 0,1 0 0,-1 0-1,2 4 1,-1-5-81,0 0 0,0 0 0,0 0 0,1 1 0,-1-1-1,0 0 1,0 0 0,1-1 0,-1 1 0,1 0 0,-1 0 0,1-1 0,-1 1-1,1-1 1,-1 1 0,1-1 0,-1 0 0,1 1 0,0-1 0,-1 0 0,1 0 0,2 0-1,39-3 948,-33 0-842,-1 0 1,1-1 0,-1 0 0,1-1-1,-1 0 1,-1 0 0,1-1 0,-1 0 0,0 0-1,0-1 1,11-11 0,-5 2 168,0 0 0,-1-1 1,-1-1-1,16-29 0,-10 2 12,-17 43-326,0 0 0,0-1 0,0 1 1,-1-1-1,1 1 0,-1-1 1,0 1-1,0-1 0,0 1 1,0-1-1,0 1 0,-1-1 1,1 1-1,-1-1 0,-1-3 1,2 5-9,-1 1 1,1-1-1,-1 1 1,0-1-1,1 1 1,-1 0 0,0 0-1,1-1 1,-1 1-1,0 0 1,0 0-1,1 0 1,-1 0-1,0 0 1,1 0-1,-1 0 1,0 0 0,0 0-1,1 0 1,-1 0-1,0 0 1,0 0-1,1 1 1,-1-1-1,0 0 1,1 0-1,-1 1 1,0-1 0,1 1-1,-1-1 1,1 0-1,-1 1 1,1-1-1,-1 1 1,0 0-1,-20 19-13,15-12 12,0 1 0,1 0-1,-1 0 1,2 0 0,0 1 0,0-1-1,0 1 1,1 0 0,1 0-1,0 1 1,-2 17 0,4-24-28,0 0 1,0 0 0,0 0-1,0-1 1,1 1-1,-1 0 1,1 0-1,0 0 1,0-1-1,1 1 1,-1-1-1,1 1 1,0-1 0,0 1-1,0-1 1,0 0-1,0 0 1,1 0-1,0 0 1,-1 0-1,1-1 1,0 1-1,0-1 1,0 0 0,1 0-1,-1 0 1,1 0-1,-1 0 1,1-1-1,-1 0 1,1 0-1,0 0 1,0 0-1,4 0 1,3 1-878,0 0 0,-1-2 0,1 1 0,0-1 0,0-1 0,15-2 0,22-14-7889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0.847"/>
    </inkml:context>
    <inkml:brush xml:id="br0">
      <inkml:brushProperty name="width" value="0.025" units="cm"/>
      <inkml:brushProperty name="height" value="0.025" units="cm"/>
    </inkml:brush>
  </inkml:definitions>
  <inkml:trace contextRef="#ctx0" brushRef="#br0">0 1 12812,'0'0'13431,"6"9"-12315,-3-5-1020,-1 0-56,0 0 0,0 0 0,1 0-1,-1-1 1,1 1 0,0-1 0,0 0-1,0 0 1,1 0 0,-1 0 0,1-1-1,0 1 1,-1-1 0,1 0 0,0 0 0,0 0-1,1-1 1,-1 1 0,7 1 0,17-3 67,1 0-1,-1-2 1,0 0 0,0-2 0,49-14 0,-47 10 86,1 1 0,1 2 0,-1 1 0,40 0 1,-69 5-144,0-1 0,0 0 1,1 1-1,-1 0 0,0-1 1,0 1-1,0 0 0,0 0 1,-1 0-1,1 1 0,0-1 1,0 0-1,-1 1 0,1-1 0,-1 1 1,1-1-1,-1 1 0,1 0 1,-1-1-1,0 1 0,0 0 1,0 0-1,0 0 0,0 0 1,-1 0-1,2 3 0,-1-2 0,-1-1 0,1 1-1,0-1 1,0 0-1,1 0 1,-1 1 0,0-1-1,1 0 1,-1 0 0,1 0-1,0 0 1,-1-1-1,1 1 1,0 0 0,0-1-1,0 1 1,1-1-1,-1 0 1,0 0 0,0 0-1,5 2 1,5-2-25,-1-1 1,1 0-1,-1-1 1,0 0-1,1-1 1,-1 0-1,0-1 1,0 0-1,0 0 0,-1-2 1,1 1-1,16-10 1,-14 7-8,1 0 0,0 1 1,0 1-1,1 1 0,0 0 1,19-3-1,-33 7-149,-1 0 0,1 0 0,0 0 0,0 0 0,-1 0 0,1 0 0,0 0 0,0 0-1,-1 0 1,1 0 0,0 1 0,0-1 0,-1 0 0,1 1 0,0-1 0,-1 0 0,1 1 0,0-1 0,-1 1 0,1-1 0,-1 1 0,1-1 0,-1 1 0,1-1 0,-1 1 0,1 0-1,-1-1 1,1 1 0,-1-1 0,0 1 0,1 0 0,-1 0 0,0-1 0,0 1 0,0 0 0,0 0 0,1-1 0,-1 1 0,0 0 0,0 0 0,0-1 0,0 1 0,-1 1 0,1-2-77,0 1 0,0 0 0,0-1-1,0 1 1,0 0 0,0-1 0,0 1 0,0 0 0,0 0 0,1-1 0,-1 1 0,0-1 0,0 1 0,1 0 0,-1-1 0,0 1 0,1 0 0,-1-1 0,1 1 0,-1-1 0,0 1 0,1-1 0,-1 1 0,1-1 0,0 1 0,-1-1 0,1 0 0,-1 1 0,1-1 0,0 0 0,-1 1 0,1-1 0,0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204"/>
    </inkml:context>
    <inkml:brush xml:id="br0">
      <inkml:brushProperty name="width" value="0.025" units="cm"/>
      <inkml:brushProperty name="height" value="0.025" units="cm"/>
    </inkml:brush>
  </inkml:definitions>
  <inkml:trace contextRef="#ctx0" brushRef="#br0">0 1 17681,'0'0'9929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563"/>
    </inkml:context>
    <inkml:brush xml:id="br0">
      <inkml:brushProperty name="width" value="0.025" units="cm"/>
      <inkml:brushProperty name="height" value="0.025" units="cm"/>
    </inkml:brush>
  </inkml:definitions>
  <inkml:trace contextRef="#ctx0" brushRef="#br0">0 176 14990,'6'-11'1698,"2"-2"-1136,1 1 0,1 0 1,0 0-1,0 1 0,1 0 1,0 1-1,1 0 0,0 1 1,1 0-1,0 1 0,25-12 1,-25 15-1,0 0 1,0 1-1,1 0 1,0 1-1,-1 1 1,24-1-1,-34 2-512,0 1 0,1 0 0,-1 0-1,0 0 1,0 0 0,0 1 0,0-1 0,0 1-1,0 0 1,0 0 0,0 0 0,0 0-1,0 0 1,-1 1 0,1-1 0,0 1 0,-1 0-1,1 0 1,-1 0 0,0 0 0,1 0-1,-1 0 1,0 1 0,0-1 0,-1 1 0,1-1-1,0 1 1,-1 0 0,0 0 0,1-1-1,-1 1 1,0 0 0,-1 0 0,2 6 0,-1 1-7,-1 0 1,0 0-1,-1 1 0,0-1 1,0 0-1,-1 0 1,-1 0-1,1 0 1,-2-1-1,1 1 1,-1-1-1,-1 0 1,0 0-1,-7 11 1,-13 14 56,0-2 1,-41 39 0,-19 26 71,84-96-164,-1 1 0,0 0 1,1 0-1,-1 0 0,1 0 0,-1 0 1,1 1-1,0-1 0,0 0 0,0 1 0,0-1 1,1 1-1,-1-1 0,1 1 0,-1-1 1,1 1-1,0-1 0,0 1 0,0-1 1,0 1-1,0-1 0,1 1 0,0 2 0,1-3-3,0 0 0,0 0-1,0 0 1,0-1-1,0 1 1,0-1 0,1 1-1,-1-1 1,0 0 0,1 0-1,-1 0 1,1 0-1,0 0 1,-1-1 0,1 1-1,0-1 1,-1 0-1,1 0 1,0 0 0,-1 0-1,4 0 1,15-1 30,0-1 0,0-1 0,0-1 0,-1 0 0,1-2 0,-1 0-1,-1-2 1,1 0 0,23-13 0,-28 12-789,0 0-1,-1-1 0,22-20 1,-34 28 310,0 0 0,0 0 0,0 0 1,-1 0-1,1 0 0,-1 0 0,1-1 1,-1 1-1,0 0 0,0-1 0,0 1 1,0-1-1,0 1 0,-1-1 0,1-3 1,0-12-5659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968"/>
    </inkml:context>
    <inkml:brush xml:id="br0">
      <inkml:brushProperty name="width" value="0.025" units="cm"/>
      <inkml:brushProperty name="height" value="0.025" units="cm"/>
    </inkml:brush>
  </inkml:definitions>
  <inkml:trace contextRef="#ctx0" brushRef="#br0">1 3 11691,'0'0'4853,"13"3"-3791,37 3-681,-1-2 0,1-2 0,-1-3 0,56-7 0,67 0-4694,-172 8 4490,1 0-1,0 1 0,0-1 0,-1 0 0,1 1 0,0-1 0,0 0 0,-1 1 1,1-1-1,0 1 0,-1-1 0,1 1 0,-1 0 0,1-1 0,-1 1 1,1 0-1,-1-1 0,1 1 0,-1 0 0,0-1 0,1 1 0,-1 0 1,0 0-1,1-1 0,-1 1 0,0 0 0,0 0 0,0 0 0,0-1 0,0 1 1,0 0-1,0 0 0,0 0 0,0-1 0,0 1 0,0 0 0,-1 0 1,1 1-1,-10 43 3070,6-29-2130,4-15-1079,1 1-1,-1-1 0,0 0 0,0 0 1,0 1-1,1-1 0,-1 0 1,1 0-1,-1 0 0,1 0 0,-1 1 1,1-1-1,-1 0 0,1 0 0,0 0 1,0 0-1,0 0 0,0 0 1,0-1-1,0 1 0,0 0 0,0 0 1,0-1-1,0 1 0,0 0 0,0-1 1,0 1-1,0-1 0,1 0 1,-1 1-1,0-1 0,0 0 0,1 0 1,-1 0-1,0 0 0,0 0 0,1 0 1,-1 0-1,0 0 0,2-1 0,59-5 227,-61 6-251,104-30 391,-85 22-382,1 2 0,-1 0 0,1 1 0,0 1 0,0 1 0,0 1 0,22 0 0,-42 2-21,0 0 0,0 0 0,0 0 1,1 0-1,-1 1 0,0-1 0,0 0 0,0 1 0,0-1 0,0 1 0,0-1 0,0 1 0,0-1 0,0 1 1,0-1-1,-1 1 0,1 0 0,0 0 0,0 0 0,0-1 0,-1 1 0,1 0 0,-1 0 0,1 0 0,0 0 1,-1 0-1,0 0 0,1 0 0,-1 0 0,1 2 0,-1 37 473,-1-37-438,1 1 0,-1-1 0,1 0 0,0 0 0,0 1-1,0-1 1,0 0 0,1 1 0,-1-1 0,1 0-1,0 0 1,2 5 0,-2-7-100,0 0 0,0 0 1,1 0-1,-1 0 0,0-1 0,1 1 0,-1 0 0,0-1 1,1 1-1,-1-1 0,1 0 0,-1 1 0,1-1 1,-1 0-1,0 0 0,1 0 0,-1 0 0,1 0 0,-1 0 1,1 0-1,-1-1 0,1 1 0,2-1 0,30-15-6114,-16-1 990,-1-2-2514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2.402"/>
    </inkml:context>
    <inkml:brush xml:id="br0">
      <inkml:brushProperty name="width" value="0.025" units="cm"/>
      <inkml:brushProperty name="height" value="0.025" units="cm"/>
    </inkml:brush>
  </inkml:definitions>
  <inkml:trace contextRef="#ctx0" brushRef="#br0">0 1 16335,'0'0'5963,"10"2"-6000,72 18-1914,11 7-6556,-93-27 8615,1 0 0,-1 0 0,1 0-1,-1 0 1,0 0 0,1 1 0,-1-1 0,1 0-1,-1 0 1,0 0 0,1 1 0,-1-1-1,0 0 1,1 0 0,-1 1 0,0-1 0,1 0-1,-1 0 1,0 1 0,0-1 0,1 1 0,-1-1-1,0 0 1,0 1 0,0-1 0,1 0 0,-1 1-1,0-1 1,0 1 0,0-1 0,0 0 0,0 1-1,0-1 1,0 1 0,0-1 0,0 1-1,0-1 1,0 0 0,0 1 0,0-1 0,0 1-1,0-1 1,-1 0 0,1 1 0,0-1 0,0 1-1,0-1 1,-1 0 0,1 1 0,0-1 0,0 0-1,-1 1 1,1-1 0,0 0 0,-1 0 0,1 1-1,-1-1 1,-26 21 4388,17-14-3745,8-6-685,1 0 0,-1 0 0,1 0 0,-1 1-1,1-1 1,0 0 0,0 1 0,-1-1 0,1 1 0,0 0 0,0-1 0,1 1 0,-1 0-1,0-1 1,0 1 0,1 0 0,-1 0 0,1 0 0,0 0 0,-1 0 0,1-1 0,0 1-1,0 0 1,1 3 0,0-3-64,0-1 0,0 1 0,0 0 0,0-1 1,1 1-1,-1-1 0,0 1 0,1-1 0,0 0 0,-1 1 0,1-1 0,0 0 0,-1 0 0,1 0 0,0 0 0,0-1 0,0 1 0,0 0 0,0-1 0,0 1 0,4-1 0,2 2 2,0 0 0,0 0 0,0 1-1,0 0 1,-1 0 0,1 1 0,9 6-1,-15-9 45,-1 0-1,1 1 1,0-1-1,-1 0 1,1 1-1,-1-1 1,1 1-1,-1 0 1,0 0-1,1-1 1,-1 1-1,0 0 1,0 0-1,0 0 1,-1 0-1,1 0 1,0 0-1,-1 0 1,0 1-1,1-1 1,-1 0-1,0 0 1,0 0-1,0 0 1,0 0-1,0 1 1,-1-1-1,1 0 1,-1 0-1,1 0 1,-1 0-1,0 0 1,0 0-1,-1 3 1,-3 1 173,-1 0 0,1 0 0,-1-1 0,0 0 0,0 0 0,-1 0 0,1-1 0,-1 0 0,0 0 0,0 0 0,0-1 0,-1-1 0,1 1 0,-1-1 0,1 0 0,-1-1 0,0 1 0,0-2 0,-10 1 0,17-1-282,1 0 0,0 0 0,0 0 0,-1 0 0,1 0 0,0 0 0,0 0 0,-1 0 0,1 0 0,0-1 0,0 1 0,0 0 0,-1 0 0,1 0 0,0 0 1,0 0-1,0-1 0,-1 1 0,1 0 0,0 0 0,0 0 0,0 0 0,0-1 0,0 1 0,-1 0 0,1 0 0,0-1 0,0 1 0,0 0 0,0 0 0,0 0 0,0-1 0,0 1 0,0 0 0,0 0 0,0-1 0,0 1 1,0 0-1,0 0 0,0-1 0,0 1 0,0-1 0,8-12-2721,12-9-2519,5 6-288,3-2-2563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5.165"/>
    </inkml:context>
    <inkml:brush xml:id="br0">
      <inkml:brushProperty name="width" value="0.025" units="cm"/>
      <inkml:brushProperty name="height" value="0.025" units="cm"/>
    </inkml:brush>
  </inkml:definitions>
  <inkml:trace contextRef="#ctx0" brushRef="#br0">11 17 21076,'0'0'11691,"-10"-16"-12460,33 20-1473,0 1-2755,-2-1-2530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2.904"/>
    </inkml:context>
    <inkml:brush xml:id="br0">
      <inkml:brushProperty name="width" value="0.025" units="cm"/>
      <inkml:brushProperty name="height" value="0.025" units="cm"/>
    </inkml:brush>
  </inkml:definitions>
  <inkml:trace contextRef="#ctx0" brushRef="#br0">254 9 18289,'0'0'3823,"-9"-1"-2996,-72-6-78,74 7-166,0 0-1,1 1 0,-1-1 1,0 2-1,0-1 1,-11 5-1,18-6-566,-1 0 0,1 0 0,-1 0 0,1 0 0,0 0 1,-1 0-1,1 1 0,-1-1 0,1 0 0,0 0 0,-1 0 0,1 1 0,0-1 0,-1 0 1,1 1-1,0-1 0,-1 0 0,1 1 0,0-1 0,0 0 0,0 1 0,-1-1 0,1 0 1,0 1-1,0-1 0,0 1 0,0-1 0,0 1 0,-1-1 0,1 0 0,0 1 0,0-1 1,0 1-1,0-1 0,1 1 0,11 12 39,21 3-220,-24-14-34,0 0 1,0-1-1,1 0 0,11 0 1,-21-1 231,0 0 0,1 1 0,-1-1 0,0 0 0,0 1 0,0-1 0,0 0 0,1 1 0,-1-1 0,0 1 0,0-1 1,0 0-1,0 1 0,0-1 0,0 1 0,0-1 0,0 1 0,0-1 0,0 0 0,0 1 0,0-1 0,0 1 0,-1-1 0,1 0 0,0 1 0,0-1 1,0 0-1,-1 1 0,1-1 0,0 0 0,0 1 0,-1-1 0,1 0 0,0 1 0,0-1 0,-1 0 0,0 1 0,-11 17 86,12-17-64,-8 10 287,0-1-1,0 0 0,-1 0 0,0-1 1,0 0-1,-1 0 0,0-1 0,-1-1 0,0 1 1,0-2-1,-24 11 0,27-13-335,4-3-16,1 1-1,-1-1 1,1 1 0,-1-1 0,0 0 0,1 0 0,-9 0 0,12-1-155,0-1 0,0 0 0,0 1 0,0-1 0,0 0 0,1 0 0,-1 1 0,0-1-1,0 1 1,0-1 0,1 0 0,-1 1 0,0-1 0,1 1 0,-1-1 0,1 1 0,-1-1 0,1 0-1,-1 1 1,1 0 0,-1-1 0,1 1 0,-1-1 0,1 1 0,-1 0 0,2-1 0,67-17-9850,-39 11 4479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3.617"/>
    </inkml:context>
    <inkml:brush xml:id="br0">
      <inkml:brushProperty name="width" value="0.025" units="cm"/>
      <inkml:brushProperty name="height" value="0.025" units="cm"/>
    </inkml:brush>
  </inkml:definitions>
  <inkml:trace contextRef="#ctx0" brushRef="#br0">138 322 8904,'0'0'18348,"-8"-5"-17333,7 5-1014,-1-3 48,0 1 0,0 1 1,0-1-1,-1 0 0,1 0 0,-1 1 0,1 0 1,-1-1-1,0 1 0,0 0 0,1 0 0,-1 1 1,0-1-1,0 0 0,0 1 0,0 0 0,0 0 1,0 0-1,0 0 0,0 0 0,0 0 0,1 1 1,-1 0-1,0-1 0,0 1 0,0 0 0,0 0 1,1 1-1,-1-1 0,1 0 0,-1 1 0,1 0 0,-1-1 1,1 1-1,-3 4 0,1-3-43,1 1 1,0-1-1,0 1 1,0 0-1,0 0 0,1 0 1,0 1-1,0-1 1,-3 9-1,5-12-13,-1 0 1,1 0-1,0 0 0,0 0 1,0 0-1,0 1 1,0-1-1,0 0 0,0 0 1,1 0-1,-1 0 0,0 0 1,1 0-1,-1 1 0,0-1 1,1 0-1,-1 0 0,1 0 1,0 0-1,-1 0 1,1-1-1,0 1 0,0 0 1,-1 0-1,1 0 0,0-1 1,0 1-1,0 0 0,0-1 1,0 1-1,0-1 0,0 1 1,0-1-1,0 1 1,0-1-1,0 0 0,0 1 1,1-1-1,-1 0 0,0 0 1,0 0-1,0 0 0,0 0 1,2 0-1,8 0-24,-1 0 0,0 0 0,1-1 0,-1 0 1,0-1-1,0 0 0,0-1 0,0 0 0,0 0 0,0-1 0,17-10 0,-4 0-40,-1-2-1,0 0 1,26-26 0,-54 47-105,0 1 0,1 0 0,-1 1 0,1-1 0,1 1 1,-1 0-1,1 0 0,1 0 0,-1 1 0,1-1 0,0 1 1,1 0-1,0 0 0,0 0 0,0 9 0,2-16 66,1 0 1,-1 0-1,1 0 0,-1-1 0,1 1 0,0 0 0,0 0 0,-1 0 1,1 0-1,0-1 0,0 1 0,0 0 0,0-1 0,0 1 0,0-1 1,0 1-1,0-1 0,0 1 0,0-1 0,0 0 0,0 1 0,0-1 1,0 0-1,0 0 0,0 0 0,1 0 0,-1 0 0,0 0 0,0 0 1,0 0-1,0-1 0,0 1 0,0 0 0,1-1 0,44-10-1122,-25 2 546,-1-2-1,0 0 0,-1-1 1,0-1-1,-1-1 0,-1-1 0,24-24 1,-11 6 27,-1-2 1,44-66 0,-68 93 714,2-3 328,0-1 1,0 0 0,-1 0 0,0 0 0,7-25 0,-13 37-333,0 0 0,0 0-1,0 0 1,0 0 0,0 0 0,0 0 0,0-1-1,0 1 1,0 0 0,0 0 0,0 0 0,0 0-1,1 0 1,-2 0 0,1-1 0,0 1 0,0 0-1,0 0 1,0 0 0,0 0 0,0 0 0,0 0-1,0-1 1,0 1 0,0 0 0,0 0 0,0 0-1,0 0 1,0 0 0,0 0 0,0 0 0,0 0-1,-1-1 1,1 1 0,0 0 0,0 0 0,0 0-1,0 0 1,0 0 0,0 0 0,0 0 0,-1 0-1,1 0 1,0 0 0,0 0 0,0 0 0,0 0-1,0 0 1,0 0 0,-1 0 0,1 0 0,0 0-1,0 0 1,0 0 0,0 0 0,0 0 0,0 0-1,-1 0 1,1 0 0,0 0 0,0 0 0,0 0-1,0 0 1,0 0 0,-10 6 937,-12 13-346,2 0 0,0 1 0,2 1 0,0 0 0,1 2 0,1 0 0,1 0 0,-16 38 0,28-56-601,1 0 0,1 1 1,-1-1-1,1 0 0,0 0 1,0 1-1,0-1 0,1 1 0,-1-1 1,2 9-1,-1-13-41,1 1 1,0 0-1,-1 0 0,1 0 1,0-1-1,0 1 0,0 0 1,0-1-1,0 1 0,0-1 0,0 1 1,0-1-1,1 0 0,-1 1 1,1-1-1,-1 0 0,1 0 1,-1 0-1,1 0 0,0 0 1,-1 0-1,1-1 0,0 1 1,0 0-1,-1-1 0,1 0 0,0 1 1,0-1-1,0 0 0,0 0 1,2 0-1,26 1-244,1-2-1,-1-2 1,0 0 0,30-8 0,-9 1 370,-134 89 1507,83-79-1601,-1 0 0,1 1 0,-1-1 1,1 1-1,0-1 0,-1 0 0,1 1 1,0-1-1,0 1 0,-1-1 1,1 1-1,0-1 0,0 1 0,0-1 1,-1 1-1,1-1 0,0 1 1,0-1-1,0 1 0,0-1 0,0 1 1,0-1-1,0 1 0,0-1 0,0 1 1,0-1-1,0 1 0,1-1 1,-1 1-1,0-1 0,0 1 0,0-1 1,1 1-1,19 7 700,40-8-102,-47 0-569,38 0-98,63-1-242,-100 0-692,0-1-1,0-1 0,16-5 1,-28 7 592,-1 1 88,1 0 0,-1 0 1,0 0-1,0-1 0,0 1 1,0-1-1,1 1 0,-1-1 0,0 1 1,0-1-1,0 0 0,0 1 0,0-1 1,0 0-1,-1 0 0,1 0 1,0 0-1,0 0 0,0 0 0,-1 0 1,1 0-1,0-2 0,0-8-5630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08.577"/>
    </inkml:context>
    <inkml:brush xml:id="br0">
      <inkml:brushProperty name="width" value="0.025" units="cm"/>
      <inkml:brushProperty name="height" value="0.025" units="cm"/>
    </inkml:brush>
  </inkml:definitions>
  <inkml:trace contextRef="#ctx0" brushRef="#br0">6 46 12588,'0'0'18396,"-5"8"-17344,69-28-321,-44 17-731,0 1 0,0 1 0,0 1 0,0 0 0,0 1 0,31 7 0,-51-8 0,0 0 0,0 0 0,0 0 0,0 0 0,0 1 0,0-1 0,0 0 0,0 0 0,0 0 0,0 0 0,0 0 0,0 0 0,0 0 0,0 0 0,0 0 0,0 0 0,0 0 0,0 1 0,0-1 0,0 0 0,0 0 0,0 0 0,0 0 0,0 0 0,0 0 0,0 0 0,0 0 0,0 0 0,1 0 0,-1 0 0,0 0 0,0 0 0,0 0 0,0 1 0,0-1 0,0 0 0,0 0 0,0 0 0,0 0 0,0 0 0,0 0 0,0 0 0,1 0 0,-16 3 0,-19 0 0,32-3 0,-22-1 0,0 1 0,0 2 0,0 0 0,0 1 0,-26 8 0,135-22 0,35 6 0,-293 5 0,173-1 0,0 1 0,0 0 0,0 0 0,0 0 0,-1 0 0,1 0 0,0 0 0,0 0 0,0-1 0,0 1 0,0 0 0,0 0 0,0 0 0,0 0 0,0-1 0,0 1 0,0 0 0,0 0 0,0 0 0,0 0 0,0-1 0,0 1 0,0 0 0,0 0 0,0 0 0,0 0 0,0-1 0,0 1 0,0 0 0,0 0 0,0 0 0,0 0 0,0 0 0,0-1 0,0 1 0,0 0 0,0 0 0,1 0 0,-1 0 0,0 0 0,0 0 0,0-1 0,0 1 0,0 0 0,0 0 0,1 0 0,-1 0 0,0 0 0,0 0 0,0 0 0,0 0 0,0 0 0,1 0 0,-1 0 0,0 0 0,0 0 0,0 0 0,0 0 0,1 0 0,9-8 0,5 2 0,0 0 0,1 1 0,0 1 0,0 0 0,0 1 0,0 1 0,1 1 0,22 0 0,-38 1 0,0 0 0,0 1 0,0-1 0,0 0 0,0 0 0,0 0 0,0 1 0,-1-1 0,1 1 0,0-1 0,0 1 0,0-1 0,0 1 0,-1-1 0,1 1 0,0-1 0,-1 1 0,1 0 0,-1 0 0,1-1 0,0 1 0,0 1 0,-1-1 0,0-1 0,0 0 0,0 1 0,1-1 0,-1 1 0,0-1 0,0 0 0,0 1 0,0-1 0,0 1 0,0-1 0,0 0 0,0 1 0,0-1 0,-1 1 0,1-1 0,0 1 0,0-1 0,0 0 0,0 1 0,-1-1 0,1 0 0,0 1 0,0-1 0,0 0 0,-1 1 0,1-1 0,0 0 0,-1 1 0,1-1 0,0 0 0,-1 0 0,1 1 0,0-1 0,-1 0 0,1 0 0,-1 0 0,1 0 0,0 0 0,-1 1 0,1-1 0,-1 0 0,1 0 0,0 0 0,-1 0 0,1 0 0,-1 0 0,1 0 0,0 0 0,-1-1 0,-47-1 0,39 1 0,1 0 0,-1 0 0,0 1 0,1 0 0,-1 1 0,0-1 0,-10 4 0,12 1-881,-4 1-5183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31.712"/>
    </inkml:context>
    <inkml:brush xml:id="br0">
      <inkml:brushProperty name="width" value="0.025" units="cm"/>
      <inkml:brushProperty name="height" value="0.025" units="cm"/>
    </inkml:brush>
  </inkml:definitions>
  <inkml:trace contextRef="#ctx0" brushRef="#br0">1911 248 4292,'0'0'12241,"-7"-8"-11248,1 0-584,0 0 0,-1 0 1,0 1-1,0 0 0,-1 0 1,0 1-1,0 0 0,-1 0 0,1 1 1,-1 0-1,0 0 0,-1 1 1,1 0-1,-12-2 0,-125-9 809,106 14-687,-1-3 0,0-2 0,-58-15 0,7-4-132,0 4 0,-144-15 0,-192 18 630,406 18-1011,-1 2 0,1 0 0,0 1 0,0 2 0,0 0 0,0 1 0,1 2 0,0 0 0,0 1 0,1 1 1,0 1-1,1 0 0,0 2 0,1 0 0,0 1 0,1 1 0,1 1 0,0 0 0,2 1 0,-14 19 0,10-10 9,1 1 0,2 0 0,1 1 0,1 1 0,1 0 0,2 1 1,1 0-1,1 0 0,2 1 0,1 0 0,1 0 0,2 1 0,3 57 0,1-70-22,2 0-1,0 0 0,1-1 1,1 1-1,1-1 1,0-1-1,2 1 1,0-1-1,0-1 1,2 0-1,0 0 1,1-1-1,25 25 1,-4-8 19,2-1 1,1-1 0,2-3 0,63 37 0,-62-44-12,2-2 0,-1-1 0,2-3 0,0-1 0,1-2 0,84 10 0,267-4 56,-336-19-47,0-3-1,0-2 1,-1-3-1,0-3 0,-1-2 1,77-31-1,312-166 60,-378 177-72,-45 24 44,-1-1 0,-1-1 0,0 0 0,-1-2 0,35-33 0,-45 37 29,0 0-1,0-1 1,-1 0-1,0 0 1,-1-1 0,-1 0-1,0 0 1,0-1 0,-2 0-1,0 0 1,3-17-1,-3 13-21,-1-1-1,-1 0 0,-1 0 0,-1 0 1,0 1-1,-1-1 0,-4-19 0,3 29-36,-1 1 1,1-1-1,-1 1 0,-1 0 0,1 0 1,-1 1-1,-1-1 0,1 1 0,-1 0 0,-1 0 1,1 0-1,-1 1 0,0 0 0,-1 0 0,1 0 1,-1 1-1,-11-7 0,-6-1-23,0 2 0,-1 0 0,0 2 0,-1 0 0,0 2 0,-34-5 0,-168-12 0,122 16 0,54 3-970,-74-17 1,106 17 318,0-1 0,1 0 0,0-2-1,1 0 1,0-2 0,-32-20 0,-15-24-5664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4.011"/>
    </inkml:context>
    <inkml:brush xml:id="br0">
      <inkml:brushProperty name="width" value="0.025" units="cm"/>
      <inkml:brushProperty name="height" value="0.025" units="cm"/>
    </inkml:brush>
  </inkml:definitions>
  <inkml:trace contextRef="#ctx0" brushRef="#br0">0 0 9001,'0'0'6085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6.156"/>
    </inkml:context>
    <inkml:brush xml:id="br0">
      <inkml:brushProperty name="width" value="0.025" units="cm"/>
      <inkml:brushProperty name="height" value="0.025" units="cm"/>
    </inkml:brush>
  </inkml:definitions>
  <inkml:trace contextRef="#ctx0" brushRef="#br0">0 1 4676,'0'0'32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51.880"/>
    </inkml:context>
    <inkml:brush xml:id="br0">
      <inkml:brushProperty name="width" value="0.025" units="cm"/>
      <inkml:brushProperty name="height" value="0.025" units="cm"/>
    </inkml:brush>
  </inkml:definitions>
  <inkml:trace contextRef="#ctx0" brushRef="#br0">13 2 4324,'0'0'16891,"8"0"-16421,-1 0-369,53-1 287,-58 1-378,0-1 1,0 1 0,0 1 0,0-1-1,0 0 1,0 0 0,0 1 0,0-1-1,0 1 1,0-1 0,0 1 0,0 0 0,0 0-1,0 0 1,-1 0 0,1 0 0,0 1-1,-1-1 1,1 0 0,-1 1 0,1-1-1,-1 1 1,3 3 0,-56-7 2178,48 0-1985,-1 2 1,0-1-1,0 1 1,0-1-1,0 2 1,1-1-1,-1 0 1,0 1-1,0 0 1,0 0-1,1 0 1,-1 1-1,0-1 1,1 1 0,-6 3-1,56-7-231,-40 1-130,29 2-595,-22 6-2236,-7 8-3861,-6-8-2039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55.844"/>
    </inkml:context>
    <inkml:brush xml:id="br0">
      <inkml:brushProperty name="width" value="0.025" units="cm"/>
      <inkml:brushProperty name="height" value="0.025" units="cm"/>
    </inkml:brush>
  </inkml:definitions>
  <inkml:trace contextRef="#ctx0" brushRef="#br0">1 40 5157,'0'0'13186,"5"-1"-12588,0 0-360,-4 1-135,1-1 0,-1 1 0,1 0 0,-1-1 0,1 1 0,-1-1 0,1 1 0,-1-1 0,0 0-1,1 1 1,-1-1 0,0 0 0,0 0 0,1 0 0,-1 0 0,0 0 0,0 0 0,2-3 0,-1 9 1234,8 10-1122,-5-15-330,-3-14 333,-1-12 806,-1 24 318,0 17-714,-2 9-114,1-12-1137,1-7-3314,-5-19-2426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09.044"/>
    </inkml:context>
    <inkml:brush xml:id="br0">
      <inkml:brushProperty name="width" value="0.025" units="cm"/>
      <inkml:brushProperty name="height" value="0.025" units="cm"/>
    </inkml:brush>
  </inkml:definitions>
  <inkml:trace contextRef="#ctx0" brushRef="#br0">31 0 3587,'0'0'19523,"-4"5"-18429,2-1-877,1-1-1,-1 1 1,0 0-1,1-1 1,0 1-1,0 0 1,0 0-1,0 0 0,0 5 1,1-8-154,0 0 0,0 1 1,0-1-1,0 0 0,0 0 0,0 1 0,0-1 1,0 0-1,1 0 0,-1 1 0,0-1 1,1 0-1,-1 0 0,1 0 0,0 0 0,-1 0 1,1 0-1,0 0 0,0 0 0,-1 0 0,1 0 1,0 0-1,0 0 0,0 0 0,0 0 1,0-1-1,0 1 0,0-1 0,1 1 0,-1 0 1,0-1-1,0 0 0,0 1 0,1-1 0,-1 0 1,0 0-1,0 1 0,1-1 0,-1 0 1,3-1-1,-3 1-46,0 0 0,0 0 0,-1-1-1,1 1 1,0-1 0,0 1 0,0-1 0,0 1 0,0-1 0,0 0 0,-1 1 0,1-1 0,0 0 0,0 1 0,-1-1 0,1 0 0,-1 0 0,1 0-1,-1 0 1,1 0 0,-1 0 0,1 0 0,-1 0 0,0 0 0,1 0 0,-1 0 0,0 0 0,0 0 0,0 0 0,0 0 0,0-1 0,1-42 982,-1 33-106,-3 58-258,4-37-502,3-12 119,1-17 100,-11 36-352,-2 21 0,8 2 0,0-31 0,0-28 0,0 9 0,1-23 0,-1 32 0,0 0 0,0 0 0,0 0 0,0 0 0,-1 0 0,1 0 0,0-1 0,0 1 0,-1 0 0,1 0 0,-1 0 0,1 0 0,-1 0 0,1 0 0,-1 1 0,0-1 0,1 0 0,-1 0 0,0 0 0,0 0 0,-1 0 0,1 1 0,1 0 0,-1 0 0,0 0 0,0 1 0,1-1 0,-1 0 0,0 1 0,1-1 0,-1 0 0,0 1 0,1-1 0,-1 1 0,1-1 0,-1 1 0,1-1 0,-1 1 0,1 0 0,-1-1 0,1 1 0,-1-1 0,1 1 0,0 0 0,-1 0 0,1-1 0,0 1 0,0 0 0,0-1 0,-1 1 0,1 0 0,0 0 0,0 0 0,0-1 0,0 2 0,-5 35 0,4-32 0,-1 29 0,1-17 0,-3-41 0,2 4 0,1 7 0,-1 0 0,0 1 0,-7-25 0,5 111 0,4-70 0,1 32 0,-1-35 0,0-1 0,0 1 0,0 0 0,0 0 0,0 0 0,0 0 0,0 0 0,0-1 0,0 1 0,0 0 0,1 0 0,-1 0 0,0 0 0,0-1 0,1 1 0,-1 0 0,1 0 0,-1-1 0,1 1 0,-1 0 0,1-1 0,0 1 0,-1 0 0,1-1 0,-1 1 0,1-1 0,0 1 0,0-1 0,-1 0 0,2 1 0,0-4 0,-1 0 0,0 0 0,0 0 0,0 0 0,0 0 0,-1 0 0,1 0 0,-1 0 0,0-1 0,0-4 0,1 3 0,0-18 0,-1 16 0,1 0 0,-1 0 0,1 0 0,0 1 0,0-1 0,1 0 0,0 1 0,3-7 0,-4 13 0,-1 0 0,1 0 0,0 1 0,-1-1 0,1 0 0,-1 1 0,1-1 0,-1 1 0,1-1 0,-1 1 0,1-1 0,-1 1 0,1-1 0,-1 1 0,1-1 0,-1 1 0,0-1 0,0 1 0,1 0 0,-1-1 0,0 1 0,0 0 0,0-1 0,1 1 0,-1 0 0,0-1 0,0 2 0,8 23 0,-6-18 0,-2-4 0,1 1 0,-1 0 0,1-1 0,0 1 0,1-1 0,-1 1 0,0-1 0,1 0 0,0 0 0,0 1 0,0-1 0,0 0 0,4 4 0,-5-9-105,0 1 0,0-1 0,1 1-1,-1 0 1,-1-1 0,1 0 0,0 1 0,0-1 0,0 1 0,-1-1-1,1 0 1,-1 0 0,0 1 0,1-1 0,-1 0 0,0 0 0,0 1 0,0-1-1,0-3 1,-1 4-82,1-1-1,0 0 1,0 0 0,0 1-1,0-1 1,1 0-1,-1 0 1,0 1 0,1-1-1,-1 0 1,1 1-1,0-1 1,-1 0 0,1 1-1,0-1 1,0 1-1,0 0 1,0-1 0,1 0-1,2 9-8698,-5-4 6343,1 12-10606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19.724"/>
    </inkml:context>
    <inkml:brush xml:id="br0">
      <inkml:brushProperty name="width" value="0.025" units="cm"/>
      <inkml:brushProperty name="height" value="0.025" units="cm"/>
    </inkml:brush>
  </inkml:definitions>
  <inkml:trace contextRef="#ctx0" brushRef="#br0">323 262 3043,'-1'-1'243,"1"1"0,-1-1 0,1 1 0,-1-1 0,1 0 0,-1 1 1,0-1-1,1 1 0,-1-1 0,0 1 0,1 0 0,-1-1 0,0 1 0,0 0 0,1 0 0,-1-1 1,0 1-1,0 0 0,1 0 0,-1 0 0,0 0 0,0 0 0,0 0 0,-1 0 0,-27-1 4013,25 2-3827,-4-2-237,0 1 1,0 1-1,0 0 1,0 0-1,0 1 1,0 0-1,0 0 0,0 0 1,0 1-1,1 1 1,0-1-1,0 1 1,0 0-1,0 1 0,0 0 1,1 0-1,0 0 1,0 1-1,0 0 1,1 0-1,-6 8 0,-2 3-143,1 1 0,1 1 0,1-1 0,1 1 0,0 1 0,2 0-1,0 0 1,1 1 0,-6 37 0,5 3 100,2 1-1,5 68 1,3-96-20,2 0 0,2 0 0,1 0 0,21 56 0,-16-52-144,-2-6 26,2-2 1,1 0 0,1 0 0,1-1 0,2-1 0,1-1 0,1-1 0,1 0 0,2-2 0,0 0 0,2-2-1,49 36 1,-63-51 60,1-1 0,0-1-1,0 0 1,0-1 0,0 0-1,0-1 1,1 0 0,0-1-1,-1 0 1,1-1 0,0 0-1,17-2 1,18-4 384,93-19 1,-66 9-540,379-55 245,-422 66-153,28-1-13,-1 2 1,0 3-1,62 8 0,-3-1-13,-93-5 17,1-1 0,0-1 0,0-2 0,0-1 0,0 0 0,0-2 0,-1-1 0,0-1 0,0-1 0,-1-2 0,27-13 0,93-71 68,5-4-222,-134 89 260,0-2-1,0 0 1,-1-1 0,-1 0-1,0-1 1,0 0-1,-1-1 1,-1 0-1,-1-1 1,0-1-1,9-17 1,-9 13 144,-1 0 0,-1-1 0,0 0 0,-2 0 1,0 0-1,-1-1 0,-2 0 0,2-40 0,-5 57-152,0-1 0,-1 1 0,0-1 0,0 1 0,-1-1 0,0 1 0,0 0 0,0-1 0,0 1 0,-1 0 0,0 0 0,0 1 0,0-1 0,-7-6-1,-6-6 225,0 2-1,-28-21 0,-15-14 257,-98-97 173,133 128-647,0 2-1,-2 0 1,1 2-1,-2 1 1,-32-13-1,13 11-11,-1 2 0,-80-13 0,-100-1 39,-6-1 380,-114-61-160,174 38-296,148 46-54,0 0-1,-1 1 1,1 2 0,-1 0-1,-36 2 1,50 2-235,-1 0 0,0 1 0,0 0 0,1 1 0,0 1 0,0 0 0,0 1 0,0 0 0,0 1 0,1 0 1,0 0-1,-16 14 0,-56 56-8473,51-51-897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3.948"/>
    </inkml:context>
    <inkml:brush xml:id="br0">
      <inkml:brushProperty name="width" value="0.025" units="cm"/>
      <inkml:brushProperty name="height" value="0.025" units="cm"/>
    </inkml:brush>
  </inkml:definitions>
  <inkml:trace contextRef="#ctx0" brushRef="#br0">1 10 12236,'0'0'9513,"63"-9"-7816,-14 9-95,9 5-834,10 4-575,10-3-161,-1-4-1762,1-2-4516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24.371"/>
    </inkml:context>
    <inkml:brush xml:id="br0">
      <inkml:brushProperty name="width" value="0.025" units="cm"/>
      <inkml:brushProperty name="height" value="0.025" units="cm"/>
    </inkml:brush>
  </inkml:definitions>
  <inkml:trace contextRef="#ctx0" brushRef="#br0">0 37 5701,'0'0'17751,"9"-5"-16193,0 0-1033,0 0 0,1 1 0,-1 1-1,1-1 1,0 2 0,-1-1 0,1 1-1,1 1 1,18-1 0,-13 3-335,0 0 1,31 8-1,-8-2-99,-83-2 832,-72 16 1,114-21-924,1 0 0,-1 0 0,1 0 0,-1 1 0,1-1 0,-1 1 0,1-1 0,0 1 0,-1 0 0,1-1 0,0 1 0,0 0 0,-1 0 0,1 0 0,0 0 0,0 0 0,0 0 0,0 0 0,0 0 0,0 0 0,0 1 0,1-1 0,-1 0 0,0 1 0,0 2 0,43-2 0,-24-2 0,0-1 0,1-1 0,-1 0 0,0-2 0,-1 0 0,1 0 0,-1-2 0,1 0 0,25-15 0,-91 26 0,-18 14 0,41-11 0,0-1 0,0-1 0,-44 4 0,69-10-4,-1 0 1,1 0-1,0 1 0,0-1 1,0 0-1,0 0 1,0 0-1,0 0 0,0 0 1,-1 0-1,1 0 0,0 0 1,0 0-1,0 0 1,0 0-1,0 0 0,0 0 1,-1 0-1,1 0 0,0 0 1,0 0-1,0 0 0,0 0 1,0 0-1,0 0 1,0 0-1,-1 0 0,1 0 1,0 0-1,0 0 0,0-1 1,0 1-1,0 0 0,0 0 1,0 0-1,0 0 1,0 0-1,-1 0 0,1 0 1,0 0-1,0 0 0,0-1 1,0 1-1,0 0 1,0 0-1,0 0 0,0 0 1,0 0-1,0 0 0,0-1 1,0 1-1,0 0 0,0 0 1,0 0-1,0 0 1,0 0-1,0 0 0,0 0 1,0-1-1,0 1 0,0 0 1,0 0-1,0 0 1,0 0-1,7-7-2656,-5 5 789,20-20-9025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35.386"/>
    </inkml:context>
    <inkml:brush xml:id="br0">
      <inkml:brushProperty name="width" value="0.025" units="cm"/>
      <inkml:brushProperty name="height" value="0.025" units="cm"/>
    </inkml:brush>
  </inkml:definitions>
  <inkml:trace contextRef="#ctx0" brushRef="#br0">1 1 5061,'0'0'22458,"20"8"-20130,205 3-1960,-290 9 257,-11-19 608,80-2-1914,1 0-1,-1 0 1,1 0 0,-1-1-1,0 0 1,1 0 0,3-2 0,20-12-8197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0:53.464"/>
    </inkml:context>
    <inkml:brush xml:id="br0">
      <inkml:brushProperty name="width" value="0.025" units="cm"/>
      <inkml:brushProperty name="height" value="0.025" units="cm"/>
    </inkml:brush>
  </inkml:definitions>
  <inkml:trace contextRef="#ctx0" brushRef="#br0">308 19 8136,'0'0'4244,"-9"-3"-1719,6 3-2473,-19-5 1401,0 1 0,-40-2 0,56 5-1243,0 1 0,0 0 0,-1 1 0,1-1 0,0 1 0,0 1 0,-1-1 0,1 1 0,0 0 0,1 0 0,-1 1 0,0-1 0,1 1 0,-1 1 0,1-1 0,-9 8 0,5-1-153,1 1 0,1 0 0,-1 1 0,2 0 1,0 0-1,0 0 0,1 1 0,0-1 0,1 1 1,1 0-1,-4 25 0,3 4 36,1 0 1,4 63-1,2-78-99,0 0 0,2-1-1,1 1 1,1-1 0,1 0 0,1-1 0,2 0 0,0 0 0,2-1-1,17 25 1,-13-24 0,2 0 0,0-1 0,2-1 0,0-1 0,1-1 0,2-1-1,0-1 1,44 27 0,-61-42 0,0 0 0,0 0 0,1-1-1,-1 0 1,1-1 0,-1 0 0,1 0 0,0 0-1,0-1 1,0 0 0,0-1 0,0 0 0,9-1 0,-11 0 29,-1 0 0,1-1 0,0 0 0,0 0 1,-1 0-1,1-1 0,-1 0 0,0 0 0,0 0 1,0 0-1,0-1 0,0 0 0,-1 0 0,0 0 1,0-1-1,0 0 0,6-8 0,1-7 183,0-1-1,-1 1 1,-1-2-1,-1 1 0,0-1 1,-2 0-1,-1-1 1,3-26-1,-3 7 363,-3 1 0,-1-1 0,-7-68 0,4 92-445,-1 1-1,-1 0 0,-1 0 0,0 0 0,-1 0 1,-1 1-1,0 0 0,-1 0 0,-1 1 0,-1 0 1,0 1-1,-15-17 0,17 21-334,-2 1 1,1 1-1,-1 0 1,0 0-1,-1 0 0,1 2 1,-1-1-1,-1 1 0,1 1 1,-1 0-1,0 1 0,-1 0 1,1 1-1,-1 0 0,1 1 1,-1 0-1,-16 0 1,-14 3-4866,4 5-4757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25.874"/>
    </inkml:context>
    <inkml:brush xml:id="br0">
      <inkml:brushProperty name="width" value="0.025" units="cm"/>
      <inkml:brushProperty name="height" value="0.025" units="cm"/>
    </inkml:brush>
  </inkml:definitions>
  <inkml:trace contextRef="#ctx0" brushRef="#br0">50 18 4452,'0'0'18097,"-11"11"-16301,9-8 1368,2-3-3111,0 0 1,1 0-1,-1 0 1,1 0-1,-1 1 1,0-1 0,1 0-1,-1 0 1,1-1-1,-1 1 1,1 0-1,-1 0 1,1 0 0,-1 0-1,0 0 1,1 0-1,-1 0 1,1-1-1,-1 1 1,0 0 0,1 0-1,-1-1 1,0 1-1,1 0 1,-1 0-1,0-1 1,1 1-1,-1 0 1,0-1 0,0 1-1,1-1 1,-1 1-1,0 0 1,0-1-1,0 1 1,0-1 0,1 1-1,-1 0 1,0-1-1,0 1 1,0-1-1,0 1 1,0-1-1,0 1 1,0 0 0,0-1-1,0 1 1,0-1-1,-1 1 1,1-1-1,0 0 1,0 0 41,-1 0 0,1 0 0,0 0 0,-1 0 1,1 1-1,-1-1 0,1 0 0,-1 0 0,1 0 0,-1 0 0,0 1 0,1-1 1,-1 0-1,0 0 0,0 1 0,0-1 0,1 1 0,-1-1 0,0 1 0,0-1 0,0 1 1,0-1-1,0 1 0,0 0 0,-1-1 0,1 1-95,0 0 0,0 0 0,0 1 0,0-1 0,0 0 0,0 0 0,1 1 0,-1-1 0,0 0 0,0 1 0,0-1 0,0 1 0,1-1 0,-1 1 0,0-1 0,0 1 0,1-1 0,-1 1 0,0 0 0,1 0 0,-1-1 0,1 1 0,-1 0 0,1 0 0,-1 0 0,0 0 0,-7 34 0,8-33 0,0 0 0,-1-1 0,1 1 0,0 0 0,0 0 0,0 0 0,0 0 0,1-1 0,-1 1 0,0 0 0,1 0 0,-1-1 0,1 1 0,0 0 0,-1 0 0,1-1 0,0 1 0,0-1 0,0 1 0,0-1 0,0 1 0,1-1 0,-1 0 0,0 1 0,1-1 0,-1 0 0,1 0 0,-1 0 0,1 0 0,0 0 0,-1 0 0,1-1 0,0 1 0,2 0 0,-3-2 0,1 0 0,-1 0 0,1 0 0,-1 0 0,0 0 0,1 0 0,-1-1 0,0 1 0,0 0 0,0-1 0,0 1 0,0-1 0,0 1 0,0-1 0,-1 0 0,1 1 0,-1-1 0,1 0 0,-1 1 0,1-1 0,-1 0 0,0 0 0,0 0 0,0 1 0,0-1 0,-1-3 0,-5-22 0,6 27 0,0-1 0,-1 1 0,1-1 0,0 1 0,-1 0 0,1-1 0,-1 1 0,1-1 0,-1 1 0,1 0 0,-1-1 0,1 1 0,-1 0 0,1 0 0,-1-1 0,1 1 0,-1 0 0,0 0 0,1 0 0,-1 0 0,1 0 0,-1 0 0,0 0 0,1 0 0,-1 0 0,1 0 0,-1 0 0,0 0 0,1 0 0,-1 0 0,1 1 0,-1-1 0,1 0 0,-2 1 0,1 0 0,-1 0 0,1 1 0,0-1 0,0 0 0,-1 1 0,1-1 0,0 1 0,0-1 0,0 1 0,1 0 0,-1-1 0,0 1 0,1 0 0,-1 0 0,1-1 0,0 1 0,-1 0 0,1 0 0,0 3 0,0 44 0,0-35 0,3 15 0,0-17 0,3-18 0,-4-5 0,1 0 0,-2-1 0,1 1 0,-1 0 0,-1-1 0,0 1 0,-1 0 0,0-1 0,-5-17 0,6 28 0,0 1 0,0 0 0,0-1 0,0 1 0,0 0 0,0-1 0,0 1 0,0 0 0,0-1 0,0 1 0,0 0 0,-1 0 0,1-1 0,0 1 0,0 0 0,0-1 0,0 1 0,-1 0 0,1 0 0,0-1 0,0 1 0,-1 0 0,1 0 0,0 0 0,0-1 0,-1 1 0,1 0 0,0 0 0,-1 0 0,1 0 0,0 0 0,0 0 0,-1 0 0,1-1 0,0 1 0,-1 0 0,1 0 0,-1 0 0,-3 14 0,2 19 0,1-12 0,0-15 0,1-1 0,-1 1 0,1-1 0,0 0 0,0 1 0,1-1 0,0 1 0,0-1 0,0 0 0,3 6 0,-4-10 0,0-1 0,0 0 0,0 1 0,0-1 0,0 0 0,1 1 0,-1-1 0,0 0 0,0 0 0,0 1 0,1-1 0,-1 0 0,0 0 0,0 0 0,1 1 0,-1-1 0,0 0 0,1 0 0,-1 0 0,0 0 0,0 0 0,1 1 0,-1-1 0,0 0 0,1 0 0,-1 0 0,0 0 0,1 0 0,-1 0 0,0 0 0,1 0 0,-1 0 0,0 0 0,1 0 0,-1 0 0,1-1 0,7-11 0,1-21 0,-9 30 0,6-22-1484,1 0-4132,-4 18-4164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5.501"/>
    </inkml:context>
    <inkml:brush xml:id="br0">
      <inkml:brushProperty name="width" value="0.025" units="cm"/>
      <inkml:brushProperty name="height" value="0.025" units="cm"/>
    </inkml:brush>
  </inkml:definitions>
  <inkml:trace contextRef="#ctx0" brushRef="#br0">0 70 4644,'0'0'16096,"1"-6"-15242,2-18-107,2 30 875,8 12-1222,-7-18-282,-4-14 395,-2 9-257,1 1-96,-1 0 1,0 0-1,0 0 0,0 0 0,0-1 0,-1 1 1,0 0-1,0 0 0,-1-4 0,0 12-165,1 0 1,0 0-1,0 0 0,0 0 1,0 0-1,0 1 0,1-1 1,0 0-1,0 0 0,0 8 1,1-9 2,-2 10-1,0 27-19,1-39 20,0 1 1,1 0-1,-1-1 0,0 1 1,0 0-1,1-1 1,-1 1-1,1 0 0,-1-1 1,1 1-1,0-1 1,0 1-1,-1-1 1,1 1-1,0-1 0,1 1 1,0 0-1,-1-3 88,-1 0 0,1 0 0,0 0 0,-1-1 0,1 1 0,-1 0 0,1-1 0,-1 1 0,1 0 0,-1-1 0,0 1 1,0 0-1,0-1 0,0 1 0,0-1 0,0 1 0,0-2 0,0-6 552,0 26-673,0-7-251,-1 27 1352,-7-65 577,6 13-1606,0 2-41,1 27-61,1 45 898,0-59-1027,2-19 465,1 13-2999,3 3-3435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7.086"/>
    </inkml:context>
    <inkml:brush xml:id="br0">
      <inkml:brushProperty name="width" value="0.025" units="cm"/>
      <inkml:brushProperty name="height" value="0.025" units="cm"/>
    </inkml:brush>
  </inkml:definitions>
  <inkml:trace contextRef="#ctx0" brushRef="#br0">39 64 5157,'0'0'17574,"0"-4"-16571,0-1-1038,0 4 129,1 0-1,-1 1 1,0-1 0,0 0-1,0 0 1,0 0 0,0 0-1,0 0 1,0 0 0,0 0-1,0 1 1,0-1 0,0 0-1,-1 0 1,1 0 0,0 0-1,-1 0 1,1 1 0,0-1-1,-1 0 1,1 0 0,-1 1-1,1-1 1,-1 0 0,0 1 0,1-1-1,-1 0 1,0 1 0,1-1-1,-1 1 1,0-1 0,0 1-1,1-1 1,-1 1 0,0 0-1,0-1 1,0 1 0,0 0-1,1 0 1,-1 0 0,0 0-1,0-1 1,0 1 0,-1 1-1,2-3 58,-1 0 0,1 1-1,0-1 1,-1 1 0,1-1-1,-1 1 1,0-1 0,1 1-1,-1-1 1,0 1 0,0 0-1,0-1 1,0 1 0,0 0-1,0 0 1,0 0 0,-2-2-1,0 20-260,6-12-542,9-15-502,1-2-4526,-8 11 459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09.401"/>
    </inkml:context>
    <inkml:brush xml:id="br0">
      <inkml:brushProperty name="width" value="0.025" units="cm"/>
      <inkml:brushProperty name="height" value="0.025" units="cm"/>
    </inkml:brush>
  </inkml:definitions>
  <inkml:trace contextRef="#ctx0" brushRef="#br0">0 20 4484,'0'0'17313,"8"0"-16598,21 1-689,53-5 0,-32-6-9954,-32 4 303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0.097"/>
    </inkml:context>
    <inkml:brush xml:id="br0">
      <inkml:brushProperty name="width" value="0.025" units="cm"/>
      <inkml:brushProperty name="height" value="0.025" units="cm"/>
    </inkml:brush>
  </inkml:definitions>
  <inkml:trace contextRef="#ctx0" brushRef="#br0">1 3 10634,'0'0'8125,"7"8"-7223,26 26-421,-32-33-469,1 0 1,-1 0-1,1 0 1,-1 0-1,1 0 1,0 0-1,-1 0 1,1 0 0,0-1-1,0 1 1,0-1-1,0 1 1,0-1-1,-1 0 1,1 1-1,0-1 1,0 0-1,0-1 1,0 1-1,0 0 1,0 0-1,0-1 1,3 0-1,34-22-1085,-30 17 484,-3 3-312,1-1-1,0 1 0,0 0 1,0 1-1,0-1 0,0 2 1,0-1-1,1 1 0,-1 0 1,11 0-1,79 8-2602,-19-1 7718,-58-5-1802,0 1 0,30 7 0,-38-6-2251,-1 0 0,1-1-1,0-1 1,0 0 0,0 0 0,-1-1 0,1-1 0,0 0 0,0 0 0,15-5 0,-18 3-368,0 1 1,0-1 0,1 2-1,-1-1 1,1 1 0,-1 1-1,1 0 1,-1 0 0,1 1-1,-1 0 1,0 0 0,1 1 0,-1 1-1,0-1 1,0 1 0,9 5-1,-6-4-700,-1-1 1,1 0-1,18 1 0,37-1 2150,-43-2 1247,-1 0 1,36 7 0,-49-6-2624,1 0 0,-1-1 1,0 0-1,17-2 1,-8-1-2800,-1-1 0,1 0 0,23-9 0,-14 8-788,6 13 10122,-6 1-927,-25-10-5296,-1 1-1,1-1 0,0 1 0,0-1 1,0 0-1,0 0 0,0 0 0,-1 0 0,1-1 1,0 1-1,0-1 0,0 0 0,-1 0 0,1 0 1,4-2-1,31-29-3847,-33 28 2703,9-11-3374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0.440"/>
    </inkml:context>
    <inkml:brush xml:id="br0">
      <inkml:brushProperty name="width" value="0.025" units="cm"/>
      <inkml:brushProperty name="height" value="0.025" units="cm"/>
    </inkml:brush>
  </inkml:definitions>
  <inkml:trace contextRef="#ctx0" brushRef="#br0">1 6 6598,'0'0'9129,"46"-5"-21845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1.109"/>
    </inkml:context>
    <inkml:brush xml:id="br0">
      <inkml:brushProperty name="width" value="0.025" units="cm"/>
      <inkml:brushProperty name="height" value="0.025" units="cm"/>
    </inkml:brush>
  </inkml:definitions>
  <inkml:trace contextRef="#ctx0" brushRef="#br0">1 69 2915,'0'0'3913,"9"5"6507,-9-4-10212,-1-1 0,0 1 0,1-1 1,-1 1-1,1-1 0,-1 1 0,1 0 0,-1-1 0,1 1 0,0 0 0,-1-1 0,1 1 0,0 0 0,-1 0 0,1-1 0,0 1 0,0 0 0,0 0 0,0-1 0,0 1 0,0 0 0,0 0 1,0 0-1,0 0-159,0 0 1,-1 0 0,1 0-1,0 0 1,1 0 0,-1 0 0,0 0-1,0 0 1,0 0 0,0 0-1,1 0 1,-1 0 0,0 0-1,1 0 1,-1 0 0,1 0 0,-1 0-1,1-1 1,0 1 0,-1 0-1,1 0 1,0-1 0,-1 1 0,1 0-1,0-1 1,0 1 0,0-1-1,0 1 1,-1-1 0,3 1 0,-2-1-52,-1 0 1,1 0 0,0 0 0,0 0 0,0 0 0,0 0 0,-1 0 0,1-1 0,0 1-1,0 0 1,-1-1 0,1 1 0,0 0 0,0-1 0,-1 1 0,1-1 0,0 1 0,-1-1 0,1 1-1,-1-1 1,1 0 0,-1 1 0,1-1 0,-1 0 0,1 1 0,-1-1 0,0 0 0,1 0-1,-1 1 1,1-3 0,1-26 140,-2 21-19,-1 7-46,1 1 1,0 0 0,0-1 0,0 1-1,0 0 1,0-1 0,0 1 0,0 0-1,-1-1 1,1 1 0,0 0 0,0-1-1,-1 1 1,1 0 0,0 0 0,0-1-1,-1 1 1,1 0 0,0 0 0,0 0-1,-1-1 1,1 1 0,0 0 0,-1 0-1,1 0 1,0 0 0,-1 0 0,1 0-1,-1-1 1,1 1 0,0 0 0,-1 0-1,1 0 1,0 0 0,-1 0 0,1 0-1,0 1 1,-1-1 0,1 0 0,0 0-1,-1 0 1,1 0 0,0 0 0,-1 0-1,1 1 1,0-1 0,-1 0 0,1 0-1,0 0 1,-1 1 0,1-1 0,0 0-1,-1 1 1,0 0 30,-1 0 0,1-1 0,0 1-1,-1 0 1,1 0 0,0 1 0,0-1 0,-1 0 0,1 0-1,0 1 1,0-1 0,0 0 0,-1 3 0,2 26 72,0-30-170,0-1 1,0 1-1,1 0 1,-1-1-1,0 1 1,0 0-1,0-1 1,1 1 0,-1 0-1,0-1 1,0 1-1,1 0 1,-1-1-1,0 1 1,0 0-1,1 0 1,-1-1-1,0 1 1,1 0-1,-1 0 1,1 0 0,-1-1-1,0 1 1,1 0-1,-1 0 1,1 0-1,-1 0 1,0 0-1,1 0 1,-1 0-1,1 0 1,-1 0-1,0 0 1,1 0-1,-1 0 1,1 0 0,-1 0-1,0 0 1,1 1-1,-1-1 1,0 0-1,1 0 1,-1 0-1,0 0 1,1 1-1,-1-1 1,0 0-1,1 0 1,-1 1-1,0-1 1,0 0 0,1 1-1,-1-1 1,0 0-1,0 1 1,1-1-1,-1 0 1,0 1-1,0-1 1,0 1-1,0-1 1,0 0-1,0 1 1,0-1 0,0 1-1,0-1 1,0 0-1,0 1 1,0 0-1,3-6 86,0-1 0,0 1 0,-1-1 0,0 1 0,0-1 0,-1 1 0,1-1 0,-1 0 0,-1 0 0,1 0 0,-1-6 0,0 11 30,-3 37 790,1-28-804,1-5-93,1 0 0,-1 0-1,0 0 1,1 1 0,0-1 0,0 0 0,0 0-1,0 0 1,0 0 0,0 0 0,1 1 0,1 4 0,4-35 69,-5-47-85,15 138 0,-14-155 0,-21 138 0,13 9 0,6-51 0,0-8 0,1-31 0,-1-20-355,0 40-443,0 39-729,0 6-4228,0 3-2850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4.305"/>
    </inkml:context>
    <inkml:brush xml:id="br0">
      <inkml:brushProperty name="width" value="0.025" units="cm"/>
      <inkml:brushProperty name="height" value="0.025" units="cm"/>
    </inkml:brush>
  </inkml:definitions>
  <inkml:trace contextRef="#ctx0" brushRef="#br0">28 0 16624,'0'0'8744,"-27"79"-8167,27-41-481,0 3-192,8 2-2435,7-5-2626,0 2-5317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57.737"/>
    </inkml:context>
    <inkml:brush xml:id="br0">
      <inkml:brushProperty name="width" value="0.025" units="cm"/>
      <inkml:brushProperty name="height" value="0.025" units="cm"/>
    </inkml:brush>
  </inkml:definitions>
  <inkml:trace contextRef="#ctx0" brushRef="#br0">0 5 9641,'0'0'10282,"49"-4"-10955,-35 15-608,-1 2-1826,2 1-2690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58.365"/>
    </inkml:context>
    <inkml:brush xml:id="br0">
      <inkml:brushProperty name="width" value="0.025" units="cm"/>
      <inkml:brushProperty name="height" value="0.025" units="cm"/>
    </inkml:brush>
  </inkml:definitions>
  <inkml:trace contextRef="#ctx0" brushRef="#br0">0 0 7111,'0'0'21263,"1"0"-21426,1 0 6,-1 1 0,0-1-1,0 0 1,1 0 0,-1 1 0,0-1 0,0 0 0,1 1-1,-1-1 1,0 1 0,0 0 0,0-1 0,0 1-1,0 0 1,0 0 0,1 1 0,-2 2-593,-1 13-5424,-2-10-2127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3.817"/>
    </inkml:context>
    <inkml:brush xml:id="br0">
      <inkml:brushProperty name="width" value="0.025" units="cm"/>
      <inkml:brushProperty name="height" value="0.025" units="cm"/>
    </inkml:brush>
  </inkml:definitions>
  <inkml:trace contextRef="#ctx0" brushRef="#br0">13 5 20243,'0'0'1345,"-12"-4"-20210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5.699"/>
    </inkml:context>
    <inkml:brush xml:id="br0">
      <inkml:brushProperty name="width" value="0.025" units="cm"/>
      <inkml:brushProperty name="height" value="0.025" units="cm"/>
    </inkml:brush>
  </inkml:definitions>
  <inkml:trace contextRef="#ctx0" brushRef="#br0">0 48 5573,'0'0'21829,"9"3"-20986,4 0-643,1 0-1,0-1 0,0 0 0,0-1 1,1-1-1,13-1 0,101-12 821,-55 4-632,-10 3-283,470-26-674,-558 38-11405,2-6 5375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6.041"/>
    </inkml:context>
    <inkml:brush xml:id="br0">
      <inkml:brushProperty name="width" value="0.025" units="cm"/>
      <inkml:brushProperty name="height" value="0.025" units="cm"/>
    </inkml:brush>
  </inkml:definitions>
  <inkml:trace contextRef="#ctx0" brushRef="#br0">1 12 15535,'0'0'9369,"12"-3"-8013,-11 3-1337,10-3 221,1 1 1,-1 0-1,1 1 1,0 1-1,0-1 1,0 2-1,-1 0 0,18 3 1,-5 2-193,0 1 0,0 1 0,-1 2 0,-1 0 0,0 1 0,0 1 0,21 16 0,-41-26 9,0-1 1,0 1-1,-1 0 0,1 0 0,-1 0 1,0 0-1,0 0 0,1 0 0,-1 0 0,0 0 1,-1 0-1,1 1 0,0-1 0,-1 0 0,1 0 1,-1 1-1,0-1 0,0 1 0,1-1 1,-2 0-1,1 1 0,0-1 0,0 0 0,-1 1 1,1-1-1,-1 0 0,0 0 0,0 1 0,0-1 1,0 0-1,0 0 0,0 0 0,-1 0 1,1 0-1,0 0 0,-3 2 0,-8 10 392,0 0 0,-1-1 0,-25 20-1,22-19-457,-24 18-55,30-26-118,1 0 0,0 2 0,0-1 0,0 1 0,1 0 0,0 1 0,1-1 0,0 2 0,0-1 0,-7 14 0,26-26-16709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3.713"/>
    </inkml:context>
    <inkml:brush xml:id="br0">
      <inkml:brushProperty name="width" value="0.025" units="cm"/>
      <inkml:brushProperty name="height" value="0.025" units="cm"/>
    </inkml:brush>
  </inkml:definitions>
  <inkml:trace contextRef="#ctx0" brushRef="#br0">1 101 5029,'0'0'17963,"8"1"-15774,35 1 210,75-4 0,134-29-1912,-129 13-1133,-107 16 124,64-12-3210,-31-6-4073,-27 4-1020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4.058"/>
    </inkml:context>
    <inkml:brush xml:id="br0">
      <inkml:brushProperty name="width" value="0.025" units="cm"/>
      <inkml:brushProperty name="height" value="0.025" units="cm"/>
    </inkml:brush>
  </inkml:definitions>
  <inkml:trace contextRef="#ctx0" brushRef="#br0">0 25 14542,'0'0'6571,"10"-3"-4595,26-4-1242,1 1 0,-1 2 1,1 1-1,0 2 1,-1 1-1,47 7 0,-80-7-701,1 1-1,0 0 0,-1-1 0,1 2 0,-1-1 0,1 0 0,-1 1 0,1-1 1,-1 1-1,0 0 0,0 0 0,0 0 0,0 0 0,0 1 0,0-1 1,-1 1-1,1 0 0,-1 0 0,0 0 0,3 4 0,-4-4 48,0 1 0,0-1 0,0 1 0,-1-1 0,1 1 0,-1-1 0,0 1 0,0-1 0,-1 1 0,1-1 0,0 1 0,-1-1 0,0 0 0,0 1 0,0-1 0,0 0 0,-1 1 0,1-1 0,-1 0 0,0 0 0,-4 5 0,-15 20 501,-1-2 1,-31 30-1,35-40-540,2 1 0,0 0 0,1 1 0,0 1 0,2 1-1,0 0 1,-11 23 0,18-20-650,7-10-3576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5.428"/>
    </inkml:context>
    <inkml:brush xml:id="br0">
      <inkml:brushProperty name="width" value="0.025" units="cm"/>
      <inkml:brushProperty name="height" value="0.025" units="cm"/>
    </inkml:brush>
  </inkml:definitions>
  <inkml:trace contextRef="#ctx0" brushRef="#br0">191 0 6822,'0'0'18936,"-3"11"-17682,-8 19-703,-2 0 0,-1-1 0,-2 0 0,-25 35 0,16-26-119,-38 79 1,59-96-816,15-25-2088,19-28-2347,-4-9-888,0-8-3284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5.771"/>
    </inkml:context>
    <inkml:brush xml:id="br0">
      <inkml:brushProperty name="width" value="0.025" units="cm"/>
      <inkml:brushProperty name="height" value="0.025" units="cm"/>
    </inkml:brush>
  </inkml:definitions>
  <inkml:trace contextRef="#ctx0" brushRef="#br0">7 1 11755,'0'0'12673,"0"11"-10548,-3 53 4,1-33-1457,1 0 1,1 0 0,6 41-1,-4-62-898,0 0 1,1 0-1,0 0 0,0-1 0,1 1 0,0-1 0,1 0 0,0 0 0,0 0 0,1-1 0,0 0 1,1 0-1,0 0 0,12 11 0,-6-10-1254,7 7-1439,-11-2-7539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6.144"/>
    </inkml:context>
    <inkml:brush xml:id="br0">
      <inkml:brushProperty name="width" value="0.025" units="cm"/>
      <inkml:brushProperty name="height" value="0.025" units="cm"/>
    </inkml:brush>
  </inkml:definitions>
  <inkml:trace contextRef="#ctx0" brushRef="#br0">1 98 5990,'0'0'21652,"62"3"-21107,-8-15-385,10-5-128,7-3-2082,-4-4-2819,3-3-5092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4.666"/>
    </inkml:context>
    <inkml:brush xml:id="br0">
      <inkml:brushProperty name="width" value="0.025" units="cm"/>
      <inkml:brushProperty name="height" value="0.025" units="cm"/>
    </inkml:brush>
  </inkml:definitions>
  <inkml:trace contextRef="#ctx0" brushRef="#br0">0 1 22005,'0'0'7143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6.487"/>
    </inkml:context>
    <inkml:brush xml:id="br0">
      <inkml:brushProperty name="width" value="0.025" units="cm"/>
      <inkml:brushProperty name="height" value="0.025" units="cm"/>
    </inkml:brush>
  </inkml:definitions>
  <inkml:trace contextRef="#ctx0" brushRef="#br0">248 0 5029,'0'0'12561,"-12"2"-7484,3 0-4726,0 0 0,1 0 1,-1 0-1,1 1 0,0 1 0,0-1 1,0 1-1,0 1 0,1 0 0,-1 0 1,1 0-1,0 1 0,1-1 0,-12 14 1,5-2 54,0 1 0,1 0 0,1 0 0,0 1 0,2 1 0,-11 28 0,16-35-312,0-1 0,1 1 1,0 0-1,1 0 0,1 0 0,-1 0 0,2 0 0,0 0 0,1 0 0,0 0 0,6 25 1,-4-33-77,-1 0 1,1 0-1,0 0 1,0 0-1,1-1 1,-1 1-1,1-1 1,0 0-1,0 0 1,1 0-1,-1-1 1,1 0-1,0 0 1,0 0-1,0 0 1,0-1 0,0 1-1,1-1 1,-1-1-1,1 1 1,-1-1-1,1 0 1,-1 0-1,1 0 1,11-1-1,-11 0 6,0 0 0,0-1 0,0 1 0,0-1 0,0-1 0,0 1 0,0-1 0,0 0-1,0 0 1,10-6 0,-13 6-18,1 0 0,-1 0 0,-1-1 0,1 1 0,0-1 0,0 0 1,-1 1-1,0-1 0,1-1 0,-1 1 0,0 0 0,-1 0 0,1-1 0,-1 1 0,1-1 0,-1 1 0,0-1 0,1-5 0,-2 8-6,0 0 0,0 0 0,0 0 0,0 1 0,0-1 0,0 0 0,0 0 0,0 0 0,0 0 0,0 0 0,-1 0 0,1 0 0,0 1 0,-1-1 0,1 0 0,0 0 0,-1 0 0,1 1 0,-1-1 0,0 0 0,1 0 0,-1 1 0,1-1 0,-1 1 0,0-1 0,0 0 0,-1 0 0,-29-6 0,21 6 0,1 2 0,-1-1 0,0 2 0,-15 3 0,19-3 0,0 0 0,0 1 0,1 0 0,-1 0 0,1 0 0,-1 0 0,-5 6 0,28-7 0,3-10 0,-1 0 0,-1 0 0,1-2 0,-2 0 0,18-14 0,-18 12 0,0 1 0,1 0 0,0 2 0,0 0 0,29-9 0,-47 18 0,1 0 0,0-1 0,0 1 0,-1 0 0,1 0 0,0 0 0,0 0 0,-1 0 0,1 0 0,0 0 0,0 0 0,-1 0 0,1 0 0,0 0 0,0 1 0,-1-1 0,1 0 0,0 1 0,0-1 0,-1 0 0,1 1 0,0-1 0,-1 1 0,1-1 0,-1 1 0,1-1 0,-1 1 0,2 1 0,5 25 0,-14 40 0,6-60 0,-1 5 0,-1 4 0,0 0 0,1 1 0,1-1 0,1 1 0,2 27 0,-1-43-85,-1 1 0,0-1-1,1 1 1,-1-1 0,1 0 0,-1 1 0,1-1 0,0 0-1,0 0 1,-1 0 0,1 0 0,0 1 0,0-1-1,0 0 1,0 0 0,0 0 0,0-1 0,0 1 0,1 0-1,-1 0 1,0-1 0,3 2 0,20-2-8104,1-11-13725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7.450"/>
    </inkml:context>
    <inkml:brush xml:id="br0">
      <inkml:brushProperty name="width" value="0.025" units="cm"/>
      <inkml:brushProperty name="height" value="0.025" units="cm"/>
    </inkml:brush>
  </inkml:definitions>
  <inkml:trace contextRef="#ctx0" brushRef="#br0">26 1 10282,'0'0'17670,"2"13"-16608,16 189 1063,-18-198-2083,0 0 0,0 0 0,1 0 0,0 0 1,0 0-1,0 0 0,0 0 0,0 0 0,1-1 0,0 1 1,0-1-1,0 1 0,0-1 0,0 1 0,1-1 0,-1 0 1,7 5-1,-5-6-11,-1-1 0,1 1 0,0-1 0,0 0 0,0 0 0,0 0 0,0 0 0,0-1 1,0 0-1,0 1 0,0-2 0,0 1 0,1 0 0,-1-1 0,0 0 0,0 0 0,7-2 0,25-11 76,-31 11-122,1 0-1,0 0 1,0 1 0,0 0 0,0 0-1,0 0 1,0 1 0,0 0 0,1 0-1,-1 1 1,0 0 0,1 0 0,11 1 0,-18 0 16,1 0 0,0-1 0,0 1 0,-1 0 0,1 0 0,-1-1 0,1 1 0,-1 0 0,1 0 0,-1 0 0,0 0 0,1 0 0,-1 0 0,0 0 0,1 0 0,-1 0 0,0 0 0,0 0 0,0 0 0,0 0 0,0 0 0,0-1 0,0 1 0,-1 2 0,-4 23 315,1-16-309,0-1 0,-1 0-1,0 0 1,0 0 0,-1-1-1,0 0 1,0 0 0,-1 0-1,0-1 1,-1 0 0,0 0-1,0-1 1,-11 7 0,13-9-8,-1 0 0,0 0 0,1-1 0,-2 0 0,1 0 0,0-1 0,-1 0 0,1 0 0,-1 0 0,1-1 0,-1 0 0,0-1 0,0 0 0,1 0 0,-1-1 0,0 0 0,1 0 0,-9-2 0,14 2-75,-1 0-1,0 0 1,1 0 0,-1-1-1,1 1 1,-1-1 0,1 1-1,0-1 1,-1 0 0,1 0-1,0 0 1,0 0 0,0 0-1,1-1 1,-1 1 0,1 0-1,-1-1 1,1 1 0,0-1-1,-2-4 1,2 5-63,1 0 0,0 0-1,0 0 1,0 0 0,0 0 0,0 1-1,0-1 1,0 0 0,1 0-1,-1 0 1,0 0 0,1 0 0,0 1-1,-1-1 1,1 0 0,0 1 0,0-1-1,0 0 1,0 1 0,0-1-1,1 1 1,-1-1 0,0 1 0,1 0-1,-1 0 1,1-1 0,-1 1 0,1 0-1,-1 0 1,4-1 0,26-12-6433,7 0-2364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7.810"/>
    </inkml:context>
    <inkml:brush xml:id="br0">
      <inkml:brushProperty name="width" value="0.025" units="cm"/>
      <inkml:brushProperty name="height" value="0.025" units="cm"/>
    </inkml:brush>
  </inkml:definitions>
  <inkml:trace contextRef="#ctx0" brushRef="#br0">36 137 22229,'0'0'9727,"9"-4"-9007,4-3-691,-1-1-1,1 0 0,16-15 1,-25 21-30,-1-1 0,0 0-1,0 0 1,0 0 0,0 0 0,-1 0 0,1-1 0,-1 1 0,0-1 0,0 0 0,0 1 0,-1-1 0,1 0 0,-1 0-1,0 0 1,0 0 0,0-1 0,0 1 0,-1 0 0,0-4 0,0 7 1,0 1 0,-1-1 0,1 1 0,0-1 0,-1 1 0,1 0 0,0-1 0,-1 1 0,1 0 0,0-1 0,-1 1 0,1 0 0,-1-1 0,1 1 0,-1 0 0,1 0 0,-1 0 0,1-1 0,-1 1 0,1 0 0,-1 0 0,1 0 0,-1 0 0,1 0 0,-1 0 0,1 0 0,-1 0 0,1 0 0,-1 0 0,1 0 0,-1 0 0,1 1 0,-1-1 0,1 0 0,-1 0 0,0 1 0,-20 7 0,11 0 0,0 1 0,1 0 0,0 1 0,0 0 0,1 1 0,0-1 0,1 1 0,0 1 0,1-1 0,1 1 0,-1 0 0,2 1 0,0-1 0,0 1 0,1 0 0,-1 15 0,4-27-2,-1 1 0,1-1-1,0 0 1,0 1 0,0-1 0,0 1-1,1-1 1,-1 0 0,0 1 0,0-1 0,1 0-1,-1 1 1,1-1 0,0 0 0,-1 1 0,1-1-1,0 0 1,-1 0 0,1 0 0,0 0-1,0 0 1,0 0 0,0 0 0,0 0 0,0 0-1,0 0 1,2 1 0,0-1-28,0 0 0,1-1-1,-1 1 1,0 0 0,0-1 0,0 0 0,1 0-1,-1 0 1,0 0 0,0 0 0,6-2 0,2 0-354,0-1 1,-1 0 0,1-1 0,-1-1 0,0 1-1,14-9 1,9-13-6306,1-2-3758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8.151"/>
    </inkml:context>
    <inkml:brush xml:id="br0">
      <inkml:brushProperty name="width" value="0.025" units="cm"/>
      <inkml:brushProperty name="height" value="0.025" units="cm"/>
    </inkml:brush>
  </inkml:definitions>
  <inkml:trace contextRef="#ctx0" brushRef="#br0">152 259 7527,'-10'7'10688,"-8"5"-8416,1-1-203,0 1-1,-28 26 1,40-34-1887,1 0 0,1 0 0,-1 1 0,0-1 0,1 1 0,0 0 0,0 0 0,1 1 0,-1-1 1,1 0-1,0 1 0,0-1 0,1 1 0,0 0 0,0 0 0,0 5 0,1-9-171,0-1-1,1 1 1,-1-1-1,1 0 1,-1 1-1,1-1 1,-1 0-1,1 0 1,0 1-1,0-1 1,0 0-1,0 0 1,0 0-1,0 0 1,0 0-1,0 0 1,0 0 0,0 0-1,0-1 1,1 1-1,-1 0 1,0-1-1,0 1 1,1-1-1,-1 1 1,1-1-1,-1 1 1,0-1-1,1 0 1,-1 0-1,1 0 1,-1 0-1,1 0 1,-1 0-1,0 0 1,1-1-1,1 1 1,4-1 37,0 0 0,0 0 0,0 0 0,0-1 1,0 0-1,-1 0 0,8-4 0,1-3-24,0-2 1,0 0-1,-1-1 0,-1 0 0,0-1 1,-1 0-1,0-1 0,-1-1 1,10-16-1,6-13 7,40-92-1,-60 120-9,-1 5 9,-2 0 1,1 0 0,-1 0 0,-1-1 0,0 1-1,0-1 1,0-13 0,-19 45 925,3 1-901,0 2 1,1 0 0,1 0-1,1 1 1,1 1-1,2-1 1,0 2 0,1-1-1,2 0 1,1 1-1,-1 32 1,4-54-66,0-1 0,1 0 0,-1 1 0,1-1 0,-1 0 0,1 0 0,0 0-1,0 1 1,0-1 0,1 0 0,-1 0 0,1-1 0,0 1 0,-1 0 0,1 0 0,1-1 0,-1 1 0,0-1 0,0 0 0,1 0 0,0 0-1,-1 0 1,1 0 0,0 0 0,0-1 0,0 1 0,0-1 0,0 0 0,0 0 0,0 0 0,0 0 0,1 0 0,-1-1 0,0 0 0,0 1-1,1-1 1,-1-1 0,0 1 0,1 0 0,-1-1 0,0 1 0,0-1 0,5-2 0,12-8-3417,-5-6-5147,2-4-6912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8.770"/>
    </inkml:context>
    <inkml:brush xml:id="br0">
      <inkml:brushProperty name="width" value="0.025" units="cm"/>
      <inkml:brushProperty name="height" value="0.025" units="cm"/>
    </inkml:brush>
  </inkml:definitions>
  <inkml:trace contextRef="#ctx0" brushRef="#br0">0 149 20820,'0'0'10036,"10"6"-8579,-3-3-1434,0 1 0,0-1-1,0 0 1,1-1 0,-1 1-1,1-2 1,0 1 0,0-1-1,-1 0 1,1 0 0,0-1 0,0-1-1,0 1 1,0-1 0,0 0-1,-1-1 1,1 0 0,0 0-1,7-4 1,-6 2-23,0-1 0,0 0 0,0 0 0,0-1 0,-1 0 0,0-1 0,13-14 0,-18 18 0,0 0 0,-1-1 0,1 0 0,-1 0 0,1 1 0,-1-2 0,0 1 0,0 0 0,-1 0 0,1 0 0,-1-1 0,0 1 0,0-1 0,-1 1 0,1-1 0,-1 1 0,0-1 0,0 0 0,-2-7 0,2 11 0,-1 0 0,1 0 0,0 1 0,-1-1 0,1 0 0,0 1 0,-1-1 0,1 0 0,-1 1 0,0-1 0,1 0 0,-1 1 0,1-1 0,-1 1 0,0-1 0,1 1 0,-1 0 0,0-1 0,0 1 0,1 0 0,-1-1 0,0 1 0,0 0 0,0 0 0,1 0 0,-1-1 0,0 1 0,0 0 0,0 0 0,0 0 0,1 0 0,-1 1 0,0-1 0,0 0 0,0 0 0,1 0 0,-1 1 0,0-1 0,0 0 0,1 1 0,-1-1 0,0 1 0,1-1 0,-1 1 0,0 0 0,-32 23 0,24-13 0,0 0 0,1 0 0,1 1 0,0 0 0,0 1 0,1-1 0,1 1 0,0 1 0,1-1 0,0 1 0,1-1 0,1 1 0,0 0 0,1 0 0,1 19 0,0-32 0,0 1 0,0 0 0,0 0 0,1 0 0,-1-1 0,1 1 0,-1 0 0,1 0 0,0-1 0,0 1 0,0 0 0,0-1 0,0 1 0,0-1 0,0 1 0,0-1 0,1 0 0,-1 0 0,0 1 0,1-1 0,-1 0 0,1 0 0,3 1 0,-2-1 0,0 0 0,1 0 0,-1-1 0,0 1 0,1-1 0,-1 0 0,1 0 0,-1 0 0,0-1 0,1 1 0,-1-1 0,4-1 0,4-1 0,-1-1 0,1 0 0,-1-1 0,0 0 0,0 0 0,17-14 0,-10 4 0,-1 0 0,-1-2 0,-1 0 0,0-1 0,-1 0 0,-1-1 0,0 0 0,-2-1 0,0 0 0,12-40 0,-74 176 0,50-111 0,0 0 0,1 0 0,-1 0 0,1 0 0,0 1 0,1-1 0,0 1 0,-1-1 0,2 0 0,-1 1 0,1-1 0,1 6 0,-1-9 0,0 0 0,0 0 0,0 0 0,1 0 0,-1-1 0,1 1 0,0 0 0,-1-1 0,1 1 0,0-1 0,0 0 0,0 0 0,0 1 0,0-1 0,0-1 0,0 1 0,0 0 0,1 0 0,-1-1 0,0 1 0,0-1 0,1 0 0,-1 0 0,0 0 0,0 0 0,1 0 0,-1 0 0,0 0 0,0-1 0,3 0 0,4-1 0,0 0 0,0-1 0,0 0 0,0 0 0,0-1 0,-1 0 0,1 0 0,-1-1 0,0 0 0,-1-1 0,15-12 0,8-11 0,35-43 0,-50 54 0,3-2 0,-6 13 0,-13 14 0,1-6 0,-2 11 0,0 0 0,-2 0 0,1 0 0,-11 22 0,9-26 0,1 0 0,1 0 0,0 1 0,0-1 0,0 1 0,1 0 0,1-1 0,-1 1 0,2 0 0,-1 0 0,1 0 0,0 0 0,2 9 0,-2-17-91,0 0 0,1 0 0,-1 0-1,1 0 1,-1 0 0,0 0 0,1 0 0,0 0 0,-1 0 0,1 0-1,0-1 1,-1 1 0,1 0 0,0 0 0,0-1 0,-1 1-1,1-1 1,0 1 0,0 0 0,0-1 0,0 1 0,0-1 0,0 0-1,0 1 1,0-1 0,0 0 0,0 0 0,0 0 0,0 0 0,0 0-1,0 0 1,1 0 0,-1 0 0,0 0 0,0 0 0,0 0-1,0-1 1,0 1 0,0 0 0,0-1 0,0 1 0,0-1 0,0 1-1,-1-1 1,1 1 0,2-2 0,2-1-1320,0 0 1,0-1 0,-1 1-1,1-1 1,-1 0-1,8-9 1,9-19-12267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9.319"/>
    </inkml:context>
    <inkml:brush xml:id="br0">
      <inkml:brushProperty name="width" value="0.025" units="cm"/>
      <inkml:brushProperty name="height" value="0.025" units="cm"/>
    </inkml:brush>
  </inkml:definitions>
  <inkml:trace contextRef="#ctx0" brushRef="#br0">21 0 18289,'0'0'4154,"-3"12"-273,-4 31-3237,2 0 0,1 1 1,3-1-1,1 1 0,2-1 1,2 0-1,2 0 0,2 0 1,16 49-1,-24-91-644,0 0 0,0 0 0,1 0 0,-1 0 0,0 0 0,1 0 0,-1 0 0,1 0 0,-1 0 0,1 0 0,-1 0 0,1 0 0,0 0 0,-1-1 0,1 1 0,0 0 0,0 0 0,0-1 0,1 2 0,6-16 0,-3-35 0,-4 21 0,0 14 0,0 1 0,-1-1 0,0 0 0,-1 1 0,-1-1 0,-5-24 0,2 31 0,4 12 0,6 14 0,-1-15 0,0 0 0,1-1 0,-1 0 0,1 0 0,-1 0 0,1 0 0,0-1 0,0 1 0,1-2 0,-1 1 0,0 0 0,0-1 0,1 0 0,-1 0 0,1-1 0,6 1 0,6 0 0,-1-1 0,1-1 0,33-5 0,-40 3 0,0 0 0,0 0 0,0-1 0,-1-1 0,0 0 0,0 0 0,0-1 0,14-10 0,-19 12 0,0 0 0,-1 0 0,1-1 0,-1 1 0,0-1 0,0 0 0,0 0 0,0 0 0,-1-1 0,0 1 0,0-1 0,-1 0 0,0 1 0,0-1 0,0 0 0,1-11 0,-2 16 0,-1 0 0,0 1 0,0-1 0,0 0 0,0 1 0,0-1 0,0 0 0,0 0 0,0 1 0,0-1 0,0 0 0,0 1 0,-1-1 0,1 0 0,0 1 0,0-1 0,-1 0 0,1 1 0,0-1 0,-1 1 0,1-1 0,0 1 0,-1-1 0,1 0 0,-1 1 0,1 0 0,-1-1 0,0 1 0,1-1 0,-1 0 0,-21 5 0,16-1 0,0 0 0,0 1 0,0 0 0,1 0 0,-8 7 0,3 0 0,1 0 0,0 1 0,1 1 0,1-1 0,-9 21 0,12-26 0,2-1 0,-1 1 0,1 0 0,0 1 0,1-1 0,-1 0 0,1 0 0,1 1 0,-1-1 0,1 1 0,1-1 0,2 14 0,-2-18-7,1 0-1,0 0 1,0 0 0,0 0-1,0 0 1,0-1 0,0 1-1,1-1 1,-1 0 0,1 1-1,0-1 1,0 0 0,0-1-1,0 1 1,0 0 0,0-1-1,0 0 1,1 0 0,-1 0-1,0 0 1,1 0 0,-1-1-1,0 1 1,1-1 0,4 0-1,6 1-420,1-1 0,-1 0 0,0-1-1,0 0 1,16-4 0,8-10-7473,-2-9-5589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0.055"/>
    </inkml:context>
    <inkml:brush xml:id="br0">
      <inkml:brushProperty name="width" value="0.025" units="cm"/>
      <inkml:brushProperty name="height" value="0.025" units="cm"/>
    </inkml:brush>
  </inkml:definitions>
  <inkml:trace contextRef="#ctx0" brushRef="#br0">51 9 6662,'0'0'14649,"3"-1"-12311,12-5-187,-11 5 3898,-4 10-5131,1 33-918,2 0 0,2-1 0,14 57 0,45 117 0,-28-99 0,-32-100 0,-1-1 0,-3-24 0,-1 2-9,-1-1-1,0 0 1,0 1-1,-1 0 1,0-1-1,0 1 1,-1 0 0,-8-12-1,-45-54-342,36 47 95,-12-10-779,25 29 1114,0-1 0,0-1 0,1 1 0,0-2 1,0 1-1,1 0 0,-8-18 0,14 26-54,1 1-1,-1-1 1,1 1 0,-1-1 0,0 1-1,1-1 1,-1 1 0,1 0 0,-1-1-1,1 1 1,-1 0 0,1-1 0,0 1-1,-1 0 1,1 0 0,-1-1 0,1 1-1,0 0 1,-1 0 0,1 0 0,-1 0-1,1 0 1,0 0 0,-1 0 0,1 0-1,0 0 1,-1 0 0,2 0 0,27 0 366,-25 0-364,62 2 146,-28 0-582,0-2 1,42-6-1,-39-6-6733,-2-9-8488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1.484"/>
    </inkml:context>
    <inkml:brush xml:id="br0">
      <inkml:brushProperty name="width" value="0.025" units="cm"/>
      <inkml:brushProperty name="height" value="0.025" units="cm"/>
    </inkml:brush>
  </inkml:definitions>
  <inkml:trace contextRef="#ctx0" brushRef="#br0">27 173 15022,'0'0'3502,"-5"10"-534,-14 32-485,19-41-2394,-1 0 0,1 0-1,0 0 1,0 0 0,-1 0 0,1 0 0,0 0 0,0 0 0,0 0 0,0 1 0,0-1 0,0 0 0,0 0-1,1 0 1,-1 0 0,0 0 0,0 0 0,1 0 0,-1 0 0,1 0 0,-1 0 0,1 0 0,-1 0 0,1 0 0,0-1-1,-1 1 1,1 0 0,0 0 0,0 0 0,0-1 0,0 1 0,-1-1 0,1 1 0,0 0 0,0-1 0,0 0-1,0 1 1,0-1 0,0 1 0,0-1 0,1 0 0,-1 0 0,0 0 0,1 0 0,51 3 1249,-50-3-1238,3 0-59,0-1-1,1 0 0,-1 0 0,0-1 0,0 0 0,0 0 0,-1 0 0,1-1 0,0 1 0,-1-2 0,1 1 0,-1 0 0,0-1 0,0 0 0,-1 0 0,1-1 0,-1 1 0,0-1 0,0 0 0,0 0 0,5-10 0,-4 6 5,-1 0-1,0-1 1,0 0-1,-1 0 0,0 0 1,-1 0-1,0 0 0,-1 0 1,0-1-1,0 1 0,-1 0 1,-2-17-1,2 26-40,0-1 1,0 0-1,0 0 0,-1 1 1,1-1-1,-1 0 1,1 1-1,-1-1 1,0 0-1,0 1 0,1-1 1,-1 1-1,0-1 1,0 1-1,-1-1 0,1 1 1,0 0-1,0 0 1,-1-1-1,1 1 0,-1 0 1,1 0-1,-1 0 1,1 1-1,-1-1 0,1 0 1,-1 0-1,0 1 1,1-1-1,-1 1 0,0 0 1,0-1-1,0 1 1,1 0-1,-1 0 0,0 0 1,-2 1-1,0-1-9,0 1 0,0 0 0,0 0 0,0 0 0,0 1 0,1-1-1,-1 1 1,1 0 0,-1 0 0,1 0 0,-1 1 0,1-1 0,0 1 0,0-1-1,-5 7 1,-1 4 4,1 1 0,1 0 0,0 0 0,0 1-1,2-1 1,0 1 0,-4 21 0,6-27 0,1 0 1,1 1-1,0-1 1,0 1-1,1-1 1,0 1 0,1-1-1,0 1 1,0-1-1,1 1 1,0-1-1,1 0 1,5 12-1,-7-17 4,1-1-1,0 1 1,0-1-1,0 0 1,0 0-1,1 0 1,0 0-1,-1 0 0,1 0 1,0-1-1,0 1 1,0-1-1,0 0 1,1 0-1,-1 0 1,1-1-1,-1 1 1,1-1-1,0 1 1,-1-1-1,1-1 1,0 1-1,0 0 0,0-1 1,-1 0-1,1 0 1,0 0-1,0 0 1,0 0-1,0-1 1,0 0-1,-1 0 1,1 0-1,0 0 1,5-3-1,4-2 17,-1-1 0,0 0 1,-1 0-1,1-1 0,-1 0 0,-1-1 0,0-1 1,15-16-1,-14 11-83,0-2 1,-1 1 0,-1-1-1,0 0 1,-1-1 0,-1 0-1,7-31 1,-20 76 13,1-9 208,1 1-1,0 0 0,1 0 1,1 0-1,1 0 0,3 37 0,-2-55-138,1 1 1,-1-1-1,1 0 0,-1 1 0,1-1 0,0 0 0,0 1 0,-1-1 0,1 0 1,0 0-1,0 0 0,0 0 0,0 0 0,0 0 0,0 0 0,1 0 0,-1 0 0,0 0 1,0-1-1,1 1 0,-1-1 0,0 1 0,1-1 0,-1 1 0,1-1 0,-1 1 1,0-1-1,1 0 0,-1 0 0,1 0 0,-1 0 0,1 0 0,1-1 0,3 1 28,0-1-1,0 0 0,0 0 0,0-1 0,0 1 1,-1-1-1,8-4 0,8-7-46,-1-1 0,-1 0 0,0-2 0,-1 0 0,-1-1 0,29-36 0,-14 16 0,-13 23 0,-18 13 0,-1 1 0,0 0 0,1 0 0,-1 0 0,0 0 0,1 0 0,-1 0 0,0 1 0,0-1 0,1 0 0,-1 0 0,0 0 0,1 0 0,-1 0 0,0 0 0,1 1 0,-1-1 0,0 0 0,0 0 0,1 0 0,-1 1 0,0-1 0,0 0 0,1 0 0,-1 1 0,0-1 0,0 0 0,0 0 0,0 1 0,1-1 0,-1 0 0,0 1 0,0-1 0,0 0 0,0 1 0,1 41 0,-2-25 0,1 56 0,0-72 0,0-1 0,0 1 0,0-1 0,0 1 0,0-1 0,0 1 0,1-1 0,-1 1 0,0-1 0,0 1 0,0-1 0,0 0 0,1 1 0,-1-1 0,0 1 0,0-1 0,1 0 0,-1 1 0,0-1 0,0 0 0,1 1 0,-1-1 0,1 0 0,-1 1 0,0-1 0,1 0 0,-1 0 0,0 1 0,1-1 0,-1 0 0,1 0 0,0 0 0,19-2 0,17-17 0,39-47 0,-51 41 0,46-32 0,-70 56 0,-1 1 0,1-1 0,-1 1 0,1-1 0,-1 1 0,1-1 0,0 1 0,-1-1 0,1 1 0,-1-1 0,1 1 0,0 0 0,0 0 0,-1-1 0,1 1 0,0 0 0,0 0 0,-1 0 0,1 0 0,0 0 0,0 0 0,-1 0 0,1 0 0,0 0 0,0 0 0,-1 0 0,1 0 0,0 0 0,-1 1 0,1-1 0,0 0 0,0 1 0,-1-1 0,1 0 0,0 1 0,0 1 0,0 0 0,-1 0 0,1 0 0,-1 0 0,1 0 0,-1 0 0,0 0 0,0 0 0,0 0 0,0 0 0,0 0 0,-1 4 0,-17 65 0,18-69 0,-1-1-71,-6 19-2362,7-20 2335,0 0-1,0 1 1,0-1 0,0 0-1,0 0 1,0 1-1,0-1 1,0 0-1,0 1 1,0-1-1,0 0 1,0 0 0,0 1-1,-1-1 1,1 0-1,0 0 1,0 1-1,0-1 1,-1 0-1,1 0 1,0 1 0,0-1-1,0 0 1,-1 0-1,1 0 1,0 0-1,0 1 1,-1-1 0,1 0-1,0 0 1,-1 0-1,1 0 1,0 0-1,-1 0 1,1 0-1,0 0 1,0 0 0,-1 0-1,1 0 1,0 0-1,-1 0 1,1 0-1,0 0 1,-1 0 0,1 0-1,0 0 1,0 0-1,-1 0 1,1-1-1,-4-7-7049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1.826"/>
    </inkml:context>
    <inkml:brush xml:id="br0">
      <inkml:brushProperty name="width" value="0.025" units="cm"/>
      <inkml:brushProperty name="height" value="0.025" units="cm"/>
    </inkml:brush>
  </inkml:definitions>
  <inkml:trace contextRef="#ctx0" brushRef="#br0">0 1 19763,'0'0'8039,"57"29"-8199,-29-21-3299,1 0-5862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2.151"/>
    </inkml:context>
    <inkml:brush xml:id="br0">
      <inkml:brushProperty name="width" value="0.025" units="cm"/>
      <inkml:brushProperty name="height" value="0.025" units="cm"/>
    </inkml:brush>
  </inkml:definitions>
  <inkml:trace contextRef="#ctx0" brushRef="#br0">43 156 5285,'0'0'25582,"11"0"-24547,-7 1-999,0-1 0,0 0 0,0 0 0,0 0 0,0-1 0,0 1 0,0-1 0,0 0 0,0 0 1,0-1-1,0 1 0,0-1 0,-1 0 0,1 0 0,-1 0 0,1 0 0,-1-1 0,0 1 0,0-1 0,0 0 0,0 0 0,0 0 0,4-6 0,-3 2-36,-1 1 0,1-1 0,-1 0 0,0 0 0,-1 0 0,1 0 0,-2 0 0,3-11 0,-4 16 0,0 1 0,0-1 0,0 1 0,0-1 0,0 1 0,0-1 0,0 1 0,-1-1 0,1 1 0,0 0 0,-1-1 0,1 1 0,-1-1 0,0 1 0,1 0 0,-1-1 0,0 1 0,0 0 0,0 0 0,0 0 0,0 0 0,0 0 0,0 0 0,0 0 0,0 0 0,-1 0 0,1 0 0,0 0 0,0 1 0,-1-1 0,1 1 0,-1-1 0,1 1 0,0-1 0,-1 1 0,1 0 0,-1 0 0,1 0 0,-1 0 0,1 0 0,-1 0 0,1 0 0,-1 0 0,1 0 0,-1 1 0,1-1 0,-2 1 0,-3 1 0,0 0 0,1 0 0,-1 0 0,1 0 0,-1 1 0,1 0 0,0 0 0,0 1 0,0 0 0,1-1 0,-1 2 0,1-1 0,0 0 0,0 1 0,0 0 0,1 0 0,0 0 0,0 0 0,0 0 0,0 1 0,-1 5 0,-1 1 0,0 0 0,1 0 0,1 0 0,0 0 0,0 1 0,1-1 0,1 1 0,0 0 0,1 13 0,1-22 6,0-1 1,0 0-1,0 0 0,0 1 0,0-1 1,1 0-1,-1 0 0,1 0 1,0 0-1,0-1 0,0 1 0,0 0 1,1-1-1,-1 0 0,1 1 1,-1-1-1,1 0 0,0 0 0,0 0 1,0-1-1,0 1 0,0-1 1,0 0-1,0 1 0,0-1 0,1-1 1,-1 1-1,0 0 0,1-1 1,6 0-1,5 1-169,1 0 1,-1-1 0,1-1-1,-1 0 1,26-7 0,5-8-4883,-2-8-5370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7.069"/>
    </inkml:context>
    <inkml:brush xml:id="br0">
      <inkml:brushProperty name="width" value="0.025" units="cm"/>
      <inkml:brushProperty name="height" value="0.025" units="cm"/>
    </inkml:brush>
  </inkml:definitions>
  <inkml:trace contextRef="#ctx0" brushRef="#br0">0 32 13229,'2'14'1889,"1"1"-31,5 2-288,7 0-97,9-2 128,13-4-159,10-6-385,19-5-577,9-2-352,8-14-32,4-5-31,-3-2-162,-9 5-639,-13 3-1186,-16 3-1057,-20 2-1633,-16 1-2691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6.391"/>
    </inkml:context>
    <inkml:brush xml:id="br0">
      <inkml:brushProperty name="width" value="0.025" units="cm"/>
      <inkml:brushProperty name="height" value="0.025" units="cm"/>
    </inkml:brush>
  </inkml:definitions>
  <inkml:trace contextRef="#ctx0" brushRef="#br0">101 456 6919,'-29'3'2973,"27"-3"-3116,0 0 1,0-1-1,0 1 1,0-1-1,0 0 0,1 1 1,-1-1-1,0 0 1,0 0-1,1 0 1,-1 0-1,1 0 0,-1-1 1,1 1-1,-3-3 1,-14-29-3697,10 4 4044,3 5 560,1-1 0,1 1 0,0-40 0,3 47 2224,1 1 0,1-1 1,5-22-1,-7 37-2557,0 1 0,1-1 0,-1 0 0,0 1 0,1-1 0,0 0 1,-1 1-1,1-1 0,0 1 0,0-1 0,0 1 0,0-1 0,0 1 0,0 0 0,2-2 0,-2 3-307,-1 0-1,1 0 1,-1 0-1,1 0 0,-1 0 1,1 0-1,-1 0 1,1 1-1,-1-1 1,1 0-1,-1 0 1,1 1-1,-1-1 1,1 0-1,-1 1 1,0-1-1,1 0 0,-1 1 1,0-1-1,1 1 1,-1-1-1,0 0 1,1 1-1,-1-1 1,0 1-1,0-1 1,1 1-1,-1-1 1,0 2-1,16 53 1598,-4 10-1055,-9-39-550,2-1-1,0 0 1,2 0 0,0 0-1,22 45 1,-28-68-116,0 0 0,0 0 0,0 0 0,0 0 0,0 0 0,0 0 0,1 0 0,-1 0 0,1 0 0,-1 0 0,1-1 0,0 1 0,-1-1 0,1 1 0,0-1 0,0 0 0,0 0 0,0 0 0,1 0 0,-1 0 0,0 0 0,0 0 1,0-1-1,1 1 0,-1-1 0,0 0 0,1 1 0,-1-1 0,0 0 0,1 0 0,-1-1 0,0 1 0,1-1 0,-1 1 0,0-1 0,1 1 0,-1-1 0,0 0 0,0 0 0,0 0 0,0-1 0,0 1 0,0 0 0,2-2 0,5-5-2,-1 0 0,0 0 0,0-1 0,0 0 0,-1-1-1,-1 1 1,9-17 0,2-7 1,-2 0 0,-1 0 0,-2-2 0,-1 1 0,-2-2 0,-1 1 0,-2-1 0,-1 0 0,-1-45 0,-5 100-768,-2 0 1,0 0-1,-6 19 1,-3 14-3343,8-26-3476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6.871"/>
    </inkml:context>
    <inkml:brush xml:id="br0">
      <inkml:brushProperty name="width" value="0.025" units="cm"/>
      <inkml:brushProperty name="height" value="0.025" units="cm"/>
    </inkml:brush>
  </inkml:definitions>
  <inkml:trace contextRef="#ctx0" brushRef="#br0">0 167 8200,'0'0'18727,"10"3"-16576,33 8-565,-41-11-1536,0 0-1,0 0 1,0-1 0,0 1 0,0-1 0,0 1 0,-1-1 0,1 0-1,0 0 1,0 0 0,0 0 0,-1 0 0,1 0 0,0 0 0,-1 0-1,1-1 1,-1 1 0,0-1 0,1 1 0,-1-1 0,0 0 0,0 1-1,0-1 1,0 0 0,0 0 0,0 0 0,0-3 0,2-2 68,0-1-1,-1 1 1,0-1 0,0 0 0,0-8 0,-2 14-118,0-1 0,1 1 0,-2 0 0,1 0 0,0 0 0,0 0 0,-1 0 0,1-1 0,-1 1 0,1 0 0,-1 0 0,0 0 0,0 0 0,0 1 0,0-1 0,0 0 0,-1 0 0,1 1 0,0-1 0,-1 0 0,-1-1 0,2 3 0,-1-1 0,1 0 0,-1 1 0,1 0 0,0-1 0,-1 1 0,1 0 0,-1-1 0,1 1 0,-1 0 0,1 0 0,-1 0 0,1 0 0,-1 1 0,1-1 0,-1 0 0,1 1 0,-1-1 0,1 1 0,0-1 0,-1 1 0,1 0 0,0-1 0,-1 1 0,1 0 0,0 0 0,0 0 0,0 0 0,0 0 0,0 0 0,0 0 0,-1 2 0,-2 1 0,0 1 0,0 0 0,1 0 0,0 1 0,-1-1 0,2 0 0,-1 1 0,1 0 0,0 0 0,0 0 0,1 0 0,-1 0 0,1 0 0,1 0 0,-1 0 0,1 0 0,1 7 0,-1-12 0,0 0 0,0-1 0,0 1 0,1 0 0,-1 0 0,1 0 0,-1 0 0,0-1 0,1 1 0,-1 0 0,1-1 0,0 1 0,-1 0 0,1-1 0,0 1 0,-1 0 0,1-1 0,0 1 0,0-1 0,-1 0 0,1 1 0,0-1 0,0 0 0,0 1 0,1-1 0,30 2 0,26-15 0,-44 7 0,51-16 0,-60 21 0,0 0 0,0 0 0,0 0 0,0 0 0,0 1 0,0 0 0,0 0 0,0 0 0,0 1 0,8 2 0,-11-3 0,-1 1 0,0 0 0,0 0 0,0 0 0,0 0 0,0 0 0,0 0 0,0 0 0,-1 0 0,1 0 0,0 0 0,0 0 0,-1 0 0,2 3 0,-1-2 0,-2-11 0,0 5 0,-13-58 0,9 48 0,2 1 0,0-1 0,-2-17 0,7 30-300,0 0-1,0 0 0,0 0 1,1 0-1,-1 0 1,0 1-1,1-1 1,-1 1-1,0 0 1,1-1-1,-1 1 1,0 0-1,1 1 1,-1-1-1,4 1 1,-4-1-1106,26-2-5544,3-4-1699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212"/>
    </inkml:context>
    <inkml:brush xml:id="br0">
      <inkml:brushProperty name="width" value="0.025" units="cm"/>
      <inkml:brushProperty name="height" value="0.025" units="cm"/>
    </inkml:brush>
  </inkml:definitions>
  <inkml:trace contextRef="#ctx0" brushRef="#br0">127 0 15375,'0'0'11034,"-11"4"-7868,2 0-2856,-1 0 0,0 1 1,1 1-1,0-1 1,0 1-1,-9 9 0,15-13-263,-1 1-1,1 0 0,0 0 1,0 1-1,0-1 0,0 1 1,1-1-1,0 1 0,-1 0 1,1 0-1,0 0 1,1 0-1,-1 0 0,1 0 1,0 1-1,0-1 0,0 0 1,0 1-1,1-1 0,0 1 1,0 4-1,5-8-172,0 1 1,0-1-1,1-1 0,-1 1 0,0-1 1,0 0-1,0 0 0,10-2 0,49-9-2255,-45 7 1452,1 1 0,32-2 1,-51 5 991,-1 0 0,1 0 0,-1 0 0,1 1 0,-1-1 0,1 0 0,0 0 0,-1 0 0,1 0 0,-1 1 0,1-1 1,-1 0-1,1 1 0,-1-1 0,0 0 0,1 1 0,-1-1 0,1 0 0,-1 1 0,0-1 0,1 1 0,-1-1 0,0 1 0,1-1 0,-1 1 1,0-1-1,0 1 0,1-1 0,-1 1 0,0-1 0,0 1 0,0-1 0,0 1 0,0 0 0,0-1 0,0 1 0,0-1 0,0 1 0,0-1 1,0 1-1,0-1 0,0 1 0,-1 0 0,1-1 0,0 1 0,0-1 0,-1 1 0,1-1 0,0 1 0,0-1 0,-2 1 0,-15 28 2060,8-20-2033,0 1 0,-1-1-1,0-1 1,-1 0 0,0 0-1,0-1 1,-1 0 0,1-1-1,-22 8 1,33-14-128,-1 0 0,1 0 0,0 0 0,0 0 0,0-1 1,-1 1-1,1 0 0,0 0 0,0 0 0,-1 0 0,1 0 0,0 0 0,0 0 0,0 0 0,-1 0 0,1-1 1,0 1-1,0 0 0,0 0 0,0 0 0,-1 0 0,1 0 0,0-1 0,0 1 0,0 0 0,0 0 1,0 0-1,0-1 0,0 1 0,0 0 0,-1 0 0,1-1 0,0 1 0,0 0 0,0 0 0,0 0 0,0-1 1,0 1-1,0 0 0,0 0 0,0-1 0,0 1 0,0 0 0,1 0 0,-1 0 0,0-1 0,0 1 0,0 0 1,0 0-1,0 0 0,0-1 0,0 1 0,0 0 0,1 0 0,-1 0 0,0 0 0,0-1 0,0 1 0,0 0 1,1 0-1,-1 0 0,7-13-5700,11-6-1901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634"/>
    </inkml:context>
    <inkml:brush xml:id="br0">
      <inkml:brushProperty name="width" value="0.025" units="cm"/>
      <inkml:brushProperty name="height" value="0.025" units="cm"/>
    </inkml:brush>
  </inkml:definitions>
  <inkml:trace contextRef="#ctx0" brushRef="#br0">81 306 15214,'-6'8'4986,"2"-3"-4436,-10 14 2301,-23 41 1,34-55-2577,1 1 0,-1-1 0,1 1 0,0 0 0,0-1 0,0 1 0,1 0 0,0 0 0,0 0 0,0 0 0,1 0 0,0 0 0,0 1 0,3 9 0,-3-14-269,1-1 0,0 0 1,0 0-1,0 0 0,0 0 0,0 0 0,0 0 0,0 0 0,0 0 0,0 0 0,0 0 0,0-1 0,1 1 0,-1 0 0,0-1 1,1 1-1,-1-1 0,0 0 0,1 1 0,-1-1 0,1 0 0,-1 0 0,0 0 0,1 0 0,-1 0 0,1 0 0,-1 0 1,0 0-1,1 0 0,1-1 0,3 0 11,-1 0 0,0-1 0,0 1 0,1-1 0,-1 0 1,0 0-1,6-4 0,0-2-32,-1-1 1,1-1-1,-2 0 0,1 0 1,-2-1-1,1 0 0,-1-1 1,-1 0-1,0 0 0,-1 0 1,0-1-1,-1 0 0,0 0 1,4-20-1,-2-1 9,0 0 0,-3 0-1,-1-1 1,-1-55 0,-3 85 7,1 1 0,0-1-1,-1 1 1,0-1 0,0 1 0,0 0 0,-1-1 0,1 1-1,-1 0 1,0 0 0,0 0 0,-1 0 0,-4-6 0,6 8 1,-1 1 1,1 0-1,-1 0 1,0 0-1,1 0 1,-1 0-1,0 0 1,0 0-1,1 1 1,-1-1-1,0 0 1,0 1-1,0 0 1,0-1-1,0 1 1,0 0-1,0 0 1,0 0-1,0 0 1,0 1-1,0-1 1,0 0-1,1 1 1,-1-1-1,0 1 1,0 0-1,0 0 0,1-1 1,-1 1-1,0 0 1,1 1-1,-1-1 1,0 0-1,1 0 1,-2 2-1,-7 5 117,1 1-1,0 0 1,0 1-1,1 0 0,1 0 1,-1 1-1,2 0 1,-1 0-1,1 0 0,1 1 1,0 0-1,1 0 0,0 0 1,1 1-1,0-1 1,-1 20-1,4-31-117,0 0-1,0 1 1,0-1-1,1 0 1,-1 1-1,0-1 1,1 0-1,-1 0 1,1 1-1,-1-1 1,1 0-1,0 0 1,-1 0 0,1 0-1,0 0 1,0 0-1,0 0 1,0 0-1,0 0 1,0 0-1,2 1 1,0 0 1,1 0 0,-1 0 0,1-1 0,0 0 0,0 1 0,0-1 1,6 0-1,10 1-23,1-1 0,27-2 0,-24 0-68,-17 1-198,1 0 0,0 0 0,0 0 0,-1 1 0,1 0 0,0 1-1,-1 0 1,8 3 0,-12-4 206,-1 1-1,1 0 1,-1-1-1,0 1 0,0 0 1,0 1-1,0-1 1,0 0-1,0 0 1,-1 1-1,1-1 0,-1 1 1,0 0-1,0-1 1,0 1-1,0 0 1,0 0-1,0-1 1,-1 1-1,1 0 0,-1 0 1,0 0-1,0 0 1,0 4-1,0 76-1252,0-82 846,0-1 361,0 0 0,0 0 0,0 0 0,0 0 0,1-1 0,-1 1 0,0 0 0,0 0 0,0 0 0,0 0 0,0 0 0,0 0 0,0 0 0,1 0 0,-1 0 0,0 0 0,0 0 0,0 0 0,0 0 0,0 0 0,0 0 0,0 0 0,1 0 0,-1 0 0,0 0 0,0 0 0,0 0 0,0 1 0,0-1 0,0 0 0,0 0 0,0 0 0,0 0 0,1 0 0,-1 0 0,0 0 0,0 0 0,0 0 0,0 0 0,0 0 0,0 1 0,0-1 0,0 0 0,0 0 0,0 0 0,0 0 0,0 0 0,0 0 0,0 0 0,0 1 0,0-1 0,0 0 0,0 0 0,0 0 0,0 0 0,0 0 0,0 0 0,0 1 0,9-12-7016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993"/>
    </inkml:context>
    <inkml:brush xml:id="br0">
      <inkml:brushProperty name="width" value="0.025" units="cm"/>
      <inkml:brushProperty name="height" value="0.025" units="cm"/>
    </inkml:brush>
  </inkml:definitions>
  <inkml:trace contextRef="#ctx0" brushRef="#br0">30 0 4773,'0'0'20179,"-12"57"-16656,4-30-1345,2 0-512,3 0-1218,3-1-448,0-7 0,0-6 0,12-7 0,3-6 0,-2 0-224,1 0-2275,0-9-2305,-3-4-1474,2-6-3427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8.335"/>
    </inkml:context>
    <inkml:brush xml:id="br0">
      <inkml:brushProperty name="width" value="0.025" units="cm"/>
      <inkml:brushProperty name="height" value="0.025" units="cm"/>
    </inkml:brush>
  </inkml:definitions>
  <inkml:trace contextRef="#ctx0" brushRef="#br0">1 304 7399,'0'0'21023,"8"5"-20180,-6-3-822,0 0-1,1 0 1,-1-1 0,0 1 0,1-1-1,-1 1 1,1-1 0,0 0-1,0 0 1,-1-1 0,1 1-1,0 0 1,0-1 0,0 0 0,-1 1-1,1-1 1,0 0 0,0-1-1,0 1 1,0 0 0,0-1 0,-1 1-1,1-1 1,0 0 0,0 0-1,-1 0 1,1-1 0,-1 1 0,1-1-1,-1 1 1,0-1 0,3-2-1,43-41 101,-45 42-110,-1 0-1,1 0 1,-1 0-1,0-1 0,0 1 1,0-1-1,0 0 1,-1 1-1,0-1 1,1 0-1,-1 0 0,-1 0 1,2-7-1,-2 10-8,-1 1-1,1-1 1,0 1-1,0 0 1,-1-1-1,1 1 1,0-1-1,-1 1 1,1-1-1,0 1 1,-1 0-1,1-1 1,-1 1-1,1 0 1,-1-1-1,1 1 1,-1 0-1,1 0 1,-1-1-1,1 1 1,-1 0-1,1 0 1,-1 0-1,1 0 1,-1 0 0,1 0-1,-1 0 1,1 0-1,-1 0 1,0 0-1,1 0 1,-1 0-1,1 0 1,-1 0-1,1 0 1,-1 1-1,1-1 1,-1 0-1,1 0 1,-1 1-1,1-1 1,-1 0-1,1 1 1,-1-1-1,-25 14 70,20-7 63,-1 0 0,1 0 0,0 1 0,0-1 0,1 1 0,0 1 0,1-1 0,0 1 1,0 0-1,0 0 0,1 0 0,1 0 0,0 1 0,0-1 0,1 1 0,0-1 0,0 12 0,2-19-131,-1 0-1,1 0 1,-1 0 0,1 0 0,0 0-1,0 0 1,0 0 0,0-1 0,0 1-1,0 0 1,0-1 0,1 1 0,-1-1-1,1 1 1,-1-1 0,1 1 0,0-1-1,-1 0 1,1 0 0,0 0 0,0 0-1,0 0 1,-1 0 0,1-1 0,0 1-1,0-1 1,0 1 0,0-1 0,1 0-1,-1 1 1,0-1 0,0 0 0,4-1-1,0 1-44,0 0-1,0 0 1,1-1 0,-1 0-1,0 0 1,0-1-1,0 1 1,0-1-1,0-1 1,7-3-1,-7 2-993,0-1 0,0 0-1,-1 1 1,0-2-1,0 1 1,8-12-1,5-14-6292</inkml:trace>
  <inkml:trace contextRef="#ctx0" brushRef="#br0" timeOffset="1">112 1 17040,'0'0'12588,"44"53"-13485,-16-50-3747,1-3-4709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8.710"/>
    </inkml:context>
    <inkml:brush xml:id="br0">
      <inkml:brushProperty name="width" value="0.025" units="cm"/>
      <inkml:brushProperty name="height" value="0.025" units="cm"/>
    </inkml:brush>
  </inkml:definitions>
  <inkml:trace contextRef="#ctx0" brushRef="#br0">68 1 17649,'-5'9'4190,"-6"12"-2047,0 0 0,-12 36 0,19-46-1643,1 1 0,0-1 0,1 1 0,0 0-1,0 0 1,1 0 0,1 0 0,1 14 0,-1-24-525,1 0 1,-1 0-1,1 0 0,-1 0 1,1 0-1,0 0 0,-1 0 1,1-1-1,0 1 0,0 0 1,1 0-1,-1-1 0,0 1 0,0-1 1,1 1-1,-1-1 0,1 0 1,-1 0-1,1 1 0,2 0 1,1 0-115,-1 0 0,0-1-1,0 1 1,1-1 0,-1 0 0,0-1 0,1 1 0,8-1 0,6-1-582,-1-1-1,1 0 1,24-8 0,-39 9 587,-1 0-65,-1 1 0,1-1 0,-1 1 0,1 0 0,-1-1 0,1 1 0,0 0 0,-1 1 0,1-1 0,3 1 0,-5-1 277,-1 0 0,1 1 0,0-1 1,-1 0-1,1 1 0,0-1 0,-1 1 0,1-1 1,0 1-1,-1-1 0,1 1 0,-1-1 0,1 1 1,-1-1-1,1 1 0,-1 0 0,1-1 1,-1 1-1,0 0 0,1 0 0,-1-1 0,0 1 1,1 1-1,-1 1 228,0 0 1,-1 0-1,1 0 1,-1 1-1,1-1 1,-1 0-1,0 0 1,0 0-1,0 0 1,0 0-1,-1 0 1,1-1-1,-1 1 1,0 0-1,-3 3 0,-2 3-275,1 0 0,-2-1 0,1 0 0,-1-1 0,-1 0 0,1 0 0,-11 6-1,13-10-33,1 0-1,-1 0 1,1 0-1,-1-1 1,0 0-1,0 0 1,0-1-1,0 0 1,-1 0-1,1 0 1,0-1-1,0 0 1,-13-1-1,19 1-17,-1 0 0,0 0 1,0 0-1,0-1 0,0 1 0,0 0 0,0-1 1,0 1-1,0 0 0,0-1 0,0 1 0,1-1 1,-1 1-1,0-1 0,0 0 0,1 1 0,-1-1 0,0 0 1,1 0-1,-1 1 0,0-1 0,1 0 0,-1 0 1,1 0-1,0 0 0,-1 0 0,1 1 0,0-1 1,-1 0-1,1 0 0,0 0 0,0 0 0,0 0 1,0 0-1,0 0 0,0 0 0,0 0 0,0-1 1,1-1-156,-1 1 0,1 0 0,0 0 0,-1 0 0,1 0 0,0 0 1,0 0-1,0 0 0,1 0 0,-1 0 0,0 0 0,1 0 0,-1 1 1,1-1-1,-1 1 0,3-2 0,46-25-11168,-20 13 3139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9.242"/>
    </inkml:context>
    <inkml:brush xml:id="br0">
      <inkml:brushProperty name="width" value="0.025" units="cm"/>
      <inkml:brushProperty name="height" value="0.025" units="cm"/>
    </inkml:brush>
  </inkml:definitions>
  <inkml:trace contextRef="#ctx0" brushRef="#br0">1 51 4068,'0'0'28411,"4"10"-28139,-2 0-260,14 35-4,-15-43-8,0 0-1,0 0 1,0 0 0,1 0 0,-1-1 0,1 1-1,-1 0 1,1 0 0,-1-1 0,1 1 0,0-1 0,0 0-1,0 1 1,0-1 0,0 0 0,0 0 0,0 0 0,0 0-1,0-1 1,4 2 0,5-2 0,1 0 0,0 0 0,-1-1 0,1-1 0,-1 0 0,0 0 0,1-1 0,-1-1 0,0 0 0,-1 0 0,1-1 0,11-7 0,-6 2 0,0-1 0,0 0 0,-1 0 0,-1-2 0,0 0 0,21-26 0,-37 42 0,1-1 0,-1 1 0,1-1 0,0 1 0,-1 0 0,1-1 0,0 1 0,1 0 0,-1 0 0,0 0 0,1 0 0,0 0 0,0-1 0,0 1 0,0 0 0,0 0 0,0 0 0,1 0 0,-1 0 0,1 0 0,0-1 0,0 1 0,0 0 0,0 0 0,1-1 0,-1 1 0,1-1 0,-1 1 0,1-1 0,0 0 0,0 0 0,0 0 0,0 0 0,0 0 0,0 0 0,6 3 0,40 21-93,-28-16-54,0 1 0,-1 1 1,-1 0-1,20 18 0,-32-25 115,0 1 0,-1 0 0,0 1 0,0-1 0,-1 1 0,1 0 0,-2 0 0,1 0 0,-1 1-1,0 0 1,0-1 0,-1 1 0,0 0 0,-1 0 0,2 12 0,-3-14 74,0 0-1,0 0 1,0 0 0,0 0-1,-1-1 1,0 1-1,0 0 1,-1 0 0,0-1-1,0 1 1,0-1 0,0 0-1,-1 1 1,0-1-1,-5 7 1,5-9-17,1-1 0,-1 1 0,0-1 0,0 0 0,0 1 0,0-1 0,0-1 0,0 1 0,-1 0 0,1-1 0,0 0 0,-1 1 0,0-1-1,1-1 1,-1 1 0,1 0 0,-1-1 0,0 0 0,1 0 0,-1 0 0,0 0 0,1-1 0,-1 1 0,0-1 0,1 0 0,-6-2 0,4 1-25,1 0 0,0-1 0,0 1 0,0-1 0,0 0 0,0 0 0,1 0 0,-1 0 0,1 0 0,0-1 0,0 0 0,0 0 0,0 0 0,1 0 0,0 0 0,0 0 0,0 0 0,0-1 0,0 1 0,1-1 0,0 0 0,0 1 0,0-9 0,-1 6 0,2 0 0,-1-1 0,1 1 0,0 0 0,1 0 0,0 0 0,0 0 0,0 0 0,1 0 0,0 0 0,0 0 0,1 0 0,0 1 0,0-1 0,5-7 0,6-2-445,1 1 1,1 1-1,0 0 1,1 1-1,24-15 1,36-28-4603,-43 26-6137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0.285"/>
    </inkml:context>
    <inkml:brush xml:id="br0">
      <inkml:brushProperty name="width" value="0.025" units="cm"/>
      <inkml:brushProperty name="height" value="0.025" units="cm"/>
    </inkml:brush>
  </inkml:definitions>
  <inkml:trace contextRef="#ctx0" brushRef="#br0">76 366 6566,'0'0'11083,"-1"-9"-5969,-8-24-1684,8 33-3349,1-1-1,0 0 1,-1 0 0,1 0 0,-1 1-1,1-1 1,-1 0 0,1 1 0,-1-1-1,0 0 1,1 1 0,-1-1 0,0 1-1,0-1 1,1 1 0,-1-1 0,0 1-1,0 0 1,0-1 0,0 1 0,1 0-1,-1 0 1,0-1 0,0 1 0,0 0-1,0 0 1,0 0 0,0 0 0,1 0-1,-1 0 1,0 1 0,0-1 0,0 0-1,0 0 1,0 1 0,1-1 0,-1 0-1,0 1 1,0-1 0,0 1 0,1-1 0,-1 1-1,0-1 1,1 1 0,-1-1 0,0 1-1,1 0 1,-1-1 0,1 1 0,-1 1-1,-3 2-20,1 1 0,0-1 0,0 1 0,1 0 0,0 0-1,-1 0 1,1 0 0,1 0 0,-1 0 0,1 1 0,0-1-1,0 0 1,1 1 0,-1-1 0,1 1 0,1-1 0,-1 1 0,3 10-1,-3-15-38,1 0 0,0 0 0,0 0-1,-1 0 1,1 0 0,0 0-1,0 0 1,0 0 0,0 0-1,0 0 1,0-1 0,1 1-1,-1 0 1,0-1 0,0 1 0,1-1-1,-1 1 1,0-1 0,0 1-1,1-1 1,-1 0 0,0 0-1,1 0 1,-1 0 0,0 0 0,1 0-1,-1 0 1,0 0 0,1 0-1,-1-1 1,0 1 0,1 0-1,1-2 1,3 1 62,-1-1-1,1 0 1,-1-1-1,1 1 1,-1-1-1,8-6 1,6-6-76,-1-2 1,0 0 0,-2-1 0,0-1 0,24-37-1,-32 43-7,0-1-1,-1 1 0,-1-1 0,0 0 0,0 0 0,-2-1 0,0 0 1,-1 0-1,0 0 0,1-22 0,-8 22 1,-6 25 0,-5 25 0,8-8 0,0-1 0,2 1 0,2 0 0,0 0 0,1 0 0,4 47 0,-1-71 0,-1 0 0,1 1 0,-1-1 0,1 0 0,0 0 0,0 0 0,1 1 0,-1-1 0,0 0 0,1-1 0,0 1 0,0 0 0,0 0 0,0-1 0,0 1 0,1-1 0,-1 0 0,1 0 0,-1 0 0,1 0 0,0 0 0,0 0 0,0-1 0,0 1 0,0-1 0,0 0 0,0 0 0,0 0 0,1 0 0,-1-1 0,0 1 0,0-1 0,1 0 0,-1 0 0,5 0 0,0-1 0,0 0 0,0 0 0,0-1 0,0 0 0,0 0 0,0-1 0,-1 0 0,1 0 0,-1-1 0,0 0 0,0 0 0,0-1 0,9-8 0,-9 5 0,0 0 0,0 0 0,-1-1 0,-1 0 0,1 0 0,-1-1 0,-1 1 0,0-1 0,0 0 0,-1 0 0,0 0 0,-1-1 0,0 1 0,-1-1 0,0 1 0,0-19 0,-1 28 0,0 1 0,0-1 0,0 1 0,0-1 0,0 0 0,0 1 0,0-1 0,0 0 0,0 1 0,0-1 0,0 1 0,0-1 0,0 0 0,-1 1 0,1-1 0,0 1 0,0-1 0,-1 1 0,1-1 0,0 0 0,-1 1 0,1 0 0,0-1 0,-1 1 0,1-1 0,-1 1 0,1-1 0,-1 1 0,0-1 0,-15 9 0,-11 26 0,27-33 0,-30 59 0,28-56 0,1-1 0,-1 1 0,1 0 0,0 0 0,0 0 0,1 0 0,-1 0 0,1 0 0,0 0 0,0 0 0,0 0 0,0 0 0,1 1 0,1 3 0,-2-7 0,1 0 0,0 0 0,0-1 0,0 1 0,0 0 0,0 0 0,0-1 0,0 1 0,0 0 0,0-1 0,0 1 0,1-1 0,-1 0 0,0 1 0,0-1 0,0 0 0,1 0 0,-1 1 0,0-1 0,0 0 0,0 0 0,1 0 0,0-1 0,31-3 0,0-6 0,0-2 0,-1-1 0,0-2 0,-2-1 0,38-25 0,-66 40 0,0 0 0,0-1 0,0 1 0,0 0 0,0-1 0,0 1 0,-1-1 0,1 1 0,0-1 0,-1 0 0,1 0 0,-1 1 0,0-1 0,1 0 0,-1 0 0,0-1 0,0 1 0,-1 0 0,1 0 0,1-5 0,-3 5 0,1 0 0,-1 0 0,0 0 0,1 0 0,-1 0 0,0 0 0,0 0 0,-1 0 0,1 0 0,0 1 0,-1-1 0,1 0 0,-1 1 0,1-1 0,-1 1 0,0 0 0,1-1 0,-1 1 0,0 0 0,0 0 0,-3-1 0,-2-2 0,-30-20 0,37 24 0,-1-1 0,1 1 0,-1-1 0,1 1 0,-1-1 0,1 0 0,0 1 0,-1-1 0,1 0 0,0 1 0,0-1 0,-1 1 0,1-1 0,0 0 0,0 0 0,0 1 0,0-1 0,0 0 0,0 1 0,0-1 0,0 0 0,0 1 0,0-1 0,0 0 0,0 1 0,1-1 0,-1 0 0,0 1 0,0-1 0,1 0 0,-1 1 0,0-1 0,1 1 0,-1-1 0,1 0 0,-1 1 0,1-1 0,-1 1 0,1 0 0,-1-1 0,1 1 0,0-1 0,-1 1 0,1 0 0,-1-1 0,1 1 0,0 0 0,-1 0 0,1-1 0,0 1 0,-1 0 0,1 0 0,0 0 0,0 0 0,30-11-179,1 0 0,45-7 0,-48 12-1363,0-1 0,0-2 0,43-18 0,-12-6-13149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098"/>
    </inkml:context>
    <inkml:brush xml:id="br0">
      <inkml:brushProperty name="width" value="0.025" units="cm"/>
      <inkml:brushProperty name="height" value="0.025" units="cm"/>
    </inkml:brush>
  </inkml:definitions>
  <inkml:trace contextRef="#ctx0" brushRef="#br0">0 1 15599,'0'0'14029,"5"77"-12684,-2-36-416,3 4-192,4-1-609,5-3-128,4-4 0,6-2-993,1-4-1409,-2-2-1890,-8-5-1762,-5-5-4324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7.425"/>
    </inkml:context>
    <inkml:brush xml:id="br0">
      <inkml:brushProperty name="width" value="0.025" units="cm"/>
      <inkml:brushProperty name="height" value="0.025" units="cm"/>
    </inkml:brush>
  </inkml:definitions>
  <inkml:trace contextRef="#ctx0" brushRef="#br0">0 65 13389,'0'0'3897,"13"-4"-2910,62-15-107,1 4 0,1 3 0,0 3 0,0 4 0,99 5 0,-171 0-875,0 1 0,0-1 0,0 1 0,0 0 1,-1 0-1,1 1 0,0-1 0,-1 1 0,0 0 0,1 1 0,-1-1 1,6 5-1,-8-5 8,-1-1 1,1 1 0,0 0 0,-1 0-1,0 0 1,1 0 0,-1 0 0,0 0-1,0 0 1,0 0 0,0 1 0,0-1-1,-1 0 1,1 1 0,-1-1 0,0 0-1,1 1 1,-1-1 0,0 1 0,0-1-1,-1 0 1,1 1 0,0-1-1,-1 0 1,1 1 0,-3 3 0,-2 6 203,0 0 0,-1 0 0,-1-1 0,1 0 0,-2-1 1,-12 15-1,-62 61 1163,44-48-597,-7 7 109,-66 73 875,96-100-1650,0 1 0,2 1 1,0 0-1,-15 32 1,27-51-194,-11 34-167,14-19-1829,-2-15 1838,0-1 1,1 1-1,-1-1 0,0 1 1,1-1-1,-1 1 0,1-1 1,-1 0-1,1 1 0,-1-1 0,1 0 1,-1 1-1,1-1 0,-1 0 1,1 0-1,-1 1 0,1-1 1,0 0-1,-1 0 0,1 0 1,-1 0-1,1 0 0,-1 0 1,1 0-1,0 0 0,28-2-8990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428"/>
    </inkml:context>
    <inkml:brush xml:id="br0">
      <inkml:brushProperty name="width" value="0.025" units="cm"/>
      <inkml:brushProperty name="height" value="0.025" units="cm"/>
    </inkml:brush>
  </inkml:definitions>
  <inkml:trace contextRef="#ctx0" brushRef="#br0">1 268 9001,'0'0'21011,"86"-25"-19890,-35 4-352,7-10-545,2-1-160,-3-1-544,-7 0-1762,-14-1-2691,-16 6-96,-14-3-3298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770"/>
    </inkml:context>
    <inkml:brush xml:id="br0">
      <inkml:brushProperty name="width" value="0.025" units="cm"/>
      <inkml:brushProperty name="height" value="0.025" units="cm"/>
    </inkml:brush>
  </inkml:definitions>
  <inkml:trace contextRef="#ctx0" brushRef="#br0">97 111 12172,'0'0'6374,"-70"-14"-3203,52 9 416,10 1-897,8 0-832,6-1-577,23-2-768,7-1-225,12-3-224,9 0-32,6-1-1313,-4-2-2883,-2-1-3555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2.145"/>
    </inkml:context>
    <inkml:brush xml:id="br0">
      <inkml:brushProperty name="width" value="0.025" units="cm"/>
      <inkml:brushProperty name="height" value="0.025" units="cm"/>
    </inkml:brush>
  </inkml:definitions>
  <inkml:trace contextRef="#ctx0" brushRef="#br0">73 1 11018,'0'0'17745,"-9"8"-15940,7-6-1653,-42 44 1197,42-44-1323,0 0 0,1 0 0,-1 0 0,0 1-1,1-1 1,0 0 0,0 1 0,0-1 0,0 1 0,0 0-1,0-1 1,0 1 0,1-1 0,0 1 0,-1 0 0,1 0 0,0-1-1,0 1 1,0 0 0,1-1 0,-1 1 0,1 0 0,-1-1-1,1 1 1,0 0 0,1 2 0,0-3-115,0-1 0,0 1 0,0-1 0,0 1 0,0-1 0,0 0 0,0 0 0,0 0 0,0 0 0,0 0 0,1-1 0,-1 1 0,0-1 0,1 1 0,-1-1 0,5 0 0,49 0-2711,-29 0 1566,-15 0 910,-1 1 0,1 1 0,-1 0-1,1 0 1,-1 1 0,0 0 0,17 9-1,-25-11 437,-1 0-1,1 1 0,-1-1 0,0 1 0,0-1 0,0 1 0,0 0 1,0 0-1,0-1 0,0 2 0,0-1 0,-1 0 0,1 0 0,-1 0 1,0 1-1,0-1 0,0 1 0,0-1 0,0 1 0,0-1 0,0 1 0,-1 0 1,0-1-1,1 1 0,-1 0 0,0-1 0,0 1 0,0 0 0,-1-1 1,1 1-1,-1 0 0,1-1 0,-1 1 0,0-1 0,0 1 0,0-1 0,0 1 1,-3 3-1,-6 8 235,0 0 0,-1 0 0,0-1 0,-1-1 0,0 0 0,-1-1 0,0 0 0,-1-1 0,0 0 0,-25 12 0,38-21-497,-1 0-1,0 0 1,0 0 0,0 0 0,0-1-1,0 1 1,0-1 0,0 1 0,0-1-1,0 1 1,-3-1 0,4 0 2,1-1 0,-1 1-1,1-1 1,-1 1 0,1-1 0,-1 1 0,1-1 0,-1 1-1,1-1 1,-1 1 0,1-1 0,0 0 0,-1 1-1,1-1 1,0 1 0,-1-1 0,1 0 0,0 1 0,0-1-1,0 0 1,0 0 0,0 1 0,0-1 0,0 0-1,0 1 1,0-1 0,0 0 0,0 1 0,0-1 0,0 0-1,1 1 1,-1-1 0,0 0 0,0 1 0,1-2 0,10-30-8521</inkml:trace>
  <inkml:trace contextRef="#ctx0" brushRef="#br0" timeOffset="1">453 87 9833,'0'0'22934,"59"1"-22934,-37-1 0,2-6 0,5-8 0,-2-6-3844,3-5-6437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2.518"/>
    </inkml:context>
    <inkml:brush xml:id="br0">
      <inkml:brushProperty name="width" value="0.025" units="cm"/>
      <inkml:brushProperty name="height" value="0.025" units="cm"/>
    </inkml:brush>
  </inkml:definitions>
  <inkml:trace contextRef="#ctx0" brushRef="#br0">1 68 10570,'0'0'8061,"5"10"-4255,14 34-1462,-2 1-1,-2 1 1,13 71 0,-16-66-1667,-11-46-647,1 1-1,-1-1 0,1 0 1,0 0-1,1 1 1,-1-2-1,5 7 0,-7-10-28,1 0 0,0 0 0,0-1 0,-1 1 0,1 0 0,0-1 0,0 1 0,0-1-1,0 1 1,0-1 0,0 1 0,0-1 0,0 1 0,0-1 0,0 0 0,0 0 0,0 1 0,0-1 0,0 0-1,0 0 1,0 0 0,0 0 0,0 0 0,0-1 0,0 1 0,0 0 0,0 0 0,0-1 0,0 1 0,0 0-1,0-1 1,0 1 0,0-1 0,0 0 0,0 1 0,-1-1 0,1 0 0,0 1 0,0-1 0,-1 0 0,1 0-1,0 1 1,-1-1 0,1 0 0,-1 0 0,2-2 0,26-37-1,-1-2 0,-2-1 0,-2-1 0,25-65 0,-38 85 0,5-7 56,-11 23-113,1-1 0,-1 1 0,0-1 0,-1 0 0,0 0 0,-1 0 0,3-19 0,-12 30-7887,-6 10 529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3.745"/>
    </inkml:context>
    <inkml:brush xml:id="br0">
      <inkml:brushProperty name="width" value="0.025" units="cm"/>
      <inkml:brushProperty name="height" value="0.025" units="cm"/>
    </inkml:brush>
  </inkml:definitions>
  <inkml:trace contextRef="#ctx0" brushRef="#br0">1 349 12107,'0'9'4341,"0"-2"-3480,0-1 1,0 1-1,1 0 1,0-1-1,0 1 1,0 0-1,5 11 1,-5-16-687,1 1 1,-1-1-1,1 1 1,0-1-1,0 0 1,0 0-1,0 0 1,0 0-1,0 0 1,1 0 0,-1 0-1,0-1 1,1 1-1,0-1 1,-1 1-1,1-1 1,0 0-1,-1 0 1,1-1-1,0 1 1,0 0-1,0-1 1,0 0-1,4 0 1,2 0-384,0 0 0,0-1 0,0 0 0,-1-1 0,1 1 0,-1-2 0,1 1 0,-1-1 0,0-1 0,0 0 0,0 0 0,0 0 0,-1-1 0,0 0 0,0 0 0,0-1 0,0 0 0,-1 0 0,0-1 0,0 1 0,-1-1 0,0-1 0,7-12 0,-8 12 438,0 0 0,-1 0 0,0 0 1,0 0-1,-1-1 0,0 1 0,-1-1 0,0 1 0,0-12 0,-4 15 2618,-6 11-2066,-4 12-648,11-13-62,-32 71 865,31-68-678,1 0-1,-1 0 0,2 0 0,-1 0 0,1 1 0,0-1 0,0 15 0,2-23-250,-1 0-1,1 1 1,-1-1-1,0 0 1,1 0-1,-1 0 1,1 1-1,-1-1 0,1 0 1,-1 0-1,1 0 1,-1 0-1,1 0 1,-1 0-1,1 0 0,-1 0 1,1 0-1,-1 0 1,1 0-1,-1 0 1,1 0-1,-1 0 0,0-1 1,1 1-1,-1 0 1,1 0-1,-1 0 1,1-1-1,-1 1 0,0 0 1,1-1-1,-1 1 1,1 0-1,-1-1 1,1 1-1,16-12 126,-6 1-207,-1-2 0,0 1 0,0-1 0,8-16 0,-11 15-28,2 1 0,0 0 0,0 1-1,14-13 1,-23 25 104,1-1 0,-1 1-1,1 0 1,-1 0 0,0 0 0,1 0 0,-1 0-1,1 0 1,-1 0 0,0 0 0,1 0 0,-1 0-1,1 0 1,-1 0 0,1 0 0,-1 0-1,0 0 1,1 1 0,-1-1 0,0 0 0,1 0-1,-1 0 1,1 1 0,-1-1 0,0 0 0,1 0-1,-1 1 1,0-1 0,0 0 0,1 1-1,-1-1 1,0 0 0,0 1 0,1-1 0,-1 0-1,0 1 1,0-1 0,0 1 0,0-1 0,0 0-1,1 1 1,-1-1 0,0 1 0,0-1 0,0 1-1,0-1 1,0 0 0,0 1 0,-1 0-1,8 30 66,-6-24-41,0-3-21,0-1 0,0 1 1,0 0-1,0 0 0,1 0 1,-1-1-1,1 1 0,0-1 0,0 1 1,1-1-1,-1 0 0,1 1 1,-1-1-1,6 4 0,-6-6 1,0 0 0,0 0 0,0-1 0,0 1 0,0 0 0,0-1 0,0 0 0,0 1 0,1-1-1,-1 0 1,0 0 0,0 0 0,0 0 0,0 0 0,1-1 0,-1 1 0,0-1 0,0 0-1,0 1 1,0-1 0,0 0 0,0 0 0,0 0 0,0 0 0,-1 0 0,1-1 0,0 1 0,2-4-1,157-135 6,-161 140-6,0 0-1,1-1 1,-1 1 0,0-1 0,1 1-1,-1 0 1,1-1 0,-1 1-1,1 0 1,-1-1 0,0 1-1,1 0 1,-1 0 0,1-1-1,0 1 1,-1 0 0,1 0-1,-1 0 1,1 0 0,-1 0-1,1 0 1,-1 0 0,1 0-1,-1 0 1,1 0 0,-1 0 0,1 0-1,0 0 1,-1 0 0,1 1-1,1 14 316,-2-12-285,-1-1 1,1 1 0,-1-1-1,1 0 1,-1 1 0,0-1 0,0 0-1,0 1 1,-1-1 0,1 0 0,0 0-1,-3 2 1,4-47-36,2 36 0,0 0 0,0 0 0,0 1 0,1-1 0,0 1 0,5-9 0,-7 13 0,1 0 0,-1 0 0,0 1 0,1-1 0,-1 0 0,1 0 0,0 1 0,-1-1 0,1 1 0,0 0 0,0-1 0,0 1 0,0 0 0,0 0 0,0 0 0,0 1 0,0-1 0,0 0 0,1 1 0,-1-1 0,0 1 0,0 0 0,3 0 0,-4 0 0,0 1 0,0-1 0,0 1 0,-1 0 0,1 0 0,0-1 0,-1 1 0,1 0 0,0 0 0,-1 0 0,1 0 0,-1 0 0,1 0 0,-1 0 0,0 0 0,0 0 0,1 0 0,-1 0 0,0 0 0,0 0 0,0 0 0,0 0 0,0 0 0,0 0 0,0 1 0,-1 37 0,1-29 0,0-8 0,0 14 0,0-1 0,1 0 0,1 1 0,4 18 0,-5-31 0,-1-1 0,1 1 0,0-1 0,0 1 0,0-1 0,0 1 0,0-1 0,0 0 0,0 0 0,1 1 0,-1-1 0,1 0 0,0 0 0,0 0 0,0 0 0,0-1 0,0 1 0,0-1 0,0 1 0,0-1 0,0 1 0,1-1 0,-1 0 0,1 0 0,-1 0 0,1-1 0,-1 1 0,1-1 0,-1 1 0,1-1 0,0 0 0,-1 0 0,5 0 0,-4-1 0,1-1 0,-1 1 0,1-1 0,-1 0 0,0 0 0,0 0 0,1 0 0,-1 0 0,-1-1 0,1 0 0,0 1 0,-1-1 0,1 0 0,-1 0 0,0 0 0,0-1 0,0 1 0,0 0 0,1-6 0,5-8 0,-1-1 0,7-27 0,-11 34 0,0 1 0,-1-1 0,-1 0 0,1 0 0,-2 0 0,0 1 0,0-1 0,-1 0 0,-3-16 0,4 26 0,0 0 0,0 0 0,0 0 0,-1 0 0,1 0 0,-1 0 0,1 0 0,-1 0 0,1 0 0,-1 0 0,1 0 0,-1 0 0,0 0 0,1 0 0,-1 1 0,0-1 0,0 0 0,0 1 0,0-1 0,0 0 0,0 1 0,0-1 0,0 1 0,0-1 0,0 1 0,0 0 0,0-1 0,0 1 0,0 0 0,0 0 0,0 0 0,0 0 0,0 0 0,0 0 0,-1 0 0,1 0 0,0 0 0,0 1 0,0-1 0,0 0 0,0 1 0,0-1 0,0 0 0,0 1 0,0-1 0,0 1 0,0 0 0,0-1 0,1 1 0,-1 0 0,0 0 0,0-1 0,1 1 0,-1 0 0,0 0 0,1 0 0,-1 0 0,1 0 0,-1 0 0,1 0 0,-1 0 0,1 0 0,0 0 0,0 0 0,-1 0 0,1 0 0,0 1 0,0 0 0,0 0 0,0-1 0,0 1 0,0-1 0,0 1 0,0-1 0,0 1 0,0-1 0,0 1 0,1 0 0,-1-1 0,1 0 0,-1 1 0,1-1 0,-1 1 0,1-1 0,0 0 0,0 1 0,0-1 0,0 0 0,0 0 0,0 1 0,0-1 0,0 0 0,0 0 0,2 1 0,2-1 0,-1 0 0,1 0 0,-1 0 0,1 0 0,-1-1 0,1 0 0,7 0 0,-7 0 0,2-1 0,-1 0 0,0 0 0,0-1 0,0 0 0,0 0 0,0 0 0,-1-1 0,1 0 0,0 0 0,-1 0 0,0-1 0,0 1 0,0-1 0,0-1 0,6-7 0,-1 1 0,0 0 0,-1-1 0,0 0 0,-1-1 0,10-20 0,-18 27 0,-9 13 0,-9 16 0,14-14 0,0-1 0,1 1 0,0 0 0,0 0 0,1 0 0,0 0 0,1 0 0,0 0 0,0 17 0,1-23 0,0 0 0,0 0 0,1 0 0,-1 0 0,0 0 0,1 0 0,0 0 0,0-1 0,0 1 0,0 0 0,0 0 0,0-1 0,1 1 0,-1-1 0,1 1 0,0-1 0,0 0 0,0 1 0,0-1 0,0 0 0,0 0 0,1 0 0,-1-1 0,1 1 0,-1-1 0,1 1 0,0-1 0,-1 0 0,1 0 0,0 0 0,0 0 0,0-1 0,4 2 0,2-1-9,0-1 1,0 0-1,0 0 0,0 0 1,10-3-1,-15 3-179,-1-1-1,0 0 1,0 0-1,0-1 1,0 1 0,0-1-1,0 1 1,0-1-1,0 0 1,0 0 0,-1 0-1,1 0 1,-1-1-1,0 1 1,1-1 0,-1 1-1,2-4 1,10-21-9726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4.461"/>
    </inkml:context>
    <inkml:brush xml:id="br0">
      <inkml:brushProperty name="width" value="0.025" units="cm"/>
      <inkml:brushProperty name="height" value="0.025" units="cm"/>
    </inkml:brush>
  </inkml:definitions>
  <inkml:trace contextRef="#ctx0" brushRef="#br0">0 45 4548,'1'-2'6177,"5"-26"4736,-6 28-10683,0-1 0,0 1 0,0-1 0,0 0 0,0 1 0,0-1 0,0 1 0,0-1 0,1 1 0,-1-1 0,0 1 0,0-1 0,1 1 0,-1-1 0,0 1 0,0-1 0,1 1 0,-1-1 0,0 1 0,1-1 0,-1 1 0,1 0 0,-1-1 0,1 1 0,-1 0 0,1-1-1,-1 1 1,1 0 0,-1 0 0,1-1 0,-1 1 0,1 0 0,0 0 0,1 4-27,-1-1 0,1 1 0,-1 0 0,0 0 1,0 0-1,-1 0 0,1-1 0,-1 1 0,0 0 0,0 8 0,0 1 131,3 23-104,-3-24-183,0-1-1,1 1 1,1 0-1,0-1 1,0 1-1,1-1 1,0 0-1,1 0 1,1 0-1,6 13 1,-10-23-47,0 0 0,0 1 0,0-1 0,0 0 0,0 0 0,0 0 0,1 1 0,-1-1 0,0-1 0,1 1 0,-1 0 0,0 0 0,1 0 0,-1-1 0,1 1 0,0-1 0,-1 1 0,1-1 0,-1 0 0,1 1 0,0-1 0,-1 0 0,1 0 0,2 0 0,-1-1 0,1 0 0,-1 0 0,0-1 0,0 1 0,0-1 0,0 1 0,0-1 0,0 0 0,-1 0 0,1 0 0,3-4 0,5-6 0,0-1 0,-1 0 0,14-23 0,38-84 0,-62 120 0,0 0 0,0-1 0,0 1 0,0 0 0,0 0 0,0-1 0,1 1 0,-1 0 0,0 0 0,0-1 0,0 1 0,1 0 0,-1 0 0,0-1 0,0 1 0,0 0 0,1 0 0,-1 0 0,0-1 0,1 1 0,-1 0 0,0 0 0,0 0 0,1 0 0,-1 0 0,0 0 0,1 0 0,-1 0 0,0 0 0,0 0 0,1 0 0,-1 0 0,0 0 0,1 0 0,0 0 0,4 12 0,-3 25 0,-1-32 0,-1 23 0,0-15 0,0 0 0,1 0 0,0 0 0,1 0 0,1-1 0,5 17 0,-8-28-37,0 0 1,0 0-1,1-1 1,-1 1-1,1 0 1,-1 0-1,0-1 1,1 1-1,-1 0 0,1-1 1,0 1-1,-1 0 1,1-1-1,0 1 1,-1-1-1,1 1 1,0-1-1,-1 1 0,1-1 1,0 1-1,0-1 1,0 0-1,-1 1 1,1-1-1,0 0 1,0 0-1,0 0 0,0 0 1,-1 0-1,1 0 1,2 0-1,-1-1-229,1 1 0,0-1 0,-1-1 0,0 1 0,1 0-1,-1-1 1,0 1 0,1-1 0,-1 1 0,3-4 0,39-48-7371,-21 18-296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4.803"/>
    </inkml:context>
    <inkml:brush xml:id="br0">
      <inkml:brushProperty name="width" value="0.025" units="cm"/>
      <inkml:brushProperty name="height" value="0.025" units="cm"/>
    </inkml:brush>
  </inkml:definitions>
  <inkml:trace contextRef="#ctx0" brushRef="#br0">65 23 7399,'0'0'13255,"-4"12"-9545,-10 18-1996,-19 48 1581,30-71-3065,0 0 0,1 0 0,1 1 0,-1-1 0,1 0 0,0 1 0,1-1 0,0 13 0,0-20-228,0 0 0,0 1-1,1-1 1,-1 1 0,0-1 0,1 0-1,-1 1 1,0-1 0,1 0-1,-1 1 1,0-1 0,1 0 0,-1 1-1,1-1 1,-1 0 0,1 0 0,-1 0-1,1 1 1,-1-1 0,0 0 0,1 0-1,-1 0 1,1 0 0,-1 0 0,1 0-1,-1 0 1,1 0 0,-1 0-1,1 0 1,-1 0 0,1 0 0,-1 0-1,1 0 1,-1-1 0,1 1 0,-1 0-1,1 0 1,-1-1 0,19-7 106,-10 0-77,-1 0 0,0 0 0,0-1 0,-1 0 0,0 0 0,-1-1 0,0 0 0,8-18 0,-7 13-18,-1-1 0,0 0 0,-1 0 1,-1 0-1,3-22 0,-14 83 102,1-9-82,1 1 0,-1 41-1,6-76-117,0-1-1,1 1 1,-1-1-1,0 1 0,0-1 1,1 1-1,-1-1 0,1 1 1,-1-1-1,1 1 0,0-1 1,-1 0-1,1 1 0,0-1 1,0 0-1,0 1 1,0-1-1,0 0 0,0 0 1,0 0-1,1 0 0,-1 0 1,0 0-1,1-1 0,-1 1 1,0 0-1,1-1 1,-1 1-1,1-1 0,-1 1 1,1-1-1,-1 1 0,1-1 1,-1 0-1,1 0 0,0 0 1,-1 0-1,1 0 0,-1 0 1,1-1-1,1 1 1,3-1-668,1-1 0,-1 1 0,0-1 0,0 0 0,0 0 1,0-1-1,0 0 0,0 0 0,5-4 0,26-23-5322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5.179"/>
    </inkml:context>
    <inkml:brush xml:id="br0">
      <inkml:brushProperty name="width" value="0.025" units="cm"/>
      <inkml:brushProperty name="height" value="0.025" units="cm"/>
    </inkml:brush>
  </inkml:definitions>
  <inkml:trace contextRef="#ctx0" brushRef="#br0">85 239 3940,'0'0'16330,"-9"12"-13122,0 0-2633,0 1-1,1 0 0,0 0 1,1 0-1,1 1 1,0 0-1,0 1 0,2-1 1,-3 16-1,5-21-353,1-1-1,0 1 1,0-1-1,1 1 1,0 0-1,1-1 1,0 1-1,0 0 1,4 10-1,-5-17-170,1-1 0,0 1 0,0 0 0,0-1 0,0 1 0,0 0-1,0-1 1,0 1 0,1-1 0,-1 1 0,0-1 0,1 0 0,0 0 0,-1 0 0,1 0 0,-1 0-1,1 0 1,2 1 0,-1-1-22,1-1 0,-1 1 0,1-1 0,-1 0 0,1 1 0,-1-2 0,1 1 0,-1 0 0,1-1 0,-1 0 0,0 1 0,1-1 0,4-3 0,1 0-28,-1 0 0,0-1 0,0 0 0,0 0 0,0-1 0,-1 0 0,0-1 0,0 1 0,-1-1 0,0-1 0,10-13 0,-5 2 0,0 0 0,0-1 0,-2 1 0,7-24 0,-8 20 0,-1-1 0,-1 0 0,-2-1 0,0 1 0,-2-1 0,0 1 0,-2-1 0,-1 0 0,-5-35 0,6 58 0,-1-1 0,1 1 0,-1 0 0,0 0 0,1 0 0,-1 0 0,0 0 0,0 0 0,0 0 0,-1 0 0,1 0 0,0 0 0,-1 1 0,1-1 0,-4-2 0,4 4 0,0-1 0,0 1 0,0-1 0,0 1 0,0 0 0,0-1 0,0 1 0,0 0 0,0 0 0,0 0 0,0 0 0,-1 0 0,1 0 0,0 0 0,0 0 0,0 1 0,0-1 0,0 0 0,0 1 0,0-1 0,-2 2 0,-2 1 0,0 0 0,1 0 0,-1 1 0,1 0 0,0 0 0,0 0 0,0 1 0,1-1 0,-6 9 0,0 1 0,1 1 0,0 0 0,1 0 0,1 0 0,0 1 0,1-1 0,0 1 0,2 1 0,0-1 0,-1 18 0,4-32 0,0-1 0,0 0 0,1 0 0,-1 0 0,0 1 0,1-1 0,-1 0 0,1 0 0,-1 0 0,1 0 0,0 0 0,-1 0 0,1 0 0,0 0 0,0 0 0,0 0 0,-1 0 0,1 0 0,0-1 0,0 1 0,0 0 0,1-1 0,-1 1 0,0-1 0,0 1 0,0-1 0,0 1 0,0-1 0,1 0 0,-1 1 0,2-1 0,48 1 0,-34-1 0,8-1-112,-11 0-209,0 1-1,0 1 1,-1 0 0,1 1 0,19 4 0,-29-5 257,0 1 1,-1-1 0,1 1 0,-1 0 0,1-1-1,-1 2 1,0-1 0,0 0 0,0 1 0,0-1-1,0 1 1,-1 0 0,1 0 0,-1 0 0,0 0-1,0 1 1,0-1 0,0 0 0,0 1 0,-1 0-1,0-1 1,1 1 0,-1 0 0,0 5 0,2 4-85,-2 1 0,1 1 0,-2-1 0,0 0 0,0 0 0,-3 15 0,-6-2-3973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6.821"/>
    </inkml:context>
    <inkml:brush xml:id="br0">
      <inkml:brushProperty name="width" value="0.025" units="cm"/>
      <inkml:brushProperty name="height" value="0.025" units="cm"/>
    </inkml:brush>
  </inkml:definitions>
  <inkml:trace contextRef="#ctx0" brushRef="#br0">0 120 11147,'0'0'10767,"7"14"-9811,13 37 17,-3 1 0,17 75 1,-6 13-440,-25-137 2061,0-15-1368,-1-20-384,-1-3-737,-1 0 1,-2 0-1,-2 0 0,-1 1 0,-1-1 0,-2 1 0,-24-61 0,21 79-103,5 23-176,5 30-4,1-32 145,1-1 0,0 1 0,0 0 0,1-1 1,-1 1-1,1-1 0,0 0 0,0 1 0,1-1 0,-1 0 0,1 0 0,0-1 0,0 1 0,0 0 0,0-1 0,1 0 0,0 0 0,-1 0 1,1 0-1,0-1 0,0 1 0,1-1 0,-1 0 0,0 0 0,1 0 0,-1-1 0,1 0 0,0 0 0,-1 0 0,1 0 0,0-1 0,-1 0 1,1 0-1,0 0 0,0 0 0,-1-1 0,1 0 0,0 0 0,-1 0 0,1 0 0,-1-1 0,1 0 0,-1 0 0,0 0 0,0 0 1,0-1-1,0 0 0,0 1 0,0-1 0,6-7 0,-1 0 61,0 0-1,-1 0 1,0-1 0,0 0-1,-1 0 1,-1 0 0,0-1-1,0 0 1,-2-1 0,1 1 0,-1-1-1,-1 0 1,0 1 0,-1-2-1,1-21 1,-3 35-18,-1 0 0,1 0 0,0 1-1,0-1 1,0 0 0,0 0 0,-1 1 0,1-1 0,0 0 0,0 0-1,-1 1 1,1-1 0,0 0 0,0 0 0,-1 0 0,1 0-1,0 0 1,-1 1 0,1-1 0,0 0 0,-1 0 0,1 0 0,0 0-1,0 0 1,-1 0 0,1 0 0,0 0 0,-1 0 0,1 0 0,0 0-1,-1 0 1,1 0 0,0 0 0,-1-1 0,1 1 0,0 0 0,0 0-1,-1 0 1,1 0 0,0 0 0,0-1 0,-1 1 0,1 0-1,0 0 1,0-1 0,-1 1 0,1 0 0,0 0 0,0-1 0,0 1-1,0 0 1,-1 0 0,1-1 0,0 1 0,0 0 0,0-1 0,0 1-1,0 0 1,0-1 0,0 1 0,0 0 0,0-1 0,-16 25 79,6 8 46,2 1 0,2 0-1,1 0 1,1 0 0,2 1 0,2 33-1,0-64-101,0 0 1,0 0-1,0 0 0,1 0 0,-1 0 0,1 0 0,0 0 0,-1 0 1,1-1-1,1 1 0,-1 0 0,0-1 0,1 1 0,2 3 0,-3-5-42,1 1-1,-1-1 0,1 0 1,-1 0-1,1-1 0,-1 1 1,1 0-1,0 0 0,-1-1 1,1 1-1,0-1 0,-1 1 1,1-1-1,0 0 0,0 0 0,0 0 1,-1 0-1,1 0 0,0 0 1,0 0-1,-1 0 0,1-1 1,0 1-1,0-1 0,-1 1 1,3-2-1,3-1-347,-1-1-1,1 1 1,-1-1 0,1 0-1,-1-1 1,-1 0 0,1 0-1,6-7 1,22-28-5331,-5 0-2240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7.588"/>
    </inkml:context>
    <inkml:brush xml:id="br0">
      <inkml:brushProperty name="width" value="0.025" units="cm"/>
      <inkml:brushProperty name="height" value="0.025" units="cm"/>
    </inkml:brush>
  </inkml:definitions>
  <inkml:trace contextRef="#ctx0" brushRef="#br0">51 423 14606,'0'0'8974,"-6"13"-6508,-3 14-1675,0 0 0,2 1 0,0 0 0,2 0 0,-2 48 0,7-74-798,0 0 1,0-1-1,0 1 1,0 0-1,0 0 0,0 0 1,0 0-1,1 0 1,-1 0-1,1 0 1,-1 0-1,1 0 1,0 0-1,0-1 1,0 1-1,0 0 0,0-1 1,0 1-1,0 0 1,1-1-1,-1 0 1,1 1-1,-1-1 1,1 0-1,-1 1 0,1-1 1,0 0-1,-1 0 1,1-1-1,0 1 1,0 0-1,0 0 1,0-1-1,3 1 0,-2-1-14,1 0 0,-1 0 0,1-1 0,-1 1 0,0-1 0,1 0 0,-1 0 0,0 0 0,0 0-1,0 0 1,1-1 0,-1 0 0,-1 1 0,1-1 0,0 0 0,0 0 0,-1-1 0,1 1 0,3-5 0,8-12 37,-1-1 1,0-1 0,-2 0 0,0 0-1,-1-1 1,-1-1 0,-2 0 0,9-40 0,-7 18 9,-2-1 0,-3-1 0,-1-70 1,-4 110-12,1 1 0,-1 0 1,-1 0-1,1 0 0,-1 0 0,0 0 1,0 0-1,-1 1 0,0-1 0,-5-7 1,7 11-5,0 1 0,0 0 0,0 0 0,0-1 1,0 1-1,0 0 0,0 0 0,-1 0 0,1 0 1,0 0-1,-1 1 0,1-1 0,-1 0 0,1 0 0,-1 1 1,1-1-1,-1 1 0,1 0 0,-1-1 0,0 1 1,1 0-1,-1 0 0,1 0 0,-1 0 0,0 0 1,1 0-1,-1 1 0,1-1 0,-1 0 0,0 1 1,1-1-1,-1 1 0,1 0 0,0 0 0,-1-1 1,1 1-1,0 0 0,-1 0 0,1 0 0,0 0 1,0 0-1,0 1 0,0-1 0,0 0 0,0 0 1,-1 3-1,-7 6 1,2 1 0,0 0 0,0 0 0,1 1 1,0 0-1,1 0 0,0 1 0,-5 24 0,4-12 4,2 0-1,1 1 0,-1 43 1,4-67-58,0 1 0,0 0 0,1-1 0,-1 1 0,1-1 0,-1 1 0,1-1 0,0 1 0,0-1 0,0 1 0,0-1 0,1 0 0,-1 0 0,1 0 0,-1 1 0,1-1 0,0-1 0,-1 1 1,1 0-1,0 0 0,0-1 0,1 1 0,-1-1 0,0 1 0,0-1 0,1 0 0,-1 0 0,1 0 0,-1 0 0,1-1 0,-1 1 0,1-1 0,4 1 0,10 0-1089,0 0 0,0-1-1,0-1 1,22-3-1,-2 0-1287,-33 4 2420,0-1 0,-1 1 0,1 0 0,0 0 0,0 0-1,0 0 1,0 0 0,0 1 0,0 0 0,0 0 0,-1 0 0,1 0-1,0 1 1,-1 0 0,1-1 0,-1 1 0,1 0 0,-1 1 0,0-1-1,0 1 1,0-1 0,0 1 0,0 0 0,-1 0 0,1 0 0,-1 0 0,0 1-1,0-1 1,0 0 0,1 5 0,-3-7 5,1-1-1,-1 1 1,0 0-1,0-1 1,0 1 0,1-1-1,-1 1 1,0-1-1,1 1 1,-1-1 0,1 1-1,-1-1 1,0 1-1,1-1 1,-1 0 0,1 1-1,-1-1 1,1 0 0,-1 1-1,1-1 1,-1 0-1,1 1 1,0-1 0,-1 0-1,1 0 1,-1 0-1,1 0 1,0 0 0,-1 0-1,1 1 1,-1-1-1,1-1 1,0 1 0,-1 0-1,1 0 1,-1 0-1,1 0 1,0 0 0,-1 0-1,1-1 1,-1 1 0,1 0-1,-1-1 1,1 1-1,-1 0 1,1-1 0,-1 1-1,1 0 1,-1-1-1,1 1 1,-1-1 0,0 1-1,1-1 1,-1 1-1,0-1 1,1 1 0,-1-1-1,0 0 1,20-39 141,-17 33-129,10-27 112,-1-1-1,-2-1 0,-1 1 0,5-51 0,-2-140 2653,-16 687-919,4-455-1843,-1-3-10,1-1 0,0 1 1,0 0-1,0-1 0,0 1 0,0-1 1,0 1-1,1 0 0,-1-1 0,1 1 0,0-1 1,0 1-1,0-1 0,0 1 0,0-1 1,0 0-1,1 1 0,-1-1 0,1 0 0,3 3 1,-5-5 7,1 0 1,0 0 0,0-1 0,0 1-1,0 0 1,0 0 0,0-1-1,0 1 1,0-1 0,0 1 0,-1-1-1,1 1 1,0-1 0,0 1-1,-1-1 1,1 0 0,0 1 0,-1-1-1,1 0 1,0 0 0,-1 1-1,1-1 1,-1 0 0,0 0 0,1 0-1,-1 0 1,0 0 0,1 0-1,-1 1 1,0-1 0,0 0 0,0 0-1,0 0 1,0 0 0,0-2-1,6-38 136,-5 25 136,-1-1 0,0 1 1,0 0-1,-2 0 0,0 0 0,-1 0 0,-1 1 1,0-1-1,-1 1 0,-1 0 0,0 0 0,-1 0 0,-15-22 1,6 21-232,16 16-59,-1 0 1,1 0-1,0 0 0,0 0 1,-1 0-1,1 0 1,0 0-1,0 0 1,-1 0-1,1 0 1,0 0-1,0 0 1,-1 0-1,1 0 0,0 0 1,0 0-1,-1 0 1,1 0-1,0 0 1,0 0-1,0 0 1,-1 1-1,1-1 1,0 0-1,0 0 1,0 0-1,-1 0 0,1 1 1,0-1-1,0 0 1,0 0-1,0 0 1,-1 1-1,1-1 1,0 0-1,0 0 1,0 1-1,0-1 0,0 0 1,0 2-91,0-1 1,0 1-1,0-1 1,0 1-1,0-1 1,0 1-1,0-1 1,1 1-1,-1-1 1,1 0-1,-1 1 1,1-1-1,-1 0 1,1 1-1,0-1 1,0 0-1,0 0 0,0 0 1,0 1-1,0-1 1,0 0-1,0 0 1,1 0-1,1 2-479,0-1-1,0-1 0,1 1 1,-1 0-1,0-1 1,1 1-1,-1-1 0,1 0 1,-1 0-1,5 0 0,22 1-6488,2-2-4479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9.169"/>
    </inkml:context>
    <inkml:brush xml:id="br0">
      <inkml:brushProperty name="width" value="0.025" units="cm"/>
      <inkml:brushProperty name="height" value="0.025" units="cm"/>
    </inkml:brush>
  </inkml:definitions>
  <inkml:trace contextRef="#ctx0" brushRef="#br0">34 48 14478,'-1'13'2669,"-10"37"-1846,2 0 0,3 0 0,1 0 1,4 79-1,1-127-735,0 1 0,0-1 0,0 1 0,0-1 0,1 1 0,0-1 0,-1 0 0,1 1 0,0-1 0,0 0 0,0 1 0,0-1 0,1 0 0,-1 0 0,0 0 0,1 0 0,0 0 0,-1 0 0,4 2 0,-3-3-24,0 0 0,0 0 0,1 0 0,-1-1 0,0 1 0,0-1 0,0 1 0,1-1 0,-1 0 0,0 0 0,1 0 0,-1 0 0,0 0 0,0-1 0,1 1 0,-1-1 0,3 0 0,5-3 72,-1 0 1,1-1-1,-1 1 1,0-2-1,0 0 1,0 0-1,13-12 1,4-7-19,-2-2 1,0 0 0,33-52 0,-47 64 142,-1-1-1,0 0 1,-1 0-1,-1 0 1,-1-1-1,0 0 0,-1-1 1,-1 1-1,2-25 1,-6 42-241,0 0 0,0 0 0,0 0 0,0 0 0,0 0 0,-1 0 0,1 0 0,0 0 0,0 0 0,0 0 1,0 0-1,0 0 0,0 0 0,-1 0 0,1 0 0,0 0 0,0 0 0,0 0 0,0 0 0,0 0 0,0 0 0,-1-1 0,1 1 0,0 0 0,0 0 0,0 0 1,0 0-1,0 0 0,0 0 0,0 0 0,0 0 0,0 0 0,0-1 0,-1 1 0,1 0 0,0 0 0,0 0 0,0 0 0,0 0 0,0 0 0,0-1 0,0 1 0,0 0 1,0 0-1,0 0 0,0 0 0,0 0 0,0 0 0,0-1 0,0 1 0,0 0 0,0 0 0,0 0 0,0 0 0,0 0 0,0 0 0,1-1 0,-1 1 0,0 0 1,0 0-1,0 0 0,0 0 0,0 0 0,0 0 0,0 0 0,-8 13 263,-6 24-347,7-7 90,2 0 0,-2 45 0,6-63-28,1-1 1,0 0-1,1 0 0,0 1 0,1-1 0,0 0 1,1 0-1,0 0 0,0-1 0,6 11 0,-7-17 4,0 0 0,0-1-1,0 1 1,1-1 0,-1 0-1,1 1 1,0-1 0,-1-1-1,2 1 1,-1 0-1,0-1 1,0 1 0,1-1-1,0 0 1,-1 0 0,1 0-1,0-1 1,0 1 0,0-1-1,0 0 1,0 0 0,0-1-1,0 1 1,0-1-1,0 0 1,0 0 0,0 0-1,0 0 1,1-1 0,-1 1-1,0-1 1,0 0 0,0-1-1,4-1 1,1-1 128,1-1 0,-1 0-1,0-1 1,-1 0 0,1 0 0,-1 0 0,0-1 0,-1-1 0,1 1-1,-2-1 1,1-1 0,7-12 0,-7 8-37,0-1-1,-1-1 1,0 1-1,-2-1 1,0 0 0,0 0-1,2-27 1,-5 34-74,0 0 1,-1 0-1,0 0 1,0-1-1,-1 1 1,0 0 0,0 0-1,-1 0 1,0 0-1,-1 1 1,1-1-1,-1 0 1,-1 1-1,0 0 1,0 0-1,-6-8 1,9 13-168,0 1 0,0 0 1,0 0-1,0-1 0,0 1 0,0 0 1,-1 0-1,1 0 0,0 0 0,-1 0 1,1 1-1,-1-1 0,1 0 0,-1 1 1,1-1-1,-1 1 0,0-1 0,1 1 1,-1 0-1,0 0 0,1 0 0,-1 0 1,0 0-1,1 0 0,-1 0 0,1 0 1,-1 1-1,0-1 0,1 1 0,-1-1 0,1 1 1,-1-1-1,1 1 0,-3 1 0,3 0-142,-1-1 0,1 0 0,0 1 0,0-1 0,0 1 0,-1-1 0,2 1 0,-1 0 0,0-1-1,0 1 1,0 0 0,1 0 0,-1 0 0,1-1 0,-1 1 0,1 0 0,0 0 0,0 0 0,0 0 0,0 0-1,0 0 1,0 0 0,1-1 0,-1 1 0,0 0 0,1 0 0,0 0 0,-1 0 0,2 2 0,7 6-7873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7.962"/>
    </inkml:context>
    <inkml:brush xml:id="br0">
      <inkml:brushProperty name="width" value="0.025" units="cm"/>
      <inkml:brushProperty name="height" value="0.025" units="cm"/>
    </inkml:brush>
  </inkml:definitions>
  <inkml:trace contextRef="#ctx0" brushRef="#br0">84 1 11018,'0'0'20484,"-9"9"-19715,2-1-734,-1 0 0,1 1 1,1 0-1,-1 0 1,1 0-1,1 1 1,0 0-1,0 0 1,1 1-1,1-1 1,-1 1-1,2 0 1,-3 17-1,5-27-60,0 0-1,1-1 1,-1 1 0,1 0 0,-1-1-1,1 1 1,-1 0 0,1-1-1,-1 1 1,1-1 0,-1 1 0,1-1-1,0 1 1,-1-1 0,1 1-1,0-1 1,-1 0 0,1 1 0,0-1-1,-1 0 1,1 0 0,0 1-1,0-1 1,0 0 0,-1 0 0,1 0-1,0 0 1,0 0 0,-1 0-1,1 0 1,0 0 0,0-1 0,0 1-1,-1 0 1,1 0 0,1-1-1,32-8-1285,-2-5 321,-17 7 686,1 0 0,0 0 0,0 2 0,0 0 0,1 1 0,-1 0 0,28-1 0,-44 4 354,1 1 0,-1 0 0,1 0 0,-1 0 0,0 0 0,1 0 0,-1 0 0,1 0 0,-1 0 0,0 1 0,1-1 0,-1 0 0,1 0 0,-1 0 0,0 0 0,1 0 0,-1 1 0,1-1 0,-1 0 0,0 0 0,1 1 0,-1-1 0,0 0 0,0 1 0,1-1 0,-1 0 0,0 1 0,0-1 0,1 0 0,-1 1 0,0-1 0,0 1 0,0-1 0,0 0 0,1 1 0,-6 17 1177,-18 15 6,11-18-822,6-6-408,-1 0 0,0 0 1,0-1-1,-1 0 0,0-1 1,-1 1-1,-10 6 0,13-13-1569,5-12-13160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8.333"/>
    </inkml:context>
    <inkml:brush xml:id="br0">
      <inkml:brushProperty name="width" value="0.025" units="cm"/>
      <inkml:brushProperty name="height" value="0.025" units="cm"/>
    </inkml:brush>
  </inkml:definitions>
  <inkml:trace contextRef="#ctx0" brushRef="#br0">132 166 4388,'0'0'4180,"2"-10"1676,2-30-998,-4 39-4675,0 0 1,0 0-1,0 0 0,0 0 0,0 0 0,-1 1 1,1-1-1,0 0 0,0 0 0,-1 0 0,1 0 1,0 1-1,-1-1 0,1 0 0,-1 1 0,1-1 1,-1 0-1,1 0 0,-1 1 0,0-1 0,1 1 1,-1-1-1,0 1 0,1-1 0,-1 1 0,0-1 0,0 1 1,0 0-1,1-1 0,-1 1 0,0 0 0,0 0 1,0-1-1,0 1 0,1 0 0,-1 0 0,0 0 1,0 0-1,0 0 0,0 0 0,0 1 0,1-1 1,-1 0-1,0 0 0,0 0 0,0 1 0,-1 0 1,-2 0 154,0 0 1,-1 1 0,1 0 0,0 0 0,0 0 0,1 0 0,-6 4-1,2 1-233,0 0-1,1 0 0,0 1 0,0 0 1,1 1-1,0-1 0,0 1 0,1 0 1,0 0-1,1 0 0,0 0 0,0 1 1,1-1-1,0 1 0,1 0 0,0 0 1,0-1-1,2 20 0,0-28-104,-1 0 0,1 0 0,-1 0 0,1 0 0,-1 0 0,1 0 0,0 0 0,-1 0 0,1 0 0,0 0 0,0 0 0,-1-1 0,1 1 0,0 0 0,0-1 0,0 1 0,0-1 0,0 1 0,0-1 0,0 1 0,0-1 0,0 0 0,0 1 0,0-1 0,0 0 0,1 0 0,-1 0 0,0 0 0,0 0 0,0 0 0,0 0 0,0 0 0,0 0 0,0 0 0,2-1 0,1 0 0,0 0 0,-1 0 0,1 0 0,0 0 0,-1-1 0,1 0 0,-1 0 0,1 1 0,3-5 0,2-3 0,0 0 0,-1 0 0,-1-1 0,0-1 0,0 1 0,-1-1 0,0 0 0,0 0 0,-2-1 0,8-23 0,-6 10 0,-1 0 0,-1-1 0,-1 0 0,0-33 0,-10 71 0,-1 15 0,7-20-53,-1 11-674,0-1 0,1 1-1,1 18 1,0-33 530,1 0 0,-1 0 0,0-1 0,1 1 0,0 0 0,0-1 0,0 1 0,0 0 0,0-1 0,0 1 0,4 4 0,-4-7 113,0 1 0,0 0-1,0 0 1,0-1 0,0 1 0,0 0 0,0-1 0,0 1 0,0-1 0,0 0-1,0 1 1,1-1 0,-1 0 0,0 0 0,0 1 0,1-1 0,-1 0-1,0 0 1,0 0 0,0-1 0,1 1 0,-1 0 0,0 0 0,0-1-1,0 1 1,1-1 0,1 0 0,15-13-5559,3-13-2492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8.693"/>
    </inkml:context>
    <inkml:brush xml:id="br0">
      <inkml:brushProperty name="width" value="0.025" units="cm"/>
      <inkml:brushProperty name="height" value="0.025" units="cm"/>
    </inkml:brush>
  </inkml:definitions>
  <inkml:trace contextRef="#ctx0" brushRef="#br0">53 58 3716,'0'-10'8440,"0"-31"-3321,0 41-5006,0 0 0,0 0 1,0 0-1,0 0 0,0 0 0,0 0 1,0 0-1,1-1 0,-1 1 0,0 0 1,0 0-1,0 0 0,0 0 0,0 0 1,0 0-1,0-1 0,0 1 0,0 0 1,0 0-1,0 0 0,0 0 0,0-1 0,0 1 1,0 0-1,0 0 0,0 0 0,0 0 1,0-1-1,0 1 0,0 0 0,0 0 1,0 0-1,0 0 0,0 0 0,0-1 1,0 1-1,0 0 0,-1 0 0,1 0 0,0 0 1,0 0-1,0 0 0,0-1 0,0 1 1,0 0-1,0 0 0,-1 0 0,1 0 1,0 0-1,0 0 0,0 0 0,0 0 1,-1 0-1,1 0 0,0 0 0,0 0 1,0 0-1,0 0 0,0 0 0,-1 0 0,1 0 1,0 0-1,0 0 0,0 0 0,-1 0 1,-6 14 1985,-5 22-1422,6-9-116,1 1 1,1 0-1,1 0 0,2 0 1,3 50-1,-2-76-546,0 0 1,0 0-1,1 0 0,-1 0 0,1 0 0,-1 0 0,1 0 0,0 0 0,-1 0 1,1 0-1,0 0 0,0-1 0,0 1 0,1 0 0,-1-1 0,0 1 1,1-1-1,-1 1 0,1-1 0,-1 0 0,1 1 0,0-1 0,-1 0 1,1 0-1,0 0 0,0-1 0,0 1 0,0 0 0,0-1 0,0 1 0,0-1 1,0 1-1,0-1 0,0 0 0,0 0 0,0 0 0,0 0 0,0 0 1,3-1-1,8-2-430,1-1 0,-1 0 0,0 0 0,24-13 0,-5 3-2125,-29 13 2510,-1 1 0,1-1-1,-1 0 1,1 1 0,-1-1 0,1 1 0,-1 0-1,1 0 1,0 0 0,-1 0 0,1 0 0,-1 1-1,4 0 1,-5-1 150,0 1-1,0-1 0,0 1 1,0-1-1,0 1 1,0 0-1,-1-1 1,1 1-1,0 0 1,0 0-1,0 0 1,-1-1-1,1 1 0,0 0 1,-1 0-1,1 0 1,-1 0-1,1 0 1,-1 0-1,0 1 1,1 0-1,-1 2 106,1 0 0,-1 1 0,0-1 0,-1 0-1,1 0 1,-1 0 0,0 0 0,0 1 0,0-1 0,-1 0 0,1-1-1,-1 1 1,0 0 0,0 0 0,-2 3 0,0-1-222,-1 1 0,1-1 0,-1 0 0,0 0 0,0 0 0,0-1 0,-1 0 1,0 0-1,0 0 0,0 0 0,-1-1 0,0 0 0,1-1 0,-1 0 0,-1 0 0,1 0 0,0-1 0,-1 0 0,1 0 1,-1-1-1,1 0 0,-1 0 0,0-1 0,1 0 0,-10-1 0,14 0-208,0 0 0,0 0-1,0-1 1,1 1 0,-1-1 0,1 1-1,-1-1 1,1 0 0,0 0 0,0 0 0,-1 0-1,1 0 1,1 0 0,-1-1 0,0 1-1,0-1 1,1 1 0,0-1 0,-1 0 0,1 0-1,-1-5 1,0 2-564,0 0-1,1 0 1,0 0-1,0-1 1,0 1 0,1 0-1,0-1 1,1 1 0,0-10-1,6 0-6303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9.410"/>
    </inkml:context>
    <inkml:brush xml:id="br0">
      <inkml:brushProperty name="width" value="0.025" units="cm"/>
      <inkml:brushProperty name="height" value="0.025" units="cm"/>
    </inkml:brush>
  </inkml:definitions>
  <inkml:trace contextRef="#ctx0" brushRef="#br0">1 204 5990,'0'0'22442,"11"6"-20840,-10-5-1571,4 2 76,0 0-1,1 0 1,-1-1-1,1 1 1,-1-1-1,1 0 1,0-1-1,0 1 1,0-1-1,0 0 1,0-1-1,0 0 1,0 1 0,0-2-1,0 1 1,0-1-1,0 0 1,-1 0-1,11-4 1,-3-1-74,0-1 0,0-1 1,-1 0-1,0 0 0,-1-2 1,15-14-1,-20 19-23,-1-1 0,0 1 0,0-1 0,-1 0 0,0-1 1,0 1-1,0-1 0,-1 0 0,0 0 0,-1 0 0,1 0 0,-1 0 0,0-1 0,0-8 0,-2 15-8,1 0 0,-1 1 0,0-1-1,0 0 1,0 0 0,0 0 0,0 0 0,0 1-1,-1-1 1,1 0 0,0 0 0,0 0-1,-1 0 1,1 1 0,0-1 0,-1 0 0,1 0-1,0 1 1,-1-1 0,1 0 0,-1 1 0,0-1-1,1 0 1,-1 1 0,1-1 0,-1 1 0,0-1-1,1 1 1,-1-1 0,0 1 0,0 0 0,1-1-1,-1 1 1,0 0 0,0 0 0,0-1 0,0 1-1,1 0 1,-1 0 0,0 0 0,0 0 0,0 0-1,0 0 1,1 0 0,-1 0 0,0 1 0,0-1-1,0 0 1,0 0 0,1 1 0,-1-1-1,0 0 1,-1 2 0,-3 0-9,1 0 1,-1 0-1,1 0 1,-1 1-1,1 0 0,0 0 1,0 0-1,-4 4 1,-3 7 20,0 0 1,0 1 0,2 0 0,-11 23 0,16-29-7,0-1-1,0 1 1,1 0-1,1 1 1,0-1-1,0 0 1,1 1-1,0-1 1,0 19-1,2-27-7,-1 0 0,0 0 0,1 0 0,-1 0 0,1 0 0,-1-1 0,1 1 0,0 0 0,-1 0 0,1-1 0,0 1 0,-1 0 0,1-1 0,0 1 0,0-1 0,0 1 0,0-1 0,0 1 0,-1-1 0,1 0 0,0 1 0,0-1 0,0 0 0,0 0 0,0 0 0,0 0 0,0 1 0,0-1 0,0-1 0,0 1 0,0 0 0,0 0 0,0 0 0,0 0 0,0-1 0,1 0 0,39-12 0,-24 2 0,-1-1 0,0 0 0,-1-1 0,15-17 0,-18 18 0,0 0 0,0 1 0,2 0 0,-1 1 0,1 0 0,20-9 0,-33 18 0,-1 1 0,1 0 0,0-1 0,-1 1 0,1 0 0,0 0 0,-1 0 0,1 0 0,-1-1 0,1 1 0,0 0 0,-1 0 0,1 0 0,0 0 0,-1 1 0,1-1 0,0 0 0,-1 0 0,1 0 0,0 0 0,-1 1 0,1-1 0,-1 0 0,1 1 0,-1-1 0,1 0 0,-1 1 0,1-1 0,0 1 0,7 22 0,-8 42 0,-1-47 0,1-17 0,0 0 0,0-1 0,0 1 0,0 0 0,0 0 0,0 0 0,0-1 0,0 1 0,0 0 0,0 0 0,0 0 0,1-1 0,-1 1 0,0 0 0,1 0 0,-1-1 0,0 1 0,1 0 0,-1-1 0,1 1 0,-1 0 0,1-1 0,-1 1 0,1-1 0,0 1 0,-1-1 0,1 1 0,0-1 0,-1 1 0,2-1 0,0 1 0,-1-1 0,1 0 0,0 0 0,-1-1 0,1 1 0,0 0 0,-1-1 0,1 1 0,0-1 0,-1 1 0,1-1 0,-1 0 0,3-1 0,47-37 0,-49 38 0,58-56 0,-32 29 0,1 1 0,53-36 0,-82 62 0,1 1 0,-1-1 0,1 1 0,-1 0 0,0-1 0,1 1 0,-1 0 0,1-1 0,0 1 0,-1 0 0,1 0 0,-1-1 0,1 1 0,-1 0 0,1 0 0,0 0 0,-1 0 0,1 0 0,-1 0 0,1 0 0,0 0 0,-1 0 0,1 0 0,-1 0 0,1 0 0,0 0 0,-1 0 0,1 1 0,-1-1 0,1 0 0,-1 0 0,1 1 0,-1-1 0,2 1 0,0 22 0,-16 36 0,12-55 0,1-1 0,-2 8 0,0 1 0,0-1 0,1 0 0,-1 12 0,3-23-7,0 0-1,0 0 1,1-1 0,-1 1-1,0 0 1,0 0 0,1 0-1,-1-1 1,0 1 0,0 0-1,1 0 1,-1 0 0,0 0-1,0 0 1,1 0 0,-1 0-1,0 0 1,0 0 0,1 0-1,-1 0 1,0 0 0,0 0-1,1 0 1,-1 0 0,0 0-1,1 0 1,-1 0-1,0 0 1,0 0 0,1 0-1,-1 0 1,0 0 0,0 0-1,1 1 1,-1-1 0,0 0-1,0 0 1,0 0 0,1 0-1,-1 1 1,0-1 0,0 0-1,0 0 1,1 1 0,-1-1-1,0 0 1,0 0 0,0 1-1,0-1 1,0 0 0,0 0-1,0 1 1,0-1 0,0 0-1,0 0 1,0 1 0,0-1-1,0 0 1,0 1 0,0-1-1,0 0 1,0 0 0,0 1-1,0-1 1,0 1 0,12-15-3080,1-11-5220,0-8-6688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9.755"/>
    </inkml:context>
    <inkml:brush xml:id="br0">
      <inkml:brushProperty name="width" value="0.025" units="cm"/>
      <inkml:brushProperty name="height" value="0.025" units="cm"/>
    </inkml:brush>
  </inkml:definitions>
  <inkml:trace contextRef="#ctx0" brushRef="#br0">1 0 9001,'0'0'23766,"0"70"-23766,3-42 0,6-1 0,3-2 0,4-5 0,-4-2-4901,1 0-5893</inkml:trace>
  <inkml:trace contextRef="#ctx0" brushRef="#br0" timeOffset="1">67 589 4869,'0'0'26104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28.957"/>
    </inkml:context>
    <inkml:brush xml:id="br0">
      <inkml:brushProperty name="width" value="0.025" units="cm"/>
      <inkml:brushProperty name="height" value="0.025" units="cm"/>
    </inkml:brush>
  </inkml:definitions>
  <inkml:trace contextRef="#ctx0" brushRef="#br0">1 137 5029,'0'0'6224,"9"0"-5412,4 0-486,6 1 24,-1-1 0,1 0 0,-1-2 0,0 0 0,0-2 0,36-10 0,-36 6-224,2 1 0,-1 0 1,1 2-1,0 0 0,0 1 1,0 1-1,1 1 0,32 1 1,-29-1-60,1-1 0,-1-1-1,0-1 1,0-1 0,28-11 0,-29 9-43,0 1 0,0 0 0,1 2 0,0 1-1,29-1 1,-52 5-44,1 0-1,-1 1 1,1-1-1,-1 1 1,0-1-1,0 1 1,1 0 0,-1 0-1,0-1 1,0 1-1,0 0 1,0 0-1,0 0 1,0 0-1,0 0 1,0 0-1,0 1 1,0-1-1,-1 0 1,1 0-1,0 1 1,-1-1-1,1 0 1,-1 1-1,0-1 1,1 0 0,-1 1-1,0-1 1,0 1-1,0-1 1,0 0-1,0 1 1,0-1-1,0 1 1,0-1-1,-1 0 1,1 1-1,0-1 1,-1 1-1,1-1 1,-2 1-1,2-1-251,0 0-1,-1 0 0,1 0 1,-1 0-1,1 0 0,-1-1 1,0 1-1,1 0 0,-1 0 1,0-1-1,1 1 0,-1 0 1,0-1-1,0 1 0,0-1 0,0 1 1,1-1-1,-1 1 0,0-1 1,0 0-1,0 0 0,0 1 1,-2-1-1,-7 0-4617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29.346"/>
    </inkml:context>
    <inkml:brush xml:id="br0">
      <inkml:brushProperty name="width" value="0.025" units="cm"/>
      <inkml:brushProperty name="height" value="0.025" units="cm"/>
    </inkml:brush>
  </inkml:definitions>
  <inkml:trace contextRef="#ctx0" brushRef="#br0">62 48 4100,'0'0'6587,"-9"-6"-5220,-1 0-828,6 4-303,1 1 0,-1-1 1,1 0-1,0 0 0,0-1 0,0 1 0,0-1 0,0 1 0,0-1 0,0 0 1,1 0-1,-3-5 0,16 16 3250,18 3-2900,-21-8-115,16 5-349,0-1 0,1-1 0,-1-2 0,43 4 0,102-6 410,-92-3-452,-76 1-79,0-1 1,0 1-1,-1 0 0,1 0 0,0 0 1,0 0-1,0 1 0,0-1 0,0 0 0,-1 0 1,1 0-1,0 1 0,0-1 0,0 0 0,-1 1 1,1-1-1,0 1 0,0-1 0,-1 1 1,1-1-1,0 1 0,-1-1 0,1 1 0,-1 0 1,1-1-1,-1 1 0,1 0 0,-1 0 0,1 1 1,0 0 4,-1 0 1,0 0 0,0 0-1,0 0 1,0 0 0,-1-1-1,1 1 1,0 0-1,-1 0 1,0 0 0,1 0-1,-2 3 1,-3 4 30,0 0 1,0 0-1,-1-1 1,-7 9-1,-81 74 998,65-65-1019,-48 54 1,76-79-60,0 0-325,0 1 0,0-1 0,0 1 0,-1-1 0,1 1 0,-1-1 0,1 0 1,-1 0-1,1 1 0,-1-1 0,0 0 0,-2 1 0,-7-1-6337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1.736"/>
    </inkml:context>
    <inkml:brush xml:id="br0">
      <inkml:brushProperty name="width" value="0.025" units="cm"/>
      <inkml:brushProperty name="height" value="0.025" units="cm"/>
    </inkml:brush>
  </inkml:definitions>
  <inkml:trace contextRef="#ctx0" brushRef="#br0">0 1 4708,'0'0'22694,"11"1"-20665,316 8 2698,-182-9-8315,-15-1-7374,-111 1 3910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2.098"/>
    </inkml:context>
    <inkml:brush xml:id="br0">
      <inkml:brushProperty name="width" value="0.025" units="cm"/>
      <inkml:brushProperty name="height" value="0.025" units="cm"/>
    </inkml:brush>
  </inkml:definitions>
  <inkml:trace contextRef="#ctx0" brushRef="#br0">0 39 3267,'0'0'28491,"14"-7"-27626,1 1-835,0 1 0,0 0 0,1 0 0,-1 2 0,28-3 0,-36 5-32,-1 0 1,0 1-1,1 0 0,-1 0 0,1 1 1,-1 0-1,1 0 0,-1 0 1,0 1-1,0 0 0,0 0 0,0 0 1,0 1-1,0 0 0,-1 0 1,1 1-1,-1 0 0,0 0 0,0 0 1,6 6-1,-9-7 2,0 0 0,0-1 0,0 1 0,-1 0 0,1 0 0,-1 0 0,1 0 0,-1 1 0,0-1 0,-1 0 0,1 0 0,0 1 0,-1-1 0,0 0 0,0 1 0,0-1 0,0 0 0,0 1 0,-1-1 0,0 0 0,1 1 0,-1-1 0,0 0 0,-1 0 0,1 0 0,0 0 0,-1 0 0,0 0 0,-2 3 0,-7 9 0,-1-1 0,0-1 0,-1 0 0,-19 16 0,4-4 0,21-17-18,-42 40-2082,20-15-2866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4.701"/>
    </inkml:context>
    <inkml:brush xml:id="br0">
      <inkml:brushProperty name="width" value="0.025" units="cm"/>
      <inkml:brushProperty name="height" value="0.025" units="cm"/>
    </inkml:brush>
  </inkml:definitions>
  <inkml:trace contextRef="#ctx0" brushRef="#br0">7 17 9769,'11'-16'15970,"-11"41"-11966,-2 3-4381,-6 102 1108,3-78-536,3 62 1,2-113-180,0 0 0,0 0 0,0-1 0,0 1 0,0 0 0,0-1 1,1 1-1,-1 0 0,0-1 0,0 1 0,1 0 0,-1-1 1,0 1-1,1 0 0,-1-1 0,1 1 0,-1-1 0,1 1 0,-1-1 1,1 1-1,-1-1 0,1 1 0,-1-1 0,1 1 0,0-1 1,-1 0-1,1 1 0,0-1 0,-1 0 0,1 0 0,0 0 1,-1 1-1,1-1 0,0 0 0,-1 0 0,1 0 0,0 0 0,0 0 1,-1 0-1,1 0 0,0 0 0,-1-1 0,1 1 0,0 0 1,0 0-1,-1 0 0,1-1 0,-1 1 0,1-1 0,0 1 0,0-1 1,34-22 1235,2-19-1199,-3-1 1,-2-1-1,39-70 0,-14 21-79,-77 148-2963,-11-1-9674,13-28 1794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9.653"/>
    </inkml:context>
    <inkml:brush xml:id="br0">
      <inkml:brushProperty name="width" value="0.025" units="cm"/>
      <inkml:brushProperty name="height" value="0.025" units="cm"/>
    </inkml:brush>
  </inkml:definitions>
  <inkml:trace contextRef="#ctx0" brushRef="#br0">193 12 10602,'-9'1'8702,"1"1"-8122,-1 1 1,0 0 0,1 0 0,0 0 0,-1 1 0,2 1 0,-1-1 0,0 2 0,1-1-1,0 1 1,0 0 0,1 0 0,-1 0 0,-5 9 0,4-5-269,1-1-1,1 1 1,-1-1 0,2 2 0,-1-1-1,2 1 1,-1 0 0,1 0 0,1 0 0,0 0-1,-2 18 1,5-28-309,-1 1 1,1-1-1,0 1 1,0-1-1,0 1 0,1-1 1,-1 1-1,0-1 0,0 1 1,1-1-1,-1 0 1,1 1-1,-1-1 0,1 1 1,0-1-1,0 0 0,-1 0 1,1 1-1,0-1 0,0 0 1,0 0-1,0 0 1,0 0-1,0 0 0,1 0 1,-1 0-1,0-1 0,0 1 1,1 0-1,-1-1 1,1 1-1,-1-1 0,0 1 1,1-1-1,-1 0 0,1 1 1,-1-1-1,1 0 1,-1 0-1,1 0 0,-1 0 1,1 0-1,-1-1 0,1 1 1,2-1-1,3 0 12,1-1-1,0 1 1,-1-2 0,1 1-1,-1-1 1,1 0 0,9-6-1,4-6 1,0-2 0,-1 0 1,26-28-1,19-18-12,-64 62 1,0 0-1,0 0 0,1 0 0,-1 0 1,1 0-1,-1 0 0,1 0 1,-1 0-1,1 1 0,0-1 0,-1 0 1,1 1-1,0 0 0,-1-1 1,3 1-1,-3 0 3,0 0-1,0 0 1,0 1-1,0-1 1,-1 0 0,1 1-1,0-1 1,0 0 0,-1 1-1,1-1 1,0 1 0,0-1-1,-1 1 1,1 0 0,-1-1-1,1 1 1,-1 0 0,1-1-1,-1 1 1,1 0-1,-1 0 1,1 0 0,2 8 48,-1-1 0,0 0 1,0 1-1,0-1 0,-1 12 1,6 19 82,-7-37-136,1-1 0,-1 1 1,1-1-1,0 1 0,0-1 0,-1 0 0,1 1 0,0-1 0,1 0 0,-1 1 0,0-1 0,0 0 0,0 0 0,1 0 0,-1 0 0,0 0 0,1-1 1,-1 1-1,1 0 0,-1-1 0,1 1 0,-1 0 0,1-1 0,2 1 0,0-1 0,0 0-1,0-1 1,-1 1-1,1-1 1,0 0 0,0 1-1,-1-2 1,1 1-1,-1 0 1,5-3 0,8-5-3,-1 0 0,-1-1 1,20-17-1,28-30 2,34-27 0,-96 83 0,1 0 0,0 0 0,0 1 0,0-1 0,0 0 0,0 0 0,0 1 0,0-1 0,0 1 0,0-1 0,0 1 0,0-1 0,0 1 0,1 0 0,-1-1 0,0 1 0,0 0 0,0 0 0,1 0 0,-1 0 0,0 0 0,0 0 0,0 0 0,1 0 0,1 1 0,-3 0 0,1 0 0,0 0 0,0 0 0,0 1 0,-1-1 0,1 0 0,0 0 0,-1 0 0,1 1 0,-1-1 0,0 0 0,1 1 0,-1-1 0,0 0 0,0 1 0,0-1 0,0 0 0,0 2 0,0 11 0,-2 0 0,1-1 0,-6 16 0,7-27 0,-3 11 0,0 0 0,1 1 0,-1 16 0,4-29-86,1-1-1,-1 0 1,0 0-1,1 0 1,-1 0-1,0 0 1,1 0-1,-1 0 1,0 0-1,1-1 1,-1 1-1,0 0 1,0-1-1,1 1 1,-1-1-1,0 0 1,0 1-1,0-1 1,2-1-1,2-3-1461,-1 0 0,1-1 0,-1 1 0,0-1 0,0 0 0,5-12-1,1-3-6544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5.210"/>
    </inkml:context>
    <inkml:brush xml:id="br0">
      <inkml:brushProperty name="width" value="0.025" units="cm"/>
      <inkml:brushProperty name="height" value="0.025" units="cm"/>
    </inkml:brush>
  </inkml:definitions>
  <inkml:trace contextRef="#ctx0" brushRef="#br0">1 88 12139,'0'0'14008,"9"2"-12614,-5-1-1342,0 0 111,0 0-1,0 0 0,1 0 0,-1 0 0,0-1 0,0 0 1,1 0-1,-1 0 0,0 0 0,0-1 0,0 1 1,1-1-1,-1 0 0,0 0 0,0-1 0,0 1 1,0-1-1,0 0 0,-1 0 0,1 0 0,-1-1 0,1 1 1,3-5-1,8-13 338,-4 8 33,-17 29-285,3-11-248,1 0 0,0 0 0,0 0 0,0 0 0,1 1 0,0-1 0,0 0 0,1 1 0,0 10 0,0-16 0,1 0 0,-1 0 0,1-1 0,0 1 0,-1 0 0,1-1 0,0 1 0,-1 0 0,1-1 0,0 1 0,0-1 0,0 1 0,0-1 0,-1 1 0,1-1 0,0 0 0,0 0 0,0 1 0,0-1 0,0 0 0,0 0 0,0 0 0,0 0 0,0 0 0,2 0 0,32 0 0,-26-1 0,36 2 0,8-1 0,53-6 0,-105 3 0,0 0 0,0 0 0,-1-1 0,1 1 0,-1 0 0,0-1 0,0 1 0,0 0 0,0-1 0,-2-4 0,0-2 0,-1 0 0,-1-1 0,0 2 0,-5-11 0,-5-9 0,14 27-486,6 2-6189,11 0 1470,-15 0 3398,15 0-5608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5.601"/>
    </inkml:context>
    <inkml:brush xml:id="br0">
      <inkml:brushProperty name="width" value="0.025" units="cm"/>
      <inkml:brushProperty name="height" value="0.025" units="cm"/>
    </inkml:brush>
  </inkml:definitions>
  <inkml:trace contextRef="#ctx0" brushRef="#br0">104 1 17392,'0'0'11195,"-9"2"-10085,0 0-829,0 1-1,1 1 0,-1 0 0,-11 6 1,17-8-253,0-1 0,1 1 0,-1 0 1,1 0-1,-1 0 0,1 0 0,0 0 1,0 0-1,0 1 0,0-1 1,0 1-1,0-1 0,1 1 0,0 0 1,-1 0-1,1-1 0,0 1 1,0 0-1,0 0 0,1 0 0,-1 5 1,1-8-64,0 1 1,0-1 0,1 1-1,-1-1 1,1 1 0,-1-1 0,0 1-1,1-1 1,-1 1 0,1-1-1,-1 0 1,1 1 0,-1-1 0,1 0-1,-1 1 1,1-1 0,0 0-1,-1 0 1,1 1 0,-1-1-1,1 0 1,0 0 0,-1 0 0,1 0-1,0 0 1,-1 0 0,1 0-1,1 0 1,26 0-901,-20-1 452,47 1-2929,59 0-372,-113 0 3852,0 0 0,-1 0-1,1 0 1,0 0 0,0 0 0,-1 0 0,1 0 0,0 0 0,-1 0 0,1 1 0,0-1 0,-1 0 0,1 0 0,0 1 0,-1-1 0,1 0 0,0 1 0,-1-1 0,1 0 0,-1 1 0,1-1 0,-1 1 0,1-1 0,-1 1 0,1-1 0,-1 1 0,1 0 0,-1-1 0,1 2 0,-8 18 2756,-28 17 907,30-33-3603,-60 39 1193,59-39-1260,-1-1 0,1 0 1,0-1-1,-1 1 0,1-1 0,-1 0 0,0-1 1,0 1-1,-7-1 0,15-3-520,0 0 0,0 0 0,0 0 0,0 1-1,1-1 1,-1 0 0,1 1 0,-1-1 0,1 0 0,0 1 0,-1 0 0,4-2 0,19-13-5798,5 0-2242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035"/>
    </inkml:context>
    <inkml:brush xml:id="br0">
      <inkml:brushProperty name="width" value="0.025" units="cm"/>
      <inkml:brushProperty name="height" value="0.025" units="cm"/>
    </inkml:brush>
  </inkml:definitions>
  <inkml:trace contextRef="#ctx0" brushRef="#br0">96 261 18898,'-10'8'1746,"5"-4"-1562,-51 49 2883,53-51-2925,1 1-1,0-1 0,0 0 0,0 1 0,0-1 1,1 1-1,-1 0 0,1-1 0,-1 1 1,1 0-1,0 0 0,0 0 0,0 0 0,1 0 1,-1 0-1,1 0 0,-1 0 0,1 1 0,0-1 1,0 0-1,0 0 0,1 0 0,0 4 0,0-6-131,1 0-1,-1 0 0,0 0 0,0 0 0,0 0 0,1 0 0,-1-1 0,1 1 0,-1-1 0,0 1 0,1-1 0,-1 1 0,1-1 0,-1 0 0,1 0 0,-1 0 0,1 1 0,-1-1 0,1-1 0,2 1 0,32-5 111,-26 1-68,1 0 1,-1-1-1,1-1 1,-1 0-1,-1 0 0,1-1 1,-1 0-1,0 0 0,10-13 1,2-2 16,-1-2 0,22-33 0,-31 42-18,-2 0-1,0-1 1,0 0-1,-2 0 1,0-1-1,-1 0 1,0 0-1,-1-1 1,-2 1-1,4-32 1,-7 48-45,0 1 0,0-1 0,0 1 0,1-1 0,-1 1 1,0-1-1,0 1 0,-1-1 0,1 1 0,0-1 1,0 1-1,0-1 0,0 1 0,0 0 0,0-1 0,-1 1 1,1-1-1,0 1 0,0-1 0,-1 1 0,1 0 0,0-1 1,-1 1-1,1 0 0,0-1 0,-1 1 0,1 0 0,-1-1 1,1 1-1,0 0 0,-1 0 0,1-1 0,-1 1 0,1 0 1,-1 0-1,1 0 0,-1 0 0,-21 8 93,-17 24 69,34-27-145,-81 90 1783,79-86-1633,0 0 0,1 1 0,0 0 0,0 0 0,1 1-1,1-1 1,0 1 0,-6 22 0,10-33-172,0 1 1,1 0-1,-1 0 1,0 0-1,0 0 1,0 0-1,1 0 1,-1 0-1,1 0 1,-1-1-1,1 1 0,-1 0 1,1 0-1,-1 0 1,1-1-1,-1 1 1,1 0-1,0-1 1,0 1-1,-1-1 1,1 1-1,0-1 0,0 1 1,0-1-1,-1 1 1,1-1-1,0 0 1,0 1-1,0-1 1,0 0-1,0 0 0,0 0 1,0 0-1,0 0 1,0 0-1,0 0 1,1 0-1,47-1-151,-41 0 15,55-10-2157,-53 8 1659,0 0 0,0 1 0,0 1 0,0 0 0,0 0 0,0 1 0,19 1 0,-28 0 632,0 0-1,0-1 0,0 1 1,-1 0-1,1 0 0,0 0 1,0-1-1,-1 1 1,1 0-1,0 0 0,-1 0 1,1 0-1,-1 0 0,0 1 1,1-1-1,-1 0 1,0 0-1,0 0 0,1 0 1,-1 0-1,0 0 1,0 0-1,0 1 0,0-1 1,0 0-1,-1 0 0,1 0 1,0 0-1,-1 2 1,-8 36 135,1-23-197,-8 27-117,17-17-3154,0-26 2952,0 1 1,0 0 0,0 0-1,0-1 1,0 1-1,0-1 1,0 1-1,0-1 1,1 1-1,-1-1 1,0 0 0,0 0-1,0 1 1,0-1-1,1 0 1,-1 0-1,0 0 1,0 0-1,0 0 1,1-1 0,-1 1-1,0 0 1,2-1-1,-2 1-200,25-7-9513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391"/>
    </inkml:context>
    <inkml:brush xml:id="br0">
      <inkml:brushProperty name="width" value="0.025" units="cm"/>
      <inkml:brushProperty name="height" value="0.025" units="cm"/>
    </inkml:brush>
  </inkml:definitions>
  <inkml:trace contextRef="#ctx0" brushRef="#br0">115 1 20371,'0'0'8456,"-60"76"-7239,38-42-224,6-3-416,5-4-385,5-3-192,6-8-544,0-8-1763,14-7-1696,2-1-962,4-9-4420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735"/>
    </inkml:context>
    <inkml:brush xml:id="br0">
      <inkml:brushProperty name="width" value="0.025" units="cm"/>
      <inkml:brushProperty name="height" value="0.025" units="cm"/>
    </inkml:brush>
  </inkml:definitions>
  <inkml:trace contextRef="#ctx0" brushRef="#br0">0 296 11819,'0'0'13047,"11"4"-12049,-6-1-946,0-2-1,0 1 1,0 0-1,1-1 1,-1 0-1,0 0 1,1-1-1,-1 0 0,1 1 1,-1-2-1,1 1 1,-1-1-1,1 0 1,-1 0-1,0 0 1,1-1-1,-1 0 0,0 0 1,0 0-1,0 0 1,8-6-1,-3 2 77,40-24-126,-48 29 93,0 0 1,0-1-1,0 1 1,0-1-1,0 0 0,-1 0 1,1 0-1,0 0 1,-1 0-1,0 0 0,1 0 1,-1 0-1,0 0 1,0 0-1,0-1 0,0 1 1,1-5-1,-4 6 15,1 1 1,-1 0-1,1 0 0,-1 0 0,1 0 0,-1 0 0,1 1 0,-1-1 1,1 0-1,0 1 0,-1-1 0,1 1 0,-1 0 0,1-1 0,0 1 1,0 0-1,-1 0 0,0 1 0,-6 4 4,0 2 1,1-1-1,0 1 1,1 0-1,0 0 1,0 1-1,1 0 0,0 0 1,0 0-1,1 1 1,0 0-1,1-1 1,0 1-1,0 1 1,0 9-1,3-18-114,0-1 0,0 0 0,0 0 0,0 1 0,0-1 0,0 0 0,0 0 0,1 0 0,-1 1 0,0-1 0,1 0 0,-1 0 0,1 0 0,0 0 0,-1 0 0,1 0 0,0 0 0,0 0 0,-1 0 0,1 0 0,0 0 0,0 0 0,0 0 0,0-1 0,0 1 0,0 0 0,2 0 0,1 1 0,0-1 0,0 0 0,0 0 0,1 0 0,-1 0 0,0-1 0,0 1 0,7-1 0,4-1 0,0 0 0,0-2 0,29-7 0,-33 7-766,-1-1 1,1 0-1,-1-1 1,15-8-1,-22 11 345,0-1 0,0 1 0,0-1 0,0 1 0,0-1 0,0 0 0,-1 0 0,1-1-1,-1 1 1,0 0 0,0-1 0,0 1 0,0-1 0,-1 0 0,1 1 0,0-7 0,1-25-7074</inkml:trace>
  <inkml:trace contextRef="#ctx0" brushRef="#br0" timeOffset="1">116 9 21781,'0'0'4132,"-57"-8"-161,42 8-1825,9 0-1409,10 4-737,19 1 0,-1-2-2659,2-3-5700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7.461"/>
    </inkml:context>
    <inkml:brush xml:id="br0">
      <inkml:brushProperty name="width" value="0.025" units="cm"/>
      <inkml:brushProperty name="height" value="0.025" units="cm"/>
    </inkml:brush>
  </inkml:definitions>
  <inkml:trace contextRef="#ctx0" brushRef="#br0">52 27 5541,'0'0'19192,"-4"-5"-19267,-10-16 27,8 29-5030,6-7 4793,0-1 0,0 1 0,-1 0-1,1-1 1,0 1 0,0 0 0,0 0-1,0-1 1,-1 1 0,1 0 0,0-1 0,-1 1-1,1 0 1,0-1 0,-1 1 0,1-1 0,-1 1-1,1-1 1,-1 1 0,1-1 0,-1 1-1,0-1 1,1 1 0,-1-1 0,1 0 0,-1 1-1,0-1 1,1 0 0,-1 0 0,0 1-1,1-1 1,-1 0 0,0 0 0,0 0 0,1 0-1,-1 0 1,0 0 0,0 0 0,1 0-1,-1 0 1,0 0 0,1 0 0,-2-1 0,-3-5-1349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7.928"/>
    </inkml:context>
    <inkml:brush xml:id="br0">
      <inkml:brushProperty name="width" value="0.025" units="cm"/>
      <inkml:brushProperty name="height" value="0.025" units="cm"/>
    </inkml:brush>
  </inkml:definitions>
  <inkml:trace contextRef="#ctx0" brushRef="#br0">50 0 13357,'0'0'15598,"-3"9"-15523,2-7-72,-9 29 337,0 0 0,2 1 0,1 0 0,-4 60 0,12-92-329,-1 1 0,1 0 0,-1 0 0,1-1 0,-1 1 0,1 0 0,-1-1 0,1 1 0,-1-1 0,1 1 0,0 0 0,-1-1 0,1 1 0,0-1 0,0 0 0,-1 1 0,1-1 0,0 0 0,0 1 0,0-1-1,0 0 1,-1 0 0,1 0 0,0 0 0,0 0 0,0 0 0,0 0 0,-1 0 0,1 0 0,0 0 0,0 0 0,0 0 0,1-1 0,34-7 385,-3-8-174,20-8-342,-49 23 84,-1 0 1,0 0-1,1 0 1,-1 1-1,0-1 1,1 1-1,-1 0 1,1 0-1,-1 0 1,1 0-1,-1 1 1,1-1-1,4 3 1,-6-2 27,-1 0 1,0 0 0,1 0-1,-1 1 1,0-1-1,0 0 1,0 1-1,0-1 1,0 1 0,0-1-1,-1 1 1,1 0-1,0-1 1,-1 1-1,0 0 1,1 0 0,-1-1-1,0 1 1,0 0-1,0 0 1,0-1 0,0 4-1,-6 42 366,4-42-312,-1 0 0,1 0 0,-1 0 0,0-1 0,-1 0 0,1 1 0,-1-1 0,0 0 0,0-1 0,0 1 0,0-1 0,-1 0 0,1 0 0,-1 0 0,0 0 0,0-1 0,0 0 0,0 0 0,0 0 0,0-1 1,-1 1-1,1-1 0,-1-1 0,1 1 0,0-1 0,-1 0 0,1 0 0,-1 0 0,1-1 0,-1 0 0,-8-2 0,-4-7-1759,24 5-2445,31 1-5596,-13 4 459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8.501"/>
    </inkml:context>
    <inkml:brush xml:id="br0">
      <inkml:brushProperty name="width" value="0.025" units="cm"/>
      <inkml:brushProperty name="height" value="0.025" units="cm"/>
    </inkml:brush>
  </inkml:definitions>
  <inkml:trace contextRef="#ctx0" brushRef="#br0">11 1 20179,'0'0'9476,"-1"11"-9028,0-10-415,-6 50 365,7-49-385,-1 0-1,1 0 0,0 0 1,0 0-1,0 0 0,0 0 1,0 0-1,0 0 1,0 0-1,1 0 0,-1 0 1,1-1-1,-1 1 0,1 0 1,0 0-1,0 0 1,-1-1-1,1 1 0,1 0 1,-1-1-1,0 1 0,0-1 1,1 1-1,-1-1 0,3 3 1,3-3 23,0 0-1,0 0 1,1 0 0,-1-1 0,0 0 0,0 0 0,0-1-1,1 0 1,-1 0 0,0 0 0,9-4 0,8-4-91,44-23 0,-50 22-287,1 1 1,0 0-1,23-5 1,-41 13 326,-1 1 1,1 0 0,-1 0 0,1 0 0,-1-1 0,1 1 0,-1 0 0,1 0 0,-1 0 0,1 0 0,-1 0 0,1 0 0,0 0 0,-1 0 0,1 1 0,-1-1 0,1 0 0,-1 0 0,1 0 0,-1 0 0,1 1 0,-1-1 0,1 0-1,-1 0 1,0 1 0,1-1 0,-1 1 0,1-1 0,-1 0 0,0 1 0,1-1 0,-1 1 0,0-1 0,1 0 0,-1 1 0,0-1 0,1 2 0,0 24-200,2 8-1001,-3-34 1095,1 1 0,-1 0 0,1 0 0,0 0 0,-1 0 0,1-1 0,0 1 0,-1 0 0,1 0 0,0-1 0,0 1 0,0-1 0,0 1 0,-1-1 0,1 1 0,0-1 0,0 1 0,0-1 0,0 0 0,0 1 0,0-1 0,0 0 0,0 0 0,0 0 0,0 0 0,0 0 0,0 0 0,0 0 0,0 0 0,0 0 0,2-1 0,3-1-296,0 0 0,-1 0 1,1-1-1,-1 1 0,1-1 1,-1 0-1,0-1 1,0 1-1,6-7 0,-8 7-98,0 0 0,1 0 0,-1 0 1,1 0-1,-1 1 0,1-1 0,0 1 0,0 0 0,0 0 0,1 0 0,-1 1 0,0 0 0,0-1 0,1 2 0,-1-1 0,1 0 1,-1 1-1,1 0 0,6 0 0,-10 2 768,0 1 1,0-1 0,0 0-1,0 0 1,-1 1 0,1-1-1,-1 1 1,0-1 0,1 0-1,-1 1 1,0-1 0,0 1-1,-1-1 1,1 0 0,0 1-1,-2 3 1,-17 86 4270,11-61-3188,1 0 0,-2 35 0,8-11 479,11 98 1,-4-80-966,-5-72-775,-1-1 0,0 1 0,1 0-1,-1 0 1,0 0 0,0 0-1,0 0 1,0 0 0,0 0-1,0 0 1,0 0 0,0 0-1,0 0 1,-1 0 0,1 0-1,0 0 1,-1 0 0,1-1-1,0 1 1,-1 0 0,1 0-1,-1 0 1,0 0 0,1-1 0,-1 1-1,1 0 1,-1-1 0,0 1-1,0 0 1,1-1 0,-1 1-1,0-1 1,0 1 0,0-1-1,0 1 1,0-1 0,1 0-1,-1 0 1,0 1 0,-1-1-1,0 0 78,-1-1-1,1 1 1,0-1-1,0 1 0,0-1 1,0 0-1,0 0 0,0 0 1,1 0-1,-1 0 0,0 0 1,0-1-1,1 1 1,-1-1-1,1 1 0,-1-1 1,-1-2-1,-5-8-152,0-1 0,1 0 0,1-1 0,0 1 0,0-1 0,2 0 0,0-1 0,0 1 0,1-1 0,1 1 0,1-1 0,0 0 0,1 0 0,0 0 0,3-17 0,-2 27-168,0 1-1,0 0 1,0 0-1,1 0 1,-1 0-1,1 0 1,0 0-1,0 0 1,0 1-1,0-1 1,1 1 0,0-1-1,0 1 1,6-6-1,2 1-1422,0 0-1,1 0 1,16-7-1,-9 5-683,14-10-9234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175"/>
    </inkml:context>
    <inkml:brush xml:id="br0">
      <inkml:brushProperty name="width" value="0.025" units="cm"/>
      <inkml:brushProperty name="height" value="0.025" units="cm"/>
    </inkml:brush>
  </inkml:definitions>
  <inkml:trace contextRef="#ctx0" brushRef="#br0">0 79 8232,'0'0'16720,"4"-9"-13726,-2 5-2816,0-1 0,0 1-1,1 0 1,-1 0 0,1 0-1,0 1 1,1-1 0,-1 1-1,0-1 1,1 1 0,0 0-1,0 0 1,0 1 0,0-1-1,0 1 1,0 0 0,1 0-1,-1 0 1,1 1 0,-1-1-1,1 1 1,0 0 0,-1 1-1,10-1 1,-7 0-151,-1 0-1,1 1 1,-1 0 0,1 0-1,-1 0 1,1 1 0,-1 0 0,1 1-1,9 2 1,-14-2-36,1-1 0,-1 1 1,0 0-1,0 0 0,0 0 0,0 0 1,0 0-1,-1 0 0,1 0 0,-1 1 1,1-1-1,-1 0 0,0 1 0,0 0 1,0-1-1,0 1 0,0 0 0,-1-1 1,1 1-1,-1 0 0,1-1 0,-1 1 1,0 0-1,-1 5 0,1 14 41,-1-12-21,1-1 0,0 0 0,0 0-1,1 0 1,2 10 0,-2-17-9,-1-1-1,1 1 0,0 0 1,-1 0-1,1 0 0,0-1 1,0 1-1,0 0 1,0-1-1,0 1 0,1-1 1,-1 0-1,0 1 1,1-1-1,-1 0 0,1 0 1,-1 0-1,1 0 1,0 0-1,-1 0 0,1 0 1,0 0-1,0-1 0,0 1 1,-1-1-1,1 1 1,0-1-1,0 0 0,3 1 1,2-2 4,-1 1-1,0-1 1,1 0 0,-1 0 0,0 0 0,1-1-1,-1 0 1,0-1 0,0 1 0,0-1-1,-1 0 1,1-1 0,-1 1 0,0-1 0,0 0-1,0 0 1,6-8 0,-5 7 0,-2-1 0,1 0 0,0 0-1,-1 0 1,-1-1 0,1 0 0,-1 1 0,0-1 0,0 0 0,-1-1 0,0 1-1,0 0 1,-1-1 0,2-14 0,-3 21-5,0 1-1,0-1 1,0 0-1,0 0 1,0 0-1,-1 0 1,1 1 0,0-1-1,0 0 1,-1 0-1,1 0 1,0 1 0,-1-1-1,1 0 1,0 0-1,-1 1 1,1-1-1,-1 0 1,0 1 0,1-1-1,-1 1 1,1-1-1,-1 0 1,0 1 0,1-1-1,-1 1 1,0 0-1,0-1 1,1 1-1,-1 0 1,0-1 0,0 1-1,0 0 1,0 0-1,1 0 1,-1 0 0,0 0-1,-1 0 1,1 0-7,-1 0 1,0 0-1,1 0 1,-1 1 0,1-1-1,-1 1 1,1-1-1,-1 1 1,1-1 0,0 1-1,-1 0 1,1 0-1,0 0 1,-1-1 0,1 1-1,0 1 1,0-1-1,0 0 1,0 0 0,-1 2-1,-2 4-415,1 0-1,0 0 1,1 0-1,-1 1 0,2-1 1,-2 9-1,5 15-3795,-2-30 3884,1 0 0,-1 0-1,1 0 1,-1 0-1,1 0 1,-1 0 0,1-1-1,0 1 1,-1 0-1,1 0 1,0-1 0,-1 1-1,1 0 1,0-1-1,0 1 1,0-1 0,0 1-1,0-1 1,0 0 0,0 1-1,0-1 1,0 0-1,0 1 1,1-1 0,20 1-5470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518"/>
    </inkml:context>
    <inkml:brush xml:id="br0">
      <inkml:brushProperty name="width" value="0.025" units="cm"/>
      <inkml:brushProperty name="height" value="0.025" units="cm"/>
    </inkml:brush>
  </inkml:definitions>
  <inkml:trace contextRef="#ctx0" brushRef="#br0">59 0 9001,'0'0'14082,"-7"13"-12566,2-5-1280,-2 3 225,1 0 0,0 0 0,0 0 0,1 1 0,1 0 0,0 0 0,-4 22 0,8-33-426,0 0 0,0-1 0,1 1 0,-1 0 0,0-1 0,1 1 0,-1-1 0,0 1 0,1-1 0,-1 1 0,1-1 0,-1 1 0,1-1 0,-1 1 0,1-1 0,-1 1-1,1-1 1,-1 0 0,1 1 0,0-1 0,-1 0 0,1 0 0,0 1 0,-1-1 0,1 0 0,0 0 0,-1 0 0,1 0 0,0 0 0,-1 0 0,1 0 0,0 0 0,-1 0 0,1 0 0,0 0 0,-1 0 0,1-1 0,0 1 0,-1 0 0,1 0 0,0-1 0,33-9 888,25-23-486,-49 26-464,0 1 0,1 0 0,-1 0-1,1 1 1,0 0 0,0 1 0,1 0 0,0 1-1,20-3 1,-31 9 51,0 0 1,0 1-1,0 0 1,-1-1-1,0 1 0,1-1 1,-1 1-1,0-1 1,-1 7-1,1-5 106,-1-3-104,1-1 0,0 1 1,0 0-1,0 0 0,0 0 0,0-1 1,0 1-1,1 0 0,-1 0 0,0 0 1,1-1-1,0 1 0,-1 0 0,1-1 1,0 1-1,0 0 0,1 1 0,0-3-2,-1 0 0,1 1 0,0-1 0,-1 0 0,1 0 0,0 0 0,0 0-1,-1 0 1,1-1 0,0 1 0,-1-1 0,1 1 0,0-1 0,-1 1 0,1-1-1,-1 0 1,1 0 0,-1 0 0,2-1 0,40-21 102,-31 15-348,1 1 0,-1 1-1,1 0 1,0 0 0,1 1 0,-1 1 0,1 0-1,18-2 1,-32 6 159,1 0 1,0 1-1,0-1 0,0 0 0,0 0 0,0 1 1,-1-1-1,1 0 0,0 1 0,0-1 0,-1 1 1,1-1-1,0 1 0,0-1 0,-1 1 0,1 0 1,-1-1-1,1 1 0,-1 0 0,1 0 0,-1-1 1,1 1-1,-1 0 0,1 0 0,-1 0 0,0-1 1,0 1-1,1 0 0,-1 0 0,0 0 0,0 0 1,0 0-1,0 0 0,0-1 0,0 1 0,0 0 1,0 0-1,0 0 0,-1 0 0,1 0 0,-1 0 1,-8 38-5255,3-27-2461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0.262"/>
    </inkml:context>
    <inkml:brush xml:id="br0">
      <inkml:brushProperty name="width" value="0.025" units="cm"/>
      <inkml:brushProperty name="height" value="0.025" units="cm"/>
    </inkml:brush>
  </inkml:definitions>
  <inkml:trace contextRef="#ctx0" brushRef="#br0">8 263 15759,'0'0'3406,"-3"8"-1634,2-7-1701,0 1 0,1 0-1,-1-1 1,1 1 0,-1 0-1,1-1 1,-1 1 0,1 0 0,0 0-1,0-1 1,0 1 0,0 0 0,1 3-1,-1-5-12,0 1 1,1 0-1,-1 0 0,1-1 0,-1 1 0,1 0 0,-1 0 1,1-1-1,-1 1 0,1-1 0,0 1 0,-1 0 0,1-1 0,0 1 1,-1-1-1,1 0 0,0 1 0,0-1 0,0 0 0,-1 1 1,3-1-1,6 1 327,0 0 0,0 0 0,1-2 0,-1 1 0,0-1 0,11-2 0,52-12 1155,-2-3-1,96-37 1,-48 15-783,354-94 1012,-230 95-2815,-174 33-2529,110 6-1,-150 2-4426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936"/>
    </inkml:context>
    <inkml:brush xml:id="br0">
      <inkml:brushProperty name="width" value="0.025" units="cm"/>
      <inkml:brushProperty name="height" value="0.025" units="cm"/>
    </inkml:brush>
  </inkml:definitions>
  <inkml:trace contextRef="#ctx0" brushRef="#br0">0 0 15567,'0'0'11499,"17"74"-10346,-17-42-513,0 3-351,0 1-161,0 0-96,0-3-32,0-4-481,0-4-672,0-9-1441,0-4-866,-1-8-1184,-6-4-4645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0.309"/>
    </inkml:context>
    <inkml:brush xml:id="br0">
      <inkml:brushProperty name="width" value="0.025" units="cm"/>
      <inkml:brushProperty name="height" value="0.025" units="cm"/>
    </inkml:brush>
  </inkml:definitions>
  <inkml:trace contextRef="#ctx0" brushRef="#br0">18 305 11371,'0'0'16623,"81"9"-15149,-38-9-449,4-1-737,5-7-160,-6-2-128,-4 2-1537,-9-2-1890,-12 0-1955,-10-3-3009</inkml:trace>
  <inkml:trace contextRef="#ctx0" brushRef="#br0" timeOffset="1">0 66 17969,'0'0'10154,"21"-52"-9898,13 43-32,15 4-128,5 5-128,6 0-1698,-3 0-3555,-3 0-3907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0.651"/>
    </inkml:context>
    <inkml:brush xml:id="br0">
      <inkml:brushProperty name="width" value="0.025" units="cm"/>
      <inkml:brushProperty name="height" value="0.025" units="cm"/>
    </inkml:brush>
  </inkml:definitions>
  <inkml:trace contextRef="#ctx0" brushRef="#br0">214 1 18546,'-9'1'4308,"-6"2"-3228,2 0 1,-1 1-1,0 0 1,1 2-1,-20 9 1,23-10-799,0 1 0,1 0 0,0 0 0,0 1 0,0 0 0,1 1 0,0 0 0,-11 15 0,18-22-291,-1 0 0,1 1-1,0-1 1,0 1-1,0-1 1,1 1 0,-1 0-1,0-1 1,1 1-1,-1 0 1,1 0 0,-1-1-1,1 1 1,0 0-1,0 0 1,0 0 0,0-1-1,0 1 1,0 2-1,1-2-10,0-1 0,-1 0 0,1 0 0,0 0 0,0 0-1,0 0 1,0 0 0,0 0 0,0 0 0,0 0 0,0-1-1,0 1 1,0 0 0,0-1 0,1 1 0,-1-1 0,0 1-1,1-1 1,-1 1 0,2-1 0,10 2-227,0 0-1,0-2 1,0 1-1,19-3 1,-9 1-221,13 0-356,-24-1 508,0 2-1,0-1 1,0 1-1,1 1 0,-1 0 1,0 1-1,-1 1 0,16 4 1,-26-7 370,0 1 1,1-1-1,-1 1 1,0 0-1,0-1 1,0 1-1,0 0 1,0 0 0,0 0-1,0 0 1,0 0-1,0 0 1,0 0-1,0 0 1,-1 0-1,1 0 1,0 0-1,-1 1 1,1-1-1,-1 0 1,1 0-1,-1 1 1,0-1-1,1 0 1,-1 1-1,0-1 1,0 0-1,0 1 1,0-1 0,0 0-1,0 1 1,-1-1-1,1 0 1,0 1-1,-1-1 1,1 0-1,-1 1 1,1-1-1,-1 0 1,0 0-1,1 0 1,-1 0-1,-1 2 1,-2 2 352,0 1 0,-1 0 0,0-1 0,0 0 0,0 0 0,-8 6-1,-7 3 460,-40 22-1,54-33-961,0 0 1,0-1 0,0 1-1,0-1 1,-1 0 0,1-1 0,-1 1-1,1-2 1,-1 1 0,1 0-1,-1-1 1,-8-1 0,1-7-5553,9-12-6172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1.269"/>
    </inkml:context>
    <inkml:brush xml:id="br0">
      <inkml:brushProperty name="width" value="0.025" units="cm"/>
      <inkml:brushProperty name="height" value="0.025" units="cm"/>
    </inkml:brush>
  </inkml:definitions>
  <inkml:trace contextRef="#ctx0" brushRef="#br0">1 0 10154,'0'0'19976,"2"12"-19255,0 5-492,0-1-75,1 0 1,0 1 0,7 20 0,-9-35-138,0 0 1,0 0-1,1 0 0,-1 0 0,0 0 0,1 0 0,-1-1 1,1 1-1,0 0 0,-1-1 0,1 0 0,0 1 0,0-1 0,0 0 1,0 0-1,0 0 0,1 0 0,-1 0 0,0 0 0,0-1 1,0 1-1,1-1 0,-1 1 0,0-1 0,1 0 0,-1 0 0,0 0 1,1 0-1,-1-1 0,0 1 0,0-1 0,1 1 0,-1-1 0,0 0 1,3-1-1,6-2 55,0 0 0,0-1 1,-1 0-1,1-1 1,14-11-1,-5 0-55,-17 13-17,1 0 0,-1 1 0,1-1-1,0 1 1,0 0 0,0 0 0,1 0 0,-1 1 0,1-1 0,-1 1 0,1 0 0,9-2 0,-12 43 0,-10 6 0,6-40 0,1 1 0,0-1 0,-1 1 0,2-1 0,-1 1 0,1 0 0,0 0 0,1 9 0,-1-14-50,1-1 0,-1 1 0,1-1 0,0 0 0,-1 1 0,1-1 0,0 0 1,0 0-1,-1 1 0,1-1 0,0 0 0,0 0 0,-1 0 0,1 0 0,0 0 0,0 0 0,-1 0 0,1 0 0,0 0 0,0 0 0,-1-1 0,1 1 1,0 0-1,-1 0 0,1-1 0,0 1 0,-1 0 0,2-1 0,22-10-3440,2-12-2110,2-6-2664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1.648"/>
    </inkml:context>
    <inkml:brush xml:id="br0">
      <inkml:brushProperty name="width" value="0.025" units="cm"/>
      <inkml:brushProperty name="height" value="0.025" units="cm"/>
    </inkml:brush>
  </inkml:definitions>
  <inkml:trace contextRef="#ctx0" brushRef="#br0">128 0 14446,'0'0'10612,"-9"7"-7643,2-2-2598,-58 45 2450,61-46-2702,-1 0 0,1 1 0,0-1 0,0 1 0,1-1 0,-1 1 1,1 0-1,0 0 0,0 1 0,1-1 0,0 1 0,-4 10 0,6-16-119,0 1 0,0-1 0,0 0 0,0 1 0,0-1 0,0 1 0,0-1 0,0 1 0,0-1 0,1 1 0,-1-1 0,0 1 0,0-1 0,0 1 0,0-1 0,1 0 0,-1 1 0,0-1 0,0 1 0,1-1 0,-1 0 0,0 1 0,1-1 0,-1 0 0,0 1 0,1-1 0,-1 0 0,1 0 0,-1 1 0,0-1 0,1 0 0,-1 0 0,1 1 0,22-1 0,19-14 0,-29 7-40,0-2 1,-1 1-1,0-2 1,0 0-1,-1 0 1,0-1-1,-1 0 1,0-1-1,14-21 1,-60 93-424,28-50 438,1 0 0,1 0 0,0 1 0,0 0 0,1 0 0,0 0 0,1 1 0,1-1 0,-1 1 0,2 0 0,-2 17 0,4-27-145,0-1 0,0 0 1,1 1-1,-1-1 0,1 0 1,-1 0-1,1 1 1,0-1-1,-1 0 0,1 0 1,0 0-1,0 0 0,0 0 1,0 0-1,0 0 1,0 0-1,0 0 0,0 0 1,0-1-1,0 1 0,1 0 1,-1-1-1,0 1 1,0-1-1,1 1 0,-1-1 1,0 0-1,1 1 0,-1-1 1,0 0-1,1 0 1,-1 0-1,0 0 0,1 0 1,2-1-1,5 1-977,0-1 0,0 0 1,0 0-1,13-4 0,23-14-5168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2.007"/>
    </inkml:context>
    <inkml:brush xml:id="br0">
      <inkml:brushProperty name="width" value="0.025" units="cm"/>
      <inkml:brushProperty name="height" value="0.025" units="cm"/>
    </inkml:brush>
  </inkml:definitions>
  <inkml:trace contextRef="#ctx0" brushRef="#br0">103 157 15887,'-9'11'2707,"-2"0"-1890,-38 44 2977,45-50-3288,0 0 0,0 1-1,0 0 1,1 0-1,0 0 1,0 0 0,1 0-1,-1 1 1,-1 8-1,4-14-478,0 1 0,1-1-1,-1 0 1,0 0-1,0 0 1,1 0 0,-1 0-1,1 0 1,-1 0-1,1 0 1,-1 0 0,1 0-1,-1 0 1,1 0-1,0 0 1,0 0 0,-1 0-1,1-1 1,0 1-1,0 0 1,0-1 0,0 1-1,0 0 1,0-1-1,0 1 1,0-1 0,0 0-1,0 1 1,0-1-1,1 0 1,-1 0 0,0 1-1,0-1 1,0 0-1,0 0 1,0 0 0,1 0-1,1-1 1,49-4 137,-38 1-241,-1 0 1,0-1 0,-1-1 0,1 0 0,-1 0 0,0-1-1,-1-1 1,0 0 0,0-1 0,0 0 0,14-16 0,-14 13 69,-1 0 0,0-1 0,-1 0 0,-1-1 0,0 0 1,0 0-1,-2 0 0,1-1 0,6-26 0,-12 36 29,0 1-1,0-1 1,0 1 0,-1-1-1,0 1 1,0-1-1,0 1 1,-1-6 0,1 9-12,-1 0 0,1 0 1,-1 0-1,1 0 0,-1 0 1,1 0-1,-1 0 0,0 1 1,1-1-1,-1 0 0,0 0 1,1 1-1,-1-1 0,0 1 1,0-1-1,0 0 1,0 1-1,0 0 0,0-1 1,0 1-1,0-1 0,0 1 1,0 0-1,0 0 0,0 0 1,0 0-1,0 0 0,0 0 1,0 0-1,0 0 0,0 0 1,0 0-1,0 0 0,0 0 1,0 1-1,0-1 0,0 1 1,-1 0-1,-5 1 108,-1 2 0,1-1 0,0 1-1,0 0 1,1 0 0,-1 1 0,1 0 0,0 0-1,0 1 1,1-1 0,-1 1 0,1 0 0,1 1-1,-8 12 1,12-19-115,1 1 0,-1 0-1,1-1 1,-1 1-1,0 0 1,1-1 0,-1 1-1,1-1 1,-1 1 0,1-1-1,0 1 1,-1-1 0,1 1-1,0-1 1,-1 1 0,1-1-1,0 0 1,-1 1 0,1-1-1,0 0 1,0 0 0,-1 0-1,1 0 1,0 1 0,0-1-1,-1 0 1,1 0 0,0 0-1,0 0 1,1-1 0,38 5-451,-29-4 55,1 1-189,0 1 0,0 0 0,0 0 1,0 1-1,21 9 0,-29-11 593,-1 1 1,0-1-1,0 1 0,1 0 1,-1 1-1,-1-1 0,1 0 1,0 1-1,0-1 0,-1 1 1,0 0-1,1 0 0,-1 0 1,0 0-1,-1 0 0,1 1 1,0-1-1,-1 0 0,0 1 1,0-1-1,0 1 0,0 0 1,0 6-1,0-4 85,-1-1 0,0 1 1,0 0-1,0-1 0,-1 1 0,0-1 0,0 0 1,0 1-1,-4 8 0,-13 8-6802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2.719"/>
    </inkml:context>
    <inkml:brush xml:id="br0">
      <inkml:brushProperty name="width" value="0.025" units="cm"/>
      <inkml:brushProperty name="height" value="0.025" units="cm"/>
    </inkml:brush>
  </inkml:definitions>
  <inkml:trace contextRef="#ctx0" brushRef="#br0">2 60 5125,'0'0'20900,"0"10"-20041,0 31 58,-2-18-637,2 0 1,1 0 0,6 41-1,-7-63-244,0-1-1,1 1 1,-1 0-1,0-1 1,0 1-1,1-1 1,-1 1-1,0-1 1,1 1-1,-1-1 0,0 1 1,1-1-1,-1 1 1,1-1-1,-1 1 1,1-1-1,-1 0 1,1 1-1,-1-1 1,1 0-1,-1 1 1,1-1-1,0 0 0,-1 0 1,1 0-1,-1 1 1,1-1-1,0 0 1,-1 0-1,1 0 1,0 0-1,-1 0 1,1 0-1,-1 0 1,1 0-1,0 0 0,-1-1 1,1 1-1,-1 0 1,1 0-1,0-1 1,-1 1-1,1 0 1,-1 0-1,1-1 1,-1 1-1,1-1 1,-1 1-1,1 0 0,-1-1 1,1 1-1,-1-1 1,0 1-1,1-1 1,-1 0-1,26-29 1823,-13 8-1861,-1-1 0,-2 1 0,0-2 0,-1 1 0,-1-1 0,4-27 0,-13 60-116,0 1 1,0-1 0,1 1 0,0-1 0,1 12 0,-1-18 120,1 1 0,-1-1 0,1 1 0,-1-1 0,1 1 0,0-1 0,0 0 0,1 0 0,-1 1 0,1-1 0,0 0 0,-1 0 0,1 0 0,1-1 0,-1 1 0,0 0 0,3 2 0,-1-3 11,1 0 0,-1-1 0,1 1 1,-1-1-1,1 0 0,-1 0 0,1 0 0,0 0 0,0-1 0,-1 0 1,1 0-1,0 0 0,0-1 0,-1 0 0,1 1 0,-1-2 1,1 1-1,0 0 0,-1-1 0,0 0 0,1 0 0,-1 0 0,0-1 1,0 1-1,0-1 0,5-6 0,-1 3 13,-1 0 0,0-1 0,0 0 0,-1 0 0,1-1 0,-2 1 1,1-1-1,-1-1 0,0 1 0,-1-1 0,0 0 0,3-9 0,-6 16-26,-1 1 0,1-1 0,-1 1 0,0-1 0,1 1 0,-1 0 0,0-1 0,0 1 0,0-1 0,0 1 0,0-1 0,0 1 0,0-1 0,0 1 0,-1-1 0,0-2 0,1 4 0,-1 0 0,0 0 0,1 0 0,-1 0 0,1 0 0,-1 0 0,0 0 0,1 0 0,-1 1 0,1-1 0,-1 0 0,1 0 0,-1 0 0,1 1 0,-1-1 0,0 0 0,1 0 0,0 1 0,-1-1 0,1 0 0,-1 1 0,1-1 0,-1 1 0,1-1 0,0 1 0,-1 0 0,-33 43 0,25-29-2,0 0 0,1 1 1,1 1-1,1-1 0,0 1 0,2 0 1,-1 0-1,-1 21 0,6-37-89,0 1-1,0-1 1,0 1-1,0-1 1,0 0-1,0 1 1,0-1 0,1 0-1,-1 1 1,0-1-1,1 0 1,-1 1-1,1-1 1,0 0 0,-1 0-1,1 0 1,0 0-1,0 1 1,0-1-1,-1 0 1,1 0 0,0-1-1,0 1 1,1 0-1,-1 0 1,0 0-1,0-1 1,0 1 0,1 0-1,-1-1 1,0 1-1,0-1 1,3 1-1,4 0-993,-1 0-1,0-1 0,1 0 0,-1 0 0,9-1 1,-10 0 202,38-4-7429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206"/>
    </inkml:context>
    <inkml:brush xml:id="br0">
      <inkml:brushProperty name="width" value="0.025" units="cm"/>
      <inkml:brushProperty name="height" value="0.025" units="cm"/>
    </inkml:brush>
  </inkml:definitions>
  <inkml:trace contextRef="#ctx0" brushRef="#br0">150 252 14894,'-9'4'1441,"-10"8"501,-1 1 0,-32 27 0,48-36-1858,0-1-1,0 1 1,0 0 0,1 0-1,-1 0 1,1 0-1,0 0 1,0 1-1,1-1 1,-1 1-1,1 0 1,0 0 0,0 0-1,0 0 1,1 0-1,0 1 1,0-1-1,0 0 1,1 1-1,0 8 1,1-13-105,0 1 0,0-1 0,0 0 1,0 0-1,0 0 0,0-1 0,1 1 0,-1 0 0,0 0 0,1-1 1,-1 1-1,0-1 0,1 1 0,-1-1 0,1 1 0,-1-1 0,1 0 1,-1 0-1,1 0 0,-1 0 0,1 0 0,-1 0 0,0 0 0,1 0 1,1-1-1,41-5-345,-32 1 320,0 0-1,0-1 0,-1 0 0,0-1 0,0 0 0,-1 0 0,0-1 0,0-1 1,-1 0-1,0 0 0,13-18 0,0-3 158,-1-1 0,28-60 0,-40 75 173,-2 0 0,0 0 1,-1-1-1,-1 0 0,0 0 0,-1-1 1,1-20-1,-4 37-218,-1 1-1,0-1 0,0 0 1,0 1-1,0-1 1,0 0-1,0 0 1,0 1-1,0-1 1,0 0-1,0 1 1,-1-1-1,1 0 1,0 1-1,0-1 1,-1 0-1,1 1 1,0-1-1,-1 0 1,1 1-1,-1-1 0,1 1 1,0-1-1,-1 1 1,0-1-1,1 1 1,-1-1-1,1 1 1,-1-1-1,1 1 1,-2-1-1,0 1-30,1 0 0,-1 0 0,0 0 0,0 0 0,1 0-1,-1 1 1,0-1 0,1 0 0,-1 1 0,1 0 0,-1-1 0,1 1 0,-2 1-1,-44 30 26,31-17 13,0 1-1,1 1 1,1 0 0,1 1 0,0 0 0,2 1 0,0 0 0,-12 28 0,23-46-100,0 0 1,-1 0-1,1 1 0,0-1 1,-1 0-1,1 0 0,0 1 0,0-1 1,0 0-1,0 1 0,0-1 1,0 0-1,1 0 0,-1 1 1,0-1-1,1 0 0,-1 0 0,0 0 1,1 1-1,0-1 0,-1 0 1,1 0-1,0 0 0,-1 0 0,1 0 1,0 0-1,0 0 0,0 0 1,0 0-1,0-1 0,0 1 0,0 0 1,0-1-1,0 1 0,1 0 1,-1-1-1,0 0 0,0 1 1,0-1-1,1 0 0,1 1 0,8 1-611,-1 0-1,1-1 0,0-1 0,12 0 0,-2 0-1045,25 5-1748,-8 9 3301,-36-13 248,0 0-1,0 1 0,-1-1 0,1 1 1,0-1-1,-1 1 0,1 0 1,-1-1-1,0 1 0,0 0 0,0 0 1,0 0-1,0 0 0,0 0 0,0 0 1,-1 0-1,1 1 0,-1-1 1,1 0-1,-1 0 0,0 0 0,0 1 1,0-1-1,0 0 0,0 0 0,0 1 1,-1-1-1,1 0 0,-1 0 1,0 0-1,0 0 0,1 0 0,-1 0 1,-3 4-1,4-6-240,-5 19 414,6-11-2051,7-6-4150,9-5 71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578"/>
    </inkml:context>
    <inkml:brush xml:id="br0">
      <inkml:brushProperty name="width" value="0.025" units="cm"/>
      <inkml:brushProperty name="height" value="0.025" units="cm"/>
    </inkml:brush>
  </inkml:definitions>
  <inkml:trace contextRef="#ctx0" brushRef="#br0">193 1 10954,'0'0'6860,"-8"11"-3870,-13 19-906,2 1 0,-30 63 0,42-78-1796,0 1 1,2 0 0,0 0 0,1 0-1,0 0 1,2 1 0,0-1 0,1 1-1,1 19 1,0-36-445,0 1 1,0-1-1,1 1 1,-1-1-1,0 1 1,1-1-1,-1 0 1,1 1-1,0-1 1,-1 0-1,1 0 1,0 1-1,0-1 1,1 1-1,4-1-3663,-2-13 186,-6-19-6071,-7 5 4896,-21-22 6583,-5-8 11458,35 55-13050,0 1 0,0-1 0,-1 1-1,1-1 1,0 1 0,0-1 0,0 1 0,0-1 0,0 1-1,0 0 1,0-1 0,0 1 0,0-1 0,0 1-1,0-1 1,0 1 0,0-1 0,0 1 0,0-1 0,0 1-1,1-1 1,-1 1 0,0-1 0,0 1 0,1 0-1,-1-1 1,0 1 0,1-1 0,14-5 1493,31 6-2678,-32 1 1363,49 2-3663,-13-1-2914,-13-1-2705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920"/>
    </inkml:context>
    <inkml:brush xml:id="br0">
      <inkml:brushProperty name="width" value="0.025" units="cm"/>
      <inkml:brushProperty name="height" value="0.025" units="cm"/>
    </inkml:brush>
  </inkml:definitions>
  <inkml:trace contextRef="#ctx0" brushRef="#br0">122 1 15951,'0'0'8889,"-10"1"-6439,0 1-1861,0 0 0,0 0 0,1 1 0,-17 7 0,23-8-518,0-1 0,0 0 0,1 0-1,-1 1 1,1 0 0,-1-1 0,1 1-1,-1 0 1,1 0 0,0 1-1,0-1 1,0 0 0,0 1 0,1-1-1,-1 1 1,1-1 0,-1 1 0,1 0-1,0 0 1,0-1 0,0 1-1,0 0 1,1 0 0,-1 4 0,1-6-90,0 1 1,1-1-1,-1 0 1,1 0 0,0 0-1,-1 0 1,1 0-1,0 0 1,0 0 0,-1-1-1,1 1 1,0 0 0,0 0-1,0-1 1,0 1-1,0 0 1,0-1 0,0 1-1,0-1 1,0 1-1,1-1 1,-1 0 0,0 1-1,0-1 1,0 0-1,0 0 1,1 0 0,0 0-1,47 4-1983,-35-3 625,-6 0 479,0 0 0,0 1 1,0 0-1,0 1 0,9 3 1,-16-6 908,0 0 0,0 1 0,0-1 0,0 0 0,0 1 0,0-1 0,0 1 0,0-1 0,0 1 0,0 0 0,-1-1 1,1 1-1,0 0 0,0 0 0,-1-1 0,1 1 0,0 0 0,-1 0 0,1 0 0,-1 0 0,1 0 0,-1 0 0,1 0 0,-1 0 0,0 0 0,1 0 1,-1 0-1,0 0 0,0 0 0,0 0 0,0 0 0,0 0 0,0 0 0,0 0 0,0 0 0,0 0 0,-1 0 0,1 0 0,0 0 0,-1 0 1,1 0-1,-1 0 0,1 0 0,-1 0 0,1 0 0,-1 0 0,0 0 0,1 0 0,-1-1 0,0 1 0,0 0 0,-1 0 0,-1 2 42,-1 0-1,0 0 0,0 0 0,-1-1 0,1 1 1,0-1-1,-1 0 0,1-1 0,-1 1 0,-8 1 1,-28 2-6724,16-5-8218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5.555"/>
    </inkml:context>
    <inkml:brush xml:id="br0">
      <inkml:brushProperty name="width" value="0.025" units="cm"/>
      <inkml:brushProperty name="height" value="0.025" units="cm"/>
    </inkml:brush>
  </inkml:definitions>
  <inkml:trace contextRef="#ctx0" brushRef="#br0">233 0 20019,'0'0'4367,"7"12"-1981,33 50 413,-18-30-2161,-2 0 0,-1 2-1,15 37 1,-30-61-606,0 1 0,0 0-1,-2 1 1,1-1-1,-1 0 1,-1 1 0,0-1-1,0 1 1,-1-1 0,-1 1-1,0-1 1,-1 1-1,0-1 1,0 0 0,-5 12-1,-3 0-2,-1-2-1,0 1 1,-2-2-1,0 0 1,-25 29-1,-88 84-354,123-129 305,-60 53-1937,18-23-3136,-3-3-6405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1.204"/>
    </inkml:context>
    <inkml:brush xml:id="br0">
      <inkml:brushProperty name="width" value="0.025" units="cm"/>
      <inkml:brushProperty name="height" value="0.025" units="cm"/>
    </inkml:brush>
  </inkml:definitions>
  <inkml:trace contextRef="#ctx0" brushRef="#br0">31 1 20243,'0'0'7095,"-3"12"-6620,-4 19-53,2 0 0,1 0-1,2 1 1,1-1 0,1 1 0,8 58-1,47 202 1403,-49-264-1785,6 23 27,25 102 7,-41-227-73,-12 4 0,-2 1 0,-4 0 0,-36-76 0,50 129 0,10 24 0,15 29 0,-13-31 0,0-1 0,0 0 0,1 0 0,0 0 0,0 0 0,0-1 0,1 0 0,-1 0 0,1 0 0,0-1 0,0 0 0,1 0 0,-1 0 0,0-1 0,1 0 0,0 0 0,-1-1 0,1 0 0,0 0 0,0 0 0,0-1 0,-1 0 0,1 0 0,0-1 0,0 0 0,0 0 0,-1-1 0,1 0 0,-1 0 0,8-3 0,-6 1 0,0 0 0,0-1 0,-1 0 0,1 0 0,-1 0 0,-1-1 0,1 0 0,-1 0 0,0-1 0,0 0 0,-1 0 0,1 0 0,-2-1 0,1 1 0,-1-1 0,0 0 0,-1-1 0,0 1 0,0-1 0,-1 1 0,0-1 0,1-16 0,-2 8 0,-3 15 0,-3 9 0,-2 12 0,2-3 0,2 0 0,0 0 0,1 0 0,1 0 0,1 1 0,0-1 0,4 28 0,-4-43 0,0 0 0,1 0 0,-1 0 0,0 1 0,1-1 0,-1 0 0,1 0 0,0 0 0,-1 0 0,1-1 0,0 1 0,-1 0 0,1 0 0,0 0 0,0 0 0,0-1 0,0 1 0,0 0 0,0-1 0,0 1 0,0-1 0,0 1 0,0-1 0,0 0 0,1 1 0,1-1 0,-1 0 0,1 0 0,-1 0 0,0 0 0,1-1 0,-1 1 0,1-1 0,-1 1 0,0-1 0,1 0 0,2-1 0,4-3 0,0 0 0,0-1 0,0 0 0,10-10 0,22-28 0,12-14 0,-49 55 0,0-1 0,0 1 0,0 0 0,1 0 0,-1 0 0,1 0 0,0 1 0,0 0 0,-1 0 0,11-2 0,-13 4 0,-1 0 0,1 0 0,-1 0 0,0 0 0,0 0 0,1 1 0,-1-1 0,0 0 0,1 1 0,-1-1 0,0 1 0,0 0 0,0-1 0,0 1 0,1 0 0,-1 0 0,0 0 0,0 0 0,0 0 0,-1 0 0,1 0 0,0 0 0,0 0 0,-1 0 0,1 0 0,0 0 0,-1 1 0,1-1 0,-1 0 0,1 3 0,11 46 0,-11-39 0,1-5 0,7 37 0,-8-42 0,-1 0 0,0 1 0,1-1 0,-1 0 0,1 1 0,-1-1 0,1 0 0,-1 0 0,1 0 0,0 0 0,0 1 0,0-1 0,-1 0 0,1 0 0,0-1 0,0 1 0,0 0 0,1 0 0,-1 0 0,0-1 0,0 1 0,0 0 0,0-1 0,3 1 0,-3-1 0,1-1 0,-1 1 0,0-1 0,0 0 0,1 0 0,-1 0 0,0 1 0,0-1 0,0 0 0,0 0 0,0-1 0,0 1 0,-1 0 0,1 0 0,0 0 0,-1 0 0,1-1 0,0 1 0,0-3 0,13-34 0,-12 30 0,5-13-6,-4 11-145,0 0 0,1 0 1,0 0-1,0 0 0,1 1 0,0-1 1,0 1-1,1 1 0,1-1 0,0 1 1,14-14-1,-14 7-9490,-7 4 2071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4.344"/>
    </inkml:context>
    <inkml:brush xml:id="br0">
      <inkml:brushProperty name="width" value="0.025" units="cm"/>
      <inkml:brushProperty name="height" value="0.025" units="cm"/>
    </inkml:brush>
  </inkml:definitions>
  <inkml:trace contextRef="#ctx0" brushRef="#br0">183 161 9737,'0'0'5974,"1"-10"-1655,-1 6-3807,0 0 1,0-1-1,0 1 1,0-1-1,-1 1 1,1-1 0,-1 1-1,-1 0 1,1-1-1,0 1 1,-3-4-1,2 6-376,1-1 0,-1 1 0,0 0 0,0 0 0,0 0 0,0 1-1,0-1 1,-1 0 0,1 1 0,0-1 0,-1 1 0,1 0 0,-1 0 0,1 0-1,-1 0 1,0 0 0,1 1 0,-1-1 0,0 1 0,1 0 0,-1 0-1,0 0 1,-3 0 0,2 1-139,-1-1 0,1 1 0,0 0-1,-1 1 1,1-1 0,0 1 0,0 0 0,0 0-1,0 0 1,1 0 0,-1 1 0,1 0 0,-1 0-1,1 0 1,0 0 0,0 0 0,-5 7-1,3-3 15,-1 0 0,1 1-1,1 0 1,-1 0-1,2 0 1,-1 1-1,-4 16 1,8-25-4,0 1 0,0-1 0,0 1 0,0-1 0,0 1 1,0-1-1,0 0 0,0 1 0,0-1 0,1 1 0,-1-1 0,0 1 0,0-1 0,0 1 1,1-1-1,-1 0 0,0 1 0,1-1 0,-1 0 0,0 1 0,1-1 0,-1 0 0,0 1 0,1-1 1,-1 0-1,1 0 0,-1 1 0,1-1 0,-1 0 0,0 0 0,1 0 0,-1 0 0,1 1 1,-1-1-1,1 0 0,-1 0 0,1 0 0,-1 0 0,1 0 0,-1 0 0,1 0 0,-1-1 1,1 1-1,0 0 0,25-4 399,-14-1-310,1 0 1,-1-1-1,0-1 0,0 0 1,-1 0-1,0-1 0,0-1 1,-1 0-1,0 0 1,-1-1-1,0 0 0,0-1 1,-1 0-1,0 0 0,-1 0 1,-1-1-1,0-1 1,9-23-1,-53 128-13463,32-68 7297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4.686"/>
    </inkml:context>
    <inkml:brush xml:id="br0">
      <inkml:brushProperty name="width" value="0.025" units="cm"/>
      <inkml:brushProperty name="height" value="0.025" units="cm"/>
    </inkml:brush>
  </inkml:definitions>
  <inkml:trace contextRef="#ctx0" brushRef="#br0">92 0 18898,'0'0'6118,"-4"10"-5670,-8 19-156,2-10 392,1 0-1,2 1 1,0 0-1,1 0 1,1 1-1,-4 29 1,10-50-665,-1 1 0,1 0 0,0-1 0,-1 1 0,1-1 0,0 1 0,0 0 0,0-1 0,0 0 0,-1 1 0,1-1 0,0 0 0,0 1 0,0-1 0,0 0 0,0 0 0,0 0 0,0 0 0,0 0 0,0 0 0,0 0 0,2 0 0,32 0 136,-27 0-187,0 0-396,0 0 0,1 1-1,-1 0 1,0 1 0,0 0-1,11 4 1,-18-6 435,1 1 0,-1-1 0,0 1-1,1-1 1,-1 1 0,0 0 0,0-1 0,1 1 0,-1 0 0,0 0-1,0 0 1,0 0 0,0 0 0,0 0 0,0 0 0,0 0 0,-1 0-1,1 0 1,0 0 0,-1 1 0,1-1 0,-1 0 0,1 1 0,-1-1-1,1 0 1,-1 1 0,0-1 0,0 0 0,0 1 0,0-1 0,0 1-1,0-1 1,0 0 0,0 1 0,0-1 0,-1 1 0,1-1 0,0 0-1,-1 1 1,1-1 0,-1 0 0,0 0 0,1 1 0,-1-1 0,0 0-1,0 0 1,-1 1 0,-1 2 154,-1-1-1,0 1 1,0-1-1,0 0 1,0-1-1,0 1 1,-1-1-1,1 1 1,-1-1-1,1-1 1,-1 1-1,0-1 1,0 1-1,-7 0 1,5-1 32,0 0-1,0 0 1,0-1 0,0 0-1,0 0 1,0 0 0,1-1 0,-1 0-1,-12-4 1,4-8-2754,15 12 2274,-1 0 1,1 1 0,-1-1 0,1 0-1,0 0 1,0 0 0,-1 0 0,1 0-1,0 0 1,0 0 0,0 0 0,0 0-1,0 0 1,0 0 0,0 0 0,0 0 0,1 0-1,-1 1 1,0-1 0,1 0 0,-1 0-1,0 0 1,1 0 0,-1 0 0,1 1-1,-1-1 1,1 0 0,0 0 0,-1 1-1,2-2 1,15-9-8490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5.215"/>
    </inkml:context>
    <inkml:brush xml:id="br0">
      <inkml:brushProperty name="width" value="0.025" units="cm"/>
      <inkml:brushProperty name="height" value="0.025" units="cm"/>
    </inkml:brush>
  </inkml:definitions>
  <inkml:trace contextRef="#ctx0" brushRef="#br0">57 72 21652,'0'0'9487,"4"-2"-9092,-1 1-345,0 0 1,-1-1-1,1 1 1,-1-1-1,1 1 1,-1-1-1,0 0 1,0 0-1,1 0 1,-1 0-1,-1-1 1,1 1-1,0-1 1,0 1-1,-1-1 1,0 1-1,1-1 1,-1 0-1,0 1 1,0-1-1,-1 0 1,1 0-1,0-3 1,-1 5-52,0 0 1,-1 0-1,1 1 1,0-1-1,-1 1 1,1-1-1,0 0 0,-1 1 1,1-1-1,-1 1 1,1-1-1,-1 0 1,1 1-1,-1 0 1,0-1-1,1 1 1,-1-1-1,1 1 1,-1 0-1,0-1 1,1 1-1,-1 0 1,0 0-1,1-1 1,-1 1-1,0 0 1,0 0-1,1 0 0,-1 0 1,0 0-1,0 0 1,1 0-1,-1 0 1,0 0-1,1 0 1,-1 1-1,0-1 1,0 0-1,1 0 1,-1 1-1,0-1 1,0 1-1,-31 13-104,28-9 114,-1-1 0,1 1 1,1-1-1,-1 1 0,1 0 1,-1 1-1,1-1 0,1 0 1,-1 1-1,1 0 0,0-1 1,0 1-1,1 0 0,0 0 1,-1 11-1,2-16-9,1 0 0,-1-1 0,1 1 0,-1-1 0,1 1 0,0 0 0,-1-1 0,1 1 0,0-1 0,0 0 0,-1 1 0,1-1 0,0 0 0,0 1 0,-1-1 0,1 0 0,0 0 0,0 0 0,0 1 0,0-1 0,-1 0 0,1 0 0,0 0 0,1-1 0,28 1 0,-23-1 0,21-1-34,0-2 0,0-1 0,33-10 0,-30 6-20,-1 2 0,40-4-1,-69 11 57,-1 0-1,1 0 1,-1 0 0,1 0-1,-1 0 1,0 0-1,1 1 1,-1-1 0,1 0-1,-1 0 1,0 0-1,1 0 1,-1 1 0,0-1-1,1 0 1,-1 0-1,0 1 1,1-1 0,-1 0-1,0 0 1,1 1 0,-1-1-1,0 0 1,0 1-1,1-1 1,-1 1 0,0-1-1,0 0 1,0 1-1,0-1 1,0 1 0,1-1-1,-1 0 1,0 1 0,0-1-1,0 1 1,0-1-1,0 0 1,0 1 0,0-1-1,0 1 1,0-1-1,-1 1 1,1-1 0,0 0-1,0 1 1,0-1-1,0 0 1,-1 1 0,1-1-1,0 1 1,0-1 0,-1 0-1,1 0 1,0 1-1,0-1 1,-1 0 0,1 1-1,-1-1 1,-18 29 186,16-24-174,-5 4-14,-7 18 0,17-26 0,0 0 0,0 0 0,0-1 0,0 1 0,0-1 0,0 1 0,1-1 0,-1 0 0,0 0 0,0 0 0,0 0 0,1 0 0,-1 0 0,4-2 0,19-2-231,-1-1-1,39-15 1,-45 14 20,0 0 0,1 1 0,0 0 0,0 2 1,28-2-1,-50 18-344,-10 2 439,-1-1 1,0 0-1,-16 11 0,-2-2-9676,19-16-5978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9.839"/>
    </inkml:context>
    <inkml:brush xml:id="br0">
      <inkml:brushProperty name="width" value="0.025" units="cm"/>
      <inkml:brushProperty name="height" value="0.025" units="cm"/>
    </inkml:brush>
  </inkml:definitions>
  <inkml:trace contextRef="#ctx0" brushRef="#br0">0 8 6278,'0'0'11915,"55"9"-9352,-18-6 319,7-3-1600,5 0-834,1 0-288,-1 0-96,-2-4-416,-3 0-961,-6 1-321,-7 1 257,-4 0-417,-9 1-416,-9-3-1698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0.210"/>
    </inkml:context>
    <inkml:brush xml:id="br0">
      <inkml:brushProperty name="width" value="0.025" units="cm"/>
      <inkml:brushProperty name="height" value="0.025" units="cm"/>
    </inkml:brush>
  </inkml:definitions>
  <inkml:trace contextRef="#ctx0" brushRef="#br0">1 1 12268,'0'0'11904,"11"0"-10970,34 0 820,73 7 0,-98-4-1618,0 0 1,0 1-1,-1 2 1,1-1-1,-1 2 1,31 16-1,-47-22-126,-1 1-1,1-1 1,0 1-1,0 0 0,-1 0 1,1 0-1,-1 0 0,1 0 1,-1 0-1,0 1 1,0-1-1,0 1 0,0 0 1,-1-1-1,1 1 1,-1 0-1,0 0 0,1 0 1,-1 0-1,0 0 1,-1 0-1,1 0 0,-1 1 1,1-1-1,-1 0 1,0 0-1,0 1 0,0-1 1,-1 0-1,1 0 1,-1 0-1,0 0 0,0 1 1,0-1-1,0 0 1,0 0-1,-2 3 0,-7 10 97,1-1-1,-2 0 1,0 0-1,-1-1 0,-17 15 1,20-20-33,-36 38 8,-12 13-82,19-20-4153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0.804"/>
    </inkml:context>
    <inkml:brush xml:id="br0">
      <inkml:brushProperty name="width" value="0.025" units="cm"/>
      <inkml:brushProperty name="height" value="0.025" units="cm"/>
    </inkml:brush>
  </inkml:definitions>
  <inkml:trace contextRef="#ctx0" brushRef="#br0">0 1 19923,'0'0'11413,"2"12"-10601,6 207-193,-8-218-619,0-1 0,0 1 0,0-1 0,1 1 0,-1-1 0,0 1 0,0-1 0,0 1 0,1-1 0,-1 1 0,0-1 0,0 1 0,1-1 0,-1 1 0,0-1 0,1 1 0,-1-1 0,1 0 0,-1 1 0,1-1 0,-1 0 0,0 1 0,1-1 0,-1 0 0,1 0 0,-1 1 0,1-1 0,-1 0 0,1 0 0,0 0 0,0 0 0,22-4 0,17-19 0,7-18 0,-29 24 0,2 0 0,0 1 0,40-23 0,-59 38 0,-1 1 0,1-1 0,0 1 0,-1-1 0,1 1 0,0-1 0,0 1 0,0 0 0,-1-1 0,1 1 0,0 0 0,0 0 0,0 0 0,0 0 0,-1 0 0,1 0 0,0 0 0,0 0 0,0 0 0,0 0 0,0 0 0,-1 0 0,1 0 0,0 1 0,0-1 0,0 0 0,-1 1 0,1-1 0,0 1 0,0-1 0,-1 1 0,1-1 0,1 2 0,-1 0 0,-1 0 0,1 0 0,0 0 0,-1 0 0,1 1 0,-1-1 0,0 0 0,1 0 0,-1 1 0,0-1 0,-1 0 0,1 4 0,-3 10 0,0-1 0,-9 27 0,1-14 0,4-9 0,1-1 0,0 1 0,-5 31 0,11-50-3,0 0 0,0 1 0,0-1 0,0 1 0,-1-1-1,1 1 1,0-1 0,0 0 0,0 1 0,0-1 0,0 1 0,0-1 0,1 1 0,-1-1 0,0 1 0,0-1 0,0 0-1,0 1 1,0-1 0,1 1 0,-1-1 0,0 0 0,0 1 0,1-1 0,-1 0 0,0 1 0,0-1 0,1 0 0,-1 1-1,0-1 1,1 0 0,0 1 0,13-6-437,13-20-2264,-7-8-3857,-1-7-4612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1.396"/>
    </inkml:context>
    <inkml:brush xml:id="br0">
      <inkml:brushProperty name="width" value="0.025" units="cm"/>
      <inkml:brushProperty name="height" value="0.025" units="cm"/>
    </inkml:brush>
  </inkml:definitions>
  <inkml:trace contextRef="#ctx0" brushRef="#br0">21 101 14318,'0'0'4222,"-1"9"-234,0 30-566,1-38-3306,0 0 0,1 0 0,-1 0 1,0 0-1,1 0 0,-1 0 0,0 0 0,1 0 0,0 0 0,-1-1 1,1 1-1,-1 0 0,1 0 0,0 0 0,-1-1 0,1 1 1,0 0-1,0-1 0,0 1 0,0-1 0,-1 1 0,1-1 1,0 1-1,0-1 0,0 0 0,0 0 0,0 1 0,0-1 1,0 0-1,0 0 0,2 0 0,31-2 1408,-30 2-1272,7-3-148,0 0 0,0-1-1,0 0 1,0 0 0,-1-1 0,0 0 0,0-1 0,12-9-1,-18 12-82,1 0-1,0-1 1,-1 1-1,0-1 1,0 0-1,0 0 1,0-1-1,-1 1 1,1-1-1,-1 1 1,0-1-1,-1 0 1,1-1-1,-1 1 1,0 0-1,0-1 1,-1 1 0,2-9-1,-3 13-20,0 0 0,-1 0 0,1-1 0,-1 1 0,1 0 0,-1 0 0,1 0 0,-1 0 0,1 0 0,-1 0 0,0 0 0,0 0 0,0 0 0,1 0 0,-1 0 0,0 1 0,0-1 0,0 0 0,0 0 0,0 1 0,0-1 0,-1 1 0,1-1 0,0 1 0,0 0 0,0-1 0,0 1 0,-1 0 0,1 0 0,0 0 0,0 0 0,-1 0 0,1 0 0,-2 0 0,-3 0 0,0 0 0,0 1 0,0-1 0,0 1 0,1 0 0,-11 4 0,4 1 0,1 1 0,-1 1 0,1 0 0,1 0 0,0 1 0,0 0 0,0 1 0,1 0 0,1 1 0,0-1 0,0 2 0,1-1 0,0 1 0,1 0 0,1 1 0,0-1 0,0 1 0,2 0 0,-5 25 0,7-36 0,1-1 0,0 0 0,0 0 0,0 0 0,0 1 0,0-1 0,0 0 0,1 0 0,-1 1 0,0-1 0,1 0 0,-1 0 0,1 0 0,-1 0 0,1 0 0,-1 1 0,1-1 0,0 0 0,0 0 0,-1-1 0,1 1 0,0 0 0,0 0 0,0 0 0,2 1 0,-1-1 0,0 0 0,1 0 0,0-1 0,-1 1 0,1 0 0,-1-1 0,1 0 0,0 0 0,-1 1 0,1-1 0,4-1 0,3 0 0,0-1 0,0-1 0,-1 1 0,1-1 0,14-7 0,3-5 0,-1-1 0,-1-1 0,0-1 0,-1-1 0,-1-1 0,-1-1 0,29-36 0,-73 110 0,-19 31 0,38-75 0,0-1 0,0 1 0,1-1 0,0 1 0,1 0 0,0 0 0,0 0 0,1 11 0,0-19 0,1 0 0,-1 1 0,0-1 0,1 0 0,-1 0 0,1 0 0,0 0 0,-1 0 0,1 0 0,0 0 0,-1 0 0,1 0 0,0 0 0,0 0 0,0-1 0,0 1 0,0 0 0,0-1 0,0 1 0,0-1 0,0 1 0,0-1 0,1 1 0,-1-1 0,0 0 0,0 1 0,0-1 0,0 0 0,1 0 0,-1 0 0,0 0 0,0 0 0,1 0 0,-1 0 0,0 0 0,0-1 0,0 1 0,0 0 0,2-2 0,5 1 0,0-1 0,0-1 0,0 0 0,12-6 0,-2-2 0,0-1 0,-1 0 0,0-2 0,-1 0 0,0-1 0,-2 0 0,1-1 0,-2-1 0,0 0 0,-1-1 0,11-23 0,-32 59 0,4-9 0,0 0 0,0 1 0,1 0 0,0 0 0,1 0 0,0 0 0,0 0 0,1 1 0,1-1 0,-1 15 0,2-24-50,0 0 1,0-1-1,1 1 0,-1 0 0,0-1 1,1 1-1,-1-1 0,1 1 0,-1 0 1,0-1-1,1 1 0,-1-1 1,1 1-1,0-1 0,-1 0 0,1 1 1,-1-1-1,1 1 0,0-1 0,-1 0 1,1 0-1,0 1 0,-1-1 1,1 0-1,0 0 0,-1 0 0,1 0 1,0 0-1,-1 0 0,2 0 0,26-2-6013,-26 2 4950,30-7-12014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2.238"/>
    </inkml:context>
    <inkml:brush xml:id="br0">
      <inkml:brushProperty name="width" value="0.025" units="cm"/>
      <inkml:brushProperty name="height" value="0.025" units="cm"/>
    </inkml:brush>
  </inkml:definitions>
  <inkml:trace contextRef="#ctx0" brushRef="#br0">1 131 8168,'0'0'20109,"10"2"-18603,-4-1-1403,0 0 0,0 0 0,0 0-1,0-1 1,0 0 0,0 0 0,0-1 0,0 1 0,0-2 0,0 1 0,-1 0-1,1-1 1,0 0 0,-1 0 0,1-1 0,-1 0 0,0 0 0,1 0 0,-2 0 0,1-1-1,6-5 1,-7 6-72,-1 0 0,1-1-1,0 1 1,-1-1-1,0 0 1,0 0 0,0 0-1,-1 0 1,1 0 0,-1-1-1,0 1 1,0-1-1,0 1 1,-1-1 0,0 0-1,1 0 1,-2 1 0,2-9-1,-3 13-28,1-1 0,0 0 0,-1 1 0,1-1 0,-1 1 0,1-1 0,-1 0 0,1 1 0,-1-1 0,1 1 0,-1-1 0,0 1 0,1-1 0,-1 1 0,1 0 0,-1-1 0,0 1 0,0 0 0,1 0 0,-1-1 0,0 1 1,1 0-1,-1 0 0,0 0 0,0 0 0,1 0 0,-1 0 0,0 0 0,0 0 0,1 0 0,-1 0 0,0 0 0,0 1 0,1-1 0,-1 0 0,0 0 0,1 1 0,-1-1 0,0 0 0,1 1 0,-2 0 0,-30 17-146,21-8 161,1 1-1,-1 0 1,2 0-1,0 1 1,0 0-1,1 1 1,0-1-1,1 2 1,1-1-1,0 1 1,-5 17-1,11-31-16,0 1 0,0 0 0,0 0 0,1 0 0,-1-1 0,0 1 0,0 0 0,0-1 0,0 1 0,1 0 0,-1 0 0,0-1 0,1 1 0,-1 0 0,0-1 0,1 1 0,-1-1 0,1 1 0,-1 0 0,1-1 0,0 1 0,-1-1 0,1 0 0,-1 1 0,1-1 0,0 1 0,-1-1 0,1 0 0,0 1 0,-1-1 0,1 0 0,0 0 0,0 0 0,-1 1 0,1-1 0,0 0 0,0 0 0,-1 0 0,1 0 0,0 0 0,0-1 0,-1 1 0,1 0 0,0 0 0,0 0 0,-1-1 0,1 1 0,1-1 0,39-11 0,44-33-39,14-5-78,-89 45 96,1 1 0,0 0-1,1 1 1,-1 1 0,0-1 0,1 2 0,13-1-1,-24 2 11,0 0-1,0 0 0,0 0 0,0 0 1,0 1-1,1-1 0,-1 0 0,0 1 1,0-1-1,0 1 0,0-1 0,0 1 1,0-1-1,0 1 0,0 0 0,0-1 1,-1 1-1,1 0 0,0 0 0,0 0 1,0-1-1,-1 1 0,1 0 0,-1 0 1,1 0-1,-1 0 0,1 1 0,1 2 15,-1 1 0,0-1-1,0 0 1,-1 0 0,1 0-1,-1 0 1,-1 9-1,-1 7 134,-1-1 0,-7 27-1,9-42-111,-3 23 53,13-42-12,15-43-4,-19 43-61,-1-1 0,0 0 0,-1 1 0,-1-2 0,0 1 0,-1 0 0,-1 0 0,-2-27 0,2 45-40,1 0 0,0 0-1,0 0 1,0-1 0,0 1 0,0 0-1,0-1 1,1 1 0,-1-1 0,1 1-1,-1-1 1,1 0 0,-1 1 0,1-1-1,0 0 1,0 0 0,-1 0 0,4 1-1,38 9-4015,-4-7-4287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3.658"/>
    </inkml:context>
    <inkml:brush xml:id="br0">
      <inkml:brushProperty name="width" value="0.025" units="cm"/>
      <inkml:brushProperty name="height" value="0.025" units="cm"/>
    </inkml:brush>
  </inkml:definitions>
  <inkml:trace contextRef="#ctx0" brushRef="#br0">264 2 9577,'0'0'12663,"-13"-1"-10528,4 1-1854,0 0 1,0 0-1,0 1 1,0 0-1,0 1 1,0 0-1,0 0 0,1 1 1,-1 0-1,1 0 1,-1 1-1,1 0 0,-10 7 1,18-10-271,-17 10 481,1 1 0,-20 20 0,33-29-478,-1 0 1,1 1 0,0-1-1,1 1 1,-1 0 0,0 0-1,1 0 1,0 0 0,0 0-1,0 0 1,1 0 0,-1 1-1,1-1 1,0 1 0,0-1-1,1 1 1,-1 4 0,2-7-32,0 0 1,-1 0-1,1 0 1,0-1-1,0 1 1,1 0-1,-1-1 1,0 1-1,1 0 1,-1-1-1,1 0 1,-1 1-1,1-1 1,-1 0-1,1 0 1,0 0-1,0 0 1,0 0-1,-1 0 1,1-1-1,0 1 1,4 0-1,55 14-689,-48-13 420,-10-1 256,13 2-514,-1 1 0,1 0 0,29 14 1,-42-17 493,-1 0 1,1 1 0,0 0-1,-1 0 1,1-1 0,-1 1-1,0 1 1,0-1-1,1 0 1,-1 1 0,-1-1-1,4 4 1,-5-4 90,1 0 0,-1 0-1,1-1 1,-1 1 0,0 0 0,0 0-1,1-1 1,-1 1 0,0 0 0,-1 0-1,1 0 1,0-1 0,0 1 0,-1 0 0,1 0-1,-1-1 1,0 1 0,1 0 0,-1-1-1,0 1 1,0-1 0,0 1 0,-2 1-1,-3 5 287,-1-1-1,0 1 0,0-2 1,-1 1-1,0-1 0,0 0 1,0-1-1,-1 0 0,-11 5 0,5-2 210,-1-2 0,0 0 0,-1-1-1,-26 5 1,7-9-998,35-1 429,0 0-1,1 0 1,-1 0-1,1 0 0,-1 0 1,1 0-1,-1 0 1,1-1-1,-1 1 1,1 0-1,-1 0 1,1-1-1,-1 1 0,1 0 1,-1 0-1,1-1 1,-1 1-1,1 0 1,0-1-1,-1 1 0,1-1 1,0 1-1,-1-1 1,1 1-1,0-1 1,-1 1-1,1-1 1,0 1-1,0-1 0,0 1 1,0-1-1,-1 1 1,1-1-1,0 1 1,0-1-1,0 1 0,0-1 1,0 1-1,0-1 1,0 0-1,1 1 1,-1-1-1,0 1 1,0-1-1,0 1 0,0-1 1,1 1-1,-1-1 1,0 1-1,0-1 1,1 1-1,-1 0 0,0-1 1,1 1-1,-1-1 1,1 1-1,-1 0 1,1-1-1,-1 1 1,1-1-1,5-4-1379,-1 0 0,0 1 0,1-1-1,0 1 1,0 0 0,8-3 0,24-13-6205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4.278"/>
    </inkml:context>
    <inkml:brush xml:id="br0">
      <inkml:brushProperty name="width" value="0.025" units="cm"/>
      <inkml:brushProperty name="height" value="0.025" units="cm"/>
    </inkml:brush>
  </inkml:definitions>
  <inkml:trace contextRef="#ctx0" brushRef="#br0">106 227 17969,'0'0'2995,"-10"9"-561,-3 3-1641,2 0-1,-1 0 1,-13 22 0,20-27-541,1 0 0,0 0 1,0 0-1,1 0 0,0 1 0,0 0 1,1 0-1,0-1 0,0 1 0,1 1 1,-1 10-1,3-17-248,-1 0 0,0 0 0,1-1 0,-1 1 0,1 0-1,-1-1 1,1 1 0,0 0 0,-1-1 0,1 1 0,0-1 0,0 1 0,0-1 0,0 1 0,1-1 0,-1 0 0,0 0-1,1 1 1,-1-1 0,0 0 0,1 0 0,-1 0 0,1-1 0,0 1 0,-1 0 0,1-1 0,0 1 0,-1 0 0,1-1-1,0 0 1,0 0 0,-1 1 0,1-1 0,0 0 0,0 0 0,0 0 0,3-1 0,3 0 18,0 1 0,0-1 0,0-1 0,-1 1 0,1-2 0,0 1 1,12-6-1,0-4-39,-1 0 1,0-1-1,-1-2 1,0 1 0,-2-2-1,1 0 1,-2-1-1,19-27 1,-22 28 0,-1-1 1,-1 0-1,-1 0 0,0-1 1,-1-1-1,-1 1 0,-1-1 1,-1 0-1,6-40 0,-10 58 16,-1-1-1,1 0 1,-1 0-1,0 0 1,0 0-1,0 0 1,0 0-1,0 0 0,-1 0 1,1 0-1,0 0 1,-1 0-1,0 1 1,1-1-1,-1 0 1,0 0-1,0 1 1,0-1-1,0 0 0,0 1 1,0-1-1,0 1 1,-1-1-1,1 1 1,-1 0-1,-2-2 1,2 2 4,0 1 0,-1-1 1,1 1-1,0 0 0,-1 0 1,1 0-1,0 1 0,-1-1 1,1 0-1,0 1 1,0 0-1,-1-1 0,1 1 1,0 0-1,0 0 0,0 0 1,0 1-1,0-1 0,0 0 1,0 1-1,0-1 0,-2 4 1,-6 4 124,0 0 0,0 1 0,1 0 0,1 0 0,0 1 1,0 0-1,1 1 0,0-1 0,1 1 0,0 1 0,1-1 0,1 1 0,0 0 0,1 0 1,-3 16-1,6-27-127,0 0-1,0 0 1,1 0 0,-1 0 0,0 0-1,1-1 1,-1 1 0,1 0 0,0 0 0,0-1-1,-1 1 1,1 0 0,0-1 0,0 1 0,1-1-1,-1 1 1,0-1 0,0 0 0,1 1 0,-1-1-1,1 0 1,-1 0 0,1 0 0,-1 0 0,1 0-1,0 0 1,-1-1 0,1 1 0,0 0 0,0-1-1,-1 0 1,1 1 0,0-1 0,0 0-1,3 0 1,9 2-260,1-2-1,0 0 0,22-3 1,-23 2-278,14-4-624,-22 4 876,-1-1 0,1 1 0,-1 0 1,1 1-1,-1 0 0,1-1 1,-1 2-1,1-1 0,0 0 1,6 3-1,-10-2 323,-1 1 1,0-1-1,0 1 1,-1-1-1,1 1 1,0 0-1,0-1 1,-1 1-1,1 0 1,-1 0-1,1-1 1,-1 1-1,0 0 1,0 0-1,0 0 1,0 0-1,0-1 1,0 1-1,-1 3 1,-6 38 1962,-2-15-879,6-19-814,0 0-1,1 1 0,0-1 1,0 0-1,0 11 0,2-19-284,0 0 0,0-1 0,0 1 0,0-1 0,1 1 0,-1-1 0,0 1-1,0-1 1,1 1 0,-1-1 0,0 1 0,1-1 0,-1 1 0,1-1 0,-1 1 0,0-1-1,1 0 1,-1 1 0,1-1 0,-1 0 0,1 1 0,-1-1 0,1 0 0,-1 0 0,1 0-1,-1 1 1,1-1 0,0 0 0,-1 0 0,1 0 0,-1 0 0,1 0 0,-1 0-1,1 0 1,0 0 0,0 0 0,25-4 91,-7-4-85,0 0 1,0-1 0,-1 0 0,-1-2-1,26-19 1,-24 16-586,1 0 1,0 2-1,42-19 1,-62 31 550,1 0 1,-1 0 0,0 0-1,0 0 1,0 0 0,0 0-1,1 0 1,-1 0 0,0 0-1,0 0 1,0 0 0,0 0-1,1 0 1,-1 0 0,0 0-1,0 0 1,0 0 0,1 0-1,-1 0 1,0 0-1,0 0 1,0 0 0,0 0-1,1 0 1,-1 0 0,0 1-1,0-1 1,0 0 0,0 0-1,0 0 1,1 0 0,-1 0-1,0 0 1,0 1 0,0-1-1,0 0 1,0 0 0,0 0-1,0 0 1,0 1 0,0-1-1,0 0 1,1 0 0,-1 0-1,0 0 1,0 1 0,-2 13 214,-7 12 215,5-17-368,0-5 24,2 1 0,-1-1 0,0 1 0,1 0 0,0 0 0,0-1 0,0 1 0,1 1-1,0-1 1,0 0 0,-1 10 0,17-17-8607,2-10-5382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1.538"/>
    </inkml:context>
    <inkml:brush xml:id="br0">
      <inkml:brushProperty name="width" value="0.025" units="cm"/>
      <inkml:brushProperty name="height" value="0.025" units="cm"/>
    </inkml:brush>
  </inkml:definitions>
  <inkml:trace contextRef="#ctx0" brushRef="#br0">75 116 10314,'0'0'8520,"-51"-46"-5734,33 24 738,12 5-1346,6 4-1185,3 3-417,18 4-351,5 4-193,7 2-32,-1 0-865,-2 2-3491,-6 4-7047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5.103"/>
    </inkml:context>
    <inkml:brush xml:id="br0">
      <inkml:brushProperty name="width" value="0.025" units="cm"/>
      <inkml:brushProperty name="height" value="0.025" units="cm"/>
    </inkml:brush>
  </inkml:definitions>
  <inkml:trace contextRef="#ctx0" brushRef="#br0">23 89 3908,'-22'-3'16492,"38"-4"-4824,8-3-12912,-20 8 1311,18-9 32,0 1-1,0 0 0,1 2 1,0 1-1,1 0 0,0 2 1,29-3-1,-52 8-104,0 0 0,-1 0 0,1 0 1,-1 0-1,1 0 0,-1 0 0,1 0 0,-1 0 0,1 0 1,-1 1-1,1-1 0,-1 0 0,1 0 0,-1 1 0,1-1 1,-1 0-1,1 0 0,-1 1 0,1-1 0,-1 1 0,0-1 1,1 0-1,-1 1 0,0-1 0,1 1 0,-1-1 0,0 1 1,0-1-1,1 1 0,-1-1 0,0 1 0,0 0 0,-2 22 18,-16 19 217,6-24-332,-7 13 141,13-12-4868,15-22-5746,0-9 343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5.464"/>
    </inkml:context>
    <inkml:brush xml:id="br0">
      <inkml:brushProperty name="width" value="0.025" units="cm"/>
      <inkml:brushProperty name="height" value="0.025" units="cm"/>
    </inkml:brush>
  </inkml:definitions>
  <inkml:trace contextRef="#ctx0" brushRef="#br0">42 1 18417,'0'0'9898,"-22"50"-9674,13-28-192,3 1 0,2-2-64,4-5-641,0-5-768,0-5-1089,10-6-1058,2-1-1184,5-16-10571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6.069"/>
    </inkml:context>
    <inkml:brush xml:id="br0">
      <inkml:brushProperty name="width" value="0.025" units="cm"/>
      <inkml:brushProperty name="height" value="0.025" units="cm"/>
    </inkml:brush>
  </inkml:definitions>
  <inkml:trace contextRef="#ctx0" brushRef="#br0">174 75 15855,'0'0'9460,"-5"10"-8179,-34 72-379,4 1 0,3 2 0,-27 115 1,55-178-890,7-28 46,9-34-142,33-168-718,-45 212 763,0 0 0,0 0 0,0 0 0,1 0 0,-1 0 0,1 0-1,0 0 1,0 0 0,1-1 0,-1 1 0,1 0 0,0-1 0,0 1 0,0-1 0,0 0 0,4 4 0,-4-5 0,0-1 1,1 1-1,-1 0 0,1-1 1,-1 0-1,1 1 1,0-1-1,0 0 1,-1-1-1,1 1 1,0 0-1,0-1 1,0 1-1,0-1 1,0 0-1,0 0 1,0 0-1,0-1 1,0 1-1,0-1 1,-1 1-1,1-1 1,5-2-1,1-1-14,0 0 0,-1 0 0,1-1 1,-1-1-1,0 1 0,0-1 0,0-1 0,-1 0 0,7-8 1,6-7-587,29-44 0,-22 22 564,37-87 0,-39 78 46,-70 166-9,17-54 108,-45 109 1125,66-146-889,0 0 1,1 0-1,1 1 1,1 0 0,-1 40-1,9-51-117,4-15 126,6-17 96,-10 12-370,-2-1 0,1 0 0,-1 0 0,0 1 0,-1-1 0,0 0 0,-1 0 0,1-1 0,-2 1 0,1 0 0,-1 0 0,-1 0 0,0 1 0,0-1 0,-1 0 0,0 1 0,0-1 0,-1 1 0,0 0 0,0 0 0,-7-9 0,11 17-5,1-1 1,-1 0-1,1 0 1,-1 1-1,1-1 1,-1 0-1,1 1 1,0-1-1,-1 1 1,1-1-1,0 1 1,-1-1-1,1 1 1,0-1-1,0 1 1,-1 0-1,1-1 1,0 1-1,0 0 1,0 0-1,0-1 1,-1 1-1,1 0 1,0 0-1,0 0 1,0 0-1,0 0 1,1 0-1,35-5 94,-37 4-116,65-5-74,3-1-6085,-37 2-1485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6.802"/>
    </inkml:context>
    <inkml:brush xml:id="br0">
      <inkml:brushProperty name="width" value="0.025" units="cm"/>
      <inkml:brushProperty name="height" value="0.025" units="cm"/>
    </inkml:brush>
  </inkml:definitions>
  <inkml:trace contextRef="#ctx0" brushRef="#br0">94 5 8072,'0'0'16794,"1"14"-15865,-5 39-47,-2 1 0,-2-1 1,-21 72-1,13-70-715,8-34-139,2 1 1,0 1-1,2-1 1,-3 36-1,18-78 635,-3 9-354,75-176 982,-61 131-1195,3 1 1,49-83-1,-73 136-120,1-1 0,0 0 0,0 1 0,1-1 0,-1 1 0,0-1 0,1 1 0,-1 0 0,1 0-1,0 1 1,0-1 0,0 0 0,0 1 0,0-1 0,0 1 0,0 0 0,0 0 0,0 1 0,1-1 0,-1 1 0,0-1 0,0 1 0,4 0-1,-4 0-3,-1 1 0,0 0-1,0-1 1,0 1 0,0 0-1,0 0 1,0 0-1,0 0 1,0 0 0,0 1-1,-1-1 1,1 1-1,0-1 1,-1 1 0,1-1-1,-1 1 1,1 0 0,-1 0-1,0 0 1,0 0-1,0 0 1,0 0 0,0 0-1,0 0 1,-1 0-1,1 0 1,-1 0 0,1 1-1,-1-1 1,0 0-1,0 0 1,0 1 0,0 2-1,-1-1 82,0 1 0,0-1-1,0 0 1,0 0 0,-1 1-1,0-1 1,0 0-1,0 0 1,0-1 0,0 1-1,-1 0 1,1-1 0,-1 0-1,0 1 1,-7 5 0,-60 45 1125,51-42-1074,9-4-102,8-5-3,-1 0-1,0-1 0,0 1 1,0-1-1,0 0 0,-1 0 0,1 0 1,-1 0-1,1-1 0,-1 1 1,1-1-1,-1 0 0,-6 1 1,43-25-6240,27-7-3683,-22 14 1607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7.160"/>
    </inkml:context>
    <inkml:brush xml:id="br0">
      <inkml:brushProperty name="width" value="0.025" units="cm"/>
      <inkml:brushProperty name="height" value="0.025" units="cm"/>
    </inkml:brush>
  </inkml:definitions>
  <inkml:trace contextRef="#ctx0" brushRef="#br0">80 0 18417,'0'0'5029,"-10"9"-3721,6-4-1279,-2-1 169,1 0 1,0 1-1,0-1 1,0 1-1,1 1 1,0-1-1,0 1 1,0-1 0,0 1-1,1 0 1,0 1-1,0-1 1,1 0-1,0 1 1,0-1-1,1 1 1,-1 0-1,1 8 1,1-15-187,0 1 0,1 0 0,-1 0 0,1-1 0,-1 1 0,1 0 0,0-1 1,-1 1-1,1-1 0,-1 1 0,1-1 0,0 1 0,0-1 0,-1 1 0,1-1 0,0 0 0,0 1 0,0-1 0,-1 0 0,1 0 0,0 0 0,0 1 0,0-1 0,0 0 1,-1 0-1,1 0 0,0 0 0,0 0 0,0-1 0,0 1 0,0 0 0,-1 0 0,1 0 0,1-1 0,34-10 356,7-16-150,-36 22-285,0-1 0,1 1 1,-1 1-1,1-1 1,0 1-1,0 1 0,1-1 1,-1 1-1,1 1 0,0 0 1,11-2-1,-19 4 55,0 0-1,-1 0 0,1 0 0,0 0 1,-1 0-1,1 1 0,0-1 1,0 0-1,-1 0 0,1 0 1,0 1-1,-1-1 0,1 0 0,-1 1 1,1-1-1,0 1 0,-1-1 1,1 1-1,-1-1 0,1 1 1,-1-1-1,1 1 0,-1-1 1,1 1-1,-1 0 0,0-1 0,1 1 1,-1 0-1,0-1 0,1 2 1,1 27 45,2 7-1,-4-35-53,1 0 1,-1 0-1,1 1 1,-1-1-1,1 0 1,0 0-1,-1 0 1,1-1-1,0 1 1,0 0 0,-1 0-1,1 0 1,0-1-1,0 1 1,0 0-1,0-1 1,0 1-1,0 0 1,0-1 0,0 0-1,1 1 1,-1-1-1,0 0 1,0 1-1,0-1 1,3 0-1,5 0-430,1-1 0,0-1-1,-1 1 1,1-2-1,-1 1 1,0-1 0,1-1-1,-1 1 1,-1-1-1,1-1 1,10-6 0,-3 1-1697,15-7-3884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7.858"/>
    </inkml:context>
    <inkml:brush xml:id="br0">
      <inkml:brushProperty name="width" value="0.025" units="cm"/>
      <inkml:brushProperty name="height" value="0.025" units="cm"/>
    </inkml:brush>
  </inkml:definitions>
  <inkml:trace contextRef="#ctx0" brushRef="#br0">148 1 9513,'0'0'14841,"-11"12"-13806,-2 5-576,0 0 1,1 1-1,1 0 0,0 1 0,-14 35 0,23-46-343,-8 16 251,1 1 0,1 0 0,1 0-1,2 0 1,-5 48 0,10-72-364,0-1 0,0 1 1,0-1-1,0 1 0,0 0 1,0-1-1,0 1 0,0-1 1,0 1-1,0-1 0,0 1 1,0-1-1,1 1 0,-1-1 1,0 1-1,0-1 0,1 1 1,-1-1-1,0 1 0,1-1 1,-1 1-1,0-1 0,1 0 1,-1 1-1,1-1 0,-1 1 1,1-1-1,-1 0 0,1 0 1,-1 1-1,1-1 0,0 0 1,20-4 84,19-22-500,31-42-2928,-65 60 3052,1 0-1,-1 0 1,-1 0-1,1 0 1,-1-1-1,-1 0 1,6-17-1,-45 73-1280,35-47 1567,-8 10-69,1 0 1,0 1 0,1 0 0,0 1 0,1-1 0,1 1-1,-1 0 1,2 0 0,-1 1 0,-1 18 0,5-30-48,1 0 0,-1 0 0,1 0 0,-1 0 1,1 0-1,-1 0 0,1 0 0,0-1 0,-1 1 1,1 0-1,0 0 0,0-1 0,-1 1 0,1-1 0,0 1 1,0-1-1,0 1 0,0-1 0,0 1 0,0-1 1,0 0-1,0 1 0,0-1 0,0 0 0,0 0 0,0 0 1,0 0-1,0 0 0,0 0 0,0 0 0,2 0 1,37-4-3059,-30 2 1893,0-2-1,0 1 1,0-1-1,0-1 1,15-9-1,-10 4 1439,-1 0 0,24-24 0,-16 11 1673,-1-1 0,-1 0-1,22-36 1,12-43 2337,-32 59 2117,-41 76-6264,3 2-1,1 0 0,1 1 0,2 0 0,1 1 0,3 0 0,0 1 0,2 0 0,-1 65 0,17-197-3844,-16 23 4325,-9 3 4769,15 68-5188,0 1-1,0-1 1,0 1 0,0-1 0,0 0-1,0 1 1,0-1 0,0 0-1,1 1 1,-1-1 0,0 1-1,0-1 1,1 0 0,-1 1-1,0-1 1,1 1 0,-1-1-1,1 1 1,-1-1 0,1 1-1,-1-1 1,1 1 0,-1 0 0,1-1-1,-1 1 1,1 0 0,-1-1-1,1 1 1,-1 0 0,1 0-1,0-1 1,-1 1 0,1 0-1,0 0 1,-1 0 0,1 0-1,0 0 1,-1 0 0,1 0 0,0 0-1,-1 0 1,1 0 0,-1 0-1,1 1 1,1-1 0,44 6-1450,-30-3 473,24 0-3106,3-2-1906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8.670"/>
    </inkml:context>
    <inkml:brush xml:id="br0">
      <inkml:brushProperty name="width" value="0.025" units="cm"/>
      <inkml:brushProperty name="height" value="0.025" units="cm"/>
    </inkml:brush>
  </inkml:definitions>
  <inkml:trace contextRef="#ctx0" brushRef="#br0">5 10 5509,'0'0'26003,"0"12"-25463,-4 99-17,3-110-521,1 1 1,0 0-1,0-1 1,0 1-1,1-1 1,-1 1-1,0-1 1,1 1-1,-1-1 1,0 1-1,1-1 1,0 1-1,-1-1 1,1 1-1,0-1 0,0 0 1,0 1-1,0-1 1,0 0-1,0 0 1,0 0-1,0 0 1,1 0-1,-1 0 1,0 0-1,1 0 1,-1 0-1,0 0 1,1-1-1,-1 1 1,1-1-1,-1 1 1,1-1-1,-1 0 1,1 1-1,0-1 1,-1 0-1,1 0 0,-1 0 1,1 0-1,3-1 1,1 0 6,0 0 0,1 0-1,-1-1 1,0 0 0,0 0 0,0 0 0,0-1-1,0 0 1,7-5 0,158-127-9,-170 134 0,0 0 0,1 0 0,-1-1 0,1 1 0,-1 0 0,1 1 0,0-1 0,-1 0 0,1 0 0,0 1 0,0-1 0,0 1 0,-1-1 0,1 1 0,0 0 0,0 0 0,0 0 0,2 0 0,-4 1 0,1-1 0,0 1 0,-1-1 0,1 1 0,-1 0 0,1-1 0,-1 1 0,1 0 0,-1 0 0,1-1 0,-1 1 0,0 0 0,0 0 0,1-1 0,-1 1 0,0 0 0,0 0 0,0 0 0,0 0 0,0 0 0,0-1 0,0 1 0,0 0 0,0 0 0,0 0 0,0 1 0,-3 12 0,-1 1 0,0-1 0,-7 18 0,6-19 0,4-10 0,0-1 0,1 0 0,-1 0 0,1 1 0,-1-1 0,1 0 0,0 1 0,0-1 0,0 0 0,0 5 0,1-6 0,-1-1 0,0 1 0,0-1 0,0 1 0,1-1 0,-1 1 0,0-1 0,1 1 0,-1-1 0,0 1 0,1-1 0,-1 1 0,1-1 0,-1 0 0,1 1 0,-1-1 0,0 0 0,1 1 0,0-1 0,-1 0 0,1 0 0,-1 1 0,1-1 0,-1 0 0,1 0 0,-1 0 0,2 0 0,2 0 0,0-1 0,0 1 0,0-1 0,0 0 0,0 0 0,0-1 0,0 1 0,-1-1 0,1 0 0,5-4 0,44-28 0,-37 22 0,0 1 0,0 1 0,2 0 0,-1 2 0,37-14 0,-54 22 0,1 0 0,-1 0 0,1 0 0,-1 0 0,1-1 0,0 1 0,-1 0 0,1 0 0,-1 0 0,1 0 0,-1 1 0,1-1 0,0 0 0,-1 0 0,1 0 0,-1 0 0,1 1 0,-1-1 0,1 0 0,-1 0 0,1 1 0,-1-1 0,1 0 0,-1 1 0,1-1 0,-1 1 0,0-1 0,1 0 0,-1 1 0,0-1 0,1 1 0,-1 0 0,4 25 0,-17 38 0,10-49 0,3-15 0,0 0 0,0 0 0,0 1 0,0-1 0,0 0 0,0 0 0,0 0 0,0 1 0,0-1 0,0 0 0,0 0 0,0 1 0,0-1 0,0 0 0,0 0 0,0 0 0,0 1 0,1-1 0,-1 0 0,0 0 0,0 0 0,0 0 0,0 1 0,0-1 0,1 0 0,-1 0 0,0 0 0,0 0 0,0 0 0,1 0 0,-1 1 0,0-1 0,0 0 0,0 0 0,1 0 0,-1 0 0,0 0 0,0 0 0,0 0 0,1 0 0,-1 0 0,0 0 0,0 0 0,1 0 0,-1 0 0,0 0 0,0 0 0,0 0 0,1 0 0,-1 0 0,0 0 0,1-1 0,9-2 0,-10 3 0,19-14-199,-16 12 21,0-1 1,0 1-1,0-1 1,0 1 0,0 0-1,1 0 1,-1 1-1,1-1 1,-1 1-1,8-3 1,-22 20-11296,-2-9 3701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9.556"/>
    </inkml:context>
    <inkml:brush xml:id="br0">
      <inkml:brushProperty name="width" value="0.025" units="cm"/>
      <inkml:brushProperty name="height" value="0.025" units="cm"/>
    </inkml:brush>
  </inkml:definitions>
  <inkml:trace contextRef="#ctx0" brushRef="#br0">60 23 5029,'4'-8'13004,"-4"-1"-8552,0 4 4421,0 8-8297,-7 13-608,-4 6 32,-1 6 32,1-1 0,1 0 0,2-3-32,4-4-608,4-9-738,0-8-1056,12-3-481,8-12-1248,4-15-3781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9.930"/>
    </inkml:context>
    <inkml:brush xml:id="br0">
      <inkml:brushProperty name="width" value="0.025" units="cm"/>
      <inkml:brushProperty name="height" value="0.025" units="cm"/>
    </inkml:brush>
  </inkml:definitions>
  <inkml:trace contextRef="#ctx0" brushRef="#br0">227 1 7687,'0'0'14729,"-6"10"-12652,-13 23-680,1 2 1,-23 59-1,27-51-1116,1 0-1,3 1 0,1 1 1,-4 59-1,13-102-326,0 1 0,0-1 1,0 0-1,-1 0 0,1 1 0,0-1 0,-1 0 0,0 0 0,0 0 1,1 0-1,-3 3 0,2-4 0,1-1 0,0 0-1,0 0 1,-1 0 0,1 0 0,0 1 0,-1-1-1,1 0 1,0 0 0,-1 0 0,1 0 0,0 0 0,-1 0-1,1 0 1,-1 0 0,1 0 0,0 0 0,-1 0 0,1 0-1,0 0 1,-1 0 0,1 0 0,0-1 0,-1 1-1,1 0 1,0 0 0,-1 0 0,1 0 0,0-1 0,0 1-1,-1 0 1,1 0 0,0-1 0,0 1 0,-1 0-1,1 0 1,0-1 0,-1 0 0,-2-3-211,0-1-1,0 0 1,0 0-1,0-1 1,1 1-1,-4-11 1,-9-25 202,-7-19 1057,18 24 3101,5 35-4054,-1 0-1,1 0 1,0 0-1,0 0 1,-1 0-1,1 0 1,0 1-1,0-1 1,0 0-1,0 0 1,0 1-1,0-1 1,0 0-1,0 1 1,0-1-1,0 1 1,0-1-1,0 1 1,1 0-1,-1 0 1,0-1-1,2 1 1,35-6 572,-30 5-575,59 0-1228,-54 2 376,0-1-1,1 0 0,-1-1 0,23-5 0,-29 1-4275,-6-5-1884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0.258"/>
    </inkml:context>
    <inkml:brush xml:id="br0">
      <inkml:brushProperty name="width" value="0.025" units="cm"/>
      <inkml:brushProperty name="height" value="0.025" units="cm"/>
    </inkml:brush>
  </inkml:definitions>
  <inkml:trace contextRef="#ctx0" brushRef="#br0">0 39 16335,'0'0'13517,"54"-38"-23798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3.067"/>
    </inkml:context>
    <inkml:brush xml:id="br0">
      <inkml:brushProperty name="width" value="0.025" units="cm"/>
      <inkml:brushProperty name="height" value="0.025" units="cm"/>
    </inkml:brush>
  </inkml:definitions>
  <inkml:trace contextRef="#ctx0" brushRef="#br0">45 532 17200,'0'0'7042,"-6"10"-5937,-1 3-914,2 0 0,-1 1 0,2-1 0,0 1 0,0 0 0,-1 21 0,3-28-139,1 0 1,1 0 0,-1 0-1,1 1 1,1-1 0,-1 0-1,1 0 1,0 0 0,1 0-1,0 0 1,0 0 0,0 0-1,1-1 1,0 1 0,0-1-1,1 1 1,4 5-1,-6-10-46,0 1 0,0-1-1,1 0 1,-1 0-1,1 0 1,-1-1-1,1 1 1,-1 0-1,1-1 1,0 0-1,0 0 1,0 1 0,-1-2-1,1 1 1,0 0-1,0-1 1,1 1-1,-1-1 1,5 0-1,-2-1 27,-1 0-1,0 0 1,0 0 0,-1-1-1,1 0 1,0 0-1,0 0 1,-1-1-1,0 0 1,9-6 0,1-3 119,-1-1 0,0-1 1,0 0-1,-1 0 1,13-24-1,-14 22 82,-1-1-1,0 0 0,-2-1 1,0 0-1,-1-1 1,-1 1-1,-1-1 1,0-1-1,-1 1 1,1-33-1,-20 141-301,14-73 77,-2 10-1,2 0-1,3 46 1,-2-66 4,1 0-1,0-1 1,0 1-1,0-1 1,1 1 0,0-1-1,0 1 1,0-1-1,0 0 1,1 0 0,0 0-1,0 0 1,0-1-1,1 1 1,0-1 0,0 0-1,0 0 1,9 7-1,-11-10-2,0 1 1,0-1-1,0 0 0,0 0 0,0 0 0,0 0 0,1-1 0,-1 1 0,0 0 1,1-1-1,-1 0 0,0 1 0,1-1 0,-1 0 0,1 0 0,-1-1 0,0 1 1,1 0-1,-1-1 0,0 1 0,1-1 0,2-1 0,-2 0 20,0 0-1,0-1 1,0 1 0,0-1-1,0 1 1,0-1 0,-1 0-1,1 0 1,-1 0-1,0-1 1,0 1 0,2-6-1,2-5 45,-1 0 1,0 0-1,-1 0 0,-1-1 0,0 0 1,0-15-1,-2 18-72,1-62 0,-2 71 0,0 1 0,0-1 0,0 0 0,-1 1 0,1-1 0,-1 1 0,1-1 0,-1 0 0,0 1 0,0 0 0,0-1 0,0 1 0,-1-1 0,1 1 0,-1 0 0,1 0 0,-1 0 0,0 0 0,0 0 0,0 0 0,0 0 0,-2-1 0,3 3 0,0 0 0,1 0 0,-1 0 0,0 0 0,1 0 0,-1 0 0,0 0 0,1 0 0,-1 0 0,0 0 0,1 0 0,-1 0 0,0 1 0,1-1 0,-1 0 0,1 0 0,-1 1 0,0-1 0,1 1 0,-1-1 0,1 0 0,-1 1 0,1-1 0,0 1 0,-1-1 0,1 1 0,-1-1 0,1 1 0,0-1 0,-1 1 0,1 0 0,0-1 0,0 1 0,-1 0 0,1-1 0,0 1 0,0-1 0,0 1 0,0 0 0,0-1 0,0 1 0,0 1 0,-3 33 0,3-33 0,-1 3 0,1-1 0,0 0 0,0 0 0,1 0 0,-1 0 0,1 0 0,0 0 0,0 0 0,0 0 0,1 0 0,-1 0 0,5 7 0,-4-9 0,0 0 0,1 0 0,-1 0 0,0 0 0,1-1 0,-1 1 0,1-1 0,-1 1 0,1-1 0,0 0 0,0 0 0,-1 0 0,1 0 0,0-1 0,0 1 0,0-1 0,0 0 0,0 0 0,5 0 0,0-1 0,0 1 0,0-1 0,0-1 0,0 1 0,0-2 0,0 1 0,0-1 0,-1 0 0,0 0 0,1-1 0,-1 0 0,-1 0 0,1-1 0,0 0 0,-1 0 0,0-1 0,0 1 0,-1-1 0,0 0 0,0-1 0,5-7 0,-3 2 0,0-1 0,0 1 0,-1-1 0,-1-1 0,0 1 0,-1-1 0,0 0 0,-1 0 0,-1 0 0,0-1 0,-1-16 0,-1 31 0,1-1 0,-1 1 0,0-1 0,0 0 0,0 1 0,0-1 0,0 1 0,0-1 0,0 0 0,0 1 0,0-1 0,0 0 0,-1 1 0,1-1 0,0 1 0,0-1 0,0 1 0,-1-1 0,1 0 0,0 1 0,-1-1 0,1 1 0,0-1 0,-1 1 0,1 0 0,-1-1 0,1 1 0,-1-1 0,1 1 0,-1 0 0,1-1 0,-1 1 0,1 0 0,-1 0 0,1-1 0,-1 1 0,0 0 0,1 0 0,-1 0 0,1 0 0,-1 0 0,0 0 0,1 0 0,-1 0 0,0 0 0,1 0 0,-1 0 0,0 0 0,-1 1 0,0 0 0,0-1 0,0 1 0,1 0 0,-1 0 0,0 1 0,1-1 0,-1 0 0,0 0 0,1 1 0,-1-1 0,1 1 0,-2 2 0,-4 9 0,0 0 0,1 1 0,1-1 0,0 1 0,1 0 0,0 0 0,1 1 0,1-1 0,0 1 0,1-1 0,1 24 0,1-36 0,-1 1 0,0-1 0,0 0 0,1 1 0,0-1 0,-1 0 0,1 0 0,0 1 0,0-1 0,0 0 0,0 0 0,1 0 0,-1 0 0,0 0 0,1 0 0,-1-1 0,1 1 0,0 0 0,0-1 0,0 1 0,2 0 0,0 0 0,0 0 0,1 0 0,-1 0 0,1-1 0,-1 0 0,1 0 0,0 0 0,-1 0 0,1-1 0,6 0 0,-1 0 0,0-1 0,1 0 0,-1 0 0,0-2 0,0 1 0,0-1 0,0 0 0,0-1 0,12-7 0,-8 1 0,0-1 0,-1 0 0,-1-1 0,0-1 0,-1 0 0,0 0 0,-1-1 0,-1 0 0,0-1 0,-1 0 0,11-28 0,-4 4 0,-2 0 0,-2-1 0,11-71 0,-18 87 0,-2-1 0,0 1 0,-3-44 0,1 67 0,0 1 0,0-1 0,0 0 0,0 0 0,0 1 0,0-1 0,0 0 0,0 0 0,0 1 0,-1-1 0,1 0 0,0 1 0,0-1 0,-1 0 0,1 1 0,-1-1 0,1 0 0,0 1 0,-1-1 0,1 1 0,-1-1 0,1 0 0,-1 1 0,0-1 0,1 1 0,-1 0 0,1-1 0,-1 1 0,0 0 0,1-1 0,-1 1 0,0 0 0,0-1 0,1 1 0,-1 0 0,0 0 0,0 0 0,1 0 0,-1 0 0,0 0 0,0 0 0,1 0 0,-1 0 0,0 0 0,0 0 0,1 1 0,-1-1 0,0 0 0,1 1 0,-1-1 0,0 0 0,1 1 0,-1-1 0,0 0 0,1 1 0,-1-1 0,1 1 0,-1-1 0,1 1 0,-2 1 0,-32 33 0,22-15 0,0 1 0,2 1 0,0-1 0,2 1 0,0 1 0,1 0 0,1 0 0,2 0 0,0 1 0,1-1 0,2 1 0,1 29 0,0-48-192,0 0 0,1 0 1,0 0-1,0 0 0,0 0 0,1-1 0,-1 1 0,1 0 1,0-1-1,0 1 0,1-1 0,-1 0 0,1 0 1,0 0-1,0 0 0,1 0 0,-1 0 0,1-1 0,-1 0 1,1 0-1,0 0 0,0 0 0,1-1 0,-1 1 1,1-1-1,-1 0 0,1 0 0,0-1 0,-1 1 0,1-1 1,0 0-1,9 0 0,-4 0-365,-1-1-1,1-1 1,0 1-1,0-1 1,-1-1-1,1 0 1,0-1-1,-1 1 1,0-2-1,0 1 1,0-1-1,0-1 1,0 0-1,-1 0 1,0-1-1,7-6 1,18-19-6410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0.585"/>
    </inkml:context>
    <inkml:brush xml:id="br0">
      <inkml:brushProperty name="width" value="0.025" units="cm"/>
      <inkml:brushProperty name="height" value="0.025" units="cm"/>
    </inkml:brush>
  </inkml:definitions>
  <inkml:trace contextRef="#ctx0" brushRef="#br0">114 0 8872,'0'0'21690,"-2"9"-21156,-7 23-243,-2 0 0,-1-1 0,-18 32 0,-20 51 216,50-114-507,0 1 0,0-1 0,0 1 0,0-1 0,0 1 0,0 0 0,1-1 0,-1 1 0,0-1 0,0 1 0,0-1 0,1 1 0,-1-1 0,0 1 0,0-1 0,1 1 0,-1-1 0,0 1 0,1-1 0,-1 0 0,1 1 0,-1-1 0,0 0 0,1 1 0,-1-1 0,1 0 0,-1 1 0,1-1 0,-1 0 0,1 0 0,-1 0 0,1 1 0,-1-1 0,1 0 0,0 0 0,-1 0 0,1 0 0,-1 0 0,1 0 0,-1 0 0,1 0 0,0 0 0,-1 0 0,1 0 0,-1-1 0,1 1 0,0 0 0,39-5 0,-34 4 0,279-33-1986,-260 30-2573,-8-1-3085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1.112"/>
    </inkml:context>
    <inkml:brush xml:id="br0">
      <inkml:brushProperty name="width" value="0.025" units="cm"/>
      <inkml:brushProperty name="height" value="0.025" units="cm"/>
    </inkml:brush>
  </inkml:definitions>
  <inkml:trace contextRef="#ctx0" brushRef="#br0">93 95 9353,'0'0'19965,"-2"13"-19495,-12 58 210,-4-1 0,-34 86-1,46-133-505,15-34 146,19-35 126,-13 15-446,-3-1 0,0-1 0,-2 0 0,-1 0 0,-2-1 0,6-64 0,-23 144 0,7-35 0,0-1 0,1 2 0,0-1 0,1 0 0,0 18 0,1-28 0,0 0 0,0 0 0,1 0 0,-1 0 0,1-1 0,-1 1 0,1 0 0,-1 0 0,1 0 0,-1 0 0,1-1 0,0 1 0,0 0 0,-1-1 0,1 1 0,0 0 0,0-1 0,0 1 0,-1-1 0,1 1 0,0-1 0,0 0 0,0 1 0,0-1 0,0 0 0,0 0 0,0 1 0,0-1 0,0 0 0,0 0 0,0 0 0,0 0 0,0 0 0,0-1 0,0 1 0,0 0 0,0 0 0,0-1 0,1 1 0,41-16 0,-20 0 0,-1 0 0,-1-2 0,-1-1 0,-1 0 0,21-27 0,21-20 0,-60 65 0,-1 1 0,0 0 0,0-1 0,0 1 0,0 0 0,0-1 0,1 1 0,-1 0 0,0-1 0,0 1 0,0 0 0,1 0 0,-1-1 0,0 1 0,0 0 0,1 0 0,-1 0 0,0-1 0,1 1 0,-1 0 0,0 0 0,1 0 0,-1 0 0,0 0 0,1 0 0,-1-1 0,0 1 0,1 0 0,-1 0 0,0 0 0,1 0 0,-1 0 0,0 0 0,1 1 0,-1-1 0,0 0 0,1 0 0,-1 0 0,0 0 0,1 0 0,-1 0 0,0 1 0,1-1 0,-1 0 0,0 0 0,1 0 0,-1 1 0,0-1 0,0 0 0,1 0 0,-1 1 0,0-1 0,0 0 0,1 1 0,0 29 0,-14 38 0,-17 15 0,18-52 0,1 1 0,1-1 0,2 1 0,-8 61 0,16-89-7,0-3-148,0 0 1,-1 0 0,1 0-1,0 1 1,0-1-1,0 0 1,0 0 0,0 0-1,0 0 1,0 0-1,0 0 1,0 1-1,1-1 1,-1 0 0,0 0-1,1 0 1,-1 0-1,1 0 1,-1 0-1,1 0 1,-1 0 0,1 0-1,0 0 1,0-1-1,-1 1 1,1 0-1,0 0 1,0 0 0,0-1-1,0 1 1,1 0-1,18 1-9342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3.776"/>
    </inkml:context>
    <inkml:brush xml:id="br0">
      <inkml:brushProperty name="width" value="0.025" units="cm"/>
      <inkml:brushProperty name="height" value="0.025" units="cm"/>
    </inkml:brush>
  </inkml:definitions>
  <inkml:trace contextRef="#ctx0" brushRef="#br0">46 1 7623,'0'0'5130,"0"12"-896,-3 23-1142,-14 60 1,-3 29-1313,19-120-1757,2 32 15,-1-36-39,1 1 0,-1 0 0,1 0 1,-1 0-1,1-1 0,-1 1 1,1 0-1,0-1 0,-1 1 1,1 0-1,0-1 0,0 1 1,-1-1-1,1 1 0,0-1 1,0 1-1,0-1 0,0 0 1,-1 0-1,1 1 0,0-1 1,0 0-1,0 0 0,0 0 1,0 0-1,0 0 0,0 0 1,0 0-1,0 0 0,-1 0 1,1 0-1,0 0 0,0-1 1,1 1-1,9-3 75,-1-1-1,1 1 1,-1-2 0,0 1-1,0-1 1,0-1-1,10-7 1,-13 7 12,1 0 0,0 1 1,1 1-1,-1-1 0,1 1 0,0 1 0,0 0 0,0 0 0,1 0 1,-1 1-1,15-1 0,-23 3-69,0 0 0,0 0 1,0 0-1,0 0 0,0 1 1,1-1-1,-1 0 0,0 0 1,0 1-1,0-1 0,0 1 1,0-1-1,0 1 0,0-1 1,-1 1-1,1 0 0,0-1 1,0 1-1,0 0 0,0 0 1,-1-1-1,1 1 0,0 0 0,-1 0 1,2 2-1,-1-1 106,-1 1-1,1-1 1,0 1 0,-1 0-1,1 0 1,-1-1-1,0 1 1,0 0 0,0 0-1,-1 3 1,0 1 168,0 0 0,-1 1 0,1-1 0,-2 0 0,1 0 0,-1-1-1,-5 10 1,2-8-185,-1 0-1,0 0 0,0 0 1,-1-1-1,1 0 0,-2-1 1,1 0-1,-1 0 0,0-1 1,-13 6-1,16-8-59,1-1-1,-1 1 1,0-1 0,0-1 0,0 1 0,0-1-1,0 0 1,0-1 0,0 1 0,0-1 0,0 0-1,0-1 1,0 0 0,0 1 0,0-2 0,0 1-1,0-1 1,-11-5 0,15 6-347,0 0 1,-1-1-1,1 1 1,0-1-1,0 0 0,0 0 1,0 0-1,0 0 1,1 0-1,-1 0 1,1 0-1,-2-3 0,2 4 118,1 0 0,0 0 0,-1 0 0,1 0 0,0 0-1,0 0 1,0 1 0,0-1 0,0 0 0,0 0 0,0 0 0,0 0-1,0 0 1,0 0 0,1 0 0,-1 1 0,0-1 0,0 0-1,1 0 1,-1 0 0,1 0 0,-1 1 0,1-1 0,-1 0 0,1 0-1,-1 1 1,1-1 0,0 1 0,-1-1 0,1 0 0,0 1 0,0-1-1,-1 1 1,1-1 0,0 1 0,0 0 0,0-1 0,1 1 0,16-8-6800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4.277"/>
    </inkml:context>
    <inkml:brush xml:id="br0">
      <inkml:brushProperty name="width" value="0.025" units="cm"/>
      <inkml:brushProperty name="height" value="0.025" units="cm"/>
    </inkml:brush>
  </inkml:definitions>
  <inkml:trace contextRef="#ctx0" brushRef="#br0">24 76 6758,'0'0'22726,"10"2"-22374,36 6-122,-44-8-200,0 0 0,0-1 0,1 1 0,-1 0 0,0-1 0,0 0 1,0 1-1,0-1 0,0 0 0,0 0 0,0 0 0,0 0 0,0-1 0,0 1 1,-1 0-1,1-1 0,-1 0 0,1 1 0,-1-1 0,1 0 0,-1 1 0,0-1 1,0 0-1,0 0 0,0 0 0,0 0 0,0 0 0,0 0 0,-1-1 0,1 1 1,-1 0-1,0 0 0,1-3 0,-1 3-8,0 1 0,1 0 0,-1 0 1,0 0-1,0 0 0,0 0 0,0 0 0,0 0 0,0-1 1,0 1-1,0 0 0,0 0 0,0 0 0,-1 0 0,1 0 1,0 0-1,-1 0 0,1 0 0,-1 0 0,1 0 0,-1 0 1,0 0-1,1 0 0,-1 0 0,0 0 0,0 1 0,0-1 1,1 0-1,-1 0 0,0 1 0,0-1 0,0 1 0,0-1 1,0 1-1,0-1 0,0 1 0,0-1 0,0 1 0,-1 0 1,1 0-1,0 0 0,0 0 0,0-1 0,0 1 0,0 1 1,0-1-1,-1 0 0,1 0 0,0 0 0,0 1 1,0-1-1,0 0 0,0 1 0,0-1 0,0 1 0,0-1 1,0 1-1,0 0 0,-1 0 0,-3 3-32,0 0-1,0 1 0,0-1 1,1 1-1,-1 0 1,1 0-1,0 1 1,1-1-1,0 1 1,-1 0-1,-2 8 1,-1 2-3,1 1 0,-9 35 0,13-45 1,0 0 0,1 0 1,0 0-1,1 0 0,0 0 1,0 0-1,0 0 0,2 11 1,-1-16 9,0-1 0,0 1 0,-1 0 0,2 0 0,-1-1 0,0 1-1,0-1 1,0 1 0,1-1 0,-1 1 0,1-1 0,-1 0 0,1 0 0,-1 1 0,1-1 0,0-1 0,0 1 0,-1 0 0,1 0 0,0-1 0,0 1 0,0-1 0,0 1 0,0-1 0,0 0 0,0 1 0,0-1 0,0 0 0,0-1 0,0 1 0,0 0-1,0-1 1,0 1 0,2-1 0,10-2 29,-1-1-1,1 0 0,-1-1 0,0 0 0,0-1 0,-1-1 1,0 0-1,0 0 0,17-15 0,-4 2 20,0-2 1,42-50-1,-29 9-100,-49 83 93,2 1 0,-1 0-1,2 0 1,1 1 0,1-1 0,1 2-1,-5 43 1,10-65-46,-1 0 0,1 0-1,0 0 1,0 0 0,0 0 0,0 0 0,1 0-1,-1 0 1,0 0 0,0 0 0,0 0 0,1 0 0,-1 0-1,1 0 1,-1 0 0,1-1 0,-1 1 0,1 0-1,-1 0 1,1 0 0,0-1 0,-1 1 0,1 0 0,0-1-1,0 1 1,-1 0 0,1-1 0,0 1 0,0-1-1,0 0 1,0 1 0,0-1 0,0 0 0,0 1-1,0-1 1,0 0 0,0 0 0,-1 0 0,1 0 0,0 0-1,0 0 1,0 0 0,0 0 0,0 0 0,0 0-1,0-1 1,0 1 0,0 0 0,0-1 0,0 1 0,0 0-1,0-1 1,1 0 0,25-16-2383,-8-4-3502,-7-8-3375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4.647"/>
    </inkml:context>
    <inkml:brush xml:id="br0">
      <inkml:brushProperty name="width" value="0.025" units="cm"/>
      <inkml:brushProperty name="height" value="0.025" units="cm"/>
    </inkml:brush>
  </inkml:definitions>
  <inkml:trace contextRef="#ctx0" brushRef="#br0">0 1 21781,'0'0'5092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253"/>
    </inkml:context>
    <inkml:brush xml:id="br0">
      <inkml:brushProperty name="width" value="0.025" units="cm"/>
      <inkml:brushProperty name="height" value="0.025" units="cm"/>
    </inkml:brush>
  </inkml:definitions>
  <inkml:trace contextRef="#ctx0" brushRef="#br0">182 78 4805,'0'0'14386,"6"-10"-11044,18-33-502,-24 42-2756,1 1-1,-1-1 0,0 0 0,1 1 1,-1-1-1,0 1 0,0-1 0,0 0 1,1 1-1,-1-1 0,0 0 0,0 1 1,0-1-1,0 0 0,0 1 0,0-1 1,0 0-1,-1 1 0,1-1 0,0 0 1,0 1-1,0-1 0,-1 1 0,1-1 1,0 0-1,-1 1 0,1-1 0,0 1 1,-1-1-1,1 1 0,-1-1 0,1 1 1,-1-1-1,1 1 0,-1-1 0,1 1 0,-1 0 1,1-1-1,-1 1 0,0 0 0,1 0 1,-1-1-1,1 1 0,-1 0 0,0 0 1,1 0-1,-1 0 0,0 0 0,1 0 1,-1 0-1,0 0 0,1 0 0,-1 0 1,0 0-1,0 0 0,-36 5 348,28-2-426,1 1-1,0 1 0,0-1 1,0 1-1,1 1 1,0 0-1,0 0 0,0 0 1,1 1-1,-1 0 1,2 0-1,-1 0 0,1 1 1,0 0-1,1 0 1,0 0-1,0 0 1,0 1-1,1 0 0,1-1 1,0 1-1,-2 12 1,4-21-8,0 1 1,0-1-1,0 1 1,0-1-1,0 1 1,0 0-1,0-1 1,0 1-1,0-1 1,0 1 0,1-1-1,-1 1 1,0-1-1,0 1 1,1-1-1,-1 1 1,0-1-1,0 1 1,1-1-1,-1 1 1,1-1-1,-1 0 1,0 1 0,1-1-1,-1 0 1,1 1-1,-1-1 1,1 0-1,-1 1 1,1-1-1,-1 0 1,1 0-1,-1 0 1,1 1 0,0-1-1,26-4-36,22-21 6,-26 7-56,-19 13 60,1 1 1,0 0 0,0 0 0,1 0 0,-1 1 0,1-1 0,11-4-1,-16 8 14,-1 0-1,0 0 0,1 0 0,-1 0 0,1 0 0,-1 0 0,0 0 0,1 1 0,-1-1 0,1 0 0,-1 0 0,0 0 0,1 0 0,-1 0 0,0 0 0,1 1 0,-1-1 0,0 0 0,1 0 0,-1 1 0,0-1 0,0 0 0,1 0 0,-1 1 0,0-1 0,0 0 0,1 1 0,-1-1 1,0 0-1,0 1 0,0-1 0,0 1 0,0-1 0,1 0 0,-1 1 0,0-1 0,0 0 0,0 1 0,0 0 0,1 19-469,-1-15 407,0 68-111,-13 109-1,9-151 421,-2-1 0,0 0 0,-3 0 0,0-1 1,-2 0-1,-18 35 0,25-57-20,0 0 0,-1-1 1,0 1-1,0-1 0,0 0 0,-6 5 1,10-10-190,0-1 1,0 1 0,0 0-1,1 0 1,-1-1 0,0 1 0,0 0-1,0-1 1,0 1 0,0-1-1,0 1 1,0-1 0,0 0 0,0 1-1,-1-1 1,1 0 0,0 0-1,0 0 1,0 0 0,0 0 0,0 0-1,0 0 1,-1 0 0,1 0-1,0 0 1,0-1 0,0 1 0,0-1-1,0 1 1,0 0 0,0-1-1,0 0 1,0 1 0,0-1 0,0 0-1,0 1 1,1-1 0,-1 0-1,0 0 1,0 0 0,1 1 0,-1-1-1,0 0 1,1 0 0,-1 0-1,1 0 1,-1 0 0,1 0 0,0-1-1,-1-1 1,-6-20-23,0 0 0,2-1 0,1 0 0,0 0 0,2-1 0,1 1 0,1 0 0,5-41 0,-4 58-270,0 0-1,1-1 1,0 1 0,0 0-1,0-1 1,1 1-1,1 1 1,-1-1 0,1 0-1,0 1 1,9-11 0,1 2-1560,0 1-1,1 0 1,19-12 0,-7 5-8040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609"/>
    </inkml:context>
    <inkml:brush xml:id="br0">
      <inkml:brushProperty name="width" value="0.025" units="cm"/>
      <inkml:brushProperty name="height" value="0.025" units="cm"/>
    </inkml:brush>
  </inkml:definitions>
  <inkml:trace contextRef="#ctx0" brushRef="#br0">30 51 15951,'0'0'11483,"-4"9"-10421,-9 30-357,13-38-688,0-1 0,0 1-1,-1 0 1,1 0 0,0 0 0,0 0-1,0 0 1,0 0 0,0 0 0,0-1-1,0 1 1,1 0 0,-1 0 0,0 0 0,0 0-1,1 0 1,-1-1 0,0 1 0,1 0-1,-1 0 1,1 0 0,-1-1 0,1 1 0,-1 0-1,1-1 1,0 1 0,-1 0 0,1-1-1,0 1 1,0-1 0,-1 1 0,1-1-1,0 0 1,0 1 0,0-1 0,-1 0 0,1 1-1,0-1 1,0 0 0,1 0 0,37 2 48,-34-3-12,0 1-49,-1 0 0,1-1 0,-1 0 1,0 0-1,0 0 0,1 0 0,-1-1 0,0 1 0,0-1 0,0 0 0,0-1 0,-1 1 1,1-1-1,-1 1 0,1-1 0,-1 0 0,0 0 0,0-1 0,0 1 0,-1-1 1,1 1-1,-1-1 0,0 0 0,0 0 0,0 0 0,0 0 0,-1 0 0,1 0 1,-1-1-1,0 1 0,-1 0 0,1-1 0,-1 1 0,0-6 0,0 9 1,0-1-1,-1 1 1,1 0-1,-1 0 1,1 0 0,-1 0-1,0 0 1,0 0-1,1 0 1,-1 0-1,0 0 1,0 0 0,0 0-1,0 0 1,0 1-1,0-1 1,0 0-1,0 1 1,0-1 0,0 1-1,0-1 1,-1 1-1,1 0 1,0-1-1,0 1 1,-1 0 0,1 0-1,0 0 1,0 0-1,-1 0 1,1 0-1,0 0 1,0 0 0,0 0-1,-3 1 1,0 0 4,0-1 1,0 1 0,0 0 0,0 0-1,-1 1 1,1-1 0,1 1-1,-1 0 1,-6 4 0,2 1 14,0 1 1,0 0 0,1 1 0,0 0-1,0 0 1,1 0 0,0 1-1,1 0 1,0 0 0,0 0-1,1 1 1,0-1 0,1 1-1,1 0 1,-3 19 0,5-29-74,0 1 1,1-1-1,-1 0 1,0 0-1,1 0 0,-1 0 1,1 0-1,-1 0 1,1 0-1,-1 0 1,1 0-1,0 0 0,0-1 1,-1 1-1,1 0 1,0 0-1,0 0 1,0-1-1,0 1 0,0-1 1,0 1-1,0-1 1,0 1-1,0-1 1,0 1-1,0-1 1,0 0-1,0 0 0,0 1 1,0-1-1,0 0 1,1 0-1,-1 0 1,0 0-1,0 0 0,0-1 1,0 1-1,2-1 1,4 1-983,-1-1 1,0 0-1,1-1 1,-1 0-1,0 0 1,7-3 0,25-18-7571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953"/>
    </inkml:context>
    <inkml:brush xml:id="br0">
      <inkml:brushProperty name="width" value="0.025" units="cm"/>
      <inkml:brushProperty name="height" value="0.025" units="cm"/>
    </inkml:brush>
  </inkml:definitions>
  <inkml:trace contextRef="#ctx0" brushRef="#br0">105 1 15471,'-8'8'2946,"-2"1"-2190,-40 43 2776,46-47-2953,-1 0 0,1 0 0,0 1-1,1-1 1,-1 1 0,1 0 0,1 0 0,-5 13-1,7-18-559,1 0-1,-1-1 0,1 1 0,-1 0 0,1-1 0,-1 1 0,1-1 1,-1 1-1,1 0 0,0-1 0,-1 1 0,1-1 0,0 0 1,-1 1-1,1-1 0,0 0 0,0 1 0,-1-1 0,1 0 1,0 0-1,0 1 0,0-1 0,-1 0 0,1 0 0,0 0 0,0 0 1,0 0-1,-1 0 0,1 0 0,0-1 0,0 1 0,0 0 1,-1 0-1,1-1 0,1 0 0,36-6 118,-20 2-961,1 0 0,0 0-1,0 2 1,0 1-1,0 0 1,0 1-1,24 2 1,-42-1 864,0 0 0,1 0-1,-1 0 1,0 0 0,1 0 0,-1 0 0,0 0 0,1 1 0,-1-1-1,0 0 1,0 1 0,1-1 0,-1 1 0,0-1 0,0 1-1,0 0 1,0 0 0,0-1 0,0 1 0,0 0 0,0 0 0,0 0-1,0 0 1,0 0 0,0 0 0,-1 0 0,1 0 0,0 1-1,-1-1 1,1 0 0,-1 0 0,1 0 0,-1 1 0,0-1 0,0 0-1,1 1 1,-1-1 0,0 0 0,0 1 0,0-1 0,0 0-1,-1 1 1,1-1 0,0 0 0,0 0 0,-2 3 0,0 1 396,0 0 0,-1 0 0,1 0 0,-1 0 0,-1-1 0,1 1 0,0-1 0,-1 0 0,-8 7 0,1-1 42,-1-1 0,0 0 0,-1-1 0,1-1 0,-2 0 0,1 0 0,-1-1 0,-22 6-1,36-12-497,0 0-1,0 0 0,0 0 0,-1 0 0,1 0 0,0 0 0,0 0 0,0 0 0,-1 0 0,1 0 0,0 0 0,0 0 0,0 0 0,-1 0 0,1 0 0,0 0 0,0 0 0,0 0 0,-1 0 0,1 0 0,0 0 0,0 0 0,0 0 0,0-1 0,-1 1 1,1 0-1,0 0 0,0 0 0,0 0 0,0 0 0,0-1 0,-1 1 0,1 0 0,0 0 0,0 0 0,0 0 0,0-1 0,0 1 0,0 0 0,0 0 0,0 0 0,0-1 0,0 1 0,0 0 0,0 0 0,0 0 0,0-1 0,0 1 0,5-15-1777,15-15-2827,-20 30 4451,26-36-7144,4-4-4297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7.790"/>
    </inkml:context>
    <inkml:brush xml:id="br0">
      <inkml:brushProperty name="width" value="0.025" units="cm"/>
      <inkml:brushProperty name="height" value="0.025" units="cm"/>
    </inkml:brush>
  </inkml:definitions>
  <inkml:trace contextRef="#ctx0" brushRef="#br0">63 1 512,'0'0'27840,"-1"14"-26719,-4 25-71,-21 76 0,-4 17-128,29-92-758,1-39-162,0-1 0,0 0 0,0 1 0,1-1 0,-1 0 0,0 0 0,0 1 0,0-1-1,0 0 1,0 0 0,0 0 0,0 1 0,1-1 0,-1 0 0,0 0 0,0 0 0,0 1 0,0-1 0,1 0 0,-1 0 0,0 0 0,0 0 0,1 1 0,-1-1 0,0 0 0,0 0 0,0 0 0,1 0-1,-1 0 1,0 0 0,1 0 0,-1 0 0,0 0 0,0 0 0,1 0 0,-1 0 0,0 0 0,1 0 0,15-16 30,-7 1-43,-1-1 1,0 0-1,-1 0 0,-1-1 1,-1 0-1,0 0 0,3-20 1,-10 57-42,0-11 34,1 1 1,1 0-1,0-1 1,0 1-1,2 11 1,-2-19 18,1 0 1,-1 0-1,1 1 0,0-1 1,-1 0-1,1 0 1,0 0-1,1 0 0,-1 0 1,0 0-1,0-1 1,1 1-1,-1 0 0,1-1 1,0 1-1,-1-1 1,1 1-1,0-1 0,0 0 1,0 0-1,0 0 1,0 0-1,0 0 1,0 0-1,0 0 0,1-1 1,2 1-1,7 1 9,1-2-1,-1 0 1,1 0 0,-1-1-1,0-1 1,0 0 0,0 0-1,0-1 1,0-1 0,0 0-1,-1-1 1,1 0 0,-1 0-1,-1-1 1,1-1 0,-1 0-1,0 0 1,-1-1 0,1-1-1,15-17 1,-25 25-10,1 0 0,0 1 0,-1-1 0,1 0 0,0 0 0,-1 1 0,1-1 0,-1 0 0,1 0 0,-1 0 0,1 0 0,-1 0 0,0 0 0,0 0 0,1 0 0,-1 0 0,0 0 0,0 0 0,0 0 0,0 0 0,0 0 0,0 0 0,0 0 0,0 0 0,-1 1 0,1-1 0,0 0 0,0 0 0,-1 0 0,1 0 0,-1-1 0,0 2 0,0 0 0,0 0 0,-1 0 0,1 0 0,0 0 0,0 0 0,0 0 0,0 0 0,0 0 0,0 1 0,0-1 0,0 0 0,0 1 0,0-1 0,0 1 0,0-1 0,0 1 0,0-1 0,0 1 0,0 0 0,1 0 0,-1-1 0,0 1 0,0 0 0,1 0 0,-1 0 0,1 0 0,-2 1 0,-3 4 0,0 1 0,1-1 0,-1 1 0,1 0 0,0 0 0,1 0 0,0 1 0,0-1 0,1 1 0,-1-1 0,2 1 0,-1 0 0,1 0 0,0 0 0,1 0 0,1 15 0,-1-22 0,1 0 0,-1 1 0,1-1 0,0 0 0,-1 0 0,1 0 0,0 0 0,0 0 0,0 0 0,0-1 0,0 1 0,0 0 0,0 0 0,0-1 0,0 1 0,0 0 0,0-1 0,0 1 0,0-1 0,1 0 0,-1 1 0,0-1 0,0 0 0,1 0 0,-1 0 0,0 1 0,0-1 0,1-1 0,-1 1 0,0 0 0,0 0 0,1 0 0,-1-1 0,0 1 0,0 0 0,0-1 0,2 0 0,3-1 0,1 0 0,-1 0 0,0-1 0,1 0 0,8-5 0,1-3-432,0-2 1,-1 1-1,0-2 0,-1 0 1,-1 0-1,18-27 0,-30 41-923,-4 2 1053,0 1 0,0 0 1,0 0-1,1 0 0,-1 0 1,1 0-1,-2 5 1,-21 51 1255,23-55-644,1 0 1,0 1-1,0-1 0,0 0 0,1 1 0,0-1 0,0 1 0,0-1 0,0 1 0,1-1 0,-1 1 1,2 4-1,-1-8-270,0 0 1,0 0 0,-1-1-1,1 1 1,0 0 0,0 0 0,0-1-1,0 1 1,0-1 0,0 1-1,0-1 1,0 1 0,0-1-1,0 0 1,0 1 0,0-1 0,0 0-1,0 0 1,0 0 0,0 1-1,0-1 1,0 0 0,0-1-1,0 1 1,1 0 0,-1 0 0,0 0-1,0-1 1,1 0 0,1 1-12,0-1 0,0 0 0,0 0 0,0 0 0,0 0 0,-1-1-1,1 1 1,-1-1 0,5-3 0,-5 3-68,-1-1-1,1 1 0,0-1 0,-1 1 0,0-1 0,0 0 0,0 1 0,0-1 0,0 0 1,0 0-1,-1 0 0,1 0 0,-1 0 0,0 0 0,0 0 0,0-5 0,-12-6-6851,12-4 8473,0 3-1358,0 15-305,0 0 0,0 0-1,0 0 1,0 0 0,0 0 0,0 0 0,-1 0 0,1 0 0,0 0 0,0 0-1,0 0 1,0 0 0,0 0 0,0 0 0,0 0 0,0 0 0,0 0-1,0 0 1,0 0 0,-1 0 0,1 0 0,0 0 0,0 0 0,0 0-1,0 0 1,0 0 0,0 0 0,0 0 0,0-1 0,0 1 0,0 0-1,0 0 1,0 0 0,0 0 0,0 0 0,-1 0 0,1 0 0,0 0-1,0 0 1,0 0 0,0 0 0,0 0 0,0-1 0,0 1 0,0 0-1,0 0 1,0 0 0,0 0 0,0 0 0,0 0 0,0 0 0,0 0-1,0 0 1,0 0 0,0-1 0,0 1 0,-7 4-5241,2-4-1448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8.726"/>
    </inkml:context>
    <inkml:brush xml:id="br0">
      <inkml:brushProperty name="width" value="0.025" units="cm"/>
      <inkml:brushProperty name="height" value="0.025" units="cm"/>
    </inkml:brush>
  </inkml:definitions>
  <inkml:trace contextRef="#ctx0" brushRef="#br0">135 45 7911,'0'0'22956,"-10"-4"-21350,8 4-1563,0-2-36,0 1 0,0 0 0,0 0-1,-1 0 1,1 0 0,0 1 0,-1-1-1,1 1 1,0-1 0,-1 1 0,1 0 0,-1 0-1,1 0 1,-1 0 0,1 0 0,0 0-1,-1 1 1,1-1 0,-1 1 0,1 0 0,0 0-1,0 0 1,-1 0 0,1 0 0,0 0-1,0 0 1,0 1 0,0-1 0,0 1 0,1 0-1,-1-1 1,0 1 0,1 0 0,-1 0-1,1 0 1,-3 4 0,2-2-7,-1 0 0,1 1 0,0 0 0,0-1 0,0 1 0,0 0 0,1 0 0,0 0 0,-1 7 0,2-10 0,0 0 0,0 1 0,0-1 0,0 1 0,0-1 0,1 1 0,0-1 0,-1 0 0,1 1 0,0-1 0,0 0 0,0 0 0,0 0 0,0 0 0,1 0 0,-1 0 0,1 0 0,-1 0 0,1 0 0,3 3 0,3 1-61,0 1 0,0 1 0,-1-1 0,0 1 0,0 0 1,-1 1-1,0 0 0,0 0 0,-1 0 0,7 19 0,-10-22 32,0 0-1,-1 0 1,0 0-1,0 0 1,0 1-1,-1-1 1,0 0-1,0 1 1,-1-1-1,0 0 1,0 0-1,0 0 1,-1 1-1,1-1 1,-2 0-1,1-1 1,-1 1-1,1 0 1,-7 8-1,-33 41 700,40-52-633,-1 0 0,1-1 0,-1 1 0,0 0-1,0-1 1,0 0 0,0 0 0,0 0 0,-1 0 0,1 0 0,0-1 0,-1 1-1,0-1 1,1 0 0,-6 1 0,8-2-37,1 0 0,-1-1 0,1 1 0,-1 0 0,1-1 0,-1 1 0,1 0 0,-1-1 0,1 1 0,0 0 0,-1-1 0,1 1 0,0-1 0,-1 1 0,1-1 0,0 1 0,-1-1 0,1 1 0,0-1 0,0 1 0,0-1 0,0 0 0,0 1 0,0-1 0,-1 1 0,1-1 0,0 1 0,1-1 0,-1 1 0,0-2 0,1-20 0,-1 20 0,2-9 0,0 0 0,1 1 0,0-1 0,1 1 0,0 0 0,0 0 0,2 0 0,-1 0 0,1 1 0,0 0 0,8-9 0,17-17 0,45-41 0,-35 36 0,-18 18 0,40-43 0,-59 60 0,0 0 0,0 0 0,0-1 0,-1 1 0,0-1 0,0 0 0,0 0 0,-1 0 0,0 0 0,2-10 0,-3 16 0,-1-1 0,0 1 0,0-1 0,0 1 0,0-1 0,0 1 0,0-1 0,0 1 0,-1-1 0,1 1 0,0-1 0,0 1 0,0-1 0,0 1 0,-1-1 0,1 1 0,0 0 0,0-1 0,-1 1 0,1-1 0,0 1 0,-1 0 0,1-1 0,0 1 0,-1 0 0,1 0 0,0-1 0,-1 1 0,1 0 0,-1 0 0,1-1 0,-1 1 0,0 0 0,-21 0 0,-19 14 0,34-9 0,-1 1 0,1 0 0,1 0 0,-11 13 0,15-17 0,1 0 0,-1-1 0,1 1 0,0 0 0,-1 0 0,1-1 0,0 1 0,0 0 0,0 0 0,0 1 0,1-1 0,-1 0 0,1 0 0,-1 0 0,1 0 0,-1 0 0,1 1 0,0-1 0,0 0 0,0 0 0,1 1 0,-1-1 0,1 0 0,-1 0 0,2 3 0,-1-4 0,1 1 0,0-1 0,0 0 0,0 0 0,0 0 0,0 0 0,0-1 0,0 1 0,0 0 0,0-1 0,0 1 0,0-1 0,0 0 0,1 0 0,-1 0 0,0 0 0,3-1 0,41-4 0,28-24 0,-64 23 0,2 1 0,-1 0 0,0 1 0,1 0 0,0 1 0,-1 0 0,21-1 0,-31 4 0,-1 1 0,1-1 0,-1 1 0,1-1 0,-1 1 0,1-1 0,-1 1 0,0 0 0,0-1 0,1 1 0,-1 0 0,0-1 0,0 1 0,0 0 0,1 0 0,-1-1 0,0 1 0,0 0 0,0-1 0,0 1 0,0 0 0,0-1 0,-1 1 0,1 0 0,0 1 0,-4 20 0,-9 23 0,14-44 0,-1-1 0,0 1 0,0-1 0,0 0 0,1 1 0,-1-1 0,0 0 0,1 1 0,-1-1 0,0 0 0,0 1 0,1-1 0,-1 0 0,1 0 0,-1 1 0,0-1 0,1 0 0,-1 0 0,1 0 0,-1 1 0,0-1 0,1 0 0,-1 0 0,1 0 0,-1 0 0,1 0 0,-1 0 0,0 0 0,1 0 0,-1 0 0,1 0 0,-1 0 0,1 0 0,-1 0 0,0-1 0,1 1 0,-1 0 0,1 0 0,0-1 0,16-3 0,46-26 0,-53 23 0,2 1 0,-1 0 0,1 1 0,-1 1 0,1-1 0,1 2 0,-1 0 0,0 0 0,1 1 0,19-1 0,-31 5 0,-1-1 0,1 0 0,-1 1 0,1-1 0,-1 1 0,0-1 0,0 1 0,0-1 0,0 1 0,0-1 0,0 0 0,0 1 0,0-1 0,-1 1 0,1-1 0,0 1 0,-1-1 0,0 0 0,0 2 0,-16 22-1577,-5-6-3572,13-15-3724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3.533"/>
    </inkml:context>
    <inkml:brush xml:id="br0">
      <inkml:brushProperty name="width" value="0.025" units="cm"/>
      <inkml:brushProperty name="height" value="0.025" units="cm"/>
    </inkml:brush>
  </inkml:definitions>
  <inkml:trace contextRef="#ctx0" brushRef="#br0">98 362 12844,'0'0'12503,"-10"6"-10464,3-2-1835,1 1-1,-1 0 1,1 0 0,0 1 0,1-1-1,-1 1 1,1 1 0,0-1 0,1 1-1,0 0 1,0 0 0,0 0 0,1 0-1,0 1 1,0-1 0,1 1 0,0 0-1,0 0 1,1 0 0,0 0 0,0 0-1,1 0 1,0 11 0,1-17-199,0 1 0,0-1 0,0 0 0,0 1 0,0-1 0,0 0 0,1 0 0,-1 1 0,1-1 0,-1 0 0,1 0 1,0-1-1,0 1 0,0 0 0,0-1 0,0 1 0,0-1 0,0 1 0,1-1 0,-1 0 0,0 0 0,1 0 0,-1 0 0,1-1 0,-1 1 0,1-1 0,-1 1 0,1-1 0,0 0 0,2 0 0,4 0-2,0 1-1,-1-2 1,1 1-1,-1-1 1,1-1-1,-1 0 1,17-5-1,-11 0 11,-1 0 0,0-1 0,-1-1 0,0 0 0,0-1 0,-1 0 0,0 0 0,-1-1 0,0-1 0,0 0 0,-2 0 0,10-17 1,-1-1 15,-1-1 0,-2 0 0,-1-1 0,11-43 0,-17 46-29,-1 0 0,-2 0 0,-1 0 0,0-33 0,-3 59 0,0 1 0,0-1 0,0 1 0,0 0 0,0-1 0,-1 1 0,1 0 0,-1-1 0,1 1 0,-1 0 0,0 0 0,0-1 0,0 1 0,0 0 0,-1 0 0,1 0 0,-1 0 0,1 1 0,-1-1 0,-2-3 0,2 5 0,0-1 0,0 0 0,0 1 0,1 0 0,-1-1 0,0 1 0,0 0 0,0 0 0,0 0 0,0 0 0,0 0 0,1 1 0,-1-1 0,0 0 0,0 1 0,0 0 0,1-1 0,-1 1 0,0 0 0,1 0 0,-1 0 0,0 0 0,1 0 0,-1 0 0,1 0 0,0 1 0,-3 1 0,-10 12 0,1 0 0,1 1 0,0 0 0,1 1 0,0 1 0,2-1 0,0 1 0,1 1 0,1 0 0,0 0 0,2 0 0,-6 33 0,11-51 0,0 1 0,0-1 0,-1 0 0,1 1 0,0-1 0,0 0 0,1 0 0,-1 1 0,0-1 0,0 0 0,1 1 0,-1-1 0,0 0 0,1 0 0,-1 0 0,1 1 0,0-1 0,-1 0 0,1 0 0,0 0 0,0 0 0,0 0 0,0 0 0,-1 0 0,1-1 0,2 2 0,0 0 0,-1-2 0,1 1 0,0 0 0,-1 0 0,1-1 0,0 0 0,0 1 0,-1-1 0,1 0 0,0 0 0,5-1 0,8-3 0,-1 1 0,0-2 0,20-8 0,-34 13 0,11-5-3,4-2-27,1 1 1,0 0-1,0 1 1,25-4-1,-39 9 26,0-1 0,0 1 0,0 0 0,0 0 0,0 0 0,0 0 0,0 0 0,0 1 0,0-1 0,0 1 0,0 0 0,0 0 0,0 0 0,-1 0 0,1 0 0,0 1 0,-1-1 0,1 1 0,-1 0 0,1 0 0,-1 0 0,0 0 0,0 0 0,0 0 0,0 0 0,0 1 0,0-1 0,-1 1 0,1 0 0,-1-1 0,1 1 0,0 5 0,5 51 56,-7-53-79,0 1 0,0 0 0,1 0 0,-1 0 0,2 0 0,-1 0 0,1-1 0,0 1-1,0-1 1,5 10 0,-6-15-115,0 0 0,-1 0 0,1 0 0,-1 0-1,1-1 1,0 1 0,-1 0 0,1 0 0,0-1-1,0 1 1,0 0 0,0-1 0,0 1 0,-1-1 0,1 1-1,0-1 1,0 0 0,0 1 0,0-1 0,0 0-1,0 0 1,0 1 0,1-1 0,-1 0 0,0 0-1,0 0 1,0 0 0,0-1 0,0 1 0,0 0-1,0 0 1,0-1 0,0 1 0,0 0 0,0-1-1,0 1 1,0-1 0,-1 1 0,1-1 0,0 0-1,0 1 1,0-1 0,0 0 0,0-1 0,3-2-917,-1 0 0,0 0 1,0 0-1,0 0 1,0-1-1,-1 1 1,3-9-1,5-18-4706,-5-2-652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9.735"/>
    </inkml:context>
    <inkml:brush xml:id="br0">
      <inkml:brushProperty name="width" value="0.025" units="cm"/>
      <inkml:brushProperty name="height" value="0.025" units="cm"/>
    </inkml:brush>
  </inkml:definitions>
  <inkml:trace contextRef="#ctx0" brushRef="#br0">43 82 4901,'-6'2'13006,"1"3"-6123,2 5-3285,3-9-3543,0 0 0,-1-1 0,1 1 0,0-1 0,0 1 0,0 0 0,0-1 0,0 1-1,0-1 1,0 1 0,0 0 0,0-1 0,0 1 0,0-1 0,1 1 0,-1-1 0,0 1 0,0 0 0,1-1 0,-1 1 0,0-1 0,1 1-1,-1-1 1,0 1 0,1-1 0,-1 0 0,1 1 0,-1-1 0,1 1 0,-1-1 0,1 1 0,3-1 0,0-1 0,0 1 0,0-1 0,0 0 0,0 0 0,-1 0 0,1 0 0,0-1 0,-1 1 0,1-1 0,-1 0 0,1 0-1,-1-1 1,0 1 0,0-1 0,0 1 0,0-1 0,-1 0 0,1 0 0,-1 0 0,1 0 0,-1-1 0,0 1 0,-1 0 0,1-1 0,0 0 0,-1 1 0,0-1 0,0 0 0,0 0 0,0 0 0,-1 0 0,1 0 0,-1 1 0,0-1 0,-1-6 0,1 9-44,0 0 1,-1 0-1,1 1 0,0-1 1,-1 0-1,1 0 0,-1 1 1,1-1-1,-1 0 0,1 1 1,-1-1-1,0 0 0,1 1 1,-1-1-1,0 1 1,1-1-1,-1 1 0,0 0 1,0-1-1,0 1 0,1 0 1,-1-1-1,0 1 0,0 0 1,0 0-1,1 0 1,-1-1-1,0 1 0,0 0 1,0 0-1,0 0 0,0 1 1,1-1-1,-1 0 0,0 0 1,-1 1-1,-1-1-23,-1 1 1,1 0-1,0 0 0,0 0 1,0 0-1,0 0 0,0 1 0,-5 3 1,2 0-1,0 1 0,1 1 1,0-1-1,0 1 0,0-1 0,0 1 1,1 1-1,1-1 0,-1 1 0,1-1 1,0 1-1,1 0 0,0 0 0,0 0 1,1 0-1,0 1 0,0-1 0,1 0 1,1 11-1,0-17 14,0 0 1,0 0-1,0-1 1,1 1-1,-1-1 1,1 1-1,-1-1 1,1 0-1,0 1 1,-1-1-1,1 0 1,0 0-1,0 0 1,0 0-1,0-1 1,0 1-1,0 0 1,0-1 0,0 1-1,0-1 1,0 0-1,0 0 1,0 0-1,0 0 1,0 0-1,0 0 1,2-1-1,62-8 120,-32-2-92,-2-1 1,1-2-1,45-27 0,38-16 20,-116 57-57,1-1 1,-1 1-1,0 0 0,1 0 1,-1 0-1,1-1 0,-1 1 1,0 0-1,1 0 0,-1 0 1,1 0-1,-1 0 0,1 0 1,-1 0-1,1 0 0,-1 0 1,0 0-1,1 0 0,-1 0 1,1 0-1,-1 1 1,0-1-1,1 0 0,-1 0 1,1 0-1,-1 0 0,0 1 1,1-1-1,-1 0 0,0 0 1,1 1-1,-1-1 0,0 0 1,1 1-1,-1-1 0,0 0 1,0 1-1,1 0 0,0 22-38,-15 42 302,9-46-102,4-18-154,1 0 0,0 0 1,-1 0-1,1 0 1,0 0-1,0-1 0,-1 1 1,1 0-1,0 0 0,0 0 1,0 0-1,0 0 1,1 0-1,-1 0 0,0 0 1,0 0-1,0 0 0,1-1 1,-1 1-1,0 0 1,1 0-1,-1 0 0,1 0 1,-1-1-1,1 1 0,-1 0 1,1 0-1,0-1 1,-1 1-1,1-1 0,0 1 1,0 0-1,0 0 0,2-1-1,0 0-1,0 0 0,0 0 0,0 0 0,0 0 0,-1-1 0,1 1 1,0-1-1,0 0 0,5-2 0,74-35 1,-65 29 0,0 0 0,0 1 0,1 1 0,0 1 0,20-5 0,-37 11 0,-1 0 0,1 0 0,-1 0 0,0 0 0,1 0 0,-1 0 0,1 0 0,-1 0 0,0 0 0,1 0 0,-1 0 0,0 0 0,1 0 0,-1 0 0,0 0 0,1 1 0,-1-1 0,0 0 0,1 0 0,-1 0 0,0 1 0,1-1 0,-1 0 0,0 0 0,0 1 0,1-1 0,-1 0 0,0 1 0,0-1 0,1 0 0,-1 1 0,0-1 0,0 0 0,0 1 0,0-1 0,0 1 0,0-1 0,0 0 0,0 1 0,1-1 0,-1 0 0,-1 1 0,1-1 0,0 1 0,0-1 0,0 1 0,-3 13 0,3-14 0,-8 19 0,6-16 0,0-1 0,1 1 0,-1 0 0,1 1 0,0-1 0,0 0 0,0 0 0,0 7 0,1-10 0,1 1 0,-1-1 0,1 1 0,0-1 0,-1 1 0,1-1 0,0 0 0,-1 1 0,1-1 0,0 0 0,-1 1 0,1-1 0,0 0 0,0 0 0,-1 0 0,1 0 0,0 0 0,0 0 0,-1 0 0,1 0 0,0 0 0,0 0 0,-1 0 0,1 0 0,1-1 0,23-2 0,4-6-105,0-1 1,34-16-1,-42 16-21,0 1 1,0 1-1,1 1 1,0 1-1,40-6 0,-61 11 116,-1 1 0,0 0-1,1 0 1,-1 0 0,0 0-1,1 0 1,-1 0 0,0 0-1,1 0 1,-1 1 0,0-1-1,1 0 1,-1 0 0,0 0-1,1 0 1,-1 0 0,0 1-1,1-1 1,-1 0 0,0 0 0,0 0-1,1 1 1,-1-1 0,0 0-1,0 0 1,1 1 0,-1-1-1,0 0 1,0 1 0,0-1-1,1 0 1,-1 1 0,0-1-1,0 0 1,0 1 0,0-1-1,0 0 1,0 1 0,0-1-1,0 0 1,0 1 0,0-1-1,-6 22 110,-14 17 193,14-27-154,1 0-776,1-7-3432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206"/>
    </inkml:context>
    <inkml:brush xml:id="br0">
      <inkml:brushProperty name="width" value="0.025" units="cm"/>
      <inkml:brushProperty name="height" value="0.025" units="cm"/>
    </inkml:brush>
  </inkml:definitions>
  <inkml:trace contextRef="#ctx0" brushRef="#br0">0 0 13421,'0'0'10698,"21"60"-8328,-18-29-416,-3 1-577,0 0-416,0-3-448,0-3-321,0-5-128,0-6-32,0-6-320,0-5-1090,0-9-6757,0-15 1088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578"/>
    </inkml:context>
    <inkml:brush xml:id="br0">
      <inkml:brushProperty name="width" value="0.025" units="cm"/>
      <inkml:brushProperty name="height" value="0.025" units="cm"/>
    </inkml:brush>
  </inkml:definitions>
  <inkml:trace contextRef="#ctx0" brushRef="#br0">1 30 13965,'0'0'17168,"59"-22"-15950,-31 21-802,6-1-416,10 1 0,-4-2 0,3 2 0,-4 1 0,-9 0-1025,-6 0-897,-13 5-1633,-11 3-481,-5 5-192,-16-3-3107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907"/>
    </inkml:context>
    <inkml:brush xml:id="br0">
      <inkml:brushProperty name="width" value="0.025" units="cm"/>
      <inkml:brushProperty name="height" value="0.025" units="cm"/>
    </inkml:brush>
  </inkml:definitions>
  <inkml:trace contextRef="#ctx0" brushRef="#br0">12 0 12812,'0'0'19699,"81"37"-19443,-42-43-256,-2-1 0,-5 2 0,-4 3-160,-11 2-3011,-13 0-2338</inkml:trace>
  <inkml:trace contextRef="#ctx0" brushRef="#br0" timeOffset="1">1 178 13965,'0'0'14734,"55"38"-13581,-21-39-736,4-14-353,-1 2-545,1-5-1953,-3-1-1666,-5-4-1025,-4 0-3235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1.263"/>
    </inkml:context>
    <inkml:brush xml:id="br0">
      <inkml:brushProperty name="width" value="0.025" units="cm"/>
      <inkml:brushProperty name="height" value="0.025" units="cm"/>
    </inkml:brush>
  </inkml:definitions>
  <inkml:trace contextRef="#ctx0" brushRef="#br0">25 0 7079,'0'0'7148,"-2"9"-3785,-2 3-2576,0 0 715,0-1 0,1 1-1,0 1 1,-1 17 0,4-29-1422,0 0 0,1 0 0,-1 0 1,0-1-1,1 1 0,-1 0 0,1 0 0,-1-1 0,1 1 1,0 0-1,-1 0 0,1-1 0,0 1 0,-1-1 0,1 1 1,0-1-1,0 1 0,-1-1 0,1 1 0,0-1 0,0 1 1,0-1-1,0 0 0,0 0 0,-1 0 0,1 1 0,0-1 1,0 0-1,0 0 0,0 0 0,0 0 0,1-1 0,38 0 799,-36 0-682,13-2-77,-1 0 0,0-2 0,0 0-1,24-11 1,-27 10-157,0 1-1,1 0 1,-1 1-1,1 0 0,0 1 1,26-3-1,-38 11 69,-1 0 1,0-1-1,-1 1 1,1 0-1,-1 0 1,0 0-1,0 0 0,-1 7 1,-10 54 528,13-66-535,-1 1-1,1-1 1,-1 0-1,1 0 0,0 0 1,-1 0-1,1 0 1,0 0-1,-1 0 0,1 0 1,-1 0-1,1-1 1,3 0-1,11-3-5805,-12 1-230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1.778"/>
    </inkml:context>
    <inkml:brush xml:id="br0">
      <inkml:brushProperty name="width" value="0.025" units="cm"/>
      <inkml:brushProperty name="height" value="0.025" units="cm"/>
    </inkml:brush>
  </inkml:definitions>
  <inkml:trace contextRef="#ctx0" brushRef="#br0">1 82 5285,'0'0'22170,"2"12"-21310,23 196 1756,-25-203-2555,0-1 0,0 1 0,1 0 1,0-1-1,0 1 0,1 0 0,-1-1 1,4 8-1,-4-11-23,0 0 0,0 0 0,0 0 1,0 0-1,0 0 0,1 0 0,-1 0 0,0 0 1,1 0-1,-1-1 0,0 1 0,1 0 0,-1-1 0,1 1 1,-1-1-1,1 0 0,-1 1 0,1-1 0,-1 0 1,1 0-1,-1 0 0,1 0 0,-1 0 0,1 0 0,0-1 1,-1 1-1,1 0 0,-1-1 0,0 1 0,3-2 1,5-2-27,1 0 1,-1-1-1,0 0 1,0 0 0,0-1-1,-1 0 1,0-1-1,0 1 1,8-11 0,62-76-36,-64 76 21,14-21 2,-1-2 0,35-67 0,-75 121-3231,-21 16-6953,8-8 1402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120"/>
    </inkml:context>
    <inkml:brush xml:id="br0">
      <inkml:brushProperty name="width" value="0.025" units="cm"/>
      <inkml:brushProperty name="height" value="0.025" units="cm"/>
    </inkml:brush>
  </inkml:definitions>
  <inkml:trace contextRef="#ctx0" brushRef="#br0">0 0 11179,'0'0'12075,"27"54"-9769,-18-40-896,3 2-706,-2-2-576,5-3-32,5-2-1281,4-6-1441,4-3-2019,2 0-2882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557"/>
    </inkml:context>
    <inkml:brush xml:id="br0">
      <inkml:brushProperty name="width" value="0.025" units="cm"/>
      <inkml:brushProperty name="height" value="0.025" units="cm"/>
    </inkml:brush>
  </inkml:definitions>
  <inkml:trace contextRef="#ctx0" brushRef="#br0">182 1 13100,'0'0'7522,"-12"1"-5536,-3 1-1515,0 1-1,1 1 1,0 0-1,-20 9 1,28-11-331,1 0 1,0 1-1,1-1 1,-1 1-1,0 0 1,1 0 0,-1 1-1,1-1 1,0 1-1,0 0 1,1 0-1,-1 0 1,1 1 0,0-1-1,0 1 1,0 0-1,0-1 1,-1 8-1,4-12-120,0 1 0,0 0-1,1-1 1,-1 1 0,0-1-1,0 1 1,1 0 0,-1-1-1,1 1 1,-1-1 0,1 1-1,-1-1 1,1 1 0,-1-1-1,1 1 1,-1-1 0,1 0-1,-1 1 1,1-1 0,0 0-1,-1 1 1,1-1 0,0 0-1,-1 0 1,1 1 0,0-1-1,-1 0 1,1 0 0,0 0-1,-1 0 1,1 0 0,0 0 0,-1 0-1,1 0 1,0-1 0,0 1-1,-1 0 1,1 0 0,0-1-1,33-4 572,-3-4-388,0-2 1,32-17-1,-38 16-288,0 1 1,1 1 0,47-10-1,-72 19 80,0 1 0,0 0-1,0 0 1,0 0 0,0-1 0,0 1 0,0 0 0,0 1-1,0-1 1,0 0 0,0 0 0,0 0 0,0 1-1,0-1 1,0 0 0,0 1 0,-1-1 0,1 0 0,0 1-1,0 0 1,0-1 0,0 1 0,-1-1 0,1 1-1,0 0 1,-1 0 0,1-1 0,0 1 0,-1 0-1,1 0 1,-1 0 0,1 0 0,-1 0 0,0-1 0,1 1-1,-1 0 1,0 0 0,0 0 0,1 0 0,-1 0-1,0 2 1,-4 52 528,1-26 229,3-28-695,1-1 0,-1 1 0,1 0 0,0-1 0,-1 1-1,1-1 1,0 1 0,0-1 0,-1 1 0,1-1 0,0 0 0,0 1 0,0-1 0,0 0 0,-1 0 0,1 0-1,0 0 1,0 0 0,0 1 0,0-1 0,0-1 0,0 1 0,-1 0 0,1 0 0,0 0 0,0 0-1,0-1 1,1 0 0,30-5 626,27-18-595,-46 17-147,1 1 0,1 1 0,-1 0 0,1 1 0,0 0 0,0 1 0,21-1 0,-35 4 45,0 1 0,0 0 0,0-1 0,0 1 0,0 0 0,-1 0 0,1 0 0,0 0 0,0 0 0,0 0 0,-1 0 0,1 0 0,-1 0 0,1 0 0,-1 0 0,1 0 0,-1 1 0,1-1 0,-1 0 0,0 0 0,0 0 0,0 1 0,0-1 0,0 0 0,0 0 0,0 1 0,0-1 0,-1 2 0,-1 47 214,1-43-112,1-6-83,0 0 0,0-1-1,0 1 1,0 0 0,0-1 0,0 1-1,0 0 1,1-1 0,-1 1 0,0 0-1,0-1 1,0 1 0,1-1 0,-1 1-1,0 0 1,1-1 0,-1 1 0,0-1-1,1 1 1,-1-1 0,1 1 0,-1-1 0,1 1-1,-1-1 1,1 1 0,-1-1 0,1 0-1,-1 1 1,1-1 0,1 1 0,24-1 194,27-16 52,-8-5-343,-22 10-55,0 0 1,1 2-1,44-12 1,-68 21 138,0 0-1,0 0 1,1 0-1,-1 0 1,0 0-1,1 0 1,-1 0 0,0 0-1,0 0 1,1 0-1,-1 0 1,0 0-1,1 0 1,-1 0 0,0 0-1,0 0 1,1 0-1,-1 1 1,0-1-1,1 0 1,-1 0-1,0 0 1,0 0 0,0 1-1,1-1 1,-1 0-1,0 0 1,0 0-1,1 1 1,-1-1 0,0 0-1,0 0 1,0 1-1,0-1 1,0 0-1,1 0 1,-1 1-1,0-1 1,-2 16-45,-14 21 190,13-31-170,3-5 35,-1 1 0,0-1-1,1 0 1,-1 0-1,1 0 1,0 1 0,-1-1-1,1 0 1,0 1-1,0-1 1,0 0 0,0 1-1,0-1 1,0 0-1,0 1 1,1 2 0,-1-4-128,0 0 0,1 1 0,-1-1 0,1 1 0,-1-1 0,0 0 0,1 1 0,-1-1 0,1 0 0,-1 1 0,1-1 0,-1 0 0,1 0 0,0 1 0,-1-1 0,1 0 0,-1 0 0,1 0 0,-1 0 0,1 0 0,-1 0 0,1 0 0,0 0 0,-1 0 0,1 0 0,0 0 0,4-1-1179,-1 0 0,1-1 1,-1 1-1,1-1 0,-1 0 0,0 0 0,1-1 0,3-2 0,20-16-10039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993"/>
    </inkml:context>
    <inkml:brush xml:id="br0">
      <inkml:brushProperty name="width" value="0.025" units="cm"/>
      <inkml:brushProperty name="height" value="0.025" units="cm"/>
    </inkml:brush>
  </inkml:definitions>
  <inkml:trace contextRef="#ctx0" brushRef="#br0">79 1 17424,'0'0'6615,"-10"10"-4421,3-3-1779,1-2-81,0 1 1,0-1 0,1 1-1,0 1 1,0-1 0,0 0-1,1 1 1,0 0 0,0 0-1,1 1 1,-5 14 0,8-22-322,0 1 0,0-1 0,0 0 0,0 1 0,0-1 0,0 1 0,0-1 0,0 0 0,0 1-1,1-1 1,-1 1 0,0-1 0,0 0 0,0 1 0,1-1 0,-1 0 0,0 1 0,0-1 0,1 0 0,-1 1 0,0-1 0,0 0 0,1 0 0,-1 1 0,0-1 0,1 0 0,-1 0 0,1 0 0,-1 1 0,0-1 0,1 0 0,-1 0 0,1 0 0,21 1 238,19-9-9,5-13-152,-37 15-99,0 2-1,0-1 1,0 1-1,1 1 1,-1 0-1,1 0 1,0 1 0,15-2-1,-24 44 5,-5-24 61,1 4 562,4-19-598,0 0 1,0-1-1,-1 1 1,2 0-1,-1-1 1,0 1 0,0-1-1,0 0 1,0 1-1,0-1 1,0 0-1,0 0 1,0 1 0,1-1-1,-1 0 1,0 0-1,0 0 1,0-1 0,0 1-1,0 0 1,3-1-1,16-2-38,-1-1 0,1-1 0,36-15 0,-40 13-420,0 1 1,1 1 0,-1 1-1,1 0 1,0 1 0,20-1 0,-37 4 441,1 0-1,-1 1 1,0-1 0,0 1 0,0-1 0,1 1 0,-1-1 0,0 0-1,0 1 1,0-1 0,0 1 0,0-1 0,0 1 0,0-1 0,0 1 0,0-1-1,0 1 1,0-1 0,0 1 0,0-1 0,0 1 0,0-1 0,-1 0-1,1 1 1,0-1 0,0 1 0,0-1 0,-1 0 0,1 1 0,0-1-1,-1 1 1,1-1 0,-1 1 0,-7 14 174,1-6-417,-11 14 657,13-8-4862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3.570"/>
    </inkml:context>
    <inkml:brush xml:id="br0">
      <inkml:brushProperty name="width" value="0.025" units="cm"/>
      <inkml:brushProperty name="height" value="0.025" units="cm"/>
    </inkml:brush>
  </inkml:definitions>
  <inkml:trace contextRef="#ctx0" brushRef="#br0">28 149 15599,'0'0'14547,"12"-3"-13431,2-1-988,1-1 0,-1 0 0,1-1 0,24-16 0,-34 20-120,0-1 0,-1 0 0,1 0 1,-1 0-1,0-1 0,0 1 0,0-1 0,0 0 0,-1 0 0,1-1 1,-1 1-1,0-1 0,-1 1 0,1-1 0,-1 0 0,0 0 0,0 0 1,0 0-1,-1 0 0,2-9 0,-3 13-14,0 1 0,-1-1 0,1 1 0,0-1 0,-1 1 0,1-1 0,0 1 0,0-1 0,-1 1 0,1 0-1,-1-1 1,1 1 0,0 0 0,-1-1 0,1 1 0,-1 0 0,1 0 0,-1-1 0,1 1 0,-1 0 0,1 0 0,-1 0 0,1 0 0,-1 0 0,1 0 0,-1-1 0,1 1 0,-1 0 0,1 0 0,-1 1-1,1-1 1,-1 0 0,0 0 0,-21 4-44,13 0 47,0 1 1,1 0-1,-1 0 0,1 1 1,0 0-1,1 1 1,-12 11-1,-44 57 18,59-69 70,0 0-1,0 0 0,0 1 1,0-1-1,-2 8 0,6-13-75,-1-1 0,1 1-1,0 0 1,-1 0-1,1 0 1,0-1 0,0 1-1,-1 0 1,1 0 0,0 0-1,0 0 1,0 0 0,0-1-1,0 1 1,0 0 0,0 0-1,1 0 1,-1 0 0,0 0-1,0-1 1,1 1 0,-1 0-1,0 0 1,1 0-1,-1-1 1,1 1 0,-1 0-1,1-1 1,-1 1 0,1 0-1,-1-1 1,1 1 0,0-1-1,-1 1 1,1-1 0,0 1-1,0-1 1,-1 1 0,1-1-1,0 0 1,0 1-1,0-1 1,-1 0 0,1 0-1,0 1 1,0-1 0,0 0-1,0 0 1,0 0 0,-1 0-1,3-1 1,12 0-156,0 0 0,0-2 0,-1 0 0,1-1 0,0 0 0,-1-1 0,0-1 0,0 0 0,14-9 0,-10 6-55,-1 1-1,1 0 1,1 1-1,29-6 1,-47 12 200,-1 1 1,1 0-1,-1 0 1,1 0-1,-1 0 1,1 0-1,-1 0 1,1 0-1,-1 0 1,1 0-1,-1 0 1,1 0-1,-1 0 1,1 0 0,-1 0-1,1 0 1,-1 0-1,1 0 1,-1 1-1,0-1 1,1 0-1,-1 0 1,1 1-1,-1-1 1,1 0-1,-1 0 1,0 1-1,1-1 1,-1 1-1,0-1 1,1 0-1,-1 1 1,0-1 0,0 1-1,1-1 1,-1 0-1,0 1 1,0-1-1,0 1 1,0-1-1,0 1 1,1-1-1,-1 1 1,0-1-1,0 1 1,0 0-1,-7 31 714,6-30-599,0 1 0,0 0 0,0 0 0,0 0-1,1-1 1,-1 1 0,1 0 0,0 0 0,0 0 0,0 0-1,1 4 1,1-6-83,1 0 1,-1 0-1,1 0 0,0-1 0,-1 1 0,1-1 0,0 1 0,0-1 1,-1 0-1,1 0 0,0 0 0,0 0 0,4-2 0,2 2 13,11-1-229,-1-1 1,1-1 0,-1-1 0,19-7 0,-19 6-448,1 0 0,-1 1 1,1 1-1,20-1 0,-40 6 662,0 0-1,0 0 0,0 0 0,0-1 0,-1 1 0,1 0 0,0 0 0,-1-1 0,1 1 1,-1 0-1,0-1 0,0 1 0,1-1 0,-3 3 0,-35 44 392,19-34-5879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141"/>
    </inkml:context>
    <inkml:brush xml:id="br0">
      <inkml:brushProperty name="width" value="0.025" units="cm"/>
      <inkml:brushProperty name="height" value="0.025" units="cm"/>
    </inkml:brush>
  </inkml:definitions>
  <inkml:trace contextRef="#ctx0" brushRef="#br0">1 141 5125,'0'0'6908,"2"-9"-1543,10-25-1367,-12 33-3859,0 1 0,0 0-1,0-1 1,0 1 0,0-1 0,0 1-1,0 0 1,1-1 0,-1 1 0,0 0-1,0-1 1,1 1 0,-1 0 0,0-1-1,0 1 1,1 0 0,-1 0-1,0-1 1,1 1 0,-1 0 0,0 0-1,1 0 1,-1-1 0,0 1 0,1 0-1,-1 0 1,1 0 0,-1 0 0,0 0-1,1 0 1,-1 0 0,1 0-1,-1 0 1,0 0 0,1 0 0,-1 0-1,1 0 1,-1 0 0,0 0 0,1 0-1,-1 0 1,1 0 0,-1 1 0,0-1-1,1 0 1,-1 0 0,0 0-1,1 1 1,-1-1 0,15 17 597,-12-14-236,-2-2-471,1 0-1,0 1 1,0-1-1,-1 0 0,1 0 1,0-1-1,0 1 1,0 0-1,0-1 0,0 1 1,0-1-1,0 1 1,1-1-1,-1 0 0,0 0 1,0 0-1,0 0 1,0-1-1,0 1 0,0 0 1,0-1-1,0 0 1,0 1-1,0-1 0,0 0 1,0 0-1,0 0 1,0 0-1,-1 0 1,1 0-1,0-1 0,-1 1 1,1-1-1,-1 1 1,0-1-1,1 1 0,-1-1 1,0 0-1,0 0 1,0 1-1,0-1 0,0 0 1,0 0-1,-1 0 1,1 0-1,-1 0 0,1 0 1,-1 0-1,0-1 1,0 1-1,0 0 0,0 0 1,0 0-1,0 0 1,-1-2-1,1 3-28,-1 1 1,1-1-1,0 1 0,-1 0 1,1-1-1,0 1 0,-1 0 0,1-1 1,-1 1-1,1 0 0,-1 0 1,1 0-1,-1-1 0,1 1 0,-1 0 1,1 0-1,-1 0 0,1 0 0,-1 0 1,1 0-1,-1 0 0,1 0 1,-1 0-1,1 0 0,-1 0 0,1 0 1,-1 0-1,1 0 0,-1 0 1,1 1-1,-1-1 0,-17 7-36,11-1 68,1 1-1,0-1 0,0 1 0,0 1 1,1-1-1,0 1 0,-6 12 0,8-15 52,1-1-1,0 1 0,0 0 0,0 0 0,0 0 0,1 0 0,0 0 1,0 0-1,0 0 0,0 0 0,1 0 0,0 0 0,0 0 0,1 0 0,0 6 1,0-10-80,0 0 0,0 0 0,0 0 0,0 0 0,0 0 0,0-1 0,0 1 0,0 0 0,0-1 1,0 1-1,0-1 0,0 1 0,1-1 0,-1 1 0,0-1 0,0 0 0,1 0 0,-1 1 0,0-1 1,1 0-1,-1 0 0,0 0 0,0-1 0,1 1 0,-1 0 0,0 0 0,3-1 0,35-12-20,-23 4-48,-1-2-1,0 1 1,-1-2-1,-1 1 1,20-23 0,-24 25 17,-2-1 1,1 0 0,-1 0 0,0 0-1,-1-1 1,0 0 0,-1 0 0,0 0-1,3-14 1,-8 24 43,0 1 0,1 0 0,-1-1-1,0 1 1,0 0 0,0-1 0,0 1 0,0-1-1,0 1 1,0 0 0,0-1 0,0 1 0,0 0-1,0-1 1,0 1 0,0 0 0,0-1 0,0 1-1,0-1 1,0 1 0,0 0 0,0-1 0,-1 1-1,1 0 1,0-1 0,0 1 0,0 0 0,-1 0-1,1-1 1,0 1 0,0 0 0,-1 0 0,1-1-1,0 1 1,-1 0 0,1 0 0,-1-1 0,-15 6-37,-15 18 60,-30 41 512,55-57-474,1 0 0,0 0 1,0 0-1,1 1 0,0-1 0,0 1 1,1 0-1,-3 11 0,6-18-57,0 0 0,0 0 0,0-1 0,0 1 0,0 0 0,0 0 0,0-1 0,0 1 0,1 0 0,-1 0 0,0-1 0,0 1 0,1 0 0,-1-1 0,0 1 0,1 0 0,-1-1 0,1 1 0,-1-1 0,1 1 0,-1-1 0,1 1 0,0-1 0,-1 1 0,1-1 0,0 1 0,-1-1 0,1 0 0,0 1 0,-1-1 0,1 0 0,0 1 0,0-1 0,-1 0 0,1 0 0,0 0 0,0 0 0,-1 0 0,2 0 0,38 1 0,-29-2 0,14-1 0,1-1 0,0-1 0,-1-2 0,0 0 0,-1-2 0,1-1 0,-1-1 0,27-15 0,59-22 0,-108 46 0,1 0 0,-1 0 0,0 1 0,0-1 0,0 0 0,1 1 0,-1 0 0,0-1 0,1 1 0,-1 0 0,0 0 0,1 0 0,-1 1 0,0-1 0,3 1 0,-4 0 0,0 0 0,0 0 0,0 0 0,0 0 0,0 0 0,0 0 0,0 1 0,0-1 0,-1 0 0,1 1 0,-1-1 0,1 0 0,-1 1 0,1-1 0,-1 1 0,0-1 0,1 0 0,-1 1 0,0-1 0,0 1 0,0-1 0,0 1 0,-1 1 0,1 0-18,2 34-2922,4-30-858,5-22-1922,0-7-13482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4.656"/>
    </inkml:context>
    <inkml:brush xml:id="br0">
      <inkml:brushProperty name="width" value="0.025" units="cm"/>
      <inkml:brushProperty name="height" value="0.025" units="cm"/>
    </inkml:brush>
  </inkml:definitions>
  <inkml:trace contextRef="#ctx0" brushRef="#br0">25 1 5093,'0'0'20937,"-3"11"-20798,2-7-142,-5 15 29,1 0-1,-4 36 1,9-50-24,-1 1 0,1-1 0,1 0-1,-1 1 1,1-1 0,0 0 0,2 10 0,-2-14-5,0 1-1,-1 0 1,1-1 0,0 1 0,0-1-1,0 1 1,0-1 0,0 1-1,0-1 1,1 0 0,-1 0 0,0 1-1,1-1 1,-1 0 0,1 0 0,-1 0-1,1-1 1,-1 1 0,1 0 0,0-1-1,-1 1 1,1-1 0,2 1-1,2 0 17,0-1 0,-1 1 0,1-1 0,0-1 0,0 1-1,-1-1 1,1 0 0,0 0 0,-1-1 0,1 1-1,-1-1 1,0-1 0,1 1 0,-1-1 0,0 0 0,9-7-1,2-4 170,1 0 0,-2-2 0,17-20-1,-4 5 818,-27 72-268,-5-13-366,-1 6 344,-2 54 0,7-87-670,0 0 0,0 0 0,0 0 0,0 0 1,0 0-1,1 0 0,-1-1 0,0 1 0,1 0 0,-1 0 0,1 0 1,-1 0-1,1-1 0,-1 1 0,1 0 0,0 0 0,-1-1 0,1 1 0,0-1 1,-1 1-1,1 0 0,0-1 0,0 1 0,0-1 0,-1 0 0,1 1 0,0-1 1,0 0-1,0 1 0,0-1 0,0 0 0,0 0 0,0 0 0,0 0 1,0 0-1,0 0 0,-1 0 0,1 0 0,0 0 0,0 0 0,0-1 0,0 1 1,1-1-1,4 0 25,0 0 1,0-1-1,0 0 1,0 0-1,9-6 1,18-12-52,38-33 0,-39 28-34,39-23 0,-50 42-1387,-21 6 1378,1 0 0,-1 0 1,1 0-1,-1 0 0,1 1 1,-1-1-1,1 0 0,-1 0 1,1 1-1,-1-1 0,1 0 1,-1 1-1,0-1 0,1 0 1,-1 1-1,0-1 0,1 1 1,-1-1-1,0 1 0,0-1 1,1 1-1,-1-1 0,0 1 1,0 0-1,1 45-2292,-3-12-1959,9-10-4017,3-18 1673,6-6-2013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5.001"/>
    </inkml:context>
    <inkml:brush xml:id="br0">
      <inkml:brushProperty name="width" value="0.025" units="cm"/>
      <inkml:brushProperty name="height" value="0.025" units="cm"/>
    </inkml:brush>
  </inkml:definitions>
  <inkml:trace contextRef="#ctx0" brushRef="#br0">109 177 13036,'0'0'15519,"-10"8"-14878,8-7-626,-56 49 944,54-46-848,0 0 0,1 0 1,-1 1-1,1-1 0,0 1 0,1 0 0,-1 0 1,1 0-1,0 0 0,0 0 0,0 1 1,1-1-1,-1 1 0,1 5 0,1-11-102,0 1 1,0 0-1,1-1 0,-1 1 1,0 0-1,0-1 0,1 1 1,-1-1-1,1 1 0,-1 0 0,0-1 1,1 1-1,-1-1 0,1 1 1,-1-1-1,1 0 0,0 1 1,-1-1-1,1 1 0,-1-1 0,1 0 1,0 0-1,-1 1 0,1-1 1,0 0-1,-1 0 0,1 0 0,0 0 1,-1 0-1,1 1 0,0-1 1,-1-1-1,1 1 0,0 0 1,-1 0-1,1 0 0,0 0 0,-1 0 1,1-1-1,0 1 0,-1 0 1,1 0-1,0-1 0,-1 1 1,1-1-1,0 0 0,34-15 205,-18 2-185,0 0 0,0-2 0,-2 0-1,0 0 1,-1-2 0,19-29 0,-9 7-85,37-86 1,-91 190-122,-21 53 431,47-106-251,1-1 1,0 1-1,1 0 0,0 1 1,0-1-1,1 0 0,1 1 1,1 16-1,-1-27-132,0 0 0,0 0 0,0 0 0,0 0 1,1 0-1,-1 0 0,0 0 0,1 0 0,-1 0 0,1-1 0,-1 1 1,1 0-1,-1 0 0,1 0 0,0-1 0,-1 1 0,1 0 0,0-1 1,0 1-1,0 0 0,-1-1 0,1 1 0,0-1 0,0 1 0,0-1 0,0 0 1,0 1-1,0-1 0,0 0 0,0 0 0,0 0 0,0 0 0,0 0 1,0 0-1,1 0 0,20 1-6971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5.961"/>
    </inkml:context>
    <inkml:brush xml:id="br0">
      <inkml:brushProperty name="width" value="0.025" units="cm"/>
      <inkml:brushProperty name="height" value="0.025" units="cm"/>
    </inkml:brush>
  </inkml:definitions>
  <inkml:trace contextRef="#ctx0" brushRef="#br0">213 66 7207,'0'0'15737,"-6"-9"-12229,-21-30-1079,25 37-2356,0 0 1,0 1 0,0-1-1,0 1 1,0 0 0,0 0-1,0-1 1,0 1 0,0 1-1,0-1 1,-1 0 0,1 0-1,0 1 1,-1-1 0,1 1-1,0 0 1,-1 0 0,1 0-1,-1 0 1,1 0 0,0 0-1,-1 1 1,1-1 0,0 1-1,-1 0 1,1-1 0,-4 3-1,0 0-72,0 0 0,0 0 1,1 1-1,-1 0 0,1 0 0,-1 0 0,-5 8 0,7-9-49,1 1-1,0 0 1,0 0-1,0 0 1,0 0 0,1 1-1,0-1 1,0 1-1,0-1 1,0 1 0,1 0-1,-1-1 1,1 1-1,0 8 1,1-12 36,0 0 0,0-1 0,1 1 0,-1-1-1,0 1 1,1-1 0,-1 1 0,0-1 0,1 1 0,-1-1 0,1 1 0,-1-1 0,1 1 0,-1-1-1,1 0 1,-1 1 0,1-1 0,-1 0 0,1 1 0,-1-1 0,1 0 0,0 0 0,-1 0 0,1 1-1,0-1 1,-1 0 0,1 0 0,-1 0 0,1 0 0,0 0 0,-1 0 0,1 0 0,0 0-1,-1-1 1,1 1 0,-1 0 0,1 0 0,0 0 0,-1-1 0,1 1 0,-1 0 0,1-1 0,-1 1-1,2-1 1,28-14 109,-3-11-154,-21 20-139,-1 1-1,1-1 1,-1 1-1,1 0 1,1 1-1,-1-1 1,10-4-1,-16 9 179,1 0-1,-1 0 0,0 0 1,1 0-1,-1 0 0,0 0 1,1 0-1,-1 0 0,1 0 0,-1 0 1,0 0-1,1 0 0,-1 0 1,1 1-1,-1-1 0,0 0 1,1 0-1,-1 0 0,0 1 1,1-1-1,-1 0 0,0 0 1,1 1-1,-1-1 0,0 0 1,0 0-1,1 1 0,-1-1 1,0 0-1,0 1 0,0-1 0,0 1 1,1-1-1,-1 0 0,0 1 1,0-1-1,0 0 0,0 1 1,0-1-1,0 1 0,0-1 1,0 1-1,2 21-204,-2-19 198,-8 256 328,5-229 250,-2-1 1,0 0 0,-2 0 0,-2 0 0,0-1 0,-23 46 0,29-68-446,0-1 0,-1 0 0,0 0 0,1 0 0,-1-1 0,-1 1 0,1-1 0,-10 7 1,13-10-99,0 0 1,0-1 0,0 1 0,-1-1-1,1 1 1,0-1 0,0 1 0,0-1-1,-1 1 1,1-1 0,0 0 0,0 0-1,-1 0 1,1 0 0,0 0 0,0 0-1,-1 0 1,1 0 0,0 0 0,-1-1-1,1 1 1,0 0 0,0-1 0,0 1 0,0-1-1,-1 0 1,1 1 0,0-1 0,0 0-1,0 0 1,0 1 0,0-1 0,0 0-1,1 0 1,-1 0 0,0 0 0,0 0-1,1 0 1,-1 0 0,0-1 0,1 1-1,-1 0 1,1 0 0,0 0 0,-1-1-1,1 1 1,0-1 0,-3-7-35,1 1 1,0-1-1,1 0 1,0 1-1,0-1 1,1 0-1,0 0 1,1 1-1,-1-1 1,2 0-1,-1 1 1,1-1-1,1 1 1,0-1-1,0 1 1,0 0-1,1 0 1,0 0-1,1 1 1,-1-1-1,8-7 1,12-15-189,2 2 0,0 0 0,45-35 0,-60 54 162,49-39-665,-40 34 604,-1-1 1,-1 0-1,0-1 1,-1-1-1,-1-1 0,27-37 1,-42 52 152,1 1-1,-1-1 1,1 0-1,-1 1 1,0-1 0,0 0-1,0 0 1,-1 0-1,1 0 1,-1 0 0,1-3-1,-1 5-13,-1 0-1,1 0 0,0 0 1,-1 0-1,1 0 0,-1 0 1,1 0-1,-1 1 0,1-1 1,-1 0-1,0 0 0,1 1 1,-1-1-1,0 0 1,0 1-1,1-1 0,-1 1 1,0-1-1,0 1 0,0-1 1,0 1-1,0-1 0,1 1 1,-1 0-1,0 0 0,0-1 1,0 1-1,0 0 0,0 0 1,0 0-1,0 0 1,0 0-1,0 0 0,0 0 1,-1 1-1,-4 0-11,0 0-1,0 1 1,0-1-1,0 1 1,1 0 0,-1 1-1,1 0 1,-1 0 0,1 0-1,0 0 1,0 1-1,1 0 1,-1 0 0,1 0-1,0 0 1,-6 8-1,4-5-4,1-1-1,0 1 1,0 0-1,1 0 0,0 0 1,0 1-1,1 0 0,0-1 1,0 1-1,1 0 0,-3 14 1,5-22-73,0 1 0,0 0 1,0-1-1,0 1 0,0 0 1,0 0-1,0-1 1,0 1-1,0 0 0,1 0 1,-1-1-1,0 1 0,0 0 1,1-1-1,-1 1 0,0 0 1,1-1-1,-1 1 0,1-1 1,-1 1-1,1-1 1,-1 1-1,1-1 0,-1 1 1,1-1-1,-1 1 0,1-1 1,0 1-1,-1-1 0,1 0 1,0 0-1,-1 1 0,1-1 1,1 0-1,31-3-3126,30-24-4460,-20 0-269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6.305"/>
    </inkml:context>
    <inkml:brush xml:id="br0">
      <inkml:brushProperty name="width" value="0.025" units="cm"/>
      <inkml:brushProperty name="height" value="0.025" units="cm"/>
    </inkml:brush>
  </inkml:definitions>
  <inkml:trace contextRef="#ctx0" brushRef="#br0">120 0 10474,'0'0'10175,"-11"8"-9428,1 0-627,-2 0 354,0 0 0,0 1 0,1 1 0,1 0 1,-1 0-1,2 1 0,-13 17 0,27-27-488,-1 0 0,1 0 0,-1 0-1,1-1 1,-1 1 0,1-1 0,-1 0-1,7-1 1,23-4-1293,-19 2 1122,0 1-1,0 1 1,0 0-1,0 1 1,0 0-1,23 4 1,-38-3 291,1-1 0,-1 1 0,1-1 0,-1 1 0,1-1 0,-1 1-1,0-1 1,1 1 0,-1 0 0,1-1 0,-1 1 0,0-1 0,0 1 0,1 0 0,-1-1 0,0 1 0,0 0-1,0-1 1,0 1 0,0 0 0,0-1 0,0 1 0,0 0 0,0 0 0,0-1 0,0 1 0,0 0 0,-1-1 0,1 1-1,0 1 1,-10 21 2264,0-11-1991,0 0-1,-1-1 0,-1 0 0,0-1 0,0 0 0,-1-1 0,0 0 0,-1-1 1,0-1-1,0 0 0,-22 7 0,36-14-434,-1 1 1,1-1-1,-1 0 1,1 0-1,-1 0 1,1 1-1,-1-1 0,1 0 1,-1 0-1,1 0 1,-1 0-1,1 0 1,-1 0-1,1 0 0,-1 0 1,1 0-1,-1 0 1,1 0-1,-1 0 1,1-1-1,-1 1 0,1 0 1,-1 0-1,1 0 1,-1-1-1,1 1 0,-1 0 1,1-1-1,0 1 1,-1 0-1,1-1 1,-1 1-1,1 0 0,0-1 1,-1 1-1,1-1 1,7-19-4974,24-20-7110,-4 12-91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7.007"/>
    </inkml:context>
    <inkml:brush xml:id="br0">
      <inkml:brushProperty name="width" value="0.025" units="cm"/>
      <inkml:brushProperty name="height" value="0.025" units="cm"/>
    </inkml:brush>
  </inkml:definitions>
  <inkml:trace contextRef="#ctx0" brushRef="#br0">141 0 15727,'0'0'4943,"-4"9"-2087,-85 181 2819,79-165-5317,1 0 1,1 1-1,2 1 1,1-1-1,1 1 1,-1 30-1,5-58-349,0 1 1,0 0-1,0 0 0,0 0 1,0-1-1,0 1 1,0 0-1,0 0 0,0 0 1,1-1-1,-1 1 0,0 0 1,0 0-1,0 0 0,0 0 1,0 0-1,1-1 1,-1 1-1,0 0 0,0 0 1,0 0-1,1 0 0,-1 0 1,0 0-1,0 0 0,0 0 1,1-1-1,-1 1 1,0 0-1,0 0 0,0 0 1,1 0-1,-1 0 0,0 0 1,0 0-1,0 0 0,1 0 1,-1 1-1,0-1 1,0 0-1,0 0 0,1 0 1,-1 0-1,0 0 0,0 0 1,0 0-1,1 0 0,-1 1 1,0-1-1,0 0 1,0 0-1,0 0 0,0 0 1,1 0-1,-1 1 0,0-1 1,0 0-1,0 0 0,0 0 1,0 1-1,0-1 1,0 0-1,0 0 0,0 1 1,12-17 438,1-12-448,-1-1 0,-1-1 0,8-37 0,-22 86 0,1-9 0,0 1 0,1-1 0,0 1 0,1 13 0,0-22 0,0 0 0,0 0 0,0-1 0,1 1 0,-1 0 0,1 0 0,-1 0 0,1-1 0,0 1 0,-1 0 0,1 0 0,0-1 0,0 1 0,0-1 0,1 1 0,-1-1 0,0 0 0,0 1 0,1-1 0,-1 0 0,1 0 0,-1 0 0,1 0 0,0 0 0,-1 0 0,1 0 0,0 0 0,-1-1 0,5 2 0,4-1 0,-1-1 0,1 1 0,0-1 0,0-1 0,0 0 0,0-1 0,-1 1 0,1-2 0,-1 1 0,1-2 0,-1 1 0,0-1 0,0 0 0,13-9 0,-14 8 0,-1 0 0,0 0 0,0 0 0,0-1 0,0 0 0,-1-1 0,0 1 0,0-1 0,-1-1 0,0 1 0,0-1 0,-1 1 0,1-1 0,-2-1 0,1 1 0,2-11 0,-34 65 0,22-35 0,-22 51 0,26-57 0,0 0 0,1 0 0,0 0 0,0 1 0,0-1 0,0 0 0,1 0 0,0 1 0,0-1 0,1 6 0,-1-10 0,1 0 0,-1-1 0,1 1 0,-1-1 0,1 1 0,0-1 0,-1 1 0,1-1 0,0 1 0,-1-1 0,1 1 0,0-1 0,0 0 0,-1 1 0,1-1 0,0 0 0,0 0 0,0 0 0,-1 0 0,1 1 0,0-1 0,0 0 0,0-1 0,0 1 0,-1 0 0,2 0 0,23-3 0,-11-2 0,-1 0 0,-1 0 0,1-1 0,-1-1 0,0 0 0,20-16 0,-3-1 0,34-34 0,-50 42 0,-3 4 0,-15 23 0,-5 5 0,1 0 0,-11 31 0,17-40 0,1 0 0,0 0 0,0 0 0,1 0 0,0 0 0,0 0 0,1 1 0,0-1 0,0 0 0,2 8 0,-2-14-72,0 0 0,0-1 0,0 1 0,0 0 0,0-1-1,1 1 1,-1-1 0,0 1 0,0 0 0,1-1 0,-1 1 0,0-1 0,1 1 0,-1-1 0,0 1 0,1-1-1,-1 1 1,1-1 0,-1 1 0,1-1 0,-1 0 0,1 1 0,-1-1 0,1 0 0,-1 1 0,1-1-1,0 0 1,-1 0 0,1 1 0,-1-1 0,1 0 0,0 0 0,-1 0 0,1 0 0,0 0 0,-1 0 0,1 0-1,0 0 1,-1 0 0,1 0 0,0 0 0,-1-1 0,1 1 0,-1 0 0,1 0 0,0-1 0,-1 1 0,1 0-1,-1-1 1,1 0 0,2 0-714,-1-1 0,1 1-1,-1-1 1,0 0 0,0 0-1,0 0 1,0 0 0,0 0-1,-1 0 1,3-4 0,6-18-11199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7.376"/>
    </inkml:context>
    <inkml:brush xml:id="br0">
      <inkml:brushProperty name="width" value="0.025" units="cm"/>
      <inkml:brushProperty name="height" value="0.025" units="cm"/>
    </inkml:brush>
  </inkml:definitions>
  <inkml:trace contextRef="#ctx0" brushRef="#br0">1 1 3107,'0'0'25977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8.278"/>
    </inkml:context>
    <inkml:brush xml:id="br0">
      <inkml:brushProperty name="width" value="0.025" units="cm"/>
      <inkml:brushProperty name="height" value="0.025" units="cm"/>
    </inkml:brush>
  </inkml:definitions>
  <inkml:trace contextRef="#ctx0" brushRef="#br0">141 95 4708,'0'0'16912,"2"-9"-13281,8-28-621,-10 37-2932,0-1-1,0 1 1,0-1-1,0 0 1,0 1-1,0-1 0,0 0 1,0 1-1,0-1 1,0 0-1,0 1 1,0-1-1,-1 0 0,1 1 1,0-1-1,0 1 1,-1-1-1,1 1 1,0-1-1,-1 1 1,1-1-1,-1 1 0,1-1 1,-1 1-1,1-1 1,-1 1-1,1-1 1,-1 1-1,1 0 0,-1-1 1,1 1-1,-1 0 1,0 0-1,1-1 1,-1 1-1,0 0 1,1 0-1,-1 0 0,1 0 1,-1 0-1,0 0 1,1 0-1,-2 0 1,-24 4 86,22-2-196,0 1 1,0-1-1,0 1 1,0 0-1,1 1 1,0-1-1,-1 1 1,1-1-1,1 1 1,-1 0-1,0 0 1,1 0-1,0 0 1,0 1-1,0-1 1,1 1-1,-1-1 1,1 1-1,-1 8 1,4-13-18,1 0-1,-1 0 1,0 0 0,1 0 0,-1 0 0,0 0 0,0-1-1,1 1 1,-1-1 0,0 0 0,0 1 0,0-1-1,3-1 1,30-26-128,-32 24 137,1 0 0,0 0 1,0 0-1,0 1 1,0 0-1,1 0 0,-1 0 1,1 0-1,-1 1 1,1 0-1,0 0 0,0 0 1,0 0-1,1 1 0,5-1 1,-10 3 16,0-1 1,0 1 0,0 0-1,1 0 1,-1 0 0,0-1-1,-1 1 1,1 0 0,0 0-1,0 0 1,0 1 0,0-1-1,-1 0 1,1 0 0,-1 0-1,1 1 1,-1-1 0,1 0-1,-1 0 1,0 1 0,1-1-1,-1 0 1,0 1 0,0-1-1,0 0 1,0 2 0,2 46-125,-2-42 117,-1 36 413,-1 0 0,-2-1 0,-2 1-1,-18 67 1,17-87-207,-1-1-1,-1-1 0,0 1 1,-2-2-1,0 1 1,-1-1-1,-1-1 1,-1 0-1,-1-1 1,-20 19-1,34-36-175,1 0 0,-1 0 0,0-1 0,0 1 0,1 0 0,-1 0 0,0-1 0,0 1 0,0 0 0,0-1 0,1 1 0,-1-1 0,0 1 0,0-1 0,0 0 0,0 1 0,0-1 0,0 0 0,0 0 0,0 0 0,-1 1 0,1-1 0,0 0 0,0-1 0,0 1 0,0 0 0,0 0 0,-1-1 0,1 0 0,-1 0 0,1 0 0,1 0 0,-1-1 0,0 1 0,0-1 0,0 1 0,1 0 0,-1-1 0,1 1 0,-1-1 0,1 1 0,-1-1 0,1 0 0,0 1 0,0-3 0,-1-8 0,1 0 0,1 0 0,0 0 0,3-13 0,1 7 2,1 0-1,0 0 1,2 1 0,0 0-1,1 1 1,21-30 0,77-87-43,-90 114 22,34-35-314,-32 35 209,-1 0 0,-1-1 0,-1 0 0,0-1 0,-1-1 0,11-24 0,-25 45 126,-1 0 0,1 0 0,-1 0 1,1 0-1,-1 0 0,1 0 0,-1 0 0,1 0 0,-1 0 1,0 0-1,0 0 0,1 0 0,-1 0 0,0 0 1,0 0-1,0 0 0,0 0 0,0 0 0,-1 0 0,1 0 1,0 0-1,0 0 0,-1 0 0,1 0 0,0 0 0,-1 0 1,1 0-1,-1 0 0,1 1 0,-1-1 0,0 0 1,1 0-1,-1 0 0,0 1 0,1-1 0,-1 0 0,0 1 1,-1-2-1,0 2-3,0 0 0,0 0 1,1 0-1,-1 0 0,0 0 1,0 0-1,1 1 0,-1-1 1,0 1-1,0-1 0,1 1 1,-1-1-1,1 1 0,-1 0 1,0 0-1,1 0 0,-1 0 1,1 0-1,0 0 0,-1 0 1,1 1-1,-1 0 0,-6 7 69,1 0 1,1 0-1,-1 1 0,2 0 0,-1 0 1,2 0-1,-1 1 0,1 0 1,1-1-1,0 1 0,0 1 0,1-1 1,-1 15-1,3-25-64,1 0 1,-1 0-1,0 1 0,0-1 1,1 0-1,-1 0 0,0 1 1,1-1-1,-1 0 1,1 0-1,0 0 0,-1 0 1,1 0-1,0 0 1,0 0-1,0 0 0,-1 0 1,1 0-1,0 0 0,0-1 1,0 1-1,1 0 1,-1-1-1,0 1 0,0-1 1,0 1-1,0-1 1,0 1-1,1-1 0,-1 0 1,0 1-1,0-1 0,1 0 1,-1 0-1,0 0 1,1 0-1,-1 0 0,0-1 1,0 1-1,1 0 1,1-1-1,6 0 4,0 0 0,-1-1 0,1 0 0,15-6 0,5-6-8,0-1 0,26-19 0,38-20 0,-77 48 0,-15 6 0,-1 0 0,0 1 0,1-1 0,-1 0 0,1 0 0,-1 0 0,1 0 0,-1 1 0,1-1 0,-1 0 0,1 0 0,-1 1 0,0-1 0,1 0 0,-1 1 0,0-1 0,1 0 0,-1 1 0,0-1 0,1 1 0,-1-1 0,0 1 0,0-1 0,0 1 0,1-1 0,-1 0 0,0 1 0,0-1 0,0 1 0,0-1 0,0 1 0,0-1 0,0 1 0,0-1 0,0 1 0,0-1 0,0 1 0,0-1 0,0 1 0,-1 0 0,0 19 0,1-20 0,-9 32 0,-1 16 0,10-48 0,0 1 0,0-1 0,0 0 0,0 1 0,0-1 0,0 0 0,0 1 0,0-1 0,0 0 0,1 1 0,-1-1 0,0 0 0,0 0 0,0 1 0,0-1 0,1 0 0,-1 1 0,0-1 0,0 0 0,0 0 0,1 1 0,-1-1 0,0 0 0,0 0 0,1 0 0,-1 0 0,0 1 0,1-1 0,-1 0 0,0 0 0,1 0 0,-1 0 0,0 0 0,1 0 0,-1 0 0,0 0 0,1 0 0,17-3 0,14-13 0,12-14 0,-25 15 0,0 1 0,1 2 0,1 0 0,0 1 0,0 1 0,26-9 0,-46 19 0,-1 0 0,0 0 0,1 0 0,-1 0 0,0 0 0,0 0 0,1-1 0,-1 1 0,0 0 0,0 0 0,1 0 0,-1 0 0,0 0 0,1 0 0,-1 0 0,0 0 0,0 0 0,1 1 0,-1-1 0,0 0 0,0 0 0,1 0 0,-1 0 0,0 0 0,0 0 0,1 0 0,-1 1 0,0-1 0,0 0 0,1 0 0,-1 0 0,0 1 0,0-1 0,0 0 0,0 0 0,1 1 0,-1-1 0,0 0 0,0 0 0,0 1 0,0-1 0,0 0 0,0 0 0,0 1 0,0-1 0,1 0 0,-1 0 0,0 1 0,-7 19 0,-15 17 0,22-37 0,-8 13-430,-11 15-2818,18-26 2652,-1 0 0,1-1 0,-1 1 0,1 0 0,-1-1 0,0 1 0,0-1 0,1 0 0,-1 0 0,-4 2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9.273"/>
    </inkml:context>
    <inkml:brush xml:id="br0">
      <inkml:brushProperty name="width" value="0.025" units="cm"/>
      <inkml:brushProperty name="height" value="0.025" units="cm"/>
    </inkml:brush>
  </inkml:definitions>
  <inkml:trace contextRef="#ctx0" brushRef="#br0">55 187 6022,'5'1'11297,"3"-1"-5017,36-8-1121,-34 4-4851,0-1 0,-1 0 0,0-1 1,0 1-1,-1-2 0,0 1 0,14-14 1,-20 17-297,1 0 0,0 0 0,0 0 0,-1 0 0,0 0 0,1-1 0,-1 1 0,-1-1 0,1 0 0,0 1 0,-1-1 0,0 0 0,0 0 0,0 0 0,0 0 0,-1 0 0,0 0 0,1 0 0,-1 0 0,-1 0 0,1 0 0,-1 0 0,0-4 0,0 6-14,0 0 0,-1 0-1,1 0 1,0 0 0,-1 0-1,1 1 1,-1-1-1,1 0 1,-1 1 0,0 0-1,0-1 1,0 1 0,0 0-1,0 0 1,0 0-1,0 0 1,0 0 0,0 0-1,0 1 1,0-1-1,-1 1 1,1 0 0,0-1-1,-1 1 1,1 0 0,0 0-1,0 0 1,-1 1-1,1-1 1,0 1 0,0-1-1,-4 2 1,-1 0-9,0-1 0,1 1 0,-1 1 1,1-1-1,0 1 0,-1 0 0,1 1 0,1-1 0,-11 9 1,6-1 6,0 0 1,0 1-1,1 1 1,-13 23 0,19-29 22,-1 0 0,1 0 0,0 0 0,1 1 0,0 0 0,0-1 0,0 1 0,1 0 0,0 0 0,1 15 0,1-22-10,-1 1-1,1-1 1,0 1 0,0-1-1,-1 1 1,1-1 0,0 0 0,0 0-1,1 1 1,-1-1 0,0 0 0,0 0-1,1 0 1,-1 0 0,0 0 0,1-1-1,-1 1 1,1 0 0,-1-1-1,1 1 1,-1-1 0,1 1 0,-1-1-1,1 0 1,0 0 0,-1 0 0,1 1-1,0-2 1,-1 1 0,3 0 0,55-5 280,-35-3-244,0 0 0,-1-1-1,0-2 1,-1 0 0,0-1-1,31-23 1,42-23 43,-95 57-91,0 1-1,1 0 1,-1 0 0,0 0 0,0 0 0,0 0 0,1 0-1,-1 1 1,0-1 0,0 0 0,1 0 0,-1 0 0,0 0 0,0 0-1,0 0 1,1 0 0,-1 0 0,0 0 0,0 1 0,0-1-1,1 0 1,-1 0 0,0 0 0,0 0 0,0 1 0,0-1 0,0 0-1,1 0 1,-1 0 0,0 1 0,0-1 0,0 0 0,0 0-1,0 0 1,0 1 0,0-1 0,0 0 0,0 0 0,0 1 0,0-1-1,0 0 1,0 0 0,0 0 0,0 1 0,1 21 26,-4 19 154,3-36-169,-1-1 9,0 1 0,1 0-1,0 0 1,-1-1 0,2 1-1,-1 0 1,2 7 0,-2-11-15,1 0 1,0 0-1,-1 0 0,1 0 1,0 0-1,0 0 1,-1 0-1,1-1 0,0 1 1,0 0-1,0-1 0,0 1 1,0 0-1,0-1 1,0 1-1,0-1 0,0 0 1,1 1-1,-1-1 1,0 0-1,0 0 0,0 1 1,0-1-1,0 0 0,1 0 1,-1 0-1,0 0 1,0-1-1,0 1 0,0 0 1,1 0-1,-1-1 0,0 1 1,0-1-1,0 1 1,1-2-1,13-3-2,-1-1 0,1 0 0,-1-2 0,20-13 0,-21 13 0,0 0 0,0 0 0,1 2 0,0-1 0,16-4 0,-29 12 0,0-1 0,-1 0 0,1 0 0,0 0 0,0 0 0,-1 1 0,1-1 0,0 0 0,-1 1 0,1-1 0,0 0 0,-1 1 0,1-1 0,-1 1 0,1-1 0,-1 1 0,1-1 0,-1 1 0,1-1 0,-1 1 0,1 0 0,-1-1 0,0 1 0,1 0 0,-1-1 0,0 1 0,1 0 0,-1-1 0,0 1 0,0 0 0,0 0 0,0-1 0,0 1 0,0 0 0,0 0 0,0-1 0,0 1 0,0 0 0,-1 1 0,1 43 0,-1-30 0,1-15 0,1 1 0,-1 0 0,1 0 0,0-1 0,-1 1 0,1 0 0,0-1 0,0 1 0,0-1 0,-1 1 0,1-1 0,0 1 0,0-1 0,0 1 0,0-1 0,0 0 0,0 0 0,0 1 0,0-1 0,0 0 0,0 0 0,-1 0 0,1 0 0,0 0 0,0 0 0,0 0 0,0 0 0,0-1 0,2 0 0,33-5 0,-14-2 0,0-1 0,22-12 0,-32 13 0,1 1 0,0 1 0,1 0 0,0 1 0,0 0 0,0 1 0,0 1 0,27-3 0,-40 6 2,0 0 0,-1 0 0,1 1 0,-1-1 0,1 0 1,0 1-1,-1-1 0,1 1 0,-1-1 0,1 1 0,-1-1 0,1 1 0,-1-1 0,0 1 0,1-1 1,-1 1-1,0 0 0,1-1 0,-1 1 0,0-1 0,0 1 0,1 0 0,-1-1 0,0 1 0,0 0 0,0 0 1,0-1-1,0 1 0,0 0 0,0-1 0,0 1 0,0 0 0,-1-1 0,1 1 0,0 0 0,-1 0 0,-7 40-68,4-23-319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9.831"/>
    </inkml:context>
    <inkml:brush xml:id="br0">
      <inkml:brushProperty name="width" value="0.025" units="cm"/>
      <inkml:brushProperty name="height" value="0.025" units="cm"/>
    </inkml:brush>
  </inkml:definitions>
  <inkml:trace contextRef="#ctx0" brushRef="#br0">28 66 10154,'0'0'11808,"8"-10"-8738,29-29-401,-35 37-2566,0 0-1,1 1 1,-1-1-1,0 1 1,1-1 0,-1 1-1,1 0 1,0 0 0,-1 0-1,1 0 1,0 1 0,-1-1-1,1 1 1,0 0 0,0-1-1,0 1 1,-1 0 0,1 1-1,0-1 1,0 0 0,-1 1-1,1 0 1,0-1-1,0 1 1,-1 0 0,1 1-1,4 2 1,-2-2-67,-1 1-1,0 0 1,0 1-1,0-1 1,0 1-1,0 0 1,0 0 0,-1 0-1,0 0 1,0 1-1,0-1 1,2 6-1,-3-5 5,-1 0-1,1 0 1,-1 0-1,0 1 1,0-1-1,-1 0 1,0 0-1,1 1 1,-2-1-1,1 0 1,-1 1-1,0-1 1,0 0-1,0 0 1,-1 1-1,0-1 1,0 0-1,0-1 1,0 1-1,-1 0 1,0-1-1,-5 8 1,-8 7 103,-1 0 0,-1-1-1,-34 26 1,0 2-53,50-44-86,0-1 0,0 1 0,0 0 0,0 0 0,1-1 0,-1 1 0,0 0 0,1 1 0,0-1 0,-1 0 0,1 0 0,0 1 0,0-1 0,0 0 0,1 1 0,-1-1 0,1 1 0,-1-1 0,1 1 0,0-1 0,0 1 0,0-1 0,0 4 0,2-4-1,-1 0-1,1-1 1,-1 1 0,1 0-1,0 0 1,0-1 0,0 1-1,0-1 1,0 0 0,0 1-1,1-1 1,-1 0 0,0 0-1,1-1 1,-1 1 0,0 0-1,1-1 1,-1 1 0,1-1-1,-1 0 1,1 0 0,-1 0-1,4 0 1,19 1-167,1-2 0,0 0 1,47-9-1,-62 8-14,1-1 0,-1 0 0,0 0-1,-1-1 1,1-1 0,-1 0 0,0 0 0,0-1 0,0-1 0,-1 1 0,10-11 0,-17 16-321,-1-1 0,1 1 0,-1-1 0,0 0 0,0 0 0,0 1 0,0-1 0,0 0 0,0 0 0,0 0 0,0 0 0,-1 0 0,1 0 0,-1 0 0,0-1 0,1 1 0,-1 0 0,0-2 0,0-15-7183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174"/>
    </inkml:context>
    <inkml:brush xml:id="br0">
      <inkml:brushProperty name="width" value="0.025" units="cm"/>
      <inkml:brushProperty name="height" value="0.025" units="cm"/>
    </inkml:brush>
  </inkml:definitions>
  <inkml:trace contextRef="#ctx0" brushRef="#br0">0 0 4708,'0'0'22678,"62"28"-22390,-22-28-256,4 0-1217,-5 0-2082,3 0-1954,-7-4-4004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669"/>
    </inkml:context>
    <inkml:brush xml:id="br0">
      <inkml:brushProperty name="width" value="0.025" units="cm"/>
      <inkml:brushProperty name="height" value="0.025" units="cm"/>
    </inkml:brush>
  </inkml:definitions>
  <inkml:trace contextRef="#ctx0" brushRef="#br0">25 39 15471,'0'0'9630,"12"-7"-7970,35-20-362,-46 27-1256,0-1 0,-1 1 0,1-1 0,0 1 1,0 0-1,-1-1 0,1 1 0,0 0 0,0-1 0,0 1 1,-1 0-1,1 0 0,0 0 0,0 0 0,0 0 1,0 0-1,-1 0 0,1 0 0,0 0 0,0 0 1,0 0-1,0 0 0,-1 1 0,1-1 0,0 0 1,0 1-1,0-1 0,-1 0 0,1 1 0,0-1 1,-1 1-1,1-1 0,0 1 0,-1 0 0,1-1 1,-1 1-1,1 0 0,-1-1 0,1 1 0,-1 0 1,1-1-1,-1 1 0,0 0 0,1 0 0,-1 0 0,0-1 1,0 1-1,1 0 0,-1 0 0,0 0 0,0 0 1,0 0-1,0 1 0,-4 46 490,3-45-449,-5 23 106,-2 0 0,-1 0 0,-21 42 0,14-33-30,-14 44 0,27-68-79,0 0 0,1 0 0,0 0 0,1 1 0,0-1 0,1 1 0,0-1 0,2 17 0,-2-27-79,1 1 0,-1 0 0,1 0 0,0-1 0,-1 1 0,1 0 0,0-1 0,0 1 0,0-1 0,0 1 0,0-1 0,0 1 0,1-1 0,-1 0 0,0 1 0,1-1 0,-1 0 0,1 0 0,-1 0 0,3 1 0,1 0 0,-1 0-1,1-1 1,0 1 0,0-1-1,1 0 1,-1 0 0,6 0-1,5-1-1,0 0 0,0-1-1,29-5 1,-21 0-12,-1-1 0,0 0 1,-1-2-1,0 0 0,0-2 0,-1 0 0,0-2 1,-1 0-1,20-17 0,-37 28-241,-1 0 1,0-1-1,0 1 1,0 0-1,-1 0 1,1-1-1,-1 1 1,1-1-1,-1 0 1,0 1-1,0-1 0,0 0 1,1-5-1,-2 7-154,0-1-1,0 1 1,0-1-1,0 1 1,0-1-1,0 1 1,-1-1-1,1 1 1,-1-1-1,1 1 1,-1-1-1,0 1 1,1 0-1,-1-1 1,0 1-1,0 0 1,0 0-1,0-1 1,0 1-1,0 0 1,0 0-1,0 0 1,-1 0-1,1 0 1,0 1-1,-3-2 1,-28-13-9068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561"/>
    </inkml:context>
    <inkml:brush xml:id="br0">
      <inkml:brushProperty name="width" value="0.025" units="cm"/>
      <inkml:brushProperty name="height" value="0.025" units="cm"/>
    </inkml:brush>
  </inkml:definitions>
  <inkml:trace contextRef="#ctx0" brushRef="#br0">2 0 12620,'0'0'10698,"0"9"-8504,0 4-1479,-1-2 159,0 1-1,1 0 0,1-1 1,2 17-1,-2-27-834,0 0 0,0 0 0,0 0 0,0 0-1,0 0 1,0-1 0,0 1 0,0 0 0,1 0 0,-1-1 0,0 1-1,0-1 1,1 1 0,-1-1 0,0 0 0,1 1 0,-1-1-1,0 0 1,1 0 0,-1 0 0,1 0 0,-1 0 0,3-1-1,35-2 221,-14-2-223,-1-2 0,31-12-1,-38 12-173,0 1 0,1 0 0,0 1 0,0 1 0,0 1-1,21-1 1,-38 4 146,0 0-1,0 1 0,0-1 1,0 0-1,0 1 1,-1-1-1,1 0 0,0 1 1,0-1-1,0 1 0,0-1 1,-1 1-1,1 0 1,0-1-1,0 1 0,-1 0 1,1 0-1,-1-1 1,1 1-1,-1 0 0,1 0 1,-1 0-1,1 0 0,-1 0 1,0 0-1,1 0 1,-1-1-1,0 1 0,0 0 1,0 0-1,0 0 1,0 0-1,0 0 0,0 0 1,0 0-1,0 0 0,0 0 1,0 0-1,-1 0 1,0 2-1,-11 46 826,10-44-768,-1 5 42,1 0 0,-1 1 0,2-1-1,-1 1 1,1 12 0,1-22-107,1 0 1,-1-1-1,1 1 0,-1 0 0,1-1 1,-1 1-1,1-1 0,0 1 1,-1-1-1,1 1 0,-1-1 0,1 1 1,0-1-1,0 1 0,-1-1 1,1 0-1,0 0 0,0 1 0,0-1 1,-1 0-1,1 0 0,0 0 0,0 0 1,0 0-1,-1 0 0,1 0 1,0 0-1,0 0 0,0 0 0,-1 0 1,1 0-1,0-1 0,0 1 1,0 0-1,-1-1 0,1 1 0,1-1 1,32-12-55,-6-14-2472,-14 3-4253,-7 4-1682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888"/>
    </inkml:context>
    <inkml:brush xml:id="br0">
      <inkml:brushProperty name="width" value="0.025" units="cm"/>
      <inkml:brushProperty name="height" value="0.025" units="cm"/>
    </inkml:brush>
  </inkml:definitions>
  <inkml:trace contextRef="#ctx0" brushRef="#br0">1 1 12492,'0'0'11659,"8"5"-11408,37 20 337,-24-17-1953,0 0 1,0-1 0,0-1-1,1-1 1,23 2 0,25-3 1072,-60-5 7437,-15-3-2452,3 4-4561,0-1 0,0 1 0,1 0 0,-1-1 0,0 1 0,0 0 0,0 0 0,0 0 0,0 0 0,1 1 0,-1-1 0,-2 1 0,0 1-92,0-1 1,1 1-1,0 0 0,-1 0 1,1 1-1,0-1 1,0 1-1,0-1 1,1 1-1,-1 0 0,0 0 1,1 0-1,0 0 1,0 1-1,0-1 0,0 1 1,1-1-1,-1 1 1,1 0-1,-2 5 1,4-8-48,0 0 1,-1 1-1,1-1 1,0 0-1,0 0 1,0 0-1,-1 0 1,1 0-1,0 0 1,0-1-1,1 1 1,-1 0-1,0 0 1,0-1-1,0 1 1,0-1 0,1 1-1,-1-1 1,2 1-1,32 11-386,-27-10 232,49 23-401,-55-24 569,1 0 1,-1 1 0,0-1 0,0 1 0,0-1 0,0 1 0,0 0 0,0-1-1,0 1 1,-1 0 0,1 0 0,-1 1 0,1-1 0,-1 0 0,0 0-1,0 1 1,0-1 0,0 0 0,0 1 0,-1-1 0,1 4 0,-1-4 46,-1-1 0,0 1 0,0 0 0,1-1 0,-1 1 0,0 0 0,-1-1 0,1 1 0,0-1 0,0 0 0,-1 1 0,1-1 0,-1 0 0,1 0 0,-1 0 0,1 0 0,-1 0 1,0 0-1,1 0 0,-1-1 0,0 1 0,-3 0 0,-49 15 34,47-15-79,-48 7-1976,19-9-6855,13-3-6895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1.761"/>
    </inkml:context>
    <inkml:brush xml:id="br0">
      <inkml:brushProperty name="width" value="0.025" units="cm"/>
      <inkml:brushProperty name="height" value="0.025" units="cm"/>
    </inkml:brush>
  </inkml:definitions>
  <inkml:trace contextRef="#ctx0" brushRef="#br0">209 43 4676,'7'-18'13109,"-10"5"-5627,2 12-7162,0 0 0,0 0-1,-1 0 1,1 0 0,0 0-1,0 1 1,-1-1 0,1 0-1,0 1 1,-1-1 0,1 1-1,-1-1 1,1 1 0,-1 0-1,1-1 1,-4 1 0,-3 0-376,0 0 0,-1 1 0,1-1 1,-1 2-1,1-1 0,-10 4 0,-1 1 67,0 1 0,1 1-1,0 0 1,-26 18 0,78-18-182,51 10 148,-77-16 19,0 0-1,0 1 0,-1 0 1,1 1-1,-1 0 1,0 0-1,0 0 0,10 9 1,-17-13 24,1 1 1,0 0-1,0 0 0,-1-1 1,1 1-1,0 0 1,-1 0-1,1 0 0,-1 0 1,0 0-1,1 0 1,-1 0-1,1 0 0,-1 0 1,0 0-1,0 0 1,0 0-1,0 0 1,0 0-1,0 0 0,0 0 1,0 0-1,0 0 1,0 0-1,0 0 0,-1 0 1,1 0-1,0 0 1,-1 0-1,1 0 0,-1 0 1,1-1-1,-1 1 1,1 0-1,-1 0 0,0 0 1,1 0-1,-1-1 1,0 1-1,0 0 0,1-1 1,-1 1-1,0-1 1,0 1-1,0-1 0,0 1 1,0-1-1,0 1 1,0-1-1,0 0 0,-1 1 1,-56 18 1513,54-19-1556,-60 10-631,47-9-3531,44-8-4266,1 2 3122,6-3-1201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091"/>
    </inkml:context>
    <inkml:brush xml:id="br0">
      <inkml:brushProperty name="width" value="0.025" units="cm"/>
      <inkml:brushProperty name="height" value="0.025" units="cm"/>
    </inkml:brush>
  </inkml:definitions>
  <inkml:trace contextRef="#ctx0" brushRef="#br0">187 55 13741,'0'0'11990,"-9"-5"-10623,7 3-1338,0 0 1,0 1 0,0 0-1,0-1 1,-1 1-1,1 0 1,-1 0 0,1 0-1,-1 1 1,1-1 0,-1 0-1,1 1 1,-1 0 0,0 0-1,1 0 1,-6 0-1,4 2-14,-1 0-1,1 0 1,0 0-1,-1 0 1,1 1 0,0 0-1,1 0 1,-1 0-1,0 0 1,1 0-1,-5 7 1,-7 6 378,1 1 0,-14 23 0,25-37-270,1 1 0,-1 0 0,1 0-1,0 0 1,0 0 0,0 0 0,1 1 0,-1-1-1,1 1 1,0-1 0,1 1 0,-1-1 0,1 1-1,-1-1 1,1 1 0,1-1 0,0 10-1,1-13-100,-1 0-1,0 1 0,0-1 1,0 0-1,1 0 0,-1 0 1,1 0-1,-1 0 0,1 0 1,-1-1-1,1 1 0,-1 0 1,1-1-1,0 1 0,-1-1 1,1 0-1,0 1 0,-1-1 1,1 0-1,0 0 0,0 0 1,2 0-1,41-4 215,-33 1-209,0 0 0,-1-1 0,0 0 0,1-1 0,-2 0 0,1 0 0,-1-1 1,1-1-1,-2 0 0,1 0 0,-1-1 0,15-16 0,-13 12-41,-1 0-1,-1-1 1,0 0-1,-1 0 1,0-1 0,-1 0-1,0-1 1,-1 1-1,5-21 1,-17 52-461,0-1 0,0 0 1,-12 19-1,11-24-166,2 1 0,-1-1 1,1 1-1,1 0 0,0 0 0,1 0 0,-4 23 0,8-23-3875,5-8-1885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525"/>
    </inkml:context>
    <inkml:brush xml:id="br0">
      <inkml:brushProperty name="width" value="0.025" units="cm"/>
      <inkml:brushProperty name="height" value="0.025" units="cm"/>
    </inkml:brush>
  </inkml:definitions>
  <inkml:trace contextRef="#ctx0" brushRef="#br0">106 1 10602,'0'0'14595,"-5"8"-13436,-15 29 598,-26 64 0,39-82-1275,0 1 1,2 0 0,0 0 0,1 0 0,-2 40 0,6-59-483,1-1 0,-1 1 0,1 0 0,-1 0 0,1 0 0,0-1 0,0 1 0,-1 0 0,1-1 0,0 1 0,0 0 0,0-1 0,0 1 0,0-1 0,-1 0 0,1 1 0,0-1 0,0 0 0,0 1 0,0-1 0,0 0 0,0 0 0,0 0 0,0 0 0,0 0 0,0 0 0,1 0 0,0-1 0,39 0 0,-36 1 0,25-3-133,52 0-487,-82 3 623,1 0 0,0 0 0,-1 0 1,1 0-1,-1 0 0,1 0 0,-1 0 0,1 0 0,-1 1 0,1-1 0,-1 0 0,1 0 0,-1 0 0,1 1 0,-1-1 0,1 0 0,-1 1 0,1-1 0,-1 0 1,0 1-1,1-1 0,-1 1 0,0-1 0,1 0 0,-1 1 0,0-1 0,1 1 0,-1-1 0,0 1 0,0-1 0,0 1 0,0-1 0,1 2 0,-8 20 258,-19 15 127,10-23-388,12-10 0,-1-1 0,1 1 0,0 0 0,1-1 0,-1 2 0,1-1 0,-1 0 0,1 1 0,1 0 0,-1-1 0,1 1 0,-4 9 0,9-13 0,0-1 0,0 1 0,0 0 0,0-1 0,0 1 0,0-1 0,0 0 0,-1 0 0,7-1 0,-4 1 0,14 0-1026,0-1-1,-1-1 1,34-7 0,-48 8 712,0 0 0,0 0-1,0 0 1,-1 0 0,1 0 0,0-1 0,-1 0 0,1 0 0,-1 0 0,1 0 0,-1 0-1,0-1 1,0 1 0,0-1 0,0 0 0,-1 0 0,1 0 0,-1 0 0,1-1 0,-1 1-1,0-1 1,-1 1 0,1-1 0,2-6 0,-3-9-8227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851"/>
    </inkml:context>
    <inkml:brush xml:id="br0">
      <inkml:brushProperty name="width" value="0.025" units="cm"/>
      <inkml:brushProperty name="height" value="0.025" units="cm"/>
    </inkml:brush>
  </inkml:definitions>
  <inkml:trace contextRef="#ctx0" brushRef="#br0">1 24 14670,'0'0'13805,"66"-4"-12332,-17 4-384,7 0-512,2 0-449,5 0-96,-2-6-1633,4-7-6247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54.036"/>
    </inkml:context>
    <inkml:brush xml:id="br0">
      <inkml:brushProperty name="width" value="0.025" units="cm"/>
      <inkml:brushProperty name="height" value="0.025" units="cm"/>
    </inkml:brush>
  </inkml:definitions>
  <inkml:trace contextRef="#ctx0" brushRef="#br0">32 213 4869,'0'0'14851,"-7"2"-14077,-2 2-723,-6 4 638,44-5-158,14-2-80,1-2 1,-1-2-1,-1-2 1,58-13 0,6-12 242,-7 1-480,2 4-1,106-12 0,-147 33-202,-38 3 9,0 0-1,40-8 1,-122 6 679,-66 7-601,1 6 1,0 5-1,0 5 0,-193 59 0,303-75-22,-16 5-13,28-6-107,20-1-72,56-7 168,-1-3 0,0-3 0,99-29 0,-77 18-25,-2 1-37,321-80-124,-574 148-100,-280 71 398,146-60 2,419-80-193,595-137-2653,-702 154 2678,-9 3 4,-1 0 1,1 0 0,-1 0-1,0-1 1,0-1-1,0 1 1,-1-1 0,11-7-1,-18 11 11,1-1-1,0 1 0,-1-1 1,1 1-1,-1-1 0,1 1 0,-1-1 1,1 1-1,-1 0 0,1-1 1,-1 1-1,1 0 0,-1 0 0,1-1 1,-1 1-1,1 0 0,-1 0 0,0 0 1,1 0-1,-1 0 0,0-1 1,1 1-1,-1 0 0,1 0 0,-1 1 1,0-1-1,1 0 0,-1 0 1,0 0-1,-28-1 84,-13 3 22,-1 1 0,2 2 0,-1 2 0,-50 16 0,-161 63-792,100-30-3657,73-32-1274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1:07.285"/>
    </inkml:context>
    <inkml:brush xml:id="br0">
      <inkml:brushProperty name="width" value="0.025" units="cm"/>
      <inkml:brushProperty name="height" value="0.025" units="cm"/>
    </inkml:brush>
  </inkml:definitions>
  <inkml:trace contextRef="#ctx0" brushRef="#br0">2583 73 5669,'-94'-24'7224,"1"6"-4048,-24 3-3464,-204-1-1,-114 25 321,337-1 748,0 3-1,-137 36 0,129-17-253,1 4-1,-177 85 0,228-91-268,2 1 0,1 3 0,2 2 0,1 2-1,2 2 1,-73 78 0,98-90-235,2 1-1,0 0 1,2 1-1,1 1 1,1 1-1,1 0 1,2 1-1,1 1 1,2-1-1,1 2 1,1-1-1,2 1 1,2 0-1,0 0 1,2 0-1,4 35 1,2-20-2,1-1-1,3 0 1,1 0-1,3-1 1,2 0 0,1-1-1,3-1 1,1-1 0,3 0-1,41 58 1,-24-46-22,2-2 0,2-1 0,3-3 0,105 85 1,-124-112 2,2-1 0,1-2 0,0-1 1,1-1-1,1-2 0,1-1 0,0-2 0,0-1 1,1-2-1,1-1 0,38 3 0,-16-9 143,1-3-1,-1-2 1,0-2 0,0-4-1,-1-1 1,0-3-1,-1-3 1,67-28 0,-24 2 45,-3-5 0,-1-4 1,138-99-1,-139 81 526,-3-5 0,-3-3 0,88-102-1,-121 116-489,-3-3 0,-2-2-1,-4-2 1,-3-2-1,38-88 1,-64 121-197,-1 0 0,-3-2 0,-1 0 1,-2 0-1,-2-1 0,5-72 0,-12 97 11,-1-1-1,0 0 1,-2 1-1,0-1 1,-1 1-1,-1-1 1,0 1-1,-1 0 1,-1 0-1,-1 1 1,0 0-1,-1 0 1,-1 1-1,-1 0 1,0 0-1,0 1 1,-2 0-1,-19-18 1,14 18-4,0 1 0,-1 0 0,-1 2 0,0 0 0,0 1 0,-1 0 0,-30-8 1,16 8-90,-1 1 1,-1 2 0,-68-5 0,13 11-1676,0 4-1,-149 24 1,34 5-3935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6.366"/>
    </inkml:context>
    <inkml:brush xml:id="br0">
      <inkml:brushProperty name="width" value="0.025" units="cm"/>
      <inkml:brushProperty name="height" value="0.025" units="cm"/>
    </inkml:brush>
  </inkml:definitions>
  <inkml:trace contextRef="#ctx0" brushRef="#br0">1 0 11082,'0'0'20868,"13"5"-20174,7 1-669,1-1-1,0-1 1,0 0-1,40 0 1,-51-4-25,35 0-17,1 1-1,0 2 1,54 11 0,-96-13 6,14 2-2859,-6-3-5124,-3-4-793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6.708"/>
    </inkml:context>
    <inkml:brush xml:id="br0">
      <inkml:brushProperty name="width" value="0.025" units="cm"/>
      <inkml:brushProperty name="height" value="0.025" units="cm"/>
    </inkml:brush>
  </inkml:definitions>
  <inkml:trace contextRef="#ctx0" brushRef="#br0">16 20 7239,'0'0'17803,"10"-3"-16121,4-1-1193,-1 0 0,0 1-1,1 1 1,-1 0 0,1 1 0,20 1 0,-30 0-407,0 0 0,0 0 0,0 0 0,0 1-1,0 0 1,0-1 0,0 2 0,0-1 0,-1 0 0,1 1 0,0-1 0,-1 1 0,1 0 0,-1 0 0,0 1-1,1-1 1,-1 1 0,0 0 0,-1-1 0,1 1 0,0 1 0,-1-1 0,0 0 0,0 0 0,0 1 0,0-1-1,0 1 1,-1 0 0,1 0 0,-1-1 0,1 7 0,-1-2-104,-1 1 0,0-1 0,0 1 1,-1-1-1,0 1 0,0-1 0,-1 0 0,0 0 0,0 1 0,-1-1 0,0-1 1,-1 1-1,0 0 0,0-1 0,0 0 0,-10 12 0,-9 8-648,-2 0 0,-47 40 0,5-4-1827,61-58-6269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994"/>
    </inkml:context>
    <inkml:brush xml:id="br0">
      <inkml:brushProperty name="width" value="0.025" units="cm"/>
      <inkml:brushProperty name="height" value="0.025" units="cm"/>
    </inkml:brush>
  </inkml:definitions>
  <inkml:trace contextRef="#ctx0" brushRef="#br0">1 54 13196,'0'0'13613,"66"4"-13100,-16-14-353,5 0-160,-3 1-1281,-1 0-1890,-7 2-1281,-6 1-1858,-11 0-1057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8.037"/>
    </inkml:context>
    <inkml:brush xml:id="br0">
      <inkml:brushProperty name="width" value="0.025" units="cm"/>
      <inkml:brushProperty name="height" value="0.025" units="cm"/>
    </inkml:brush>
  </inkml:definitions>
  <inkml:trace contextRef="#ctx0" brushRef="#br0">267 0 8936,'0'0'16640,"-12"3"-15124,-1 1-1063,-1 0-1,1 0 0,1 1 0,-1 1 0,1 0 1,-22 14-1,18-7-202,0 0 1,1 0-1,1 1 1,0 1-1,-12 17 1,20-24-174,1 1 1,0-1-1,1 1 0,0 0 1,0 0-1,1 0 1,0 1-1,0-1 0,1 1 1,1-1-1,0 1 1,0 13-1,1-21-77,0 0 0,0 0 0,0 0 0,0 0 0,1-1 0,-1 1 0,0 0 0,1 0 0,0 0 0,-1-1 0,1 1 0,0 0 0,0-1 0,0 1 0,0-1 0,0 1 0,1-1 0,-1 0 0,0 1 0,1-1 0,-1 0 0,1 0 0,1 2 0,1-2 0,0 1 0,0 0 0,1-1 0,-1 0 0,0 0 0,1 0 0,-1 0 0,0-1 0,9 1 0,-4-2 0,-1 1 0,1-1 0,-1 0 0,1-1 0,-1 0 0,0 0 0,1-1 0,-1 0 0,0 0 0,9-7 0,-14 8 0,0 0 0,0 0 0,-1-1 0,1 1 0,-1-1 0,0 1 0,0-1 0,0 0 0,0 0 0,0 0 0,0 0 0,-1 0 0,0 0 0,1-1 0,-1 1 0,0 0 0,-1-1 0,1 1 0,-1-1 0,1 1 0,-1-6 0,-7 5 0,16 11 0,14 1 0,12 8 0,-34-15 0,1 0 0,-1 1 0,0-1 0,0 0 0,0 1 0,0-1 0,0 1 0,0 0 0,0-1 0,0 1 0,-1 0 0,1-1 0,0 1 0,-1 0 0,0 0 0,1-1 0,-1 1 0,0 0 0,0 0 0,0 2 0,-8 81-1062,8-84 919,0-1 1,0 0 0,0 1-1,0-1 1,0 0 0,0 1-1,0-1 1,0 0 0,0 1-1,0-1 1,0 0 0,1 0-1,-1 1 1,0-1 0,0 0 0,0 1-1,0-1 1,0 0 0,1 0-1,-1 1 1,0-1 0,0 0-1,0 0 1,1 1 0,-1-1-1,0 0 1,0 0 0,1 0-1,-1 0 1,0 1 0,0-1-1,1 0 1,-1 0 0,0 0-1,1 0 1,-1 0 0,0 0-1,1 0 1,-1 0 0,0 0-1,1 0 1,-1 0 0,0 0 0,0 0-1,1 0 1,-1 0 0,0 0-1,1 0 1,-1 0 0,0 0-1,1-1 1,15-10-6407,-1-9-380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8.987"/>
    </inkml:context>
    <inkml:brush xml:id="br0">
      <inkml:brushProperty name="width" value="0.025" units="cm"/>
      <inkml:brushProperty name="height" value="0.025" units="cm"/>
    </inkml:brush>
  </inkml:definitions>
  <inkml:trace contextRef="#ctx0" brushRef="#br0">28 194 15983,'0'0'9812,"-4"11"-8760,1-5-918,-1 1-15,1 0 0,0 0 0,1 0 0,0 0 1,0 1-1,0-1 0,1 1 0,0-1 0,0 1 1,1 0-1,1 8 0,-1-16-118,0 1 1,1-1 0,-1 1-1,1-1 1,-1 0-1,1 1 1,-1-1-1,1 1 1,-1-1 0,1 0-1,0 0 1,-1 1-1,1-1 1,-1 0 0,1 0-1,0 0 1,-1 1-1,1-1 1,0 0-1,-1 0 1,1 0 0,-1 0-1,1 0 1,0 0-1,-1-1 1,1 1-1,0 0 1,-1 0 0,1 0-1,-1 0 1,1-1-1,0 1 1,0-1-1,21-9-449,12-27-2747,-29 31 1646,0-1 1,0 1-1,1 1 1,0-1-1,11-8 0,-16 38 1144,-9 8 2576,-1 17 457,9-48-2602,0-1 1,0 1 0,0-1-1,0 1 1,0-1 0,0 1-1,0 0 1,1-1-1,-1 1 1,0-1 0,0 1-1,1-1 1,-1 1-1,0-1 1,1 0 0,-1 1-1,0-1 1,1 1 0,-1-1-1,1 0 1,-1 1-1,1-1 1,-1 0 0,0 1-1,1-1 1,-1 0-1,1 0 1,0 0 0,-1 1-1,1-1 1,-1 0 0,1 0-1,-1 0 1,1 0-1,-1 0 1,1 0 0,-1 0-1,1 0 1,0 0 0,-1 0-1,1 0 1,-1 0-1,1-1 1,-1 1 0,1 0-1,-1 0 1,1-1-1,-1 1 1,1-1 0,30-15 345,-9-5-525,-1-1 1,-1-1 0,-1 0-1,-1-2 1,-1 0-1,-1-1 1,-1 0 0,-1-2-1,-2 1 1,14-46 0,-49 161 4689,12-57-3807,1 0 0,1 1 0,2 0 0,2 1-1,0 0 1,1 63 0,4-95-731,0-1 0,0 0 0,0 0 1,0 0-1,0 1 0,0-1 0,0 0 0,0 0 0,0 0 0,0 1 1,0-1-1,0 0 0,0 0 0,0 0 0,0 0 0,1 1 0,-1-1 0,0 0 1,0 0-1,0 0 0,0 0 0,0 0 0,1 1 0,-1-1 0,0 0 1,0 0-1,0 0 0,0 0 0,1 0 0,-1 0 0,0 0 0,0 0 1,0 0-1,0 0 0,1 0 0,-1 0 0,0 1 0,0-1 0,0 0 0,1-1 1,-1 1-1,0 0 0,0 0 0,0 0 0,1 0 0,-1 0 0,0 0 1,0 0-1,0 0 0,0 0 0,1 0 0,-1 0 0,0 0 0,0-1 1,0 1-1,0 0 0,0 0 0,1 0 0,-1 0 0,0 0 0,0-1 0,0 1 1,0 0-1,0 0 0,0 0 0,0 0 0,1-1 0,7-12-218,-6 3 190,-1 0-1,0 0 0,0 0 0,-1-1 0,-1 1 0,0 0 0,0-1 0,-1 1 0,-6-18 0,9 30 29,0 0 0,0 0 0,0 0-1,0 0 1,0 0 0,0-1-1,1 1 1,-1 0 0,1-1-1,-1 1 1,1-1 0,-1 1-1,1-1 1,0 0 0,0 0-1,0 1 1,0-1 0,0 0 0,0-1-1,3 2 1,0-1 12,0 0 0,0 0 1,0 0-1,0-1 0,0 0 0,0 0 1,0 0-1,10-3 0,-9 3 2,0-1 0,-1-1 0,1 1-1,-1-1 1,1 0 0,-1-1 0,0 1 0,0-1-1,0 0 1,0 0 0,0 0 0,-1-1 0,0 0 0,1 0-1,-1 0 1,-1 0 0,5-5 0,-27 55 1072,18-41-1038,-1 0-1,1 0 0,0 0 1,0 0-1,0 1 1,1-1-1,0 0 1,0 0-1,0 1 0,2 9 1,-1-14-79,-1 0 0,1 0 0,-1 0-1,1 0 1,0-1 0,-1 1 0,1 0 0,0 0 0,0-1 0,-1 1 0,1 0 0,0-1-1,0 1 1,0-1 0,0 1 0,0-1 0,0 0 0,0 1 0,0-1 0,0 0-1,0 0 1,0 1 0,0-1 0,0 0 0,0 0 0,0 0 0,0 0 0,0 0-1,0-1 1,0 1 0,0 0 0,0 0 0,0-1 0,0 1 0,0 0 0,0-1 0,1 0-1,2 0-118,-1-1-1,1 0 1,0 1 0,-1-1-1,0-1 1,1 1-1,-1 0 1,4-5-1,-5 5 245,0-1 0,0 0 0,0 1 0,0-1-1,0 0 1,-1 0 0,1-1 0,-1 1 0,0 0 0,0 0-1,0 0 1,0-1 0,-1 1 0,1-1 0,-1 1 0,0 0-1,0-1 1,0 1 0,-1-1 0,1 1 0,-1 0 0,-1-5-1,1 6-6,0-1-1,0 1 0,-1-1 0,1 1 0,-1 0 0,0-1 0,0 1 0,0 0 0,0 0 0,0 0 0,0 1 0,0-1 0,-1 0 0,1 1 0,-1 0 0,1-1 0,-1 1 0,1 0 0,-1 0 0,0 0 0,1 1 0,-1-1 0,0 1 0,0 0 0,1-1 0,-7 1 0,56 1-1624,-11 0-3263,-1-1 0,49-8-1,-68 4-4363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9.409"/>
    </inkml:context>
    <inkml:brush xml:id="br0">
      <inkml:brushProperty name="width" value="0.025" units="cm"/>
      <inkml:brushProperty name="height" value="0.025" units="cm"/>
    </inkml:brush>
  </inkml:definitions>
  <inkml:trace contextRef="#ctx0" brushRef="#br0">0 1 14798,'0'0'11494,"1"10"-10849,-1 2-503,0-8-109,0 1 1,0-1-1,0 1 0,1-1 1,-1 1-1,1-1 1,0 0-1,0 1 0,3 5 1,-3-9-3,0 0-1,0 0 1,-1 0 0,1 0 0,0 0 0,0 0 0,0 0 0,0 0 0,0-1 0,1 1 0,-1 0 0,0-1 0,0 1-1,0 0 1,1-1 0,-1 0 0,0 1 0,0-1 0,1 0 0,-1 0 0,0 1 0,1-1 0,-1 0 0,0 0 0,1 0 0,-1-1-1,0 1 1,1 0 0,-1-1 0,0 1 0,1 0 0,0-2 0,42-16 390,-22 4-380,-15 9-142,0 0 0,0 1 0,1 0-1,0 0 1,0 0 0,0 1 0,9-2-1,-17 5 167,1 1-1,-1-1 1,1 1 0,-1-1-1,0 0 1,1 1-1,-1-1 1,0 1-1,1-1 1,-1 1 0,0-1-1,1 1 1,-1 0-1,0-1 1,0 1-1,0-1 1,0 1 0,0-1-1,0 1 1,0 0-1,0-1 1,0 1 0,0-1-1,0 1 1,0 0-1,0-1 1,0 1-1,0-1 1,0 1 0,-1-1-1,1 1 1,0 0-1,-1 0 1,-5 22 1401,-4 11-446,10-34-1022,1 1-1,-1-1 1,1 0 0,-1 0 0,1 0-1,-1 0 1,0 0 0,1 1-1,-1-1 1,1 0 0,-1 0 0,1 0-1,-1 0 1,1-1 0,-1 1-1,0 0 1,1 0 0,-1 0 0,1 0-1,-1 0 1,1 0 0,-1-1-1,0 1 1,1 0 0,-1 0-1,1-1 1,-1 1 0,0 0 0,1 0-1,-1-1 1,0 1 0,0 0-1,1-1 1,-1 0 0,17-10-623,27-19-3416,-36 25 2095,2 0-1,-1 1 0,0 1 1,1-1-1,-1 2 1,1-1-1,0 1 1,0 1-1,0 0 0,12 0 1,-13 0 563,2-4-1729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9.753"/>
    </inkml:context>
    <inkml:brush xml:id="br0">
      <inkml:brushProperty name="width" value="0.025" units="cm"/>
      <inkml:brushProperty name="height" value="0.025" units="cm"/>
    </inkml:brush>
  </inkml:definitions>
  <inkml:trace contextRef="#ctx0" brushRef="#br0">68 1 4164,'0'0'22731,"-9"9"-21135,5-4-1497,-2 0 41,1 0 1,1 0 0,-1 0 0,1 1-1,0 0 1,0 0 0,0 0 0,1 0-1,0 1 1,0-1 0,1 1 0,0 0 0,0 0-1,-1 9 1,5-15-568,0 0 0,0 0-1,0 0 1,1-1 0,-1 1-1,0-1 1,0 1 0,1-1 0,-1 0-1,0 0 1,1 0 0,-1 0-1,4-1 1,19 0-9040,-14-3 1998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0.375"/>
    </inkml:context>
    <inkml:brush xml:id="br0">
      <inkml:brushProperty name="width" value="0.025" units="cm"/>
      <inkml:brushProperty name="height" value="0.025" units="cm"/>
    </inkml:brush>
  </inkml:definitions>
  <inkml:trace contextRef="#ctx0" brushRef="#br0">97 16 12332,'0'0'14589,"-10"-1"-12918,7 0-1612,1 0 0,-1 1 0,0-1 0,0 1 0,0 0-1,0 0 1,0 0 0,1 0 0,-1 0 0,0 1 0,0-1 0,0 1-1,1 0 1,-1 0 0,0 0 0,0 0 0,1 0 0,-1 1-1,1-1 1,0 1 0,-1-1 0,1 1 0,0 0 0,0 0 0,0 0-1,0 0 1,0 1 0,0-1 0,1 0 0,-1 1 0,1-1-1,0 1 1,0-1 0,0 1 0,0 0 0,0 0 0,0-1 0,1 1-1,-1 0 1,1 0 0,0 0 0,0 5 0,-1-6-15,1 0 1,0 1-1,0-1 1,-1 1-1,2-1 1,-1 1-1,0-1 1,0 1-1,1-1 1,-1 1-1,1-1 1,0 0-1,0 1 1,0-1-1,0 0 1,0 0-1,0 0 1,1 0-1,-1 0 1,2 2-1,-1-3-16,0 0 1,0 0-1,1 0 1,-1 0-1,0-1 0,0 1 1,0-1-1,0 0 1,0 0-1,1 0 0,-1 0 1,0 0-1,0 0 1,0 0-1,1-1 0,-1 1 1,0-1-1,0 1 1,0-1-1,0 0 0,0 0 1,0 0-1,0 0 1,2-2-1,4-2-28,0-1 0,-1 0 0,0 0 0,0 0 0,0-1 0,-1 0 0,0 0 0,0-1 0,-1 1 0,0-1 0,0-1 0,-1 1 0,0-1 0,-1 1 0,4-13 0,-36 79 0,24-48 0,0 0 0,1 1 0,0-1 0,1 1 0,1 0 0,-1 0 0,2 0 0,-1 0 0,1 19 0,3-30-115,-1 1-1,1-1 1,-1 0-1,0 0 1,1 0-1,-1 0 1,1 0-1,-1 0 1,1 0-1,-1 0 1,0-1-1,1 1 1,-1-1-1,0 1 1,1-1-1,-1 1 1,0-1-1,2-1 1,12-12-5480,1-3-3272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1.201"/>
    </inkml:context>
    <inkml:brush xml:id="br0">
      <inkml:brushProperty name="width" value="0.025" units="cm"/>
      <inkml:brushProperty name="height" value="0.025" units="cm"/>
    </inkml:brush>
  </inkml:definitions>
  <inkml:trace contextRef="#ctx0" brushRef="#br0">1 1 12236,'0'0'15465,"1"10"-13623,3 71-243,-1-10-468,-1-52-772,-2-19-355,0 0 0,0 0 0,0 0-1,0 0 1,0 0 0,1 0 0,-1 0-1,0 0 1,0 0 0,0 0 0,0 0-1,0 0 1,0 0 0,0 0-1,0 0 1,0 0 0,0 0 0,0 0-1,0 0 1,1 0 0,-1 0 0,0 0-1,0 0 1,0 0 0,0 0 0,0 0-1,0 0 1,0 0 0,0 0 0,0 0-1,0 0 1,0 0 0,0 0 0,0 0-1,1 0 1,4-33-4,-5 25 0,1 1 0,0-1 0,0 1 0,1-1 0,0 1 0,0 0 0,7-14 0,-5 20 0,1 0 0,0 0 0,-1 1 0,1-1 0,0 1 0,0 0 0,-1 0 0,1 1 0,6 0 0,-1 0 0,3 0-638,-8-1-521,1 1 1,-1-1 0,1 0 0,-1 0 0,1-1 0,-1 0 0,0 0-1,1 0 1,-1 0 0,9-4 0,2-7-6604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1.762"/>
    </inkml:context>
    <inkml:brush xml:id="br0">
      <inkml:brushProperty name="width" value="0.025" units="cm"/>
      <inkml:brushProperty name="height" value="0.025" units="cm"/>
    </inkml:brush>
  </inkml:definitions>
  <inkml:trace contextRef="#ctx0" brushRef="#br0">39 0 5157,'0'0'20654,"1"11"-19031,-1 22-736,-2-1 0,-1 0 0,-1 0 0,-10 32-1,-1 17 13,15-78-899,-1-1 0,1 0 0,0 0 0,-1 1 0,1-1 0,0 0 0,1 1 0,-1-1 0,0 0 0,1 0 0,0 4 0,-1-6 0,0 1 0,1-1 0,-1 0 0,0 0 0,1 1 0,-1-1 0,0 0 0,0 0 0,1 1 0,-1-1 0,0 0 0,1 0 0,-1 0 0,1 0 0,-1 0 0,0 0 0,1 1 0,-1-1 0,0 0 0,1 0 0,-1 0 0,1 0 0,-1 0 0,0 0 0,1-1 0,-1 1 0,0 0 0,1 0 0,-1 0 0,1 0 0,-1 0 0,0 0 0,1-1 0,-1 1 0,0 0 0,1 0 0,-1-1 0,6-3 0,0-1 0,-1 0 0,1 0 0,-1-1 0,5-8 0,88-132 0,-72 104 0,-24 40-283,-2 14-11601,0-1 1662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2.105"/>
    </inkml:context>
    <inkml:brush xml:id="br0">
      <inkml:brushProperty name="width" value="0.025" units="cm"/>
      <inkml:brushProperty name="height" value="0.025" units="cm"/>
    </inkml:brush>
  </inkml:definitions>
  <inkml:trace contextRef="#ctx0" brushRef="#br0">14 14 6118,'0'0'13805,"-14"56"-10090,14-38-512,0-2-672,0-5-930,0-2-736,8-8-673,5-1-128,4-6-672,2-12-1282,2-8-2690,-3-7-2179,0-8-3298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2.462"/>
    </inkml:context>
    <inkml:brush xml:id="br0">
      <inkml:brushProperty name="width" value="0.025" units="cm"/>
      <inkml:brushProperty name="height" value="0.025" units="cm"/>
    </inkml:brush>
  </inkml:definitions>
  <inkml:trace contextRef="#ctx0" brushRef="#br0">134 0 11915,'0'0'6577,"-3"8"-2562,-5 23-1727,1 1 1,-4 35 0,8-35-2379,1 1 1,3 42 0,5-53-1841,5-16-2717,-9-17-6056,-7-15 2321,0 20 9829,0-1-1,0 1 0,-1 0 0,0 0 1,0 1-1,-14-10 0,15 12-194,-1-1-1,1 1 1,0-1-1,0-1 1,1 1-1,-1-1 1,1 0-1,0 0 0,0 0 1,0 0-1,1-1 1,-5-9-1,47 13 1520,35 2-2862,-36 1-1876,0-1-3369,-9 0-2741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3.260"/>
    </inkml:context>
    <inkml:brush xml:id="br0">
      <inkml:brushProperty name="width" value="0.025" units="cm"/>
      <inkml:brushProperty name="height" value="0.025" units="cm"/>
    </inkml:brush>
  </inkml:definitions>
  <inkml:trace contextRef="#ctx0" brushRef="#br0">1 9 13421,'0'0'17456,"72"21"-16783,-33-20-257,4-1-224,3 0-160,-2 0-64,-3-1-1089,-4-6-2114,-7 0-1793,-7 0-1026,-7-2-6054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5.337"/>
    </inkml:context>
    <inkml:brush xml:id="br0">
      <inkml:brushProperty name="width" value="0.025" units="cm"/>
      <inkml:brushProperty name="height" value="0.025" units="cm"/>
    </inkml:brush>
  </inkml:definitions>
  <inkml:trace contextRef="#ctx0" brushRef="#br0">1 36 609,'0'0'21972,"4"8"-19174,2 8-1735,20 44 2972,-24-58-3968,0 0 1,0 0 0,0 0-1,0 0 1,0-1-1,0 1 1,1-1 0,-1 1-1,1-1 1,-1 0-1,1 0 1,-1 0-1,1 0 1,-1 0 0,1 0-1,0-1 1,-1 1-1,1-1 1,0 0 0,0 0-1,-1 0 1,1 0-1,0-1 1,0 1-1,-1-1 1,1 1 0,0-1-1,2-1 1,8-2-56,-1-1 1,0 0 0,0-1-1,16-10 1,17-16-6,22-16-36,-62 45 13,1 0-1,-1 0 1,1 1-1,0-1 1,-1 1-1,1 1 1,0-1-1,0 1 1,12-1-1,-17 2 19,0 0 0,0 1 0,0-1 0,0 1 0,-1 0 0,1-1 0,0 1 0,0 0 0,0-1-1,0 1 1,-1 0 0,1 0 0,0 0 0,-1 0 0,1 0 0,0 0 0,-1 0 0,0 0 0,1 0 0,-1 0 0,1 0-1,-1 0 1,0 0 0,0 0 0,0 0 0,0 0 0,1 0 0,-2 0 0,1 1 0,0-1 0,0 0 0,0 0 0,-1 1 0,5 24-328,-3-26 233,-1 1-1,0 0 1,1-1-1,-1 1 0,0 0 1,1-1-1,-1 1 1,1 0-1,-1-1 1,1 1-1,-1-1 0,1 1 1,-1-1-1,1 1 1,0-1-1,-1 0 1,1 1-1,0-1 0,-1 0 1,1 1-1,0-1 1,0 0-1,-1 0 1,1 0-1,0 0 0,0 1 1,-1-1-1,2 0 1,-1 0-334,0 0 0,0 0 0,0 0 0,-1 0 0,1 0 0,0-1 0,0 1 0,0 0 0,0 0 1,0-1-1,0 1 0,-1 0 0,1-1 0,0 1 0,0-1 0,-1 1 0,1-1 0,0 1 0,0-1 0,-1 1 0,1-1 1,-1 0-1,1 1 0,0-1 0,-1 0 0,0 0 0,1 0 0,-1 1 0,1-1 0,-1 0 0,0 0 0,0 0 0,1 0 1,-1-1-1,3-15-13042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3.587"/>
    </inkml:context>
    <inkml:brush xml:id="br0">
      <inkml:brushProperty name="width" value="0.025" units="cm"/>
      <inkml:brushProperty name="height" value="0.025" units="cm"/>
    </inkml:brush>
  </inkml:definitions>
  <inkml:trace contextRef="#ctx0" brushRef="#br0">79 0 9769,'0'0'17531,"9"3"-16068,1 0-1175,53 18 1370,-58-19-1565,1 1 1,0-1-1,-1 1 1,1 0-1,-1 1 1,0-1-1,0 1 0,8 9 1,-11-11-78,-1 1 0,0-1 0,0 1 1,0-1-1,0 1 0,0-1 0,0 1 0,-1 0 1,1-1-1,-1 1 0,0 0 0,0 0 0,0-1 1,0 1-1,0 0 0,-1 0 0,1-1 0,-1 1 1,0 0-1,0-1 0,0 1 0,0-1 0,0 1 1,-2 2-1,-5 9 76,0-2 1,0 1 0,-13 12-1,12-14-77,-93 115-196,58-76-4576,28-33-2210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228"/>
    </inkml:context>
    <inkml:brush xml:id="br0">
      <inkml:brushProperty name="width" value="0.025" units="cm"/>
      <inkml:brushProperty name="height" value="0.025" units="cm"/>
    </inkml:brush>
  </inkml:definitions>
  <inkml:trace contextRef="#ctx0" brushRef="#br0">303 46 11018,'0'-2'469,"0"0"-1,0 1 1,0-1-1,0 0 0,0 0 1,-1 0-1,1 0 0,-1 1 1,1-1-1,-1 0 1,1 0-1,-1 1 0,0-1 1,0 0-1,0 1 1,0-1-1,0 1 0,0-1 1,0 1-1,-1 0 0,1-1 1,-2 0-1,1 1-198,0 0 0,-1 0 1,1 0-1,0 1 0,-1-1 0,1 1 0,0-1 0,-1 1 0,1 0 0,-1 0 0,1 0 1,0 0-1,-1 0 0,-4 2 0,-2 0-107,0 1 0,0 0-1,0 1 1,0 0 0,0 0 0,1 1 0,-13 10 0,5-2 3,1 2 0,0 0 0,1 1 1,0 0-1,2 1 0,0 0 0,-16 31 1,22-37-41,1 0 0,0 0 1,1 1-1,0-1 0,1 1 0,0 0 1,1 0-1,0 0 0,1 0 1,0 1-1,1-1 0,0 0 0,1 0 1,4 19-1,-3-26-106,-1-1-1,1 0 1,1 0-1,-1 0 1,0 0-1,1 0 1,0 0 0,0-1-1,0 1 1,1-1-1,-1 0 1,1 0-1,-1 0 1,1 0-1,0-1 1,0 1 0,0-1-1,1 0 1,-1 0-1,0-1 1,1 1-1,-1-1 1,1 0-1,0 0 1,-1-1 0,1 1-1,0-1 1,4 0-1,-2 0 4,1 0 0,-1-1 0,0 1 0,1-1 1,-1-1-1,0 1 0,0-1 0,0 0 0,0-1 0,0 0 0,-1 0 0,1 0 0,-1-1 0,0 0 0,0 0 0,0-1 0,7-6 0,-9 5 16,1 0 0,-1 0 0,-1-1 0,1 1 0,-1-1 0,3-8 0,-5 12 7,0 0 1,0 0 0,0 0 0,-1-1-1,1 1 1,-1 0 0,1-1-1,-1 1 1,0 0 0,-1-1-1,1 1 1,0 0 0,-1-1 0,0 1-1,-2-6 1,3 8-40,-1 0 0,1 0 0,-1 1 0,1-1 0,-1 0-1,0 1 1,0-1 0,1 0 0,-1 1 0,0-1 0,0 1 0,1-1 0,-1 1 0,0-1 0,0 1 0,0-1-1,0 1 1,0 0 0,0 0 0,0-1 0,0 1 0,0 0 0,0 0 0,0 0 0,0 0 0,1 0 0,-1 0 0,0 1-1,0-1 1,0 0 0,0 0 0,0 1 0,0-1 0,0 0 0,0 1 0,0-1 0,1 1 0,-2 0 0,0 0 0,0 0 0,0 1 1,0-1-1,0 0 0,1 1 1,-1-1-1,1 1 1,-1 0-1,1-1 0,0 1 1,-1 0-1,1 0 0,0 0 1,0 0-1,0 0 1,0 3-1,1-4-8,-1 0 1,1 0-1,0 0 1,0 0-1,0 0 1,0-1-1,0 1 1,0 0-1,1 0 1,-1 0-1,0 0 1,0 0-1,1 0 1,-1 0-1,0 0 1,1 0-1,-1-1 1,1 1-1,-1 0 1,1 0-1,0-1 0,-1 1 1,1 0-1,0 0 1,-1-1-1,1 1 1,0-1-1,0 1 1,-1-1-1,1 1 1,0-1-1,0 0 1,0 1-1,0-1 1,0 0-1,0 1 1,0-1-1,0 0 1,0 0-1,0 0 1,0 0-1,-1 0 0,1 0 1,0 0-1,0 0 1,0-1-1,0 1 1,1-1-1,61-15-91,-38 9 2,-25 7 72,1 0 0,0 0 0,-1 0 0,1 0-1,0 0 1,-1 0 0,1 0 0,0 0 0,0 0 0,-1 0 0,1 0 0,0 0 0,-1 0 0,1 1 0,-1-1 0,1 0 0,0 1 0,-1-1-1,1 0 1,-1 1 0,1-1 0,-1 1 0,1-1 0,-1 1 0,1-1 0,-1 1 0,1-1 0,-1 1 0,0-1 0,1 2 0,2 24-196,-14 31 192,-2-22 109,9-24-64,0 0 0,0 1 0,1-1 0,0 1 0,-2 23 0,5-35-80,0 0 1,0 1-1,0-1 1,0 0-1,0 1 1,0-1-1,0 0 1,0 0 0,0 1-1,0-1 1,0 0-1,0 1 1,0-1-1,0 0 1,0 1-1,0-1 1,0 0 0,0 1-1,1-1 1,-1 0-1,0 0 1,0 1-1,0-1 1,1 0-1,-1 1 1,0-1-1,0 0 1,0 0 0,1 0-1,-1 1 1,0-1-1,0 0 1,1 0-1,-1 0 1,0 0-1,1 0 1,-1 1 0,0-1-1,1 0 1,-1 0-1,0 0 1,1 0-1,-1 0 1,17-10-2593,12-22-4080,-5-5-3019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572"/>
    </inkml:context>
    <inkml:brush xml:id="br0">
      <inkml:brushProperty name="width" value="0.025" units="cm"/>
      <inkml:brushProperty name="height" value="0.025" units="cm"/>
    </inkml:brush>
  </inkml:definitions>
  <inkml:trace contextRef="#ctx0" brushRef="#br0">1 99 16367,'0'0'10053,"10"2"-8035,1 0-1843,0-2 0,0 0 1,0 0-1,0-1 0,0 0 1,0-1-1,0 0 0,-1-1 1,1 0-1,-1-1 0,1 0 1,13-7-1,-16 6-147,40-21 73,-46 25-90,0 0 0,0 0-1,0-1 1,-1 1 0,1-1 0,0 1 0,-1-1 0,1 1 0,-1-1 0,1 0 0,-1 0 0,0 0 0,0 0 0,0 0 0,0 0 0,0 0 0,0 0-1,0-4 1,-3 5 8,0 0 0,0 1 0,-1-1 0,1 1 0,0-1 0,0 1-1,-1 0 1,1 0 0,0 0 0,0 0 0,-1 0 0,1 0 0,0 1-1,-3 0 1,-4 2 43,1 0 0,0 1 0,1 0 0,-1 0-1,1 0 1,0 1 0,0 0 0,0 1 0,0 0-1,1 0 1,0 0 0,-7 10 0,6-7 7,-1 1 1,2 0 0,-1 1 0,1 0-1,1 0 1,0 0 0,0 0-1,-3 15 1,8-25-69,-1 1 0,0 0 0,1-1-1,0 1 1,-1 0 0,1-1 0,0 1 0,0 0 0,-1-1-1,1 1 1,1 0 0,-1-1 0,0 1 0,0 0 0,1 0-1,-1-1 1,1 1 0,-1-1 0,1 1 0,0 0 0,-1-1 0,1 0-1,0 1 1,0-1 0,0 1 0,0-1 0,0 0 0,1 0-1,1 2 1,2-1-13,0-1-1,0 1 0,0-2 1,0 1-1,0 0 0,0-1 1,0 0-1,0 0 0,6-1 1,-1 0-460,-1 0 0,0-1 0,0 0 0,0 0 0,10-5 0,43-23-9647,-17 2-2806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945"/>
    </inkml:context>
    <inkml:brush xml:id="br0">
      <inkml:brushProperty name="width" value="0.025" units="cm"/>
      <inkml:brushProperty name="height" value="0.025" units="cm"/>
    </inkml:brush>
  </inkml:definitions>
  <inkml:trace contextRef="#ctx0" brushRef="#br0">163 182 18610,'-8'0'3822,"1"0"-3181,0 0 1,0 1 0,0 0-1,0 0 1,0 1-1,0 0 1,0 0-1,0 0 1,1 1 0,-12 6-1,13-5-466,0-1-1,0 1 1,0 1-1,0-1 1,1 0 0,0 1-1,0 0 1,0 0-1,-3 7 1,4-8-128,0 1 0,1-1 1,0 0-1,0 1 0,0 0 0,1-1 0,0 1 1,0 0-1,0 0 0,0 0 0,0-1 1,1 1-1,0 0 0,0 0 0,1 0 1,1 7-1,-2-10-36,1 0 1,0-1 0,0 1-1,-1-1 1,1 1 0,0-1-1,0 1 1,1-1 0,-1 1-1,0-1 1,0 0 0,1 0-1,-1 0 1,1 1 0,-1-1-1,1-1 1,-1 1 0,3 1-1,-1-1 8,1 0 0,0 0 0,0-1-1,-1 1 1,1-1 0,0 0-1,0 0 1,-1 0 0,1 0 0,0 0-1,5-2 1,2-2-3,-1 1 0,1-1 0,-1-1 1,-1 1-1,1-2 0,-1 1 0,1-2 0,-2 1 0,1-1 0,8-9 1,10-10 35,37-49 1,-44 50-56,0 0 1,-2-1-1,-1-1 0,-1-1 1,18-44-1,-132 279 19,91-189-16,0 0 0,2 0 0,0 0 0,1 0 0,0 1 0,2 0 0,-1 23 0,3-41-80,0 0-1,0 1 1,0-1 0,0 0-1,1 0 1,-1 0-1,0 0 1,1 0 0,-1 0-1,0 0 1,1 0 0,0 0-1,-1 0 1,1 0 0,-1 0-1,1 0 1,0 0-1,0 0 1,-1-1 0,1 1-1,0 0 1,2 1 0,-2-2-328,1 1 1,0-1 0,-1 1-1,1-1 1,0 0 0,-1 0-1,1 1 1,0-1 0,-1 0 0,1-1-1,0 1 1,0 0 0,-1 0-1,1-1 1,2 0 0,20-11-11183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9.477"/>
    </inkml:context>
    <inkml:brush xml:id="br0">
      <inkml:brushProperty name="width" value="0.025" units="cm"/>
      <inkml:brushProperty name="height" value="0.025" units="cm"/>
    </inkml:brush>
  </inkml:definitions>
  <inkml:trace contextRef="#ctx0" brushRef="#br0">114 0 18738,'0'0'11216,"1"13"-10069,-1 12-913,-2-1-1,0 0 1,-2 0-1,0-1 0,-2 1 1,-13 34-1,-2-1-202,8-27-31,2 0 1,1 2-1,-11 63 0,20-93-125,1-1-1,0 1 1,0 0-1,-1 0 1,1-1 0,1 1-1,-1 0 1,0 0 0,0-1-1,0 1 1,1 0-1,-1 0 1,1-1 0,0 1-1,-1 0 1,1-1 0,2 4-1,-2-4-158,1 0 0,0 0 0,0-1-1,-1 1 1,1 0 0,0-1 0,0 1 0,0-1-1,-1 0 1,1 1 0,0-1 0,0 0 0,0 0-1,0 0 1,0 0 0,0-1 0,2 1 0,22-4-6726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0.552"/>
    </inkml:context>
    <inkml:brush xml:id="br0">
      <inkml:brushProperty name="width" value="0.025" units="cm"/>
      <inkml:brushProperty name="height" value="0.025" units="cm"/>
    </inkml:brush>
  </inkml:definitions>
  <inkml:trace contextRef="#ctx0" brushRef="#br0">39 1 5189,'0'0'26969,"-1"13"-26445,-13 51-420,5-25-114,-5 41 1,14-80 9,0 0 0,0 1 0,0-1 0,-1 1 0,1-1 0,0 1 0,0-1 0,0 0 0,0 1 0,0-1 0,1 1 0,-1-1 0,0 1 0,0-1 0,0 0 0,0 1 0,0-1 0,1 1 0,-1-1 0,0 0 0,0 1 0,0-1 0,1 0 0,-1 1 0,0-1 0,1 0 0,-1 1 0,0-1 0,1 0 0,-1 0 0,0 1 0,1-1 0,-1 0 0,1 0 0,-1 0 0,0 1 0,1-1 0,-1 0 0,1 0 0,-1 0 0,1 0 0,-1 0 0,0 0 0,1 0 0,-1 0 0,1 0 0,-1 0 0,1 0 0,-1 0 0,0-1 0,1 1 0,-1 0 0,1 0 0,-1 0 0,0 0 0,1-1 0,-1 1 0,1 0 0,-1 0 0,0-1 0,1 1 0,-1 0 0,0-1 0,1 0 0,25-18 0,24-32 0,-35 35 0,1 0 0,0 1 0,1 1 0,0 0 0,23-12 0,-40 25 0,1 1 0,-1-1 0,1 1 0,-1 0 0,1-1 0,-1 1 0,1 0 0,0 0 0,-1-1 0,1 1 0,-1 0 0,1 0 0,0 0 0,-1 0 0,1 0 0,0 0 0,-1 0 0,1 0 0,-1 0 0,1 0 0,0 0 0,-1 0 0,1 0 0,0 1 0,-1-1 0,1 0 0,-1 0 0,1 1 0,-1-1 0,1 0 0,-1 1 0,1-1 0,-1 1 0,1-1 0,-1 1 0,1-1 0,0 1 0,3 29 0,-16 35 0,9-53 0,-1-2 0,1 1 0,0-1 0,0 1 0,2 0 0,-1 0 0,1 13 0,1-24 2,0 1 0,0-1 1,1 1-1,-1-1 0,0 0 0,0 1 0,1-1 0,-1 0 1,0 1-1,1-1 0,-1 0 0,0 1 0,1-1 0,-1 0 1,1 1-1,-1-1 0,0 0 0,1 0 0,-1 0 0,1 0 1,-1 1-1,1-1 0,-1 0 0,1 0 0,-1 0 0,1 0 1,-1 0-1,1 0 0,-1 0 0,1 0 0,-1 0 0,0 0 1,1 0-1,-1-1 0,1 1 0,-1 0 0,1 0 0,-1 0 1,1-1-1,21-7-436,18-26-3774,-5-9-4325,-31 38 7165,21-29-8967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0.911"/>
    </inkml:context>
    <inkml:brush xml:id="br0">
      <inkml:brushProperty name="width" value="0.025" units="cm"/>
      <inkml:brushProperty name="height" value="0.025" units="cm"/>
    </inkml:brush>
  </inkml:definitions>
  <inkml:trace contextRef="#ctx0" brushRef="#br0">78 26 18129,'0'0'3529,"-8"9"-230,3-3-2911,-35 40 2810,37-42-2947,0 1 0,1-1 0,-1 0 0,1 1 0,0 0 0,0 0 0,0 0 0,0 0 0,1 0 0,0 0 0,0 7 0,1-11-248,0 0 0,1-1 0,-1 1-1,1 0 1,-1-1 0,1 1 0,0-1 0,-1 1-1,1-1 1,0 1 0,-1-1 0,1 1-1,0-1 1,-1 0 0,1 1 0,0-1 0,0 0-1,0 0 1,-1 0 0,1 1 0,0-1 0,0 0-1,0 0 1,-1 0 0,1 0 0,0 0 0,0 0-1,0-1 1,-1 1 0,1 0 0,0 0 0,0-1-1,-1 1 1,1 0 0,1-1 0,31-10 24,-21 3-310,-1 1 0,0-2-1,-1 1 1,0-1 0,10-13 0,-16 18 210,0-1 1,0 0 0,0 0-1,-1 0 1,1 0 0,-1 0-1,-1-1 1,1 0 0,-1 1 0,0-1-1,0 0 1,-1 0 0,2-9-1,-19 16 1243,11 3-1027,-1-1 0,1 1 0,1 0 0,-1 1 0,1-1 0,-1 1 0,1 0 0,1 0 0,-1 0 0,1 1 0,-4 8 0,-28 66 735,33-74-875,0 0 0,0-1 0,1 1 0,-1 0 0,1 0-1,0 0 1,1 0 0,-1 0 0,1 0 0,2 12 0,-2-18 0,1 1 0,-1 0 0,1 0 0,-1-1 0,1 1 0,0 0 0,-1-1 0,1 1 0,0-1 0,-1 1 0,1 0 0,0-1 0,0 0 0,0 1 0,-1-1 0,1 0 0,0 1 0,0-1 0,0 0 0,0 0 0,0 0 0,0 1 0,0-1 0,0 0 0,-1 0 0,1-1 0,2 1 0,26-5-423,-21 2-276,-1 0 1,1-1-1,-1 0 1,0 0 0,9-7-1,32-30-7169,-13 7-132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1.331"/>
    </inkml:context>
    <inkml:brush xml:id="br0">
      <inkml:brushProperty name="width" value="0.025" units="cm"/>
      <inkml:brushProperty name="height" value="0.025" units="cm"/>
    </inkml:brush>
  </inkml:definitions>
  <inkml:trace contextRef="#ctx0" brushRef="#br0">39 285 15310,'0'0'6236,"-7"10"-4448,0-1-1401,5-6-282,-1 0 0,1 0 0,0 0 1,0 0-1,0 1 0,0-1 0,0 1 0,1-1 0,-1 1 1,1-1-1,0 1 0,0 0 0,1 0 0,-2 7 1,2-10-43,0 0 0,0 0 0,1 0 0,-1 0 0,0 0 0,0 0 0,0 0 0,1-1 1,-1 1-1,0 0 0,1 0 0,-1 0 0,1 0 0,-1 0 0,1-1 0,-1 1 0,1 0 0,0 0 1,-1-1-1,1 1 0,0 0 0,0-1 0,0 1 0,-1-1 0,1 1 0,0-1 0,0 1 0,1-1 1,1 1 64,1 0 0,-1 0 0,0-1 0,1 1 0,-1-1 1,1 0-1,-1 0 0,6-2 0,-1 1 35,0 0 1,0-1-1,0 0 0,-1-1 1,1 0-1,12-7 0,-3-3-114,-1-1 0,-1 0-1,0-1 1,-1-1 0,0-1-1,-2 0 1,0 0 0,-1-1 0,0-1-1,-2 1 1,0-2 0,-1 1-1,-1-1 1,-1-1 0,5-34 0,-10 53-46,-1 0 1,1 0 0,-1-1 0,0 1 0,0 0-1,0-1 1,0 1 0,-1 0 0,1 0 0,0-1 0,-1 1-1,0 0 1,1 0 0,-1 0 0,0-1 0,0 1-1,0 0 1,-2-2 0,1 3 4,1 0-1,0 0 1,0 1 0,0-1 0,-1 0-1,1 1 1,0-1 0,-1 1 0,1 0-1,-1-1 1,1 1 0,0 0-1,-1 0 1,1 0 0,-1 0 0,1 0-1,-1 0 1,1 0 0,0 0 0,-1 0-1,-1 1 1,-4 2 48,0 0 0,0 0 0,0 0-1,1 0 1,-1 1 0,1 0 0,0 1 0,0-1 0,-7 8-1,9-8 3,-47 55 773,48-55-756,-1 1 0,1 0 0,0 0 0,0 0 0,1 0 0,0 0 0,0 1 0,0-1 0,0 1 0,-1 10 0,3-15-100,1 0 0,-1 0 0,1-1 0,-1 1 0,1 0 0,-1-1 0,1 1-1,0 0 1,-1-1 0,1 1 0,0-1 0,-1 1 0,1-1 0,0 1 0,0-1 0,-1 1 0,1-1 0,0 0 0,0 0 0,0 1 0,0-1 0,0 0 0,-1 0 0,1 0 0,0 0-1,0 0 1,0 0 0,0 0 0,1 0 0,38-1-1272,-29 1 730,0 0 121,-6-1 148,0 1 1,1 0 0,-1 0-1,1 1 1,-1 0 0,0 0-1,0 0 1,8 3 0,-11-3 277,0 0-1,0 1 1,-1-1 0,1 1 0,-1 0 0,1 0 0,-1-1 0,0 1 0,0 0 0,1 0 0,-1 0 0,-1 0-1,1 0 1,0 0 0,0 0 0,-1 1 0,1-1 0,-1 0 0,0 0 0,0 0 0,0 1 0,0-1 0,0 0-1,0 3 1,-1 4 313,-1 1-1,1-1 1,-1 0-1,-1 0 0,-3 9 1,3-11-255,1-1 1,-1 1 0,2 0-1,-1-1 1,1 1-1,0 0 1,0 0 0,1 0-1,0 9 1,1-16-311,0 0 1,0 0-1,1 0 1,-1-1-1,0 1 0,0 0 1,0 0-1,0 0 0,0-1 1,0 1-1,0-1 1,-1 1-1,1-1 0,0 1 1,0-1-1,1 0 0,19-19-5744,2-10-3097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2.393"/>
    </inkml:context>
    <inkml:brush xml:id="br0">
      <inkml:brushProperty name="width" value="0.025" units="cm"/>
      <inkml:brushProperty name="height" value="0.025" units="cm"/>
    </inkml:brush>
  </inkml:definitions>
  <inkml:trace contextRef="#ctx0" brushRef="#br0">153 0 14638,'-6'9'5434,"-7"14"-4775,1 0-1,2 1 1,0 0-1,1 0 1,2 1-1,-6 29 1,-19 172 4727,-1 1-2687,25-199-2699,8-42 0,7-35 0,-6 44-1,7-33-131,2 0-1,26-63 0,-33 93 111,1 0-1,-1 0 1,1 0-1,1 1 1,-1 0-1,1 0 1,1 0-1,-1 1 1,1 0-1,0 0 1,1 0-1,-1 1 1,1 0-1,0 0 1,0 0-1,1 1 1,-1 0-1,1 1 1,11-4-1,-18 7 15,0-1-1,0 1 1,0 0 0,0-1-1,0 1 1,0 0-1,0 0 1,0 0 0,1 0-1,-1 0 1,0 0-1,0 1 1,0-1 0,0 0-1,0 0 1,0 1 0,0-1-1,0 1 1,0-1-1,0 1 1,0-1 0,0 1-1,0 0 1,0-1-1,0 1 1,1 1 0,-2 0-3,1 0 0,0-1 1,0 1-1,-1 0 1,1 0-1,-1-1 1,0 1-1,1 0 0,-1 0 1,0 0-1,0 0 1,0-1-1,-1 1 1,1 3-1,-1 0 75,0-1 0,0 1 0,-1-1 1,1 1-1,-1-1 0,0 0 0,0 0 0,0 0 0,-1 0 0,1 0 0,-1 0 0,-6 6 1,13-41 335,3 14-400,1 1 0,1-1 0,0 1 0,1 1 0,0 0 0,16-17 0,-26 33 0,-1-1 0,1 1 0,0 0 0,0 0 0,0-1 0,-1 1 0,1 0 0,0 0 0,0 0 0,0-1 0,0 1 0,0 0 0,1 0 0,-1 0 0,0-1 0,0 1 0,0 0 0,1 0 0,-1-1 0,0 1 0,1 0 0,-1 0 0,1-1 0,-1 1 0,1 0 0,-1-1 0,1 1 0,0 0 0,19 17 0,-13-16-899,1 0 0,-1-1-1,1 0 1,15 0 0,-10-1-1659,0-1 1,0-1-1,0 0 0,-1 0 0,1-2 1,-1 0-1,1 0 0,16-9 0,7-11-397,-36 24 3315,1 0 0,-1 0 0,0 0 0,1 0 0,-1-1 0,0 1 0,0 0 0,1 0 0,-1 0 0,0-1 0,0 1 0,1 0 0,-1 0 0,0-1 0,0 1 0,0 0 0,0 0 0,1-1 0,-1 1 0,0 0 0,0-1 1,0 1-1,0 0 0,0-1 0,0 1 0,0 0 0,0 0 0,0-1 0,0 1 0,0 0 0,0-1 0,0 1 0,0 0 0,0-1 0,0 1 0,0 0 0,0-1 0,0 1 0,-1 0 0,1-1 0,-15-2 5567,12 3-5531,0 1 1,0-1 0,0 0-1,0 1 1,0 0 0,0 0-1,0 0 1,0 0 0,0 0-1,1 0 1,-5 3 0,3 1 223,0 0 0,0 0 0,1 0 0,-1 1 0,-4 10 0,8-15-596,-1-1-1,1 1 1,-1 0 0,1 0 0,-1-1 0,1 1 0,0 0-1,-1 0 1,1 0 0,0-1 0,-1 1 0,1 0 0,0 0-1,0 0 1,0 0 0,0 0 0,0 0 0,0-1-1,0 1 1,0 0 0,0 0 0,1 0 0,-1 0 0,0 0-1,1-1 1,-1 1 0,0 0 0,1 0 0,-1 0-1,1-1 1,-1 1 0,1 0 0,-1-1 0,1 1 0,0 0-1,-1-1 1,1 1 0,0-1 0,-1 1 0,1-1 0,0 1-1,0-1 1,-1 0 0,1 1 0,0-1 0,0 0-1,0 0 1,0 1 0,1-1 0,4 0-66,0-1 0,0 1 0,-1-1-1,1-1 1,0 1 0,-1-1 0,1 0 0,-1 0 0,1 0 0,-1-1 0,0 0 0,0 0 0,0 0-1,-1 0 1,8-7 0,-2 0-221,1-1 0,-1 0 0,-1 0-1,0-1 1,8-13 0,-32 48 435,7-12 27,0 1 1,1 0-1,0 1 0,0-1 1,2 1-1,0 0 0,0 1 1,1-1-1,0 1 1,-1 15-1,6-28-203,-1 0-1,0 0 1,1-1-1,-1 1 1,1 0-1,-1-1 1,1 1-1,-1 0 1,1-1-1,-1 1 1,1-1-1,0 1 1,-1 0-1,1-1 1,0 0-1,0 1 1,-1-1-1,1 1 1,0-1-1,0 0 1,-1 0-1,1 1 1,0-1-1,0 0 1,0 0-1,0 0 1,-1 0-1,1 0 1,0 0-1,0 0 1,0 0-1,0 0 1,-1-1-1,1 1 1,0 0-1,0 0 1,0-1-1,-1 1 1,1-1-1,1 0 1,2 0-15,0 0 0,1-1 1,-1 1-1,0-1 0,0 0 1,-1 0-1,1 0 0,4-4 1,-8 8-35,0-1 1,1 0 0,-1 1-1,0-1 1,0 0 0,0 1-1,0-1 1,0 1 0,0-1 0,-1 0-1,1 1 1,0-1 0,-1 0-1,1 1 1,-1-1 0,0 2-1,-4 5-2248,6-23 532,0 12 1537,1 0-1,-1 1 1,0-1-1,1 1 1,0-1 0,-1 1-1,1 0 1,0-1-1,4-2 1,13-20-7133,-14 12 1610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3.015"/>
    </inkml:context>
    <inkml:brush xml:id="br0">
      <inkml:brushProperty name="width" value="0.025" units="cm"/>
      <inkml:brushProperty name="height" value="0.025" units="cm"/>
    </inkml:brush>
  </inkml:definitions>
  <inkml:trace contextRef="#ctx0" brushRef="#br0">109 52 17521,'1'-25'3087,"-1"25"-2979,0 0 0,-1 0 0,1-1 0,0 1 0,0 0 0,0 0 0,-1 0 0,1 0 0,0 0 0,0-1 0,0 1 0,-1 0 0,1 0 0,0 0 0,0 0 0,-1 0 0,1 0 0,0 0 0,0 0 0,-1 0 0,1 0 0,0 0 0,0 0 0,-1 0 1,1 0-1,0 0 0,0 0 0,-1 0 0,1 0 0,0 0 0,0 0 0,0 1 0,-1-1 0,1 0 0,0 0 0,0 0 0,0 0 0,-1 0 0,1 1 0,0-1 0,0 0 0,0 0 0,-1 1 0,-29 34 7152,26-30-7114,0 0-146,0 0 0,0 1 0,1-1 0,0 1 0,0 0 0,0 0 0,0 0 0,1 0 0,0 0 0,0 1 0,1-1 0,0 0 0,-1 9 0,3-14-18,-1 0 1,0-1-1,1 1 1,-1 0-1,1-1 1,-1 1-1,1-1 1,-1 1-1,1-1 1,-1 1-1,1-1 1,-1 1-1,1-1 1,0 1-1,-1-1 1,1 0-1,0 1 1,-1-1-1,1 0 1,0 1-1,0-1 1,-1 0-1,1 0 1,0 0-1,0 0 1,0 0-1,-1 0 1,1 0-1,1 0 0,36 0-1038,-14 0 326,-22 1 685,-1-1-1,0 1 1,0-1-1,0 1 0,0 0 1,1 0-1,-1 0 0,0 0 1,-1-1-1,1 1 0,0 0 1,0 1-1,0-1 0,0 0 1,-1 0-1,1 0 0,-1 0 1,1 1-1,-1-1 0,1 0 1,-1 0-1,1 1 1,-1-1-1,0 0 0,0 1 1,0 1-1,1 42 302,-1-34-75,0 12 239,-1-1 1,-1 1-1,-7 35 1,8-52-342,-1 0 0,0 1 0,0-1 0,0 0 1,-1 0-1,0 0 0,0-1 0,0 1 0,-1-1 0,0 1 1,0-1-1,-1 0 0,1-1 0,-1 1 0,0-1 1,0 0-1,-7 4 0,12-7-79,-1 0 0,0-1 0,0 1 0,0 0 0,0-1 0,0 1 0,0-1 0,-1 1 0,1-1 0,0 1 0,0-1 0,0 0 0,0 0 0,0 1 0,-1-1 0,1 0 0,0 0 0,0 0 0,0 0 0,-1-1 0,1 1 0,0 0 0,0 0 0,0-1 0,0 1 0,0-1 0,0 1 0,-1-1 0,1 1 0,0-1 0,0 0 0,1 1 0,-1-1 0,0 0 0,0 0 0,0 0 0,0 1 0,1-1 0,-1 0 0,0 0 0,1 0 0,-1-1 0,1 1 0,-1 0 0,1 0 0,-1 0 0,1 0 0,0 0 0,0 0 0,-1-2 0,-1-9 0,1 1 0,0-1 0,1 0 0,1-15 0,0 11 0,-1 8 0,1-1 0,0 1 0,0 1 0,1-1 0,0 0 0,1 0 0,-1 1 0,2-1 0,-1 1 0,1 0 0,0 0 0,0 0 0,1 0 0,0 1 0,0 0 0,1 0 0,6-6 0,12-9 0,2 2 0,0 0 0,31-16 0,10-7 0,-54 33 0,39-30 0,-49 37 0,0-1 0,0 1 0,0-1 0,-1 0 0,1 0 0,-1 0 0,0 0 0,0 0 0,0-1 0,0 1 0,0-1 0,-1 1 0,2-5 0,-3 8 0,0-1 0,0 1 0,0 0 0,0 0 0,0 0 0,0-1 0,0 1 0,0 0 0,0 0 0,0 0 0,0-1 0,0 1 0,0 0 0,0 0 0,0 0 0,0-1 0,-1 1 0,1 0 0,0 0 0,0 0 0,0 0 0,0-1 0,0 1 0,0 0 0,-1 0 0,1 0 0,0 0 0,0 0 0,0 0 0,0-1 0,0 1 0,-1 0 0,1 0 0,0 0 0,0 0 0,0 0 0,-1 0 0,1 0 0,0 0 0,0 0 0,0 0 0,-1 0 0,1 0 0,0 0 0,0 0 0,-1 0 0,-13 4 0,-10 10 0,18-10 0,1 1 0,-1 0 0,1 1 0,0-1 0,0 1 0,1 0 0,0 0 0,0 0 0,0 1 0,1-1 0,0 1 0,0 0 0,0 0 0,1 0 0,0 0 0,1 1 0,-1-1 0,2 0 0,-1 1 0,1 11 0,0-18 10,0 1-1,1-1 1,-1 0-1,0 0 1,1 0-1,-1 0 1,1 0-1,0 0 1,-1 0 0,1 0-1,0 0 1,-1 0-1,1 0 1,0 0-1,0 0 1,0 0 0,0-1-1,0 1 1,0 0-1,0-1 1,0 1-1,0-1 1,0 1-1,0-1 1,2 1 0,31 2-1696,-32-3 1500,30 0-6647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5.695"/>
    </inkml:context>
    <inkml:brush xml:id="br0">
      <inkml:brushProperty name="width" value="0.025" units="cm"/>
      <inkml:brushProperty name="height" value="0.025" units="cm"/>
    </inkml:brush>
  </inkml:definitions>
  <inkml:trace contextRef="#ctx0" brushRef="#br0">1 0 16624,'0'0'7735,"8"2"-7527,61 9-300,-15-4-3866,71 2 1,-124-9 4042,-1 0 0,0 0-1,0 0 1,0 0 0,1 0 0,-1 0 0,0 0 0,0 0 0,0 0 0,0 0 0,1 0 0,-1 0 0,0 0 0,0 0 0,0 0-1,0 0 1,1 0 0,-1 0 0,0 0 0,0 1 0,0-1 0,0 0 0,0 0 0,1 0 0,-1 0 0,0 0 0,0 1 0,0-1-1,0 0 1,0 0 0,0 0 0,0 0 0,0 1 0,0-1 0,0 0 0,1 0 0,-1 0 0,0 0 0,0 1 0,0-1 0,0 0 0,0 0-1,0 0 1,0 1 0,-1-1 0,1 0 0,-6 13 1837,-15 14-515,19-24-901,-5 5 50,-27 39 1222,33-45-1731,-1 0 0,1-1 0,0 1-1,0 0 1,0 1 0,0-1-1,0 0 1,1 0 0,-1 0-1,0 0 1,1 1 0,0-1-1,0 0 1,-1 0 0,1 1-1,1-1 1,-1 0 0,0 1-1,0-1 1,1 2 0,3-2-187,0 0 0,0 0-1,0 0 1,0-1 0,0 0 0,0 0 0,0 0 0,0 0 0,1 0-1,-1-1 1,7 0 0,-1 1-442,25 2-953,-21-3 1332,1 2 0,-1-1-1,1 2 1,-1 0 0,28 10 0,-41-13 286,0 1 0,0-1 0,1 1 0,-1 0 0,0-1 0,0 1 0,0 0 0,-1-1 0,1 1 0,0 0 0,0 0 0,0 0 0,-1 0 0,1 0 0,0 0 0,-1 0 0,1 0 0,-1 0 0,1 0 0,-1 1 0,1-1 0,-1 0 1,0 0-1,0 0 0,0 0 0,1 1 0,-1-1 0,0 0 0,-1 0 0,1 0 0,0 1 0,0-1 0,0 0 0,-1 0 0,1 0 0,0 0 0,-1 1 0,1-1 0,-1 0 0,0 0 0,1 0 0,-1 0 0,0 0 0,0 0 0,1 0 0,-1-1 0,-2 2 0,-3 5 292,0-1 0,0 0 0,-1 0 0,1-1 0,-9 5 0,7-5-191,0 0-1,0 0 1,-1-1 0,1 0-1,-1-1 1,0 0 0,0 0-1,-1-1 1,-8 1-1,17-3-317,0 0-1,0 0 0,1 0 1,-1 0-1,0-1 0,1 1 0,-1 0 1,0 0-1,1-1 0,-1 1 1,0 0-1,1-1 0,-1 1 0,1-1 1,-1 1-1,0 0 0,1-1 1,-1 0-1,1 1 0,0-1 0,-1 1 1,1-1-1,-1 1 0,1-1 1,0 0-1,-1 1 0,1-1 0,0 0 1,0 1-1,0-1 0,-1 0 1,1 0-1,0 1 0,0-1 0,0 0 1,0 1-1,0-1 0,0 0 1,1 0-1,3-32-7385,9 1-2190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3.657"/>
    </inkml:context>
    <inkml:brush xml:id="br0">
      <inkml:brushProperty name="width" value="0.025" units="cm"/>
      <inkml:brushProperty name="height" value="0.025" units="cm"/>
    </inkml:brush>
  </inkml:definitions>
  <inkml:trace contextRef="#ctx0" brushRef="#br0">161 0 15919,'0'0'14366,"-11"1"-12818,0-1-1420,0 2 0,0 0-1,0 0 1,0 1 0,-15 5 0,22-6-120,0-1 0,0 1 0,0 0 0,0 0 0,0 0 0,0 0 0,1 1 0,-1-1 0,1 1 0,-1 0 0,1 0-1,0 1 1,0-1 0,1 1 0,-1-1 0,1 1 0,-1 0 0,1 0 0,1 0 0,-3 5 0,7-8-8,0 0 0,-1 0 0,1 0 0,0 0 0,0 0 0,0-1 0,0 0 0,0 1 0,0-1 0,0 0 0,0 0 0,6-2 0,-2 2 0,43-2-12,-32 0-7,1 2 1,-1 0 0,33 4 0,-50-4 18,0 0 1,1 1-1,-1-1 1,1 1 0,-1-1-1,0 1 1,1-1-1,-1 1 1,0 0 0,1 0-1,-1 0 1,0 0-1,0-1 1,0 2-1,0-1 1,0 0 0,0 0-1,0 0 1,0 0-1,-1 1 1,1-1 0,0 0-1,-1 1 1,1-1-1,-1 0 1,1 1 0,-1-1-1,0 1 1,1-1-1,-1 1 1,0-1 0,0 1-1,0-1 1,0 1-1,0-1 1,-1 1 0,1-1-1,0 0 1,-1 1-1,1-1 1,-1 1 0,1-1-1,-1 0 1,-1 2-1,-1 5 9,-1 0-1,0 0 0,0-1 1,-1 1-1,0-1 1,-7 7-1,-1 0-8,-2 0 0,0 0 0,-19 12 0,31-23 0,-1 0 0,0-1 0,0 1 0,0-1 0,0 0 0,-1 0 0,1 0 0,-1-1 0,1 0 0,-1 0 0,1 0 0,-1 0 0,0 0 0,1-1 0,-1 0 0,0 0 0,0 0 0,1-1 0,-7-1 0,10 1-5,0 1 0,0-1 0,0 0 0,0 0 0,0 0 0,1 1 0,-1-1 0,0 0 1,1 0-1,-1 0 0,1 0 0,-1 0 0,1 0 0,-1 0 0,1-1 0,0 1 0,-1 0 0,1 0 0,0 0 0,0 0 0,0 0 0,0-1 0,0 1 0,0 0 0,0 0 1,0 0-1,0 0 0,1 0 0,-1 0 0,1-1 0,-1 1 0,0 0 0,1 0 0,0 0 0,-1 0 0,2-1 0,22-38-1387,86-64-14276,-67 63 4628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4.296"/>
    </inkml:context>
    <inkml:brush xml:id="br0">
      <inkml:brushProperty name="width" value="0.025" units="cm"/>
      <inkml:brushProperty name="height" value="0.025" units="cm"/>
    </inkml:brush>
  </inkml:definitions>
  <inkml:trace contextRef="#ctx0" brushRef="#br0">67 1 6983,'0'0'23232,"-3"10"-21438,1-4-1749,-42 164 606,37-139-636,2 1 1,2 0-1,0 56 1,3-88-16,0 1 0,0-1 0,0 0 0,0 0 0,0 1 0,0-1 0,0 0 0,1 0 0,-1 1 0,0-1 0,0 0 0,0 0 0,0 0 0,0 1 0,0-1 0,1 0 0,-1 0 0,0 0 0,0 1 0,0-1 0,0 0 0,1 0 0,-1 0 0,0 0 0,0 0 0,1 0 0,-1 1 0,0-1 0,0 0 0,0 0 0,1 0 0,-1 0 0,0 0 0,0 0 0,1 0 0,-1 0 0,0 0 0,0 0 0,1 0 0,-1 0 0,0 0 0,0 0 0,1 0 0,-1 0 0,0-1 0,0 1 0,1 0 0,-1 0 0,0 0 0,0 0 0,0 0 0,1 0 0,-1-1 0,0 1 0,0 0 0,0 0 0,0 0 0,1-1 0,12-11 0,0-13 0,-1-1 0,-2 0 0,11-38 0,-11 37 0,-10 33 0,0-1 0,0 0 0,0 0 0,1 0 0,0 0 0,0 1 0,0-1 0,0 0 0,1 0 0,4 8 0,-4-10 0,0-1 0,0 0 0,0 0 0,0 0 0,1-1 0,-1 1 0,0 0 0,1-1 0,-1 1 0,1-1 0,0 0 0,-1 0 0,1 0 0,0 0 0,0-1 0,0 1 0,-1-1 0,1 1 0,0-1 0,0 0 0,4-1 0,2 1 0,-1-1 0,1 0 0,-1-1 0,1 0 0,-1 0 0,1-1 0,-1 0 0,0-1 0,0 1 0,-1-2 0,1 1 0,-1-1 0,0 0 0,0 0 0,0-1 0,-1 0 0,0 0 0,0-1 0,-1 1 0,0-1 0,0-1 0,0 1 0,-1-1 0,0 1 0,3-11 0,-15 37 0,1 0 0,0 0 0,2 0 0,0 1 0,1 0 0,1 0 0,-1 26 0,4-45 0,0 0 0,0 0 0,1 0 0,-1 0 0,0 0 0,1 0 0,-1 0 0,0 0 0,1-1 0,-1 1 0,1 0 0,0 0 0,-1 0 0,1-1 0,-1 1 0,1 0 0,0-1 0,0 1 0,-1-1 0,1 1 0,0-1 0,0 1 0,0-1 0,0 1 0,0-1 0,0 0 0,-1 1 0,1-1 0,0 0 0,0 0 0,0 0 0,0 0 0,0 0 0,0 0 0,0 0 0,0 0 0,0 0 0,0 0 0,1-1 0,2 0 0,1 1 0,0-1 0,-1 0 0,1-1 0,-1 1 0,1-1 0,5-3 0,10-10 0,-1-1 0,0 0 0,-1-2 0,-1 0 0,0-1 0,16-24 0,5-4 0,-51 90 0,7-32 0,1 1 0,0 0 0,1 0 0,0 0 0,1 0 0,0 0 0,1 1 0,-1 14 0,3-27-19,0 1 0,0-1 1,0 0-1,0 1 0,0-1 0,0 1 0,0-1 0,0 0 1,0 1-1,0-1 0,0 1 0,0-1 0,0 0 0,0 1 1,0-1-1,0 0 0,0 1 0,0-1 0,1 0 1,-1 1-1,0-1 0,0 0 0,0 1 0,1-1 0,-1 0 1,0 0-1,1 1 0,-1-1 0,0 0 0,0 0 1,1 1-1,-1-1 0,0 0 0,1 0 0,-1 0 0,1 0 1,-1 1-1,1-1 0,15-9-2040,11-21-5179,-12 3-3134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4.637"/>
    </inkml:context>
    <inkml:brush xml:id="br0">
      <inkml:brushProperty name="width" value="0.025" units="cm"/>
      <inkml:brushProperty name="height" value="0.025" units="cm"/>
    </inkml:brush>
  </inkml:definitions>
  <inkml:trace contextRef="#ctx0" brushRef="#br0">16 0 7271,'0'0'20595,"-16"53"-20242,24-40-321,6-2-1378,1-4-2145,3-3-3331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5.136"/>
    </inkml:context>
    <inkml:brush xml:id="br0">
      <inkml:brushProperty name="width" value="0.025" units="cm"/>
      <inkml:brushProperty name="height" value="0.025" units="cm"/>
    </inkml:brush>
  </inkml:definitions>
  <inkml:trace contextRef="#ctx0" brushRef="#br0">170 172 13004,'0'0'11024,"-7"11"-7602,0-2-2979,1 0 0,0 1 0,1 0 0,0 0 0,0 0 0,1 0 1,1 1-1,0 0 0,0-1 0,1 1 0,-2 20 0,6-2-459,9 52-1,-7-60 17,-1 1 1,0-1-1,-2 1 0,-2 40 0,0-59 1,0 0 1,0-1-1,0 1 1,-1-1-1,1 1 1,-1-1-1,0 1 0,1-1 1,-1 0-1,0 0 1,-1 0-1,1 0 1,0 0-1,0-1 0,-1 1 1,1 0-1,-1-1 1,0 0-1,1 0 1,-1 0-1,0 0 0,1 0 1,-1 0-1,0-1 1,0 1-1,0-1 1,-3 0-1,4 1-1,-1-1 0,1 1-1,-1-1 1,1 0 0,-1 0 0,1 0-1,-1 0 1,1 0 0,-1-1 0,1 1-1,0-1 1,-1 0 0,1 1 0,0-1-1,-1 0 1,1-1 0,0 1 0,0 0-1,0 0 1,0-1 0,0 1 0,0-1-1,0 0 1,0 0 0,1 1 0,-1-1-1,1 0 1,-1 0 0,1-1 0,0 1-1,-2-4 1,3 1-44,-1 0-1,1 1 1,0-1-1,1 0 1,-1 0-1,1 1 1,0-1-1,0 0 1,0 1-1,1-1 1,0 1-1,0-1 1,0 1-1,0 0 1,0 0 0,1 0-1,0 0 1,6-7-1,8-7-412,1 1 0,30-24-1,-18 16 150,38-40 500,-4-3 0,-2-3 0,80-121 1,-139 188-53,-5 7 89,-15 19 364,-22 40 201,29-42-794,0 1 0,1 0 0,1 1 0,1-1 0,1 2 0,1-1 0,1 1 0,1-1 0,0 44 0,3-64-9,1 1 0,0-1 0,0 1 0,-1-1 1,1 1-1,1-1 0,-1 0 0,0 0 0,0 1 0,1-1 0,-1 0 0,1 0 0,0 0 0,0-1 1,0 1-1,0 0 0,0-1 0,0 1 0,0-1 0,0 0 0,0 0 0,1 1 0,3 0 0,-4-1-9,-1-1-1,1 1 1,-1-1-1,1 0 0,0 1 1,-1-1-1,1 0 1,-1 0-1,1 0 0,-1 0 1,1 0-1,-1 0 0,1-1 1,0 1-1,-1 0 1,1-1-1,-1 1 0,1-1 1,-1 1-1,0-1 1,1 0-1,-1 0 0,0 0 1,1 0-1,-1 0 0,0 0 1,0 0-1,0 0 1,0 0-1,0 0 0,0-1 1,0 1-1,0 0 1,-1-1-1,1 1 0,0-1 1,-1 1-1,1-3 0,1-3-168,-1 0-1,-1 0 1,0 1-1,0-1 1,0 0-1,0 0 1,-1 0-1,-1 1 1,1-1-1,-1 0 1,0 1-1,0-1 1,-1 1-1,0 0 1,0 0-1,0 0 1,-1 0-1,-7-9 1,-7-7 266,-1 0 0,-44-37 0,53 49 753,14 12 671,24 12 427,1-6-2655,-1-2-1,1-1 1,44 2 0,-48-6-1204,1-2 0,0 0 0,-1-1 1,33-8-1,-5-8-15186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4.938"/>
    </inkml:context>
    <inkml:brush xml:id="br0">
      <inkml:brushProperty name="width" value="0.025" units="cm"/>
      <inkml:brushProperty name="height" value="0.025" units="cm"/>
    </inkml:brush>
  </inkml:definitions>
  <inkml:trace contextRef="#ctx0" brushRef="#br0">0 0 10890,'0'0'21423,"11"5"-21022,14 2-392,1-2-1,1 0 1,-1-2 0,1-1 0,46-1 0,-40 0-1349,-21 0-405,0-1-1,0 0 0,0 0 1,0-1-1,-1-1 0,21-4 1,-8-6-8078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5.311"/>
    </inkml:context>
    <inkml:brush xml:id="br0">
      <inkml:brushProperty name="width" value="0.025" units="cm"/>
      <inkml:brushProperty name="height" value="0.025" units="cm"/>
    </inkml:brush>
  </inkml:definitions>
  <inkml:trace contextRef="#ctx0" brushRef="#br0">1 1 18193,'0'0'5589,"12"-1"-3741,13 1-1121,0 1 1,-1 1-1,29 6 1,-45-6-635,0 0-1,0 1 1,0 0 0,0 0 0,0 0 0,-1 1 0,8 5 0,-13-7-90,1 0 0,-1 0 0,1 0 1,-1 0-1,0 1 0,0-1 1,0 1-1,0-1 0,0 1 0,0 0 1,-1 0-1,1 0 0,-1 0 1,0 0-1,0 0 0,0 0 1,0 1-1,0 4 0,-1-4 68,-1 0-1,1 0 1,-1 0-1,0 0 1,0-1 0,0 1-1,0 0 1,-1-1-1,1 1 1,-1-1-1,0 1 1,0-1-1,-1 0 1,1 0 0,0 0-1,-1 0 1,-3 3-1,-60 48 1737,37-32-1462,-54 46-345,78-62-1149,9-9-5982,12-13-8516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6.729"/>
    </inkml:context>
    <inkml:brush xml:id="br0">
      <inkml:brushProperty name="width" value="0.025" units="cm"/>
      <inkml:brushProperty name="height" value="0.025" units="cm"/>
    </inkml:brush>
  </inkml:definitions>
  <inkml:trace contextRef="#ctx0" brushRef="#br0">7 27 2146,'0'0'23825,"13"-4"-21796,22-3-845,-1 1-1,1 1 1,51 1 0,-84 4-1183,-1 0 1,1 0-1,0 0 0,0 0 1,0 0-1,0 0 0,0 1 1,0-1-1,0 1 0,0-1 1,0 1-1,0 0 0,0 0 1,-1 0-1,1 0 0,0 0 1,-1 0-1,1 0 0,-1 0 1,1 1-1,-1-1 0,1 1 1,0 1-1,-1 0 0,0-1-1,0 1 1,0-1-1,-1 1 1,1 0-1,-1-1 1,0 1-1,0 0 1,0-1-1,0 1 1,0 0-1,0-1 1,-1 1-1,-1 5 1,-2 4-2,0 0 0,-1-1 0,-1 1-1,0-1 1,0 0 0,-9 10 0,-77 81 1,65-75 0,2 1 0,-31 42 0,56-69 0,-1 0 0,0 0 0,0-1 0,1 1 0,-1 0 0,0 0 0,1 0 0,-1 0 0,1 0 0,0 0 0,-1 0 0,1 0 0,0 0 0,-1 1 0,1-1 0,0 0 0,0 0 0,0 0 0,0 0 0,0 0 0,0 0 0,0 0 0,1 0 0,-1 1 0,0-1 0,0 0 0,1 0 0,0 1 0,0-1 0,1 0 0,-1 0 0,0 0 0,1-1 0,-1 1 0,1 0 0,0-1 0,-1 1 0,1-1 0,-1 1 0,1-1 0,0 0 0,-1 0 0,1 0 0,0 0 0,1 0 0,10 0 0,0-2 0,0 0 0,20-5 0,-8 1-185,1-1 0,-1-2 0,-1 0 1,0-2-1,0 0 0,-1-2 0,29-20 0,-39 12-5966,-17 7-3910,-12 4-3061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054"/>
    </inkml:context>
    <inkml:brush xml:id="br0">
      <inkml:brushProperty name="width" value="0.025" units="cm"/>
      <inkml:brushProperty name="height" value="0.025" units="cm"/>
    </inkml:brush>
  </inkml:definitions>
  <inkml:trace contextRef="#ctx0" brushRef="#br0">0 8 18449,'0'0'12268,"74"0"-11659,-39 0-513,3 0-96,1 0-1314,-5 0-2753,-1-2-2820,-1-4-6213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429"/>
    </inkml:context>
    <inkml:brush xml:id="br0">
      <inkml:brushProperty name="width" value="0.025" units="cm"/>
      <inkml:brushProperty name="height" value="0.025" units="cm"/>
    </inkml:brush>
  </inkml:definitions>
  <inkml:trace contextRef="#ctx0" brushRef="#br0">36 1 13453,'0'0'6368,"-4"11"-2326,-2 5-2790,1-6-570,1 0-1,0 1 0,1 0 1,0 0-1,1 0 1,0 0-1,1 0 0,0 0 1,1 19-1,0-28-666,1-1 0,0 0 1,0 1-1,0-1 0,0 0 1,1 1-1,-1-1 0,0 0 1,0 0-1,1 0 0,-1 0 0,0 0 1,1 0-1,-1-1 0,1 1 1,0 0-1,-1-1 0,1 1 1,-1-1-1,1 0 0,0 1 0,-1-1 1,1 0-1,0 0 0,-1 0 1,1 0-1,0 0 0,-1-1 1,4 0-1,3 0 15,-1 0 0,1 0 1,-1-1-1,1 0 0,8-4 0,18-15-7,-29 17-23,0 0-1,0 1 1,1-1 0,-1 1 0,1 0 0,-1 1 0,1-1 0,0 1 0,0 0 0,11-1 0,-16 6 19,0 1 1,-1-1 0,1 1-1,-1 0 1,0-1-1,0 1 1,0-1-1,-1 6 1,-7 23-20,6-28 0,0 1 0,1-1 0,0 1 0,0 0 0,0-1 0,0 1 0,1 0 0,0 0 0,0 0 0,0-1 0,1 9 0,0-13 0,0 1 0,-1-1 0,1 1 0,0-1 0,0 1 0,0-1 0,-1 0 0,1 1 0,0-1 0,0 0 0,0 0 0,0 0 0,0 0 0,-1 1 0,1-1 0,0 0 0,0-1 0,0 1 0,0 0 0,0 0 0,0 0 0,-1 0 0,1-1 0,1 1 0,22-8 0,23-16 0,-37 17 0,1 1 0,0 1 0,0-1 0,0 2 0,1-1 0,-1 2 0,1 0 0,0 0 0,19-2 0,-30 6 0,-1-1 0,1 1 0,0-1 0,-1 1 0,1-1 0,-1 1 0,1-1 0,-1 1 0,0-1 0,1 1 0,-1 0 0,1-1 0,-1 1 0,0 0 0,0-1 0,1 1 0,-1 0 0,0-1 0,0 1 0,0 0 0,0 0 0,0-1 0,0 1 0,0 0 0,0 0 0,0-1 0,0 1 0,0 0 0,0-1 0,-1 2 0,-3 25 0,-14 20-3806,18-47 3739,0 0-1,0 0 1,0 0 0,0 1 0,0-1 0,0 0 0,0 0-1,0 0 1,0 0 0,0 1 0,0-1 0,0 0 0,0 0 0,0 0-1,0 1 1,0-1 0,0 0 0,-1 0 0,1 0 0,0 0-1,0 0 1,0 1 0,0-1 0,0 0 0,0 0 0,-1 0-1,1 0 1,0 0 0,0 0 0,0 0 0,0 0 0,-1 0 0,1 1-1,0-1 1,0 0 0,0 0 0,0 0 0,-1 0 0,1 0-1,0 0 1,0 0 0,0 0 0,-1 0 0,1 0 0,0 0-1,0 0 1,0 0 0,0-1 0,-1 1 0,1 0 0,0 0 0,0 0-1,0 0 1,0 0 0,-1 0 0,-1-27-4046,4-4-5283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772"/>
    </inkml:context>
    <inkml:brush xml:id="br0">
      <inkml:brushProperty name="width" value="0.025" units="cm"/>
      <inkml:brushProperty name="height" value="0.025" units="cm"/>
    </inkml:brush>
  </inkml:definitions>
  <inkml:trace contextRef="#ctx0" brushRef="#br0">1 1 19731,'0'0'10730,"61"34"-23222,-35-31 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6.035"/>
    </inkml:context>
    <inkml:brush xml:id="br0">
      <inkml:brushProperty name="width" value="0.025" units="cm"/>
      <inkml:brushProperty name="height" value="0.025" units="cm"/>
    </inkml:brush>
  </inkml:definitions>
  <inkml:trace contextRef="#ctx0" brushRef="#br0">157 0 18065,'0'0'2904,"-11"6"-368,-7 5-1478,0 0 1,0 1 0,-17 15-1,30-23-880,1 0-1,-1-1 1,1 1 0,0 1 0,0-1-1,1 1 1,-1-1 0,1 1 0,0 0-1,0 0 1,1 1 0,0-1 0,-1 0-1,2 1 1,-1-1 0,1 1-1,-1 0 1,2 0 0,-1 6 0,1-10-190,0-1 1,1 0 0,0 0-1,-1 0 1,1 0-1,0 0 1,-1 0 0,1 0-1,0 0 1,0 0 0,0 0-1,0-1 1,0 1 0,0 0-1,0-1 1,0 1 0,0 0-1,0-1 1,0 1 0,0-1-1,0 0 1,0 1-1,1-1 1,-1 0 0,0 0-1,0 0 1,3 0 0,41 2-894,-35-3 537,4 1-49,1 0-334,1 0 0,-1 1 1,1 0-1,25 6 0,-39-6 814,1-1-1,-1 1 1,0 0 0,1-1 0,-1 1-1,0 0 1,0 0 0,0 1 0,0-1-1,0 0 1,0 1 0,0-1 0,0 1-1,-1 0 1,1-1 0,0 1-1,-1 0 1,0 0 0,1 0 0,-1 0-1,0 0 1,0 0 0,0 1 0,0-1-1,0 0 1,-1 1 0,1-1-1,-1 0 1,0 1 0,1-1 0,-1 0-1,0 1 1,0-1 0,-1 1 0,1-1-1,0 0 1,-1 1 0,0 2-1,-2 1 192,1 0 0,-1-1-1,-1 1 1,1 0 0,-1-1-1,0 0 1,0 0-1,0 0 1,-1-1 0,0 1-1,0-1 1,0 0 0,0 0-1,-6 2 1,5-2-230,0 0 0,-1 0 0,1-1 0,-1 0 0,0 0 0,0-1 0,0 0 0,0 0 0,0-1-1,0 0 1,0 0 0,-10 0 0,16-2-359,0 1 0,0-1 0,0 1 0,0-1-1,0 1 1,0-1 0,0 0 0,0 1 0,1-1-1,-1 0 1,0 0 0,0 0 0,1 1 0,-1-1-1,1 0 1,-1 0 0,1 0 0,-1 0-1,1 0 1,-1 0 0,1 0 0,0-1 0,0 1-1,0 0 1,-1 0 0,1 0 0,0 0 0,0 0-1,0 0 1,1 0 0,-1 0 0,0 0 0,1-2-1,-1-2-1949,0-20-11707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8.118"/>
    </inkml:context>
    <inkml:brush xml:id="br0">
      <inkml:brushProperty name="width" value="0.025" units="cm"/>
      <inkml:brushProperty name="height" value="0.025" units="cm"/>
    </inkml:brush>
  </inkml:definitions>
  <inkml:trace contextRef="#ctx0" brushRef="#br0">120 0 17136,'0'0'11585,"-9"7"-9258,-6 2-1686,-42 28 199,53-35-823,1 1 0,0-1 0,0 1 0,0 0 0,0-1 0,0 1 0,1 1 0,-1-1 0,1 0 0,0 0 0,0 1 0,0 0 0,-2 4 0,4-7-17,1-1 1,-1 1-1,0 0 0,0 0 1,1-1-1,-1 1 0,0 0 1,1-1-1,-1 1 0,0-1 1,1 1-1,-1 0 0,1-1 1,-1 1-1,1-1 0,-1 1 1,1-1-1,0 1 0,-1-1 0,1 0 1,-1 1-1,1-1 0,0 0 1,0 0-1,-1 1 0,1-1 1,0 0-1,-1 0 0,1 0 1,0 0-1,0 0 0,-1 0 1,1 0-1,0 0 0,1 0 1,36 0-112,-28 0-9,9-1-484,-10 1 436,0-1 0,0 1 0,0 1 1,0 0-1,13 3 0,-20-4 187,0 1 0,-1-1 0,1 1 0,0 0 1,0 0-1,-1 0 0,1 0 0,0 0 0,-1 0 0,1 1 0,-1-1 0,0 0 0,1 1 0,-1-1 0,0 1 0,0 0 0,0-1 1,0 1-1,0 0 0,0-1 0,0 1 0,-1 0 0,1 0 0,-1 0 0,1 0 0,-1 0 0,0 0 0,0-1 0,0 1 0,0 3 0,0-1 17,0 0-1,-1-1 1,1 1-1,-1 0 1,0 0-1,0-1 0,-1 1 1,1-1-1,-1 1 1,0-1-1,1 0 1,-2 1-1,1-1 0,0 0 1,0 0-1,-1-1 1,0 1-1,0 0 1,1-1-1,-1 0 0,-5 4 1,3-4-5,0 1-1,0 0 1,0-1-1,0 0 1,-1 0 0,1-1-1,-1 1 1,1-1-1,-1 0 1,1-1 0,-1 1-1,0-1 1,1 0-1,-7-2 1,11 2-81,0 0-1,-1 0 1,1-1 0,0 1 0,0-1-1,0 1 1,0-1 0,0 0 0,0 1-1,0-1 1,0 0 0,0 0-1,1 0 1,-1 1 0,0-1 0,0 0-1,1 0 1,-1 0 0,0 0 0,1 0-1,-1-1 1,1 1 0,-1 0 0,1 0-1,0 0 1,0 0 0,-1 0-1,1-1 1,0 0 0,1-37-9322,4 15-11458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8.568"/>
    </inkml:context>
    <inkml:brush xml:id="br0">
      <inkml:brushProperty name="width" value="0.025" units="cm"/>
      <inkml:brushProperty name="height" value="0.025" units="cm"/>
    </inkml:brush>
  </inkml:definitions>
  <inkml:trace contextRef="#ctx0" brushRef="#br0">1 179 13100,'0'0'7554,"9"1"-5007,-1 0-2201,0-1 0,-1 0 0,1-1 0,0 1 0,-1-2 0,1 1 0,-1-1 0,1 0 0,-1 0 0,0-1 0,0 0 0,0 0 0,0-1 0,0 0 0,-1 0 0,7-6 1,-7 5-269,1 0 1,-2 0 0,1 0 0,0-1 0,-1 0-1,0 0 1,-1-1 0,1 1 0,-1-1 0,-1 0 0,1 0-1,-1 0 1,0-1 0,-1 1 0,0-1 0,3-13-1,-5 20-60,0 0-1,0 1 0,0-1 1,0 1-1,0-1 0,0 0 0,-1 1 1,1-1-1,0 0 0,0 1 1,-1-1-1,1 1 0,0-1 0,0 0 1,-1 1-1,1-1 0,-1 1 1,1-1-1,0 1 0,-1-1 0,1 1 1,-1 0-1,1-1 0,-1 1 1,0-1-1,1 1 0,-1 0 0,1 0 1,-1-1-1,1 1 0,-1 0 1,0 0-1,1 0 0,-1 0 0,0-1 1,1 1-1,-1 0 0,0 0 1,1 0-1,-1 0 0,0 1 0,1-1 1,-1 0-1,1 0 0,-1 0 1,0 1-1,-2-1 25,0 1 1,0 0 0,0 1-1,0-1 1,0 0 0,0 1-1,1-1 1,-1 1-1,-3 3 1,-2 4 26,0 1 0,1 0 0,1 0 0,0 0 0,0 1 0,1 0 0,0 0 0,1 0 1,0 0-1,1 1 0,0 0 0,1 0 0,0 0 0,1 0 0,0 19 0,1-30-69,0 0 0,0 1 0,0-1 0,0 0 0,0 0 0,1 0 0,-1 0 0,0 0 0,1 0 0,-1 1 0,1-1 0,-1 0 0,1 0 0,-1 0 0,1 0 0,0-1 0,-1 1 0,1 0 0,0 0 0,0 0 0,0 0 0,-1-1 0,1 1 0,0 0 0,2 0 0,0 0 0,-1 0 0,1 0 0,0-1 0,0 1 0,-1-1 0,1 1 0,0-1 0,0 0 0,0 0 0,3-1 0,4-1 0,0 1 0,-1-2 0,0 1 0,1-1 0,12-7 0,5-6 0,41-32 0,-4 3 0,-64 45 0,0 0 0,1-1 0,-1 1 0,0 0 0,1 0 0,-1-1 0,0 1 0,0 0 0,1 0 0,-1 0 0,0 0 0,1-1 0,-1 1 0,0 0 0,1 0 0,-1 0 0,1 0 0,-1 0 0,0 0 0,1 0 0,-1 0 0,0 0 0,1 0 0,-1 0 0,0 0 0,1 0 0,-1 0 0,1 0 0,-1 1 0,0-1 0,1 0 0,-1 0 0,0 0 0,0 0 0,1 1 0,-1-1 0,0 0 0,1 0 0,-1 1 0,0-1 0,0 0 0,0 0 0,1 1 0,-1-1 0,0 0 0,0 1 0,2 24 0,-14 27 0,9-44 0,1 0 0,0 0 0,0 1 0,0-1 0,0 12 0,2-19 0,0-1 0,0 0 0,0 1 0,0-1 0,0 0 0,0 1 0,0-1 0,1 0 0,-1 1 0,0-1 0,0 0 0,0 1 0,0-1 0,0 0 0,1 0 0,-1 1 0,0-1 0,0 0 0,0 1 0,1-1 0,-1 0 0,0 0 0,0 0 0,1 1 0,-1-1 0,0 0 0,1 0 0,-1 0 0,0 0 0,1 0 0,-1 1 0,0-1 0,1 0 0,-1 0 0,0 0 0,1 0 0,-1 0 0,18-4 0,14-11 0,-2-6 0,-22 15 0,0-1 0,0 1 0,1 1 0,0 0 0,0 0 0,0 1 0,1 0 0,-1 0 0,17-3 0,-25 8-87,0 0 1,0 0-1,-1 0 1,1 0-1,0 0 1,-1 0-1,1 0 0,-1 0 1,1 0-1,-1 0 1,1 1-1,-1-1 0,0 0 1,1 0-1,-1 0 1,0 1-1,0-1 1,0 0-1,0 0 0,0 1 1,0-1-1,0 0 1,-1 2-1,-2 34-6723,2-30-4609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9.454"/>
    </inkml:context>
    <inkml:brush xml:id="br0">
      <inkml:brushProperty name="width" value="0.025" units="cm"/>
      <inkml:brushProperty name="height" value="0.025" units="cm"/>
    </inkml:brush>
  </inkml:definitions>
  <inkml:trace contextRef="#ctx0" brushRef="#br0">186 21 9161,'0'0'21076,"-10"-5"-19955,9 4-1105,-2-1 30,0 1 1,0-1-1,0 0 0,0 1 1,-1 0-1,1-1 1,0 1-1,0 0 0,-1 1 1,1-1-1,-1 1 0,1-1 1,-1 1-1,1 0 1,0 0-1,-1 1 0,1-1 1,-1 1-1,1 0 1,0-1-1,-1 1 0,1 1 1,0-1-1,0 0 0,0 1 1,0 0-1,0 0 1,-4 3-1,1-1-22,3-2-23,1-1 1,-1 1-1,0 0 0,1 0 0,0 0 1,-1 0-1,1 0 0,0 1 0,0-1 1,0 1-1,0-1 0,1 1 0,-1 0 1,1-1-1,-1 1 0,1 0 0,0 0 1,-1 5-1,5-7-1,-1 1 0,1-1 0,0 0 0,0 0 0,-1 0 0,1 0 0,0 0 0,0 0 0,0-1 0,0 0 0,0 1 0,4-1 0,0 0 0,23 4-59,-19-3-2,1 0 1,-1 0-1,0 1 0,0 1 1,0 0-1,0 0 0,0 1 1,-1 1-1,0 0 1,13 7-1,-22-11 64,0 0 0,1 0 0,-1 0 0,0 0 0,0 0 1,0 1-1,0-1 0,0 0 0,0 1 0,0-1 0,0 0 0,-1 1 0,1-1 0,-1 1 0,1-1 1,-1 1-1,1-1 0,-1 1 0,0 0 0,0-1 0,1 1 0,-1-1 0,-1 1 0,1 2 0,-1-1 19,0 0-1,0-1 0,0 1 0,-1 0 0,1 0 0,-1-1 0,0 1 0,1-1 1,-1 1-1,0-1 0,-5 4 0,-3 3 58,-1-1 0,0 0 0,0-1 0,-20 9 0,21-11-79,-1 0 0,1-1 0,-1-1 0,0 0 0,1 0 0,-1-1 0,-1-1 0,1 0 0,0 0 0,0-1 0,-16-2 0,26 2-4,0 0-1,0-1 1,0 1-1,1-1 1,-1 1-1,0-1 1,0 1-1,0-1 1,1 0-1,-1 0 1,0 1-1,1-1 1,-1 0-1,0 0 1,1 0-1,-1 1 1,1-1-1,0 0 1,-1 0-1,1 0 1,-1 0-1,1 0 1,0 0-1,0 0 1,0 0-1,0 0 1,0 0-1,0 0 1,0 0-1,0 0 1,0 0-1,0 0 1,0 0-1,1 0 1,-1 0-1,0 0 1,1 0-1,-1 0 1,0 0-1,2-1 1,20-39-1125,85-77-13151,-65 73 4505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0.092"/>
    </inkml:context>
    <inkml:brush xml:id="br0">
      <inkml:brushProperty name="width" value="0.025" units="cm"/>
      <inkml:brushProperty name="height" value="0.025" units="cm"/>
    </inkml:brush>
  </inkml:definitions>
  <inkml:trace contextRef="#ctx0" brushRef="#br0">79 0 12524,'0'0'9331,"-3"9"-6144,-19 51-897,-15 67-1,32-104-1839,1 0-1,0 1 0,2-1 1,1 1-1,0-1 1,5 39-1,-4-62-449,0 1 0,0-1 0,0 1 0,0-1 0,0 1 0,1-1 0,-1 1 0,0-1 0,0 1 0,0-1 0,0 1 0,0-1 0,1 1 0,-1-1 0,0 1 0,0-1 0,1 0 0,-1 1 0,0-1 0,1 1 0,-1-1 0,0 0 0,1 1 0,-1-1 0,1 0 0,-1 0 0,0 1 0,1-1 0,-1 0 0,1 0 0,-1 0 0,1 1 0,0-1 0,14-10 0,9-22 0,-14 9 0,-1 0 0,-1 0 0,7-36 0,-15 79 0,-1-11 0,1 1 0,0-1 0,0 0 0,1 1 0,1-1 0,4 17 0,-5-24 0,0 0 0,0 1 0,1-1 0,-1 0 0,1 0 0,0 1 0,-1-1 0,1-1 0,0 1 0,0 0 0,0 0 0,0-1 0,1 1 0,-1-1 0,0 0 0,1 0 0,-1 1 0,1-2 0,-1 1 0,1 0 0,-1 0 0,1-1 0,0 1 0,-1-1 0,1 0 0,0 0 0,-1 0 0,1 0 0,4-1 0,-1 0 0,0-1 0,0 0 0,1 0 0,-1 0 0,0-1 0,-1 1 0,1-1 0,-1-1 0,1 1 0,-1-1 0,0 0 0,0 0 0,0-1 0,-1 1 0,0-1 0,1 0 0,2-6 0,6-7 0,0-1 0,-2 0 0,15-33 0,-37 82 0,2 1 0,1 0 0,1 0 0,-2 38 0,9-68 0,0 0 0,0 0 0,0 0 0,0 0 0,0 0 0,1 0 0,-1-1 0,0 1 0,1 0 0,-1 0 0,0 0 0,1 0 0,-1 0 0,1-1 0,-1 1 0,1 0 0,0-1 0,-1 1 0,1 0 0,0-1 0,-1 1 0,1-1 0,0 1 0,0-1 0,0 1 0,-1-1 0,1 1 0,0-1 0,0 0 0,0 1 0,0-1 0,0 0 0,0 0 0,0 0 0,0 0 0,-1 0 0,1 0 0,0 0 0,0 0 0,0 0 0,0 0 0,0-1 0,0 1 0,0 0 0,0 0 0,-1-1 0,1 1 0,0-1 0,0 1 0,1-2 0,3 0 0,1 0 0,-1-1 0,0 1 0,1-1 0,-2-1 0,10-6 0,-1-6 0,0 0 0,-2-1 0,0 0 0,-1-1 0,11-24 0,16-29 0,-38 114 0,-14 9 0,9-35 0,1-1 0,1 1 0,1 1 0,-3 31 0,6-49-9,0 0 0,0 0 0,0-1 0,1 1 0,-1 0 0,0 0 0,0 0 0,0-1 0,0 1 0,1 0 0,-1 0 0,0 0 0,0-1 0,0 1 0,1 0 0,-1 0 0,0 0 0,0 0 0,1 0 0,-1 0 0,0 0 0,0 0 0,1 0 0,-1 0 0,0-1 0,0 1 0,1 0 0,-1 0 0,0 1 0,0-1 0,1 0 0,-1 0 0,0 0 0,0 0 0,1 0 0,-1 0 0,0 0 0,0 0 0,1 0 0,-1 0 0,0 1 0,0-1 0,0 0 0,1 0 0,-1 0 0,0 1 0,0-1 0,0 0 0,1 0 0,-1 0 0,0 1 0,0-1 0,0 0 0,0 0 0,0 1 0,0-1 0,0 0 0,0 0 0,0 1 0,0-1 0,1 0 0,-1 0 0,0 1 0,0-1 0,-1 0 0,1 0 0,0 1 0,0-1 0,0 1 0,14-18-2863,-6-7-3102,-2-7-2519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0.424"/>
    </inkml:context>
    <inkml:brush xml:id="br0">
      <inkml:brushProperty name="width" value="0.025" units="cm"/>
      <inkml:brushProperty name="height" value="0.025" units="cm"/>
    </inkml:brush>
  </inkml:definitions>
  <inkml:trace contextRef="#ctx0" brushRef="#br0">10 0 12844,'0'0'14286,"-10"55"-13998,14-41-288,6-1-2114,3 0-2691,2-2-3330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034"/>
    </inkml:context>
    <inkml:brush xml:id="br0">
      <inkml:brushProperty name="width" value="0.025" units="cm"/>
      <inkml:brushProperty name="height" value="0.025" units="cm"/>
    </inkml:brush>
  </inkml:definitions>
  <inkml:trace contextRef="#ctx0" brushRef="#br0">123 55 8104,'0'0'17873,"1"-8"-14980,1-25-747,-2 32-2125,0 1 1,0-1-1,0 1 0,1 0 1,-1-1-1,0 1 0,0-1 1,0 1-1,-1-1 1,1 1-1,0-1 0,0 1 1,0 0-1,0-1 0,0 1 1,0-1-1,-1 1 0,1 0 1,0-1-1,0 1 0,-1 0 1,1-1-1,0 1 0,0 0 1,-1-1-1,1 1 1,0 0-1,-1-1 0,1 1 1,-1 0-1,1 0 0,0 0 1,-1-1-1,1 1 0,-1 0 1,1 0-1,0 0 0,-1 0 1,1 0-1,-1 0 0,1 0 1,-1 0-1,1 0 1,0 0-1,-1 0 0,1 0 1,-1 0-1,1 0 0,-1 0 1,1 0-1,0 1 0,-1-1 1,1 0-1,-1 0 0,1 0 1,0 1-1,-1-1 0,1 0 1,0 0-1,-1 1 1,1 0-1,-20 16 406,14-7-427,0-1 0,1 2 0,0-1 0,0 1 0,1-1 0,1 1 0,0 0 0,1 0 0,0 1 0,0-1 0,1 1 0,1-1 0,0 0 0,0 1 0,1-1 0,1 1 0,0-1 0,0 0 0,1 0 0,0 0 0,1 0 0,1-1 0,9 18 0,-3-10 0,-1 1 0,-1 0 0,-1 1 0,-1 0 0,7 26 0,-13-41 0,0 1 0,0 0 0,-1-1 0,0 1 0,0 0 0,0-1 0,-1 1 0,1-1 0,-1 1 0,-1 0 0,-1 5 0,2-8 0,-1 0 0,0 0 0,0 0 0,0 0 0,0 0 0,0 0 0,-1 0 0,1-1 0,-1 1 0,0-1 0,0 0 0,0 0 0,0 0 0,0 0 0,0 0 0,0-1 0,-1 1 0,-6 1 0,8-2 0,0 0 0,0-1 0,0 1 0,-1-1 0,1 1 0,0-1 0,0 0 0,-1 0 0,1 0 0,0 0 0,0 0 0,0-1 0,-1 1 0,1-1 0,0 1 0,0-1 0,0 0 0,0 0 0,0 1 0,0-2 0,0 1 0,-3-2 0,3 0 0,-1 1 0,1-1 0,0 0 0,0 0 0,0 0 0,0 0 0,1-1 0,-1 1 0,1 0 0,0-1 0,0 1 0,-2-7 0,2 0 0,0 1 0,0 0 0,1-1 0,0 1 0,0 0 0,1-1 0,1 1 0,-1 0 0,1 0 0,5-13 0,-2 13-11,0 0 1,1 0-1,-1 1 1,2-1-1,-1 1 0,1 1 1,0-1-1,13-9 1,8-4-89,37-21 0,-39 26 39,0 0 0,26-24 1,-45 34 63,0-1 0,-1 0 0,0 0 1,0 0-1,0-1 0,-1 0 0,0 0 0,-1 0 1,1 0-1,-2-1 0,4-10 0,-6 17 6,0 0-1,-1 0 0,1 1 1,-1-1-1,1 0 1,-1 0-1,1 0 0,-1 0 1,0 0-1,0 0 0,0 0 1,0 0-1,-1 0 1,1 1-1,0-1 0,-1 0 1,1 0-1,-1 0 0,-1-2 1,1 3-5,0 1 0,0-1 1,0 1-1,0-1 0,0 1 0,0-1 1,0 1-1,0 0 0,0 0 0,0-1 1,0 1-1,0 0 0,0 0 0,0 0 1,0 0-1,0 0 0,0 0 0,0 0 1,0 1-1,0-1 0,0 0 0,0 1 1,0-1-1,-1 1 0,-5 2 6,1 0-1,0 1 0,0-1 0,0 1 1,0 0-1,1 1 0,0-1 0,0 1 1,-5 6-1,-7 24-10,16-34 0,1 0 0,-1-1 0,1 1 0,-1 0 0,1 0 0,0-1 0,-1 1 0,1 0 0,0 0 0,0 0 0,0-1 0,-1 1 0,1 0 0,0 0 0,0 0 0,0 0 0,0-1 0,0 1 0,0 0 0,1 0 0,-1 0 0,0 0 0,0-1 0,1 1 0,-1 0 0,0 0 0,1 0 0,-1-1 0,1 1 0,-1 0 0,1-1 0,-1 1 0,1 0 0,-1-1 0,1 1 0,0-1 0,-1 1 0,1-1 0,0 1 0,1 0 0,8-1 0,0-1 0,1 0 0,-1 0 0,0-1 0,0 0 0,0-1 0,0 0 0,-1 0 0,1-1 0,11-7 0,-10 5 0,-1 1 0,1 1 0,0 0 0,1 1 0,-1 0 0,1 0 0,19-1 0,-30 4 0,0 1 0,0 0 0,0-1 0,0 1 0,0 0 0,0-1 0,-1 1 0,1 0 0,0 0 0,-1 0 0,1 0 0,0 0 0,-1 0 0,1 0 0,-1 0 0,0 0 0,1 0 0,-1 0 0,0 0 0,1 0 0,-1 0 0,0 0 0,0 0 0,0 0 0,0 1 0,0-1 0,0 0 0,0 0 0,-1 0 0,1 0 0,0 0 0,-1 0 0,0 2 0,-8 40 0,8-42 0,-7 29 0,8-30 0,0 1 0,0-1 0,0 1 0,0-1 0,1 1 0,-1-1 0,0 1 0,0 0 0,0-1 0,0 1 0,1-1 0,-1 1 0,0-1 0,0 0 0,1 1 0,-1-1 0,0 1 0,1-1 0,-1 1 0,0-1 0,1 0 0,-1 1 0,1-1 0,-1 0 0,1 1 0,-1-1 0,1 0 0,-1 0 0,0 0 0,1 1 0,0-1 0,-1 0 0,1 0 0,-1 0 0,1 0 0,-1 0 0,1 0 0,-1 0 0,1 0 0,-1 0 0,1 0 0,-1 0 0,1 0 0,-1 0 0,1-1 0,-1 1 0,1 0 0,0 0 0,8-3 0,0 0 0,0-1 0,-1 0 0,0 0 0,1-1 0,-1 0 0,14-11 0,-13 9 0,0 0 0,0 1 0,0 1 0,1-1 0,14-4 0,-24 10 0,1 0 0,-1-1 0,0 1 0,0 0 0,0 0 0,1 0 0,-1 0 0,0 0 0,0 0 0,1 0 0,-1 0 0,0 0 0,0 0 0,1 0 0,-1 0 0,0 0 0,0 0 0,0 0 0,1 0 0,-1 1 0,0-1 0,0 0 0,0 0 0,1 0 0,-1 0 0,0 0 0,0 0 0,0 1 0,1-1 0,-1 0 0,0 0 0,0 0 0,0 0 0,0 1 0,0-1 0,1 0 0,-1 0 0,0 0 0,0 1 0,0-1 0,0 0 0,0 0 0,0 1 0,0-1 0,-1 17 0,-12 19 0,12-33 0,1-2 2,-8 23-343,6-8-2699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624"/>
    </inkml:context>
    <inkml:brush xml:id="br0">
      <inkml:brushProperty name="width" value="0.025" units="cm"/>
      <inkml:brushProperty name="height" value="0.025" units="cm"/>
    </inkml:brush>
  </inkml:definitions>
  <inkml:trace contextRef="#ctx0" brushRef="#br0">70 1 20563,'-9'13'1110,"0"0"-1,1 0 1,1 1-1,0 0 1,1 1-1,1-1 0,0 1 1,1 0-1,0 0 1,-1 17-1,5-30-1109,0 0 0,0-1 0,0 1 0,0 0 0,0-1 0,0 1 0,0 0 0,0-1 0,0 1 0,1 0 0,-1-1 0,1 1 0,-1-1 0,1 1 0,0 0 0,0-1 0,0 0 0,-1 1 0,1-1 0,1 0 0,-1 1 0,0-1 0,0 0 0,0 0 0,1 0 0,1 2 0,1-2 0,0 0 0,0 0 0,1 0 0,-1-1 0,0 1 0,0-1 0,1 0 0,-1 0 0,7-2 0,-6 2-175,-1-1 0,0 0 0,1 0 0,-1-1 0,1 1 0,-1-1 0,0 0 0,0 0 0,0 0 0,7-6 0,-6 4-481,0 0-1,0-1 1,0 0 0,-1 0-1,0-1 1,0 1 0,0-1-1,-1 0 1,0 0-1,0 0 1,3-8 0,2-22-8505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950"/>
    </inkml:context>
    <inkml:brush xml:id="br0">
      <inkml:brushProperty name="width" value="0.025" units="cm"/>
      <inkml:brushProperty name="height" value="0.025" units="cm"/>
    </inkml:brush>
  </inkml:definitions>
  <inkml:trace contextRef="#ctx0" brushRef="#br0">0 1 19154,'0'0'13613,"20"23"-15054,-1-14-3556,0 0-4196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2.290"/>
    </inkml:context>
    <inkml:brush xml:id="br0">
      <inkml:brushProperty name="width" value="0.025" units="cm"/>
      <inkml:brushProperty name="height" value="0.025" units="cm"/>
    </inkml:brush>
  </inkml:definitions>
  <inkml:trace contextRef="#ctx0" brushRef="#br0">10 0 21428,'0'0'10827,"19"69"-10315,-19-37-512,0 5 0,-1 3 0,-6 0 0,1-2 0,2-2 0,1-8 0,1-6 0,-1-7-2274,0-11-1378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2.637"/>
    </inkml:context>
    <inkml:brush xml:id="br0">
      <inkml:brushProperty name="width" value="0.025" units="cm"/>
      <inkml:brushProperty name="height" value="0.025" units="cm"/>
    </inkml:brush>
  </inkml:definitions>
  <inkml:trace contextRef="#ctx0" brushRef="#br0">1 352 13036,'0'0'18258,"6"-6"-17025,26-22-1199,-2-1 0,-1-2 1,-1-1-1,-2-1 0,-2-2 1,27-46-1,-42 62-34,-6 12 0,0 0 0,0 1 0,1-1 0,0 1 0,1 0 0,-1 0 0,6-6 0,-10 12 0,1 0 0,-1 0 0,0 0 0,1 0 0,-1 0 0,0-1 0,0 1 0,1 0 0,-1 0 0,0 0 0,1 0 0,-1 0 0,0 0 0,1 0 0,-1 0 0,0 0 0,0 0 0,1 1 0,-1-1 0,0 0 0,1 0 0,-1 0 0,0 0 0,0 0 0,1 0 0,-1 1 0,0-1 0,0 0 0,1 0 0,-1 0 0,0 1 0,0-1 0,0 0 0,1 0 0,-1 1 0,0-1 0,0 0 0,0 0 0,0 1 0,0-1 0,0 0 0,1 0 0,-1 1 0,0-1 0,0 0 0,0 1 0,0-1 0,0 0 0,0 1 0,0-1 0,0 0 0,0 0 0,0 1 0,-1-1 0,1 0 0,0 1 0,2 23 0,-2-22 0,1 237-149,3-212-1802,6-13-4923,6-5-7118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7.395"/>
    </inkml:context>
    <inkml:brush xml:id="br0">
      <inkml:brushProperty name="width" value="0.025" units="cm"/>
      <inkml:brushProperty name="height" value="0.025" units="cm"/>
    </inkml:brush>
  </inkml:definitions>
  <inkml:trace contextRef="#ctx0" brushRef="#br0">10 32 6566,'0'0'13843,"9"-6"-11623,25-20-453,-27 27 454,-6 11-1489,-5 9-273,-15 37-515,1-7 2457,8-16-3995,4-4-3919,2 1-5431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6.909"/>
    </inkml:context>
    <inkml:brush xml:id="br0">
      <inkml:brushProperty name="width" value="0.025" units="cm"/>
      <inkml:brushProperty name="height" value="0.025" units="cm"/>
    </inkml:brush>
  </inkml:definitions>
  <inkml:trace contextRef="#ctx0" brushRef="#br0">167 417 15246,'0'0'6807,"-11"-6"-4127,-39-19-924,48 25-1664,0-1 0,-1 1 0,1-1 0,0 1 0,-1 0 0,1 0 1,0 0-1,0 0 0,-1 1 0,1-1 0,0 0 0,0 1 0,-1 0 0,1-1 0,0 1 0,0 0 0,0 0 0,0 0 0,0 0 0,0 1 0,0-1 1,1 1-1,-1-1 0,0 1 0,1-1 0,-1 1 0,1 0 0,-1 0 0,1 0 0,-1 2 0,-4 6 104,0 0 0,2-1-1,-1 2 1,-4 13 0,6-14-154,0 0 0,1 0 1,0 0-1,1 0 0,0 0 0,0 1 0,1-1 1,2 19-1,-2-26-34,1-1 0,-1 1 0,1-1 1,0 1-1,0-1 0,0 1 0,0-1 0,0 1 1,0-1-1,1 0 0,-1 0 0,1 0 0,0 0 1,-1 0-1,1 0 0,0 0 0,0-1 0,0 1 0,1 0 1,-1-1-1,0 0 0,0 0 0,1 1 0,-1-1 1,1-1-1,-1 1 0,1 0 0,-1-1 0,1 1 1,-1-1-1,1 0 0,0 1 0,-1-1 0,1-1 1,0 1-1,-1 0 0,1-1 0,4 0 0,0-2 22,1 1-1,-1-1 0,0 0 1,0 0-1,0-1 0,-1 0 1,1 0-1,-1-1 0,0 1 1,0-2-1,0 1 0,-1 0 1,0-1-1,0 0 0,0 0 1,-1-1-1,0 1 0,5-11 1,-2 3 53,0-1 1,0-1 0,-2 0 0,1 1 0,-2-1 0,0-1-1,2-26 1,-6 38-61,1 2-19,-1 0 1,1 0-1,-1 0 1,0 1-1,0-1 1,0 0-1,0 0 1,0 0-1,-1 0 1,0 0-1,1 0 1,-1 1-1,-2-6 1,2 8-11,-1 0 1,1 1 0,0-1 0,0 1 0,0-1-1,0 1 1,0-1 0,0 1 0,0-1 0,0 1-1,1 0 1,-1 0 0,0 0 0,0-1 0,0 1 0,1 0-1,-1 0 1,0 0 0,1 0 0,-1 0 0,1 0-1,-1 0 1,1 0 0,0 1 0,-1-1 0,1 0-1,0 0 1,0 0 0,0 0 0,0 0 0,0 2-1,-8 40 28,7-38-55,1 0 0,-1 1 0,1-1 0,0 1-1,1-1 1,-1 0 0,1 1 0,0-1-1,0 0 1,0 1 0,1-1 0,3 7 0,-3-10-158,0 0 1,0 0 0,0 0 0,1 0 0,-1 0 0,0 0 0,1-1 0,-1 1 0,1-1 0,0 0 0,-1 1 0,1-1 0,0-1 0,0 1 0,0 0-1,0-1 1,0 1 0,0-1 0,0 0 0,0 0 0,0 0 0,-1 0 0,1-1 0,3 0 0,0 0-135,0 0 0,0-1 0,-1 0 0,1 0 0,-1 0 0,1-1 0,-1 1 0,0-1 0,0-1 0,0 1 0,0-1 1,-1 0-1,0 0 0,1 0 0,-1 0 0,-1-1 0,1 0 0,-1 0 0,0 0 0,0 0 0,0 0 0,3-9 0,2-5 51,-1 0 0,-1-1 0,0 0 0,-2 0 0,3-26 0,3-109 812,-14 54 2810,4 100-3248,1 0 1,-1 0-1,0 1 0,0-1 0,0 0 0,0 0 0,-1 0 0,1 1 0,0-1 1,0 0-1,0 0 0,-1 1 0,1-1 0,0 0 0,-1 1 0,1-1 0,0 0 1,-1 1-1,1-1 0,-1 0 0,1 1 0,-1-1 0,0 0 0,-10 11 1397,-5 28-699,8-12-259,2-1-1,0 1 1,1 0-1,2 1 1,1-1-1,0 1 1,4 29-1,-2-52-523,1 0 0,-1 0 0,1 0 0,0-1 0,0 1 1,0 0-1,1-1 0,0 1 0,-1-1 0,1 1 0,0-1 0,0 0 0,1 0 0,-1 0 0,1 0 0,-1 0 0,1 0 0,0-1 0,0 0 0,0 1 0,1-1 1,-1 0-1,0 0 0,1-1 0,0 1 0,-1-1 0,1 0 0,0 1 0,-1-2 0,1 1 0,4 0 0,1 0-72,0-1-1,-1 0 0,1 0 1,0-1-1,0 0 0,0-1 1,-1 1-1,1-2 1,-1 1-1,0-1 0,1-1 1,11-6-1,37-27-604,-57 37 660,0 0 0,0 0 0,0 1 1,0-1-1,0 0 0,0 0 0,0 0 0,0 1 0,0-1 0,0 0 0,0 0 0,0 0 0,0 0 0,0 1 0,0-1 0,0 0 1,1 0-1,-1 0 0,0 1 0,0-1 0,0 0 0,0 0 0,0 0 0,1 0 0,-1 0 0,0 0 0,0 1 0,0-1 0,0 0 0,1 0 1,-1 0-1,0 0 0,0 0 0,0 0 0,1 0 0,-1 0 0,0 0 0,0 0 0,0 0 0,1 0 0,-1 0 0,0 0 0,0 0 1,0 0-1,1 0 0,-1 0 0,0 0 0,0 0 0,0 0 0,0 0 0,1 0 0,-1 0 0,0-1 0,0 1 5,-4 10 158,0 0 0,-1-1 1,0 1-1,0-1 0,-13 14 1,13-16-75,0 0 0,0 0 0,0 0 1,1 0-1,0 1 0,0 0 0,1 0 0,0 0 1,0 0-1,-2 14 0,4-21-79,1 0 1,0 0-1,0-1 0,1 1 1,-1 0-1,0 0 0,0-1 1,0 1-1,0 0 0,0-1 1,1 1-1,-1 0 0,0-1 1,1 1-1,-1 0 1,1-1-1,-1 1 0,0-1 1,1 1-1,-1 0 0,1-1 1,0 1-1,-1-1 0,1 0 1,-1 1-1,1-1 0,1 1 1,25 4 185,30-12 131,35-22-88,-85 26-304,0 0 0,0 0 0,0-1-1,0 0 1,0 0 0,-1-1 0,0 0-1,0 0 1,0 0 0,5-7 0,-10 10-165,0 1 1,0-1-1,0 0 0,0 0 1,0 1-1,0-1 1,-1 0-1,1 0 0,-1 0 1,1 0-1,-1 0 1,0 0-1,0 0 0,0-3 1,-1 2-413,1 1 0,-1-1 0,0 0 0,0 1 0,0-1 0,0 1 1,-1-1-1,1 1 0,-1 0 0,1-1 0,-1 1 0,0 0 0,0 0 0,-4-3 0,-19-16-7198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1.874"/>
    </inkml:context>
    <inkml:brush xml:id="br0">
      <inkml:brushProperty name="width" value="0.025" units="cm"/>
      <inkml:brushProperty name="height" value="0.025" units="cm"/>
    </inkml:brush>
  </inkml:definitions>
  <inkml:trace contextRef="#ctx0" brushRef="#br0">17255 7 13997,'0'0'6470,"13"-2"-5503,6 0-712,1 0-1,0 2 1,0 0 0,0 1 0,0 1 0,-1 1 0,29 7 0,-23 0-236,0 0 0,0 1 0,34 22 0,-50-28-16,0 1-1,-1 0 1,0 1 0,0 0 0,-1 0 0,1 1-1,-2 0 1,1 0 0,-1 0 0,0 1-1,-1 0 1,6 11 0,-10-15 29,0 0 1,0 0-1,0 0 0,0 0 1,-1 0-1,0 0 0,0 1 1,0-1-1,-1 0 0,1 0 0,-1 0 1,0 0-1,-1 0 0,1-1 1,-1 1-1,0 0 0,0-1 1,-1 1-1,1-1 0,-1 1 1,0-1-1,0 0 0,-1 0 1,-6 5-1,-9 10 259,-1-2 0,-1 0 0,-34 20 0,36-24-186,-104 63 191,-3-5 0,-2-6 0,-4-5 1,-2-7-1,-252 66 0,91-52-482,-524 49-1,-309-56-433,381-27 439,-2078 178-647,39-15 850,1477-225-391,-627-14 108,1408 66 196,-73 0 28,-682-91-37,783 39 162,371 31-20,-240 35 0,-375 93 535,511-85-333,197-36-141,0 2 1,1 2 0,1 1 0,-45 25-1,77-38-124,0 0 0,0 0-1,0 0 1,0 0 0,0 0 0,0 0-1,0 1 1,1-1 0,-1 1 0,0-1-1,1 1 1,-1 0 0,1-1 0,0 1-1,-1 0 1,1 0 0,0 0-1,0 0 1,0 0 0,1 0 0,-1 0-1,0 1 1,1-1 0,-1 0 0,1 0-1,0 1 1,0-1 0,0 0-1,0 0 1,0 1 0,0-1 0,1 0-1,-1 0 1,1 1 0,-1-1 0,1 0-1,0 0 1,0 0 0,0 0 0,0 0-1,0 0 1,0 0 0,1 0-1,-1 0 1,1-1 0,-1 1 0,4 2-1,5 5-2,0 0 0,0 0 0,2-1 0,-1 0 0,1-1 0,21 10 0,13-1 76,0-1 1,1-3-1,1-2 1,84 8-1,12 2-2467,-60-6-4417,-50-11 85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2.218"/>
    </inkml:context>
    <inkml:brush xml:id="br0">
      <inkml:brushProperty name="width" value="0.025" units="cm"/>
      <inkml:brushProperty name="height" value="0.025" units="cm"/>
    </inkml:brush>
  </inkml:definitions>
  <inkml:trace contextRef="#ctx0" brushRef="#br0">6 1 15727,'-6'0'4069,"8"2"-1434,16 4-412,31 3-1189,32-8-395,-59-2-593,-1 1 1,1 0 0,-1 2-1,0 1 1,27 6 0,-45-8-22,0 0 1,-1 0 0,1 1 0,0-1-1,-1 0 1,1 1 0,-1 0 0,0-1 0,1 1-1,-1 0 1,0 0 0,0 0 0,0 0-1,0 1 1,-1-1 0,1 1 0,-1-1 0,1 1-1,-1-1 1,0 1 0,0 0 0,0-1-1,0 1 1,-1 0 0,1 0 0,-1 0 0,1 0-1,-1 0 1,0 0 0,0-1 0,-1 1-1,1 0 1,-1 0 0,1 0 0,-1 0 0,-1 2-1,-2 10 380,-1 0-1,-1 0 0,0-1 0,0 0 0,-13 18 1,-55 68 1770,52-73-2738,1 0 0,-30 55-1,61-111-23565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3.244"/>
    </inkml:context>
    <inkml:brush xml:id="br0">
      <inkml:brushProperty name="width" value="0.025" units="cm"/>
      <inkml:brushProperty name="height" value="0.025" units="cm"/>
    </inkml:brush>
  </inkml:definitions>
  <inkml:trace contextRef="#ctx0" brushRef="#br0">255 96 9353,'0'0'3085,"8"-10"-138,26-32-310,-32 40-2374,-1 1-1,0-1 1,1 1-1,-1-1 1,0 1-1,0-1 1,0 0-1,0 0 1,-1 0-1,1 1 1,0-1 0,-1 0-1,1 0 1,-1 0-1,0 0 1,1-3-1,-2 4-149,1 1-1,0-1 1,-1 0 0,1 1-1,-1-1 1,1 0 0,-1 1-1,1-1 1,-1 1 0,1-1-1,-1 1 1,0-1 0,1 1-1,-1 0 1,1-1 0,-1 1-1,0 0 1,1-1 0,-1 1-1,0 0 1,0 0 0,1 0-1,-1-1 1,0 1 0,0 0-1,1 0 1,-2 0 0,-5 1 142,0-1-1,0 1 1,0 0 0,1 0 0,-1 1-1,-10 4 1,-1 2-23,0 1 0,0 1 0,2 0 0,-1 1 0,1 1 0,1 1 0,-18 18-1,25-23-125,-1 1 0,2 1 0,-1-1 0,1 1-1,0 1 1,1-1 0,0 1 0,1 0 0,0 0 0,1 1-1,0-1 1,1 1 0,-2 12 0,5-21-96,0 0 1,-1-1-1,1 1 1,1 0 0,-1 0-1,0 0 1,1-1-1,-1 1 1,1 0-1,0-1 1,0 1-1,0 0 1,0-1-1,0 0 1,1 1-1,-1-1 1,1 1 0,-1-1-1,1 0 1,3 3-1,-1-2 5,0-1-1,0 1 0,0-1 1,0 0-1,0 0 1,0 0-1,1 0 0,-1-1 1,1 0-1,0 0 0,5 1 1,3-1 27,0 0 0,-1-1 1,1-1-1,0 0 0,0 0 0,-1-1 0,1-1 1,15-5-1,-19 4-31,-1 1 1,1-1-1,-1-1 1,0 0-1,0 0 0,-1 0 1,9-8-1,-13 10-13,0 0-1,0-1 0,0 1 0,0-1 0,-1 0 0,1 0 0,-1 1 0,0-1 1,0-1-1,-1 1 0,1 0 0,-1 0 0,0-1 0,0 1 0,0-1 0,0-8 1,-1 13 0,0-1 1,0 1 0,0-1 0,0 0 0,0 1-1,0-1 1,0 0 0,-1 1 0,1-1 0,0 1-1,0-1 1,-1 0 0,1 1 0,0-1 0,0 1-1,-1-1 1,1 1 0,-1-1 0,1 1 0,-1-1-1,1 1 1,0-1 0,-1 1 0,0 0 0,1-1 0,-1 1-1,1 0 1,-1-1 0,1 1 0,-1 0 0,0 0-1,1 0 1,-1 0 0,1-1 0,-1 1 0,0 0-1,1 0 1,-1 0 0,0 0 0,1 0 0,-1 0-1,0 1 1,1-1 0,-1 0 0,1 0 0,-1 0-1,0 1 1,1-1 0,-1 0 0,1 0 0,-1 1-1,1-1 1,-1 1 0,0-1 0,-31 23 29,29-21 15,1 1 0,-1 0 0,1 0 0,0 0 0,0 0 1,0 1-1,0-1 0,1 1 0,-1-1 0,1 1 0,0-1 0,0 1 0,0 0 0,0 5 0,1-9-26,0 1 0,0 0-1,0 0 1,1 0 0,-1-1 0,0 1-1,1 0 1,-1 0 0,0-1 0,1 1-1,-1 0 1,1-1 0,-1 1 0,1 0-1,0-1 1,-1 1 0,1-1 0,0 1-1,-1-1 1,1 1 0,0-1 0,-1 0-1,3 1 1,0 0 3,0 0 0,1 0 0,-1-1 0,1 1 0,-1-1 0,1 0 0,-1 0 0,6-1 0,-1-1-20,-1 1 0,0-1 0,0-1 0,0 0 0,0 0 0,12-7 0,-13 6 0,0 1 0,0 0 0,1 0 0,-1 1 0,0-1 0,1 1 0,10-1 0,-17 3-2,1 1 0,0 0 0,0-1 0,0 1 0,-1 0 0,1-1 0,0 1-1,-1 0 1,1 0 0,-1 0 0,1-1 0,-1 1 0,1 0 0,-1 0 0,1 0 0,-1 0 0,0 0 0,0 0 0,1 0 0,-1 0 0,0 0 0,0 0-1,0 0 1,0 0 0,0 0 0,0 0 0,0 0 0,-1 0 0,1 0 0,-1 1 0,-3 36-62,-4-8-15,-3 20-662,14-19-2961,7-23-1892,8-7-2868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5.987"/>
    </inkml:context>
    <inkml:brush xml:id="br0">
      <inkml:brushProperty name="width" value="0.025" units="cm"/>
      <inkml:brushProperty name="height" value="0.025" units="cm"/>
    </inkml:brush>
  </inkml:definitions>
  <inkml:trace contextRef="#ctx0" brushRef="#br0">1 143 16720,'0'0'6833,"9"6"-5146,-6-4-1583,1 0-5,-1 1 1,0-1 0,1 0 0,0 0 0,0 0 0,-1 0-1,1-1 1,0 0 0,0 0 0,0 0 0,0 0 0,1 0 0,-1-1-1,0 0 1,0 0 0,0 0 0,0 0 0,1-1 0,-1 0-1,0 1 1,0-1 0,0-1 0,0 1 0,5-3 0,-1-1-68,0-1 0,-1 1 1,1-2-1,-1 1 1,0-1-1,12-15 0,-17 19 23,1-1-1,0 0 0,-1 0 0,0 0 0,0 0 0,0 0 0,-1 0 0,1 0 1,-1-1-1,0 1 0,0 0 0,-1-1 0,1 1 0,-1-1 0,0 1 1,0-1-1,-1-5 0,0 9-5,1-1 1,-1 1 0,0 0 0,1-1-1,-1 1 1,0 0 0,0 0-1,0 0 1,0 0 0,0 0-1,-1 0 1,1 0 0,0 0-1,0 0 1,-1 0 0,1 0 0,0 1-1,-1-1 1,1 1 0,-1-1-1,1 1 1,0-1 0,-1 1-1,1 0 1,-1 0 0,1 0-1,-1 0 1,0 0 0,1 0-1,-1 0 1,1 0 0,-1 1 0,1-1-1,0 0 1,-3 2 0,-2-1 30,1 0 0,-1 1 0,1 0 0,0 0 0,0 0 0,0 1 0,0-1 0,-7 6 0,5-1-13,0 0 1,1 0 0,-1 1-1,2 0 1,-1 0 0,1 0-1,0 1 1,1 0-1,0 0 1,1 0 0,-1 0-1,2 1 1,-1-1 0,1 1-1,1-1 1,0 1-1,0 11 1,1-20-71,0 0-1,0 0 1,0 0 0,1 1-1,-1-1 1,0 0 0,0 0 0,1 0-1,-1 0 1,1 0 0,-1 0-1,1 0 1,0 0 0,-1 0-1,1 0 1,0 0 0,-1 0-1,1 0 1,0-1 0,0 1 0,0 0-1,0-1 1,1 2 0,32 7-297,-22-9-107,0 0 0,0-1 0,23-4 0,1-7-4391,-12 2-2154,5-4-6228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6.426"/>
    </inkml:context>
    <inkml:brush xml:id="br0">
      <inkml:brushProperty name="width" value="0.025" units="cm"/>
      <inkml:brushProperty name="height" value="0.025" units="cm"/>
    </inkml:brush>
  </inkml:definitions>
  <inkml:trace contextRef="#ctx0" brushRef="#br0">207 29 12268,'0'0'8360,"-10"1"-7837,1 0-247,0 1 0,0 0 0,0 1 0,0-1 1,0 1-1,1 1 0,0 0 0,0 0 0,0 1 0,0 0 1,1 0-1,-1 1 0,1 0 0,-9 9 0,9-6-22,0-1 0,1 1-1,0 0 1,0 1 0,1-1 0,0 1-1,1 0 1,0 0 0,0 1 0,1-1-1,1 1 1,0-1 0,0 1-1,1 0 1,0 0 0,1 13 0,1-23-248,-1 0-1,1 0 1,-1 1 0,1-1 0,-1 0 0,1 0 0,0 0 0,0 0 0,0 0-1,0 0 1,-1 0 0,1 0 0,0-1 0,1 1 0,-1 0 0,0 0-1,0-1 1,0 1 0,0-1 0,0 1 0,1-1 0,-1 1 0,0-1 0,0 0-1,1 0 1,-1 0 0,0 1 0,1-1 0,-1 0 0,0-1 0,0 1 0,1 0-1,-1 0 1,0 0 0,1-1 0,-1 1 0,1-1 0,4 0 19,-1-1-1,1 1 1,-1-1 0,0 0 0,0 0 0,0-1 0,8-4-1,-1-5-36,1-1 0,-2-1 0,0 0 0,0 0 0,-2-1 0,1-1 0,-2 0 0,0 0 0,-1 0-1,7-26 1,24-47-196,-38 88 149,-15 24-2391,-7-4-4522,12-11-70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6.812"/>
    </inkml:context>
    <inkml:brush xml:id="br0">
      <inkml:brushProperty name="width" value="0.025" units="cm"/>
      <inkml:brushProperty name="height" value="0.025" units="cm"/>
    </inkml:brush>
  </inkml:definitions>
  <inkml:trace contextRef="#ctx0" brushRef="#br0">77 1 15278,'0'0'11932,"2"8"-10112,0 3-1440,0 0 1,-1 1-1,0-1 0,-1 0 0,-1 0 0,1 1 1,-2-1-1,-3 16 0,-23 57-169,18-57-194,1 0 1,1 0-1,1 1 0,1 0 1,-3 44-1,9-71-113,0 0-1,0 0 1,0-1-1,0 1 1,0 0 0,1 0-1,-1-1 1,0 1-1,0 0 1,0-1 0,1 1-1,-1 0 1,0-1 0,1 1-1,-1 0 1,0-1-1,1 1 1,-1-1 0,1 1-1,-1-1 1,1 1-1,-1-1 1,1 1 0,0-1-1,-1 1 1,1-1-1,0 0 1,-1 1 0,1-1-1,1 1 1,24-2-6007,-13-3-1077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7.611"/>
    </inkml:context>
    <inkml:brush xml:id="br0">
      <inkml:brushProperty name="width" value="0.025" units="cm"/>
      <inkml:brushProperty name="height" value="0.025" units="cm"/>
    </inkml:brush>
  </inkml:definitions>
  <inkml:trace contextRef="#ctx0" brushRef="#br0">69 61 10602,'0'0'6219,"1"-9"-4228,-1 0-1246,1-13-79,7 2 5627,-9 54-2231,-1-11-3724,-2 1-1,0-1 1,-2 0-1,-16 43 1,-8 38 163,26-81-501,1 1 0,1 35 0,2-58-112,-1 0-1,2 0 1,-1-1-1,0 1 1,0 0-1,0 0 1,0-1-1,0 1 1,1 0-1,-1 0 1,0-1-1,1 1 1,-1 0-1,0-1 1,1 1-1,-1 0 1,1-1-1,-1 1 1,1-1-1,-1 1 1,1-1 0,0 1-1,0 0 1,1 0-697,0 0 1,0-1 0,0 1-1,0-1 1,1 0 0,-1 1 0,0-1-1,0 0 1,0 0 0,0 0-1,0 0 1,3-1 0,3-2-11417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8.170"/>
    </inkml:context>
    <inkml:brush xml:id="br0">
      <inkml:brushProperty name="width" value="0.025" units="cm"/>
      <inkml:brushProperty name="height" value="0.025" units="cm"/>
    </inkml:brush>
  </inkml:definitions>
  <inkml:trace contextRef="#ctx0" brushRef="#br0">1 83 6726,'0'0'3043,"4"-9"-758,-2 1-1271,11-33 753,4 17 6599,-17 31-2963,2 24-3327,-10 115 11,8-145-2087,0-1 0,1 0 0,-1 1 0,0-1 0,0 1 0,0-1 0,0 1 0,1-1 0,-1 0 0,0 1 0,0-1 0,1 1 0,-1-1 0,0 0 0,1 1 0,-1-1 0,0 0 0,1 0 0,-1 1 0,1-1 0,-1 0 0,0 0 0,1 1 0,-1-1 0,1 0 0,-1 0 0,1 0 0,-1 0 0,1 0 0,-1 0 0,1 0 0,-1 0 0,0 0 0,1 0 0,-1 0 0,1 0 0,-1 0 0,1 0 0,-1 0 0,1 0 0,-1 0 0,1-1 0,-1 1 0,0 0 0,1 0 0,-1-1 0,1 1 0,-1 0 0,1-1 0,23-13 0,13-27 0,-26 29 0,0 0 0,0 0 0,1 1 0,23-17 0,-35 28 0,0 0 0,1 0 0,-1 0 0,0 0 0,0 0 0,1 0 0,-1 0 0,0 0 0,0 0 0,1-1 0,-1 1 0,0 0 0,0 0 0,1 0 0,-1 1 0,0-1 0,0 0 0,1 0 0,-1 0 0,0 0 0,0 0 0,1 0 0,-1 0 0,0 0 0,0 0 0,1 0 0,-1 1 0,0-1 0,0 0 0,0 0 0,1 0 0,-1 1 0,0-1 0,0 0 0,0 0 0,0 0 0,0 1 0,1-1 0,-1 0 0,0 0 0,0 1 0,0-1 0,0 0 0,0 0 0,0 1 0,0-1 0,0 0 0,0 0 0,0 1 0,2 23 0,-6 22 0,2-36 0,-2 30 0,4-39 0,0 0 0,0-1 0,1 1 0,-1 0 0,0-1 0,0 1 0,1-1 0,-1 1 0,0-1 0,1 1 0,-1 0 0,0-1 0,1 1 0,-1-1 0,1 0 0,-1 1 0,1-1 0,-1 1 0,1-1 0,-1 0 0,1 1 0,0-1 0,-1 0 0,1 0 0,-1 1 0,1-1 0,0 0 0,-1 0 0,1 0 0,0 0 0,-1 0 0,1 0 0,-1 0 0,1 0 0,0 0 0,-1 0 0,1 0 0,0 0 0,-1 0 0,1 0 0,0-1 0,-1 1 0,1 0 0,-1-1 0,1 1 0,-1 0 0,1-1 0,-1 1 0,1-1 0,-1 1 0,1 0 0,0-2 0,11-6 0,0 0 0,-1-1 0,0 0 0,-1 0 0,14-18 0,26-22 0,-58 84 0,-1 1-5823,9-36 5628,0 1 1,0 0-1,0-1 0,0 1 1,0 0-1,0-1 0,0 1 1,0-1-1,0 1 0,0 0 1,0-1-1,1 1 0,-1-1 1,0 1-1,0 0 0,1-1 1,-1 1-1,0-1 0,1 1 1,-1-1-1,0 1 0,1-1 1,-1 1-1,1-1 0,-1 0 1,1 1-1,-1-1 0,1 1 1,-1-1-1,1 0 0,0 0 1,-1 1-1,1-1 0,-1 0 1,1 0-1,0 0 0,-1 0 1,1 0-1,0 0 0,-1 1 1,1-1-1,-1-1 0,1 1 1,0 0-1,-1 0 0,1 0 1,0 0-1,-1 0 0,1-1 1,-1 1-1,2-1 0,15-6-11149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8.608"/>
    </inkml:context>
    <inkml:brush xml:id="br0">
      <inkml:brushProperty name="width" value="0.025" units="cm"/>
      <inkml:brushProperty name="height" value="0.025" units="cm"/>
    </inkml:brush>
  </inkml:definitions>
  <inkml:trace contextRef="#ctx0" brushRef="#br0">144 46 10794,'0'0'9620,"-11"7"-4506,-4 1-3722,-49 30 2499,58-34-3674,0 0 0,1 1 1,-1-1-1,1 1 1,0 0-1,0 1 0,0-1 1,-5 10-1,11-14-217,0-1 0,0 1 0,0-1 0,1 1 0,-1-1 0,0 0 0,0 1 0,1-1 0,-1 0 0,0 0 0,0 0 0,1 0 0,-1 0 0,2-1 0,52-14-416,-46 11 290,1 1 1,-1 0 0,1 1 0,0 0 0,-1 0 0,12 1 0,-19 1 110,-1-1-1,1 1 1,-1 1-1,0-1 1,1 0-1,-1 0 1,1 0-1,-1 1 1,0-1-1,1 0 1,-1 1-1,0 0 1,0-1-1,1 1 1,-1 0-1,0-1 1,0 1-1,0 0 1,0 0-1,0 0 1,0 0-1,0 0 1,0 0-1,0 0 1,0 0-1,-1 1 1,1-1-1,0 0 1,-1 0-1,1 2 1,0 3 111,0 0 1,0 0-1,-1 0 1,1 0-1,-2 12 1,0 1 712,17-52-476,-6 15-282,-3 2-51,-1-1 0,0 0 0,-1 0 0,-1-1 0,-1 1 0,-1-1 0,1-21 0,-1 39-249,1-1 1,-1 1-1,1 0 1,-1 0-1,1 0 1,-1 0-1,1 1 0,-1-1 1,0 1-1,1-1 1,-1 1-1,4 1 1,5 1-1694,16-2-3287,-9-3-1201,4-5-6078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9.395"/>
    </inkml:context>
    <inkml:brush xml:id="br0">
      <inkml:brushProperty name="width" value="0.025" units="cm"/>
      <inkml:brushProperty name="height" value="0.025" units="cm"/>
    </inkml:brush>
  </inkml:definitions>
  <inkml:trace contextRef="#ctx0" brushRef="#br0">82 1 12620,'0'0'9134,"-2"9"-6428,-6 19-2202,-13 48 2097,3 2 0,-14 126 0,32-201-2601,-1-1 0,1 1 0,0-1 0,0 1 0,0-1 0,0 1 0,1-1 0,-1 1 0,1-1 0,-1 0 0,1 1 0,0-1 0,0 0 0,0 1 0,2 2 0,-3-5 0,1 0 0,-1 1 0,1-1 0,-1 0 0,1 0 0,-1 1 0,1-1 0,-1 0 0,1 0 0,-1 0 0,1 0 0,0 0 0,-1 0 0,1 0 0,-1 0 0,1 0 0,-1 0 0,1 0 0,-1 0 0,1 0 0,0 0 0,-1 0 0,1 0 0,0-1 0,21-15 0,-2-6-391,-1 0 0,-1-1-1,-1-1 1,-1 0 0,-1-1 0,20-45-1,-41 85 271,1 0 0,0 1 0,2-1-1,-1 1 1,2 0 0,-1 25 0,3-40 119,0 1 1,0-1 0,0 0 0,0 0-1,0 0 1,1 0 0,-1-1 0,0 1 0,1 0-1,-1 0 1,0 0 0,1 0 0,-1 0-1,1 0 1,0 0 0,-1-1 0,1 1 0,-1 0-1,1 0 1,0-1 0,0 1 0,0 0-1,-1-1 1,1 1 0,0-1 0,0 1 0,0-1-1,0 1 1,0-1 0,0 0 0,0 0-1,0 1 1,0-1 0,0 0 0,0 0 0,0 0-1,0 0 1,0 0 0,0 0 0,0 0-1,0 0 1,0-1 0,0 1 0,0 0 0,0-1-1,0 1 1,1-1 0,2-1-42,0 1-1,0-1 1,0 0 0,0 0 0,0-1-1,0 1 1,-1-1 0,1 0 0,4-5-1,8-14-314,-1-1 0,-2-1 0,0 0 0,-2-1 0,15-43 0,19-43 2261,-55 133-1510,1 0 0,1 0 0,1 0 0,1 1 0,0 0 1,2 1-1,1-1 0,1 1 0,1-1 0,2 37 0,0-57-468,-1 0-1,1 0 1,0-1-1,-1 1 1,1 0-1,0 0 1,1 0-1,-1-1 1,0 1-1,1 0 1,0-1-1,-1 0 1,1 1-1,0-1 1,0 0-1,0 0 1,1 0-1,-1 0 1,0 0-1,1 0 1,-1-1-1,1 1 1,0-1-1,-1 0 1,1 0-1,0 0 1,4 1-1,-6-2-40,0-1 0,-1 0 0,1 1 1,-1-1-1,1 1 0,-1-1 0,1 0 0,-1 1 0,0-1 1,1 0-1,-1 1 0,0-1 0,1 0 0,-1 0 0,0 1 1,0-1-1,0 0 0,0 0 0,0 0 0,1 1 0,-1-1 1,-1 0-1,1 0 0,0 1 0,0-3 0,-3-23-1292,-3 7 1521,-2 0 0,0 1 0,-1 0 0,-1 0 0,-19-26 0,-8-14 2369,17 18 81,48 37-1752,53 10-6550,-44-7-2327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7.235"/>
    </inkml:context>
    <inkml:brush xml:id="br0">
      <inkml:brushProperty name="width" value="0.025" units="cm"/>
      <inkml:brushProperty name="height" value="0.025" units="cm"/>
    </inkml:brush>
  </inkml:definitions>
  <inkml:trace contextRef="#ctx0" brushRef="#br0">0 132 12460,'0'0'10794,"83"-19"-9353,-17 7-768,12-2-385,5-1-160,0-3-96,0-8-2722,-8-1-10635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250"/>
    </inkml:context>
    <inkml:brush xml:id="br0">
      <inkml:brushProperty name="width" value="0.025" units="cm"/>
      <inkml:brushProperty name="height" value="0.025" units="cm"/>
    </inkml:brush>
  </inkml:definitions>
  <inkml:trace contextRef="#ctx0" brushRef="#br0">139 169 11339,'0'-30'10107,"-13"10"-4010,11 18-5906,0 1 0,-1 0 0,1-1 0,-1 1 0,1 1 0,-1-1 0,1 0 0,-1 0 0,1 1 0,-1 0 0,0-1 0,1 1 0,-1 0 0,1 0 0,-1 0 0,0 1 0,1-1 0,-1 1 0,-3 1 0,2-1-153,0 1-1,1-1 1,-1 1-1,1 0 1,0 1-1,-1-1 1,1 0-1,0 1 1,0 0-1,0 0 1,1 0-1,-1 0 1,1 0-1,0 0 1,0 1-1,0-1 1,0 1-1,0-1 1,1 1-1,-2 5 1,0 1 35,0 1 1,1-1-1,0 0 1,0 1-1,1-1 1,1 18 0,0-27-72,0 1 0,0 0 0,1-1 0,-1 1 0,1 0 0,-1-1 0,1 1 0,0-1 0,-1 1 0,1 0 0,0-1 0,0 0 1,0 1-1,0-1 0,0 0 0,0 1 0,1-1 0,-1 0 0,0 0 0,1 0 0,-1 0 0,1 0 0,-1 0 0,1 0 0,-1-1 0,1 1 1,0-1-1,-1 1 0,1-1 0,0 1 0,-1-1 0,1 0 0,0 0 0,-1 0 0,1 0 0,0 0 0,2-1 0,2 1 1,0-1-1,0 0 0,0 0 0,0 0 1,0-1-1,0 0 0,0 0 0,-1-1 1,9-4-1,1-4-2,-2 1 0,0-2 0,0 0 0,-1-1 0,0 0 0,-1 0 0,14-24 0,-18 26 0,-1-1 0,1 0 0,-2 0 0,0 0 0,0-1 0,-1 0 0,-1 0 0,0 0 0,-1 0 0,1-19 0,-3 32 0,0 1 0,0-1 0,-1 0 0,1 0 0,0 0 0,0 0 0,0 0 0,0 0 0,-1 1 0,1-1 0,0 0 0,0 0 0,0 0 0,0 0 0,-1 0 0,1 0 0,0 0 0,0 0 0,-1 0 0,1 0 0,0 0 0,0 0 0,0 0 0,-1 0 0,1 0 0,0 0 0,0 0 0,0 0 0,-1 0 0,1 0 0,0 0 0,0 0 0,0-1 0,-1 1 0,1 0 0,0 0 0,0 0 0,0 0 0,0 0 0,0-1 0,-1 1 0,1 0 0,0 0 0,0 0 0,0 0 0,0-1 0,0 1 0,0 0 0,0 0 0,0 0 0,0-1 0,-1 1 0,1 0 0,0 0 0,0 0 0,0-1 0,0 1 0,0 0 0,0-1 0,-11 18 0,1 2 0,1 0 0,1 0 0,1 1 0,1 0 0,0 0 0,2 1 0,0-1 0,1 1 0,1 0 0,2 41 0,0-60 0,0 0 0,0 0 0,1 0 0,-1 0 0,0 0 0,1 0 0,0-1 0,-1 1 0,1 0 0,0 0 0,0-1 0,0 1 0,0 0 0,0-1 0,0 1 0,0-1 0,0 1 0,1-1 0,-1 1 0,1-1 0,-1 0 0,1 0 0,-1 0 0,1 0 0,0 0 0,-1 0 0,1 0 0,0-1 0,0 1 0,0-1 0,0 1 0,0-1 0,-1 0 0,1 1 0,0-1 0,0 0 0,0 0 0,0-1 0,0 1 0,3-1 0,1 0 0,0-1 0,0 1 0,0-1 0,0-1 0,-1 1 0,1-1 0,-1 0 0,0 0 0,0-1 0,0 1 0,8-8 0,-2-2 0,-1 0 0,0-1 0,-1 0 0,-1-1 0,13-29 0,-20 88 0,-5-12 0,-3 28 0,7-57 0,0 0 0,0 0 0,0 0 0,0 1 0,0-1 0,1 0 0,0 0 0,0 0 0,0 0 0,0 0 0,0 0 0,0 0 0,1-1 0,1 4 0,-1-5 0,-1 1 0,1-1 0,0 0 0,-1 0 0,1 1 0,0-1 0,0 0 0,0-1 0,0 1 0,0 0 0,0-1 0,0 1 0,0-1 0,0 1 0,0-1 0,0 0 0,0 0 0,0 0 0,1 0 0,-1 0 0,0-1 0,0 1 0,0-1 0,0 1 0,0-1 0,0 0 0,0 1 0,3-3 0,2-1 0,1 0 0,-2 0 0,1-1 0,0 0 0,-1 0 0,7-7 0,-6 5 0,1-2 0,-1 1 0,0-1 0,-1 0 0,0 0 0,0-1 0,-1 1 0,0-1 0,-1-1 0,0 1 0,-1-1 0,0 1 0,-1-1 0,2-13 0,-4 24 0,0 0 0,0-1 0,0 1 0,0 0 0,0 0 0,0 0 0,1 0 0,-1-1 0,0 1 0,0 0 0,0 0 0,0 0 0,0-1 0,0 1 0,0 0 0,0 0 0,-1 0 0,1 0 0,0-1 0,0 1 0,0 0 0,0 0 0,0 0 0,0-1 0,0 1 0,0 0 0,0 0 0,0 0 0,-1 0 0,1 0 0,0-1 0,0 1 0,0 0 0,0 0 0,0 0 0,-1 0 0,1 0 0,0 0 0,0 0 0,0 0 0,0 0 0,-1 0 0,1 0 0,0-1 0,0 1 0,0 0 0,-1 0 0,1 0 0,0 0 0,0 0 0,-10 9 0,-7 16 0,12-17 0,1 0 0,1 1 0,-1 0 0,1 0 0,1 0 0,-1 0 0,2 0 0,-1 0 0,1 1 0,1-1 0,-1 1 0,2-1 0,1 11 0,-1-18 2,0 0 0,0 0-1,1-1 1,-1 1 0,1-1 0,-1 1-1,1-1 1,0 0 0,0 0 0,0 1 0,-1-1-1,1 0 1,0-1 0,0 1 0,0 0 0,0-1-1,1 1 1,-1-1 0,0 1 0,0-1-1,0 0 1,0 0 0,0 0 0,1 0 0,-1 0-1,3-1 1,2 1-36,0-1-1,1 0 1,-1 0 0,0-1-1,0 0 1,12-4 0,-15 4-552,0-1-1,0 0 1,0 1 0,-1-1 0,1-1-1,-1 1 1,1 0 0,-1-1 0,0 0-1,4-7 1,5-17-6866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627"/>
    </inkml:context>
    <inkml:brush xml:id="br0">
      <inkml:brushProperty name="width" value="0.025" units="cm"/>
      <inkml:brushProperty name="height" value="0.025" units="cm"/>
    </inkml:brush>
  </inkml:definitions>
  <inkml:trace contextRef="#ctx0" brushRef="#br0">0 1 13549,'0'0'16592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966"/>
    </inkml:context>
    <inkml:brush xml:id="br0">
      <inkml:brushProperty name="width" value="0.025" units="cm"/>
      <inkml:brushProperty name="height" value="0.025" units="cm"/>
    </inkml:brush>
  </inkml:definitions>
  <inkml:trace contextRef="#ctx0" brushRef="#br0">193 1 20692,'0'0'5060,"21"58"-3298,-20-24-705,-1 5-448,0 8-385,0-1-160,0-2-32,0-4-32,0-10 32,0-7 32,0-9-64,3-8-545,-9-17-17295</inkml:trace>
  <inkml:trace contextRef="#ctx0" brushRef="#br0" timeOffset="1.34">0 355 19923,'0'0'9257,"79"5"-7880,-34-12-801,6-4-447,-1-2-97,0 0 32,-6 0-64,-10 0-673,-7-1-1025,-14 2-1729,-11-2-609,-2 1-1889,-10-2-5958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6.327"/>
    </inkml:context>
    <inkml:brush xml:id="br0">
      <inkml:brushProperty name="width" value="0.025" units="cm"/>
      <inkml:brushProperty name="height" value="0.025" units="cm"/>
    </inkml:brush>
  </inkml:definitions>
  <inkml:trace contextRef="#ctx0" brushRef="#br0">0 101 17168,'0'0'13709,"88"-25"-13068,-39 22-257,3-1-64,-1-1-95,-1-2-97,-4 0-96,-6-3-897,-8 0-2210,-7-2-4836,-4-5-11852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6.778"/>
    </inkml:context>
    <inkml:brush xml:id="br0">
      <inkml:brushProperty name="width" value="0.025" units="cm"/>
      <inkml:brushProperty name="height" value="0.025" units="cm"/>
    </inkml:brush>
  </inkml:definitions>
  <inkml:trace contextRef="#ctx0" brushRef="#br0">1 0 13004,'0'0'13101,"0"10"-11911,0 29 578,1 97 1760,-1-134-3525,0-1 0,0 1 0,0-1 0,0 1 0,0-1 0,1 0 0,-1 1 0,0-1 0,1 1 0,-1-1 0,1 0 0,-1 1 0,1-1 0,0 0 1,-1 0-1,1 1 0,0-1 0,0 0 0,0 0 0,0 0 0,0 0 0,0 0 0,0 0 0,0 0 0,0 0 0,1-1 0,-1 1 0,0 0 0,1-1 0,-1 1 0,0-1 0,1 1 0,-1-1 0,1 0 0,-1 0 1,0 1-1,1-1 0,-1 0 0,1 0 0,-1 0 0,1-1 0,-1 1 0,1 0 0,-1 0 0,2-2 0,4 0 1,-1 0 0,0-1 0,0 0 0,0 0 0,-1 0 0,1-1 0,-1 0 0,8-6 0,15-19-4,26-34 0,-17 18 0,-37 45 0,0-1 0,0 1 0,0-1 0,0 1 0,0 0 0,1-1 0,-1 1 0,0 0 0,0-1 0,0 1 0,1 0 0,-1 0 0,0-1 0,0 1 0,1 0 0,-1 0 0,0-1 0,1 1 0,-1 0 0,0 0 0,1 0 0,-1-1 0,0 1 0,1 0 0,-1 0 0,0 0 0,1 0 0,-1 0 0,1 0 0,-1 0 0,0 0 0,1 0 0,-1 0 0,0 0 0,1 0 0,-1 0 0,1 0 0,-1 0 0,0 0 0,1 1 0,-1-1 0,0 0 0,1 0 0,-1 0 0,0 0 0,1 1 0,-1-1 0,0 0 0,0 0 0,1 1 0,-1-1 0,0 0 0,0 1 0,1-1 0,4 33 0,-10 41 0,2-55 0,2-11 0,-1 0 0,1 0 0,1 0 0,-1 0 0,1 0 0,1 0 0,1 12 0,-1-20-16,-1 1 0,0-1 0,1 1 0,-1-1 0,0 1 0,1-1 0,-1 1 0,1-1 0,-1 0 0,1 1 0,-1-1 0,1 0 0,-1 1 0,1-1 0,-1 0 0,1 1 0,0-1 0,-1 0 0,1 0 0,-1 0 0,1 0 0,0 0 0,-1 1 0,1-1 0,0 0 0,-1 0 0,1-1 0,-1 1 0,1 0 0,0 0 0,-1 0 0,1 0 0,-1 0 0,1-1 0,0 1 0,-1 0 0,1-1 0,-1 1 0,1 0 0,-1-1 1,1 1-1,-1 0 0,1-1 0,-1 1 0,0-1 0,1 0 0,23-22-3018,-9-2-2779,2-6-2270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7.305"/>
    </inkml:context>
    <inkml:brush xml:id="br0">
      <inkml:brushProperty name="width" value="0.025" units="cm"/>
      <inkml:brushProperty name="height" value="0.025" units="cm"/>
    </inkml:brush>
  </inkml:definitions>
  <inkml:trace contextRef="#ctx0" brushRef="#br0">5 37 10474,'0'0'18076,"-2"8"-16966,1 0-929,0 0 0,1 0 0,0 0 0,0 0 0,0 0 0,1 0 0,0 0 0,1 0 0,0-1 0,3 10 0,-2-9-133,2 6 82,1 1 0,1-1-1,0 0 1,13 20 0,-19-32-112,1 0-1,-1-1 0,1 1 1,-1 0-1,1-1 0,0 1 1,-1-1-1,1 0 1,0 1-1,0-1 0,0 0 1,0 0-1,0 0 0,0-1 1,0 1-1,4 0 0,-3-1-11,-1 0 0,0 0-1,0-1 1,0 1-1,0-1 1,0 0 0,0 0-1,0 1 1,0-1 0,0-1-1,0 1 1,0 0-1,-1 0 1,1-1 0,0 1-1,-1-1 1,1 1 0,-1-1-1,0 0 1,1 1-1,0-3 1,5-7-6,0-1 0,-1 1 0,0-1 0,-1 0 0,0 0 0,-1-1 0,0 1 0,-1-1 0,-1 0 0,0 0 0,-1 0 0,0-23 0,-4 27 0,-4 17 0,-3 18 0,9-22 0,1-1 0,-1 0 0,1 0 0,0 0 0,0 1 0,1-1 0,-1 0 0,0 0 0,1 0 0,0 0 0,0 0 0,0 1 0,0-1 0,0-1 0,1 1 0,-1 0 0,1 0 0,0-1 0,0 1 0,0 0 0,4 3 0,-2-4 0,-1 0 0,1 0 0,0 0 0,0-1 0,0 1 0,0-1 0,0 0 0,0-1 0,0 1 0,0-1 0,0 1 0,0-1 0,0 0 0,0-1 0,0 1 0,0-1 0,7-1 0,-4-1 0,0 1 0,0-1 0,0-1 0,0 1 0,-1-1 0,0 0 0,1-1 0,-1 1 0,-1-1 0,1-1 0,8-9 0,-7 7 0,0-1 0,-1 1 0,0-1 0,0-1 0,-1 1 0,0-1 0,5-15 0,-10 11 0,-11 18 0,-12 18 0,14-9 0,-1 1 0,2 0 0,-11 21 0,17-30 0,0 0 0,0-1 0,0 1 0,0 0 0,1 0 0,0 0 0,0 0 0,0 1 0,1-1 0,0 0 0,0 0 0,0 0 0,0 1 0,1-1 0,1 6 0,0-10-7,-1 1 0,1-1 0,-1 1 0,1-1 0,0 0 0,0 0 0,-1 1 0,1-1 0,0 0 0,0-1 0,0 1 0,0 0 0,0-1 0,1 1 0,-1-1 0,0 1 0,0-1 0,0 0 0,0 0 0,4 0 0,47-5-2142,-27-7-4337,3-5-3950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7.677"/>
    </inkml:context>
    <inkml:brush xml:id="br0">
      <inkml:brushProperty name="width" value="0.025" units="cm"/>
      <inkml:brushProperty name="height" value="0.025" units="cm"/>
    </inkml:brush>
  </inkml:definitions>
  <inkml:trace contextRef="#ctx0" brushRef="#br0">67 1 11371,'0'0'20761,"-9"2"-20206,-31 9-475,39-11-80,0 0 0,1 0 0,-1 0 0,0 1 0,0-1 0,0 0 0,1 1 0,-1-1 0,0 0 0,0 1 0,1-1 0,-1 1 0,0-1 0,1 1 0,-1-1 0,1 1 0,-1 0 0,1-1 0,-1 1 0,1 0 0,-1 0 0,1-1 0,0 1 0,-1 0 0,1 0 0,0-1 0,-1 1 0,1 0 0,0 0 0,0 0 0,0-1 0,0 1 0,0 0 0,0 0 0,0 0 0,0 0 0,0-1 0,1 1 0,-1 0 0,0 0 0,0 0 0,1-1 0,-1 1 0,0 0 0,1 0 0,-1-1 0,1 1 0,-1 0 0,1-1 0,-1 1 0,1 0 0,0-1 0,-1 1 0,1-1 0,0 1 0,-1-1 0,1 1 0,0-1 0,-1 0 0,1 1 0,0-1 0,0 0 0,0 0 0,1 1 0,54 7-521,-49-8 402,1 0 1,0 1 0,-1 0-1,1 0 1,-1 1 0,1 0-1,-1 0 1,1 0 0,-1 1-1,0 1 1,0-1 0,-1 1-1,11 7 1,-15-9 131,-1-1 1,0 1-1,1-1 1,-1 1-1,0 0 1,0-1-1,0 1 0,0 0 1,0 0-1,0 0 1,-1 0-1,1 0 1,-1 0-1,1 0 0,-1 0 1,0 0-1,1 0 1,-1 0-1,0 0 1,-1 0-1,1 0 0,0 0 1,-1 3-1,-1-1 50,1-1-1,-1 0 1,0 1-1,0-1 1,0 0 0,-1 0-1,1 0 1,-1 0-1,1 0 1,-1-1-1,-6 5 1,2-2 37,0 0 1,-1 0-1,1-1 1,-1 0-1,0-1 1,0 0-1,-1 0 1,1-1-1,-1 0 1,-12 2-1,20-4-143,0 0 0,0-1 1,0 1-1,0 0 0,0 0 0,0-1 0,0 1 0,0-1 1,0 1-1,0-1 0,0 1 0,0-1 0,1 1 0,-1-1 1,0 0-1,0 1 0,0-1 0,1 0 0,-1 0 1,0 0-1,1 0 0,-1 0 0,1 1 0,-1-1 0,1 0 1,0 0-1,-1 0 0,1 0 0,0 0 0,-1 0 0,1-1 1,0 1-1,0 0 0,0 0 0,0 0 0,0 0 1,0 0-1,1 0 0,-1 0 0,1-2 0,-1 1-272,-1-24-6582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8.657"/>
    </inkml:context>
    <inkml:brush xml:id="br0">
      <inkml:brushProperty name="width" value="0.025" units="cm"/>
      <inkml:brushProperty name="height" value="0.025" units="cm"/>
    </inkml:brush>
  </inkml:definitions>
  <inkml:trace contextRef="#ctx0" brushRef="#br0">7 0 10154,'0'0'16671,"0"9"-15822,-6 379 4191,7-386-4987,4-12-40,1-14-26,-3-5 13,-1 0 0,-1 0 0,-4-29 0,-1 43 0,2 26 0,1-8 0,1 1 0,0-1 0,0 0 0,0 0 0,1 0 0,-1 0 0,1 0 0,-1 1 0,1-1 0,0 0 0,2 3 0,-1-4 0,0 0 0,1 1 0,0-1 0,-1 0 0,1 0 0,0 0 0,0-1 0,0 1 0,0-1 0,0 1 0,0-1 0,0 0 0,1 0 0,-1-1 0,0 1 0,1-1 0,-1 1 0,0-1 0,1 0 0,-1 0 0,0-1 0,1 1 0,-1-1 0,0 1 0,1-1 0,-1 0 0,6-3 0,2 0 0,0-1 0,0 0 0,-1-1 0,0 0 0,0 0 0,15-13 0,56-72 0,-81 143 0,-8-3 0,4-35 0,2 0 0,0 0 0,0 0 0,1 0 0,1 0 0,0 0 0,5 26 0,-5-39 0,0-1 0,0 1 0,0-1 0,0 1 1,0-1-1,0 1 0,1 0 0,-1-1 0,0 1 0,0-1 0,1 0 0,-1 1 1,0-1-1,1 1 0,-1-1 0,0 1 0,1-1 0,-1 0 0,1 1 0,-1-1 0,1 0 1,-1 1-1,1-1 0,-1 0 0,1 0 0,-1 1 0,1-1 0,-1 0 0,1 0 1,-1 0-1,1 0 0,-1 0 0,1 0 0,0 0 0,-1 0 0,1 0 0,-1 0 0,1 0 1,-1 0-1,1 0 0,-1 0 0,1 0 0,-1-1 0,2 1 0,-1-1-2,1 0 1,-1 0-1,1 0 0,-1 0 0,0 0 0,1 0 0,-1 0 0,0-1 0,0 1 0,0 0 0,0-1 0,0 1 1,1-3-1,7-25-1309,-5-3-3608,-2-10-3532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8.985"/>
    </inkml:context>
    <inkml:brush xml:id="br0">
      <inkml:brushProperty name="width" value="0.025" units="cm"/>
      <inkml:brushProperty name="height" value="0.025" units="cm"/>
    </inkml:brush>
  </inkml:definitions>
  <inkml:trace contextRef="#ctx0" brushRef="#br0">21 1 2402,'0'0'28315,"-21"55"-27034,21-44-896,13-4-321,2 0-769,6-1-2210,0-3-3459,4-1-3875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9.359"/>
    </inkml:context>
    <inkml:brush xml:id="br0">
      <inkml:brushProperty name="width" value="0.025" units="cm"/>
      <inkml:brushProperty name="height" value="0.025" units="cm"/>
    </inkml:brush>
  </inkml:definitions>
  <inkml:trace contextRef="#ctx0" brushRef="#br0">51 0 13325,'0'0'10239,"-3"11"-7538,-40 105 2504,42-115-5196,1-1 0,-1 1 1,1 0-1,0 0 0,-1-1 1,1 1-1,0 0 0,0 0 1,-1-1-1,1 1 0,0 0 0,0 0 1,0-1-1,0 1 0,0 0 1,0 0-1,0 0 0,0-1 1,0 1-1,1 0 0,-1 0 1,0 0-1,0-1 0,1 1 0,-1 0 1,0-1-1,1 1 0,-1 0 1,2 1-1,-1-2 18,0 0 1,1 0-1,-1 1 0,0-1 1,1 0-1,-1 0 0,0 0 1,0 0-1,1-1 0,-1 1 1,0 0-1,1-1 0,-1 1 1,0 0-1,3-2 0,45-27 554,-44 24-581,1 0 0,0 1 0,0 0 0,0 0 0,0 1 0,1 0 0,0 0 0,-1 0 0,10-1 0,-14 3 0,-1 1 0,1 0 0,0 0 0,-1 0 0,1 0 0,0 0 0,-1 0 0,1 0 0,0 1 0,-1-1 0,1 0 0,0 1 0,-1 0 0,1-1 0,-1 1 0,1 0 0,-1 0 0,2 1 0,-2-1 0,1 1 0,0 0 0,-1 0 0,1 0 0,-1 1 0,0-1 0,0 0 0,0 0 0,0 1 0,0-1 0,0 0 0,-1 1 0,1-1 0,-1 1 0,0 4 0,0-7 0,0 1 0,0 0 0,0 0 0,1 0 0,-1 0 0,0 0 0,0 0 0,0 0 0,1-1 0,-1 1 0,0 0 0,1 0 0,-1 0 0,1-1 0,-1 1 0,1 0 0,-1-1 0,1 1 0,0 0 0,-1-1 0,1 1 0,0-1 0,-1 1 0,1-1 0,0 1 0,0-1 0,-1 1 0,1-1 0,0 0 0,0 1 0,1-1 0,28-3 0,-9-1 0,-22 8-3445,-9 1-6365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1.908"/>
    </inkml:context>
    <inkml:brush xml:id="br0">
      <inkml:brushProperty name="width" value="0.025" units="cm"/>
      <inkml:brushProperty name="height" value="0.025" units="cm"/>
    </inkml:brush>
  </inkml:definitions>
  <inkml:trace contextRef="#ctx0" brushRef="#br0">134 92 11307,'0'0'6876,"-9"-1"-3860,6 0-2849,-1 0 0,1 0 1,-1 1-1,0 0 0,1-1 1,-1 1-1,1 1 0,-1-1 1,0 0-1,1 1 0,-1 0 1,1 0-1,-1 0 0,1 0 1,-1 0-1,1 1 0,0 0 1,0-1-1,0 1 0,0 0 1,0 1-1,0-1 0,0 0 1,1 1-1,-1 0 0,1-1 0,0 1 1,0 0-1,0 0 0,0 0 1,-1 4-1,-1 0-32,0 0 1,1 0-1,0 1 0,0-1 0,1 1 1,0 0-1,0-1 0,1 1 0,0 0 1,1 0-1,0 11 0,0-18-131,0 0 1,0-1-1,0 1 0,0-1 1,0 1-1,0 0 0,0-1 0,1 1 1,-1-1-1,0 1 0,0-1 1,1 1-1,-1-1 0,0 1 1,1-1-1,-1 1 0,1-1 0,-1 1 1,0-1-1,1 0 0,-1 1 1,1-1-1,-1 0 0,1 1 1,0-1-1,-1 0 0,1 1 1,-1-1-1,1 0 0,1 0 0,19-6 165,17-22 175,-14-1-116,28-42 0,-31 42-198,-20 27-21,-1 1 0,1 0 0,-1 0 0,1 0 0,0 0 0,0 0 0,-1 0 0,1 1 0,0-1 1,0 0-1,0 0 0,0 0 0,0 1 0,0-1 0,0 1 0,0-1 0,0 1 0,1-1 0,-1 1 0,0-1 0,2 1 1,-2 0-7,0 1 0,0-1 1,-1 1-1,1-1 1,0 1-1,0-1 1,-1 1-1,1 0 1,0-1-1,-1 1 0,1 0 1,-1-1-1,1 1 1,-1 0-1,1 0 1,-1 0-1,0 0 1,1-1-1,-1 1 0,0 0 1,1 2-1,7 67 93,-8-54 8,24 443 579,-25-449-501,0-1 0,0 0 0,-1 0 0,-1 1 1,0-1-1,-6 14 0,8-21-135,0 0 1,0 0-1,0 0 1,-1 0-1,1 0 1,-1 0 0,1-1-1,-1 1 1,0 0-1,1-1 1,-1 1-1,0-1 1,0 1-1,-2 0 1,2-2-36,1 1 0,-1-1 0,1 0 0,0 0 0,-1 0 0,1 0 0,-1 0 0,1 0 0,-1 0 0,1 0 0,-1-1 0,1 1 1,0 0-1,-1-1 0,1 0 0,-1 1 0,1-1 0,0 0 0,0 1 0,-1-1 0,1 0 0,0 0 0,0 0 0,0 0 0,-1-1 0,-3-5-12,0 1 0,0-1 0,1 1 0,0-1 0,0-1 0,1 1 0,-1 0 0,2-1 0,-1 0 0,1 1 0,0-1 0,1 0 0,0 0 0,0-10 0,0 4 0,0 1 0,2-1 0,0 0 0,0 0 0,1 1 0,1-1 0,7-22 0,9-5 0,1 1 0,3 1 0,36-50 0,-33 54 0,-2-2 0,-2 0 0,29-66 0,-49 99-47,-1-1-1,1 0 1,-1-1-1,0 1 1,0 0-1,0 0 1,-1 0-1,0-7 1,0 12 0,0-1 0,0 1 1,0 0-1,-1-1 0,1 1 1,0 0-1,0 0 0,0-1 0,-1 1 1,1 0-1,0 0 0,0 0 1,-1-1-1,1 1 0,0 0 0,0 0 1,-1 0-1,1 0 0,0 0 1,-1 0-1,1 0 0,0-1 0,-1 1 1,1 0-1,0 0 0,0 0 1,-1 0-1,1 0 0,0 0 0,-1 0 1,1 0-1,0 1 0,-1-1 1,1 0-1,0 0 0,-1 0 0,1 0 1,0 0-1,0 0 0,-1 1 1,1-1-1,0 0 0,0 0 0,-1 0 1,1 1-1,0-1 0,0 0 1,0 0-1,-1 1 0,1-1 0,-15 12-2300,-20 51-9884,31-55 9424,-5 11-9765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50.001"/>
    </inkml:context>
    <inkml:brush xml:id="br0">
      <inkml:brushProperty name="width" value="0.025" units="cm"/>
      <inkml:brushProperty name="height" value="0.025" units="cm"/>
    </inkml:brush>
  </inkml:definitions>
  <inkml:trace contextRef="#ctx0" brushRef="#br0">6 155 9929,'0'0'18631,"10"-4"-18059,2-2-484,1 0 0,-1-1 0,0 0 0,21-17 1,-28 20-58,-1 1 0,1-1 0,-1 0 1,0 0-1,0-1 0,-1 1 0,1-1 1,-1 0-1,0 0 0,-1 0 0,1 0 1,-1 0-1,0 0 0,0-1 0,0 1 1,-1-1-1,1-8 0,-2 14-10,0 0 0,0-1 1,-1 1-1,1-1 0,0 1 0,0 0 0,-1-1 0,1 1 0,0 0 0,-1-1 1,1 1-1,0 0 0,-1-1 0,1 1 0,-1 0 0,1 0 0,0-1 1,-1 1-1,1 0 0,-1 0 0,1 0 0,-1 0 0,1 0 0,-1 0 0,1 0 1,-1 0-1,1 0 0,0 0 0,-1 0 0,1 0 0,-1 0 0,1 0 0,-1 0 1,1 0-1,-1 0 0,1 0 0,-1 1 0,-20 6 196,11 0-132,1 1 0,0-1-1,0 2 1,1-1 0,0 2 0,0-1 0,1 1 0,1 0-1,0 0 1,0 0 0,1 1 0,0 0 0,0 0 0,2 1 0,-1-1-1,1 1 1,1 0 0,-1 13 0,3-24-85,0 0 0,0 0 0,0 0 0,1 0 0,-1 0 0,0 0 0,0 0 0,1 0 0,-1 0 0,1 0 0,-1 0 0,1 0 0,-1 0 0,1 0 0,0 0 0,-1 0 0,1-1 0,0 1 0,0 0 0,-1 0 0,1-1 0,0 1 0,0-1 0,0 1 0,0-1 0,0 1 0,0-1 0,0 1 0,0-1 0,0 0 0,0 1 0,0-1 0,0 0 0,0 0 0,1 0 0,-1 0 0,0 0 0,0 0 0,0 0 0,0-1 0,0 1 0,0 0 0,0 0 0,0-1 0,0 1 0,1-1 0,6-1 0,-1-1 0,1 1 0,-1-1 0,0-1 0,8-4 0,35-29 0,-38 27 0,0 1 0,0 0 0,1 1 0,0 0 0,0 1 0,1 0 0,22-7 0,-35 14 0,-1 0 0,1 0 0,0 0 0,-1 0 0,1 0 0,0 0 0,-1 0 0,1 0 0,-1 0 0,1 0 0,0 0 0,-1 0 0,1 0 0,-1 1 0,1-1 0,0 0 0,-1 0 0,1 1 0,-1-1 0,1 1 0,-1-1 0,1 0 0,-1 1 0,0-1 0,1 1 0,-1-1 0,1 1 0,-1 0 0,7 23 0,-7 39 0,-1-45 0,1-16 0,0-1 0,0 0 0,0 1 0,0-1 0,0 1 0,0-1 0,0 0 0,1 1 0,-1-1 0,0 1 0,1-1 0,-1 0 0,1 0 0,-1 1 0,1-1 0,0 0 0,0 0 0,-1 0 0,1 1 0,0-1 0,0 0 0,0 0 0,0 0 0,0-1 0,3 3 0,-1-3 0,-1 1 0,1-1 0,0 1 0,0-1 0,-1 0 0,1 0 0,0 0 0,0 0 0,-1-1 0,1 1 0,0-1 0,-1 0 0,5-1 0,9-4 0,1-1 0,25-15 0,-33 16 0,1 0 0,0 0 0,1 2 0,-1-1 0,1 1 0,-1 1 0,1 0 0,0 0 0,17-1 0,-27 4 0,0 1 0,0 0 0,0-1 0,-1 1 0,1 0 0,0-1 0,-1 1 0,1 0 0,0 0 0,-1 0 0,1-1 0,-1 1 0,1 0 0,-1 0 0,0 0 0,1 0 0,-1 0 0,0 0 0,0 0 0,0 0 0,1 0 0,-1 0 0,0 0 0,0 0 0,0 0 0,-1 0 0,1 0 0,0 0 0,0 0 0,-1 0 0,1 0 0,0 0 0,-1 0 0,0 1 0,-11 38 0,8-30-49,-10 18-1797,11-10-2265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8.947"/>
    </inkml:context>
    <inkml:brush xml:id="br0">
      <inkml:brushProperty name="width" value="0.025" units="cm"/>
      <inkml:brushProperty name="height" value="0.025" units="cm"/>
    </inkml:brush>
  </inkml:definitions>
  <inkml:trace contextRef="#ctx0" brushRef="#br0">183 0 15695,'0'0'12956,"-5"10"-12561,-3 8-168,1 1 0,0 0 1,2 0-1,0 0 0,1 1 0,1 0 0,-1 20 0,2 8 224,1 0 1,7 50-1,10-23-156,-11-59-231,-1-1 0,-1 1-1,2 30 1,-5-45-64,0-1 0,0 0 0,0 1 0,0-1 0,-1 0 0,1 0 0,0 0 0,0 1 0,0-1 0,0 0 0,-1 0 0,1 0 0,0 1 0,0-1 0,0 0 0,-1 0 0,1 0 0,0 0 0,0 0 0,-1 1 0,1-1 0,0 0 0,0 0 0,-1 0 0,1 0 0,0 0 0,-1 0 0,1 0 0,0 0 0,0 0 0,-1 0 0,1 0 0,0 0 0,0 0 0,-1 0 0,1 0 0,0-1 0,-1 1 0,1 0 0,0 0 0,0 0 0,0 0 0,-1 0 0,1-1 0,0 1 0,0 0 0,0 0 0,-1 0 0,1-1 0,0 1 0,0 0 0,-1-1 0,-11-8 0,-7-9-52,1 0 0,1-2 0,1 0 0,1-1 0,0 0 0,2-1 0,-14-29 0,27 50 51,-1 0 1,0-1 0,0 1 0,1 0 0,-1 0 0,1 0 0,-1 0-1,1-1 1,0 1 0,-1 0 0,1 0 0,0-1 0,0 1 0,0 0-1,0-1 1,0 1 0,0 0 0,0 0 0,0-1 0,0 1 0,1 0-1,-1-1 1,1 1 0,-1 0 0,1 0 0,-1 0 0,1 0 0,0-1-1,-1 1 1,1 0 0,0 0 0,0 0 0,0 0 0,2-1 0,1 0 10,1 1 1,-1 0 0,1 0 0,0 0 0,-1 0 0,1 1-1,9 0 1,2-1-28,-8 0 43,36-2-1296,0-5-3914,-11-1-1553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9.289"/>
    </inkml:context>
    <inkml:brush xml:id="br0">
      <inkml:brushProperty name="width" value="0.025" units="cm"/>
      <inkml:brushProperty name="height" value="0.025" units="cm"/>
    </inkml:brush>
  </inkml:definitions>
  <inkml:trace contextRef="#ctx0" brushRef="#br0">68 6 17745,'0'0'9187,"-9"7"-7783,5-4-1283,-1 0-36,1 0 1,0 0 0,0 0-1,1 1 1,-1-1-1,1 1 1,0 0-1,0 0 1,0 0-1,0 1 1,0-1-1,1 1 1,0-1-1,0 1 1,1 0-1,-1 0 1,-1 7-1,3-9-76,-1 0-1,1-1 1,0 1-1,0 0 0,0 0 1,1-1-1,-1 1 1,0 0-1,1-1 0,0 1 1,0-1-1,0 1 1,0-1-1,0 1 0,0-1 1,0 1-1,1-1 1,-1 0-1,1 0 0,0 0 1,3 3-1,-3-4 5,0 0 0,0 0-1,1 0 1,-1 0 0,0-1 0,0 1-1,1-1 1,-1 0 0,1 0 0,-1 0-1,0 0 1,1 0 0,-1 0-1,0 0 1,1-1 0,-1 0 0,0 1-1,1-1 1,-1 0 0,0 0 0,0 0-1,0 0 1,0 0 0,0-1-1,0 1 1,2-3 0,5-3 41,-1 0-1,0-1 1,-1 0 0,0 0 0,0-1-1,-1 1 1,0-2 0,-1 1 0,0-1 0,0 0-1,-1 0 1,0 0 0,4-20 0,-21 92 580,7-41-607,1 2-1,1-1 1,1 0 0,0 30 0,3-51-106,0 0 0,0 0 0,0 1 0,0-1 0,0 0 0,0 0 0,0 0 0,0 0 0,0 0 0,1 0 0,-1 0 0,1 0-1,-1 0 1,1 0 0,-1 0 0,1 0 0,-1 0 0,1 0 0,0-1 0,-1 1 0,1 0 0,0 0 0,0-1 0,0 1 0,-1 0 0,1-1 0,0 1 0,0-1-1,0 1 1,0-1 0,0 1 0,0-1 0,0 0 0,0 0 0,0 1 0,0-1 0,0 0 0,1 0 0,-1 0 0,0 0 0,0 0 0,0 0 0,0 0 0,0-1-1,0 1 1,0 0 0,0-1 0,0 1 0,2-1 0,1-1-664,1 0-1,0 0 1,-1-1 0,1 1-1,-1-1 1,0 0 0,0 0-1,0 0 1,5-6 0,13-22-6368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9.651"/>
    </inkml:context>
    <inkml:brush xml:id="br0">
      <inkml:brushProperty name="width" value="0.025" units="cm"/>
      <inkml:brushProperty name="height" value="0.025" units="cm"/>
    </inkml:brush>
  </inkml:definitions>
  <inkml:trace contextRef="#ctx0" brushRef="#br0">49 41 13485,'0'0'4954,"-6"12"-1399,-4 11-1945,1 1-1,-6 24 1,13-41-1416,0 1 0,0 0 0,1 0 0,0 1 0,0-1 0,1 0 0,0 0 0,1 0 0,-1 0 0,2 1 0,-1-1 0,4 10 0,-5-16-191,1-1-1,0 1 1,-1-1 0,1 1-1,0 0 1,0-1-1,0 0 1,0 1 0,0-1-1,0 1 1,0-1-1,0 0 1,1 0 0,-1 0-1,0 0 1,1 0-1,-1 0 1,1 0 0,-1 0-1,1-1 1,0 1-1,-1 0 1,1-1 0,3 1-1,-2-1 1,-1 0 0,1-1 0,0 1 0,0-1-1,-1 0 1,1 0 0,0 0 0,-1 0 0,1 0 0,-1-1-1,0 1 1,1-1 0,3-3 0,5-6-69,1 0 0,-2 0 0,0-2 1,10-14-1,32-58-111,-33 51 612,37-49 1,-60 113 253,-18 34-261,-16 62 746,35-114-1091,1 1 0,0-1-1,1 1 1,1-1-1,-1 1 1,2 0-1,4 24 1,-5-35-146,0-1-1,1 0 1,-1 1 0,1-1-1,-1 1 1,1-1-1,0 0 1,0 0 0,-1 1-1,1-1 1,0 0 0,0 0-1,0 0 1,0 0 0,0 0-1,0 0 1,1 0-1,-1 0 1,0-1 0,0 1-1,1 0 1,-1-1 0,0 1-1,1-1 1,-1 1 0,1-1-1,-1 0 1,1 0 0,-1 1-1,0-1 1,1 0-1,-1 0 1,1 0 0,-1-1-1,1 1 1,-1 0 0,1-1-1,-1 1 1,0 0 0,1-1-1,1-1 1,4 0-933,0-1 1,-1 0-1,1 0 0,-1-1 1,1 0-1,9-8 1,6-9-8946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0.276"/>
    </inkml:context>
    <inkml:brush xml:id="br0">
      <inkml:brushProperty name="width" value="0.025" units="cm"/>
      <inkml:brushProperty name="height" value="0.025" units="cm"/>
    </inkml:brush>
  </inkml:definitions>
  <inkml:trace contextRef="#ctx0" brushRef="#br0">47 130 12396,'0'0'9539,"8"-7"-7558,-5 5-1814,40-44 2280,-41 43-2224,0 1-1,0 0 1,-1-1 0,1 1-1,-1-1 1,0 0 0,1 1-1,-1-1 1,0 0 0,-1 0-1,1 0 1,0 0 0,-1 1-1,0-1 1,1 0 0,-1 0-1,0 0 1,-1 0 0,1 0-1,0 0 1,-1 0 0,-1-3-1,2 5-199,-1 0-1,1 1 1,-1-1-1,0 1 1,1-1 0,-1 1-1,0-1 1,0 1-1,1 0 1,-1-1-1,0 1 1,0 0-1,1 0 1,-1-1-1,0 1 1,0 0 0,0 0-1,1 0 1,-1 0-1,0 0 1,0 0-1,0 0 1,0 0-1,1 0 1,-1 1-1,0-1 1,0 0 0,0 0-1,1 1 1,-1-1-1,0 0 1,0 1-1,1-1 1,-1 1-1,0-1 1,0 2-1,-26 19 260,20-12-282,0 0 0,1 1 0,0-1 0,1 1 0,0 1 0,0-1 0,1 1 0,1 0 0,-1 0 0,2 0 0,0 0 0,0 1 0,1-1 0,0 12 0,1-22 0,0 0 0,0 0 0,0 1 0,0-1 0,0 0 0,0 0 0,1 0 0,-1 0 0,0 0 0,1 0 0,-1 0 0,1 0 0,-1 0 0,1 0 0,-1 0 0,1 0 0,0 0 0,-1 0 0,1 0 0,0-1 0,0 1 0,-1 0 0,1 0 0,0-1 0,0 1 0,0-1 0,0 1 0,0-1 0,0 1 0,0-1 0,0 1 0,0-1 0,0 0 0,1 0 0,-1 1 0,0-1 0,0 0 0,0 0 0,0 0 0,0 0 0,0-1 0,0 1 0,1 0 0,-1 0 0,0-1 0,1 0 0,5 0 0,-1-1 0,0 0 0,1-1 0,-1 0 0,0 0 0,9-6 0,36-33 0,-41 32 0,1 1 0,-1 0 0,1 0 0,1 1 0,0 1 0,0 0 0,24-10 0,-36 17 0,0 0 0,1 0 0,-1 0 0,0 0 0,1 0 0,-1 0 0,0 0 0,1 0 0,-1 0 0,0 0 0,1 0 0,-1 0 0,0 0 0,1 0 0,-1 1 0,0-1 0,1 0 0,-1 0 0,0 0 0,0 0 0,1 1 0,-1-1 0,0 0 0,0 0 0,1 1 0,-1-1 0,0 0 0,0 0 0,1 1 0,-1-1 0,0 0 0,0 0 0,0 1 0,0-1 0,0 0 0,0 1 0,1-1 0,-1 0 0,0 1 0,0-1 0,0 23 0,-9 19 0,6-34 0,1 1 0,0 0 0,0 0 0,0-1 0,1 11 0,1-19 0,0 1 0,0-1 0,0 0 0,0 1 0,1-1 0,-1 0 0,0 1 0,0-1 0,0 0 0,1 0 0,-1 1 0,0-1 0,0 0 0,1 0 0,-1 1 0,0-1 0,1 0 0,-1 0 0,0 0 0,1 1 0,-1-1 0,0 0 0,1 0 0,-1 0 0,0 0 0,1 0 0,-1 0 0,0 0 0,1 0 0,-1 0 0,1 0 0,-1 0 0,0 0 0,1 0 0,-1 0 0,0 0 0,1 0 0,-1 0 0,0 0 0,1-1 0,-1 1 0,0 0 0,1 0 0,-1 0 0,1-1 0,17-7 0,51-43 0,-55 39 0,0 1 0,0 0 0,31-15 0,-45 25 0,0 1 0,1 0 0,-1 0 0,1-1 0,-1 1 0,0 0 0,1 0 0,-1 0 0,1-1 0,-1 1 0,0 0 0,1 0 0,-1 0 0,1 0 0,-1 0 0,1 0 0,-1 0 0,1 0 0,-1 0 0,0 0 0,1 0 0,-1 0 0,1 0 0,-1 1 0,1-1 0,-1 0 0,0 0 0,1 0 0,-1 1 0,1-1 0,-1 0 0,0 0 0,1 1 0,-1-1 0,1 1 0,-1 17 0,-17 30 0,15-42 0,-2 4 0,1 0 0,0 0 0,0 0 0,1 0 0,-1 21 0,3-31-41,0 0 0,0 0 1,1 1-1,-1-1 0,0 0 0,0 1 0,0-1 1,0 0-1,0 0 0,1 0 0,-1 1 1,0-1-1,0 0 0,1 0 0,-1 0 0,0 1 1,0-1-1,0 0 0,1 0 0,-1 0 0,0 0 1,1 0-1,-1 1 0,0-1 0,0 0 1,1 0-1,-1 0 0,0 0 0,1 0 0,-1 0 1,0 0-1,0 0 0,1 0 0,-1 0 0,0 0 1,1 0-1,-1-1 0,0 1 0,0 0 1,1 0-1,-1 0 0,0 0 0,1 0 0,-1-1 1,0 1-1,0 0 0,0 0 0,1 0 0,-1-1 1,15-8-6772,2-8-4868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256"/>
    </inkml:context>
    <inkml:brush xml:id="br0">
      <inkml:brushProperty name="width" value="0.025" units="cm"/>
      <inkml:brushProperty name="height" value="0.025" units="cm"/>
    </inkml:brush>
  </inkml:definitions>
  <inkml:trace contextRef="#ctx0" brushRef="#br0">12 1 10762,'0'0'19122,"3"12"-18171,-1 4-829,0 0 1,-1 1 0,-1-1 0,-1 0-1,-3 24 1,-9 81-932,12-94-3948,0 0-4512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628"/>
    </inkml:context>
    <inkml:brush xml:id="br0">
      <inkml:brushProperty name="width" value="0.025" units="cm"/>
      <inkml:brushProperty name="height" value="0.025" units="cm"/>
    </inkml:brush>
  </inkml:definitions>
  <inkml:trace contextRef="#ctx0" brushRef="#br0">1 51 12300,'0'0'14253,"66"4"-12395,-29-4-545,4 0-576,3 0-449,0-4-192,1 1-64,-4 0 0,-5 0-288,-5-1-385,-7-1-1537,-6-1-961,-9-7-1377,-7-1-2851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970"/>
    </inkml:context>
    <inkml:brush xml:id="br0">
      <inkml:brushProperty name="width" value="0.025" units="cm"/>
      <inkml:brushProperty name="height" value="0.025" units="cm"/>
    </inkml:brush>
  </inkml:definitions>
  <inkml:trace contextRef="#ctx0" brushRef="#br0">1 11 19314,'0'0'6887,"76"0"-5158,-34 0-800,5 0-576,0 0-225,0 0-128,-6-1-513,-4-3-2273,-1 2-2948,-9-2-6117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3.345"/>
    </inkml:context>
    <inkml:brush xml:id="br0">
      <inkml:brushProperty name="width" value="0.025" units="cm"/>
      <inkml:brushProperty name="height" value="0.025" units="cm"/>
    </inkml:brush>
  </inkml:definitions>
  <inkml:trace contextRef="#ctx0" brushRef="#br0">9 1 15118,'0'0'10896,"2"9"-9022,1 15-1112,-1 1 0,-1-1 1,-1 1-1,-5 35 0,1 24-601,2-40-1338,-2-1-3513,4-41 3962,-1 1-2204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3.685"/>
    </inkml:context>
    <inkml:brush xml:id="br0">
      <inkml:brushProperty name="width" value="0.025" units="cm"/>
      <inkml:brushProperty name="height" value="0.025" units="cm"/>
    </inkml:brush>
  </inkml:definitions>
  <inkml:trace contextRef="#ctx0" brushRef="#br0">2 0 7015,'0'0'8610,"-1"9"-4280,1-1-3744,0-1 1,0 1-1,1 0 1,0-1-1,0 1 1,1 0-1,-1-1 1,2 0-1,-1 1 1,1-1 0,0 0-1,1 0 1,0-1-1,5 8 1,-3-6-328,0-1 1,1 1-1,0-2 1,0 1-1,1-1 1,-1 0-1,2 0 1,8 4-1,-14-9-197,0 1 0,0-1 1,0 0-1,1 1 0,-1-2 0,0 1 0,1 0 1,-1-1-1,0 1 0,1-1 0,-1 0 0,1 0 0,-1-1 1,1 1-1,-1-1 0,0 1 0,1-1 0,-1 0 1,0 0-1,0-1 0,0 1 0,1 0 0,-1-1 0,-1 0 1,1 0-1,3-3 0,6-5-109,0-2 1,-1 1-1,18-26 0,-25 31-153,0 0 1,0-1-1,0 1 0,-1-1 0,0 0 1,0 0-1,-1 0 0,0 0 0,0 0 1,-1-1-1,2-9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2.253"/>
    </inkml:context>
    <inkml:brush xml:id="br0">
      <inkml:brushProperty name="width" value="0.025" units="cm"/>
      <inkml:brushProperty name="height" value="0.025" units="cm"/>
    </inkml:brush>
  </inkml:definitions>
  <inkml:trace contextRef="#ctx0" brushRef="#br0">1 0 8840,'0'0'673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9.338"/>
    </inkml:context>
    <inkml:brush xml:id="br0">
      <inkml:brushProperty name="width" value="0.025" units="cm"/>
      <inkml:brushProperty name="height" value="0.025" units="cm"/>
    </inkml:brush>
  </inkml:definitions>
  <inkml:trace contextRef="#ctx0" brushRef="#br0">73 10 1537,'0'0'17153,"-9"0"-14335,-22 2-972,30-2-1537,0 0 0,-1 0 0,1 0-1,-1 0 1,1 0 0,-1 0 0,1 0 0,0 1 0,-1-1-1,1 1 1,-1-1 0,1 1 0,0-1 0,-1 1-1,1 0 1,0 0 0,0 0 0,0-1 0,0 1 0,0 0-1,0 0 1,0 1 0,0-1 0,-1 2 0,3-3-186,1 1 1,0 0-1,-1-1 1,1 1-1,0-1 1,-1 0-1,1 0 1,0 0-1,0 1 1,-1-2 0,1 1-1,3 0 1,0 0-38,46 0-75,41 0-593,112-13 0,-181 9-3103,-8-2-1508,-3-2-2425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9.683"/>
    </inkml:context>
    <inkml:brush xml:id="br0">
      <inkml:brushProperty name="width" value="0.025" units="cm"/>
      <inkml:brushProperty name="height" value="0.025" units="cm"/>
    </inkml:brush>
  </inkml:definitions>
  <inkml:trace contextRef="#ctx0" brushRef="#br0">80 0 10154,'0'0'15710,"11"1"-13708,5 0-1432,0 1-1,-1 0 0,24 7 0,-33-8-444,0 1 0,0 0 0,0 0 0,0 1 0,-1 0-1,1 0 1,-1 0 0,1 0 0,-1 1 0,0 0 0,-1 0 0,1 1 0,7 9 0,-10-12-109,-1 0 0,0 0 0,-1 1 0,1-1 0,0 0 0,-1 1 1,1-1-1,-1 0 0,0 1 0,1-1 0,-1 1 0,0-1 0,-1 1 1,1-1-1,0 0 0,-1 1 0,1-1 0,-1 1 0,0-1 0,0 0 1,0 0-1,0 1 0,0-1 0,0 0 0,-1 0 0,-1 2 0,-5 6 85,-1 1 0,0-2 0,-17 15 0,11-11-65,-7 8 24,-22 21-707,-55 40 1,77-68-5520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7.816"/>
    </inkml:context>
    <inkml:brush xml:id="br0">
      <inkml:brushProperty name="width" value="0.025" units="cm"/>
      <inkml:brushProperty name="height" value="0.025" units="cm"/>
    </inkml:brush>
  </inkml:definitions>
  <inkml:trace contextRef="#ctx0" brushRef="#br0">1 1 12556,'0'0'16255,"-1"10"-14344,1 3-1749,1 1-1,0 0 0,1-1 0,0 1 0,1-1 1,1 1-1,0-1 0,9 20 0,-11-27-136,1-1 0,0 1-1,0-1 1,0 0 0,1 0 0,-1 0-1,1 0 1,0-1 0,1 1 0,-1-1-1,1 0 1,0-1 0,0 1 0,0-1-1,0 0 1,0 0 0,1 0 0,0-1-1,-1 0 1,1 0 0,0 0 0,0-1-1,10 1 1,-11-1-400,1-1 1,0 0-1,0-1 0,-1 1 1,1-1-1,6-2 1,-9 2-261,0 0 1,0-1 0,0 1-1,0-1 1,0 0 0,0 0 0,-1 0-1,1 0 1,-1 0 0,1-1 0,3-4-1,11-15-11296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157"/>
    </inkml:context>
    <inkml:brush xml:id="br0">
      <inkml:brushProperty name="width" value="0.025" units="cm"/>
      <inkml:brushProperty name="height" value="0.025" units="cm"/>
    </inkml:brush>
  </inkml:definitions>
  <inkml:trace contextRef="#ctx0" brushRef="#br0">204 1 22549,'0'0'5798,"-6"11"-3529,-24 55-1381,-38 118 0,2-1-513,58-162-1940,6-14 88,0-1 0,-1 1 0,1-1 0,-2 0 0,1 0 0,-7 9-1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515"/>
    </inkml:context>
    <inkml:brush xml:id="br0">
      <inkml:brushProperty name="width" value="0.025" units="cm"/>
      <inkml:brushProperty name="height" value="0.025" units="cm"/>
    </inkml:brush>
  </inkml:definitions>
  <inkml:trace contextRef="#ctx0" brushRef="#br0">72 1 15246,'0'0'16411,"2"9"-15616,-2 5-760,0 1 0,-1 0 0,0 0 1,-1-1-1,-1 1 0,0-1 0,-1 0 0,-7 17 0,6-15-36,3-11-6,-21 74-1861,18-58 135,0 0-1,2 0 1,-2 38 0,5-67-6307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837"/>
    </inkml:context>
    <inkml:brush xml:id="br0">
      <inkml:brushProperty name="width" value="0.025" units="cm"/>
      <inkml:brushProperty name="height" value="0.025" units="cm"/>
    </inkml:brush>
  </inkml:definitions>
  <inkml:trace contextRef="#ctx0" brushRef="#br0">1 344 5765,'0'0'24904,"4"-10"-23521,34-62-1145,3 2 1,56-73-1,-93 138-238,0-1 0,1 1 0,0 0 0,0 0 0,0 0 0,9-6 0,-13 10 0,0 1 0,1-1 0,-1 0 0,0 1 0,0-1 0,1 0 0,-1 1 0,0-1 0,0 1 0,1 0 0,-1 0 0,1-1 0,-1 1 0,0 0 0,1 0 0,-1 0 0,1 0 0,-1 1 0,0-1 0,1 0 0,-1 0 0,0 1 0,1-1 0,-1 1 0,0-1 0,0 1 0,1 0 0,-1 0 0,0-1 0,0 1 0,0 0 0,0 0 0,0 0 0,0 0 0,0 0 0,0 0 0,-1 0 0,1 0 0,1 2 0,7 18 0,0-1 0,-1 1 0,-1 0 0,-1 1 0,-1-1 0,-1 1 0,2 24 0,7 34 0,-10-64-177,6 20-4979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1.689"/>
    </inkml:context>
    <inkml:brush xml:id="br0">
      <inkml:brushProperty name="width" value="0.025" units="cm"/>
      <inkml:brushProperty name="height" value="0.025" units="cm"/>
    </inkml:brush>
  </inkml:definitions>
  <inkml:trace contextRef="#ctx0" brushRef="#br0">1 29 4773,'0'0'15353,"8"-4"-13544,-1-2-1016,16-8-7,-2 10 3668,-19 42-103,-16 78-3852,8-85-552,2 0 1,-1 50-1,5-80-50,0 0 0,0 0-1,0-1 1,0 1 0,1 0 0,-1 0 0,0 0-1,0-1 1,0 1 0,1 0 0,-1 0-1,0-1 1,1 1 0,-1 0 0,1-1-1,-1 1 1,1 0 0,-1-1 0,1 1-1,-1-1 1,1 1 0,0-1 0,-1 1-1,1-1 1,0 1 0,-1-1 0,2 1-1,-1-1-132,0 0 0,-1 0 0,1 0 0,-1 0-1,1 0 1,-1 0 0,1 0 0,0-1 0,-1 1 0,1 0-1,-1 0 1,1 0 0,-1-1 0,1 1 0,-1 0-1,1-1 1,-1 1 0,0 0 0,1-1 0,-1 1-1,1-1 1,-1 1 0,0-1 0,1 1 0,-1-1 0,0 1-1,1-1 1,-1 1 0,0-1 0,0 1 0,0-1-1,0 1 1,1-1 0,-1 1 0,0-1 0,0 0-1,0 1 1,0-1 0,3-20-6837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059"/>
    </inkml:context>
    <inkml:brush xml:id="br0">
      <inkml:brushProperty name="width" value="0.025" units="cm"/>
      <inkml:brushProperty name="height" value="0.025" units="cm"/>
    </inkml:brush>
  </inkml:definitions>
  <inkml:trace contextRef="#ctx0" brushRef="#br0">1 1 17104,'0'0'11376,"11"7"-9870,0-1-1254,0 1 0,0-2 0,1 1 1,0-1-1,0-1 0,1 0 0,23 3 1,-1-5-299,44-4 0,-12 0-6658,-66 5 1492,-8 9-173,-7-4-610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386"/>
    </inkml:context>
    <inkml:brush xml:id="br0">
      <inkml:brushProperty name="width" value="0.025" units="cm"/>
      <inkml:brushProperty name="height" value="0.025" units="cm"/>
    </inkml:brush>
  </inkml:definitions>
  <inkml:trace contextRef="#ctx0" brushRef="#br0">65 1 14574,'0'0'16527,"50"37"-15982,-20-37-385,4 0-64,-3 0-96,-8-1-704,-5 0-1507,-7 1-1792</inkml:trace>
  <inkml:trace contextRef="#ctx0" brushRef="#br0" timeOffset="1">1 170 18257,'0'0'10955,"0"53"-9418,25-48-160,11-4-736,2-1-641,2 0 0,1-1-384,-4-7-2115,-8-5-2369,-5-2-1955,-5-2-5444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777"/>
    </inkml:context>
    <inkml:brush xml:id="br0">
      <inkml:brushProperty name="width" value="0.025" units="cm"/>
      <inkml:brushProperty name="height" value="0.025" units="cm"/>
    </inkml:brush>
  </inkml:definitions>
  <inkml:trace contextRef="#ctx0" brushRef="#br0">12 167 13261,'0'0'8557,"-2"9"-5781,-7 29-416,9-37-2293,0 0 1,0 0 0,0 0 0,0 0 0,0 0 0,0-1 0,0 1 0,1 0 0,-1 0 0,0 0 0,1 0 0,-1 0 0,0 0 0,1 0 0,-1 0 0,1 0 0,-1-1 0,1 1 0,0 0 0,-1 0 0,1-1 0,0 1 0,0 0 0,-1-1 0,1 1 0,0-1 0,0 1 0,0-1 0,0 1 0,0-1 0,-1 0 0,1 0 0,0 1 0,0-1 0,0 0 0,0 0 0,0 0 0,0 0 0,0 0 0,0 0 0,0 0 0,0 0 0,0 0 0,2-1 0,45-6-80,-48 7 50,75-24 73,-61 18 18,1 1 0,0 0 0,0 1 0,0 1 0,0 0 0,0 1 0,17 0 0,-31 2-97,0 1 1,1 0 0,-1-1 0,0 1 0,0 0 0,-1 0 0,1 0 0,0 0 0,0 0 0,0 0 0,-1 0 0,1 0 0,0 0-1,-1 0 1,1 0 0,-1 1 0,1-1 0,-1 0 0,0 0 0,1 1 0,-1-1 0,0 0 0,0 0 0,0 1 0,0-1-1,0 0 1,0 0 0,0 1 0,-1 1 0,1-2-3,0 1 0,0 0 0,0 0 0,0 0 0,0 0 0,0 0-1,1 0 1,-1 0 0,1 0 0,-1-1 0,1 1 0,0 0 0,0 0 0,0-1 0,0 1-1,0 0 1,0-1 0,0 1 0,2 1 0,0-2-30,0 0 0,0 0 0,0-1 0,-1 1 0,1-1 0,0 0 0,0 0 0,0 0 0,0 0 0,0 0 0,0-1 0,0 1 0,-1-1 0,1 0 0,4-2 0,48-23 0,-14 6 0,-39 19-119,0 1 1,0-1-1,0 1 1,0-1-1,1 1 0,-1 0 1,0 0-1,0-1 1,0 2-1,0-1 1,3 0-1,-4 1-4,-1-1 0,1 0 0,-1 0 0,1 0 0,-1 1 0,1-1 0,-1 0 0,1 0 0,-1 1 0,0-1 0,1 0 0,-1 1 1,1-1-1,-1 1 0,0-1 0,1 0 0,-1 1 0,0-1 0,0 1 0,1-1 0,-1 1 0,0-1 0,0 1 0,0-1 0,0 1 0,1-1 0,-1 2 0,-1 0-224,1-1-1,0 1 1,-1 0 0,0 0-1,1-1 1,-1 1 0,0 0-1,0-1 1,0 1 0,0 0-1,0-1 1,0 0 0,0 1-1,-1-1 1,1 0 0,0 1-1,-1-1 1,1 0 0,-1 0-1,1 0 1,-1 0 0,-3 1-1,-4 1-6816</inkml:trace>
  <inkml:trace contextRef="#ctx0" brushRef="#br0" timeOffset="1">434 1 18225,'0'0'13005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3.532"/>
    </inkml:context>
    <inkml:brush xml:id="br0">
      <inkml:brushProperty name="width" value="0.025" units="cm"/>
      <inkml:brushProperty name="height" value="0.025" units="cm"/>
    </inkml:brush>
  </inkml:definitions>
  <inkml:trace contextRef="#ctx0" brushRef="#br0">14 433 11243,'0'0'18246,"-1"13"-17707,-4 45-256,1-24-42,1 1-1,3 63 0,0-97-218,1 1 1,-1-1-1,0 0 0,1 0 0,-1 0 1,1 0-1,-1 0 0,1 0 0,-1 0 1,1-1-1,0 1 0,0 0 1,-1 0-1,1 0 0,0-1 0,0 1 1,0 0-1,0-1 0,0 1 1,0-1-1,0 1 0,0-1 0,0 1 1,0-1-1,0 0 0,0 1 0,0-1 1,0 0-1,0 0 0,0 0 1,1 0-1,-1 0 0,0 0 0,0 0 1,0 0-1,0 0 0,0-1 0,1 1 1,4-1 77,-1-1 0,-1 1 1,1-1-1,0 1 0,0-1 0,0-1 1,4-2-1,9-7-94,-1-2 0,-1 0 0,0-1 1,-1 0-1,0-1 0,-2-1 0,0 0 0,0-1 0,-2 0 1,0-1-1,-2 0 0,11-28 0,-8 12-8,-2-1-1,-2 0 1,-1-1 0,-1 0 0,-2 0-1,-2-48 1,-2 84 2,-2-27 0,2 28 0,0-1 0,0 0 0,0 0 0,0 0 0,-1 1 0,1-1 0,0 0 0,0 1 0,-1-1 0,1 0 0,0 1 0,-1-1 0,1 0 0,-1 1 0,1-1 0,-1 1 0,1-1 0,-1 0 0,1 1 0,-1 0 0,0-1 0,1 1 0,-1-1 0,0 1 0,1 0 0,-1-1 0,0 1 0,1 0 0,-1 0 0,-1-1 0,1 2 0,0 0 0,1 0 0,-1 0 0,0 0 0,0 0 0,1 0 0,-1 0 0,0 0 0,1 1 0,0-1 0,-1 0 0,1 0 0,-1 1 0,1-1 0,0 0 0,0 0 0,0 1 0,0 1 0,-3 33 0,3-32 0,-18 121 0,11-88 0,2 0 0,-1 44 0,2 101 0,4-182 0,0 1 0,0-1 0,1 1 0,-1-1 0,0 1 0,1-1 0,-1 1 0,0-1 0,1 0 0,-1 1 0,1-1 0,-1 0 0,1 1 0,-1-1 0,1 0 0,-1 1 0,1-1 0,-1 0 0,1 0 0,-1 0 0,1 0 0,-1 1 0,1-1 0,-1 0 0,1 0 0,0 0 0,-1 0 0,1 0 0,-1 0 0,1 0 0,-1-1 0,1 1 0,-1 0 0,1 0 0,22-6 0,-16 1 0,-1 0 0,0 0 0,0 0 0,0-1 0,-1 0 0,0 0 0,0-1 0,-1 1 0,0-1 0,0 0 0,4-9 0,31-86 0,-38 98 0,20-71 0,19-141 0,-18 83 0,-33 195 0,4 1 0,1 0 0,4 0 0,7 78 0,7-79 0,-11-58 0,0 0 0,1 0 0,-1 0 0,1 0 0,0 0 0,0 0 0,0 0 0,0-1 0,1 1 0,0-1 0,-1 0 0,5 4 0,-7-7 0,0 0 0,0 0 0,1 0 0,-1 1 0,0-1 0,0 0 0,0 0 0,0 0 0,0 0 0,0 0 0,1 0 0,-1 0 0,0 0 0,0 0 0,0 0 0,0 0 0,0 0 0,1 0 0,-1 0 0,0 0 0,0 0 0,0 0 0,0 0 0,0 0 0,1 0 0,-1 0 0,0 0 0,0-1 0,0 1 0,0 0 0,0 0 0,0 0 0,0 0 0,1 0 0,-1 0 0,0 0 0,0 0 0,0 0 0,0-1 0,0 1 0,0 0 0,0 0 0,0 0 0,0 0 0,0 0 0,0-1 0,0 1 0,0 0 0,0 0 0,0 0 0,0 0 0,0 0 0,0 0 0,0-1 0,0 1 0,0-16 0,-6-14 0,-7 7 0,0 0 0,-2 2 0,-1 0 0,-1 0 0,0 2 0,-1 0 0,-26-20 0,44 39 0,0-1 0,0 1 0,0-1 0,0 1 0,1-1 0,-1 1 0,0-1 0,0 1 0,0-1 0,1 1 0,-1 0 0,0-1 0,0 1 0,1-1 0,-1 1 0,0 0 0,1-1 0,-1 1 0,0 0 0,1-1 0,-1 1 0,1 0 0,-1 0 0,0-1 0,1 1 0,-1 0 0,1 0 0,-1 0 0,1-1 0,-1 1 0,1 0 0,-1 0 0,1 0 0,-1 0 0,1 0 0,-1 0 0,2 0 0,25-7 0,-26 7 0,44-9 36,-25 6-172,-1-1 1,0 0 0,0-2 0,26-11-1,-45 17-6,1 0-1,-1 0 0,0 0 1,1 0-1,-1 0 0,0 0 0,0 0 1,1-1-1,-1 1 0,0 0 0,0 0 1,0 0-1,1 0 0,-1 0 1,0-1-1,0 1 0,0 0 0,1 0 1,-1 0-1,0-1 0,0 1 1,0 0-1,0 0 0,0 0 0,1-1 1,-1 1-1,0 0 0,0 0 1,0-1-1,0 1 0,0 0 0,0-1 1,0 1-1,0 0 0,0 0 0,0-1 1,0 1-1,0 0 0,0 0 1,0-1-1,0 1 0,0 0 0,0 0 1,-1-1-1,1 1 0,0 0 1,0 0-1,0-1 0,-11-5-6637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3.324"/>
    </inkml:context>
    <inkml:brush xml:id="br0">
      <inkml:brushProperty name="width" value="0.025" units="cm"/>
      <inkml:brushProperty name="height" value="0.025" units="cm"/>
    </inkml:brush>
  </inkml:definitions>
  <inkml:trace contextRef="#ctx0" brushRef="#br0">15 1 8264,'0'0'19287,"0"13"-17952,-6 125 879,-2 69-873,7-204-1333,1-1 1,0 0-1,1 0 0,-1 1 0,0-1 0,1 0 0,-1 0 0,1 1 0,-1-1 0,1 0 0,0 0 0,0 0 0,0 0 1,0 0-1,1 0 0,-1 0 0,3 2 0,-3-3-3,0 0 0,0-1-1,1 1 1,-1-1 0,0 1 0,1-1 0,-1 1-1,1-1 1,-1 0 0,1 1 0,-1-1 0,0 0 0,1 0-1,-1 0 1,1 0 0,-1-1 0,1 1 0,-1 0 0,0 0-1,3-1 1,3-2 4,1-1 0,-1 1 0,0-1-1,0-1 1,0 1 0,-1-1 0,0 0-1,7-7 1,12-13-9,-2-2 0,28-38 0,-43 54 0,0-2 0,-1 1 0,0-1 0,0 0 0,-2 0 0,1-1 0,-2 0 0,5-20 0,-10 34-14,1 0 0,0 0 0,0 0 0,0 0 0,0 0 0,-1 1 0,1-1 0,0 0-1,0 0 1,0 0 0,-1 0 0,1 0 0,0 0 0,0 0 0,-1 0 0,1 0 0,0 0 0,0 0 0,0 0 0,-1 0 0,1 0 0,0 0 0,0 0 0,-1 0-1,1 0 1,0 0 0,0 0 0,0 0 0,-1 0 0,1 0 0,0-1 0,0 1 0,0 0 0,-1 0 0,1 0 0,0 0 0,0 0 0,0-1 0,0 1 0,0 0-1,-1 0 1,1 0 0,0 0 0,0-1 0,0 1 0,0 0 0,0 0 0,0-1 0,0 1 0,0 0 0,0 0 0,0 0 0,0-1 0,0 1 0,0 0 0,0 0-1,0-1 1,0 1 0,0 0 0,0 0 0,0 0 0,0-1 0,0 1 0,0 0 0,0 0 0,1-1 0,-10 9-4115,-3 5-4909,-1 0-6097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3.680"/>
    </inkml:context>
    <inkml:brush xml:id="br0">
      <inkml:brushProperty name="width" value="0.025" units="cm"/>
      <inkml:brushProperty name="height" value="0.025" units="cm"/>
    </inkml:brush>
  </inkml:definitions>
  <inkml:trace contextRef="#ctx0" brushRef="#br0">4 1 13741,'0'0'14574,"-4"51"-12813,4-41-960,11 0-577,6-4-160,2 1-896,5-4-1859,-1-3-2466,-2 0-3459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4.042"/>
    </inkml:context>
    <inkml:brush xml:id="br0">
      <inkml:brushProperty name="width" value="0.025" units="cm"/>
      <inkml:brushProperty name="height" value="0.025" units="cm"/>
    </inkml:brush>
  </inkml:definitions>
  <inkml:trace contextRef="#ctx0" brushRef="#br0">74 1 16560,'0'0'8157,"-10"12"-6849,-31 37-251,21-12-251,19-36-780,1 0-1,0 0 1,0 0-1,-1 0 1,1 0-1,0 0 1,0 1-1,0-1 0,0 0 1,0 0-1,0 0 1,0 0-1,1 0 1,-1 0-1,0 0 1,1 1-1,-1-1 1,1 1-1,0-1-7,1 0 0,-1-1 0,0 1 0,1 0 0,-1-1-1,0 1 1,1-1 0,-1 0 0,1 1 0,-1-1 0,1 0 0,-1 0 0,1 0 0,-1 0-1,1 0 1,-1 0 0,0 0 0,1 0 0,-1-1 0,1 1 0,-1-1 0,1 1 0,-1-1 0,0 1-1,1-1 1,-1 0 0,0 0 0,0 1 0,1-1 0,-1 0 0,2-2 0,37-27 216,-30 21-158,0 1 0,0 1 0,0 0 1,1 0-1,0 1 0,0 0 1,1 1-1,-1 0 0,1 1 0,19-5 1,-30 10-43,0-1 1,0 0-1,0 1 1,0-1-1,0 1 1,0-1-1,0 1 1,-1 0 0,1-1-1,0 1 1,0 0-1,0-1 1,-1 1-1,1 0 1,0 0-1,-1 0 1,1 0-1,0 0 1,-1 0-1,1 0 1,-1 0-1,0 0 1,1 0-1,-1 0 1,0 0 0,0 0-1,1 0 1,-1 0-1,0 0 1,0 0-1,0 0 1,0 0-1,-1 0 1,1 2-1,-3 50 805,2-41-660,1-11-170,-1 0 0,1 0 1,0 1-1,0-1 0,-1 0 1,1 0-1,0 1 0,0-1 1,0 0-1,0 0 0,1 1 0,-1-1 1,0 0-1,0 0 0,1 0 1,-1 1-1,1-1 0,-1 0 1,1 0-1,0 0 0,-1 0 1,1 0-1,0 0 0,0 0 0,-1 0 1,1 0-1,0 0 0,0-1 1,0 1-1,0 0 0,0 0 1,0-1-1,0 1 0,2 0 0,0-1 6,0 0-1,0-1 0,0 1 0,0-1 0,0 0 0,0 0 0,0 0 0,0 0 0,0 0 1,0 0-1,0-1 0,-1 0 0,5-2 0,27-21-14,29-18 0,-58 40 0,0 0 0,0 0 0,1 1 0,-1 0 0,1 0 0,0 0 0,-1 1 0,1-1 0,10 1 0,-15 4 0,-1 1 0,1 0 0,0 0 0,-1 0 0,0 0 0,0 0 0,0 0 0,0-1 0,-1 1 0,-1 5 0,1-4 0,-2 26 0,3-30 0,1-1 0,-1 1 0,0 0 0,1-1 0,-1 1 0,1-1 0,-1 1 0,1-1 0,0 1 0,-1-1 0,1 1 0,-1-1 0,1 1 0,0-1 0,-1 0 0,1 1 0,0-1 0,-1 0 0,1 0 0,0 1 0,0-1 0,-1 0 0,1 0 0,0 0 0,0 0 0,-1 0 0,1 0 0,0 0 0,-1 0 0,1-1 0,0 1 0,0 0 0,-1 0 0,1 0 0,0-1 0,-1 1 0,1 0 0,0-1 0,0 0 0,11-4-103,-1 0 0,0-1-1,0 0 1,0-1 0,13-11 0,-17 11-31,2 1 0,-1 0 0,1 1 0,0-1 0,0 2-1,0-1 1,1 1 0,16-4 0,-26 8 94,0 0-1,0 0 0,1-1 0,-1 1 1,0 0-1,0 0 0,0 0 0,1 0 1,-1 0-1,0 0 0,0 0 1,0 0-1,0 0 0,1 0 0,-1 0 1,0 0-1,0 1 0,0-1 0,1 0 1,-1 0-1,0 0 0,0 0 1,0 0-1,0 0 0,1 0 0,-1 0 1,0 1-1,0-1 0,0 0 0,0 0 1,0 0-1,0 0 0,0 0 1,1 1-1,-1-1 0,0 0 0,0 0 1,0 0-1,0 0 0,0 1 0,0-1 1,0 0-1,0 0 0,0 0 1,0 1-1,0-1 0,0 0 0,0 0 1,0 1-1,-5 13-663,-14 15 28,19-28 478,-9 10-773,-3 6-2006,7-5-2737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4.430"/>
    </inkml:context>
    <inkml:brush xml:id="br0">
      <inkml:brushProperty name="width" value="0.025" units="cm"/>
      <inkml:brushProperty name="height" value="0.025" units="cm"/>
    </inkml:brush>
  </inkml:definitions>
  <inkml:trace contextRef="#ctx0" brushRef="#br0">44 0 14542,'0'0'15353,"-5"9"-13543,-1 3-1411,1-5-333,1 0 1,0 1-1,0 0 0,1 0 0,0 0 1,0 1-1,1-1 0,0 1 1,-1 13-1,5-21-68,1 0 0,-1-1 1,0 1-1,0-1 0,1 0 0,-1 0 1,1 1-1,-1-1 0,0-1 0,1 1 0,-1 0 1,0-1-1,1 1 0,1-2 0,8-3-205,-1 0 0,-1-1 0,1 0 0,17-15 0,-21 15 197,0 0 0,0 1 0,0 0 0,1 0 1,0 1-1,0 0 0,0 1 0,0-1 1,0 1-1,1 1 0,13-3 0,-22 5 23,1 1 0,-1-1 0,0 0 0,1 0 0,-1 1 0,1-1 0,-1 0 0,0 1-1,1-1 1,-1 0 0,0 1 0,1-1 0,-1 1 0,0-1 0,1 0 0,-1 1 0,0-1 0,0 1 0,0-1 0,1 1-1,-1-1 1,0 1 0,0-1 0,0 1 0,0-1 0,0 1 0,0-1 0,0 1 0,0-1 0,0 1 0,0-1 0,0 1 0,0-1-1,-1 1 1,1-1 0,0 1 0,0-1 0,-1 2 0,-8 31 487,4-14-324,6-18-176,-1-1 0,0 1 0,1-1 0,-1 1 0,0-1 0,1 1 0,-1-1 0,1 0 0,-1 1 0,1-1 0,-1 0 0,1 1 0,-1-1 0,1 0 0,0 0 0,-1 1 0,1-1 0,-1 0 0,1 0 0,0 0 0,-1 0 0,1 0 0,-1 0 0,1 0 0,0 0 0,-1 0 0,1 0 0,0 0 0,-1 0 0,1 0 0,-1-1 0,1 1 0,-1 0 0,1 0 0,0-1 0,26-8 0,9-9-87,-26 12 30,0 0 0,0 1 0,0 0 1,0 1-1,1 0 0,0 1 0,0 0 0,0 1 1,0 0-1,0 0 0,15 1 0,-25 1 28,-1 1-1,1-1 0,-1 0 1,1 1-1,-1-1 1,0 0-1,1 1 0,-1-1 1,0 1-1,1-1 1,-1 1-1,0-1 0,0 0 1,1 1-1,-1-1 1,0 1-1,0-1 0,0 1 1,0 0-1,0-1 1,0 1-1,1-1 1,-1 1-1,0-1 0,-1 1 1,1-1-1,0 1 1,0-1-1,0 1 0,0-1 1,0 1-1,0-1 1,-1 1-1,1-1 0,0 1 1,0-1-1,-1 1 1,1-1-1,-1 1 0,-10 19-3766,1-12-3924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5.195"/>
    </inkml:context>
    <inkml:brush xml:id="br0">
      <inkml:brushProperty name="width" value="0.025" units="cm"/>
      <inkml:brushProperty name="height" value="0.025" units="cm"/>
    </inkml:brush>
  </inkml:definitions>
  <inkml:trace contextRef="#ctx0" brushRef="#br0">22 66 6374,'0'0'21279,"11"5"-20713,-5-3-526,-3 0-17,1 0 0,0-1-1,0 0 1,-1 0 0,1 0 0,0 0 0,0 0 0,5-1 0,-7 0-24,0 0 1,-1 0-1,1-1 0,0 1 0,0-1 0,-1 0 0,1 0 0,0 1 1,-1-1-1,1 0 0,-1 0 0,1 0 0,-1-1 0,1 1 0,-1 0 1,0-1-1,1 1 0,-1 0 0,0-1 0,0 1 0,0-1 0,0 0 1,-1 1-1,1-1 0,1-3 0,-1 3-23,0 0 0,-1 0 0,1 0 1,0 0-1,-1 0 0,1 0 0,-1-1 0,1 1 1,-1 0-1,0 0 0,0-1 0,0 1 0,0 0 0,-2-4 1,2 5 8,0 0 0,-1 0 0,1 0-1,-1 0 1,1 0 0,-1 1 0,0-1 0,1 0 0,-1 0 0,0 1 0,1-1 0,-1 0 0,0 1 0,0-1 0,0 1 0,0-1 0,0 1 0,1-1 0,-1 1 0,0 0 0,0 0 0,0-1-1,-2 1 1,0 0 1,0 0-1,0 0 1,0 0-1,0 1 1,0-1-1,0 1 1,0 0-1,0 0 1,0 0-1,0 0 1,0 1-1,0-1 1,0 1-1,1-1 1,-1 1-1,1 0 1,-1 0-1,1 0 0,-4 4 1,2 0 146,0-1-1,0 1 1,0 0 0,0 0-1,1 0 1,0 0 0,0 1-1,1-1 1,0 1 0,0-1-1,0 1 1,1 0 0,0 0-1,0 0 1,1 0 0,0 0 0,1 10-1,-1-16-104,1 0 0,-1 1 0,0-1 0,1 0-1,-1 0 1,1 0 0,-1 0 0,1 0 0,0 0 0,-1 0-1,1 0 1,0 0 0,0 0 0,0 0 0,-1-1 0,1 1-1,0 0 1,0 0 0,0-1 0,0 1 0,0-1 0,1 1-1,-1-1 1,1 1 0,2 0 7,0 0 0,0 0 0,0-1 0,0 0 0,0 0-1,0 0 1,6-1 0,1 0 3,0-1 0,-1-1 0,1 0 0,17-8 0,34-26 42,-47 27-85,0 0-1,1 1 1,31-13-1,-46 22 8,-1-1 1,1 1-1,-1 0 1,1 0-1,-1 0 0,1 0 1,0 0-1,-1-1 1,1 1-1,-1 0 1,1 0-1,0 0 0,-1 1 1,1-1-1,-1 0 1,1 0-1,-1 0 0,1 0 1,-1 0-1,1 1 1,-1-1-1,1 0 1,-1 1-1,1-1 0,-1 0 1,1 1-1,-1-1 1,1 0-1,-1 1 0,0-1 1,1 1-1,-1-1 1,0 1-1,1-1 1,-1 1-1,0-1 0,0 1 1,1-1-1,-1 1 1,0-1-1,0 1 0,0-1 1,0 1-1,0 0 1,0-1-1,0 1 1,0-1-1,0 1 0,0 0 1,0-1-1,0 1 1,0-1-1,0 1 0,0-1 1,-1 1-1,1-1 1,0 1-1,0-1 1,-1 1-1,-15 49 1085,10-34-565,6-15-518,0-1 0,-1 1 0,1 0 1,0 0-1,0 0 0,-1 0 0,1 0 0,0 0 0,0 0 0,0-1 0,0 1 0,0 0 0,0 0 0,0 0 0,1 0 0,-1 0 0,0 0 1,0 0-1,1 0 0,-1-1 0,0 1 0,1 0 0,-1 0 0,1 0 0,-1-1 0,1 1 0,1 1 0,-1-1-1,1-1 0,-1 0-1,0 1 1,1-1 0,-1 0-1,1 0 1,-1 0 0,1 0-1,-1 0 1,1 0 0,-1 0-1,1 0 1,-1-1 0,0 1-1,3-1 1,58-29-22,-55 26 18,3-2 2,0 0 0,0 1 0,1 0 0,0 1 0,-1 0 0,2 0 0,-1 1 0,23-3 0,-33 7 2,0 0 0,0-1 0,0 1 0,-1 0-1,1-1 1,0 1 0,0 0 0,-1 0 0,1 0 0,0 0 0,-1 0 0,1 0-1,-1 0 1,1 0 0,-1 0 0,1 0 0,-1 0 0,0 0 0,0 0 0,1 0-1,-1 0 1,0 0 0,0 1 0,0-1 0,0 0 0,0 0 0,-1 0 0,1 0-1,0 0 1,0 0 0,-1 2 0,-7 38-302,8-40 216,-3 8-1010,2-3-6403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7.791"/>
    </inkml:context>
    <inkml:brush xml:id="br0">
      <inkml:brushProperty name="width" value="0.025" units="cm"/>
      <inkml:brushProperty name="height" value="0.025" units="cm"/>
    </inkml:brush>
  </inkml:definitions>
  <inkml:trace contextRef="#ctx0" brushRef="#br0">0 484 5958,'0'0'17104,"10"-4"-16058,3-3-940,0-1-1,-1 0 1,0-1-1,0 0 1,-1-1-1,0-1 1,-1 1-1,0-1 1,0-1-1,14-24 1,3-7-66,-2-1 0,20-50 0,-35 72 445,-1 0 0,-1 0 0,-1 0 0,-1-1 0,4-28 0,-13 46 875,-3 10-1065,-3 8-179,0 0 1,1 1 0,1-1-1,0 1 1,-8 28 0,-19 82 474,28-101-452,-7 33-5,2 1-1,2 0 1,4 0-1,1 1 1,7 87-1,1-121-858,-4-24 322,0 0 302,0 0 0,0 0 0,0 0 0,0 0 0,0 0 1,1 0-1,-1 0 0,0 0 0,0 0 0,0 0 1,0 0-1,0 0 0,0 0 0,0 0 0,0 0 0,0 0 1,0 0-1,0 0 0,1 0 0,-1 0 0,0 0 0,0 0 1,0 0-1,0 0 0,0 0 0,0 0 0,0 0 0,0 0 1,0 0-1,1 1-706,-1-1 706,0 0 1,0 0-1,0 0 0,0-4-868,0-1 1,0 1-1,-1 0 1,1 0 0,-1-1-1,0 1 1,-2-6-1,-35-80-11568,19 48 12269,2 0 10431,17 41-9824,-1 1 1,1-1 0,0 0 0,0 0 0,0 1 0,-1-1 0,1 0-1,0 0 1,0 0 0,0 1 0,0-1 0,1 0 0,-1 0 0,0 1-1,0-1 1,0 0 0,1 0 0,-1 1 0,0-1 0,1 0 0,-1 1 0,0-1-1,2-1 1,18-10 2847,38-1-3632,-36 9 821,44-17-5111,-33 7-1228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8.226"/>
    </inkml:context>
    <inkml:brush xml:id="br0">
      <inkml:brushProperty name="width" value="0.025" units="cm"/>
      <inkml:brushProperty name="height" value="0.025" units="cm"/>
    </inkml:brush>
  </inkml:definitions>
  <inkml:trace contextRef="#ctx0" brushRef="#br0">112 95 10730,'0'0'20105,"-11"-2"-19155,8 2-918,0-1 1,0 1 0,-1 0-1,1 0 1,0 0 0,0 0-1,0 0 1,0 1 0,-1-1-1,1 1 1,0 0 0,0 0-1,0 0 1,-3 2 0,3 0-15,0-1 1,-1 1-1,1 1 1,0-1 0,0 0-1,1 1 1,-1 0-1,1-1 1,0 1-1,0 0 1,0 0 0,-2 8-1,1-6-4,0 1 0,1-1 0,0 1 0,1-1 0,0 1 1,0 0-1,0 0 0,1 0 0,-1-1 0,2 10 0,0-15-19,-1 0 0,0 0 0,1-1-1,-1 1 1,0 0 0,1 0 0,-1 0 0,1 0 0,0-1 0,-1 1 0,1 0 0,0-1 0,-1 1-1,1 0 1,0-1 0,0 1 0,-1-1 0,1 1 0,0-1 0,0 1 0,0-1 0,0 0-1,0 1 1,-1-1 0,1 0 0,0 0 0,0 0 0,0 0 0,0 0 0,0 0 0,0 0 0,0 0-1,0 0 1,0 0 0,0 0 0,0-1 0,0 1 0,0 0 0,1-1 0,2-1-32,1 1 1,-1-1-1,0 1 1,0-1-1,0 0 1,0-1-1,5-3 0,5-8 29,-1-1 0,-1-1-1,0 0 1,-1 0-1,-1-1 1,0 0-1,-2-1 1,0 0-1,-1-1 1,0 1-1,5-27 1,-39 125 412,20-62-495,0 1 0,1-1-1,1 1 1,0 1 0,2-1-1,-2 25 1,5-44-59,-1 1-1,1 0 1,0 0 0,0 0-1,0 0 1,0-1 0,0 1-1,1 0 1,-1 0 0,0 0-1,0-1 1,0 1 0,1 0-1,-1 0 1,1-1 0,-1 1-1,0 0 1,1 0 0,-1-1-1,1 1 1,-1-1 0,1 1-1,0 0 1,-1-1 0,1 1-1,0-1 1,-1 1 0,1-1-1,0 0 1,-1 1 0,1-1-1,0 0 1,0 1 0,0-1-1,-1 0 1,1 0 0,0 0-1,1 1 1,0-2-418,0 1 1,0 0 0,0-1-1,0 1 1,0-1-1,0 0 1,-1 1-1,1-1 1,0 0 0,0 0-1,0 0 1,-1 0-1,1-1 1,-1 1-1,3-3 1,17-22-8321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8.554"/>
    </inkml:context>
    <inkml:brush xml:id="br0">
      <inkml:brushProperty name="width" value="0.025" units="cm"/>
      <inkml:brushProperty name="height" value="0.025" units="cm"/>
    </inkml:brush>
  </inkml:definitions>
  <inkml:trace contextRef="#ctx0" brushRef="#br0">128 0 17296,'-7'13'3903,"2"-6"-3499,-68 126 6500,66-117-6494,0 0 0,1 1-1,0 0 1,2 0 0,0 0-1,0 0 1,0 26 0,4-41-443,0-1 1,0 1-1,0 0 1,0 0 0,0 0-1,0-1 1,1 1-1,-1 0 1,1 0-1,-1-1 1,1 1-1,0 0 1,-1-1-1,1 1 1,0-1 0,0 1-1,2 1 1,-3-3 2,1 1 0,0 0 1,0-1-1,0 0 0,0 1 0,0-1 1,0 1-1,0-1 0,0 0 0,0 0 1,0 1-1,0-1 0,0 0 1,0 0-1,0 0 0,0 0 0,0 0 1,0-1-1,0 1 0,1 0 1,0-1-1,2 0 6,0-1-1,0 0 1,0 0 0,0 0-1,0-1 1,-1 0 0,1 1 0,-1-1-1,0 0 1,1-1 0,-1 1 0,3-5-1,12-25 83,-1-1-1,-1 0 1,-2-1-1,17-69 1,-22 76 81,2-8 550,-10 34 174,-7 23-471,-20 57-298,-11 45-33,34-110-60,0 1 1,1 0-1,1-1 1,0 1-1,1 0 1,3 26-1,-2-39-105,-1 0 1,1 0-1,0 0 1,-1 0-1,1 0 0,0 0 1,-1-1-1,1 1 1,0 0-1,0 0 0,0-1 1,0 1-1,-1 0 1,1-1-1,0 1 1,0-1-1,0 1 0,1-1 1,-1 1-1,0-1 1,0 0-1,0 0 0,0 0 1,0 1-1,0-1 1,0 0-1,0 0 0,1 0 1,-1-1-1,0 1 1,0 0-1,0 0 0,0-1 1,0 1-1,0 0 1,2-1-1,15-7-7402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4.920"/>
    </inkml:context>
    <inkml:brush xml:id="br0">
      <inkml:brushProperty name="width" value="0.025" units="cm"/>
      <inkml:brushProperty name="height" value="0.025" units="cm"/>
    </inkml:brush>
  </inkml:definitions>
  <inkml:trace contextRef="#ctx0" brushRef="#br0">27 0 11755,'0'0'17841,"1"13"-17441,-1 16-47,-1-1-1,-2 0 0,-6 32 1,3-28-81,2 1 0,1-1 0,1 1 1,4 42-1,-2-74-380,0 1 0,0-1 0,1 0 0,-1 1-1,0-1 1,1 0 0,-1 0 0,1 1 0,-1-1 0,1 0 0,0 0 0,0 0 0,-1 0 0,1 0-1,0 0 1,0 0 0,0 0 0,0 0 0,1 1 0,-1-2 34,-1 0-1,1 0 1,-1 0-1,1 0 1,-1 0-1,1 1 1,-1-2-1,0 1 1,1 0 0,-1 0-1,1 0 1,-1 0-1,1 0 1,-1 0-1,0 0 1,1-1-1,-1 1 1,1 0 0,-1 0-1,0 0 1,1-1-1,-1 1 1,0 0-1,1-1 1,-1 1-1,0 0 1,1-1 0,-1 1-1,0 0 1,0-1-1,1 1 1,-1-1-1,0 1 1,0 0 0,0-1-1,0 1 1,1-1-1,-1 1 1,0-1-1,0 1 1,0-1-1,0 1 1,0 0 0,0-1-1,0 1 1,0-1-1,-1 1 1,1-1-1,0 1 1,0-1-1,0 1 1,0 0 0,-1-1-1,0-46-9593,-7 16 2136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5.291"/>
    </inkml:context>
    <inkml:brush xml:id="br0">
      <inkml:brushProperty name="width" value="0.025" units="cm"/>
      <inkml:brushProperty name="height" value="0.025" units="cm"/>
    </inkml:brush>
  </inkml:definitions>
  <inkml:trace contextRef="#ctx0" brushRef="#br0">0 0 17360,'0'0'14862,"54"38"-14317,-23-33-545,4-4 0,2-1 0,0 0 0,-8-5-3331,-8-7-3011,-12-1-4068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3.904"/>
    </inkml:context>
    <inkml:brush xml:id="br0">
      <inkml:brushProperty name="width" value="0.025" units="cm"/>
      <inkml:brushProperty name="height" value="0.025" units="cm"/>
    </inkml:brush>
  </inkml:definitions>
  <inkml:trace contextRef="#ctx0" brushRef="#br0">17 38 20692,'-8'0'5221,"0"0"-193,8-4-4387,0-1-769,9 0-1858,-3-5-3171,-3-3-5509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5.619"/>
    </inkml:context>
    <inkml:brush xml:id="br0">
      <inkml:brushProperty name="width" value="0.025" units="cm"/>
      <inkml:brushProperty name="height" value="0.025" units="cm"/>
    </inkml:brush>
  </inkml:definitions>
  <inkml:trace contextRef="#ctx0" brushRef="#br0">0 27 13389,'0'0'19154,"44"-11"-23318,-28 11-2018,-3 0-4580</inkml:trace>
  <inkml:trace contextRef="#ctx0" brushRef="#br0" timeOffset="1">132 1 18065,'0'0'10474,"0"45"-17937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6.272"/>
    </inkml:context>
    <inkml:brush xml:id="br0">
      <inkml:brushProperty name="width" value="0.025" units="cm"/>
      <inkml:brushProperty name="height" value="0.025" units="cm"/>
    </inkml:brush>
  </inkml:definitions>
  <inkml:trace contextRef="#ctx0" brushRef="#br0">2 162 9353,'0'0'12817,"0"8"-10591,0-6-2180,-1-1 36,1 1 0,0-1 0,0 0 0,-1 1 0,1-1 0,0 0 1,0 1-1,0-1 0,1 1 0,-1-1 0,0 0 0,0 1 1,1-1-1,-1 0 0,1 1 0,-1-1 0,1 0 0,0 0 1,-1 0-1,1 1 0,0-1 0,0 0 0,0 0 0,0 0 1,0 0-1,0 0 0,0 0 0,0-1 0,0 1 0,0 0 1,0 0-1,1-1 0,-1 1 0,0-1 0,0 1 0,1-1 1,-1 0-1,0 1 0,1-1 0,-1 0 0,1 0 0,-1 0 1,0 0-1,1 0 0,-1 0 0,0 0 0,1-1 0,-1 1 1,2-1-1,6-1 15,-1 0 1,1 0 0,-1-1 0,0 0-1,0-1 1,0 0 0,0 0-1,-1-1 1,0 0 0,0 0 0,0 0-1,0-1 1,9-11 0,-10 11 34,0 0-1,-1-1 1,0 0 0,0 0 0,0 0 0,-1 0 0,0-1-1,0 0 1,-1 0 0,0 0 0,0 0 0,-1 0 0,2-16-1,-3 23-109,-1 0-1,0 0 0,0 0 0,0 0 0,0 1 0,0-1 0,0 0 0,0 0 0,0 0 1,0 0-1,0 0 0,-1 0 0,1 1 0,0-1 0,0 0 0,-1 0 0,1 0 0,-1 1 1,1-1-1,-1 0 0,1 0 0,-1 1 0,1-1 0,-1 1 0,0-1 0,1 0 1,-1 1-1,0-1 0,1 1 0,-2-1 0,0 1-11,1 0 1,-1 0-1,0 0 0,1 0 1,-1 1-1,1-1 1,-1 0-1,0 1 0,1-1 1,-1 1-1,1 0 0,0-1 1,-1 1-1,-2 2 1,-3 2-16,0 1 1,0 0 0,0 0 0,1 0-1,-7 9 1,3 0 14,1 1-1,1 0 0,0 0 1,1 1-1,0 0 1,2 0-1,0 0 1,1 1-1,0 0 1,2-1-1,0 1 0,1 20 1,1-36-19,0 0-1,0 0 1,0 0-1,0 0 1,0-1 0,1 1-1,-1 0 1,1 0 0,-1 0-1,1 0 1,0 0 0,0-1-1,0 1 1,0 0-1,0-1 1,0 1 0,0 0-1,0-1 1,1 1 0,-1-1-1,0 0 1,1 0 0,-1 1-1,1-1 1,0 0-1,-1 0 1,1 0 0,0-1-1,0 1 1,0 0 0,0-1-1,-1 1 1,1-1 0,0 1-1,0-1 1,0 0-1,0 0 1,0 0 0,0 0-1,0 0 1,4-1 0,1-1-159,0 1 0,0-1 1,-1 0-1,1 0 1,0-1-1,-1 0 1,1 0-1,-1-1 0,0 0 1,9-7-1,2-5-1564,-1-1 0,0-1 0,-1 0 0,-1-1 0,-1-1 0,0 0 0,-2-1 0,16-38 0,0-9-5106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6.988"/>
    </inkml:context>
    <inkml:brush xml:id="br0">
      <inkml:brushProperty name="width" value="0.025" units="cm"/>
      <inkml:brushProperty name="height" value="0.025" units="cm"/>
    </inkml:brush>
  </inkml:definitions>
  <inkml:trace contextRef="#ctx0" brushRef="#br0">108 1 13645,'0'0'3651,"-7"11"-709,1-2-2647,-52 96 4999,51-91-4783,1 0 0,1 0 0,0 0 0,1 1 0,1-1 0,-4 29 0,12 107-312,0-34-78,-5-115-67,0-18 901,0-4-773,1 0 0,0 1 0,2-1 0,0 0 1,7-23-1,-9 40-186,1-1 0,-1 1 0,1-1 0,0 1 0,0 0 0,0 0 0,1 0 0,-1 0 0,1 0 0,0 0 0,0 1 0,0-1 0,1 1 0,-1 0 0,1 0 0,0 0 0,0 1 0,0-1 0,0 1 0,0 0 0,0 0 0,1 0 0,-1 1 0,1 0 0,-1-1 0,1 2 0,0-1 0,9 0 0,-10 1-15,1 0 0,-1 0 0,1 1 0,-1-1-1,1 1 1,-1 0 0,1 1 0,-1-1 0,0 1 0,0 0 0,0 0 0,0 0-1,0 0 1,0 1 0,0-1 0,-1 1 0,0 0 0,1 0 0,4 7 0,-6-7 3,0 0 1,0 1 0,-1-1 0,1 1-1,-1-1 1,1 1 0,-1 0 0,0 0 0,-1 0-1,1 0 1,-1-1 0,1 1 0,-1 0 0,-1 0-1,1 0 1,0 0 0,-1 0 0,0 0 0,0 0-1,0-1 1,0 1 0,-1 0 0,-1 3 0,-4 7 109,5-10-24,-1 0 0,1 0 0,1 0 0,-1 0 0,0 1 0,1-1 0,0 0 0,0 1 0,0-1 0,1 5 0,0-8-66,1-1 0,-1 0 0,1 1 0,0-1 0,-1 1-1,1-1 1,0 0 0,-1 0 0,1 1 0,0-1 0,-1 0-1,1 0 1,0 0 0,0 0 0,-1 0 0,1 0 0,0 0 0,0 0-1,-1 0 1,1 0 0,0 0 0,-1 0 0,1-1 0,0 1-1,0 0 1,-1 0 0,1-1 0,0 0 0,23-7-41,-8-1-10,0 0-1,-1-2 1,0 0-1,-1 0 0,0-1 1,0-1-1,-2 0 1,1-1-1,-2-1 1,13-20-1,-32 53 38,0 1 0,1 0 0,1 0 0,0 0 0,2 1 1,-4 33-1,7-51 21,1 0 0,0 0 0,0 0 0,0 0 0,0-1 0,0 1 0,0 0 0,0 0 0,1 0 1,-1 0-1,1 0 0,-1 0 0,1-1 0,0 1 0,0 0 0,0 0 0,0-1 0,0 1 0,0-1 0,0 1 1,0-1-1,1 1 0,-1-1 0,3 2 0,-1-2 22,0 0 0,0 0 0,-1 0 0,1-1 0,0 1 0,0-1 0,0 0 0,0 1 0,0-1 0,0-1 0,0 1 0,-1 0 0,1-1 0,4-1 0,6-2 65,-1 0 0,0-1 0,0 0 0,0-1-1,0-1 1,12-9 0,-18 12-98,0 0 0,0-1 0,0 1 0,-1-1 0,0 0 0,0 0 0,-1-1 0,1 1 0,-1-1 0,0 0 0,-1 0 0,1-1 0,-1 1 0,0-1 0,-1 0 0,0 1 0,0-1 0,2-13 0,-5 18 0,0 1 0,-1-1 0,1 1 0,0-1 0,0 1 0,-1 0 0,1 0 0,-1 0 0,1 0 0,-1 0 0,1 0 0,-1 0 0,0 0 0,1 1 0,-1-1 0,0 0 0,0 1 0,0 0 0,1-1 0,-1 1 0,0 0 0,0 0 0,0 0 0,0 0 0,1 0 0,-3 1 0,0-1 0,1-1 0,0 1 0,-1 0 0,1 1 0,-1-1 0,1 0 0,0 1 0,-1 0 0,1 0 0,0 0 0,-1 0 0,1 1 0,0-1 0,-5 4 0,8-4 1,0-1 0,0 1 0,0-1 0,0 0 0,0 1 0,0-1 0,0 1 0,1-1 0,-1 0 0,0 1 0,0-1 0,0 0 0,1 1 0,-1-1 0,0 1 0,0-1 0,1 0 0,-1 0 0,0 1 0,1-1 0,-1 0 1,0 0-1,1 1 0,-1-1 0,0 0 0,1 0 0,-1 0 0,1 0 0,-1 1 0,1-1 0,-1 0 0,0 0 0,1 0 0,-1 0 0,1 0 0,-1 0 0,0 0 0,1 0 0,-1 0 0,1-1 0,24 5-142,-22-4 69,28 2-2357,1-2-3610,-10 0 248,10 0-4282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7.349"/>
    </inkml:context>
    <inkml:brush xml:id="br0">
      <inkml:brushProperty name="width" value="0.025" units="cm"/>
      <inkml:brushProperty name="height" value="0.025" units="cm"/>
    </inkml:brush>
  </inkml:definitions>
  <inkml:trace contextRef="#ctx0" brushRef="#br0">109 47 19090,'0'0'4671,"-9"1"-555,0 2-3642,1-1 0,0 1 0,0 0 0,0 1 0,0 0 0,-8 5 0,13-7-422,1-1 1,0 0-1,0 1 0,0-1 1,-1 1-1,2 0 1,-1 0-1,0 0 0,0 0 1,0 0-1,1 0 1,-1 0-1,1 1 1,0-1-1,0 0 0,0 1 1,0-1-1,0 1 1,0 0-1,1-1 0,-1 1 1,1-1-1,-1 1 1,1 0-1,0-1 0,0 1 1,1 0-1,-1-1 1,1 5-1,0-6-52,0 0 0,0 0 0,-1 0 0,1 0 0,0 0 0,0 0 0,0 0 0,0-1 0,0 1 0,1 0 0,-1-1 0,0 1 0,0 0 0,0-1 0,1 0 0,-1 1 0,0-1 0,0 0 0,1 1 0,-1-1 0,0 0 0,1 0 0,-1 0 0,0 0 0,1 0 0,-1-1 0,2 1 0,36-9 0,-24 1 0,-1-1 0,-1-1 0,1 0 0,-2 0 0,0-2 0,0 1 0,20-26 0,6-6 0,-38 43 0,0 0 0,0 0 0,0 0 0,0 1 0,0-1 0,0 0 0,0 0 0,0 0 0,0 0 0,0 0 0,0 1 0,0-1 0,0 0 0,0 0 0,0 0 0,0 0 0,1 0 0,-1 0 0,0 0 0,0 1 0,0-1 0,0 0 0,0 0 0,0 0 0,0 0 0,1 0 0,-1 0 0,0 0 0,0 0 0,0 0 0,0 0 0,0 0 0,0 0 0,1 0 0,-1 0 0,0 0 0,0 0 0,0 0 0,0 0 0,0 0 0,1 0 0,-1 0 0,0 0 0,0 0 0,0 0 0,-5 15 0,-17 24 0,13-28 0,2 1 0,0 1 0,0-1 0,1 1 0,1 0 0,0 1 0,1-1 0,0 1 0,-3 22 0,7-35-23,0 0 1,0 0-1,0-1 0,0 1 1,0 0-1,0 0 0,0-1 0,0 1 1,0 0-1,1 0 0,-1-1 1,0 1-1,0 0 0,1 0 1,-1-1-1,0 1 0,1 0 1,-1-1-1,1 1 0,-1-1 1,1 1-1,-1 0 0,1-1 0,-1 1 1,1-1-1,0 1 0,-1-1 1,1 0-1,0 1 0,-1-1 1,1 0-1,0 1 0,0-1 1,-1 0-1,1 0 0,0 0 1,0 0-1,-1 1 0,1-1 0,0 0 1,0 0-1,-1-1 0,1 1 1,0 0-1,0 0 0,-1 0 1,2-1-1,1 1-359,0-1 1,0 0-1,-1 0 0,1 0 0,0-1 1,-1 1-1,1 0 0,-1-1 1,0 0-1,1 0 0,2-3 1,10-15-8075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7.781"/>
    </inkml:context>
    <inkml:brush xml:id="br0">
      <inkml:brushProperty name="width" value="0.025" units="cm"/>
      <inkml:brushProperty name="height" value="0.025" units="cm"/>
    </inkml:brush>
  </inkml:definitions>
  <inkml:trace contextRef="#ctx0" brushRef="#br0">112 60 18161,'0'0'7671,"1"-8"-4425,4-28-1110,-5 36-2111,0-1 0,0 0 0,1 1 0,-1-1 0,0 1 0,0-1 0,0 1 0,0-1 0,-1 1 1,1-1-1,0 1 0,0-1 0,0 1 0,0-1 0,-1 0 0,1 1 0,0-1 0,0 1 1,-1 0-1,1-1 0,0 1 0,-1-1 0,1 1 0,0-1 0,-1 1 0,1 0 0,-1-1 1,1 1-1,-1 0 0,1 0 0,-1-1 0,1 1 0,-1 0 0,1 0 0,-1 0 0,1-1 0,-1 1 1,1 0-1,-1 0 0,1 0 0,-1 0 0,0 0 0,1 0 0,-1 0 0,1 0 0,-1 0 1,0 1-1,-23 5 323,17-2-348,0-1 0,1 1 0,-1 1 0,1-1 0,-11 11 0,15-13 0,-1 0 0,1 1 0,0 0 0,-1-1 0,1 1 0,0 0 0,1 0 0,-1 0 0,0 0 0,1 0 0,0 0 0,0 0 0,0 1 0,0-1 0,0 5 0,1-7 0,0 0 0,0 0 0,1-1 0,-1 1 0,1 0 0,-1-1 0,0 1 0,1-1 0,0 1 0,-1 0 0,1-1 0,-1 1 0,1-1 0,-1 0 0,1 1 0,0-1 0,-1 1 0,1-1 0,0 0 0,0 0 0,-1 1 0,1-1 0,0 0 0,0 0 0,-1 0 0,1 0 0,0 0 0,0 0 0,1 0 0,31 1 0,-25-1 0,38-2-27,-32 0 10,-1 1 0,1 1 0,0 0 0,-1 1 0,1 0 0,0 1 0,-1 0 0,0 1 0,19 7-1,-31-9 19,0-1 0,0 0 0,0 1 0,0-1 0,0 1 0,0 0 0,0-1 0,0 1 0,0 0 0,0 0 0,-1-1 0,1 1 0,0 0 0,0 0 0,-1 0 0,1 0 0,-1 0 0,1 0 0,-1 0 0,1 0 0,-1 0 0,0 0 0,1 0 0,-1 1 0,0-1 0,0 1 0,0 0 3,-1 0 1,1 0 0,-1-1-1,0 1 1,1 0-1,-1-1 1,0 1-1,0 0 1,0-1-1,-1 0 1,1 1 0,0-1-1,0 0 1,-3 2-1,-5 4 17,0-1-1,0 0 1,0-1-1,-14 6 1,15-8-16,-64 24-230,66-26 6,0 1 0,1-1 1,-1 0-1,0 0 0,0 0 0,0-1 1,0 0-1,0 0 0,0-1 0,-8-1 0,7-5-8156,6-8-8105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260"/>
    </inkml:context>
    <inkml:brush xml:id="br0">
      <inkml:brushProperty name="width" value="0.025" units="cm"/>
      <inkml:brushProperty name="height" value="0.025" units="cm"/>
    </inkml:brush>
  </inkml:definitions>
  <inkml:trace contextRef="#ctx0" brushRef="#br0">0 0 5926,'0'0'25079,"22"52"-23445,-15-26-1506,4 0-128,3-3 0,2-4 0,7-7 0,2-7 0,3-5 0,-1-3-2530,0-15-2179,-3-6-1793,-1-4-4004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602"/>
    </inkml:context>
    <inkml:brush xml:id="br0">
      <inkml:brushProperty name="width" value="0.025" units="cm"/>
      <inkml:brushProperty name="height" value="0.025" units="cm"/>
    </inkml:brush>
  </inkml:definitions>
  <inkml:trace contextRef="#ctx0" brushRef="#br0">208 0 16303,'0'0'6695,"-59"81"-3716,32-40-609,0 5-416,0 7-33,5 1-1376,2-2-545,8-5 0,3-7 0,5-9 0,3-12 0,1-7 0,0-11-1826,5-1-2306,8-3-1537,0-11-5381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976"/>
    </inkml:context>
    <inkml:brush xml:id="br0">
      <inkml:brushProperty name="width" value="0.025" units="cm"/>
      <inkml:brushProperty name="height" value="0.025" units="cm"/>
    </inkml:brush>
  </inkml:definitions>
  <inkml:trace contextRef="#ctx0" brushRef="#br0">98 1 16271,'0'0'15076,"3"10"-14104,-2 5-928,-1 0 1,0 0 0,-1 0 0,-1 0 0,0 0 0,-1 0-1,-1-1 1,0 1 0,-10 20 0,-55 203-4369,67-235 1887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9.319"/>
    </inkml:context>
    <inkml:brush xml:id="br0">
      <inkml:brushProperty name="width" value="0.025" units="cm"/>
      <inkml:brushProperty name="height" value="0.025" units="cm"/>
    </inkml:brush>
  </inkml:definitions>
  <inkml:trace contextRef="#ctx0" brushRef="#br0">3 68 16944,'0'0'3219,"0"12"-139,-2 13-1809,2-1-1,1 1 1,0 0-1,2-1 1,1 1 0,8 28-1,-8-43-1217,0 1 1,1 0-1,0-1 1,0 0-1,1 0 0,1 0 1,7 9-1,-12-18-48,-1 1 0,1 0 0,0-1 0,0 1 0,0-1 0,0 0 0,0 0 0,0 0 0,0 0 0,0 0 0,0 0 0,0 0-1,0-1 1,1 1 0,-1-1 0,0 1 0,1-1 0,-1 0 0,0 0 0,0 0 0,1 0 0,-1-1 0,0 1 0,1 0 0,-1-1 0,0 0 0,0 1 0,0-1 0,1 0 0,-1 0 0,0 0-1,0-1 1,-1 1 0,1 0 0,0-1 0,0 1 0,-1-1 0,1 0 0,0 1 0,2-5 0,52-59-993,95-143-1,-113 152-483,-25 36-7160,-4 5-7442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3.996"/>
    </inkml:context>
    <inkml:brush xml:id="br0">
      <inkml:brushProperty name="width" value="0.025" units="cm"/>
      <inkml:brushProperty name="height" value="0.025" units="cm"/>
    </inkml:brush>
  </inkml:definitions>
  <inkml:trace contextRef="#ctx0" brushRef="#br0">155 20 10154,'0'0'11557,"-10"-2"-9699,6 2-1704,0-1-20,0 0 0,1 0 0,-1 0 0,0 1 0,0 0 0,1 0 0,-1 0 0,0 0 0,0 1-1,1-1 1,-1 1 0,0 0 0,1 0 0,-1 0 0,1 0 0,-1 1 0,1 0 0,0-1 0,0 1 0,-1 1 0,1-1 0,0 0 0,-3 4-1,0 2 77,0 1-1,0 0 1,1 0-1,0 0 1,1 1-1,0-1 1,0 1-1,1 0 1,1 0-1,-1 1 0,2-1 1,-1 0-1,1 1 1,1-1-1,0 1 1,2 16-1,-1-26-192,-1 0 0,1 1 0,-1-1-1,1 0 1,0 0 0,-1 0 0,1 0-1,0 0 1,0 0 0,0 0 0,0 0-1,0-1 1,0 1 0,0 0 0,0 0 0,0-1-1,0 1 1,0-1 0,1 1 0,-1-1-1,0 0 1,0 1 0,0-1 0,1 0 0,-1 0-1,0 1 1,1-1 0,-1 0 0,0-1-1,0 1 1,1 0 0,-1 0 0,0 0-1,2-1 1,3 0 15,-1-1-1,0 1 0,0-1 1,0 1-1,0-2 1,0 1-1,6-4 0,7-8-131,-1 0 0,-1-2 0,0 0 0,-1 0 0,-1-2 0,-1 0 0,0 0 1,-1-1-1,-1-1 0,14-33 0,-97 221 1541,70-164-1412,-20 73 433,20-70-443,0 0-1,1 1 0,1-1 1,-1 0-1,1 1 0,0-1 1,1 1-1,1 9 1,-1-16-39,-1 0 1,0 0-1,1 0 1,-1-1-1,0 1 1,1 0-1,-1-1 1,1 1 0,-1 0-1,1-1 1,0 1-1,-1 0 1,1-1-1,0 1 1,-1-1-1,1 1 1,0-1 0,0 0-1,-1 1 1,1-1-1,0 0 1,0 1-1,-1-1 1,1 0-1,0 0 1,0 0 0,0 0-1,0 0 1,0 0-1,-1 0 1,1 0-1,0 0 1,0 0-1,0 0 1,0 0 0,-1-1-1,1 1 1,1-1-1,30-15-1496,-23 8 278,0 0-1,0-1 1,-1 0-1,0-1 1,-1 0-1,8-12 1,16-32-7149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5.495"/>
    </inkml:context>
    <inkml:brush xml:id="br0">
      <inkml:brushProperty name="width" value="0.025" units="cm"/>
      <inkml:brushProperty name="height" value="0.025" units="cm"/>
    </inkml:brush>
  </inkml:definitions>
  <inkml:trace contextRef="#ctx0" brushRef="#br0">0 769 15855,'1'1'210,"0"-1"0,0 0 0,-1 1 0,1-1 0,0 0 1,0 0-1,0 1 0,-1-1 0,1 0 0,0 0 0,0 0 0,0 0 0,0 0 0,0 0 0,-1-1 1,1 1-1,0 0 0,0 0 0,0 0 0,-1-1 0,1 1 0,0 0 0,0-1 0,-1 1 0,1-1 1,0 1-1,-1-1 0,1 1 0,0-1 0,0-1 0,20-22 1614,-17 19-1289,52-70 2334,47-83 1,-60 82-2109,-3-3 1,54-151 0,-90 219-754,4-11-5,-2 1-1,8-42 1,-17 101-3,-13 136 0,8 186 0,8-356 0,10 79 0,-10-80 0,0 0 0,1 0 0,-1 0 0,1-1 0,0 1 0,0 0 0,0 0 0,0-1 0,1 1 0,-1-1 0,0 1 0,1-1 0,0 1 0,0-1 0,0 0 0,0 0 0,0 0 0,0 0 0,0 0 0,1-1 0,-1 1 0,1 0 0,-1-1 0,4 2 0,-5-3-43,1 0 0,-1-1 1,0 1-1,0 0 0,0 0 0,0-1 0,0 1 0,0-1 1,0 1-1,0-1 0,0 1 0,0-1 0,0 1 1,0-1-1,0 0 0,0 0 0,-1 1 0,1-1 1,0 0-1,0 0 0,-1 0 0,1 0 0,-1 0 0,1 0 1,-1 0-1,1 0 0,-1 0 0,1 0 0,-1 0 1,0 0-1,0-1 0,0 1 0,1 0 0,-1 0 0,0 0 1,-1-2-1,2-2-428,-1 0-1,0 0 1,0 0 0,0-1-1,0 1 1,-1 0 0,-2-6 0,0 5-927,0 0-1,0 1 1,-1 0 0,0 0 0,0 0 0,0 0 0,0 1 0,-8-6 0,-17-16-9492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4.322"/>
    </inkml:context>
    <inkml:brush xml:id="br0">
      <inkml:brushProperty name="width" value="0.025" units="cm"/>
      <inkml:brushProperty name="height" value="0.025" units="cm"/>
    </inkml:brush>
  </inkml:definitions>
  <inkml:trace contextRef="#ctx0" brushRef="#br0">54 1 17296,'-4'8'3700,"-31"70"2601,32-69-5873,0 0 0,0 1 0,1-1 0,1 1 0,-1-1 0,1 1 0,1 0 0,1 10 0,-1-19-425,1 0 0,-1 1 0,1-1 0,-1 0 0,1 0 0,0 1 0,0-1 0,0 0 0,0 0 0,0 0 0,0 0 0,0 0 0,0 0 0,0 0 0,0-1 0,1 1 0,-1 0 0,0-1 0,0 1 0,1-1 0,-1 1 0,0-1 0,1 1 0,-1-1-1,1 0 1,-1 0 0,0 0 0,2 0 0,49 1-103,-39-1-99,-7-1 64,0 1 1,0 0 0,0 1-1,-1-1 1,1 1-1,0 1 1,0-1-1,-1 1 1,9 3-1,-12-4 128,0 1 0,0 0-1,0-1 1,0 1-1,-1 0 1,1 0 0,0 0-1,-1 0 1,1 0 0,-1 1-1,0-1 1,0 0 0,0 1-1,0-1 1,0 0-1,0 1 1,-1-1 0,1 1-1,-1 0 1,0-1 0,0 1-1,0-1 1,0 4-1,-1 7 232,0 0-1,-1 0 1,0 0-1,-1 0 1,0-1-1,-1 1 1,-1-1-1,0 0 1,-1 0-1,0-1 1,0 1 0,-1-1-1,-1-1 1,-12 15-1,19-24-260,1 0 0,-1 1 1,0-1-1,0 0 0,0 0 0,1 0 0,-1 0 1,0 0-1,0 0 0,-1 0 0,1 0 1,0 0-1,0 0 0,0-1 0,-1 1 0,1 0 1,0-1-1,0 1 0,-1-1 0,1 0 0,-1 1 1,1-1-1,0 0 0,-1 0 0,1 0 1,-3 0-1,2-1-107,1 0 1,0 0 0,0-1-1,0 1 1,-1 0-1,1-1 1,1 1 0,-1-1-1,0 1 1,0-1 0,0 1-1,1-1 1,-1 0-1,1 1 1,-1-1 0,1 0-1,0-3 1,-2-9-1740,1-1 1,0 0 0,3-26-1,4 13-6776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4.774"/>
    </inkml:context>
    <inkml:brush xml:id="br0">
      <inkml:brushProperty name="width" value="0.025" units="cm"/>
      <inkml:brushProperty name="height" value="0.025" units="cm"/>
    </inkml:brush>
  </inkml:definitions>
  <inkml:trace contextRef="#ctx0" brushRef="#br0">0 90 16624,'0'0'5893,"12"1"-3138,-1 0-2378,-1-1-1,1 0 1,-1 0-1,0-2 1,1 1 0,-1-1-1,0 0 1,0-1-1,0-1 1,11-4-1,-9 2-169,36-21 55,-45 26-197,-1-1 0,0 1 1,1-1-1,-1 0 0,0 0 0,0 0 1,0 0-1,0 0 0,0 0 0,0 0 0,-1-1 1,1 1-1,-1-1 0,2-3 0,-4 5 12,0 1-1,-1 0 1,1-1-1,0 1 1,-1 0-1,1 0 1,0 0-1,-1 0 1,1 0-1,0 0 1,-1 0-1,1 0 1,0 1-1,0-1 1,-1 1-1,1-1 1,-2 1 0,-5 4-51,1 1 0,-1 0 1,1 0-1,0 0 1,0 1-1,0 0 0,1 0 1,0 1-1,1-1 1,0 1-1,0 1 1,1-1-1,0 1 0,0 0 1,1 0-1,0 0 1,0 0-1,1 0 1,-2 19-1,5-27-26,-1 1 0,1-1 0,-1 0 0,1 0 0,-1 0 0,1 1 0,0-1 0,-1 0 0,1 0 0,0 0 0,0 0 0,0 0 0,0-1 0,0 1 0,0 0 0,0 0 0,0 0 0,0-1 0,0 1 0,0-1 0,1 1 0,-1-1 0,0 1 0,0-1 0,1 0 0,-1 0 0,0 1 0,0-1 0,1 0 0,-1 0 0,0 0 0,2-1 0,51-1 0,-51 2 0,23-5-165,0 0-1,36-13 1,-42 11 58,1 1 0,-1 1 0,1 1 1,41-3-1,-62 7 587,-34-3 70,30 0-550,0 0 0,0-1 0,1 1 0,-1-1 0,1 0 0,0 0 0,0 0 0,0 0 0,1-1 0,-1 1 0,1-1 0,0 1 0,0-1 0,1 0 0,0 0 0,-1 0 0,0-10 0,3 15 1,-1-1-1,0 0 1,0 1 0,0-1-1,1 1 1,-1-1 0,0 0-1,1 1 1,-1-1 0,1 1-1,-1-1 1,1 1-1,-1-1 1,1 1 0,-1-1-1,1 1 1,-1-1 0,1 1-1,-1 0 1,1-1 0,0 1-1,-1 0 1,1 0 0,0-1-1,-1 1 1,1 0 0,0 0-1,-1 0 1,1 0 0,0 0-1,0 0 1,30-1-741,-18 1-431,24-3-5139,4-2-5189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5.599"/>
    </inkml:context>
    <inkml:brush xml:id="br0">
      <inkml:brushProperty name="width" value="0.025" units="cm"/>
      <inkml:brushProperty name="height" value="0.025" units="cm"/>
    </inkml:brush>
  </inkml:definitions>
  <inkml:trace contextRef="#ctx0" brushRef="#br0">6 1 15535,'0'0'4687,"0"9"-2765,-6 323 6539,8-349-8100,0 0 1,2 1-1,-1-1 0,9-20 1,0-2-7,-10 29-373,1-1 1,1 1-1,0-1 1,0 1-1,1 1 1,0-1-1,8-10 1,-12 19 10,0-1 1,1 0-1,-1 1 0,1-1 1,0 1-1,0-1 1,-1 1-1,1 0 1,0 0-1,0 0 0,0 0 1,0 0-1,0 0 1,1 0-1,-1 1 0,4-1 1,-3 1 1,0 0 0,0 1 0,0-1 0,-1 1 0,1-1 0,0 1 0,0 0 0,-1 1 0,1-1 0,0 0 0,-1 1 0,1-1 0,-1 1 1,0 0-1,1 0 0,2 3 0,3 3-13,0 0 0,0 1 1,-1 0-1,0 1 0,8 14 0,-13-20 42,0 0 0,0 0 0,0 1 0,0-1 0,-1 0-1,0 0 1,0 1 0,0-1 0,0 1 0,-1-1 0,1 1-1,-1-1 1,0 1 0,-1-1 0,1 1 0,-3 8 0,3-12-23,-1 1 0,0-1 1,0 0-1,0 1 0,0-1 1,0 0-1,0 0 1,0 0-1,0 0 0,0 0 1,0 0-1,-1 0 0,1 0 1,0 0-1,-1 0 1,1-1-1,0 1 0,-1 0 1,1-1-1,-1 1 0,1-1 1,-1 0-1,0 0 1,1 1-1,-1-1 0,1 0 1,-1 0-1,1-1 0,-1 1 1,0 0-1,1 0 1,-1-1-1,-1 0 0,-2 0-2,1 0 0,-1-1 1,1 0-1,0 1 0,-1-2 0,1 1 0,0 0 0,0-1 0,-6-5 0,7 5-33,-24-28-1445,26 30 1365,0 0 0,0 0 0,0 0 0,0 0 0,1 0 0,-1 0-1,0 0 1,1 0 0,-1 0 0,1-1 0,0 1 0,-1 0 0,1 0-1,0 0 1,-1-1 0,1 1 0,0 0 0,0 0 0,0-1 0,0 1 0,0 0-1,1 0 1,-1-1 0,0 1 0,0 0 0,1 0 0,0-2 0,18-2-7300,-14 4 5699,17-2-4211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054"/>
    </inkml:context>
    <inkml:brush xml:id="br0">
      <inkml:brushProperty name="width" value="0.025" units="cm"/>
      <inkml:brushProperty name="height" value="0.025" units="cm"/>
    </inkml:brush>
  </inkml:definitions>
  <inkml:trace contextRef="#ctx0" brushRef="#br0">115 52 12684,'0'0'11531,"1"-8"-9081,-1-25-507,0 33-1887,0-1 0,0 1 0,0-1-1,0 1 1,0 0 0,0-1 0,0 1 0,0-1-1,0 1 1,0-1 0,-1 1 0,1 0-1,0-1 1,0 1 0,-1 0 0,1-1 0,0 1-1,-1-1 1,1 1 0,0 0 0,-1 0-1,1-1 1,0 1 0,-1 0 0,1 0-1,0-1 1,-1 1 0,1 0 0,-1 0 0,1 0-1,-1 0 1,1 0 0,0 0 0,-1-1-1,1 1 1,-1 0 0,1 0 0,-1 0-1,1 0 1,-1 1 0,1-1 0,-1 0 0,1 0-1,0 0 1,-1 0 0,1 0 0,-1 1-1,1-1 1,0 0 0,-1 1 0,-18 9 100,11-2-112,0-1 1,1 1 0,0 1 0,0-1-1,1 1 1,0 0 0,0 1 0,1-1-1,1 1 1,0 0 0,0 1 0,-5 20-1,10-30-37,-1 0 0,0 0 0,0-1 0,0 1-1,1 0 1,-1 0 0,0 0 0,1 0-1,-1-1 1,1 1 0,-1 0 0,1 0-1,0-1 1,-1 1 0,1 0 0,-1-1 0,1 1-1,0-1 1,0 1 0,-1-1 0,1 1-1,0-1 1,0 0 0,0 1 0,-1-1-1,1 0 1,0 1 0,0-1 0,0 0 0,0 0-1,0 0 1,0 0 0,0 0 0,-1 0-1,1 0 1,0 0 0,0 0 0,0-1-1,0 1 1,0 0 0,0 0 0,-1-1 0,3 0-1,39-15 252,-13-6-233,-24 16-26,1 1 1,0 0-1,0 1 1,1-1-1,-1 1 1,12-4-1,-18 8 1,1 0 0,-1 0 0,1 1 0,-1-1 0,1 0 0,-1 1 0,1-1 0,-1 0 0,1 1 0,-1-1 0,0 1 0,1-1 0,-1 1 0,0-1 0,1 1 0,-1-1 0,0 1 0,0-1 0,1 1 0,-1-1 0,0 1 0,0 0 0,0 0 0,3 4 0,-1-21 0,-2-56-1100,18 71-28421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486"/>
    </inkml:context>
    <inkml:brush xml:id="br0">
      <inkml:brushProperty name="width" value="0.025" units="cm"/>
      <inkml:brushProperty name="height" value="0.025" units="cm"/>
    </inkml:brush>
  </inkml:definitions>
  <inkml:trace contextRef="#ctx0" brushRef="#br0">113 6 15919,'0'0'12471,"-9"-2"-11078,6 1-1344,0 0 1,0 1 0,0-1-1,0 1 1,0-1 0,0 1-1,0 0 1,0 0-1,0 0 1,0 1 0,0-1-1,0 1 1,0 0 0,0-1-1,0 1 1,0 1-1,1-1 1,-1 0 0,0 1-1,1-1 1,-1 1 0,1 0-1,-1 0 1,1 0-1,0 0 1,0 0 0,0 0-1,0 1 1,0-1 0,0 1-1,1-1 1,-1 1-1,1 0 1,0-1 0,0 1-1,0 0 1,0 0 0,0 0-1,1 0 1,-1 0-1,1 0 1,0 0 0,0 4-1,0-6-62,1 0 1,0 0-1,-1 0 0,1 0 0,0-1 1,0 1-1,0 0 0,0 0 0,-1-1 1,1 1-1,0-1 0,0 1 0,0-1 1,0 1-1,1-1 0,-1 1 0,0-1 1,0 0-1,0 0 0,0 0 0,0 1 1,0-1-1,0 0 0,1 0 0,-1-1 1,0 1-1,2 0 0,34-2-922,-14-5 194,-20 6 640,0 0 0,0 0 1,0 0-1,0 0 0,0 0 1,0 0-1,0 1 1,0 0-1,1 0 0,-1 0 1,0 0-1,5 1 0,-8 1 229,0-1-1,0 1 1,0 0-1,0 0 1,0 0-1,-1-1 1,1 1-1,0 0 1,-1 0-1,0 0 1,1-1-1,-1 1 1,0 0-1,0-1 1,0 1-1,-2 2 1,-7 11 91,0 0 1,0-1-1,-1 0 1,-1-1-1,-1-1 1,0 1-1,0-2 1,-18 12-1,31-23-219,0 0 1,0 1-1,0-1 0,-1 0 1,1 0-1,0 0 0,0 1 1,-1-1-1,1 0 0,0 0 1,-1 0-1,1 0 0,0 0 1,-1 1-1,1-1 0,0 0 1,-1 0-1,1 0 0,0 0 0,-1 0 1,1 0-1,0 0 0,-1 0 1,1 0-1,0 0 0,-1 0 1,1-1-1,0 1 0,0 0 1,-1 0-1,1 0 0,0 0 1,-1 0-1,1-1 0,0 1 1,0 0-1,-1 0 0,1-1 1,2-13-97,15-17-1220,31-26-9142,-20 29 1463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859"/>
    </inkml:context>
    <inkml:brush xml:id="br0">
      <inkml:brushProperty name="width" value="0.025" units="cm"/>
      <inkml:brushProperty name="height" value="0.025" units="cm"/>
    </inkml:brush>
  </inkml:definitions>
  <inkml:trace contextRef="#ctx0" brushRef="#br0">19 1 12075,'0'0'17937,"-7"61"-15727,3-37-1665,-1-1-545,3-2 0,2-5 0,0-4 0,5-10 0,7-2-2114,0 0-1730,2-18-896,-1-8-1186,1-9-6469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7.470"/>
    </inkml:context>
    <inkml:brush xml:id="br0">
      <inkml:brushProperty name="width" value="0.025" units="cm"/>
      <inkml:brushProperty name="height" value="0.025" units="cm"/>
    </inkml:brush>
  </inkml:definitions>
  <inkml:trace contextRef="#ctx0" brushRef="#br0">55 1 11723,'0'0'16517,"-4"13"-14414,-7 21-1618,1 1 0,1 0 0,2 1-1,-3 43 1,9-43-485,-1-23 0,2-1 0,-1 1 0,2-1 0,-1 0 0,2 1 0,-1-1 0,2 1 0,6 18 0,-9-30 0,0-1 0,0 1 0,0-1 0,0 1 0,0-1 0,0 0 0,0 1 0,0-1 0,1 1 0,-1-1 0,0 0 0,0 1 0,0-1 0,1 0 0,-1 1 0,0-1 0,1 0 0,-1 1 0,0-1 0,1 0 0,-1 0 0,0 1 0,1-1 0,-1 0 0,0 0 0,1 0 0,-1 1 0,1-1 0,-1 0 0,0 0 0,1 0 0,-1 0 0,1 0 0,-1 0 0,0 0 0,1 0 0,6-15 0,-3-24 0,-3 22 0,-2-36 0,1 51 0,0-1 0,-1 0 0,1 0 0,-1 1 0,0-1 0,0 0 0,0 1 0,0-1 0,0 1 0,-1 0 0,1-1 0,-1 1 0,0 0 0,1 0 0,-4-3 0,5 5 0,-1 0 0,1 0 0,0-1 0,0 1 0,-1 0 0,1 0 0,0 0 0,-1 0 0,1 0 0,0 0 0,0 0 0,-1 0 0,1 0 0,0 0 0,-1 0 0,1 1 0,0-1 0,0 0 0,-1 0 0,1 0 0,0 0 0,0 0 0,-1 0 0,1 1 0,0-1 0,0 0 0,-1 0 0,1 0 0,0 1 0,0-1 0,0 0 0,0 0 0,-1 0 0,1 1 0,0-1 0,0 0 0,0 1 0,0-1 0,0 0 0,0 0 0,0 1 0,0-1 0,-1 0 0,1 0 0,0 1 0,0-1 0,0 0 0,1 1 0,-1-1 0,0 0 0,0 0 0,0 1 0,0-1 0,0 0 0,0 1 0,0-1 0,0 21 0,0-20 0,0 0 0,0 0 0,1 0 0,-1 1 0,1-1 0,-1 0 0,1 0 0,-1 0 0,1 0 0,0 0 0,0 0 0,-1 0 0,1 0 0,0 0 0,0 0 0,0 0 0,0-1 0,0 1 0,0 0 0,0 0 0,0-1 0,0 1 0,0-1 0,1 1 0,-1-1 0,0 0 0,0 1 0,0-1 0,1 0 0,-1 0 0,0 0 0,0 0 0,1 0 0,-1 0 0,0 0 0,0 0 0,1 0 0,1-1 0,3 0 0,0 0 0,0 0 0,0 0 0,0 0 0,0-1 0,10-5 0,-8 3 0,-1-1 0,2 0 0,-1 0 0,0 1 0,1 0 0,0 1 0,0 0 0,0 0 0,0 1 0,0 0 0,17-1 0,-25 3 0,0 0 0,-1 0 0,1 0 0,0 1 0,0-1 0,-1 0 0,1 0 0,0 1 0,0-1 0,-1 0 0,1 1 0,0-1 0,-1 1 0,1-1 0,-1 1 0,1-1 0,0 1 0,-1-1 0,1 1 0,-1 0 0,1-1 0,-1 1 0,0 0 0,1-1 0,-1 1 0,0 0 0,1 0 0,3 30 0,-4-22 0,0 0 0,-1 0 0,-1 0 0,-3 14 0,42-50 0,-36 27 0,-1-1 0,0 1 0,0 0 0,0 0 0,1 0 0,-1-1 0,0 1 0,1 0 0,-1 0 0,0 0 0,0-1 0,1 1 0,-1 0 0,0 0 0,1 0 0,-1 0 0,0 0 0,1 0 0,-1 0 0,0 0 0,1 0 0,-1 0 0,0 0 0,1 0 0,-1 0 0,0 0 0,1 0 0,-1 0 0,0 0 0,1 0 0,-1 0 0,0 0 0,1 1 0,-1-1 0,0 0 0,1 0 0,-1 0 0,0 1 0,7 15 0,-7-15 0,0 1 0,1 0 0,-1 0 0,1-1 0,-1 1 0,1 0 0,-1-1 0,1 1 0,0 0 0,0-1 0,0 1 0,0-1 0,0 0 0,0 1 0,0-1 0,0 0 0,1 1 0,-1-1 0,0 0 0,1 0 0,-1 0 0,1 0 0,-1-1 0,1 1 0,0 0 0,-1 0 0,1-1 0,0 1 0,-1-1 0,3 0 0,1 0 0,-1-1 0,1 0 0,-1 0 0,1 0 0,-1 0 0,0-1 0,0 0 0,0 0 0,0 0 0,0 0 0,0-1 0,0 1 0,-1-1 0,1 0 0,-1 0 0,6-7 0,-8 9 0,0-1 0,0 1 0,0-1 0,1 1 0,-2-1 0,1 1 0,0-1 0,0 0 0,0 1 0,-1-1 0,1 0 0,-1 0 0,1 1 0,-1-1 0,0 0 0,0 0 0,0 0 0,0 0 0,0 1 0,0-1 0,0 0 0,-1 0 0,1 0 0,0 1 0,-1-1 0,0 0 0,1 0 0,-1 1 0,0-1 0,0 1 0,0-1 0,0 0 0,0 1 0,0 0 0,-1-1 0,1 1 0,0 0 0,-1 0 0,1 0 0,-1-1 0,1 2 0,-4-3 0,-1 1-5071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7.842"/>
    </inkml:context>
    <inkml:brush xml:id="br0">
      <inkml:brushProperty name="width" value="0.025" units="cm"/>
      <inkml:brushProperty name="height" value="0.025" units="cm"/>
    </inkml:brush>
  </inkml:definitions>
  <inkml:trace contextRef="#ctx0" brushRef="#br0">0 1 6374,'0'0'20852,"2"8"-18722,3 48-425,-4 104 1,-1-157-1781,2 20-5103,-2-22 4879,1-1 0,0 1 0,-1-1 0,1 1 0,-1 0 0,1-1 0,0 1 0,-1-1 0,1 0 0,0 1 1,-1-1-1,1 0 0,0 1 0,0-1 0,-1 0 0,1 0 0,0 1 0,0-1 0,-1 0 0,1 0 0,0 0 0,0 0 0,0 0 0,1 0 0,10 0-6641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8.437"/>
    </inkml:context>
    <inkml:brush xml:id="br0">
      <inkml:brushProperty name="width" value="0.025" units="cm"/>
      <inkml:brushProperty name="height" value="0.025" units="cm"/>
    </inkml:brush>
  </inkml:definitions>
  <inkml:trace contextRef="#ctx0" brushRef="#br0">0 22 14894,'0'0'14750,"9"3"-14104,-3-1-570,30 11 342,-34-12-362,0 0 0,-1 0 0,1 1 1,-1-1-1,1 0 0,-1 0 1,1 1-1,-1-1 0,0 1 1,0-1-1,1 1 0,-1 0 1,0-1-1,-1 1 0,1 0 1,0 0-1,0 0 0,-1 0 1,1 0-1,0 3 0,-1 8 60,0 0-1,-1 0 0,-1-1 0,-3 20 1,-4 33 108,9-65-224,0 1 0,0-1 0,0 0 0,0 1 0,0-1 0,0 0 0,0 1 0,0-1 0,0 0 0,0 1 0,0-1 0,0 0 0,1 0 0,-1 1 0,0-1 0,0 0 0,0 0 0,0 1 0,1-1 0,-1 0 0,0 0 0,0 1 0,0-1 0,1 0 0,-1 0 0,0 0 0,0 0 0,1 1 0,-1-1 0,0 0 0,0 0 0,1 0 0,-1 0 0,0 0 0,1 0 0,-1 0 0,0 0 0,1 0 0,-1 0 0,1 0 0,16-5 0,12-15 0,-10 1 0,-1-1 0,-1-1 0,-1-1 0,20-35 0,-38 64 0,0 0 0,1 1 0,-1 0 0,2-1 0,-1 1 0,1 0 0,1 14 0,0-21 0,0 0 0,0 0 0,-1 0 0,1 0 0,0-1 0,0 1 0,0 0 0,0-1 0,0 1 0,0-1 0,0 1 0,1-1 0,-1 1 0,0-1 0,0 0 0,0 0 0,0 1 0,0-1 0,1 0 0,-1 0 0,0 0 0,0 0 0,0 0 0,1-1 0,0 1 0,32-8 0,-24 3 0,-1 0 0,0 0 0,0-2 0,0 1 0,-1-1 0,9-9 0,-13 12 0,0 0 0,-1 0 0,1 0 0,-1 0 0,0 0 0,-1-1 0,1 1 0,-1-1 0,0 0 0,0 0 0,0 0 0,0 0 0,-1 0 0,1-8 0,-2 12 0,0 0 0,0 0 0,-1 0 0,1 0 0,0 1 0,0-1 0,-1 0 0,1 0 0,-1 1 0,1-1 0,-1 0 0,1 1 0,-1-1 0,1 0 0,-1 1 0,0-1 0,1 1 0,-1-1 0,0 1 0,0-1 0,1 1 0,-1-1 0,0 1 0,0 0 0,1 0 0,-1-1 0,0 1 0,0 0 0,0 0 0,0 0 0,1 0 0,-1 0 0,0 0 0,0 0 0,0 0 0,0 0 0,0 0 0,1 0 0,-1 1 0,0-1 0,-1 1 0,-2-1 0,1 1 0,-1 0 0,0 0 0,0 0 0,1 1 0,-1 0 0,1-1 0,-6 4 0,4 0 0,0 0 0,0 0 0,0 0 0,1 0 0,0 1 0,0 0 0,0 0 0,1 0 0,0 0 0,0 1 0,0-1 0,1 1 0,0 0 0,0-1 0,1 1 0,0 0 0,0 0 0,0 0 0,1 11 0,1-16 0,0 0 0,0 0 0,0 0 0,1 0 0,-1-1 0,0 1 0,1 0 0,-1-1 0,1 1 0,-1-1 0,1 1 0,0-1 0,0 0 0,0 0 0,-1 0 0,1 0 0,0 0 0,0 0 0,0 0 0,1-1 0,-1 1 0,0-1 0,0 1 0,0-1 0,0 0 0,1 0 0,-1 0 0,0 0 0,2-1 0,9 2 0,0-2 0,0 1 0,21-5 0,-31 4-42,29-8-2638,-30 8 2399,-1 1 0,0-1 1,0 1-1,1-1 0,-1 0 1,0 1-1,0-1 0,0 0 1,0 0-1,0 0 0,0 0 1,0 0-1,0 0 0,0 0 1,0 0-1,-1 0 1,1 0-1,0 0 0,-1 0 1,2-3-1,-2-5-8656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229"/>
    </inkml:context>
    <inkml:brush xml:id="br0">
      <inkml:brushProperty name="width" value="0.025" units="cm"/>
      <inkml:brushProperty name="height" value="0.025" units="cm"/>
    </inkml:brush>
  </inkml:definitions>
  <inkml:trace contextRef="#ctx0" brushRef="#br0">0 177 12812,'0'0'19394,"9"-5"-18897,19-15-425,-17 11-73,1 1-1,0 0 0,0 1 1,26-12-1,-38 19 2,0 0 0,1 0 0,-1 0 0,0 0 0,1 0 0,-1 0 0,0 0 0,1 0 0,-1 0 0,0 0 0,1 0 0,-1 0 0,0 0 0,1 0 0,-1 0 0,0 0 0,0 0 0,1 1 0,-1-1 0,0 0 0,1 0 0,-1 0 0,0 1 0,0-1 0,1 0 0,-1 0 0,0 0 0,0 1 0,0-1 0,1 0 0,-1 1 0,0-1 0,0 0 0,0 0 0,0 1 0,0-1 0,0 0 0,1 1 0,-1-1 0,0 0 0,0 1 0,-1 22 0,-9 20 0,5-27 0,2-10 0,0 0 0,1 0 0,0 1 0,1-1 0,-1 0 0,1 1 0,0-1 0,1 1 0,0 0 0,0-1 0,1 10 0,-1-16 0,0 0 0,1 0 0,-1 1 0,1-1 0,-1 0 0,0 0 0,1 1 0,-1-1 0,1 0 0,-1 0 0,1 0 0,-1 0 0,0 0 0,1 0 0,-1 0 0,1 1 0,-1-1 0,1-1 0,-1 1 0,1 0 0,-1 0 0,0 0 0,1 0 0,-1 0 0,1 0 0,-1 0 0,1-1 0,-1 1 0,0 0 0,1 0 0,-1 0 0,1-1 0,-1 1 0,0 0 0,1-1 0,-1 1 0,1-1 0,14-11 0,-5-3 0,0 1 0,-1-1 0,-1 0 0,0-1 0,-1 0 0,-1 0 0,0-1 0,-1 0 0,-1 0 0,0 0 0,-2 0 0,0-1 0,-1-34 0,-1 55-234,0 0-1,0 0 1,0 0-1,0 1 1,1-1 0,-1 0-1,1 0 1,0 0-1,0 0 1,2 5 0,-2-5-2569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5.855"/>
    </inkml:context>
    <inkml:brush xml:id="br0">
      <inkml:brushProperty name="width" value="0.025" units="cm"/>
      <inkml:brushProperty name="height" value="0.025" units="cm"/>
    </inkml:brush>
  </inkml:definitions>
  <inkml:trace contextRef="#ctx0" brushRef="#br0">1 101 9833,'0'0'21236,"85"1"-20403,-37-14-513,0-2-223,-2-2-450,1 3-1697,-11-1-2754,-8 0-2531,1 3-10186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556"/>
    </inkml:context>
    <inkml:brush xml:id="br0">
      <inkml:brushProperty name="width" value="0.025" units="cm"/>
      <inkml:brushProperty name="height" value="0.025" units="cm"/>
    </inkml:brush>
  </inkml:definitions>
  <inkml:trace contextRef="#ctx0" brushRef="#br0">1 1 19891,'0'0'9353,"66"9"-9193,-51-7-897,-6-2-4612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911"/>
    </inkml:context>
    <inkml:brush xml:id="br0">
      <inkml:brushProperty name="width" value="0.025" units="cm"/>
      <inkml:brushProperty name="height" value="0.025" units="cm"/>
    </inkml:brush>
  </inkml:definitions>
  <inkml:trace contextRef="#ctx0" brushRef="#br0">0 0 7719,'0'0'24760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0.487"/>
    </inkml:context>
    <inkml:brush xml:id="br0">
      <inkml:brushProperty name="width" value="0.025" units="cm"/>
      <inkml:brushProperty name="height" value="0.025" units="cm"/>
    </inkml:brush>
  </inkml:definitions>
  <inkml:trace contextRef="#ctx0" brushRef="#br0">48 79 13453,'0'0'10607,"0"12"-9176,0 20-1051,-2 0-1,-2-1 1,-1 1 0,-1-1 0,-1 0 0,-16 40-1,27-129-1201,26-125-559,-22 108 3424,-10 140-1634,0-28-211,5 63-1,-2-90-186,0-1 1,1 1-1,0-1 0,0 1 1,1-1-1,1 0 0,0 0 0,0 0 1,0-1-1,1 1 0,8 10 1,-11-17 10,-1 0-1,1 1 1,0-1 0,0 0 0,0 0 0,0 0-1,0-1 1,0 1 0,0 0 0,0-1 0,1 0-1,-1 1 1,1-1 0,-1 0 0,1 0 0,-1 0-1,1-1 1,0 1 0,-1-1 0,1 1 0,0-1-1,0 0 1,-1 0 0,1 0 0,0 0 0,0-1-1,-1 1 1,1-1 0,0 1 0,-1-1 0,1 0-1,-1 0 1,1 0 0,-1-1 0,1 1 0,-1-1-1,0 1 1,0-1 0,1 0 0,-1 1 0,2-4-1,4-4 112,0 0-1,0 0 1,-1-1 0,-1 0-1,0 0 1,0-1-1,-1 0 1,5-14-1,-1-8 157,-1 1-1,-2-1 0,-1-1 0,-2 1 1,-1-54-1,-4 79-288,-3 10 0,-3 13 0,5-1-1240,0 1 1,1-1-1,-1 26 1,3-36 860,0-1 1,0 1-1,0-1 1,0 1-1,0-1 0,1 1 1,-1-1-1,1 0 1,0 1-1,0-1 0,1 0 1,-1 1-1,0-1 1,1 0-1,0 0 0,0 0 1,0 0-1,0-1 1,0 1-1,1 0 0,2 2 1,3-3-6866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0.847"/>
    </inkml:context>
    <inkml:brush xml:id="br0">
      <inkml:brushProperty name="width" value="0.025" units="cm"/>
      <inkml:brushProperty name="height" value="0.025" units="cm"/>
    </inkml:brush>
  </inkml:definitions>
  <inkml:trace contextRef="#ctx0" brushRef="#br0">1 60 16592,'0'0'12961,"10"7"-11183,32 21-652,-40-27-1118,-1 0 0,1 0 0,-1 0 0,0-1 0,1 1 0,0-1 0,-1 1-1,1-1 1,-1 1 0,1-1 0,0 0 0,-1 0 0,1 0 0,-1 0 0,1 0-1,0 0 1,-1 0 0,1-1 0,0 1 0,-1-1 0,1 1 0,-1-1 0,1 1-1,-1-1 1,1 0 0,-1 0 0,0 0 0,1 1 0,-1-2 0,0 1 0,0 0-1,0 0 1,1 0 0,-1 0 0,0-1 0,-1 1 0,1 0 0,0-1 0,0 1-1,0-3 1,2-2-9,-1 1-1,1-1 0,-1 0 1,-1 0-1,1-1 0,-1 1 1,0-11-1,-1 16 2,0 0 0,0 1 0,0-1 0,0 0 0,-1 0 0,1 0 0,0 1 0,-1-1 0,1 0 0,-1 0 0,1 1 0,-1-1 0,1 0 0,-1 1 0,1-1 0,-1 1 0,0-1 0,1 1 0,-1-1 0,0 1 0,1-1 0,-1 1 0,0-1 0,0 1 0,1 0 0,-1-1 0,0 1 0,0 0 0,0 0 0,1 0 0,-1 0 0,0 0 0,0 0 0,0 0 0,0 0 0,1 0 0,-1 0 0,0 0 0,0 0 0,0 1 0,0-1 0,1 0 0,-1 1 0,-1 0 0,-1-1 0,-1 1 0,1 0 0,-1 1 0,1-1 0,0 1 0,0-1 0,0 1 0,0 0 0,-6 4 0,5 1 0,-1 0 0,1 0 0,0 0 0,0 0 0,1 1 0,0 0 0,0-1 0,1 1 0,0 0 0,-1 12 0,2-18 0,1 0 0,-1 1 0,1-1 0,0 1 0,0-1 0,0 1 0,0-1 0,0 1 0,0-1 0,1 1 0,-1-1 0,1 1 0,0-1 0,-1 0 0,1 1 0,0-1 0,1 0 0,-1 0 0,0 0 0,1 1 0,-1-1 0,1-1 0,-1 1 0,1 0 0,0 0 0,0-1 0,0 1 0,0-1 0,0 1 0,0-1 0,0 0 0,1 0 0,-1 0 0,0 0 0,1 0 0,4 0 0,41-1-2284,-43-1 1544,0-1 0,1 1 1,-1-1-1,0 0 0,0 0 1,0-1-1,0 0 0,0 0 1,0 0-1,6-6 0,17-17-7192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1.611"/>
    </inkml:context>
    <inkml:brush xml:id="br0">
      <inkml:brushProperty name="width" value="0.025" units="cm"/>
      <inkml:brushProperty name="height" value="0.025" units="cm"/>
    </inkml:brush>
  </inkml:definitions>
  <inkml:trace contextRef="#ctx0" brushRef="#br0">97 58 19474,'0'0'4607,"-6"10"-891,-4 6-3164,1 1 0,1 0 1,0 0-1,2 1 0,0 0 0,0 0 1,2 1-1,-4 33 0,8-45-552,1 64 0,0-68 0,-1 1 0,1 0 0,0-1 0,0 1 0,0 0 0,0-1 0,1 1 0,-1-1 0,1 0 0,0 1 0,0-1 0,0 0 0,0 0 0,1 0 0,-1 0 0,4 2 0,-6-5-10,1 1 0,-1-1-1,0 0 1,1 0 0,-1 1 0,0-1 0,0 0 0,1 0-1,-1 1 1,1-1 0,-1 0 0,0 0 0,1 0-1,-1 0 1,0 0 0,1 0 0,-1 0 0,1 0 0,-1 1-1,0-1 1,1-1 0,-1 1 0,1 0 0,-1 0-1,0 0 1,1 0 0,-1 0 0,0 0 0,1 0 0,-1 0-1,1-1 1,-1 1 0,0 0 0,1 0 0,-1 0-1,0-1 1,0 1 0,1 0 0,-1-1 0,0 1-1,1 0 1,-1 0 0,0-1 0,0 1 0,1-1 0,3-26-1055,-4 19 752,0 0 0,-1 1 0,0-1 0,0 0 0,-4-10 0,3 14 285,1 1-1,-1-1 1,-1 1 0,1 0 0,0-1-1,-1 1 1,0 0 0,1 1 0,-1-1 0,-1 0-1,1 1 1,0 0 0,0-1 0,-1 1 0,1 1-1,-1-1 1,0 0 0,0 1 0,1 0-1,-8-2 1,30 14 2772,-8-11-2700,0 0 1,-1-1-1,1 0 0,0-1 1,-1 0-1,0-1 1,1 0-1,-1 0 0,0-1 1,0-1-1,-1 0 0,1 0 1,-1-1-1,0 0 0,-1 0 1,0-1-1,14-14 0,-11 11-11,-2-1 0,0 0 0,0 0 0,-1-1 0,0 0 0,-1 0 0,0 0 0,-1-1 0,-1 0 0,0-1 0,-1 1 0,0-1 0,2-15 0,-33 111-182,16-38 178,2 0 1,1 1 0,3-1 0,0 52 0,5-95-30,0 0 0,0 0 0,0-1 0,0 1 0,0 0 0,0 0 0,0-1 0,0 1 0,0 0 0,0 0 0,1-1 0,-1 1 0,0 0 0,0 0 0,1-1 0,-1 1 0,0 0 0,1-1 0,-1 1 0,1 0 0,-1-1 0,1 1 0,-1-1 0,1 1 0,-1-1 0,1 1 0,0-1 0,-1 1 0,1-1 0,0 0 0,-1 1 0,1-1 0,0 0 0,-1 0 0,1 1 0,0-1 0,0 0 0,1 0 0,-1 0 0,1 0 0,-1-1 0,0 1 0,1 0 0,-1-1 0,0 1 0,1-1 0,-1 0 0,0 1 0,0-1 0,1 0 0,-1 0 0,0 0 0,0 0 0,0 0 0,0 0 0,0 0 0,0 0 0,1-2 0,3-7 0,0-1 0,0 1 0,-1-1 0,4-14 0,-7 20 0,1 0 0,-1 0 0,0 0 0,-1 0 0,1 0 0,-1 0 0,0 0 0,0 0 0,-1 0 0,0 0 0,0 0 0,-1-6 0,2 11 0,0 0 0,-1-1 0,1 1 0,0-1 0,0 1 0,0 0 0,-1-1 0,1 1 0,0 0 0,0-1 0,-1 1 0,1 0 0,0-1 0,-1 1 0,1 0 0,0 0 0,-1-1 0,1 1 0,0 0 0,-1 0 0,1 0 0,-1-1 0,1 1 0,0 0 0,-1 0 0,1 0 0,-1 0 0,1 0 0,-1 0 0,1 0 0,0 0 0,-1 0 0,1 0 0,-1 0 0,1 0 0,-1 0 0,1 0 0,0 1 0,-1-1 0,1 0 0,-1 0 0,1 0 0,0 1 0,-1-1 0,1 0 0,0 0 0,-1 1 0,1-1 0,0 0 0,-1 1 0,1 0 0,-12 20 0,12-20-56,0 1-1,0 0 1,0-1 0,0 1-1,0 0 1,0-1 0,1 1-1,-1 0 1,1-1 0,-1 1-1,1-1 1,0 1 0,-1-1 0,1 1-1,0-1 1,0 1 0,0-1-1,0 0 1,0 1 0,0-1-1,1 0 1,-1 0 0,0 0-1,3 1 1,0 1-257,0-1 1,1-1-1,-1 1 1,1-1-1,-1 1 1,1-1-1,0 0 1,-1-1-1,6 1 0,0-1-221,1 0-1,-1 0 0,0-1 0,1 0 0,-1-1 0,0 0 0,0-1 0,13-5 0,-19 6 563,-1 1-1,1-1 0,-1 0 0,0-1 0,0 1 1,0 0-1,0-1 0,5-5 0,-7 6 276,0 1 0,0-1 0,0 1 0,-1-1 0,1 0 0,-1 1 0,1-1 0,-1 0-1,1 1 1,-1-1 0,0 0 0,0 1 0,0-1 0,0-2 0,0 3-167,-1 1 0,0-1 1,1 0-1,-1 1 0,0-1 0,1 1 0,-1-1 0,0 1 1,1 0-1,-1-1 0,0 1 0,0-1 0,0 1 0,1 0 1,-1 0-1,0 0 0,0-1 0,0 1 0,0 0 0,0 0 1,0 0-1,1 0 0,-1 0 0,0 1 0,-1-1 0,-25 4 766,23-1-897,0-1 0,0 1 0,0 0 0,1 0 0,0 0 0,-1 1 0,1-1 0,0 1 1,0 0-1,1 0 0,-1 0 0,1 0 0,0 0 0,0 0 0,1 1 0,-1-1 0,1 0 0,0 1 1,0 0-1,0-1 0,0 1 0,1 8 0,0-12-5,1 0 0,-1 0 0,1 0 0,0 0 0,-1-1 0,1 1 0,-1 0 0,1 0 0,0-1 0,0 1 0,-1 0 0,1-1 0,0 1 0,0-1 0,0 1 0,0-1 0,0 1 0,0-1 0,0 0 0,0 1 0,0-1 0,0 0 0,0 0 0,0 0 0,0 1 0,0-1 0,0-1 0,0 1 0,0 0 0,0 0 0,0 0 0,0 0 0,0-1 0,0 1 0,0 0 0,0-1 0,1 0 0,3 0 0,-1-1 0,1 1 0,-1-1 0,0 0 0,1 0 0,7-5 0,-9 3-401,1 0 1,0 1-1,-1-1 0,0 0 0,0-1 1,0 1-1,3-8 0,-4 7-578,0 0 0,0 0 0,-1-1-1,0 1 1,0 0 0,-1 0-1,1-9 1,-1-13-10370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2.314"/>
    </inkml:context>
    <inkml:brush xml:id="br0">
      <inkml:brushProperty name="width" value="0.025" units="cm"/>
      <inkml:brushProperty name="height" value="0.025" units="cm"/>
    </inkml:brush>
  </inkml:definitions>
  <inkml:trace contextRef="#ctx0" brushRef="#br0">1 296 7239,'3'23'11912,"7"-9"-6912,-7-13-4681,1 0 0,-1 1 0,0-1-1,0-1 1,1 1 0,-1 0 0,0-1 0,1 0 0,-1 1-1,6-2 1,2 0-176,-1 0 1,1-1-1,-1-1 0,0 1 0,0-2 0,0 1 0,0-2 1,0 1-1,-1-1 0,0-1 0,0 1 0,0-1 0,-1-1 0,0 0 1,0 0-1,-1-1 0,0 1 0,0-2 0,-1 1 0,0-1 1,7-12-1,-13 20-152,1 1 1,0-1 0,-1 1-1,1-1 1,-1 1 0,1-1-1,-1 0 1,0 1 0,1-1-1,-1 0 1,0 1 0,1-1-1,-1 0 1,0 0-1,0 1 1,1-1 0,-1 0-1,0 0 1,0 1 0,0-1-1,0 0 1,0 0 0,0 1-1,0-1 1,-1 0 0,1 0-1,0 1 1,0-1-1,0 0 1,-1 1 0,1-1-1,0 0 1,-1 0 0,1 1-1,-1-2 1,-1 3-6,1-1-1,0 0 1,-1 1-1,1-1 1,0 1 0,-1-1-1,1 1 1,0-1-1,0 1 1,-1 0 0,1 0-1,0-1 1,0 1-1,0 0 1,0 0 0,0 0-1,0 0 1,0 1-1,1-1 1,-2 1 0,-5 8 15,-1 0 0,2 1 0,0 0 0,0 0 0,0 0 0,2 1 0,-1-1 0,2 1 0,-1 0 0,2 0 0,0 1 0,0-1 0,1 1 0,0-1 0,2 19 0,0-30-3,-1 0 1,0 1 0,1-1 0,-1 0 0,0 0 0,1 0-1,0 1 1,-1-1 0,1 0 0,0 0 0,-1 0 0,1 0-1,0 0 1,0 0 0,0 0 0,0 0 0,0-1 0,0 1-1,0 0 1,0-1 0,0 1 0,0 0 0,0-1-1,1 1 1,-1-1 0,0 0 0,0 1 0,1-1 0,-1 0-1,0 0 1,0 0 0,1 0 0,-1 0 0,0 0 0,0 0-1,1 0 1,-1 0 0,3-1 0,1-1 0,0 1 0,1-1 0,-1 0 0,0 0 0,0 0 0,0-1 0,9-6 0,1-3-597,-1 0-1,0-2 0,-1 0 1,0 0-1,-1-1 1,-1-1-1,0 0 0,-1 0 1,-1-1-1,-1-1 1,13-34-1,-1-34-5166,-18 65 2710,0 0 1,-2-25 0,0 46 3020,0-1 0,0 0 1,0 0-1,0 1 1,0-1-1,0 0 0,0 1 1,0-1-1,0 0 0,0 0 1,0 1-1,-1-1 1,1 0-1,0 1 0,0-1 1,-1 1-1,1-1 0,-1 0 1,1 1-1,0-1 1,-1 1-1,1-1 0,-2 0 1,-9 7 624,-8 25 1552,-32 129 13,44-140-6127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044"/>
    </inkml:context>
    <inkml:brush xml:id="br0">
      <inkml:brushProperty name="width" value="0.025" units="cm"/>
      <inkml:brushProperty name="height" value="0.025" units="cm"/>
    </inkml:brush>
  </inkml:definitions>
  <inkml:trace contextRef="#ctx0" brushRef="#br0">211 0 5381,'0'0'14435,"-8"1"-12700,3-1-1498,1 1 1,0 0-1,0 0 0,0 0 0,-1 0 0,1 1 1,0-1-1,0 1 0,1 0 0,-1 0 1,0 1-1,1-1 0,-1 1 0,1 0 1,0-1-1,0 1 0,0 1 0,0-1 1,1 0-1,-1 1 0,1 0 0,0-1 1,0 1-1,-3 8 0,-3 9 380,0 1 0,2 0 1,0 0-1,2 0 0,-2 28 0,0 118-562,7-108 276,-10 75 0,8-125-160,1-6-109,0-1 0,0 0-1,0 1 1,-1-1-1,1 0 1,-1 1 0,0-1-1,0 0 1,0 0-1,-2 4 1,1-9-60,0 0-1,1 0 1,-1-1-1,1 1 1,0-1-1,0 1 1,0-1-1,0 1 1,0-1-1,0-5 1,-1 4-3,-8-32-557,1 0-1,2 0 1,2 0-1,-2-66 1,48 127 2272,-37-24-1776,-1 0 0,1 0 0,-1-1 0,1 0 1,0 1-1,-1-1 0,1 0 0,-1-1 0,1 1 1,-1-1-1,1 1 0,-1-1 0,1 0 0,-1 0 1,0-1-1,1 1 0,-1-1 0,0 0 0,0 1 0,0-1 1,0-1-1,2-1 0,8-8-2554,0 0-1,-1 0 0,13-19 1,-14 18-1218,4-6-2011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448"/>
    </inkml:context>
    <inkml:brush xml:id="br0">
      <inkml:brushProperty name="width" value="0.025" units="cm"/>
      <inkml:brushProperty name="height" value="0.025" units="cm"/>
    </inkml:brush>
  </inkml:definitions>
  <inkml:trace contextRef="#ctx0" brushRef="#br0">101 73 8968,'0'0'5120,"3"-10"-636,3-1-2999,4-15 114,-6 1 3816,-13 38-2750,2-3-2704,-13 35 346,2 1 0,2 0 0,1 2 0,3-1 0,3 1 0,1 1 0,2 0 0,3 0 0,2 55 0,1-102-312,1 0 0,-1-1 0,0 1 0,1 0 0,-1 0 0,1 0 0,-1 0 0,1-1 0,0 1 0,0 0 0,0-1 0,0 1 0,0 0 0,0-1 0,0 0 1,1 1-1,1 1 0,8-3-68,-3-18 16,-6-2 78,-2-1 1,0 1-1,-1-1 0,-2 0 0,0 1 0,0 0 1,-8-22-1,-5-27 28,17 71-174,0 0 0,1-1 0,-1 1 0,0 0 0,1-1 0,-1 1 0,1-1 0,0 1 0,-1-1 0,1 0 0,0 1 0,0-1 0,0 0 0,0 0 0,0-1 0,0 1-1,0 0 1,3 0 0,42 10-5005,-23-9-1836,1-2-2841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901"/>
    </inkml:context>
    <inkml:brush xml:id="br0">
      <inkml:brushProperty name="width" value="0.025" units="cm"/>
      <inkml:brushProperty name="height" value="0.025" units="cm"/>
    </inkml:brush>
  </inkml:definitions>
  <inkml:trace contextRef="#ctx0" brushRef="#br0">3 59 4356,'0'0'17537,"10"1"-17009,32 1 882,-40-2-1155,1 0 0,-1 0 1,0-1-1,0 1 0,0-1 1,1 1-1,-1-1 0,0 0 0,0 0 1,0 0-1,0 0 0,0 0 1,0 0-1,-1-1 0,1 1 1,0 0-1,0-1 0,-1 0 1,1 1-1,-1-1 0,0 0 1,1 0-1,-1 0 0,0 0 1,0 0-1,0 0 0,0 0 1,-1 0-1,1 0 0,-1 0 1,1 0-1,-1-1 0,1 1 1,-1-5-1,-1 7-255,1-1 0,0 1 0,0-1 0,-1 1 0,1 0 0,0-1 0,-1 1 0,1-1 0,-1 1 0,1 0 0,0-1 0,-1 1 0,1 0 0,-1-1 0,1 1 0,-1 0 0,1 0 0,-1-1 0,1 1 0,-1 0 0,1 0 0,-1 0 0,0 0 0,1 0 0,-1 0 0,1 0 0,-1 0 0,1 0 0,-1 0 0,1 0 0,-1 0 0,1 0 0,-1 0 0,0 1 0,0-1 0,-22 7 0,17-2 0,0 1 0,0-1 0,1 1 0,0 0 0,1 0 0,-1 1 0,1-1 0,0 1 0,1 0 0,0 0 0,0 1 0,0-1 0,1 0 0,0 1 0,0 0 0,1-1 0,0 1 0,1 15 0,-1-22-2,2 1 1,-1-1-1,0 0 0,0 1 1,0-1-1,0 0 0,1 0 1,-1 1-1,1-1 0,-1 0 1,1 0-1,-1 0 0,1 1 1,0-1-1,0 0 0,-1 0 1,1 0-1,0 0 0,0 0 1,0-1-1,0 1 0,0 0 1,0 0-1,0-1 0,2 2 1,0-1-18,0 0 0,0-1 0,0 1 0,0-1 0,0 0 0,0 1 1,0-1-1,0-1 0,0 1 0,5-1 0,1-1-177,0-1 0,-1 1 0,1-1 0,-1-1 0,0 1 0,15-11 0,-12 6-1733,0-2-1,0 0 1,-1 0-1,0-1 1,-1 0-1,14-22 1,0-9-5587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4.510"/>
    </inkml:context>
    <inkml:brush xml:id="br0">
      <inkml:brushProperty name="width" value="0.025" units="cm"/>
      <inkml:brushProperty name="height" value="0.025" units="cm"/>
    </inkml:brush>
  </inkml:definitions>
  <inkml:trace contextRef="#ctx0" brushRef="#br0">89 1 13901,'0'0'9225,"-7"10"-5915,-5 8-2677,1 1 0,1 0 0,1 1 0,1 0 0,1 0 0,0 1 1,2 0-1,0 0 0,-2 27 0,7-39-717,3 30-1319,-3-38 1374,0 0-1,1 0 0,-1-1 0,0 1 1,1 0-1,-1 0 0,1-1 1,-1 1-1,1 0 0,0-1 1,-1 1-1,1-1 0,0 1 1,-1-1-1,1 1 0,0-1 1,-1 1-1,1-1 0,0 0 1,0 1-1,0-1 0,0 0 1,-1 0-1,1 1 0,0-1 1,0 0-1,0 0 0,0 0 1,0 0-1,-1 0 0,1 0 1,0 0-1,0-1 0,0 1 1,0 0-1,-1 0 0,1-1 0,0 1 1,0 0-1,0-1 0,0 0 1,2 0-64,-1-1 0,0 1 0,0 0-1,-1-1 1,1 0 0,0 1 0,0-1 0,-1 0 0,1 0 0,-1 0 0,0 0 0,2-3 0,17-18-1051,-17 59 2377,-3-23-861,-1-8-242,1 0 0,0 0 0,0 0-1,1 0 1,-1 0 0,1 0-1,3 8 1,-4-12-117,1 0 0,0 0 0,0 0 0,0 1 0,0-1 0,0 0-1,0 0 1,0-1 0,0 1 0,0 0 0,0 0 0,1 0 0,-1-1 0,0 1 0,1-1 0,-1 1 0,0-1-1,1 1 1,-1-1 0,0 0 0,1 0 0,-1 0 0,1 0 0,-1 0 0,0 0 0,1 0 0,-1 0 0,1 0-1,-1-1 1,0 1 0,1 0 0,1-2 0,3 0 14,0 0-1,0-1 1,0 0-1,0 0 1,0-1-1,-1 0 1,1 0-1,-1 0 1,0 0-1,0-1 1,-1 0-1,6-7 1,45-68-30,-35 46-219,-2-2 1,-2 0-1,19-60 1,-49 144 804,-8 53 0,19-81-386,1 0 0,0 1 0,2-1 0,0 0 0,5 32 0,-5-49-277,1-1-1,-1 1 0,1-1 0,0 1 0,0-1 0,0 1 0,0-1 0,1 0 0,-1 0 0,0 1 0,1-1 0,0 0 0,-1 0 0,1 0 0,0-1 0,0 1 1,0 0-1,0-1 0,0 1 0,1-1 0,-1 0 0,0 0 0,1 0 0,-1 0 0,1 0 0,-1 0 0,1 0 0,-1-1 0,1 0 0,3 1 0,-5-2-56,0 1-1,0-1 0,-1 0 0,1 1 0,0-1 0,0 0 0,-1 1 0,1-1 1,-1 0-1,1 0 0,-1 0 0,1 1 0,-1-1 0,1 0 0,-1 0 0,0 0 0,0 0 1,1 0-1,-1 0 0,0 0 0,0 0 0,0 0 0,0 0 0,0 0 0,0 0 1,0 0-1,0 0 0,-1 0 0,1 0 0,0 0 0,0 0 0,-1 1 0,0-3 1,-13-34-1325,0 21 2294,-1 1 1,-28-21 0,2 1 2322,40 35-3132,1 0 0,0-1 0,-1 1 0,1 0-1,0-1 1,-1 1 0,1-1 0,0 1 0,-1 0 0,1-1 0,0 1 0,0-1 0,-1 1-1,1-1 1,0 1 0,0-1 0,0 1 0,0-1 0,0 1 0,-1-1 0,1 1 0,0-1-1,0 1 1,0-1 0,1 1 0,-1-1 0,0 1 0,0-1 0,0 1 0,0-1 0,0 1-1,1-1 1,-1 1 0,0-1 0,0 1 0,1-1 0,-1 1 0,0 0 0,0-1 0,1 1 0,-1 0-1,1-1 1,-1 1 0,0 0 0,1-1 0,-1 1 0,1 0 0,-1 0 0,1-1 0,-1 1-1,1 0 1,-1 0 0,1 0 0,-1 0 0,1 0 0,-1-1 0,1 1 0,-1 0 0,1 0-1,-1 0 1,1 0 0,0 1 0,53-10-2972,-22 5-2617,7-7-4513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6.198"/>
    </inkml:context>
    <inkml:brush xml:id="br0">
      <inkml:brushProperty name="width" value="0.025" units="cm"/>
      <inkml:brushProperty name="height" value="0.025" units="cm"/>
    </inkml:brush>
  </inkml:definitions>
  <inkml:trace contextRef="#ctx0" brushRef="#br0">1 99 23062,'0'0'8424,"65"13"-7688,-19-29-191,7-3-545,0-3 0,0 0-769,-10 4-1056,-7 8-1,-10 6-2050,-19 4-1473</inkml:trace>
  <inkml:trace contextRef="#ctx0" brushRef="#br0" timeOffset="1">55 210 16752,'0'0'11499,"50"-2"-10058,-4-18-192,5-2-640,3-3-449,-4 5-96,-9 3-865,-5 3-2914,-7 2-5318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5.555"/>
    </inkml:context>
    <inkml:brush xml:id="br0">
      <inkml:brushProperty name="width" value="0.025" units="cm"/>
      <inkml:brushProperty name="height" value="0.025" units="cm"/>
    </inkml:brush>
  </inkml:definitions>
  <inkml:trace contextRef="#ctx0" brushRef="#br0">19 0 5349,'0'0'24258,"1"13"-23212,-10 222 419,-1-36-816,34-238-649,-15 9 0,-1 0 0,-1-1 0,-1 0 0,-2 0 0,-1 0 0,-2-43 0,-3 60 0,-3 23 0,-1 24 0,5-29 0,1 0 0,0 0 0,0 0 0,0 0 0,0-1 0,1 1 0,0 0 0,0 0 0,0 0 0,0 0 0,0 0 0,1-1 0,0 1 0,0-1 0,2 5 0,-1-6 0,0 0 0,-1 0 0,1 0 0,0 0 0,0 0 0,0-1 0,0 1 0,1-1 0,-1 0 0,0 0 0,0 0 0,1 0 0,-1 0 0,1-1 0,-1 0 0,1 0 0,6 0 0,-6 0 0,1-1 0,0 0 0,-1 1 0,1-2 0,-1 1 0,0 0 0,1-1 0,-1 0 0,0 0 0,0 0 0,0-1 0,0 1 0,-1-1 0,1 0 0,-1 0 0,1 0 0,-1 0 0,0-1 0,0 1 0,2-5 0,4-6 0,0 0 0,-2-1 0,0 1 0,7-22 0,-19 98 0,4-56 0,-1 1 0,0 0 0,1 0 0,0 0 0,0 0 0,0 1 0,1-1 0,0 0 0,1 0 0,2 15 0,-2-21 0,0 0 0,-1 0 0,1 0 0,0 0 0,0-1 0,0 1 0,0 0 0,0 0 0,0-1 0,1 1 0,-1-1 0,0 1 0,0-1 0,0 0 0,1 1 0,-1-1 0,0 0 0,0 0 0,1 0 0,-1 1 0,0-2 0,0 1 0,1 0 0,-1 0 0,0 0 0,0 0 0,0-1 0,1 1 0,-1-1 0,0 1 0,0-1 0,0 1 0,0-1 0,0 0 0,0 1 0,0-1 0,1-1 0,4-1 0,-1-1 0,-1 1 0,1-1 0,-1 0 0,1-1 0,4-5 0,-1-3 0,0 0 0,-1-1 0,7-20 0,-16 42 0,0 0 0,0 0 0,1 1 0,0-1 0,0 14 0,1-20 0,-1 0 0,1 0 0,0-1 0,0 1 0,0 0 0,0 0 0,1 0 0,-1 0 0,0 0 0,1-1 0,-1 1 0,1 0 0,0 0 0,-1-1 0,1 1 0,0 0 0,0-1 0,0 1 0,0-1 0,0 1 0,1-1 0,-1 0 0,0 1 0,1-1 0,-1 0 0,1 0 0,-1 0 0,1 0 0,0 0 0,-1 0 0,1-1 0,0 1 0,3 0 0,0-1 0,1 0 0,-1-1 0,0 0 0,1 0 0,-1 0 0,0-1 0,0 1 0,0-1 0,0-1 0,0 1 0,-1-1 0,1 0 0,-1 0 0,1 0 0,6-7 0,-8 7 0,0 0 0,0 0 0,0 0 0,0 0 0,-1-1 0,1 1 0,-1-1 0,0 0 0,0 0 0,0 0 0,-1 0 0,1 0 0,-1 0 0,0 0 0,0 0 0,-1-1 0,1 1 0,-1 0 0,0-1 0,0-4 0,-1 7 0,0 0 0,1 1 0,-1-1 0,0 0 0,0 0 0,0 0 0,-1 1 0,1-1 0,0 1 0,-1-1 0,1 1 0,-1-1 0,1 1 0,-1 0 0,-1-1 0,-4-6 0,26 5 0,54-5-2177,-69 8 1835,0-1 0,0 0 0,0 0 0,-1 0 0,1 0 0,-1-1 0,1 0 0,-1 0 0,1 0 0,-1 0 0,0 0 0,0 0 0,0-1 0,0 0 0,-1 1 0,1-1 0,2-3 0,2-13-8717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5.911"/>
    </inkml:context>
    <inkml:brush xml:id="br0">
      <inkml:brushProperty name="width" value="0.025" units="cm"/>
      <inkml:brushProperty name="height" value="0.025" units="cm"/>
    </inkml:brush>
  </inkml:definitions>
  <inkml:trace contextRef="#ctx0" brushRef="#br0">0 7 14125,'0'0'10763,"49"0"-9771,-21 0-703,7 0-257,-7-1-1794,1-4-6406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6.255"/>
    </inkml:context>
    <inkml:brush xml:id="br0">
      <inkml:brushProperty name="width" value="0.025" units="cm"/>
      <inkml:brushProperty name="height" value="0.025" units="cm"/>
    </inkml:brush>
  </inkml:definitions>
  <inkml:trace contextRef="#ctx0" brushRef="#br0">0 1 18674,'0'0'12908,"22"50"-12203,-10-27-353,6-2-224,3-5-128,5-8 0,3-8-192,0 0-833,-1-10-641,-3-10-1793,-7-5-1442,-4-2-576,-6 3-1121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6.627"/>
    </inkml:context>
    <inkml:brush xml:id="br0">
      <inkml:brushProperty name="width" value="0.025" units="cm"/>
      <inkml:brushProperty name="height" value="0.025" units="cm"/>
    </inkml:brush>
  </inkml:definitions>
  <inkml:trace contextRef="#ctx0" brushRef="#br0">143 0 12011,'0'0'5189,"-18"62"-1826,1-20-416,-1 7-673,-5 5 257,2 3-577,1 0-577,4-2-704,9-8-513,5-10-128,2-17-545,6-15-1889,11-6-3748,3-23-7911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7.143"/>
    </inkml:context>
    <inkml:brush xml:id="br0">
      <inkml:brushProperty name="width" value="0.025" units="cm"/>
      <inkml:brushProperty name="height" value="0.025" units="cm"/>
    </inkml:brush>
  </inkml:definitions>
  <inkml:trace contextRef="#ctx0" brushRef="#br0">73 0 5573,'0'0'19656,"1"10"-17499,0 196 2204,-1-206-4356,0 1-1,0-1 1,0 1-1,0-1 1,0 1-1,0-1 1,0 1-1,0-1 0,0 1 1,1-1-1,-1 1 1,0-1-1,0 0 1,1 1-1,-1-1 1,0 1-1,1-1 1,-1 1-1,0-1 1,1 0-1,-1 1 0,1-1 1,-1 0-1,0 0 1,1 1-1,-1-1 1,1 0-1,-1 0 1,1 0-1,-1 1 1,1-1-1,-1 0 1,2 0-1,22-3 171,19-16-10,-40 17-187,0 1 0,0-1 0,0 0 0,0 1 0,1 0 0,-1-1 0,0 1 0,1 1 0,-1-1 0,0 0 0,1 1 0,-1 0 0,1-1 0,-1 1 0,1 1 0,3 0 0,-5 0 20,-1 0-1,1 0 1,-1 0 0,1 1 0,-1-1-1,0 1 1,1-1 0,-1 1-1,0-1 1,0 1 0,0 0-1,0-1 1,-1 1 0,1 0 0,0 0-1,-1 0 1,1 0 0,-1 0-1,1 0 1,-1 0 0,0-1 0,0 1-1,0 0 1,0 0 0,0 0-1,-1 0 1,0 4 0,0-1 25,0 0 0,0 0 1,-1 0-1,0 0 0,1-1 0,-2 1 1,1-1-1,0 1 0,-1-1 0,0 0 1,0 0-1,0 0 0,-1 0 1,1 0-1,-1-1 0,0 0 0,0 0 1,0 0-1,0 0 0,-1 0 0,1-1 1,-6 2-1,1 1 16,-1-1 0,0-1 0,1 0 1,-1 0-1,0-1 0,0 0 0,0-1 0,0 0 1,-1 0-1,-10-2 0,19 1-35,0 0 1,0 0-1,1-1 0,-1 1 1,0-1-1,1 1 0,-1-1 1,0 0-1,1 0 0,-1 1 1,1-1-1,-1 0 0,1 0 1,-1-1-1,1 1 0,0 0 1,-1 0-1,1-1 0,0 1 1,0-1-1,0 1 0,0-1 1,0 1-1,1-1 0,-1 0 1,0 1-1,1-1 0,-1 0 1,1 0-1,0 1 0,-1-1 0,1-2 1,0 1-39,0 1 0,0-1 0,0 0 0,1 1 0,-1-1 0,1 0 0,-1 1 0,1-1 0,0 0 0,0 1 0,0-1 0,1 1 0,-1-1 0,0 1 0,1 0 0,0 0 0,-1 0 0,1 0 0,0 0 0,4-4 0,4 1-2449,0-1 1,0 1 0,18-7-1,10-1-6490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7.595"/>
    </inkml:context>
    <inkml:brush xml:id="br0">
      <inkml:brushProperty name="width" value="0.025" units="cm"/>
      <inkml:brushProperty name="height" value="0.025" units="cm"/>
    </inkml:brush>
  </inkml:definitions>
  <inkml:trace contextRef="#ctx0" brushRef="#br0">14 0 16303,'0'0'10757,"2"15"-8605,2 39-1264,-2 1 1,-3 0 0,-12 86 0,5-49-889,8-92-43,0 0 0,0-1 0,0 1 0,1 0 0,-1 0 0,0 0 0,0-1 0,0 1 0,0 0 0,0 0 0,0 0 0,0-1 0,1 1 0,-1 0 0,0 0 0,0 0 0,0 0 0,0 0 0,1-1 0,-1 1 0,0 0 0,0 0 0,0 0 0,0 0 0,1 0 0,-1 0 0,0 0 0,0 0 0,1 0 0,-1 0-1,0 0 1,0 0 0,0 0 0,1 0 0,-1 0 0,0 0 0,0 0 0,1 0 0,-1 0 0,0 0 0,0 0 0,0 0 0,1 0 0,-1 0 0,0 0 0,0 0 0,0 0 0,0 1 0,1-1 0,-1 0 0,0 0 0,0 0 0,0 0 0,0 1 0,1-1 0,-1 0 0,0 0 0,0 0 0,0 1 0,0-1 0,0 0 0,0 0 0,0 0 0,0 1 0,0-1 0,0 0 0,0 0 0,12-13-6023,-5-4-1663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048"/>
    </inkml:context>
    <inkml:brush xml:id="br0">
      <inkml:brushProperty name="width" value="0.025" units="cm"/>
      <inkml:brushProperty name="height" value="0.025" units="cm"/>
    </inkml:brush>
  </inkml:definitions>
  <inkml:trace contextRef="#ctx0" brushRef="#br0">0 88 3748,'0'0'23638,"11"4"-21732,-1 1-1642,0-2 1,1 0 0,-1 0 0,1-1-1,0 0 1,0-1 0,17 1 0,-25-2-229,0 0 1,0-1 0,1 1-1,-1 0 1,0-1 0,0 0-1,0 1 1,0-1 0,0 0 0,0-1-1,-1 1 1,1-1 0,0 1-1,-1-1 1,1 0 0,-1 0-1,1 0 1,-1 0 0,0 0-1,0 0 1,0-1 0,0 1-1,0-1 1,-1 0 0,1 1 0,-1-1-1,1 0 1,-1 0 0,0 0-1,0 0 1,0 0 0,-1 0-1,1 0 1,-1 0 0,0 0-1,0-3 1,1 4-37,-1 0 0,0 0 0,0 0 0,0 0 0,0 1 0,0-1 0,-1 0 0,1 0 0,0 0 0,-1 1 0,0-1 0,1 0 0,-1 1 0,0-1 0,0 0 0,-2-2 0,3 3 0,-1 1 0,0-1 0,0 1 0,1-1 0,-1 1 0,0-1 0,0 1 0,0 0 0,0 0 0,0-1 0,0 1 0,1 0 0,-1 0 0,0 0 0,0 0 0,0 0 0,0 0 0,0 0 0,0 0 0,0 0 0,0 1 0,0-1 0,-1 1 0,-1 0 0,-1 1 0,0 0 0,1 0 0,0 0 0,-1 0 0,1 0 0,0 1 0,0 0 0,1 0 0,-1-1 0,0 1 0,1 1 0,-4 6 0,0 2 0,0 1 0,1 1 0,-4 17 0,7-26 0,1 0 0,0 0 0,0 0 0,0 1 0,1-1 0,0 0 0,0 0 0,0 1 0,1-1 0,0 0 0,3 10 0,-3-13 0,0 0 0,0-1 0,0 0 0,1 1 0,-1-1 0,1 0 0,-1 0 0,1 1 0,-1-1 0,1 0 0,0-1 0,-1 1 0,1 0 0,0 0 0,0-1 0,0 1 0,0-1 0,-1 0 0,1 1 0,0-1 0,0 0 0,0 0 0,0 0 0,3-1 0,1 1 0,0-1 0,0 1 0,-1-2 0,1 1 0,0 0 0,0-1 0,5-3 0,1-2 0,0 0 0,-1-1 0,0 0 0,0-1 0,18-20 0,-23 22 0,0 1 0,-1-1 0,0 0 0,0 0 0,-1-1 0,1 0 0,-1 1 0,-1-1 0,0-1 0,4-12 0,-32 69 0,18-33 0,1 0 0,1 1 0,0-1 0,1 1 0,0 0 0,2 0 0,0 0 0,0 1 0,3 31 0,-1-47-1,0 0 1,0-1-1,1 1 0,-1 0 1,0-1-1,1 1 0,-1 0 0,1-1 1,-1 1-1,1 0 0,-1-1 1,1 1-1,-1-1 0,1 1 1,-1-1-1,1 1 0,0-1 0,-1 1 1,1-1-1,0 0 0,-1 1 1,1-1-1,0 0 0,0 0 1,-1 1-1,1-1 0,0 0 1,0 0-1,-1 0 0,1 0 0,0 0 1,0 0-1,-1 0 0,1 0 1,0 0-1,0 0 0,-1-1 1,1 1-1,0 0 0,0-1 0,-1 1 1,1 0-1,0-1 0,-1 1 1,2-1-1,1-1-130,0 1-1,0-1 1,0 0 0,0 0-1,0 0 1,0 0 0,0 0-1,-1-1 1,4-2 0,-1-4-2108,-1 1 0,1-1 0,-1 0 0,4-13 0,2-17-8059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389"/>
    </inkml:context>
    <inkml:brush xml:id="br0">
      <inkml:brushProperty name="width" value="0.025" units="cm"/>
      <inkml:brushProperty name="height" value="0.025" units="cm"/>
    </inkml:brush>
  </inkml:definitions>
  <inkml:trace contextRef="#ctx0" brushRef="#br0">16 0 14382,'0'0'16207,"-15"54"-16143,26-45-641,3-1-1601,0-4-1857,0-4-2019,-2 0-4004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718"/>
    </inkml:context>
    <inkml:brush xml:id="br0">
      <inkml:brushProperty name="width" value="0.025" units="cm"/>
      <inkml:brushProperty name="height" value="0.025" units="cm"/>
    </inkml:brush>
  </inkml:definitions>
  <inkml:trace contextRef="#ctx0" brushRef="#br0">47 1 8968,'0'0'19341,"0"9"-17654,-11 59-169,6-43-1100,1-1-1,-1 30 1,4-53-458,1 1-1,0-1 1,0 0 0,0 0-1,1 1 1,-1-1-1,0 0 1,0 0 0,1 1-1,-1-1 1,1 0 0,-1 0-1,1 0 1,-1 0-1,1 0 1,0 0 0,-1 0-1,1 0 1,0 0 0,0 0-1,0 0 1,0 0-1,0 0 1,0-1 0,0 1-1,0 0 1,0-1 0,0 1-1,0-1 1,0 1-1,1-1 1,-1 1 0,0-1-1,0 0 1,1 0 0,-1 0-1,0 0 1,2 0 0,6 0-502,1-1 0,-1 0 0,1-1 0,13-3 0,15-3-416,-37 9 1038,0-1-1,-1 1 1,1-1 0,0 1 0,-1 0 0,1-1-1,-1 1 1,1 0 0,-1-1 0,0 1 0,1 0-1,-1 0 1,0-1 0,1 1 0,-1 0 0,0 0-1,0 0 1,0-1 0,0 1 0,0 0 0,0 0-1,0 0 1,0 0 0,0-1 0,0 1 0,0 0-1,0 0 1,-1 0 0,1-1 0,0 1 0,0 0 0,-1 0-1,0 0 1,-10 31 1776,6-24-1770,-1 0-1,1-1 1,-1 0-1,-1 0 0,-13 12 1,16-17-76,1 1 0,-1-1 0,1 0 0,-1 0 0,0 0 0,0 0 0,0-1 0,0 0 0,0 0 0,0 0 0,0 0 0,0 0 0,-1-1 0,1 0 0,-6 0 0,8 0-53,1-1 0,-1 0 1,1 1-1,-1-1 0,1 0 0,0 0 0,-1 0 1,1 0-1,0 0 0,0 0 0,-1 0 1,1 0-1,0 0 0,0-1 0,0 1 0,0 0 1,1-1-1,-1 1 0,0-1 0,1 1 0,-1-1 1,1 1-1,-1-1 0,1 0 0,0 1 0,-1-1 1,1 1-1,0-1 0,0 0 0,0 1 0,1-3 1,-1-1-292,0 0 0,0 0 0,0 0 0,1 0 0,0 0 0,0 0 0,1 0 0,-1 0 0,4-7 1,31-29-12095,-14 19-160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9.093"/>
    </inkml:context>
    <inkml:brush xml:id="br0">
      <inkml:brushProperty name="width" value="0.025" units="cm"/>
      <inkml:brushProperty name="height" value="0.025" units="cm"/>
    </inkml:brush>
  </inkml:definitions>
  <inkml:trace contextRef="#ctx0" brushRef="#br0">68 1 8936,'0'0'21205,"-32"72"-19892,20-37-352,2 6-609,2 2-352,3-3 0,5 4 0,0-6 0,0-2 0,0-5 0,0-8 0,3-8-1057,-1-6-2562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7.167"/>
    </inkml:context>
    <inkml:brush xml:id="br0">
      <inkml:brushProperty name="width" value="0.025" units="cm"/>
      <inkml:brushProperty name="height" value="0.025" units="cm"/>
    </inkml:brush>
  </inkml:definitions>
  <inkml:trace contextRef="#ctx0" brushRef="#br0">248 132 9929,'3'-10'4394,"-1"6"-3939,10-46 3501,-11 48-3779,-1 1 0,0-1 0,1 1 0,-1 0 0,0-1 0,0 1 0,0-1 0,0 1 0,-1 0 0,1-1 0,0 1 0,0-1 0,-1 1 0,1 0 0,-1-1 0,1 1 0,-1 0 0,0 0 0,1-1 0,-1 1 0,0 0 0,0 0 0,0 0 0,0 0 0,0 0 0,0 0 0,0 0 0,0 0 0,-1 0 0,1 1 0,0-1 0,0 0 0,-1 1 0,1-1 0,-3 0 0,-2 1-59,0 0-1,0 0 0,0 1 1,0-1-1,-1 1 0,1 1 1,0-1-1,0 1 0,1 0 1,-1 0-1,0 1 0,1 0 1,-1 0-1,1 0 0,0 1 1,0-1-1,0 1 1,0 0-1,1 1 0,0-1 1,-7 10-1,-2 2-126,0 2 1,2 0-1,0 0 1,0 1-1,-7 21 1,9-17 7,-12 46 0,19-62 2,0 0 0,1 0-1,0 0 1,1 1-1,-1-1 1,1 0-1,0 0 1,1 0-1,0 0 1,0 0 0,3 9-1,-4-15 1,1 0 0,0 0 0,0 0 1,0 0-1,-1 1 0,1-1 0,0 0 0,0 0 0,0-1 0,0 1 0,1 0 0,-1 0 1,0 0-1,0-1 0,0 1 0,1-1 0,-1 1 0,0-1 0,1 1 0,-1-1 0,0 0 0,1 0 1,-1 0-1,1 1 0,-1-1 0,0-1 0,1 1 0,-1 0 0,0 0 0,1 0 0,-1-1 1,0 1-1,1-1 0,1 0 0,3-1 17,0 0 0,0-1 0,-1 0 0,1 0 0,0 0 1,5-5-1,13-14 198,-2-1 1,0 0 0,-2-2-1,-1 0 1,-1-2 0,-1 0-1,-1 0 1,-1-2-1,-2 0 1,-1 0 0,14-50-1,-20 55-64,-5 21-149,-1 6-34,-8 34-178,4-22 198,-8 45-702,3 0-1,-4 103 1,13-161 484,0 0 1,0 0-1,0 1 1,0-1-1,0 0 1,0 0-1,1 1 1,-1-1 0,1 0-1,-1 0 1,1 0-1,0 0 1,0 0-1,0 0 1,0 0-1,0 0 1,0 0-1,1 0 1,-1 0 0,1-1-1,2 3 1,-2-3-40,-1-1 1,1 0-1,0 0 1,0 0 0,0 0-1,-1 0 1,1 0-1,0 0 1,0-1 0,0 1-1,-1-1 1,1 1-1,0-1 1,-1 0 0,1 0-1,-1 1 1,1-1-1,-1 0 1,1-1 0,-1 1-1,1 0 1,-1 0-1,0 0 1,0-1 0,0 1-1,1-1 1,0-2-1,29-38-4579,0-13-1543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1:00.658"/>
    </inkml:context>
    <inkml:brush xml:id="br0">
      <inkml:brushProperty name="width" value="0.025" units="cm"/>
      <inkml:brushProperty name="height" value="0.025" units="cm"/>
    </inkml:brush>
  </inkml:definitions>
  <inkml:trace contextRef="#ctx0" brushRef="#br0">3 62 13325,'-3'1'19695,"12"-1"-20108,14-2 453,0-1 0,-1 0 0,1-2 0,30-10 0,-32 8-48,1 1 0,0 1 0,1 1 0,32-1 0,-55 5 8,0 0 0,0 0 0,0 0 0,1 0 0,-1 1 0,0-1 0,0 0 0,0 0 0,0 0 0,1 1 0,-1-1 0,0 0 0,0 0 0,0 0 0,0 1 0,0-1 0,0 0 0,0 0 0,1 1 0,-1-1 0,0 0 0,0 0 0,0 1 0,0-1 0,0 0 0,0 0 0,0 0 0,0 1 0,0-1 0,0 0 0,-1 0 0,1 1 0,0-1 0,0 0 0,0 0 0,0 1 0,0-1 0,0 0 0,0 0 0,-1 0 0,1 1 0,0-1 0,0 0 0,0 0 0,0 0 0,-1 0 0,1 1 0,0-1 0,0 0 0,-1 0 0,1 0 0,0 0 0,0 0 0,0 0 0,-1 0 0,1 0 0,0 0 0,-1 0 0,-13 12 0,-9-6 0,1-2 0,-1 0 0,0-1 0,0-2 0,0 0 0,-34-4 0,-11 1 0,139 7 0,-56-3 0,0 0 0,-1-1 0,1 0 0,0-2 0,0 1 0,-1-2 0,1 0 0,17-5 0,-23 4 0,2 0 0,-1 0 0,0-1 0,0-1 0,0 1 0,-1-2 0,10-5 0,-45 8-64,-1 5-658,0 1 1,-32 10 0,6-2-2673,1-4-4052,9-6-6007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2.581"/>
    </inkml:context>
    <inkml:brush xml:id="br0">
      <inkml:brushProperty name="width" value="0.025" units="cm"/>
      <inkml:brushProperty name="height" value="0.025" units="cm"/>
    </inkml:brush>
  </inkml:definitions>
  <inkml:trace contextRef="#ctx0" brushRef="#br0">97 527 1698,'0'0'9064,"-8"10"-5119,-18 18-1908,-5 6 2132,0 1 3340,32-33-6470,9-7 415,13-12 398,53-57-1852,-4-3 0,-3-3 0,-4-2 0,60-101 0,-123 178 0,12-17 0,-1-1 0,18-44 0,-31 67 0,0 0 0,0 0 0,0 0 0,0 0 0,0 0 0,0 0 0,0 0 0,0 0 0,0 0 0,0 0 0,0 0 0,0 0 0,0 1 0,0-1 0,1 0 0,-1 0 0,0 0 0,0 0 0,0 0 0,0 0 0,0 0 0,0 0 0,0 0 0,0 0 0,0 0 0,0 0 0,0 0 0,0 0 0,0 0 0,1 0 0,-1 0 0,0 0 0,0 0 0,0 0 0,0 0 0,0 0 0,0 0 0,0 0 0,0 0 0,0 0 0,0 0 0,0 0 0,1 0 0,-1 0 0,0 0 0,0 0 0,0 0 0,0 0 0,0 0 0,0 0 0,2 15 0,1 21 0,-17 202 0,1 50 0,21-227 0,-7-57 0,0 0 0,0 1 0,0-1 0,1 0 0,0 0 0,-1 0 0,1-1 0,1 1 0,-1 0 0,1-1 0,-1 1 0,4 2 0,-7-34-2018,0 26 1341,-1 1 1,1-1-1,0 1 1,-1 0-1,1 0 0,-1 0 1,1 0-1,-1 0 0,0 0 1,1 0-1,-1 1 0,0-1 1,0 0-1,1 1 0,-3-1 1,-18-3-7748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2.918"/>
    </inkml:context>
    <inkml:brush xml:id="br0">
      <inkml:brushProperty name="width" value="0.025" units="cm"/>
      <inkml:brushProperty name="height" value="0.025" units="cm"/>
    </inkml:brush>
  </inkml:definitions>
  <inkml:trace contextRef="#ctx0" brushRef="#br0">1 0 16047,'0'0'16042,"10"2"-15465,76 6-888,118-5 1,-148-3-1546,-40-2-6312,-2-9-6262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4.338"/>
    </inkml:context>
    <inkml:brush xml:id="br0">
      <inkml:brushProperty name="width" value="0.025" units="cm"/>
      <inkml:brushProperty name="height" value="0.025" units="cm"/>
    </inkml:brush>
  </inkml:definitions>
  <inkml:trace contextRef="#ctx0" brushRef="#br0">256 41 4644,'0'0'24797,"-35"3"-21839,24-1-2934,0 0 1,0 0-1,0-2 1,0 1-1,0-1 1,0-1 0,0 0-1,0 0 1,0-1-1,0-1 1,0 1-1,1-2 1,-1 0-1,-16-8 1,0 4-25,26 8 0,1 0 0,-1 0 0,1 0 0,-1 0 0,1 0 0,-1 0 0,1 0 0,-1 0 0,1 0 0,0 0 0,-1 0 0,1 0 0,-1 1 0,1-1 0,-1 0 0,1 0 0,-1 0 0,1 1 0,0-1 0,-1 0 0,1 1 0,0-1 0,-1 0 0,1 1 0,0-1 0,-1 1 0,1-1 0,0 0 0,0 1 0,-1-1 0,1 1 0,0-1 0,0 1 0,0-1 0,0 1 0,0-1 0,-1 0 0,1 1 0,0-1 0,0 1 0,0-1 0,0 1 0,1-1 0,-1 1 0,0-1 0,0 1 0,0-1 0,0 1 0,1 0 0,7-1-845,-1-4-2511,10-20-5479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5.457"/>
    </inkml:context>
    <inkml:brush xml:id="br0">
      <inkml:brushProperty name="width" value="0.025" units="cm"/>
      <inkml:brushProperty name="height" value="0.025" units="cm"/>
    </inkml:brush>
  </inkml:definitions>
  <inkml:trace contextRef="#ctx0" brushRef="#br0">244 24 8968,'0'0'20927,"-11"-5"-20190,4 1-655,6 2-72,-1 1 0,0-1 0,0 1 1,0 0-1,0 0 0,-1 0 0,1 0 0,0 0 0,0 0 0,-1 0 0,1 1 0,0-1 0,-1 1 0,1 0 0,0 0 0,-1-1 1,1 2-1,-1-1 0,1 0 0,0 0 0,-1 1 0,1-1 0,-1 1 0,1 0 0,0 0 0,0 0 0,0 0 0,0 0 1,-1 0-1,-1 3 0,-12 12 14,0 2 0,2 0 0,0 1 0,1 1 0,2 0 0,-1 0 0,2 1 0,1 0 0,1 1 0,0 0 0,2 1 0,0-1 0,2 1 0,1 0 0,0 0 0,2 1 0,2 35 0,-1-54-18,1 0-1,0 1 1,0-1-1,1 0 0,0-1 1,-1 1-1,2 0 1,-1 0-1,0-1 1,1 1-1,0-1 1,0 0-1,0 0 1,1 0-1,-1 0 1,1-1-1,0 1 1,0-1-1,0 0 0,0 0 1,1 0-1,-1-1 1,9 4-1,-2-2 13,1-1 0,0 0 0,0-1 0,0 0 1,0-1-1,1 0 0,-1-1 0,24-2 0,-33 2 8,1-1 1,-1 1 0,1-1-1,-1 1 1,1-1 0,-1 0 0,1-1-1,-1 1 1,0-1 0,1 1-1,-1-1 1,0 0 0,0 0-1,0 0 1,-1-1 0,1 1-1,0-1 1,-1 1 0,0-1 0,0 0-1,0 0 1,0 0 0,0 0-1,0 0 1,-1-1 0,1 1-1,-1 0 1,0-1 0,0 1-1,0-1 1,-1 1 0,1-1 0,-1 0-1,0 1 1,0-1 0,0 0-1,-1-3 1,0 5-27,0-1 0,-1 1 0,1 0 0,-1-1 0,1 1 0,-1 0 0,0 0 0,0 0 0,0 0 0,0 1 0,-1-1 0,1 0 0,0 1 0,-1 0 0,1-1 0,0 1 0,-1 0 0,0 0 0,1 1 0,-1-1 0,0 0 0,1 1 0,-1 0 0,-5-1 0,3 0 0,-1 1 0,0-1 0,0 1 0,0 0 0,1 0 0,-1 1 0,0 0 0,0 0 0,1 0 0,-1 1 0,-5 2 0,9-3 0,0 0 0,0 0 0,1 0 0,-1 1 0,0-1 0,1 1 0,-1-1 0,1 1 0,0 0 0,-1-1 0,1 1 0,0 0 0,0 0 0,0 0 0,0 0 0,0 2 0,1-3 0,0 0 0,0-1 0,0 1 0,0 0 0,0 0 0,0 0 0,0-1 0,1 1 0,-1 0 0,0-1 0,1 1 0,-1 0 0,0-1 0,1 1 0,-1 0 0,1-1 0,-1 1 0,1 0 0,-1-1 0,1 1 0,-1-1 0,1 1 0,0-1 0,-1 0 0,1 1 0,0-1 0,-1 0 0,1 1 0,0-1 0,-1 0 0,1 0 0,0 1 0,0-1 0,-1 0 0,1 0 0,0 0 0,0 0 0,0 0 0,-1 0 0,1 0 0,0 0 0,0-1 0,-1 1 0,1 0 0,0 0 0,0-1 0,10-1 0,-1 0 0,1-1 0,-1-1 0,0 1 0,0-2 0,0 1 0,-1-1 0,1-1 0,-1 0 0,14-12 0,-12 10 0,1 0 0,0 0 0,0 1 0,1 0 0,19-6 0,-32 13 0,1-1 0,0 1 0,-1 0 0,1 0 0,0 0 0,0 0 0,-1 0 0,1 0 0,0 0 0,-1 0 0,1 0 0,0 0 0,-1 0 0,1 0 0,0 0 0,-1 0 0,1 1 0,0-1 0,-1 0 0,1 1 0,0-1 0,-1 0 0,1 1 0,-1-1 0,1 1 0,-1-1 0,1 1 0,-1-1 0,1 1 0,-1-1 0,1 1 0,-1-1 0,0 1 0,1 0 0,-1-1 0,0 2 0,4 34 0,-17 39 0,4-47-3,2-7-842,1 0 0,1 0 0,0 0 0,-2 37 0,7-52-8380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6.571"/>
    </inkml:context>
    <inkml:brush xml:id="br0">
      <inkml:brushProperty name="width" value="0.025" units="cm"/>
      <inkml:brushProperty name="height" value="0.025" units="cm"/>
    </inkml:brush>
  </inkml:definitions>
  <inkml:trace contextRef="#ctx0" brushRef="#br0">22 1 7175,'0'0'23553,"1"9"-23035,-1 70 435,-15 116 1,10-141-3798,3-21-3453,2-57-349,0-4-3769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6.930"/>
    </inkml:context>
    <inkml:brush xml:id="br0">
      <inkml:brushProperty name="width" value="0.025" units="cm"/>
      <inkml:brushProperty name="height" value="0.025" units="cm"/>
    </inkml:brush>
  </inkml:definitions>
  <inkml:trace contextRef="#ctx0" brushRef="#br0">1 348 18930,'0'0'12059,"10"-4"-11621,8-3-360,-1-1 0,-1-1-1,1-1 1,-1 0 0,-1-1 0,0-1 0,0 0 0,-1-1-1,13-17 1,-7 6 16,-1 0-1,-2-1 1,0-1 0,-2-1-1,15-35 1,-14 32-94,-7 26 0,-1 19 0,10 70-909,-12-50-959,1-1-1,2 0 1,2 0 0,15 32 0,-6-30-11104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8.493"/>
    </inkml:context>
    <inkml:brush xml:id="br0">
      <inkml:brushProperty name="width" value="0.025" units="cm"/>
      <inkml:brushProperty name="height" value="0.025" units="cm"/>
    </inkml:brush>
  </inkml:definitions>
  <inkml:trace contextRef="#ctx0" brushRef="#br0">106 53 14638,'0'-2'391,"1"1"0,0-1 0,-1 0 1,1 1-1,-1-1 0,0 0 0,1 0 0,-1 1 1,0-1-1,0 0 0,0 0 0,0 1 0,-1-1 0,1 0 1,0 0-1,-1 1 0,1-1 0,-1 0 0,0 0 1,1 1-1,-1-1 0,0 1 0,0-1 0,0 1 0,0-1 1,0 1-1,-2-2 0,1 2-264,-1 0 1,0 0-1,1 1 0,-1-1 1,0 1-1,1-1 0,-1 1 1,0 0-1,0 0 0,1 0 1,-1 1-1,0-1 0,0 0 1,1 1-1,-1 0 0,0 0 1,1 0-1,-4 2 1,3-3-125,1 1 0,-1 0 0,1 0 0,0 0 0,-1 1 0,1-1 0,0 1 0,0-1 0,0 1 0,0 0 0,0-1 0,0 1 0,1 0 0,-1 0 0,1 0 0,-1 1 0,1-1 0,0 0 0,0 1 0,0-1 0,0 0 0,-1 5 0,3-6-13,1 0 0,-1 0-1,1 0 1,-1 1 0,1-2 0,-1 1 0,1 0-1,0 0 1,0 0 0,-1-1 0,1 1 0,0-1-1,0 1 1,0-1 0,0 0 0,-1 0 0,1 0-1,4 0 1,-2 0-10,17 3-110,76 11-1357,-88-12 1348,1 1 0,-1 0 0,0 0 0,0 1 1,0 0-1,0 1 0,14 9 0,-22-13 145,1 0-1,0 0 0,-1 1 1,1-1-1,-1 0 0,0 0 1,1 1-1,-1-1 0,0 1 0,0-1 1,0 1-1,0 0 0,0-1 1,0 1-1,0 0 0,-1 0 0,1 0 1,-1-1-1,1 1 0,-1 0 1,0 0-1,0 0 0,1 0 1,-1 0-1,-1 2 0,0-2 100,0 1 0,0 0-1,-1-1 1,1 1 0,-1-1-1,1 1 1,-1-1 0,0 0 0,0 0-1,0 0 1,0 0 0,0 0-1,-1 0 1,-3 2 0,-7 3 410,1 0 0,-2-1 0,1 0 0,0-1 1,-20 4-1,19-6-358,0-1 0,0 0 0,0-1-1,-17-2 1,30 1-253,0 0-1,0 0 0,0 0 0,0 0 0,0 0 0,0-1 0,0 1 1,0 0-1,0-1 0,0 1 0,0-1 0,0 1 0,0-1 0,1 1 1,-1-1-1,0 0 0,0 1 0,1-1 0,-1 0 0,0 0 0,1 0 1,-1 1-1,1-1 0,-1 0 0,1 0 0,-1 0 0,1 0 0,0 0 1,-1 0-1,1 0 0,0 0 0,0 0 0,0 0 0,0 0 0,0 0 1,0 0-1,0 0 0,0 0 0,0 0 0,0 0 0,1 0 0,-1 0 1,1-2-1,1-3-1553,-1 0 1,2-1 0,-1 1 0,1 0-1,5-9 1,18-24-13379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8.837"/>
    </inkml:context>
    <inkml:brush xml:id="br0">
      <inkml:brushProperty name="width" value="0.025" units="cm"/>
      <inkml:brushProperty name="height" value="0.025" units="cm"/>
    </inkml:brush>
  </inkml:definitions>
  <inkml:trace contextRef="#ctx0" brushRef="#br0">60 1 15182,'0'0'4784,"-4"9"-2697,-8 23-406,1 0 1,2 1 0,-11 63-1,18-82-1971,1-1-1,0 1 1,1 0-1,1-1 1,0 1-1,0-1 0,2 1 1,-1-1-1,2 1 1,0-1-1,0 0 1,1-1-1,9 16 0,-14-27 176,0 0-1,1 0 0,-1 0 0,1 0 1,0 0-1,-1 0 0,1 0 0,0 0 1,-1 0-1,1-1 0,0 1 1,0 0-1,0 0 0,0-1 0,0 1 1,0 0-1,0-1 0,0 1 0,0-1 1,2 1-1,-3-1-62,1-1 0,-1 1-1,1-1 1,-1 1 0,1-1 0,-1 1 0,1-1 0,-1 0 0,0 1-1,1-1 1,-1 1 0,0-1 0,1 0 0,-1 0 0,0 1-1,0-1 1,0 0 0,0 1 0,1-1 0,-1 0 0,0 0 0,-1-1-1,1-33-3361,-1 16 4047,-14-40-16,11 47 1086,1 0 0,0 1 0,1-1 0,-2-19 0,15 33 57,32 22-1431,40 19-2423,-21-25-4513,-24-13-4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9.207"/>
    </inkml:context>
    <inkml:brush xml:id="br0">
      <inkml:brushProperty name="width" value="0.025" units="cm"/>
      <inkml:brushProperty name="height" value="0.025" units="cm"/>
    </inkml:brush>
  </inkml:definitions>
  <inkml:trace contextRef="#ctx0" brushRef="#br0">128 86 9385,'0'0'12668,"-9"-7"-10383,4 2-1924,-23-15 620,27 19-928,0 1 1,0-1 0,0 1 0,-1 0 0,1-1 0,0 1 0,0 0 0,-1 0 0,1 0-1,0 0 1,-1 0 0,1 0 0,0 0 0,-1 0 0,1 0 0,0 1 0,0-1 0,-1 0-1,1 1 1,0-1 0,0 1 0,0 0 0,-1-1 0,1 1 0,0 0 0,0 0 0,-1 1-1,-4 5 249,0-1 0,1 1 0,0 0-1,0 0 1,1 0 0,-6 12-1,9-15-187,-1 0 0,0 0-1,1 1 1,0-1 0,0 0-1,0 1 1,1-1 0,-1 0-1,1 1 1,0-1 0,0 1-1,1-1 1,-1 0 0,2 6-1,-1-9-98,1 1 0,-1-1 0,0 0-1,1 1 1,-1-1 0,0 0 0,1 0-1,0 0 1,-1 0 0,1 0 0,-1 0-1,1-1 1,0 1 0,0 0 0,0-1-1,-1 0 1,1 1 0,0-1 0,0 0-1,0 0 1,0 0 0,-1 0 0,1 0-1,0 0 1,2-1 0,49-8 237,-43 4-227,-1 1 1,-1-1-1,1-1 1,-1 0 0,0 0-1,0 0 1,0-1 0,-1 0-1,0 0 1,11-17 0,-3 1 27,0-1 1,19-43 0,-51 136-524,11-53 474,-1 1 13,1 0 1,0 1 0,2-1 0,0 1-1,0 0 1,0 23 0,4-40-95,0 0 1,0 0-1,0 0 0,0 0 1,0 0-1,0 0 1,1 0-1,-1 0 0,0 0 1,1 0-1,-1 0 0,0 0 1,1 0-1,0 0 0,-1 0 1,1 0-1,-1 0 0,1 0 1,0-1-1,0 1 1,-1 0-1,1 0 0,0-1 1,0 1-1,0-1 0,0 1 1,0-1-1,0 1 0,0-1 1,1 1-1,1 0-983,1-1 0,0 1 0,-1-1 0,1 0 0,0 0 1,-1 0-1,1-1 0,4 0 0,18-6-10407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7.752"/>
    </inkml:context>
    <inkml:brush xml:id="br0">
      <inkml:brushProperty name="width" value="0.025" units="cm"/>
      <inkml:brushProperty name="height" value="0.025" units="cm"/>
    </inkml:brush>
  </inkml:definitions>
  <inkml:trace contextRef="#ctx0" brushRef="#br0">1 0 11499,'0'0'5157,"82"0"-3748,-39 0 193,4 0-65,3 1-544,-1 5-673,-5 2-224,-5-2-64,-11 1-1313,-7-6-2402,-9-1-5030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7.541"/>
    </inkml:context>
    <inkml:brush xml:id="br0">
      <inkml:brushProperty name="width" value="0.025" units="cm"/>
      <inkml:brushProperty name="height" value="0.025" units="cm"/>
    </inkml:brush>
  </inkml:definitions>
  <inkml:trace contextRef="#ctx0" brushRef="#br0">101 0 10346,'0'0'8200,"-5"12"-6311,-12 31-910,1 1 0,2 1-1,2 1 1,3 0 0,-8 86 0,16-130-960,1 0 0,0 0 1,0 0-1,0 0 1,0 0-1,1 0 0,-1 0 1,0 0-1,1 0 0,0 0 1,-1 0-1,1 0 1,0 0-1,0-1 0,0 1 1,0 0-1,0-1 1,0 1-1,1 0 0,-1-1 1,1 1-1,-1-1 1,1 0-1,-1 0 0,3 2 1,-1-2 1,0 0-1,1-1 1,-1 1 0,1 0 0,-1-1 0,0 0 0,1 0-1,-1 0 1,1 0 0,-1-1 0,1 0 0,-1 1 0,0-1-1,6-2 1,5-3 43,0 0 0,-1-1 0,0-1 0,18-13 0,-22 14-128,1 1 0,-1-1 0,1 2 0,0-1 0,0 1 0,1 1 0,0 0 0,0 0 0,15-2 0,-26 6 58,1-1 0,0 1 0,-1 0 1,1 0-1,0 0 0,-1 0 0,1 1 0,0-1 0,0 0 0,-1 0 0,1 0 1,0 1-1,-1-1 0,1 0 0,0 0 0,-1 1 0,1-1 0,-1 1 1,1-1-1,-1 0 0,1 1 0,-1-1 0,1 1 0,-1 0 0,1-1 0,-1 1 1,1-1-1,-1 1 0,0 0 0,1-1 0,-1 2 0,2 27 369,-4-20-98,1 1 0,-2-1 0,1 0 0,-6 11 0,0-4 85,-1-1-1,0 0 1,-1-1 0,-1 0-1,0-1 1,-20 19 0,27-28-263,-1 0 1,1 0 0,-1 0-1,0-1 1,0 0-1,0 0 1,-1 0 0,1 0-1,-1-1 1,1 0 0,-1 0-1,0 0 1,0-1-1,0 0 1,0 0 0,0-1-1,0 1 1,0-1 0,0-1-1,0 1 1,0-1-1,-8-2 1,9 0-298,0 0-1,0 0 1,0 0-1,1-1 1,0 0 0,-1 0-1,2 0 1,-1 0-1,0 0 1,1-1 0,0 0-1,0 0 1,-5-10 0,6 12-57,1-1 0,-1 0 0,1 1 1,0-1-1,0 0 0,1 0 1,-1 0-1,1 0 0,-1-7 1,1 10 154,1-1 1,-1 0 0,0 1-1,1-1 1,-1 0 0,1 1-1,0-1 1,-1 1 0,1-1-1,0 1 1,0-1 0,0 1-1,0-1 1,0 1 0,0 0-1,0 0 1,0-1 0,1 1-1,-1 0 1,1 0 0,-1 0-1,2 0 1,23-9-4966,4 4-1115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097"/>
    </inkml:context>
    <inkml:brush xml:id="br0">
      <inkml:brushProperty name="width" value="0.025" units="cm"/>
      <inkml:brushProperty name="height" value="0.025" units="cm"/>
    </inkml:brush>
  </inkml:definitions>
  <inkml:trace contextRef="#ctx0" brushRef="#br0">179 305 17521,'0'0'11007,"-10"-6"-8247,6 4-2561,-2-1-25,-1-1 0,0 1 0,1 0-1,-1 0 1,-9-1 0,13 3-163,0 1 1,0-1-1,0 1 0,0 0 1,0 0-1,0 0 0,0 0 0,0 1 1,0-1-1,0 1 0,0 0 1,1-1-1,-1 1 0,0 1 0,0-1 1,1 0-1,-1 1 0,1-1 0,-1 1 1,-2 3-1,-2 1-10,1 1 0,0 0 0,0 0 0,1 1-1,-5 9 1,8-15-2,0 1-1,1 0 1,-1 0-1,1 0 1,0 0-1,0 0 1,0 1-1,0-1 1,0 0 0,1 0-1,0 1 1,-1-1-1,1 0 1,1 1-1,-1-1 1,0 0-1,2 6 1,-1-7-11,1-1 0,0 1 0,-1 0 1,1-1-1,0 1 0,0-1 0,0 0 1,0 0-1,0 0 0,0 0 0,0 0 1,0 0-1,0 0 0,0 0 0,1-1 1,-1 1-1,0-1 0,1 0 0,-1 0 0,0 0 1,4 0-1,50-4-477,-48 2 408,0-1 0,0 0 0,-1 0 0,1-1 0,-1 1 0,0-2 0,0 1-1,0-1 1,-1 0 0,1-1 0,-1 1 0,-1-1 0,1 0 0,-1-1 0,0 0 0,0 1 0,-1-1-1,0-1 1,0 1 0,-1-1 0,0 1 0,0-1 0,-1 0 0,0 0 0,1-11 0,-24 57-336,17-27 434,0 1 0,1-1 0,-5 23 0,8-32-25,-1-1 0,1 1 0,0-1 0,-1 1 0,1-1 0,0 1 0,0-1-1,0 1 1,0 0 0,1-1 0,-1 1 0,0-1 0,0 1 0,1-1 0,-1 1 0,1-1 0,0 0 0,-1 1 0,1-1 0,0 1 0,0-1 0,0 0 0,0 0 0,0 0 0,0 1 0,0-1 0,0 0 0,0 0 0,1 0 0,-1-1 0,0 1 0,1 0 0,-1 0 0,0-1 0,1 1 0,-1-1 0,1 1 0,-1-1 0,1 0 0,1 1 0,4-1-195,-1 0 1,0-1 0,0 1 0,0-1 0,0 0 0,0-1-1,0 0 1,0 0 0,0 0 0,-1 0 0,1-1 0,7-5-1,-3 1-67,0 0-1,0-1 1,-1-1-1,0 0 1,13-17-1,-5 3 32,-2-1 1,0-1-1,-2 0 0,18-44 0,-23 48 296,0 0-1,-2 0 0,0-1 0,-1 0 0,2-32 0,-8 54 5,1 0 0,-1 0 1,1 0-1,-1 0 0,1 0 1,-1 0-1,0 0 0,1 1 0,-1-1 1,1 0-1,-1 0 0,1 0 1,-1 1-1,1-1 0,-1 0 0,1 0 1,-1 1-1,1-1 0,-1 1 1,1-1-1,-1 0 0,1 1 1,0-1-1,-1 1 0,1-1 0,-1 2 1,-13 16 338,1 2 1,0 0 0,2 0 0,0 1-1,1 0 1,2 1 0,0 0 0,1 1-1,1-1 1,1 1 0,1 0 0,1 1-1,2-1 1,1 37 0,0-58-396,0 0 1,0-1-1,0 1 1,0 0-1,1 0 1,-1 0-1,1 0 1,-1-1-1,1 1 1,0 0-1,0-1 1,0 1-1,0 0 1,0-1 0,0 1-1,0-1 1,0 1-1,1-1 1,-1 0-1,0 0 1,1 1-1,-1-1 1,1 0-1,0 0 1,-1-1-1,1 1 1,0 0-1,-1 0 1,1-1-1,0 1 1,0-1-1,0 0 1,0 1-1,-1-1 1,1 0-1,0 0 1,0 0-1,0 0 1,0 0-1,0-1 1,-1 1 0,1-1-1,0 1 1,0-1-1,-1 1 1,1-1-1,0 0 1,-1 0-1,1 0 1,0 0-1,-1 0 1,1 0-1,-1-1 1,0 1-1,1 0 1,-1-1-1,0 1 1,1-3-1,4-8-7,0 0-1,-1-1 0,0 0 1,-1 1-1,-1-2 0,0 1 1,-1 0-1,0-1 0,-1 1 1,-1-1-1,0 1 0,-1-1 1,-4-24-1,-2 26-42,1 17 52,6-4-1,0 0 0,-1 0 0,1 1-1,0-1 1,0 0 0,0 1 0,0-1 0,0 0-1,0 0 1,1 1 0,-1-1 0,0 0 0,0 0 0,1 1-1,-1-1 1,1 0 0,-1 0 0,1 0 0,0 0 0,0 1-1,-1-1 1,2 1 0,3 2 7,0-1 0,0 0-1,0 0 1,1 0 0,-1 0 0,1-1-1,-1 0 1,1 0 0,0 0 0,0-1 0,0 0-1,-1 0 1,1-1 0,0 1 0,0-1-1,0-1 1,0 1 0,0-1 0,7-1 0,-2 0-15,1-1 0,0 0 0,-1 0 1,0-2-1,1 1 0,-2-1 1,1-1-1,16-10 0,-21 12 5,-1-1-1,0 1 1,1-1-1,-2 0 0,1 0 1,0-1-1,-1 1 1,0-1-1,-1 0 0,1 0 1,-1-1-1,0 1 1,-1-1-1,1 1 0,-1-1 1,-1 0-1,1 0 1,-1 0-1,0-13 0,0 19-3,-1 0 0,0 0 0,0 1 0,-1-1 0,1 0-1,0 0 1,0 1 0,0-1 0,0 0 0,-1 0 0,1 1-1,0-1 1,-1 0 0,1 1 0,0-1 0,-1 0 0,1 1-1,-1-1 1,1 1 0,-1-1 0,0 0 0,1 1 0,-1-1-1,1 1 1,-1 0 0,0-1 0,1 1 0,-1 0 0,0-1-1,0 1 1,1 0 0,-1 0 0,0-1 0,0 1 0,1 0-1,-1 0 1,0 0 0,0 0 0,0 0 0,1 0 0,-1 0-1,0 0 1,0 1 0,1-1 0,-1 0 0,-1 1 0,-2 0-8,0 0 0,0 0 0,1 1 1,-1 0-1,1-1 0,-1 1 0,1 1 1,-6 3-1,-1 4 33,0 1 0,1 0 0,0 0 1,0 1-1,1 0 0,1 0 0,0 1 0,1 0 0,0 0 1,1 1-1,1-1 0,0 1 0,1 0 0,0 0 0,1 1 1,1-1-1,0 0 0,1 20 0,1-32-24,0 0 0,0 0 0,-1 0 0,1 0 0,1 0 0,-1 0 0,0 0 0,0 0 0,1 0 0,-1 0 0,1-1 0,-1 1 0,1-1 0,0 1 0,0-1 0,0 0 0,-1 0 0,1 1 0,0-1 0,1-1 0,-1 1 0,0 0 0,0 0 0,0-1 0,0 1 0,1-1 0,-1 0 0,0 0 0,0 0 0,4 0 0,2 0 0,1 0 0,-1 0 0,0-1 0,1 0 0,-1-1 0,0 1 0,9-5 0,-6 2 0,-1-2 0,0 1 0,0-2 0,-1 1 0,1-1 0,-2 0 0,1-1 0,-1 0 0,0-1 0,0 1 0,-1-1 0,-1-1 0,1 1 0,-2-1 0,1-1 0,-1 1 0,-1-1 0,4-10 0,-22 60 0,10-29 0,0 1 0,0 0 0,1 0 0,0 0 0,-1 12 0,4-19 3,-1 0-1,1 0 1,0 0-1,0 0 1,0 0 0,0 0-1,1 0 1,0 0-1,0 0 1,0 0-1,0 0 1,0 0 0,1-1-1,0 1 1,0 0-1,2 3 1,-1-5-16,0 1 0,1-1 0,-1 0 0,0 0 0,1-1 0,-1 1 0,1-1 0,-1 1 0,1-1 1,0 0-1,0-1 0,-1 1 0,1-1 0,0 1 0,0-1 0,7-1 0,-9 1-302,1 0 0,-1 0 1,0 0-1,0 0 0,1-1 1,-1 1-1,0-1 0,0 0 0,0 1 1,1-1-1,-1 0 0,0 0 1,0 0-1,0 0 0,0-1 0,-1 1 1,1-1-1,0 1 0,-1-1 1,3-2-1,16-22-7442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440"/>
    </inkml:context>
    <inkml:brush xml:id="br0">
      <inkml:brushProperty name="width" value="0.025" units="cm"/>
      <inkml:brushProperty name="height" value="0.025" units="cm"/>
    </inkml:brush>
  </inkml:definitions>
  <inkml:trace contextRef="#ctx0" brushRef="#br0">23 1 8808,'0'0'20628,"-23"50"-18899,24-33-1152,14 0-449,3-2-288,2-1-2050,-1 0-2274,3 1-2467,2-3-7527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770"/>
    </inkml:context>
    <inkml:brush xml:id="br0">
      <inkml:brushProperty name="width" value="0.025" units="cm"/>
      <inkml:brushProperty name="height" value="0.025" units="cm"/>
    </inkml:brush>
  </inkml:definitions>
  <inkml:trace contextRef="#ctx0" brushRef="#br0">117 277 17200,'0'0'3219,"-10"6"102,-3 3-2292,0 1 0,1 0-1,-15 14 1,23-19-743,0-1 0,0 1-1,0 0 1,1 0 0,0 1-1,0-1 1,0 1-1,0-1 1,1 1 0,0 0-1,0 0 1,1 0-1,-2 10 1,3-14-276,0-1 0,0 0 0,0 1 0,0-1 0,0 0 0,0 1 0,0-1 0,1 0 1,-1 1-1,0-1 0,1 0 0,-1 0 0,1 1 0,-1-1 0,1 0 0,0 0 0,0 0 0,-1 0 0,1 0 0,0 0 0,0 0 0,0 0 0,0 0 0,0 0 0,0 0 0,2 1 0,1-1-17,-1 0-1,0 0 1,1 0-1,-1 0 0,0-1 1,1 0-1,-1 1 0,1-1 1,-1 0-1,6-1 1,-1 0-85,0 0 0,0-1 0,0 0 0,0 0 0,0-1 0,0 0 0,-1 0 0,13-8 0,-6-2 18,-1-1 0,0 0 1,-1 0-1,-1-1 0,0-1 1,-1 0-1,-1 0 0,0-1 1,12-35-1,-11 25 2,-2 0 0,-1-1 0,-1 0 0,-1 0 0,2-54-1,-7 81 75,0 0-1,0 0 0,0 0 1,0 1-1,0-1 0,0 0 1,0 0-1,0 0 0,0 0 1,-1 0-1,1 0 0,0 0 1,0 1-1,-1-1 0,1 0 1,-1 0-1,1 0 0,-1 1 1,1-1-1,-1 0 0,1 0 1,-1 1-1,0-1 0,1 1 1,-1-1-1,0 0 0,0 1 1,1-1-1,-1 1 0,0 0 1,-1-1-1,0 1 10,-1 0 1,1 0 0,0 0-1,-1 0 1,1 0-1,0 1 1,-1-1-1,1 1 1,0-1-1,0 1 1,0 0-1,-3 1 1,-7 5 123,0 0-1,0 1 1,-12 10 0,22-16-98,-51 47 911,51-47-920,0 0 0,0 1 0,0-1 0,0 0 0,0 0 0,1 1 0,-1-1 0,1 1 0,0 0 0,0-1 0,0 1 0,0 0 0,0-1 0,0 1 0,1 0 0,-1 0 0,1 0 0,0 0 0,0 0 0,0 0 0,1 5 0,0-6-41,1 0 0,-1 0 0,1 0-1,-1 0 1,1 0 0,0 0 0,0-1-1,-1 1 1,1-1 0,0 1 0,1-1-1,-1 0 1,0 0 0,3 2-1,41 13-791,-24-9 42,-9-2 134,0 0-1,0 1 0,0 1 1,-1 0-1,1 1 0,21 18 1,-32-24 721,1 1 0,0 0 0,-1-1 0,0 1 0,0 0 0,0 0 0,0 0 0,0 1 0,0-1 0,-1 0 0,1 1 0,-1-1 0,0 1 0,0-1 0,-1 1 0,1 0 0,-1-1 0,1 1 0,-1 0 0,-1-1-1,1 1 1,0 0 0,-1-1 0,1 1 0,-1-1 0,0 1 0,-1-1 0,1 1 0,0-1 0,-1 0 0,0 1 0,-3 4 0,0-3 79,0 0-2104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125"/>
    </inkml:context>
    <inkml:brush xml:id="br0">
      <inkml:brushProperty name="width" value="0.025" units="cm"/>
      <inkml:brushProperty name="height" value="0.025" units="cm"/>
    </inkml:brush>
  </inkml:definitions>
  <inkml:trace contextRef="#ctx0" brushRef="#br0">0 66 15791,'0'0'9769,"11"5"-6737,7 2-2489,0-1-1,0-1 1,1-1-1,28 3 0,-40-6-411,0-1-1,1 0 1,-1 0 0,0-1-1,1 0 1,-1 0-1,13-5 1,-17 5-110,0 0 0,0 0 0,0-1 0,-1 1-1,1-1 1,0 0 0,-1 0 0,1 0 0,-1 0 0,0 0 0,0-1 0,0 1 0,0-1 0,0 1-1,0-1 1,-1 0 0,1 1 0,-1-1 0,2-4 0,-3 6-21,0 0 0,1-1 0,-1 1 0,0-1 0,1 1 0,-1-1 0,0 1 0,0-1 0,0 1 0,0 0 0,-1-1 0,1 1 0,0-1 0,-1 1 0,1 0 0,-1-1 0,1 1 0,-1 0 0,1-1 0,-1 1 0,0 0 0,0 0 0,0-1 0,0 1 0,0 0 0,0 0 0,0 0 0,0 0 0,0 0 0,0 1 0,0-1 0,-1 0 0,1 0 0,0 1 0,-1-1 0,1 1 0,0-1 0,-1 1 0,1 0 0,-1-1 0,1 1 0,-1 0 0,1 0 0,0 0 0,-1 0 0,-1 1 0,-3-2 0,1 1 0,-1 0 0,0 0 0,1 1 0,-1-1 0,1 1 0,-1 1 0,1-1 0,-1 1 0,1 0 0,-7 3 0,6 0-21,0 0 0,1 0-1,-1 1 1,1-1 0,0 1 0,1 0 0,-1 1 0,1-1-1,1 1 1,-1 0 0,1 0 0,0 0 0,1 0 0,-3 9-1,4-13-56,1 0 1,-1 0-1,0 0 0,1 0 0,0 0 0,-1 0 0,1 0 0,1 0 0,-1 1 0,0-1 0,1 0 1,-1 0-1,1 0 0,0 0 0,0-1 0,0 1 0,1 0 0,-1 0 0,1 0 0,-1-1 1,1 1-1,0-1 0,0 0 0,0 1 0,0-1 0,0 0 0,1 0 0,-1 0 0,1 0 0,-1-1 1,1 1-1,0-1 0,-1 1 0,1-1 0,0 0 0,0 0 0,3 0 0,33 6-7214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452"/>
    </inkml:context>
    <inkml:brush xml:id="br0">
      <inkml:brushProperty name="width" value="0.025" units="cm"/>
      <inkml:brushProperty name="height" value="0.025" units="cm"/>
    </inkml:brush>
  </inkml:definitions>
  <inkml:trace contextRef="#ctx0" brushRef="#br0">29 0 14638,'0'0'8904,"0"50"-6341,-9-16-1634,2 4-673,1 4-192,3-2-224,0-1-1410,3-6-1793,0-7-1506,0-9-6117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810"/>
    </inkml:context>
    <inkml:brush xml:id="br0">
      <inkml:brushProperty name="width" value="0.025" units="cm"/>
      <inkml:brushProperty name="height" value="0.025" units="cm"/>
    </inkml:brush>
  </inkml:definitions>
  <inkml:trace contextRef="#ctx0" brushRef="#br0">0 164 12620,'0'0'12972,"68"10"-10922,-14-10-512,8-5-545,12-8-257,5 0-223,1-1-385,-5-2-96,-14 0-288,-13-2-1442,-17 0-1601,-14-3-1185,-17 1-1762,-3 1-7687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2.152"/>
    </inkml:context>
    <inkml:brush xml:id="br0">
      <inkml:brushProperty name="width" value="0.025" units="cm"/>
      <inkml:brushProperty name="height" value="0.025" units="cm"/>
    </inkml:brush>
  </inkml:definitions>
  <inkml:trace contextRef="#ctx0" brushRef="#br0">1 66 17424,'0'0'6727,"65"-37"-4197,-24 25-768,3 4-609,5 2-801,0 4-288,-4 2-320,-5 0-1538,-3 0-2209,-6 2-3685</inkml:trace>
  <inkml:trace contextRef="#ctx0" brushRef="#br0" timeOffset="1">448 171 18802,'0'0'3838,"-3"9"363,-9 29-1569,12-37-2578,-1 0 0,1 0 0,0 0 0,0 0-1,1 0 1,-1 0 0,0 0 0,0 1 0,0-1 0,1 0-1,-1 0 1,1 0 0,-1 0 0,0 0 0,1 0 0,0-1-1,-1 1 1,1 0 0,0 0 0,-1 0 0,1 0 0,0-1-1,0 1 1,0 0 0,0-1 0,-1 1 0,1-1 0,0 1-1,0-1 1,0 1 0,0-1 0,0 0 0,0 1 0,0-1-1,1 0 1,-1 0 0,0 0 0,0 0 0,0 0 0,2 0-1,52 1 164,-46-1-110,5-1-93,1-2 0,0 1 0,0-2 1,-1 0-1,0-1 0,0 0 0,25-14 0,25-8-255,-64 27 236,1-1 1,-1 1 0,0 0-1,1 0 1,-1 0 0,1 0-1,-1 0 1,1-1 0,-1 1-1,1 0 1,-1 0 0,0 0-1,1 0 1,-1 0 0,1 0-1,-1 0 1,1 1 0,-1-1-1,1 0 1,-1 0 0,0 0-1,1 0 1,-1 0 0,1 1-1,-1-1 1,1 0 0,-1 0-1,0 1 1,1-1 0,-1 0 0,0 1-1,1-1 1,-1 1 0,2 19 84,-13 29 220,9-40-299,-5 30 439,7-18-1401,1-20 765,-1-1 1,0 1-1,0-1 0,0 1 1,0-1-1,0 1 1,0-1-1,1 1 0,-1-1 1,0 1-1,0-1 1,1 1-1,-1-1 0,0 0 1,1 1-1,-1-1 1,1 0-1,-1 1 0,0-1 1,1 0-1,-1 1 1,1-1-1,-1 0 0,1 0 1,-1 1-1,1-1 1,13 1-6735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2.871"/>
    </inkml:context>
    <inkml:brush xml:id="br0">
      <inkml:brushProperty name="width" value="0.025" units="cm"/>
      <inkml:brushProperty name="height" value="0.025" units="cm"/>
    </inkml:brush>
  </inkml:definitions>
  <inkml:trace contextRef="#ctx0" brushRef="#br0">7 70 16848,'0'0'12022,"-1"9"-11504,-1 4-306,0 2-117,1 0 0,0 1 1,1-1-1,4 25 1,-4-37-73,0 0 1,1 0-1,0 0 1,0 0-1,0 0 1,0 0 0,0 0-1,0 0 1,1-1-1,-1 1 1,1 0 0,0-1-1,0 1 1,0-1-1,0 0 1,0 1 0,0-1-1,1 0 1,-1-1-1,1 1 1,0 0 0,-1-1-1,1 1 1,0-1-1,0 0 1,0 0-1,0 0 1,0 0 0,0-1-1,5 1 1,-1-1 34,1 0 0,-1-1 0,1 0 0,-1 0 0,0-1 0,0 0 0,0 0 1,0-1-1,0 0 0,0 0 0,-1 0 0,1-1 0,-1 0 0,0-1 0,0 1 0,-1-1 0,1 0 0,8-11 1,-5 6 18,-2 1 1,1-1 0,-1-1 0,-1 0-1,0 1 1,0-2 0,-1 1 0,-1-1-1,0 0 1,4-19 0,-14 59-78,3-20 0,1 0 0,0 1 0,1-1 0,0 1 0,0-1 0,1 14 0,0-20 0,0 0 0,1 0 0,-1 0 0,1 0 0,0 0 0,0 0 0,0 0 0,0 0 0,0-1 0,0 1 0,0 0 0,0-1 0,1 1 0,-1-1 0,1 1 0,-1-1 0,1 1 0,0-1 0,-1 0 0,1 0 0,0 0 0,0 0 0,0 0 0,0 0 0,0-1 0,0 1 0,0-1 0,0 1 0,0-1 0,0 0 0,0 0 0,0 0 0,3 0 0,2 0 0,1-1 0,-1 0 0,1-1 0,-1 0 0,0 0 0,1 0 0,-1-1 0,0 0 0,-1 0 0,1-1 0,-1 0 0,1 0 0,-1-1 0,0 1 0,-1-1 0,1-1 0,-1 1 0,0-1 0,0 0 0,-1 0 0,1 0 0,-2-1 0,1 1 0,-1-1 0,0 0 0,0 0 0,0 0 0,-1 0 0,0-1 0,-1 1 0,0-1 0,0 1 0,0-14 0,-2 20 0,1 0 0,0 1 0,0-1 0,-1 0 0,1 0 0,0 0 0,-1 1 0,1-1 0,-1 0 0,1 0 0,-1 1 0,1-1 0,-1 0 0,1 1 0,-1-1 0,0 1 0,1-1 0,-1 1 0,0-1 0,0 1 0,1-1 0,-1 1 0,0 0 0,0-1 0,0 1 0,0 0 0,1 0 0,-1 0 0,0-1 0,0 1 0,0 0 0,0 0 0,0 0 0,1 1 0,-1-1 0,0 0 0,0 0 0,0 0 0,0 0 0,0 1 0,1-1 0,-1 0 0,0 1 0,0-1 0,0 2 0,-4-1 0,1 1 0,-1 1 0,1-1 0,0 1 0,0-1 0,-7 8 0,-3 6 0,0 2 0,1 0 0,-17 31 0,24-37 0,0-1 0,1 1 0,0 0 0,1 0 0,0 1 0,1-1 0,-2 21 0,5-32-90,0 1 0,0 0 0,0-1 0,0 1 0,0 0 0,0-1 0,1 1-1,-1 0 1,1-1 0,-1 1 0,1-1 0,-1 1 0,1-1 0,0 1 0,0-1 0,0 1 0,0-1 0,0 0 0,0 1 0,0-1 0,0 0-1,1 0 1,-1 0 0,0 0 0,1 0 0,-1 0 0,1 0 0,-1-1 0,1 1 0,-1 0 0,1-1 0,0 1 0,-1-1 0,1 0 0,0 1-1,-1-1 1,1 0 0,0 0 0,-1 0 0,1 0 0,0-1 0,2 0 0,4 1-748,-1-1 0,1-1 1,-1 0-1,0 0 0,1 0 0,-1-1 0,0 0 0,10-6 1,18-16-7417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3.259"/>
    </inkml:context>
    <inkml:brush xml:id="br0">
      <inkml:brushProperty name="width" value="0.025" units="cm"/>
      <inkml:brushProperty name="height" value="0.025" units="cm"/>
    </inkml:brush>
  </inkml:definitions>
  <inkml:trace contextRef="#ctx0" brushRef="#br0">98 19 4324,'0'0'20163,"-8"-4"-18385,-35-9-126,42 12-1603,-1 1-1,0 0 1,1 0 0,-1-1-1,0 1 1,1 1-1,-1-1 1,0 0 0,1 0-1,-1 0 1,1 1-1,-1-1 1,0 1-1,1-1 1,-1 1 0,1 0-1,-1 0 1,1 0-1,0 0 1,-1 0 0,1 0-1,0 0 1,-1 0-1,1 0 1,0 0 0,0 1-1,0-1 1,0 0-1,0 1 1,1-1 0,-1 1-1,0-1 1,0 3-1,1-3-67,0 0 1,0 0-1,0 1 0,0-1 0,0 0 0,0 0 0,0 0 0,1 0 0,-1 0 0,0 0 0,1 0 1,-1 0-1,0 0 0,1 0 0,0 0 0,-1 0 0,1 0 0,-1 0 0,1 0 0,0-1 0,0 1 1,0 0-1,-1 0 0,1-1 0,0 1 0,0-1 0,0 1 0,0-1 0,0 1 0,0-1 0,0 1 1,0-1-1,1 0 0,45 14-611,-32-11 178,16 5-539,-21-7 660,-1 2 0,1-1-1,-1 1 1,0 0 0,0 1 0,0 0-1,14 10 1,-22-14 409,0 1-1,0 0 1,0 0-1,0 0 1,0 0-1,0 0 1,-1 0-1,1 0 1,0 0-1,-1 0 1,1 0-1,-1 0 1,1 0-1,-1 0 0,0 0 1,1 1-1,-1-1 1,0 0-1,0 0 1,0 1-1,0-1 1,0 0-1,0 0 1,0 0-1,0 1 1,0-1-1,-1 0 1,1 0-1,0 0 1,-1 1-1,1-1 1,-1 0-1,1 0 1,-1 0-1,0 0 1,1 0-1,-1 0 1,0 0-1,0 0 1,0 0-1,-1 1 0,-6 5 448,1-1-1,-1 0 0,0 0 1,-10 5-1,11-7-522,2-1 108,-47 27 631,49-28-762,-1-1 1,0 1-1,0-1 0,0 0 1,0 0-1,0 0 0,0 0 1,0-1-1,0 1 0,0-1 1,-8-1-1,11 1-109,1-1 0,-1 0 0,0 1 0,1-1 0,-1 0 0,1 1 0,-1-1 0,1 0 0,-1 0 1,1 1-1,0-1 0,-1 0 0,1 0 0,0 0 0,0 0 0,-1 1 0,1-1 0,0 0 0,0 0 0,0 0 0,0 0 0,0 0 0,0 0 0,0 1 0,1-1 0,-1 0 0,0-1 0,6-25-3459,9-6-3415,8-8-5125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3.680"/>
    </inkml:context>
    <inkml:brush xml:id="br0">
      <inkml:brushProperty name="width" value="0.025" units="cm"/>
      <inkml:brushProperty name="height" value="0.025" units="cm"/>
    </inkml:brush>
  </inkml:definitions>
  <inkml:trace contextRef="#ctx0" brushRef="#br0">104 0 15631,'0'0'7628,"-4"10"-5241,-13 24-1596,1 2 0,2 0 0,2 1 1,1 0-1,2 0 0,2 1 0,1 1 1,-1 62-1,7-101-791,0-1 0,0 1 0,1 0 0,-1 0 0,0-1 0,0 1 0,1 0 0,-1 0 0,0-1 0,0 1 0,1 0 0,-1 0 0,0 0 0,1 0 0,-1-1 0,0 1 0,1 0 0,-1 0 0,0 0 0,1 0 0,-1 0 0,0 0 0,1 0 0,-1 0 0,0 0 0,1 0 0,-1 0 0,0 0 0,1 0 0,-1 0 0,0 0 0,1 0 0,-1 1 0,0-1 0,0 0 0,1 0 0,-1 0 0,0 0 0,1 1 0,-1-1 0,0 0 0,0 0 0,1 1 0,-1-1 0,0 0 0,0 0 0,0 1 0,1-1 0,-1 0 0,0 1 0,0-1 0,0 0 0,0 1 0,0-1 0,0 0 0,0 1 0,0-1 0,1 0 0,-1 1 0,0-1 0,0 0 0,-1 1 0,1-1 0,0 0 0,0 1 0,0-1 0,0 0 0,0 1 0,18-22 0,69-172 0,-89 200 0,1-1 0,0 0 0,0 0 0,0 1 0,1-1 0,0 1 0,0-1 0,1 0 0,0 1 0,0-1 0,0 0 0,1 0 0,0 0 0,3 7 0,-3-9 0,0-1 0,1 0 0,-1 0 0,1 0 0,-1 0 0,1 0 0,0-1 0,0 1 0,1-1 0,-1 0 0,0 0 0,1 0 0,-1 0 0,1-1 0,0 1 0,0-1 0,-1 0 0,1 0 0,0-1 0,0 1 0,0-1 0,0 1 0,8-2 0,-8 0 0,0 0 0,1 0 0,-1 0 0,0 0 0,0-1 0,0 0 0,0 0 0,0 0 0,0-1 0,0 1 0,0-1 0,-1 0 0,0 0 0,1 0 0,-1 0 0,0-1 0,-1 1 0,1-1 0,-1 0 0,3-4 0,6-11 0,-1 0 0,12-30 0,-18 39 0,-18 41 0,8-20 0,0 1 0,1-1 0,0 1 0,1-1 0,0 1 0,1 1 0,1-1 0,-1 0 0,2 1 0,0-1 0,1 21 0,0-32-95,0 0 0,1-1-1,-1 1 1,0 0 0,0-1 0,1 1 0,-1-1-1,0 1 1,1 0 0,-1-1 0,1 1 0,-1-1 0,1 1-1,-1-1 1,1 1 0,-1-1 0,1 1 0,-1-1-1,1 0 1,0 1 0,-1-1 0,1 0 0,0 0-1,-1 1 1,1-1 0,0 0 0,-1 0 0,1 0-1,0 0 1,0 0 0,-1 0 0,1 0 0,0 0 0,-1 0-1,1 0 1,0 0 0,-1 0 0,1-1 0,0 1-1,-1 0 1,1 0 0,1-1 0,26-17-8010,-7-5-1317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8.103"/>
    </inkml:context>
    <inkml:brush xml:id="br0">
      <inkml:brushProperty name="width" value="0.025" units="cm"/>
      <inkml:brushProperty name="height" value="0.025" units="cm"/>
    </inkml:brush>
  </inkml:definitions>
  <inkml:trace contextRef="#ctx0" brushRef="#br0">231 107 17969,'0'0'3961,"-10"-4"-865,9 4-3033,-3-2 73,1 0-1,-1 0 1,1 0-1,-1 1 1,1-1-1,-1 1 1,0 0-1,0 0 1,0 0-1,0 1 1,0 0-1,0-1 1,0 1 0,0 1-1,0-1 1,1 0-1,-1 1 1,0 0-1,0 0 1,0 0-1,0 1 1,1-1-1,-1 1 1,1 0-1,-1 0 1,1 0-1,0 0 1,-4 3-1,-7 9 81,1 0-1,1 1 0,0 0 0,-9 18 0,16-24-179,0-1-1,0 1 1,1 0-1,0 0 1,1 1-1,0-1 1,1 1-1,0-1 1,-2 18-1,5-26-45,-1 0 0,0 1 0,1-1 0,-1 0-1,1 0 1,-1 0 0,1 0 0,0 0 0,-1 0 0,1 0 0,0 0-1,0 0 1,0-1 0,0 1 0,-1 0 0,1 0 0,0-1 0,0 1-1,1 0 1,-1-1 0,0 1 0,0-1 0,0 0 0,0 1 0,0-1-1,0 0 1,1 0 0,-1 0 0,0 1 0,0-1 0,0 0 0,2-1-1,51 1-319,-38-1 269,0 1 45,-3 0-102,1 0 0,-1 0 0,1 1 0,-1 1 0,24 6 1,-33-7 52,0 1 1,0 0-1,-1 0 1,1 0 0,0 1-1,-1-1 1,1 1-1,-1 0 1,0 0 0,0 0-1,0 0 1,0 1-1,0-1 1,-1 1 0,0-1-1,1 1 1,-2 0-1,1 0 1,0 0 0,-1 0-1,1 0 1,0 7-1,0 1 263,-1 0 0,0 1 0,0 0 0,-2-1 0,1 1-1,-2-1 1,1 0 0,-2 1 0,0-1 0,0 0-1,-1 0 1,-10 21 0,11-26-82,0 0 1,0-1-1,-1 1 1,0-1-1,0 0 0,-1 0 1,0 0-1,0-1 0,0 1 1,0-1-1,-1-1 0,0 1 1,0-1-1,0 0 0,-1 0 1,1 0-1,-1-1 0,0 0 1,0-1-1,0 0 0,0 0 1,-14 2-1,20-4-116,-1 0 0,1 0 1,-1 0-1,1 0 0,-1 0 0,1 0 0,-1 0 1,1-1-1,-1 1 0,1-1 0,0 1 0,-1-1 0,1 1 1,-1-1-1,1 0 0,0 0 0,0 1 0,0-1 1,-1 0-1,1 0 0,0 0 0,0-1 0,0 1 1,-1-2-1,1 0 0,-1 0 0,1 0 1,0 0-1,1-1 1,-1 1-1,1 0 0,-1 0 1,1 0-1,0 0 1,0-1-1,1-3 0,0-2-5,0-1-1,1 1 0,1 0 0,0 0 0,0 0 0,0 0 0,8-12 1,15-15-374,2 2 0,53-53 0,-41 46 250,40-51 1,-70 78 160,-1 0 1,0 0 0,-1-1-1,0 0 1,-1 0 0,-1-1 0,0 0-1,4-21 1,-9 29 36,1 0 0,-1-1 0,-1 1 0,1 0 0,-2 0 0,1-1 0,-1 1 0,-2-12 0,2 19-57,1-1 0,-1 0 0,0 0 0,1 1 0,-1-1 0,0 1 0,0-1 0,0 0 0,0 1 0,-1 0 0,1-1 0,0 1 0,0 0 0,-1-1 0,1 1 0,-1 0 0,1 0 0,-1 0 0,0 0 0,1 1 0,-1-1 0,0 0 0,1 1 0,-1-1 0,0 1 0,0-1 0,0 1 0,1 0 0,-1 0 0,0 0 0,0 0 0,0 0 0,0 0 0,0 0 0,1 1 0,-1-1 0,0 1 0,0-1 0,1 1 0,-1 0 0,0 0 0,-1 1 0,-3 1-12,1 0 0,-1 1 0,1-1 0,1 1 0,-1 0 0,0 1 0,1-1 0,0 1 0,0 0 0,0 0 0,-4 9 0,-2 2 0,1 1 0,-11 27 0,16-34 0,1 0 0,0 0 0,1 0 0,0 0 0,1 0 0,-1 12 0,2-19 0,0-1 0,0 0 0,0 1 0,0-1 0,0 0 0,1 1 0,-1-1 0,1 0 0,0 0 0,-1 1 0,1-1 0,0 0 0,0 0 0,0 0 0,1 0 0,-1 0 0,0 0 0,1 0 0,-1-1 0,1 1 0,0-1 0,0 1 0,-1-1 0,1 1 0,0-1 0,0 0 0,0 0 0,1 0 0,-1 0 0,0 0 0,0 0 0,3 0 0,6 1-254,0-1 0,1 0 0,-1 0 0,0-2 0,0 1 0,0-1 0,0-1 0,12-2 0,-6-1-1233,-1 0 0,0-1 0,-1-1 0,26-14 0,6-10-10957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190"/>
    </inkml:context>
    <inkml:brush xml:id="br0">
      <inkml:brushProperty name="width" value="0.025" units="cm"/>
      <inkml:brushProperty name="height" value="0.025" units="cm"/>
    </inkml:brush>
  </inkml:definitions>
  <inkml:trace contextRef="#ctx0" brushRef="#br0">53 0 5701,'0'0'11836,"-2"9"-7139,-26 139 3113,18-84-6579,-3 110-1,13-107-1128,1-67-99,-1-1 0,1 1-1,-1 0 1,1 0 0,0 0 0,-1 0 0,1 0 0,-1-1-1,1 1 1,-1 0 0,1-1 0,-1 1 0,0 0 0,1-1-1,-1 1 1,1 0 0,-1-1 0,1 1 0,-1-1 0,0 1 0,0-1-1,1 1 1,-1-1 0,0 1 0,0-1 0,1 1 0,-1-1-1,0 1 1,0-1 0,0 0 0,15-24 69,6-36-72,14-68 0,-38 144 0,0 0 0,1 0 0,1 1 0,1-1 0,1 16 0,-1-28 0,0-1 0,1 1 0,-1-1 0,0 0 0,1 1 0,0-1 0,-1 0 0,1 1 0,0-1 0,0 0 0,0 0 0,1 0 0,-1 1 0,1-1 0,-1-1 0,1 1 0,-1 0 0,1 0 0,0-1 0,0 1 0,0-1 0,0 1 0,0-1 0,0 0 0,0 0 0,0 0 0,1 0 0,-1 0 0,0 0 0,1-1 0,-1 1 0,0-1 0,1 1 0,-1-1 0,1 0 0,-1 0 0,1 0 0,-1 0 0,1-1 0,2 0 0,0 0 0,-1-1 0,1 1 0,-1-1 0,0 0 0,1 0 0,-1-1 0,0 1 0,-1-1 0,1 0 0,0 0 0,-1 0 0,1 0 0,-1-1 0,3-4 0,39-59 0,-34 48 0,14-20 0,-47 113 0,19-63 0,0 0 0,2 0 0,-1 0 0,1 0 0,1 1 0,0 14 0,0-25-16,0-1-1,0 1 1,0-1 0,0 1-1,0-1 1,1 1 0,-1 0 0,0-1-1,0 1 1,0-1 0,0 1-1,1-1 1,-1 1 0,0-1-1,0 1 1,1-1 0,-1 1-1,1-1 1,-1 0 0,0 1-1,1-1 1,-1 1 0,1-1 0,-1 0-1,1 1 1,-1-1 0,1 0-1,-1 0 1,1 0 0,-1 1-1,1-1 1,-1 0 0,1 0-1,-1 0 1,1 0 0,-1 0-1,1 0 1,0 0 0,-1 0 0,1 0-1,-1 0 1,1 0 0,-1 0-1,1 0 1,-1 0 0,1-1-1,0 1 1,-1 0 0,1 0-1,-1-1 1,1 1 0,-1 0-1,1-1 1,1 0-276,0 0 0,1-1-1,-1 1 1,0-1 0,0 1 0,0-1-1,0 0 1,0 0 0,-1 0-1,1 0 1,1-2 0,7-20-6488,-2-3-2519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535"/>
    </inkml:context>
    <inkml:brush xml:id="br0">
      <inkml:brushProperty name="width" value="0.025" units="cm"/>
      <inkml:brushProperty name="height" value="0.025" units="cm"/>
    </inkml:brush>
  </inkml:definitions>
  <inkml:trace contextRef="#ctx0" brushRef="#br0">12 1 14574,'0'0'10506,"-11"58"-9257,11-29-705,8-2-447,3 3-930,3-5-1986,4-2-1473,3-3-2274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908"/>
    </inkml:context>
    <inkml:brush xml:id="br0">
      <inkml:brushProperty name="width" value="0.025" units="cm"/>
      <inkml:brushProperty name="height" value="0.025" units="cm"/>
    </inkml:brush>
  </inkml:definitions>
  <inkml:trace contextRef="#ctx0" brushRef="#br0">604 518 8040,'0'0'21060,"-2"7"-19859,-1-1-712,-1 0-270,1 0 1,0 0 0,0 0 0,1 0-1,0 0 1,0 0 0,1 1-1,-2 8 1,7-14-220,0 0 0,0 0 0,0 0 0,0-1 0,0 1 0,0-1 0,0 0 0,0 0 0,0-1 0,6 0 0,13-3-173,0-1 0,32-12 0,-38 11 38,2 0-1,-1 2 1,0 0 0,37-3-1,-54 7 164,-1 1-1,0-1 1,1 1-1,-1-1 1,1 1-1,-1-1 1,0 1-1,0 0 1,1-1-1,-1 1 0,0-1 1,0 1-1,0 0 1,1-1-1,-1 1 1,0-1-1,0 1 1,0 0-1,0-1 1,0 1-1,0 0 1,-1-1-1,1 1 1,0-1-1,0 1 1,0 0-1,-1 0 1,-4 20 334,4-18-356,0 0-1,0-1 1,0 1 0,0 0-1,0 0 1,1 0-1,-1 0 1,1 0 0,0 0-1,0 0 1,0 0 0,0 0-1,0 1 1,2 3 0,-1-5-15,1-1 0,-1 0 0,1 1 1,-1-1-1,1 0 0,0 0 1,0 0-1,-1 0 0,1 0 1,0-1-1,0 1 0,0 0 0,0-1 1,0 1-1,0-1 0,0 0 1,0 0-1,0 0 0,0 0 1,0 0-1,4-1 0,-2 1-96,30-2-2986,-3-10-6066,-13-3-3751</inkml:trace>
  <inkml:trace contextRef="#ctx0" brushRef="#br0" timeOffset="1">1 30 21685,'0'0'9513,"69"-29"-22197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5.904"/>
    </inkml:context>
    <inkml:brush xml:id="br0">
      <inkml:brushProperty name="width" value="0.025" units="cm"/>
      <inkml:brushProperty name="height" value="0.025" units="cm"/>
    </inkml:brush>
  </inkml:definitions>
  <inkml:trace contextRef="#ctx0" brushRef="#br0">0 235 7015,'0'0'4324,"14"7"-828,-8-2-3036,2-1-1,-1 0 1,0-1-1,1 0 0,0 0 1,0-1-1,0 1 1,0-2-1,0 1 0,0-1 1,0-1-1,1 1 1,-1-1-1,0-1 0,0 0 1,0 0-1,10-2 1,-5-3 122,0 0 0,0 0 0,0-1 1,-1-1-1,0 0 0,-1-1 1,0 0-1,0 0 0,15-19 1,-19 20-456,0 0 0,0-1 0,-1 0 0,0-1-1,-1 1 1,0-1 0,0 0 0,-1 0 0,0-1 0,-1 1 0,0-1 0,2-21 0,-5 31-128,0 1 0,0-1-1,1 0 1,-1 0 0,0 0-1,0 0 1,-1 0 0,1 0-1,0 1 1,0-1 0,0 0-1,-1 0 1,1 0 0,0 0 0,-1 1-1,1-1 1,0 0 0,-1 0-1,1 1 1,-1-1 0,1 0-1,-1 1 1,0-1 0,1 0-1,-1 1 1,0-1 0,1 1-1,-1-1 1,0 1 0,0-1-1,0 1 1,1 0 0,-1-1 0,0 1-1,0 0 1,0 0 0,0 0-1,0-1 1,1 1 0,-1 0-1,0 0 1,0 0 0,0 0-1,0 1 1,0-1 0,0 0-1,1 0 1,-1 0 0,0 1-1,0-1 1,0 0 0,1 1 0,-1-1-1,0 1 1,-1 0 0,-3 1-16,-1 1 1,1 0 0,-1 0 0,1 1 0,0-1 0,-8 8-1,-30 45 152,41-52-68,-1-1-1,1 1 0,0 0 0,1 0 1,-1 0-1,1 0 0,-1 1 0,1-1 1,1 0-1,-1 0 0,0 1 0,1-1 1,0 9-1,1-12-35,0 0 1,-1 0 0,1 0 0,0 0-1,-1-1 1,1 1 0,0 0-1,0 0 1,0-1 0,0 1-1,0 0 1,-1-1 0,1 1 0,0-1-1,0 0 1,0 1 0,1-1-1,-1 0 1,0 1 0,0-1-1,0 0 1,0 0 0,0 0 0,0 0-1,0 0 1,0 0 0,2 0-1,34-4 307,-36 4-319,17-4-5,0-1 0,0-1 1,0-1-1,-1 0 1,24-15-1,-27 14-16,0 0 0,0 1 0,1 0 0,0 2 1,1 0-1,-1 0 0,1 1 0,19-1 0,-34 5 2,0 0 0,0 0 0,0 0 0,1 1 0,-1-1 0,0 0 0,-1 1 0,1-1 0,0 1 0,0-1 0,0 1 0,0-1 0,0 1 0,0 0 0,-1 0 0,1-1 0,0 1 0,0 0 0,-1 0 0,1 0 0,-1 0 0,1-1 0,-1 1 0,1 0 0,-1 0 0,1 0 0,-1 0 0,0 0 0,0 0 0,1 0 0,-1 1 0,0-1 0,0 0 0,0 0 0,0 0 0,0 0 0,-1 0 0,1 0 0,0 0 0,0 0 0,-1 0 0,0 1 0,-15 62 0,9-42 0,7-21 0,0-1 0,0 1 0,0-1 0,0 0 0,0 1 0,0-1 0,0 1 0,0-1 0,0 1 0,0-1 0,0 1 0,0-1 0,0 1 0,0-1 0,0 1 0,0-1 0,1 1 0,-1-1 0,0 1 0,0-1 0,1 0 0,-1 1 0,0-1 0,0 1 0,1-1 0,-1 0 0,0 1 0,1-1 0,-1 0 0,1 0 0,-1 1 0,0-1 0,1 0 0,-1 0 0,1 1 0,-1-1 0,1 0 0,24-3 0,23-18 0,5-12 0,-36 22 0,0 0 0,1 1 0,0 1 0,0 0 0,32-9 0,-49 18 0,-1-1 0,1 1 0,-1 0 0,1 0 0,0 0 0,-1 0 0,1 0 0,-1 0 0,1-1 0,-1 1 0,1 1 0,0-1 0,-1 0 0,1 0 0,-1 0 0,1 0 0,0 0 0,-1 0 0,1 1 0,-1-1 0,1 0 0,-1 0 0,1 1 0,-1-1 0,1 1 0,-1-1 0,1 0 0,-1 1 0,0-1 0,1 1 0,-1-1 0,0 1 0,1-1 0,0 2 0,-3 24 0,-21 33 0,20-52 0,0-1-110,0-1-809,1 0 0,0 0 0,0 0 0,0 0-1,1 1 1,-1-1 0,0 11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6.795"/>
    </inkml:context>
    <inkml:brush xml:id="br0">
      <inkml:brushProperty name="width" value="0.025" units="cm"/>
      <inkml:brushProperty name="height" value="0.025" units="cm"/>
    </inkml:brush>
  </inkml:definitions>
  <inkml:trace contextRef="#ctx0" brushRef="#br0">216 8 15407,'12'-7'11691,"-15"26"-10730,-15 8-161,-3 6-191,-8 4-289,1-1-160,-2-2-96,3-3 32,3-4-63,1-6 31,10-8-161,3-7-927,8-6-1795,2-4-1089,5-19-3074,14-8-5094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7.123"/>
    </inkml:context>
    <inkml:brush xml:id="br0">
      <inkml:brushProperty name="width" value="0.025" units="cm"/>
      <inkml:brushProperty name="height" value="0.025" units="cm"/>
    </inkml:brush>
  </inkml:definitions>
  <inkml:trace contextRef="#ctx0" brushRef="#br0">176 1 11531,'0'0'13741,"17"52"-11883,-31-14-673,0 1-545,2 3-191,1-1-225,9-3-192,2-3-737,0-7-1729,0-3-1570,0-9-864,0-6-1827</inkml:trace>
  <inkml:trace contextRef="#ctx0" brushRef="#br0" timeOffset="1">0 307 6022,'0'0'21524,"76"-28"-21300,-41 23-224,5 0-1505,4-5-3011,-1-3-2723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7.575"/>
    </inkml:context>
    <inkml:brush xml:id="br0">
      <inkml:brushProperty name="width" value="0.025" units="cm"/>
      <inkml:brushProperty name="height" value="0.025" units="cm"/>
    </inkml:brush>
  </inkml:definitions>
  <inkml:trace contextRef="#ctx0" brushRef="#br0">259 0 6278,'0'0'16656,"-13"6"-14110,-7 4-2014,1 2 0,0 1 0,1 0 0,0 1 0,1 1 0,1 1 1,0 0-1,-18 26 0,26-33-459,0 0 1,1 1-1,1 0 1,0 1-1,0-1 1,1 1-1,0 0 1,1 0-1,0 1 1,1-1-1,1 1 1,-2 13-1,3-23-74,1-1 1,0 1-1,1-1 0,-1 1 0,0-1 1,0 0-1,1 1 0,-1-1 1,0 1-1,1-1 0,0 0 0,-1 0 1,1 1-1,0-1 0,-1 0 0,1 0 1,0 0-1,0 1 0,0-1 0,0 0 1,0-1-1,0 1 0,0 0 0,1 0 1,1 1-1,1-1-3,-1 1 1,1-1-1,0 0 0,0 0 1,0 0-1,0 0 0,0-1 1,1 0-1,4 0 0,0 0-56,1-1 0,0 0-1,-1-1 1,1 0-1,-1-1 1,0 0-1,13-5 1,-14 3 31,0 0 0,0 0 0,-1-1 1,11-10-1,-16 14 63,0-1 0,0 1 1,0 0-1,0 0 0,-1-1 0,1 1 1,-1-1-1,0 0 0,0 1 1,1-1-1,-2 0 0,1 0 0,0 0 1,0 1-1,-1-1 0,0 0 1,0 0-1,0-4 0,0 7-3,-1-1 0,1 0 0,-1 0 1,0 0-1,1 0 0,-1 0 0,0 1 0,0-1 0,0 0 0,1 1 0,-1-1 0,0 1 0,0-1 0,0 1 0,0-1 0,0 1 1,0-1-1,0 1 0,0 0 0,0 0 0,0 0 0,0-1 0,-1 1 0,1 0 0,0 0 0,0 0 0,0 1 0,0-1 1,0 0-1,0 0 0,0 1 0,-1 0 0,-38 9 256,31-5-255,0 1 0,0 0 0,1 0-1,-14 13 1,19-16-24,0 1-1,0-1 0,0 0 1,0 1-1,0 0 0,1 0 1,0 0-1,-1 0 0,1 0 1,1 0-1,-1 0 0,1 1 1,-2 5-1,4-10-7,-1 1 0,1 0 0,-1-1 0,1 1 0,0 0 0,-1-1 0,1 1 0,-1-1 0,1 1 0,0-1 0,-1 1 0,1-1 0,0 1 0,0-1 0,0 0 0,-1 1 0,1-1 0,0 0 0,0 0 0,0 0 0,-1 1 0,1-1 0,0 0 0,0 0 0,0 0 0,0-1 0,-1 1 0,1 0 0,1 0 0,30-3 0,-19 1 0,0-2 0,0 1 0,-1-2 0,1 1 0,-1-2 0,-1 0 0,20-12 0,-9 2 0,0 0 0,34-33 0,-82 94 0,4-14 0,10-18 0,1 1 0,1 1 0,0-1 0,2 1 0,-1 1 0,2 0 0,0 0 0,-5 19 0,12-35-38,0 0 0,-1 1-1,1-1 1,0 0 0,0 1 0,0-1 0,0 0 0,0 1-1,0-1 1,0 0 0,0 1 0,0-1 0,0 0 0,0 0-1,0 1 1,1-1 0,-1 0 0,0 1 0,0-1 0,0 0-1,0 0 1,0 1 0,1-1 0,-1 0 0,0 0 0,0 1-1,0-1 1,1 0 0,-1 0 0,0 1 0,0-1 0,1 0-1,-1 0 1,0 0 0,1 0 0,-1 0 0,0 1 0,0-1-1,1 0 1,12-2-5909,3-8-5157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8.820"/>
    </inkml:context>
    <inkml:brush xml:id="br0">
      <inkml:brushProperty name="width" value="0.025" units="cm"/>
      <inkml:brushProperty name="height" value="0.025" units="cm"/>
    </inkml:brush>
  </inkml:definitions>
  <inkml:trace contextRef="#ctx0" brushRef="#br0">88 0 9001,'0'0'17947,"-1"10"-17114,-5 37-90,-25 87 0,20-92-454,1 0 0,1 1 0,-3 78 0,11-105-144,-1 3-1086,3-11-8539,-7-20 3458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177"/>
    </inkml:context>
    <inkml:brush xml:id="br0">
      <inkml:brushProperty name="width" value="0.025" units="cm"/>
      <inkml:brushProperty name="height" value="0.025" units="cm"/>
    </inkml:brush>
  </inkml:definitions>
  <inkml:trace contextRef="#ctx0" brushRef="#br0">0 9 14061,'0'0'13453,"74"-9"-12812,-34 9-481,1 6-128,-1-3-1121,-3-3-2274,-5 0-2787,-7 0-7047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534"/>
    </inkml:context>
    <inkml:brush xml:id="br0">
      <inkml:brushProperty name="width" value="0.025" units="cm"/>
      <inkml:brushProperty name="height" value="0.025" units="cm"/>
    </inkml:brush>
  </inkml:definitions>
  <inkml:trace contextRef="#ctx0" brushRef="#br0">27 85 12716,'0'0'5194,"-4"12"-1889,-2 0-2263,3-8-717,1 0 0,0 1-1,0-1 1,0 1-1,1-1 1,0 1 0,0 0-1,0 0 1,0-1 0,1 1-1,0 7 1,0-11-290,0 0 1,1 0-1,-1 0 1,0 0-1,1 0 0,-1 0 1,1-1-1,0 1 1,-1 0-1,1 0 1,0 0-1,-1 0 1,1-1-1,0 1 1,0 0-1,0-1 1,-1 1-1,1 0 0,0-1 1,0 1-1,0-1 1,0 0-1,0 1 1,0-1-1,0 0 1,0 0-1,0 1 1,0-1-1,0 0 0,1 0 1,-1 0-1,0 0 1,0 0-1,0 0 1,0-1-1,0 1 1,0 0-1,0-1 1,0 1-1,0 0 1,1-2-1,4 1-4,-1 0 1,0-1-1,0 0 1,0 0-1,0 0 0,0-1 1,4-2-1,0-3 3,-2 0 1,1 0-1,-1 0 1,-1-1-1,1 0 0,-2-1 1,1 1-1,-1-1 0,-1 0 1,0 0-1,0-1 0,-1 1 1,0-1-1,-1 0 1,2-14-1,-4 25-31,0 0 1,0 0-1,0 0 1,0 1-1,0-1 1,0 0-1,-1 0 1,1 0-1,0 0 1,0 1-1,0-1 1,0 0-1,0 0 1,0 0-1,0 0 1,-1 0-1,1 1 1,0-1-1,0 0 1,0 0-1,0 0 1,-1 0-1,1 0 1,0 0-1,0 0 1,0 0-1,0 0 1,-1 0-1,1 0 1,0 0-1,0 0 1,0 0-1,-1 0 1,1 0-1,0 0 1,0 0-1,0 0 1,0 0-1,-1 0 1,1 0-1,0 0 1,0 0-1,0 0 1,0 0-1,-1 0 1,1 0-1,0 0 1,0 0-1,0-1 1,0 1-1,-1 0 1,1 0-1,0 0 1,0 0-1,0 0 1,0-1-1,0 1 1,0 0-1,0 0 1,0 0-1,0 0 1,-1-1-1,-9 15 76,2-1 163,0 0-1,1 1 1,1 1 0,0-1-1,1 1 1,0 0 0,1 0-1,1 1 1,0-1 0,0 29-1,3-43-232,0 0-1,0 0 0,1 0 0,-1 0 0,1 0 0,-1 0 0,1 0 0,0 0 1,-1 0-1,1 0 0,0 0 0,0 0 0,-1 0 0,1 0 0,0 0 1,0-1-1,0 1 0,0 0 0,0-1 0,0 1 0,0-1 0,0 1 1,1-1-1,-1 0 0,0 1 0,0-1 0,0 0 0,0 0 0,1 0 0,-1 0 1,0 0-1,0 0 0,0 0 0,1 0 0,-1 0 0,2-1 0,3 0 29,0 1 0,1-2 0,-1 1 1,0-1-1,12-5 0,-1-3 5,0 0 0,0-2 0,-2 0 1,1 0-1,20-24 0,38-30 57,-95 101-259,12-17 117,-3 1-101,2-3-84,0 0 1,1 0-1,0 1 1,2 0-1,0 0 1,0 1-1,-3 20 0,10-36-368,0 3-1855,4-5-3491,6-5-2045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8.603"/>
    </inkml:context>
    <inkml:brush xml:id="br0">
      <inkml:brushProperty name="width" value="0.025" units="cm"/>
      <inkml:brushProperty name="height" value="0.025" units="cm"/>
    </inkml:brush>
  </inkml:definitions>
  <inkml:trace contextRef="#ctx0" brushRef="#br0">0 125 9161,'0'0'3128,"0"-11"705,2-33 406,-2 41-3870,1 0 0,0 0 1,0-1-1,0 1 1,0 0-1,1 0 1,-1 0-1,1 1 1,0-1-1,0 0 1,0 1-1,0-1 0,0 1 1,1-1-1,-1 1 1,1 0-1,-1 0 1,1 0-1,0 0 1,0 1-1,0-1 0,0 1 1,5-2-1,-4 1-185,1 1-1,-1-1 0,1 1 1,-1 0-1,1 0 0,0 1 0,-1-1 1,1 1-1,0 0 0,-1 0 1,1 0-1,0 1 0,-1 0 1,10 2-1,-13-1-160,1-1 1,0 1-1,0-1 1,-1 1-1,1 0 1,-1-1-1,0 1 1,1 0-1,-1 0 1,0 0-1,0 0 1,0 0-1,-1 0 1,1 0-1,0 0 1,-1 1-1,1-1 1,-1 0-1,0 0 1,0 1-1,0-1 1,0 0-1,0 4 1,-1 4 15,0 0 0,0-1-1,-1 1 1,-4 13 0,-33 60-2,-1-1-36,37-75-2,0 1 0,1-1 1,0 1-1,0 0 1,1-1-1,0 1 0,0 0 1,1 13-1,1-20 1,-1 0 0,1 0 0,-1-1 0,0 1 0,1 0 0,0 0 0,-1 0 0,1-1 0,-1 1 0,1 0 0,0-1 0,-1 1 0,1-1 0,0 1 0,0-1 0,0 1 0,-1-1 0,1 1 0,0-1 0,0 0 0,0 1 0,0-1 0,0 0 0,0 0 0,0 0 0,0 0 0,0 0 0,0 0 0,1 0 0,33-1 0,-33 0 0,14-2 5,1-1 0,-1 0 0,0-1 0,0-1 0,0-1 0,26-15 0,-15 6-63,-2-1 0,45-38 0,-68 53-227,1 0 0,-1-1 0,0 1 0,1-1 1,-1 1-1,-1-1 0,1 0 0,0 1 0,-1-1 0,1 0 0,1-4 0,-3 6-13,0 0 0,0 0 0,0 0 0,0 0 0,0 0 0,-1 0 0,1 0 0,0 0 0,0 0 0,-1 0 1,1 1-1,0-1 0,-1 0 0,1 0 0,-1 0 0,1 0 0,-1 1 0,0-1 0,1 0 0,-1 1 0,0-1 0,1 0 0,-1 1 0,0-1 0,0 1 0,1-1 0,-1 1 0,0-1 0,0 1 0,0 0 1,0 0-1,0-1 0,0 1 0,0 0 0,1 0 0,-1 0 0,0 0 0,0 0 0,-2 0 0,-32-4-11035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908"/>
    </inkml:context>
    <inkml:brush xml:id="br0">
      <inkml:brushProperty name="width" value="0.025" units="cm"/>
      <inkml:brushProperty name="height" value="0.025" units="cm"/>
    </inkml:brush>
  </inkml:definitions>
  <inkml:trace contextRef="#ctx0" brushRef="#br0">1 0 19731,'0'0'13036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0.252"/>
    </inkml:context>
    <inkml:brush xml:id="br0">
      <inkml:brushProperty name="width" value="0.025" units="cm"/>
      <inkml:brushProperty name="height" value="0.025" units="cm"/>
    </inkml:brush>
  </inkml:definitions>
  <inkml:trace contextRef="#ctx0" brushRef="#br0">183 1 16464,'0'0'14237,"-2"13"-13719,-6 22-346,-1-1 0,-2 1 0,-1-2 0,-2 1-1,-23 40 1,11-24 87,-29 88-1,53-133-294,0-1 0,1 1 0,0 0 0,0-1 0,1 1 0,-1 0 0,1 0 0,0 6 0,1-10-11,-1 0 1,0 0-1,1 1 1,0-1-1,-1 0 1,1 0-1,0 0 1,-1 0-1,1 0 1,0 0-1,0 0 1,0 0-1,0 0 0,0 0 1,0-1-1,0 1 1,0 0-1,1-1 1,-1 1-1,0-1 1,0 1-1,0-1 1,1 1-1,-1-1 1,0 0-1,0 0 1,1 0-1,-1 0 1,0 0-1,1 0 1,-1 0-1,0 0 1,2 0-1,0 0-747,0 0-1,0 0 1,0-1-1,0 1 1,0 0-1,0-1 0,0 0 1,0 0-1,0 0 1,0 0-1,5-3 1,12-11-7689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280"/>
    </inkml:context>
    <inkml:brush xml:id="br0">
      <inkml:brushProperty name="width" value="0.025" units="cm"/>
      <inkml:brushProperty name="height" value="0.025" units="cm"/>
    </inkml:brush>
  </inkml:definitions>
  <inkml:trace contextRef="#ctx0" brushRef="#br0">0 95 18802,'0'0'10052,"8"-9"-8467,-3 4-1448,-1 0 0,1 1 0,-1 0 0,1 0 0,0 0 0,1 1 0,-1-1 0,0 1 0,1 0 0,0 1 0,0-1-1,0 1 1,0 1 0,0-1 0,0 1 0,12-1 0,-8 1-137,-5 0 0,1 1 0,0 0 0,-1 0 0,1 0 0,0 1 0,10 2 0,-15-2 0,0-1 0,-1 0 0,1 1 0,0-1 0,0 0 0,-1 1 0,1-1 0,0 1 0,-1 0 0,1-1 0,-1 1 0,1-1 0,0 1 0,-1 0 0,1 0 0,-1-1 0,0 1 0,1 0 0,-1 0 0,1 1 0,-1 0 0,0 0 0,0 0 0,0 0 0,0 0 0,0 0 0,0 0 0,-1-1 0,1 1 0,-1 0 0,1 0 0,-1 0 0,-2 3 0,-5 11 0,-1-1 0,-19 24 0,19-29 0,2 0 0,0 1 0,0-1 0,0 2 0,2-1 0,-1 0 0,-4 17 0,10-27 0,0-1 0,-1 1 0,1-1 0,0 1 0,0-1 0,0 1 0,0-1 0,0 1 0,0-1 0,0 1 0,0-1 0,0 1 0,0-1 0,0 1 0,1-1 0,-1 1 0,0-1 0,0 1 0,0-1 0,1 1 0,-1-1 0,0 1 0,1-1 0,-1 1 0,0-1 0,1 0 0,-1 1 0,0-1 0,1 0 0,-1 1 0,1-1 0,-1 0 0,1 0 0,-1 1 0,1-1 0,-1 0 0,1 0 0,-1 0 0,1 0 0,-1 1 0,1-1 0,-1 0 0,1 0 0,0 0 0,25-3 0,-13-1 0,1-1 0,-2-1 0,1 0 0,-1 0 0,0-1 0,15-12 0,66-58 0,-80 67 0,3-4 0,-6 6 0,0-1 0,-1 1 0,0-2 0,0 1 0,-1-1 0,8-12 0,-41 40 0,15-9 0,1 2 0,1-1 0,-1 1 0,2 0 0,0 1 0,0 0 0,1 0 0,0 1 0,1-1 0,1 1 0,0 0 0,0 1 0,-1 21 0,4-34 0,1 1 0,0-1 0,0 0 0,0 1 0,0-1 0,0 0 0,0 0 0,1 1 0,-1-1 0,0 0 0,1 0 0,-1 0 0,1 1 0,-1-1 0,1 0 0,0 0 0,-1 0 0,1 0 0,0 0 0,0 0 0,0 0 0,-1 0 0,1 0 0,0 0 0,0-1 0,1 1 0,-1 0 0,1 0 0,1 0 0,0 0 0,0-1 0,0 1 0,0-1 0,0 0 0,0 0 0,1 0 0,-1 0 0,0 0 0,0-1 0,4 0 0,6-3 0,0 0 0,0-1 0,0 0 0,16-10 0,-3 0 0,0-1 0,26-24 0,-44 33 0,1-1 0,-1 0 0,0 0 0,-1-1 0,0 0 0,0 0 0,-1-1 0,9-19 0,-14 29 0,-1-1 0,1 0 0,-1 1 0,1-1 0,-1 0 0,0 0 0,1 1 0,-1-1 0,0 0 0,0 0 0,0 0 0,1 0 0,-1 1 0,0-1 0,0 0 0,0 0 0,0 0 0,0 0 0,-1 0 0,1 1 0,0-1 0,0 0 0,0 0 0,-1-1 0,-15 9 0,-18 25 0,31-29 0,1 0 0,-1 1 0,1-1 0,0 1 0,0-1 0,1 1 0,-1 0 0,1 0 0,-1 0 0,1 0 0,1 0 0,-1 0 0,0 0 0,1 6 0,3-9 0,0 0 0,0 0 0,0 0 0,0 0 0,0 0 0,0-1 0,1 0 0,-1 0 0,0 1 0,0-2 0,1 1 0,4-1 0,-4 0 0,14-1 0,0-2 0,0-1 0,-1 0 0,0-1 0,0 0 0,-1-2 0,1 0 0,-1-1 0,-1 0 0,0-2 0,25-21 0,-38 31 0,-1 0 0,1 0 0,-1-1 0,1 1 0,-1 0 0,0-1 0,1 1 0,-1-1 0,0 0 0,0 1 0,0-1 0,0 0 0,0-1 0,-1 2 0,0 1 0,-1 0 0,1-1 0,-1 1 0,1 0 0,0 0 0,-1-1 0,1 1 0,-1 0 0,1 0 0,-1 0 0,1 0 0,-1 0 0,1-1 0,-1 1 0,1 0 0,-1 0 0,1 0 0,-1 0 0,1 0 0,-1 1 0,1-1 0,-1 0 0,1 0 0,-1 0 0,1 0 0,-1 0 0,1 1 0,-1-1 0,-51 22 0,81-46 0,-54 46 0,-41 22 0,61-39 0,0-1 0,0 1 0,0 0 0,0 0 0,0 0 0,1 1 0,0-1 0,1 1 0,-5 9 0,7-14 0,1 0 0,0 0 0,-1 0 0,1-1 0,0 1 0,0 0 0,0 0 0,-1 0 0,1 0 0,0 0 0,0 0 0,0 0 0,1 0 0,-1 0 0,0 0 0,0 0 0,1 0 0,-1 0 0,0 0 0,1 0 0,-1 0 0,1 0 0,-1-1 0,1 1 0,-1 0 0,1 0 0,0 0 0,-1-1 0,1 1 0,1 0 0,1 1 0,0-1 0,-1 1 0,1-1 0,0 0 0,0 0 0,0 0 0,0-1 0,0 1 0,1-1 0,2 0 0,4 1 0,0-1 0,0-1 0,0 0 0,0-1 0,-1 1 0,12-5 0,-3-3 0,1-1 0,-1-1 0,-1-1 0,0-1 0,-1 0 0,0-1 0,24-28 0,18-15 0,-79 76 0,1 0 0,-19 25 0,34-38 0,0 0 0,0 0 0,1 0 0,0 1 0,1 0 0,-1 0 0,1 0 0,1 0 0,-1 0 0,1 1 0,1-1 0,-1 1 0,0 8 0,3-15 0,0 1 0,-1-1 0,1 1 0,0-1 0,0 1 0,0-1 0,0 0 0,0 0 0,0 1 0,0-1 0,0 0 0,1 0 0,-1 0 0,0 0 0,1-1 0,-1 1 0,0 0 0,1 0 0,-1-1 0,1 1 0,0-1 0,-1 1 0,1-1 0,-1 0 0,1 0 0,0 1 0,-1-1 0,1 0 0,-1-1 0,4 1 0,-1 0 0,-1 0 0,1 0 0,0 0 0,0 0 0,-1 0 0,1-1 0,0 0 0,0 0 0,-1 0 0,1 0 0,-1-1 0,1 1 0,3-3 0,-5-2-2456,-2-2-3816,-1 4 1126,1-8-8622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624"/>
    </inkml:context>
    <inkml:brush xml:id="br0">
      <inkml:brushProperty name="width" value="0.025" units="cm"/>
      <inkml:brushProperty name="height" value="0.025" units="cm"/>
    </inkml:brush>
  </inkml:definitions>
  <inkml:trace contextRef="#ctx0" brushRef="#br0">1 31 20083,'5'-14'4997,"4"2"-897,-3 7-993,3 5-2627,3 0-480,0 8 0,3 4 0,2 1 0,-3 4-2434,1-2-2435,0 3-1793,3-5-2691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982"/>
    </inkml:context>
    <inkml:brush xml:id="br0">
      <inkml:brushProperty name="width" value="0.025" units="cm"/>
      <inkml:brushProperty name="height" value="0.025" units="cm"/>
    </inkml:brush>
  </inkml:definitions>
  <inkml:trace contextRef="#ctx0" brushRef="#br0">169 0 6022,'0'0'25576,"-9"3"-24578,1 0-933,-12 3-16,0 2 1,-21 11-1,37-18-51,0 1 0,0 0-1,0 0 1,0 1 0,1-1 0,-1 1 0,1 0-1,0 0 1,0 0 0,0 0 0,0 0-1,0 1 1,1-1 0,0 1 0,-1 0 0,1 0-1,1 0 1,-4 8 0,6-11-15,-1 1-1,0 0 1,1-1 0,-1 1 0,1 0-1,-1-1 1,1 1 0,0-1-1,0 1 1,-1-1 0,1 1 0,0-1-1,0 0 1,1 1 0,-1-1-1,0 0 1,0 0 0,1 0-1,-1 0 1,0 0 0,1 0 0,-1 0-1,1-1 1,-1 1 0,1 0-1,0-1 1,-1 1 0,1-1 0,2 1-1,60 12-799,-51-11 680,25 4-127,-27-6 274,0 1 1,0 1 0,-1 0 0,1 0 0,-1 1 0,1 0 0,-1 1 0,18 9 0,-28-13-1,1 0 0,-1 1-1,1-1 1,-1 0 0,1 1 0,-1-1-1,1 1 1,-1-1 0,0 1 0,1-1-1,-1 1 1,0-1 0,1 1 0,-1-1-1,0 1 1,1-1 0,-1 1 0,0 0 0,0-1-1,0 1 1,0-1 0,0 1 0,0 0-1,0-1 1,0 1 0,0-1 0,0 1-1,0 0 1,0-1 0,0 1 0,0-1-1,0 2 1,-18 15 491,-35 8 291,48-23-768,-18 7-24,0 0 0,-1-2 0,1-1 0,-1-1 0,0 0 0,-32 0 0,56-5-52,0 0-1,0 0 1,-1 0-1,1 0 1,0 0-1,0 0 1,-1 0 0,1 0-1,0 0 1,0 0-1,0 0 1,-1 0-1,1 0 1,0 0 0,0 0-1,-1 0 1,1 0-1,0 0 1,0 0-1,0 0 1,-1-1 0,1 1-1,0 0 1,0 0-1,0 0 1,-1 0-1,1 0 1,0-1 0,0 1-1,0 0 1,0 0-1,0 0 1,-1-1 0,1 1-1,0 0 1,0 0-1,0-1 1,0 1-1,0 0 1,0 0 0,0-1-1,0 1 1,2-6-5792,5-5-6846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2.306"/>
    </inkml:context>
    <inkml:brush xml:id="br0">
      <inkml:brushProperty name="width" value="0.025" units="cm"/>
      <inkml:brushProperty name="height" value="0.025" units="cm"/>
    </inkml:brush>
  </inkml:definitions>
  <inkml:trace contextRef="#ctx0" brushRef="#br0">6 109 15855,'0'0'14980,"-2"8"-13352,1-6-1606,1 0 0,-1 0 1,1 0-1,-1 0 1,1 0-1,0 0 0,0 0 1,0 0-1,0 0 0,0 0 1,1-1-1,-1 1 1,0 0-1,1 0 0,0 0 1,0 3-1,1-4-26,0 1 0,0-1-1,0 1 1,1-1 0,-1 0 0,0 0-1,0 0 1,1 0 0,-1 0 0,1-1 0,-1 1-1,1-1 1,-1 1 0,1-1 0,-1 0-1,1 0 1,3 0 0,10 0 4,1 0 0,-1-2 0,0 0 0,0 0 0,0-2 0,28-9 0,-37 12 0,-1-2 0,0 1 0,-1-1 0,1 0 0,0 0 0,-1 0 0,1-1 0,-1 0 0,0 0 0,0-1 0,-1 1 0,1-1 0,-1 0 0,0 0 0,-1 0 0,1-1 0,-1 1 0,0-1 0,0 0 0,2-6 0,-5 10 0,1 1 0,-1-1 0,1 1 0,-1-1 0,0 1 0,0-1 0,1 0 0,-1 1 0,0-1 0,-1 1 0,1-1 0,0 1 0,0-1 0,-1 1 0,1-1 0,-1 1 0,1-1 0,-1 1 0,1-1 0,-1 1 0,0 0 0,0-1 0,0 1 0,0 0 0,0 0 0,0 0 0,0 0 0,0 0 0,0 0 0,-1 0 0,1 0 0,0 0 0,-1 0 0,1 1 0,0-1 0,-1 0 0,1 1 0,-1-1 0,1 1 0,-1 0 0,1 0 0,-1-1 0,0 1 0,1 0 0,-3 0 0,-3 0 0,0 0 0,0 1 0,0-1 0,0 1 0,0 1 0,1-1 0,-1 1 0,0 0 0,-7 4 0,5-1 0,0 0 0,0 0 0,1 1 0,0 0 0,0 1 0,1 0 0,-1 0 0,2 0 0,-1 1 0,1 0 0,0 1 0,1-1 0,0 1 0,0 0 0,1 0 0,0 1 0,0-1 0,1 1 0,1 0 0,-1 0 0,0 17 0,3-24 6,0 1-1,1-1 1,-1 1 0,1-1 0,0 1-1,0-1 1,1 0 0,-1 1 0,1-1-1,-1 0 1,1 0 0,0 0 0,0 0-1,1 0 1,-1-1 0,0 1 0,1 0-1,0-1 1,-1 0 0,1 0 0,0 0-1,0 0 1,0 0 0,1 0-1,-1-1 1,0 0 0,1 0 0,-1 0-1,6 1 1,10 3-178,1-1 0,0-1 0,-1 0 0,21-1-1,14-2-3932,2-5-3337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29.825"/>
    </inkml:context>
    <inkml:brush xml:id="br0">
      <inkml:brushProperty name="width" value="0.025" units="cm"/>
      <inkml:brushProperty name="height" value="0.025" units="cm"/>
    </inkml:brush>
  </inkml:definitions>
  <inkml:trace contextRef="#ctx0" brushRef="#br0">1 0 8648,'0'0'20403,"7"11"-19783,-3-3-542,0-3-51,-1 0 0,0 0 1,0 0-1,0 0 0,-1 1 0,0-1 0,0 1 1,0 0-1,-1 0 0,1 0 0,-1-1 0,-1 1 1,1 9-1,-4 31-623,-4 73 83,6-79-3936,0 0-4364,1-35 3976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154"/>
    </inkml:context>
    <inkml:brush xml:id="br0">
      <inkml:brushProperty name="width" value="0.025" units="cm"/>
      <inkml:brushProperty name="height" value="0.025" units="cm"/>
    </inkml:brush>
  </inkml:definitions>
  <inkml:trace contextRef="#ctx0" brushRef="#br0">47 100 10634,'0'0'7234,"-9"-1"-4261,-3-1-3204,-13-3 5859,50 2-1501,-19 3-4096,130-5 1110,-121 3-1750,0 0 0,1-1 0,-1 0 0,0-1 0,-1-1 0,25-11 0,-38 15 164,1 0 0,-1 0 0,1 0 0,-1 0 0,0 0 1,1 0-1,-1 0 0,0 0 0,0-1 0,1 1 0,-1 0 0,0-1 1,0 1-1,-1-1 0,1 1 0,0-1 0,0 0 0,-1 1 0,1-1 0,0-2 1,0-15-7719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483"/>
    </inkml:context>
    <inkml:brush xml:id="br0">
      <inkml:brushProperty name="width" value="0.025" units="cm"/>
      <inkml:brushProperty name="height" value="0.025" units="cm"/>
    </inkml:brush>
  </inkml:definitions>
  <inkml:trace contextRef="#ctx0" brushRef="#br0">0 32 7495,'0'0'21749,"85"-18"-20724,-31 14-641,5 0-320,-2 1-32,-3 1-1089,-11 1-2562,-6 1-2243,-8 0-4163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842"/>
    </inkml:context>
    <inkml:brush xml:id="br0">
      <inkml:brushProperty name="width" value="0.025" units="cm"/>
      <inkml:brushProperty name="height" value="0.025" units="cm"/>
    </inkml:brush>
  </inkml:definitions>
  <inkml:trace contextRef="#ctx0" brushRef="#br0">11 0 20435,'0'0'2851,"-2"11"58,0 1-2179,-1-1-85,2 1-1,-1-1 0,1 1 0,1 17 0,0-27-611,1 1 1,-1-1-1,0 1 0,1-1 0,-1 0 1,1 1-1,-1-1 0,1 0 0,0 1 1,0-1-1,0 0 0,1 0 1,-1 0-1,0 0 0,1 0 0,0 0 1,-1 0-1,1 0 0,0-1 0,0 1 1,0-1-1,0 1 0,0-1 1,0 0-1,0 0 0,0 1 0,1-2 1,-1 1-1,4 1 0,1-1 1,-1 0-1,0 0 1,0-1-1,1 0 1,-1 0-1,0-1 1,0 0-1,1 0 1,-1 0-1,0-1 1,11-4-1,-1-2 47,0 0 1,26-20-1,-10 7-2,-31 20-76,-1 1 1,0 0 0,0 0-1,0 0 1,1 0 0,-1 0-1,0-1 1,0 1 0,1 0-1,-1 0 1,0 0 0,0 0 0,1 0-1,-1 0 1,0 0 0,0 0-1,1 0 1,-1 0 0,0 0-1,0 0 1,1 0 0,-1 0-1,0 1 1,0-1 0,1 0-1,-1 0 1,0 0 0,0 0-1,0 0 1,1 0 0,-1 1-1,0-1 1,0 0 0,0 0-1,1 0 1,-1 0 0,0 1-1,0-1 1,0 0 0,0 0-1,0 1 1,0-1 0,1 0-1,-1 0 1,0 0 0,0 1-1,0-1 1,0 0 0,0 1-1,2 22 287,-7 28 185,5-49-468,-1 1-164,1-1 1,-1 1-1,1-1 0,0 1 1,0 0-1,0-1 0,0 1 1,0-1-1,1 1 0,-1-1 1,1 1-1,-1-1 0,1 1 1,0-1-1,0 0 0,0 1 1,0-1-1,1 0 0,-1 0 1,1 0-1,1 2 0,0-2-283,-1-1 0,1 0 0,-1 0-1,1 0 1,0 0 0,-1 0-1,1 0 1,0-1 0,0 0 0,0 1-1,-1-1 1,1 0 0,0 0-1,0 0 1,0-1 0,-1 1 0,1-1-1,0 0 1,4-1 0,18-9-12505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053"/>
    </inkml:context>
    <inkml:brush xml:id="br0">
      <inkml:brushProperty name="width" value="0.025" units="cm"/>
      <inkml:brushProperty name="height" value="0.025" units="cm"/>
    </inkml:brush>
  </inkml:definitions>
  <inkml:trace contextRef="#ctx0" brushRef="#br0">1 257 13997,'0'0'6326,"8"-3"-3982,44-13-135,56-27 0,0-9-8085,-68 24-426,5-3 1650,-43 40 11591,-1 29-2507,-3 70 1013,2-107-5385,0 0 0,0 0-1,1 0 1,-1 0 0,0 0 0,1-1 0,-1 1-1,0 0 1,1 0 0,0 0 0,-1 0 0,1-1 0,-1 1-1,1 0 1,0-1 0,-1 1 0,1 0 0,0-1-1,0 1 1,0-1 0,-1 1 0,1-1 0,0 1-1,0-1 1,0 0 0,0 1 0,0-1 0,0 0 0,0 0-1,0 0 1,0 0 0,0 0 0,0 0 0,0 0-1,0 0 1,0 0 0,0 0 0,-1 0 0,1-1 0,2 0-1,2 0 36,0 0-1,0-1 0,0 1 0,0-1 1,0-1-1,7-3 0,6-9 37,0 0 0,0-1 0,18-23-1,-24 25-113,1-1 0,1 2 0,0 0 0,1 0 0,28-17 0,-42 29-7,0 1-1,-1 0 1,1-1 0,0 1-1,-1 0 1,1 0 0,0-1 0,-1 1-1,1 0 1,0 0 0,0 0-1,-1 0 1,1 0 0,0 0 0,-1 0-1,1 0 1,0 0 0,0 0-1,-1 0 1,1 0 0,0 1 0,-1-1-1,1 0 1,0 1 0,-1-1-1,1 0 1,0 1 0,-1-1 0,1 0-1,-1 1 1,1-1 0,-1 1 0,1 0-1,-1-1 1,1 1 0,-1-1-1,1 1 1,-1 0 0,0-1 0,1 1-1,-1-1 1,0 1 0,0 0-1,0 0 1,1-1 0,-1 1 0,0 0-1,0-1 1,0 1 0,0 0-1,0 0 1,0 0 0,0 52 916,-1-38-846,1-8-43,-1 1 14,1-1 0,1 1-1,-1 0 1,4 14 0,-4-21-48,1-1 0,-1 1-1,0 0 1,0 0 0,1 0 0,-1 0 0,1-1 0,-1 1-1,1 0 1,-1 0 0,1-1 0,-1 1 0,1 0-1,0-1 1,-1 1 0,1 0 0,0-1 0,0 1 0,-1-1-1,1 0 1,0 1 0,0-1 0,0 1 0,0-1 0,0 0-1,-1 0 1,1 0 0,0 1 0,0-1 0,0 0 0,0 0-1,0 0 1,0 0 0,0 0 0,0-1 0,-1 1 0,1 0-1,0 0 1,0-1 0,0 1 0,0 0 0,0-1 0,-1 1-1,1-1 1,0 1 0,0-1 0,-1 1 0,1-1 0,0 1-1,-1-1 1,2-1 0,4-3-386,0 1 0,-1-2 1,1 1-1,-1 0 0,0-1 0,0 0 1,-1-1-1,5-8 0,-4 6-864,0-1-1,-1 0 1,0 0-1,-1 0 1,0 0 0,0-1-1,-1 1 1,-1-1-1,1-14 1,-2-8-12814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1.166"/>
    </inkml:context>
    <inkml:brush xml:id="br0">
      <inkml:brushProperty name="width" value="0.025" units="cm"/>
      <inkml:brushProperty name="height" value="0.025" units="cm"/>
    </inkml:brush>
  </inkml:definitions>
  <inkml:trace contextRef="#ctx0" brushRef="#br0">137 0 12748,'0'0'17360,"-11"1"-15363,5 0-1808,-56 8 272,58-9-461,1 1 1,-1 0 0,1 0 0,-1 1-1,1-1 1,-1 0 0,1 1-1,0 0 1,-1 0 0,1 0 0,0 0-1,0 1 1,1-1 0,-1 1 0,0 0-1,-2 4 1,4-6-21,1-1 0,0 1-1,0 0 1,0 0 0,0-1 0,0 1-1,0 0 1,1-1 0,-1 1 0,0 0 0,0-1-1,0 1 1,1 0 0,-1-1 0,0 1-1,1 0 1,-1-1 0,1 1 0,-1 0 0,0-1-1,1 1 1,0-1 0,-1 1 0,1-1-1,-1 0 1,1 1 0,-1-1 0,1 1 0,0-1-1,-1 0 1,1 1 0,0-1 0,-1 0 0,1 0-1,0 0 1,0 0 0,-1 0 0,1 1-1,0-1 1,-1 0 0,1 0 0,1-1 0,42 7-1376,-38-6 1184,16 1-409,-13-1 516,0 0-1,-1 1 1,1 0 0,0 0-1,-1 1 1,1 0-1,-1 1 1,14 5 0,-21-7 147,0-1 1,0 1-1,-1-1 1,1 1-1,0-1 1,0 1 0,-1 0-1,1-1 1,0 1-1,-1 0 1,1 0 0,-1-1-1,1 1 1,-1 0-1,0 0 1,1 0 0,-1 0-1,0-1 1,1 1-1,-1 0 1,0 0 0,0 0-1,0 0 1,0 0-1,0 0 1,0 0 0,0 0-1,0 0 1,0 0-1,0 0 1,-1-1 0,1 1-1,0 0 1,0 0-1,-1 0 1,1 0 0,-1 0-1,1-1 1,-1 1-1,1 0 1,-1 0 0,0-1-1,1 1 1,-1 0-1,0-1 1,1 1 0,-1-1-1,-1 1 1,-38 26 1916,31-23-2302,0 1 0,0-2 0,-1 1 0,0-1 0,1-1 0,-1 0 0,0 0 0,-1-1 0,1 0 0,0 0 0,-13-2 0,9-4-7937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1.649"/>
    </inkml:context>
    <inkml:brush xml:id="br0">
      <inkml:brushProperty name="width" value="0.025" units="cm"/>
      <inkml:brushProperty name="height" value="0.025" units="cm"/>
    </inkml:brush>
  </inkml:definitions>
  <inkml:trace contextRef="#ctx0" brushRef="#br0">123 1 19154,'0'0'6545,"-10"0"-4191,4-1-2214,0 2 0,1-1 0,-1 1 0,0 0 0,1 0 0,-1 0-1,1 1 1,-1 0 0,1 0 0,-6 3 0,8-3-143,1 0 0,-1-1 0,0 1-1,1 0 1,0 1 0,-1-1 0,1 0 0,0 1 0,0-1-1,0 1 1,0 0 0,1-1 0,-1 1 0,1 0-1,0 0 1,0 0 0,0 0 0,0 0 0,0 1 0,0-1-1,1 0 1,0 0 0,0 5 0,0-7-10,0 0 0,1 0 0,-1 0 0,1 0 1,0 0-1,-1 0 0,1-1 0,0 1 0,-1 0 0,1 0 0,0-1 1,0 1-1,0 0 0,0-1 0,0 1 0,-1-1 0,1 1 0,0-1 1,0 1-1,0-1 0,0 0 0,0 0 0,1 1 0,-1-1 0,0 0 1,0 0-1,0 0 0,0 0 0,0 0 0,0 0 0,0 0 0,0-1 1,0 1-1,2-1 0,40-8-434,-11-14-847,-28 20 1168,0 0 0,0-1 0,1 2 1,-1-1-1,0 0 0,1 1 1,0 0-1,0 0 0,5-2 0,-9 4 114,0 1 0,-1-1-1,1 1 1,0 0-1,-1-1 1,1 1-1,-1-1 1,1 1 0,-1 0-1,1-1 1,-1 1-1,0 0 1,1 0 0,-1-1-1,0 1 1,0 0-1,1 0 1,-1 0 0,0-1-1,0 1 1,0 0-1,0 0 1,0 0 0,0 0-1,0-1 1,0 1-1,-1 1 1,1 31 254,0-29-169,-7 53 1132,-2 0-1,-2 0 1,-25 71 0,23-82-125,9-33-815,-9 31 170,13-42-428,-1-1-1,1 1 0,-1-1 1,1 1-1,-1-1 0,0 0 1,0 1-1,1-1 0,-1 0 1,0 0-1,0 1 0,0-1 0,-1 0 1,1 0-1,0 0 0,0 0 1,-1 0-1,1-1 0,0 1 1,-3 1-1,2-2-6,1-1 0,-1 1 0,1-1 0,0 1 0,0-1 0,-1 1 0,1-1 0,0 0 0,0 0 0,0 1 0,0-1 0,0 0 0,0 0 0,0 0 0,0 0 0,0 0 0,0-1 0,0 1 0,1 0 0,-1 0 0,0 0 0,1-1 0,-1 1 0,1-2 0,-15-39 0,13 35 0,-2-6-27,1-1 0,0 1 0,0-1 0,1 0 1,1 1-1,1-21 0,1 28-58,-1-1-1,1 0 1,1 1 0,0-1-1,0 1 1,0-1 0,0 1-1,1 0 1,0 0 0,0 0-1,1 0 1,0 1 0,0-1-1,0 1 1,6-5 0,39-32-10085,-19 22 80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2.397"/>
    </inkml:context>
    <inkml:brush xml:id="br0">
      <inkml:brushProperty name="width" value="0.025" units="cm"/>
      <inkml:brushProperty name="height" value="0.025" units="cm"/>
    </inkml:brush>
  </inkml:definitions>
  <inkml:trace contextRef="#ctx0" brushRef="#br0">70 43 15887,'0'0'9396,"-9"0"-7346,-28 1-801,36-1-1215,0 1-1,0-1 1,0 0 0,0 1 0,0-1 0,0 1 0,0-1 0,0 1 0,0-1 0,0 1 0,0-1-1,1 1 1,-1 0 0,0 0 0,1-1 0,-1 1 0,0 0 0,1 0 0,-1 0 0,1 0-1,-1 0 1,1 0 0,-1 0 0,1 0 0,0 0 0,0 0 0,-1 0 0,1 0 0,0 0 0,0 0-1,0 0 1,0 0 0,0 0 0,0 0 0,0 0 0,1 0 0,-1 0 0,0 0 0,0 0-1,1 0 1,-1 0 0,1 0 0,-1 0 0,1-1 0,-1 1 0,1 0 0,0 0 0,-1 0-1,1 0 1,0-1 0,-1 1 0,1 0 0,0-1 0,0 1 0,0-1 0,0 1 0,0-1 0,0 1-1,0-1 1,0 0 0,0 1 0,1-1 0,4 0 61,1 0-1,-1 0 1,1-1-1,-1 0 1,1 0-1,-1-1 1,0 1-1,0-2 1,0 1 0,0 0-1,7-5 1,-9 5-76,0 0 1,-1-1 0,1 1 0,-1-1 0,0 0-1,1 0 1,-1 0 0,-1 0 0,1 0 0,0 0-1,-1-1 1,0 0 0,1 1 0,-1-1 0,-1 0-1,1 0 1,-1 0 0,2-6 0,-7 6-24,-7 9-36,-8 10-28,-4 7 231,-29 38-1,46-51-125,-1-1-1,2 1 0,-1 1 0,1-1 0,0 1 0,1 0 1,0 0-1,-2 13 0,5-22-38,1-1 1,0 1-1,0-1 0,0 1 1,0 0-1,0-1 1,0 1-1,0-1 0,0 1 1,0 0-1,1-1 0,-1 1 1,0-1-1,0 1 0,0-1 1,1 1-1,-1-1 0,0 1 1,1-1-1,-1 1 1,0-1-1,1 1 0,-1-1 1,1 1-1,-1-1 0,0 0 1,1 1-1,-1-1 0,1 0 1,0 1-1,-1-1 1,1 0-1,25 3-248,27-12-1368,9-20-6089,-24 5-1081,-12 6-1911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2.958"/>
    </inkml:context>
    <inkml:brush xml:id="br0">
      <inkml:brushProperty name="width" value="0.025" units="cm"/>
      <inkml:brushProperty name="height" value="0.025" units="cm"/>
    </inkml:brush>
  </inkml:definitions>
  <inkml:trace contextRef="#ctx0" brushRef="#br0">93 0 3491,'0'0'26030,"-6"3"-25998,1-1-32,-2 2 174,-1-1 1,0 1 0,1 0-1,0 1 1,-1 0-1,2 0 1,-1 0 0,1 1-1,-11 12 1,18-17-214,1 0 1,0 0-1,0 0 0,0-1 1,0 1-1,0-1 0,0 1 1,0-1-1,0 0 0,0 0 1,0 0-1,0 0 0,0 0 1,0 0-1,2-1 0,0 1-89,35-2-1355,-28 0 1059,0 1 0,0 1-1,0 0 1,0 0 0,0 1-1,0 0 1,-1 1 0,16 4 0,-25-5 483,0-1 0,0 1 0,0-1 0,0 1 0,0-1 1,0 1-1,0-1 0,-1 1 0,1 0 0,0 0 0,0-1 1,-1 1-1,1 0 0,0 0 0,-1 0 0,1 0 0,-1 0 0,1-1 1,-1 1-1,0 0 0,1 0 0,-1 0 0,0 0 0,1 1 1,-1-1-1,0 0 0,0 0 0,0 0 0,0 0 0,0 0 1,0 0-1,-1 0 0,1 0 0,0 0 0,0 0 0,-1 0 1,1 0-1,-1 0 0,1 0 0,-1 0 0,1 0 0,-1 0 1,1-1-1,-1 1 0,0 0 0,0 0 0,1-1 0,-1 1 1,0 0-1,0-1 0,0 1 0,-1 0 0,-4 5 608,-1-1 0,0 0 0,0 0 0,-15 8 0,11-8-537,0 0 1,0-1 0,0-1 0,0 0 0,-1 0-1,1-1 1,-20 2 0,31-4-178,-1 0 0,1 0 0,0 0 0,-1 0 0,1 0 0,-1 0 0,1 0 0,0-1 0,-1 1 0,1 0 1,0 0-1,-1 0 0,1 0 0,0 0 0,-1 0 0,1-1 0,0 1 0,-1 0 0,1 0 0,0-1 0,-1 1 0,1 0 0,0 0 0,0-1 0,-1 1 0,1 0 0,0-1 0,0 1 0,0 0 0,-1-1 0,1 1 1,0 0-1,0-1 0,0 1 0,0 0 0,0-1 0,0 1 0,0-1 0,0 1 0,0 0 0,0-1 0,0 1 0,0-1 0,0 1 0,0 0 0,0-1 0,0 1 0,0 0 0,1-1 0,11-19-5671,7 5-1975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3.409"/>
    </inkml:context>
    <inkml:brush xml:id="br0">
      <inkml:brushProperty name="width" value="0.025" units="cm"/>
      <inkml:brushProperty name="height" value="0.025" units="cm"/>
    </inkml:brush>
  </inkml:definitions>
  <inkml:trace contextRef="#ctx0" brushRef="#br0">78 0 16496,'0'0'10724,"-8"4"-8252,4-2-2159,-36 21 1539,38-21-1804,0-1 0,0 1 0,0 0-1,0 0 1,1-1 0,-1 1 0,0 0 0,1 0 0,0 1 0,-1-1 0,1 0 0,0 0 0,0 1-1,0-1 1,0 1 0,1-1 0,-1 1 0,0 4 0,1-7-53,1 1 1,-1 0-1,1 0 1,-1-1-1,1 1 1,-1-1-1,1 1 1,0 0-1,-1-1 1,1 1-1,0-1 1,-1 1 0,1-1-1,0 0 1,0 1-1,-1-1 1,1 0-1,0 1 1,0-1-1,0 0 1,-1 0-1,1 0 1,0 0-1,0 0 1,0 0-1,0 0 1,0 0-1,-1 0 1,2 0-1,30-2-167,-31 2 169,12-3-138,0 0-1,-1 0 1,1-2-1,17-7 0,-22 7 67,1 1 1,0 1-1,0-1 0,0 2 0,0-1 0,1 1 0,-1 0 0,1 1 0,-1 0 0,13 1 0,-20 5 280,-1 1-1,0-1 1,-1 1-1,1-1 1,-1 0 0,0 1-1,0-1 1,-2 10-1,2-15-203,1 1-1,-1-1 0,1 1 0,0 0 0,-1-1 0,1 1 0,0-1 0,0 1 0,-1-1 0,1 0 0,0 1 0,0-1 0,0 0 0,-1 1 0,1-1 0,0 0 0,0 0 0,0 0 0,0 0 0,0 0 0,-1 0 0,1 0 0,0 0 0,0 0 0,0 0 0,0 0 0,0-1 0,-1 1 0,1 0 0,0-1 0,1 0 0,32-8 0,-10-1 0,-14 4 0,1 1 0,0 1 0,0 0 0,0 1 0,0 0 0,0 0 0,1 1 0,17-1 0,-28 4 0,-1 0 0,1 0 0,-1 0 0,1 0 0,0 0 0,-1 0 0,0 0 0,1-1 0,-1 1 0,0 1 0,1-1 0,-1 0 0,0 0 0,0 0 0,0 0 0,0 0 0,0 0 0,0 0 0,0 0 0,0 0 0,0 0 0,-1 2 0,-4 27 0,5-26 1,-2 0 6,1 0 0,0 0 0,0 1 1,1-1-1,-1 0 0,1 1 0,1 8 1,-1-12-17,1 0 0,-1 0 0,1 0 0,-1 0 0,1 0 0,0 0 0,0 0 0,-1 0 1,1 0-1,0-1 0,0 1 0,0 0 0,0 0 0,0-1 0,0 1 0,0 0 0,0-1 0,1 0 1,-1 1-1,0-1 0,0 1 0,0-1 0,0 0 0,1 0 0,-1 0 0,0 0 0,0 0 1,0 0-1,1 0 0,-1 0 0,0 0 0,2-1 0,6-1-1023,0-1 0,0 1-1,0-2 1,-1 1 0,1-1 0,-1-1 0,0 0-1,0 0 1,-1 0 0,1-1 0,-1 0 0,0 0-1,6-9 1,24-21-6959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3.739"/>
    </inkml:context>
    <inkml:brush xml:id="br0">
      <inkml:brushProperty name="width" value="0.025" units="cm"/>
      <inkml:brushProperty name="height" value="0.025" units="cm"/>
    </inkml:brush>
  </inkml:definitions>
  <inkml:trace contextRef="#ctx0" brushRef="#br0">42 0 17296,'0'0'7207,"-18"61"-7047,18-39-128,0 1-128,0 7-801,-4 4-352,0 2-352,-2 3-1122,0-3-2242,2-7-1280,4-6 383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4.066"/>
    </inkml:context>
    <inkml:brush xml:id="br0">
      <inkml:brushProperty name="width" value="0.025" units="cm"/>
      <inkml:brushProperty name="height" value="0.025" units="cm"/>
    </inkml:brush>
  </inkml:definitions>
  <inkml:trace contextRef="#ctx0" brushRef="#br0">79 128 12107,'0'0'8585,"-54"-66"-5511,39 46-1440,9 3-417,3 4 289,3 6-353,7 2-513,13 5-287,5 0-321,7 0-32,4 0-1314,4 0-3874,0 0-8361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049"/>
    </inkml:context>
    <inkml:brush xml:id="br0">
      <inkml:brushProperty name="width" value="0.025" units="cm"/>
      <inkml:brushProperty name="height" value="0.025" units="cm"/>
    </inkml:brush>
  </inkml:definitions>
  <inkml:trace contextRef="#ctx0" brushRef="#br0">12 89 10890,'0'0'9807,"5"-9"-6236,15-28-544,-36 78 227,10-20-3270,2 0 1,0 0-1,1 0 1,0 23-1,3-42 27,0 0-1,0-1 0,0 1 0,0 0 0,0-1 0,0 1 1,0 0-1,1-1 0,-1 1 0,0 0 0,1-1 0,0 1 1,-1-1-1,1 1 0,0-1 0,0 1 0,0-1 0,-1 0 0,2 1 1,-1-1-1,0 0 0,0 0 0,0 0 0,1 0 0,-1 0 1,0 0-1,1 0 0,-1 0 0,1 0 0,-1 0 0,1-1 0,-1 1 1,1-1-1,-1 1 0,1-1 0,0 0 0,-1 0 0,1 0 1,0 0-1,-1 0 0,1 0 0,0 0 0,-1 0 0,4-1 0,2-1 103,0 1-1,0-1 0,-1-1 1,1 1-1,-1-1 0,1-1 1,-1 1-1,0-1 0,8-6 1,-1-1-62,0 0 1,-1-1-1,-1-1 1,0 0 0,-1 0-1,0-1 1,-1 0 0,-1-1-1,0 0 1,-1 0-1,8-22 1,-30 80 3,9-27-47,0 1 0,1 1 1,0-1-1,-1 21 0,5-32-8,0-1 0,1 1 0,0-1 0,0 1 0,1 0 0,0-1 0,-1 1 0,2-1 0,1 7 0,-2-10 0,1 0 0,-1-1 0,0 1 0,1 0 0,-1-1 0,1 1 0,0-1 0,-1 0 0,1 1 0,0-1 0,0 0 0,0 0 0,-1 0 0,1-1 0,0 1 0,1 0 0,-1-1 0,0 1 0,0-1 0,0 1 0,0-1 0,0 0 0,0 0 0,0 0 0,1 0 0,2-1 0,2 0 0,-1-1 0,1 1 0,-1-1 0,0 0 0,0-1 0,0 1 0,0-1 0,0 0 0,-1-1 0,1 1 0,-1-1 0,0 0 0,0-1 0,0 1 0,-1-1 0,1 0 0,-1 0 0,0 0 0,-1-1 0,1 1 0,4-12 0,-1 2 0,0 0 0,-1-1 0,0 0 0,-1 0 0,-1-1 0,-1 1 0,2-24 0,-6 56 0,-1-7 0,2 0 0,-1-1 0,1 1 0,0 0 0,3 16 0,-2-22 0,0-1 0,-1 0 0,1 0 0,0 1 0,0-1 0,0 0 0,0 0 0,1 0 0,-1 0 0,0 0 0,1-1 0,0 1 0,-1 0 0,1-1 0,0 1 0,0-1 0,0 1 0,0-1 0,0 0 0,0 0 0,0 0 0,0 0 0,0 0 0,1 0 0,-1-1 0,0 1 0,1-1 0,-1 0 0,3 1 0,1-1 0,-1 0 0,1 0 0,-1 0 0,1 0 0,-1-1 0,1 0 0,-1 0 0,1-1 0,-1 1 0,0-1 0,0 0 0,0-1 0,0 1 0,0-1 0,0 0 0,-1 0 0,1-1 0,-1 1 0,0-1 0,0 0 0,0 0 0,-1 0 0,1-1 0,-1 1 0,0-1 0,-1 0 0,1 0 0,-1 0 0,0 0 0,0 0 0,0 0 0,-1-1 0,1 1 0,-1-1 0,-1 1 0,1-1 0,-1 1 0,0-9 0,0 14 0,0-1 0,0 1 0,0-1 0,0 1 0,0-1 0,0 1 0,0-1 0,0 1 0,0-1 0,0 1 0,0 0 0,0-1 0,-1 1 0,1-1 0,0 1 0,0-1 0,0 1 0,-1 0 0,1-1 0,0 1 0,0-1 0,-1 1 0,1 0 0,0-1 0,-1 1 0,1 0 0,0-1 0,-1 1 0,1 0 0,-1 0 0,1-1 0,0 1 0,-1 0 0,-15 6 0,-12 21 0,22-18 0,0 0 0,1 0 0,-7 20 0,10-26 0,1 1 0,0 0 0,0 0 0,0-1 0,1 1 0,-1 0 0,1 0 0,0 0 0,0 0 0,0 0 0,0 0 0,1 0 0,2 7 0,-2-10 0,0 1 0,0-1 0,1 1 0,-1-1 0,0 1 0,1-1 0,0 0 0,-1 0 0,1 1 0,0-1 0,-1 0 0,1-1 0,0 1 0,0 0 0,0 0 0,0-1 0,0 1 0,0-1 0,0 0 0,0 0 0,2 1 0,51 1 0,-45-3 0,44 3 0,-32-1 0,1 0 0,-1-1 0,1-1 0,-1-2 0,23-4 0,-44 6 0,0 1 0,0 0 0,-1 0 0,1 0 0,0-1 0,-1 1 0,1 0 0,0-1 0,-1 1 0,1-1 0,0 1 0,-1-1 0,1 1 0,-1-1 0,1 0 0,-1 1 0,1-1 0,-1 1 0,1-1 0,-1 0 0,1 1 0,-1-1 0,0 0 0,0 0 0,1 1 0,-1-1 0,0 0 0,0-1 0,-7-25 0,-31-26 0,32 46 0,-9-11 0,-18-27 0,33 45-39,0 0-1,0-1 1,0 1 0,0 0-1,0-1 1,1 1-1,-1 0 1,0 0 0,0-1-1,0 1 1,0 0 0,1 0-1,-1-1 1,0 1-1,0 0 1,0 0 0,1-1-1,-1 1 1,0 0 0,0 0-1,1 0 1,-1 0 0,0-1-1,0 1 1,1 0-1,-1 0 1,0 0 0,1 0-1,-1 0 1,0 0 0,1 0-1,-1 0 1,0 0-1,1 0 1,-1 0 0,0 0-1,1 0 1,-1 0 0,0 0-1,0 0 1,1 0 0,-1 0-1,0 0 1,1 1-1,-1-1-350,79 10-9616,-26-1 1835,-8-4-4257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408"/>
    </inkml:context>
    <inkml:brush xml:id="br0">
      <inkml:brushProperty name="width" value="0.025" units="cm"/>
      <inkml:brushProperty name="height" value="0.025" units="cm"/>
    </inkml:brush>
  </inkml:definitions>
  <inkml:trace contextRef="#ctx0" brushRef="#br0">133 186 14894,'0'0'9406,"-10"-2"-6913,6 1-2394,1-1 1,-1 1-1,0 0 0,0 1 0,0-1 0,1 1 0,-1 0 0,0 0 0,0 0 1,0 0-1,0 1 0,0-1 0,1 1 0,-1 0 0,0 0 0,0 1 0,1-1 0,-1 1 1,1-1-1,-1 1 0,1 1 0,0-1 0,0 0 0,0 1 0,0-1 0,0 1 0,0 0 1,1 0-1,-4 5 0,5-7-63,-1 1 1,1 0 0,-1 0-1,1 0 1,0 0-1,0 0 1,0 0 0,0 0-1,0 0 1,1 0-1,-1 0 1,0 1 0,1-1-1,0 0 1,0 1-1,-1-1 1,1 0-1,0 1 1,1-1 0,-1 0-1,0 0 1,1 1-1,-1-1 1,1 0 0,0 0-1,1 3 1,0-3-24,0 0 1,0 0 0,0 0-1,1 0 1,-1-1-1,1 1 1,-1-1 0,1 0-1,0 1 1,-1-1-1,1 0 1,0-1 0,0 1-1,0 0 1,0-1-1,0 1 1,-1-1-1,1 0 1,5-1 0,2 1-42,0-2 1,0 1 0,0-1-1,-1-1 1,1 0-1,-1 0 1,1-1 0,-1 0-1,0-1 1,-1 0-1,1 0 1,-1-1 0,0 0-1,0 0 1,-1-1-1,0 0 1,0 0 0,7-11-1,4-6-40,-1 0 1,-1-1-1,-2 0 0,23-54 0,-27 52 65,-10 27 10,0 0-1,0 0 1,0 0-1,0 0 1,0 0 0,-1 0-1,1 0 1,0 0-1,0 0 1,0 0-1,0 0 1,0 0 0,0 0-1,0 0 1,0 0-1,0 0 1,0 0-1,0-1 1,0 1 0,0 0-1,0 0 1,0 0-1,0 0 1,0 0 0,0 0-1,0 0 1,-1 0-1,-22 41 643,21-37-598,-1 2-20,-60 124 983,56-114-917,2 0-1,0 0 0,1 0 0,1 1 1,0 0-1,-1 27 0,4-41-269,1-1 0,-1 1 0,0 0 0,1 0 0,-1 0 0,1 0 0,0 0 0,0 0 0,0-1 0,0 1 0,1 0 0,-1-1 0,1 1 0,-1-1 0,1 0 0,0 1 0,3 2 0,-3-4-144,0 1-1,0-1 0,0 0 1,-1 0-1,1 0 0,1 0 1,-1 0-1,0-1 0,0 1 1,0 0-1,0-1 0,0 0 0,1 1 1,-1-1-1,0 0 0,0 0 1,0 0-1,1-1 0,-1 1 1,0-1-1,0 1 0,0-1 1,0 1-1,3-3 0,17-12-11400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844"/>
    </inkml:context>
    <inkml:brush xml:id="br0">
      <inkml:brushProperty name="width" value="0.025" units="cm"/>
      <inkml:brushProperty name="height" value="0.025" units="cm"/>
    </inkml:brush>
  </inkml:definitions>
  <inkml:trace contextRef="#ctx0" brushRef="#br0">20 72 19250,'0'0'12396,"9"8"-11841,-4-4-527,0-1 1,0 1-1,0-1 0,0 0 0,0 0 1,1 0-1,0-1 0,-1 0 0,10 3 0,-12-5-29,0 0 0,-1 1-1,1-1 1,0 0 0,-1-1-1,1 1 1,0 0 0,-1-1-1,1 1 1,-1-1 0,1 0-1,-1 0 1,1 0-1,-1 0 1,1 0 0,-1-1-1,0 1 1,0-1 0,0 0-1,0 1 1,0-1 0,0 0-1,0 0 1,0 0 0,-1 0-1,1-1 1,-1 1-1,1 0 1,-1-1 0,1-2-1,-1 3 2,0 0-1,0 0 0,0-1 0,0 1 1,0 0-1,0-1 0,-1 1 0,1-1 0,-1 1 1,0-1-1,0 1 0,0-1 0,0 1 1,0-1-1,0 1 0,-1 0 0,1-1 0,-1 1 1,1-1-1,-1 1 0,0 0 0,-3-5 1,3 6-4,0 0 0,0 0 1,-1 0-1,1 0 0,-1 0 1,1 0-1,-1 0 0,0 0 1,1 1-1,-1-1 0,0 1 1,1-1-1,-1 1 0,0-1 1,1 1-1,-1 0 0,0 0 1,0 0-1,0 0 0,1 0 1,-1 0-1,0 1 0,0-1 1,1 1-1,-1-1 0,0 1 1,1-1-1,-1 1 0,1 0 1,-1 0-1,1 0 0,-3 2 1,-6 3 39,0 1 1,0 1 0,1-1-1,1 1 1,-10 11 0,14-14-17,-1-1 0,1 2 1,1-1-1,-1 0 1,1 1-1,0-1 0,0 1 1,1 0-1,-1 0 0,1 0 1,-1 8-1,3-13-20,0 0 0,0-1 0,0 1 0,0 0 0,0-1 0,0 1 0,0 0 0,0-1 0,1 1 0,-1 0 0,0-1 0,0 1 0,1 0 0,-1-1 0,0 1 0,1-1 0,-1 1 0,1-1 0,-1 1 0,1-1 0,-1 1 0,1-1 0,-1 0 0,1 1 0,-1-1 0,1 1 0,0-1 0,-1 0 0,1 0 0,1 1 0,29 2 0,29-12 0,5-21-333,-55 25 293,-1 0 0,0 0 1,1 1-1,0 0 0,0 1 0,1 0 0,19-4 1,-29 8 52,0 0 0,0-1 1,0 1-1,0-1 1,-1 1-1,1 0 0,0 0 1,0-1-1,-1 1 1,1 0-1,-1 0 0,1 0 1,0 0-1,-1 0 1,0 0-1,1 0 0,-1 0 1,0 0-1,1 0 0,-1 0 1,0 0-1,0 0 1,0 0-1,0 0 0,0 0 1,0 0-1,0 0 1,0 1-1,-1 45 224,1-34-211,0-12-26,0 0 0,0-1 0,0 1 0,0 0 0,0 0 0,1 0 0,-1 0 0,0-1 0,0 1 0,1 0 0,-1 0 0,1 0 0,-1-1 0,1 1 0,-1 0 0,1-1 0,-1 1 0,1-1 0,0 1 0,-1 0 0,1-1 0,0 1 0,-1-1 0,1 0 0,0 1 0,0-1 0,1 1 0,30 2 0,-22-4 0,0 0 0,0-1 0,0 0 0,13-5 0,-1-1-1711,-16 7 532,-1 0 0,1-1 0,-1 0 0,0 0 0,0 0-1,0-1 1,0 0 0,0 0 0,0 0 0,-1 0 0,5-5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474"/>
    </inkml:context>
    <inkml:brush xml:id="br0">
      <inkml:brushProperty name="width" value="0.025" units="cm"/>
      <inkml:brushProperty name="height" value="0.025" units="cm"/>
    </inkml:brush>
  </inkml:definitions>
  <inkml:trace contextRef="#ctx0" brushRef="#br0">0 60 18289,'0'0'10068,"11"0"-9785,47-8 7,-12-4-3256,66-26 0,-112 37 2992,0 1 0,1 0 0,-1 0 0,0 0 1,0 0-1,0 0 0,0 0 0,0 0 0,1 0 0,-1 0 1,0 0-1,0 0 0,0 0 0,0 0 0,1 0 0,-1 0 1,0 0-1,0 0 0,0 0 0,0 0 0,0 0 0,1 0 1,-1 0-1,0 0 0,0 0 0,0 0 0,0 0 0,1 0 1,-1 0-1,0 1 0,0-1 0,0 0 0,0 0 0,0 0 1,0 0-1,0 0 0,1 0 0,-1 0 0,0 1 1,0-1-1,0 0 0,0 0 0,0 0 0,0 0 0,0 0 1,0 1-1,0-1 0,0 0 0,0 0 0,0 0 0,0 0 1,0 1-1,0-1 0,0 0 0,0 0 0,0 0 0,0 1 1,-5 15 1185,-14 26 573,16-36-1400,-2 3-184,0 0 0,1 1 0,0 0-1,1-1 1,0 1 0,0 1-1,1-1 1,0 0 0,0 16 0,3-25-205,-1-1 0,1 1 0,0 0 0,-1 0 0,1-1 0,0 1 0,-1-1 0,1 1 0,0-1 0,0 1 0,0-1 0,0 1 0,-1-1 0,1 1 1,0-1-1,0 0 0,0 0 0,0 0 0,0 1 0,0-1 0,0 0 0,0 0 0,0 0 0,0 0 0,1-1 0,36 1-526,-28-1 287,9 1-47,-7-1 176,0 1 1,0 1 0,0 0-1,0 0 1,12 4-1,-21-5 125,-1 1-1,0 0 0,1 0 0,-1 0 0,0 0 0,0 0 0,0 0 1,0 0-1,0 1 0,0-1 0,0 1 0,0 0 0,-1-1 0,1 1 1,-1 0-1,1 0 0,-1 0 0,0 0 0,1 0 0,-1 0 1,0 1-1,0-1 0,-1 0 0,1 1 0,0-1 0,-1 0 0,0 1 1,1-1-1,-1 1 0,0-1 0,0 3 0,-1-1 85,-1 1 0,1-1-1,0 0 1,-1 0 0,0 0 0,0-1-1,-1 1 1,1 0 0,-1-1 0,1 0-1,-1 1 1,0-1 0,0 0-1,-1 0 1,1-1 0,0 1 0,-1-1-1,-7 5 1,1-1 141,0-1 1,-1 0-1,1 0 0,-1-1 1,0 0-1,-13 2 0,22-5-236,0 0 1,0-1-1,0 0 1,0 1-1,0-1 0,0 0 1,0 0-1,-1 0 0,1 0 1,0 0-1,0 0 1,0-1-1,0 1 0,0-1 1,0 0-1,0 1 0,0-1 1,0 0-1,0 0 1,1 0-1,-1 0 0,0-1 1,0 1-1,1 0 0,-1-1 1,1 1-1,-2-3 1,1 0-371,1 0 0,0-1 1,-1 1-1,1-1 0,1 1 1,-1-1-1,1 0 0,0 1 1,0-1-1,0 1 0,2-9 1,0-1-1882,1 0 0,0 0 1,2 1-1,8-21 0,9-20-7726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6.870"/>
    </inkml:context>
    <inkml:brush xml:id="br0">
      <inkml:brushProperty name="width" value="0.025" units="cm"/>
      <inkml:brushProperty name="height" value="0.025" units="cm"/>
    </inkml:brush>
  </inkml:definitions>
  <inkml:trace contextRef="#ctx0" brushRef="#br0">152 282 7207,'0'0'6774,"1"-9"-1793,5-29-758,-6 38-4006,0-1 0,0 0 0,0 0 1,0 1-1,0-1 0,0 0 0,0 0 1,0 1-1,0-1 0,0 0 1,0 0-1,0 1 0,-1-1 0,1 0 1,0 1-1,0-1 0,-1 0 0,1 1 1,-1-1-1,1 0 0,0 1 1,-1-1-1,1 1 0,-1-1 0,0 1 1,1-1-1,-1 0 0,-21-1 2042,-19 15-1564,33-9-677,0 1 0,0 1 0,1-1 0,0 1-1,0 1 1,-8 8 0,12-11-21,0-1 0,0 1 0,1 0 1,-1 0-1,1 0 0,0 1 0,0-1 1,0 0-1,0 1 0,1-1 0,0 1 0,0 0 1,-1 8-1,2-13 2,0 1 0,0-1 0,0 1 0,0-1 1,1 1-1,-1-1 0,0 1 0,0-1 0,0 1 0,0-1 0,0 1 0,1-1 0,-1 0 1,0 1-1,0-1 0,1 1 0,-1-1 0,0 0 0,1 1 0,-1-1 0,0 0 1,1 1-1,-1-1 0,1 0 0,-1 1 0,0-1 0,1 0 0,-1 0 0,1 0 1,-1 0-1,1 1 0,0-1 0,21-1 67,20-15 89,-21 1-136,-1 0 0,-1-1 0,0 0 0,-1-2 0,0 0 0,-2-2 1,0 1-1,-1-2 0,-1 0 0,-1-1 0,-1 0 0,-1-1 0,12-34 0,-17 25-50,-6 32 30,0 0 0,0 0 0,0 0 0,-1 0 0,1-1 0,0 1 0,0 0-1,0 0 1,0 0 0,0 0 0,0-1 0,-1 1 0,1 0 0,0 0 0,0 0 0,0 0 0,-1 0-1,1 0 1,0 0 0,0 0 0,0 0 0,0-1 0,-1 1 0,1 0 0,0 0 0,0 0 0,0 0-1,-1 0 1,1 0 0,0 0 0,0 0 0,-1 0 0,1 0 0,0 1 0,0-1 0,0 0 0,0 0-1,-1 0 1,1 0 0,0 0 0,0 0 0,0 0 0,-1 0 0,1 1 0,0-1 0,0 0 0,0 0-1,0 0 1,0 0 0,0 1 0,-1-1 0,1 0 0,0 0 0,0 0 0,0 0 0,0 1 0,-6 6-9,0 0 1,1 0 0,-1 0 0,-5 12 0,-48 101 103,52-104-87,1 0 1,2 0-1,-1 1 1,2-1-1,-3 33 1,5-47-8,1 0 0,0 0 0,0 1 0,0-1 0,0 0 0,1 0 0,-1 0 0,0 0 0,1 0 0,0 0 0,-1 0 0,1 0 0,0 0 0,0 0 0,0 0 0,0 0 0,1 0 0,-1 0 0,0-1 0,1 1 0,-1-1 0,1 1 0,0-1 0,-1 0 0,1 1 0,0-1 0,0 0 0,0 0 0,0 0 0,0 0 0,0-1 0,0 1 0,0 0 0,0-1 0,0 0 0,0 1 0,0-1 0,0 0 0,1 0 0,-1 0 0,2-1 0,4 1 0,0-1 0,0 0 0,-1-1 0,1 0 0,0 0 0,-1 0 0,0-1 0,1 0 0,-1-1 0,10-6 0,-7 3 0,-1-1 0,0 0 0,0 0 0,-1-1 0,0 0 0,0 0 0,-1-1 0,0 0 0,-1 0 0,0-1 0,-1 0 0,0 0 0,0 0 0,4-20 0,-32 65 0,9-11 0,9-17 0,1 0 0,-1 1 0,1 0 0,0 0 0,1 1 0,0-1 0,0 1 0,0-1 0,1 1 0,0 0 0,1 0 0,0 0 0,0 11 0,1-18 0,1 1 0,0-1 0,0 0 0,0 0 0,0 0 0,0 0 0,0 0 0,0-1 0,0 1 0,0 0 0,1 0 0,-1-1 0,0 1 0,0-1 0,1 1 0,-1-1 0,0 1 0,1-1 0,-1 0 0,1 0 0,-1 0 0,0 1 0,1-1 0,-1-1 0,1 1 0,-1 0 0,0 0 0,1 0 0,1-1 0,43-8 0,-36 4 0,1 0 0,-1-1 0,0 0 0,0 0 0,-1-1 0,0-1 0,16-15 0,-17 14 0,1 1 0,0 0 0,1 1 0,-1 0 0,1 0 0,15-7 0,-25 14 0,0 0 0,1 0 0,-1 0 0,0 0 0,0 0 0,1 0 0,-1-1 0,0 1 0,0 0 0,1 0 0,-1 0 0,0 0 0,0 0 0,1 0 0,-1 0 0,0 0 0,0 0 0,1 0 0,-1 1 0,0-1 0,0 0 0,1 0 0,-1 0 0,0 0 0,0 0 0,0 0 0,1 0 0,-1 1 0,0-1 0,0 0 0,0 0 0,1 0 0,-1 0 0,0 1 0,0-1 0,0 0 0,0 0 0,0 1 0,0-1 0,1 0 0,-1 0 0,0 0 0,0 1 0,0-1 0,0 0 0,0 0 0,0 1 0,-1 19 0,-10 16 0,9-30 0,-1 1 0,0 0 0,0-1 0,1 1 0,0 0 0,1 0 0,-2 10 0,4-16 0,-1-1 0,0 0 0,0 1 0,0-1 0,1 0 0,-1 1 0,0-1 0,0 0 0,0 0 0,1 1 0,-1-1 0,0 0 0,1 0 0,-1 0 0,0 1 0,1-1 0,-1 0 0,0 0 0,0 0 0,1 0 0,-1 0 0,1 0 0,-1 1 0,0-1 0,1 0 0,-1 0 0,0 0 0,1 0 0,-1 0 0,0 0 0,1-1 0,-1 1 0,0 0 0,1 0 0,-1 0 0,0 0 0,1 0 0,-1 0 0,0-1 0,1 1 0,-1 0 0,0 0 0,0 0 0,1-1 0,-1 1 0,0 0 0,0 0 0,1-1 0,16-10 0,-9 1 0,0-1 0,0 0 0,-1 0 0,-1 0 0,0-1 0,0 0 0,-1 0 0,-1-1 0,0 1 0,-1-1 0,3-18 0,-1 11 0,-5 19-52,0 1-1,0 0 1,1-1-1,-1 1 1,0-1 0,1 1-1,-1 0 1,1-1-1,-1 1 1,0 0 0,1 0-1,-1-1 1,1 1-1,-1 0 1,1 0 0,-1-1-1,1 1 1,-1 0-1,1 0 1,-1 0 0,1 0-1,-1 0 1,1 0 0,-1 0-1,1 0 1,-1 0-1,1 0 1,-1 0 0,1 0-1,-1 0 1,1 0-1,-1 1 1,1-1 0,-1 0-1,1 0 1,-1 1-1,1-1 1,-1 0 0,0 0-1,1 1 1,-1-1-1,1 0 1,-1 1 0,1 0-1,25 19-4174,-21-17 3173,3 3-227,2 0 1,-1-1-1,0 0 1,1-1-1,0 0 1,0 0-1,14 3 0,15 2-2840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7.276"/>
    </inkml:context>
    <inkml:brush xml:id="br0">
      <inkml:brushProperty name="width" value="0.025" units="cm"/>
      <inkml:brushProperty name="height" value="0.025" units="cm"/>
    </inkml:brush>
  </inkml:definitions>
  <inkml:trace contextRef="#ctx0" brushRef="#br0">171 307 11403,'0'0'10623,"-13"-6"-8915,5 1-1450,6 3-202,-1 1 0,1-1 0,-1 0-1,0 1 1,0-1 0,0 1 0,0 0 0,0 0 0,0 0 0,0 0 0,0 0 0,0 1 0,0 0 0,0-1 0,-1 1-1,1 0 1,0 1 0,0-1 0,0 0 0,0 1 0,0 0 0,0 0 0,-1 0 0,2 0 0,-1 0 0,-4 3-1,-1 3 261,0 0 0,0 0-1,1 1 1,-11 14 0,16-20-223,1 0 0,-1 0 0,1 1 0,-1-1 0,1 1 1,0-1-1,-1 1 0,1 0 0,1-1 0,-1 1 0,0 0 1,1 0-1,-1-1 0,1 1 0,0 0 0,0 0 0,0 0 1,0-1-1,1 1 0,-1 0 0,1 0 0,1 4 0,0-5-83,0 0 0,0 0 0,0-1 0,0 1 0,0-1-1,1 1 1,-1-1 0,0 0 0,1 0 0,-1 0 0,1 0-1,-1 0 1,1-1 0,0 1 0,-1-1 0,1 0 0,0 0-1,-1 0 1,4 0 0,54-4-217,-50 1 165,0 0 1,0 0-1,0-1 1,-1-1 0,1 0-1,-1 0 1,0 0 0,-1-1-1,0-1 1,0 1-1,0-1 1,0-1 0,-1 1-1,-1-1 1,7-10 0,1-1-65,-1-2 0,-1 0 0,-1 0 0,-1-1 0,10-32 0,-14 39 112,-2-1-1,0 0 0,-1 0 1,-1 0-1,0 0 0,-1-24 1,0 39-14,-1 0-1,0 0 1,0 0 0,0 0 0,0 0 0,0 0-1,-1 0 1,1 0 0,0 0 0,0 0 0,0 0-1,-1 0 1,1 0 0,-1 0 0,1 0 0,-1 0-1,1 1 1,-1-1 0,1 0 0,-1 0 0,0 1-1,1-1 1,-1 0 0,0 1 0,0-1 0,1 0-1,-1 1 1,0-1 0,0 1 0,0 0 0,0-1-1,0 1 1,0 0 0,0-1 0,0 1 0,0 0-1,0 0 1,0 0 0,0 0 0,0 0 0,0 0-1,0 0 1,-1 0 0,-2 1-1,1 0 1,0 0-1,-1 1 0,1-1 1,0 1-1,0 0 1,0-1-1,0 1 0,0 1 1,1-1-1,-5 4 0,-3 5 139,0 0-1,1 1 1,0 1 0,-10 19-1,16-26-45,0 1 0,0-1 0,1 0 0,0 1 0,0-1 0,1 1 0,0 0 0,0-1 0,0 1 1,1 0-1,0 0 0,2 10 0,-2-14-81,1 0 0,1 1 0,-1-1 0,0 0 1,1 0-1,-1 0 0,1-1 0,0 1 0,0 0 0,0-1 1,1 1-1,-1-1 0,5 4 0,43 28-367,-13-8-838,-33-22 1064,0 0 0,0 0 0,0 1 0,0 0-1,-1-1 1,0 1 0,0 1 0,0-1 0,-1 0 0,0 1 0,0-1-1,0 1 1,-1 0 0,1 0 0,0 10 0,-2-12 85,0-1 1,0 1-1,0-1 1,-1 1-1,1-1 1,-1 1-1,0-1 1,0 1 0,0-1-1,0 0 1,-1 1-1,1-1 1,-1 0-1,-4 5 1,4-5-269,0-1 1,-1 1-1,1-1 1,-1 0-1,0 0 1,1 0-1,-1-1 1,0 1-1,0 0 0,0-1 1,-4 1-1,-9 0-9523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3.924"/>
    </inkml:context>
    <inkml:brush xml:id="br0">
      <inkml:brushProperty name="width" value="0.025" units="cm"/>
      <inkml:brushProperty name="height" value="0.025" units="cm"/>
    </inkml:brush>
  </inkml:definitions>
  <inkml:trace contextRef="#ctx0" brushRef="#br0">34 364 9033,'0'0'2647,"10"-2"-1990,-3 0-418,1 0-1,-1 0 1,0 0 0,1-1 0,-1 0-1,13-8 1,-17 9 230,0-1 0,0 1 1,0-1-1,0 0 0,0 0 0,-1 0 0,1-1 0,-1 1 1,0-1-1,0 1 0,0-1 0,0 1 0,0-1 1,-1 0-1,0 0 0,0 0 0,1-8 0,-1 9-161,-1 0 0,1 0 0,-1 0 0,0 1-1,0-1 1,-1 0 0,1 0 0,0 0 0,-1 0 0,0 0-1,0 1 1,0-1 0,0 0 0,0 1 0,0-1 0,-1 1-1,1-1 1,-1 1 0,1-1 0,-1 1 0,-4-3 0,4 3-268,1 1 0,-2 0-1,1 1 1,0-1 0,0 0 0,0 0 0,0 1 0,0-1 0,-1 1 0,1 0 0,0 0 0,0 0 0,-1 0 0,1 0 0,0 0-1,0 1 1,-1-1 0,1 1 0,0-1 0,0 1 0,0 0 0,0 0 0,0 0 0,0 0 0,0 0 0,0 0 0,0 1 0,0-1 0,-2 3-1,-1 1 55,-1 0-1,1 1 1,0 0-1,0 0 1,0 0-1,1 1 0,0-1 1,0 1-1,1 0 1,0 0-1,0 0 1,0 1-1,1-1 0,0 1 1,1-1-1,0 1 1,-1 11-1,2-18-88,0 0 0,0 0 0,1 1 0,-1-1 0,0 0 0,0 0-1,1 0 1,-1 0 0,1 0 0,-1 0 0,1 0 0,-1 0 0,1 0 0,0 0 0,-1 0 0,1-1 0,0 1 0,0 0 0,0 0-1,0-1 1,-1 1 0,1 0 0,0-1 0,0 1 0,0-1 0,0 1 0,0-1 0,1 0 0,-1 1 0,0-1 0,0 0-1,0 0 1,0 0 0,0 1 0,0-1 0,0 0 0,1-1 0,-1 1 0,1 0 0,3-1 17,1 1 0,-1-1 0,0 0 0,0 0 0,0-1 1,0 0-1,8-3 0,0-3-17,-1 0 0,0-1 0,-1-1 0,0 0 0,0 0 0,-1-1 0,0 0 0,-1-1 1,0 0-1,10-21 0,-6 9-10,-1-1 0,-1 0 0,-1 0 1,12-51-1,-17 27 63,-6 49-61,1 0-1,0 0 0,-1 0 0,1 0 0,-1 0 0,1 0 0,-1 0 0,1 0 1,-1 0-1,1 0 0,0 0 0,-1 0 0,1 0 0,-1 0 0,1 0 0,-1 0 0,1 0 1,0 1-1,-1-1 0,1 0 0,-1 0 0,1 1 0,0-1 0,-1 0 0,1 0 1,0 1-1,-1-1 0,1 0 0,0 1 0,0-1 0,-1 1 0,1 0 0,-10 14-13,0 0 0,1 1-1,1 0 1,0 0-1,-6 23 1,-23 93 244,33-109-176,0 0 0,1 0-1,1 46 1,2-67-51,0 0 0,0-1 0,0 1 0,0 0 0,0-1 0,1 1 0,-1 0 0,0-1 0,1 1 0,0 0 0,-1-1 0,1 1 0,0-1 0,-1 1 0,1-1 0,0 1 0,0-1 0,0 0 0,1 1 0,-1-1 0,0 0 0,0 0 0,1 0 0,-1 0 0,0 0 0,1 0 0,-1 0 0,1-1 0,-1 1 0,1 0 0,0-1 0,-1 1 0,1-1 0,0 0 0,-1 1 0,1-1 0,0 0 0,-1 0 0,1 0 0,0 0 0,-1 0 0,1-1 0,0 1 0,-1 0 0,1-1 0,0 0 0,2 0 0,4-2 0,-1 0 0,1 0 0,-1 0 0,0-1 0,0 0 0,0-1 0,0 1 0,-1-1 0,7-7 0,-3 2 0,-1-1 0,0 0 0,0 0 0,-1-1 0,-1 0 0,0-1 0,-1 1 0,0-1 0,-1-1 0,-1 1 0,5-22 0,-32 76 0,19-32 0,-4 6 0,1 1 0,0 0 0,1 0 0,1 1 0,-2 17 0,6-34 0,1 0 0,0 0 0,0 1 0,0-1 0,0 0 0,0 0 0,0 1 0,0-1 0,0 0 0,0 0 0,0 1 0,0-1 0,0 0 0,0 0 0,0 1 0,0-1 0,0 0 0,0 1 0,0-1 0,0 0 0,0 0 0,0 1 0,1-1 0,-1 0 0,0 0 0,0 0 0,0 1 0,0-1 0,1 0 0,-1 0 0,0 0 0,0 1 0,0-1 0,1 0 0,-1 0 0,0 0 0,0 0 0,1 0 0,-1 0 0,0 1 0,0-1 0,1 0 0,-1 0 0,0 0 0,0 0 0,1 0 0,-1 0 0,0 0 0,1 0 0,-1 0 0,0 0 0,0 0 0,1 0 0,-1-1 0,0 1 0,0 0 0,1 0 0,-1 0 0,0 0 0,0 0 0,1-1 0,11-6 0,-12 7 0,11-10 0,1-1 0,-2 0 0,13-17 0,8-8 0,-31 35 0,0 1 0,1-1 0,-1 0 0,1 0 0,-1 1 0,1-1 0,-1 0 0,1 1 0,-1-1 0,1 1 0,0-1 0,-1 1 0,1-1 0,0 1 0,-1-1 0,1 1 0,0-1 0,0 1 0,-1 0 0,1 0 0,0-1 0,0 1 0,0 0 0,0 0 0,-1 0 0,1 0 0,0 0 0,0 0 0,0 0 0,0 0 0,-1 0 0,1 0 0,0 1 0,0-1 0,0 0 0,-1 0 0,1 1 0,0-1 0,0 1 0,-1-1 0,1 0 0,0 1 0,-1 0 0,1-1 0,0 1 0,-1-1 0,1 1 0,-1 0 0,1-1 0,-1 1 0,1 0 0,0 1 0,2 6 0,0-1 0,-1 1 0,1 0 0,1 14 0,-1-5 0,1-3 0,0-1 0,0 0 0,2-1 0,-1 1 0,14 21 0,-17-32 0,-1 0 0,1 0 0,-1-1 0,1 1 0,-1 0 0,1-1 0,0 1 0,0-1 0,0 1 0,0-1 0,0 0 0,0 0 0,0 0 0,0 0 0,0 0 0,1-1 0,2 2 0,-3-3 0,1 1 0,-1 0 0,0-1 0,1 1 0,-1-1 0,0 0 0,1 0 0,-1 0 0,0 0 0,0 0 0,0 0 0,0 0 0,0-1 0,0 1 0,0-1 0,0 0 0,0 1 0,-1-1 0,1 0 0,1-3 0,5-5 0,0-1 0,-1 1 0,-1-1 0,0-1 0,0 1 0,-1-1 0,-1 0 0,0 0 0,0 0 0,-1-1 0,-1 1 0,0-1 0,-1 0 0,0 1 0,-1-16 0,0 27 1,0 0 0,0 1-1,0-1 1,0 0 0,0 0 0,0 1 0,0-1 0,0 0-1,-1 1 1,1-1 0,0 0 0,0 1 0,0-1-1,-1 0 1,1 1 0,0-1 0,-1 0 0,1 1 0,-1-1-1,1 1 1,-1-1 0,1 1 0,-1-1 0,1 1 0,-1-1-1,1 1 1,-1-1 0,1 1 0,-1 0 0,0-1-1,1 1 1,-1 0 0,0 0 0,1-1 0,-1 1 0,0 0-1,0 0 1,0 0 0,0 0-7,0 0-1,0 1 1,0-1-1,0 1 1,0-1 0,0 0-1,0 1 1,0 0-1,0-1 1,0 1 0,0 0-1,0-1 1,1 1-1,-1 0 1,0 0 0,1-1-1,-1 1 1,0 0-1,1 0 1,-1 0 0,1 0-1,0 0 1,-1 0-1,0 2 1,0-1-281,1 0-1,-1 1 1,0-1 0,0 1-1,1-1 1,0 1 0,-1-1-1,1 1 1,0-1 0,0 1-1,0-1 1,1 1 0,-1-1-1,1 0 1,-1 1 0,1-1-1,0 1 1,0-1 0,0 0-1,0 0 1,3 4 0,-2-4-223,1 0 0,-1 0 0,1 0 0,0-1 0,0 0 0,0 1 0,0-1 0,0 0 0,0 0 0,0-1 0,0 1 0,1-1 0,-1 1 1,0-1-1,0 0 0,4-1 0,29 1-4903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4.330"/>
    </inkml:context>
    <inkml:brush xml:id="br0">
      <inkml:brushProperty name="width" value="0.025" units="cm"/>
      <inkml:brushProperty name="height" value="0.025" units="cm"/>
    </inkml:brush>
  </inkml:definitions>
  <inkml:trace contextRef="#ctx0" brushRef="#br0">109 246 16496,'0'0'8189,"-10"4"-5547,4-1-2477,0 0-1,0 0 1,0 0-1,0 1 1,1 0-1,-1 1 1,1-1-1,0 1 0,0 0 1,1 0-1,0 0 1,0 1-1,0 0 1,0 0-1,1 0 1,0 0-1,0 0 1,1 0-1,-1 1 1,-1 9-1,3-13-105,0 1 0,0 0 0,0-1 0,1 1 0,0 0 0,-1 0 0,1 0 0,0 0 0,1-1 0,-1 1 1,1 0-1,-1 0 0,1-1 0,3 7 0,-3-8-51,1 0 0,0-1 0,-1 1 0,1 0 0,0-1 1,0 1-1,0-1 0,1 0 0,-1 0 0,0 0 0,0 0 0,1 0 1,-1 0-1,0 0 0,1-1 0,-1 0 0,1 1 0,-1-1 1,1 0-1,-1 0 0,1 0 0,2-1 0,5 0-28,0 0-1,-1-1 1,0 0-1,1-1 1,-1 0-1,0 0 1,0-1-1,0 0 1,-1-1-1,0 1 0,1-2 1,-2 1-1,1-1 1,-1-1-1,0 1 1,0-1-1,0 0 1,9-15-1,0 0-60,-1-1 0,-1 0 1,-1-1-1,-1-1 0,13-39 0,-24 62 77,20-75 14,-20 73 0,-1 0-1,1 1 0,0-1 0,-1 0 0,0 0 0,0 0 0,0 0 0,0 0 0,-1 0 1,0 0-1,1 0 0,-2 0 0,1 0 0,0 0 0,-1 1 0,1-1 0,-3-3 0,2 5-10,0 1-1,0-1 0,0 1 1,-1-1-1,1 1 0,0 0 1,0 0-1,-1 0 0,1 1 0,-1-1 1,1 0-1,-1 1 0,1-1 1,-1 1-1,1 0 0,-1 0 0,1 0 1,-1 0-1,1 1 0,-1-1 1,1 1-1,-1-1 0,1 1 0,0 0 1,-1 0-1,1 0 0,0 0 1,-1 0-1,1 0 0,0 1 1,-3 2-1,-6 4 24,0 0 1,1 0 0,0 1 0,-14 16-1,18-18 63,-1 0-1,2 1 1,-1-1 0,1 2-1,0-1 1,0 0 0,1 1-1,1 0 1,-1 0 0,1 0-1,1 0 1,0 0 0,-2 16-1,4-23-85,1 0-1,-1 0 1,1 0 0,-1-1-1,1 1 1,0 0-1,-1 0 1,1-1-1,0 1 1,0-1 0,0 1-1,1-1 1,-1 1-1,0-1 1,1 1-1,-1-1 1,0 0-1,1 0 1,0 0 0,-1 0-1,1 0 1,0 0-1,-1 0 1,1-1-1,0 1 1,0-1 0,-1 1-1,1-1 1,0 1-1,2-1 1,12 3-257,0-1 1,27-1-1,-22 0-403,-9 0-2,0 0 1,0 0 0,0 1 0,0 1-1,0 0 1,20 9 0,-29-11 308,1 1-1,0 0 1,-1 1 0,1-1 0,-1 1-1,0 0 1,0-1 0,0 1 0,0 0-1,-1 1 1,1-1 0,-1 1 0,0-1-1,0 1 1,0-1 0,0 1 0,0 0-1,-1 0 1,0 0 0,0 0 0,0 0-1,0 0 1,-1 6 0,1 18-3052,-4-1-2189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032"/>
    </inkml:context>
    <inkml:brush xml:id="br0">
      <inkml:brushProperty name="width" value="0.025" units="cm"/>
      <inkml:brushProperty name="height" value="0.025" units="cm"/>
    </inkml:brush>
  </inkml:definitions>
  <inkml:trace contextRef="#ctx0" brushRef="#br0">156 185 6470,'0'0'16175,"-10"0"-13601,6 0-2422,-1 0 1,0 1-1,1-1 1,-1 1-1,0 0 1,1 0-1,-1 0 1,1 1-1,-1-1 1,1 1-1,0 0 1,0 1-1,0-1 1,0 1-1,0-1 1,1 1-1,-1 0 1,1 1-1,-1-1 1,-2 5 0,4-6-128,-3 3 66,-1 2-1,1-1 1,0 0 0,0 1 0,1 0 0,0 0 0,0 1 0,1-1 0,0 1-1,0 0 1,1 0 0,-3 13 0,5-21-74,1 1 0,-1 0 0,1 0 0,-1-1 0,1 1 0,-1 0 1,1-1-1,0 1 0,-1 0 0,1-1 0,0 1 0,-1-1 0,1 1 0,0-1 0,0 1 0,-1-1 0,1 0 0,0 1 0,0-1 0,0 0 0,0 0 0,0 0 1,-1 1-1,1-1 0,0 0 0,0 0 0,0 0 0,0 0 0,0-1 0,0 1 0,-1 0 0,1 0 0,0 0 0,0-1 0,0 1 0,0 0 0,0-1 1,38-12 502,-21 2-469,0-2 0,-1 0 1,-1-1-1,0 0 0,0-1 0,-2-1 0,15-20 0,-11 12-2,-2-1-1,-1 0 1,-1 0-1,19-48 0,-26 51 444,-7 22-481,-1 0 0,1 0 0,0 1 0,0-1 0,0 0 0,0-1 0,0 1 0,-1 0 0,1 0 0,0 0 0,0 0 0,0 0 0,0 0 0,0 0 0,0 0 0,-1 0 0,1 0 1,0 0-1,0 0 0,0 0 0,0 0 0,0 0 0,0 0 0,0-1 0,0 1 0,-1 0 0,1 0 0,0 0 0,0 0 0,0 0 0,0 0 0,0 0 0,0-1 0,0 1 0,0 0 1,0 0-1,0 0 0,0 0 0,0 0 0,0-1 0,0 1 0,0 0 0,0 0 0,0 0 0,0 0 0,0 0 0,0 0 0,0-1 0,0 1 0,0 0 0,0 0 0,0 0 0,-6 8 231,-7 15-242,1 2 0,2-1 0,0 1 0,-8 35 0,-16 108 0,27-89 0,7-79-20,0 0-1,0 1 1,-1-1-1,1 0 1,0 1 0,1-1-1,-1 1 1,0-1 0,0 0-1,0 1 1,0-1-1,0 0 1,0 1 0,0-1-1,0 0 1,1 1 0,-1-1-1,0 0 1,0 1-1,1-1 1,-1 0 0,0 1-1,0-1 1,1 0-1,-1 0 1,0 1 0,1-1-1,-1 0 1,0 0 0,1 0-1,-1 0 1,0 1-1,1-1 1,-1 0 0,1 0-1,16-5-2076,12-18-5562,-17-1-3696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390"/>
    </inkml:context>
    <inkml:brush xml:id="br0">
      <inkml:brushProperty name="width" value="0.025" units="cm"/>
      <inkml:brushProperty name="height" value="0.025" units="cm"/>
    </inkml:brush>
  </inkml:definitions>
  <inkml:trace contextRef="#ctx0" brushRef="#br0">1 1 4965,'0'0'608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792"/>
    </inkml:context>
    <inkml:brush xml:id="br0">
      <inkml:brushProperty name="width" value="0.025" units="cm"/>
      <inkml:brushProperty name="height" value="0.025" units="cm"/>
    </inkml:brush>
  </inkml:definitions>
  <inkml:trace contextRef="#ctx0" brushRef="#br0">0 37 7271,'0'0'15417,"8"-7"-11493,25-20-977,-33 27-2902,0-1 1,1 1-1,-1 0 1,0 0-1,0 0 1,1 0-1,-1 0 1,0-1-1,0 1 1,1 0 0,-1 0-1,0 0 1,0 0-1,1 0 1,-1 0-1,0 0 1,1 0-1,-1 0 1,0 0-1,0 0 1,1 0-1,-1 0 1,0 0-1,1 0 1,-1 0 0,0 1-1,0-1 1,1 0-1,-1 0 1,0 0-1,0 0 1,0 0-1,1 1 1,-1-1-1,0 0 1,0 0-1,0 0 1,1 1 0,-1-1-1,0 0 1,0 0-1,0 1 1,0-1-1,0 0 1,1 0-1,-1 1 1,0-1-1,0 0 1,0 0-1,0 1 1,0-1-1,0 0 1,0 1 0,0-1-1,0 0 1,0 0-1,0 1 1,0-1-1,0 0 1,-1 1-1,2 22 76,-2-20 98,-7 172-1815,19-192-11771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118"/>
    </inkml:context>
    <inkml:brush xml:id="br0">
      <inkml:brushProperty name="width" value="0.025" units="cm"/>
      <inkml:brushProperty name="height" value="0.025" units="cm"/>
    </inkml:brush>
  </inkml:definitions>
  <inkml:trace contextRef="#ctx0" brushRef="#br0">11 279 18129,'0'0'11995,"8"7"-10863,-6-4-1045,0-2-55,-1 1 0,0 0 1,1-1-1,-1 1 0,0-1 1,1 1-1,0-1 1,-1 0-1,1 1 0,0-1 1,0 0-1,0 0 0,0 0 1,0 0-1,0-1 1,0 1-1,0-1 0,0 1 1,0-1-1,0 1 0,0-1 1,0 0-1,0 0 1,0 0-1,0-1 0,1 1 1,-1 0-1,0-1 0,0 1 1,0-1-1,0 0 1,0 1-1,0-1 0,0 0 1,-1 0-1,1-1 0,0 1 1,0 0-1,-1 0 1,1-1-1,-1 1 0,1-1 1,1-3-1,2 1-32,-1 0 0,1 0 0,-1 0 0,0-1 0,-1 0 0,1 0 0,-1 0 0,0 0 0,0 0 0,-1-1 0,1 1 0,-1-1 0,0 0 0,-1 0 0,0 0 0,1 0 0,-1-9 0,-1 14 0,-1 0 0,1 0 0,0 0 0,-1 1 0,1-1 0,-1 0 0,1 0 0,-1 1 0,1-1 0,-1 0 0,1 0 0,-1 1 0,0-1 0,0 1 0,1-1 0,-1 1 0,0-1 0,0 1 0,1-1 0,-1 1 0,0 0 0,0-1 0,0 1 0,0 0 0,0 0 0,0 0 0,1-1 0,-1 1 0,0 0 0,0 0 0,0 1 0,0-1 0,0 0 0,0 0 0,-1 1 0,-2-1 0,0 1 0,1 0 0,-1-1 0,0 2 0,1-1 0,-1 0 0,1 1 0,-4 2 0,-2 4 0,1 0 0,0 1 0,0 0 0,1 0 0,1 0 0,-1 1 0,1 0 0,1 1 0,0-1 0,1 1 0,0 0 0,0 0 0,1 0 0,1 1 0,0-1 0,0 1 0,0 21 0,2-31-3,0 0 0,0-1 0,0 1 1,0 0-1,1 0 0,-1 0 0,0 0 0,1 0 0,-1 0 0,1-1 0,0 1 1,-1 0-1,1 0 0,0-1 0,0 1 0,0 0 0,0-1 0,1 1 0,-1-1 1,0 0-1,1 1 0,-1-1 0,1 0 0,-1 0 0,3 1 0,-1 0-28,0-1-1,1 0 0,-1-1 1,0 1-1,1-1 1,-1 1-1,1-1 0,-1 0 1,1 0-1,-1-1 0,1 1 1,6-2-1,0-1-296,0 0 0,0-1 0,0 0 0,0 0 0,-1-1 0,1 0 0,-1-1 0,14-11 0,3-15-6452,-6-5-2156</inkml:trace>
  <inkml:trace contextRef="#ctx0" brushRef="#br0" timeOffset="1">163 1 23030,'0'0'6950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539"/>
    </inkml:context>
    <inkml:brush xml:id="br0">
      <inkml:brushProperty name="width" value="0.025" units="cm"/>
      <inkml:brushProperty name="height" value="0.025" units="cm"/>
    </inkml:brush>
  </inkml:definitions>
  <inkml:trace contextRef="#ctx0" brushRef="#br0">30 35 6150,'0'0'13154,"10"-5"-10448,1-1-1859,0 2 0,1-1 0,-1 1 0,22-4 0,-30 8-747,-1-1 1,0 0-1,1 1 0,-1-1 0,0 1 1,1 0-1,-1 0 0,1 0 0,-1 0 1,0 1-1,1-1 0,-1 0 0,0 1 1,1 0-1,-1-1 0,0 1 1,0 0-1,1 0 0,-1 0 0,0 1 1,0-1-1,0 1 0,-1-1 0,1 1 1,0-1-1,0 1 0,-1 0 0,1 0 1,-1 0-1,0 0 0,1 0 1,-1 0-1,0 0 0,0 0 0,0 0 1,-1 1-1,2 3 0,-1 2-8,-1 0-1,1 0 1,-2 0 0,1 0-1,-1 0 1,0 0 0,-1 0-1,0-1 1,0 1 0,-1 0-1,0-1 1,-6 14 0,-7 7 596,-37 48 1,30-44-546,5-7-143,9-13 0,0 0 0,0 1 0,1 0 0,1 1 0,-9 22 0,16-35 0,0 0 0,-1 0 0,1 0 0,0 0 0,0 0 0,0 0 0,0 0 0,0 0 0,0 0 0,0 0 0,1 0 0,-1 0 0,0 0 0,0 0 0,1 0 0,-1 0 0,1-1 0,-1 1 0,1 0 0,-1 0 0,1 0 0,0 0 0,-1-1 0,1 1 0,0 0 0,0 0 0,-1-1 0,1 1 0,0-1 0,0 1 0,0-1 0,0 1 0,0-1 0,0 1 0,0-1 0,0 0 0,0 0 0,0 1 0,0-1 0,0 0 0,0 0 0,2 0 0,54 0 0,-46-1 0,5 0-180,0 0 0,0-2-1,0 0 1,0 0 0,-1-2 0,0 0 0,0 0 0,0-2-1,0 0 1,-1 0 0,22-17 0,-35 23-289,1 0 1,-1 0-1,1-1 0,-1 1 0,0-1 1,0 1-1,1-1 0,-1 1 1,0-1-1,-1 0 0,1 1 0,0-1 1,0 0-1,-1 0 0,1 0 1,-1 0-1,0 1 0,1-1 0,-1-4 1,0-13-7855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913"/>
    </inkml:context>
    <inkml:brush xml:id="br0">
      <inkml:brushProperty name="width" value="0.025" units="cm"/>
      <inkml:brushProperty name="height" value="0.025" units="cm"/>
    </inkml:brush>
  </inkml:definitions>
  <inkml:trace contextRef="#ctx0" brushRef="#br0">0 0 15471,'0'0'9961,"56"32"-9577,-24-22-287,7-1-898,0-7-2626,-3-2-1955,-2 0-2913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959"/>
    </inkml:context>
    <inkml:brush xml:id="br0">
      <inkml:brushProperty name="width" value="0.025" units="cm"/>
      <inkml:brushProperty name="height" value="0.025" units="cm"/>
    </inkml:brush>
  </inkml:definitions>
  <inkml:trace contextRef="#ctx0" brushRef="#br0">25 1 14670,'0'0'11958,"0"13"-10015,-11 126 548,-2 20-786,13-157-1703,0 1-1,0-1 1,0 0-1,0 1 1,1-1-1,-1 0 1,1 0 0,0 0-1,-1 1 1,1-1-1,0 0 1,0 0 0,0 0-1,1 0 1,-1 0-1,0-1 1,1 1-1,-1 0 1,1 0 0,0-1-1,2 3 1,-2-4-8,-1 1 0,1 0 0,0-1 0,0 1 0,-1-1 0,1 0 0,0 1 0,0-1 0,0 0 0,-1 0 0,1 0 0,0 0 0,0-1 0,0 1 0,-1 0 0,1-1 0,0 1 0,-1-1 0,1 0 0,0 0 0,-1 1 0,1-1 0,-1 0 0,1 0 0,-1-1 0,1 1 0,-1 0 0,2-2 0,3-4-323,0 0 0,0 0 0,-1-1-1,0 0 1,0 0 0,6-16 0,8-12-223,-18 40 614,0 0 1,0 0-1,0 0 0,1 0 1,0 0-1,0-1 0,0 1 0,0-1 1,0 1-1,1-1 0,3 4 1,-1-5-17,-1 1 1,1-1 0,-1-1-1,1 1 1,0 0 0,-1-1 0,1 0-1,0-1 1,0 1 0,0-1-1,0 1 1,0-2 0,0 1 0,0 0-1,0-1 1,0 0 0,0 0-1,-1-1 1,1 1 0,0-1-1,-1 0 1,1 0 0,-1-1 0,5-2-1,-2 1 31,0-1 1,0 1-1,0-1 0,0-1 0,-1 1 0,0-1 0,0 0 0,-1-1 0,1 1 1,-1-1-1,-1 0 0,1 0 0,4-13 0,-8 18-77,0 0 0,0 1 0,-1-1 0,1 0 0,-1 1 0,0-1 0,1 0 0,-1 0 0,0 1 0,0-1 0,0 0 0,0 0 0,-1 1 0,1-1 0,0 0 0,-1 0 0,1 1 0,-1-1 0,0-1 0,0 2 0,0 0 0,1 0 0,-1 1 0,0-1 0,0 0 0,0 1 0,0-1 0,0 1 0,0-1 0,0 1 0,0-1 0,0 1 0,0 0 0,0 0 0,0-1 0,0 1 0,0 0 0,0 0 0,-1 0 0,1 0 0,0 0 0,-1 1 0,-3 0 0,1 0 0,-1 0 0,1 0 0,-1 1 0,1 0 0,0 0 0,0 0 0,0 0 0,0 1 0,0-1 0,1 1 0,-1 0 0,-3 5 0,1-1 0,0 0 0,1 1 0,0-1 0,1 1 0,0 0 0,0 1 0,1-1 0,0 1 0,0 0 0,1-1 0,0 1 0,1 0 0,-1 0 0,2 1 0,0-1 0,0 0 0,2 16 0,-1-22 0,1 0 0,-1 0 0,1-1 0,-1 1 0,1-1 0,0 1 0,0-1 0,0 0 0,1 0 0,-1 0 0,0 0 0,1 0 0,-1 0 0,1-1 0,0 1 0,-1-1 0,1 1 0,0-1 0,0 0 0,0 0 0,0-1 0,0 1 0,0-1 0,0 1 0,0-1 0,3 0 0,13 1 0,1 0 0,33-4 0,-50 2 0,54-11-873,-21-4-2498,8-9-5421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7.276"/>
    </inkml:context>
    <inkml:brush xml:id="br0">
      <inkml:brushProperty name="width" value="0.025" units="cm"/>
      <inkml:brushProperty name="height" value="0.025" units="cm"/>
    </inkml:brush>
  </inkml:definitions>
  <inkml:trace contextRef="#ctx0" brushRef="#br0">0 126 11883,'0'0'10165,"3"9"-7587,25 101 3225,-27-108-5784,0-1 0,-1 1 1,1 0-1,0-1 0,1 1 0,-1 0 1,0-1-1,0 0 0,1 1 0,-1-1 1,1 0-1,-1 1 0,1-1 1,-1 0-1,1 0 0,0 0 0,0-1 1,-1 1-1,1 0 0,0-1 0,0 1 1,0-1-1,0 1 0,0-1 1,0 0-1,-1 0 0,1 0 0,0 0 1,0 0-1,0 0 0,0-1 0,0 1 1,0-1-1,0 1 0,3-2 0,8-2-46,-1-1-1,1 1 0,19-12 0,-7 2-145,-13 7 59,-1 0 0,1 1 1,1 0-1,-1 1 1,1 0-1,0 1 0,0 0 1,24-2-1,-36 6 133,0 0 1,0 1-1,0-1 0,0 1 1,1-1-1,-1 1 0,0 0 1,0-1-1,-1 1 1,1 0-1,0 0 0,0-1 1,0 1-1,0 0 0,-1 0 1,1 0-1,0 0 1,-1 0-1,1 0 0,-1 0 1,1 0-1,-1 1 0,1-1 1,-1 0-1,0 0 1,0 0-1,1 0 0,-1 1 1,0-1-1,0 0 0,0 0 1,0 0-1,-1 1 1,1-1-1,0 0 0,0 0 1,-1 2-1,-10 46 873,2-29-560,6-16-248,1 0 0,0 1 0,0-1 0,0 1 0,1-1 0,0 1 0,-2 7 0,24-45-6544,-10 7-613,0-6-3449</inkml:trace>
  <inkml:trace contextRef="#ctx0" brushRef="#br0" timeOffset="1">402 1 14446,'0'0'15150,"8"58"-15406,23-47-2243,6-7-2145,-1-3-2979,0-1 2562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7.617"/>
    </inkml:context>
    <inkml:brush xml:id="br0">
      <inkml:brushProperty name="width" value="0.025" units="cm"/>
      <inkml:brushProperty name="height" value="0.025" units="cm"/>
    </inkml:brush>
  </inkml:definitions>
  <inkml:trace contextRef="#ctx0" brushRef="#br0">116 0 13581,'0'0'9844,"-10"4"-7346,0 0-2095,1 0 0,-1 0 0,1 1 0,0 0 0,-9 8 0,14-10-334,1-1 0,0 1 0,0 0 0,0 0 0,0 0-1,1 1 1,-1-1 0,1 0 0,0 1 0,0 0 0,0-1 0,0 1 0,1 0 0,0 0-1,-1 0 1,1 0 0,1 0 0,-1 0 0,0 5 0,2-8-84,-1 0 1,1 0 0,-1 0 0,1 0-1,-1 0 1,1 0 0,0 0-1,0 0 1,-1 0 0,1 0 0,0 0-1,0 0 1,0-1 0,0 1-1,0 0 1,0-1 0,0 1 0,0 0-1,0-1 1,1 0 0,-1 1-1,0-1 1,0 0 0,0 1-1,1-1 1,-1 0 0,0 0 0,0 0-1,0 0 1,2 0 0,51 0-1164,-40-1 530,-4 2 518,-1-1-1,1 2 1,-1-1 0,1 1 0,-1 0-1,14 6 1,-22-7 231,0-1 0,1 1-1,-1-1 1,0 1 0,0 0 0,0 0 0,0-1-1,0 1 1,0 0 0,0 0 0,0 0-1,0 0 1,0 0 0,0 0 0,0 0 0,-1 1-1,1-1 1,0 0 0,-1 0 0,2 3-1,-3-2 27,1-1 0,0 1 0,-1 0 0,1 0 0,-1-1 0,0 1 0,1 0 0,-1-1 0,0 1 0,0-1 0,0 1 0,0-1 0,0 0 0,-1 1 0,1-1 0,0 0 0,0 0 0,-1 0 0,1 0 0,-1 0 0,-2 1 0,-8 8 84,-1-2-1,0 1 0,-1-2 1,1 0-1,-24 8 0,31-13-1638,0-1 0,0 1-1,-1-2 1,1 1 0,-12-1-1,4-1-12013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149"/>
    </inkml:context>
    <inkml:brush xml:id="br0">
      <inkml:brushProperty name="width" value="0.025" units="cm"/>
      <inkml:brushProperty name="height" value="0.025" units="cm"/>
    </inkml:brush>
  </inkml:definitions>
  <inkml:trace contextRef="#ctx0" brushRef="#br0">0 153 13196,'0'0'13325,"12"7"-11093,-4-2-1833,-5-2-294,1-1 1,-1 0 0,1 1 0,0-1 0,-1-1-1,1 1 1,0 0 0,0-1 0,0 0-1,0 0 1,0 0 0,0-1 0,1 1-1,-1-1 1,0 0 0,0 0 0,0 0-1,1-1 1,5-1 0,3-3 19,-1 0 1,0-1-1,0 0 0,-1 0 1,20-16-1,-26 18-114,-1 1-1,1-1 1,-1-1 0,0 1 0,0 0-1,0-1 1,-1 0 0,0 0-1,0 0 1,0 0 0,0-1 0,-1 1-1,0-1 1,0 1 0,1-9-1,-2 13-9,-1-1 0,0 1 0,0 0 0,0-1 0,0 1-1,0-1 1,0 1 0,0-1 0,-1 1 0,1 0 0,0-1-1,-1 1 1,1 0 0,-1-1 0,1 1 0,-1 0-1,0 0 1,0-1 0,1 1 0,-1 0 0,0 0 0,0 0-1,0 0 1,0 0 0,0 0 0,-1 0 0,1 1 0,0-1-1,0 0 1,0 1 0,-1-1 0,1 0 0,0 1 0,-1 0-1,1-1 1,-1 1 0,1 0 0,0 0 0,-1-1-1,1 1 1,-1 0 0,-1 1 0,0-1-8,-1 0 1,0 0-1,0 1 1,0-1-1,1 1 1,-1 0-1,0 1 1,1-1-1,-1 0 0,1 1 1,0 0-1,-1 0 1,1 0-1,0 0 1,-3 3-1,-2 4 28,0 0 0,1 1 0,1 0 0,-1 0 0,1 0 0,1 1 0,0 0 0,1 0 0,0 0 0,0 1 0,1-1 0,1 1 0,0 0 0,-1 19 0,3-30-17,1 0 0,-1 0 0,0 0 0,0 0 0,1 0 0,-1 0 1,0 0-1,1-1 0,-1 1 0,1 0 0,-1 0 0,1 0 0,0 0 0,-1-1 0,1 1 0,0 0 0,-1 0 0,1-1 0,0 1 0,0-1 0,0 1 1,0-1-1,-1 1 0,1-1 0,2 1 0,34 5 104,36-13 9,-25-4-157,-37 8 22,0-1 0,1 2 0,-1 0 0,1 0 0,0 1 1,-1 0-1,1 1 0,0 0 0,15 3 0,-27-3 22,-1-1 0,1 1-1,-1-1 1,1 1 0,0 0-1,-1 0 1,1-1 0,-1 1 0,1 0-1,-1 0 1,1 0 0,-1-1-1,1 1 1,-1 0 0,1 0-1,-1 0 1,1 0 0,-1 0 0,1 0-1,-1 0 1,1 0 0,-1 0-1,1 0 1,-1 0 0,1 0 0,-1 1-1,1-1 1,-1 0 0,1 0-1,-1 0 1,1 1 0,0-1 0,-1 0-1,1 1 1,-1-1 0,1 0-1,0 1 1,-1-1 0,1 0-1,0 1 1,-1-1 0,1 1 0,0-1-1,0 1 1,-1-1 0,1 1-1,0-1 1,0 1 0,0-1 0,0 1-1,0-1 1,-1 1 0,1-1-1,0 1 1,0-1 0,0 1 0,1-1-1,-1 2 1,-5-12-4,0 0 0,1 0 0,0-1 0,1 1 0,0-1 0,1 0 0,-2-17 0,-1-79 0,5 106-37,1 1-1,-1-1 1,0 0 0,1 1 0,-1-1-1,1 1 1,-1-1 0,1 0-1,-1 1 1,1-1 0,-1 1-1,1 0 1,-1-1 0,1 1 0,0-1-1,-1 1 1,1 0 0,0-1-1,-1 1 1,1 0 0,0 0 0,0-1-1,-1 1 1,1 0 0,0 0-1,0 0 1,-1 0 0,1 0-1,0 0 1,0 0 0,-1 0 0,1 1-1,1-1 1,36 4-3166,-24-2 1028,9-1-4183,-1-1-1586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491"/>
    </inkml:context>
    <inkml:brush xml:id="br0">
      <inkml:brushProperty name="width" value="0.025" units="cm"/>
      <inkml:brushProperty name="height" value="0.025" units="cm"/>
    </inkml:brush>
  </inkml:definitions>
  <inkml:trace contextRef="#ctx0" brushRef="#br0">71 0 10314,'0'0'19981,"-5"13"-18812,-38 133-229,36-119-867,2 0-1,0 0 1,2 0-1,1 33 1,2-59-73,0 0 0,0 0 0,0-1 0,0 1 0,0 0 0,0 0 0,0 0 0,0 0 0,1-1 0,-1 1 0,0 0 0,1 0 0,-1-1 0,1 1 0,-1 0 0,1-1 0,-1 1 0,1 0 0,-1-1 0,1 1 0,-1-1 0,1 1 0,0-1 0,0 1 0,-1-1 0,1 1 0,0-1 0,1 1 0,25-3 0,-18-1 0,-1 0 0,0 0 0,0-1 0,12-8 0,13-14 0,-23 17 0,0 0 0,1 1 0,0 1 0,0 0 0,13-6 0,-24 13 0,0 0 0,1 0 0,-1 0 0,0 0 0,0 0 0,0 0 0,1 0 0,-1 0 0,0 0 0,0 0 0,1 0 0,-1 0 0,0 0 0,0 0 0,1 0 0,-1 0 0,0 0 0,0 0 0,1 0 0,-1 0 0,0 0 0,0 0 0,0 0 0,1 0 0,-1 0 0,0 1 0,0-1 0,1 0 0,-1 0 0,0 0 0,0 0 0,0 1 0,0-1 0,0 0 0,1 0 0,-1 0 0,0 1 0,0-1 0,0 0 0,0 0 0,0 0 0,0 1 0,0-1 0,0 0 0,0 1 0,0 16 0,-10 16 0,1-14 46,6-13-101,0 0 1,0 1-1,1-1 1,0 1 0,0 0-1,0 0 1,-1 10-1,9-16-4797,17-12-81,-1-6-2146,2-3-3822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818"/>
    </inkml:context>
    <inkml:brush xml:id="br0">
      <inkml:brushProperty name="width" value="0.025" units="cm"/>
      <inkml:brushProperty name="height" value="0.025" units="cm"/>
    </inkml:brush>
  </inkml:definitions>
  <inkml:trace contextRef="#ctx0" brushRef="#br0">111 68 10218,'0'0'20051,"-10"3"-19448,5-1-530,-1 0 0,0 0 0,1 1-1,-1 0 1,1 0 0,0 0 0,0 0 0,0 1 0,0 0 0,1 0 0,-1 1 0,1-1-1,0 1 1,0 0 0,1 0 0,0 0 0,0 0 0,0 1 0,0-1 0,1 1 0,0 0-1,0 0 1,0 0 0,1 0 0,-1 10 0,1-14-73,1-1 0,0 1 0,0-1 0,0 1 0,0-1 0,0 0 0,1 1 0,-1-1 0,0 1 0,1-1 0,-1 0 0,1 1 0,-1-1 0,1 0 0,-1 1 0,1-1 0,0 0 0,0 0 0,0 0 0,0 0 0,0 0 0,0 0 0,0 0 0,0 0 0,0 0 0,0 0 0,0 0 0,1-1 0,-1 1 0,0 0 0,1-1 0,-1 1 0,0-1 0,1 0 0,-1 1 0,1-1 0,-1 0 0,1 0 0,-1 0 0,0 0 0,1 0 0,-1 0 0,1 0 0,-1 0 0,2-1 0,2 0 0,0 0 0,-1 0 0,1 0 0,0 0 0,-1-1 0,1 0 0,-1 0 0,0 0 0,0 0 0,0-1 0,0 1 0,0-1 0,4-4 0,8-16 0,-1 0 0,0-2 0,-2 0 0,-1 0 0,-1-1 0,8-30 0,-51 101 0,30-41-552,0 0 1,0 0-1,0 1 1,1-1-1,0 0 0,-1 1 1,2-1-1,-1 1 1,0 7-1,1-11 385,0-1 0,0 1 1,0-1-1,0 1 0,0 0 0,1-1 0,-1 1 0,0-1 0,0 1 0,0-1 1,1 1-1,-1-1 0,0 1 0,1-1 0,-1 1 0,0-1 0,1 1 0,-1-1 1,1 0-1,-1 1 0,1-1 0,-1 0 0,1 1 0,-1-1 0,1 0 1,-1 1-1,1-1 0,-1 0 0,2 0 0,0 0-204,0 0 0,0 0-1,0 0 1,0-1 0,0 1 0,1-1-1,-1 1 1,0-1 0,0 0 0,0 0 0,-1 0-1,5-2 1,18-16-9873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9.505"/>
    </inkml:context>
    <inkml:brush xml:id="br0">
      <inkml:brushProperty name="width" value="0.025" units="cm"/>
      <inkml:brushProperty name="height" value="0.025" units="cm"/>
    </inkml:brush>
  </inkml:definitions>
  <inkml:trace contextRef="#ctx0" brushRef="#br0">114 0 19410,'0'0'6177,"-10"10"-4277,1-1-1569,0 0-1,1 0 1,0 1-1,1 0 1,0 0-1,0 0 0,1 1 1,0 0-1,-7 22 1,6-7-49,2-1 0,0 1 0,2 0 0,0 0 1,2 0-1,3 35 0,-2-60-285,0 1 0,0-1-1,0 0 1,0 1 0,1-1 0,-1 0 0,0 0 0,1 1-1,-1-1 1,1 0 0,0 0 0,-1 0 0,1 1 0,0-1-1,0 0 1,0 0 0,0 0 0,-1 0 0,1 0 0,1-1-1,-1 1 1,0 0 0,0 0 0,0-1 0,3 2 0,-1-1-16,0-1 0,0 1 0,0-1 0,1 1 0,-1-1 0,0 0 0,1-1 0,-1 1 0,0 0 0,5-2 0,6-2-122,1-1 0,-1 0 1,20-11-1,-27 12 150,0 0 1,0 1-1,0 0 1,0 0-1,1 1 1,-1 0-1,1 0 1,9 0-1,-15 3 24,-1 1 0,0-1-1,0 1 1,0 0 0,0 0-1,0-1 1,-1 1 0,1 0-1,0 0 1,-1 0 0,1 0-1,-1 0 1,0 0 0,0 0 0,0 0-1,0 0 1,0 0 0,0 3-1,2 18 116,-1-21-148,1 0 1,-1 0-1,1-1 0,-1 1 1,1-1-1,-1 1 0,1-1 1,0 1-1,0-1 0,-1 0 1,1 0-1,0 0 0,0 0 1,0 0-1,1 0 0,-1 0 1,0-1-1,0 1 1,0-1-1,0 1 0,1-1 1,-1 0-1,0 0 0,0 0 1,1 0-1,-1-1 0,0 1 1,0-1-1,0 1 0,3-2 1,7-1-12,-1 0 0,1-1 1,-1 0-1,13-7 0,122-75-3170,-142 137 5140,-4-50-1954,0 1 1,-1-1 0,1 1-1,0-1 1,1 1-1,-1-1 1,0 1-1,0-1 1,1 1-1,-1-1 1,0 1 0,1-1-1,0 0 1,-1 1-1,1-1 1,0 0-1,0 1 1,0-1 0,-1 0-1,1 0 1,0 0-1,1 0 1,-1 0-1,0 0 1,3 1 0,0 0-49,0-1 0,0 0 0,0 0 0,1-1 0,-1 0 0,0 1 0,8-2 0,-1 1-52,0 0-129,1 0 0,-1 1 0,1 0 1,-1 1-1,0 0 0,0 1 0,0 0 0,14 6 0,-20-6 125,0-1 1,0 2-1,0-1 1,0 1 0,-1-1-1,1 1 1,-1 1-1,0-1 1,0 0-1,-1 1 1,1 0-1,-1 0 1,0 0-1,-1 0 1,1 1-1,-1-1 1,0 1-1,2 6 1,-2-5 257,-1 1 0,0 0 0,0 0 0,0 0 0,-1 0 0,0 0 0,-1 0 0,0 0 0,0 0 0,0 0 0,-1-1 0,0 1 0,-1 0-1,0-1 1,0 0 0,-7 12 0,7-14-40,-1 0-1,1 0 1,-1 0 0,0 0-1,0-1 1,-1 0-1,1 0 1,-1 0-1,0 0 1,0-1-1,0 0 1,0 0 0,-1 0-1,1-1 1,-1 0-1,0 0 1,0 0-1,1 0 1,-1-1-1,0 0 1,0-1-1,-11 1 1,15-2-118,0 1-1,-1-1 1,1 0 0,0 0-1,0 0 1,0 0 0,0 0 0,0 0-1,0-1 1,0 1 0,0-1-1,0 1 1,0-1 0,1 0-1,-1 0 1,1 0 0,0 1-1,-1-2 1,1 1 0,0 0-1,0 0 1,0 0 0,0 0 0,0-1-1,1 1 1,-1 0 0,1-1-1,-1-2 1,-1-8-2,0 0 0,1 0 0,0-25 0,2 35-54,-1-1 0,1 1-1,0 0 1,0 0 0,0 0 0,0 0-1,1 0 1,-1 0 0,1 0 0,0 1-1,-1-1 1,1 0 0,1 1 0,-1 0 0,0-1-1,1 1 1,-1 0 0,1 0 0,5-3-1,7-4-798,0 1-1,27-10 0,-11 5-585,11-8-4133,1-6-4821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1.922"/>
    </inkml:context>
    <inkml:brush xml:id="br0">
      <inkml:brushProperty name="width" value="0.025" units="cm"/>
      <inkml:brushProperty name="height" value="0.025" units="cm"/>
    </inkml:brush>
  </inkml:definitions>
  <inkml:trace contextRef="#ctx0" brushRef="#br0">95 91 5317,'0'0'12107,"7"-9"-9347,20-29-341,-25 36-2140,-1 1 1,0-1-1,0 0 0,0 0 1,0 0-1,0 1 1,0-1-1,0 0 0,-1 0 1,1-1-1,-1 1 1,0 0-1,1 0 0,-1-2 1,0 3-194,0 1 0,-1-1 1,1 0-1,0 1 0,0-1 1,-1 1-1,1-1 0,0 1 1,-1-1-1,1 0 0,0 1 1,-1 0-1,1-1 0,-1 1 1,1-1-1,-1 1 0,1-1 1,-1 1-1,1 0 0,-1-1 1,1 1-1,-1 0 0,0 0 1,1-1-1,-1 1 0,1 0 1,-1 0-1,-1 0 0,0 0-35,-1 0 0,1 0 0,-1 0-1,1 0 1,-1 0 0,0 1-1,1-1 1,-1 1 0,1 0-1,0 0 1,-1 0 0,1 0-1,0 0 1,-1 0 0,1 1 0,0-1-1,-3 3 1,-4 7 49,-1 1 0,2 0 1,0 0-1,0 0 0,-10 26 0,14-31-51,1 1 0,0 0-1,1 0 1,0 0-1,0 0 1,0 0 0,1 0-1,1 0 1,-1 0-1,1 0 1,1 1-1,1 7 1,-2-14-47,1-1 0,0 1 0,0 0-1,0-1 1,0 1 0,0-1 0,0 1 0,0-1-1,0 0 1,1 0 0,-1 1 0,0-1 0,1 0 0,-1 0-1,1 0 1,-1-1 0,1 1 0,0 0 0,-1 0-1,1-1 1,0 1 0,0-1 0,-1 0 0,1 1 0,0-1-1,0 0 1,-1 0 0,1 0 0,0 0 0,2-1 0,3 1 31,-1-1-1,1 0 1,0 0 0,-1 0 0,1-1 0,-1 0 0,7-3 0,-1-3 13,0 0 0,-1 0 0,0-1 0,-1 0 0,1-1-1,-2 0 1,0-1 0,0 0 0,-1 0 0,0-1 0,-1 0 0,0 0-1,-1-1 1,-1 1 0,0-2 0,4-13 0,-40 87 178,26-45-224,1-1 0,0 1 0,0 0 0,2 0 0,-2 17 0,5-31 0,-1 0 0,0 0 0,1-1 0,-1 1 0,0 0 0,1 0 0,-1-1 0,1 1 0,0 0 0,-1-1 0,1 1 0,0 0 0,-1-1 0,1 1 0,0-1 0,-1 1 0,1-1 0,0 1 0,0-1 0,0 0 0,-1 0 0,1 1 0,0-1 0,0 0 0,0 0 0,0 0 0,0 0 0,-1 0 0,1 0 0,0 0 0,0 0 0,0 0 0,0 0 0,0 0 0,0 0 0,-1-1 0,1 1 0,0 0 0,0-1 0,1 0 0,39-14 0,31-41 0,-13 9 0,-58 47 0,0-1 0,-1 0 0,1 1 0,0-1 0,-1 1 0,1 0 0,0-1 0,0 1 0,-1-1 0,1 1 0,0 0 0,0 0 0,0-1 0,-1 1 0,1 0 0,0 0 0,0 0 0,0 0 0,0 0 0,0 0 0,-1 0 0,1 0 0,0 0 0,0 1 0,0-1 0,0 0 0,-1 0 0,1 1 0,1 0 0,-1 0 0,0 1 0,0-1 0,0 1 0,0-1 0,0 1 0,0 0 0,0-1 0,-1 1 0,1 0 0,-1 0 0,0-1 0,1 1 0,-1 3 0,1 12 0,-1 1 0,-3 25 0,1-27 0,2-14 0,0 0 0,-1 0 0,1 0 0,0 0 0,0 1 0,0-1 0,1 0 0,-1 0 0,0 0 0,1 0 0,-1-1 0,1 1 0,0 0 0,-1 0 0,1 0 0,2 3 0,-1-4 0,-1-1 0,1 1 0,-1-1 0,1 0 0,-1 1 0,1-1 0,-1 0 0,1 0 0,-1 0 0,1 0 0,0 0 0,-1-1 0,1 1 0,-1 0 0,1-1 0,-1 1 0,1-1 0,-1 1 0,1-1 0,-1 0 0,0 1 0,1-1 0,0-1 0,74-48 0,-65 41 0,1 0 0,1 1 0,0 0 0,0 0 0,0 2 0,1-1 0,21-6 0,-34 13 0,-1 0 0,1 0 0,-1 0 0,1 0 0,-1 0 0,1 0 0,-1 0 0,1 0 0,-1 0 0,0 1 0,1-1 0,-1 0 0,1 0 0,-1 0 0,1 0 0,-1 1 0,1-1 0,-1 0 0,0 0 0,1 1 0,-1-1 0,0 0 0,1 1 0,-1-1 0,0 0 0,1 1 0,-1-1 0,0 1 0,0-1 0,1 1 0,-1-1 0,0 0 0,0 1 0,0-1 0,1 2 0,1 24 0,-11 25 0,9-50 0,-1 0 0,1 0 0,-1 1 0,1-1 0,0 0 0,-1 0 0,1 0 0,0 1 0,0-1 0,0 0 0,0 0 0,0 1 0,0-1 0,0 0 0,1 0 0,-1 1 0,0-1 0,1 0 0,-1 0 0,2 2 0,-2-2 0,1-1 0,0 0 0,0 1 0,0-1 0,-1 0 0,1 0 0,0 1 0,0-1 0,0 0 0,0 0 0,0 0 0,-1 0 0,1 0 0,0 0 0,0-1 0,0 1 0,0 0 0,-1 0 0,1 0 0,0-1 0,0 1 0,1-1 0,59-37 0,-43 25 0,-2 3 0,-11 6 0,1 0 0,-1 0 0,1 1 0,-1 0 0,1 0 0,0 0 0,1 1 0,-1 0 0,0 0 0,1 0 0,-1 1 0,12-1 0,-17 4 0,0 0 0,0 0 0,-1 1 0,1-1 0,-1 0 0,0 1 0,0-1 0,0 0 0,0 1 0,0-1 0,0 0 0,-1 1 0,0 3 0,-21 38-1730,3-21-2668,13-22-5457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2.777"/>
    </inkml:context>
    <inkml:brush xml:id="br0">
      <inkml:brushProperty name="width" value="0.025" units="cm"/>
      <inkml:brushProperty name="height" value="0.025" units="cm"/>
    </inkml:brush>
  </inkml:definitions>
  <inkml:trace contextRef="#ctx0" brushRef="#br0">286 77 8648,'1'-3'991,"1"0"-1,0 0 1,-1 0-1,0 0 1,0-1 0,0 1-1,0 0 1,0 0-1,0-1 1,-1 1-1,0 0 1,1-1 0,-1 1-1,-1-7 1,0 9-818,0-1 0,0 1 0,0-1 0,0 1 1,0 0-1,0 0 0,0-1 0,0 1 0,0 0 1,-1 0-1,1 0 0,0 0 0,-1 0 0,1 1 1,-1-1-1,1 0 0,-1 1 0,1-1 0,-1 1 1,1-1-1,-1 1 0,0 0 0,1 0 0,-1 0 1,1 0-1,-1 0 0,0 0 0,1 0 0,-1 0 1,0 0-1,1 1 0,-3 0 0,-3 1-116,-1 0 0,1 1 0,0 0-1,0 0 1,0 0 0,0 1-1,1 0 1,-1 0 0,1 1 0,0 0-1,0 0 1,1 0 0,-9 11 0,-8 11 79,-30 47 1,42-60-54,0 2 0,1-1 0,1 2 0,0-1 0,1 1 0,1 0 0,0 0 0,-5 34 0,11-49-76,0-1 0,0 1 1,0-1-1,0 1 0,0-1 0,0 1 0,0-1 0,1 1 0,-1-1 0,1 1 0,-1-1 0,1 0 0,-1 1 0,1-1 0,0 1 0,0-1 0,0 0 0,0 0 1,0 0-1,0 1 0,0-1 0,0 0 0,0 0 0,0 0 0,0-1 0,1 1 0,-1 0 0,0 0 0,1-1 0,-1 1 0,1-1 0,-1 1 0,1-1 0,-1 0 1,1 1-1,-1-1 0,1 0 0,-1 0 0,1 0 0,-1 0 0,1 0 0,2-1 0,3 1 23,1-1-1,-1-1 1,0 1 0,0-1 0,0 0-1,0 0 1,0-1 0,6-4 0,2-2 9,0 0 1,-1-1 0,16-16 0,-26 23-23,0 0 0,-1-1 0,1 0 0,-1 0 0,0 0 0,0 0 0,0 0 0,0 0 0,-1-1 0,0 1 1,0-1-1,0 0 0,-1 0 0,1 0 0,0-7 0,-2 12-11,0-1-1,0 1 1,-1 0-1,1 0 1,0-1-1,0 1 1,-1 0 0,1 0-1,0-1 1,-1 1-1,1 0 1,0 0-1,-1 0 1,1 0 0,0 0-1,-1-1 1,1 1-1,0 0 1,-1 0 0,1 0-1,0 0 1,-1 0-1,1 0 1,0 0-1,-1 0 1,1 0 0,-1 0-1,1 1 1,0-1-1,-1 0 1,1 0-1,0 0 1,-1 0 0,1 0-1,0 1 1,0-1-1,-1 0 1,1 0 0,0 0-1,-1 1 1,1-1-1,0 0 1,0 1-1,-1-1 1,-16 12-6,7-2 48,-1 0 1,2 1-1,-1 0 0,-11 19 0,17-23-26,0-1-1,1 1 0,-1 0 0,1 0 1,1 0-1,-1 1 0,1-1 0,1 1 1,-1-1-1,1 11 0,1-17-21,0-1 0,0 1 0,0-1 0,0 1 0,0-1 0,0 1 0,0-1 0,1 1 0,-1-1 0,0 0 0,0 1 0,0-1 0,1 1 0,-1-1 0,0 1 0,1-1 0,-1 0 0,0 1 0,1-1 0,-1 0 0,1 1 0,-1-1 0,0 0 0,1 0 0,-1 0 0,1 1 0,-1-1 0,1 0 0,-1 0 0,1 0 0,0 0 0,23 0 0,22-13 0,-28 4 0,0-2 0,-1 0 0,-1-1 0,1 0 0,-2-1 0,0-1 0,-1-1 0,17-21 0,-40 78 0,7-34 0,-5 8 0,2 0 0,0 0 0,1 0 0,0 0 0,-2 27 0,6-43-60,0 0 0,0 0 0,0 1 0,0-1 0,0 0 0,0 0 0,0 1 0,0-1 0,0 0 0,0 0 0,0 0 0,0 1 0,0-1 0,1 0 0,-1 0 0,0 0 0,0 1 0,0-1 0,0 0 0,0 0 0,0 0 0,0 0 0,1 1 0,-1-1 0,0 0 0,0 0 0,0 0 0,0 0 0,1 0 0,-1 0 0,0 1 0,0-1 0,0 0 0,1 0 0,-1 0 0,0 0 0,0 0 0,0 0 0,1 0 0,-1 0 0,0 0 0,0 0 0,0 0 0,1 0 0,-1 0 0,0 0 0,0 0 0,1 0 0,-1 0 0,0 0 0,0 0 1,0 0-1,0-1 0,1 1 0,-1 0 0,0 0 0,0 0 0,0 0 0,1 0 0,-1-1 0,11-9-7652,0-9-2057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3.289"/>
    </inkml:context>
    <inkml:brush xml:id="br0">
      <inkml:brushProperty name="width" value="0.025" units="cm"/>
      <inkml:brushProperty name="height" value="0.025" units="cm"/>
    </inkml:brush>
  </inkml:definitions>
  <inkml:trace contextRef="#ctx0" brushRef="#br0">1 316 12011,'0'0'18679,"12"4"-18508,-5-1-159,-1-1 0,1 0 0,-1 0 0,1 0 0,0-1 0,0 0 0,0-1 0,0 1 0,-1-1 0,1-1 0,0 1 0,0-1 0,0 0-1,0-1 1,-1 1 0,1-1 0,-1-1 0,1 1 0,-1-1 0,10-6 0,-12 7 14,0-1 0,0 0 0,0 1-1,-1-1 1,1 0 0,-1-1 0,1 1 0,-1-1-1,0 1 1,-1-1 0,1 0 0,-1 0 0,1 0-1,-1 0 1,-1-1 0,1 1 0,0 0 0,-1-1-1,0 1 1,0-1 0,0 0 0,-1 1 0,0-7-1,0 11-17,0-1 0,0 1-1,0-1 1,0 1-1,0-1 1,0 1 0,-1-1-1,1 1 1,0 0-1,0-1 1,-1 1 0,1-1-1,0 1 1,-1-1 0,1 1-1,0 0 1,-1-1-1,1 1 1,0 0 0,-1-1-1,1 1 1,-1 0-1,1 0 1,-1 0 0,1-1-1,-1 1 1,1 0-1,-1 0 1,1 0 0,-1 0-1,1 0 1,-1 0 0,1 0-1,-1 0 1,1 0-1,-1 0 1,1 0 0,-1 0-1,1 0 1,-1 0-1,1 0 1,-1 0 0,1 1-1,-1-1 1,0 1 0,-25 11-60,15-2 98,1 0 0,0 1 0,1 0 0,0 1 1,1 0-1,0 0 0,1 1 0,0 0 0,1 0 0,1 1 0,0-1 0,1 1 0,0 0 0,1 1 0,-2 17 0,6-31-46,-1 0 0,0 0 0,0 0 0,0 0 0,1 0 0,-1 0 0,1 0 0,-1 0 0,1 0 0,-1 0 0,1 0 0,-1-1 0,1 1 0,0 0 0,0 0 0,-1 0 0,1-1 0,0 1 0,0 0 0,0-1 0,0 1 0,0-1 0,0 1 0,-1-1 0,1 0 0,0 1 0,1-1 0,-1 0 0,0 0 0,0 1 0,0-1 0,0 0 0,0 0 0,0 0 0,0 0 0,0 0 0,0-1 0,0 1 0,0 0 0,0 0 0,2-1 0,4-1 0,0 1 0,0-1 0,0 0 0,0-1 0,9-4 0,14-10 0,-1-2 0,-1-1 0,0-2 0,-2 0 0,34-37 0,-26 21 0,-2-1 0,-2-2 0,28-47 0,-51 76 0,0 0 0,-1 0 0,5-16 0,-11 29 0,0-1 0,0 0 0,-1 0 0,1 0 0,0 0 0,0 1 0,-1-1 0,1 0 0,0 0 0,-1 0 0,1 0 0,0 0 0,0 0 0,-1 0 0,1 0 0,0 0 0,-1 0 0,1 0 0,0 0 0,-1 0 0,1 0 0,0 0 0,0 0 0,-1 0 0,1 0 0,0 0 0,-1-1 0,1 1 0,0 0 0,0 0 0,-1 0 0,1 0 0,0-1 0,0 1 0,0 0 0,-1 0 0,1-1 0,0 1 0,0 0 0,0 0 0,0-1 0,-1 1 0,1 0 0,0 0 0,0-1 0,0 1 0,0 0 0,0-1 0,0 1 0,0 0 0,0 0 0,0-1 0,0 1 0,0 0 0,0-1 0,0 1 0,0 0 0,0 0 0,0-1 0,0 1 0,0 0 0,0-1 0,1 1 0,-1-1 0,-22 17 0,-12 20 0,-57 76 0,76-91 0,1 0 0,1 1 0,1 1 0,1 0 0,-12 40 0,22-61-146,0 1 0,0-1-1,0 1 1,0-1 0,1 1 0,-1 0-1,1-1 1,0 1 0,-1 0 0,1-1-1,1 1 1,-1 0 0,0-1 0,1 1-1,-1 0 1,1-1 0,0 1 0,0-1-1,0 1 1,0-1 0,0 1 0,0-1-1,1 0 1,-1 1 0,4 3 0,-1-4-304,0 0 1,0-1 0,0 1 0,0-1-1,0 0 1,0 0 0,0 0-1,0 0 1,0-1 0,1 0 0,-1 0-1,0 0 1,0 0 0,1-1-1,-1 1 1,4-2 0,26-7-8194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3.620"/>
    </inkml:context>
    <inkml:brush xml:id="br0">
      <inkml:brushProperty name="width" value="0.025" units="cm"/>
      <inkml:brushProperty name="height" value="0.025" units="cm"/>
    </inkml:brush>
  </inkml:definitions>
  <inkml:trace contextRef="#ctx0" brushRef="#br0">173 225 6566,'0'0'14478,"-10"1"-12076,1 1-2102,0 1-1,1 0 1,-1 1-1,1-1 1,-1 2 0,1-1-1,0 1 1,1 0-1,-1 1 1,1 0 0,0 0-1,0 1 1,1-1-1,0 1 1,0 1-1,-7 11 1,10-14-168,-1 1 0,1-1-1,0 1 1,1 0 0,-1 0 0,1 1 0,0-1 0,1 0-1,-1 1 1,1-1 0,1 1 0,-1 8 0,1-14-124,0 0 1,0 0-1,1 0 1,-1 0-1,0 0 1,1 0-1,-1 0 1,1 0-1,-1 0 1,1 0-1,0 0 1,-1 0 0,1-1-1,0 1 1,-1 0-1,1 0 1,0-1-1,0 1 1,0 0-1,0-1 1,0 1-1,0-1 1,0 1-1,0-1 1,0 1-1,0-1 1,0 0 0,0 1-1,0-1 1,0 0-1,0 0 1,0 0-1,0 0 1,0 0-1,0 0 1,0 0-1,1 0 1,-1-1-1,0 1 1,1-1 0,4 1 64,0-1 1,0-1-1,1 1 1,-1-1-1,0 0 1,8-5-1,10-7 35,-2-1-1,0-2 0,-1 0 0,35-37 0,-18 11-47,42-59 1,-68 85-44,-3 6-4,0-1 0,0 0 0,-2 0 0,1-1 0,-2 0 0,0 0 0,0 0 0,5-23 0,-13 32-141,-5 9 102,-8 11 51,-8 14 157,2 1 0,-33 64 0,46-78-571,0 0 0,2 0-1,0 0 1,1 1 0,1 0 0,1 0-1,0 0 1,0 20 0,5-20-5910,4-9-3924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2.291"/>
    </inkml:context>
    <inkml:brush xml:id="br0">
      <inkml:brushProperty name="width" value="0.025" units="cm"/>
      <inkml:brushProperty name="height" value="0.025" units="cm"/>
    </inkml:brush>
  </inkml:definitions>
  <inkml:trace contextRef="#ctx0" brushRef="#br0">166 10 12332,'7'0'7602,"-5"9"-4673,-2 21-2184,-1-23 321,-1 18-159,-2 1 0,0-1 0,-2 1 1,-11 30-1,-45 99-658,35-91-5,-25 63-458,190-423-11888,-93 185 9369,6-11 4318,-48 114-1050,-3 6-358,1 1 0,0-1-1,-1 0 1,1 1 0,0-1 0,0 1 0,0-1 0,0 1 0,0 0 0,0-1 0,0 1-1,0 0 1,3-2 0,-2 29 1425,-4 5-1139,-2-1 1,-1 0 0,-1-1 0,-15 45-1,11-45 500,2 1 0,1 0-1,2 0 1,-3 47 0,8-76-941,0 0 0,0 1 0,0-1-1,0 0 1,1 0 0,-1 0 0,0 1 0,1-1 0,-1 0 0,1 0 0,-1 0 0,1 0 0,0 0 0,-1 0-1,1 0 1,0 0 0,0 0 0,0 0 0,0-1 0,0 1 0,0 0 0,0 0 0,0-1 0,0 1 0,0-1-1,0 1 1,0-1 0,0 1 0,0-1 0,1 0 0,-1 1 0,0-1 0,0 0 0,0 0 0,1 0 0,-1 0-1,0 0 1,0 0 0,1 0 0,-1-1 0,0 1 0,0 0 0,0-1 0,2 0 0,0 1-67,0-1 0,0 0 0,0 0 1,0 0-1,0 0 0,0-1 0,0 1 0,0-1 0,0 0 1,-1 0-1,1 0 0,-1 0 0,1 0 0,-1 0 1,0-1-1,4-4 0,-5 5 8,-1 1 0,1-1 0,-1 0 0,1 0 1,-1 0-1,1 1 0,-1-1 0,0 0 0,0 0 0,0 0 0,0 0 0,0 1 0,-1-1 0,1 0 1,0 0-1,-1 0 0,1 1 0,-1-1 0,0 0 0,-1-3 0,-1 1 8,0 1 0,0-1 1,0 1-1,0 0 0,0-1 0,-1 1 0,1 1 0,-6-5 0,-4 0 0,0 0 0,-1 1 0,0 0 0,-18-5 0,28 10 20,0 0-1,-1 0 0,1 0 1,-1 0-1,1 1 1,0 0-1,-1 0 1,1 0-1,-9 1 0,12 0 45,0-1 0,0 1 0,-1-1 0,1 1 0,0 0 0,0-1 0,0 1 0,0 0 0,0 0 0,0 0 0,0 0-1,0 0 1,0 0 0,0 0 0,0 0 0,1 0 0,-1 0 0,0 0 0,1 0 0,-1 1 0,1-1 0,-1 0 0,1 0-1,0 1 1,-1-1 0,1 0 0,0 1 0,0-1 0,0 0 0,0 1 0,0-1 0,0 0 0,1 1 0,-1 1 0,1-2-13,0 1 0,-1-1 0,1 0 0,0 0 0,0 0 0,0 0 0,0 0 0,0 0 0,0 0 0,0 0 0,0 0 0,0-1 0,1 1 0,-1 0 1,0-1-1,0 1 0,1-1 0,-1 1 0,0-1 0,1 1 0,-1-1 0,0 0 0,1 0 0,-1 0 0,0 0 0,1 0 0,-1 0 0,2 0 0,46-3 146,-47 3-148,13-2 6,0-2 1,-1 0-1,1-1 0,-1 0 1,0-1-1,0 0 0,0-2 1,-1 1-1,15-12 0,-21 14 54,1 0-1,-1-1 0,0 0 0,-1 0 0,1-1 0,-1 1 0,-1-1 0,1-1 0,-1 1 0,0-1 0,-1 0 0,0 0 0,0 0 0,-1-1 0,0 1 0,3-15 0,-9 23 484,-7 12-450,-7 14-138,9-10 84,2 0 0,0 1-1,1-1 1,0 1 0,2 0 0,0 1-1,1-1 1,-1 19 0,3-35-52,0 0 0,0 0 0,0 0 0,0 0 0,0 0 1,0 0-1,0 0 0,0 0 0,1 0 0,-1 0 0,0 0 1,0 0-1,1-1 0,-1 1 0,1 0 0,-1 0 0,1 0 0,-1 0 1,1-1-1,-1 1 0,1 0 0,0-1 0,-1 1 0,1 0 0,0-1 1,0 1-1,-1-1 0,1 1 0,2 0 0,-1-1 19,0 0 0,0 0 0,0 0 0,0 0 0,0 0 0,0 0 0,0 0-1,0-1 1,1 1 0,-1-1 0,0 0 0,3-1 0,4-2 63,0-1 1,-1 0-1,1-1 1,12-11-1,3-7-89,-2-1 0,-2-1 0,0-1 0,-1-1 0,21-43 0,-41 107 0,-9 7 0,4-24 0,2 0 0,0 0 0,-2 34 0,6-53 0,0 0 0,0 1 0,0-1 0,0 0 0,0 0 0,0 0 0,0 1 0,0-1 0,0 0 0,0 0 0,0 1 0,1-1 0,-1 0 0,0 0 0,0 0 0,0 1 0,0-1 0,0 0 0,0 0 0,0 0 0,1 0 0,-1 1 0,0-1 0,0 0 0,0 0 0,0 0 0,1 0 0,-1 0 0,0 1 0,0-1 0,0 0 0,1 0 0,-1 0 0,0 0 0,0 0 0,0 0 0,1 0 0,-1 0 0,0 0 0,0 0 0,0 0 0,1 0 0,-1 0 0,0 0 0,1 0 0,13-6 0,9-13 0,12-28-3724,-27 32 712,0 0 1,-1 0 0,7-21-1,-4 4-8956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4.373"/>
    </inkml:context>
    <inkml:brush xml:id="br0">
      <inkml:brushProperty name="width" value="0.025" units="cm"/>
      <inkml:brushProperty name="height" value="0.025" units="cm"/>
    </inkml:brush>
  </inkml:definitions>
  <inkml:trace contextRef="#ctx0" brushRef="#br0">91 1 17200,'0'0'12908,"-6"9"-12480,-7 10-245,2 1 1,0 0-1,1 1 1,1 0-1,1 1 1,1-1-1,-8 39 1,15-59-181,0-1 1,0 1 0,0-1 0,0 0 0,0 1 0,0-1 0,0 1-1,0-1 1,0 0 0,0 1 0,0-1 0,0 0 0,0 1-1,0-1 1,1 1 0,-1-1 0,0 0 0,0 1 0,0-1 0,1 0-1,-1 1 1,0-1 0,0 0 0,1 0 0,-1 1 0,0-1-1,0 0 1,1 0 0,-1 1 0,0-1 0,1 0 0,-1 0 0,0 0-1,1 0 1,0 1 0,15-5 112,15-14 35,129-131 47,-160 148-198,1 1 0,-1 0 0,0 0-1,0 0 1,0 0 0,1 0 0,-1-1 0,0 1 0,0 0 0,0 0 0,1 0 0,-1 0 0,0 0 0,0 0-1,1 0 1,-1 0 0,0 0 0,0 0 0,1 0 0,-1 0 0,0 0 0,0 0 0,1 0 0,-1 0 0,0 0-1,0 0 1,1 0 0,-1 0 0,0 0 0,0 0 0,0 0 0,1 1 0,-1-1 0,0 0 0,0 0 0,0 0-1,1 0 1,-1 1 0,0-1 0,0 0 0,0 0 0,0 0 0,0 1 0,1-1 0,-1 0 0,0 0 0,0 0-1,0 1 1,0-1 0,0 0 0,4 22-9,-6 25 12,-7 11 69,-2 26 27,11-84-99,0 0 0,0 1 0,0-1 0,0 0 0,0 1 0,0-1 0,0 0 0,0 0 0,0 1 0,0-1 0,1 0 0,-1 0 0,0 1 0,0-1 0,0 0 0,0 0 0,0 1 0,0-1 0,1 0 0,-1 0 0,0 0 0,0 1 0,0-1 0,1 0 0,-1 0 0,0 0 0,0 0 0,0 1 0,1-1 0,-1 0 0,0 0 0,0 0 0,1 0 0,-1 0 0,0 0 0,1 0 0,-1 0 0,0 0 0,0 0 0,1 0 0,-1 0 0,16-6 0,13-13 0,112-112 0,-141 131 0,0 1 0,0-1 0,0 0 0,0 0 0,0 0 0,0 0 0,0 0 0,0 1 0,0-1 0,0 0 0,0 0 0,0 0 0,0 0 0,-1 0 0,1 1 0,1-1 0,-1 0 0,0 0 0,0 0 0,0 0 0,0 0 0,0 1 0,0-1 0,0 0 0,0 0 0,0 0 0,0 0 0,0 0 0,0 1 0,0-1 0,0 0 0,0 0 0,1 0 0,-1 0 0,0 0 0,0 0 0,0 0 0,0 0 0,0 0 0,0 1 0,1-1 0,-1 0 0,0 0 0,0 0 0,0 0 0,0 0 0,0 0 0,1 0 0,-1 0 0,0 0 0,0 0 0,0 0 0,0 0 0,0 0 0,1 0 0,-1 0 0,0 0 0,0 0 0,0 0 0,0 0 0,0 0 0,1-1 0,-1 1 0,-2 13 0,-15 30-318,11-31-91,1 1-1,0-1 1,1 1-1,-2 14 1,6-26 145,0 0-1,1-1 1,-1 1-1,0-1 1,0 1-1,1-1 1,-1 1-1,0-1 1,1 1-1,-1-1 1,1 0-1,-1 1 1,0-1-1,1 1 1,-1-1-1,1 0 1,-1 1 0,1-1-1,-1 0 1,1 0-1,0 1 1,-1-1-1,1 0 1,-1 0-1,1 0 1,-1 0-1,1 0 1,0 0-1,-1 0 1,1 0-1,-1 0 1,1 0-1,0 0 1,-1 0-1,1 0 1,-1 0-1,1-1 1,-1 1 0,1 0-1,-1 0 1,1-1-1,-1 1 1,2-1-1,-1 1-72,23-7-6464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5.292"/>
    </inkml:context>
    <inkml:brush xml:id="br0">
      <inkml:brushProperty name="width" value="0.025" units="cm"/>
      <inkml:brushProperty name="height" value="0.025" units="cm"/>
    </inkml:brush>
  </inkml:definitions>
  <inkml:trace contextRef="#ctx0" brushRef="#br0">162 302 16143,'0'0'8184,"-11"0"-7186,1 1-717,-1 0 0,1 1 1,0 0-1,-1 1 0,1 0 0,0 1 0,-12 5 0,19-7-229,-1-1 1,1 1-1,0-1 0,0 1 0,0 0 1,0 0-1,0 0 0,0 1 0,0-1 1,1 1-1,-1 0 0,1-1 1,0 1-1,0 0 0,0 0 0,0 1 1,0-1-1,1 0 0,-1 0 0,1 1 1,0-1-1,0 1 0,0 0 1,1-1-1,-1 1 0,1-1 0,0 1 1,0 0-1,0 3 0,1-6-55,-1 0-1,1 0 0,-1 0 1,1 0-1,0 0 0,-1 0 0,1-1 1,0 1-1,0 0 0,-1 0 1,1-1-1,0 1 0,0-1 1,0 1-1,0 0 0,0-1 1,0 0-1,0 1 0,0-1 1,0 0-1,0 1 0,0-1 1,0 0-1,0 0 0,0 0 1,2 0-1,36 0-547,-26 0 134,0 0 15,11 0-436,0 0 0,45-8 1,-66-2 5030,-2-17-4417,-1 17-3,1 5-203,0 1 0,0-1 0,0 1 0,0-1 0,1 1 0,0-1 0,0 1-1,0 0 1,1 0 0,-1 0 0,1 0 0,0 0 0,0 1 0,0-1 0,0 1 0,8-6 0,3-1-584,1 1 1,1 0 0,20-9-1,32-18-3428,-19-6 2082,-42 34 2640,0 0-1,-1 0 0,0 0 0,6-12 0,-9 13 862,0 0-1,0 0 1,0 0 0,-1 0-1,0-1 1,0 1-1,-1-1 1,0 1-1,0-10 1,-2 17-1065,1 0-1,0-1 1,0 1 0,0 0-1,0 0 1,0 0 0,0-1-1,0 1 1,0 0 0,0 0-1,-1 0 1,1-1 0,0 1-1,0 0 1,0 0 0,-1 0-1,1-1 1,0 1 0,0 0-1,0 0 1,-1 0 0,1 0 0,0 0-1,0 0 1,0 0 0,-1 0-1,1-1 1,0 1 0,0 0-1,-1 0 1,1 0 0,0 0-1,0 0 1,-1 0 0,1 0-1,0 0 1,0 1 0,-1-1-1,1 0 1,0 0 0,0 0-1,-1 0 1,1 0 0,0 0-1,0 0 1,0 0 0,-1 1-1,1-1 1,0 0 0,0 0-1,0 0 1,-1 0 0,1 1 0,0-1-1,0 0 1,0 0 0,0 1-1,0-1 1,0 0 0,-1 0-1,-13 14 210,1 6-30,1 0 0,0 1 0,2 1 1,0 0-1,2 1 0,0-1 0,1 1 1,2 1-1,0-1 0,-2 39 1,7-60-252,0-1 1,-1 1 0,1 0-1,0-1 1,0 1 0,0 0-1,1-1 1,-1 1 0,0-1-1,0 1 1,1 0 0,-1-1-1,1 1 1,0-1 0,-1 1 0,1-1-1,0 1 1,0-1 0,0 0-1,0 1 1,0-1 0,0 0-1,2 1 1,-2-1 6,1-1 0,-1 1 0,1-1-1,0 0 1,-1 0 0,1 1 0,0-1 0,-1 0 0,1 0 0,-1-1-1,1 1 1,0 0 0,-1-1 0,1 1 0,-1-1 0,1 1 0,-1-1-1,3-1 1,6-3 30,-1-1-1,1 0 0,-1-1 0,-1 0 1,12-10-1,14-23-24,-1 0 0,-3-2 0,-1-1 0,-2-2 0,22-48 0,-38 72-54,-25 52-12,-1 4 21,5-9 65,2 1-1,0 0 1,2 1 0,1-1 0,1 1-1,2 0 1,0 0 0,2 0 0,4 34-1,-3-59-52,0 0 0,0 0 0,1-1-1,-1 1 1,0 0 0,1 0 0,0-1 0,0 1-1,0-1 1,0 1 0,0-1 0,0 0-1,0 0 1,1 0 0,-1 0 0,6 3-1,-7-5 20,0 1-1,0-1 0,0 1 1,-1-1-1,1 1 0,0-1 0,0 0 1,0 1-1,0-1 0,0 0 1,0 0-1,0 0 0,0 0 1,0 0-1,0 0 0,0 0 0,0 0 1,0 0-1,0 0 0,0 0 1,0-1-1,0 1 0,0 0 1,-1-1-1,1 1 0,0 0 0,0-1 1,0 1-1,0-1 0,-1 0 1,1 1-1,0-1 0,0 0 1,-1 1-1,1-1 0,-1 0 0,1 0 1,0 0-1,-1 1 0,0-1 1,1 0-1,-1 0 0,1 0 1,-1 0-1,0 0 0,0 0 0,0 0 1,1 0-1,-1 0 0,0 0 1,0 0-1,-1-1 0,2-4 36,-1 1-1,0 0 1,-1 0-1,1 0 1,-1-1 0,0 1-1,0 0 1,-1 0-1,1 0 1,-1 0-1,0 1 1,0-1-1,-1 0 1,0 1-1,-3-5 1,-6-6-43,0 1-1,-28-25 1,-18-20 257,58 59-250,0-1 0,-1 1-1,1 0 1,0 0 0,0 0 0,0-1-1,0 1 1,-1 0 0,1 0 0,0-1-1,0 1 1,0 0 0,0 0 0,0-1-1,0 1 1,0 0 0,0 0 0,0-1-1,-1 1 1,1 0 0,0-1 0,0 1-1,1 0 1,-1 0 0,0-1 0,0 1-1,0 0 1,0 0 0,0-1 0,0 1-1,0 0 1,0-1 0,0 1 0,1 0-1,-1 0 1,0 0 0,0-1 0,14-2 9,28 5-15,-30-1 3,75 5-1479,-1 1-3316,-77-6-2986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7.004"/>
    </inkml:context>
    <inkml:brush xml:id="br0">
      <inkml:brushProperty name="width" value="0.025" units="cm"/>
      <inkml:brushProperty name="height" value="0.025" units="cm"/>
    </inkml:brush>
  </inkml:definitions>
  <inkml:trace contextRef="#ctx0" brushRef="#br0">27 79 6566,'12'-20'309,"-8"13"1581,1-1-1,-1 1 0,1 0 0,0 1 0,1-1 0,11-10 0,-17 17-1832,0 0 1,1 0-1,-1 0 0,0 0 1,0 0-1,1 0 1,-1 0-1,0 0 0,1 0 1,-1 0-1,0 0 0,0 0 1,1 0-1,-1 1 0,0-1 1,0 0-1,1 0 1,-1 0-1,0 0 0,0 0 1,0 0-1,1 1 0,-1-1 1,0 0-1,0 0 0,0 0 1,1 1-1,-1-1 1,0 0-1,0 0 0,0 1 1,0-1-1,0 0 0,0 0 1,0 1-1,1-1 0,-1 0 1,0 0-1,0 1 1,0-1-1,0 0 0,0 1 1,0-1-1,0 0 0,0 0 1,0 1-1,-1-1 0,1 0 1,0 0-1,0 1 1,0-1-1,0 0 0,0 0 1,0 1-1,1 43 1038,-1 0 1,-2 1-1,-11 60 0,-38 133 1263,25-125-454,97-283-1034,-29 54-870,41-99 0,-79 208 1,-1 1 0,1-1 0,0 1 0,1 0 0,-1 0 0,7-6 0,-10 10-2,0 1 0,0 0 0,0 0 0,1 0 0,-1 0 0,0 0 0,0 0 0,1 0 1,-1 1-1,0-1 0,1 0 0,-1 1 0,1-1 0,-1 1 0,1-1 0,-1 1 0,1 0 0,-1-1 1,1 1-1,0 0 0,-1 0 0,1 0 0,-1 1 0,1-1 0,-1 0 0,1 0 0,-1 1 0,1-1 1,-1 1-1,1 0 0,-1-1 0,1 1 0,-1 0 0,0 0 0,1 0 0,0 1 0,0 0-10,0 0 0,-1 1 1,1-1-1,-1 0 0,1 1 0,-1 0 0,0-1 0,0 1 0,0 0 0,-1 0 0,1-1 0,0 1 0,-1 0 0,0 0 0,0 0 0,0 0 0,0 0 1,0 0-1,-1-1 0,1 1 0,-1 0 0,-1 5 0,0-2 24,0 0 1,0 0-1,-1 0 0,1 0 1,-1 0-1,-1-1 1,1 1-1,-1-1 0,-4 6 1,-3 0 0,-1 0 1,0 0-1,-1-1 1,0 0-1,0-1 0,-1-1 1,0 0-1,0-1 1,-18 6-1,32-13-86,5-1-2649,14-7-9546,-1-3 3336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8.490"/>
    </inkml:context>
    <inkml:brush xml:id="br0">
      <inkml:brushProperty name="width" value="0.025" units="cm"/>
      <inkml:brushProperty name="height" value="0.025" units="cm"/>
    </inkml:brush>
  </inkml:definitions>
  <inkml:trace contextRef="#ctx0" brushRef="#br0">36 41 12524,'0'0'17157,"-2"10"-16596,-10 41 180,6-29-306,1 1 1,0 0-1,-1 26 0,42-81-392,-24 17-43,-2 0 0,1-1 0,10-24 0,-17 33 0,-1 0 0,-1 0 0,1 0 0,-1-1 0,0 0 0,-1 1 0,0-1 0,0 0 0,-1 1 0,1-1 0,-2-8 0,1 15 0,-1 1 0,1 0 0,0 0 0,0 0 0,0 0 0,0 0 0,0 0 0,-1-1 0,1 1 0,0 0 0,0 0 0,0 0 0,0 0 0,0 0 0,-1 0 0,1 0 0,0 0 0,0 0 0,0 0 0,-1 0 0,1 0 0,0 0 0,0 0 0,0 0 0,0 0 0,-1 0 0,1 0 0,0 0 0,0 0 0,0 0 0,-1 0 0,1 0 0,0 0 0,0 0 0,0 0 0,0 0 0,0 1 0,-1-1 0,1 0 0,0 0 0,0 0 0,0 0 0,0 0 0,0 1 0,0-1 0,-1 0 0,1 0 0,0 0 0,0 0 0,0 0 0,0 1 0,0-1 0,-8 9 0,-25 80 0,40-109 0,-7 14 0,-9 11 0,-3 27 0,12-31 0,0 0 0,-1 0 0,1-1 0,0 1 0,0 0 0,-1 0 0,1 0 0,0-1 0,0 1 0,0 0 0,0 0 0,0 0 0,0 0 0,0-1 0,0 1 0,1 0 0,-1 0 0,0 0 0,0-1 0,1 1 0,-1 0 0,0 0 0,1-1 0,-1 1 0,1 0 0,-1 0 0,1-1 0,-1 1 0,1-1 0,0 1 0,-1 0 0,1-1 0,0 1 0,-1-1 0,1 0 0,0 1 0,-1-1 0,1 0 0,0 1 0,0-1 0,0 0 0,4-3 0,0 0 0,0-1 0,0 0 0,-1 0 0,0-1 0,0 1 0,5-9 0,2 1 0,-5 5 0,37-34 0,-42 40 0,0 1 0,0-1 0,0 0 0,0 0 0,0 1 0,0-1 0,0 1 0,0-1 0,0 1 0,0-1 0,0 1 0,0-1 0,0 1 0,0 0 0,1 0 0,-1 0 0,0-1 0,0 1 0,0 0 0,0 1 0,1-1 0,-1 0 0,0 0 0,0 0 0,0 1 0,0-1 0,0 0 0,0 1 0,0-1 0,1 1 0,-1-1 0,0 1 0,-1 0 0,1 0 0,0-1 0,0 1 0,0 0 0,0 0 0,-1 0 0,1 0 0,1 1 0,-1 0 0,0 1 0,-1-1 0,1 1 0,0 0 0,-1-1 0,1 1 0,-1 0 0,0-1 0,0 1 0,0 0 0,0-1 0,-1 1 0,1 0 0,-1-1 0,0 4 0,-19 46 0,8-19 0,8-19 0,0 1 0,2-1 0,-3 28 0,6-42 0,1 2 0,1-1 0,-1 0 0,1 1 0,0-1 0,0-1 0,0 1 0,-1 0 0,1-1 0,0 1 0,0-1 0,0 0 0,5 0 0,-8-1-54,0 1-1,0 0 1,0 0 0,0 0-1,1 0 1,-1 0 0,0 0-1,0 0 1,0 0 0,0 0-1,0-1 1,0 1 0,0 0-1,0 0 1,0 0 0,0 0-1,0 0 1,0-1 0,0 1 0,0 0-1,0 0 1,0 0 0,0 0-1,0 0 1,0 0 0,0-1-1,0 1 1,0 0 0,0 0-1,0 0 1,0 0 0,0 0-1,0-1 1,0 1 0,0 0-1,0 0 1,0 0 0,0 0-1,0 0 1,0 0 0,0 0-1,-1-1 1,1 1 0,0 0-1,0 0 1,0 0 0,0 0-1,0 0 1,0 0 0,0 0-1,-1 0 1,1 0 0,0 0-1,0 0 1,0 0 0,0 0 0,0 0-1,-1 0 1,1 0 0,0 0-1,0 0 1,0 0 0,0 0-1,0 0 1,-1 0 0,1 0-1,0 0 1,-13-2-8088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9.840"/>
    </inkml:context>
    <inkml:brush xml:id="br0">
      <inkml:brushProperty name="width" value="0.025" units="cm"/>
      <inkml:brushProperty name="height" value="0.025" units="cm"/>
    </inkml:brush>
  </inkml:definitions>
  <inkml:trace contextRef="#ctx0" brushRef="#br0">1 388 8712,'0'-5'994,"1"0"-1,1 0 0,-1 0 1,1 0-1,0 0 1,0 1-1,0-1 0,1 1 1,0-1-1,0 1 0,0 0 1,6-7-1,47-43 8077,-55 53-9036,0 0 0,0-1 0,0 1 0,0 0 0,0 1 0,0-1 0,0 0 0,0 0 0,1 0 0,-1 1 0,0-1 0,1 0 0,-1 1 0,0 0 0,1-1 0,-1 1 1,1 0-1,-1-1 0,1 1 0,-1 0 0,1 0 0,1 0 0,-2 1-4,-1 0 0,1 0 0,0 0 0,-1 0 0,1 0 0,-1 0 0,1 0 0,-1 0 0,0 0 0,1 0 0,-1 0 0,0 0 0,0 0 0,1 0 0,-1 0 0,0 0 1,0 0-1,0 0 0,0 0 0,-1 0 0,1 2 0,-2 9 95,-1 0 1,1-1-1,-2 1 1,-4 11-1,-10 15-125,10-26 0,2 1 0,0 0 0,1 0 0,0 1 0,1-1 0,0 1 0,-3 28 0,8-41 0,-1-1 0,0 1 0,1 0 0,-1-1 0,1 1 0,-1-1 0,1 1 0,0 0 0,-1-1 0,1 1 0,0-1 0,-1 0 0,1 1 0,0-1 0,-1 1 0,1-1 0,0 0 0,0 0 0,-1 1 0,1-1 0,0 0 0,0 0 0,0 0 0,-1 0 0,1 0 0,0 0 0,0 0 0,0 0 0,-1 0 0,1 0 0,0-1 0,0 1 0,-1 0 0,1-1 0,0 1 0,0 0 0,-1-1 0,2 0 0,34-14 0,-20 4 0,-1-2 0,0 0 0,-1-1 0,0 0 0,18-25 0,-25 28 0,0 1 0,0-1 0,-1 0 0,0 0 0,-1 0 0,0-1 0,-1 0 0,0 0 0,3-23 0,-7 35 0,0 1 0,0-1 0,0 0 0,0 0 0,-1 0 0,1 1 0,0-1 0,0 0 0,0 0 0,0 0 0,-1 0 0,1 0 0,0 0 0,0 1 0,0-1 0,-1 0 0,1 0 0,0 0 0,0 0 0,0 0 0,-1 0 0,1 0 0,0 0 0,0 0 0,-1 0 0,1 0 0,0 0 0,0 0 0,0 0 0,-1 0 0,1 0 0,0 0 0,0-1 0,-1 1 0,1 0 0,0 0 0,0 0 0,0 0 0,0 0 0,-1 0 0,1 0 0,0-1 0,0 1 0,0 0 0,0 0 0,0 0 0,-1-1 0,1 1 0,0 0 0,0 0 0,0 0 0,0-1 0,0 1 0,0 0 0,0 0 0,0 0 0,0-1 0,0 1 0,0 0 0,0 0 0,0 0 0,0-1 0,0 1 0,0 0 0,0 0 0,0-1 0,-11 12 0,7-5 0,0 0 0,0 1 0,1 0 0,0 0 0,0 0 0,1 0 0,0 0 0,0 0 0,0 1 0,1-1 0,0 1 0,1-1 0,0 1 0,1 9 0,-1-16 1,1 0 1,-1-1-1,1 1 1,-1 0-1,1 0 0,0 0 1,0-1-1,-1 1 0,1 0 1,0-1-1,0 1 1,0-1-1,0 1 0,-1-1 1,1 1-1,0-1 0,0 0 1,0 1-1,0-1 1,0 0-1,0 0 0,0 0 1,0 0-1,0 0 0,0 0 1,0 0-1,0 0 1,0 0-1,0 0 0,2-1 1,33-6-216,-9-8-3067,0-1 0,-1-1 0,0-1 0,25-24 0,-43 31 2527,-14 10 3668,-18 14 1866,20-6-4652,-1 0 1,1 0-1,0 1 0,1 0 0,-1-1 1,2 1-1,-1 0 0,1 1 0,-2 14 0,-2 75 352,6-97-474,-1-1 0,1 1 0,0 0 0,0 0 0,0 0 0,0 0 0,0-1 0,0 1 0,0 0 0,0 0 0,0 0 0,0 0 0,0-1 0,0 1 0,1 0 0,-1 0 0,0 0 0,0-1 0,1 1 0,-1 0 0,1-1-1,-1 1 1,1 0 0,-1-1 0,1 1 0,-1 0 0,1-1 0,0 1 0,-1-1 0,1 1 0,0-1 0,-1 1 0,1-1 0,0 0 0,0 1 0,-1-1 0,1 0 0,0 0 0,0 1 0,0-1 0,-1 0 0,1 0 0,0 0 0,0 0 0,0 0 0,0 0 0,-1 0 0,1 0 0,0 0 0,0-1 0,0 1 0,-1 0 0,1 0 0,0-1 0,0 1 0,-1-1 0,1 1 0,0-1 0,-1 1 0,1-1 0,0 1 0,0-1 0,6-4-9,-1 1-1,0-1 1,0-1 0,0 1 0,6-9 0,17-27 620,-3-1 1,-2-1-1,29-70 1,-13 27 782,29-49-274,-94 197 620,-13 13-1604,18-40-37,2 0 1,1 2-1,2 0 0,1 0 1,-14 69-1,26-86-105,2-20 0,0-1 0,0 1 0,1 0 0,-1 0 0,0-1 0,0 1 0,1 0 0,-1 0 0,0 0 0,0-1 0,0 1 0,1 0 0,-1 0 0,0 0 0,1 0 0,-1 0 0,0 0 0,0-1 0,1 1 0,-1 0 0,0 0 0,1 0 0,-1 0 0,0 0 0,1 0 0,-1 0 0,0 0 0,0 0 0,1 0 0,-1 1 0,0-1 0,1 0 0,-1 0 0,0 0 0,0 0 0,1 0 0,-1 0 0,0 1 0,0-1 0,1 0 0,-1 0 0,0 0 0,0 1 0,0-1 0,1 0 0,-1 0 0,0 1 0,0-1 0,0 0 0,0 0 0,0 1 0,1-1 0,-1 0 0,0 1 0,0-1 0,0 0 0,0 0 0,0 1 0,0-1 0,0 0 0,0 1 0,0-1 0,0 0 0,0 1 0,0-1 0,-1 1 0,2-1 0,12-15 0,-1 0 0,0-1 0,-1-1 0,-1 0 0,0 0 0,-1-1 0,6-18 0,-6 16 0,9-14 0,-14 83 0,-5-47 0,1 1 0,0-1 0,0 1 0,0-1 0,0 0 0,1 1 0,-1-1 0,0 1 0,1-1 0,0 0 0,-1 0 0,1 1 0,0-1 0,0 0 0,0 0 0,1 0 0,-1 0 0,1 0 0,-1 0 0,1 0 0,-1 0 0,1-1 0,0 1 0,0-1 0,0 1 0,0-1 0,0 1 0,0-1 0,0 0 0,0 0 0,1 0 0,-1-1 0,0 1 0,1 0 0,-1-1 0,0 0 0,1 1 0,-1-1 0,1 0 0,-1 0 0,4-1 0,3 0 0,0 0 0,1-1 0,-1-1 0,-1 0 0,1 0 0,0 0 0,-1-1 0,1 0 0,13-10 0,-17 10 0,41-32 0,-43 34 0,-1 0 0,0 0 0,0-1 0,0 1 0,0 0 0,0-1 0,0 1 0,-1-1 0,1 0 0,-1 0 0,0 1 0,0-1 0,0 0 0,0 0 0,0-5 0,-1 8 0,0-1 0,-1 0 0,1 1 0,0-1 0,-1 1 0,1-1 0,0 1 0,-1-1 0,1 1 0,-1-1 0,1 1 0,-1 0 0,1-1 0,-1 1 0,0 0 0,1-1 0,-1 1 0,1 0 0,-1 0 0,0-1 0,1 1 0,-1 0 0,0 0 0,1 0 0,-1 0 0,0 0 0,1 0 0,-1 0 0,0 0 0,1 0 0,-1 0 0,0 1 0,1-1 0,-1 0 0,1 0 0,-1 0 0,0 1 0,1-1 0,-1 0 0,1 1 0,-1-1 0,0 1 0,-29 13 0,18-5 0,1 0 0,1 1 0,0 0 0,0 0 0,1 1 0,-11 16 0,16-21 0,0 1 0,0 0 0,1 0 0,0 0 0,0 0 0,1 0 0,-1 1 0,2-1 0,-1 1 0,1 0 0,0-1 0,1 1 0,0 10 0,0-17 5,0 1-1,1 0 1,0-1-1,-1 1 1,1-1-1,0 1 1,0-1-1,-1 1 1,1-1-1,0 1 1,1-1-1,-1 0 1,0 0-1,0 0 1,0 1-1,1-1 1,-1 0-1,1-1 1,-1 1-1,1 0 1,-1 0-1,1 0 1,-1-1-1,1 1 1,0-1-1,-1 0 1,1 1-1,2-1 1,55 3-357,-47-3 28,-12 0 96,1 0 0,0 0-1,-1 0 1,1 0-1,0 0 1,-1 0-1,1 0 1,0 0 0,-1 0-1,1 0 1,0 0-1,-1-1 1,1 1 0,-1 0-1,1 0 1,0-1-1,-1 1 1,1 0-1,-1-1 1,1 1 0,-1-1-1,1 1 1,-1-1-1,1 1 1,-1-1-1,1 1 1,-1-1 0,0 1-1,1-1 1,-1 0-1,0 1 1,0-1-1,1 1 1,-1-1 0,0 0-1,0 1 1,0-2-1,1-16-7394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188"/>
    </inkml:context>
    <inkml:brush xml:id="br0">
      <inkml:brushProperty name="width" value="0.025" units="cm"/>
      <inkml:brushProperty name="height" value="0.025" units="cm"/>
    </inkml:brush>
  </inkml:definitions>
  <inkml:trace contextRef="#ctx0" brushRef="#br0">8 21 18546,'-8'-8'2146,"8"2"3331,13 6-5221,12 0-512,-1-2-3300,-3-3-7046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549"/>
    </inkml:context>
    <inkml:brush xml:id="br0">
      <inkml:brushProperty name="width" value="0.025" units="cm"/>
      <inkml:brushProperty name="height" value="0.025" units="cm"/>
    </inkml:brush>
  </inkml:definitions>
  <inkml:trace contextRef="#ctx0" brushRef="#br0">11 0 14125,'0'0'11051,"3"69"-8521,-4-29-1185,-3 2-800,-2 2-417,3-2-96,3-2-160,0-7-769,0-5-1601,0-7-1154,0-7-640,0-5-1922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906"/>
    </inkml:context>
    <inkml:brush xml:id="br0">
      <inkml:brushProperty name="width" value="0.025" units="cm"/>
      <inkml:brushProperty name="height" value="0.025" units="cm"/>
    </inkml:brush>
  </inkml:definitions>
  <inkml:trace contextRef="#ctx0" brushRef="#br0">1 468 16752,'0'0'10121,"83"-6"-8615,-37 1-545,10 0-257,2 1-255,4-3-289,-5-2-96,-7 1-416,-11-1-1442,-14 0-1697,-11-4-705,-14-1-1794,-3-6-4676</inkml:trace>
  <inkml:trace contextRef="#ctx0" brushRef="#br0" timeOffset="1">51 47 17424,'0'0'10154,"75"-37"-9065,-21 31-448,8 4-513,2 1-96,1 1-352,-6 0-1987,-12 1-2465,-8 3-2659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1.836"/>
    </inkml:context>
    <inkml:brush xml:id="br0">
      <inkml:brushProperty name="width" value="0.025" units="cm"/>
      <inkml:brushProperty name="height" value="0.025" units="cm"/>
    </inkml:brush>
  </inkml:definitions>
  <inkml:trace contextRef="#ctx0" brushRef="#br0">0 1 6726,'0'0'20687,"3"11"-19417,15 91 919,-18-101-2168,1 0 0,-1 0 0,0 0 1,0 0-1,1 1 0,-1-1 0,0 0 1,1 0-1,-1 0 0,1 0 0,0 0 0,-1 0 1,1 0-1,0-1 0,-1 1 0,1 0 0,0 0 1,0 0-1,0-1 0,0 1 0,0 0 0,0-1 1,0 1-1,0-1 0,2 1 0,-1 0 7,0-1-1,0 0 1,0 0-1,1 0 1,-1-1 0,0 1-1,0-1 1,0 1-1,0-1 1,0 1-1,0-1 1,3-2-1,5-2 31,-1-1-1,0 0 0,-1-1 0,10-9 1,53-60 593,-70 76-650,-1 0 0,0-1 0,1 1 0,-1 0 0,0 0 0,1 0 0,-1 0 0,0-1 0,1 1 0,-1 0 0,1 0 0,-1 0 0,0 0 0,1 0 0,-1 0-1,0 0 1,1 0 0,-1 0 0,1 0 0,-1 0 0,0 0 0,1 1 0,-1-1 0,0 0 0,1 0 0,-1 0 0,0 0 0,1 1 0,-1-1 0,0 0 0,0 0 0,1 1 0,-1-1 0,0 0 0,1 0 0,-1 1 0,0-1 0,0 0 0,0 1 0,1-1 0,-1 0 0,0 1 0,0-1 0,0 0 0,0 1 0,0-1 0,0 0 0,0 1 0,0-1-1,0 1 1,0-1 0,0 0 0,0 1 0,0-1 0,0 0 0,0 1 0,0-1 0,0 0 0,0 1 0,0 0 0,1 33-10,-1-26 7,0 148 2,0-156-2,0 0 0,0 0 0,0 0 0,0 1 0,0-1 0,0 0 0,0 0 0,0 1 0,0-1 0,0 0 0,0 0 0,0 0 0,0 1 0,0-1 0,0 0 0,0 0 0,0 1 0,0-1 0,0 0 0,1 0 0,-1 0 0,0 1 0,0-1 0,0 0 0,0 0 0,0 0 0,1 0 0,-1 1 0,0-1 0,0 0 0,0 0 0,0 0 0,1 0 0,-1 0 0,0 0 0,0 1 0,0-1 0,1 0 0,-1 0 0,0 0 0,0 0 0,1 0 0,-1 0 0,0 0 0,0 0 0,1 0 0,-1 0 0,0 0 0,0 0 0,0 0 0,1 0 0,-1 0 0,0-1 0,0 1 0,0 0 0,1 0 0,-1 0 0,0 0 0,0 0 0,0 0 0,1-1 0,-1 1 0,9-7-928,14-27-4883,-6-2-3840,-5 4-3901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2.352"/>
    </inkml:context>
    <inkml:brush xml:id="br0">
      <inkml:brushProperty name="width" value="0.025" units="cm"/>
      <inkml:brushProperty name="height" value="0.025" units="cm"/>
    </inkml:brush>
  </inkml:definitions>
  <inkml:trace contextRef="#ctx0" brushRef="#br0">31 8 7591,'0'0'20526,"0"0"-20458,0-1 0,0 1 0,1-1 0,-1 1 0,0 0 0,0-1 0,1 1 0,-1-1 0,0 1 0,0 0-1,1 0 1,-1-1 0,0 1 0,1 0 0,-1-1 0,1 1 0,-1 0 0,0 0 0,1 0 0,-1-1 0,1 1 0,-1 0 0,1 0-1,-1 0 1,0 0 0,1 0 0,-1 0 0,1 0 0,0 1 6,0 1-1,-1 0 0,0 0 1,1 0-1,-1 0 0,0 0 1,0 0-1,0 0 0,0 0 1,0-1-1,0 1 1,0 0-1,-1 0 0,1 0 1,-1 0-1,-1 2 0,-14 46 1099,8-28-911,2-5-261,-3 25 0,22-54 41,-13 11-47,1 1-1,-1 0 0,1-1 1,-1 1-1,0-1 0,1 1 1,-1 0-1,1-1 0,-1 1 1,0-1-1,1 1 0,-1-1 1,0 1-1,1-1 0,-1 1 1,0-1-1,0 0 0,0 1 1,0-1-1,1 1 0,-1-1 1,0 0-1,0 1 0,0-1 1,0 1-1,0-1 0,-1 0 1,1 1-1,0-1 0,0 0 1,0 7-11409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2.634"/>
    </inkml:context>
    <inkml:brush xml:id="br0">
      <inkml:brushProperty name="width" value="0.025" units="cm"/>
      <inkml:brushProperty name="height" value="0.025" units="cm"/>
    </inkml:brush>
  </inkml:definitions>
  <inkml:trace contextRef="#ctx0" brushRef="#br0">123 1 18161,'0'0'2675,"-9"5"106,-55 38 1212,59-40-3788,1 0 0,1 0 1,-1 1-1,0-1 0,1 1 0,0 0 0,0 0 1,0 0-1,0 1 0,1-1 0,-1 1 0,1-1 1,0 1-1,0 0 0,-1 8 0,3-12-207,1-1-1,-1 1 0,1 0 0,-1-1 1,1 1-1,-1-1 0,1 1 0,0-1 1,-1 1-1,1-1 0,0 1 0,-1-1 1,1 0-1,0 1 0,0-1 1,-1 0-1,1 0 0,0 1 0,0-1 1,0 0-1,-1 0 0,1 0 0,0 0 1,0 0-1,0 0 0,-1 0 1,1 0-1,0 0 0,0-1 0,1 1 1,29-5-10,-23 4-12,26-8-224,1 2 1,0 1-1,55-2 1,-89 8 249,0 0-1,0 0 1,0 0 0,0 0 0,0 0 0,0 1-1,1-1 1,-1 0 0,0 0 0,0 1 0,0-1-1,0 1 1,0-1 0,0 1 0,0-1 0,0 1-1,0 0 1,-1-1 0,1 1 0,0 0 0,0 0-1,0 0 1,-1 0 0,1-1 0,0 1 0,-1 0-1,1 0 1,-1 0 0,1 0 0,-1 0-1,0 1 1,1-1 0,-1 0 0,0 0 0,0 0-1,0 0 1,0 0 0,0 0 0,0 0 0,0 1-1,0-1 1,0 0 0,-1 2 0,0 1 119,1 0 0,-1 0 0,-1 0 0,1 0 0,-1 0-1,1 0 1,-1-1 0,0 1 0,-1 0 0,-4 5 0,-5 4 289,-2-1 1,0 0-1,-22 14 0,29-21-450,0-1-1,0 0 1,0 0-1,0-1 1,-1 0-1,0 0 1,1-1-1,-1 0 1,0-1-1,-10 2 1,16-15-10514,2-4-3785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2.990"/>
    </inkml:context>
    <inkml:brush xml:id="br0">
      <inkml:brushProperty name="width" value="0.025" units="cm"/>
      <inkml:brushProperty name="height" value="0.025" units="cm"/>
    </inkml:brush>
  </inkml:definitions>
  <inkml:trace contextRef="#ctx0" brushRef="#br0">43 152 5573,'0'0'7207,"1"-9"-3908,0-11-1941,2-16 1970,-3 9 5311,0 32-8390,-1-1 0,0 1 0,0 0 0,-1-1 0,1 0 0,-5 9-1,-4 13 97,3-4-163,1 1 1,2 0-1,0 0 0,1 0 0,2 1 1,2 41-1,-1-63-182,0 0 0,1-1 0,-1 1 0,0-1 0,1 1 0,0-1 0,-1 1 0,1-1 0,0 1 0,0-1 0,-1 1 0,1-1 0,0 0 0,1 1 0,-1-1 0,0 0 0,0 0 0,0 0 0,1 0 0,-1 0 0,1 0 0,-1 0 0,1-1 0,-1 1 0,1 0 0,-1-1 0,1 1 0,-1-1 0,1 0 0,0 1 0,-1-1 0,1 0 0,0 0 0,-1 0 0,1 0 0,0 0 0,-1-1 0,1 1 0,1-1 0,3 0 0,-1 0 0,1-1 0,0 0 0,-1 0 0,0 0 0,1-1 0,-1 1 0,0-1 0,-1-1 0,6-3 0,1-4 0,-1 0 0,0-1 0,-1-1 0,0 0 0,0 0 0,-2 0 0,0-1 0,0 0 0,-1-1 0,-1 1 0,0-1 0,-1 0 0,-1-1 0,-1 1 0,0-1 0,0-21 0,-5 34 0,-5 10 0,-4 7 0,8-8 0,2 0 0,-1 1 0,0-1 0,1 0 0,0 1 0,1 0 0,0-1 0,0 1 0,0 10 0,4-16 0,0 0 0,1 0 0,-1 0 0,1 0 0,-1-1 0,1 0 0,-1 0 0,1 0 0,0 0 0,-1 0 0,5-1 0,3-3 0,-1 1 0,0-1 0,-1-1 0,1 0 0,-1 0 0,0-1 0,0 0 0,-1 0 0,11-11 0,-13 11 0,0 1 0,0-1 0,-1 0 0,0 0 0,0-1 0,-1 0 0,1 0 0,-1 0 0,-1 0 0,1 0 0,-1-1 0,3-13 0,-6 20 0,0 1 0,1 0 0,-1 0 0,0-1 0,0 1 0,0 0 0,0 0 0,0-1 0,0 1 0,1 0 0,-1-1 0,0 1 0,0 0 0,0 0 0,0-1 0,0 1 0,0 0 0,0-1 0,0 1 0,0 0 0,0 0 0,-1-1 0,1 1 0,0 0 0,0-1 0,0 1 0,0 0 0,0 0 0,0-1 0,-1 1 0,1 0 0,0 0 0,0-1 0,0 1 0,-1 0 0,1 0 0,0 0 0,0 0 0,-1-1 0,1 1 0,0 0 0,0 0 0,-1 0 0,1 0 0,-1 0 0,-11 10 0,-12 22 0,12-13 0,1 0 0,1 1 0,0 0 0,2 1 0,0 0 0,1 1 0,2-1 0,0 1 0,-4 43 0,9-63-153,0-1-1,0 0 1,1 0-1,-1 0 1,0 0 0,1 0-1,-1 0 1,0 0-1,1 0 1,-1 0 0,1 0-1,0 0 1,-1 0-1,1 0 1,0 0 0,0 0-1,-1-1 1,1 1-1,0 0 1,0-1 0,0 1-1,0 0 1,0-1-1,0 1 1,0-1 0,0 1-1,0-1 1,0 0-1,0 1 1,0-1 0,0 0-1,1 0 1,0 0-1,3 1-1122,0-1-1,0 0 1,-1 0-1,1-1 1,0 1-1,0-1 1,6-2-1,22-13-10617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3.363"/>
    </inkml:context>
    <inkml:brush xml:id="br0">
      <inkml:brushProperty name="width" value="0.025" units="cm"/>
      <inkml:brushProperty name="height" value="0.025" units="cm"/>
    </inkml:brush>
  </inkml:definitions>
  <inkml:trace contextRef="#ctx0" brushRef="#br0">143 19 15118,'0'0'15684,"-11"-5"-14525,8 3-1130,0 0 0,0 1 0,0-1-1,-1 1 1,1 0 0,-1-1 0,1 2 0,-1-1 0,1 0 0,-1 1-1,0 0 1,1-1 0,-1 2 0,0-1 0,1 0 0,-1 1 0,1-1-1,-1 1 1,1 0 0,-1 0 0,1 1 0,-1-1 0,1 1 0,0-1 0,0 1-1,-5 4 1,4-4-30,1 1 0,-1 0 0,1 0-1,0 0 1,0 0 0,0 0 0,0 1-1,1 0 1,-3 4 0,4-7-10,1-1 0,0 1 0,0-1 0,-1 1 0,1-1 0,0 1 0,0 0 0,0-1 0,0 1 0,0-1 0,0 1 0,0-1 1,0 1-1,0 0 0,0-1 0,1 1 0,-1-1 0,0 1 0,0-1 0,0 1 0,1-1 0,-1 1 0,0-1 0,0 1 0,1-1 0,-1 1 0,1 0 0,0 0-37,1 0 0,0-1 0,-1 1 0,1 0 0,0 0 0,-1-1-1,1 1 1,0-1 0,0 0 0,-1 1 0,1-1 0,0 0 0,2 0-1,46 1-1492,-31-2 1362,0 1-1,0 1 0,0 0 0,0 2 1,0 0-1,0 1 0,32 12 1,-50-16 232,1 1 1,-1-1 0,0 1 0,1-1 0,-1 1 0,0 0 0,0-1 0,0 1 0,0 0-1,1 0 1,-1 0 0,0 0 0,-1 0 0,1 0 0,0 0 0,0 0 0,0 0 0,-1 1 0,1-1-1,0 0 1,-1 0 0,1 1 0,-1-1 0,0 0 0,1 1 0,-1-1 0,0 1 0,0-1-1,0 0 1,0 1 0,0-1 0,0 0 0,0 1 0,0-1 0,-1 1 0,1-1 0,0 0 0,-1 1-1,1-1 1,-1 0 0,0 0 0,1 1 0,-1-1 0,0 0 0,0 0 0,0 0 0,1 0-1,-1 0 1,0 0 0,-2 1 0,-5 6 184,0-1 1,-1 1-1,1-2 0,-19 11 0,16-10-333,1 0-59,-1 0 0,0-1 0,0 0 1,-1-1-1,0 0 0,0-1 0,0 0 0,0-1 1,-14 2-1,26-5-33,-1 0 0,1-1 0,-1 1 1,1 0-1,-1-1 0,1 1 1,-1 0-1,1-1 0,0 1 0,-1-1 1,1 1-1,0 0 0,-1-1 0,1 1 1,0-1-1,0 1 0,-1-1 0,1 1 1,0-1-1,0 1 0,0-1 0,0 1 1,-1-1-1,1 0 0,0 1 0,0-1 1,0 1-1,0-1 0,0 1 0,1-1 1,-1 1-1,0-1 0,0 1 0,0-1 1,0 1-1,1-1 0,-1 1 0,0-1 1,0 1-1,1-1 0,-1 0 0,1 0-276,10-27-7187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3.828"/>
    </inkml:context>
    <inkml:brush xml:id="br0">
      <inkml:brushProperty name="width" value="0.025" units="cm"/>
      <inkml:brushProperty name="height" value="0.025" units="cm"/>
    </inkml:brush>
  </inkml:definitions>
  <inkml:trace contextRef="#ctx0" brushRef="#br0">125 0 18770,'0'0'5408,"-6"10"-3476,-11 18-1437,1 1-1,2 0 1,0 1-1,3 1 1,0 0-1,2 0 1,1 1-1,2 0 1,0 1-1,0 58 1,6-91-488,0 1 0,0-1 0,-1 1 0,1-1 0,0 1 0,0-1 0,0 1 0,0-1 0,0 1 0,0-1 0,0 1-1,0-1 1,0 1 0,0-1 0,1 1 0,-1-1 0,0 1 0,0-1 0,0 1 0,1-1 0,-1 0 0,0 1 0,0-1 0,1 1 0,-1-1 0,0 0 0,1 1 0,-1-1 0,0 0 0,1 1 0,-1-1 0,1 0 0,-1 0 0,1 1 0,-1-1 0,0 0 0,1 0 0,-1 0 0,1 0 0,-1 0 0,1 1 0,-1-1-1,1 0 1,-1 0 0,1 0 0,-1 0 0,1 0 0,-1 0 0,1-1 0,-1 1 0,1 0 0,-1 0 0,1 0 0,-1 0 0,0-1 0,1 1 0,-1 0 0,1 0 0,-1-1 0,1 1 0,-1 0 0,0-1 0,1 1 0,-1-1 0,23-24 693,-15 9-692,-2 1 0,0-1 0,-1 1 0,0-1 0,-1-1 0,-1 1 0,2-28 0,-9 72-8,3-22 0,0-1 0,0 1 0,0 0 0,1-1 0,0 1 0,0-1 0,2 8 0,-2-11 0,1 0 0,-1-1 0,1 1 0,0-1 0,0 1 0,0-1 0,0 0 0,0 1 0,0-1 0,0 0 0,0 1 0,1-1 0,-1 0 0,0 0 0,1 0 0,-1 0 0,1 0 0,-1-1 0,1 1 0,-1 0 0,1-1 0,0 1 0,-1-1 0,1 0 0,0 1 0,-1-1 0,1 0 0,0 0 0,-1 0 0,3 0 0,3-1 0,0 1 0,0-1 0,-1 0 0,1-1 0,0 0 0,-1 0 0,0 0 0,1-1 0,-1 0 0,0 0 0,0-1 0,0 1 0,-1-1 0,0-1 0,1 1 0,4-6 0,1-1 0,-1 0 0,0-1 0,-1 0 0,0 0 0,-1-1 0,8-16 0,-55 79 0,29-35 0,1 1 0,0 0 0,2 0 0,-1 1 0,2 0 0,1 0 0,0 1 0,1-1 0,0 1 0,0 21 0,4-38-71,0 0 0,0 0 0,0 0 0,0 0 0,0-1 0,0 1 0,1 0 0,-1 0-1,0 0 1,0-1 0,1 1 0,-1 0 0,1 0 0,-1-1 0,0 1 0,1 0 0,-1-1 0,1 1 0,0 0 0,-1-1 0,1 1 0,0-1 0,-1 1 0,1-1 0,0 1 0,-1-1-1,1 0 1,0 1 0,0-1 0,0 0 0,-1 1 0,2-1 0,0 0-295,-1 0 0,1 0-1,0 0 1,0 0 0,-1 0 0,1 0-1,0 0 1,0-1 0,-1 1-1,1-1 1,-1 1 0,1-1 0,0 1-1,-1-1 1,3-2 0,12-13-7957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4.777"/>
    </inkml:context>
    <inkml:brush xml:id="br0">
      <inkml:brushProperty name="width" value="0.025" units="cm"/>
      <inkml:brushProperty name="height" value="0.025" units="cm"/>
    </inkml:brush>
  </inkml:definitions>
  <inkml:trace contextRef="#ctx0" brushRef="#br0">137 0 7783,'0'0'19005,"-6"16"-17943,-64 154 1697,54-125-2040,1 0 1,-11 63-1,25-102-719,-1 30 0,2-36 0,0 1 0,0-1 0,0 1 0,0-1 0,0 1 0,0-1 0,0 1 0,0-1 0,0 1 0,1-1 0,-1 0 0,0 1 0,0-1 0,1 1 0,-1-1 0,0 0 0,1 1 0,-1-1 0,0 1 0,1-1 0,-1 0 0,0 0 0,1 1 0,-1-1 0,1 0 0,-1 0 0,1 1 0,-1-1 0,1 0 0,-1 0 0,0 0 0,1 0 0,-1 0 0,1 0 0,-1 0 0,1 0 0,-1 0 0,1 0 0,-1 0 0,1 0 0,-1 0 0,1 0 0,-1 0 0,1 0 0,-1-1 0,1 1 0,-1 0 0,0 0 0,1 0 0,-1-1 0,1 1 0,-1 0 0,0-1 0,1 1 0,-1 0 0,0-1 0,1 1 0,-1-1 0,0 1 0,1-1 0,6-5 0,-1 0 0,1-1 0,-1 0 0,0 0 0,-1 0 0,0-1 0,0 0 0,4-8 0,28-72 0,-34 80 0,0 0 0,0-1 0,-1 0 0,-1 1 0,1-1 0,-2 0 0,1 0 0,-2-14 0,0 24 0,-1 1 0,0-1 0,0 1 0,0 0 0,1-1 0,-1 1 0,1 0 0,-1 0 0,1 0 0,0 0 0,-2 4 0,-14 56 0,16-57 0,0-1 0,0 1 0,1 0 0,-1-1 0,1 1 0,0-1 0,1 1 0,-1-1 0,1 1 0,0 0 0,2 7 0,-1-11 0,-1 1 0,0-1 0,1 0 0,-1 0 0,1 1 0,0-1 0,-1 0 0,1-1 0,0 1 0,-1 0 0,1 0 0,0-1 0,0 1 0,0-1 0,0 1 0,0-1 0,0 0 0,-1 0 0,1 0 0,0 0 0,0 0 0,0 0 0,2-1 0,48-12 0,-30 1 0,0-2 0,-1 0 0,0-2 0,-1 0 0,-1-1 0,27-32 0,-12 15 0,-31 33 0,-4 8 0,-5 10 0,-18 26 0,-9 18 0,-30 75 0,59-119-394,13-25-745,11-23-3109,-6 0-2148,0-8-1734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5.102"/>
    </inkml:context>
    <inkml:brush xml:id="br0">
      <inkml:brushProperty name="width" value="0.025" units="cm"/>
      <inkml:brushProperty name="height" value="0.025" units="cm"/>
    </inkml:brush>
  </inkml:definitions>
  <inkml:trace contextRef="#ctx0" brushRef="#br0">0 1 6374,'0'0'18898,"6"56"-18962,-1-30-1602,5 1-1601,1-3-961,5-1-2883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5.465"/>
    </inkml:context>
    <inkml:brush xml:id="br0">
      <inkml:brushProperty name="width" value="0.025" units="cm"/>
      <inkml:brushProperty name="height" value="0.025" units="cm"/>
    </inkml:brush>
  </inkml:definitions>
  <inkml:trace contextRef="#ctx0" brushRef="#br0">87 1 10474,'0'0'18305,"-9"11"-16746,-1 1-1000,0 1-247,0-1 0,0 1-1,1 1 1,1 0-1,-11 24 1,18-37-312,1-1 0,0 0 0,0 1 0,0-1 0,0 0 0,0 1 0,-1-1 0,1 0 0,0 1 0,0-1 0,0 1 0,0-1 0,0 0 0,0 1 0,0-1 0,0 0 0,1 1 0,-1-1 0,0 1 0,0-1 0,0 0 0,0 1 0,0-1 0,1 0 0,-1 1 0,0-1 0,0 0 0,0 1 0,1-1 0,-1 0 0,0 0 0,0 1 0,1-1 0,-1 0 0,0 0 0,1 0 0,-1 1 0,0-1 0,1 0 0,0 0 0,20-1 0,23-15 0,-14 0 0,65-29 0,-86 42 0,-1 0 0,1 0 0,-1 1 0,1 0 0,0 1 0,0 0 0,-1 0 0,1 1 0,9 0 0,-17 1 0,0-1 0,0 1 0,-1-1 0,1 1 0,0 0 0,-1-1 0,1 1 0,-1 0 0,1-1 0,-1 1 0,1 0 0,-1 0 0,1-1 0,-1 1 0,0 0 0,0 0 0,1 0 0,-1 0 0,0-1 0,0 1 0,0 0 0,0 0 0,0 0 0,0 0 0,0 0 0,0 0 0,0 0 0,0-1 0,0 1 0,-1 0 0,1 0 0,0 0 0,-1 0 0,-9 32 0,-24 26 0,51-57 0,25-13 28,-27 7-65,-1 1 1,1 0-1,0 1 1,15-1-1,-29 3-109,1 0 0,-1 1-1,0-1 1,1 0-1,-1 0 1,0 1 0,1-1-1,-1 1 1,0-1 0,0 1-1,0-1 1,0 1 0,1 0-1,-1 0 1,0-1 0,0 1-1,0 0 1,-1 0 0,1 0-1,0 0 1,0 0 0,0 0-1,-1 1 1,2 0 0,-2-1-196,0 0 0,1 0 1,-1 0-1,0 0 1,0 0-1,0 0 1,0 0-1,0 0 0,0 0 1,0 0-1,0 0 1,0 0-1,0 0 1,0 0-1,-1 0 0,1 0 1,-1 0-1,1 0 1,0 0-1,-1 0 1,0 1-1,-11 7-6523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6.419"/>
    </inkml:context>
    <inkml:brush xml:id="br0">
      <inkml:brushProperty name="width" value="0.025" units="cm"/>
      <inkml:brushProperty name="height" value="0.025" units="cm"/>
    </inkml:brush>
  </inkml:definitions>
  <inkml:trace contextRef="#ctx0" brushRef="#br0">0 59 14894,'0'0'14467,"4"10"-14280,1 13-14,0 0-1,3 38 1,-8-58-171,0-1 0,0 0-1,1 1 1,-1-1 0,1 1 0,-1-1 0,1 0 0,0 1 0,0-1-1,0 0 1,0 0 0,1 0 0,-1 0 0,0 0 0,4 4 0,-4-5 28,1-1 1,-1 1 0,1 0 0,-1 0 0,0 0 0,1-1 0,-1 1 0,1-1 0,0 1 0,-1-1 0,1 0 0,-1 0 0,1 0 0,0 1-1,-1-2 1,1 1 0,-1 0 0,3 0 0,1-2 65,-1 1 1,0-1-1,0 1 0,1-1 0,-1 0 0,0-1 1,-1 1-1,1-1 0,0 1 0,-1-1 0,1 0 1,-1 0-1,0-1 0,0 1 0,3-6 0,-2 3-41,0 0-1,0 0 1,-1 0-1,0 0 1,0-1-1,0 1 1,-1-1-1,0 0 1,2-11-1,-22 44-54,15-19 0,1 1 0,0 0 0,0 0 0,0 0 0,1 0 0,1 0 0,-1 0 0,1 0 0,1 11 0,0-18 0,0 0 0,0 1 0,-1-1 0,1 0 0,0 0 0,0 0 0,0 0 0,1 0 0,-1 0 0,0 0 0,0 0 0,0 0 0,1 0 0,-1-1 0,0 1 0,1 0 0,-1-1 0,1 0 0,-1 1 0,0-1 0,1 0 0,-1 1 0,1-1 0,-1 0 0,1 0 0,-1 0 0,1 0 0,1-1 0,46-6 0,-35 1 0,-1-1 0,1 0 0,-1 0 0,-1-1 0,1-1 0,-1 0 0,-1-1 0,0 0 0,0-1 0,-1 0 0,-1 0 0,0-1 0,0 0 0,-1-1 0,10-20 0,-17 28 0,1 0 0,-1 1 0,0-1 0,-1 0 0,1 0 0,-1 0 0,0 0 0,0-5 0,-1 10 0,1-1 0,0 1 0,0 0 0,-1-1 0,1 1 0,0 0 0,-1-1 0,1 1 0,0 0 0,-1 0 0,1 0 0,0-1 0,-1 1 0,1 0 0,0 0 0,-1 0 0,1 0 0,-1 0 0,1 0 0,-1-1 0,1 1 0,0 0 0,-1 0 0,1 0 0,-1 1 0,1-1 0,0 0 0,-1 0 0,1 0 0,-1 0 0,1 0 0,0 0 0,-1 0 0,1 1 0,0-1 0,-1 0 0,1 0 0,-1 1 0,-16 8 0,-4 8 0,1 2 0,-32 39 0,30-33 0,22-25 0,0 0 0,-1 1 0,1-1 0,0 0 0,-1 1 0,1-1 0,0 1 0,-1-1 0,1 0 0,0 1 0,0-1 0,-1 1 0,1-1 0,0 1 0,0-1 0,0 1 0,0-1 0,0 1 0,0-1 0,0 1 0,0-1 0,0 1 0,0-1 0,0 1 0,0-1 0,0 1 0,0-1 0,0 1 0,1-1 0,-1 1 0,0-1 0,0 1 0,1-1 0,-1 0 0,0 1 0,0-1 0,1 1 0,-1-1 0,1 0 0,-1 1 0,0-1 0,1 0 0,-1 1 0,1-1 0,-1 0 0,0 0 0,1 1 0,-1-1 0,1 0 0,-1 0 0,1 0 0,-1 0 0,1 0 0,-1 0 0,1 0 0,-1 0 0,1 0 0,-1 0 0,1 0 0,-1 0 0,1 0 0,48 3 0,-33-2 0,-8-1 0,9 2 0,0 0 0,-1 0 0,1 2 0,16 5 0,-30-8 0,0 0 0,1 0 0,-1 0 0,0 0 0,-1 1 0,1 0 0,0-1 0,0 1 0,-1 0 0,1 0 0,-1 1 0,0-1 0,1 0 0,-1 1 0,0-1 0,0 1 0,-1 0 0,1 0 0,-1 0 0,1 0 0,-1 0 0,0 0 0,0 0 0,0 0 0,0 0 0,-1 1 0,1 5 0,-1-6 0,-2 18 0,2-21 0,0 0 0,0 1 0,0-1 0,0 1 0,0-1 0,0 1 0,0-1 0,-1 1 0,1-1 0,0 0 0,0 1 0,-1-1 0,1 0 0,0 1 0,-1-1 0,1 1 0,0-1 0,-1 0 0,1 0 0,0 1 0,-1-1 0,1 0 0,0 0 0,-1 1 0,1-1 0,-1 0 0,1 0 0,-1 0 0,1 0 0,-1 0 0,1 0 0,-1 0 0,1 0 0,0 0 0,-1 0 0,1 0 0,-1 0 0,0-32 0,9-151 0,-2 214-1654,-4-27 906,0 0 1,1 0 0,0 0-1,0 0 1,0 0 0,0-1 0,0 0-1,7 5 1,-5-3-460,1-1 0,0 0 0,1 0 0,-1-1-1,1 0 1,-1 0 0,1 0 0,0-1 0,12 2 0,9-1-7233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6.799"/>
    </inkml:context>
    <inkml:brush xml:id="br0">
      <inkml:brushProperty name="width" value="0.025" units="cm"/>
      <inkml:brushProperty name="height" value="0.025" units="cm"/>
    </inkml:brush>
  </inkml:definitions>
  <inkml:trace contextRef="#ctx0" brushRef="#br0">65 301 4644,'0'0'11681,"7"-10"-9247,19-33-384,-16 18 1292,-10 24-3288,-1 1 0,1 0 0,0 0 0,0-1 0,0 1 0,0 0 0,0 0 0,0-1 0,0 1-1,-1 0 1,1 0 0,0-1 0,0 1 0,0 0 0,-1 0 0,1 0 0,0-1 0,0 1 0,0 0 0,-1 0 0,1 0 0,0 0 0,0-1 0,-1 1 0,1 0 0,0 0 0,-1 0 0,1 0 0,0 0 0,0 0 0,-1 0 0,1 0-1,0 0 1,-1 0 0,1 0 0,0 0 0,0 0 0,-1 0 0,0 0 0,-1 1 66,-1 0 0,0 0 0,0 0 0,0 1 0,1-1 0,-1 1 0,1-1 0,-1 1 0,-3 3 0,-1 2 140,0 0 0,1 0 1,0 0-1,0 1 0,1-1 1,0 1-1,1 1 0,-1-1 1,2 1-1,-1 0 1,1-1-1,-3 16 0,6-23-238,0-1 0,0 1 0,-1 0 0,1-1 0,0 1 0,1 0 0,-1-1 0,0 1 0,0 0 0,0-1 0,0 1 0,0-1 0,1 1 0,-1 0 0,0-1 0,1 1 0,-1-1 0,0 1 0,1-1 0,-1 1 0,0-1 0,1 1 0,-1-1 0,1 1 0,-1-1 0,1 1 0,-1-1 0,1 0-1,0 1 1,-1-1 0,1 0 0,-1 0 0,1 1 0,1-1 0,28-4 480,27-22 37,-25 5-519,-1-1 0,-1-2 0,44-44 0,-60 54-22,-1 0 0,0-2 1,-1 0-1,-1 0 0,-1-1 0,0 0 1,-1-1-1,11-31 0,-19 47 2,0 1 0,-1 0 0,1-1 0,-1 1 0,0-1 0,1 1 0,-1-1 0,0 1 0,0 0 0,0-1 0,0 1 0,0-1 0,0 1 0,0-1 0,-1 1 0,0-3 0,1 4 0,-1 0 0,1 0 0,-1 0 0,1 0 0,-1 0 0,1-1 0,-1 1 0,1 1 0,-1-1 0,1 0 0,-1 0 0,0 0 0,1 0 0,-1 0 0,1 0 0,-1 0 0,1 1 0,-1-1 0,1 0 0,-1 1 0,1-1 0,0 0 0,-1 1 0,1-1 0,-1 0 0,1 1 0,-1 0 0,-34 37 0,12-6 0,-28 51 0,45-72 0,0 1 0,1-1 0,1 1 0,0 0 0,1 1 0,0-1 0,1 0 0,-2 24 0,4-35-7,0 0 1,0 0-1,1 1 1,-1-1-1,0 0 0,1 0 1,-1 0-1,0 0 0,1 0 1,-1 0-1,1 0 1,0 0-1,-1 0 0,1 0 1,0 0-1,0 0 1,-1 0-1,1 0 0,0 0 1,0-1-1,0 1 1,0 0-1,0-1 0,0 1 1,0-1-1,0 1 0,1-1 1,1 1-1,43 7-844,-41-8 565,0 0 0,-1 0 0,1 1 0,0 0 0,-1 0 0,1 0 0,0 0 1,-1 1-1,9 4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9.471"/>
    </inkml:context>
    <inkml:brush xml:id="br0">
      <inkml:brushProperty name="width" value="0.025" units="cm"/>
      <inkml:brushProperty name="height" value="0.025" units="cm"/>
    </inkml:brush>
  </inkml:definitions>
  <inkml:trace contextRef="#ctx0" brushRef="#br0">53 37 7079,'2'-6'2125,"11"-22"11634,-8 25-8283,-2 19-4570,-5-4-681,1 0-1,-2 0 1,1-1-1,-2 1 1,1 0 0,-2-1-1,1 0 1,-10 16-1,7-15-24,1 0 1,1 0-1,0 1 0,1-1 0,0 1 0,-2 20 0,7-33-200,0 0 0,0 0 0,1-1 0,-1 1 0,0 0 0,1 0 0,-1-1 0,0 1 0,0-1 0,0 1 0,1-1 0,-1 1 0,0-1 0,0 0 0,0 0 0,2-1 0,11-10 0,-1-1 0,0-1 0,-1 0 0,17-24 0,-24 31 0,0-1 0,0 0 0,-1-1 0,0 1 0,0-1 0,-1 0 0,0 0 0,-1 0 0,0 0 0,2-18 0,-5 46-154,0-15 4,0 1 0,1-1-1,0 0 1,0 1 0,0-1 0,1 0 0,0 6 0,0-8 60,0-1-1,-1 1 1,1-1 0,0 1 0,0-1 0,0 1 0,0-1 0,0 0-1,1 0 1,-1 1 0,0-1 0,0 0 0,1 0 0,-1 0 0,1 0 0,-1 0-1,1-1 1,-1 1 0,1 0 0,-1-1 0,1 1 0,0-1 0,-1 0-1,3 1 1,76 1-15258,-48-2 5414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0.621"/>
    </inkml:context>
    <inkml:brush xml:id="br0">
      <inkml:brushProperty name="width" value="0.025" units="cm"/>
      <inkml:brushProperty name="height" value="0.025" units="cm"/>
    </inkml:brush>
  </inkml:definitions>
  <inkml:trace contextRef="#ctx0" brushRef="#br0">125 324 9897,'0'0'16704,"-9"-1"-15593,5 0-1008,-1 1 1,1 0 0,0 0 0,-1 0 0,1 0 0,-1 1 0,1 0-1,0 0 1,0 0 0,-1 0 0,1 1 0,0 0 0,0 0 0,0 0-1,1 0 1,-1 0 0,0 1 0,1 0 0,0 0 0,-1 0 0,1 0-1,0 0 1,1 1 0,-1-1 0,0 1 0,1 0 0,0-1 0,0 1-1,0 0 1,1 0 0,-1 1 0,-1 6 0,3-10-101,-1 0 1,1 1 0,-1-1-1,1 0 1,0 1 0,-1-1-1,1 1 1,0-1-1,0 1 1,0-1 0,0 0-1,0 1 1,1-1 0,-1 1-1,0-1 1,1 0-1,-1 1 1,0-1 0,1 0-1,0 1 1,-1-1 0,1 0-1,0 0 1,0 0-1,0 1 1,1 0 0,-1-1-9,1-1 0,0 1 0,0-1 1,-1 1-1,1-1 0,0 0 0,0 1 0,0-1 1,0 0-1,0 0 0,0 0 0,-1-1 0,1 1 1,0 0-1,0-1 0,3-1 0,5-1-55,0-1-1,-1 0 1,1-1-1,-1 0 0,16-13 1,20-26-206,-35 33 257,1-1-1,23-18 1,-38 67 511,-6-17-282,8-16-120,-1 0 0,1 0 0,0 0 0,0 0 0,0 1 0,1-1 0,-1 1 0,1-1-1,0 1 1,1-1 0,-1 1 0,1 0 0,0-1 0,0 7 0,1-11-97,0 1 0,1 0 0,-1 0 0,0-1 0,0 1 0,1-1 0,-1 1 0,1-1 0,-1 0 0,0 0 0,1 1 0,-1-1 0,0 0 0,1 0 0,-1 0 0,1 0 0,-1-1 0,0 1 0,2-1 0,29-4-15,-5-4 12,-1 0 0,37-20 0,-39 18 0,-1 0 0,2 2 0,29-8 0,-53 16 0,-1 1 0,0 0 0,0 0 0,1 0 0,-1 0 0,0 0 0,1 0 0,-1 0 0,1 0 0,-1 0 0,0 0 0,1 0 0,-1 0 0,0 0 0,1 0 0,-1 0 0,0 0 0,1 0 0,-1 0 0,0 0 0,1 0 0,-1 1 0,0-1 0,0 0 0,1 0 0,-1 0 0,0 1 0,0-1 0,1 0 0,-1 0 0,0 1 0,0-1 0,1 0 0,-1 0 0,0 1 0,0-1 0,1 1 0,-4 16 0,-19 25 0,17-33 0,3-8-59,2 0-1,-1 1 1,0-1-1,0 1 1,0-1 0,1 1-1,-1-1 1,1 1-1,-1 0 1,1-1 0,-1 1-1,1 0 1,0-1-1,0 1 1,0 0 0,0-1-1,0 1 1,1 0-1,-1-1 1,0 1 0,1 0-1,0 2 1,0-4-85,0 1 1,0 0 0,1 0-1,-1-1 1,0 1 0,0-1-1,0 1 1,1-1-1,-1 0 1,0 1 0,1-1-1,-1 0 1,0 0 0,1 0-1,-1 0 1,0 0 0,1 0-1,-1 0 1,0 0-1,1-1 1,0 1 0,12-4-1358,-1 0 1,0-1-1,25-12 1,-11 3-978,-1-1 0,40-31 0,-57 38 2406,0 0 1,0 0-1,-1-1 1,0 0-1,11-17 1,-19 25 231,1 1 0,0-1 0,-1 0 0,1 1 0,-1-1 0,1 0 0,-1 0 0,1 0 0,-1 1 0,0-1 0,1 0 0,-1 0 0,0 0 0,0 0 0,0 0 0,0 0 0,0 0 0,1 1 0,-2-1 0,1 0 0,0-2 0,-15 7 2510,-21 21-506,3 14-851,32-38-1341,0 0-1,0 0 1,1 0-1,-1 0 1,1 0 0,-1 0-1,1 0 1,-1 0-1,1 0 1,-1 0 0,1 1-1,0-1 1,0 0-1,-1 0 1,1 0-1,0 0 1,0 1 0,0-1-1,0 0 1,1 0-1,-1 0 1,0 0-1,0 0 1,1 1 0,-1-1-1,0 0 1,1 0-1,-1 0 1,1 0 0,0 0-1,-1 0 1,1 0-1,0 0 1,0 0-1,-1-1 1,1 1 0,0 0-1,0 0 1,1 0-1,10 6-158,0 0-1,-1 0 0,0 1 0,0 1 0,-1 0 1,0 0-1,0 1 0,-1 0 0,11 18 0,-16-23 239,-1-1-1,-1 1 0,1 1 1,-1-1-1,0 0 0,0 1 1,0-1-1,-1 1 0,0 0 1,0-1-1,0 1 1,-1 0-1,0 0 0,0-1 1,0 1-1,-1 0 0,0-1 1,0 1-1,-1 0 0,1-1 1,-1 1-1,0-1 0,0 0 1,-7 10-1,-7 8 1399,0-1-1,-2-1 1,-1-1-1,0 0 0,-42 31 1,60-50-1425,0 0 1,0 0-1,0 0 1,0 0-1,0 0 1,-1 0-1,1-1 1,0 1-1,0 0 1,-1-1-1,1 1 1,0-1-1,0 1 1,-1-1-1,1 0 0,-1 0 1,1 1-1,0-1 1,-1 0-1,-1 0 1,2-1-24,1 0 0,-1 1 0,1-1 0,-1 0 0,1 1 1,0-1-1,-1 0 0,1 0 0,0 1 0,-1-1 0,1 0 0,0 0 0,0 1 1,0-1-1,-1 0 0,1 0 0,0 0 0,0 0 0,0 1 0,1-1 0,-1 0 1,0 0-1,0-1 0,19-57-948,5 5-1249,4 1 0,52-76 0,82-88 283,-24 37 2535,-130 169-353,16-22 399,-23 31-533,0 1-1,0-1 1,-1 1 0,1-1 0,0 1 0,0-1 0,-1 1 0,1-1 0,-1 0-1,0 1 1,1-1 0,-1 0 0,0 1 0,0-1 0,0 0 0,0-2 0,-1 3-43,0 1 0,0 0 1,0-1-1,0 1 1,0 0-1,0 0 1,0 0-1,-1 0 1,1 0-1,0 0 0,0 0 1,0 0-1,0 0 1,0 0-1,0 0 1,0 1-1,0-1 1,0 1-1,0-1 1,0 0-1,-1 2 0,-5 2 45,0 2 0,0-1 0,0 0 0,1 1 0,0 1 0,0-1 0,1 1 0,0 0 0,0 0 0,-7 14 0,1 1 390,0 0-1,-11 38 0,15-33-280,1 2-1,1-1 1,2 0-1,0 1 1,2 0-1,5 51 1,6-102-246,-10 10-108,0 0-1,-1 0 1,-1 0 0,0 0-1,0 0 1,-1 1 0,-1-1 0,0 1-1,0 0 1,-1 0 0,-12-19-1,-1-5 42,17 33 86,1 0-1,-1 0 0,0 1 0,0-1 0,1 0 1,-1 0-1,1 0 0,-1 0 0,1 0 0,0 0 1,0 0-1,0 1 0,0-1 0,0-3 0,1 4 3,-1 0 0,0 1 0,1-1 0,-1 0 0,1 0-1,-1 1 1,1-1 0,-1 0 0,1 1 0,0-1-1,-1 0 1,1 1 0,0-1 0,0 1 0,-1-1 0,1 1-1,0-1 1,0 1 0,-1 0 0,1-1 0,2 1-1,4-1 86,1 0 0,0 1 0,-1 0 0,1 0 0,14 3 0,-20-3-106,55 11-1786,-38-6-589,0 2 1,27 11-1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4.415"/>
    </inkml:context>
    <inkml:brush xml:id="br0">
      <inkml:brushProperty name="width" value="0.025" units="cm"/>
      <inkml:brushProperty name="height" value="0.025" units="cm"/>
    </inkml:brush>
  </inkml:definitions>
  <inkml:trace contextRef="#ctx0" brushRef="#br0">138 87 1409,'7'-21'10686,"-5"17"-9771,-1 0 0,0 0-1,0 0 1,0 0-1,0 0 1,-1-1 0,0 1-1,0 0 1,0 0 0,0 0-1,-1 0 1,-1-5-1,2 8-819,-1 0 0,1 1-1,-1-1 1,1 1-1,-1-1 1,0 1-1,1-1 1,-1 1 0,0-1-1,0 1 1,1 0-1,-1-1 1,0 1 0,0 0-1,1 0 1,-1-1-1,0 1 1,0 0 0,0 0-1,0 0 1,1 0-1,-1 0 1,0 0-1,0 1 1,0-1 0,1 0-1,-1 0 1,0 0-1,0 1 1,-1 0 0,-23 11 341,10 0-382,0 1 0,1 1 1,1 0-1,0 1 0,-13 20 1,26-35-56,0 0 1,-1 0 0,1 0 0,0 1-1,0-1 1,0 0 0,0 0 0,0 0-1,0 1 1,0-1 0,0 0 0,0 0-1,0 0 1,0 1 0,0-1 0,0 0-1,0 0 1,0 0 0,0 1 0,0-1 0,0 0-1,0 0 1,0 0 0,0 1 0,1-1-1,-1 0 1,0 0 0,0 0 0,0 1-1,0-1 1,0 0 0,0 0 0,1 0-1,-1 0 1,0 0 0,0 1 0,0-1-1,0 0 1,1 0 0,-1 0 0,0 0 0,0 0-1,0 0 1,1 0 0,-1 0 0,0 0-1,18 4 41,29-4 35,-37 0-93,1 0-15,0 0-1,0 1 1,0 0-1,0 1 1,0 0 0,0 0-1,20 9 1,-28-10 37,-1 1 0,1-1 0,-1 1 0,1-1 0,-1 1 0,0 0 0,0 0 0,0 0 0,0 0 0,0 1 0,0-1 0,0 0 0,-1 1 0,1-1 0,-1 1 0,0 0 0,0-1 0,0 1 0,0 0 0,0 0 0,-1 0 0,1 0 0,-1-1 0,0 1 0,0 0 0,0 0 0,0 0 0,0 0 0,-1 0 0,1 0 0,-1 0 0,0-1 0,1 1 0,-1 0 0,-3 4 0,0 1 210,0 0-1,-1-1 1,0 0-1,0 0 1,-1-1-1,0 1 1,0-1-1,-1-1 1,1 1 0,-1-1-1,0 0 1,-1 0-1,1-1 1,-1 0-1,0-1 1,0 1-1,0-1 1,0-1-1,0 0 1,-1 0-1,1 0 1,-1-1-1,-13 0 1,20-2-382,0 1-1,0-1 1,0 0 0,0 0-1,0 1 1,0-1-1,0-1 1,0 1 0,0 0-1,0 0 1,1-1 0,-1 1-1,0-1 1,1 1-1,-1-1 1,1 0 0,0 0-1,0 1 1,-1-1 0,1 0-1,0 0 1,1 0-1,-1 0 1,0 0 0,0-1-1,1 1 1,-1 0 0,1 0-1,0 0 1,0 0-1,0-1 1,0 1 0,0 0-1,0 0 1,1 0 0,-1-1-1,1 1 1,-1 0 0,1 0-1,0 0 1,0 0-1,0 0 1,0 0 0,0 0-1,0 0 1,1 1 0,-1-1-1,0 0 1,3-1-1,3-3-2092,1 0 0,0 1-1,1 0 1,14-6 0,13-3-6265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1.009"/>
    </inkml:context>
    <inkml:brush xml:id="br0">
      <inkml:brushProperty name="width" value="0.025" units="cm"/>
      <inkml:brushProperty name="height" value="0.025" units="cm"/>
    </inkml:brush>
  </inkml:definitions>
  <inkml:trace contextRef="#ctx0" brushRef="#br0">0 20 20211,'0'-9'4324,"0"2"-512,0 5-1282,13 1-1793,5 1-737,3 0-481,7 2-1889,-3 2-3619,3-4-4646</inkml:trace>
  <inkml:trace contextRef="#ctx0" brushRef="#br0" timeOffset="1">262 23 18129,'0'0'14638,"29"42"-15407,-11-42-5349,-5 0-7719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4.332"/>
    </inkml:context>
    <inkml:brush xml:id="br0">
      <inkml:brushProperty name="width" value="0.025" units="cm"/>
      <inkml:brushProperty name="height" value="0.025" units="cm"/>
    </inkml:brush>
  </inkml:definitions>
  <inkml:trace contextRef="#ctx0" brushRef="#br0">1 74 15503,'0'0'8103,"82"14"-6437,-24-14-1122,12 0-415,13-2-65,7-6-32,5-1 0,-5 1-160,-3-2-513,-7 2-544,-11-2-801,-9-3-1730,-8-6-2594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4.673"/>
    </inkml:context>
    <inkml:brush xml:id="br0">
      <inkml:brushProperty name="width" value="0.025" units="cm"/>
      <inkml:brushProperty name="height" value="0.025" units="cm"/>
    </inkml:brush>
  </inkml:definitions>
  <inkml:trace contextRef="#ctx0" brushRef="#br0">53 1 10122,'0'0'17280,"14"5"-16442,69 22-29,67 24-198,-145-49-607,1 0 0,-1 1 0,0 0 0,0 0 0,-1 0 0,1 1 0,-1-1 0,1 1 0,5 8 0,-8-10 3,-1 0 0,1 0-1,-1 0 1,0 0 0,0 1 0,0-1-1,0 1 1,0-1 0,0 1-1,-1-1 1,1 1 0,-1-1 0,0 1-1,0-1 1,0 1 0,0-1-1,0 1 1,-1 0 0,1-1 0,-1 1-1,1-1 1,-1 1 0,0-1 0,-2 4-1,-1 2 91,-1 0 0,-1 0 0,1-1 0,-1 1 0,-1-1 0,1 0 0,-11 8 0,-62 43 360,50-37-403,-2 2-132,-43 30-90,22-27-3067,14-15-4100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5.451"/>
    </inkml:context>
    <inkml:brush xml:id="br0">
      <inkml:brushProperty name="width" value="0.025" units="cm"/>
      <inkml:brushProperty name="height" value="0.025" units="cm"/>
    </inkml:brush>
  </inkml:definitions>
  <inkml:trace contextRef="#ctx0" brushRef="#br0">321 121 7944,'9'-9'3758,"-2"3"-3132,37-35 1798,-40 38-1887,-1 0-1,0-1 0,0 1 1,-1-1-1,1 0 0,-1 0 1,0 0-1,0 0 0,0 0 0,0-1 1,1-7-1,-3 11-426,0 0 0,-1 1 0,1-1-1,0 1 1,-1-1 0,1 1 0,0-1 0,-1 1 0,1-1 0,-1 1-1,1-1 1,-1 1 0,1-1 0,-1 1 0,1 0 0,-1-1 0,1 1-1,-1 0 1,1-1 0,-1 1 0,0 0 0,1 0 0,-1 0 0,0-1-1,1 1 1,-1 0 0,0 0 0,1 0 0,-1 0 0,1 0 0,-1 0-1,0 0 1,1 1 0,-1-1 0,0 0 0,0 0 0,-29 5 747,16 1-645,-1 0 0,1 0-1,0 2 1,0 0 0,1 0 0,-13 12-1,-71 64 400,75-63-429,1 0 1,1 2 0,-22 32 0,35-46-60,1 0 1,1 1 0,0 0 0,0 0-1,1 1 1,0 0 0,1-1-1,0 1 1,0 0 0,1 0-1,0 22 1,2-30-113,0 0 0,0 0 0,0-1 0,1 1 0,0 0 0,-1 0 0,1 0 0,0-1 0,0 1 0,1-1 0,-1 1-1,1 0 1,-1-1 0,1 0 0,0 1 0,-1-1 0,1 0 0,0 0 0,4 3 0,-1-2 6,0 0 0,0-1-1,0 1 1,0-1 0,1 0 0,-1 0-1,1-1 1,-1 0 0,10 2 0,0-2 11,-1-1 0,1 0 1,-1 0-1,1-2 1,0 0-1,-1 0 1,19-7-1,-16 3-2,1-1 0,-1-1 0,23-15 0,-35 20-18,1-1 1,0 0-1,-1 0 1,0 0-1,0-1 0,0 0 1,0 0-1,-1 0 1,0-1-1,0 1 1,0-1-1,5-11 1,-12 16-740,1 0 1,-1 0-1,0 0 1,0 0 0,0 0-1,0 0 1,1 1 0,-1-1-1,0 1 1,0 0 0,-5 0-1,-6-1-5308,-9-6-7873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5.919"/>
    </inkml:context>
    <inkml:brush xml:id="br0">
      <inkml:brushProperty name="width" value="0.025" units="cm"/>
      <inkml:brushProperty name="height" value="0.025" units="cm"/>
    </inkml:brush>
  </inkml:definitions>
  <inkml:trace contextRef="#ctx0" brushRef="#br0">0 0 14734,'0'0'11824,"4"9"-10169,0 8-1216,0 0 0,-1 1 0,-1-1-1,0 0 1,-1 1 0,-3 31-1,1-21 57,1 0-1,5 41 0,1-60-494,2-17 0,3-19 0,-5 3 0,-2-1 0,-1 1 0,0-1 0,-2 0 0,-3-37 0,-5 47 0,7 15 0,-1 0 0,1 0 0,0 0 0,-1 0 0,1 0 0,0 1 0,-1-1 0,1 0 0,0 0 0,0 0 0,-1 0 0,1 0 0,0 0 0,0 1 0,-1-1 0,1 0 0,0 0 0,0 0 0,0 1 0,-1-1 0,1 0 0,0 0 0,0 1 0,0-1 0,0 0 0,-1 0 0,1 1 0,0-1 0,0 0 0,0 0 0,0 1 0,0-1 0,0 0 0,0 1 0,0-1 0,0 0 0,0 0 0,0 1 0,0-1 0,0 0 0,0 1 0,0-1 0,0 0 0,0 1 0,0-1 0,1 1 0,-1 1-106,0 0 0,0 1-1,0-1 1,1 0 0,-1 1 0,1-1-1,-1 0 1,1 0 0,0 1 0,0-1-1,0 0 1,0 0 0,1 0 0,-1 0-1,0 0 1,1 0 0,0-1 0,-1 1-1,1 0 1,0-1 0,2 2 0,1 0-437,0 0 1,0-1-1,0 0 0,0 0 1,0 0-1,0-1 1,1 1-1,-1-1 0,7 0 1,1 0-784,1 0 0,-1-2 0,1 1 1,-1-2-1,1 0 0,-1 0 0,18-6 1,6-8-5354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6.588"/>
    </inkml:context>
    <inkml:brush xml:id="br0">
      <inkml:brushProperty name="width" value="0.025" units="cm"/>
      <inkml:brushProperty name="height" value="0.025" units="cm"/>
    </inkml:brush>
  </inkml:definitions>
  <inkml:trace contextRef="#ctx0" brushRef="#br0">132 16 11339,'0'0'10506,"-9"5"-8862,0 0-1324,1 0 0,0 1 1,0 0-1,0 0 0,1 1 1,0 0-1,0 0 0,1 0 1,0 1-1,0 0 0,1 1 1,0-1-1,0 1 0,-4 11 0,6-11 37,-1 0 0,1 0 0,1 0 0,0 0 0,-2 10 0,4-17-334,0-1 0,0 1 0,-1-1 0,1 1-1,0-1 1,0 1 0,0-1 0,1 1 0,-1-1 0,0 0-1,1 1 1,-1-1 0,0 1 0,1-1 0,0 1 0,-1-1-1,1 0 1,0 0 0,0 1 0,0-1 0,0 0 0,0 0-1,0 0 1,0 0 0,0 0 0,0 0 0,0 0-1,0 0 1,1 0 0,-1-1 0,0 1 0,1 0 0,-1-1-1,1 1 1,-1-1 0,0 0 0,1 1 0,2-1 0,1 1 3,0-1 0,0 0 0,0 0 1,1 0-1,-1-1 0,0 1 1,0-1-1,0 0 0,0-1 0,0 1 1,0-1-1,-1 0 0,1 0 1,0-1-1,-1 0 0,0 1 0,8-7 1,-2-2 10,-1 1 1,0-1-1,0-1 1,13-24-1,-13 21-10,1 0 0,0 0 0,13-14 0,-21 26-30,1 1 0,-1-1-1,1 1 1,0-1 0,0 1-1,0 0 1,0 0 0,0 0-1,0 0 1,0 1 0,1-1-1,-1 1 1,0 0 0,1 0-1,0 0 1,-1 0 0,1 1-1,-1-1 1,1 1 0,0 0-1,-1 0 1,1 0 0,-1 1-1,1-1 1,0 1 0,-1 0-1,1 0 1,-1 0 0,1 0-1,-1 1 1,0 0 0,0-1-1,0 1 1,0 0 0,0 0-1,0 1 1,0-1 0,0 1-1,-1-1 1,0 1 0,1 0-1,-1 0 1,0 0 0,0 0-1,-1 0 1,1 1 0,-1-1-1,1 0 1,-1 1 0,0-1-1,0 1 1,-1-1 0,1 1-1,-1 0 1,1 4 0,-2-1 32,1 1 1,-1 0-1,-1-1 1,0 1 0,0-1-1,0 1 1,-1-1 0,-4 9-1,-11 38 270,17-53-297,1-1 0,0 1-1,0-1 1,0 1 0,0-1-1,0 0 1,0 1 0,0-1-1,0 1 1,0-1 0,0 1-1,0-1 1,0 0 0,0 1-1,0-1 1,0 1-1,0-1 1,0 1 0,1-1-1,-1 0 1,0 1 0,0-1-1,1 1 1,-1-1 0,0 0-1,0 1 1,1-1 0,-1 0-1,0 0 1,1 1 0,-1-1-1,0 0 1,1 0 0,-1 1-1,1-1 1,18-3 97,18-17 36,-13 4-135,-1 0 0,-1-2 0,-1-1 0,36-40 0,-60 72-25,1 0 1,1 0-1,0 0 1,1 25-1,0-36 28,1 0-1,-1 0 0,0 0 0,1 0 1,-1 0-1,1-1 0,0 1 1,-1 0-1,1 0 0,0-1 1,0 1-1,0 0 0,0-1 0,1 1 1,-1-1-1,0 0 0,1 1 1,-1-1-1,1 0 0,-1 0 1,3 2-1,0-2 1,-1 1 1,1-1-1,-1 0 1,1 0 0,-1-1-1,1 1 1,-1-1-1,1 0 1,0 0-1,6 0 1,-2-1-1,0-1 0,0 1 1,0-1-1,0-1 0,0 1 1,-1-1-1,1-1 0,-1 1 1,12-9-1,-5 0-3,1 0 0,-2-1 0,14-15 0,-24 24 0,0 0 0,-1 1 0,1-1 0,-1 0 0,0 0 0,1-1 0,-2 1 0,1 0 0,0-1 0,-1 1 0,0-1 0,0 1 0,0-1 0,-1 1 0,0-1 0,0 0 0,0 1 0,-1-6 0,-1 5 0,0 1 0,-1 0 0,1 0 0,-1 1 0,0-1 0,-1 0 0,1 1 0,-1 0 0,1 0 0,-1 0 0,0 0 0,0 0 0,0 1 0,0 0 0,-1 0 0,1 0 0,0 0 0,-6 0 0,12 5-1564,6 2-3396,10-3-3154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7.596"/>
    </inkml:context>
    <inkml:brush xml:id="br0">
      <inkml:brushProperty name="width" value="0.025" units="cm"/>
      <inkml:brushProperty name="height" value="0.025" units="cm"/>
    </inkml:brush>
  </inkml:definitions>
  <inkml:trace contextRef="#ctx0" brushRef="#br0">105 243 7111,'0'0'8557,"8"-11"-6251,27-32-496,-33 41-1588,-1-1-1,1 1 1,-1-1 0,0 1-1,1-1 1,-1 1 0,0-1-1,0 0 1,-1 1-1,1-4 1,-1 5-70,1 0-1,-1 0 1,0 0-1,-1 1 1,1-1-1,0 0 1,0 0 0,0 0-1,0 0 1,-1 0-1,1 1 1,0-1-1,-1 0 1,1 0-1,-1 0 1,1 1 0,-1-1-1,1 0 1,-1 1-1,-1-2 1,1 1-8,-1 0 0,0 0 0,1 1 0,-1-1-1,0 0 1,0 1 0,1-1 0,-1 1 0,0 0 0,0 0 0,0 0 0,0 0 0,1 0 0,-1 0 0,0 0 0,0 0 0,0 1 0,0-1-1,1 1 1,-1-1 0,0 1 0,-1 1 0,-6 4-57,1 0 1,0 0-1,0 1 0,0 0 1,1 0-1,0 1 0,1 0 0,-1 0 1,2 1-1,-1 0 0,1 0 1,1 0-1,-1 1 0,2-1 0,-1 1 1,1 0-1,1 0 0,0 0 1,-2 16-1,4-24-78,0-1 0,0 1 0,0-1 0,0 1-1,0-1 1,0 1 0,0-1 0,0 1 0,1-1 0,-1 1 0,0-1 0,1 1 0,0-1 0,-1 1 0,1-1 0,0 0-1,-1 1 1,1-1 0,0 0 0,0 0 0,0 0 0,0 0 0,0 0 0,1 0 0,-1 0 0,0 0 0,2 1 0,0-1 8,-1-1-1,1 1 1,0-1 0,0 1 0,0-1 0,0 0 0,0 0 0,0 0 0,0-1-1,0 1 1,-1-1 0,1 1 0,3-2 0,6-2 23,-1 0-1,-1-1 1,1 0-1,-1-1 1,0 0 0,10-8-1,-5 0-25,-1 0 1,0-1-1,-1-1 0,-1 0 1,-1 0-1,17-33 0,-21 37-4,-1-2 1,-1 1-1,0 0 0,0-1 1,-2 0-1,0 0 0,0 0 1,-1-1-1,-1 1 0,0-16 1,-1 30-15,0-1 1,0 1 0,0 0 0,0-1-1,-1 1 1,1 0 0,0-1-1,0 1 1,0 0 0,0-1 0,0 1-1,0 0 1,-1-1 0,1 1-1,0 0 1,0 0 0,0-1-1,-1 1 1,1 0 0,0 0 0,0-1-1,-1 1 1,1 0 0,0 0-1,0 0 1,-1 0 0,1-1 0,0 1-1,-1 0 1,1 0 0,0 0-1,-1 0 1,1 0 0,0 0-1,-1 0 1,1 0 0,0 0 0,-1 0-1,1 0 1,0 0 0,-1 0-1,1 0 1,0 0 0,-1 0 0,1 0-1,0 0 1,0 1 0,-1-1-1,1 0 1,0 0 0,-1 0 0,1 0-1,0 1 1,0-1 0,-1 0-1,1 0 1,0 1 0,0-1-1,0 0 1,-1 0 0,1 1 0,0-1-1,0 0 1,0 1 0,0-1-1,-17 19-125,8-2 160,0 0 0,1 1 0,1 0 0,1 0 0,0 1 0,2 0 0,0-1 0,1 2 0,1-1 0,0 37 0,2-54-23,0 0-1,0 1 0,0-1 0,0 0 0,1 0 1,-1 0-1,1 1 0,-1-1 0,1 0 0,0 0 1,0 0-1,0 0 0,0 0 0,0 0 0,0 0 0,0-1 1,1 1-1,-1 0 0,1-1 0,-1 1 0,1-1 1,0 1-1,-1-1 0,1 0 0,0 0 0,0 0 1,0 0-1,0 0 0,0 0 0,0 0 0,0-1 1,0 1-1,1-1 0,-1 1 0,0-1 0,0 0 0,0 0 1,1 0-1,2 0 0,1-1 15,1 0 0,-1 0-1,1-1 1,-1 0 0,0 0 0,1 0 0,-1-1 0,0 0-1,-1 0 1,1 0 0,0-1 0,5-5 0,76-75-22,-87 84-1,0 0 0,0-1 1,0 1-1,0 0 1,1 0-1,-1-1 0,0 1 1,0 0-1,0 0 0,1 0 1,-1 0-1,0-1 1,0 1-1,0 0 0,1 0 1,-1 0-1,0 0 1,0 0-1,1 0 0,-1 0 1,0 0-1,1 0 0,-1 0 1,0 0-1,0 0 1,1 0-1,-1 0 0,0 0 1,0 0-1,1 0 0,-1 0 1,0 0-1,1 0 1,-1 0-1,0 0 0,1 1 1,4 11 18,-3 30 111,-1-23-13,-1-13-92,1 0-1,0 0 1,0 0 0,0 0 0,1-1 0,0 1 0,0 0-1,1-1 1,-1 0 0,1 1 0,0-1 0,5 6-1,-5-8-12,0-1 0,1 1-1,-1-1 1,0 0 0,1 0 0,-1 0-1,1 0 1,0 0 0,0-1-1,0 0 1,-1 0 0,1 0-1,0 0 1,0-1 0,0 1-1,0-1 1,1 0 0,-1 0-1,4-1 1,4 0-11,0-1 0,0-1 0,-1 0 0,1 0 0,-1-1 0,20-10 0,65-42 0,-31 16 0,-64 40 0,-1 0 0,0-1 0,1 1 0,-1 0 0,1 0 0,-1-1 0,1 1 0,-1 0 0,1 0 0,-1 0 0,1-1 0,-1 1 0,1 0 0,-1 0 0,1 0 0,-1 0 0,1 0 0,-1 0 0,1 0 0,-1 0 0,1 0 0,-1 0 0,1 1 0,-1-1 0,1 0 0,-1 0 0,1 0 0,-1 1 0,0-1 0,1 0 0,-1 0 0,1 1 0,-1-1 0,1 0 0,-1 1 0,0-1 0,1 0 0,-1 1 0,0-1 0,1 1 0,6 27 0,-7-23 0,1 1 0,0-1 0,0 0 0,1 0 0,0 0 0,2 6 0,-3-10 0,0 0 0,0 0 0,-1 0 0,1 0 0,0 0 0,0 0 0,0 0 0,1 0 0,-1 0 0,0 0 0,0-1 0,0 1 0,1 0 0,-1-1 0,0 1 0,1-1 0,-1 1 0,0-1 0,1 0 0,-1 0 0,0 1 0,1-1 0,-1 0 0,1 0 0,-1 0 0,1-1 0,-1 1 0,3-1 0,-2 1-185,0-1 1,0 0-1,0 0 0,0 0 0,0 0 1,0 0-1,0 0 0,0-1 1,0 1-1,-1-1 0,1 1 0,-1-1 1,1 0-1,-1 1 0,1-1 0,-1 0 1,0 0-1,0 0 0,0 0 1,0 0-1,1-4 0,0-1-1292,0-1-1,0 1 1,0-1 0,0-15-1,-1-8-5841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7.939"/>
    </inkml:context>
    <inkml:brush xml:id="br0">
      <inkml:brushProperty name="width" value="0.025" units="cm"/>
      <inkml:brushProperty name="height" value="0.025" units="cm"/>
    </inkml:brush>
  </inkml:definitions>
  <inkml:trace contextRef="#ctx0" brushRef="#br0">14 0 13645,'0'0'9385,"-14"62"-9417,31-44-1442,2-4-2882,5-4-3459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8.310"/>
    </inkml:context>
    <inkml:brush xml:id="br0">
      <inkml:brushProperty name="width" value="0.025" units="cm"/>
      <inkml:brushProperty name="height" value="0.025" units="cm"/>
    </inkml:brush>
  </inkml:definitions>
  <inkml:trace contextRef="#ctx0" brushRef="#br0">192 0 7976,'0'0'19111,"-5"12"-17739,0-3-1189,1 0 0,0 0 0,1 1 0,0 0-1,1-1 1,0 1 0,0 0 0,1 0 0,0 0 0,1 0 0,0 0 0,1 1 0,0-1 0,0 0 0,1 0-1,1-1 1,-1 1 0,9 18 0,1-6-77,7 11-405,17 44 1,-31-63 220,-1 0 0,0 0 1,-1 0-1,0 0 0,-1 0 0,0 24 1,-2-35 105,-1 0 1,1 0-1,-1 0 1,0 0-1,0-1 1,0 1-1,0 0 1,0 0 0,-1-1-1,1 1 1,-1-1-1,1 0 1,-1 1-1,0-1 1,0 0-1,0 0 1,-1 0 0,1 0-1,0 0 1,-1-1-1,1 1 1,-1-1-1,1 1 1,-1-1-1,0 0 1,0 0-1,1 0 1,-1-1 0,0 1-1,0-1 1,0 1-1,-4-1 1,1 1 37,-1 0 0,0-1 0,1 0 0,-1 0 1,0 0-1,1-1 0,-1 0 0,1-1 0,-1 1 0,1-1 1,-1 0-1,1-1 0,-10-4 0,7 0-66,0 0 0,1-1 0,0 0 0,0 0 0,1-1 0,0 0 0,0 0 0,1-1 0,-5-10 0,7 13 0,1 0 0,0 0 0,1 0 0,-1 0 0,1-1 0,1 1 0,-1-1 0,1 0 0,1 1 0,-1-1 0,1 0 0,1 1 0,-1-1 0,3-9 0,-1 13 3,-1 0 0,1 1 0,1-1 0,-1 0 0,0 1 0,1 0 0,0 0 0,0-1 0,0 2 0,0-1 0,0 0-1,0 1 1,1-1 0,-1 1 0,1 0 0,0 0 0,0 0 0,0 1 0,0-1 0,0 1 0,0 0 0,5 0 0,13-4-111,0 1-1,37-1 1,-58 5 93,38-2-1519,48-4-9077,-47-1 1568</inkml:trace>
  <inkml:trace contextRef="#ctx0" brushRef="#br0" timeOffset="1">564 37 21524,'0'0'10827,"51"29"-10667,-19-27-64,0-2-481,0 0-1889,-1-6-3811,-4-13-9322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9.556"/>
    </inkml:context>
    <inkml:brush xml:id="br0">
      <inkml:brushProperty name="width" value="0.025" units="cm"/>
      <inkml:brushProperty name="height" value="0.025" units="cm"/>
    </inkml:brush>
  </inkml:definitions>
  <inkml:trace contextRef="#ctx0" brushRef="#br0">166 262 14734,'0'0'11227,"-9"-5"-10694,7 4-519,-1-1-1,1 1 1,-1 0-1,1-1 1,-1 1-1,0 0 0,1 1 1,-1-1-1,0 0 1,0 1-1,0 0 0,1-1 1,-1 1-1,0 0 1,0 1-1,0-1 1,0 0-1,1 1 0,-1-1 1,0 1-1,0 0 1,1 0-1,-1 0 1,1 1-1,-1-1 0,1 0 1,-1 1-1,1 0 1,0-1-1,0 1 0,-1 0 1,1 0-1,1 0 1,-4 4-1,-1-1 127,0 1 0,1 0 0,-1 0 0,1 1 0,1-1 1,-1 1-1,1 0 0,0 0 0,1 1 0,-1-1 0,1 1 0,1-1 0,0 1 0,0 0 0,0 0 0,0 9 0,2-16-135,0 0 0,0 0-1,0 0 1,0 0 0,1 0 0,-1 0 0,0 0-1,0-1 1,1 1 0,-1 0 0,0 0 0,1 0-1,-1 0 1,1 0 0,-1 0 0,1-1 0,0 1-1,-1 0 1,1 0 0,0-1 0,0 1 0,-1 0-1,1-1 1,0 1 0,1 0 0,29 3 159,-24-5-116,1 0 0,-1-1 0,0 0 0,0 0 0,0 0 0,12-6 0,-7 0 9,1-1 0,-1 0 0,-1 0 0,0-1 0,18-21 1,-24 25 77,-1 0 0,1 0 0,-1 0 1,0-1-1,0 1 0,-1-1 1,0 0-1,0 0 0,-1 0 0,0 0 1,0-1-1,0 1 0,0-10 0,-2 17-130,0 0-1,0 0 1,0-1-1,0 1 1,0 0-1,0 0 1,0-1-1,0 1 1,0 0-1,-1 0 1,1-1-1,0 1 1,0 0-1,0 0 1,0-1-1,0 1 1,0 0-1,-1 0 1,1 0-1,0-1 1,0 1-1,0 0 1,-1 0-1,1 0 1,0 0-1,0 0 1,0-1-1,-1 1 1,1 0-1,0 0 0,0 0 1,-1 0-1,1 0 1,0 0-1,-1 0 1,1 0-1,0 0 1,0 0-1,-1 0 1,1 0-1,0 0 1,0 0-1,-1 0 1,1 0-1,0 0 1,0 0-1,-1 0 1,1 0-1,0 1 1,0-1-1,0 0 1,-1 0-1,1 0 1,0 0-1,-1 1 1,-12 9-48,9-5 46,0 0 1,1 1 0,0 0-1,1-1 1,-1 1 0,1 0-1,0 1 1,0-1 0,1 0 0,0 0-1,0 1 1,0 11 0,1-15 1,0-1 1,-1 1 0,2-1-1,-1 1 1,0 0 0,0-1-1,1 1 1,-1 0 0,1-1-1,0 1 1,0-1 0,0 1-1,0-1 1,0 0 0,1 1-1,-1-1 1,1 0 0,-1 0-1,1 0 1,0 0 0,0 0-1,0 0 1,0-1 0,0 1-1,0-1 1,0 1 0,1-1-1,-1 0 1,1 0 0,-1 0-1,1 0 1,4 1 0,-3-1-3,1-1 1,0 1 0,0-1 0,-1 0 0,1 0 0,0 0 0,0-1 0,-1 0 0,1 0 0,0 0 0,-1 0 0,1-1 0,-1 0 0,1 0 0,-1 0 0,0 0 0,0-1-1,0 0 1,0 0 0,6-6 0,-2 0 1,-1-1-1,-1 1 0,1-1 1,-2 0-1,1-1 0,-1 1 1,5-17-1,-12 47-73,2 0 1,3 29-1,-1-33 56,-3-14 16,1-1-1,0 1 1,0 0 0,1 0-1,-1-1 1,0 1 0,0 0-1,1-1 1,-1 1 0,1 0-1,0-1 1,-1 1-1,1-1 1,0 1 0,0-1-1,0 1 1,0-1 0,0 0-1,0 1 1,1-1 0,-1 0-1,0 0 1,1 0-1,-1 0 1,0 0 0,1 0-1,0 0 1,-1 0 0,1-1-1,-1 1 1,1-1 0,0 1-1,-1-1 1,1 0-1,0 1 1,-1-1 0,1 0-1,0 0 1,0 0 0,-1 0-1,1-1 1,2 1 0,2-2 5,-1 1 1,1-1 0,0 0 0,0 0 0,-1 0-1,0-1 1,1 0 0,-1 0 0,0-1-1,0 1 1,5-6 0,4-6-84,-1-2 1,-1 1-1,0-2 0,15-30 0,-21 39 6,-5 7-534,-4 24-508,-3 6 1064,3-19 69,1 1 0,0-1 0,0 1 0,1 0-1,0-1 1,1 1 0,0 0 0,1 0-1,2 13 1,-2-22-10,0 1 1,0 0-1,0-1 0,0 1 0,0 0 0,1-1 1,-1 1-1,1-1 0,-1 0 0,1 1 1,0-1-1,-1 0 0,1 0 0,0 0 0,0 0 1,0-1-1,-1 1 0,1 0 0,0-1 0,0 1 1,0-1-1,0 0 0,0 1 0,0-1 1,1 0-1,-1 0 0,0-1 0,0 1 0,0 0 1,0-1-1,0 1 0,0-1 0,-1 1 0,4-3 1,4 1 34,0-1 0,0-1 0,0 0 1,0 0-1,-1-1 0,9-5 0,2-6-13,-1-1 0,-1 0 0,0-2 0,-1 0 0,-1 0 0,-1-1 0,17-32 0,-21 33-47,-1 0 1,-1 0 0,-1-1-1,0 0 1,-2 0 0,0-1-1,-1 0 1,2-41-1,-21 98-670,2 17 823,2 1 0,3 1 0,2 0-1,2 78 1,7-102-111,-3-30-33,0 0 1,0 0-1,1 0 0,-1 0 0,0-1 0,1 1 0,-1 0 0,1 0 1,-1-1-1,1 1 0,-1 0 0,1 0 0,0-1 0,-1 1 0,1-1 1,0 1-1,-1-1 0,1 1 0,0-1 0,0 1 0,-1-1 0,1 0 0,0 1 1,0-1-1,0 0 0,0 0 0,-1 1 0,1-1 0,0 0 0,1 0 1,-1 0-18,0-1 0,0 1-1,-1-1 1,1 1 0,0 0 0,-1-1 0,1 1 0,0-1 0,-1 0 0,1 1 0,0-1 0,-1 0 0,1 1 0,-1-1 0,1 0 0,-1 1 0,0-1 0,1 0 0,-1 0 0,0 0 0,0 1 0,1-1 0,-1 0 0,0 0 0,0 0 0,0 0 0,0 1 0,0-1 0,0 0 0,0 0 0,0 0 0,0 0 0,0 0 0,-1 1 0,1-1-1,0 0 1,-1 0 0,1 1 0,-1-2 0,-15-35-878,-2 18 478,-2 2 1,-35-23-1,-19-18 722,74 58-270,-1 0-1,1 0 0,0 0 0,0 0 0,0 0 0,-1 0 0,1-1 1,0 1-1,0 0 0,0 0 0,0 0 0,-1 0 0,1 0 0,0-1 1,0 1-1,0 0 0,0 0 0,0 0 0,0-1 0,-1 1 0,1 0 1,0 0-1,0-1 0,0 1 0,0 0 0,0 0 0,0-1 0,0 1 1,0 0-1,0 0 0,0 0 0,0-1 0,0 1 0,0 0 0,0 0 1,0-1-1,0 1 0,1 0 0,-1 0 0,0-1 0,0 1 0,0 0 1,0 0-1,0 0 0,0 0 0,1-1 0,-1 1 0,0 0 0,0 0 1,0 0-1,1 0 0,-1-1 0,0 1 0,0 0 0,0 0 0,1 0 1,-1 0-1,0 0 0,1 0 0,24-3 357,32 7-479,34 9-3006,-28-10-6003,-22-3-2969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5.230"/>
    </inkml:context>
    <inkml:brush xml:id="br0">
      <inkml:brushProperty name="width" value="0.025" units="cm"/>
      <inkml:brushProperty name="height" value="0.025" units="cm"/>
    </inkml:brush>
  </inkml:definitions>
  <inkml:trace contextRef="#ctx0" brushRef="#br0">127 377 15567,'0'0'6278,"-9"-5"-5040,6 3-1183,2 1-15,-1-1 0,1 1 0,-1 0 0,1 0 0,-1-1 0,0 1 0,1 1 0,-1-1 0,0 0 0,0 0 0,1 1 1,-1-1-1,0 1 0,0-1 0,0 1 0,0 0 0,0 0 0,0 0 0,0 0 0,0 0 0,0 0 0,1 0 0,-1 1 0,0-1 0,0 1 1,0-1-1,0 1 0,0 0 0,1 0 0,-1-1 0,0 1 0,1 1 0,-1-1 0,1 0 0,-1 0 0,1 0 0,0 1 0,-1-1 0,1 1 1,0-1-1,0 1 0,0 0 0,0-1 0,-1 4 0,-5 7 260,2 0 0,-1 0 0,2 1 0,-1-1 0,2 1-1,0 0 1,0 0 0,1 0 0,1 1 0,0 19 0,1-31-290,0 0-1,0 0 1,0-1 0,0 1-1,0 0 1,1 0 0,-1-1-1,0 1 1,1 0 0,0-1-1,-1 1 1,1 0 0,0-1-1,0 1 1,0-1 0,0 1-1,0-1 1,0 0 0,0 1-1,1-1 1,-1 0 0,0 0-1,4 2 1,-3-2 0,1 0 1,-1 0-1,1-1 0,-1 1 1,1-1-1,0 0 1,-1 0-1,1 0 0,0 0 1,-1 0-1,1-1 0,0 1 1,-1-1-1,4 0 1,3-2 26,0-1 1,0 0 0,-1 0-1,1 0 1,-1-1-1,0-1 1,14-11 0,-8 2-15,-1 0-1,0-1 1,-2-1 0,0 0 0,-1 0 0,0-1 0,-1 0-1,-2-1 1,10-29 0,-10 21 126,-1-1 0,-1 0 0,-2 0 0,0-1-1,-2 1 1,-3-34 0,1 56-107,1 0-1,-1 1 0,-1-1 1,1 0-1,-1 1 0,0-1 1,0 1-1,-1 0 1,1-1-1,-1 1 0,0 0 1,-1 1-1,1-1 0,-1 1 1,0-1-1,-5-4 1,7 8-30,-1-1 1,1 1 0,-1-1-1,1 1 1,0 0-1,-1 0 1,0 0 0,1 0-1,-1 0 1,0 1 0,1-1-1,-1 1 1,0 0 0,0 0-1,1 0 1,-1 0 0,0 0-1,0 1 1,1-1-1,-1 1 1,0-1 0,1 1-1,-1 0 1,1 0 0,-1 1-1,1-1 1,-1 0 0,1 1-1,0-1 1,0 1-1,-1 0 1,1 0 0,0 0-1,1 0 1,-3 3 0,-8 8-9,0 1 0,2 1 0,0-1 1,0 2-1,-10 22 0,16-28-1,0 0 0,0 1 0,1-1 0,0 1 0,0 0 0,1-1 0,1 1 0,0 0 0,1 0 0,0 12 0,0-22-2,1 0 1,-1 1-1,0-1 0,1 0 0,-1 0 0,1 0 0,-1 1 0,1-1 0,-1 0 0,1 0 1,0 0-1,0 0 0,-1 0 0,1 0 0,0 0 0,0 0 0,0 0 0,0 0 0,0-1 0,0 1 1,0 0-1,1-1 0,1 2 0,1-1 5,0 0 0,0 0 0,0 0 0,0 0 0,0-1 0,0 0 0,8 0 0,1-1 24,0-1-1,0 0 0,25-8 1,-22 4 1,-5 2-85,0 0 0,1 0-1,-1 1 1,17-2 0,-27 5 45,1 0 1,0-1 0,-1 1-1,1 0 1,-1 0 0,1 0-1,0 0 1,-1 1 0,1-1-1,0 0 1,-1 1-1,1-1 1,-1 1 0,1-1-1,-1 1 1,1 0 0,-1 0-1,1 0 1,-1 0 0,0 0-1,0 0 1,1 0-1,-1 0 1,0 0 0,0 0-1,0 1 1,0-1 0,0 1-1,0-1 1,-1 0 0,1 1-1,0-1 1,-1 1 0,1 0-1,-1-1 1,0 1-1,1-1 1,-1 3 0,1 16-1,0 1 0,-5 35 1,2-36 40,1-1-1,1 0 1,2 23 0,-2-42-26,0 1 1,0-1-1,1 0 0,-1 0 0,0 1 1,0-1-1,1 0 0,-1 0 0,0 1 1,1-1-1,-1 0 0,0 0 0,1 0 1,-1 1-1,0-1 0,1 0 0,-1 0 1,1 0-1,-1 0 0,0 0 0,1 0 1,-1 0-1,0 0 0,1 0 0,-1 0 1,1 0-1,-1 0 0,0 0 0,1 0 0,-1 0 1,0 0-1,1-1 0,-1 1 0,0 0 1,1 0-1,-1 0 0,0-1 0,1 1 1,-1 0-1,0 0 0,0-1 0,1 1 1,-1 0-1,0 0 0,0-1 0,1 1 1,-1 0-1,0-1 0,0 1 0,0-1 1,16-14 155,1-11-127,-1 0 1,-1-1 0,-1-1 0,-2 0 0,-1-1 0,13-50-1,-28 107-45,1 1-1,0 0 0,3 34 1,0-62 16,0-1 0,0 1 0,0-1 0,1 1 0,-1 0 0,0-1 1,0 1-1,0 0 0,0-1 0,1 1 0,-1-1 0,0 1 0,1-1 0,-1 1 0,0 0 1,1-1-1,-1 1 0,0-1 0,1 0 0,-1 1 0,1-1 0,-1 1 0,1-1 0,0 0 1,-1 1-1,1-1 0,-1 0 0,1 1 0,-1-1 0,1 0 0,1 0 0,20-7 310,15-24 107,-22 8-423,-2 0 0,0-1 0,-2-1 0,0 0 0,-2 0 0,8-32 0,-22 77 0,2 1 0,0-1 0,1 1 0,2 29 0,0-49-34,0 1 1,0-1-1,0 1 1,1-1-1,-1 1 1,0-1-1,1 1 1,0-1-1,-1 0 1,1 1-1,0-1 1,-1 0-1,1 1 1,0-1-1,0 0 1,0 0-1,0 0 1,0 0-1,1 0 1,-1 0-1,0 0 1,0 0-1,1-1 1,-1 1-1,2 0 1,0 0-337,0 0 0,0 0 0,0 0 1,1-1-1,-1 0 0,0 1 1,0-1-1,1-1 0,-1 1 1,6-1-1,9-5-7760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9.914"/>
    </inkml:context>
    <inkml:brush xml:id="br0">
      <inkml:brushProperty name="width" value="0.025" units="cm"/>
      <inkml:brushProperty name="height" value="0.025" units="cm"/>
    </inkml:brush>
  </inkml:definitions>
  <inkml:trace contextRef="#ctx0" brushRef="#br0">1 0 8456,'0'0'19571,"57"20"-17169,-31-19-1089,5-1-993,2 0-256,-4 0-1377,-1-3-2883,-2-11-6054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256"/>
    </inkml:context>
    <inkml:brush xml:id="br0">
      <inkml:brushProperty name="width" value="0.025" units="cm"/>
      <inkml:brushProperty name="height" value="0.025" units="cm"/>
    </inkml:brush>
  </inkml:definitions>
  <inkml:trace contextRef="#ctx0" brushRef="#br0">27 0 19987,'0'0'7911,"-14"60"-7078,9-25-288,1-1-417,1 2-96,3-7 0,0-6-641,0-6-864,0-6-545,0-6-641,0-26-17840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597"/>
    </inkml:context>
    <inkml:brush xml:id="br0">
      <inkml:brushProperty name="width" value="0.025" units="cm"/>
      <inkml:brushProperty name="height" value="0.025" units="cm"/>
    </inkml:brush>
  </inkml:definitions>
  <inkml:trace contextRef="#ctx0" brushRef="#br0">5 1 17328,'0'0'12268,"51"15"-11563,-18-6-353,6-3-224,5-2 0,-3-2-96,0-2-736,-7 0-1250,-8 0-1377,-8 0-769,-11 0-1762</inkml:trace>
  <inkml:trace contextRef="#ctx0" brushRef="#br0" timeOffset="1">1 164 16816,'0'0'9993,"70"43"-8423,-24-43-737,6 0-385,-6-7-320,1 2-128,-14 0-1025,-11 1-2754,-12 3-1699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938"/>
    </inkml:context>
    <inkml:brush xml:id="br0">
      <inkml:brushProperty name="width" value="0.025" units="cm"/>
      <inkml:brushProperty name="height" value="0.025" units="cm"/>
    </inkml:brush>
  </inkml:definitions>
  <inkml:trace contextRef="#ctx0" brushRef="#br0">0 14 6726,'0'0'21365,"55"35"-20405,-13-35-415,5-3-449,-2-2-64,-1-3-865,-3 1-1985,-3-5-1859,-3-2-2882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1.296"/>
    </inkml:context>
    <inkml:brush xml:id="br0">
      <inkml:brushProperty name="width" value="0.025" units="cm"/>
      <inkml:brushProperty name="height" value="0.025" units="cm"/>
    </inkml:brush>
  </inkml:definitions>
  <inkml:trace contextRef="#ctx0" brushRef="#br0">291 7 14894,'0'0'6742,"-9"-3"-5060,5 2-1554,0 1 0,-1-1-1,1 0 1,0 1 0,-1 0 0,1 0-1,0 0 1,-1 1 0,1-1 0,0 1-1,-1 0 1,1 0 0,0 1 0,0-1 0,0 1-1,0 0 1,0 0 0,0 0 0,1 1-1,-1-1 1,1 1 0,0 0 0,-1 0-1,1 0 1,1 0 0,-1 0 0,0 1 0,1-1-1,-4 7 1,-1 2 151,0 0 0,1 1 0,0 0 1,1 0-1,0 1 0,1-1 0,0 1 0,1 0 0,-1 18 0,1 12-99,5 73-1,0-101-182,0 0 1,2 0-1,0 0 0,0 0 1,2-1-1,7 16 1,-8-17-50,-5-14 59,1 0-1,-1 0 1,0 1 0,0-1-1,0 0 1,0 0-1,0 0 1,0 0 0,0 1-1,0-1 1,0 0-1,0 0 1,0 0 0,0 1-1,0-1 1,0 0-1,0 0 1,0 0-1,0 1 1,0-1 0,0 0-1,0 0 1,0 0-1,0 1 1,0-1 0,0 0-1,-1 0 1,1 0-1,0 0 1,0 1-1,0-1 1,0 0 0,0 0-1,0 0 1,-1 0-1,1 0 1,0 0 0,0 1-1,0-1 1,0 0-1,-1 0 1,1 0 0,0 0-1,0 0 1,0 0-1,-1 0 1,1 0-1,0 0 1,0 0 0,-1 0-1,-16-2 159,-15-12 2,23 5-173,-1 0 0,2-1 1,-1 0-1,1 0 0,1-1 1,-1 0-1,2 0 0,0-1 1,0 0-1,1 0 0,1 0 1,0-1-1,0 1 0,1-1 0,-1-14 1,4 26 16,1-1 0,-1 1 0,1 0 0,-1 0 1,1 0-1,-1 0 0,1 0 0,0 0 0,-1 0 0,1 0 0,0 0 1,0 0-1,0 0 0,0 0 0,0 1 0,0-1 0,0 0 1,0 1-1,0-1 0,0 0 0,0 1 0,0 0 0,0-1 0,0 1 1,1-1-1,-1 1 0,0 0 0,0 0 0,0 0 0,1 0 1,-1 0-1,0 0 0,0 0 0,1 0 0,1 1 0,56 5-22,-52-5-11,8 1-778,0 0 1,0-1-1,0 0 0,0-2 0,0 1 1,27-6-1,-35 4-103,1-1 1,0 0-1,-1 0 0,0 0 1,1-1-1,-1 0 0,-1 0 1,1-1-1,-1 0 0,0 0 1,0-1-1,0 0 0,-1 0 1,6-8-1,11-15-4985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1.700"/>
    </inkml:context>
    <inkml:brush xml:id="br0">
      <inkml:brushProperty name="width" value="0.025" units="cm"/>
      <inkml:brushProperty name="height" value="0.025" units="cm"/>
    </inkml:brush>
  </inkml:definitions>
  <inkml:trace contextRef="#ctx0" brushRef="#br0">150 0 9065,'0'0'12022,"-10"11"-11094,-5 7-205,1 0-1,0 1 0,2 1 0,0 0 0,1 1 0,1 0 0,-10 32 0,11-18-195,1 0 0,2 1 0,2-1 0,1 1-1,2 0 1,5 55 0,1-60-558,-5-30-48,0 0 0,0 1 0,0-1 0,1 0 1,-1 1-1,0-1 0,1 0 0,-1 0 0,1 0 1,-1 0-1,1 1 0,0-1 0,-1 0 0,1 0 0,0 0 1,0 0-1,0 0 0,0 0 0,0-1 0,1 2 1,0-42-227,-16-194-666,17 234 1033,0 0 1,0 1-1,0-1 1,-1 1 0,1 0-1,0 0 1,-1 0-1,1 0 1,0 0 0,2 2-1,7 3-52,1-1 0,0 0-1,0-1 1,1-1 0,-1 0 0,1-1-1,0 0 1,0-1 0,-1 0-1,18-2 1,-24 0 15,0 0 0,1 0 0,-1-1 0,0 0 0,0 0 0,0-1 0,0 1 0,0-1 0,8-6 0,-12 7 34,1-1 1,-1 0-1,1 0 1,-1 0-1,0 0 0,-1 0 1,1-1-1,0 1 1,-1-1-1,0 0 1,0 1-1,0-1 0,0 0 1,0-1-1,-1 1 1,2-7-1,-3 10-33,1 0 0,-1-1 0,1 1 0,-1 0 0,0-1 0,0 1 0,1 0 0,-1-1 0,0 1 0,0 0 0,0-1 0,0 1 0,-1 0 0,1-1 0,0 1-1,0 0 1,-1 0 0,1-1 0,-1 1 0,1 0 0,-1 0 0,0 0 0,1-1 0,-1 1 0,0 0 0,0 0 0,0 0 0,0 0 0,0 0 0,0 1 0,0-1 0,0 0 0,0 0 0,0 1 0,0-1 0,0 0 0,-1 1 0,1-1 0,0 1 0,0 0 0,-1-1 0,1 1 0,0 0 0,-1 0 0,-1 0 0,-1 0-38,0 0 0,0 1 0,0 0 0,0 0-1,0 0 1,1 0 0,-1 1 0,0-1 0,1 1 0,-1 0 0,1 0 0,0 0 0,-1 0 0,-4 5 0,3-2 71,1 1 0,0-1 0,0 0 0,0 1 0,0 0 0,1 0 0,0 0 0,0 1 0,1-1 0,-1 1 0,1-1 0,1 1 0,0 0 0,0-1 0,0 1 0,0 0 0,1 0 0,1 8 0,0-13-54,-1 0 1,1 0-1,0 0 0,0 0 0,0 0 1,1-1-1,-1 1 0,0 0 0,1-1 0,-1 1 1,1-1-1,-1 1 0,1-1 0,0 1 0,0-1 1,-1 0-1,1 0 0,0 0 0,0 0 0,0-1 1,0 1-1,0 0 0,0-1 0,1 1 0,-1-1 1,4 0-1,63 3-1223,-61-3 560,29-5-4477,2-13-3759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2.695"/>
    </inkml:context>
    <inkml:brush xml:id="br0">
      <inkml:brushProperty name="width" value="0.025" units="cm"/>
      <inkml:brushProperty name="height" value="0.025" units="cm"/>
    </inkml:brush>
  </inkml:definitions>
  <inkml:trace contextRef="#ctx0" brushRef="#br0">171 303 4516,'0'0'14366,"4"-8"-10426,12-25-769,-16 32-3077,1 0 0,-1 1 0,0-1 0,0 0 0,0 1 0,0-1 0,0 0 0,0 1 0,0-1 0,0 0 0,0 1 0,0-1 0,0 0 0,0 1 0,0-1 0,-1 1 0,1-1 0,0 0 1,0 1-1,-1-1 0,1 1 0,0-1 0,-1 1 0,1-1 0,-1 1 0,1-1 0,-1 1 0,1-1 0,-1 1 0,1-1 0,-1 1 0,1 0 0,-1-1 0,1 1 0,-1 0 0,0 0 0,1-1 0,-1 1 0,1 0 1,-1 0-1,0 0 0,1 0 0,-1 0 0,0 0 0,1 0 0,-1 0 0,0 0 0,1 0 0,-1 0 0,-1 0 0,-32 3 315,26-1-381,1 0 0,0 0 1,0 1-1,0 0 1,0 0-1,0 1 0,1-1 1,-1 2-1,1-1 1,0 1-1,0 0 0,1 0 1,-1 0-1,1 1 1,1 0-1,-1 0 0,1 0 1,0 0-1,0 1 1,1 0-1,-1 0 1,2 0-1,-1 0 0,1 0 1,0 0-1,1 1 1,-2 8-1,3-15-23,0 1 1,0 0-1,0-1 1,1 1-1,-1 0 0,0-1 1,1 1-1,-1-1 1,1 1-1,-1-1 1,1 1-1,0-1 0,0 0 1,-1 1-1,1-1 1,0 0-1,0 1 1,0-1-1,1 0 0,-1 0 1,0 0-1,0 0 1,1 0-1,-1 0 1,0 0-1,2 0 0,2 1 10,0 0 0,0-1-1,0 0 1,-1 0 0,1 0-1,0 0 1,1-1 0,7 0-1,3-1-267,0-1 0,-1 0 0,1-2 0,27-8-1,-19 2-1235,-1-2-1,0 0 0,0-1 0,-2-1 1,0-1-1,0-1 0,-1-1 0,-1-1 0,-1 0 1,-1-2-1,0 0 0,23-38 0,-3-15 1836,-13-5 4198,-22 51 67,-2 27-4516,0 0 0,-1 0-1,1 0 1,0 0-1,0 0 1,-1 0 0,1 0-1,0 0 1,-1 0-1,1 0 1,0 0 0,0 0-1,-1 0 1,1 0-1,0 0 1,-1 0 0,1 0-1,0 0 1,0 0-1,-1 0 1,1 0 0,0 1-1,0-1 1,-1 0-1,1 0 1,0 0 0,0 0-1,-1 1 1,1-1-1,0 0 1,0 0 0,0 0-1,0 1 1,-1-1-1,1 0 1,0 0 0,0 1-1,0-1 1,0 0-1,0 1 1,-28 43 1488,7 6-758,2 1 0,3 1 0,1 1-1,3 0 1,-10 102 0,20-168-7846,-4-7 3603,-18-46 1958,-5 9 1975,1 3 2199,25 48-1945,1 1 0,0-1-1,0 0 1,1 0 0,-1 0 0,2 0-1,-2-8 1,2 13-672,1 0 0,-1 0-1,0 1 1,0-1 0,1 0-1,-1 0 1,0 0 0,1 0 0,-1 1-1,0-1 1,1 0 0,-1 0 0,1 1-1,0-1 1,-1 0 0,1 1-1,0-1 1,-1 1 0,1-1 0,0 1-1,-1-1 1,1 1 0,0-1 0,0 1-1,0 0 1,0-1 0,-1 1-1,1 0 1,0 0 0,0-1 0,0 1-1,1 0 1,35-1 54,-28 1-3,32 2-655,42 7-1,-30-2-2756,0-3-3769,-2-3-5720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3.895"/>
    </inkml:context>
    <inkml:brush xml:id="br0">
      <inkml:brushProperty name="width" value="0.025" units="cm"/>
      <inkml:brushProperty name="height" value="0.025" units="cm"/>
    </inkml:brush>
  </inkml:definitions>
  <inkml:trace contextRef="#ctx0" brushRef="#br0">18 0 5125,'0'0'14894,"-18"70"-14702,18-34 160,0 5 129,0 8-225,0 2-96,2 3-32,4 1 1,0-2-33,-1-6-64,0-2 32,1-8-96,-1-5-1474,-1-5-1825,-1-6-5125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0.255"/>
    </inkml:context>
    <inkml:brush xml:id="br0">
      <inkml:brushProperty name="width" value="0.025" units="cm"/>
      <inkml:brushProperty name="height" value="0.025" units="cm"/>
    </inkml:brush>
  </inkml:definitions>
  <inkml:trace contextRef="#ctx0" brushRef="#br0">92 380 5061,'0'0'20601,"-10"-5"-19165,7 4-1384,-1-1 30,1 0 0,-1 1 0,1 0 0,-1-1 1,1 1-1,-1 1 0,0-1 0,1 1 0,-7-1 0,8 1-49,0 1-1,0 0 1,1-1-1,-1 1 1,0 0-1,1 0 1,-1 0-1,1 0 1,-1 0-1,1 0 1,-1 0-1,1 1 1,-1-1-1,1 0 0,0 1 1,0-1-1,0 1 1,0 0-1,0-1 1,0 1-1,0 0 1,1-1-1,-1 1 1,1 0-1,-1 0 1,1 0-1,-1 3 1,0-2-16,1 0 0,-1-1 0,1 1 0,-1 0 1,1 0-1,0 0 0,0 0 0,0-1 0,1 1 0,0 5 1,0-6-15,-1-1 1,0-1-1,1 1 1,0 0-1,-1 0 1,1 0-1,-1 0 1,1 0-1,0 0 1,-1-1 0,1 1-1,0 0 1,0 0-1,0-1 1,0 1-1,0-1 1,0 1-1,0-1 1,0 1-1,1 0 1,2-1 7,1 0 0,-1 1 0,0-1 0,0-1 0,0 1 0,0-1-1,1 0 1,-1 0 0,0 0 0,0 0 0,-1 0 0,1-1 0,0 0 0,4-2 0,16-11 30,-1 0 0,0-1 0,-2-1 0,0-1 0,0-1 0,19-24-1,-9 6 175,-1-1-1,40-71 0,-58 89 393,-2-1 0,0 0 0,10-32 1,-45 91-507,-63 147-101,76-155 0,1 0 0,2 0 0,1 1 0,-6 45 0,13-73-12,1 1 1,-1 0-1,1 0 0,0-1 1,1 1-1,-1 0 0,0-1 1,1 1-1,0 0 0,0-1 1,0 1-1,0-1 0,1 1 1,-1-1-1,1 1 0,0-1 1,0 0-1,4 4 0,-4-5-42,0-1 0,0 1 0,1-1-1,-1 0 1,0 0 0,1 0 0,-1 0 0,1 0-1,-1 0 1,1-1 0,0 1 0,-1-1-1,1 0 1,0 0 0,-1 0 0,1 0-1,0 0 1,-1-1 0,1 1 0,-1-1-1,1 1 1,-1-1 0,1 0 0,-1 0-1,1 0 1,-1 0 0,3-3 0,1 1-820,-1-1 0,0 0 0,0 0 0,0 0-1,0-1 1,-1 0 0,1 0 0,-1 0 0,-1 0 0,6-10 0,12-28-7149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0.818"/>
    </inkml:context>
    <inkml:brush xml:id="br0">
      <inkml:brushProperty name="width" value="0.025" units="cm"/>
      <inkml:brushProperty name="height" value="0.025" units="cm"/>
    </inkml:brush>
  </inkml:definitions>
  <inkml:trace contextRef="#ctx0" brushRef="#br0">6 27 12556,'0'0'6513,"-1"12"-2130,-3 58 971,4-69-5279,0-1 1,0 1 0,0 0-1,1-1 1,-1 1-1,0-1 1,1 1-1,-1 0 1,0-1-1,1 1 1,-1-1-1,1 1 1,-1-1-1,1 1 1,-1-1-1,1 1 1,-1-1 0,1 0-1,0 1 1,-1-1-1,1 0 1,-1 1-1,1-1 1,0 0-1,-1 0 1,1 0-1,0 1 1,-1-1-1,1 0 1,0 0-1,0 0 1,-1 0 0,1 0-1,0 0 1,-1-1-1,1 1 1,0 0-1,-1 0 1,1 0-1,0-1 1,-1 1-1,1 0 1,1-1-1,32-14 499,13-27-494,-45 39-81,1 0 0,0 0 0,-1 0-1,0-1 1,0 1 0,0 0 0,0-1 0,-1 1 0,1-1 0,-1 0-1,0 0 1,0 1 0,1-9 0,-2 12 1,0 0 0,-1-1 0,1 1 0,0 0 0,0-1 0,0 1 0,0 0 0,-1 0 0,1-1 0,0 1 0,0 0 0,-1-1 0,1 1 0,0 0 0,-1 0 0,1 0 0,0-1 0,-1 1 0,1 0 0,0 0 0,-1 0 0,1 0 0,0 0 0,-1 0 0,1 0 0,0 0 0,-1-1 0,1 1 0,0 0 0,-1 1 0,1-1 0,0 0 0,-1 0 0,1 0 0,-1 0 0,1 0 0,0 0 0,-1 0 0,1 0 0,0 1 0,-1-1 0,1 0 0,0 0 0,0 0 0,-1 1 0,1-1 0,0 0 0,0 0 0,-1 1 0,1-1 0,-19 12 0,10-4 0,1 0 0,1 1 0,-1-1 0,1 1 0,1 1 0,-1-1 0,2 1 0,-1 0 0,1 0 0,1 1 0,0 0 0,0 0 0,1 0 0,1 0 0,0 0 0,-1 19 0,3-29 0,0 0 0,0 0 0,0 0 0,0 0 0,0-1 0,1 1 0,-1 0 0,0 0 0,1 0 0,-1-1 0,1 1 0,-1 0 0,0 0 0,1-1 0,0 1 0,-1 0 0,1-1 0,-1 1 0,1-1 0,0 1 0,-1-1 0,1 1 0,0-1 0,0 1 0,-1-1 0,1 0 0,1 1 0,27-1 0,28-18 0,30-30 0,-69 36 0,2 1 0,-1 0 0,1 1 0,1 1 0,0 1 0,0 1 0,24-4 0,-44 11 0,0-1 0,0 1 0,0 0 0,0 0 0,0 0 0,0 0 0,0 0 0,0 0 0,0 0 0,0 0 0,0 0 0,0 1 0,0-1 0,0 0 0,0 1 0,0-1 0,0 1 0,0-1 0,-1 1 0,1-1 0,0 1 0,0-1 0,0 1 0,-1 0 0,1 0 0,0-1 0,-1 1 0,1 0 0,-1 0 0,1 1 0,0 0 0,0 1 0,-1 0 0,1-1 0,-1 1 0,1 0 0,-1 0 0,0 0 0,0-1 0,-1 1 0,0 5 0,-3 8 0,0-1 0,-12 28 0,15-42 0,-3 8 0,2-6 0,1 0 0,0 0 0,-1-1 0,1 1 0,0 0 0,0 0 0,1 0 0,-1 0 0,1 0 0,-1 0 0,1 1 0,0 4 0,1-8 0,1 1 0,-1-1 0,0 0 0,0 0 0,0 0 0,1 1 0,-1-1 0,0 0 0,0-1 0,1 1 0,-1 0 0,0 0 0,0 0 0,0-1 0,1 1 0,1-1 0,10-6 0,-1 0 0,1-1 0,-1 0 0,20-18 0,16-10 0,-39 30 0,0 0 0,0-1 0,0 2 0,1-1 0,-1 1 0,1 1 0,0 0 0,0 0 0,1 1 0,13-3 0,-22 7 0,-1-1 0,0 1 0,0-1 0,0 0 0,0 1 0,0 0 0,0-1 0,0 1 0,0 0 0,0 0 0,0-1 0,0 1 0,0 0 0,-1 0 0,1 0 0,0 0 0,-1 0 0,1 0 0,0 0 0,-1 0 0,1 0 0,-1 0 0,0 1 0,1-1 0,-1 0 0,0 0 0,0 0 0,0 1 0,0-1 0,0 0 0,0 0 0,0 3 0,-1 54 0,1-41 0,0-16 0,0 0 0,1-1 0,-1 1 0,1 0 0,-1-1 0,1 1 0,0-1 0,-1 1 0,1-1 0,-1 1 0,1-1 0,0 1 0,-1-1 0,1 0 0,0 1 0,0-1 0,-1 0 0,1 0 0,0 0 0,0 1 0,-1-1 0,1 0 0,0 0 0,0 0 0,0 0 0,-1 0 0,1 0 0,0 0 0,0-1 0,-1 1 0,1 0 0,0 0 0,0-1 0,-1 1 0,1 0 0,1-1 0,31-10 0,7-12 0,-30 16 0,0 1 0,1 1 0,0-1 0,0 1 0,0 1 0,21-5 0,-32 9-5,1-1 1,-1 1-1,1 0 0,-1 0 1,0 0-1,1 0 0,-1 0 1,1 0-1,-1 0 1,1 0-1,-1 0 0,1 0 1,-1 0-1,1 1 0,-1-1 1,1 0-1,-1 0 0,0 0 1,1 0-1,-1 1 0,1-1 1,-1 0-1,0 1 1,1-1-1,-1 0 0,0 1 1,1-1-1,-1 0 0,0 1 1,1-1-1,-1 0 0,0 1 1,0-1-1,0 1 0,1 0 1,-3 20-546,-16 18-1984,6-23-3504,3-7-5461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8.658"/>
    </inkml:context>
    <inkml:brush xml:id="br0">
      <inkml:brushProperty name="width" value="0.025" units="cm"/>
      <inkml:brushProperty name="height" value="0.025" units="cm"/>
    </inkml:brush>
  </inkml:definitions>
  <inkml:trace contextRef="#ctx0" brushRef="#br0">1 6 10762,'0'0'16923,"9"2"-15551,30 2-848,-1-1 0,1-2 0,0-1 0,0-2 0,43-8 0,-52 6-540,-218 40-614,69-26 625,118-10-27,16 0-32,24-1 73,50-10 1,-59 6-20,1 1 0,0 2 0,42 2-1,-73 0 10,0 0 0,0 0 0,0 0 0,0 0-1,-1 0 1,1 0 0,0 0 0,0 0-1,0 0 1,0 0 0,0 0 0,-1 1 0,1-1-1,0 0 1,0 0 0,0 0 0,0 0-1,0 0 1,0 0 0,-1 0 0,1 1 0,0-1-1,0 0 1,0 0 0,0 0 0,0 0-1,0 1 1,0-1 0,0 0 0,0 0 0,0 0-1,0 0 1,0 1 0,0-1 0,0 0-1,0 0 1,0 0 0,0 0 0,0 1-1,0-1 1,0 0 0,0 0 0,0 0 0,0 0-1,0 0 1,0 1 0,0-1 0,0 0-1,0 0 1,1 0 0,-1 0 0,0 0 0,0 1-1,0-1 1,0 0 0,0 0 0,0 0-1,1 0 1,-1 0 0,0 0 0,0 0 0,0 0-1,1 0 1,-14 8 15,-29 0 307,-1-2-1,1-1 0,-78-2 1,97-8-203,18-4-5132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152"/>
    </inkml:context>
    <inkml:brush xml:id="br0">
      <inkml:brushProperty name="width" value="0.025" units="cm"/>
      <inkml:brushProperty name="height" value="0.025" units="cm"/>
    </inkml:brush>
  </inkml:definitions>
  <inkml:trace contextRef="#ctx0" brushRef="#br0">0 162 16464,'0'6'622,"1"129"7240,1-47-6088,22 143 0,-17-207-1146,-1-38 231,-1-39-210,-4 19-607,-1-62 123,-1 89-157,0 0 1,0 0 0,0 0 0,-1 0 0,0 1 0,0-1 0,0 1-1,-1-1 1,0 1 0,-7-11 0,10 16-10,0 1 0,-1 0 0,1 0 0,0 0 0,0-1 0,0 1 0,0 0 0,0 0 0,0 0 0,0-1 0,-1 1 0,1 0 0,0 0 0,0 0-1,0 0 1,0-1 0,-1 1 0,1 0 0,0 0 0,0 0 0,0 0 0,-1 0 0,1 0 0,0 0 0,0 0 0,-1 0 0,1 0 0,0-1 0,0 1 0,0 0 0,-1 0 0,1 0 0,0 1 0,0-1 0,-1 0 0,1 0 0,0 0 0,0 0 0,0 0 0,-1 0 0,1 0 0,0 0 0,0 0 0,0 0 0,-1 1 0,1-1-1,0 0 1,0 0 0,0 0 0,-1 0 0,1 0 0,0 1 0,0-1 0,-5 20-53,4 30 8,1-46 52,0 0-1,1 0-1,-1 0 1,0 0-1,1 0 1,0 1-1,0-1 1,0-1-1,1 1 1,-1 0-1,1 0 1,0 0-1,0-1 1,0 1-1,0-1 1,1 0-1,-1 1 1,1-1-1,0 0 1,0-1-1,5 5 1,-4-5 17,-1 0 0,0-1-1,1 0 1,-1 1 0,0-1 0,1-1 0,-1 1 0,1 0 0,0-1-1,-1 1 1,1-1 0,-1 0 0,1-1 0,0 1 0,-1 0-1,1-1 1,-1 0 0,1 0 0,-1 0 0,1 0 0,-1-1 0,0 1-1,0-1 1,5-3 0,4-3 54,-1-1 0,0 0 1,0-1-1,-1 0 0,0-1 0,0 0 1,-1-1-1,-1 0 0,11-20 0,-9 13 20,0 0 1,-2-1-1,0-1 0,-1 1 1,7-41-1,-9 29-96,0-47 0,-5 69 0,0 0 0,0 0 0,-1 0 0,-1 0 0,1 1 0,-2-1 0,1 0 0,-1 1 0,-5-10 0,8 18 0,0 1 0,0-1 0,0 1 0,-1-1 0,1 1 0,0-1 0,0 1 0,-1-1 0,1 1 0,0-1 0,-1 1 0,1-1 0,0 1 0,-1 0 0,1-1 0,-1 1 0,1 0 0,0-1 0,-1 1 0,1 0 0,-1 0 0,1-1 0,-1 1 0,1 0 0,-1 0 0,1 0 0,-1 0 0,0-1 0,1 1 0,-1 0 0,1 0 0,-1 0 0,1 0 0,-1 0 0,0 1 0,-10 17 0,-2 40 0,12-52 0,-10 60 0,3 1 0,2 1 0,7 132 0,1-189 0,0 0 0,1 0 0,0-1 0,6 14 0,-9-22 0,1 0 0,-1 0 0,1 0 0,0 0 0,0 0 0,0 0 0,0-1 0,0 1 0,0 0 0,0-1 0,0 1 0,1 0 0,-1-1 0,1 0 0,-1 1 0,1-1 0,0 0 0,-1 0 0,1 0 0,0 0 0,0 0 0,0 0 0,0 0 0,0-1 0,0 1 0,0-1 0,0 1 0,0-1 0,4 0 0,-5 0 0,0-1 0,1 0 0,-1 0 0,0 0 0,0-1 0,0 1 0,0 0 0,0 0 0,0-1 0,0 1 0,0 0 0,-1-1 0,1 1 0,0-1 0,-1 1 0,1-1 0,-1 1 0,0-1 0,0 1 0,1-1 0,-1-1 0,4-40 0,-4 39 0,0 2 0,2-23 0,-1 0 0,-1 0 0,-2 0 0,0 0 0,-11-46 0,4 56 0,3 28 0,4 28 0,2-37 0,0 0 0,1 0 0,-1 0 0,1 0 0,0-1 0,0 1 0,1 0 0,-1 0 0,1-1 0,0 1 0,-1-1 0,2 1 0,-1-1 0,0 0 0,1 0 0,-1 0 0,1 0 0,0-1 0,4 4 0,-5-4 0,0-1 0,0 0 0,0 0 0,1 0 0,-1 0 0,0 0 0,0 0 0,1-1 0,-1 1 0,0-1 0,1 0 0,-1 1 0,0-1 0,1 0 0,-1 0 0,1-1 0,-1 1 0,0 0 0,1-1 0,-1 0 0,0 1 0,0-1 0,0 0 0,1 0 0,-1 0 0,0 0 0,0-1 0,0 1 0,0-1 0,-1 1 0,1-1 0,0 1 0,1-4 0,6-8 0,0 0 0,-1-1 0,-1 0 0,0-1 0,-1 1 0,-1-1 0,0 0 0,-1-1 0,3-19 0,-17 81 0,5-27 0,1 0 0,1 0 0,1 1 0,0 35 0,3-54 0,-1 0 0,0 1 0,0-1 0,0 0 0,1 0 0,-1 0 0,0 0 0,1 0 0,-1 0 0,1-1 0,-1 1 0,1 0 0,0 0 0,-1 0 0,1 0 0,0-1 0,-1 1 0,1 0 0,0 0 0,0-1 0,0 1 0,0-1 0,0 1 0,0-1 0,0 1 0,0-1 0,0 0 0,0 1 0,0-1 0,0 0 0,0 0 0,0 0 0,0 0 0,0 1 0,0-2 0,0 1 0,0 0 0,0 0 0,0 0 0,0 0 0,2-1 0,1 0 0,0 0 0,0 0 0,0-1 0,0 1 0,0-1 0,0 0 0,-1 0 0,1 0 0,5-5 0,5-8 0,-1 0 0,-1-1 0,0 0 0,-1-1 0,-1 0 0,0-1 0,-1 0 0,-2-1 0,1 0 0,5-26 0,-15 65 0,1 1 0,0 0 0,2-1 0,4 29 0,-5-47 0,0-1 0,0 0 0,1 0 0,-1 0 0,0 1 0,1-1 0,-1 0 0,1 0 0,-1 0 0,1 0 0,-1 0 0,1 0 0,0 0 0,-1 0 0,1 0 0,0 0 0,0 0 0,0 0 0,0 0 0,0-1 0,0 1 0,0 0 0,0-1 0,0 1 0,0-1 0,2 1 0,-1-1 0,1 1 0,-1-1 0,1 0 0,-1 0 0,0-1 0,1 1 0,-1 0 0,1-1 0,-1 0 0,0 1 0,1-1 0,2-1 0,5-3 0,-1-1 0,0 1 0,0-1 0,14-13 0,0-4 0,37-50 0,-37 44 0,-23 29 0,0 0 0,0 0 0,0 0 0,0 0 0,0-1 0,0 1 0,0 0 0,0 0 0,1 0 0,-1 0 0,0-1 0,0 1 0,0 0 0,0 0 0,0 0 0,0 0 0,1 0 0,-1 0 0,0 0 0,0 0 0,0-1 0,1 1 0,-1 0 0,0 0 0,0 0 0,0 0 0,0 0 0,1 0 0,-1 0 0,0 0 0,0 0 0,0 0 0,1 0 0,-1 0 0,0 0 0,0 0 0,0 0 0,1 1 0,-1-1 0,0 0 0,0 0 0,0 0 0,0 0 0,0 0 0,1 0 0,-1 0 0,0 0 0,0 1 0,0-1 0,0 0 0,0 0 0,1 0 0,-1 0 0,0 1 0,0-1 0,0 0 0,0 0 0,0 0 0,0 0 0,0 1 0,0-1 0,5 21 0,-4-18 0,-1-1 0,0 1 0,1-1 0,-1 1 0,1-1 0,0 1 0,-1-1 0,1 1 0,1-1 0,-1 0 0,0 1 0,0-1 0,1 0 0,2 3 0,1-3-23,0 0-1,0 0 1,-1 0-1,1 1 1,-1-1-1,1 1 1,-1 0-1,0 0 1,0 1-1,-1-1 1,1 1-1,-1 0 1,1 0-1,-1 0 1,0 0-1,-1 1 1,1-1-1,-1 1 1,4 9-1,0 7-1,0 0-1,-1 0 1,-1 0 0,-1 1-1,1 25 1,-8 111 12,2-144 93,0 0 1,0 0-1,-8 22 0,9-33-67,1 0-1,-1 0 1,0 0 0,0-1-1,0 1 1,0 0-1,-1-1 1,1 1-1,-1-1 1,0 1-1,1-1 1,-1 0-1,0 0 1,0 0 0,-1 0-1,1 0 1,0 0-1,-1-1 1,1 1-1,-1-1 1,1 1-1,-1-1 1,0 0-1,-3 1 1,4-3-13,1 1 0,0-1 0,-1 1 0,1-1 0,0 0 0,0 0 0,-1 0 0,1 0 0,0 1 0,0-2 0,0 1 0,0 0 0,1 0 0,-1 0 0,0 0 0,0 0 0,1-1 0,-1 1 0,0 0 0,1-1 0,-1 1 0,1-1 0,0 1 0,0 0 0,-1-1 0,1 1 0,0-2 0,-6-49 0,5 48 0,-1-29-22,1 0-1,1 0 1,6-44 0,-4 63-37,1 1 0,0 0 0,1 0 0,1 1 0,0-1 1,0 1-1,1 0 0,1 0 0,0 1 0,0 0 0,11-12 1,-1-2-4042,-13 3-3486,-4 4-2098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1.798"/>
    </inkml:context>
    <inkml:brush xml:id="br0">
      <inkml:brushProperty name="width" value="0.025" units="cm"/>
      <inkml:brushProperty name="height" value="0.025" units="cm"/>
    </inkml:brush>
  </inkml:definitions>
  <inkml:trace contextRef="#ctx0" brushRef="#br0">43 5 10346,'0'0'20040,"0"10"-18588,-2 28-1203,-3 1 0,-8 37-1,5-34-187,1 1 0,-1 48 0,8-89-61,0 0 0,0 0 0,0 0 0,0 0 0,1 0 0,-1-1 0,0 1 0,1 0 0,0 0 0,-1 0 0,1-1 0,2 4 0,-3-5 0,0 1 0,1-1 0,-1 1 0,0-1 0,1 0 0,-1 1 0,1-1 0,-1 0 0,1 0 0,-1 1 0,1-1 0,-1 0 0,1 0 0,-1 0 0,1 0 0,0 0 0,-1 1 0,1-1 0,-1 0 0,1 0 0,-1 0 0,1 0 0,-1-1 0,1 1 0,-1 0 0,1 0 0,0 0 0,2-2 0,0 1 0,-1-1 0,1 0 0,-1 1 0,0-1 0,1 0 0,-1-1 0,0 1 0,0 0 0,0-1 0,-1 1 0,1-1 0,2-4 0,9-26 0,-1 0 0,-2-1 0,-1 0 0,-2 0 0,-2-1 0,3-59 0,-14 150 0,4-42 0,0 1 0,1-1 0,0 1 0,1 0 0,3 17 0,-3-30 0,0 1 0,1-1 0,0 0 0,0 0 0,-1 0 0,1 0 0,0 0 0,1 0 0,-1 0 0,0 0 0,1 0 0,-1 0 0,1 0 0,-1-1 0,1 1 0,0-1 0,-1 1 0,1-1 0,0 0 0,0 0 0,0 1 0,0-2 0,1 1 0,-1 0 0,0 0 0,0-1 0,0 1 0,1-1 0,-1 1 0,0-1 0,1 0 0,-1 0 0,0 0 0,0 0 0,1-1 0,-1 1 0,0 0 0,1-1 0,1-1 0,5 0 0,0 0 0,-1-1 0,1 0 0,-1-1 0,0 0 0,0 0 0,0-1 0,12-10 0,-9 5 0,0-2 0,0 1 0,-2-1 0,1-1 0,11-21 0,-16 26 0,-1 0 0,0-1 0,0 1 0,-1-1 0,0 1 0,-1-1 0,0 0 0,0 0 0,-1 0 0,0-16 0,-1 25 0,-1 0 0,0-1 0,1 1 0,-1 0 0,1 0 0,-1 0 0,1 0 0,-1 0 0,1 1 0,-1-1 0,1 0 0,-1 0 0,1 0 0,-1 0 0,1 1 0,-1-1 0,1 0 0,-1 0 0,1 1 0,-1-1 0,1 0 0,-1 1 0,1-1 0,0 1 0,-1-1 0,0 1 0,-11 16 0,1 0 0,0 1 0,1 1 0,1-1 0,1 1 0,1 1 0,-8 30 0,13-46 0,1 1 0,0 0 0,0-1 0,1 1 0,-1 0 0,1 0 0,0-1 0,0 1 0,0 0 0,1 0 0,2 8 0,-2-11 0,0 0 0,0-1 0,0 1 0,1-1 0,-1 0 0,0 1 0,1-1 0,-1 0 0,1 0 0,0 0 0,-1 0 0,1 0 0,0 0 0,-1 0 0,1-1 0,0 1 0,0-1 0,0 1 0,0-1 0,0 0 0,0 1 0,-1-1 0,1 0 0,0 0 0,0-1 0,0 1 0,0 0 0,0-1 0,0 1 0,0-1 0,2 0 0,6-2 0,0 0 0,-1 0 0,1-1 0,-1-1 0,1 1 0,-2-1 0,1-1 0,15-12 0,63-64 0,-37 32 0,-49 50 0,-1-1 0,0 1 0,0-1 0,0 1 0,1-1 0,-1 1 0,0-1 0,1 1 0,-1-1 0,0 1 0,1 0 0,-1-1 0,1 1 0,-1 0 0,1-1 0,-1 1 0,0 0 0,1 0 0,-1 0 0,1-1 0,-1 1 0,1 0 0,0 0 0,-1 0 0,1 0 0,-1 0 0,1 0 0,-1 0 0,1 0 0,-1 0 0,1 0 0,-1 0 0,1 0 0,-1 0 0,1 0 0,-1 0 0,1 1 0,-1-1 0,1 0 0,-1 0 0,1 1 0,-1 26 0,-18 36 0,13-49 0,0-1 0,2 1 0,-1 0 0,-1 23 0,5-36 0,0 0 0,0-1 0,0 1 0,0 0 0,0-1 0,0 1 0,0-1 0,0 1 0,0 0 0,0-1 0,1 1 0,-1 0 0,0-1 0,0 1 0,1-1 0,-1 1 0,0-1 0,1 1 0,-1-1 0,1 1 0,-1-1 0,1 1 0,-1-1 0,1 1 0,-1-1 0,1 0 0,-1 1 0,1-1 0,-1 0 0,1 0 0,0 1 0,-1-1 0,1 0 0,-1 0 0,1 0 0,0 0 0,-1 0 0,1 1 0,0-1 0,-1-1 0,1 1 0,0 0 0,-1 0 0,1 0 0,-1 0 0,1 0 0,0 0 0,-1-1 0,1 1 0,-1 0 0,1-1 0,0 1 0,0-1 0,34-18 0,32-40 0,-53 44 0,0 2 0,2-1 0,-1 2 0,1 0 0,27-14 0,-43 26 0,1-1 0,-1 1 0,1 0 0,-1-1 0,1 1 0,-1 0 0,1 0 0,-1-1 0,1 1 0,0 0 0,-1 0 0,1 0 0,-1 0 0,1 0 0,0 0 0,-1 0 0,1 0 0,-1 0 0,1 0 0,0 0 0,-1 0 0,1 0 0,-1 0 0,1 1 0,0-1 0,-1 0 0,1 0 0,-1 1 0,1-1 0,-1 0 0,1 1 0,-1-1 0,1 1 0,-1-1 0,0 0 0,1 1 0,-1-1 0,1 1 0,-1-1 0,0 1 0,1 0 0,0 3 0,-1-1 0,1 0 0,-1 0 0,0 0 0,0 1 0,0-1 0,0 0 0,-2 6 0,-18 64 0,9-47 0,-17 48 0,36-93-1278,2-9-3951,-1-5-3350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2.139"/>
    </inkml:context>
    <inkml:brush xml:id="br0">
      <inkml:brushProperty name="width" value="0.025" units="cm"/>
      <inkml:brushProperty name="height" value="0.025" units="cm"/>
    </inkml:brush>
  </inkml:definitions>
  <inkml:trace contextRef="#ctx0" brushRef="#br0">14 0 23638,'0'0'8937,"-13"52"-8745,25-36-192,7 0-897,2-2-2434,0-4-4324,-1-2-7688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2.465"/>
    </inkml:context>
    <inkml:brush xml:id="br0">
      <inkml:brushProperty name="width" value="0.025" units="cm"/>
      <inkml:brushProperty name="height" value="0.025" units="cm"/>
    </inkml:brush>
  </inkml:definitions>
  <inkml:trace contextRef="#ctx0" brushRef="#br0">85 121 13389,'0'0'14424,"9"4"-12075,-5-2-2253,-1 0 1,0-1-1,1 0 1,-1 0-1,0 0 1,1 0-1,-1 0 1,1-1-1,0 1 1,-1-1-1,1 0 1,-1 0-1,1 0 1,0-1-1,-1 1 1,1-1-1,-1 0 1,1 0-1,-1 0 1,0 0-1,1-1 1,-1 1-1,0-1 1,0 0-1,0 0 0,5-4 1,36-36-97,-42 40 0,0 0 0,0 0 0,-1 0 0,1-1 0,-1 1 0,1 0 0,-1-1 0,0 1 0,0-1 0,0 1 0,0-1 0,0 0 0,-1 1 0,1-1 0,-1 0 0,0 0 0,0 1 0,0-1 0,0-4 0,-1 5 0,0 1 0,0 0 0,0 0 0,0-1 0,0 1 0,-1 0 0,1 0 0,0 0 0,-1 0 0,1 0 0,0 0 0,-1 1 0,1-1 0,-1 0 0,1 1 0,-1-1 0,0 1 0,1 0 0,-1-1 0,0 1 0,1 0 0,-1 0 0,1 0 0,-1 0 0,0 0 0,1 1 0,-3-1 0,-47 10 0,40-5 0,0 1 0,0 0 0,1 1 0,0 1 0,0-1 0,1 1 0,0 1 0,0 0 0,1 0 0,0 1 0,0 0 0,1 0 0,1 0 0,0 1 0,0 0 0,1 1 0,1-1 0,0 1 0,-4 15 0,8-25 0,0-1 0,-1 1 0,1 0 0,0 0 0,0 0 0,0-1 0,1 1 0,-1 0 0,0 0 0,0 0 0,1-1 0,0 1 0,-1 0 0,1-1 0,0 1 0,-1 0 0,1-1 0,0 1 0,0-1 0,1 1 0,-1-1 0,0 0 0,0 1 0,2 0 0,0 0 0,0-1 0,0 1 0,0-1 0,0 0 0,0-1 0,0 1 0,0 0 0,0-1 0,0 0 0,1 1 0,-1-1 0,6-1 0,4-1 0,1 0 0,-1-1 0,0-1 0,0 0 0,19-9 0,52-34 0,-59 31 0,0 2 0,46-19 0,-70 32 0,0 1 0,0-1 0,0 0 0,0 1 0,0 0 0,0-1 0,0 1 0,0-1 0,0 1 0,0 0 0,0 0 0,0 0 0,0 0 0,0-1 0,0 1 0,0 1 0,0-1 0,0 0 0,0 0 0,0 0 0,0 1 0,0-1 0,1 0 0,-2 1 0,1-1 0,0 1 0,0-1 0,0 1 0,0-1 0,0 1 0,0 0 0,0-1 0,-1 1 0,1 0 0,0 0 0,-1 0 0,1 0 0,0-1 0,-1 1 0,1 0 0,-1 0 0,0 0 0,1 0 0,-1 2 0,1 3 0,-1 1 0,0 0 0,0 0 0,0 0 0,-4 13 0,3-14 0,0 1 0,0-3 0,0 0 0,1 0 0,-1 0 0,1 1 0,0-1 0,0 0 0,1 7 0,0-10 0,-1 0 0,1 0 0,-1 0 0,1 0 0,-1-1 0,1 1 0,0 0 0,-1 0 0,1 0 0,0-1 0,0 1 0,0 0 0,-1-1 0,1 1 0,0-1 0,0 1 0,0-1 0,0 1 0,0-1 0,0 0 0,0 1 0,0-1 0,0 0 0,0 0 0,0 0 0,0 0 0,1 0 0,-1 0 0,0 0 0,0 0 0,0 0 0,0 0 0,0-1 0,0 1 0,1-1 0,16-4 0,0-1 0,-1 0 0,1-1 0,-1-1 0,-1-1 0,17-11 0,35-17 0,-57 31 0,2 0 0,-1 1 0,1-1 0,0 2 0,25-6 0,-38 10 0,1 0 1,-1 0-1,0 0 0,1 0 0,-1 0 1,1 0-1,-1 0 0,0 0 1,1 0-1,-1 0 0,1 0 0,-1 0 1,0 0-1,1 0 0,-1 0 1,1 0-1,-1 0 0,0 1 0,1-1 1,-1 0-1,0 0 0,1 0 1,-1 1-1,0-1 0,1 0 0,-1 0 1,0 1-1,0-1 0,1 0 1,-1 1-1,0-1 0,0 0 0,0 1 1,1 0-1,-3 16 10,-15 15-110,16-32 55,-29 38-1734,9-14-7063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3.135"/>
    </inkml:context>
    <inkml:brush xml:id="br0">
      <inkml:brushProperty name="width" value="0.025" units="cm"/>
      <inkml:brushProperty name="height" value="0.025" units="cm"/>
    </inkml:brush>
  </inkml:definitions>
  <inkml:trace contextRef="#ctx0" brushRef="#br0">413 39 5701,'0'0'17975,"-13"-8"-14916,6 3-2695,3 2-243,0 0-1,1 1 0,-2-1 1,1 1-1,0 0 1,0 0-1,-1 0 0,1 1 1,-1-1-1,0 1 1,1 0-1,-1 0 0,0 1 1,1 0-1,-1 0 1,0 0-1,0 0 0,0 0 1,1 1-1,-1 0 0,0 0 1,-6 3-1,-9 6 12,1 2 0,0 0 0,1 1-1,0 1 1,1 1 0,1 0 0,0 1-1,1 1 1,1 0 0,0 1 0,1 1-1,1 0 1,1 0 0,1 1 0,1 1-1,0 0 1,2 0 0,0 0 0,2 1-1,0 0 1,-3 44 0,8-63-132,0 0 0,0 0 0,0 0 0,0-1 0,1 1 0,-1 0 0,1 0 0,0 0 0,0 0 0,0-1 0,0 1 0,0 0 0,1-1 0,-1 1 0,1-1 0,0 0 0,0 1 0,0-1 0,0 0 0,0 0 0,0 0 0,0 0 0,3 1 0,0-1 0,-1 1 0,1-1 0,0-1 0,0 1 0,0-1 0,-1 0 0,1 0 0,0 0 0,1-1 0,-1 1 0,0-1 0,9-2 0,-8 2 0,1-1 0,-1-1 0,0 1 0,0-1 0,0 0 0,0-1 0,0 1 0,0-1 0,-1 0 0,8-6 0,-10 7 0,0 0 0,-1 0 0,1-1 0,-1 1 0,0-1 0,1 0 0,-1 0 0,-1 1 0,1-1 0,0 0 0,-1-1 0,1 1 0,-1 0 0,0 0 0,0-1 0,0 1 0,-1 0 0,1-1 0,0-4 0,-2 6 0,1 1 0,0-1 0,-1 1 0,1-1 0,-1 1 0,1-1 0,-1 1 0,0-1 0,0 1 0,0-1 0,0 1 0,0 0 0,0 0 0,0-1 0,0 1 0,0 0 0,0 0 0,-1 0 0,1 0 0,0 0 0,-1 1 0,1-1 0,-1 0 0,1 1 0,-1-1 0,1 1 0,-1-1 0,1 1 0,-1-1 0,0 1 0,1 0 0,-1 0 0,0 0 0,1 0 0,-1 0 0,1 1 0,-3-1 0,-2 0 0,1 1 0,-1-1 0,1 1 0,-1 0 0,0 1 0,1-1 0,0 1 0,-1 0 0,-8 6 0,10-6 0,1 0 0,-1 0 0,1 1 0,0-1 0,0 1 0,0 0 0,0 0 0,1 0 0,-1 0 0,1 0 0,0 1 0,0-1 0,0 1 0,0-1 0,1 1 0,-1 0 0,1 0 0,-1 6 0,2-9 0,1-1 0,0 1 0,-1-1 0,1 1 0,0-1 0,-1 1 0,1-1 0,0 0 0,0 1 0,0-1 0,-1 0 0,1 1 0,0-1 0,0 0 0,0 0 0,0 0 0,-1 0 0,1 0 0,0 0 0,0 0 0,0 0 0,0 0 0,0 0 0,-1 0 0,1-1 0,0 1 0,0 0 0,0-1 0,0 1 0,31-9 0,14-11 0,64-39 0,9-4 0,-117 62-1,0 0 0,0 0 0,0 0 0,0 0 0,0 1 0,1-1 0,-1 1 0,0 0 0,0-1 0,0 1 0,3 0 0,-4 0 0,0 1 1,-1-1-1,1 0 0,-1 0 0,1 0 0,-1 1 0,1-1 1,-1 0-1,1 1 0,-1-1 0,1 0 0,-1 1 0,1-1 1,-1 1-1,1-1 0,-1 1 0,0-1 0,1 1 0,-1-1 1,0 1-1,1-1 0,-1 1 0,0-1 0,0 1 0,1 1 1,-1 3 0,0-1 1,0 1 0,0 0 0,-1 0-1,1-1 1,-1 1 0,0 0 0,-3 7-1,-21 56 30,17-51-30,1 1-1,1-1 1,1 1-1,0 0 1,1 1-1,-2 26 1,6-45-2,0 1 0,0-1 0,0 1 0,0-1 0,0 1 0,0-1 0,0 0 0,0 1 0,0-1 0,0 1 0,1-1 0,-1 1 0,0-1 0,0 0 0,0 1 1,0-1-1,1 0 0,-1 1 0,0-1 0,0 1 0,1-1 0,-1 0 0,0 0 0,1 1 0,-1-1 0,0 0 0,1 1 0,-1-1 0,0 0 0,1 0 0,-1 0 0,1 0 0,-1 1 0,1-1 0,-1 0 0,0 0 0,1 0 0,-1 0 0,1 0 0,21-7-341,18-22-1776,-26 14-1497,-1-2 0,21-33 0,-5-3-4391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034"/>
    </inkml:context>
    <inkml:brush xml:id="br0">
      <inkml:brushProperty name="width" value="0.025" units="cm"/>
      <inkml:brushProperty name="height" value="0.025" units="cm"/>
    </inkml:brush>
  </inkml:definitions>
  <inkml:trace contextRef="#ctx0" brushRef="#br0">93 264 17008,'0'0'3208,"-7"11"-341,-6 8-1866,1 0 0,1 1 0,1 1 0,0-1 0,2 2 0,0-1 0,-5 29 0,13-49-988,-1 0 0,1 1 0,0-1 0,0 0 0,0 0 0,0 1 0,0-1 1,1 0-1,-1 0 0,0 0 0,1 0 0,-1 1 0,0-1 0,1 0 0,-1 0 0,1 0 0,0 0 1,-1 0-1,1 0 0,0 0 0,0 0 0,-1 0 0,1 0 0,0-1 0,0 1 0,0 0 0,0-1 1,0 1-1,0 0 0,0-1 0,1 1 0,-1-1 0,0 0 0,0 1 0,0-1 0,0 0 0,1 0 1,-1 1-1,0-1 0,0 0 0,0 0 0,1 0 0,-1-1 0,0 1 0,0 0 0,0 0 0,1-1 1,0 0-1,6 0-69,0-1 1,0-1 0,0 1-1,-1-1 1,15-8-1,10-10-1273,-1-1 0,-2-2 0,0-1-1,28-32 1,-54 58 1351,-3 8 138,-5 11 347,-4 0 230,1 1 1,0 0-1,2 0 1,1 1-1,0 0 1,-2 35-1,7-56-715,0 0 0,0 0 1,0 1-1,0-1 0,0 0 0,0 0 1,0 1-1,0-1 0,0 0 0,1 0 1,-1 0-1,0 1 0,1-1 0,-1 0 1,1 0-1,0 0 0,-1 0 0,1 0 0,0 0 1,0 0-1,-1 0 0,1 0 0,0 0 1,0 0-1,0-1 0,2 2 0,-1-1 17,0-1 0,0 0-1,-1 0 1,1 0 0,0 0-1,0 0 1,0 0 0,0-1-1,0 1 1,0 0 0,-1-1-1,1 0 1,0 1 0,0-1-1,2-1 1,6-4 115,-1 0 1,1 0-1,-1-1 1,15-14-1,5-10-156,-2-1 0,-2-1 0,-1-1 0,-1-2 0,-2 0 0,-2-1 0,-1-1 0,-2 0 0,-1-2 0,-2 0 0,-2 0 0,6-45-1,-25 106 38,-1 0 0,-12 22-1,-16 33 60,25-46-94,1 1 0,2 0 0,0 0 0,2 1 0,2 0 0,1 0 0,0 63 0,4-92 0,0 0 0,1 0 0,-1 0 0,1 0 0,0 0 0,0 0 0,0 0 0,0 0 0,0 0 0,1-1 0,-1 1 0,1 0 0,0-1 0,0 1 0,0-1 0,0 0 0,4 4 0,-6-6 0,1 1 0,0-1 0,0 1 0,0-1 0,-1 0 0,1 1 0,0-1 0,0 0 0,0 0 0,0 1 0,0-1 0,0 0 0,-1 0 0,1 0 0,0 0 0,0 0 0,0 0 0,0 0 0,0 0 0,0-1 0,0 1 0,1-1 0,0 0 0,-1 0 0,0 0 0,1 0 0,-1-1 0,1 1 0,-1 0 0,0-1 0,0 1 0,0-1 0,0 1 0,0-1 0,0 0 0,0 0 0,-1 1 0,2-4 0,5-20 0,-1 0 0,6-48 0,-3 11 0,-8 64 0,-1 0 0,0 0 0,1 0 0,0 0 0,-1 0 0,1 0 0,0 0 0,0-1 0,0 1 0,0 0 0,1 0 0,-1-1 0,0 1 0,1-1 0,-1 1 0,1-1 0,-1 0 0,1 0 0,0 1 0,0-1 0,-1 0 0,1 0 0,0-1 0,0 1 0,0 0 0,0-1 0,0 1 0,0-1 0,0 0 0,0 1 0,4-1 0,-4 0 0,-1 0 0,1 1 0,-1-1 0,1 0 0,-1 0 0,1 0 0,0 0 0,-1 0 0,1-1 0,-1 1 0,1 0 0,-1-1 0,1 1 0,-1-1 0,1 1 0,-1-1 0,0 0 0,1 0 0,-1 1 0,0-1 0,0 0 0,1 0 0,-1-1 0,0 1 0,0 0 0,0 0 0,0 0 0,0-1 0,-1 1 0,1 0 0,0-1 0,-1 1 0,1-1 0,-1 1 0,1-1 0,-1 1 0,1-1 0,-1 1 0,0-1 0,0 1 0,0-1 0,0 1 0,0-1 0,0 1 0,0-1 0,-1 0 0,1 1 0,-1-1 0,0-1 0,1 2 0,0 1 0,0 0 0,-1-1 0,1 1 0,0-1 0,0 1 0,-1 0 0,1-1 0,0 1 0,0 0 0,-1-1 0,1 1 0,0 0 0,-1 0 0,1-1 0,0 1 0,-1 0 0,1 0 0,-1 0 0,1-1 0,0 1 0,-1 0 0,1 0 0,-1 0 0,1 0 0,-1 0 0,1 0 0,0 0 0,-1 0 0,1 0 0,-1 0 0,1 0 0,-1 0 0,1 0 0,0 0 0,-1 0 0,1 0 0,-1 1 0,1-1 0,0 0 0,-1 0 0,1 0 0,0 1 0,-1-1 0,0 1 0,-15 12 0,14-11 0,1 1 0,0-1 0,0 1 0,0-1 0,0 1 0,0-1 0,0 1 0,0 0 0,1 0 0,0-1 0,-1 1 0,1 0 0,0 0 0,0-1 0,1 1 0,-1 0 0,0 0 0,1-1 0,0 1 0,-1 0 0,3 3 0,-1-4 0,0 1 0,0-1 0,0 1 0,1-1 0,-1 0 0,1 0 0,0 0 0,-1 0 0,1 0 0,0 0 0,0-1 0,0 0 0,0 1 0,1-1 0,2 1 0,15 2 0,0-1 0,0 0 0,0-2 0,30-1 0,-37 0 0,77 0 0,-90 0 0,-1-1 0,1 1 0,-1 0 0,0 0 0,1-1 0,-1 1 0,0 0 0,1-1 0,-1 1 0,0 0 0,1-1 0,-1 1 0,0-1 0,0 1 0,0-1 0,1 1 0,-1 0 0,0-1 0,0 1 0,0-1 0,0 1 0,0-1 0,0 1 0,0-1 0,0 1 0,0-1 0,0 1 0,0-1 0,0 1 0,0 0 0,0-1 0,-1 1 0,1-1 0,0 1 0,0-1 0,0 1 0,-1 0 0,1-1 0,0 1 0,0-1 0,-1 1 0,1 0 0,-1-1 0,-14-24 0,13 21 0,-1 0 0,0 0 0,0 0 0,1-1 0,0 1 0,0-1 0,0 0 0,0 0 0,1 0 0,0 0 0,0 0 0,0 0 0,0-9 0,5 12 0,-1 1 0,1-1 0,0 1 0,0 0 0,-1 0 0,1 0 0,0 0 0,0 1 0,0-1 0,0 1 0,0 0 0,5 1 0,-6-1 0,3 0-224,20-2-3333,-25 2 3412,-1 0 0,1-1 0,-1 1 0,1 0 1,-1 0-1,1 0 0,-1-1 0,1 1 0,-1 0 0,1 0 0,-1-1 0,1 1 1,-1 0-1,0-1 0,1 1 0,-1-1 0,1 1 0,-1 0 0,0-1 0,0 1 0,1-1 1,-1 1-1,0-1 0,0 1 0,1-1 0,-1 1 0,0-1 0,0 1 0,0-1 1,0 1-1,0-1 0,0 0 0,0 1 0,0-1 0,0 1 0,0-1 0,0 1 0,0-1 1,0 1-1,-1-2 0,-6-14-8103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391"/>
    </inkml:context>
    <inkml:brush xml:id="br0">
      <inkml:brushProperty name="width" value="0.025" units="cm"/>
      <inkml:brushProperty name="height" value="0.025" units="cm"/>
    </inkml:brush>
  </inkml:definitions>
  <inkml:trace contextRef="#ctx0" brushRef="#br0">1 41 22549,'0'0'4805,"93"-41"-4741,-36 41-673,4 10-4772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861"/>
    </inkml:context>
    <inkml:brush xml:id="br0">
      <inkml:brushProperty name="width" value="0.025" units="cm"/>
      <inkml:brushProperty name="height" value="0.025" units="cm"/>
    </inkml:brush>
  </inkml:definitions>
  <inkml:trace contextRef="#ctx0" brushRef="#br0">34 1 9897,'0'0'16619,"-5"10"-15391,-1 5-841,1 0 1,0 1-1,1-1 1,1 1-1,1 0 1,0 0 0,1 0-1,0 0 1,3 24-1,-2-40-371,1 1 0,-1-1 0,0 1-1,1-1 1,-1 0 0,0 1 0,1-1 0,-1 0 0,0 1-1,1-1 1,-1 0 0,1 1 0,-1-1 0,0 0-1,1 0 1,-1 1 0,1-1 0,-1 0 0,1 0-1,-1 0 1,1 0 0,-1 0 0,1 0 0,-1 0-1,1 0 1,-1 0 0,1 0 0,0 0 0,-1 0-1,1 0 1,-1 0 0,1 0 0,-1 0 0,0-1-1,1 1 1,-1 0 0,1 0 0,-1-1 0,1 1-1,-1 0 1,1-1 0,-1 1 0,0 0 0,1-1 0,22-14 329,48-47-234,-41 34-121,50-36 0,-79 63 10,1 0 0,-1 0 0,1 0 0,-1 0 0,1 0 0,0 0 0,-1 0 0,1 0 0,0 1 0,0-1 0,-1 1 0,1-1 0,0 1 0,0-1 0,0 1 0,-1 0 0,1 0 0,0 0 0,0 0 0,2 1 0,-3 0 0,0-1 0,0 1 0,0 0 0,-1 0 0,1 0 0,0 0 0,-1 0 0,1 0 0,-1 0 0,1 0 0,-1 0 0,1 0 0,-1 0 0,0 0 0,1 1 0,-1-1 0,0 0 0,0 0 0,0 0 0,0 0 0,0 1 0,0-1 0,0 1 0,-2 13 0,-1-1 0,0 1 0,-8 21 0,11-34 0,-13 34 0,7-20 0,1 0 0,0 1 0,1-1 0,1 1 0,-2 18 0,5-34 0,0-1 0,0 1 0,-1-1 0,1 1 0,0 0 0,0-1 0,0 1 0,1-1 0,-1 1 0,0 0 0,0-1 0,0 1 0,0-1 0,0 1 0,1 0 0,-1-1 0,0 1 0,1-1 0,-1 1 0,0-1 0,1 1 0,-1-1 0,0 1 0,1-1 0,-1 0 0,1 1 0,-1-1 0,1 0 0,-1 1 0,1-1 0,0 1 0,20-6 0,18-25 0,34-52 0,-46 51 0,52-49 0,-79 80 0,0-1 0,0 1 0,1 0 0,-1-1 0,0 1 0,0-1 0,0 1 0,1 0 0,-1 0 0,0-1 0,1 1 0,-1 0 0,0-1 0,0 1 0,1 0 0,-1 0 0,0 0 0,1-1 0,-1 1 0,1 0 0,-1 0 0,0 0 0,1 0 0,-1 0 0,1-1 0,-1 1 0,0 0 0,1 0 0,-1 0 0,1 0 0,-1 0 0,0 0 0,1 1 0,-1-1 0,1 0 0,-1 0 0,0 0 0,1 0 0,-1 0 0,0 1 0,1-1 0,-1 0 0,0 0 0,1 0 0,-1 1 0,-2 22 0,-18 29 0,10-28-116,5-15-604,0 1-1,1 0 1,0 1 0,0-1 0,1 1 0,-3 21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5.548"/>
    </inkml:context>
    <inkml:brush xml:id="br0">
      <inkml:brushProperty name="width" value="0.025" units="cm"/>
      <inkml:brushProperty name="height" value="0.025" units="cm"/>
    </inkml:brush>
  </inkml:definitions>
  <inkml:trace contextRef="#ctx0" brushRef="#br0">153 182 18802,'0'0'3544,"-8"-1"-244,4 0-3124,0 0 1,1 1-1,-1 0 1,0 0-1,1 0 1,-1 1 0,0-1-1,1 1 1,-1 0-1,1 0 1,-1 0 0,1 0-1,-1 0 1,1 1-1,0 0 1,0 0-1,0 0 1,0 0 0,0 0-1,0 0 1,0 1-1,1 0 1,-1-1-1,1 1 1,-3 4 0,-1 0-20,-1 2 0,1-1 0,1 1 0,-1 0 0,2 0 0,-1 1 0,1-1 0,1 1 0,0 0 0,0 0 0,-2 16 0,5-25-150,0-1 1,1 0-1,-1 1 0,0-1 1,1 1-1,-1-1 0,0 0 1,1 1-1,-1-1 1,0 0-1,1 1 0,-1-1 1,1 0-1,-1 0 0,1 1 1,-1-1-1,1 0 0,-1 0 1,1 0-1,-1 0 0,1 0 1,-1 1-1,1-1 0,-1 0 1,1 0-1,-1 0 0,1 0 1,-1-1-1,1 1 0,-1 0 1,1 0-1,-1 0 0,1 0 1,-1 0-1,1-1 0,-1 1 1,0 0-1,1 0 1,-1-1-1,1 0 0,23-8 205,-6-3-179,-1-1 1,22-20-1,30-22-3,-63 51-30,0 0 0,0 1 1,1-1-1,-1 1 0,1 1 1,0-1-1,0 1 0,0 0 1,9-1-1,-14 4 0,-1-1 0,1 0 0,-1 0 0,1 1 0,-1-1 0,1 1 0,-1-1 0,0 1 0,1-1 0,-1 1 0,0 0 0,0 0 0,0 0 0,1 0 0,-1 0 0,0 0 0,0 0 0,0 0 0,0 0 0,-1 0 0,1 0 0,0 1 0,0-1 0,-1 0 0,1 1 0,-1-1 0,1 0 0,-1 1 0,1-1 0,-1 1 0,0-1 0,0 1 0,0-1 0,0 1 0,0 1 0,1 67 0,-2-51 0,1 80 0,0-98 0,0-1 0,0 1 0,0-1 0,0 1 0,0-1 0,0 1 0,0-1 0,0 1 0,1 0 0,-1-1 0,0 1 0,0-1 0,0 1 0,1-1 0,-1 1 0,0-1 0,0 0 0,1 1 0,-1-1 0,0 1 0,1-1 0,-1 0 0,1 1 0,-1-1 0,0 0 0,1 1 0,-1-1 0,1 0 0,-1 1 0,1-1 0,-1 0 0,2 0 0,16-7 0,14-23 0,-17 8 0,0-2 0,-2 0 0,-1 0 0,0-1 0,-2-1 0,-1 0 0,-1 0 0,-2 0 0,0-1 0,-2 0 0,-1-1 0,0-42 0,-8 50 0,5 20 0,0-1 0,0 1 0,0 0 0,-1 0 0,1 0 0,0 0 0,0-1 0,-1 1 0,1 0 0,0 0 0,-1 0 0,1 0 0,0 0 0,0 0 0,-1 0 0,1 0 0,0 0 0,-1 0 0,1 0 0,0 0 0,0 0 0,-1 0 0,1 0 0,0 0 0,-1 0 0,1 0 0,0 0 0,0 0 0,-1 1 0,1-1 0,0 0 0,0 0 0,-1 0 0,1 0 0,0 1 0,-2 0 0,0 1 0,1 0 0,0 0 0,-1-1 0,1 1 0,0 0 0,0 0 0,0 0 0,0 0 0,0 0 0,0 0 0,1 1 0,-1-1 0,0 3 0,1-2-138,-1 0 1,1-1-1,0 1 1,0 0-1,0-1 1,0 1-1,0 0 1,1-1-1,-1 1 1,1-1-1,0 1 1,0-1-1,0 1 1,0-1-1,0 1 1,0-1-1,0 0 0,1 1 1,3 3-1,-2-4-282,0 0 0,1 0 0,-1 0 0,0 0 0,1-1 0,0 1 0,-1-1-1,1 0 1,0 0 0,-1 0 0,1-1 0,0 1 0,6-1 0,20 1-6899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6.456"/>
    </inkml:context>
    <inkml:brush xml:id="br0">
      <inkml:brushProperty name="width" value="0.025" units="cm"/>
      <inkml:brushProperty name="height" value="0.025" units="cm"/>
    </inkml:brush>
  </inkml:definitions>
  <inkml:trace contextRef="#ctx0" brushRef="#br0">73 5 8712,'7'-5'10602,"-4"8"-4709,-1 18-2430,-8 29-3370,-22 87 1564,12-70-1249,3 0 1,-8 134 0,21-198-363,0 0 0,0 0 1,0 0-1,1 0 0,-1-1 1,1 1-1,-1 0 0,1 0 0,0 0 1,0-1-1,2 4 0,-2-5-30,0 0-1,-1 0 1,1-1-1,0 1 1,0 0-1,0-1 1,0 1-1,0-1 1,0 1 0,0-1-1,0 0 1,0 1-1,0-1 1,0 0-1,0 0 1,1 1-1,-1-1 1,0 0-1,0 0 1,0 0-1,0-1 1,0 1-1,0 0 1,0 0-1,1 0 1,-1-1-1,0 1 1,0-1 0,0 1-1,0-1 1,0 1-1,1-2 1,6-2-9,0-1 0,-1 0 1,1-1-1,-1 1 0,0-1 1,0-1-1,-1 0 0,8-9 1,46-70-19,-45 63 9,97-163 2,-120 230-320,-13 10-3777,-4-2-6177,23-46 8720,-14 26-13975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6.921"/>
    </inkml:context>
    <inkml:brush xml:id="br0">
      <inkml:brushProperty name="width" value="0.025" units="cm"/>
      <inkml:brushProperty name="height" value="0.025" units="cm"/>
    </inkml:brush>
  </inkml:definitions>
  <inkml:trace contextRef="#ctx0" brushRef="#br0">0 351 21364,'0'0'8339,"9"7"-7784,-6-4-533,0-1-11,0 1-1,-1-1 1,1 1-1,0-1 1,0 0-1,0 0 0,1 0 1,-1-1-1,0 1 1,1-1-1,-1 0 1,1 0-1,-1 0 1,1 0-1,0-1 1,-1 1-1,1-1 1,0 0-1,-1 0 1,1 0-1,0-1 1,-1 1-1,1-1 0,-1 0 1,1 0-1,-1 0 1,1 0-1,-1-1 1,6-3-1,8-7-60,-1 0 0,-1-2 1,0 1-1,-1-2 0,0 0 0,-1-1 0,-1 0 0,-1-1 0,0 0 0,-1-1 0,-1 0 0,0-1 0,-2 0 0,0 0 1,-1-1-1,-1 1 0,-1-1 0,-1 0 0,2-32 0,-6 52 44,1 0-1,0 0 1,0 0-1,0 0 1,0 0-1,-1 0 1,1 0 0,0 0-1,0 0 1,0 1-1,-1-1 1,1 0-1,0 0 1,0 0 0,-1 0-1,1 0 1,0 0-1,0 0 1,0 0-1,-1-1 1,1 1 0,0 0-1,0 0 1,0 0-1,-1 0 1,1 0-1,0 0 1,0 0 0,0 0-1,0 0 1,-1-1-1,1 1 1,0 0-1,0 0 1,0 0 0,0 0-1,0-1 1,-1 1-1,1 0 1,0 0-1,0 0 1,0-1 0,0 1-1,-10 22-340,-19 51 710,4 1 0,3 1 0,-23 139 0,47-168-416,-2-46 37,1 1-1,-1 0 1,0-1-1,0 1 1,0 0-1,0-1 1,1 1-1,-1 0 1,0-1-1,1 1 1,-1-1-1,0 1 1,1 0-1,-1-1 1,1 1-1,-1-1 1,1 1-1,-1-1 1,1 0-1,-1 1 1,1-1-1,0 1 1,0-1-16,0 0 1,0-1 0,0 1-1,0 0 1,0-1 0,0 1-1,0 0 1,0-1 0,-1 1 0,1-1-1,0 1 1,0-1 0,-1 0-1,1 1 1,0-1 0,0 0 0,-1 0-1,1 1 1,-1-1 0,1 0-1,0-1 1,4-7-255,0 0 0,-1-1 0,0 1 0,0-1 0,-1 0 0,0 0 0,-1 0 0,0 0 0,1-20 0,-2 20 520,-1 0 1,0 0-1,0 0 0,-1 0 0,-1 1 1,1-1-1,-2 0 0,1 1 1,-1-1-1,-6-12 0,1 11 1755,8 18-963,15 21-784,-9-23-453,1 0 0,0 0 0,0-1 0,0 0 0,0-1 0,0 1 0,1-1 0,0-1 0,0 0 0,-1 0 0,17 2 0,-14-3-1174,0 0 0,0-1-1,0-1 1,0 1 0,14-4 0,6-7-4893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491"/>
    </inkml:context>
    <inkml:brush xml:id="br0">
      <inkml:brushProperty name="width" value="0.025" units="cm"/>
      <inkml:brushProperty name="height" value="0.025" units="cm"/>
    </inkml:brush>
  </inkml:definitions>
  <inkml:trace contextRef="#ctx0" brushRef="#br0">1 43 16656,'0'-14'3972,"0"3"-2691,9 0 0,6 6-640,5 3-609,4 2-961,2 0-1602,-2 0-3234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7.668"/>
    </inkml:context>
    <inkml:brush xml:id="br0">
      <inkml:brushProperty name="width" value="0.025" units="cm"/>
      <inkml:brushProperty name="height" value="0.025" units="cm"/>
    </inkml:brush>
  </inkml:definitions>
  <inkml:trace contextRef="#ctx0" brushRef="#br0">16 63 1057,'0'0'7538,"0"-9"-940,0-28-2834,0 28 205,0 2 3438,-15 181-4973,15-173-2434,0 0 0,0 0 0,0 0 0,0 1 0,0-1 0,0 0 0,0 0 0,0 0 0,1 0 0,-1 1 0,0-1 0,1 0 0,-1 0 0,1 0 0,-1 0 0,1 0 0,0 0 0,-1 0 0,1 0 0,0 0 0,0 0 0,0-1 0,0 1 0,-1 0 0,1 0 0,0-1 0,0 1 0,1-1 0,-1 1 0,0-1 0,0 1 0,0-1 0,0 1 0,0-1 0,0 0 0,1 0 0,-1 0 0,0 0 0,0 0 0,0 0 0,0 0 0,1 0 0,-1 0 0,0 0 0,0-1 0,0 1 0,0 0 0,0-1 0,1 1 0,0-1 0,5-2 0,1 0 0,-1 0 0,0-1 0,0 0 0,0 0 0,8-7 0,111-105 0,-96 87 0,-29 28 0,-1 0 0,0 1 0,1-1 0,-1 1 0,0-1 0,1 1 0,-1-1 0,1 1 0,-1-1 0,1 1 0,-1-1 0,1 1 0,-1-1 0,1 1 0,-1 0 0,1 0 0,0-1 0,-1 1 0,1 0 0,0 0 0,-1-1 0,1 1 0,0 0 0,-1 0 0,1 0 0,0 0 0,-1 0 0,1 0 0,0 0 0,-1 0 0,1 1 0,0-1 0,-1 0 0,1 0 0,0 0 0,-1 1 0,1-1 0,0 1 0,0 1 0,0 0 0,0 0 0,0 0 0,-1 0 0,1 0 0,-1 1 0,1-1 0,-1 0 0,0 0 0,0 1 0,0 3 0,-9 70 0,9-74 0,-1 3 0,-1 2 0,1 0 0,0 0 0,0 0 0,1 0 0,0 0 0,1 12 0,0-19 0,0 1 0,-1-1 0,1 0 0,0 1 0,0-1 0,0 0 0,0 0 0,0 0 0,0 0 0,0 0 0,0 0 0,0 0 0,0 0 0,0 0 0,0 0 0,0 0 0,0 0 0,0-1 0,0 1 0,0-1 0,-1 1 0,2-1 0,12-8 0,-1 0 0,0-1 0,0-1 0,-1 0 0,0 0 0,15-21 0,6-4 0,-25 28 0,-5 4 0,0 1 0,0 0 0,0 0 0,1 0 0,0 0 0,-1 0 0,1 1 0,5-3 0,-13 38 0,-5-9-226,6-17-176,-1 1 0,1-1 0,0 1 0,1 0 0,0 0 0,0 0 0,1 0 0,0 0 0,1 0 0,-1 0 0,3 15 0,5-14-5267,11-7-2990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027"/>
    </inkml:context>
    <inkml:brush xml:id="br0">
      <inkml:brushProperty name="width" value="0.025" units="cm"/>
      <inkml:brushProperty name="height" value="0.025" units="cm"/>
    </inkml:brush>
  </inkml:definitions>
  <inkml:trace contextRef="#ctx0" brushRef="#br0">146 0 17809,'-10'7'3758,"-1"1"-3161,0 1 0,0 1 0,0-1-1,1 2 1,1-1 0,0 1 0,0 1 0,1 0 0,0 0-1,1 0 1,1 1 0,0 0 0,0 0 0,-5 23 0,10-31-512,0-1 0,1 0 0,-1 1 0,1-1 0,0 1 0,0-1 0,1 1 0,-1-1 0,1 0 0,2 9 1,-2-12-74,-1 0 0,1-1 1,-1 1-1,1 0 1,0 0-1,-1 0 1,1-1-1,0 1 1,-1 0-1,1-1 0,0 1 1,0 0-1,0-1 1,-1 1-1,1-1 1,0 0-1,0 1 0,0-1 1,0 0-1,1 1 1,1-1 33,-1 0 0,1 0 0,-1 0 0,0 0 1,1 0-1,-1-1 0,1 1 0,-1-1 0,0 0 0,1 0 0,3-1 1,0-2-24,1-1 1,0 1 0,-1-1 0,0 0-1,0-1 1,0 1 0,-1-1 0,0 0-1,0 0 1,0-1 0,-1 0 0,0 0 0,0 0-1,-1 0 1,3-8 0,-2 5-14,0 0 1,-1-1 0,-1 0-1,1 0 1,-2 0-1,1 0 1,-1 0-1,-1 0 1,0 0-1,-3-15 1,3 25-15,0 1 0,0-1 0,0 0 0,0 0-1,0 0 1,-1 0 0,1 0 0,0 0 0,-1 0 0,1 1 0,0-1 0,-1 0 0,1 0 0,-1 0-1,1 1 1,-1-1 0,0 0 0,1 1 0,-1-1 0,0 0 0,0 1 0,1-1 0,-1 1 0,0-1-1,0 1 1,0 0 0,1-1 0,-1 1 0,0 0 0,0-1 0,0 1 0,0 0 0,0 0-1,0 0 1,0 0 0,0 0 0,0 0 0,1 0 0,-2 0 0,0 1-24,0-1 0,1 1 0,-1 0 0,1-1 0,-1 1 0,1 0 0,0 0 0,-1 0 0,1 0 0,0 0 0,0 0 0,-1 0 0,1 1-1,0-1 1,0 0 0,0 1 0,0-1 0,1 1 0,-1-1 0,-1 3 0,1 0-318,0 1 0,0-1 0,0 0 0,0 0 0,1 0 0,-1 1 1,1-1-1,0 0 0,1 0 0,-1 0 0,1 1 0,1 3 0,-1-6-244,0 1 1,0-1-1,0 0 1,0 0 0,0 0-1,1 0 1,-1 0-1,1 0 1,0 0-1,-1 0 1,1-1 0,0 1-1,0-1 1,0 1-1,0-1 1,0 0-1,0 1 1,1-1 0,-1-1-1,0 1 1,0 0-1,3 0 1,25 5-12026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370"/>
    </inkml:context>
    <inkml:brush xml:id="br0">
      <inkml:brushProperty name="width" value="0.025" units="cm"/>
      <inkml:brushProperty name="height" value="0.025" units="cm"/>
    </inkml:brush>
  </inkml:definitions>
  <inkml:trace contextRef="#ctx0" brushRef="#br0">208 340 18514,'-8'1'4318,"-3"1"-3636,0 0 0,1 1 0,0 1 0,0-1 0,0 2 0,0-1 0,1 2 0,-1-1 0,1 1 0,1 0 0,-11 10 0,13-11-602,0 1 0,0-1-1,0 1 1,1 0 0,0 0 0,0 0-1,0 1 1,1 0 0,0 0 0,0 0-1,1 1 1,0-1 0,1 1 0,-1-1-1,1 1 1,-2 15 0,5-22-87,-1 0-1,1-1 1,-1 1 0,1 0 0,-1-1-1,1 1 1,0 0 0,-1-1 0,1 1-1,0-1 1,-1 1 0,1-1-1,0 1 1,0-1 0,0 0 0,-1 1-1,1-1 1,0 0 0,0 0 0,0 1-1,0-1 1,0 0 0,-1 0 0,1 0-1,0 0 1,0 0 0,0 0-1,0 0 1,0-1 0,0 1 0,-1 0-1,1 0 1,0-1 0,0 1 0,1-1-1,34-10-98,-18-1-49,0-1 0,-1 0 1,-1-1-1,0-1 0,-1-1 1,-1 0-1,24-35 0,73-142 538,-73 121 327,-27 51-467,4-5 90,27-40-1,-42 66-332,0 0 0,0 0 0,0 0 0,0 1 0,0-1 0,0 0 0,0 0 0,0 0 0,0 0 0,0 1 0,0-1 0,0 0 0,0 0 0,1 0 0,-1 0 0,0 1 0,0-1 0,0 0 0,0 0 0,0 0 0,0 0 0,1 0 0,-1 1 0,0-1 0,0 0 0,0 0 0,0 0 0,1 0 0,-1 0 0,0 0 0,0 0 0,0 0 0,1 0 0,-1 0 0,0 0 0,0 0 0,0 0 0,0 0 0,1 0 0,-1 0 0,0 0 0,0 0 0,0 0 0,1 0 0,-1 0 0,0 0 0,0 0 0,0 0 0,1 0 0,-1 0 0,0 0 0,0 0 0,0-1 0,0 1 0,0 0 0,1 0 0,-1 0 0,0 0 0,0 0 0,0-1 0,0 17 0,-9 24 0,-3 0 0,-21 55 0,0-5 0,19-46 0,3-16 0,2 1 0,1-1 0,1 1 0,2 1 0,-3 33 0,8-63-17,0 1-1,0-1 1,0 0-1,0 0 1,0 1-1,0-1 1,0 0-1,0 0 1,0 0-1,0 1 1,0-1-1,0 0 1,0 0-1,0 1 1,0-1 0,0 0-1,0 0 1,0 0-1,0 1 1,0-1-1,0 0 1,0 0-1,0 1 1,0-1-1,1 0 1,-1 0-1,0 0 1,0 0-1,0 1 1,0-1 0,0 0-1,1 0 1,-1 0-1,0 0 1,0 0-1,0 1 1,1-1-1,-1 0 1,0 0-1,0 0 1,1 0-1,-1 0 1,0 0-1,0 0 1,0 0 0,1 0-1,-1 0 1,0 0-1,0 0 1,1 0-1,-1 0 1,0 0-1,0 0 1,0 0-1,1 0 1,-1 0-1,12-10-5253,3-12-5566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743"/>
    </inkml:context>
    <inkml:brush xml:id="br0">
      <inkml:brushProperty name="width" value="0.025" units="cm"/>
      <inkml:brushProperty name="height" value="0.025" units="cm"/>
    </inkml:brush>
  </inkml:definitions>
  <inkml:trace contextRef="#ctx0" brushRef="#br0">19 147 21428,'0'0'9145,"10"1"-8718,-2 0-323,0 0 0,0-1 0,-1 0 0,1 0 0,0-1 1,0 0-1,-1 0 0,1-1 0,0 0 0,-1 0 0,0-1 0,1 0 0,-1-1 0,0 1 0,7-6 1,-4 1-74,0 0 1,0-1 0,12-14-1,-20 21-32,0 0 0,0 0 0,0 0 0,-1 0 0,1 0 1,-1 0-1,0 0 0,1 0 0,-1 0 0,0-1 0,0 1 0,-1-1 0,1 1 0,0 0 0,-1-1 0,0 1 0,1-1 0,-1 1 0,0-1 0,0 0 0,0 1 0,-1-1 0,1 1 0,-1-1 0,0-2 0,0 4 1,0 1 0,0-1 0,0 0 0,0 0 0,0 1 0,0-1 0,0 1 0,0-1 0,0 1 0,0 0 0,-1-1 0,1 1 0,0 0 0,0 0 0,0 0 0,-1-1 0,1 1 0,0 1 0,0-1 0,0 0 0,0 0 0,-1 0 0,1 1 0,-2 0 0,-29 10 0,18 0 0,0 0 0,1 1 0,1 0 0,0 1 0,0 0 0,2 1 0,-1 0 0,2 0 0,0 1 0,1 1 0,0-1 0,1 2 0,1-1 0,1 0 0,-7 33 0,11-46 0,1 0 0,-1 0 0,1 0 0,-1 0 0,1 0 0,0 0 0,0 0 0,0 0 0,1-1 0,-1 1 0,1 0 0,0 0 0,-1 0 0,1 0 0,1 0 0,-1-1 0,0 1 0,1 0 0,-1-1 0,1 1 0,0-1 0,-1 0 0,1 1 0,5 3 0,-2-4 0,0 0 0,0 0 0,0 0 0,0-1 0,0 0 0,1 0 0,-1 0 0,0-1 0,1 1 0,-1-1 0,0 0 0,1-1 0,6-1 0,0 1-231,1-2-1,-1 0 1,0 0-1,-1-1 1,1 0-1,19-11 1,-12 4-1139,-2 0 0,0-1 0,20-18 0,3-8-7481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9.194"/>
    </inkml:context>
    <inkml:brush xml:id="br0">
      <inkml:brushProperty name="width" value="0.025" units="cm"/>
      <inkml:brushProperty name="height" value="0.025" units="cm"/>
    </inkml:brush>
  </inkml:definitions>
  <inkml:trace contextRef="#ctx0" brushRef="#br0">140 1 19859,'0'0'8584,"-2"9"-6662,-7 37-1445,-2-1 1,-33 84-1,28-90-283,2 1 0,2 0 0,2 1 0,-10 75 0,19-113-194,1 0 0,0 0 0,0 0 0,0 0 0,0 0 0,0 0 0,1 0 0,-1 0 0,1 0 0,0-1 0,0 1 0,0 0 0,0 0 0,0-1 0,1 1 0,-1-1 0,4 5 0,-3-6 0,0 0 0,0 0 0,0 0 0,0 0 0,0-1 0,0 1 0,0-1 0,0 1 0,0-1 0,0 0 0,0 0 0,0 0 0,0 0 0,0 0 0,0 0 0,0-1 0,1 1 0,-1-1 0,0 1 0,0-1 0,0 0 0,-1 0 0,1 0 0,0 0 0,0 0 0,1-1 0,8-5-203,-1 0-1,-1 0 1,1-1-1,-1 0 1,0-1-1,-1 0 1,0 0-1,11-18 1,49-90-1980,-41 64 2259,-3-2 0,-2-1 0,28-108 0,-120 334 3447,57-135-3580,1 1 0,2 1 0,1-1 0,2 2 0,-5 71 1,14-79-4082,8-10-6506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3.248"/>
    </inkml:context>
    <inkml:brush xml:id="br0">
      <inkml:brushProperty name="width" value="0.025" units="cm"/>
      <inkml:brushProperty name="height" value="0.025" units="cm"/>
    </inkml:brush>
  </inkml:definitions>
  <inkml:trace contextRef="#ctx0" brushRef="#br0">5 449 3844,'0'0'14216,"-1"-10"-12908,-1 2-1008,2 0 0,-1 0 0,1 0 0,0 0 0,0-1 0,1 1 0,0 0 0,1 0 0,0 0 0,0 0 0,1 0 0,0 1 0,0-1 0,7-10 0,11-15 7,3 2 1,0 0-1,55-51 0,-61 66-236,0 1 1,1 1-1,1 0 0,0 1 0,0 1 0,1 1 1,38-13-1,-50 21-6,1 0 1,-1 1-1,1 0 1,0 1-1,0 0 1,0 0-1,-1 1 0,16 2 1,-19-1-1,0 0 0,0 1 0,0-1 0,-1 2 0,1-1 0,0 0 0,-1 1 0,0 0 0,1 0 0,-1 1 0,-1 0 0,1 0 0,0 0 0,6 7 0,14 20 401,-6-9 333,0 0 0,28 24 1,-39-40-607,0 0 1,0 0 0,0-1 0,1 0 0,-1-1 0,1 0 0,1 0 0,-1-1 0,0 0 0,18 3 0,-3-4-147,0 0 0,1-2 1,-1-1-1,0 0 0,0-2 1,0-1-1,40-12 0,161-68 105,-154 54-143,-64 19-2143,-7-15-5717,-1 17 4335,1-7-5564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3.667"/>
    </inkml:context>
    <inkml:brush xml:id="br0">
      <inkml:brushProperty name="width" value="0.025" units="cm"/>
      <inkml:brushProperty name="height" value="0.025" units="cm"/>
    </inkml:brush>
  </inkml:definitions>
  <inkml:trace contextRef="#ctx0" brushRef="#br0">0 0 6182,'0'0'19202,"10"3"-18593,-1 0-339,0 1 0,0 0 0,-1 0 0,1 0 0,-1 1 0,0 0 0,-1 1 0,1 0 0,-1 0 0,0 0 0,7 9 0,11 18 17,-15-18-234,1-2-1,1 1 1,19 17 0,-26-27-42,1 0 0,-1 0 0,1-1 0,0 0 0,0 0 0,0 0 0,0-1-1,0 0 1,1 0 0,-1 0 0,1-1 0,-1 0 0,9 0 0,18-2 44,0-1 1,0-2-1,0-1 0,0-1 0,-1-2 1,53-21-1,4 1 33,-84 26-59,9-2-27,1 0 1,-1 1-1,20-1 0,-32 3 47,0 1 1,0-1-1,0 1 0,0 0 0,0 0 1,0 0-1,0 0 0,0 1 1,0-1-1,0 0 0,-1 1 1,1-1-1,0 1 0,0 0 0,0 0 1,0 0-1,-1 0 0,1 0 1,0 0-1,-1 0 0,1 0 0,-1 1 1,1-1-1,-1 0 0,0 1 1,1 0-1,-1-1 0,0 1 1,0 0-1,0-1 0,0 1 0,-1 0 1,2 2-1,-1 7 13,0 0 1,-1 0-1,0 0 0,0 0 1,-1-1-1,-1 1 0,0 0 1,0 0-1,-6 14 0,-8 43 9,16-66-71,-1-1 0,1 0 0,-1-1 0,1 1 0,0 0 0,0 0 0,-1 0 0,1 0 0,0 0 0,0 0 0,0 0 0,0 0 0,0 0 0,0 0 0,0 0 0,1 0 0,-1 0 0,0 0 0,0 0 0,1 0 0,-1 0 0,1 1 0,9-16-1114,-5 2-3634,5-19-8032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4.414"/>
    </inkml:context>
    <inkml:brush xml:id="br0">
      <inkml:brushProperty name="width" value="0.025" units="cm"/>
      <inkml:brushProperty name="height" value="0.025" units="cm"/>
    </inkml:brush>
  </inkml:definitions>
  <inkml:trace contextRef="#ctx0" brushRef="#br0">0 699 11787,'0'0'4746,"13"-5"-2899,267-123 2207,498-208-2443,-291 183-366,-155 91 2549,-330 62-3780,35-6 359,1 1 0,0 3 0,0 1 0,73 7 0,-109-6-326,0 1 0,0-1 1,0 1-1,0-1 1,0 1-1,0 0 1,0 0-1,0 0 0,-1 0 1,1 0-1,0 0 1,0 0-1,-1 1 1,1-1-1,-1 1 0,1-1 1,-1 1-1,0-1 1,0 1-1,1 0 0,-1 0 1,0 0-1,0-1 1,-1 1-1,1 0 1,0 0-1,-1 0 0,1 0 1,-1 1-1,0-1 1,1 0-1,-1 0 1,0 0-1,-1 3 0,1-4-59,0 1-1,-1-1 1,1 1-1,-1-1 1,1 1-1,-1-1 1,1 1-1,-1-1 1,0 1 0,0-1-1,0 0 1,0 1-1,0-1 1,0 0-1,0 0 1,0 0-1,-1 0 1,1 0-1,0 0 1,-1 0-1,-2 1 1,2-1-224,0 0 1,0-1-1,0 0 1,0 1 0,0-1-1,0 0 1,0 0-1,0 0 1,-1 0-1,1 0 1,0 0-1,0-1 1,-3 0 0,-4-6-7645,0-8-7430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017"/>
    </inkml:context>
    <inkml:brush xml:id="br0">
      <inkml:brushProperty name="width" value="0.025" units="cm"/>
      <inkml:brushProperty name="height" value="0.025" units="cm"/>
    </inkml:brush>
  </inkml:definitions>
  <inkml:trace contextRef="#ctx0" brushRef="#br0">390 47 15535,'10'-5'3865,"-1"-1"-2924,36-19 2958,-10 14 2220,-37 27-3978,-10 1-2102,-1 1-1,-1-2 1,-1 0-1,0-1 1,-1 0 0,-22 15-1,0 3-41,-42 35 3,25-23 0,3 2 0,-71 82 0,108-109-552,27-32-909,27-34-3017,-2-4-1512,4-8-2285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394"/>
    </inkml:context>
    <inkml:brush xml:id="br0">
      <inkml:brushProperty name="width" value="0.025" units="cm"/>
      <inkml:brushProperty name="height" value="0.025" units="cm"/>
    </inkml:brush>
  </inkml:definitions>
  <inkml:trace contextRef="#ctx0" brushRef="#br0">1 1 16784,'0'0'9390,"1"8"-7457,1 42 196,-1-25-1742,0 0 0,2 0 0,0-1 1,2 1-1,10 30 0,13-1-1379,6 13-1172,-25-25-4999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850"/>
    </inkml:context>
    <inkml:brush xml:id="br0">
      <inkml:brushProperty name="width" value="0.025" units="cm"/>
      <inkml:brushProperty name="height" value="0.025" units="cm"/>
    </inkml:brush>
  </inkml:definitions>
  <inkml:trace contextRef="#ctx0" brushRef="#br0">6 1 16528,'0'0'4164,"-6"70"-2563,14-35-768,5 2-128,2-4-353,1-1-224,2-7-96,-1-8 0,-2-6-64,-3-10-897,-4-1-929,-7-14-1569,-1-9-2979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750"/>
    </inkml:context>
    <inkml:brush xml:id="br0">
      <inkml:brushProperty name="width" value="0.025" units="cm"/>
      <inkml:brushProperty name="height" value="0.025" units="cm"/>
    </inkml:brush>
  </inkml:definitions>
  <inkml:trace contextRef="#ctx0" brushRef="#br0">0 8 16111,'0'0'8296,"73"36"-6406,-27-34-96,3-2-673,6 0-577,-1-6-352,0 0-64,-6 0-160,-8-1-1761,-5-2-2499,-7-2-5702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6.089"/>
    </inkml:context>
    <inkml:brush xml:id="br0">
      <inkml:brushProperty name="width" value="0.025" units="cm"/>
      <inkml:brushProperty name="height" value="0.025" units="cm"/>
    </inkml:brush>
  </inkml:definitions>
  <inkml:trace contextRef="#ctx0" brushRef="#br0">3 1 17168,'0'0'5189,"-2"50"-2626,2-24-65,0 2-288,9-1-544,2-3-641,6-2-577,4-10-448,5-10 0,6-2 0,7-10-320,2-12-1442,0-7-1537,1-6-1826,-8-1-2402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6.433"/>
    </inkml:context>
    <inkml:brush xml:id="br0">
      <inkml:brushProperty name="width" value="0.025" units="cm"/>
      <inkml:brushProperty name="height" value="0.025" units="cm"/>
    </inkml:brush>
  </inkml:definitions>
  <inkml:trace contextRef="#ctx0" brushRef="#br0">233 1 17072,'0'0'3043,"-38"52"705,15-22-994,-1 5-320,-2 6-352,3 4-448,-3 5-1634,3 6 0,2 3 0,6 0 0,5-8 0,6-7 0,4-16-865,0-15-2498,11-13-3940,7-4-11915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0.207"/>
    </inkml:context>
    <inkml:brush xml:id="br0">
      <inkml:brushProperty name="width" value="0.025" units="cm"/>
      <inkml:brushProperty name="height" value="0.025" units="cm"/>
    </inkml:brush>
  </inkml:definitions>
  <inkml:trace contextRef="#ctx0" brushRef="#br0">155 81 11659,'0'0'5701,"2"-9"-2348,-1 5-3080,2-25 2611,-4 27-2768,1 1 0,0 0 0,-1 0 0,0 0 0,1 0 0,-1 0 0,0 1 0,1-1 0,-1 0 0,0 0 0,0 0 0,0 0 0,0 1 0,0-1 0,0 0 0,0 1 0,0-1 0,0 1 0,0-1 0,0 1 0,0 0 0,0-1 0,0 1 0,0 0 0,-1 0 0,1 0 0,0 0 0,0 0 0,0 0 0,-2 0 0,-2 1-28,0-1 1,-1 1 0,1 0-1,0 0 1,0 1-1,1 0 1,-1-1-1,0 2 1,0-1-1,1 0 1,0 1-1,-1 0 1,1 0-1,0 0 1,0 1-1,1 0 1,-1-1-1,1 1 1,0 0-1,0 0 1,0 1-1,0-1 1,-3 9-1,1-4-25,1 0 1,0 1-1,1-1 0,0 1 0,0 0 0,1 0 1,1 0-1,0 0 0,0 0 0,0 0 0,3 15 1,-2-24-53,0 1 0,0-1-1,0 1 1,1-1 0,-1 0 0,1 1 0,-1-1 0,1 0 0,0 1 0,-1-1 0,1 0 0,0 0 0,0 0 0,0 0 0,0 0-1,0 0 1,0 0 0,0 0 0,0 0 0,0 0 0,1 0 0,-1-1 0,2 2 0,0-1 12,0 0-1,0-1 1,0 1 0,0-1 0,0 1-1,0-1 1,1 0 0,-1 0 0,0 0-1,4-1 1,1-1 40,1 0-1,0 0 1,-1-1-1,0 0 1,0 0-1,15-9 1,-6 0-19,-1 0-1,-1-1 1,0-1 0,14-17 0,-24 25-26,0 0 1,0 0 0,0 0 0,-1-1-1,0 0 1,-1 0 0,1 0-1,-1 0 1,-1 0 0,1-1-1,-1 1 1,-1-1 0,2-11-1,-10 23 196,0 7-131,1 1 0,-1 0 0,2 1 0,-9 25 0,12-31-50,0 0-1,0 1 1,1-1 0,0 1-1,0 0 1,0-1-1,1 1 1,0-1 0,1 1-1,2 12 1,-2-18-33,0-1 0,0 1 0,0-1 0,0 1 0,0-1 0,0 0 0,0 0 0,0 0 0,0 0 0,1 0 0,-1 0 0,0 0 0,1 0 0,-1 0 0,1 0 0,-1-1 0,1 1 0,-1-1 0,1 1 0,0-1 0,-1 1 0,1-1 0,0 0 0,-1 0 0,1 0 0,-1 0 0,1 0 0,0 0 0,-1-1 0,4 0 0,1 1 0,0-2 0,0 1 0,0-1 0,0 0 0,0 0 0,11-6 0,-6 1 0,-1 0 0,0-1 0,0 0 0,0-1 0,-1 0 0,0-1 0,8-11 0,-12 14 0,-1 1 0,0-1 0,0 0 0,-1 0 0,0-1 0,0 1 0,0 0 0,-1-1 0,0 0 0,-1 0 0,0 1 0,0-1 0,0 0 0,-2-11 0,-8 58 0,1-8 0,7-26 0,0 0 0,0 1 0,1-1 0,0 0 0,0 0 0,0 0 0,1 1 0,1 6 0,-1-12 0,-1 1 0,0 0 0,1 0 0,-1-1 0,1 1 0,-1 0 0,1-1 0,-1 1 0,1 0 0,-1-1 0,1 1 0,0-1 0,-1 1 0,1-1 0,0 0 0,-1 1 0,1-1 0,0 1 0,0-1 0,-1 0 0,1 0 0,1 1 0,0-1 0,1 0 0,-1 0 0,1 0 0,-1-1 0,1 1 0,-1 0 0,1-1 0,-1 0 0,1 0 0,3-1 0,5-4 0,0 0 0,0-1 0,0 0 0,-1-1 0,-1 0 0,1 0 0,7-11 0,56-69 0,-75 121 0,-10 4 0,8-26 0,0 0 0,1 0 0,-1 0 0,2 0 0,0 1 0,0-1 0,1 1 0,1-1 0,0 1 0,2 19 0,-1-30-48,0 1 1,0-1-1,-1 0 1,1 0-1,0 1 0,0-1 1,1 0-1,-1 0 0,0 0 1,0 0-1,0 0 1,1-1-1,-1 1 0,0 0 1,1-1-1,-1 1 1,1-1-1,-1 1 0,1-1 1,-1 1-1,1-1 0,-1 0 1,1 0-1,-1 0 1,1 0-1,-1 0 0,3 0 1,2 0-529,0-1 0,-1 0 0,1 1 0,0-2 0,0 1 0,5-3 0,21-14-6786,1-6-4606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0.578"/>
    </inkml:context>
    <inkml:brush xml:id="br0">
      <inkml:brushProperty name="width" value="0.025" units="cm"/>
      <inkml:brushProperty name="height" value="0.025" units="cm"/>
    </inkml:brush>
  </inkml:definitions>
  <inkml:trace contextRef="#ctx0" brushRef="#br0">132 0 15663,'0'0'12203,"-9"3"-10569,-54 17 859,62-20-2495,1 1-1,-1-1 1,1 1 0,-1-1-1,1 0 1,0 1 0,-1-1-1,1 1 1,0-1-1,-1 1 1,1-1 0,0 1-1,0 0 1,-1-1 0,1 1-1,0-1 1,0 1 0,0-1-1,0 1 1,0 0 0,0-1-1,0 1 1,0-1 0,0 1-1,0 0 1,0-1 0,0 1-1,0-1 1,0 1 0,1-1-1,-1 1 1,0 0 0,0-1-1,1 1 1,-1-1 0,0 1-1,1-1 1,-1 0 0,1 1-1,-1-1 1,1 1 0,16 20-119,9-4-230,-15-11 136,-1 0-1,0 1 1,0 0-1,0 1 1,9 9-1,-18-16 270,0 1 0,0-1-1,0 0 1,0 0-1,-1 1 1,1-1 0,0 1-1,0-1 1,-1 0-1,1 1 1,-1-1 0,1 1-1,-1 0 1,0-1-1,0 1 1,0-1 0,0 1-1,0-1 1,0 1-1,0 0 1,0-1 0,0 1-1,-1-1 1,1 1-1,-1-1 1,1 1 0,-1-1-1,0 1 1,1-1-1,-1 0 1,0 1 0,0-1-1,0 0 1,0 0-1,0 1 1,0-1 0,0 0-1,-1 0 1,1 0 0,0 0-1,-1-1 1,1 1-1,0 0 1,-1-1 0,-2 2-1,-6 4-37,-1-1-1,1 0 1,-1-1-1,0 0 1,0-1-1,-1 0 1,1-1-1,-1 0 1,1 0-1,-22-1 1,33-1-51,-1 0 0,1 0 0,-1 0 0,1 0 0,-1 0 0,1 0 1,0 0-1,-1 0 0,1 0 0,-1-1 0,1 1 0,-1 0 0,1 0 0,-1 0 0,1 0 0,0-1 0,-1 1 0,1 0 0,-1 0 0,1-1 1,0 1-1,-1 0 0,1-1 0,0 1 0,-1-1 0,1 1 0,0 0 0,0-1 0,-1 1 0,1-1 0,0 1 0,0 0 0,0-1 0,0 1 1,0-1-1,-1 1 0,1-1 0,0 1 0,0-1 0,0 1 0,0-1 0,0 1 0,0-1 0,1 1 0,-1-1 0,0 1 0,11-24-7131,8 2-6575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1.249"/>
    </inkml:context>
    <inkml:brush xml:id="br0">
      <inkml:brushProperty name="width" value="0.025" units="cm"/>
      <inkml:brushProperty name="height" value="0.025" units="cm"/>
    </inkml:brush>
  </inkml:definitions>
  <inkml:trace contextRef="#ctx0" brushRef="#br0">87 246 9865,'0'0'6908,"2"-9"-2963,3-29-432,-7 24-541,-4 14-1454,-8 11-552,5 2-836,0-1 0,1 1 0,1 1 0,0 0 0,1 0 0,1 0 0,0 1 0,1-1 0,0 1 0,2 0 0,-1 0 0,2 1 0,0 19 0,1-34-122,-1 1 0,1-1 0,0 1-1,0-1 1,0 1 0,1-1 0,-1 1-1,0-1 1,1 1 0,-1-1 0,1 0 0,-1 1-1,1-1 1,-1 1 0,1-1 0,0 0 0,0 0-1,0 1 1,0-1 0,0 0 0,0 0-1,0 0 1,0 0 0,0 0 0,3 1 0,-2-1 15,1-1 1,-1 1-1,1-1 1,-1 1-1,1-1 1,-1 0 0,1 0-1,-1 0 1,1-1-1,-1 1 1,1 0-1,-1-1 1,5-1-1,5-3 72,0 0 0,-1 0-1,0-1 1,0 0-1,12-11 1,10-11-79,0-1 0,-2-2 0,-2-2 0,-1 0 0,-1-2 0,-2-1 0,-1-1 0,-2-1 0,27-67 0,-145 318-16,90-197 0,-4 8 0,1 0 0,0 1 0,2 0 0,1 0 0,2 1 0,-3 26 0,7-51 3,0-1 1,0 1-1,1 0 0,-1-1 0,0 1 1,0-1-1,0 1 0,1-1 1,-1 1-1,0 0 0,0-1 1,1 1-1,-1-1 0,1 1 0,-1-1 1,0 0-1,1 1 0,-1-1 1,1 1-1,-1-1 0,1 0 1,-1 1-1,1-1 0,-1 0 0,1 0 1,0 1-1,-1-1 0,1 0 1,-1 0-1,1 0 0,0 0 0,-1 0 1,1 0-1,-1 0 0,1 0 1,0 0-1,-1 0 0,1 0 1,-1 0-1,1 0 0,0 0 0,-1 0 1,1-1-1,-1 1 0,1 0 1,-1-1-1,1 1 0,0-1 0,29-16-1066,-10-8-3736,-2-2-4154,0-3-6886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1.856"/>
    </inkml:context>
    <inkml:brush xml:id="br0">
      <inkml:brushProperty name="width" value="0.025" units="cm"/>
      <inkml:brushProperty name="height" value="0.025" units="cm"/>
    </inkml:brush>
  </inkml:definitions>
  <inkml:trace contextRef="#ctx0" brushRef="#br0">13 52 16111,'0'0'15289,"9"8"-14568,29 19-262,-36-27-454,-1 1 1,1-1-1,-1 0 0,0 0 1,1 0-1,-1 0 0,1 0 1,-1 0-1,0-1 0,1 1 0,-1 0 1,0-1-1,1 1 0,-1-1 1,0 1-1,1-1 0,-1 0 0,0 1 1,0-1-1,0 0 0,0 0 1,0 0-1,0 0 0,0 0 1,0 0-1,0 0 0,0 0 0,0-1 1,-1 1-1,1 0 0,0-2 1,16-38 11,-16 40-17,-1 0 0,0 1 0,0-1 0,0 0 0,0 0 0,0 0 0,0 1 0,0-1 0,0 0 0,0 0 0,0 0 0,0 0 0,0 1 0,0-1 0,-1 0 0,1 0 0,0 0 0,-1 1 0,1-1 0,0 0 0,-1 1 0,1-1 0,-1 0 0,1 1 0,-1-1 0,0 0 0,1 1 0,-1-1 0,0 1 0,1-1 0,-1 1 0,0-1 0,1 1 0,-1 0 0,0-1 0,0 1 0,0 0 0,1 0 0,-1 0 0,0-1 0,0 1 0,0 0 0,0 0 0,1 0 0,-1 0 0,-1 1 0,-1-1 0,-1 1 0,1-1 0,0 1 0,0 0 0,0 0 0,0 0 0,0 1 0,1-1 0,-1 0 0,0 1 0,-4 4 0,2-1 0,0 0 0,0 1 0,0 0 0,1 0 0,0 0 0,0 1 0,0-1 0,1 1 0,0 0 0,1 0 0,-1 0 0,1 0 0,1 0 0,-1 0 0,1 1 0,1-1 0,-1 14 0,1-20 0,0 0 0,1 0 0,-1 0 0,0 0 0,0 0 0,0 0 0,1 0 0,-1 0 0,0 0 0,1 0 0,-1 0 0,1 0 0,-1 0 0,1-1 0,0 1 0,-1 0 0,1 0 0,0 0 0,0-1 0,-1 1 0,1 0 0,0-1 0,0 1 0,0-1 0,0 1 0,1 0 0,1-1 0,0 1 0,-1 0 0,1-1 0,0 1 0,0-1 0,0 0 0,0 0 0,0 0 0,4-1 0,4-1 0,-2 0 0,1-1 0,0 0 0,17-8 0,37-26 0,-50 27 0,1 0 0,1 2 0,0-1 0,0 2 0,0 0 0,1 1 0,0 1 0,18-4 0,-34 9 0,0 0 0,0 0 0,-1 0 0,1 0 0,0 0 0,0 0 0,0 1 0,0-1 0,-1 0 0,1 0 0,0 1 0,0-1 0,0 0 0,-1 1 0,1-1 0,0 0 0,-1 1 0,1 0 0,0-1 0,-1 1 0,1-1 0,0 1 0,-1 0 0,1-1 0,0 2 0,6 26 0,-12 41 0,3-52 0,2-17 0,0 1 0,-1 0 0,1-1 0,0 1 0,0 0 0,0 0 0,0-1 0,0 1 0,0 0 0,0 0 0,1-1 0,-1 1 0,0 0 0,0 0 0,0-1 0,1 1 0,-1 0 0,0-1 0,1 1 0,-1 0 0,1-1 0,-1 1 0,1-1 0,-1 1 0,1-1 0,-1 1 0,1-1 0,0 2 0,1-2 0,-1 0 0,1 0 0,-1 0 0,0 0 0,1 0 0,-1 0 0,1 0 0,-1 0 0,0 0 0,1-1 0,-1 1 0,0 0 0,1-1 0,1 0 0,47-30 0,-44 27 0,6-5 0,54-33 0,-62 39 0,0 1 0,1 0 0,0 0 0,-1 0 0,1 1 0,0-1 0,0 1 0,0 0 0,0 1 0,0-1 0,0 1 0,7 0 0,-11 3 0,0 0 0,1 0 0,-2 0 0,1 0 0,0 0 0,-1 0 0,1 1 0,-1-1 0,0 0 0,0 0 0,0 0 0,0 1 0,-2 2 0,2 1 0,0-6 0,0 0 0,0 1 0,0-1 0,0 0 0,0 1 0,1-1 0,-1 0 0,0 1 0,1-1 0,-1 0 0,0 1 0,1-1 0,0 0 0,-1 0 0,1 0 0,0 1 0,0-1 0,0 0 0,-1 0 0,1 0 0,0 0 0,0-1 0,0 1 0,1 0 0,0 1 0,1-1 0,0 0 0,-1-1 0,1 1 0,0-1 0,0 1 0,0-1 0,0 0 0,-1 0 0,1 0 0,0 0 0,5-2 0,8-2 0,0 0 0,0-2 0,20-9 0,-27 11 0,10-4 0,-7 2 0,0 1 0,1 0 0,0 1 0,0 0 0,0 1 0,22-3 0,-34 6 1,0 0 0,-1 0 0,1 0-1,0 0 1,0 0 0,-1 0 0,1 0 0,0 0 0,-1 0-1,1 0 1,0 0 0,0 0 0,-1 1 0,1-1 0,0 0 0,-1 1-1,1-1 1,-1 1 0,1-1 0,0 0 0,-1 1 0,1-1-1,-1 1 1,1-1 0,-1 1 0,1 0 0,-1-1 0,0 1-1,1-1 1,-1 1 0,0 0 0,1-1 0,-1 2 0,0 1 1,0-1 1,0 0 0,0 1-1,0-1 1,0 0-1,-1 1 1,1-1 0,-1 0-1,0 1 1,-1 2-1,-29 49-289,31-54 156,-10 12-927,6-10-1645,0 1-3371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2.321"/>
    </inkml:context>
    <inkml:brush xml:id="br0">
      <inkml:brushProperty name="width" value="0.025" units="cm"/>
      <inkml:brushProperty name="height" value="0.025" units="cm"/>
    </inkml:brush>
  </inkml:definitions>
  <inkml:trace contextRef="#ctx0" brushRef="#br0">40 0 10698,'0'0'18514,"1"61"-17009,-13-25-128,3 9-704,-1 1-673,4 0 0,3-5 0,3-4 0,0-8-1121,6-7-1089,1-10-641,-5-5-1857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2.713"/>
    </inkml:context>
    <inkml:brush xml:id="br0">
      <inkml:brushProperty name="width" value="0.025" units="cm"/>
      <inkml:brushProperty name="height" value="0.025" units="cm"/>
    </inkml:brush>
  </inkml:definitions>
  <inkml:trace contextRef="#ctx0" brushRef="#br0">1 90 15150,'0'0'15535,"85"31"-14350,-35-31-384,10 0-705,2-9-96,2-2 0,-1-6 0,-9 0-2274,-15 3-1538,-14-4 833,-12 0-2274,-13 2-3523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3.073"/>
    </inkml:context>
    <inkml:brush xml:id="br0">
      <inkml:brushProperty name="width" value="0.025" units="cm"/>
      <inkml:brushProperty name="height" value="0.025" units="cm"/>
    </inkml:brush>
  </inkml:definitions>
  <inkml:trace contextRef="#ctx0" brushRef="#br0">0 19 16047,'0'0'12620,"54"-18"-11563,-7 20-352,7 2-449,0-3-192,3 1-64,-4 2-1121,-5-3-2691,-6-1-3715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178"/>
    </inkml:context>
    <inkml:brush xml:id="br0">
      <inkml:brushProperty name="width" value="0.025" units="cm"/>
      <inkml:brushProperty name="height" value="0.025" units="cm"/>
    </inkml:brush>
  </inkml:definitions>
  <inkml:trace contextRef="#ctx0" brushRef="#br0">0 135 13389,'0'0'8392,"45"-57"-6182,-13 44-641,7 1-95,4-3-481,-1 3-609,-3 1-256,-3 4-128,-9 2-512,-7 3-1538,-9 2-1153,-30 17-19219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3.603"/>
    </inkml:context>
    <inkml:brush xml:id="br0">
      <inkml:brushProperty name="width" value="0.025" units="cm"/>
      <inkml:brushProperty name="height" value="0.025" units="cm"/>
    </inkml:brush>
  </inkml:definitions>
  <inkml:trace contextRef="#ctx0" brushRef="#br0">1 18 6182,'0'0'24599,"54"6"-23638,-24-6-513,0 0-287,-2 0-129,-8-5-1121,-6 1-2563,-13-2-3971,-1-3-6631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4.129"/>
    </inkml:context>
    <inkml:brush xml:id="br0">
      <inkml:brushProperty name="width" value="0.025" units="cm"/>
      <inkml:brushProperty name="height" value="0.025" units="cm"/>
    </inkml:brush>
  </inkml:definitions>
  <inkml:trace contextRef="#ctx0" brushRef="#br0">295 1 14318,'0'0'13954,"-12"2"-12219,-11 3-1132,1 2 0,-43 17-1,54-20-506,0 1-1,1 1 0,-1 0 0,1 0 0,0 1 0,1 0 1,-1 1-1,2 0 0,-10 10 0,17-17-95,0 1 0,0-1 0,0 0 0,0 0 0,0 1 0,0-1 0,0 1 0,0-1 0,0 1 0,1-1 0,-1 1 0,1-1 0,-1 1 0,1 0 0,-1-1 0,1 1 0,0 0 0,0-1 0,0 1 0,0 0 0,0-1 0,0 1 0,1 0 0,-1-1 0,0 1 0,1 0 0,-1-1 0,1 1 0,0-1 0,0 1 0,-1-1 0,1 1 0,0-1 0,0 0 0,0 1 0,0-1 0,1 0 0,-1 0 0,0 0 0,0 0 0,1 0 0,-1 0 0,1 0 0,-1 0 0,1 0 0,-1-1 0,1 1 0,-1 0 0,1-1 0,0 0 0,1 1 0,13 3 0,0 0 0,-1-1 0,1-1 0,18 1 0,-26-3 0,14 2 0,-12-3 0,0 2 0,0 0 0,0 0 0,0 0 0,-1 1 0,1 1 0,18 7 0,-26-9 0,-1 0 0,0 0 0,0 0 0,0 0 0,0 0 0,0 0 0,0 1 0,0-1 0,0 0 0,0 1 0,-1-1 0,1 1 0,0-1 0,-1 1 0,1-1 0,-1 1 0,0-1 0,1 1 0,-1-1 0,0 1 0,0 0 0,0-1 0,0 1 0,0-1 0,-1 1 0,1-1 0,0 1 0,-1-1 0,1 1 0,-1-1 0,-1 3 0,0 1 0,0 1 0,-1-1 0,0 0 0,0 0 0,0 0 0,-7 9 0,-1-4 0,1 0 0,-1 0 0,0-1 0,-1 0 0,0-1 0,-1 0 0,0-1 0,0-1 0,0 0 0,-1-1 0,1 0 0,-1-1 0,-1-1 0,1 0 0,0 0 0,-25-1 0,36-2 0,1-1 0,-1 1 0,1-1 0,-1 0 0,1 0 0,0 0 0,0 0 0,-1-1 0,1 1 0,0-1 0,0 1 0,0-1 0,0 0 0,0 0 0,1 0 0,-1 0 0,1 0 0,-1 0 0,1 0 0,-1 0 0,1 0 0,0-1 0,0 1 0,0-4 0,0 5 0,0-1 0,0 0 0,1 1 0,-1-1 0,1 0 0,-1 1 0,1-1 0,0 0 0,-1 0 0,1 1 0,0-1 0,0 0 0,1 0 0,-1 1 0,0-1 0,0 0 0,1 0 0,-1 1 0,1-1 0,0 0 0,-1 1 0,1-1 0,0 1 0,0-1 0,0 1 0,0-1 0,0 1 0,0 0 0,0-1 0,1 1 0,-1 0 0,1 0 0,2-2 0,46-6-5763,-34 8 2328,11-3-5528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5.627"/>
    </inkml:context>
    <inkml:brush xml:id="br0">
      <inkml:brushProperty name="width" value="0.025" units="cm"/>
      <inkml:brushProperty name="height" value="0.025" units="cm"/>
    </inkml:brush>
  </inkml:definitions>
  <inkml:trace contextRef="#ctx0" brushRef="#br0">6 9 8904,'-6'6'9674,"6"-4"-6215,0 0-1281,4 1-192,13-2-32,7-1-673,5 0-609,7 0-383,3 0-193,-1-5-96,-4 2-737,-3 0-2818,-8-2-3556,-3-2-7335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5.972"/>
    </inkml:context>
    <inkml:brush xml:id="br0">
      <inkml:brushProperty name="width" value="0.025" units="cm"/>
      <inkml:brushProperty name="height" value="0.025" units="cm"/>
    </inkml:brush>
  </inkml:definitions>
  <inkml:trace contextRef="#ctx0" brushRef="#br0">141 0 17681,'0'0'11808,"-4"12"-10879,-37 108 690,-48 125-1263,89-244-354,-1 0 0,0 0-1,1 0 1,-1 0 0,1 0-1,-1 0 1,1 0 0,-1 0-1,1 0 1,0 0 0,-1 0-1,1 0 1,0 0 0,0 0-1,0 0 1,0 0 0,0 1 0,0-1-1,0 0 1,0 0 0,0 0-1,1 0 1,-1 0 0,0 0-1,1 0 1,-1 0 0,1 0-1,-1 0 1,1 0 0,0 0-1,-1 0 1,1 0 0,0 0-1,-1-1 1,1 1 0,2 1-1,1-1 5,0 0 1,1 0-1,-1 0 0,1-1 0,0 1 0,-1-1 0,9-1 0,11 0 65,10 3-665,68-1 1696,-53-8-3786,-7-10-5465,-26 7 88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6.487"/>
    </inkml:context>
    <inkml:brush xml:id="br0">
      <inkml:brushProperty name="width" value="0.025" units="cm"/>
      <inkml:brushProperty name="height" value="0.025" units="cm"/>
    </inkml:brush>
  </inkml:definitions>
  <inkml:trace contextRef="#ctx0" brushRef="#br0">63 74 10474,'0'0'15198,"0"9"-13879,-3 28-539,-2 0 0,-1 0 0,-22 69 0,8-32 237,20-72-275,0-5-662,1-1 0,-1 1-1,1 0 1,0 0 0,1 1-1,-1-1 1,0 0 0,1 0-1,3-5 1,2-4 20,6-18-100,-2 0 0,0-1 0,-2-1 0,-2 1 0,-1-1 0,-1-1 0,1-59 0,-9 75 0,-6 17 0,8 2 0,-1 0 0,0-1 0,1 1 0,-1 0 0,1 0 0,-1 1 0,1-1 0,0 0 0,0 0 0,-1 5 0,-2 6 0,1 0 0,0 1 0,2 0 0,-1-1 0,1 1 0,2 21 0,-1-32 0,0 0 0,0 0 0,1 0 0,-1 1 0,1-1 0,0 0 0,0 0 0,0 0 0,0 0 0,0 0 0,1 0 0,-1 0 0,1-1 0,0 1 0,0 0 0,0-1 0,0 1 0,0-1 0,0 0 0,1 0 0,-1 0 0,1 0 0,0 0 0,-1 0 0,1-1 0,0 0 0,0 1 0,0-1 0,0 0 0,0 0 0,1 0 0,5 0 0,0-1 0,1-1 0,0 0 0,0 0 0,-1-1 0,1 0 0,-1-1 0,1 0 0,-1 0 0,0-1 0,0 0 0,0-1 0,-1 0 0,0 0 0,0-1 0,14-12 0,-9 6 0,0-1 0,-1 0 0,0-1 0,-1 0 0,-1-1 0,0 0 0,14-31 0,-27 54 0,-57 147 0,53-134 0,2-1 0,1 1 0,0 0 0,1 0 0,2 0 0,0 23 0,1-42-89,0 1-1,0-1 1,0 0 0,0 0-1,0 0 1,1 1 0,-1-1-1,1 0 1,0 0 0,-1 0-1,1 0 1,0 0 0,0 0-1,0 0 1,0 0 0,1 0-1,-1 0 1,0 0 0,1-1-1,0 1 1,-1-1 0,1 1-1,0-1 1,0 0 0,-1 1-1,1-1 1,0 0 0,0 0-1,0 0 1,0-1-1,1 1 1,-1 0 0,4 0-1,20 0-7666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7.681"/>
    </inkml:context>
    <inkml:brush xml:id="br0">
      <inkml:brushProperty name="width" value="0.025" units="cm"/>
      <inkml:brushProperty name="height" value="0.025" units="cm"/>
    </inkml:brush>
  </inkml:definitions>
  <inkml:trace contextRef="#ctx0" brushRef="#br0">1 0 5733,'0'0'21237,"48"4"-18867,-24-2-577,3 0-543,-1 0-866,1-1-384,-2 1 0,-4 1 0,-5-1-1922,-5-2-3875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8.275"/>
    </inkml:context>
    <inkml:brush xml:id="br0">
      <inkml:brushProperty name="width" value="0.025" units="cm"/>
      <inkml:brushProperty name="height" value="0.025" units="cm"/>
    </inkml:brush>
  </inkml:definitions>
  <inkml:trace contextRef="#ctx0" brushRef="#br0">51 61 15086,'0'0'13560,"0"10"-13074,-2 24-219,-2 0 1,-15 58-1,10-50 381,-8 68 0,20-125-381,0 0 0,0 1 0,7-18 0,8-29 202,-11 15-469,-2 1 0,-2-1 0,-3-46 0,-4 76 0,-4 15 0,6 3 0,1-1 0,-1 0 0,1 1 0,0-1 0,0 1 0,-1-1 0,1 1 0,0 0 0,0 0 0,0-1 0,1 1 0,-1 0 0,0 2 0,-14 73 0,14-70 0,1-1 0,-1 1 0,1 0 0,1-1 0,-1 1 0,1-1 0,0 1 0,1 0 0,3 11 0,-4-17 0,0 1 0,0 0 0,0-1 0,0 1 0,0-1 0,0 1 0,0-1 0,1 0 0,-1 1 0,0-1 0,1 0 0,-1 0 0,1 0 0,0 0 0,-1 0 0,1 0 0,0 0 0,-1-1 0,1 1 0,0 0 0,3 0 0,-1-1 0,0 0 0,0 0 0,-1-1 0,1 1 0,0-1 0,0 0 0,-1 1 0,1-2 0,0 1 0,4-2 0,3-3 0,0 0 0,0-1 0,-1 0 0,0-1 0,15-13 0,-9 4 0,0-1 0,-1-1 0,0 0 0,-2-1 0,14-27 0,-24 47 0,-2 8 0,-3 13 0,-20 63 0,14-58 0,1 1 0,1-1 0,1 2 0,2-1 0,-1 32 0,4-57-61,0-1-1,0 1 1,0-1-1,0 1 1,1-1-1,-1 1 1,0-1 0,1 1-1,-1-1 1,1 1-1,-1-1 1,1 0 0,0 1-1,0-1 1,0 0-1,0 0 1,0 0-1,0 1 1,0-1 0,0 0-1,0 0 1,0-1-1,0 1 1,2 1 0,0-1-247,0 0 0,0 0 0,0 0 0,0-1 1,0 1-1,0-1 0,0 0 0,0 0 0,0 0 1,0 0-1,5-1 0,2-1-890,0 0 1,0-1-1,0 0 0,-1-1 1,1 0-1,12-7 0,11-10-5432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8.633"/>
    </inkml:context>
    <inkml:brush xml:id="br0">
      <inkml:brushProperty name="width" value="0.025" units="cm"/>
      <inkml:brushProperty name="height" value="0.025" units="cm"/>
    </inkml:brush>
  </inkml:definitions>
  <inkml:trace contextRef="#ctx0" brushRef="#br0">103 24 11979,'0'0'15044,"-12"9"-12727,10-7-2187,-11 7 401,2 1 1,-1 1-1,-11 14 1,20-22-471,0 1 1,0 0 0,0-1-1,1 1 1,-1 0 0,1 0-1,0 1 1,0-1 0,1 0-1,-1 1 1,1-1-1,0 1 1,0-1 0,1 1-1,-1 0 1,1-1 0,0 1-1,1 6 1,-1-11-62,1 1 0,0 0 0,-1 0 0,1 0 0,0 0 0,-1 0 0,1-1 0,0 1 0,0 0 0,0-1 0,0 1 0,0 0 0,0-1 0,0 1 0,0-1 0,0 0 0,0 1 0,0-1 0,0 0 0,0 1 0,0-1 0,0 0 0,0 0 0,0 0 0,0 0 0,1 0 0,-1 0 0,0-1 0,0 1 0,1 0 0,35-10 0,-33 7 0,0 0 0,0-1 0,0 1 0,-1-1 0,1 0 0,-1 0 0,0 0 0,0 0 0,0 0 0,-1-1 0,1 1 0,-1-1 0,0 0 0,2-9 0,-1 5 0,-1 0 0,-1 0 0,0 0 0,0 0 0,0 0 0,-1 0 0,-2-15 0,2 23 0,0 0 0,-1 0 0,1 0 0,0 0 0,0 0 0,-1 1 0,1-1 0,0 0 0,-1 0 0,1 0 0,-1 0 0,1 0 0,-1 1 0,1-1 0,-1 0 0,0 1 0,1-1 0,-1 0 0,0 1 0,0-1 0,1 0 0,-1 1 0,0 0 0,0-1 0,0 1 0,0-1 0,0 1 0,0 0 0,1 0 0,-1-1 0,0 1 0,0 0 0,0 0 0,0 0 0,0 0 0,0 0 0,0 0 0,0 0 0,0 0 0,0 1 0,0-1 0,0 0 0,0 1 0,0-1 0,-2 1 0,1 0 0,0 0 0,0 0 0,0 0 0,-1 0 0,1 1 0,1-1 0,-1 1 0,0-1 0,0 1 0,0-1 0,1 1 0,-1 0 0,1 0 0,-1 0 0,1 0 0,-1 2 0,-3 29-5533,5-32 5252,0 0 0,0 0 0,0 0 0,0 0 0,0-1 0,1 1 0,-1 0 0,0 0 0,1 0 0,-1-1 0,0 1 0,1 0 0,-1-1 0,1 1 0,-1 0 0,1-1 0,-1 1 0,1 0 0,-1-1 0,1 1 0,0-1 0,-1 1 0,1-1 0,0 1 0,0-1 0,-1 0 1,1 1-1,0-1 0,0 0 0,0 0 0,-1 1 0,1-1 0,1 0 0,18 0-9553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9.008"/>
    </inkml:context>
    <inkml:brush xml:id="br0">
      <inkml:brushProperty name="width" value="0.025" units="cm"/>
      <inkml:brushProperty name="height" value="0.025" units="cm"/>
    </inkml:brush>
  </inkml:definitions>
  <inkml:trace contextRef="#ctx0" brushRef="#br0">147 257 5029,'0'0'8216,"-1"-10"-4629,2 0-2460,0-18 380,-8 5 2350,7 23-3615,0-1-1,-1 0 1,1 1-1,-1-1 1,1 1-1,-1-1 1,1 0-1,-1 1 1,1-1-1,-1 1 0,1 0 1,-1-1-1,0 1 1,1-1-1,-1 1 1,0 0-1,1-1 1,-1 1-1,0 0 1,1 0-1,-1 0 0,0 0 1,0-1-1,-1 1 1,-19 7 2302,-14 21-1724,28-21-817,1 0 0,-1 1 0,1 0 0,1 0 0,-1 0-1,1 1 1,1 0 0,0 0 0,0 0 0,0 0 0,1 1-1,1-1 1,0 1 0,-2 16 0,4-25-3,0 1 0,0-1 0,0 0 0,0 0 0,1 0 0,-1 0 0,0 0 0,1 0 0,-1 1 0,0-1 0,1 0 0,-1 0 0,1 0 0,0 0 0,-1 0 0,1 0 0,0-1 0,-1 1 0,1 0 0,0 0 0,0 0 0,0-1 0,0 1 0,0 0 0,1 0 0,1 0 0,0 0 0,0 0 0,0 0 0,0-1 0,0 1 0,0-1 0,0 0 0,0 0 0,0 0 0,3-1 0,2 0 0,1 0 0,-1-1 0,0 0 0,0-1 0,1 0 0,12-7 0,-3-2 0,0-1 0,-1-1 0,0 0 0,-1-1 0,0-1 0,-2-1 0,23-32 0,-9 5 0,-2-1 0,23-55 0,-39 75 0,-57 115 0,34-60 30,-16 57 0,26-76-63,0 1-1,1-1 1,1 1 0,0-1-1,0 1 1,1-1-1,1 1 1,3 19 0,-4-30-140,0-1 0,0 1 0,1 0 0,-1 0 0,0-1 1,1 1-1,-1 0 0,0-1 0,1 1 0,-1 0 0,1-1 0,-1 1 0,1-1 1,-1 1-1,1-1 0,0 1 0,-1-1 0,1 1 0,0-1 0,-1 0 0,1 1 1,0-1-1,0 0 0,-1 1 0,1-1 0,0 0 0,0 0 0,-1 0 1,1 0-1,0 0 0,0 0 0,-1 0 0,2 0 0,13 0-7834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0.008"/>
    </inkml:context>
    <inkml:brush xml:id="br0">
      <inkml:brushProperty name="width" value="0.025" units="cm"/>
      <inkml:brushProperty name="height" value="0.025" units="cm"/>
    </inkml:brush>
  </inkml:definitions>
  <inkml:trace contextRef="#ctx0" brushRef="#br0">1 128 10762,'16'-8'13074,"17"6"-8159,-29 3-4881,1-1 0,-1 0 0,0 0 0,0-1 0,0 1 0,0-1 0,0 0 0,8-2 0,-7 1 120,-1-1 1,0 1 0,1-1-1,-1 0 1,0 0-1,0 0 1,-1 0 0,1-1-1,-1 0 1,1 0-1,-1 0 1,0 0 0,-1 0-1,1 0 1,-1-1-1,0 1 1,0-1-1,0 0 1,0 0 0,-1 1-1,0-1 1,0 0-1,0-9 1,-1 13-155,-1 0 0,1 0 0,0 1 0,-1-1 0,1 1 0,-1-1 0,0 0 0,1 1 0,-1-1 0,1 1 0,-1-1 0,0 1 0,1 0 0,-1-1 0,0 1 0,0 0 0,1-1 0,-1 1 0,0 0 0,0 0 0,1 0 0,-1-1 0,0 1 0,0 0 0,0 0 0,1 0 0,-1 0 0,0 1 0,0-1 0,0 0 0,1 0 0,-1 0 0,0 1 0,0-1 0,1 0 0,-2 1 0,-31 13 0,24-7 0,0 1 0,1 0 0,0 1 0,0 0 0,1 0 0,0 1 0,0 0 0,1 0 0,1 0 0,-1 1 0,2 0 0,0 0 0,0 0 0,1 0 0,0 1 0,1-1 0,-1 15 0,3-25 0,0 0 1,0 1-1,0-1 0,0 1 0,1-1 1,-1 0-1,0 1 0,1-1 0,-1 0 1,1 1-1,0-1 0,-1 0 1,1 0-1,0 0 0,0 1 0,0-1 1,-1 0-1,1 0 0,0 0 1,1 0-1,-1-1 0,0 1 0,2 1 1,0 0-1,1-1 1,-1 1 0,1-1 0,0 0-1,0 0 1,-1-1 0,1 1 0,6 0-1,4-1-16,0-1-1,0 0 0,28-6 1,-29 3-843,1 0 0,-1-1 0,21-10 0,-23 8-1814,0 1 0,0-1 0,-1-1 1,12-10-1,1-7-10070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554"/>
    </inkml:context>
    <inkml:brush xml:id="br0">
      <inkml:brushProperty name="width" value="0.025" units="cm"/>
      <inkml:brushProperty name="height" value="0.025" units="cm"/>
    </inkml:brush>
  </inkml:definitions>
  <inkml:trace contextRef="#ctx0" brushRef="#br0">41 92 7207,'0'0'13613,"53"-14"-12396,-16-4-224,2 0-321,3 2-447,-1 0-161,-13 10-64,-5 3-1217,-13 3-1154,-19 8-8359</inkml:trace>
  <inkml:trace contextRef="#ctx0" brushRef="#br0" timeOffset="1">1 364 14926,'0'0'4100,"84"-31"-1506,-42 3-1152,7 0-481,-3-2-32,-2 2-609,-9 6-384,-8 4-1890,-14 6-2370,-10 5-3684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0.349"/>
    </inkml:context>
    <inkml:brush xml:id="br0">
      <inkml:brushProperty name="width" value="0.025" units="cm"/>
      <inkml:brushProperty name="height" value="0.025" units="cm"/>
    </inkml:brush>
  </inkml:definitions>
  <inkml:trace contextRef="#ctx0" brushRef="#br0">61 26 18129,'0'0'8638,"-3"12"-7656,-11 32-17,3-14-533,2-1-1,2 1 1,0 0-1,-2 36 1,9-65-432,0 0-1,0 0 1,0-1 0,0 1-1,0 0 1,0 0 0,0 0-1,0 0 1,0-1 0,0 1-1,1 0 1,-1 0 0,0 0-1,1-1 1,-1 1 0,0 0-1,1-1 1,-1 1 0,1 0-1,-1-1 1,1 1 0,-1 0-1,1-1 1,0 1 0,-1-1-1,1 1 1,0-1 0,0 1-1,-1-1 1,1 0 0,1 1-1,0-1-7,0 0 0,0 0 0,0 0 0,1 0 0,-1 0 0,0 0 0,0-1 0,0 1 0,0-1 0,0 0 0,4-1 0,3-3-116,0 1 0,-1-1 0,0-1 1,14-11-1,-4-3-7,0 0 0,-2-1 0,0-1 0,-1-1-1,-2 0 1,0-1 0,-1-1 0,14-44 0,-47 131 1665,7-23-1207,1 0 0,2 1 0,1 0 0,3 0 1,-3 44-1,14-75-4314,4-10-2223,8-5-12052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5.128"/>
    </inkml:context>
    <inkml:brush xml:id="br0">
      <inkml:brushProperty name="width" value="0.025" units="cm"/>
      <inkml:brushProperty name="height" value="0.025" units="cm"/>
    </inkml:brush>
  </inkml:definitions>
  <inkml:trace contextRef="#ctx0" brushRef="#br0">1 0 8104,'0'13'2370,"0"3"-993,7 1-416,0 1 192,1 0 160,0 2 385,-2-1-385,-2 3-256,-1 1-448,-1 3-417,-2-4-480,0-8-2979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9.294"/>
    </inkml:context>
    <inkml:brush xml:id="br0">
      <inkml:brushProperty name="width" value="0.025" units="cm"/>
      <inkml:brushProperty name="height" value="0.025" units="cm"/>
    </inkml:brush>
  </inkml:definitions>
  <inkml:trace contextRef="#ctx0" brushRef="#br0">198 87 2947,'0'0'13805,"2"-11"-8771,4-34-2098,-6 44-2833,0 0 1,0 0-1,1 0 1,-1 0-1,0 0 1,0 0-1,0 0 0,0 0 1,0 0-1,-1 0 1,1 0-1,0 0 0,0 0 1,-1 0-1,1 0 1,-1 0-1,1 0 0,-1 0 1,1 0-1,-1 1 1,1-1-1,-1 0 1,0 0-1,1 0 0,-1 1 1,0-1-1,0 0 1,0 1-1,1-1 0,-1 1 1,0-1-1,0 1 1,0-1-1,0 1 0,0-1 1,0 1-1,0 0 1,0 0-1,0 0 0,0 0 1,-2-1-1,-1 2 2,1-1-1,0 1 1,-1-1-1,1 1 1,0 0 0,-1 0-1,1 0 1,0 1-1,0-1 1,-5 4-1,-4 4-71,1 1 0,-1 0 0,1 1 0,1 0 0,0 1 0,1 0 0,0 1 0,1-1 0,0 2 0,1-1 0,0 1 0,1 0 0,1 1 0,1-1 0,0 1 0,-3 17 0,7-31-29,0 1 0,-1-1 0,1 1 0,0-1 0,0 1 0,0-1 0,1 1 0,-1-1 0,0 0 1,0 1-1,1-1 0,-1 1 0,1-1 0,-1 0 0,1 1 0,0-1 0,-1 0 0,1 1 0,0-1 0,0 0 0,0 0 0,0 0 1,0 0-1,0 0 0,0 0 0,0 0 0,1 0 0,-1-1 0,0 1 0,0 0 0,1-1 0,-1 1 0,1-1 0,-1 1 0,0-1 1,1 0-1,-1 1 0,1-1 0,-1 0 0,1 0 0,-1 0 0,0 0 0,1 0 0,-1 0 0,1-1 0,-1 1 0,1 0 0,-1-1 1,2 0-1,5-1 32,1-1 1,-1 0-1,0 0 1,0 0 0,0-1-1,-1-1 1,10-5-1,0-4 10,0 0-1,0-1 0,-2-1 1,0-1-1,0 0 1,-2 0-1,0-1 0,-1-1 1,-1 0-1,-1-1 0,12-32 1,-22 49 344,-4 7-153,-11 18-79,-16 34-89,23-39-57,0 1 0,2-1 0,0 2 0,1-1 0,0 1 0,2-1 0,-3 35 0,6-51-12,0-1 0,0 0 0,0 0 0,0 1 0,0-1 0,0 0 0,1 0 0,-1 0 0,0 1 0,1-1 0,-1 0 0,0 0 0,1 0 0,0 0 0,-1 0 0,1 0 0,-1 0 0,1 0 0,0 0 0,0 0 0,0 0 0,0 0 0,0 0 0,0-1 0,0 1 0,0 0 0,2 0 0,-1 0 0,1-1 0,-1 1 0,0-1 0,1 0 0,-1 0 0,1 0 0,-1-1 0,1 1 0,-1 0 0,0-1 0,1 0 0,-1 1 0,3-2 0,4-2 0,0-1 0,0 1 0,0-2 0,-1 1 0,0-1 0,8-8 0,2-4 0,-2-2 0,0 0 0,-1-1 0,-1 0 0,-1-1 0,-1-1 0,-1 0 0,10-32 0,-38 97 0,11-30 0,0 1 0,0 0 0,1 0 0,1 0 0,0 1 0,1 0 0,1 0 0,0-1 0,0 18 0,2-30 0,0-1 0,1 1 0,-1 0 0,0-1 0,1 1 0,-1 0 0,1-1 0,-1 1 0,1 0 0,-1-1 0,1 1 0,-1-1 0,1 1 0,0-1 0,-1 1 0,1-1 0,0 1 0,-1-1 0,1 0 0,0 1 0,0-1 0,-1 0 0,1 0 0,0 0 0,0 0 0,-1 1 0,1-1 0,0 0 0,0 0 0,0 0 0,-1-1 0,1 1 0,0 0 0,1 0 0,30-9 0,-17 1 0,-1 0 0,0-2 0,0 0 0,-1 0 0,-1-1 0,0-1 0,0 0 0,-1-1 0,14-21 0,-9 13 0,1 1 0,34-32 0,-54 90 0,-24 24 78,22-53-145,0 1-1,0-1 0,1 1 1,0 0-1,1 0 1,0 0-1,1 0 0,0 1 1,0-1-1,1 0 0,1 1 1,0 12-1,0-22-174,1 0 0,-1-1 0,1 1-1,-1 0 1,1 0 0,0-1 0,-1 1 0,1 0-1,0-1 1,-1 1 0,1-1 0,0 1 0,0-1-1,-1 1 1,1-1 0,0 1 0,0-1 0,0 0-1,0 0 1,0 1 0,0-1 0,0 0 0,-1 0-1,1 0 1,0 0 0,0 0 0,0 0 0,0 0-1,0 0 1,0 0 0,0-1 0,0 1 0,0 0-1,-1-1 1,3 0 0,-1 1-413,30-10-7748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9.637"/>
    </inkml:context>
    <inkml:brush xml:id="br0">
      <inkml:brushProperty name="width" value="0.025" units="cm"/>
      <inkml:brushProperty name="height" value="0.025" units="cm"/>
    </inkml:brush>
  </inkml:definitions>
  <inkml:trace contextRef="#ctx0" brushRef="#br0">152 0 19506,'-10'8'4901,"-15"13"-2254,-31 32-1,49-46-2390,1 0-1,0 0 1,1 0-1,-1 1 1,1-1 0,1 1-1,-1 1 1,1-1-1,1 1 1,0-1-1,-3 14 1,6-21-256,0-1-1,0 0 1,0 1-1,0-1 1,0 1-1,1-1 1,-1 1-1,0-1 1,0 0 0,1 1-1,-1-1 1,0 1-1,1-1 1,-1 0-1,0 1 1,1-1-1,-1 0 1,0 0 0,1 1-1,-1-1 1,1 0-1,-1 0 1,1 0-1,-1 1 1,1-1-1,-1 0 1,0 0 0,1 0-1,-1 0 1,1 0-1,-1 0 1,1 0-1,-1 0 1,1 0-1,-1 0 1,1 0 0,-1 0-1,1-1 1,21-1-106,57-25-1069,-66 21 928,0 1 1,0 0-1,0 1 0,1 0 1,0 1-1,-1 1 0,1 0 1,18 1-1,-31 1 270,0-1-1,0 1 1,0 1-1,0-1 1,0 0-1,0 0 1,1 0-1,-1 0 1,0 1-1,0-1 1,0 1-1,0-1 1,0 1-1,0-1 1,0 1-1,0-1 1,-1 1-1,1 0 1,0-1 0,0 1-1,0 0 1,-1 0-1,1 0 1,0 0-1,-1 0 1,2 1-1,-2 0 64,1 0 0,-1 0 0,0 1 0,0-1 0,0 0 0,0 0 0,0 0 0,-1 0-1,1 0 1,-1 0 0,1 0 0,-1-1 0,-1 4 0,-1 3 199,-1 0-1,0-1 1,-1 0-1,0 0 0,-11 13 1,3-8-206,-1 1 0,-24 15 1,35-25-177,-1-1 1,0 1 0,0-1 0,0 0-1,0 0 1,0-1 0,0 1 0,-1-1-1,1 0 1,0 0 0,-1 0 0,1-1-1,-1 1 1,1-1 0,-1 0 0,-6-1-1,-2-9-8065,4-9-9439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4.753"/>
    </inkml:context>
    <inkml:brush xml:id="br0">
      <inkml:brushProperty name="width" value="0.025" units="cm"/>
      <inkml:brushProperty name="height" value="0.025" units="cm"/>
    </inkml:brush>
  </inkml:definitions>
  <inkml:trace contextRef="#ctx0" brushRef="#br0">6 0 8712,'0'0'10175,"0"11"-9491,-6 377 2550,8-233-7211,-2-137-53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50.941"/>
    </inkml:context>
    <inkml:brush xml:id="br0">
      <inkml:brushProperty name="width" value="0.025" units="cm"/>
      <inkml:brushProperty name="height" value="0.025" units="cm"/>
    </inkml:brush>
  </inkml:definitions>
  <inkml:trace contextRef="#ctx0" brushRef="#br0">220 1397 4676,'0'0'422,"-9"5"1890,-66 23-819,35-16 3265,35-10-4218,0 0-1,0 0 1,0 1 0,0-1 0,1 1-1,0 0 1,-1 1 0,1-1 0,0 1-1,-5 6 1,4-5-366,1 0 1,0 0-1,1 1 0,-1-1 0,1 1 0,0 0 1,0 0-1,1 0 0,0 0 0,0 0 0,0 1 0,1-1 1,-1 12-1,23-44 2260,2-4-2153,1 1-1,1 1 0,36-30 1,96-68-334,-55 45 169,509-360 327,-588 427-351,62-40 676,145-68 1,-158 87-284,88-58 0,-95 53-468,122-57-1,-133 73-23,-1-2 1,66-45-1,89-77 1015,-182 128-592,-10 10-204,-19 18-2706,-26 19-4886,9-17 1417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51.314"/>
    </inkml:context>
    <inkml:brush xml:id="br0">
      <inkml:brushProperty name="width" value="0.025" units="cm"/>
      <inkml:brushProperty name="height" value="0.025" units="cm"/>
    </inkml:brush>
  </inkml:definitions>
  <inkml:trace contextRef="#ctx0" brushRef="#br0">144 200 9513,'-9'1'2087,"-119"5"4367,122-4-4296,12 1-1184,16 3-6,2-6-517,0-2 0,0 0 0,1-1 0,-2-2-1,1 0 1,0-2 0,-1-1 0,-1 0 0,26-14-1,-10 2-152,-1-2-1,-1-1 1,-1-1-1,45-42 0,-91 82 73,1 0 0,1 1 0,0 1 0,1-1 0,2 1 0,-7 23 0,-32 73 1167,-35 71-1777,69-164-3711,4-16-4788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5.933"/>
    </inkml:context>
    <inkml:brush xml:id="br0">
      <inkml:brushProperty name="width" value="0.025" units="cm"/>
      <inkml:brushProperty name="height" value="0.025" units="cm"/>
    </inkml:brush>
  </inkml:definitions>
  <inkml:trace contextRef="#ctx0" brushRef="#br0">1 96 4324,'0'0'13725,"12"1"-12481,6-1-839,1-1-1,0 0 1,0-1 0,36-10-1,5-3 3196,0 5-4606,138-3-14176,-112 13 13293,-19 0 6649,1-1 7808,-21-3-12383,69-14 1,-37 5-6162,-35 7 194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293"/>
    </inkml:context>
    <inkml:brush xml:id="br0">
      <inkml:brushProperty name="width" value="0.025" units="cm"/>
      <inkml:brushProperty name="height" value="0.025" units="cm"/>
    </inkml:brush>
  </inkml:definitions>
  <inkml:trace contextRef="#ctx0" brushRef="#br0">1 51 9961,'0'0'8969,"46"15"-8745,-17-15-128,1 0-576,8 0-3844,5 0-5670</inkml:trace>
  <inkml:trace contextRef="#ctx0" brushRef="#br0" timeOffset="1">653 60 3716,'0'0'896,"62"-7"65,-29 0-833,3 3-992</inkml:trace>
  <inkml:trace contextRef="#ctx0" brushRef="#br0" timeOffset="2">1070 8 7527,'0'0'3491,"80"-2"-960,-41 2-577,0 0-1218,-2 0-383,5 0-289,2 0-1121,1-1-1666,1-3-4516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621"/>
    </inkml:context>
    <inkml:brush xml:id="br0">
      <inkml:brushProperty name="width" value="0.025" units="cm"/>
      <inkml:brushProperty name="height" value="0.025" units="cm"/>
    </inkml:brush>
  </inkml:definitions>
  <inkml:trace contextRef="#ctx0" brushRef="#br0">0 12 5669,'0'0'8232,"51"13"-5637,-25-10-577,8-3-1474,2 0-416,3 0-64,4-6-768,2-5-2403,1 1-2883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895"/>
    </inkml:context>
    <inkml:brush xml:id="br0">
      <inkml:brushProperty name="width" value="0.025" units="cm"/>
      <inkml:brushProperty name="height" value="0.025" units="cm"/>
    </inkml:brush>
  </inkml:definitions>
  <inkml:trace contextRef="#ctx0" brushRef="#br0">0 313 10442,'0'0'5514,"9"-7"-2722,12-11-1836,-2-1 0,0-1-1,-1 0 1,-1-2-1,-1 0 1,15-28-1,-16 24-107,-1 0-1,-2 0 1,11-31-1,-35 152-916,10-78-30,-1 1-175,0 1-1,2 0 1,0 0-1,1 0 1,5 34-1,6-38-2462,-11-15 2488,1 1 0,0-1 0,-1 0 0,1 1 0,0-1-1,0 0 1,-1 0 0,1 0 0,0 0 0,0 0 0,-1 0 0,1 0 0,0 0 0,0 0-1,-1 0 1,1 0 0,0 0 0,-1-1 0,1 1 0,0 0 0,-1 0 0,1-1 0,0 1-1,-1 0 1,2-1 0,12-15-7075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993"/>
    </inkml:context>
    <inkml:brush xml:id="br0">
      <inkml:brushProperty name="width" value="0.025" units="cm"/>
      <inkml:brushProperty name="height" value="0.025" units="cm"/>
    </inkml:brush>
  </inkml:definitions>
  <inkml:trace contextRef="#ctx0" brushRef="#br0">0 0 10090,'0'0'2936,"12"4"-459,11 3-2024,1-1 1,0-2 0,0 0 0,42 1-1,-32-6-333,9 1-1201,0 1-1,52 8 1,-19 12 2791,-45-13-1327,1-1 1,-1-1-1,1-2 1,0-1-1,0-2 0,37-2 1,29 1 1539,-83 7-2190,-9-3-1322,2-2-3324,2-2-1531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8.833"/>
    </inkml:context>
    <inkml:brush xml:id="br0">
      <inkml:brushProperty name="width" value="0.025" units="cm"/>
      <inkml:brushProperty name="height" value="0.025" units="cm"/>
    </inkml:brush>
  </inkml:definitions>
  <inkml:trace contextRef="#ctx0" brushRef="#br0">1 63 10826,'0'0'7655,"9"-8"-6704,-2 2-718,0 1 1,1 0 0,-1 0-1,1 0 1,0 1 0,1 1-1,-1-1 1,1 1 0,0 0-1,-1 1 1,1 0 0,11-1-1,16 0 520,-1 1 0,60 5-1,-150 4 407,0-7 535,42 0-1358,39 0-375,187 0-1739,-251 4 2868,30-2-771,0-1-1,0 0 1,0 0 0,-1-1-1,1 0 1,0-1-1,0 1 1,0-2 0,-15-3-1,22 5-886,-3-3 1601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5.715"/>
    </inkml:context>
    <inkml:brush xml:id="br0">
      <inkml:brushProperty name="width" value="0.025" units="cm"/>
      <inkml:brushProperty name="height" value="0.025" units="cm"/>
    </inkml:brush>
  </inkml:definitions>
  <inkml:trace contextRef="#ctx0" brushRef="#br0">35 1 5701,'0'0'13837,"1"12"-13041,6 125 219,-13 187 1,-26-13-7190,28-278-1401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6.490"/>
    </inkml:context>
    <inkml:brush xml:id="br0">
      <inkml:brushProperty name="width" value="0.025" units="cm"/>
      <inkml:brushProperty name="height" value="0.025" units="cm"/>
    </inkml:brush>
  </inkml:definitions>
  <inkml:trace contextRef="#ctx0" brushRef="#br0">26 0 8040,'0'0'11531,"12"75"-11147,-11-28-128,-1 15-96,0 8-96,0 10 0,-3 2-64,-3 0 32,-1-4-32,0-9-928,-1-10-2051,0-11-7527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2.044"/>
    </inkml:context>
    <inkml:brush xml:id="br0">
      <inkml:brushProperty name="width" value="0.025" units="cm"/>
      <inkml:brushProperty name="height" value="0.025" units="cm"/>
    </inkml:brush>
  </inkml:definitions>
  <inkml:trace contextRef="#ctx0" brushRef="#br0">0 1 6374,'0'0'5370,"10"9"-3496,4 3-1236,1 1 0,0-2 0,1 0 0,0-1 0,1-1 0,0 0 0,28 10 0,19-2-173,0-3 1,108 11 0,134-10-213,-166-11-192,147 23 0,-151-6 65,261 53 3335,-366-65-3149,0 1 0,-1 2-1,0 0 1,45 28 0,-25-8 1228,73 62 0,-123-94-1537,24 21 972,50 31 0,-67-48-974,-1 0 0,1 0 0,0-1 0,0 0 0,1-1-1,-1 1 1,1-1 0,-1 0 0,1-1 0,0 0 0,-1 0-1,1-1 1,12-1 0,-19 1-282,0 0 0,0 0 0,0-1-1,-1 1 1,1 0 0,0-1 0,0 1 0,0-1 0,0 1-1,-1-1 1,1 1 0,0-1 0,-1 1 0,1-1 0,0 0 0,-1 0-1,1 1 1,-1-1 0,1 0 0,-1 0 0,1 0 0,-1 1-1,1-1 1,-1 0 0,0 0 0,0 0 0,1 0 0,-1 0 0,0-1-1,2-16-9604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2.540"/>
    </inkml:context>
    <inkml:brush xml:id="br0">
      <inkml:brushProperty name="width" value="0.025" units="cm"/>
      <inkml:brushProperty name="height" value="0.025" units="cm"/>
    </inkml:brush>
  </inkml:definitions>
  <inkml:trace contextRef="#ctx0" brushRef="#br0">1 300 8872,'0'0'9407,"10"-8"-7838,44-30-1307,1 2 0,2 2 1,1 3-1,2 3 0,1 2 0,1 2 0,1 4 1,115-22-1,-155 37-174,0 2 0,1 0 0,-1 2 0,0 1 0,1 0 0,-1 2 0,1 1 0,-1 1 0,0 0 1,0 2-1,-1 1 0,0 1 0,0 0 0,-1 2 0,37 21 0,-34-15 403,29 19 1633,72 35 0,-104-61-1711,1 0 1,0-1-1,0-2 0,0 0 0,1-1 1,0-2-1,24 2 0,-6-4-278,0-3-1,0-1 1,0-1 0,77-20-1,154-66 295,-249 82-426,-3 1-3,-46 3-6465,4 3-1804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108"/>
    </inkml:context>
    <inkml:brush xml:id="br0">
      <inkml:brushProperty name="width" value="0.025" units="cm"/>
      <inkml:brushProperty name="height" value="0.025" units="cm"/>
    </inkml:brush>
  </inkml:definitions>
  <inkml:trace contextRef="#ctx0" brushRef="#br0">245 1 18193,'0'0'10725,"-3"12"-9545,-6 14-911,-1-1-1,-1 0 1,-1-1 0,-22 34-1,-73 97-489,49-71-9485,107-168 59,-17 29 1528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436"/>
    </inkml:context>
    <inkml:brush xml:id="br0">
      <inkml:brushProperty name="width" value="0.025" units="cm"/>
      <inkml:brushProperty name="height" value="0.025" units="cm"/>
    </inkml:brush>
  </inkml:definitions>
  <inkml:trace contextRef="#ctx0" brushRef="#br0">0 0 11371,'0'0'15748,"5"9"-14584,0 7-1030,0 0 0,-1 0 0,0 0 0,-1 0 0,-1 1 0,-1 0 0,0-1 0,-2 18 0,1-19-285,0 1 1,1-1-1,6 25 0,-6-34-237,1 0 0,0-1 0,0 1 0,0 0 0,1-1 0,0 0 0,0 0 0,1 1 0,-1-2-1,1 1 1,0 0 0,5 4 0,-3-4-3375,-5-2-1741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809"/>
    </inkml:context>
    <inkml:brush xml:id="br0">
      <inkml:brushProperty name="width" value="0.025" units="cm"/>
      <inkml:brushProperty name="height" value="0.025" units="cm"/>
    </inkml:brush>
  </inkml:definitions>
  <inkml:trace contextRef="#ctx0" brushRef="#br0">0 9 2146,'0'0'26169,"94"45"-25112,-43-47-673,8-9-288,-2 0-64,3 2-832,-6 2-1411,-7 2-1792,-9 0-2019,-10 2-7751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6.178"/>
    </inkml:context>
    <inkml:brush xml:id="br0">
      <inkml:brushProperty name="width" value="0.025" units="cm"/>
      <inkml:brushProperty name="height" value="0.025" units="cm"/>
    </inkml:brush>
  </inkml:definitions>
  <inkml:trace contextRef="#ctx0" brushRef="#br0">4 21 17809,'0'0'6603,"-1"9"-4296,1-1-1952,-1 1 212,0 1 1,1-1 0,0 0-1,0 1 1,3 11-1,-3-19-535,1 1-1,-1-1 0,1 0 0,0 0 1,0 1-1,0-1 0,0 0 0,0 0 1,0 0-1,0 0 0,1 0 0,-1 0 0,1-1 1,0 1-1,-1 0 0,1-1 0,0 1 1,0-1-1,0 0 0,0 1 0,0-1 1,0 0-1,0 0 0,0-1 0,1 1 0,-1 0 1,0-1-1,1 1 0,3-1 0,0 1-315,0-1 0,0 0-1,1-1 1,-1 0-1,0 0 1,0 0 0,0 0-1,0-1 1,-1 0-1,1 0 1,0-1 0,-1 0-1,8-4 1,2-5-2073,1 0 1,25-26-1,-29 24-95,2 1 1,0 1 0,19-13-1,-32 25 2540,-1 0 0,0-1 0,1 1-1,-1 0 1,0 0 0,0-1 0,1 1 0,-1 0-1,0 0 1,1 0 0,-1 0 0,0-1-1,1 1 1,-1 0 0,1 0 0,-1 0 0,0 0-1,1 0 1,-1 0 0,0 0 0,1 0-1,-1 0 1,1 0 0,-1 0 0,0 0 0,1 0-1,-1 1 1,0-1 0,1 0 0,-1 0 0,0 0-1,1 0 1,-1 1 0,0-1 0,1 0-1,-1 1 1,2 15 3185,-12 21 926,-33 61 1477,-6 15-1752,44-99-3784,1 0 0,0 0 1,1 0-1,0 1 0,-1 27 1,4-40-382,2 7-2168,3-6-3734,6-3-6984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9.535"/>
    </inkml:context>
    <inkml:brush xml:id="br0">
      <inkml:brushProperty name="width" value="0.025" units="cm"/>
      <inkml:brushProperty name="height" value="0.025" units="cm"/>
    </inkml:brush>
  </inkml:definitions>
  <inkml:trace contextRef="#ctx0" brushRef="#br0">1 0 17200,'0'0'1762,"1"10"128,1 20-533,14 119 3176,-13-131-4359,0 0 1,2 0-1,0-1 0,1 0 1,0 0-1,12 21 0,-17-37-182,0 1 1,-1-1-1,1 0 0,0 1 0,-1-1 0,1 0 0,0 1 0,0-1 0,0 0 0,0 0 0,0 0 0,0 0 0,1 0 0,-1 0 0,0 0 0,0-1 0,1 1 0,-1 0 0,0-1 0,1 1 0,-1-1 0,1 1 0,-1-1 0,1 0 0,-1 0 0,1 1 1,-1-1-1,1 0 0,-1 0 0,3-1 0,-3 0-192,0 0 0,0 0 0,1 0 0,-1 0 0,0-1 0,0 1 0,0 0 0,0-1 0,0 1 0,-1-1 0,1 1 0,0-1 0,-1 1 0,1-1 0,-1 1 0,1-1 0,-1 0 0,0 1 1,1-1-1,-1 0 0,0 1 0,0-1 0,-1 0 0,1 1 0,0-1 0,0 0 0,-1-1 0,-6-21-3612,-8-5-1585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6.986"/>
    </inkml:context>
    <inkml:brush xml:id="br0">
      <inkml:brushProperty name="width" value="0.025" units="cm"/>
      <inkml:brushProperty name="height" value="0.025" units="cm"/>
    </inkml:brush>
  </inkml:definitions>
  <inkml:trace contextRef="#ctx0" brushRef="#br0">0 1 6406,'0'0'5851,"9"7"-2685,3 3-2338,1-1 0,0-1 0,1 0 0,0 0 1,0-2-1,23 8 0,44 6 683,2-4 0,125 8-1,173-12-1344,-287-11 256,764-32 2108,644-29 828,-1440 60-3250,0 4-1,0 2 1,-1 2 0,81 23 0,-112-17-310,-30-13 189,0-1 0,0 0 0,0 0 1,1 1-1,-1-1 0,0 0 0,0 0 0,0 1 0,0-1 1,0 0-1,0 1 0,0-1 0,0 0 0,0 0 1,0 1-1,0-1 0,0 0 0,0 1 0,0-1 0,0 0 1,0 0-1,0 1 0,0-1 0,0 0 0,0 0 0,-1 1 1,1-1-1,0 0 0,0 0 0,0 1 0,0-1 1,-1 0-1,1 0 0,0 1 0,0-1 0,0 0 0,-1 0 1,1 0-1,0 0 0,0 0 0,-1 1 0,1-1 1,0 0-1,0 0 0,-1 0 0,0 0 0,-6 3-327,0-1 0,0-1-1,0 1 1,0-1 0,-1 0-1,-7-1 1,-64 1-5659,24-5-830,-28-10-9218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7.612"/>
    </inkml:context>
    <inkml:brush xml:id="br0">
      <inkml:brushProperty name="width" value="0.025" units="cm"/>
      <inkml:brushProperty name="height" value="0.025" units="cm"/>
    </inkml:brush>
  </inkml:definitions>
  <inkml:trace contextRef="#ctx0" brushRef="#br0">932 53 10186,'0'0'10559,"-6"-8"-9657,-18-26-235,22 33-605,0 0 0,1 0 0,-1-1 0,0 1-1,0 0 1,0 1 0,0-1 0,0 0-1,0 1 1,0-1 0,0 1 0,0-1-1,0 1 1,0 0 0,0 0 0,-1 0-1,1 0 1,0 1 0,0-1 0,0 0 0,0 1-1,0-1 1,-3 2 0,2-1 36,-42 14 692,0 3 1,0 1 0,-46 28-1,24-12-445,-60 30 166,26-11 950,-216 81 0,317-135-1462,-1 0 1,0 0 0,1 1 0,-1-1 0,1 1 0,-1-1 0,1 1-1,-1-1 1,1 1 0,-1-1 0,1 1 0,-1-1 0,1 1 0,0-1-1,-1 1 1,1 0 0,0-1 0,0 1 0,-1 0 0,1-1 0,0 1-1,0 0 1,0-1 0,0 1 0,0 0 0,0-1 0,0 1 0,0 0-1,0-1 1,0 1 0,0 0 0,0-1 0,1 1 0,-1 0 0,0-1-1,0 1 1,1 0 0,-1-1 0,0 1 0,1-1 0,-1 1 0,1-1-1,-1 1 1,1-1 0,-1 1 0,1 0 0,28 33-114,-22-26 96,94 140 39,-94-139-74,0-2 0,1 1 1,0-1-1,0 0 0,0 0 0,1-1 0,0-1 1,0 1-1,0-1 0,1-1 0,0 0 0,-1 0 1,2-1-1,-1 0 0,0 0 0,19 1 0,13-1-1637,0-1-1,78-7 1,-113 5 1397,97-12-5905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6.083"/>
    </inkml:context>
    <inkml:brush xml:id="br0">
      <inkml:brushProperty name="width" value="0.025" units="cm"/>
      <inkml:brushProperty name="height" value="0.025" units="cm"/>
    </inkml:brush>
  </inkml:definitions>
  <inkml:trace contextRef="#ctx0" brushRef="#br0">1 1 3908,'16'8'64,"3"-2"-64,7-2-1217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7.964"/>
    </inkml:context>
    <inkml:brush xml:id="br0">
      <inkml:brushProperty name="width" value="0.025" units="cm"/>
      <inkml:brushProperty name="height" value="0.025" units="cm"/>
    </inkml:brush>
  </inkml:definitions>
  <inkml:trace contextRef="#ctx0" brushRef="#br0">1 0 13132,'0'0'9172,"6"10"-7758,-2-6-1303,-1 0 0,1 1 0,0-1 0,0 0-1,0-1 1,0 1 0,0-1 0,1 0-1,0 0 1,0 0 0,0-1 0,0 1-1,0-1 1,0 0 0,0-1 0,1 1 0,-1-1-1,1 0 1,7 0 0,159 7 1509,272-22 0,-209 2-1518,344 11 85,-553 2-186,-13-2 2,0 2 0,0 0-1,0 0 1,0 1 0,-1 0 0,1 1 0,-1 1-1,18 7 1,-30-11-1,1 0 0,-1 0 0,0 1 0,1-1-1,-1 0 1,0 0 0,0 1 0,1-1 0,-1 0-1,0 1 1,0-1 0,1 0 0,-1 1 0,0-1 0,0 1-1,0-1 1,1 0 0,-1 1 0,0-1 0,0 1 0,0-1-1,0 0 1,0 1 0,0-1 0,0 1 0,0-1 0,0 0-1,0 1 1,0-1 0,0 1 0,0-1 0,-1 0-1,1 1 1,0-1 0,0 1 0,0-1 0,-1 0 0,1 1-1,0-1 1,0 0 0,-1 1 0,1-1 0,0 0 0,0 1-1,-1-1 1,1 0 0,0 0 0,-1 0 0,1 1 0,-1-1-1,1 0 1,0 0 0,-1 0 0,1 0 0,-1 1-1,1-1 1,0 0 0,-1 0 0,1 0 0,-1 0 0,-26 8 383,-49 5-186,1-5 0,-1-2 1,-131-8-1,178 1-164,-381-38 26,186 11-89,201 26-47,-84-10 343,93 10-211,14-1-57,54 1-283,840-4-448,-868 8 649,-26-2 79,0 1 1,0-1-1,0 0 1,0 0 0,0 0-1,0 1 1,0-1-1,0 0 1,0 0 0,0 0-1,0 1 1,0-1 0,0 0-1,0 0 1,0 0-1,0 0 1,0 1 0,0-1-1,0 0 1,-1 0-1,1 0 1,0 1 0,0-1-1,0 0 1,0 0-1,0 0 1,0 0 0,-1 0-1,1 0 1,0 1-1,0-1 1,0 0 0,0 0-1,-1 0 1,1 0 0,0 0-1,0 0 1,0 0-1,0 0 1,-1 0 0,1 0-1,0 0 1,0 0-1,0 0 1,-1 0 0,1 0-1,0 0 1,0 0-1,0 0 1,-1 0 0,1 0-1,-48 12 61,-207 24 171,-441 6 1,676-42-106,-63-4 166,76 4-287,1-1 0,0 0 0,0 0 0,0-1-1,0 0 1,0 0 0,0 0 0,0-1 0,-9-6 0,14 9-5,1 0-1,0 0 1,0 0 0,0-1-1,0 1 1,0 0 0,0 0-1,-1 0 1,1-1 0,0 1-1,0 0 1,0 0 0,0 0-1,0-1 1,0 1 0,0 0-1,0 0 1,0 0 0,0-1-1,0 1 1,0 0 0,0 0-1,0-1 1,0 1 0,0 0-1,0 0 1,0 0 0,0-1-1,1 1 1,-1 0 0,0 0-1,0 0 1,0 0 0,0-1-1,0 1 1,0 0 0,1 0-1,-1 0 1,0 0 0,0 0-1,0-1 1,0 1 0,1 0-1,-1 0 1,0 0 0,0 0-1,0 0 1,1 0 0,-1 0-1,0 0 1,0 0 0,0 0-1,1 0 1,-1 0 0,0 0-1,17-5-144,64-6-36,1 5 0,89 3 0,-48 2-277,106-3-205,290-13-2268,-497 15 2936,-31 1 91,-41 0 114,-525 39 1185,280-14-325,235-20-814,-327 16 890,839-49-3304,-258 12 1026,83-1-162,136-11 126,-578 24 4846,26-2-2590,-346 7-189,475 0-911,-27 2 56,36-2-60,-1 0 0,1 0 0,0 0 1,-1 0-1,1 1 0,-1-1 0,1 1 1,-1-1-1,1 1 0,0-1 0,0 1 0,-1 0 1,1 0-1,0-1 0,0 1 0,0 0 1,-1 0-1,0 2 0,2-2-50,1 0-1,-1 0 1,1 0 0,-1 0-1,1 0 1,0 0 0,-1 0-1,1 0 1,0-1 0,-1 1-1,1 0 1,0 0 0,0-1-1,0 1 1,0 0 0,0-1-1,0 1 1,0-1-1,0 1 1,0-1 0,0 0-1,0 1 1,0-1 0,0 0-1,0 0 1,0 0 0,0 0-1,2 0 1,39 8-1148,-16-4-76,0-2 0,29 0 0,16-11-4104,-8-15-4123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087"/>
    </inkml:context>
    <inkml:brush xml:id="br0">
      <inkml:brushProperty name="width" value="0.025" units="cm"/>
      <inkml:brushProperty name="height" value="0.025" units="cm"/>
    </inkml:brush>
  </inkml:definitions>
  <inkml:trace contextRef="#ctx0" brushRef="#br0">105 264 5477,'0'0'3187,"-10"1"-1377,-51 0 316,28-1 7653,42-2-8349,140-91 1287,-99 58-2540,75-38 1,-108 65-180,-1 1 1,1 0 0,0 1 0,0 1-1,0 1 1,1 1 0,0 0 0,-1 1-1,22 0 1,-35 2 0,0 0-1,0 1 0,0-1 1,0 1-1,1 0 1,-1 0-1,0 0 1,0 0-1,0 1 1,-1 0-1,1 0 1,0 0-1,-1 0 1,1 0-1,-1 1 0,1-1 1,-1 1-1,0 0 1,0 0-1,-1 0 1,5 7-1,-1 2 55,0 0 0,-1 0-1,0 1 1,-1-1 0,4 20-1,-5-17 71,1-1 0,0 0 0,1 0 0,8 15 0,-12-27-48,0 0 0,1 1-1,0-1 1,-1 0 0,1 0 0,0 0 0,0-1 0,0 1-1,0 0 1,1-1 0,-1 1 0,0-1 0,0 0-1,1 0 1,-1 0 0,1 0 0,0 0 0,-1 0 0,1-1-1,-1 1 1,1-1 0,0 0 0,-1 1 0,1-2 0,0 1-1,-1 0 1,1 0 0,0-1 0,-1 1 0,1-1-1,-1 0 1,1 0 0,3-1 0,9-5 306,-1 0 0,1-1 0,-1 0-1,16-13 1,-17 11-372,8-4 52,4-4 52,44-22 0,-61 36-104,0 0 0,0 1-1,1 0 1,0 0 0,-1 1 0,1 0 0,0 1 0,0 0 0,0 0 0,10 1 0,-18 0-9,1 0 1,-1 0-1,0 1 0,1-1 1,-1 0-1,1 1 0,-1-1 1,0 1-1,1 0 0,-1-1 1,0 1-1,1 0 0,-1 0 1,0 0-1,0 0 0,0 0 1,0 0-1,0 0 0,0 0 1,0 0-1,0 0 0,-1 1 1,1-1-1,0 0 0,0 3 1,0-2-8,0-1 0,-1 0-1,1 1 1,0-1 0,0 0 0,0 1 0,0-1 0,0 0 0,0 0 0,0 0-1,0 0 1,0 0 0,0 0 0,1 0 0,-1 0 0,3 1 0,-3-2-47,0 0 0,0 0 0,0 0 1,0 0-1,0 0 0,0 0 0,0 0 0,0 0 1,0 0-1,0 0 0,0-1 0,0 1 0,0-1 1,0 1-1,0 0 0,0-1 0,-1 1 0,1-1 1,0 0-1,0 1 0,0-1 0,-1 0 0,1 1 1,0-1-1,-1 0 0,2-1 0,16-29-1383,-13 22 536,28-59-7869,-17 36 591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446"/>
    </inkml:context>
    <inkml:brush xml:id="br0">
      <inkml:brushProperty name="width" value="0.025" units="cm"/>
      <inkml:brushProperty name="height" value="0.025" units="cm"/>
    </inkml:brush>
  </inkml:definitions>
  <inkml:trace contextRef="#ctx0" brushRef="#br0">1 60 17681,'0'0'7361,"8"-8"-6213,28-27-363,-34 33-771,0 1 1,0-1-1,0 1 1,0-1-1,0 1 1,0 0-1,0 0 0,1 0 1,-1 0-1,0 0 1,1 0-1,-1 1 1,0-1-1,1 1 1,-1 0-1,1 0 0,-1 0 1,1 0-1,-1 0 1,1 0-1,-1 0 1,1 1-1,-1-1 1,0 1-1,1 0 1,-1 0-1,0 0 0,0 0 1,1 0-1,1 2 1,2 2-6,0 0 1,0 1-1,-1-1 0,1 1 1,-1 0-1,-1 1 1,5 6-1,11 18 622,2 0 1,1-2-1,28 27 0,-47-50-597,1-1 0,-1 1 1,0 0-1,0 0 0,0 0 0,-1 1 0,0-1 0,0 1 0,-1 0 1,0 0-1,0 0 0,2 13 0,-3-7-389,0-1 0,-1 1 1,-1 0-1,0-1 0,0 1 1,-6 18-1,7-45-12415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867"/>
    </inkml:context>
    <inkml:brush xml:id="br0">
      <inkml:brushProperty name="width" value="0.025" units="cm"/>
      <inkml:brushProperty name="height" value="0.025" units="cm"/>
    </inkml:brush>
  </inkml:definitions>
  <inkml:trace contextRef="#ctx0" brushRef="#br0">1 1055 14990,'0'0'8739,"8"-7"-7314,289-260 3046,110-90-4710,-334 301-13,1 4 0,3 3 1,163-77-1,13 31 292,-214 84 107,0 1-1,1 2 1,0 1 0,65-1 0,-104 7-139,0 1 0,0 0 0,0 0 0,-1 0 0,1 0 0,0 0-1,0 0 1,0 0 0,0 0 0,-1 0 0,1 0 0,0 0 0,0 0 0,0 1 0,0-1 0,-1 0 0,1 1 0,0-1 0,0 0 0,-1 1 0,1-1-1,0 1 1,-1-1 0,1 1 0,0 0 0,-1-1 0,1 1 0,-1 0 0,1-1 0,-1 1 0,1 0 0,-1-1 0,0 1 0,1 0 0,-1 0 0,0 0 0,0-1-1,1 1 1,-1 0 0,0 0 0,0 0 0,0 0 0,0-1 0,0 1 0,0 0 0,0 0 0,0 0 0,-1 0 0,1-1 0,0 1 0,0 0 0,-1 0-1,0 1 1,-1 3 111,0-1 0,-1 1-1,0 0 1,0-1-1,0 1 1,0-1 0,-7 6-1,-32 29 22,-2-2 1,-82 53-1,47-47-2823,-3-10-3329,17-15-1094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2.243"/>
    </inkml:context>
    <inkml:brush xml:id="br0">
      <inkml:brushProperty name="width" value="0.025" units="cm"/>
      <inkml:brushProperty name="height" value="0.025" units="cm"/>
    </inkml:brush>
  </inkml:definitions>
  <inkml:trace contextRef="#ctx0" brushRef="#br0">316 194 7687,'5'-11'668,"2"-1"34,0 1 0,1 0 0,0 0 1,1 1-1,0 0 0,1 0 0,0 1 0,0 0 1,1 1-1,17-11 0,-15 11-57,-1 0-1,1 1 1,0 0-1,1 1 1,-1 0-1,1 1 1,1 1-1,-1 0 1,0 1-1,21-1 1,-34 4-595,0 0-1,0 0 1,0 0 0,0 0 0,0 1 0,0-1 0,0 0 0,0 1 0,0-1 0,0 1 0,0-1 0,-1 1 0,1 0 0,0-1 0,0 1 0,0 0 0,-1-1 0,1 1 0,0 0 0,-1 0 0,1 0-1,-1 0 1,1 0 0,-1 0 0,1-1 0,-1 1 0,1 0 0,-1 0 0,0 0 0,0 1 0,0-1 0,1 0 0,-1 0 0,0 0 0,0 0 0,-1 0 0,1 0 0,0 1 0,-1 5 89,1-1 1,-1 1 0,-1-1 0,1 0-1,-5 10 1,-10 17 165,-2-1-1,0-1 1,-3-1-1,-40 47 0,41-52-171,-201 227 1185,14-17 1544,202-229-2730,0 0 0,0 1 0,0 0 0,1 0 0,0 0 0,-4 11 0,8-18-131,0 0 1,0 1-1,0-1 0,0 1 1,0-1-1,0 0 1,1 1-1,-1-1 1,0 0-1,0 1 1,0-1-1,1 0 0,-1 0 1,0 1-1,0-1 1,0 0-1,1 1 1,-1-1-1,0 0 1,1 0-1,-1 0 1,0 1-1,0-1 0,1 0 1,-1 0-1,1 0 1,-1 0-1,0 0 1,1 1-1,-1-1 1,0 0-1,1 0 1,-1 0-1,0 0 0,1 0 1,-1 0-1,0 0 1,1 0-1,-1 0 1,1-1-1,-1 1 1,0 0-1,1 0 0,-1 0 1,1 0-1,21-4-14,13-8 13,-1-2 0,48-26 0,3-2 0,-7 8-947,1 3 0,1 4 0,2 3 0,159-24 0,-170 42-5945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5.783"/>
    </inkml:context>
    <inkml:brush xml:id="br0">
      <inkml:brushProperty name="width" value="0.025" units="cm"/>
      <inkml:brushProperty name="height" value="0.025" units="cm"/>
    </inkml:brush>
  </inkml:definitions>
  <inkml:trace contextRef="#ctx0" brushRef="#br0">323 73 17168,'0'0'1959,"1"-9"374,-1 4-2065,0 3-117,1 0 0,-1 0 0,1 1 0,-1-1 1,0 0-1,0 0 0,0 0 0,0 0 0,0 0 1,0 0-1,-1 0 0,1 0 0,-1 0 0,1 0 1,-1 1-1,0-1 0,0 0 0,0 0 0,0 1 0,0-1 1,0 0-1,0 1 0,0-1 0,-1 1 0,1 0 1,0-1-1,-1 1 0,1 0 0,-1 0 0,0 0 1,1 0-1,-1 0 0,0 0 0,0 0 0,0 1 1,-3-2-1,-2 2-3,-1 0 0,1 0 0,-1 1 0,1 0 0,0 0 0,0 0 0,0 1 0,-1 0 0,2 1 0,-1 0 0,0 0 0,0 0 0,1 1 0,0 0 0,0 0 0,0 0 0,0 1 0,1 0 0,-1 0 0,-6 9 0,-5 7-64,0 0 0,2 1 0,1 1 0,-17 34 1,22-39 22,1 1 0,0 0 0,1 1 0,2 0 0,-7 36 1,12-50-86,-1 0 0,1 0 1,0 1-1,1-1 1,-1 0-1,1 0 0,0 0 1,1 0-1,-1 0 1,4 7-1,-3-9-13,0-1 1,0 0-1,0 0 0,0 1 0,1-1 1,-1-1-1,1 1 0,0 0 1,0-1-1,0 1 0,0-1 1,0 0-1,1 0 0,-1 0 1,0 0-1,1-1 0,6 2 1,3 0 23,1-1 1,-1 0 0,1-1-1,0-1 1,-1 0 0,1-1 0,-1 0-1,1-1 1,-1-1 0,1 0 0,-1 0-1,0-2 1,-1 1 0,1-2 0,-1 0-1,0 0 1,0-1 0,-1-1 0,0 0-1,0 0 1,-1-1 0,0 0-1,0-1 1,14-20 0,-15 12-18,-9 18-16,0 0-1,-1 0 1,1 1-1,0-1 1,0 0 0,-1 0-1,1 0 1,0 0-1,0 0 1,-1 0 0,1 0-1,0 0 1,-1 0 0,1 0-1,0 0 1,0 0-1,-1 0 1,1 0 0,0 0-1,0 0 1,-1 0-1,1 0 1,0 0 0,-1 0-1,1 0 1,0 0-1,0 0 1,-1-1 0,1 1-1,0 0 1,0 0-1,0 0 1,-1-1 0,1 1-1,0 0 1,0 0-1,0 0 1,0-1 0,-1 1-1,1 0 1,0 0 0,0-1-1,0 1 1,0 0-1,0 0 1,0-1 0,0 1-1,0 0 1,0-1-1,0 1 1,0 0 0,0 0-1,0-1 1,0 1-1,0 0 1,0 0 0,0-1-1,0 1 1,0 0-1,0-1 1,0 1-8,-6 6-62,0 0 0,0 0 0,0 1 0,1-1 0,0 1 0,0 1 0,1-1 0,-1 1 0,2-1 0,-1 1 0,-2 9 0,-2 28-6073,9-38 944,4-6-1773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6.141"/>
    </inkml:context>
    <inkml:brush xml:id="br0">
      <inkml:brushProperty name="width" value="0.025" units="cm"/>
      <inkml:brushProperty name="height" value="0.025" units="cm"/>
    </inkml:brush>
  </inkml:definitions>
  <inkml:trace contextRef="#ctx0" brushRef="#br0">68 0 16752,'0'0'6716,"-3"10"-4757,-17 53 744,-16 51 198,33-102-2844,1-1-1,0 1 0,1 0 0,1 0 0,-1-1 0,2 1 0,3 22 0,-4-33-55,0 0 0,0 0 0,0 0 0,0-1-1,0 1 1,0 0 0,1 0 0,-1-1-1,0 1 1,1 0 0,-1 0 0,0-1 0,1 1-1,-1 0 1,1-1 0,-1 1 0,1-1 0,-1 1-1,1 0 1,0-1 0,-1 1 0,1-1-1,0 0 1,-1 1 0,1-1 0,0 1 0,-1-1-1,1 0 1,0 0 0,0 1 0,0-1-1,-1 0 1,1 0 0,0 0 0,0 0 0,0 0-1,-1 0 1,1 0 0,0 0 0,0 0-1,0 0 1,0-1 0,1 0 10,0 1-1,-1-1 1,1 0-1,0 0 1,-1 0 0,1-1-1,-1 1 1,1 0-1,-1 0 1,0-1-1,1 1 1,-1-1 0,0 1-1,0-1 1,0 0-1,1-2 1,4-18 14,0 0 1,-2 0-1,-1-1 0,-1 1 1,0-1-1,-2 1 0,-4-39 1,1 47-51,-2 15-172,-2 22-78,7-20 259,0 0 0,1-1-1,-1 1 1,0 0 0,1 0 0,-1-1-1,1 1 1,0 0 0,0-1-1,0 1 1,0-1 0,1 1-1,-1-1 1,1 0 0,-1 1-1,1-1 1,0 0 0,0 0-1,3 3 1,-1-2-90,0-1 1,0 0-1,1 1 0,-1-2 0,0 1 1,1 0-1,-1-1 0,1 0 0,-1 0 1,10 1-1,-3-2-702,0 0 0,0 0-1,0-1 1,14-3 0,34-15-8150,-27 2 118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9.865"/>
    </inkml:context>
    <inkml:brush xml:id="br0">
      <inkml:brushProperty name="width" value="0.025" units="cm"/>
      <inkml:brushProperty name="height" value="0.025" units="cm"/>
    </inkml:brush>
  </inkml:definitions>
  <inkml:trace contextRef="#ctx0" brushRef="#br0">1 88 5285,'0'0'16912,"9"-57"-14542,11 50-1249,7 3-672,4 0-129,5 0-224,3 2-64,-4-1 0,-2-1-480,-11 4-1026,-8-2-1376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6.843"/>
    </inkml:context>
    <inkml:brush xml:id="br0">
      <inkml:brushProperty name="width" value="0.025" units="cm"/>
      <inkml:brushProperty name="height" value="0.025" units="cm"/>
    </inkml:brush>
  </inkml:definitions>
  <inkml:trace contextRef="#ctx0" brushRef="#br0">64 0 10602,'0'0'9855,"-5"10"-9428,-8 19 976,2 1 0,0 1 0,3-1-1,-7 38 1,15-68-1397,0 0-1,0 1 1,-1-1-1,1 0 1,0 1-1,0-1 1,0 0-1,0 1 1,0-1-1,0 1 1,0-1 0,0 0-1,0 1 1,1-1-1,-1 0 1,0 1-1,0-1 1,0 0-1,0 1 1,0-1-1,1 0 1,-1 1-1,0-1 1,0 0-1,0 0 1,1 1-1,-1-1 1,0 0-1,1 0 1,-1 1-1,0-1 1,0 0-1,1 0 1,-1 0-1,0 0 1,1 1-1,-1-1 1,1 0-1,16-4 253,15-17 113,9-11-236,-13 9-89,60-37 0,-79 55-52,0 0-1,0 1 1,0 0-1,1 1 1,0 0-1,-1 0 1,1 1-1,0 0 1,0 1-1,1 0 1,17 1-1,-26 0 3,-1 1-1,1 0 1,0-1-1,0 1 0,0 0 1,-1 0-1,1 0 1,0 0-1,-1 0 0,1 0 1,-1 0-1,1 0 1,-1 1-1,0-1 0,1 1 1,-1-1-1,0 1 1,0-1-1,0 1 0,0 0 1,0-1-1,0 1 1,-1 0-1,1 0 0,-1 0 1,1 0-1,-1-1 1,1 1-1,-1 0 0,0 0 1,0 0-1,0 0 1,0 0-1,-1 0 0,1 2 1,-1 3 109,1 1 1,-1-1 0,-1 0-1,1 0 1,-1 1-1,-1-1 1,1 0-1,-4 7 1,-4 4 870,14-18-413,23-27-270,-7 6-417,-1 4-77,-13 11 189,-1 1 0,1 0 0,0 0 0,0 0 0,1 1 1,-1 0-1,1 0 0,0 0 0,10-3 0,-16 7 1,0 1-1,-1-1 1,1 0-1,0 0 0,-1 1 1,1-1-1,0 0 1,-1 1-1,1-1 1,-1 1-1,1-1 1,-1 1-1,1-1 1,-1 1-1,1-1 1,-1 1-1,1-1 1,-1 1-1,0 0 1,1-1-1,-1 1 1,0 0-1,0-1 1,1 1-1,-1 0 1,0-1-1,0 1 0,0 0 1,0-1-1,0 1 1,0 0-1,0 0 1,0-1-1,0 2 1,0 35 30,-1-27-19,1-3 0,0-1 0,0 1 0,1-1-1,0 0 1,0 1 0,0-1 0,4 9 0,-4-13 5,0 0 1,0 0-1,0 0 0,1 0 0,-1 0 0,1-1 0,-1 1 0,1-1 1,-1 1-1,1-1 0,0 0 0,0 1 0,0-1 0,0 0 1,0 0-1,0 0 0,0 0 0,0-1 0,0 1 0,0-1 0,0 1 1,0-1-1,1 0 0,-1 1 0,4-2 0,2 2 62,-1-2 0,1 1-1,0-1 1,-1 0 0,1-1 0,-1 1-1,1-2 1,-1 1 0,0-1-1,0 0 1,0 0 0,0-1 0,-1 0-1,9-7 1,-11 8-22,0-1 1,0 0-1,0-1 1,0 1-1,-1-1 0,0 1 1,0-1-1,0 0 0,-1 0 1,1-1-1,-1 1 1,-1 0-1,1-1 0,-1 1 1,0-1-1,0 1 0,0-1 1,-1 0-1,0 1 1,0-8-1,-1 11-45,1 0 0,0 0 0,-1 0 0,1 0 0,-1 0 0,0 0 0,1 0 0,-1 0 0,0 1 0,0-1 0,0 0 0,0 1 0,-1-1 0,1 1 0,0-1 0,-1 1 0,1-1 0,-1 1 0,1 0 0,-1 0 0,0 0 0,1 0 0,-1 0 0,-3-1 0,5 2-12,0 0 0,-1 0-1,1 0 1,0 1 0,0-1 0,0 0-1,0 0 1,0 0 0,0 1 0,0-1-1,0 0 1,0 0 0,0 1 0,0-1-1,0 0 1,0 0 0,0 0 0,0 1-1,0-1 1,0 0 0,0 0 0,0 1 0,0-1-1,0 0 1,0 0 0,0 0 0,0 1-1,1-1 1,-1 0 0,0 0 0,0 0-1,0 0 1,0 1 0,0-1 0,1 0-1,-1 0 1,0 0 0,0 0 0,0 0-1,1 0 1,-1 1 0,0-1 0,0 0 0,0 0-1,1 0 1,-1 0 0,0 0 0,0 0-1,0 0 1,1 0 0,-1 0 0,0 0-1,15 9-2381,41 0-7535,-20-8 1056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7.451"/>
    </inkml:context>
    <inkml:brush xml:id="br0">
      <inkml:brushProperty name="width" value="0.025" units="cm"/>
      <inkml:brushProperty name="height" value="0.025" units="cm"/>
    </inkml:brush>
  </inkml:definitions>
  <inkml:trace contextRef="#ctx0" brushRef="#br0">166 134 3523,'0'0'13757,"-10"-2"-8744,6 0-4805,0 1-1,0 0 0,-1 0 1,1 0-1,-1 0 1,1 1-1,-1-1 1,1 1-1,0 1 0,-1-1 1,1 0-1,-1 1 1,1 0-1,-1 0 1,1 0-1,0 1 0,0 0 1,0-1-1,0 1 1,0 1-1,0-1 1,0 0-1,1 1 1,-1 0-1,1 0 0,0 0 1,-5 6-1,3-2-13,0 1-1,0 1 0,1-1 0,0 1 1,1 0-1,-4 13 0,6-19-170,0 0-1,1 1 1,-1-1-1,1 0 1,0 1-1,0-1 1,0 0-1,0 1 1,2 5-1,-1-8-18,-1 0 0,1 1-1,-1-1 1,1 0-1,-1 0 1,1 1 0,0-1-1,0 0 1,0 0 0,0 0-1,0 0 1,0 0 0,0 0-1,0-1 1,0 1 0,0 0-1,0 0 1,1-1 0,-1 1-1,0-1 1,0 1 0,1-1-1,2 1 1,1 0 28,1 0 1,-1-1 0,1 1-1,0-1 1,-1 0 0,1-1-1,0 0 1,-1 0 0,1 0-1,-1 0 1,1-1 0,-1 0-1,8-3 1,-3-1-30,0 0 0,-1 0 0,0-1 0,0 0 1,0 0-1,9-11 0,4-9-73,-1 0-1,-1-1 1,23-43-1,-42 69 67,3-4 6,0 0 0,-1-1 1,0 0-1,0 1 0,0-1 0,-1 0 1,0-1-1,2-12 0,-25 29 244,11 2-92,0 0 1,1 0-1,0 1 1,1 0-1,1 1 1,0 0-1,0 0 1,1 1-1,1-1 1,0 1-1,1 0 1,1 1-1,0-1 1,1 1-1,-1 16 1,3-28-151,0 0 0,0 0 0,0-1 0,0 1 0,0 0 0,0 0 1,1-1-1,0 1 0,-1 0 0,1-1 0,0 1 0,0-1 0,0 1 0,1-1 1,-1 1-1,1-1 0,-1 0 0,1 1 0,0-1 0,3 3 0,-2-3-5,1-1 0,-1 1 0,0-1 0,1 1 0,-1-1 0,1 0 0,0-1 0,-1 1 0,1-1-1,-1 1 1,1-1 0,0 0 0,0 0 0,-1-1 0,7 0 0,-2-1 1,-1 0 0,1 0 0,0-1 0,-1 0 0,1 0 0,-1 0 0,0-1 0,0 0 0,-1-1 0,11-8 0,4-6 0,30-35 0,-31 32 0,-20 22-2,0 1-1,0-1 1,0 0-1,0 0 1,0 0 0,0 0-1,0 1 1,0-1-1,0 0 1,0 0-1,0 0 1,0 1 0,0-1-1,0 0 1,0 0-1,0 0 1,0 1 0,0-1-1,0 0 1,0 0-1,1 0 1,-1 0 0,0 0-1,0 1 1,0-1-1,0 0 1,0 0 0,0 0-1,1 0 1,-1 0-1,0 0 1,0 1-1,0-1 1,0 0 0,1 0-1,-1 0 1,0 0-1,0 0 1,0 0 0,0 0-1,1 0 1,-1 0-1,0 0 1,0 0 0,0 0-1,1 0 1,-1 0-1,0 0 1,0 0-1,0 0 1,1 0 0,-1 0-1,0 0 1,0 0-1,0 0 1,0 0 0,1-1-1,-1 1 1,0 0-1,0 0 1,0 0 0,-2 16-84,-7 16 157,5-21-47,0 1-1,1 1 1,1-1-1,0 0 0,0 1 1,1 14-1,1-26-23,0 0 0,0 0 0,0 0 0,0 0 0,0 0 0,1-1 0,-1 1 0,0 0 0,1 0 0,-1-1 0,0 1 0,1 0 0,-1 0 0,1-1 0,-1 1 0,1 0 0,0-1 0,-1 1 0,1-1 0,0 1 0,-1-1 0,1 1 0,0-1 0,-1 1 0,1-1 0,0 0 0,0 1 0,1-1 0,32 0 0,-24-2 0,1-1 0,0 0 0,19-9 0,134-76 0,-164 87-12,0 1 0,1 0 1,-1 0-1,0-1 0,1 1 0,-1 0 1,0 0-1,1 0 0,-1 0 0,1-1 1,-1 1-1,0 0 0,1 0 0,-1 0 1,1 0-1,-1 0 0,0 0 0,1 0 1,-1 0-1,0 0 0,1 0 0,-1 0 1,1 1-1,-1-1 0,0 0 0,1 0 1,-1 0-1,0 0 0,1 1 0,-1-1 1,0 0-1,1 0 0,-1 0 0,0 1 0,1-1 1,-1 0-1,0 1 0,0-1 0,0 0 1,1 1-1,-1-1 0,0 0 0,0 1 1,0-1-1,0 0 0,1 1 0,-1-1 1,0 1-1,-1 25-1616,2-2-1322,7-24 1105,8-14-210,0-5-7597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7.808"/>
    </inkml:context>
    <inkml:brush xml:id="br0">
      <inkml:brushProperty name="width" value="0.025" units="cm"/>
      <inkml:brushProperty name="height" value="0.025" units="cm"/>
    </inkml:brush>
  </inkml:definitions>
  <inkml:trace contextRef="#ctx0" brushRef="#br0">0 1 18738,'0'0'9321,"5"48"-9193,8-41-64,3-5-2050,4-2-2242,4 0-2114,-1 0-3235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8.153"/>
    </inkml:context>
    <inkml:brush xml:id="br0">
      <inkml:brushProperty name="width" value="0.025" units="cm"/>
      <inkml:brushProperty name="height" value="0.025" units="cm"/>
    </inkml:brush>
  </inkml:definitions>
  <inkml:trace contextRef="#ctx0" brushRef="#br0">249 0 9737,'0'0'8766,"-6"12"-6444,-3 7-1844,-43 97 5070,45-98-4892,1-1 0,0 2 0,2-1 0,0 0 0,-1 25-1,5-9-547,3 0-1,11 66 0,-7-66-691,-2-1 0,1 66 0,-6-96 642,-1 1 1,0 0-1,0-1 0,0 1 1,0-1-1,-1 1 1,1-1-1,-1 0 0,0 1 1,0-1-1,0 0 1,0 0-1,0 0 0,-1-1 1,0 1-1,1 0 1,-1-1-1,0 0 0,0 0 1,0 0-1,-1 0 1,1 0-1,0 0 0,-1-1 1,1 0-1,-1 1 1,1-2-1,-6 2 0,5-1-4,1 0 0,0-1-1,-1 1 1,1-1 0,0 0-1,-1 0 1,1 0 0,0 0-1,-1-1 1,1 1 0,-1-1 0,1 0-1,0 0 1,0 0 0,0 0-1,0-1 1,0 1 0,0-1-1,0 0 1,0 0 0,0 0-1,1 0 1,-1 0 0,1-1-1,-1 1 1,1-1 0,0 1-1,0-1 1,0 0 0,1 0-1,-3-5 1,0-2-54,1-1 0,0 1 0,0-1 0,2 0 0,-1 1 0,1-1 0,1 0 0,0 0 0,0 0 0,1 0 0,0 1 0,5-19 0,-4 23 0,0 0 0,1 0 0,-1 1 0,1-1 0,0 1 0,1 0 0,-1 0 0,1 0 0,0 0 0,0 0 0,1 1 0,-1 0 0,1 0 0,0 0 0,0 1 0,0-1 0,1 1 0,-1 0 0,1 1 0,-1-1 0,1 1 0,0 0 0,8-1 0,45-7-1278,-39 8-886,-1-2 0,0 0 0,29-10-1,-8-4-10097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8.508"/>
    </inkml:context>
    <inkml:brush xml:id="br0">
      <inkml:brushProperty name="width" value="0.025" units="cm"/>
      <inkml:brushProperty name="height" value="0.025" units="cm"/>
    </inkml:brush>
  </inkml:definitions>
  <inkml:trace contextRef="#ctx0" brushRef="#br0">0 44 18546,'0'0'10249,"53"11"-8936,-17-11-159,10 0-610,10-2-416,0-7-800,4-4-3492,-5-3-2563,-2 1-8295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9.273"/>
    </inkml:context>
    <inkml:brush xml:id="br0">
      <inkml:brushProperty name="width" value="0.025" units="cm"/>
      <inkml:brushProperty name="height" value="0.025" units="cm"/>
    </inkml:brush>
  </inkml:definitions>
  <inkml:trace contextRef="#ctx0" brushRef="#br0">158 254 20115,'0'0'3539,"-10"-1"-757,2-1-2347,4 1-365,0 0 0,0 0-1,0 1 1,0-1 0,0 1 0,0 0 0,1 0 0,-1 0 0,0 0 0,0 1-1,0 0 1,0 0 0,0 0 0,0 0 0,1 0 0,-1 1 0,0-1 0,1 1-1,0 0 1,-1 0 0,1 1 0,0-1 0,0 1 0,0-1 0,0 1 0,0 0-1,-2 4 1,-1 4-42,1-1-1,0 1 1,1 0-1,0 0 1,1 0-1,0 1 1,1-1-1,0 1 1,0-1-1,2 1 1,-1 0-1,2 13 1,0-23-23,-1 0 0,1 0 1,-1 0-1,1 1 0,0-1 0,0 0 0,0 0 1,0 0-1,0 0 0,0 0 0,0 0 0,1-1 1,-1 1-1,1 0 0,0-1 0,-1 1 0,1-1 1,0 1-1,0-1 0,0 0 0,0 0 1,0 0-1,0 0 0,0 0 0,0 0 0,0-1 1,1 1-1,-1-1 0,0 1 0,0-1 0,1 0 1,-1 0-1,0 0 0,0 0 0,1 0 0,-1-1 1,4 0-1,3 0 38,-1-1 0,1 1 1,0-2-1,-1 1 0,0-1 0,1-1 1,-1 1-1,11-8 0,-11 6 3,0-1 0,-1 0-1,1 0 1,-1-1 0,-1 0 0,1 0-1,-1 0 1,0-1 0,-1 0 0,0 0 0,0-1-1,-1 1 1,0-1 0,0 0 0,-1 0-1,0-1 1,-1 1 0,0 0 0,0-1-1,0-13 1,-2 22-33,0 0 0,0 1 0,0-1 0,0 1 0,0-1 0,0 0 0,0 1 0,0-1 0,0 0 0,0 1 0,-1-1 0,1 0 0,0 1 0,0-1 0,-1 1 0,1-1 0,-1 0 0,1 1 0,0-1-1,-1 1 1,1-1 0,-1 1 0,1 0 0,-1-1 0,1 1 0,-1-1 0,1 1 0,-1 0 0,1-1 0,-1 1 0,0 0 0,1 0 0,-1 0 0,0-1 0,1 1 0,-1 0 0,0 0 0,1 0 0,-1 0 0,0 0 0,1 0 0,-1 0 0,0 0 0,1 0 0,-1 1 0,1-1 0,-1 0 0,-1 1 0,0-1-11,-1 1 0,0 0 0,1 1 0,-1-1 1,1 0-1,0 1 0,-1-1 0,1 1 0,0 0 1,0 0-1,-2 2 0,-2 4 4,1 0 1,0 0-1,1 1 0,0 0 1,-4 10-1,7-15 23,-1-1 0,1 1 0,0 0 0,0 0 0,0 0 0,1 0 0,0 0 0,0 0 0,0 0 0,0 0 0,0 0 0,1 0 0,-1 0 0,1 0 0,2 5 0,-2-8-9,1 1 1,-1-1 0,1 1-1,0-1 1,-1 0 0,1 1-1,0-1 1,0 0 0,0 0-1,0 0 1,0-1-1,0 1 1,0 0 0,0-1-1,0 1 1,0-1 0,0 0-1,0 0 1,1 1-1,-1-2 1,0 1 0,0 0-1,3-1 1,4 0 54,-1 0 0,0 0 0,1-1 0,15-6 0,-5-1-75,0-2 0,-1 0 0,0-1 0,0-1 0,-1-1 0,-1 0 0,-1-2 0,0 1 0,0-2 0,18-28 0,-57 116 0,20-62 0,0 1 0,1-1 0,0 0 0,0 1 0,1-1 0,1 1 0,0 0 0,0 0 0,1 16 0,0-25 0,1 0 0,-1 0 0,1-1 0,0 1 0,-1 0 0,1 0 0,0 0 0,-1-1 0,1 1 0,0 0 0,0-1 0,0 1 0,0-1 0,0 1 0,0-1 0,0 1 0,0-1 0,0 1 0,0-1 0,0 0 0,0 0 0,0 0 0,0 1 0,0-1 0,0 0 0,0 0 0,0 0 0,0-1 0,0 1 0,0 0 0,0 0 0,0-1 0,0 1 0,0 0 0,1-1 0,39-15 0,-21 0 0,-1 0 0,0-1 0,-1 0 0,31-41 0,-4 6 0,-46 82 0,-12 14 0,10-36 0,0 1 0,0 0 0,1 0 0,0 0 0,0 0 0,1 0 0,0 1 0,1-1 0,0 0 0,2 16 0,-2-24 0,1 0 0,0 1 0,0-1 0,1 0 0,-1 0 0,0 1 0,0-1 0,0 0 0,1 0 0,-1 0 0,1-1 0,-1 1 0,0 0 0,1 0 0,0-1 0,-1 1 0,1-1 0,-1 1 0,1-1 0,0 0 0,-1 0 0,1 0 0,-1 0 0,1 0 0,0 0 0,-1 0 0,1 0 0,0-1 0,-1 1 0,1 0 0,2-2 0,4 0 0,0 0 0,0-1 0,0 1 0,0-2 0,7-3 0,11-11-63,-1-1 1,-1-1-1,-1-1 0,-1-1 1,-1-1-1,-1-1 1,-1 0-1,-1-2 0,-1 0 1,-2-1-1,0-1 0,-2 0 1,-1-1-1,16-58 0,-47 117-175,-13 32 279,20-36 46,2 1-1,1 0 1,1 0-1,1 1 1,2 0 0,0 1-1,2-1 1,2 54-1,1-79-158,0-1 0,1 0 1,-1 1-1,1-1 0,0 1 0,0-1 0,0 0 0,0 0 0,0 1 0,3 2 0,-4-5-90,0 1 0,1-1 1,-1 1-1,1-1 0,-1 1 0,1-1 0,-1 1 1,1-1-1,-1 1 0,1-1 0,-1 1 0,1-1 0,0 0 1,-1 0-1,1 1 0,0-1 0,-1 0 0,1 0 1,0 0-1,-1 1 0,1-1 0,0 0 0,-1 0 1,1 0-1,0 0 0,-1 0 0,1-1 0,0 1 0,-1 0 1,1 0-1,0 0 0,-1-1 0,1 1 0,0 0 1,-1 0-1,1-1 0,-1 1 0,1-1 0,0 1 0,0-1 1,3-11-5252,-2-10-1154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9.644"/>
    </inkml:context>
    <inkml:brush xml:id="br0">
      <inkml:brushProperty name="width" value="0.025" units="cm"/>
      <inkml:brushProperty name="height" value="0.025" units="cm"/>
    </inkml:brush>
  </inkml:definitions>
  <inkml:trace contextRef="#ctx0" brushRef="#br0">0 0 11339,'0'0'19666,"81"41"-19506,-41-36-192,2 0-2050,-3-5-3779,-1 0-4261</inkml:trace>
  <inkml:trace contextRef="#ctx0" brushRef="#br0" timeOffset="1">358 49 13677,'0'0'12748,"50"24"-11563,-21-20-865,10-4-320,7 0-3747,8-6-9706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0.567"/>
    </inkml:context>
    <inkml:brush xml:id="br0">
      <inkml:brushProperty name="width" value="0.025" units="cm"/>
      <inkml:brushProperty name="height" value="0.025" units="cm"/>
    </inkml:brush>
  </inkml:definitions>
  <inkml:trace contextRef="#ctx0" brushRef="#br0">83 1 6822,'0'0'17590,"0"11"-16549,-7 39 1504,-25 95-1,20-100-2334,1 1 1,3 0 0,-4 77-1,12-110 395,0 2-3629,1-8-2200,0-20-772,-1-12-3229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0.939"/>
    </inkml:context>
    <inkml:brush xml:id="br0">
      <inkml:brushProperty name="width" value="0.025" units="cm"/>
      <inkml:brushProperty name="height" value="0.025" units="cm"/>
    </inkml:brush>
  </inkml:definitions>
  <inkml:trace contextRef="#ctx0" brushRef="#br0">0 17 13389,'0'0'15086,"63"6"-13581,-34-1-384,1-1-608,6-4-353,-1 0-64,-2 0-64,-5-1-993,-10-7-1313,-10-1-2178,-8 2-2082,-9 1-5478</inkml:trace>
  <inkml:trace contextRef="#ctx0" brushRef="#br0" timeOffset="1">47 105 5317,'0'0'10922,"-29"60"-7430,29-48-1250,0-4-384,14-6-545,10-2 160,6 0-448,9 0-801,0-4-192,0-1-1665,-9 0-3396,-6 1-3587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1.299"/>
    </inkml:context>
    <inkml:brush xml:id="br0">
      <inkml:brushProperty name="width" value="0.025" units="cm"/>
      <inkml:brushProperty name="height" value="0.025" units="cm"/>
    </inkml:brush>
  </inkml:definitions>
  <inkml:trace contextRef="#ctx0" brushRef="#br0">36 22 6887,'0'0'14349,"-36"50"-11274,36-46-1986,15-4-705,10 0-63,11-6-97,3-6-544,3-5-2147,-1-1-1793,-7-4-2530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0.239"/>
    </inkml:context>
    <inkml:brush xml:id="br0">
      <inkml:brushProperty name="width" value="0.025" units="cm"/>
      <inkml:brushProperty name="height" value="0.025" units="cm"/>
    </inkml:brush>
  </inkml:definitions>
  <inkml:trace contextRef="#ctx0" brushRef="#br0">19 82 15471,'0'0'6181,"54"-9"-4419,-22-6-833,4-2-577,3 1-256,-6 3-160,-5 4-1089,-9 6-1633,-12 3-2595</inkml:trace>
  <inkml:trace contextRef="#ctx0" brushRef="#br0" timeOffset="1">0 386 16015,'0'0'6374,"71"-8"-4548,-32-4-385,0-5-160,1 0-640,-4-2-449,-9 2-128,-6 2-64,-6 1-1025,-7 0-1281,-8 2-1826,0 1-1921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1.657"/>
    </inkml:context>
    <inkml:brush xml:id="br0">
      <inkml:brushProperty name="width" value="0.025" units="cm"/>
      <inkml:brushProperty name="height" value="0.025" units="cm"/>
    </inkml:brush>
  </inkml:definitions>
  <inkml:trace contextRef="#ctx0" brushRef="#br0">182 0 17745,'0'0'2904,"-9"1"-534,5-1-2213,1 1-1,-1 0 1,0-1 0,1 1 0,-1 1-1,1-1 1,-1 0 0,1 1-1,-1 0 1,1 0 0,0 0-1,0 0 1,0 0 0,-4 4-1,2-1 21,1 1 0,0-1-1,0 1 1,0-1-1,1 1 1,0 0-1,0 1 1,0-1-1,-1 8 1,-4 21 296,1 1 0,2 0 0,2 0 0,1 1 1,1-1-1,3 1 0,6 44 0,2-27-376,-6-29-247,0 0 1,1 29-1,-23-67 352,11 4-182,0-1-1,0-1 0,1 1 0,0-1 0,1 0 0,0 0 0,1-1 0,1 1 0,-4-19 0,2 4-66,1-1-1,2 0 0,0-32 0,2 57 40,0 0 0,1 0 0,-1 0 0,0 0 0,1 0 0,0 0 0,-1 0 0,1 0 0,0 0 0,0 1-1,0-1 1,0 0 0,0 0 0,0 1 0,0-1 0,1 1 0,-1-1 0,0 1 0,1-1 0,0 1 0,-1 0 0,1 0-1,0 0 1,-1 0 0,1 0 0,0 0 0,0 1 0,0-1 0,2 0 0,9-2-344,-1 0 1,1 2 0,24-2 0,23-4-7087,-33-5 487,-2-7-3811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001"/>
    </inkml:context>
    <inkml:brush xml:id="br0">
      <inkml:brushProperty name="width" value="0.025" units="cm"/>
      <inkml:brushProperty name="height" value="0.025" units="cm"/>
    </inkml:brush>
  </inkml:definitions>
  <inkml:trace contextRef="#ctx0" brushRef="#br0">84 1 11627,'0'0'5253,"-4"8"-3758,-6 17-238,0 0 0,2 1 0,1 0 0,0 1 0,-2 29 0,-7 146 1109,11-108-3338,0-52 865,5-41 214,0-24 961,-2-189 352,2 212-1426,0 0 0,1-1 0,-1 1 0,0 0-1,1 0 1,-1 0 0,0 0 0,1-1 0,-1 1 0,0 0 0,1 0 0,-1 0 0,0 0 0,1 0 0,-1 0-1,0 0 1,1 0 0,-1 0 0,0 0 0,1 0 0,-1 0 0,0 0 0,1 1 0,-1-1 0,0 0 0,1 0-1,-1 0 1,0 0 0,1 1 0,-1-1 0,0 0 0,1 0 0,-1 0 0,0 1 0,0-1 0,0 0 0,1 1 0,-1-1-1,0 0 1,1 1 0,12 10-283,-9-8 55,1 1 0,0-1 0,0 1 0,0-1 0,0-1 0,0 1 0,0-1 0,1 0 0,-1 0 0,1 0 0,0-1 0,-1 0 0,1 0 0,0-1 0,0 1 0,9-2 0,-12 1 214,-1-1 1,1 1-1,0-1 0,0 0 1,-1 0-1,1 0 0,0 0 1,-1 0-1,1 0 0,-1-1 1,0 0-1,1 1 0,-1-1 1,0 0-1,0 0 0,0 0 1,0 0-1,0 0 0,-1-1 1,1 1-1,-1-1 0,1 1 1,-1-1-1,0 1 0,0-1 1,0 0-1,0 1 1,-1-1-1,1 0 0,-1 0 1,1 0-1,-1 1 0,0-1 1,-1-5-1,1 6 5,-3-36 1827,-6 27-533,9 11-1245,-1 0-1,0 0 1,0 0-1,0 0 0,0 1 1,1-1-1,-1 0 1,0 0-1,0 1 1,0-1-1,1 1 0,-1-1 1,0 0-1,0 1 1,1 0-1,-1-1 0,1 1 1,-1-1-1,0 1 1,1 0-1,-1 0 1,-5 7 86,1 0 1,0 0 0,0 0 0,1 1 0,0-1 0,0 1 0,1 0 0,0 0 0,1 1 0,0-1-1,0 0 1,1 1 0,0-1 0,1 1 0,0-1 0,2 15 0,-1-23-131,-1 0 1,0 0-1,1 0 1,-1-1 0,1 1-1,0 0 1,-1 0-1,1 0 1,0 0-1,-1-1 1,1 1-1,0 0 1,0-1 0,0 1-1,-1-1 1,1 1-1,0-1 1,0 1-1,0-1 1,0 0-1,0 1 1,0-1-1,0 0 1,0 0 0,0 1-1,0-1 1,0 0-1,0 0 1,0 0-1,0 0 1,0-1-1,0 1 1,0 0-1,0 0 1,0-1 0,0 1-1,0 0 1,2-2-1,1 1-576,0-1-1,0 1 0,-1-1 1,1 0-1,0-1 1,-1 1-1,1-1 0,3-3 1,12-16-5649,0-6-2830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358"/>
    </inkml:context>
    <inkml:brush xml:id="br0">
      <inkml:brushProperty name="width" value="0.025" units="cm"/>
      <inkml:brushProperty name="height" value="0.025" units="cm"/>
    </inkml:brush>
  </inkml:definitions>
  <inkml:trace contextRef="#ctx0" brushRef="#br0">60 0 15439,'-4'9'2925,"-6"13"-1525,1-1 0,0 1 1,2 1-1,1 0 0,1 0 0,-4 38 0,8-54-1321,1-1 0,0 1 0,1 0 1,-1-1-1,1 1 0,1 0 0,-1-1 0,5 12 0,-5-16-130,0 0-1,0 0 1,0-1 0,1 1 0,-1 0 0,0-1 0,1 1-1,-1-1 1,1 0 0,0 1 0,-1-1 0,1 0 0,0 0-1,0 0 1,0 0 0,0 0 0,0-1 0,0 1 0,0-1 0,0 1-1,0-1 1,0 0 0,0 1 0,0-1 0,0 0 0,0 0-1,0-1 1,0 1 0,0 0 0,0-1 0,0 1 0,3-2-1,-2 1-344,0-1-1,1 0 0,-1 1 0,0-1 0,0-1 1,0 1-1,0 0 0,-1-1 0,1 0 0,-1 1 1,1-1-1,-1 0 0,0 0 0,0 0 0,0-1 0,0 1 1,-1 0-1,1-1 0,0-5 0,20-72-10701,-21 77 10119,2-21-4050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689"/>
    </inkml:context>
    <inkml:brush xml:id="br0">
      <inkml:brushProperty name="width" value="0.025" units="cm"/>
      <inkml:brushProperty name="height" value="0.025" units="cm"/>
    </inkml:brush>
  </inkml:definitions>
  <inkml:trace contextRef="#ctx0" brushRef="#br0">16 137 2466,'-1'1'10588,"-2"13"-9340,0-5-452,1 1 0,-1 0 0,2 0 0,-1 0 0,2 1 0,-1-1 0,2 11 0,-1-21-789,0 1 0,0-1 0,1 1 0,-1-1 0,0 1 0,0-1 0,1 1 0,-1-1 0,0 1 0,1-1 0,-1 1-1,0-1 1,1 0 0,-1 1 0,1-1 0,-1 0 0,1 1 0,-1-1 0,1 0 0,-1 0 0,1 1 0,-1-1 0,1 0 0,-1 0 0,1 0 0,-1 0-1,1 0 1,-1 1 0,1-1 0,-1 0 0,1 0 0,0-1 0,-1 1 0,1 0 0,-1 0 0,1 0 0,-1 0 0,1 0 0,0-1 0,21-10-301,-14 0 262,0 1-1,-2-1 0,1-1 0,-1 1 1,-1-1-1,0 0 0,-1 0 1,4-18-1,-2 3 1564,-1 0-1,2-37 1,-22 185-1219,7-74 172,-1 50 1,7-66-306,0 43 32,2-69-217,0 1-1,1-1 1,-1 0 0,1 0-1,1 0 1,-1 1 0,1-1-1,-1-1 1,2 1-1,2 6 1,5-2-661,-5-17 177,-4-25-32,-1 27 466,-2-17 213,0 0 0,-2 0-1,-1 0 1,0 0 0,-13-30 0,-10-45 4262,28 98-4409,0 0-1,0 0 1,0 0-1,0 0 1,0-1 0,0 1-1,0 0 1,0 0 0,0 0-1,0-1 1,0 1-1,0 0 1,0 0 0,0 0-1,0-1 1,0 1 0,0 0-1,0 0 1,0 0 0,0-1-1,1 1 1,-1 0-1,0 0 1,0 0 0,0 0-1,0-1 1,0 1 0,0 0-1,0 0 1,1 0-1,-1 0 1,0 0 0,0 0-1,0-1 1,0 1 0,1 0-1,-1 0 1,0 0 0,0 0-1,0 0 1,1 0-1,-1 0 1,0 0 0,0 0-1,0 0 1,1 0 0,-1 0-1,0 0 1,0 0 0,0 0-1,1 0 1,16 6 74,13 12-333,-25-15-521,1 1 0,0-1-1,-1 0 1,1 0 0,0-1 0,8 2-1,18 4-7183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39.780"/>
    </inkml:context>
    <inkml:brush xml:id="br0">
      <inkml:brushProperty name="width" value="0.025" units="cm"/>
      <inkml:brushProperty name="height" value="0.025" units="cm"/>
    </inkml:brush>
  </inkml:definitions>
  <inkml:trace contextRef="#ctx0" brushRef="#br0">53 1 4869,'0'0'13276,"-1"12"-12913,-2 487 2792,6-247-1820,-3-251-1058,0-40 1026,0 28-1177,8-509 2577,-7 499-2696,2-38 732,-4 59-712,1 0 1,0 0-1,0 0 0,0 0 1,0 0-1,0 0 0,0 0 1,0 0-1,0 0 0,0 0 1,-1 0-1,1-1 1,-4 39 7,-18 146 216,-13 209 550,37-385-814,4-16-38,3-18-237,-5-57-3583,-4 37-2156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41.009"/>
    </inkml:context>
    <inkml:brush xml:id="br0">
      <inkml:brushProperty name="width" value="0.025" units="cm"/>
      <inkml:brushProperty name="height" value="0.025" units="cm"/>
    </inkml:brush>
  </inkml:definitions>
  <inkml:trace contextRef="#ctx0" brushRef="#br0">53 109 6502,'0'0'15065,"-3"17"-13810,-8 101 74,7 209-1,6-178-809,-2 128 3042,5-395-3278,26-141 0,-13 141-278,1-148 0,-20 243 90,1 23-88,0 0 1,0 0-1,0 0 0,0 0 1,0 0-1,0 0 1,-1 0-1,1 0 1,0 0-1,0 0 0,0 0 1,0 0-1,0 0 1,0 0-1,0 0 0,0 1 1,0-1-1,0 0 1,-1 0-1,1 0 1,0 0-1,0 0 0,0 0 1,0 0-1,0 0 1,0 0-1,0 0 0,0-1 1,0 1-1,0 0 1,-1 0-1,1 0 1,0 0-1,0 0 0,0 0 1,0 0-1,0 0 1,0 0-1,0 0 0,0 0 1,0 0-1,0 0 1,0 0-1,0 0 1,0 0-1,0 0 0,0-1 1,-1 1-1,1 0 1,0 0-1,0 0 0,0 0 1,0 0-1,0 0 1,0 0-1,0 0 1,0 0-1,0 0 0,0-1 1,0 1-1,0 0 1,-9 37 569,-78 556-75,86-586-494,-6 55-21,8-53-21,7-40-7,33-175-282,27-403 0,-66 554 291,-2 37 41,-1 26-13,-34 433-612,10-140-5927,20-210 46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44.585"/>
    </inkml:context>
    <inkml:brush xml:id="br0">
      <inkml:brushProperty name="width" value="0.025" units="cm"/>
      <inkml:brushProperty name="height" value="0.025" units="cm"/>
    </inkml:brush>
  </inkml:definitions>
  <inkml:trace contextRef="#ctx0" brushRef="#br0">156 15 4869,'-8'0'165,"-64"8"3952,66-8-3532,0 1 0,0 1-1,0-1 1,0 1 0,0 0 0,1 1 0,-1-1 0,1 1 0,-1 0 0,1 1 0,-7 5 0,12-9-560,0 0 1,0 0-1,0 0 0,0 0 1,-1 0-1,1 1 1,0-1-1,0 0 0,0 0 1,0 0-1,0 1 1,0-1-1,0 0 0,0 0 1,0 0-1,0 0 0,0 1 1,0-1-1,0 0 1,0 0-1,0 0 0,0 1 1,0-1-1,0 0 1,0 0-1,0 0 0,1 0 1,-1 1-1,0-1 0,0 0 1,0 0-1,0 0 1,0 0-1,0 0 0,0 1 1,1-1-1,-1 0 1,0 0-1,0 0 0,0 0 1,0 0-1,1 0 0,-1 0 1,0 0-1,0 1 1,15 4 727,20 2 266,-31-7-809,108 14 1216,225-1 0,116-38-612,36 0 538,514 48-162,-124-4-1030,-675-17-176,55-2 59,-54-20-42,113-4-82,-92 31 1709,-225-7-1334,-3-3-529,0 0 0,0 0 0,-1 0 0,1 0 0,0 0 0,-1 0-1,0 1 1,-5-5 0,-7-7-6052,5 0-1817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08.831"/>
    </inkml:context>
    <inkml:brush xml:id="br0">
      <inkml:brushProperty name="width" value="0.025" units="cm"/>
      <inkml:brushProperty name="height" value="0.025" units="cm"/>
    </inkml:brush>
  </inkml:definitions>
  <inkml:trace contextRef="#ctx0" brushRef="#br0">191 1393 3395,'0'0'4997,"-10"0"-4319,1 1-538,0 0-1,0 0 1,1 1 0,-1 0-1,0 0 1,1 1 0,0 0-1,-1 1 1,1 0 0,0 0-1,-11 9 1,8-6 156,-25 20 971,34-25-1162,0-1 0,0 1 0,1-1 0,-1 1 0,1 0-1,0 0 1,-1 0 0,1 0 0,0-1 0,0 1 0,0 1 0,0-1 0,1 0 0,-1 0 0,0 0 0,1 4 2584,20-30-164,-7 11-2328,1 1 0,0 0 0,0 1 0,1 0 0,21-10 0,-13 7-171,34-27-1,350-274 109,-90 95-11,29-27 396,-224 161-467,408-246 2126,-478 303-1567,95-69 0,-133 91-546,4-2-341,-27 11 12,-18 12 284,1 1 0,0 1-1,1 1 1,1 1 0,-41 41-1,41-38-14,19-17-5,-3 3 0,0-1 0,0 2 0,1-1 0,0 1 0,0 0 0,0 0 0,1 1 0,1 0 0,-8 16 0,15-20 18,8-9 21,8-10 27,46-44-28,-6 4 42,67-49-1,-412 310-137,269-192 90,29-19 33,32-22 19,166-85-10,-177 95-73,-21 9 8,-17 5-40,-21 8-305,17 0-355,-8 4-2573,6-8-4002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09.345"/>
    </inkml:context>
    <inkml:brush xml:id="br0">
      <inkml:brushProperty name="width" value="0.025" units="cm"/>
      <inkml:brushProperty name="height" value="0.025" units="cm"/>
    </inkml:brush>
  </inkml:definitions>
  <inkml:trace contextRef="#ctx0" brushRef="#br0">43 67 7335,'-26'-13'4662,"11"1"-593,13 3 1507,48 2-4108,1-3-1197,0 3 0,1 2 0,-1 2 1,88 5-1,-135-2-268,1 0-1,-1 1 1,1-1 0,0 0 0,-1 0-1,0 1 1,1-1 0,-1 1 0,1-1-1,-1 0 1,1 1 0,-1-1 0,0 1-1,1-1 1,-1 1 0,0-1 0,1 1 0,-1-1-1,0 1 1,0-1 0,0 1 0,1-1-1,-1 1 1,0-1 0,0 1 0,0 0-1,0-1 1,0 1 0,0-1 0,0 1-1,0 0 1,0-1 0,0 1 0,0-1-1,-1 1 1,1-1 0,0 1 0,0-1 0,-1 1-1,1-1 1,0 1 0,0-1 0,-1 1-1,0 0 1,-14 25 396,-91 87 1006,-39 47 404,132-137-1584,28-27 57,29-26-1419,-10-4-5921,-23 16-228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11.529"/>
    </inkml:context>
    <inkml:brush xml:id="br0">
      <inkml:brushProperty name="width" value="0.025" units="cm"/>
      <inkml:brushProperty name="height" value="0.025" units="cm"/>
    </inkml:brush>
  </inkml:definitions>
  <inkml:trace contextRef="#ctx0" brushRef="#br0">71 1 17008,'0'0'2605,"-2"12"-1825,-26 522 4053,15-224-1739,10-204-2344,2-76-2920,-3-120-4030,-5 28-1079,-1 5-5021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0.740"/>
    </inkml:context>
    <inkml:brush xml:id="br0">
      <inkml:brushProperty name="width" value="0.025" units="cm"/>
      <inkml:brushProperty name="height" value="0.025" units="cm"/>
    </inkml:brush>
  </inkml:definitions>
  <inkml:trace contextRef="#ctx0" brushRef="#br0">1 123 10730,'0'0'5178,"4"-8"-2519,3-1-2147,0 0 1,0 0-1,0 1 1,1 0-1,1 0 1,-1 1-1,1 0 1,0 1-1,1 0 1,0 0-1,0 1 1,0 0-1,0 1 1,1 0-1,18-4 1,-22 6-405,-1 1 0,1 0 1,0 0-1,0 1 1,-1-1-1,1 1 1,0 1-1,0-1 0,0 1 1,11 3-1,-16-3-97,-1 0-1,1 0 1,0 0-1,-1 0 1,1 0-1,0 0 1,-1 0-1,0 0 1,1 0-1,-1 1 1,0-1-1,1 1 1,-1-1-1,0 1 1,0-1-1,1 4 1,-1-2-2,0 0 0,0 1 0,-1-1 0,1 0 0,-1 0 0,0 0 0,0 1 0,0-1 1,0 0-1,-1 0 0,1 0 0,-3 7 0,-2 0 27,0 0 0,0-1 0,-1 1 0,-1-1 0,1 0 0,-1-1 0,-1 1 0,0-1 0,0-1 0,0 0 0,-15 9 0,-21 23 125,76-41-252,-11-3-395,0-1 0,23-10-1,8-10-7642,-36 15-407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11.889"/>
    </inkml:context>
    <inkml:brush xml:id="br0">
      <inkml:brushProperty name="width" value="0.025" units="cm"/>
      <inkml:brushProperty name="height" value="0.025" units="cm"/>
    </inkml:brush>
  </inkml:definitions>
  <inkml:trace contextRef="#ctx0" brushRef="#br0">0 543 19154,'0'0'5472,"14"-5"-4767,-5 1-648,0-1 0,1 0-1,-2 0 1,1-1 0,0 0 0,-1-1 0,0 1 0,-1-2 0,0 1 0,0-1 0,8-12 0,24-38 74,-2-1 0,-4-2-1,-2-2 1,-3-1 0,25-81 0,-53 247 2282,-6 14-2367,-2-7-106,4 0 0,14 126 0,-10-234 38,0 4-182,0 0 0,0-1 0,1 1 1,0 0-1,0 0 0,0-1 0,0 1 0,1 0 0,0-1 0,0 1 0,0-1 1,1 0-1,-1 0 0,7 7 0,-9-10 104,0-1 1,1 0-1,-1 1 1,0-1-1,1 0 1,-1 0-1,0 0 1,1 0-1,-1 1 1,0-1-1,1 0 1,-1 0-1,1 0 1,-1 0-1,0 0 1,1 0-1,-1 0 1,1 0-1,-1 0 1,0 0-1,1 0 1,-1 0-1,1 0 1,-1 0-1,0 0 1,1 0-1,-1-1 1,0 1-1,1 0 1,-1 0-1,0 0 1,1-1-1,-1 1 0,0 0 1,1 0-1,-1-1 1,0 1-1,1-1 1,10-25-6804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29.151"/>
    </inkml:context>
    <inkml:brush xml:id="br0">
      <inkml:brushProperty name="width" value="0.025" units="cm"/>
      <inkml:brushProperty name="height" value="0.025" units="cm"/>
    </inkml:brush>
  </inkml:definitions>
  <inkml:trace contextRef="#ctx0" brushRef="#br0">8657 221 4356,'0'0'6673,"-9"-4"-5781,-19-8 44,0 2 1,0 2 0,-1 0 0,0 2 0,-37-4 0,-409 8-320,158 8-460,-258-29 379,137 4-330,-153-5-32,-456-7 207,-722-6-167,507 4 31,688 99-167,481-51-54,-501 102 171,526-98-163,0 3 1,2 3-1,0 3 0,2 3 1,2 3-1,-87 61 0,128-80-36,0 2-1,2 1 0,0 0 1,-17 22-1,31-34-3,0 1 0,0-1 0,1 1 0,0 0 1,0 0-1,1 0 0,0 0 0,0 0 0,1 1 0,0 0 0,0-1 0,1 1 0,-1 0 1,2 0-1,-1 0 0,1 0 0,2 14 0,0-16 6,0 0-1,1 0 1,0 0-1,0-1 1,0 1 0,1-1-1,-1 0 1,1 0-1,0 0 1,1-1 0,-1 1-1,1-1 1,0 0-1,0 0 1,0-1-1,1 1 1,-1-1 0,10 3-1,13 7 46,0-2 0,42 11 0,-64-20-30,575 116 401,-422-92-315,1048 100 117,-501-68-171,-364-21-30,799 64 2,41-126 43,-1072 20-50,554-18 32,307-21 1,-745 22-29,-2-10 1,284-78-1,-489 104-25,284-87 209,-251 73-54,-1-1 0,-2-3 0,82-52 0,-117 66-125,0-1 1,-1 0-1,-1 0 0,1-2 1,-2 1-1,0-2 0,0 1 1,-1-1-1,13-26 0,-20 34-11,0 0 1,-1 0-1,0 0 0,0 0 0,0-1 0,-1 1 0,1-1 1,-2 1-1,1-1 0,-1 0 0,0 1 0,0-1 0,-1 1 1,1-1-1,-2 0 0,1 1 0,-1 0 0,0-1 0,0 1 1,-1 0-1,1 0 0,-1 0 0,-1 0 0,1 1 0,-1-1 1,0 1-1,-8-8 0,-6-3 0,-1 0 0,0 1-1,-1 1 1,0 1 0,-1 1 0,-1 1 0,0 1 0,-24-9-1,-194-48 60,216 61-55,-400-72-37,185 38-1956,3-11-4650,100 13-1574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5:08.624"/>
    </inkml:context>
    <inkml:brush xml:id="br0">
      <inkml:brushProperty name="width" value="0.025" units="cm"/>
      <inkml:brushProperty name="height" value="0.025" units="cm"/>
    </inkml:brush>
  </inkml:definitions>
  <inkml:trace contextRef="#ctx0" brushRef="#br0">0 125 4420,'0'0'3582,"0"-8"-2023,8-54 1058,-8 59-2348,1 0 0,0 0 0,-1 0 0,1 1 1,0-1-1,1 0 0,-1 1 0,0-1 0,1 1 1,-1-1-1,1 1 0,0-1 0,0 1 1,0 0-1,0 0 0,0 0 0,0 0 0,1 1 1,-1-1-1,0 1 0,1-1 0,5-1 0,-7 3-194,0 0 0,0 0 0,0 0 0,1 0 0,-1 0 0,0 1 0,0-1 0,0 0 0,0 1 0,0-1 0,0 1 0,0-1 0,0 1 0,0 0 0,0-1 0,0 1 0,0 0 0,0 0 0,0 0 0,0-1 0,-1 1 0,1 0 0,0 0 0,-1 0 0,1 0 0,0 0 0,-1 1 0,0-1 0,1 0 0,-1 0 0,1 1 0,11 44 345,-11-37-234,12 78 90,-5 1 1,-3 0-1,-8 100 1,2-130 21,-2-2 807,-2 1 0,-22 101 0,22-146-873,2-11-78,0-25-15,1-45-65,2 67-64,5-94-29,31-170 1,-1 13-677,-32 229 660,-3 28-85,-2 41-58,1-40 186,-28 254-12,15-157 246,-3 127 0,17-229-395,1 18-240,2-10-2008,3-7-4651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5:09.528"/>
    </inkml:context>
    <inkml:brush xml:id="br0">
      <inkml:brushProperty name="width" value="0.025" units="cm"/>
      <inkml:brushProperty name="height" value="0.025" units="cm"/>
    </inkml:brush>
  </inkml:definitions>
  <inkml:trace contextRef="#ctx0" brushRef="#br0">8 96 4516,'0'-96'9636,"0"98"-7100,11 52 1243,-6 465-456,-6-365-2140,12-394-581,1-3-590,-11 210-18,-1-12-141,0 42 90,-1 5-6,-2 25-81,-13 123 24,-11 190 678,40-356-387,4-31-13,-3-1 1,-1-1-1,-3 0 0,5-56 1,-14 93-156,13-95 67,-1-109-1,-31 297-298,-25 262-1632,20-115-7484,20-181-776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6:45.795"/>
    </inkml:context>
    <inkml:brush xml:id="br0">
      <inkml:brushProperty name="width" value="0.025" units="cm"/>
      <inkml:brushProperty name="height" value="0.025" units="cm"/>
    </inkml:brush>
  </inkml:definitions>
  <inkml:trace contextRef="#ctx0" brushRef="#br0">38 97 4965,'0'0'18449,"-7"6"-17595,-21 16-240,27-22-596,1 0 0,0 0 1,0 0-1,0 0 0,0 0 0,0 0 0,-1 1 0,1-1 0,0 0 0,0 0 1,0 0-1,0 0 0,0 0 0,0 1 0,0-1 0,0 0 0,-1 0 1,1 0-1,0 0 0,0 1 0,0-1 0,0 0 0,0 0 0,0 0 0,0 0 1,0 1-1,0-1 0,0 0 0,0 0 0,0 0 0,0 0 0,0 1 0,0-1 1,0 0-1,1 0 0,-1 0 0,0 0 0,0 1 0,0-1 0,0 0 0,0 0 1,0 0-1,0 0 0,0 0 0,1 1 0,-1-1 0,0 0 0,0 0 0,0 0 1,1 0-1,12 5 558,15-2 160,151 9 796,-90-4-1398,0-3-1,131-11 0,-170-3-79,-1-2-1,-1-2 0,0-2 1,53-25-1,36-12 257,-128 49-264,-1 1 1,0 0-1,1 1 0,-1 0 0,13-1 1,-21 2 497,-23 5 545,-34 7-967,-1-3 0,-81 2-1,-119-12 420,-28 2-219,258 1-331,-26 1-50,-65-4-1,376-4-581,-24-16 504,61-2-57,-293 23 237,-23 5 203,-71 6 20,-1-3 0,-151-8 0,207-1-253,-174-9-13,211 10-7,0 0 1,1 0-1,-1 0 1,0 0-1,0 0 0,0 0 1,1 0-1,-1 0 1,0 0-1,0 0 0,1 1 1,-1-1-1,0 0 1,0 0-1,1 1 0,-1-1 1,0 1-1,1-1 1,-1 0-1,0 1 0,1-1 1,-1 1-1,1 0 1,-1-1-1,1 1 0,-1-1 1,1 1-1,-1 0 1,1-1-1,0 1 0,-1 0 1,1-1-1,0 1 1,0 0-1,0 0 0,-1-1 1,1 1-1,0 0 1,0 0-1,0 0 0,0-1 1,0 1-1,0 0 1,0 0-1,0-1 0,1 1 1,-1 0-1,0 0 1,0-1-1,1 1 0,-1 0 1,0 0-1,1-1 1,-1 1-1,1 0 0,1 2-89,-1 0-1,1 0 0,0 0 0,0 0 0,0 0 0,0-1 1,1 1-1,-1-1 0,1 1 0,-1-1 0,1 0 1,4 2-1,7 1-1197,1-1-1,0-1 1,0 0 0,0-2-1,0 1 1,0-2 0,0 0 0,29-4-1,29-6-5895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6:52.972"/>
    </inkml:context>
    <inkml:brush xml:id="br0">
      <inkml:brushProperty name="width" value="0.025" units="cm"/>
      <inkml:brushProperty name="height" value="0.025" units="cm"/>
    </inkml:brush>
  </inkml:definitions>
  <inkml:trace contextRef="#ctx0" brushRef="#br0">299 53 5669,'0'0'8446,"-9"-1"-7507,0-1-599,-1 1-1,1 1 0,-1 0 1,0 0-1,1 1 0,-1 0 1,0 1-1,1 0 1,0 0-1,-1 1 0,1 0 1,0 1-1,-10 5 0,9-2-128,-1 0 0,2 1 0,-1 1 0,1-1 0,0 2 0,0-1 0,1 1 0,1 0 0,0 1 0,0 0 0,1 0 0,0 0 0,1 1 0,0 0 0,1 0 0,-4 19 0,1 12 10,1 0 0,3 0 0,2 66 0,1-70 140,0-10-291,2-1 0,0 1 0,9 37 0,-9-57-58,0 0 0,1 0 0,0-1 0,0 1 0,1-1 0,0 0-1,0 0 1,1 0 0,0 0 0,0-1 0,1 0 0,0 0 0,0 0 0,12 9 0,-15-14-1,0 0 0,0-1 0,1 1 1,-1 0-1,0-1 0,1 0 0,-1 0 1,1 0-1,-1 0 0,1-1 0,0 1 0,-1-1 1,1 0-1,0 0 0,-1 0 0,7-1 1,-4-1 75,1 0 0,-1 0 1,0 0-1,0-1 1,0 0-1,-1 0 1,1 0-1,8-8 0,3-4 235,0-2-1,-1 1 0,-1-2 0,14-20 1,-4 3-132,-1-2 0,-3-1 0,0 0 1,25-69-1,-36 77-110,-1-1 0,-2 1 0,0-1 0,-3 0 0,0-1 0,-2 1-1,-2-40 1,-1 62-45,0 1 0,0 0-1,-1-1 1,0 1 0,0 0 0,-1 0-1,0 0 1,-1 0 0,1 1-1,-1-1 1,-1 1 0,0 0-1,0 0 1,-11-11 0,12 15-34,1 0 0,-1 0 0,0 0 1,0 0-1,0 1 0,0 0 0,-1 0 1,1 0-1,0 0 0,-1 1 0,0 0 1,1 0-1,-1 0 0,0 0 0,1 1 1,-1 0-1,0 0 0,0 0 0,0 0 1,1 1-1,-1 0 0,0 0 0,1 0 1,-1 0-1,1 1 0,-1 0 0,-6 4 1,-5 3-757,1 0 1,1 1-1,-26 23 1,-8 17-9719,36-35-321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250"/>
    </inkml:context>
    <inkml:brush xml:id="br0">
      <inkml:brushProperty name="width" value="0.025" units="cm"/>
      <inkml:brushProperty name="height" value="0.025" units="cm"/>
    </inkml:brush>
  </inkml:definitions>
  <inkml:trace contextRef="#ctx0" brushRef="#br0">456 26 6278,'0'0'14104,"-13"-6"-12075,6 2-1783,3 2-157,0 0 0,-1 0-1,1 0 1,0 0 0,-1 1-1,0 0 1,1 0 0,-1 0-1,0 0 1,1 1 0,-1-1-1,0 1 1,0 1 0,1-1-1,-1 1 1,0-1 0,0 1-1,1 1 1,-1-1 0,-4 3-1,-13 8 69,0 2 0,1 0 0,1 1-1,0 2 1,1 0 0,0 1 0,2 0 0,0 2-1,2 0 1,-26 43 0,25-36-82,2 0-1,1 0 1,1 1 0,2 1-1,1 0 1,1 1 0,1 0-1,-5 56 1,11-80-64,1 0 0,0 1 0,0-1-1,1 0 1,-1 0 0,1 0 0,0-1 0,1 1 0,0 0-1,0 0 1,0-1 0,0 1 0,1-1 0,5 8 0,-5-9 3,0-1 1,0 0 0,1-1-1,-1 1 1,1-1-1,0 1 1,0-1 0,0 0-1,0 0 1,0-1 0,0 1-1,0-1 1,0 0 0,1 0-1,-1 0 1,0-1-1,1 0 1,-1 1 0,1-1-1,6-2 1,-3 1 16,-1-1 1,1 1-1,0-2 0,-1 1 1,1-1-1,-1-1 1,0 1-1,0-1 0,0 0 1,-1-1-1,1 0 1,-1 0-1,0 0 0,-1-1 1,1 1-1,-1-1 1,0-1-1,7-11 0,-7 10 60,0 0-1,0 0 0,-1 0 0,0-1 0,0 0 0,-1 0 1,0 0-1,-1 0 0,0 0 0,-1 0 0,1-1 0,-2 1 1,1-1-1,-1 1 0,-3-16 0,3 23-76,0 1 1,0 0-1,-1 0 0,1-1 0,0 1 1,-1 0-1,1 0 0,-1 0 0,0 0 1,1 0-1,-1 0 0,0 0 0,0 0 1,1 0-1,-1 0 0,0 0 0,0 0 1,0 0-1,0 1 0,0-1 0,0 0 1,0 1-1,-1-1 0,1 1 0,0-1 1,0 1-1,0-1 0,-1 1 0,1 0 1,0 0-1,0 0 0,-1-1 0,1 1 1,0 0-1,0 1 0,-1-1 0,1 0 1,0 0-1,-2 1 0,1 0-6,-1 0-1,0 0 1,1 0-1,-1 0 0,1 0 1,0 1-1,-1-1 1,1 1-1,0-1 1,0 1-1,0 0 1,0 0-1,0 0 1,1 0-1,-1 0 1,0 1-1,-1 2 1,2-4-6,1 0 0,-1 0-1,0 1 1,1-1 0,-1 0 0,0 1 0,1-1-1,0 0 1,-1 1 0,1-1 0,0 1 0,0-1 0,-1 1-1,1-1 1,0 0 0,0 1 0,1-1 0,-1 1 0,0-1-1,0 1 1,1-1 0,-1 0 0,1 1 0,-1-1 0,2 2-1,-1-2 6,1-1-1,-1 1 0,1 0 0,-1-1 0,1 1 0,-1-1 0,1 1 0,-1-1 0,1 0 0,-1 0 0,1 0 0,-1 0 0,1 0 0,0 0 0,-1 0 0,1 0 0,-1-1 0,3 0 0,8-2 27,0-1-1,0-1 1,0 0 0,15-9-1,-23 12-35,33-18 13,-37 19-14,1 1 0,-1-1 0,1 1 0,-1 0 0,1-1 0,-1 1 0,1 0-1,0-1 1,-1 1 0,1 0 0,-1 0 0,1-1 0,0 1 0,-1 0 0,1 0 0,0 0 0,-1 0 0,1 0-1,0 0 1,-1 0 0,1 0 0,0 0 0,-1 0 0,1 0 0,0 1 0,-1-1 0,1 0 0,0 0 0,-1 1-1,1-1 1,-1 0 0,1 1 0,0-1 0,-1 1 0,1-1 0,-1 1 0,1-1 0,-1 1 0,0-1 0,1 1-1,-1-1 1,1 1 0,-1-1 0,0 1 0,1 1 0,-1 13 151,-1 1 0,0-1 0,-1 1 1,0-1-1,-1 1 0,-1-1 0,-7 18 0,4-13 135,1 1 0,-5 41 0,11-62-309,0-1-1,1 1 0,-1 0 1,0-1-1,1 1 0,-1 0 1,1-1-1,-1 1 0,0 0 1,1-1-1,-1 1 0,1 0 1,-1 0-1,1 0 0,-1-1 1,1 1-1,-1 0 0,1 0 1,-1 0-1,1 0 0,-1 0 1,1 0-1,-1 0 0,1 0 1,-1 0-1,1 0 0,-1 0 1,1 0-1,-1 1 0,1-1 1,-1 0-1,1 0 0,-1 0 1,1 1-1,-1-1 0,1 0 1,-1 1-1,0-1 0,1 0 1,-1 1-1,0-1 0,1 0 1,-1 1-1,0-1 0,1 1 1,-1-1-1,0 1 0,0-1 1,1 1-1,-1-1 0,0 1 1,0-1-1,0 1 0,0-1 1,0 1-1,0-1 0,0 1 1,0-1-1,0 1 0,0-1 1,0 1-1,0-1 0,0 1 1,0-1-1,0 1 0,-1 0 1,32-34-5465,-12-2-1918,-1-7-5392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611"/>
    </inkml:context>
    <inkml:brush xml:id="br0">
      <inkml:brushProperty name="width" value="0.025" units="cm"/>
      <inkml:brushProperty name="height" value="0.025" units="cm"/>
    </inkml:brush>
  </inkml:definitions>
  <inkml:trace contextRef="#ctx0" brushRef="#br0">0 139 18097,'0'0'6417,"9"2"-5478,-1-2-862,1 0-1,0 0 0,-1-1 0,1 0 0,-1 0 0,1-1 1,-1 0-1,1-1 0,-1 0 0,0 0 0,0-1 0,-1 0 1,1 0-1,10-9 0,39-29 22,-54 40-8,0 0 0,-1-1 0,1 0 0,0 0 0,-1 1 0,0-2 0,0 1 0,0 0 0,0 0 0,0-1 0,0 1-1,-1-1 1,0 1 0,0-1 0,2-7 0,-5 11 39,0 0 0,1 0 0,-1 0-1,0 0 1,1 0 0,-1 0 0,1 1-1,-1-1 1,0 1 0,1-1 0,-1 1-1,1-1 1,-1 1 0,1 0 0,-1 0-1,-2 1 1,-11 12 18,0 0 0,1 1-1,0 0 1,1 1 0,1 1 0,0 0 0,-17 36-1,24-44-94,0 1 0,0 0-1,1 1 1,0-1-1,1 1 1,0-1 0,1 1-1,-2 17 1,5-27-52,-1 0 0,0 0 1,0 0-1,1-1 0,-1 1 1,0 0-1,1 0 0,-1 0 0,1-1 1,-1 1-1,1 0 0,-1-1 1,1 1-1,0-1 0,-1 1 0,1-1 1,0 1-1,0-1 0,-1 1 0,1-1 1,0 1-1,0-1 0,-1 0 1,1 0-1,0 1 0,0-1 0,0 0 1,0 0-1,0 0 0,-1 0 1,1 0-1,0 0 0,0 0 0,0 0 1,0 0-1,0 0 0,-1-1 1,2 1-1,38-10-310,-25 3-383,-1-1 0,-1 0 0,1-1 0,18-16 0,-4-1-2803,0-1-1,27-37 0,-13 11-2519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983"/>
    </inkml:context>
    <inkml:brush xml:id="br0">
      <inkml:brushProperty name="width" value="0.025" units="cm"/>
      <inkml:brushProperty name="height" value="0.025" units="cm"/>
    </inkml:brush>
  </inkml:definitions>
  <inkml:trace contextRef="#ctx0" brushRef="#br0">232 0 8648,'0'0'15903,"-8"9"-14926,-13 17-246,2 1 0,1 1 0,1 0 1,1 1-1,-17 47 0,-50 172 642,80-234-1390,0-8-9,0 1-1,1 0 1,0 0 0,1 1 0,0-1 0,0 0 0,0 1 0,1-1 0,0 0 0,1 1-1,1 12 1,-1-19-79,-1 0 1,1-1-1,-1 1 0,1 0 0,0-1 0,-1 1 0,1-1 1,0 1-1,-1-1 0,1 1 0,0-1 0,0 1 0,-1-1 1,1 0-1,0 1 0,0-1 0,0 0 0,0 0 0,-1 1 1,1-1-1,0 0 0,0 0 0,0 0 0,0 0 0,0 0 1,-1 0-1,1-1 0,0 1 0,0 0 0,0 0 0,0 0 1,-1-1-1,1 1 0,0-1 0,0 1 0,1-1 0,24-22-6025,-11-3-1013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9.327"/>
    </inkml:context>
    <inkml:brush xml:id="br0">
      <inkml:brushProperty name="width" value="0.025" units="cm"/>
      <inkml:brushProperty name="height" value="0.025" units="cm"/>
    </inkml:brush>
  </inkml:definitions>
  <inkml:trace contextRef="#ctx0" brushRef="#br0">134 247 11243,'0'0'17237,"-6"-2"-16511,4 2-702,1 0-1,-1 0 0,0-1 0,0 1 1,1 0-1,-1 0 0,0 1 0,0-1 1,0 0-1,1 1 0,-1-1 0,0 1 1,1-1-1,-1 1 0,0 0 0,1-1 1,-1 1-1,1 0 0,-1 0 0,1 0 1,-1 1-1,1-1 0,-1 2 0,-4 3 66,0 0 0,0 1 0,1 0-1,1 0 1,-6 10 0,-1 4 145,2 0 1,1 1-1,-10 35 1,13-14-36,5-42-194,0 0 1,0-1-1,1 1 0,-1 0 1,0 0-1,0 0 1,1 0-1,-1-1 1,0 1-1,1 0 0,-1 0 1,1 0-1,-1-1 1,1 1-1,-1 0 1,1-1-1,-1 1 0,1 0 1,0-1-1,-1 1 1,1-1-1,0 1 1,0-1-1,-1 0 1,1 1-1,0-1 0,0 0 1,0 1-1,-1-1 1,1 0-1,0 0 1,0 0-1,0 1 0,0-1 1,0 0-1,0 0 1,-1-1-1,1 1 1,0 0-1,0 0 0,0 0 1,1-1-1,4-1 38,1 0-1,0 0 0,0-1 1,-1 0-1,0 0 1,0 0-1,1-1 0,-2 0 1,1-1-1,9-8 0,49-58 91,-55 61-118,38-51 33,-3-1 0,-2-2 0,53-115 0,-142 272-540,10-24 869,-39 102 0,63-112-28,13-57-416,-1-1 0,1 1-1,0-1 1,0 1 0,0-1-1,0 1 1,1-1 0,-1 1-1,0 0 1,1-1 0,-1 1-1,1-1 1,-1 0 0,2 3-1,-1-4-87,-1 1-1,1-1 0,0 0 0,-1 1 1,1-1-1,0 0 0,0 1 1,-1-1-1,1 0 0,0 0 0,0 0 1,-1 0-1,1 1 0,0-1 1,0 0-1,-1 0 0,1-1 0,0 1 1,0 0-1,0 0 0,-1 0 1,1 0-1,0-1 0,0 1 0,-1 0 1,1-1-1,0 1 0,-1 0 1,1-1-1,1 0 0,13-13-7072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016"/>
    </inkml:context>
    <inkml:brush xml:id="br0">
      <inkml:brushProperty name="width" value="0.025" units="cm"/>
      <inkml:brushProperty name="height" value="0.025" units="cm"/>
    </inkml:brush>
  </inkml:definitions>
  <inkml:trace contextRef="#ctx0" brushRef="#br0">1 0 11755,'0'0'13613,"39"67"-13453,-37-48-96,1-4 0,2 1-32,0-6-480,1-6-1026,1-4-1216,-2 0-1154,1-3-2049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084"/>
    </inkml:context>
    <inkml:brush xml:id="br0">
      <inkml:brushProperty name="width" value="0.025" units="cm"/>
      <inkml:brushProperty name="height" value="0.025" units="cm"/>
    </inkml:brush>
  </inkml:definitions>
  <inkml:trace contextRef="#ctx0" brushRef="#br0">0 1 12364,'0'0'12075,"53"61"-10858,-41-34-640,0 2-161,2 1-320,-4-1-64,1-6-1025,-3-4-1441,-1-3-1954,0-4-3203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0.275"/>
    </inkml:context>
    <inkml:brush xml:id="br0">
      <inkml:brushProperty name="width" value="0.025" units="cm"/>
      <inkml:brushProperty name="height" value="0.025" units="cm"/>
    </inkml:brush>
  </inkml:definitions>
  <inkml:trace contextRef="#ctx0" brushRef="#br0">108 86 5349,'0'0'7463,"5"-9"-3358,0 1-3120,12-26 1274,-12 5 2665,-5 29-4849,0-1 0,0 1 0,0 0 1,0-1-1,0 1 0,-1 0 0,1 0 0,0-1 0,0 1 0,0 0 0,0 0 0,0 0 1,-1-1-1,1 1 0,0 0 0,0 0 0,-1 0 0,1 0 0,0-1 0,0 1 0,-1 0 1,1 0-1,0 0 0,0 0 0,-1 0 0,1 0 0,0 0 0,0 0 0,-1 0 0,1 0 1,0 0-1,0 0 0,-1 0 0,1 0 0,0 0 0,-1 0 0,1 0 0,0 0 0,0 0 1,-1 0-1,1 0 0,0 0 0,0 0 0,-1 1 0,1-1 0,0 0 0,0 0 0,-1 1 1,-14 7 487,2 5-536,2 0 0,-1 1 0,1 0 1,1 1-1,1 0 0,0 1 0,1 0 0,1 0 0,0 0 0,1 1 1,-4 21-1,10-11-68,0-26 42,1-1 0,-1 1 0,0 0 0,0-1 0,1 1 0,-1-1 0,1 1 0,-1-1 0,0 1 0,1-1 0,-1 1 0,1-1 0,-1 1 0,1-1 0,-1 1 0,1-1 0,0 0 0,-1 1 0,1-1 0,-1 0 0,1 0 0,0 1 0,0-1 0,2 0 9,-1 0 0,1-1 0,-1 1 0,1-1 1,0 1-1,-1-1 0,1 0 0,-1 0 0,0 0 0,1 0 0,-1 0 0,0-1 0,0 1 0,0-1 0,1 1 0,1-4 1,13-11 27,-2 0 0,0-1 1,0-1-1,-2-1 1,0 0-1,-2 0 1,0-1-1,-1-1 0,10-27 1,-58 181-552,30-111 570,4-12 20,0-1 0,1 1 0,0-1 0,1 1-1,-2 18 1,4-28-53,1 0-1,0 1 0,0-1 1,-1 0-1,1 0 1,0 0-1,0 0 0,0 0 1,-1 0-1,1 0 0,0 0 1,0 0-1,-1 0 1,1 0-1,0 0 0,0 0 1,-1-1-1,1 1 1,0 0-1,0-1 0,10-6 119,-1 0 0,0-1 0,0 0-1,-1-1 1,0 0 0,0 0-1,10-16 1,-10 13-121,1 0 0,0 1 0,0 1 0,24-19 0,-34 29-25,1 0 1,-1 0-1,0-1 0,1 1 1,-1 0-1,1 0 1,-1 0-1,1 0 0,-1 0 1,1 0-1,-1 0 1,0 0-1,1 0 0,-1 0 1,1 0-1,-1 0 0,1 0 1,-1 0-1,0 0 1,1 0-1,-1 1 0,1-1 1,-1 0-1,1 0 1,-1 1-1,0-1 0,1 0 1,-1 0-1,0 1 0,1-1 1,-1 0-1,0 1 1,0-1-1,1 0 0,-1 1 1,0-1-1,0 1 1,1-1-1,-1 0 0,0 1 1,0-1-1,0 1 1,0-1-1,0 1 0,0-1 1,0 1-1,0-1 0,0 0 1,0 1-1,0-1 1,0 1-1,0-1 0,0 1 1,0-1-1,0 1 1,-1 0-1,0 35 39,0-32-19,-12 76 187,13-80-196,0 0 0,0 1-1,1-1 1,-1 0 0,0 0 0,0 1 0,0-1-1,0 0 1,0 0 0,0 0 0,0 1 0,1-1-1,-1 0 1,0 0 0,0 0 0,0 1 0,0-1-1,1 0 1,-1 0 0,0 0 0,0 0 0,1 1-1,-1-1 1,0 0 0,0 0 0,1 0 0,-1 0-1,0 0 1,0 0 0,1 0 0,-1 0 0,0 0-1,0 0 1,1 0 0,-1 0 0,0 0 0,0 0-1,1 0 1,-1 0 0,0 0 0,0 0 0,1 0-1,-1 0 1,0-1 0,0 1 0,1 0 0,-1 0-1,0 0 1,0 0 0,0 0 0,1-1 0,13-6 210,-1-3-173,-1-1 0,0 0 0,20-25 1,-23 24-37,1 0 0,1 1 1,0 0-1,17-12 1,-27 23-81,-1 1-1,1-1 1,-1 1 0,1-1-1,-1 1 1,0-1-1,1 1 1,-1-1 0,0 1-1,1 0 1,-1-1 0,0 1-1,1-1 1,-1 1 0,0 0-1,0-1 1,0 1 0,0 0-1,0-1 1,0 1-1,0 0 1,0-1 0,0 1-1,0 0 1,0-1 0,0 1-1,-1 0 1,1-1 0,0 1-1,0 0 1,-1 0-1,-3 29-4364,-2-11-688,4-7-2215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0.820"/>
    </inkml:context>
    <inkml:brush xml:id="br0">
      <inkml:brushProperty name="width" value="0.025" units="cm"/>
      <inkml:brushProperty name="height" value="0.025" units="cm"/>
    </inkml:brush>
  </inkml:definitions>
  <inkml:trace contextRef="#ctx0" brushRef="#br0">141 0 17424,'0'0'1757,"-5"10"165,-1 3-1346,-38 87 3086,39-89-3559,2 0-1,0 0 1,0 0 0,1 1-1,0-1 1,1 1 0,1-1-1,0 14 1,2-21-89,0 1-1,0 0 1,0-1 0,1 0-1,-1 0 1,1 0 0,0 0-1,1 0 1,-1 0 0,0-1-1,1 1 1,0-1 0,0 0-1,7 4 1,-4-2 17,-1-1 0,0 1-1,0 1 1,-1-1 0,5 7 0,-7-7-1,-1-1 0,0 1 0,0-1 0,-1 1 0,1-1 0,-1 1 0,0 0 0,-1 0 1,1 0-1,-1 0 0,0 0 0,0 0 0,0-1 0,0 1 0,-1 0 0,0 0 0,0 0 1,-1 0-1,1-1 0,-1 1 0,0-1 0,0 1 0,-1-1 0,1 0 0,-4 4 0,3-3 148,0 0 0,-1 0 0,0-1-1,0 0 1,0 0 0,0 0-1,0 0 1,-1-1 0,0 0 0,1 0-1,-1 0 1,-1 0 0,1-1-1,0 0 1,-1 0 0,1 0-1,-1 0 1,1-1 0,-1 0 0,0-1-1,-6 1 1,10-1-141,1 0 0,-1 0 1,1-1-1,-1 1 0,1 0 0,-1-1 1,1 1-1,-1-1 0,1 0 0,0 1 1,-1-1-1,1 0 0,0 0 0,-1 0 1,1 0-1,0 0 0,0 0 0,0 0 1,0 0-1,0 0 0,0-1 0,-1-1 1,1-1-22,-1 1 1,1-1 0,0 0 0,0 0 0,0 0 0,0 1 0,1-1-1,0-8 1,0 2-53,1 0 1,0 0-1,1 0 0,0 0 1,0 1-1,7-17 0,-2 13 12,0-1 0,1 1 0,1 1 0,0-1 0,0 1 1,21-18-1,74-55 12,-78 67 39,-1-1 0,-2-1 1,0-1-1,25-30 0,-46 50-18,-1 0 1,0-1-1,0 1 0,0 0 0,0-1 0,-1 1 0,1-1 1,0 0-1,-1 1 0,1-1 0,-1 1 0,1-1 0,0-3 0,-2 4-1,1 1-1,0 0 1,0-1-1,0 1 1,0-1-1,0 1 1,-1-1 0,1 1-1,0 0 1,0-1-1,-1 1 1,1 0-1,0-1 1,0 1-1,-1 0 1,1-1-1,0 1 1,-1 0-1,1 0 1,-1-1-1,1 1 1,0 0-1,-1 0 1,1 0-1,-1-1 1,1 1-1,-1 0 1,1 0-1,0 0 1,-1 0-1,0 0 1,-2 0 13,1 0 0,-1 0 0,0 1 0,1-1 0,-1 1 0,0-1 0,1 1 0,-1 0 0,1 0 0,-1 0 0,1 1 0,0-1 0,0 0 0,-1 1 0,-2 3 0,-2 1-21,0 0 0,1 1 0,0 0 0,1 0 0,0 0 0,0 1 0,0 0 0,1 0 0,0 0 0,0 1 0,1-1 0,1 1 0,-1-1 0,1 1 0,1 0 0,-2 14 0,3-22-64,1 0 0,-1 0 0,0 1 1,0-1-1,1 0 0,-1 0 0,1 0 0,-1 1 0,1-1 0,0 0 1,-1 0-1,1 0 0,0 0 0,0 0 0,0 0 0,-1 0 0,1-1 1,0 1-1,0 0 0,0 0 0,1-1 0,-1 1 0,0 0 0,0-1 1,0 1-1,0-1 0,1 0 0,-1 1 0,0-1 0,0 0 0,1 0 1,-1 0-1,0 0 0,0 0 0,1 0 0,-1 0 0,0 0 0,2-1 1,2 1-472,0 0 0,0-1 0,0 0 1,0 0-1,0 0 0,0-1 1,-1 0-1,9-4 0,16-17-5391,0-9-2658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1.161"/>
    </inkml:context>
    <inkml:brush xml:id="br0">
      <inkml:brushProperty name="width" value="0.025" units="cm"/>
      <inkml:brushProperty name="height" value="0.025" units="cm"/>
    </inkml:brush>
  </inkml:definitions>
  <inkml:trace contextRef="#ctx0" brushRef="#br0">79 0 10826,'0'0'8147,"-4"9"-4768,-14 30 135,-21 67 0,34-89-3241,1 0-1,1 0 1,1 0 0,-1 24 0,3-40-276,0 0 0,0 0 1,0 1-1,0-1 1,0 0-1,1 0 0,-1 1 1,0-1-1,1 0 0,-1 0 1,1 0-1,0 0 0,-1 0 1,1 0-1,0 1 0,-1-1 1,1-1-1,0 1 1,0 0-1,0 0 0,0 0 1,0 0-1,0-1 0,0 1 1,0 0-1,0-1 0,0 1 1,1-1-1,-1 1 0,0-1 1,0 0-1,0 1 0,1-1 1,-1 0-1,0 0 1,0 0-1,1 0 0,-1 0 1,2 0-1,8-1-226,0 0-1,1-1 1,19-5-1,4 0-924,-33 6 1108,1 1 1,-1 0-1,1 0 0,-1 0 1,1 0-1,-1 1 1,1-1-1,-1 1 1,1-1-1,-1 1 0,0 0 1,1 0-1,-1 0 1,0 0-1,0 0 1,3 2-1,-4-1 78,0 0 0,0 0 0,0 0 0,0 0 0,0 0 0,-1 0 0,1 0 0,-1 0 1,1 0-1,-1 0 0,0 0 0,0 0 0,0 0 0,0 0 0,0 0 0,0 1 0,0-1 0,-1 0 0,1 0 0,-2 3 0,-1 2 201,1 1 0,-2-1 0,1 1-1,-1-1 1,0 0 0,0 0 0,-1-1-1,0 1 1,-10 9 0,5-6 162,-1 0 0,0-1 0,0 0 0,-20 12 0,29-20-455,0 0-1,1 0 1,-1 0 0,0 0-1,1 0 1,-1 0-1,0-1 1,0 1 0,0-1-1,0 1 1,0-1 0,1 0-1,-1 0 1,0 0 0,0 0-1,0 0 1,0 0 0,0 0-1,0 0 1,-3-2-1,3 1-87,1 0-1,0 0 1,0 0-1,0 0 1,0 0-1,0 0 1,0 0-1,0-1 1,0 1-1,1 0 1,-1-1-1,1 1 0,-1-1 1,1 1-1,-1 0 1,1-1-1,-1 1 1,1-1-1,0 1 1,0-3-1,0-3-492,0 1 0,0-1 0,1 1 0,0 0-1,0-1 1,1 1 0,0 0 0,0 0 0,0 0 0,1 0-1,4-8 1,12-13-6432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1.861"/>
    </inkml:context>
    <inkml:brush xml:id="br0">
      <inkml:brushProperty name="width" value="0.025" units="cm"/>
      <inkml:brushProperty name="height" value="0.025" units="cm"/>
    </inkml:brush>
  </inkml:definitions>
  <inkml:trace contextRef="#ctx0" brushRef="#br0">123 429 19635,'0'0'9059,"-10"2"-8883,5-1-180,1 0 1,-1 0-1,0 0 1,0 1-1,1 0 1,-1 0-1,1 0 1,0 0-1,-1 1 0,1 0 1,0 0-1,1 0 1,-1 0-1,0 0 1,1 1-1,0 0 0,-4 5 1,-20 44-24,25-50 29,1 0 0,0-1 0,0 1 0,0 0 0,1 0 0,-1 0 1,1 0-1,-1 0 0,1 0 0,0 0 0,0 0 0,0 0 0,1 0 0,-1 0 0,1 0 0,-1 0 1,3 5-1,-1-7 7,-1 0 1,1 1 0,-1-1-1,1 0 1,0 0-1,-1 0 1,1 0 0,0-1-1,0 1 1,0 0 0,-1-1-1,1 1 1,0-1 0,0 0-1,0 0 1,0 1 0,0-1-1,0-1 1,0 1 0,0 0-1,0 0 1,0-1-1,2 0 1,3 0 40,0-1 1,0 0-1,-1 0 1,1 0-1,8-5 0,-2-2-20,-1 0 0,0-1 0,0 0 0,-1-1 0,0 0 0,-1 0 0,0-1 0,-1-1 0,0 0 0,8-17 0,-6 8-9,0 0 1,-2-1 0,-1 0-1,0-1 1,7-40 0,-26 88-808,-16 41 726,25-59 85,0 0 0,0 0 1,1 0-1,0 0 0,0 0 1,0 1-1,1-1 0,0 0 1,1 10-1,0-15-17,-1 0 1,0-1-1,1 1 0,-1 0 1,0-1-1,1 1 0,-1-1 1,1 1-1,-1 0 0,1-1 1,-1 1-1,1-1 0,0 0 1,-1 1-1,1-1 0,0 1 1,-1-1-1,1 0 1,0 0-1,-1 1 0,1-1 1,0 0-1,-1 0 0,1 0 1,0 0-1,0 0 0,-1 0 1,1 0-1,0 0 0,0 0 1,-1 0-1,1 0 0,1 0 1,25-9 294,-14 1-141,-1 0 0,1-1 0,-2-1-1,1 0 1,-2-1 0,20-23 0,49-79 115,53-114 0,-169 316-1259,12-37 1295,2 2-1,-21 67 1,37-94-207,0 0 1,2 1-1,1 0 0,1 0 0,1 1 0,4 47 0,-3-75-97,1 0-1,0 0 1,0-1-1,0 1 1,0 0-1,0 0 1,0 0-1,0 0 1,1 0-1,-1 0 0,0 0 1,0-1-1,1 1 1,-1 0-1,0 0 1,1 0-1,-1-1 1,1 1-1,-1 0 1,1 0-1,0-1 0,-1 1 1,1-1-1,-1 1 1,1 0-1,0-1 1,0 1-1,-1-1 1,1 1-1,0-1 0,0 0 1,0 1-1,0-1 1,-1 0-1,2 1 1,-1-2 2,1 1 0,-1-1-1,0 0 1,0 1 0,0-1 0,0 0 0,0 0 0,0 0 0,0 1 0,0-1 0,0 0-1,0 0 1,-1 0 0,1 0 0,0-1 0,-1 1 0,1 0 0,-1 0 0,1 0 0,-1 0-1,1-1 1,-1 1 0,0 0 0,0-2 0,7-39-173,-2 0-1,-2 0 1,-2 0 0,-5-61 0,3 97 84,0 0 1,1 1 0,-2-1 0,1 0 0,-1 1 0,0-1-1,0 1 1,-1-1 0,1 1 0,-1 0 0,-5-7 0,6 10 92,1 0 1,-1 0 0,0 1 0,0-1 0,0 0 0,0 1 0,0-1 0,-1 1 0,1 0 0,0 0 0,0-1 0,-1 2-1,1-1 1,-1 0 0,1 0 0,-1 1 0,1-1 0,-1 1 0,0 0 0,1 0 0,-1 0 0,1 0 0,-1 0-1,0 1 1,1-1 0,-1 1 0,-3 1 0,5-2 2,1 1 0,-1-1 1,1 0-1,-1 1 0,1-1 0,-1 0 0,1 1 0,0-1 0,-1 1 1,1-1-1,-1 1 0,1-1 0,0 1 0,-1-1 0,1 1 1,0-1-1,0 1 0,0 0 0,-1-1 0,1 1 0,0-1 0,0 1 1,0 0-1,0-1 0,0 1 0,0-1 0,0 1 0,0 0 0,0-1 1,0 1-1,0-1 0,1 1 0,-1 0 0,0-1 0,0 1 0,1-1 1,-1 1-1,0-1 0,0 1 0,1-1 0,-1 1 0,1-1 1,-1 1-1,1-1 0,-1 1 0,0-1 0,1 0 0,-1 1 0,2-1 1,11 4 25,0-1 0,1-1 0,-1 0 0,1-1 0,-1 0 0,1-1 0,19-3 1,2 2-14,-9 0-551,48-8-1,27-16-4043,-28 0-4917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4.877"/>
    </inkml:context>
    <inkml:brush xml:id="br0">
      <inkml:brushProperty name="width" value="0.025" units="cm"/>
      <inkml:brushProperty name="height" value="0.025" units="cm"/>
    </inkml:brush>
  </inkml:definitions>
  <inkml:trace contextRef="#ctx0" brushRef="#br0">0 245 9225,'0'0'9545,"12"-3"-8040,35-4 22,1 1-1,0 3 1,72 3 0,-55 1-907,821-46 1366,0-53-2618,-670 72 383,-167 22 65,-28 2-309,1 0-1,-1-1 1,37-11 0,-58 14 406,1 0 1,-1 1-1,0-1 1,1 0-1,-1 0 1,1-1-1,-1 1 1,1 0-1,-1 0 1,1 0-1,-1 0 1,0 0-1,1 0 1,-1 0-1,1-1 1,-1 1-1,0 0 1,1 0-1,-1-1 1,0 1-1,1 0 1,-1-1-1,0 1 1,1 0-1,-1-1 0,0 1 1,0 0-1,1-1 1,-1 1-1,0-1 1,0 1-1,0 0 1,0-1-1,1 1 1,-1-1-1,0 1 1,0-1-1,0 1 1,0 0-1,0-1 1,0 1-1,0-1 1,0 1-1,0-1 1,0 1-1,-1 0 1,1-1-1,0 1 1,0-1-1,0 1 1,0-1-1,-1 1 1,1 0-1,0-1 1,0 1-1,-1 0 1,1-1-1,0 1 1,-1 0-1,1-1 0,0 1 1,-1 0-1,-24-15-6223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13.381"/>
    </inkml:context>
    <inkml:brush xml:id="br0">
      <inkml:brushProperty name="width" value="0.025" units="cm"/>
      <inkml:brushProperty name="height" value="0.025" units="cm"/>
    </inkml:brush>
  </inkml:definitions>
  <inkml:trace contextRef="#ctx0" brushRef="#br0">77 214 16015,'-8'2'1826,"-41"11"38,30-11 3057,139-2-4502,165-22 0,-131-2-388,277-30 168,-405 52-46,-35 2 493,-47-1 365,45 1-1161,-93 0 498,-441 17-56,525-15-257,12-2-5,0 0 1,-1 1-1,1 0 0,0 1 0,0-1 0,0 2 0,0-1 0,0 1 1,-12 6-1,20-9-32,-1 0 0,1 0 0,0 0 0,0 0 0,0 1 0,0-1 0,-1 0 0,1 0 0,0 0 0,0 0 0,0 1 0,0-1 0,0 0 0,-1 0 0,1 0 0,0 1 0,0-1 0,0 0 0,0 0 0,0 0 0,0 1 0,0-1 0,0 0 0,0 0 0,0 1 0,0-1 0,0 0 1,0 0-1,0 0 0,0 1 0,0-1 0,0 0 0,0 0 0,0 0 0,0 1 0,0-1 0,1 0 0,-1 0 0,0 0 0,0 1 0,0-1 0,0 0 0,0 0 0,1 0 0,-1 0 0,0 1 0,0-1 0,1 0 0,15 6-125,19-1-23,18-3 79,0-2 1,-1-3-1,0-1 1,1-3-1,65-18 0,-26-2-109,176-77-1,-266 102 177,33-13-45,-23 11 3,-16 9-25,4-5 71,-336 212 201,296-190-182,-1-2-1,-1-2 1,0-2-1,-1-2 1,-1-1-1,-80 11 1,111-22-128,0-1 0,0 0 0,0-1 0,0-1 0,0 0 0,0-1 0,0 0 0,-14-5 0,21 5-307,0-1 0,-1 0-1,1-1 1,0 1 0,1-1 0,-1 0 0,1-1-1,-1 1 1,1-1 0,1 0 0,-1-1 0,1 1 0,0-1-1,0 1 1,0-1 0,-4-11 0,-19-53-8259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16.292"/>
    </inkml:context>
    <inkml:brush xml:id="br0">
      <inkml:brushProperty name="width" value="0.025" units="cm"/>
      <inkml:brushProperty name="height" value="0.025" units="cm"/>
    </inkml:brush>
  </inkml:definitions>
  <inkml:trace contextRef="#ctx0" brushRef="#br0">2208 171 6470,'0'0'-203,"-12"-9"785,-2-2 280,0 1 0,-1 1-1,0 0 1,-1 1 0,0 0 0,-27-8 0,-72-10 496,0 4 0,-174-9-1,-235 20 77,482 11-1133,-22 0-161,0 3 1,0 2 0,0 4 0,1 2 0,-122 38-1,157-39-105,1 1-1,0 1 0,1 2 1,0 1-1,1 0 0,1 2 0,0 1 1,1 1-1,1 1 0,1 1 1,1 0-1,1 2 0,1 0 0,1 2 1,-17 30-1,19-24-50,0 0 0,3 1 0,0 0 0,2 1 0,2 0 0,1 1 0,1-1 0,2 1 0,0 42 0,4-58 6,1 0 1,0-1-1,2 1 0,0-1 1,0 0-1,2 1 1,0-2-1,1 1 0,1 0 1,0-1-1,1-1 1,1 1-1,0-1 0,1-1 1,1 0-1,0 0 0,1-1 1,1 0-1,21 16 1,-7-11-1,2-1 0,0-1 0,1-1 0,1-2 0,0-1 0,1-1 0,0-2 1,49 7-1,21-2 84,147 2-1,-112-14-25,216-23-1,-278 11 118,0-4 0,-1-3-1,-1-4 1,102-42 0,-117 39 377,-2-3 1,0-2-1,76-55 0,-116 74-367,-1-2 0,-1 0 0,-1-1 0,1 0-1,-2-1 1,0-1 0,-1 0 0,0 0-1,-1-1 1,-1 0 0,0-1 0,-2 0-1,0 0 1,0-1 0,-2 0 0,4-22-1,-6 13-38,-1 1-1,-1 0 0,-1-1 0,-2 1 1,0-1-1,-2 1 0,-1 0 0,-1 0 0,-2 1 1,0 0-1,-1 0 0,-25-46 0,22 51-153,-1 0 0,0 1 0,-1 1 0,-1 0 0,-1 1 0,0 1-1,-1 0 1,-1 1 0,-1 1 0,0 1 0,0 0 0,-1 1 0,-1 2 0,0 0 0,-26-8-1,11 8-684,-1 1 0,-1 3-1,1 0 1,-76 1-1,-156 21-6840,45 13-4451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53.147"/>
    </inkml:context>
    <inkml:brush xml:id="br0">
      <inkml:brushProperty name="width" value="0.025" units="cm"/>
      <inkml:brushProperty name="height" value="0.025" units="cm"/>
    </inkml:brush>
  </inkml:definitions>
  <inkml:trace contextRef="#ctx0" brushRef="#br0">426 166 6342,'-12'4'3038,"-12"5"-2670,1 2 1,0 0 0,1 2-1,0 1 1,1 0 0,0 1-1,1 2 1,1 0 0,1 1-1,0 0 1,1 2 0,-21 32 0,21-27-88,1 1 0,1 1 0,2 0 0,0 1 0,2 0 0,1 1 0,1 1 0,2-1 0,1 1 0,-4 51 0,9-55-175,2-1-1,0 1 1,1-1-1,2 0 0,1 0 1,1 0-1,0 0 1,2-1-1,1 0 0,13 24 1,-16-37-101,1 0 1,0 0-1,0 0 1,1-1 0,0 0-1,1-1 1,0 0-1,1 0 1,0-1-1,0 0 1,0 0-1,1-2 1,1 1-1,-1-1 1,1-1-1,0 0 1,0 0-1,0-2 1,1 1-1,-1-2 1,23 3 0,-19-5 53,-1 0 1,1-2-1,0 0 1,-1 0-1,1-2 1,-1 0-1,0 0 1,0-2 0,0 0-1,-1 0 1,0-1-1,0-1 1,-1-1-1,0 0 1,0 0-1,19-20 1,4-7 384,-1-1-1,-2-2 1,53-81-1,-56 73-161,-3 0 0,-2-2 0,-2-1-1,22-69 1,-34 81-86,-1 0 0,-2-1 0,-2 1 0,-1-2 0,-2 1 0,-4-70 0,0 97-106,0-1-1,-2 1 1,1 0-1,-1 0 0,-1-1 1,0 2-1,-1-1 1,0 0-1,-1 1 1,0 0-1,-1 1 0,0-1 1,-13-14-1,15 20-70,0 0 0,-1 1-1,1-1 1,-1 1 0,-1 0-1,1 1 1,0-1 0,-1 1-1,1 0 1,-1 1 0,0 0-1,0 0 1,0 0 0,0 1 0,-1 0-1,1 0 1,0 1 0,0 0-1,0 0 1,-1 1 0,1 0-1,0 0 1,0 1 0,-13 4-1,6-1-30,0 1 0,0 1 0,1 0 0,0 0 1,0 2-1,0 0 0,-15 14 0,-75 83-560,82-81-690,-1-1 0,-1-1 0,-1-1 0,-42 30 0,2-20-4973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2.391"/>
    </inkml:context>
    <inkml:brush xml:id="br0">
      <inkml:brushProperty name="width" value="0.025" units="cm"/>
      <inkml:brushProperty name="height" value="0.025" units="cm"/>
    </inkml:brush>
  </inkml:definitions>
  <inkml:trace contextRef="#ctx0" brushRef="#br0">41 88 3555,'0'0'1159,"-4"-8"3592,0-2-3326,3 6-1006,-1 0-1,1 0 0,-1 0 1,0 0-1,0 1 0,-1-1 1,1 1-1,-1-1 0,1 1 1,-6-5-1,4 15 2624,4 36-2545,22 86-97,-10-71-353,-3-1-1,2 79 1,-11-135 27,0-20 199,0-54-189,1-16 234,-12-105 0,14 235-5,-5 68 1,0-28-306,2 70 57,14-243 159,-4 18-169,17-223-84,-31 617 363,1-125-1779,2-67-3380,1-124-2371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6.845"/>
    </inkml:context>
    <inkml:brush xml:id="br0">
      <inkml:brushProperty name="width" value="0.025" units="cm"/>
      <inkml:brushProperty name="height" value="0.025" units="cm"/>
    </inkml:brush>
  </inkml:definitions>
  <inkml:trace contextRef="#ctx0" brushRef="#br0">144 0 5285,'0'0'12075,"-1"10"-10959,-9 294 3330,19 167-3764,-1 56-834,-44-148 579,3-99 251,30 456 188,9-509-809,16 469 573,-21-585-569,-2 1008 497,-24-564 37,-2 205-79,28-356-459,-12 707 190,-2-576 196,7-483-187,-7-70-7761,2-13 132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454"/>
    </inkml:context>
    <inkml:brush xml:id="br0">
      <inkml:brushProperty name="width" value="0.025" units="cm"/>
      <inkml:brushProperty name="height" value="0.025" units="cm"/>
    </inkml:brush>
  </inkml:definitions>
  <inkml:trace contextRef="#ctx0" brushRef="#br0">1 1 21781,'0'0'3811,"-1"54"-2273,1-28-994,0-1-320,1 0-95,14-4-97,3-4-257,8-3-1568,-3-5-1410,1-5-1506,-6-4-3459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8.396"/>
    </inkml:context>
    <inkml:brush xml:id="br0">
      <inkml:brushProperty name="width" value="0.025" units="cm"/>
      <inkml:brushProperty name="height" value="0.025" units="cm"/>
    </inkml:brush>
  </inkml:definitions>
  <inkml:trace contextRef="#ctx0" brushRef="#br0">21 97 10282,'0'0'15364,"2"12"-14553,4 60-63,-7 117 0,-2-66 521,3-121-607,0-27 1303,1-41-1700,0-18-47,-3 1-1,-18-112 1,18 235-280,1-26 16,0 0 0,0 0 0,3 21 1,-2-33 41,0 0 1,0 0-1,1 0 1,-1 1-1,1-1 1,-1 0-1,1 0 1,0 0-1,0 0 1,0 0-1,0 0 1,0 0-1,0 0 1,1-1-1,-1 1 1,0 0-1,1-1 1,0 1-1,-1-1 1,1 0-1,0 1 1,0-1-1,-1 0 1,1 0-1,0 0 1,0 0-1,0 0 1,3 0-1,-2-1 11,0 0-1,0 0 1,0 0 0,0-1-1,0 1 1,0-1 0,0 0-1,-1 0 1,1 0 0,0 0-1,0-1 1,-1 1 0,1-1-1,-1 1 1,1-1 0,-1 0-1,0 0 1,0 0-1,1 0 1,-2 0 0,1-1-1,0 1 1,0-1 0,2-4-1,6-9 54,-1-1 0,11-28-1,-18 40-57,26-80-2,-29 91-5,0-1 0,1 0 0,0 1 0,0-1 0,0 1 0,1 6 0,1 12 19,-4 66 10,0-23-26,7 69 1,-4-129 4,0-1-1,0 0 1,0 1 0,1-1-1,0 0 1,4 9 0,-5-14-7,0 1 0,0 0 0,0 0 1,0-1-1,0 1 0,1-1 1,-1 1-1,1-1 0,-1 0 0,1 1 1,-1-1-1,1 0 0,0 0 0,-1 0 1,1 0-1,0 0 0,0-1 0,0 1 1,-1 0-1,1-1 0,0 1 0,0-1 1,0 0-1,3 0 0,-4-1-409,1 0 1,-1 0-1,0 0 0,0 0 0,0 0 0,0 0 0,0-1 0,0 1 1,-1 0-1,1-1 0,0 1 0,-1 0 0,1-1 0,-1 1 0,1-1 1,-1 1-1,1-1 0,-1 1 0,0-1 0,0 0 0,0 1 0,0-1 1,0 1-1,-1-3 0,2-2-1811,1-16-6424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8.785"/>
    </inkml:context>
    <inkml:brush xml:id="br0">
      <inkml:brushProperty name="width" value="0.025" units="cm"/>
      <inkml:brushProperty name="height" value="0.025" units="cm"/>
    </inkml:brush>
  </inkml:definitions>
  <inkml:trace contextRef="#ctx0" brushRef="#br0">0 1 17296,'0'0'12556,"0"64"-11339,0-34-576,0 1-577,0-3 0,0-2-96,5-5-576,2-5-866,1-6 33,1-4-1058,-8-4-543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114"/>
    </inkml:context>
    <inkml:brush xml:id="br0">
      <inkml:brushProperty name="width" value="0.025" units="cm"/>
      <inkml:brushProperty name="height" value="0.025" units="cm"/>
    </inkml:brush>
  </inkml:definitions>
  <inkml:trace contextRef="#ctx0" brushRef="#br0">1 140 12460,'0'0'12812,"56"-31"-11723,-23 14-737,3-1-256,-2-4-128,1 4-1857,-8 2-2564,-4-1-3810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451"/>
    </inkml:context>
    <inkml:brush xml:id="br0">
      <inkml:brushProperty name="width" value="0.025" units="cm"/>
      <inkml:brushProperty name="height" value="0.025" units="cm"/>
    </inkml:brush>
  </inkml:definitions>
  <inkml:trace contextRef="#ctx0" brushRef="#br0">118 1 18257,'0'0'7714,"-3"12"-6833,-63 193 1078,18-60-7212,49-153-884,-1-3 3487,-1 0-505,1-20-8461</inkml:trace>
  <inkml:trace contextRef="#ctx0" brushRef="#br0" timeOffset="1">92 4 5541,'0'0'17953,"1"11"-16378,-1 22-1464,-1-12 760,1 0 1,2 1-1,0-1 0,8 34 0,-9-49-1076,1-1-1,0 0 0,0 0 1,1 0-1,-1 0 1,1-1-1,0 1 0,0-1 1,1 0-1,4 5 1,-5-6-430,0 0 0,1-1 0,-1 0 0,1 0 0,-1 0 0,1 0 0,0-1 0,-1 1 0,1-1 0,0 0 0,0 0 0,0 0 0,0-1 0,0 1 0,6-1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796"/>
    </inkml:context>
    <inkml:brush xml:id="br0">
      <inkml:brushProperty name="width" value="0.025" units="cm"/>
      <inkml:brushProperty name="height" value="0.025" units="cm"/>
    </inkml:brush>
  </inkml:definitions>
  <inkml:trace contextRef="#ctx0" brushRef="#br0">1 150 14894,'0'0'12108,"57"-33"-11116,-21 6-639,2 4-257,-2 1 0,-3 6-32,-5 2-865,-7 6-1537,-8 5-1826,-4-1-2915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0.264"/>
    </inkml:context>
    <inkml:brush xml:id="br0">
      <inkml:brushProperty name="width" value="0.025" units="cm"/>
      <inkml:brushProperty name="height" value="0.025" units="cm"/>
    </inkml:brush>
  </inkml:definitions>
  <inkml:trace contextRef="#ctx0" brushRef="#br0">19 173 4740,'0'0'17815,"0"11"-16091,4 26-789,2 0 1,1-1-1,2 0 0,22 58 0,-31-94-915,0 0 0,0 1 0,0-1 0,0 0 0,0 0-1,0 0 1,0 0 0,0 1 0,0-1 0,0 0 0,0 0-1,0 0 1,0 1 0,0-1 0,0 0 0,0 0 0,0 0-1,0 0 1,0 1 0,0-1 0,0 0 0,0 0 0,0 0-1,0 0 1,0 1 0,0-1 0,1 0 0,-1 0 0,0 0-1,0 0 1,0 0 0,0 1 0,0-1 0,1 0-1,-1 0 1,0 0 0,0 0 0,0 0 0,0 0 0,1 0-1,-1 0 1,0 0 0,0 0 0,0 0 0,0 0 0,1 0-1,-1 0 1,0 0 0,0 0 0,0 0 0,1 0 0,-1 0-1,0 0 1,0 0 0,0 0 0,0 0 0,1 0 0,-1 0-1,0 0 1,0 0 0,0 0 0,0-1 0,1 1 0,-1 0-1,0 0 1,0 0 0,0 0 0,0-1 0,3-19 902,-6-33-341,-3 16-471,-2 0 0,-1 0 0,-2 1 0,-30-66 0,41 102-109,0 0 0,0-1 0,0 1 0,0 0 0,0 0 0,0 0 0,1 0 0,-1-1 0,0 1 1,0 0-1,0 0 0,0 0 0,-1 0 0,1-1 0,0 1 0,0 0 0,0 0 0,0 0 0,0 0 0,0-1 0,0 1 0,0 0 0,0 0 0,0 0 0,0 0 0,0 0 0,-1-1 0,1 1 0,0 0 0,0 0 0,0 0 0,0 0 0,0 0 0,-1 0 0,1 0 0,0-1 0,0 1 0,0 0 0,0 0 0,0 0 0,-1 0 0,1 0 0,0 0 0,0 0 0,0 0 0,-1 0 0,1 0 0,0 0 0,0 0 0,0 0 0,0 0 0,-1 0 0,1 0 0,0 0 0,0 0 0,0 1 1,0-1-1,-1 0 0,1 0 0,0 0 0,0 0 0,0 0 0,0 0 0,0 0 0,-1 1 0,1 16 74,8 28 12,-7-42-85,0 0 1,0 0-1,0 0 1,1-1-1,-1 1 1,1-1-1,0 1 1,-1-1-1,1 0 1,0 0-1,0 1 1,1-1-1,-1-1 1,0 1-1,1 0 1,-1-1-1,1 1 1,0-1-1,-1 1 1,1-1-1,0 0 1,0 0-1,0-1 1,0 1-1,0-1 1,0 1-1,0-1 1,0 0-1,0 0 1,0 0-1,5-1 1,-4-1 1,1 1 0,-1-1 0,0 0 0,0-1 0,0 1 0,0 0 0,0-1 0,0 0 0,-1 0 0,1 0 0,-1-1 0,0 1 0,0-1 0,0 0 0,-1 0 0,1 0 0,-1 0 0,0 0 0,3-7 0,0-7-4,0 0 0,-2-1 0,0 1 0,-1-1 0,0-32 0,-4 104-105,1-19-342,4 66 1,-2-92 335,1 0 0,-1 0 0,1 1 0,0-1 0,1 0 0,0 0 0,0-1 0,1 1 0,0-1 0,0 0 0,1 0 0,0 0 0,6 7 0,1-4-2989,-3-5-1823,-4-4-2055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0.728"/>
    </inkml:context>
    <inkml:brush xml:id="br0">
      <inkml:brushProperty name="width" value="0.025" units="cm"/>
      <inkml:brushProperty name="height" value="0.025" units="cm"/>
    </inkml:brush>
  </inkml:definitions>
  <inkml:trace contextRef="#ctx0" brushRef="#br0">0 685 2274,'0'0'18364,"10"0"-17056,2-2-1040,-1 1-1,0-2 1,1 1 0,-1-1-1,0-1 1,-1 0-1,13-7 1,83-48 1084,-43 23-798,507-254 673,-152 81-1130,-336 161 93,-63 36 438,-54 33 155,-23 16-650,-14 9-2252,22-20-8969,39-22 529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1.104"/>
    </inkml:context>
    <inkml:brush xml:id="br0">
      <inkml:brushProperty name="width" value="0.025" units="cm"/>
      <inkml:brushProperty name="height" value="0.025" units="cm"/>
    </inkml:brush>
  </inkml:definitions>
  <inkml:trace contextRef="#ctx0" brushRef="#br0">1 1 15022,'0'0'11157,"5"14"-9971,8 23-825,125 361-973,-135-379-1497,-7-14-3915,-11-10-1241,1-5 5318,-15-10-5996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1.459"/>
    </inkml:context>
    <inkml:brush xml:id="br0">
      <inkml:brushProperty name="width" value="0.025" units="cm"/>
      <inkml:brushProperty name="height" value="0.025" units="cm"/>
    </inkml:brush>
  </inkml:definitions>
  <inkml:trace contextRef="#ctx0" brushRef="#br0">52 361 10762,'-7'-8'3652,"2"3"-3438,0-1 692,0 0 0,0 0-1,1 0 1,-1-1 0,-5-13 0,9 18-664,0-1 0,0 1 1,1-1-1,-1 1 0,0-1 1,1 0-1,0 1 0,0-1 1,0 0-1,0 1 0,0-1 1,1 0-1,-1 1 0,1-1 0,-1 0 1,1 1-1,0-1 0,0 1 1,0-1-1,0 1 0,1 0 1,-1-1-1,1 1 0,3-3 1,11-12 263,1 1 1,0 0-1,2 2 0,0 0 1,38-20-1,-5 7-181,63-23 1,-95 42-304,0 0 0,0 2 0,0 0 0,1 1 0,0 1 0,22-1 0,-43 5-7,1 0-1,-1 0 0,0 0 0,0 0 0,0 0 0,0 0 1,0 0-1,1 0 0,-1 0 0,0 0 0,0 0 1,0 0-1,0 1 0,0-1 0,1 0 0,-1 0 0,0 0 1,0 0-1,0 0 0,0 0 0,0 0 0,0 0 1,0 1-1,0-1 0,0 0 0,0 0 0,1 0 1,-1 0-1,0 0 0,0 1 0,0-1 0,0 0 0,0 0 1,0 0-1,0 0 0,0 0 0,0 1 0,0-1 1,0 0-1,0 0 0,0 0 0,0 0 0,0 0 0,-1 1 1,1-1-1,0 0 0,0 0 0,0 0 0,0 0 1,0 0-1,0 0 0,0 1 0,-8 12 545,-11 9 266,-21 11-658,0-2-1,-2-1 1,-48 24 0,89-53-200,-24 11-2537,24-12 2335,1 1 0,-1-1 0,0 0-1,0 1 1,1-1 0,-1 0 0,0 0 0,0 1 0,0-1 0,1 0-1,-1 0 1,0 0 0,0 0 0,0 0 0,1 0 0,-1 0 0,0-1-1,0 1 1,0 0 0,1 0 0,-1-1 0,0 1 0,0 0-1,1-1 1,-1 1 0,0 0 0,1-1 0,-2 0 0,-1-15-11739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9.047"/>
    </inkml:context>
    <inkml:brush xml:id="br0">
      <inkml:brushProperty name="width" value="0.025" units="cm"/>
      <inkml:brushProperty name="height" value="0.025" units="cm"/>
    </inkml:brush>
  </inkml:definitions>
  <inkml:trace contextRef="#ctx0" brushRef="#br0">91 156 4837,'0'0'5167,"0"-9"-1515,0 7-3393,3-45 1577,-3 46-1636,0-1 0,0 0 0,0 1 0,0-1 0,0 1 0,-1-1 0,1 1 0,0-1-1,-1 1 1,1 0 0,-1-1 0,1 1 0,-1-1 0,0 1 0,0 0 0,1 0 0,-1-1 0,0 1 0,0 0 0,0 0 0,0 0 0,0 0 0,-1 0 0,1 0 0,0 0 0,0 0 0,-1 1 0,1-1 0,0 0 0,-1 1-1,1-1 1,-1 1 0,-2-1 0,3 2-119,0 0 0,0 0-1,0 0 1,-1 0-1,1 0 1,1 0 0,-1 0-1,0 0 1,0 1 0,0-1-1,1 0 1,-1 1-1,1-1 1,-1 0 0,1 1-1,-1-1 1,1 1-1,0-1 1,0 1 0,-1-1-1,1 1 1,0-1 0,0 0-1,1 1 1,-1-1-1,1 3 1,4 45 273,-5-48-337,0 1 1,1-1 0,-1 1 0,1 0-1,-1-1 1,1 1 0,0-1-1,0 0 1,-1 1 0,1-1-1,0 0 1,0 1 0,0-1-1,1 0 1,-1 0 0,0 0 0,0 0-1,1 0 1,-1 0 0,0 0-1,1 0 1,-1-1 0,1 1-1,-1 0 1,1-1 0,-1 1-1,1-1 1,1 1 0,-1-2 23,-1 1-1,1-1 1,-1 1 0,0-1 0,1 0-1,-1 1 1,0-1 0,1 0-1,-1 0 1,0 0 0,0 0 0,0 0-1,0 0 1,0 0 0,0 0 0,0 0-1,0 0 1,-1-1 0,1 1-1,0 0 1,-1-1 0,1 1 0,-1-1-1,1 1 1,-1 0 0,0-1 0,1 1-1,-1-1 1,0-2 0,2-5 241,-1-1 0,0 0 1,-1 1-1,-2-20 1,2 27-239,0 1 0,0-1 0,0 0 1,-1 1-1,1-1 0,-1 1 0,1-1 0,-1 1 1,0-1-1,0 1 0,1-1 0,-1 1 1,0-1-1,0 1 0,0 0 0,-1 0 0,1-1 1,0 1-1,0 0 0,-1 0 0,1 0 1,0 1-1,-1-1 0,1 0 0,-1 0 0,1 1 1,-1-1-1,0 1 0,1-1 0,-1 1 1,1 0-1,-1 0 0,0-1 0,1 1 0,-1 0 1,-2 1-1,2-1-43,0 1 1,1 0 0,-1-1-1,0 1 1,1 0-1,-1 0 1,0 0-1,1 0 1,-1 0 0,1 1-1,0-1 1,-1 0-1,1 1 1,0-1-1,0 1 1,0-1-1,0 1 1,0-1 0,0 1-1,0 0 1,1 0-1,-1-1 1,1 1-1,-1 0 1,1 0-1,0 0 1,-1 0 0,1 3-1,-3 64-64,4-57 76,-2-11-12,1 1 1,0-1-1,0 1 1,0-1-1,0 1 1,0-1 0,0 1-1,0-1 1,0 1-1,1-1 1,-1 1-1,0-1 1,1 1 0,0-1-1,-1 1 1,1-1-1,0 0 1,-1 1-1,1-1 1,0 0 0,0 0-1,0 0 1,0 0-1,0 0 1,1 0 0,-1 0-1,0 0 1,0 0-1,3 1 1,-3-2 8,1-1 1,0 1-1,-1 0 1,1-1-1,-1 1 1,1-1-1,-1 0 1,0 1-1,1-1 1,-1 0-1,0 0 1,1 0-1,-1 0 1,0 0 0,0 0-1,0 0 1,0 0-1,0-1 1,0 1-1,0 0 1,0-1-1,-1 1 1,1 0-1,0-1 1,-1 1-1,1-1 1,0-2-1,3-9 43,1 0 0,-2-1 0,0 1 0,0-1-1,-1 0 1,-1 0 0,-1 0 0,0 0 0,-2-18 0,2 31-42,0 0 1,0 0-1,0 1 1,0-1-1,-1 0 1,1 0-1,0 1 1,-1-1-1,1 0 1,0 0-1,-1 1 1,1-1-1,-1 0 1,1 1-1,-1-1 1,1 1-1,-1-1 1,1 1-1,-1-1 1,1 1-1,-1-1 1,0 1-1,1-1 1,-1 1-1,0 0 1,0-1-1,1 1 1,-1 0-1,0 0 0,0 0 1,1-1-1,-1 1 1,0 0-1,0 0 1,-1 0-1,1 1 7,-1-1 0,1 1-1,-1-1 1,1 1-1,0-1 1,-1 1-1,1 0 1,0-1 0,0 1-1,-1 0 1,1 0-1,0 0 1,0 0-1,0 0 1,0 0-1,0 0 1,0 1 0,-1 1-1,-2 7-17,0-1-1,0 1 1,1 0 0,1 0 0,-1 0-1,2 0 1,-2 14 0,3 78 5,1-70 3,2-14 12,4-14 114,-6-5-112,0 0-1,0-1 1,1 1 0,-1 0 0,0 0-1,0-1 1,0 1 0,0 0-1,-1-1 1,1 1 0,0-1-1,-1 1 1,1-1 0,0 1 0,-1-1-1,1-2 1,4-19 86,0-1 1,-2 1-1,0-1 0,-2 0 0,0 0 1,-4-31-1,3 53-108,0 1 0,-1-1 0,1 1 0,0-1 0,0 1 0,-1-1 0,1 1 0,-1-1 0,1 1 0,-1 0 0,0-1 0,0 1 0,1 0 0,-1-1 0,0 1 0,0 0 0,0 0 0,0 0 0,-1 0 0,1 0 0,0 0 0,0 0 0,0 0 0,-1 1 0,1-1 0,-1 0 0,-2 0 0,3 1 0,0 0 0,-1 0 0,1 1 0,0-1 0,-1 0 0,1 1 0,0-1 0,-1 0 0,1 1 0,0 0 0,-1-1 0,1 1 0,0 0 0,0 0 0,0 0 0,0-1 0,0 1 0,0 0 0,0 0 0,0 1 0,0-1 0,0 0 0,1 0 0,-1 0 0,0 1 0,1-1 0,-1 0 0,1 0 0,0 1 0,-1 1 0,-7 28 0,2 1 0,1 0 0,1 0 0,2 0 0,3 46 0,-1-50 0,0-28-57,0 1-1,0-1 1,-1 0 0,1 0-1,0 1 1,0-1 0,0 0-1,0 0 1,0 1 0,0-1-1,0 0 1,0 1 0,0-1-1,0 0 1,0 0 0,0 1-1,0-1 1,0 0 0,0 1-1,0-1 1,0 0 0,0 0-1,0 1 1,0-1 0,0 0-1,1 1 1,-1-1 0,0 0-1,0 0 1,0 0 0,0 1-1,1-1 1,-1 0 0,0 0-1,0 0 1,0 1 0,1-1-1,-1 0 1,0 0 0,0 0-1,1 0 1,-1 0 0,0 1-1,1-1 1,-1 0 0,0 0-1,0 0 1,1 0 0,-1 0-1,7-13-6011,-7 0-1619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784"/>
    </inkml:context>
    <inkml:brush xml:id="br0">
      <inkml:brushProperty name="width" value="0.025" units="cm"/>
      <inkml:brushProperty name="height" value="0.025" units="cm"/>
    </inkml:brush>
  </inkml:definitions>
  <inkml:trace contextRef="#ctx0" brushRef="#br0">11 0 18257,'0'0'2178,"-8"50"-2146,6-26-928,2-3-2083,0 1-4036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5.082"/>
    </inkml:context>
    <inkml:brush xml:id="br0">
      <inkml:brushProperty name="width" value="0.025" units="cm"/>
      <inkml:brushProperty name="height" value="0.025" units="cm"/>
    </inkml:brush>
  </inkml:definitions>
  <inkml:trace contextRef="#ctx0" brushRef="#br0">41 113 4452,'0'0'16085,"-2"8"-14986,1-4-1028,-11 44 1917,12-47-1910,-1 0 0,1 0 1,0 0-1,0 0 0,0 0 1,0 0-1,0 0 0,0 0 1,0 0-1,0 0 0,1 0 0,-1 0 1,0 0-1,0 0 0,1 0 1,-1 0-1,1-1 0,-1 1 1,1 0-1,-1 0 0,1 0 1,-1 0-1,1-1 0,0 1 0,0 0 1,-1 0-1,1-1 0,0 1 1,0-1-1,0 1 0,0-1 1,-1 1-1,1-1 0,0 1 1,0-1-1,0 0 0,0 0 0,0 1 1,0-1-1,0 0 0,0 0 1,0 0-1,0 0 0,0 0 1,0 0-1,2-1 0,-1 0-3,0 1-1,-1-1 1,1 0-1,0 0 1,-1 0-1,1-1 1,-1 1-1,1 0 0,-1 0 1,1-1-1,-1 1 1,0-1-1,0 0 1,0 1-1,0-1 1,0 0-1,0 1 1,0-1-1,0 0 1,-1 0-1,1 0 1,-1 0-1,1-3 0,1-2 137,-1 1 0,0-1-1,0 1 1,-1-1 0,0 0-1,-1-8 1,1 15-200,0-1 0,0 1 1,0 0-1,0-1 0,0 1 0,-1-1 1,1 1-1,0-1 0,0 1 0,0-1 0,-1 1 1,1 0-1,0-1 0,0 1 0,-1-1 0,1 1 1,0 0-1,-1-1 0,1 1 0,-1 0 1,1 0-1,0-1 0,-1 1 0,1 0 0,-1 0 1,1 0-1,0-1 0,-1 1 0,1 0 0,-1 0 1,1 0-1,-1 0 0,1 0 0,-1 0 1,1 0-1,-1 0 0,1 0 0,-1 0 0,1 0 1,-1 0-1,1 0 0,-1 0 0,1 1 1,0-1-1,-1 0 0,1 0 0,-1 1 0,1-1 1,0 0-1,-1 0 0,1 1 0,-1-1 0,1 0 1,0 1-1,-1-1 0,1 0 0,0 1 1,0-1-1,-1 1 0,1-1 0,0 1 0,0 0 1,-21 26-57,18-18 42,0 0 0,1-1-1,0 1 1,1 0 0,0 0 0,0 0 0,1 0-1,1 0 1,0 10 0,-1-19 3,1 1 0,-1-1 1,0 0-1,0 1 0,0-1 0,0 0 1,0 1-1,1-1 0,-1 0 0,0 0 1,0 1-1,1-1 0,-1 0 0,0 0 1,0 1-1,1-1 0,-1 0 0,0 0 1,1 0-1,-1 0 0,0 1 0,1-1 1,-1 0-1,0 0 0,1 0 0,-1 0 1,0 0-1,1 0 0,-1 0 0,0 0 0,1 0 1,-1 0-1,0 0 0,1 0 0,-1 0 1,0 0-1,1 0 0,-1-1 0,0 1 1,1 0-1,-1 0 0,0 0 0,1 0 1,-1-1-1,15-8 96,-9 1-18,-1 1 1,0-1 0,0 0-1,-1 0 1,0 0 0,-1-1-1,0 1 1,0-1 0,-1 0-1,0 0 1,0 0 0,-1 0-1,0 0 1,-1-14-1,0 22-75,0 1 0,1 0 0,-1-1 0,0 1 0,0-1 0,0 1 0,0 0 0,0-1 0,0 1 0,0 0 0,0-1 0,0 1 0,-1-1 0,1 1 0,0 0 0,0-1 0,0 1 0,0 0 0,0-1 0,-1 1 0,1 0 0,0-1 0,0 1 0,0 0 0,-1 0 0,1-1 0,0 1 0,-1 0 0,1 0 0,0-1 0,-1 1 0,1 0 0,0 0 0,-1 0 0,1 0 0,0-1 0,-1 1 0,1 0 0,0 0 0,-1 0 0,1 0 0,0 0 0,-1 0 0,1 0 0,-1 0 0,1 0 0,0 0 0,-1 0 0,1 0 0,0 0 0,-1 1 0,1-1 0,0 0 0,-1 0 0,1 0 0,-1 1 0,-17 16 40,13-7-43,1 0 0,0 0 0,1 1 0,0 0 0,1 0 0,0 0 0,-1 13 0,-3 21 0,18-97 0,-7 33 0,-1 1 0,0-1 0,1-31 0,-8 45 0,-5 12 0,-4 11 0,-21 85 0,50-151 0,-10 33 0,-2 0 0,0 0 0,0-1 0,3-29 0,-36 125 0,8 28 0,30-143 0,-4 17 0,0-1 0,-1 1 0,-1-1 0,-1 0 0,-1 0 0,0-1 0,-2-30 0,0 49 0,0 0 0,0 0 0,0 0 0,-1 0 0,1 0 0,0 0 0,0 1 0,0-1 0,-1 0 0,1 0 0,0 0 0,-1 0 0,1 0 0,-1 1 0,1-1 0,-1 0 0,0 0 0,1 1 0,-1-1 0,-1-1 0,-10 9 0,-8 29 0,15-14-1110,2 0-1,0 0 1,0 44-1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9.047"/>
    </inkml:context>
    <inkml:brush xml:id="br0">
      <inkml:brushProperty name="width" value="0.025" units="cm"/>
      <inkml:brushProperty name="height" value="0.025" units="cm"/>
    </inkml:brush>
  </inkml:definitions>
  <inkml:trace contextRef="#ctx0" brushRef="#br0">1 1 18321,'0'0'2210,"54"26"-2113,-22-26-1,3 0-1217,-1-7-2787,-2-1-7495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9.851"/>
    </inkml:context>
    <inkml:brush xml:id="br0">
      <inkml:brushProperty name="width" value="0.025" units="cm"/>
      <inkml:brushProperty name="height" value="0.025" units="cm"/>
    </inkml:brush>
  </inkml:definitions>
  <inkml:trace contextRef="#ctx0" brushRef="#br0">0 97 7623,'0'0'6214,"77"12"-6054,-32-19-96,8-9 0,11-5-128,0-5-608,-3 6-1795,-5 2-7174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57.111"/>
    </inkml:context>
    <inkml:brush xml:id="br0">
      <inkml:brushProperty name="width" value="0.025" units="cm"/>
      <inkml:brushProperty name="height" value="0.025" units="cm"/>
    </inkml:brush>
  </inkml:definitions>
  <inkml:trace contextRef="#ctx0" brushRef="#br0">66 104 3876,'0'0'20739,"-2"6"-20098,0-4-541,2 1 0,-1-1 0,0 1 0,0 0 0,1 0 0,-1-1 0,1 1 0,0 0 0,0 0 0,0 0 0,0-1 0,1 1 0,0 4 0,0-6-51,-1 1-1,1-1 1,0 0-1,-1 1 1,1-1-1,0 0 1,0 0-1,0 1 1,0-1-1,0 0 1,0 0-1,1 0 1,-1 0-1,0-1 0,0 1 1,1 0-1,-1 0 1,0-1-1,1 1 1,-1-1-1,1 1 1,-1-1-1,1 0 1,-1 1-1,1-1 1,-1 0-1,1 0 1,-1 0-1,1 0 1,-1 0-1,1 0 1,2-1-1,-3 0 1,1 1 1,0-1-1,-1 0 1,1 1-1,0-1 0,-1 0 1,1 0-1,-1 0 0,1 0 1,-1 0-1,0-1 1,0 1-1,1 0 0,-1-1 1,0 1-1,0 0 0,0-1 1,0 0-1,0 1 0,-1-1 1,1 1-1,0-1 1,-1 0-1,1 0 0,-1 1 1,0-1-1,0 0 0,1 0 1,-1 1-1,0-1 1,0 0-1,-1 0 0,1 1 1,-1-4-1,1 2 29,0 0-1,0 0 1,-1 0-1,0 0 0,1 0 1,-1 0-1,0 0 1,0 0-1,-1 0 1,1 0-1,0 0 1,-1 1-1,0-1 1,0 1-1,0-1 1,0 1-1,0 0 1,0-1-1,-5-2 1,6 4-65,-1 0 0,0 0 0,0 0 0,0 0 0,0 0 0,0 0 0,0 1 1,0-1-1,0 1 0,-1 0 0,1-1 0,0 1 0,0 0 0,0 0 0,0 0 0,-1 1 0,1-1 1,0 0-1,0 1 0,0 0 0,0-1 0,0 1 0,0 0 0,0 0 0,0 0 0,0 0 0,1 0 0,-1 1 1,0-1-1,1 0 0,-1 1 0,0-1 0,1 1 0,0 0 0,-1-1 0,-1 4 0,1 1 10,0 0-1,0-1 0,0 1 1,0 0-1,1 0 0,0 0 1,0 1-1,1-1 0,0 0 1,0 0-1,2 12 1,-2-18-22,0 1 0,0-1 1,0 1-1,0-1 0,0 0 1,0 1-1,0-1 0,0 1 1,0-1-1,1 1 0,-1-1 1,0 0-1,0 1 0,1-1 1,-1 1-1,0-1 0,1 0 1,-1 1-1,0-1 0,1 0 1,-1 0-1,0 1 0,1-1 1,-1 0-1,1 0 0,-1 1 1,0-1-1,1 0 0,-1 0 1,1 0-1,-1 0 0,1 0 1,-1 0-1,1 0 0,-1 0 1,1 0-1,-1 0 0,0 0 1,1 0-1,-1 0 0,1 0 1,-1 0-1,1 0 0,-1 0 1,1-1-1,-1 1 0,0 0 1,1 0-1,-1-1 0,1 1 1,-1 0-1,0 0 0,1-1 1,20-18 150,-13 8-127,-1-1 1,0 0 0,-1 0-1,0-1 1,-1 1 0,-1-1-1,0 0 1,-1-1-1,4-25 1,-10 36-26,-4 12 0,-3 9 0,3 10 0,-5 44 0,12-70 0,4-33 0,-2 17 0,0-1 0,-1 1 0,-2-22 0,1 36 0,0-1 0,0 1 0,0-1 0,0 1 0,0-1 0,0 1 0,0-1 0,0 0 0,-1 1 0,1 0 0,0-1 0,0 1 0,-1-1 0,1 1 0,0-1 0,-1 1 0,1 0 0,-1-1 0,1 1 0,0-1 0,-1 1 0,1 0 0,-1 0 0,1-1 0,-1 1 0,1 0 0,-1 0 0,1 0 0,-1-1 0,1 1 0,-1 0 0,1 0 0,-1 0 0,1 0 0,-1 0 0,1 0 0,-1 0 0,1 0 0,-1 0 0,0 0 0,1 0 0,-1 1 0,1-1 0,-1 0 0,1 0 0,-1 1 0,-22 14 0,17-6 0,1 1 0,-1 0 0,2 0 0,-1 1 0,1-1 0,1 1 0,0 0 0,1 0 0,0 0 0,0 0 0,1 0 0,1 18 0,0-29 0,0 0 0,0-1 0,1 1 0,-1 0 0,0 0 0,0 0 0,0 0 0,0-1 0,1 1 0,-1 0 0,0 0 0,0 0 0,0 0 0,0 0 0,1-1 0,-1 1 0,0 0 0,0 0 0,1 0 0,-1 0 0,0 0 0,0 0 0,1 0 0,-1 0 0,0 0 0,0 0 0,0 0 0,1 0 0,-1 0 0,0 0 0,0 0 0,1 0 0,-1 0 0,0 0 0,0 0 0,1 0 0,-1 0 0,0 1 0,0-1 0,0 0 0,1 0 0,-1 0 0,0 0 0,0 0 0,0 1 0,0-1 0,1 0 0,-1 0 0,0 0 0,0 1 0,0-1 0,0 0 0,0 0 0,0 0 0,0 1 0,0-1 0,0 0 0,1 0 0,-1 1 0,0-1 0,0 0 0,0 0 0,0 1 0,0-1 0,0 0 0,-1 0 0,1 1 0,0-1 0,0 0 0,14-15 0,22-53 47,-31 55-95,1 1 0,0-1 1,1 2-1,13-18 0,-20 29-41,0 0-1,0 0 1,0 0 0,0 0 0,0 1-1,0-1 1,0 0 0,0 0 0,0 0 0,1 0-1,-1 0 1,0 1 0,0-1 0,0 0-1,0 0 1,0 0 0,0 0 0,0 0-1,1 0 1,-1 0 0,0 0 0,0 1-1,0-1 1,0 0 0,1 0 0,-1 0 0,0 0-1,0 0 1,0 0 0,0 0 0,0 0-1,1 0 1,-1 0 0,0 0 0,0 0-1,0 0 1,0 0 0,1 0 0,-1 0 0,0-1-1,0 1 1,0 0 0,0 0 0,1 0-1,-1 0 1,0 0 0,0 0 0,0 0-1,0 0 1,0 0 0,0-1 0,0 1 0,1 0-1,-1 0 1,0 0 0,0 0 0,0 0-1,0-1 1,0 1 0,0 0 0,0 0-1,0 0 1,0-1 0,-1 14-6580,-7 12-5967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07.637"/>
    </inkml:context>
    <inkml:brush xml:id="br0">
      <inkml:brushProperty name="width" value="0.025" units="cm"/>
      <inkml:brushProperty name="height" value="0.025" units="cm"/>
    </inkml:brush>
  </inkml:definitions>
  <inkml:trace contextRef="#ctx0" brushRef="#br0">351 37 5125,'0'0'6603,"-11"-4"-4136,3 2-2305,-22-6 2200,0 1 0,0 1-1,-60-4 1,88 11-2258,-1-1 0,1 1 0,-1 0-1,1 0 1,0 0 0,-1 0 0,1 0 0,0 0 0,0 1 0,0-1 0,0 1 0,0 0-1,0-1 1,0 1 0,0 0 0,1 0 0,-1 0 0,1 0 0,-3 4 0,-23 50 698,23-48-645,-11 32 126,1 0 0,2 1 0,2 0 0,-8 77 0,11-23-224,5 100 0,3-178-64,0-1 1,1 1 0,1 0 0,0-1 0,2 1 0,0-1 0,0 0 0,1 0 0,11 18-1,-15-30 19,1 0-1,-1 0 0,1 0 0,0 0 1,0-1-1,0 1 0,1-1 0,-1 0 1,1 1-1,0-2 0,0 1 0,0 0 0,0-1 1,0 0-1,0 0 0,1 0 0,-1 0 1,1-1-1,-1 0 0,1 0 0,0 0 1,-1 0-1,1-1 0,0 0 0,0 0 0,0 0 1,-1 0-1,1-1 0,0 0 0,-1 0 1,1 0-1,0-1 0,-1 1 0,0-1 1,1 0-1,6-4 0,28-18 274,-1-1 1,-1-1-1,-1-3 0,-2 0 1,49-55-1,-76 77-266,0-1-1,-1 1 1,0-2-1,0 1 0,-1-1 1,0 0-1,-1 0 1,0 0-1,0 0 0,3-15 1,-3 1 359,-1-1 0,-1 1 1,-2-32-1,1 17-313,-2 0 1,-2 0-1,-1 0 1,-14-54 0,15 82-57,-1-1 0,0 1 0,0 0 0,-1 0 1,0 0-1,-1 1 0,0-1 0,-13-14 0,13 19-8,1 0-1,-1 0 1,0 1-1,0 0 1,0 0-1,-1 0 0,1 0 1,-1 1-1,0 0 1,0 1-1,0 0 1,0 0-1,-1 0 1,-10 0-1,11 1-183,-1 1 0,0 0 0,1 0 0,-1 1 1,0-1-1,1 2 0,-1-1 0,1 1 0,-1 1 0,1-1 0,0 1 0,0 0 1,0 1-1,1 0 0,-9 6 0,-4 5-1427,0 1 0,2 1-1,-24 29 1,-17 17-2811,17-27-5569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0.343"/>
    </inkml:context>
    <inkml:brush xml:id="br0">
      <inkml:brushProperty name="width" value="0.025" units="cm"/>
      <inkml:brushProperty name="height" value="0.025" units="cm"/>
    </inkml:brush>
  </inkml:definitions>
  <inkml:trace contextRef="#ctx0" brushRef="#br0">204 1 7399,'0'0'9065,"-57"27"-9674,39-25 289,-3-2-641,-2 0-128,-3 0-289,-2-10-159,-2-1-2563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0.703"/>
    </inkml:context>
    <inkml:brush xml:id="br0">
      <inkml:brushProperty name="width" value="0.025" units="cm"/>
      <inkml:brushProperty name="height" value="0.025" units="cm"/>
    </inkml:brush>
  </inkml:definitions>
  <inkml:trace contextRef="#ctx0" brushRef="#br0">935 0 9801,'0'0'3940,"-71"4"-3395,30-2-385,-1 1-32,-3-2-96,-1 0 0,-1 1-96,-3-2-321,0 0-223,1 0 63,-2 0 321,-3 0 192,-2 0 32,-6 0 0,0 2-288,-6 2-705,-1 1-352,-3 2-3748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1.045"/>
    </inkml:context>
    <inkml:brush xml:id="br0">
      <inkml:brushProperty name="width" value="0.025" units="cm"/>
      <inkml:brushProperty name="height" value="0.025" units="cm"/>
    </inkml:brush>
  </inkml:definitions>
  <inkml:trace contextRef="#ctx0" brushRef="#br0">721 0 12204,'-68'18'2594,"0"0"-736,-1-3-1314,3-2-320,-1-8-191,-2-5-1,-3 0-577,-7 0-864,0 0-897,-5 0-2307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1.419"/>
    </inkml:context>
    <inkml:brush xml:id="br0">
      <inkml:brushProperty name="width" value="0.025" units="cm"/>
      <inkml:brushProperty name="height" value="0.025" units="cm"/>
    </inkml:brush>
  </inkml:definitions>
  <inkml:trace contextRef="#ctx0" brushRef="#br0">1524 122 14061,'-8'1'46,"-309"28"697,265-27-413,-1-3 0,1-2 0,0-3 1,-55-13-1,14-1-754,-48-4-4868,-10-3 3027,63 4 2650,66 15-718,-1 2 0,0 1-1,0 0 1,-42-1 0,49 6 1181,0 2 0,0 0 0,0 0 1,0 2-1,-16 5 0,9-1 1988,-1 2 0,-34 19 0,57-29-2881,0 0 1,0 0-1,0 1 0,1-1 1,-1 0-1,0 0 1,0 0-1,0-1 0,0 1 1,1 0-1,-1 0 1,0 0-1,0-1 0,0 1 1,1 0-1,-1-1 1,0 1-1,0 0 0,1-1 1,-1 1-1,0-1 1,1 1-1,-1-1 1,1 0-1,-1 1 0,0-1 1,1 0-1,-1 1 1,1-1-1,0 0 0,-1 0 1,1 1-1,0-1 1,-1 0-1,1 0 0,0 1 1,0-1-1,0 0 1,0 0-1,-1 0 1,1-1-1,-2-4-1419,-7-13-4280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5.691"/>
    </inkml:context>
    <inkml:brush xml:id="br0">
      <inkml:brushProperty name="width" value="0.025" units="cm"/>
      <inkml:brushProperty name="height" value="0.025" units="cm"/>
    </inkml:brush>
  </inkml:definitions>
  <inkml:trace contextRef="#ctx0" brushRef="#br0">92 0 4356,'0'0'21370,"-2"8"-20981,-30 78 433,22-61-684,0-1-1,1 2 1,2-1 0,0 1-1,2 0 1,1 0 0,1 1-1,0 29 1,3-54-130,0-1 0,1 1 0,-1-1 0,0 1 0,1-1 0,-1 1 0,1-1 0,-1 1 0,1-1-1,0 1 1,0-1 0,-1 0 0,1 1 0,0-1 0,0 0 0,0 0 0,1 0 0,-1 0 0,0 0 0,0 0 0,1 0 0,-1 0 0,0 0 0,1-1 0,-1 1 0,0 0 0,1-1 0,-1 1 0,1-1-1,0 0 1,-1 0 0,1 1 0,-1-1 0,1 0 0,-1 0 0,1 0 0,-1 0 0,1-1 0,0 1 0,-1 0 0,1-1 0,1 0 0,4-1-68,0 1 0,-1-1 0,1-1 0,-1 1 0,0-1 0,1-1 0,-1 1 0,8-7 0,-7 3-771,0 1-1,0-1 0,-1 0 0,-1-1 0,1 0 0,-1 0 0,0 0 0,-1 0 0,0-1 0,0 0 1,3-13-1,4-27-5953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2.114"/>
    </inkml:context>
    <inkml:brush xml:id="br0">
      <inkml:brushProperty name="width" value="0.025" units="cm"/>
      <inkml:brushProperty name="height" value="0.025" units="cm"/>
    </inkml:brush>
  </inkml:definitions>
  <inkml:trace contextRef="#ctx0" brushRef="#br0">0 96 21204,'0'0'2979,"45"-52"-2915,-14 40-192,5-3-2274,-2-2-3460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6.043"/>
    </inkml:context>
    <inkml:brush xml:id="br0">
      <inkml:brushProperty name="width" value="0.025" units="cm"/>
      <inkml:brushProperty name="height" value="0.025" units="cm"/>
    </inkml:brush>
  </inkml:definitions>
  <inkml:trace contextRef="#ctx0" brushRef="#br0">26 15 9737,'0'0'19795,"-25"-9"-19955,37 9-673,1 0-2242,-2-2-2210,1-2-3171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6.715"/>
    </inkml:context>
    <inkml:brush xml:id="br0">
      <inkml:brushProperty name="width" value="0.025" units="cm"/>
      <inkml:brushProperty name="height" value="0.025" units="cm"/>
    </inkml:brush>
  </inkml:definitions>
  <inkml:trace contextRef="#ctx0" brushRef="#br0">69 0 11371,'0'0'3037,"3"8"-1857,1 9-359,3 8 113,1-1 0,16 38 0,-21-57-893,-1 1 0,1-1 0,0 0 0,1 0 0,-1 0 0,1 0 0,0 0 0,0-1 0,0 0 0,1 0 0,0 0 0,-1 0 0,1-1 0,1 1 0,-1-1 0,0-1 1,9 4-1,-7-8-223,-12-9-361,-13-9-622,-37-22-1379,51 39 2569,-1 0 1,1 1-1,-1-1 1,0 1-1,0 0 1,0 0-1,-1 0 1,1 1-1,0 0 1,-9-1-1,14 2 26,-1 1 0,1-1 0,0 0 0,-1 1-1,1-1 1,0 1 0,-1-1 0,1 0 0,0 1 0,-1-1-1,1 1 1,0-1 0,0 1 0,0-1 0,0 1 0,-1-1-1,1 1 1,0-1 0,0 1 0,0-1 0,0 1-1,0-1 1,0 1 0,0-1 0,0 1 0,0-1 0,0 1-1,1-1 1,-1 1 0,0-1 0,0 1 0,0-1 0,1 1-1,8 18 1094,-6-17-1028,0-1 0,1 0 0,-1 0 0,0 0 0,1-1 0,-1 1 0,0-1 0,1 0 0,-1 1 0,1-2 0,-1 1 0,0 0 0,1-1-1,-1 1 1,0-1 0,1 0 0,-1 0 0,0 0 0,0-1 0,0 1 0,0-1 0,0 0 0,0 0 0,4-3 0,-3 2-68,0 0-1,-1 0 1,1 0 0,-1 0 0,0 0-1,0-1 1,0 1 0,-1-1 0,1 0 0,-1 0-1,0 0 1,0 0 0,0 0 0,-1 0-1,1-1 1,-1 1 0,0-1 0,0-4 0,-1 8-61,-1 1 0,1-1 0,-1 1 0,1 0 1,-1-1-1,0 1 0,1 0 0,-1-1 0,0 1 1,1 0-1,-1 0 0,0 0 0,1-1 1,-1 1-1,0 0 0,1 0 0,-1 0 0,0 0 1,0 0-1,1 0 0,-1 1 0,0-1 0,1 0 1,-1 0-1,0 0 0,1 1 0,-2 0 0,-21 6-237,-24 30-107,43-33 190,0 0 1,0 0-1,0 0 1,-1 0-1,1-1 0,-1 0 1,0 0-1,0 0 1,0 0-1,0-1 0,0 0 1,-1 0-1,1 0 1,-1-1-1,1 0 1,-1 0-1,0 0 0,1-1 1,-9 0-1,14 0 160,0 0 0,0 0 0,-1 0 0,1 0 0,0 0-1,0 0 1,0 0 0,-1 0 0,1-1 0,0 1 0,0 0 0,0 0 0,0 0-1,-1 0 1,1-1 0,0 1 0,0 0 0,0 0 0,0 0 0,0-1-1,0 1 1,0 0 0,-1 0 0,1-1 0,0 1 0,0 0 0,0 0 0,0 0-1,0-1 1,0 1 0,0 0 0,0 0 0,0-1 0,0 1 0,0 0 0,1 0-1,-1 0 1,0-1 0,0 1 0,0 0 0,0 0 0,0 0 0,0-1 0,0 1-1,0 0 1,1 0 0,-1 0 0,0-1 0,0 1 0,0 0 0,1 0-1,-1 0 1,0 0 0,0 0 0,0 0 0,1-1 0,-1 1 0,0 0 0,0 0-1,0 0 1,1 0 0,-1 0 0,0 0 0,0 0 0,1 0 0,14-10 200,64-18 359,-22 10-3106,-44 12-1685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7.088"/>
    </inkml:context>
    <inkml:brush xml:id="br0">
      <inkml:brushProperty name="width" value="0.025" units="cm"/>
      <inkml:brushProperty name="height" value="0.025" units="cm"/>
    </inkml:brush>
  </inkml:definitions>
  <inkml:trace contextRef="#ctx0" brushRef="#br0">183 0 11563,'0'0'10308,"-2"11"-9512,-6 16-362,-1 0 1,-1 0-1,-1-1 1,-1 0-1,-20 30 1,17-33-252,2 1 0,0 0 1,2 1-1,0 0 0,2 1 0,1 0 1,-9 49-1,16-68-180,1 0 0,-1 0-1,1 0 1,1 0 0,-1 0 0,1 0-1,0 0 1,1 0 0,0 0 0,0 0 0,0 0-1,1-1 1,0 1 0,0-1 0,1 0 0,-1 0-1,1 0 1,1 0 0,4 5 0,-3-6-368,1 0 1,-1 0-1,1-1 1,0 0-1,0 0 0,0-1 1,0 0-1,1 0 1,-1 0-1,1-1 1,9 1-1,13 1-3382,-1-4-2083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203"/>
    </inkml:context>
    <inkml:brush xml:id="br0">
      <inkml:brushProperty name="width" value="0.025" units="cm"/>
      <inkml:brushProperty name="height" value="0.025" units="cm"/>
    </inkml:brush>
  </inkml:definitions>
  <inkml:trace contextRef="#ctx0" brushRef="#br0">0 2 10378,'1'-1'259,"-1"1"0,1 0 0,-1 0 0,0 0 0,1-1 0,-1 1 0,1 0 0,-1 0 0,1 0 0,-1 0 0,1 0 0,-1 0 0,1 0 0,-1 0 1,1 0-1,-1 0 0,1 0 0,-1 1 0,1-1 0,-1 0 0,0 0 0,1 0 0,-1 1 0,1-1 0,-1 0 0,1 0 0,-1 1 0,0-1 0,1 0 0,-1 1 0,9 17 2820,0 28-1770,-9-40-371,2 15-357,10 53 96,-12-70-684,1-1 0,0 0 1,0 0-1,0-1 0,0 1 0,0 0 0,1 0 0,-1 0 1,1-1-1,0 1 0,-1-1 0,1 1 0,1-1 0,-1 0 1,0 0-1,0 0 0,1 0 0,-1 0 0,4 1 1,-4-2-235,-1-1 1,1 1-1,-1-1 1,1 0 0,0 0-1,0 0 1,-1 0-1,1 0 1,0 0 0,-1-1-1,1 1 1,-1 0 0,1-1-1,0 1 1,-1-1-1,1 0 1,-1 1 0,1-1-1,-1 0 1,1 0 0,-1 0-1,0 0 1,0 0-1,1-1 1,-1 1 0,0 0-1,0 0 1,0-1 0,0 1-1,0-1 1,-1 1-1,1-1 1,0 1 0,0-4-1,12-20-4830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531"/>
    </inkml:context>
    <inkml:brush xml:id="br0">
      <inkml:brushProperty name="width" value="0.025" units="cm"/>
      <inkml:brushProperty name="height" value="0.025" units="cm"/>
    </inkml:brush>
  </inkml:definitions>
  <inkml:trace contextRef="#ctx0" brushRef="#br0">88 0 11691,'0'0'4965,"-18"57"-3043,8-31-193,-1 3 161,-1 1-609,1-3-448,5 2-224,-1-5-321,2-1-128,4-2-64,1-4-64,0-2 0,0-3-512,0 2-994,-3-5-1248,0-5-1314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886"/>
    </inkml:context>
    <inkml:brush xml:id="br0">
      <inkml:brushProperty name="width" value="0.025" units="cm"/>
      <inkml:brushProperty name="height" value="0.025" units="cm"/>
    </inkml:brush>
  </inkml:definitions>
  <inkml:trace contextRef="#ctx0" brushRef="#br0">0 203 6438,'0'0'20398,"7"-10"-20072,112-182-17,-119 192-318,0 0 0,-1 0 0,1 0 0,0 0 0,0 1 0,0-1 0,0 0 0,0 0 0,0 0 0,0 0 0,0 1 0,0-1 0,0 0 0,0 0 0,0 0 0,0 0 0,0 1 0,0-1 0,0 0 0,0 0 0,0 0 0,0 0 0,0 1 0,0-1 0,0 0 0,0 0 0,1 0 0,-1 0 0,0 1 0,0-1 0,0 0 0,0 0 0,0 0 0,0 0 0,1 0 0,-1 0 0,0 0 0,0 1 0,0-1-1,0 0 1,0 0 0,1 0 0,-1 0 0,0 0 0,0 0 0,0 0 0,0 0 0,1 0 0,-1 0 0,0 0 0,0 0 0,0 0 0,1 0 0,-1 0 0,0 0 0,0 0 0,0 0 0,0 0 0,1 0 0,-1 0 0,0 0 0,0 0 0,0-1 0,0 1 0,0 0 0,1 0 0,-1 0 0,0 0 0,2 29-111,-5 34 206,-5-26-49,5-26-1,0 1 0,1 0 0,-2 19 0,4-31-554,5-14-7014,2-7-620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9.216"/>
    </inkml:context>
    <inkml:brush xml:id="br0">
      <inkml:brushProperty name="width" value="0.025" units="cm"/>
      <inkml:brushProperty name="height" value="0.025" units="cm"/>
    </inkml:brush>
  </inkml:definitions>
  <inkml:trace contextRef="#ctx0" brushRef="#br0">25 0 15182,'0'0'4453,"-1"53"-2628,-7-28-191,3 8-513,0 0-288,2-1-417,0-2-352,3-5 0,0-3-32,0-8-897,0-6-1313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0.647"/>
    </inkml:context>
    <inkml:brush xml:id="br0">
      <inkml:brushProperty name="width" value="0.025" units="cm"/>
      <inkml:brushProperty name="height" value="0.025" units="cm"/>
    </inkml:brush>
  </inkml:definitions>
  <inkml:trace contextRef="#ctx0" brushRef="#br0">18 70 9321,'2'-24'8680,"3"37"-4463,2 38-1948,-7 8-1559,-3 1 0,-2-1 0,-18 78 0,23-136-400,0-35 1179,5-317-1366,-5 351-169,0 3 32,0-1 0,0 0 1,0 1-1,0-1 0,0 0 0,0 0 0,0 1 0,1-1 0,0 0 1,-1 0-1,1 0 0,0 1 0,0-1 0,0 0 0,0 0 1,0 0-1,0-1 0,1 1 0,-1 0 0,1 0 0,-1-1 0,1 1 1,0-1-1,0 1 0,0-1 0,-1 0 0,1 1 0,0-1 0,1 0 1,-1 0-1,0-1 0,0 1 0,0 0 0,0-1 0,5 1 0,-1-1 37,0-1 0,-1 1-1,1-1 1,0 0 0,0-1-1,-1 0 1,1 0 0,-1 0-1,0 0 1,1-1 0,-1 0-1,0 0 1,0 0-1,-1-1 1,1 0 0,-1 1-1,0-2 1,0 1 0,0 0-1,0-1 1,-1 0 0,0 0-1,0 0 1,0 0 0,-1 0-1,1-1 1,-1 1-1,1-7 1,-22 82 124,3 0 0,3 1 0,-5 120-1,17-191-175,1 1-1,0 0 0,0-1 0,0 1 1,0 0-1,0-1 0,-1 1 0,1 0 1,0-1-1,1 1 0,-1 0 0,0-1 0,0 1 1,0-1-1,0 1 0,0 0 0,1-1 1,-1 1-1,0-1 0,1 1 0,-1 0 1,0-1-1,1 1 0,-1-1 0,0 1 1,1-1-1,-1 1 0,1-1 0,-1 0 1,1 1-1,-1-1 0,1 0 0,0 1 1,-1-1-1,1 0 0,-1 0 0,1 1 0,0-1 1,-1 0-1,1 0 0,0 0 0,-1 0 1,1 0-1,0 0 0,-1 0 0,1 0 1,-1 0-1,1 0 0,0 0 0,-1 0 1,1 0-1,0-1 0,-1 1 0,1 0 1,-1 0-1,2-1 0,0-1-799,1 1-1,0-1 1,-1 0-1,1 1 0,-1-1 1,1-1-1,-1 1 1,0 0-1,0 0 1,3-5-1,7-19-10514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128"/>
    </inkml:context>
    <inkml:brush xml:id="br0">
      <inkml:brushProperty name="width" value="0.025" units="cm"/>
      <inkml:brushProperty name="height" value="0.025" units="cm"/>
    </inkml:brush>
  </inkml:definitions>
  <inkml:trace contextRef="#ctx0" brushRef="#br0">18 0 8232,'0'0'14152,"0"12"-12770,-14 218 2054,11-190-12471,3-62 2869,0-2-3080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473"/>
    </inkml:context>
    <inkml:brush xml:id="br0">
      <inkml:brushProperty name="width" value="0.025" units="cm"/>
      <inkml:brushProperty name="height" value="0.025" units="cm"/>
    </inkml:brush>
  </inkml:definitions>
  <inkml:trace contextRef="#ctx0" brushRef="#br0">16 31 4901,'0'0'20819,"-16"-14"-20691,31 18 1,6 0 31,1-3-64,1-1-897,1 0-1857,-3-8-1827,0-9-2593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2.490"/>
    </inkml:context>
    <inkml:brush xml:id="br0">
      <inkml:brushProperty name="width" value="0.025" units="cm"/>
      <inkml:brushProperty name="height" value="0.025" units="cm"/>
    </inkml:brush>
  </inkml:definitions>
  <inkml:trace contextRef="#ctx0" brushRef="#br0">1 103 16207,'0'0'11398,"9"-3"-10635,47-14 246,36-16-9945,-5 2-1321,-30 13 7114,-65 28 18744,0 7-10124,7-6-7486,17-19-4845,0-11-9808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850"/>
    </inkml:context>
    <inkml:brush xml:id="br0">
      <inkml:brushProperty name="width" value="0.025" units="cm"/>
      <inkml:brushProperty name="height" value="0.025" units="cm"/>
    </inkml:brush>
  </inkml:definitions>
  <inkml:trace contextRef="#ctx0" brushRef="#br0">121 0 12460,'0'0'11600,"-2"12"-10778,-16 59-375,-4-1-1,-39 89 1,50-142-2047,6-24-1766,3-34-4448,3 32 6181,-1-27-6589</inkml:trace>
  <inkml:trace contextRef="#ctx0" brushRef="#br0" timeOffset="1">83 10 11915,'0'0'11996,"6"10"-10859,0 2-828,0 1 1,-1-1 0,-1 1-1,1 0 1,-2 0-1,4 23 1,16 91 270,-12-78-1801,-9-38-1315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188"/>
    </inkml:context>
    <inkml:brush xml:id="br0">
      <inkml:brushProperty name="width" value="0.025" units="cm"/>
      <inkml:brushProperty name="height" value="0.025" units="cm"/>
    </inkml:brush>
  </inkml:definitions>
  <inkml:trace contextRef="#ctx0" brushRef="#br0">1 57 12940,'0'0'12620,"51"40"-12139,-27-48-257,2-3-160,-1-2 32,-3-2-1698,-4 1-1889,-5-3-2274,-6-1-4261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551"/>
    </inkml:context>
    <inkml:brush xml:id="br0">
      <inkml:brushProperty name="width" value="0.025" units="cm"/>
      <inkml:brushProperty name="height" value="0.025" units="cm"/>
    </inkml:brush>
  </inkml:definitions>
  <inkml:trace contextRef="#ctx0" brushRef="#br0">57 65 15599,'0'0'5327,"-4"12"-3773,-9 28-444,2-1 1,2 2-1,1-1 0,-3 57 1,11-36-1015,0-61-94,0 0 0,1 0 0,-1 0 0,0 0 0,0 1 0,0-1 0,0 0 0,0 0 0,0 0 0,1 1 0,-1-1 0,0 0 0,0 0 0,0 0 0,0 0 0,1 0 1,-1 0-1,0 0 0,0 1 0,0-1 0,1 0 0,-1 0 0,0 0 0,0 0 0,0 0 0,1 0 0,-1 0 0,0 0 0,0 0 0,1 0 0,-1 0 0,0 0 0,0 0 0,0 0 0,1 0 0,-1 0 0,0-1 0,0 1 0,0 0 0,1 0 0,-1 0 0,0 0 0,0 0 0,0 0 0,0 0 0,1-1 1,-1 1-1,0 0 0,0 0 0,0 0 0,0 0 0,0-1 0,0 1 0,1 0 0,-1 0 0,0 0 0,0-1 0,0 1 0,0 0 0,0 0 0,0 0 0,0-1 0,0 1 0,8-14 188,-2-6-195,-1-1 0,-2 1 0,0-1 0,0-31 0,-4-77-708,1 97 811,-1 43 98,1 1-85,0 0-1,0 0 1,1 0 0,5 20-1,-6-31-101,0 1 0,1-1 0,-1 1-1,1-1 1,-1 0 0,1 1 0,-1-1 0,1 0 0,0 0-1,0 1 1,0-1 0,0 0 0,0 0 0,0 0-1,0 0 1,0 0 0,0 0 0,0 0 0,0 0 0,0-1-1,1 1 1,-1 0 0,0-1 0,1 1 0,-1-1-1,1 0 1,-1 1 0,0-1 0,1 0 0,-1 0 0,1 0-1,-1 1 1,1-2 0,-1 1 0,0 0 0,1 0-1,-1 0 1,1-1 0,-1 1 0,0-1 0,1 1 0,-1-1-1,0 1 1,1-1 0,-1 0 0,0 0 0,0 0-1,0 0 1,2-1 0,3-3 19,0 0 0,0-1 0,0 0 0,0 0 0,-1 0 0,0-1 0,0 1 0,-1-1 0,0-1 0,0 1 1,0 0-1,-1-1 0,-1 0 0,1 0 0,1-8 0,0 3 2,0 0-1,1 0 1,1 1 0,7-13 0,-9 86 61,-11 15 463,2-46-423,2 0 0,2 1 0,0 0 0,2 0 0,7 37 0,10-21-467,-3-28-2003,6-10-5215,-9-9-944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878"/>
    </inkml:context>
    <inkml:brush xml:id="br0">
      <inkml:brushProperty name="width" value="0.025" units="cm"/>
      <inkml:brushProperty name="height" value="0.025" units="cm"/>
    </inkml:brush>
  </inkml:definitions>
  <inkml:trace contextRef="#ctx0" brushRef="#br0">59 1 15054,'0'0'6300,"10"9"-5131,1 2-808,0 1 1,-1 1 0,0 0-1,-1 0 1,0 1 0,-1 0-1,8 20 1,-5 1-9,-1 0 0,-1 1 0,-2 1 1,-2-1-1,-1 1 0,-2 0 0,-2 0 0,-7 63 0,-1-41-294,-3 0-1,-2-1 0,-3-1 1,-38 91-1,12-60-2386,-7-7-4115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8.109"/>
    </inkml:context>
    <inkml:brush xml:id="br0">
      <inkml:brushProperty name="width" value="0.025" units="cm"/>
      <inkml:brushProperty name="height" value="0.025" units="cm"/>
    </inkml:brush>
  </inkml:definitions>
  <inkml:trace contextRef="#ctx0" brushRef="#br0">1 114 13933,'0'0'11440,"13"-4"-10415,63-21 876,107-31-172,-149 47-1686,0 2 0,0 2-1,57-2 1,-90 7-35,1 0-1,0 0 0,-1 0 1,1 0-1,-1 0 0,1 1 1,-1-1-1,1 0 0,-1 1 1,1 0-1,-1-1 0,1 1 0,-1 0 1,0-1-1,1 1 0,-1 0 1,0 0-1,1 0 0,-1 0 1,0 0-1,0 1 0,2 1 1,-3-2 10,0 0 1,0 0-1,0 0 1,0-1-1,0 1 1,0 0 0,0 0-1,0 0 1,0 0-1,0 0 1,0 0-1,0-1 1,-1 1-1,1 0 1,0 0-1,-1 0 1,1 0-1,0-1 1,-1 1 0,1 0-1,-1 0 1,1-1-1,-1 1 1,0 0-1,1-1 1,-1 1-1,0-1 1,1 1-1,-1-1 1,0 1-1,0-1 1,1 1 0,-1-1-1,0 0 1,0 0-1,0 1 1,0-1-1,-1 0 1,-47 15 189,-1-2 1,-1-3-1,1-2 1,-72 3 0,59-6-120,-31-1 455,251-41-735,-99 21 9,2 2 0,0 3 1,107-6-1,-167 17 179,1 0-1,-1 0 1,1 0 0,0 0 0,-1 0-1,1 0 1,-1 0 0,1 0 0,-1 0-1,1 0 1,-1 0 0,1 0 0,0 0-1,-1 0 1,1 1 0,-1-1 0,1 0-1,-1 0 1,1 1 0,-1-1 0,1 0-1,-1 1 1,0-1 0,1 1 0,-1-1-1,1 0 1,-1 1 0,0-1 0,1 1-1,-1-1 1,0 1 0,1 0 0,-9 18 64,-26 15 342,12-20-359,0-1-1,0-1 0,-1-1 0,0 0 0,-1-2 0,-1-1 0,1-1 0,-1-1 1,0-2-1,0 0 0,-1-1 0,-49-2 0,72-1-123,0 0 1,0-1-1,0 1 0,0-1 1,0 0-1,0 1 0,0-1 0,1 0 1,-1-1-1,0 1 0,0 0 1,1-1-1,-1 0 0,1 0 1,-1 1-1,1-1 0,0-1 0,0 1 1,0 0-1,0 0 0,0-1 1,0 1-1,1-1 0,-1 0 1,1 0-1,0 1 0,-2-5 1,2 2-251,1 1 1,-1 0-1,1 0 1,0-1 0,0 1-1,0 0 1,0 0 0,1-1-1,0 1 1,0 0-1,0 0 1,0 0 0,1 0-1,0 0 1,-1 0 0,1 0-1,1 0 1,-1 1-1,3-4 1,17-19-10839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1.302"/>
    </inkml:context>
    <inkml:brush xml:id="br0">
      <inkml:brushProperty name="width" value="0.025" units="cm"/>
      <inkml:brushProperty name="height" value="0.025" units="cm"/>
    </inkml:brush>
  </inkml:definitions>
  <inkml:trace contextRef="#ctx0" brushRef="#br0">55 41 17392,'0'0'1986,"-37"-30"-6438,20 19-96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2.724"/>
    </inkml:context>
    <inkml:brush xml:id="br0">
      <inkml:brushProperty name="width" value="0.025" units="cm"/>
      <inkml:brushProperty name="height" value="0.025" units="cm"/>
    </inkml:brush>
  </inkml:definitions>
  <inkml:trace contextRef="#ctx0" brushRef="#br0">0 36 6278,'0'0'5573,"70"0"-4292,-40-9-640,4 1-481,2 1-128,2 2 32,1 0-96,-3 3-224,0 2-417,-3 0-672,1 3-160,-3 5-33,1-1 577,2 0-320,2-2-1441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080"/>
    </inkml:context>
    <inkml:brush xml:id="br0">
      <inkml:brushProperty name="width" value="0.025" units="cm"/>
      <inkml:brushProperty name="height" value="0.025" units="cm"/>
    </inkml:brush>
  </inkml:definitions>
  <inkml:trace contextRef="#ctx0" brushRef="#br0">1 29 8616,'0'0'5990,"57"-11"-4068,-40 10-673,1 0-737,4-1-287,4 2-161,5 0-64,2-1-321,9-1-1408,-1-2-1987,4-3-3971</inkml:trace>
  <inkml:trace contextRef="#ctx0" brushRef="#br0" timeOffset="1">819 13 7239,'0'0'5957,"69"19"-3458,-36-10-898,-1 2-992,3-4-449,1-3-128,5 0-32,-2-4-801,6 0-1473,-1 0-1730,-1 0-2914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408"/>
    </inkml:context>
    <inkml:brush xml:id="br0">
      <inkml:brushProperty name="width" value="0.025" units="cm"/>
      <inkml:brushProperty name="height" value="0.025" units="cm"/>
    </inkml:brush>
  </inkml:definitions>
  <inkml:trace contextRef="#ctx0" brushRef="#br0">1 27 8232,'0'0'640,"62"0"-544,-31 0-384,2-1-1794,0-7-4516</inkml:trace>
  <inkml:trace contextRef="#ctx0" brushRef="#br0" timeOffset="1">1162 10 8264,'0'0'1761,"85"20"482,-39-14-1122,5-5-737,0-1-288,6 0-64,2-8 0,-2-3-576,-3 2 191,-3 2-1472,-6 5-450,2 2-928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2.766"/>
    </inkml:context>
    <inkml:brush xml:id="br0">
      <inkml:brushProperty name="width" value="0.025" units="cm"/>
      <inkml:brushProperty name="height" value="0.025" units="cm"/>
    </inkml:brush>
  </inkml:definitions>
  <inkml:trace contextRef="#ctx0" brushRef="#br0">0 40 2915,'0'0'1313,"41"-40"2979,-44 40-4356,-3 0-1986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1.609"/>
    </inkml:context>
    <inkml:brush xml:id="br0">
      <inkml:brushProperty name="width" value="0.025" units="cm"/>
      <inkml:brushProperty name="height" value="0.025" units="cm"/>
    </inkml:brush>
  </inkml:definitions>
  <inkml:trace contextRef="#ctx0" brushRef="#br0">1 137 18065,'0'0'6086,"63"14"-4805,-15-27 0,12-5-608,8-5-513,5-1-128,-1 2-352,-8 4-1250,-7 2-640,-18 6-1185,-18 4-1634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3.372"/>
    </inkml:context>
    <inkml:brush xml:id="br0">
      <inkml:brushProperty name="width" value="0.025" units="cm"/>
      <inkml:brushProperty name="height" value="0.025" units="cm"/>
    </inkml:brush>
  </inkml:definitions>
  <inkml:trace contextRef="#ctx0" brushRef="#br0">372 109 5894,'0'0'6870,"0"-8"-4761,0 2-1755,-1 0-1,0 0 1,0 0 0,0 0 0,-1 0-1,0 0 1,0 1 0,0-1 0,-1 1 0,-4-7-1,6 10-288,-1 0-1,0-1 0,0 1 0,0 0 1,0 0-1,0 0 0,0 0 0,-1 1 1,1-1-1,-1 1 0,1-1 0,-1 1 1,1 0-1,-1 0 0,0 0 0,0 0 1,0 0-1,0 1 0,1-1 0,-1 1 1,0 0-1,0 0 0,0 0 0,0 0 1,0 0-1,0 1 0,-5 1 0,4-1 16,-1 1-1,1 0 1,0 0-1,0 0 1,1 1-1,-1-1 1,0 1-1,1 0 1,-1 0-1,1 0 0,-5 7 1,-32 46 629,29-39-508,-12 18 17,1 1 1,1 2 0,3 0 0,1 1 0,2 1 0,1 0 0,2 1 0,3 0-1,0 1 1,3 0 0,2 0 0,1 77 0,3-116-202,1 0 1,-1 0-1,1 1 0,0-1 1,0 0-1,0 0 0,0 0 1,1 0-1,-1 0 0,1 0 1,0-1-1,0 1 0,0 0 1,0-1-1,0 1 0,0-1 1,1 0-1,-1 0 0,1 0 1,0 0-1,-1 0 0,1-1 1,0 1-1,0-1 0,0 0 1,0 1-1,0-1 0,1-1 1,-1 1-1,4 0 0,11 2 192,0-2-1,1 0 0,-1 0 1,23-4-1,-22 2-105,2-1-58,-1 0 0,1-2 0,-1 0 0,0-1 0,-1-1 0,1-1 0,-1-1 0,0-1 0,-1 0 0,0-1 0,0-1 0,-1-1 0,-1 0 0,26-26 0,-28 24 137,-1 0 1,-1-1 0,-1 0 0,0-1 0,-1-1 0,0 1 0,-1-1 0,-2-1 0,1 0 0,-2 0 0,0 0 0,-2-1 0,0 1 0,-1-1 0,0 0-1,-1-20 1,-2 33-140,-1 0 0,1 0 0,-1 0 0,-1 0 0,1 1 0,-1-1-1,0 1 1,0-1 0,0 1 0,-1-1 0,0 1 0,0 0 0,-5-5-1,1 1 2,-1 1 1,1 0-1,-2 1 0,1 0 0,-1 0 0,-16-9 0,8 6-44,1 2 0,-2 1 0,1 0 0,-1 1-1,0 0 1,0 2 0,0 0 0,-23-1 0,35 5-260,0-1 0,0 2 0,-1-1 0,1 1 0,0 0 0,0 0 0,-7 3 1,-20 12-9289,21-9-894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06.799"/>
    </inkml:context>
    <inkml:brush xml:id="br0">
      <inkml:brushProperty name="width" value="0.025" units="cm"/>
      <inkml:brushProperty name="height" value="0.025" units="cm"/>
    </inkml:brush>
  </inkml:definitions>
  <inkml:trace contextRef="#ctx0" brushRef="#br0">436 53 5445,'0'0'9689,"-9"-7"-8279,-30-24-257,35 29-1050,1 0 0,-1 0 1,0 1-1,0-1 0,0 1 1,0 0-1,0 0 0,0 0 1,0 0-1,0 1 0,0 0 1,0 0-1,0 0 0,0 0 0,0 0 1,0 1-1,-6 1 0,2 1-16,1-1 0,-1 1-1,0 0 1,1 1 0,-1 0-1,-9 7 1,-4 6 31,0 1-1,1 0 0,1 2 1,1 0-1,1 1 1,1 1-1,1 1 1,0 0-1,2 1 1,1 0-1,1 1 0,1 0 1,1 1-1,1 0 1,1 0-1,2 1 1,1 0-1,-2 43 1,6-59-53,0-1 1,1 0 0,1 0 0,0 1 0,0-1 0,1 0 0,0-1 0,1 1 0,0-1 0,0 1 0,1-1 0,0 0 0,1-1 0,0 1 0,0-1 0,13 13-1,-9-13-38,-1 0 0,2 0 0,-1-1-1,1-1 1,0 1 0,0-2-1,1 1 1,-1-2 0,1 0-1,1 0 1,-1-1 0,0 0 0,18 1-1,-13-2 7,0-1-1,1-1 1,-1 0-1,0-1 1,1-1-1,16-4 1,-25 4 18,-2-1 1,1 0 0,0 0 0,-1-1-1,1 1 1,-1-2 0,0 1 0,0-1-1,-1 0 1,1-1 0,-1 0 0,0 0-1,-1 0 1,9-12 0,0-4 194,-2 0 1,0-1-1,-1 0 1,-1-1 0,-1 0-1,-1-1 1,6-39-1,-7 26 89,-3-1 0,-1 0-1,-1 0 1,-6-50 0,4 81-261,-1 0-1,-1 1 1,1-1 0,-1 0-1,0 1 1,-1-1 0,0 1-1,0 0 1,-1 0-1,-6-9 1,9 13-67,-1 1 1,0 0-1,0 0 0,0 0 1,0 1-1,0-1 0,0 0 1,-1 1-1,1 0 0,-1-1 1,1 1-1,-1 0 0,1 0 1,-1 0-1,0 1 0,1-1 1,-1 0-1,0 1 0,0 0 0,1 0 1,-1 0-1,0 0 0,0 0 1,1 1-1,-1-1 0,0 1 1,0-1-1,1 1 0,-1 0 1,1 0-1,-1 0 0,-3 3 1,-7 5-547,0 0 0,1 1 1,0 0-1,1 1 0,0 0 1,1 1-1,0 0 0,-14 24 1,-20 22-8318,19-33-3572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2.718"/>
    </inkml:context>
    <inkml:brush xml:id="br0">
      <inkml:brushProperty name="width" value="0.025" units="cm"/>
      <inkml:brushProperty name="height" value="0.025" units="cm"/>
    </inkml:brush>
  </inkml:definitions>
  <inkml:trace contextRef="#ctx0" brushRef="#br0">0 1 7399,'0'0'17595,"5"9"-16036,2 5-1200,-1 1 0,-1 0 0,-1 0 0,0 1-1,-1-1 1,0 1 0,-1 0 0,-1 20 0,-5 205 1210,4-239-1889,0-13-2718,5-82-8663,-3 47 5722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3.106"/>
    </inkml:context>
    <inkml:brush xml:id="br0">
      <inkml:brushProperty name="width" value="0.025" units="cm"/>
      <inkml:brushProperty name="height" value="0.025" units="cm"/>
    </inkml:brush>
  </inkml:definitions>
  <inkml:trace contextRef="#ctx0" brushRef="#br0">40 31 13196,'0'0'17521,"-40"-30"-17361,40 34-128,1-1 0,10-2-160,-1-1-961,1 0-1441,1 0-1474,-4 0-2370,0 4-6182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3.449"/>
    </inkml:context>
    <inkml:brush xml:id="br0">
      <inkml:brushProperty name="width" value="0.025" units="cm"/>
      <inkml:brushProperty name="height" value="0.025" units="cm"/>
    </inkml:brush>
  </inkml:definitions>
  <inkml:trace contextRef="#ctx0" brushRef="#br0">0 290 19186,'0'0'9887,"11"-7"-8590,6-10-1125,-1 0 0,-1 0 1,0-2-1,-1 1 0,-1-2 0,-1 0 0,10-23 0,-5 3-120,-13 29-39,0 1-1,0 0 1,1 0 0,1 1 0,7-12-1,-10 78 207,-19 52 78,8-64-360,-4 85 0,13-119-879,-1-11 871,0 0 0,0 0 0,0 0 0,0 0 0,0 0 0,0 1 0,0-1 1,0 0-1,0 0 0,0 0 0,0 0 0,1 0 0,-1 0 0,0 0 0,0 0 0,0 0 0,0 1 0,0-1 0,0 0 0,0 0 0,0 0 0,1 0 0,-1 0 0,0 0 0,0 0 0,0 0 0,0 0 0,0 0 0,1 0 0,-1 0 0,0 0 0,0 0 0,0 0 1,0 0-1,0 0 0,0 0 0,1 0 0,-1 0 0,0 0 0,0 0 0,0 0 0,0 0 0,0 0 0,0-1 0,0 1 0,1 0 0,-1 0 0,0 0 0,0 0 0,0 0 0,0 0 0,0 0 0,0 0 0,0 0 0,0-1 0,0 1 0,0 0 0,0 0 1,1 0-1,6-12-7617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9.609"/>
    </inkml:context>
    <inkml:brush xml:id="br0">
      <inkml:brushProperty name="width" value="0.025" units="cm"/>
      <inkml:brushProperty name="height" value="0.025" units="cm"/>
    </inkml:brush>
  </inkml:definitions>
  <inkml:trace contextRef="#ctx0" brushRef="#br0">46 47 4228,'0'0'15599,"-1"-8"-14366,-4-31 2883,-1 80-614,6 202-2407,-3-81-9450,-2-55 7310,-19 142 4716,23-226-2930,0 1 0,5 45-1,1 5 476,5 263 2542,-5-560-3480,-10 434 261,6-257-447,0 14-68,-6-56-1,-2 173-178,10 14 208,10-257-53,-26 386 38,15-264 241,3-35-274,-3 53-21,-1 29 68,-7 140 92,6-170-640,-2-10-2074,2 3-4085,0 16-77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0.108"/>
    </inkml:context>
    <inkml:brush xml:id="br0">
      <inkml:brushProperty name="width" value="0.025" units="cm"/>
      <inkml:brushProperty name="height" value="0.025" units="cm"/>
    </inkml:brush>
  </inkml:definitions>
  <inkml:trace contextRef="#ctx0" brushRef="#br0">2 1 4933,'-1'3'9427,"1"4"-4135,0 35 25,0-42-5276,9 67 4156,19 36-2667,-19-73-1043,1 9-118,-6-20-75,1-1-1,1 0 1,16 34-1,-22-51-293,1 0 0,-1-1 0,0 1 0,1 0 0,-1 0 0,0-1 0,1 1 0,-1 0 0,1-1 0,0 1 0,-1-1 0,1 1 0,-1-1 0,1 1 0,0-1 0,-1 1 0,1-1 0,0 1 0,0-1 0,-1 0 0,1 0 0,0 1 0,1-1 0,8-12 0,3-38 0,-11 38 0,18-49 0,2 1 0,55-105 0,-72 151-2274,-5-1-4741,-1 7-4644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764"/>
    </inkml:context>
    <inkml:brush xml:id="br0">
      <inkml:brushProperty name="width" value="0.025" units="cm"/>
      <inkml:brushProperty name="height" value="0.025" units="cm"/>
    </inkml:brush>
  </inkml:definitions>
  <inkml:trace contextRef="#ctx0" brushRef="#br0">1 89 7399,'50'0'1922,"-4"0"-641,1 0-512,-3 0-225,2-2-255,-2-7-225,1 0-321,3-1-1857,1-2-4100</inkml:trace>
  <inkml:trace contextRef="#ctx0" brushRef="#br0" timeOffset="1">969 18 6470,'0'0'833,"87"0"320,-42-6-480,-3-1-417,-1 4-128,-3 2-64,-1 1 32,-2 0-128,-2 0-737,3 0-1216,-3 0-514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109"/>
    </inkml:context>
    <inkml:brush xml:id="br0">
      <inkml:brushProperty name="width" value="0.025" units="cm"/>
      <inkml:brushProperty name="height" value="0.025" units="cm"/>
    </inkml:brush>
  </inkml:definitions>
  <inkml:trace contextRef="#ctx0" brushRef="#br0">0 88 1794,'0'0'3875,"76"0"-1088,-40 0-513,-1 0-224,3 0-577,-4 0-351,4 0-546,1 0-320,4 0-224,4 0-416,6-4-1218,1-1-1216,5 1-802,-3 0-1120</inkml:trace>
  <inkml:trace contextRef="#ctx0" brushRef="#br0" timeOffset="1">813 68 2114,'0'0'1121,"91"0"32,-47-3-320,1 1-609,-2-1-192,0-2 0,-1 1 321,-4 0 543,-2 4-383,-3-1-385,0 1-544,0 0-641,1 0-993</inkml:trace>
  <inkml:trace contextRef="#ctx0" brushRef="#br0" timeOffset="2">1482 47 769,'0'0'2274,"80"0"-577,-42 0 289,-1 0-1313,3 0-481,-2 0-96,6-1-96,-1-6-352,6 1-641,0 0-192,1-1 865,3 1 352,0 1 32,-1 0-64,1 2-1346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454"/>
    </inkml:context>
    <inkml:brush xml:id="br0">
      <inkml:brushProperty name="width" value="0.025" units="cm"/>
      <inkml:brushProperty name="height" value="0.025" units="cm"/>
    </inkml:brush>
  </inkml:definitions>
  <inkml:trace contextRef="#ctx0" brushRef="#br0">1 27 4068,'0'0'2947,"77"0"-1474,-39 0-448,1 0-641,4 0-159,-3 0 351,0 0 353,3 0-224,-2 0-353,2 0-288,-1-1-32,5-6-576,6 0-1923,1-4-3458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1.953"/>
    </inkml:context>
    <inkml:brush xml:id="br0">
      <inkml:brushProperty name="width" value="0.025" units="cm"/>
      <inkml:brushProperty name="height" value="0.025" units="cm"/>
    </inkml:brush>
  </inkml:definitions>
  <inkml:trace contextRef="#ctx0" brushRef="#br0">0 160 12684,'0'0'11275,"85"2"-10282,-23-21-321,7-4-448,4-1-192,3 2-896,-5-1-2307,-8-3-2210,-12 2-6567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57.485"/>
    </inkml:context>
    <inkml:brush xml:id="br0">
      <inkml:brushProperty name="width" value="0.025" units="cm"/>
      <inkml:brushProperty name="height" value="0.025" units="cm"/>
    </inkml:brush>
  </inkml:definitions>
  <inkml:trace contextRef="#ctx0" brushRef="#br0">0 55 545,'0'0'8141,"4"-2"-5401,13-8-3761,-9 1 3714,-8 1 7548,-1 8-10097,1 0 0,0 0 0,0 0 0,-1 0 0,1 0 0,0 0 0,0 0 0,-1 0 0,1 0 0,0 0 0,0 0 0,-1 0 0,1 0 0,0 0 0,0 0 0,-1 1 0,1-1 0,0 0 0,0 0 0,0 0 0,-1 0 0,1 0 0,0 1 0,0-1 0,0 0 0,-1 0 0,1 0 0,0 0 0,0 1 0,0-1 0,0 0 0,0 0 0,0 1 0,-1-1 0,1 0 0,0 0 0,0 1 0,0-1-1,0 0 1,0 0 0,0 1 0,0-1 0,0 0 0,0 0 0,0 1 0,0-1 0,-5 20 541,3-12-559,2-12 1457,0-53-1316,-9 118-267,8-40-529,1 28-2856,0-46 2993,0-1 1,0 1-1,0-1 1,1 1-1,-1-1 1,1 1-1,0-1 1,0 1-1,0-1 1,0 1-1,0-1 1,0 0-1,3 4 0,4-3-8726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794"/>
    </inkml:context>
    <inkml:brush xml:id="br0">
      <inkml:brushProperty name="width" value="0.025" units="cm"/>
      <inkml:brushProperty name="height" value="0.025" units="cm"/>
    </inkml:brush>
  </inkml:definitions>
  <inkml:trace contextRef="#ctx0" brushRef="#br0">0 11 9417,'11'0'1297,"206"-9"3545,-135 8-6508,-55 10 5291,20-11-3053,-26 0-3741,-20 2 2729,6-1-4525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6.040"/>
    </inkml:context>
    <inkml:brush xml:id="br0">
      <inkml:brushProperty name="width" value="0.025" units="cm"/>
      <inkml:brushProperty name="height" value="0.025" units="cm"/>
    </inkml:brush>
  </inkml:definitions>
  <inkml:trace contextRef="#ctx0" brushRef="#br0">137 112 10186,'0'0'8632,"-9"0"-6887,7 0-1562,-35 3 1208,36-3-1299,0 0 0,-1 0 1,1 0-1,0 1 0,0-1 1,0 0-1,-1 1 0,1-1 1,0 1-1,0-1 1,0 1-1,0 0 0,0-1 1,0 1-1,0 0 0,0 0 1,0 0-1,0 0 0,1 0 1,-1 0-1,0 0 0,1 0 1,-1 0-1,0 0 1,1 0-1,-1 0 0,1 0 1,0 1-1,-1-1 0,1 2 1,30-3 489,-24-1-551,-1-1 0,0 0 1,1-1-1,-1 1 0,-1-1 1,1 0-1,0 0 0,5-5 1,-9 8-21,1-1 0,-1-1 1,1 1-1,-1 0 1,1 0-1,-1 0 1,0-1-1,0 1 1,0-1-1,1 1 0,-1-1 1,-1 1-1,1-1 1,0 0-1,0 1 1,-1-1-1,1 0 1,-1 0-1,1 1 0,-1-1 1,0 0-1,1 0 1,-1 0-1,0 0 1,0 1-1,-1-1 1,1 0-1,-1-2 0,0 3 17,1 0-1,-1 1 0,0-1 1,0 1-1,0-1 0,0 0 1,0 1-1,0 0 0,0-1 1,0 1-1,0 0 0,0-1 1,0 1-1,0 0 0,0 0 1,-1 0-1,1 0 0,0 0 0,0 0 1,0 0-1,-2 1 0,-24 5 275,19-3-197,1 1 0,-1 0 0,1 0 0,0 1 0,0 0 0,1 0 0,-1 0 0,1 1 0,0 0 0,1 1 0,-1-1 0,1 1-1,0 0 1,1 0 0,0 1 0,0-1 0,-5 15 0,9-21-100,0-1 0,0 1 0,0-1 0,0 1 0,0-1 0,0 1 0,0-1 0,0 1 0,0-1 0,0 1 0,0-1-1,0 1 1,0-1 0,0 1 0,0-1 0,1 1 0,-1-1 0,0 1 0,0-1 0,1 1 0,-1-1 0,0 1 0,1-1 0,-1 1-1,0-1 1,1 0 0,-1 1 0,1-1 0,-1 0 0,0 1 0,1-1 0,-1 0 0,1 0 0,-1 0 0,1 1 0,0-1 0,25-1 213,22-17 107,16-25-155,-61 41-146,0-1 0,0 1 0,0-1 0,0 0 0,0 0 0,-1 0 0,1 0 0,-1 0-1,0-1 1,0 1 0,0-1 0,0 1 0,-1-1 0,1 0 0,-1 0 0,1-5 0,-2 8-22,0 1 1,0 0-1,0-1 0,-1 1 0,1-1 1,0 1-1,0 0 0,-1-1 1,1 1-1,0 0 0,-1-1 1,1 1-1,0 0 0,-1 0 0,1-1 1,0 1-1,-1 0 0,1 0 1,0-1-1,-1 1 0,1 0 0,-1 0 1,1 0-1,-1 0 0,1 0 1,0 0-1,-1 0 0,1 0 1,-1 0-1,1 0 0,-1 0 0,1 0 1,0 0-1,-1 0 0,1 0 1,-1 0-1,1 0 0,-1 0 0,1 1 1,0-1-1,-1 0 0,1 0 1,0 1-1,-1-1 0,1 0 1,0 0-1,-1 1 0,1 0 0,-21 12-2,16-9 9,0 1 0,1 0-1,0 0 1,0 1 0,0-1 0,1 1-1,-1 0 1,1-1 0,1 2 0,-1-1 0,1 0-1,0 0 1,-1 12 0,3-17-7,0-1-1,0 0 1,0 1 0,0-1 0,0 0-1,0 1 1,0-1 0,0 0 0,0 1-1,0-1 1,0 0 0,0 1 0,0-1-1,0 0 1,1 1 0,-1-1-1,0 0 1,0 0 0,0 1 0,1-1-1,-1 0 1,0 0 0,0 1 0,1-1-1,-1 0 1,0 0 0,1 0 0,-1 0-1,0 1 1,1-1 0,-1 0 0,0 0-1,0 0 1,1 0 0,-1 0 0,1 0-1,-1 0 1,0 0 0,1 0 0,-1 0-1,21-5 163,16-15 135,-35 19-279,42-38 134,-42 37-138,0 1 0,-1-1 0,1 0 0,-1 1 0,1-1-1,-1 0 1,0 0 0,0 0 0,1 0 0,-1 0 0,-1 0 0,1 0-1,0 0 1,0 0 0,-1 0 0,1-1 0,-1 1 0,0 0 0,0 0-1,0-1 1,0 1 0,0-3 0,-2 5-21,0-1 1,0 1-1,0 0 0,0 0 1,0 0-1,0 0 1,0 0-1,0 1 0,0-1 1,0 0-1,0 1 0,0 0 1,0-1-1,-3 3 0,-1 0 5,1 0-1,-1 1 0,1 0 0,0 0 0,0 1 0,1 0 0,-1-1 0,1 1 0,0 1 1,0-1-1,-4 9 0,9-13 9,0-1 0,0 1 0,0-1 0,0 0 0,0 1 0,0-1 0,0 0 0,0 0 0,0 0 0,0 0 0,0 0 0,0 0 0,0 0 0,0 0 0,0 0 0,0-1 0,0 1 0,0 0 0,0-1 0,0 1 0,2-2 0,11-4 8,0 0-1,-1-2 1,0 0-1,0 0 1,-1-1-1,0-1 1,-1 0-1,0 0 1,0-1-1,12-17 1,-23 27-16,1 0 0,0 0 0,-1 0 0,1 1 0,-1-1 0,1 0 0,-1 0 0,0 0 0,1 0 0,-1 0 0,0 0-1,0 0 1,1 0 0,-1 0 0,0 0 0,0 0 0,0 0 0,-1-2 0,-11-1-112,8 4 89,-1 1 0,1 0 1,-1 0-1,1 1 0,-1-1 0,-7 5 1,-10 8 14,1 1 1,1 0-1,0 2 1,-26 29-1,41-37 109,21-15-17,22-18 3,-31 20-116,-1-1 0,0-1 0,0 1 0,0-1 0,-1 0 0,0 0-1,0-1 1,-1 0 0,1 0 0,-1 0 0,-1 0 0,5-11-1,-8 18 4,0 0-1,0 0 1,0-1-1,0 1 0,0 0 1,0 0-1,0 0 0,0 0 1,0 0-1,0 0 1,0 0-1,0 0 0,0-1 1,0 1-1,0 0 0,0 0 1,0 0-1,0 0 1,0 0-1,0 0 0,0 0 1,0-1-1,0 1 1,-1 0-1,1 0 0,0 0 1,0 0-1,0 0 0,0 0 1,0 0-1,0 0 1,0 0-1,0 0 0,0 0 1,0-1-1,0 1 0,-1 0 1,1 0-1,0 0 1,0 0-1,0 0 0,0 0 1,0 0-1,0 0 1,0 0-1,-1 0 0,1 0 1,0 0-1,0 0 0,0 0 1,0 0-1,0 0 1,0 0-1,0 0 0,-1 0 1,1 0-1,0 0 0,0 0 1,0 1-1,0-1 1,0 0-1,0 0 0,0 0 1,0 0-1,-1 0 1,-10 8-1162,-9 12-848,9-6 85,-11 12-6882,13-11-6467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58.292"/>
    </inkml:context>
    <inkml:brush xml:id="br0">
      <inkml:brushProperty name="width" value="0.025" units="cm"/>
      <inkml:brushProperty name="height" value="0.025" units="cm"/>
    </inkml:brush>
  </inkml:definitions>
  <inkml:trace contextRef="#ctx0" brushRef="#br0">52 12 5445,'0'0'17019,"-8"7"-15444,-25 23-337,32-29-1161,0 1-1,0-1 1,0 0-1,0 1 1,0-1-1,0 1 1,0-1-1,1 1 1,-1 0-1,1-1 1,-1 1-1,1 0 1,0-1-1,-1 1 1,1 0-1,0-1 1,0 1-1,0 0 1,0 0-1,1-1 1,-1 1-1,0 0 1,1-1-1,-1 1 0,1 0 1,-1-1-1,1 1 1,0-1-1,0 1 1,0-1-1,0 1 1,0-1-1,0 0 1,0 1-1,3 1 1,-3-2-36,0 0 0,0-1 0,0 1 0,0 0 0,0 0 0,1-1 0,-1 1 0,0 0 1,1-1-1,-1 1 0,0-1 0,1 0 0,-1 0 0,0 1 0,1-1 0,-1 0 0,1 0 0,-1 0 0,0 0 0,1 0 0,-1-1 1,1 1-1,-1 0 0,0-1 0,1 1 0,-1-1 0,0 1 0,0-1 0,1 0 0,-1 1 0,0-1 0,0 0 0,0 0 0,0 0 1,0 0-1,0 0 0,0 0 0,0 0 0,0 0 0,0 0 0,0-3 0,3-3 162,0 0 0,-1-1 0,1 0 0,-2 0-1,1 0 1,-1 0 0,-1 0 0,1 0 0,-2-1 0,1-8 0,-18 47 64,13-15-269,0 0 0,1 0 1,-2 22-1,0-7 329,11-62-263,-1 0 0,1-44 0,-17 151-64,11 24 0,0-99 1,0 1 0,0-1 0,-1 0 0,1 0 0,0 0 0,0 1 0,0-1 0,0 0 0,0 0 0,0 1-1,0-1 1,1 0 0,-1 0 0,0 0 0,0 1 0,0-1 0,0 0 0,0 0 0,0 0 0,0 1 0,0-1 0,0 0 0,1 0 0,-1 0 0,0 1 0,0-1 0,0 0 0,0 0 0,1 0 0,-1 0 0,0 0 0,0 0-1,0 1 1,1-1 0,-1 0 0,0 0 0,0 0 0,0 0 0,1 0 0,-1 0 0,0 0 0,0 0 0,0 0 0,1 0 0,-1 0 0,0 0 0,10-10-13,3-15-1051,-6-6-3096,-1-3-3784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09.941"/>
    </inkml:context>
    <inkml:brush xml:id="br0">
      <inkml:brushProperty name="width" value="0.025" units="cm"/>
      <inkml:brushProperty name="height" value="0.025" units="cm"/>
    </inkml:brush>
  </inkml:definitions>
  <inkml:trace contextRef="#ctx0" brushRef="#br0">57 0 10826,'0'0'14798,"-1"7"-14520,-1 28 667,1-37-724,1 0 0,-1 0 1,0 0-1,0 0 0,0 1 0,0-1 1,0 0-1,0 1 0,0-1 1,-1 1-1,1-1 0,0 1 0,-1-1 1,1 1-1,-3-2 0,3 3-204,1-1 1,-1 1-1,1-1 0,-1 1 0,1-1 0,-1 1 0,1-1 0,-1 1 0,0 0 1,1-1-1,-1 1 0,0 0 0,1 0 0,-1-1 0,0 1 0,1 0 0,-1 0 1,0 0-1,0 0 0,1 0 0,-1 0 0,0 0 0,1 0 0,-1 0 0,0 0 1,0 0-1,1 0 0,-1 0 0,0 1 0,1-1 0,-1 0 0,0 1 0,1-1 1,-1 0-1,1 1 0,-1-1 0,1 1 0,-1-1 0,0 1 0,1-1 0,0 1 1,-1-1-1,1 1 0,-1-1 0,1 1 0,-1 0 0,-4 39 121,5-35-137,11-22 987,-12-20-652,1 37-335,0 0 1,0 1 0,0-1-1,0 0 1,0 0-1,0 0 1,0 0 0,0 0-1,0 0 1,0 0-1,0 0 1,0 0 0,0 0-1,0 0 1,0 0-1,0 1 1,0-1-1,0 0 1,0 0 0,-1 0-1,1 0 1,0 0-1,0 0 1,0 0 0,0 0-1,0 0 1,0 0-1,0 0 1,0 0-1,0 0 1,0 0 0,0 0-1,0 0 1,-1 0-1,1 0 1,0 0 0,0 0-1,0 0 1,0 0-1,0 0 1,0 0 0,0 0-1,0 0 1,0 0-1,0 0 1,0 0-1,0 0 1,-1 0 0,1 0-1,0 0 1,0 0-1,0 0 1,-2 23 26,2-15-28,-1 26 0,1-33 0,0 0 0,0-1 0,0 1 0,0 0 0,0 0 0,0-1 0,0 1 0,0 0 0,0 0 0,0-1 0,1 1 0,-1 0 0,0 0 0,0-1 0,1 1 0,-1 0 0,0-1 0,1 1 0,-1 0 0,1-1 0,-1 1 0,1-1 0,-1 1 0,1-1 0,0 1 0,-1-1 0,1 1 0,0-1 0,0 1 0,6-15-3144,-7 14 3008,0-1 1,0 1-1,1 0 1,-1-1 0,0 1-1,0 0 1,0-1-1,0 1 1,0 0-1,0-1 1,0 1 0,0 0-1,0-1 1,0 1-1,0 0 1,0-1 0,0 1-1,-1 0 1,1-1-1,0 1 1,0 0-1,0-1 1,0 1 0,0 0-1,-1-1 1,1 1-1,0 0 1,0 0-1,-1-1 1,1 1 0,0 0-1,0 0 1,-1-1-1,1 1 1,0 0 0,-1 0-1,1 0 1,0 0-1,-1 0 1,1-1-1,0 1 1,-1 0 0,1 0-1,0 0 1,-1 0-1,1 0 1,0 0-1,-1 0 1,-6 3-7958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0.838"/>
    </inkml:context>
    <inkml:brush xml:id="br0">
      <inkml:brushProperty name="width" value="0.025" units="cm"/>
      <inkml:brushProperty name="height" value="0.025" units="cm"/>
    </inkml:brush>
  </inkml:definitions>
  <inkml:trace contextRef="#ctx0" brushRef="#br0">8 219 4420,'2'28'5950,"0"-36"-1846,2-49-2312,-4-124-1258,-10 181-4063,5 0-870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1.306"/>
    </inkml:context>
    <inkml:brush xml:id="br0">
      <inkml:brushProperty name="width" value="0.025" units="cm"/>
      <inkml:brushProperty name="height" value="0.025" units="cm"/>
    </inkml:brush>
  </inkml:definitions>
  <inkml:trace contextRef="#ctx0" brushRef="#br0">1 150 13132,'0'-12'1586,"0"-94"1442,1 74 313,-1 89-1051,1 61-717,5-1 1,6-1-1,35 161 1,4-14-429,-32-144-1037,49 160 0,-58-258-153,-8-36-1333,-9-39-3375,-4 16-468,-2-4-2691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1.648"/>
    </inkml:context>
    <inkml:brush xml:id="br0">
      <inkml:brushProperty name="width" value="0.025" units="cm"/>
      <inkml:brushProperty name="height" value="0.025" units="cm"/>
    </inkml:brush>
  </inkml:definitions>
  <inkml:trace contextRef="#ctx0" brushRef="#br0">12 64 15599,'0'0'7041,"-3"8"-4761,1 1-2053,0 0 1,0 0 0,1-1 0,0 1-1,1 0 1,0 0 0,0 0 0,1 0 0,0 0-1,1 0 1,4 14 0,12 41 38,-8-25 428,26 64 1,-36-102-656,0 1 1,1-1-1,-1 1 1,1-1-1,-1 1 1,1-1-1,0 0 1,0 1-1,-1-1 1,1 0-1,0 0 1,0 1-1,0-1 1,0 0-1,1 0 1,-1 0-1,0 0 1,0 0-1,1-1 1,-1 1-1,0 0 1,1-1-1,-1 1 1,0 0-1,1-1 1,-1 0-1,1 1 1,-1-1-1,1 0 1,-1 0-1,1 0 1,0 0 0,-1 0-1,1 0 1,-1 0-1,1 0 1,-1-1-1,1 1 1,-1-1-1,1 1 1,-1-1-1,0 1 1,1-1-1,-1 0 1,0 0-1,1 0 1,1-1-1,4-4 121,-1 0 0,1-1 0,-1 0 0,0 0 0,0-1 0,6-11 0,5-11-1,-1 0 1,-1-1-1,16-51 1,-25 59-1246,0-1 0,-1 1 1,1-31-1,-4-8-6585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2.254"/>
    </inkml:context>
    <inkml:brush xml:id="br0">
      <inkml:brushProperty name="width" value="0.025" units="cm"/>
      <inkml:brushProperty name="height" value="0.025" units="cm"/>
    </inkml:brush>
  </inkml:definitions>
  <inkml:trace contextRef="#ctx0" brushRef="#br0">1 66 4548,'0'0'20067,"1"0"-19877,0 1-1,1-1 1,-1 1-1,1-1 1,-1 0-1,1 0 1,-1 0-1,0 0 1,1 0-1,-1 0 1,1 0-1,-1 0 1,3-1-1,0-35 1551,-4 35-1672,1-1 1,-1 0-1,0 1 1,0-1-1,0 0 1,0 0-1,0 1 1,-1-1-1,1 0 1,0 0-1,-1 1 1,1-1-1,-1 0 1,0 1-1,0-1 1,-1-1 0,1 3-62,1 0 0,-1 1 0,0-1 0,1 1 1,-1-1-1,1 1 0,-1-1 0,0 1 1,1-1-1,-1 1 0,1 0 0,-1-1 1,1 1-1,0 0 0,-1-1 0,1 1 1,0 0-1,-1 0 0,1-1 0,0 1 0,0 0 1,0 0-1,0-1 0,0 1 0,-1 0 1,1 0-1,1 0 0,-1 1 0,-2 30-75,2-28 92,-1 17 1,0-14-23,0-1 0,0 1 1,1-1-1,0 1 1,0-1-1,0 1 0,1 0 1,0-1-1,1 0 1,-1 1-1,5 9 0,-6-15-23,0-1 0,1 1 0,-1-1 0,0 0 0,1 1 1,-1-1-1,0 1 0,1-1 0,-1 0 0,0 1 0,1-1 0,-1 0 0,1 1 0,-1-1 0,1 0 0,-1 0 0,1 1 0,-1-1 0,1 0 0,-1 0 0,1 0 0,-1 0 0,1 1 0,-1-1 0,1 0 0,-1 0 0,1 0 0,-1 0 0,1-1 0,-1 1 0,1 0 0,0 0 0,-1 0 0,1 0 0,-1 0 0,1-1 0,-1 1 0,0 0 0,1 0 0,-1-1 0,1 1 0,-1 0 0,1-1 0,-1 1 0,0 0 0,1-1 0,-1 1 0,0-1 0,1 1 0,-1-1 0,0 0 0,8-26-9111,-8 14 1456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2.766"/>
    </inkml:context>
    <inkml:brush xml:id="br0">
      <inkml:brushProperty name="width" value="0.025" units="cm"/>
      <inkml:brushProperty name="height" value="0.025" units="cm"/>
    </inkml:brush>
  </inkml:definitions>
  <inkml:trace contextRef="#ctx0" brushRef="#br0">1 1 13741,'0'0'9849,"14"1"-10073,-12 1 290,0 1 0,0-1 0,0 0-1,0 1 1,0 0 0,-1-1 0,1 1 0,-1 0-1,0 0 1,0 0 0,0 0 0,1 4 0,10 45 1479,-9-38-1074,60 377 4771,-37-205-4985,60 471 773,-83-647-1608,0-19-882,-1-19-2476,-8 6-1114,-5-5-2888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2.310"/>
    </inkml:context>
    <inkml:brush xml:id="br0">
      <inkml:brushProperty name="width" value="0.025" units="cm"/>
      <inkml:brushProperty name="height" value="0.025" units="cm"/>
    </inkml:brush>
  </inkml:definitions>
  <inkml:trace contextRef="#ctx0" brushRef="#br0">1 80 1281,'0'0'12930,"13"-7"-9396,10-5-2755,2 0 1,-1 3-1,2 0 0,-1 1 1,1 1-1,0 2 1,48-4-1,-65 8-580,0 1 1,1 0-1,-1 0 1,0 1-1,1 1 1,-1 0-1,17 5 1,-23-5-178,0-1-1,-1 1 1,1 0 0,-1-1 0,0 1 0,0 0 0,1 1 0,-1-1 0,-1 0 0,1 1 0,0-1 0,0 1 0,-1-1 0,0 1 0,1 0-1,-1-1 1,0 1 0,0 0 0,0 0 0,-1 0 0,1 0 0,-1 0 0,0 0 0,0 0 0,0 0 0,0 0 0,0 0 0,-1 5-1,-1 4 45,-1-1-1,1 0 0,-2 0 0,1 0 1,-2 0-1,1 0 0,-2-1 0,1 0 1,-12 16-1,-11 11-25,-35 36 0,16-19-340,1 1-2023,18-21-3308,7-8-6108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3.137"/>
    </inkml:context>
    <inkml:brush xml:id="br0">
      <inkml:brushProperty name="width" value="0.025" units="cm"/>
      <inkml:brushProperty name="height" value="0.025" units="cm"/>
    </inkml:brush>
  </inkml:definitions>
  <inkml:trace contextRef="#ctx0" brushRef="#br0">4 1 6150,'-1'10'10004,"-2"110"-2957,5-78-5640,2 0 1,15 69-1,33 80 546,-41-160-1454,0-1-1,2 0 1,2-1 0,18 29 0,-32-55-466,1-1-1,-1 0 1,1 1-1,0-1 1,0 0-1,0 0 0,0 0 1,0 0-1,0-1 1,0 1-1,1 0 1,-1-1-1,0 0 1,1 0-1,0 1 1,-1-1-1,5 1 1,-5-2-23,0-1 1,0 1 0,-1 0 0,1-1 0,0 1-1,-1-1 1,1 1 0,-1-1 0,1 0-1,-1 1 1,1-1 0,-1 0 0,1 0-1,-1 0 1,0-1 0,1 1 0,-1 0 0,0 0-1,0-1 1,0 1 0,0 0 0,0-1-1,0 1 1,0-1 0,-1 1 0,1-1-1,-1 0 1,2-2 0,23-68-11,21-95 0,-11 35 0,38-92-4052,-59 173-3523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8.784"/>
    </inkml:context>
    <inkml:brush xml:id="br0">
      <inkml:brushProperty name="width" value="0.025" units="cm"/>
      <inkml:brushProperty name="height" value="0.025" units="cm"/>
    </inkml:brush>
  </inkml:definitions>
  <inkml:trace contextRef="#ctx0" brushRef="#br0">15 4958 4068,'0'0'15647,"-3"4"-14585,-8 12-367,20-30 506,27-39 266,-10 14-1132,2 1-1,1 1 1,2 2-1,1 1 1,70-56-1,-25 36-87,269-203-18,99-132-112,-366 315-84,3 3 1,103-66-1,-157 116-32,932-747 768,-944 754-763,781-686 218,238-235 955,-774 721-1152,-84 73 120,218-226 0,-48 18 163,-198 202-236,-158 164-2802,6-13 2019,0-1 1,1 1-1,-1-1 0,-1 0 0,1 0 0,0 0 0,-1-1 1,-6 5-1,-13 0-8281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4.248"/>
    </inkml:context>
    <inkml:brush xml:id="br0">
      <inkml:brushProperty name="width" value="0.025" units="cm"/>
      <inkml:brushProperty name="height" value="0.025" units="cm"/>
    </inkml:brush>
  </inkml:definitions>
  <inkml:trace contextRef="#ctx0" brushRef="#br0">238 1 18385,'0'0'7159,"3"11"-5525,0 1-1359,-2 0 0,1 0 1,-2 1-1,0-1 1,0 0-1,-1 0 0,0 0 1,-1 1-1,-1-2 0,1 1 1,-9 19-1,-91 204 720,-6 16-613,105-242-310,0 0 0,0 0 0,1 0-1,0 0 1,1 0 0,-1 12-1,2-19-60,0 0 0,0 0 0,1 0 0,-1-1 0,0 1 0,1 0 0,0 0 0,-1 0 0,1-1 0,0 1 0,0 0 0,0-1 0,0 1 0,0-1 0,0 1 0,0-1 0,0 0 0,1 1 0,-1-1 0,1 0 0,-1 0 0,1 0-1,-1 0 1,1 0 0,0 0 0,-1 0 0,1-1 0,0 1 0,0 0 0,-1-1 0,1 0 0,0 1 0,0-1 0,0 0 0,0 0 0,2 0 0,9 0-6,0 0 1,-1-1-1,1-1 0,0 0 1,-1 0-1,1-1 0,-1-1 1,13-5-1,96-51-49,-42 19-190,-73 38 73,22-11-2132,-12 2-2566,-2-5-4318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4.890"/>
    </inkml:context>
    <inkml:brush xml:id="br0">
      <inkml:brushProperty name="width" value="0.025" units="cm"/>
      <inkml:brushProperty name="height" value="0.025" units="cm"/>
    </inkml:brush>
  </inkml:definitions>
  <inkml:trace contextRef="#ctx0" brushRef="#br0">169 84 23030,'0'0'5258,"-3"12"-5124,-1 0-134,-112 363 3000,103-344-2930,7-19-16,1 0 0,0 0 0,1 0 0,0 1 0,1 0 0,-3 21 0,25-75 768,9-56-797,-5-1 0,20-177 0,-42 264-25,-1 25 0,-1 5 0,0 0 0,1 1 0,2-1 0,4 28 0,-5-45 0,0-1 0,1 1 0,-1 0 0,1-1 0,0 1 0,-1 0 0,1-1 0,0 0 0,0 1 0,0-1 0,0 0 0,0 0 0,0 0 0,0 0 0,0-1 0,0 1 0,0 0 0,0-1 0,1 0 0,-1 1 0,0-1 0,0 0 0,1 0 0,-1 0 0,0-1 0,0 1 0,1 0 0,-1-1 0,0 1 0,0-1 0,0 0 0,4-2 0,4-1 0,1 0 0,-1-1 0,0 0 0,0-1 0,10-7 0,8-11 0,-1-2 0,0 0 0,29-41 0,9-7 0,-65 74 0,0 0 0,1 0 0,-1 0 0,0 1 0,1-1 0,-1 0 0,0 0 0,0 0 0,1 1 0,-1-1 0,0 0 0,0 0 0,1 0 0,-1 1 0,0-1 0,0 0 0,0 1 0,0-1 0,1 0 0,-1 1 0,0-1 0,0 0 0,0 0 0,0 1 0,0-1 0,0 0 0,0 1 0,0-1 0,0 0 0,0 1 0,0-1 0,0 0 0,0 1 0,0-1 0,0 0 0,0 1 0,0-1 0,0 0 0,-1 1 0,1-1 0,0 0 0,0 0 0,0 1 0,0-1 0,-1 1 0,-4 20 0,0 0 0,-1-1 0,-1 1 0,-17 33 0,-2 8 0,12-30 0,2 1 0,1 1 0,2 0 0,1 1 0,2 0 0,1 0 0,0 60 0,11-65-2768,-5-28 2336,0-1-1,-1 0 1,1 0 0,0 0 0,0 1-1,0-1 1,0 0 0,0 0 0,0 0-1,0 0 1,0-1 0,0 1-1,0 0 1,0 0 0,1-1 0,-1 1-1,0 0 1,0-1 0,3 1 0,8 0-14420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5.546"/>
    </inkml:context>
    <inkml:brush xml:id="br0">
      <inkml:brushProperty name="width" value="0.025" units="cm"/>
      <inkml:brushProperty name="height" value="0.025" units="cm"/>
    </inkml:brush>
  </inkml:definitions>
  <inkml:trace contextRef="#ctx0" brushRef="#br0">255 1 10570,'0'0'15118,"-4"9"-14883,-47 104 523,-77 186 907,112-252-1467,1 1-1,3 0 1,2 0 0,-7 76-1,16-112-151,1 0-1,0-1 1,0 1-1,1 0 1,1-1-1,0 1 0,0 0 1,1-1-1,7 17 1,-7-24-99,-1 1 1,1-1 0,0 1-1,0-1 1,1 0 0,-1 0 0,1-1-1,0 1 1,0-1 0,0 1-1,0-1 1,1-1 0,-1 1 0,1-1-1,0 1 1,0-1 0,0-1-1,0 1 1,0-1 0,0 1 0,0-2-1,0 1 1,6 0 0,-4 0-627,-1-1 1,1 0-1,0 0 1,-1 0-1,1-1 1,0 0-1,-1 0 1,1-1-1,7-2 1,22-19-6850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106"/>
    </inkml:context>
    <inkml:brush xml:id="br0">
      <inkml:brushProperty name="width" value="0.025" units="cm"/>
      <inkml:brushProperty name="height" value="0.025" units="cm"/>
    </inkml:brush>
  </inkml:definitions>
  <inkml:trace contextRef="#ctx0" brushRef="#br0">153 84 23446,'0'0'929,"-2"10"149,-14 52 33,-2-1-1,-41 89 1,1-5-893,68-171 1421,61-185-742,-40 5-1073,-36 239 12,3-23 151,0 0-1,0-1 1,1 1-1,0 0 1,1 1-1,0-1 1,1 0-1,0 0 1,3 11-1,-3-20 12,0 1-1,0-1 1,1 1 0,-1-1-1,0 1 1,1-1 0,-1 0-1,1 1 1,-1-1 0,1 0-1,0 0 1,-1 0 0,1-1-1,0 1 1,0 0 0,0-1 0,0 1-1,0-1 1,-1 1 0,1-1-1,0 0 1,0 0 0,0 0-1,0 0 1,0 0 0,0 0-1,3-1 1,2 0 69,0 0 0,1-1 1,-1 0-1,0 0 0,1 0 1,6-4-1,1-3 33,1 0 0,-2-2-1,1 1 1,-2-2 0,20-19 0,55-72 223,-67 76-156,-21 27-169,0 0 0,0-1 0,0 1 0,0 0 0,0 0 0,0 0 1,0 0-1,0-1 0,0 1 0,0 0 0,0 0 0,0 0 0,0 0 0,0 0 0,0-1 1,1 1-1,-1 0 0,0 0 0,0 0 0,0 0 0,0 0 0,0 0 0,0 0 0,1-1 0,-1 1 1,0 0-1,0 0 0,0 0 0,0 0 0,0 0 0,1 0 0,-1 0 0,0 0 0,0 0 1,0 0-1,0 0 0,1 0 0,-1 0 0,0 0 0,0 0 0,0 0 0,0 0 0,1 0 1,-1 0-1,0 0 0,0 0 0,0 0 0,0 1 0,1-1 0,-1 0 0,0 0 0,0 0 1,0 0-1,0 0 0,0 0 0,0 0 0,1 1 0,-1 13-83,-6 21 40,-37 93 264,32-100-207,0 0 0,2 2 0,1-1 1,1 1-1,2 0 0,-3 50 0,8-78-161,0 0 1,0 0-1,0 0 1,0 1-1,1-1 1,-1 0-1,1 0 1,-1 0-1,1 0 1,0 0-1,0 0 1,1 2-1,15 5-5842,-6-8-1093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447"/>
    </inkml:context>
    <inkml:brush xml:id="br0">
      <inkml:brushProperty name="width" value="0.025" units="cm"/>
      <inkml:brushProperty name="height" value="0.025" units="cm"/>
    </inkml:brush>
  </inkml:definitions>
  <inkml:trace contextRef="#ctx0" brushRef="#br0">53 1 18033,'0'0'6598,"-9"65"-4420,2-35-192,-2 6-1185,1 3-577,-1 2-192,3-1 0,5 2 0,-2-6-32,3-4 32,0-6-64,0-8-128,0-5-737,0-7-1185,0-27-12171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820"/>
    </inkml:context>
    <inkml:brush xml:id="br0">
      <inkml:brushProperty name="width" value="0.025" units="cm"/>
      <inkml:brushProperty name="height" value="0.025" units="cm"/>
    </inkml:brush>
  </inkml:definitions>
  <inkml:trace contextRef="#ctx0" brushRef="#br0">1 299 13677,'0'0'13453,"77"0"-12300,-36 0-705,2-2-384,4-2-32,1-2-1377,2-1-2371,-2-7-2658,-3-1-5701</inkml:trace>
  <inkml:trace contextRef="#ctx0" brushRef="#br0" timeOffset="1">852 1 20499,'0'0'5830,"-41"64"-3812,15-24-1025,-5 5-545,-2 4-320,-8 1-64,5-4-32,2-2-32,3-8 32,9-8-64,6-7-288,9-12-737,4-9-1633,3-5-962,10-21-1345,8-11-4484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146"/>
    </inkml:context>
    <inkml:brush xml:id="br0">
      <inkml:brushProperty name="width" value="0.025" units="cm"/>
      <inkml:brushProperty name="height" value="0.025" units="cm"/>
    </inkml:brush>
  </inkml:definitions>
  <inkml:trace contextRef="#ctx0" brushRef="#br0">29 1 16367,'0'0'10223,"1"11"-9101,0 28-461,-2 1 1,-12 74 0,5-57-795,0 59 0,12-91-658,-1-2-6010,-3-18 465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502"/>
    </inkml:context>
    <inkml:brush xml:id="br0">
      <inkml:brushProperty name="width" value="0.025" units="cm"/>
      <inkml:brushProperty name="height" value="0.025" units="cm"/>
    </inkml:brush>
  </inkml:definitions>
  <inkml:trace contextRef="#ctx0" brushRef="#br0">1 105 19378,'0'0'11275,"57"5"-10026,-17-13-608,10-1-417,0 0-224,2-1-160,-1 0-1282,-7 1-1376,0-5-1474,-7-3-2082,-1-7-5574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2.978"/>
    </inkml:context>
    <inkml:brush xml:id="br0">
      <inkml:brushProperty name="width" value="0.025" units="cm"/>
      <inkml:brushProperty name="height" value="0.025" units="cm"/>
    </inkml:brush>
  </inkml:definitions>
  <inkml:trace contextRef="#ctx0" brushRef="#br0">67 0 12236,'0'0'16575,"2"13"-15187,-1-4-1225,-1 1-1,1 0 0,-1-1 0,-1 1 1,0 0-1,0-1 0,-1 1 1,0-1-1,-4 10 0,-1-1-88,-33 103 479,37-109-518,0 1 1,1-1-1,1 0 0,0 1 1,0-1-1,1 1 0,1-1 1,2 14-1,-2-24-35,-1 0 0,1-1 0,0 1 0,0 0 0,0 0 0,0-1 0,0 1 0,0 0 0,0-1 0,1 1 0,-1-1 0,0 1 0,1-1 0,-1 0 0,1 0 0,0 0 0,-1 0 0,1 0 0,0 0 0,0 0 0,-1 0 0,1-1 0,0 1 0,0-1 0,0 1 0,0-1 0,0 0 0,0 1 0,0-1 0,0 0 0,0-1 0,0 1 0,0 0 0,0 0 0,3-2 0,3 1 0,0-1 0,0 0 0,0-1 0,-1 0 0,1 0 0,-1 0 0,11-7 0,0-3-567,-1-1 0,26-25 0,-32 27-282,-1 0 0,0 0 0,-1-1 0,0-1 0,-1 0 0,0 0 0,9-25 0,-4-7-7154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860"/>
    </inkml:context>
    <inkml:brush xml:id="br0">
      <inkml:brushProperty name="width" value="0.025" units="cm"/>
      <inkml:brushProperty name="height" value="0.025" units="cm"/>
    </inkml:brush>
  </inkml:definitions>
  <inkml:trace contextRef="#ctx0" brushRef="#br0">54 123 19635,'0'0'10041,"-3"13"-9299,-47 237 1079,76-300-1293,-16 10-528,-1-1 0,-2 0 0,-2 0 0,-1-1 0,-4-57 0,-3 84 0,-4 24 0,-5 27 0,10-29 0,1 0 0,0 0 0,0 0 0,1 0 0,0 0 0,0 0 0,1 0 0,0 0 0,0 0 0,0 0 0,4 9 0,-3-13 0,-1 0 0,1 0 0,0 0 0,0 0 0,0 0 0,0-1 0,1 1 0,-1-1 0,1 0 0,-1 1 0,1-1 0,0-1 0,0 1 0,0 0 0,0-1 0,0 1 0,0-1 0,0 0 0,1 0 0,-1 0 0,0 0 0,1-1 0,-1 1 0,1-1 0,3 0 0,5-1 0,-1 0 0,0 0 0,1-1 0,-1-1 0,0 0 0,0 0 0,-1-1 0,1-1 0,-1 1 0,1-2 0,-2 1 0,15-12 0,14-12 0,56-53 0,-80 69 0,9-6 0,-23 19 0,0-1 0,0 1 0,0 0 0,0 0 0,1 0 0,-1 0 0,0 0 0,0 0 0,0 0 0,0 0 0,0-1 0,0 1 0,0 0 0,0 0 0,1 0 0,-1 0 0,0 0 0,0 0 0,0 0 0,0 0 0,0 0 0,0 0 0,1 0 0,-1 0 0,0 0 0,0 0 0,0 0 0,0 0 0,0 0 0,0 0 0,1 0 0,-1 0 0,0 0 0,0 0 0,0 0 0,0 0 0,0 0 0,0 0 0,1 0 0,-1 1 0,0-1 0,0 0 0,0 0 0,0 0 0,0 0 0,0 0 0,0 0 0,0 0 0,0 0 0,0 0 0,1 1 0,-1-1 0,0 0 0,0 0 0,0 0 0,0 0 0,0 0 0,0 0 0,0 1 0,0-1 0,0 0 0,0 0 0,0 0 0,0 0 0,0 0 0,0 0 0,0 1 0,0-1 0,0 0 0,-21 43 0,16-33 0,-16 31 0,-25 64 0,42-92 0,-1 0 0,2 0 0,-1 1 0,2-1 0,0 1 0,1-1 0,0 1 0,1 0 0,2 22 0,0-33-213,-1 0 0,0 0 0,1 0 0,0 0 1,0-1-1,-1 1 0,2-1 0,-1 1 0,0-1 0,0 0 0,1 1 0,-1-2 0,1 1 0,0 0 1,0 0-1,-1-1 0,1 1 0,0-1 0,0 0 0,0 0 0,1 0 0,3 0 0,-4 0-197,0 0 0,0 0-1,0 0 1,0-1 0,0 1 0,0-1-1,0 0 1,0 0 0,0 0-1,0-1 1,0 1 0,0-1-1,0 1 1,0-1 0,0 0 0,0 0-1,0 0 1,0-1 0,0 1-1,-1-1 1,1 0 0,4-3-1,9-20-10175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8.204"/>
    </inkml:context>
    <inkml:brush xml:id="br0">
      <inkml:brushProperty name="width" value="0.025" units="cm"/>
      <inkml:brushProperty name="height" value="0.025" units="cm"/>
    </inkml:brush>
  </inkml:definitions>
  <inkml:trace contextRef="#ctx0" brushRef="#br0">325 0 11147,'0'0'12780,"-5"74"-10570,5-33 929,11 12-705,3 3-1377,1 2-1057,1 8 0,0-1 0,-8 4 0,-6 4 0,-2 5 0,-24 6 0,-16 3 0,-15 6 0,-23 0 0,-17-3-1441,-15-10-6407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0.042"/>
    </inkml:context>
    <inkml:brush xml:id="br0">
      <inkml:brushProperty name="width" value="0.025" units="cm"/>
      <inkml:brushProperty name="height" value="0.025" units="cm"/>
    </inkml:brush>
  </inkml:definitions>
  <inkml:trace contextRef="#ctx0" brushRef="#br0">0 155 8392,'0'0'8168,"13"1"-7149,345 11 3336,15-30-1607,-346 17-2601,468-34 655,360-16-745,-133 48 35,70-2 457,-499-19 168,-118 7 787,-174 17-1398,9-1-752,-12 0-3323,-9-2-331,-5-6-3045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4.567"/>
    </inkml:context>
    <inkml:brush xml:id="br0">
      <inkml:brushProperty name="width" value="0.025" units="cm"/>
      <inkml:brushProperty name="height" value="0.025" units="cm"/>
    </inkml:brush>
  </inkml:definitions>
  <inkml:trace contextRef="#ctx0" brushRef="#br0">0 6763 4965,'0'0'9518,"9"5"-8349,28 13-213,-33-17-810,-1 0 0,1-1 1,0 0-1,0 1 1,0-1-1,-1 0 0,1-1 1,0 1-1,0-1 0,0 1 1,-1-1-1,1 0 1,0-1-1,-1 1 0,1-1 1,-1 1-1,6-5 0,9-2 172,34-13-39,-2-3 0,93-57 0,86-80 88,-92 61-349,197-125 428,75-52-235,618-418 753,-407 286-844,929-673 258,-651 447-217,-683 485-85,1172-837 72,-1101 774-75,1412-1017 393,-998 771 1056,-667 444-1425,-53 25-216,-3-9-4082,10-6-716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5.564"/>
    </inkml:context>
    <inkml:brush xml:id="br0">
      <inkml:brushProperty name="width" value="0.025" units="cm"/>
      <inkml:brushProperty name="height" value="0.025" units="cm"/>
    </inkml:brush>
  </inkml:definitions>
  <inkml:trace contextRef="#ctx0" brushRef="#br0">188 0 8104,'0'0'16581,"3"11"-14964,-1-1-1392,0 0 0,-1 0 0,-1 0 0,0 1 0,0-1 0,-1 0 0,0 0 0,0 1 0,-1-1 0,-1 0 0,0-1 0,0 1 0,-9 17 0,-51 121 261,25-63 112,-27 91-1,62-143-206,3-32-366,0 0 0,0 0-1,1-1 1,-1 1 0,0 0 0,0 0 0,1 0 0,-1-1-1,1 1 1,-1 0 0,1 0 0,-1-1 0,1 1 0,-1-1-1,1 1 1,0 0 0,-1-1 0,1 1 0,0-1 0,0 1-1,1 0 1,1-1 25,1 1 0,0-1 0,0 0-1,0 0 1,-1 0 0,1 0 0,0-1-1,0 0 1,-1 1 0,1-1 0,0-1-1,-1 1 1,5-2 0,51-23-50,92-56 0,-16 7 0,-96 59-1904,-32 15 878,0-2 1,0 1-1,0-1 1,-1 0-1,1 0 1,-1-1-1,0 0 1,1 0 0,-2 0-1,1-1 1,-1 0-1,1 0 1,4-7-1,-3-5-11604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6.122"/>
    </inkml:context>
    <inkml:brush xml:id="br0">
      <inkml:brushProperty name="width" value="0.025" units="cm"/>
      <inkml:brushProperty name="height" value="0.025" units="cm"/>
    </inkml:brush>
  </inkml:definitions>
  <inkml:trace contextRef="#ctx0" brushRef="#br0">84 178 16752,'0'0'12502,"1"17"-11658,0 12-569,-2 0 1,-1 0-1,-2 0 1,-12 50-1,-10 8 130,-11 42 423,46-137-754,6-14-89,6-21 15,-2-2 0,-2 0 0,-2-1 0,-2 0 0,-2-1 0,-2-1 0,4-79 0,-14 137 0,-1 22 0,1 0 0,1 0 0,7 45 0,-7-75 0,1 0 0,-1 0 0,1-1 0,-1 1 0,1 0 0,0 0 0,0 0 0,0-1 0,0 1 0,0 0 0,0-1 0,1 1 0,-1-1 0,0 0 0,1 1 0,-1-1 0,1 0 0,0 0 0,-1 0 0,1 0 0,0 0 0,-1 0 0,1 0 0,0-1 0,0 1 0,0 0 0,0-1 0,0 0 0,0 0 0,0 1 0,0-1 0,0 0 0,0 0 0,0-1 0,0 1 0,-1 0 0,1-1 0,3 0 0,2-1 0,1-1 0,-1 1 0,0-1 0,0-1 0,0 1 0,-1-1 0,1 0 0,9-9 0,8-11 0,-1-1 0,-2-1 0,0-1 0,-2-1 0,24-46 0,18-25 0,-61 99 0,0 0 0,0-1 0,0 1 0,0 0 0,0 0 0,0-1 0,0 1 0,0 0 0,0 0 0,0 0 0,0-1 0,0 1 0,0 0 0,0 0 0,0 0 0,1-1 0,-1 1 0,0 0 0,0 0 0,0 0 0,0 0 0,1-1 0,-1 1 0,0 0 0,0 0 0,0 0 0,1 0 0,-1 0 0,0 0 0,0 0 0,0-1 0,1 1 0,-1 0 0,0 0 0,0 0 0,1 0 0,-1 0 0,0 0 0,0 0 0,0 0 0,1 0 0,-1 0 0,0 0 0,0 0 0,1 1 0,-1-1 0,0 0 0,0 0 0,0 0 0,1 0 0,-1 0 0,0 0 0,0 0 0,0 1 0,1-1 0,-1 0 0,0 0 0,0 0 0,0 0 0,0 1 0,0-1 0,0 0 0,1 0 0,-1 0 0,0 1 0,0-1 0,0 0 0,0 1 0,2 27 0,-7 39 0,-28 74 44,21-100-101,2 1 0,2 0 0,1 0 1,-1 85-1,8-125-169,0-1 1,0 1-1,1 0 0,-1 0 1,0 0-1,1 0 1,-1-1-1,1 1 0,-1 0 1,1-1-1,0 1 1,1 2-1,13 2-8623,-4-6-1614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6.680"/>
    </inkml:context>
    <inkml:brush xml:id="br0">
      <inkml:brushProperty name="width" value="0.025" units="cm"/>
      <inkml:brushProperty name="height" value="0.025" units="cm"/>
    </inkml:brush>
  </inkml:definitions>
  <inkml:trace contextRef="#ctx0" brushRef="#br0">331 1 15759,'0'0'8605,"-10"10"-7697,-14 20-200,1 2 1,1 0-1,1 1 0,-20 47 0,-63 161 962,102-235-1596,-5 10 60,-49 139 757,50-135-802,1 0 0,1 0 0,1 0 0,1 1 0,1 40 0,2-56-95,0 0 1,0 0 0,1 0 0,0 1-1,0-2 1,0 1 0,0 0 0,1 0-1,0-1 1,0 1 0,0-1-1,1 0 1,-1 0 0,1 0 0,0 0-1,0-1 1,0 0 0,0 1 0,1-2-1,0 1 1,-1 0 0,1-1-1,0 0 1,0 0 0,0 0 0,10 1-1,-5 0-562,0-1 0,0-1 0,0 0 0,0 0 0,0-1 0,12-1 0,-15 1-699,-1-1 0,1 0-1,0-1 1,-1 0 0,1 0 0,-1 0-1,0-1 1,12-6 0,16-16-12634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7.220"/>
    </inkml:context>
    <inkml:brush xml:id="br0">
      <inkml:brushProperty name="width" value="0.025" units="cm"/>
      <inkml:brushProperty name="height" value="0.025" units="cm"/>
    </inkml:brush>
  </inkml:definitions>
  <inkml:trace contextRef="#ctx0" brushRef="#br0">127 40 20692,'0'0'3384,"-7"14"-1820,-15 31-383,2 0 0,2 2 1,-19 80-1,32-106-1013,-1 5 305,2-1 0,0 1 0,0 26 0,17-81-165,-3 10-274,3-25-34,-2-1 0,8-71 0,-2-52 0,-17 159 0,-4 44 0,2-25 0,0 0 0,1 0 0,0 0 0,1 0 0,0 0 0,0 0 0,1 0 0,1 0 0,4 18 0,-5-26 0,0-1 0,0 1 0,0-1 0,1 1 0,-1-1 0,0 1 0,1-1 0,-1 0 0,1 0 0,0 0 0,-1 0 0,1 0 0,0 0 0,-1 0 0,1 0 0,0 0 0,0-1 0,0 1 0,0-1 0,0 0 0,0 1 0,0-1 0,0 0 0,0 0 0,-1 0 0,1-1 0,0 1 0,0 0 0,0-1 0,0 1 0,0-1 0,2 0 0,2-1 0,1-1 0,-1 1 0,0-1 0,0 0 0,0-1 0,-1 1 0,1-1 0,4-5 0,7-8 0,-2-1 0,0-1 0,-1 0 0,-1-1 0,-1-1 0,19-42 0,-37 119 0,-5-26-43,2 1-1,1 0 1,1 0-1,2 0 1,1 1-1,1 60 1,9-65-2511,4-13-2702,4-7-4279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7.751"/>
    </inkml:context>
    <inkml:brush xml:id="br0">
      <inkml:brushProperty name="width" value="0.025" units="cm"/>
      <inkml:brushProperty name="height" value="0.025" units="cm"/>
    </inkml:brush>
  </inkml:definitions>
  <inkml:trace contextRef="#ctx0" brushRef="#br0">9 1 15407,'0'0'6635,"3"9"-4734,4 27-18,-2 0 0,-2 1 0,-2 68 1,-2-54-1663,10 78 0,-7-111-4056,-7-25-5668,-8-17 2641,-7-7-3799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093"/>
    </inkml:context>
    <inkml:brush xml:id="br0">
      <inkml:brushProperty name="width" value="0.025" units="cm"/>
      <inkml:brushProperty name="height" value="0.025" units="cm"/>
    </inkml:brush>
  </inkml:definitions>
  <inkml:trace contextRef="#ctx0" brushRef="#br0">0 87 12908,'0'0'15054,"70"-10"-14189,-29 10-352,6 0-385,5-3-96,5-9-993,1-5-2434,-6-2-1890,2-7-3459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3.336"/>
    </inkml:context>
    <inkml:brush xml:id="br0">
      <inkml:brushProperty name="width" value="0.025" units="cm"/>
      <inkml:brushProperty name="height" value="0.025" units="cm"/>
    </inkml:brush>
  </inkml:definitions>
  <inkml:trace contextRef="#ctx0" brushRef="#br0">60 56 5061,'0'0'26104,"-56"-25"-24502,53 22-1602,3 2 0,0-2 0,3 2 0,12-2 0,2-3 0,-2-2-4068,-1 3-7303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464"/>
    </inkml:context>
    <inkml:brush xml:id="br0">
      <inkml:brushProperty name="width" value="0.025" units="cm"/>
      <inkml:brushProperty name="height" value="0.025" units="cm"/>
    </inkml:brush>
  </inkml:definitions>
  <inkml:trace contextRef="#ctx0" brushRef="#br0">330 0 18866,'0'0'6054,"-8"9"-4159,-166 231 2740,35-42-4631,132-191-2692,5-9 446,10-23-1167,18-37-942,-11 29 2577,76-151-6980,-56 125 11375,2 2 5617,-37 57-8106,0 0-1,0 1 0,0-1 0,0 0 0,0 0 0,0 0 0,0 0 0,0 0 1,0 1-1,0-1 0,0 0 0,1 0 0,-1 0 0,0 0 0,0 0 0,0 1 1,0-1-1,0 0 0,0 0 0,0 0 0,0 0 0,1 0 0,-1 0 0,0 0 1,0 0-1,0 1 0,0-1 0,0 0 0,1 0 0,-1 0 0,0 0 0,0 0 1,0 0-1,0 0 0,0 0 0,1 0 0,-1 0 0,0 0 0,0 0 0,0 0 1,0 0-1,1 0 0,-1 0 0,0 0 0,0 0 0,0 0 0,0-1 0,0 1 1,1 0-1,-1 0 0,0 0 0,0 0 0,0 0 0,0 0 0,0 0 1,0 0-1,0-1 0,1 1 0,-2 28 1888,-8 35-1568,3-31-195,2 1-1,1 0 0,2 1 1,1-1-1,6 49 1,-5-75-269,1 0 0,0-1 0,1 1 0,-1-1 0,1 1 0,0-1 0,1 0 0,-1 0 0,1-1 1,1 1-1,5 5 0,-17-9-11369,-8-5 2686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792"/>
    </inkml:context>
    <inkml:brush xml:id="br0">
      <inkml:brushProperty name="width" value="0.025" units="cm"/>
      <inkml:brushProperty name="height" value="0.025" units="cm"/>
    </inkml:brush>
  </inkml:definitions>
  <inkml:trace contextRef="#ctx0" brushRef="#br0">0 148 15535,'0'0'12620,"65"9"-10827,-25-9-800,6-5-608,1-3-225,-1-3-128,-5-1-64,-2-3-801,-6-2-1281,-2-8-2114,-7-4-1666,1-5-3587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9.151"/>
    </inkml:context>
    <inkml:brush xml:id="br0">
      <inkml:brushProperty name="width" value="0.025" units="cm"/>
      <inkml:brushProperty name="height" value="0.025" units="cm"/>
    </inkml:brush>
  </inkml:definitions>
  <inkml:trace contextRef="#ctx0" brushRef="#br0">71 79 19314,'0'0'2050,"-5"9"-91,-7 17-1395,1 1 0,2 0 0,0 1 0,2 0 0,1 0 0,1 0 0,2 0 0,1 1 0,1 0 0,4 38 0,-4-67-543,1 0 1,0 0 0,0 0 0,0 0 0,0 0 0,0 1 0,0-1-1,0 0 1,0 0 0,0 0 0,0 0 0,0 0 0,0 0 0,0 0-1,1 0 1,-1 1 0,0-1 0,0 0 0,0 0 0,0 0 0,0 0-1,0 0 1,0 0 0,0 0 0,0 0 0,0 0 0,0 1 0,0-1 0,0 0-1,1 0 1,-1 0 0,0 0 0,0 0 0,0 0 0,0 0 0,0 0-1,0 0 1,0 0 0,0 0 0,1 0 0,-1 0 0,0 0 0,0 0-1,0 0 1,0 0 0,0 0 0,0 0 0,0 0 0,0 0 0,1 0-1,-1 0 1,0 0 0,0 0 0,0 0 0,0 0 0,0 0 0,0 0-1,0 0 1,0-1 0,1 1 0,-1 0 0,0 0 0,0 0 0,0 0-1,0 0 1,0 0 0,9-11 651,6-13-285,-2-19-499,-2 1 1,-2-2 0,-2 1-1,-2-1 1,0-82 0,-15 138-477,-1 15 560,-4 45 322,14-67-256,0 0 0,1 0-1,0 0 1,0 0 0,0 0 0,0 1 0,1-1 0,0 0 0,0 0 0,0 0 0,1 0 0,1 4 0,-2-7-15,1-1 0,-1 1 0,0-1 0,1 1 0,-1-1 0,1 0 1,-1 0-1,1 0 0,0 0 0,-1 0 0,1 0 0,0-1 0,0 1 0,-1 0 1,1-1-1,0 1 0,0-1 0,0 0 0,0 0 0,0 1 0,0-1 1,0-1-1,-1 1 0,1 0 0,0 0 0,0-1 0,0 1 0,0-1 1,0 1-1,2-2 0,2-1 28,0 1 1,0-1 0,-1 0-1,1 0 1,-1-1-1,1 1 1,8-9 0,1-6-47,-2 0 1,1 0-1,-2-1 1,16-35 0,-13 27-69,24-37 0,-39 64 54,0 0 1,0 0-1,0 0 1,0 0-1,0 0 1,0 0-1,0 0 1,0 0-1,0 0 0,0-1 1,0 1-1,0 0 1,0 0-1,1 0 1,-1 0-1,0 0 1,0 0-1,0 0 0,0 0 1,0 0-1,0 0 1,0 0-1,0 0 1,0 0-1,1 0 1,-1 0-1,0 0 1,0 0-1,0 0 0,0 0 1,0 0-1,0 0 1,0 0-1,1 0 1,-1 0-1,0 0 1,0 0-1,0 0 1,0 0-1,0 0 0,0 0 1,0 0-1,0 0 1,0 0-1,1 0 1,-1 0-1,0 0 1,0 1-1,0-1 0,0 0 1,0 0-1,0 0 1,0 0-1,0 0 1,0 0-1,0 0 1,0 0-1,0 0 1,0 1-1,0-1 0,0 0 1,0 0-1,0 0 1,0 0-1,0 0 1,0 0-1,0 0 1,0 1-1,0-1 1,2 15-166,-4 19 233,-19 66 160,14-71-131,0 1 0,2 0 0,1 0-1,1 0 1,2 42 0,1-69-260,1 0-1,-1 0 1,1 0 0,0-1 0,0 1-1,0 0 1,0 0 0,0-1 0,1 1-1,-1-1 1,1 1 0,-1-1 0,1 0-1,0 1 1,0-1 0,0 0 0,0 0-1,5 3 1,-5-4-159,0 1 1,1-1-1,-1 0 0,0 0 0,1 0 1,-1 0-1,1-1 0,0 1 0,-1 0 0,1-1 1,-1 0-1,1 0 0,0 0 0,-1 0 1,1 0-1,-1 0 0,1-1 0,0 1 1,-1-1-1,1 1 0,-1-1 0,0 0 1,1 0-1,-1-1 0,1 1 0,-1 0 1,0-1-1,0 1 0,0-1 0,0 0 0,0 1 1,2-4-1,17-25-10069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9.492"/>
    </inkml:context>
    <inkml:brush xml:id="br0">
      <inkml:brushProperty name="width" value="0.025" units="cm"/>
      <inkml:brushProperty name="height" value="0.025" units="cm"/>
    </inkml:brush>
  </inkml:definitions>
  <inkml:trace contextRef="#ctx0" brushRef="#br0">90 1 19538,'0'0'2979,"3"51"-480,9-20-385,4 9-225,1 0-575,3 5-514,-4 4-319,-3 5-97,-9 6-95,-4 6-65,-6 10 32,-21 3-256,-8 5 0,-3-3-577,-5-12-2594,2-19-5092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0.256"/>
    </inkml:context>
    <inkml:brush xml:id="br0">
      <inkml:brushProperty name="width" value="0.025" units="cm"/>
      <inkml:brushProperty name="height" value="0.025" units="cm"/>
    </inkml:brush>
  </inkml:definitions>
  <inkml:trace contextRef="#ctx0" brushRef="#br0">0 0 12332,'0'0'9353,"70"6"-8617,-43 28-223,5 12-193,6 11-192,4 6-96,3 2-128,3 1-545,-3-6-672,0-7-1570,-10-11-1921,-5-11-1730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0.612"/>
    </inkml:context>
    <inkml:brush xml:id="br0">
      <inkml:brushProperty name="width" value="0.025" units="cm"/>
      <inkml:brushProperty name="height" value="0.025" units="cm"/>
    </inkml:brush>
  </inkml:definitions>
  <inkml:trace contextRef="#ctx0" brushRef="#br0">1 312 14798,'0'0'1244,"5"8"480,1 2-1298,1-2-1,0 1 1,0-1 0,1 0-1,0-1 1,1 0 0,-1 0-1,1 0 1,1-1 0,-1-1-1,1 0 1,0 0 0,0-1-1,16 5 1,-5-3-210,0 0 1,0-2 0,0-1-1,1 0 1,-1-2 0,1 0-1,-1-2 1,25-3 0,-37 3-46,-1 0 0,1-1 0,0-1 0,-1 1 0,0-2 0,0 1 0,0-1 0,0 0 0,0 0 0,-1-1 0,0 0 0,0-1 0,0 0 0,0 0 0,-1 0 0,0 0 0,-1-1 0,1 0 0,-1-1 0,0 1 0,-1-1 0,5-11 0,1-9 83,-2 0 1,0-1-1,-2 0 1,3-36-1,-2-15-3204,-3 37-1554,-2 26-2180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294"/>
    </inkml:context>
    <inkml:brush xml:id="br0">
      <inkml:brushProperty name="width" value="0.025" units="cm"/>
      <inkml:brushProperty name="height" value="0.025" units="cm"/>
    </inkml:brush>
  </inkml:definitions>
  <inkml:trace contextRef="#ctx0" brushRef="#br0">57 1 11403,'0'0'4868,"-53"43"-4195,49-33-545,5-1-192,28-5 0,16-4 641,16 0 159,18 0-512,14-10-191,14-2-1379,3-1-1793,-2 2-608,0-1-2307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624"/>
    </inkml:context>
    <inkml:brush xml:id="br0">
      <inkml:brushProperty name="width" value="0.025" units="cm"/>
      <inkml:brushProperty name="height" value="0.025" units="cm"/>
    </inkml:brush>
  </inkml:definitions>
  <inkml:trace contextRef="#ctx0" brushRef="#br0">1 1 5157,'57'13'2338,"-1"-2"-320,-3-2-288,4-1-1090,4-5-448,9-2-95,6-1-258,12-2-2465,4-10-4229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1.814"/>
    </inkml:context>
    <inkml:brush xml:id="br0">
      <inkml:brushProperty name="width" value="0.025" units="cm"/>
      <inkml:brushProperty name="height" value="0.025" units="cm"/>
    </inkml:brush>
  </inkml:definitions>
  <inkml:trace contextRef="#ctx0" brushRef="#br0">34 0 17585,'0'0'1569,"-22"96"193,14-38-417,4 7-576,4 1-449,0-3-64,4-3-128,10-3-128,2-2-576,2-2-1346,-6 1-1569,-1-2-3492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967"/>
    </inkml:context>
    <inkml:brush xml:id="br0">
      <inkml:brushProperty name="width" value="0.025" units="cm"/>
      <inkml:brushProperty name="height" value="0.025" units="cm"/>
    </inkml:brush>
  </inkml:definitions>
  <inkml:trace contextRef="#ctx0" brushRef="#br0">1 43 12684,'182'0'6296,"0"2"-3862,182 4-5519,361 2-9495,-129 14 22564,-129-1-8790,-235-21-4779,1-11-3751,-127 3 3956</inkml:trace>
  <inkml:trace contextRef="#ctx0" brushRef="#br0" timeOffset="1">3441 73 5573,'70'0'3684,"-9"1"-609,3 4-481,-3-1-1249,4-3-704,3-1-257,7 0-256,8-7-95,3-5-290,8-2-1665,5-3-1217,0-1-2530,-3 2-801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387"/>
    </inkml:context>
    <inkml:brush xml:id="br0">
      <inkml:brushProperty name="width" value="0.025" units="cm"/>
      <inkml:brushProperty name="height" value="0.025" units="cm"/>
    </inkml:brush>
  </inkml:definitions>
  <inkml:trace contextRef="#ctx0" brushRef="#br0">21 1 13645,'0'0'9289,"-20"39"-11660,35-60-2529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4.101"/>
    </inkml:context>
    <inkml:brush xml:id="br0">
      <inkml:brushProperty name="width" value="0.025" units="cm"/>
      <inkml:brushProperty name="height" value="0.025" units="cm"/>
    </inkml:brush>
  </inkml:definitions>
  <inkml:trace contextRef="#ctx0" brushRef="#br0">255 32 14606,'0'0'16912,"-4"12"-16416,-9 20-412,-2-1 0,-1 0-1,-2-2 1,-1 0-1,-1-1 1,-1-1 0,-1 0-1,-38 32 1,68-86-84,158-283 0,-175 352 0,-3-5 0,2 0 0,2 1 0,1 0 0,2 0 0,0 64 0,4-101 0,1 0 0,0 0 0,0 0 0,0 0 0,0 0 0,0 1 0,0-1 0,0 0 0,0 0 0,0 0 0,0 0 0,0 0 0,1 0 0,-1 0 0,0 0 0,1 0 0,-1 0 0,1 0 0,-1 0 0,1 0 0,0 0 0,-1 0 0,1 0 0,0 0 0,0-1 0,0 1 0,-1 0 0,1-1 0,0 1 0,0 0 0,0-1 0,0 1 0,0-1 0,0 1 0,0-1 0,0 0 0,0 0 0,1 1 0,-1-1 0,0 0 0,0 0 0,0 0 0,0 0 0,2 0 0,0-1 0,-1 0 0,0 0 0,1 0 0,-1 0 0,0 0 0,0 0 0,1-1 0,-1 1 0,0-1 0,0 1 0,-1-1 0,1 0 0,0 0 0,0 0 0,-1 0 0,1 0 0,-1 0 0,2-5 0,-1 4 0,0-1 0,-1 0 0,1 0 0,-1 1 0,0-1 0,0 0 0,-1 0 0,1 0 0,-1 0 0,0 0 0,0 0 0,0 0 0,0 0 0,-1 0 0,1 0 0,-1 0 0,0 0 0,-1 0 0,1 1 0,-4-8 0,3 8 0,-1 0 0,0 0 0,0 0 0,-1 0 0,1 0 0,0 1 0,-1-1 0,0 1 0,1 0 0,-1 0 0,0 1 0,0-1 0,0 1 0,0-1 0,0 1 0,-1 1 0,1-1 0,0 0 0,-6 1 0,-132-3 0,141 3 0,1 0 0,0 0 0,-1 0 0,1 0 0,0 0 0,-1 0 0,1 0 0,-1 0 0,1 0 0,0 0 0,-1 0 0,1 0 0,0 0 0,-1-1 0,1 1 0,0 0 0,-1 0 0,1 0 0,0-1 0,-1 1 0,1 0 0,0 0 0,0-1 0,-1 1 0,1 0 0,0-1 0,0 1 0,0 0 0,-1-1 0,1 1 0,0 0 0,0-1 0,0 1 0,0 0 0,0-1 0,8-12 0,20-9 0,-9 13-25,1 0 0,0 0-1,1 2 1,0 1 0,0 0 0,1 2 0,-1 0 0,1 2-1,0 0 1,0 1 0,-1 2 0,1 0 0,30 5 0,-21-1-2938,-1-4-5157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4.325"/>
    </inkml:context>
    <inkml:brush xml:id="br0">
      <inkml:brushProperty name="width" value="0.025" units="cm"/>
      <inkml:brushProperty name="height" value="0.025" units="cm"/>
    </inkml:brush>
  </inkml:definitions>
  <inkml:trace contextRef="#ctx0" brushRef="#br0">0 47 3651,'71'-9'4837,"-14"2"-705,-11 3-705,-7 3-960,-9 1-642,-5 0-736,-3 0-448,0 0-353,0 0-192,1 0-32,3-3 0,4-3-864,-2-1-1250,5 2-417,1 2-1697,-1 1-2786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7.687"/>
    </inkml:context>
    <inkml:brush xml:id="br0">
      <inkml:brushProperty name="width" value="0.025" units="cm"/>
      <inkml:brushProperty name="height" value="0.025" units="cm"/>
    </inkml:brush>
  </inkml:definitions>
  <inkml:trace contextRef="#ctx0" brushRef="#br0">0 7 2306,'0'0'481,"50"-7"-898,-47 7 706,-2 0-257,1 0-257,-1 0-672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016"/>
    </inkml:context>
    <inkml:brush xml:id="br0">
      <inkml:brushProperty name="width" value="0.025" units="cm"/>
      <inkml:brushProperty name="height" value="0.025" units="cm"/>
    </inkml:brush>
  </inkml:definitions>
  <inkml:trace contextRef="#ctx0" brushRef="#br0">117 22 3171,'-66'-21'1089,"57"21"-897,1 0-96,1 0 0,1 0-32,3 0 1,-3 0 223,3 2-256,0 1-256,1 2-481,0-1-352,1-2-352,1 0 992,0 1 417,0-2 32,0 0 0,0 2-929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406"/>
    </inkml:context>
    <inkml:brush xml:id="br0">
      <inkml:brushProperty name="width" value="0.025" units="cm"/>
      <inkml:brushProperty name="height" value="0.025" units="cm"/>
    </inkml:brush>
  </inkml:definitions>
  <inkml:trace contextRef="#ctx0" brushRef="#br0">65 158 1473,'0'0'2734,"-2"-5"-3012,-1-2 768,0 0 0,1-1 0,0 1 0,1 0-1,-2-14 1,2 14 752,1 1-1,0-1 0,0 1 1,0 0-1,1-1 0,0 1 1,0-1-1,0 1 0,1 0 1,0 0-1,0 0 0,1 0 1,4-8-1,-8 17 2986,1 6-2845,-1 5-1557,-18 60 926,6-27-641,2 1 0,2 0 0,-4 65 0,13-108-104,0 0 0,0 0-1,0 0 1,1 0 0,-1 0 0,1 0 0,0 0-1,1 0 1,-1-1 0,1 1 0,0 0 0,0-1 0,4 6-1,-4-8 1,-1-1 0,1 1-1,0 0 1,0-1 0,0 0-1,0 1 1,0-1 0,1 0-1,-1 0 1,0 0 0,0-1-1,1 1 1,-1 0-1,1-1 1,-1 1 0,0-1-1,1 0 1,-1 0 0,1 0-1,-1 0 1,1-1 0,-1 1-1,1 0 1,-1-1 0,0 0-1,1 0 1,-1 1-1,0-1 1,4-3 0,-2 2-200,0 0 1,0 0-1,0-1 0,0 1 1,-1-1-1,0 0 0,1 0 1,4-6-1,-4 5-632,0-1-1,-1 0 1,0-1 0,0 1-1,0 0 1,2-8 0,5-25-6178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750"/>
    </inkml:context>
    <inkml:brush xml:id="br0">
      <inkml:brushProperty name="width" value="0.025" units="cm"/>
      <inkml:brushProperty name="height" value="0.025" units="cm"/>
    </inkml:brush>
  </inkml:definitions>
  <inkml:trace contextRef="#ctx0" brushRef="#br0">0 1 19891,'0'0'9513,"11"2"-27835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9.340"/>
    </inkml:context>
    <inkml:brush xml:id="br0">
      <inkml:brushProperty name="width" value="0.025" units="cm"/>
      <inkml:brushProperty name="height" value="0.025" units="cm"/>
    </inkml:brush>
  </inkml:definitions>
  <inkml:trace contextRef="#ctx0" brushRef="#br0">108 1 5990,'0'0'17419,"-2"11"-16458,0 5-685,1 1 1,0-1-1,2 1 0,-1 0 1,2 0-1,0-1 1,1 0-1,10 29 0,-9-33-220,0 0-1,1-1 0,1 1 0,0-1 0,1 0 0,0-1 1,0 0-1,17 18 0,-44-63 2336,20 35-2389,-12-14-72,-1 0 0,-19-16 0,30 28 22,-1-1-1,0 1 0,0 0 1,0 0-1,-1 0 1,1 0-1,0 1 1,-1-1-1,1 1 0,-1 0 1,0 0-1,1 0 1,-1 0-1,0 0 1,1 1-1,-1 0 0,0 0 1,0 0-1,-3 1 1,6-1 34,0 1 0,0 0 0,0 0 1,0 0-1,1 0 0,-1 0 0,0 0 1,0 0-1,1 0 0,-1 0 0,1 0 1,-1 1-1,1-1 0,-1 0 0,1 0 1,0 0-1,0 1 0,0-1 0,-1 0 1,1 0-1,0 1 0,1-1 0,-1 0 1,0 0-1,1 3 0,-1-2 11,0-1 1,0 1-1,0-1 0,0 1 0,0-1 0,1 1 1,-1-1-1,1 1 0,-1-1 0,1 1 0,0-1 1,-1 1-1,1-1 0,0 0 0,0 1 0,0-1 1,0 0-1,0 0 0,0 0 0,2 2 0,1-3 34,0 0-1,1 0 1,-1 0-1,0 0 1,1-1-1,-1 1 1,0-1-1,0 0 1,0-1-1,0 1 0,0-1 1,0 0-1,0 0 1,0 0-1,-1 0 1,1 0-1,-1-1 1,1 0-1,-1 0 1,0 0-1,3-4 1,6-6 195,0 0 0,0-1 0,14-26 0,-81 89-269,45-40-7,-43 33-865,51-40 869,0 0 1,-1-1-1,0 0 0,1 1 0,-1-1 0,0 0 0,0 0 0,0 0 0,1-1 0,-1 1 0,0-1 0,0 1 0,0-1 0,0 0 0,0 0 0,0 0 0,0-1 0,0 1 0,-4-2 0,6 2-5,0-1 0,0 1 0,0 0 0,0-1 0,0 1 0,0-1 0,0 0-1,0 1 1,0-1 0,0 0 0,0 1 0,0-1 0,1 0 0,-1 0 0,0 0 0,1 0 0,-1 0 0,0 0 0,1 0 0,-1 0 0,1 0 0,0 0-1,-1 0 1,1 0 0,0 0 0,-1 0 0,1 0 0,0-1 0,0 1 0,0 0 0,0 0 0,0 0 0,0 0 0,1 0 0,-1-1 0,0 1 0,1 0-1,-1 0 1,0 0 0,1 0 0,-1 0 0,1 0 0,0 0 0,0-1 0,2-2 19,-1 1-1,1 0 1,-1-1 0,1 1 0,0 1-1,0-1 1,1 0 0,-1 1-1,0-1 1,8-3 0,5 1-59,1 0 0,0 1 0,0 0 0,19 0 0,-16 1-2515,0 0-1,26-8 0,-28 4-4012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9.731"/>
    </inkml:context>
    <inkml:brush xml:id="br0">
      <inkml:brushProperty name="width" value="0.025" units="cm"/>
      <inkml:brushProperty name="height" value="0.025" units="cm"/>
    </inkml:brush>
  </inkml:definitions>
  <inkml:trace contextRef="#ctx0" brushRef="#br0">257 1 7591,'0'0'19352,"-9"9"-18797,-13 21-302,1 0 0,2 1 0,1 2 1,-24 56-1,-48 155 365,82-225-610,2-1 0,0 1 0,2 0 0,0 1 1,0-1-1,2 1 0,0 32 0,3-51-14,-1 1 0,0 0 0,1-1 1,0 1-1,-1-1 0,1 1 0,0-1 0,0 1 1,0-1-1,0 1 0,0-1 0,0 0 1,0 1-1,0-1 0,1 0 0,-1 0 1,0 0-1,1 0 0,-1 0 0,1 0 1,-1-1-1,1 1 0,-1 0 0,1-1 1,-1 1-1,1-1 0,0 0 0,-1 1 1,1-1-1,0 0 0,0 0 0,-1 0 1,1 0-1,0 0 0,-1 0 0,1-1 1,0 1-1,-1-1 0,3 0 0,3 0-256,1-1 0,0 0 0,-1-1 0,0 1 0,0-1-1,0-1 1,10-5 0,-5 0-877,-1-1 0,0 0 0,-1 0 0,11-13 0,14-28-6891,-7 2-5364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275"/>
    </inkml:context>
    <inkml:brush xml:id="br0">
      <inkml:brushProperty name="width" value="0.025" units="cm"/>
      <inkml:brushProperty name="height" value="0.025" units="cm"/>
    </inkml:brush>
  </inkml:definitions>
  <inkml:trace contextRef="#ctx0" brushRef="#br0">92 21 6118,'0'0'17937,"-1"11"-16539,-11 53 998,-32 106-1,9-47-822,85-337-492,-40 167-1416,6-75 0,-16 126 332,0 0 0,0 0 0,1 0 0,-1 0 0,1 0 1,0 0-1,0 0 0,0 0 0,0 0 0,1 0 0,0 0 0,0-1 0,0 1 1,0-1-1,0 1 0,6 5 0,-5-7 13,-1 0 1,1 0-1,0 0 1,0-1-1,0 1 1,0-1-1,1 0 1,-1 0-1,0 0 1,0 0-1,1-1 1,-1 1-1,0-1 1,1 0-1,-1 0 1,0 0-1,1 0 0,-1-1 1,0 1-1,1-1 1,4-1-1,-1-1 10,-1 1 0,0-1 0,1 0 0,-1-1 0,-1 1 0,1-1-1,0 0 1,-1-1 0,0 1 0,0-1 0,-1 0 0,1 0 0,-1-1 0,0 1-1,0-1 1,-1 0 0,5-10 0,-37 105-20,14-46 0,1 1 0,3 0 0,-13 91 0,24-134-43,0-1 1,0 1-1,0-1 0,0 1 1,0-1-1,0 1 0,0 0 1,0-1-1,0 1 1,0-1-1,0 1 0,0-1 1,0 1-1,0-1 0,1 1 1,-1-1-1,0 1 0,0-1 1,1 1-1,-1-1 0,0 1 1,1-1-1,-1 1 1,0-1-1,1 0 0,-1 1 1,1-1-1,-1 0 0,1 1 1,-1-1-1,1 0 0,-1 0 1,1 1-1,-1-1 0,1 0 1,-1 0-1,1 0 0,-1 0 1,1 0-1,-1 1 1,1-1-1,-1 0 0,1 0 1,-1-1-1,1 1 0,0 0 1,-1 0-1,1 0 0,-1 0 1,1 0-1,-1 0 0,1-1 1,-1 1-1,1 0 1,-1-1-1,1 1 0,-1 0 1,0 0-1,1-1 0,-1 1 1,1-1-1,-1 1 0,1-1 1,30-24-5306,-11-2-1571,2-6-4670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615"/>
    </inkml:context>
    <inkml:brush xml:id="br0">
      <inkml:brushProperty name="width" value="0.025" units="cm"/>
      <inkml:brushProperty name="height" value="0.025" units="cm"/>
    </inkml:brush>
  </inkml:definitions>
  <inkml:trace contextRef="#ctx0" brushRef="#br0">90 1 12684,'0'0'12043,"-21"70"-10697,13-37-193,-2 2-160,4 2-417,0-5 97,4-2-353,1-6-256,1-7 32,0-4-64,0-8-864,3-5-1539,0 0-1152,-2-9-1025,-1-12-6471</inkml:trace>
  <inkml:trace contextRef="#ctx0" brushRef="#br0" timeOffset="1">1 120 7303,'0'0'17520,"56"3"-17071,-30-3-257,6-11-608,0-5-1858,-2-5-2307,0-3-4195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945"/>
    </inkml:context>
    <inkml:brush xml:id="br0">
      <inkml:brushProperty name="width" value="0.025" units="cm"/>
      <inkml:brushProperty name="height" value="0.025" units="cm"/>
    </inkml:brush>
  </inkml:definitions>
  <inkml:trace contextRef="#ctx0" brushRef="#br0">179 1 6726,'0'0'16341,"-8"11"-14526,-33 62 793,-41 98 0,64-131-2572,-4 10-258,15-28-5069,12-41 2728,1 0 0,11-23 0,2-3-3201,-4 2-535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10.131"/>
    </inkml:context>
    <inkml:brush xml:id="br0">
      <inkml:brushProperty name="width" value="0.025" units="cm"/>
      <inkml:brushProperty name="height" value="0.025" units="cm"/>
    </inkml:brush>
  </inkml:definitions>
  <inkml:trace contextRef="#ctx0" brushRef="#br0">1110 27 2626,'-11'-4'5905,"-11"-2"-5113,0 1 0,-1 1 0,1 0 0,-1 2 0,1 1 0,-1 0 0,0 2 0,0 1 1,-34 6-1,27 0-293,-1 0 0,2 2 1,0 2-1,0 0 1,1 2-1,-37 23 0,18-3-204,0 2-1,3 1 1,1 3 0,2 1-1,1 3 1,3 0-1,-41 64 1,45-56-105,1 2 0,4 1 0,1 1 0,-29 92 0,44-110-197,3 1 1,0 0-1,3 0 1,1 1-1,2-1 1,2 1-1,2 0 1,6 46-1,-4-64 6,2 0-1,1-1 0,0 1 0,1-1 0,2 0 1,0-1-1,1 0 0,1-1 0,1 0 0,0 0 1,29 30-1,-30-37-13,0-1 0,2 0 0,-1-1 0,1 0 0,1-1-1,-1-1 1,2 0 0,-1-1 0,1 0 0,0-1 0,0-1 0,1 0 0,0-2 0,-1 1 0,1-2 0,32 2 0,-20-6 36,-1-1 0,1-2 0,0 0 1,-1-2-1,0-1 0,-1-1 1,0-1-1,0-1 0,32-20 0,16-14 474,118-93-1,-93 58 412,140-148 1,-189 174-560,-4-3 1,-1-1-1,-3-3 0,41-79 1,-67 109-92,-2 0-1,-2-1 1,0 0 0,-2-1 0,-2 0-1,7-51 1,-13 71-215,-1 1 0,-1-1 0,0 1 0,0-1 1,-1 1-1,-1 0 0,0-1 0,-1 1 0,0 0 0,0 0 0,-2 0 0,1 1 0,-2-1 0,1 1 0,-2 0 1,1 1-1,-1-1 0,-1 1 0,0 1 0,-16-16 0,7 13-48,0 1 0,-1 0 0,0 1 0,-1 0-1,0 2 1,-1 0 0,0 2 0,0 0 0,0 1 0,0 1 0,-1 1 0,-33-1-1,22 3-65,0 1-1,0 2 0,1 1 0,-1 1 0,1 2 0,-1 1 1,-45 18-1,51-15-306,1 1 1,1 2 0,0 1-1,1 0 1,0 2 0,-20 19-1,29-22-655,0 0 0,1 1-1,1 1 1,0 1 0,-14 24 0,-3 17-5612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1.285"/>
    </inkml:context>
    <inkml:brush xml:id="br0">
      <inkml:brushProperty name="width" value="0.025" units="cm"/>
      <inkml:brushProperty name="height" value="0.025" units="cm"/>
    </inkml:brush>
  </inkml:definitions>
  <inkml:trace contextRef="#ctx0" brushRef="#br0">107 1 4708,'0'0'17654,"6"1"-16799,-5 0-818,1-1 0,-1 0 0,0 1 1,1 0-1,-1-1 0,1 1 1,-1 0-1,0-1 0,0 1 0,1 0 1,-1 0-1,0 0 0,0 0 0,0 0 1,0 1-1,0-1 0,0 0 0,0 0 1,-1 1-1,1-1 0,0 0 1,-1 1-1,1-1 0,-1 1 0,1 1 1,2 47 928,-4-29-611,2 260 2544,3-262-3302,-2-14-3158,-4-12-7370,-4-7 4499</inkml:trace>
  <inkml:trace contextRef="#ctx0" brushRef="#br0" timeOffset="1">0 330 5541,'0'0'15135,"6"6"-13753,-1-2-1272,0-1-1,0 0 1,0 0-1,0 0 0,0-1 1,0 1-1,1-2 1,-1 1-1,1 0 1,-1-1-1,1 0 0,0 0 1,0-1-1,-1 1 1,1-1-1,0-1 1,0 1-1,-1-1 0,1 0 1,0 0-1,-1-1 1,1 1-1,9-6 1,-7 4-698,-1-1 1,1 0 0,-1 0 0,0-1-1,-1 0 1,12-11 0,-11 8-1551,0 0 1,-1 0-1,0-1 1,10-18 0,1-7-4483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1.783"/>
    </inkml:context>
    <inkml:brush xml:id="br0">
      <inkml:brushProperty name="width" value="0.025" units="cm"/>
      <inkml:brushProperty name="height" value="0.025" units="cm"/>
    </inkml:brush>
  </inkml:definitions>
  <inkml:trace contextRef="#ctx0" brushRef="#br0">47 109 5221,'0'0'20932,"-3"8"-20233,-8 23-207,3 0 0,0 1 0,2 0 0,1 0 0,0 59 0,15-137 741,0 11-1201,-4-6-105,-2-1 0,-1 1-1,-6-72 1,2 125-112,-1 26 274,2-36-84,0-1-1,1 0 1,-1 0-1,1 1 0,0-1 1,-1 0-1,1 0 1,0 1-1,0-1 1,-1 0-1,1 0 0,0 0 1,0 0-1,0 0 1,0 0-1,1-1 1,-1 1-1,0 0 0,0-1 1,0 1-1,1 0 1,-1-1-1,0 1 1,1-1-1,-1 0 0,0 1 1,1-1-1,-1 0 1,3 0-1,0 0 18,1-1 0,-1 1 0,0-1 0,0 0 1,1 0-1,-1-1 0,0 1 0,0-1 0,0 0 0,-1 0 0,1 0 0,0 0 0,-1-1 0,1 1 0,-1-1 0,0 0 0,0 0 0,0 0 0,2-4 1,1 0 2,-1 1 0,0-1 0,-1-1 0,1 1 0,-1 0 0,-1-1 0,0 0 0,5-15 0,-35 109-455,18-60 548,1-1 1,-9 50 0,14-56-221,1-1 1,0 1-1,2 0 1,0 0 0,1 0-1,1 0 1,1 0-1,0 0 1,2-1-1,8 24 1,-13-42 100,14 39-4174,-10-13-6522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2.111"/>
    </inkml:context>
    <inkml:brush xml:id="br0">
      <inkml:brushProperty name="width" value="0.025" units="cm"/>
      <inkml:brushProperty name="height" value="0.025" units="cm"/>
    </inkml:brush>
  </inkml:definitions>
  <inkml:trace contextRef="#ctx0" brushRef="#br0">96 0 11179,'0'0'13436,"4"12"-12069,8 24-742,-2 0-1,-2 0 1,-1 1 0,-2 0-1,1 42 1,-4-12-255,-3-1 0,-13 83 0,4-82-371,-26 90-1,27-129-1689,-1 0-1,-1 0 0,-16 27 1,-5-4-7742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2.157"/>
    </inkml:context>
    <inkml:brush xml:id="br0">
      <inkml:brushProperty name="width" value="0.025" units="cm"/>
      <inkml:brushProperty name="height" value="0.025" units="cm"/>
    </inkml:brush>
  </inkml:definitions>
  <inkml:trace contextRef="#ctx0" brushRef="#br0">27 1 13837,'-10'64'1089,"1"0"-544,6 2-545,1-1-1442,-1 0-1953,3 0-5381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2.512"/>
    </inkml:context>
    <inkml:brush xml:id="br0">
      <inkml:brushProperty name="width" value="0.025" units="cm"/>
      <inkml:brushProperty name="height" value="0.025" units="cm"/>
    </inkml:brush>
  </inkml:definitions>
  <inkml:trace contextRef="#ctx0" brushRef="#br0">39 0 5221,'-12'136'9957,"6"0"-5494,4 28-3687,6 82-4513,0 53 645,-10-101 7964,4-94-4135,2-104-855,0 0 1,0 0-1,0 1 1,-1-1-1,1 0 0,0 0 1,0 0-1,0 0 1,-1 0-1,1 0 0,0 0 1,0 1-1,-1-1 1,1 0-1,0 0 1,0 0-1,-1 0 0,1 0 1,0 0-1,0 0 1,-1 0-1,1 0 0,0 0 1,0 0-1,-1-1 1,1 1-1,0 0 1,0 0-1,0 0 0,-1 0 1,1 0-1,0 0 1,0 0-1,-1-1 1,1 1-1,0 0 0,0 0 1,0-1-1,-10-11-4179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281"/>
    </inkml:context>
    <inkml:brush xml:id="br0">
      <inkml:brushProperty name="width" value="0.025" units="cm"/>
      <inkml:brushProperty name="height" value="0.025" units="cm"/>
    </inkml:brush>
  </inkml:definitions>
  <inkml:trace contextRef="#ctx0" brushRef="#br0">51 118 13004,'0'0'8279,"0"12"-7162,-3 41 339,-2-1 0,-12 56 1,7-56-741,2 1 1,0 57-1,8-109-401,1-22 1110,17-97-512,5-53-865,-19 83 0,-3 53-106,-2 30-56,0 12-82,-3 37 106,0-8 132,1 59 1,3-94-38,0 1 1,0-1-1,0 0 0,0 0 1,1 0-1,-1 0 1,0 0-1,0 1 1,1-1-1,-1 0 1,1 0-1,-1 0 1,1 0-1,-1 0 1,1 0-1,-1 0 1,1 0-1,0 0 1,0 0-1,0-1 1,-1 1-1,1 0 0,0 0 1,0-1-1,0 1 1,0-1-1,0 1 1,2 0-1,0 0 13,-1-1 0,1 0-1,-1 0 1,1 0 0,0 0-1,-1-1 1,1 1 0,-1 0-1,1-1 1,-1 0 0,1 0-1,2-1 1,7-3 55,-1-1 0,1-1 0,-2 0-1,13-9 1,5-10-15,-1-2-1,-1 0 0,-2-2 0,-1-1 0,-1-1 1,29-57-1,-37 69-64,-13 20 1,-1 0 1,0 0 0,0 0-1,0 0 1,0 0 0,0-1-1,1 1 1,-1 0-1,0 0 1,0 0 0,0 0-1,0 0 1,1 0 0,-1 0-1,0 0 1,0 0 0,0 0-1,0 0 1,0 0 0,1 0-1,-1 0 1,0 0-1,0 1 1,0-1 0,0 0-1,1 0 1,-1 0 0,0 0-1,0 0 1,0 0 0,0 0-1,0 0 1,0 0 0,1 1-1,-1-1 1,0 0-1,0 0 1,0 0 0,0 0-1,0 0 1,0 1 0,0-1-1,0 0 1,0 0 0,0 0-1,0 0 1,0 0-1,0 1 1,0-1 0,0 0-1,0 0 1,0 0 0,0 0-1,0 1 1,-1 42-416,1-37 460,-7 45 140,-27 98 0,22-109-23,3 0 0,0 1 0,-4 81 1,13-122-157,0 1 1,0-1-1,0 1 1,0-1-1,1 1 1,-1-1-1,0 0 1,0 1-1,0-1 1,0 0-1,0 1 1,1-1-1,-1 1 1,0-1-1,0 0 1,1 1-1,-1-1 1,0 0-1,1 0 1,-1 1-1,0-1 1,1 0-1,-1 0 1,0 1-1,1-1 1,-1 0-1,1 0 1,-1 0-1,0 0 1,1 0-1,-1 1 1,1-1-1,-1 0 1,0 0-1,1 0 1,-1 0-1,1 0 1,-1 0-1,1 0 1,-1-1-1,0 1 1,1 0-1,-1 0 0,1 0 1,-1 0-1,0 0 1,1-1-1,-1 1 1,0 0-1,1 0 1,-1-1-1,0 1 1,1 0-1,-1 0 1,1-1-1,20-16-59,-19 13-457,1 0 0,-1 0 0,0 0 0,0 0 0,-1 0 0,1-1 0,0-4 0,1-19-11398,-3 18-754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611"/>
    </inkml:context>
    <inkml:brush xml:id="br0">
      <inkml:brushProperty name="width" value="0.025" units="cm"/>
      <inkml:brushProperty name="height" value="0.025" units="cm"/>
    </inkml:brush>
  </inkml:definitions>
  <inkml:trace contextRef="#ctx0" brushRef="#br0">66 0 15150,'0'0'8478,"-1"12"-6605,-26 147 2004,15-104-3454,3-1 1,-5 89-1,15-123-798,-1 10 1329,0-26-4273,-1-16-5131,-2-11 779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984"/>
    </inkml:context>
    <inkml:brush xml:id="br0">
      <inkml:brushProperty name="width" value="0.025" units="cm"/>
      <inkml:brushProperty name="height" value="0.025" units="cm"/>
    </inkml:brush>
  </inkml:definitions>
  <inkml:trace contextRef="#ctx0" brushRef="#br0">58 364 8872,'0'0'10565,"-9"-5"-7858,-1 2-1826,-12-5 25,5-4 3371,57-9-1976,-16 6-2129,0-1 0,0-1 0,-2-1 1,0-2-1,-1 0 0,-1 0 0,-1-2 0,-1-1 0,-1 0 0,-1-1 1,24-49-1,-23 50-239,-17 23 62,0 0 1,1 0 0,-1 0-1,0 0 1,1-1 0,-1 1-1,0 0 1,1 0-1,-1 0 1,1 0 0,-1 0-1,0 0 1,1 0 0,-1 0-1,0 0 1,1 0 0,-1 0-1,1 0 1,-1 0-1,0 0 1,1 1 0,-1-1-1,0 0 1,1 0 0,-1 0-1,0 1 1,1-1 0,-1 0-1,0 0 1,1 0-1,-1 1 1,0-1 0,0 0-1,1 1 1,2 4-35,-1 0 0,0 0 0,1 0 0,-2 1 1,1-1-1,1 8 0,-1-4 29,11 49-48,-6-24-375,22 63-1,-26-88 224,1-1-1,-1 0 1,2 0-1,-1-1 0,1 1 1,0-1-1,1 0 1,-1 0-1,2 0 1,-1-1-1,1 0 0,11 8 1,-2-7-7910,2-6-7334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59.712"/>
    </inkml:context>
    <inkml:brush xml:id="br0">
      <inkml:brushProperty name="width" value="0.025" units="cm"/>
      <inkml:brushProperty name="height" value="0.025" units="cm"/>
    </inkml:brush>
  </inkml:definitions>
  <inkml:trace contextRef="#ctx0" brushRef="#br0">78 10 5573,'0'0'7842,"-8"-1"-7292,4 0-570,-29-6 900,31 7-808,1 0 1,0 0-1,0 0 1,0 0-1,0 0 1,0 0-1,0 0 1,0 0-1,0 0 1,0 1-1,0-1 1,0 0-1,0 1 1,0-1-1,0 1 1,0-1-1,0 1 1,0-1-1,0 1 1,0 0-1,0-1 1,1 1-1,-1 0 1,0 0-1,0 0 1,1 0-1,-1-1 1,1 1-1,-1 0 1,0 2-1,1-3 119,-1 1 0,1 0 0,-1 0-1,1-1 1,0 1 0,-1 0 0,1 0 0,0 0 0,0-1-1,-1 1 1,1 0 0,0 0 0,0 0 0,0 0-1,0-1 1,0 1 0,0 0 0,0 0 0,1 0 0,-1 0-1,0-1 1,0 1 0,1 0 0,-1 0 0,0-1-1,1 1 1,-1 0 0,1 0 0,-1-1 0,1 1 0,-1 0-1,2 0 1,29-5 3011,-25 3-3706,26-5 689,0 3 0,0 0 0,0 2-1,43 4 1,5 0 119,194-19 951,117 9-849,-226 9-316,670 1 38,-835-3-389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00.180"/>
    </inkml:context>
    <inkml:brush xml:id="br0">
      <inkml:brushProperty name="width" value="0.025" units="cm"/>
      <inkml:brushProperty name="height" value="0.025" units="cm"/>
    </inkml:brush>
  </inkml:definitions>
  <inkml:trace contextRef="#ctx0" brushRef="#br0">27 6 6086,'0'0'13618,"10"-2"-12924,22 0 248,0 0 0,0 3 1,61 8-1,-61-5-256,-17-2-315,0 0-1,-1 1 1,1 0-1,-1 1 1,15 6-1,-28-9-339,0-1-1,0 0 1,-1 1-1,1-1 1,0 1-1,-1-1 1,1 1-1,0-1 1,-1 1-1,1-1 1,0 1-1,-1-1 1,1 1-1,-1 0 1,0 0-1,1-1 1,-1 1-1,1 0 1,-1 0-1,0-1 1,0 1-1,1 0 1,-1 0-1,0 0 1,0-1-1,0 1 1,0 0-1,0 0 1,0 1-1,-14 23 585,-30 14 247,-9-3 126,-75 35 1,-5 4-494,147-74-4030,17-12-1696,-8-7-2568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35.425"/>
    </inkml:context>
    <inkml:brush xml:id="br0">
      <inkml:brushProperty name="width" value="0.025" units="cm"/>
      <inkml:brushProperty name="height" value="0.025" units="cm"/>
    </inkml:brush>
  </inkml:definitions>
  <inkml:trace contextRef="#ctx0" brushRef="#br0">2586 42 3619,'-13'2'6775,"-143"4"-3992,-100-21-3393,188 11 665,1 3 1,-77 9-1,-136 28 1387,75-7-824,-250 48 627,376-57-708,2 4 1,0 3-1,-122 62 1,154-65-334,1 2 0,2 2 0,0 1 0,2 3 1,2 1-1,-65 71 0,86-83-188,0 1 1,1 1-1,1 0 1,2 1-1,0 1 1,1 0-1,2 1 1,1 0-1,0 0 1,2 1-1,2 0 1,0 0-1,1 1 1,1 33-1,3-47 10,1 0-1,0 1 1,1-1 0,0 0 0,1 0-1,1 0 1,1-1 0,-1 1-1,2-1 1,0 0 0,1-1-1,0 1 1,1-1 0,0-1-1,0 1 1,2-1 0,-1-1-1,1 0 1,1 0 0,18 12-1,-2-3-9,1-1 0,1-1-1,1-2 1,0-1-1,55 18 1,170 33 120,-196-52-83,349 76-5,450 38 0,-104-71 19,-222-19-32,293 0-45,-624-41 5,-1-8-1,219-43 0,706-183-159,-1079 227 167,319-87 41,-316 81-45,-2-1 0,0-3-1,-1-2 1,-1-2 0,54-39 0,-89 56 15,0 0 1,-1 0-1,0-1 1,-1 0-1,0 0 1,-1-1 0,1-1-1,-2 1 1,1-1-1,-2 0 1,1 0-1,-2 0 1,6-21 0,-7 23-2,-2-1 1,1 0 0,-1-1 0,-1 1 0,0 0 0,-1 0 0,1 0 0,-2 0-1,1 0 1,-2 0 0,1 0 0,-1 1 0,-1-1 0,0 1 0,0 0 0,-1 0-1,-6-10 1,-7-5 103,-1 0 0,-1 1 0,-2 1 0,0 1 0,-1 1 0,-1 1 0,-35-22 0,-13-2 384,-111-49-1,38 31-240,-3 7 0,-228-51 0,-320-28-365,570 112 156,-1164-151-512,639 135-1557,-1 46-3833,387 8 1090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185"/>
    </inkml:context>
    <inkml:brush xml:id="br0">
      <inkml:brushProperty name="width" value="0.025" units="cm"/>
      <inkml:brushProperty name="height" value="0.025" units="cm"/>
    </inkml:brush>
  </inkml:definitions>
  <inkml:trace contextRef="#ctx0" brushRef="#br0">188 17 6438,'0'0'17489,"-10"-5"-16518,8 4-920,0-1 0,-1 1 0,0 0 0,1-1 0,-1 1 0,0 0 0,0 1 0,1-1 0,-1 0 0,0 1 0,0 0 0,0-1-1,0 1 1,0 0 0,0 0 0,0 1 0,1-1 0,-1 1 0,0-1 0,0 1 0,0 0 0,1 0 0,-1 0 0,0 1 0,1-1 0,-1 1 0,1-1 0,-1 1 0,1 0 0,0 0-1,0 0 1,0 0 0,0 0 0,-2 3 0,-5 7 100,0 1-1,1 0 0,0 1 0,1-1 1,1 1-1,0 1 0,1-1 0,-6 26 1,5-11 67,2-1 1,1 1-1,0 49 0,4-74-200,-1 1 0,1-1 0,-1 0 0,1 1 0,0-1 1,1 0-1,-1 0 0,1 0 0,0 0 0,0 0 0,0-1 0,0 1 0,1 0 0,-1-1 0,1 0 0,0 1 0,0-1 0,0 0 0,0-1 0,1 1 0,-1-1 0,1 1 0,0-1 0,0 0 0,0 0 0,0-1 0,0 1 0,4 0 0,-2 0 39,0-1 0,-1 0 0,1 0 0,0 0 0,0-1 0,-1 0 0,1 0 0,0-1 0,0 1 0,-1-1 0,1 0 0,0-1 0,-1 1 0,1-1 0,-1 0-1,0-1 1,1 1 0,-1-1 0,0 0 0,8-7 0,-12 9-40,0 0-1,0 0 1,1 0-1,-1 0 1,0 0-1,0 0 1,0 0-1,0 0 1,0 0-1,-1-1 1,1 1-1,0 0 1,0-1-1,-1 1 1,1 0-1,-1-1 1,1 1-1,-1-1 1,0 1-1,0-1 1,1 1-1,-1-1 1,0 1-1,0-1 1,-1-1-1,0 1 25,0 1-1,1-1 0,-2 1 1,1-1-1,0 1 0,0 0 0,0 0 1,-1-1-1,1 1 0,0 0 1,-1 0-1,0 0 0,1 0 1,-1 0-1,1 1 0,-1-1 0,-3 0 1,-1-1 41,0 0 0,0 0 0,0 1 0,-1 0 1,1 1-1,-1-1 0,1 1 0,0 0 0,-1 1 1,1 0-1,-8 1 0,42-7-82,45-44 0,-60 38 0,1 1 0,1 0 0,-1 1 0,1 1 0,17-7 0,-32 15 0,1 0-1,0-1 1,-1 1 0,1 0-1,-1 0 1,1 0 0,0 0 0,-1 0-1,1 0 1,-1 0 0,1 0-1,0 0 1,-1 0 0,1 0-1,-1 0 1,1 1 0,0-1-1,-1 0 1,1 0 0,-1 0 0,1 1-1,-1-1 1,1 0 0,-1 1-1,1-1 1,-1 1 0,1-1-1,-1 0 1,0 1 0,1-1-1,-1 1 1,0-1 0,1 1 0,-1-1-1,0 1 1,1 0 0,-1 0-1,4 34-20,-15 37 27,2-46 20,5-13-26,0 0 0,0 0 0,1 0 1,1 1-1,-1 14 0,3-28-20,1 1-1,-1-1 1,0 1-1,0-1 1,1 1-1,-1-1 1,0 0-1,1 1 1,-1-1-1,1 1 1,-1-1 0,1 0-1,-1 1 1,1-1-1,-1 0 1,0 0-1,1 1 1,0-1-1,-1 0 1,1 0-1,-1 0 1,1 0 0,-1 0-1,1 0 1,-1 0-1,1 0 1,-1 0-1,1 0 1,-1 0-1,1 0 1,0 0 0,-1 0-1,1 0 1,-1 0-1,1-1 1,0 1-1,23-9-2441,-19 3 463,0 1 0,0-1-1,-1 0 1,1 0 0,5-11 0,6-14-10589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545"/>
    </inkml:context>
    <inkml:brush xml:id="br0">
      <inkml:brushProperty name="width" value="0.025" units="cm"/>
      <inkml:brushProperty name="height" value="0.025" units="cm"/>
    </inkml:brush>
  </inkml:definitions>
  <inkml:trace contextRef="#ctx0" brushRef="#br0">0 109 16528,'0'0'11797,"13"2"-11482,-4-1-281,0-1 0,0 1 0,0-1 0,1-1-1,-1 0 1,0 0 0,0-1 0,0 0 0,0 0 0,-1-1-1,1-1 1,-1 1 0,1-1 0,-1 0 0,0-1-1,-1 0 1,14-12 0,-18 15-7,0 0-1,-1-1 1,1 1 0,-1-1-1,1 1 1,-1-1 0,0 0 0,0 0-1,-1 0 1,1 0 0,-1 0-1,1 0 1,-1-1 0,0 1-1,0 0 1,0-4 0,-1 6-17,0 1 1,0 0-1,0 0 1,0-1-1,0 1 0,0 0 1,0 0-1,0 0 1,0-1-1,0 1 1,0 0-1,0 0 0,0-1 1,0 1-1,0 0 1,-1 0-1,1 0 1,0-1-1,0 1 1,0 0-1,0 0 0,0 0 1,-1 0-1,1-1 1,0 1-1,0 0 1,0 0-1,-1 0 0,1 0 1,0 0-1,0 0 1,0 0-1,-1 0 1,1 0-1,0-1 1,0 1-1,-1 0 0,1 0 1,0 0-1,0 0 1,-1 0-1,1 1 1,-15 4 128,-9 11-124,12-3 84,1 0 1,0 1-1,1 0 1,1 0-1,0 1 0,-7 17 1,12-23-5,0 0 0,1 1 0,0-1 0,0 0 0,1 1 1,0 0-1,1-1 0,0 1 0,0 0 0,1 0 0,0 0 0,3 11 1,-2-19-101,0 0 1,0 0-1,0-1 1,0 1-1,1 0 1,-1-1-1,1 1 1,0-1-1,-1 1 1,1-1-1,0 0 1,0 1-1,-1-1 1,1 0-1,0 0 1,0-1-1,0 1 1,0 0 0,1-1-1,-1 1 1,0-1-1,0 1 1,0-1-1,0 0 1,1 0-1,-1 0 1,0 0-1,0-1 1,4 0-1,4 0-345,0 0-1,-1 0 1,1-1 0,0-1-1,12-4 1,-14 3-889,1-1 0,-1 1 0,-1-1 0,1-1 0,-1 0 0,0 0 0,0 0 0,0-1 0,-1 0 0,0 0 0,8-13 0,9-21-8130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902"/>
    </inkml:context>
    <inkml:brush xml:id="br0">
      <inkml:brushProperty name="width" value="0.025" units="cm"/>
      <inkml:brushProperty name="height" value="0.025" units="cm"/>
    </inkml:brush>
  </inkml:definitions>
  <inkml:trace contextRef="#ctx0" brushRef="#br0">94 1 14542,'0'0'12321,"-5"10"-11761,-7 20 96,2 1-1,0 0 0,-6 48 1,-11 114 604,19-131-1186,3 40-1697,5-102 1501,0 1-1,0-1 1,0 0 0,0 1-1,0-1 1,0 0-1,0 1 1,0-1 0,0 1-1,0-1 1,0 0 0,0 1-1,0-1 1,0 0-1,0 1 1,0-1 0,0 0-1,1 1 1,-1-1-1,0 0 1,0 1 0,0-1-1,1 0 1,-1 1-1,0-1 1,0 0 0,1 0-1,-1 1 1,0-1 0,0 0-1,1 0 1,-1 0-1,0 1 1,1-1 0,-1 0-1,0 0 1,1 0-1,-1 0 1,0 0 0,1 0-1,-1 0 1,1 0 0,-1 0-1,0 0 1,1 0-1,-1 0 1,0 0 0,1 0-1,-1 0 1,0 0-1,1 0 1,-1 0 0,0 0-1,1 0 1,-1-1-1,0 1 1,1 0 0,18-16-6564,-5-5-1439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5.243"/>
    </inkml:context>
    <inkml:brush xml:id="br0">
      <inkml:brushProperty name="width" value="0.025" units="cm"/>
      <inkml:brushProperty name="height" value="0.025" units="cm"/>
    </inkml:brush>
  </inkml:definitions>
  <inkml:trace contextRef="#ctx0" brushRef="#br0">75 208 8232,'0'0'19725,"-6"10"-19533,-4 7 58,0 1 0,2 0 0,0 1 0,1 0-1,1 0 1,0 0 0,2 1 0,0 0 0,-1 26 0,5-45-228,-1 0 0,1 0 0,0 0 0,0-1 0,0 1 0,0 0 0,0 0 0,0 0 0,1 0 0,-1 0 0,0 0 0,0-1 0,1 1 0,-1 0 0,0 0 0,1 0 0,-1-1 0,1 1 0,-1 0 0,1 0 0,-1-1 0,1 1 0,0 0 0,-1-1 0,1 1 0,0-1 0,-1 1 0,1-1 0,1 1 0,0-1 24,0 1 1,0-1 0,-1-1 0,1 1-1,0 0 1,-1 0 0,1 0-1,0-1 1,0 1 0,-1-1 0,1 0-1,-1 1 1,4-3 0,4-2 138,0-1 0,-1-1 1,16-13-1,0-7-270,-2-1 1,-1-1 0,-1-1-1,-2-1 1,-1 0-1,-1-2 1,-2 1-1,-1-2 1,-2 0 0,14-69-1,-79 271-353,52-157 492,-5 15 111,1 0 1,2 0-1,0 0 1,1 30-1,3-55-163,0 1 0,1 0-1,-1 0 1,0 0 0,1 0 0,-1 0-1,1 0 1,0-1 0,0 1-1,-1 0 1,1 0 0,0-1 0,0 1-1,1-1 1,-1 1 0,0-1 0,0 1-1,1-1 1,-1 0 0,1 1-1,-1-1 1,1 0 0,0 0 0,-1 0-1,1-1 1,0 1 0,0 0 0,-1 0-1,4 0 1,2 0-857,1 1 1,0-2-1,-1 1 0,1-1 1,0 0-1,9-1 0,14-4-7014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6.052"/>
    </inkml:context>
    <inkml:brush xml:id="br0">
      <inkml:brushProperty name="width" value="0.025" units="cm"/>
      <inkml:brushProperty name="height" value="0.025" units="cm"/>
    </inkml:brush>
  </inkml:definitions>
  <inkml:trace contextRef="#ctx0" brushRef="#br0">24 1 11275,'0'0'14104,"-2"13"-13336,-4 16-256,1-8-155,1-1 1,1 1 0,1 0 0,1 0 0,2 31 0,-1-51-343,1 0 0,-1 0 0,1 0 0,-1 0 0,1 0 0,0 0 0,-1 0-1,1 0 1,0 0 0,0 0 0,0 0 0,0-1 0,0 1 0,0 0 0,0-1 0,0 1 0,0 0 0,0-1 0,0 1 0,0-1 0,1 0 0,-1 1 0,0-1 0,0 0-1,0 0 1,1 0 0,-1 0 0,0 0 0,0 0 0,0 0 0,1 0 0,1-1 0,3 0 57,-1 1 0,1-2 1,-1 1-1,1-1 0,-1 1 0,7-4 0,4-5 3,-1-1-1,-1 0 0,1-1 1,-2-1-1,0 0 1,13-17-1,-7 10-40,-19 19-39,0 0-1,1 1 0,-1-1 0,0 1 0,1-1 0,-1 1 0,0-1 0,1 1 0,-1-1 0,1 1 1,-1 0-1,0-1 0,1 1 0,-1 0 0,1-1 0,-1 1 0,1 0 0,-1-1 0,1 1 1,0 0-1,-1 0 0,1 0 0,-1 0 0,1-1 0,-1 1 0,1 0 0,0 0 0,-1 0 1,1 0-1,-1 0 0,1 0 0,0 1 0,-1-1 0,1 0 0,0 0 0,3 23-146,-12 35 463,2-33-31,3-12-60,0 1-1,0 0 1,0 18-1,3-32-206,0 1-1,0-1 0,0 0 1,0 0-1,0 0 0,0 1 0,0-1 1,0 0-1,0 0 0,0 1 1,0-1-1,0 0 0,0 0 1,0 0-1,0 1 0,0-1 0,0 0 1,1 0-1,-1 0 0,0 0 1,0 1-1,0-1 0,0 0 0,0 0 1,1 0-1,-1 0 0,0 0 1,0 1-1,0-1 0,1 0 0,-1 0 1,0 0-1,0 0 0,0 0 1,1 0-1,-1 0 0,0 0 1,0 0-1,0 0 0,1 0 0,-1 0 1,0 0-1,0 0 0,1 0 1,-1 0-1,0 0 0,0 0 0,1 0 1,14-8 304,12-14 2,99-109-255,-126 131-65,0-1 0,1 1 0,-1-1 0,0 1 1,0-1-1,1 1 0,-1-1 0,0 1 0,1 0 0,-1-1 0,0 1 0,1 0 1,-1-1-1,1 1 0,-1 0 0,1-1 0,-1 1 0,1 0 0,-1 0 0,1-1 1,-1 1-1,1 0 0,-1 0 0,1 0 0,-1 0 0,1 0 0,-1 0 0,1 0 1,-1 0-1,1 0 0,-1 0 0,1 0 0,-1 0 0,1 0 0,-1 0 0,1 1 1,0-1-1,4 23-75,-12 44-61,6-59 132,2 31-126,8-24-3759,-8-15 3442,0 0-1,-1 0 0,1 0 1,0 0-1,0 0 1,-1 0-1,1 0 0,0 0 1,0 0-1,0 0 1,-1 0-1,1-1 0,0 1 1,0 0-1,-1-1 1,1 1-1,0 0 1,0-1-1,-1 1 0,1-1 1,-1 1-1,1-1 1,0 1-1,0-1 0,8-11-11226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6.599"/>
    </inkml:context>
    <inkml:brush xml:id="br0">
      <inkml:brushProperty name="width" value="0.025" units="cm"/>
      <inkml:brushProperty name="height" value="0.025" units="cm"/>
    </inkml:brush>
  </inkml:definitions>
  <inkml:trace contextRef="#ctx0" brushRef="#br0">92 28 15567,'0'0'12935,"-10"7"-12700,1-1-171,1 0 0,0 1 0,0 0 1,1 0-1,-11 15 0,15-19-29,1 0-1,-1 0 1,1 1 0,0-1-1,0 1 1,0 0 0,1-1-1,-1 1 1,1 0 0,0 0-1,0 0 1,0 0-1,1 0 1,0 0 0,-1 0-1,1 0 1,0 0 0,1 0-1,-1 0 1,1 0 0,2 8-1,-2-11-23,-1-1 0,1 1 0,-1 0 0,1 0 0,0-1 0,0 1 0,-1 0 0,1-1 0,0 1 0,0-1 0,0 1 0,0-1 0,0 1 0,0-1 0,0 0 0,-1 0 0,1 1 0,0-1 0,0 0 0,0 0 0,0 0 0,0 0 0,0 0 0,0 0 0,0 0 0,0 0 0,0 0 0,0-1 0,0 1 0,0 0 0,0-1 0,2 0 0,29-15 294,-20 4-324,0-1 1,-1 0 0,0-1 0,-1 0-1,-1 0 1,8-17 0,-15 27 7,2 60-929,-5-37 944,0-12 24,1 1 0,0-1 0,0 0 0,1 1 0,1 8 0,-1-14-17,-1-1 0,1 1 0,-1-1 0,1 1 0,0-1 0,0 1 0,-1-1 0,1 0 0,0 1 0,0-1 0,0 0 0,0 0 0,1 0 0,-1 0 0,0 0 0,0 0 0,1 0 0,-1 0 0,1 0 0,-1 0 0,1-1 0,-1 1 0,1-1 0,-1 1 0,1-1 0,-1 0 0,1 1 0,3-1 0,-1 0 11,1 0 1,-1 0-1,1 0 0,-1-1 0,1 0 0,-1 0 0,0 0 0,1 0 0,-1-1 0,0 1 0,0-1 1,0 0-1,0 0 0,0-1 0,0 1 0,-1-1 0,1 0 0,-1 0 0,0 0 0,0 0 0,0-1 0,4-5 1,-5 6 40,-1 0 0,1 0 0,-1 1 0,0-1 1,0 0-1,0-1 0,0 1 0,-1 0 1,1 0-1,-1 0 0,0 0 0,0-1 0,0 1 1,0 0-1,0 0 0,-1 0 0,1 0 1,-1 0-1,0-1 0,0 1 0,0 0 0,0 0 1,-1 1-1,1-1 0,-1 0 0,0 0 0,0 1 1,0-1-1,0 1 0,0 0 0,0-1 1,-4-1-1,3 2-40,0-1 1,0 1 0,0 0-1,-1 0 1,1 0-1,0 1 1,-1-1-1,-4-1 1,7 3-24,0 0 0,1-1 0,-1 1 0,0 0 0,0 0-1,0 0 1,1 0 0,-1 0 0,0 0 0,0 0 0,0 0 0,0 0 0,1 0 0,-1 0 0,0 0 0,0 1-1,1-1 1,-1 0 0,0 1 0,0-1 0,1 0 0,-1 1 0,0-1 0,1 1 0,-1-1 0,0 1-1,1-1 1,-1 1 0,1 0 0,-1-1 0,1 1 0,-1-1 0,1 1 0,-1 0 0,1 0 0,0-1 0,0 1-1,-1 0 1,1 0 0,0-1 0,0 1 0,0 1 0,0-1 0,1-1 0,-1 1 0,1 0 0,-1-1 0,1 1 0,0-1 0,-1 1 0,1-1 0,0 0 0,-1 1 0,1-1 0,0 0 0,0 1 0,-1-1 0,1 0 0,0 0 0,0 1 0,0-1 0,-1 0 0,1 0 0,0 0 0,0 0 0,0 0 0,0 0 0,0-1 0,32 1 0,-27 0 0,72-8-3201,-68 6 2215,0-1 1,1 0 0,-1 0 0,-1-1 0,1 0 0,0 0 0,-1-1 0,0-1 0,12-8 0,-6-2-7648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112"/>
    </inkml:context>
    <inkml:brush xml:id="br0">
      <inkml:brushProperty name="width" value="0.025" units="cm"/>
      <inkml:brushProperty name="height" value="0.025" units="cm"/>
    </inkml:brush>
  </inkml:definitions>
  <inkml:trace contextRef="#ctx0" brushRef="#br0">0 1 13229,'0'0'7249,"1"9"-4676,3 191 4139,-4-58-3708,7-97-3004,-7-44 0,0 0 0,0 0 0,0-1 0,1 1 0,-1 0 0,0 0 0,1 0 0,-1-1 0,0 1 0,1 0 0,-1-1 0,1 1 0,-1 0 0,1-1 0,0 1 0,-1 0 0,1-1 0,-1 1 0,1-1 0,0 0 0,0 1 0,-1-1 0,1 1 0,0-1 0,0 0 0,-1 1 0,1-1 0,0 0 0,0 0 0,0 0 0,-1 0 0,1 0 0,0 0 0,0 0 0,0 0 0,0 0 0,-1 0 0,1 0 0,0 0 0,0-1 0,0 1 0,-1 0 0,1-1 0,0 1 0,0 0 0,-1-1 0,1 1 0,0-1 0,-1 1 0,2-2 0,10-10 0,0 0 0,-1 0 0,-1-1 0,0-1 0,15-26 0,-4 7 0,2-3 0,-12 18 0,0 0 0,25-27 0,-36 44 0,0 1-1,0 0 1,0-1-1,0 1 1,1 0 0,-1 0-1,0-1 1,0 1-1,0 0 1,0 0-1,1 0 1,-1-1 0,0 1-1,0 0 1,1 0-1,-1 0 1,0-1 0,0 1-1,1 0 1,-1 0-1,0 0 1,0 0 0,1 0-1,-1 0 1,0 0-1,1 0 1,-1 0-1,0-1 1,0 1 0,1 0-1,-1 1 1,0-1-1,1 0 1,-1 0 0,0 0-1,1 0 1,-1 0-1,0 0 1,0 0 0,1 0-1,-1 0 1,0 1-1,0-1 1,1 0-1,-1 0 1,0 0 0,0 0-1,1 1 1,1 20-100,-9 36-573,5-49 382,2 2-1349,-3 12-2209,-3-14-7462,3-6 7478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442"/>
    </inkml:context>
    <inkml:brush xml:id="br0">
      <inkml:brushProperty name="width" value="0.025" units="cm"/>
      <inkml:brushProperty name="height" value="0.025" units="cm"/>
    </inkml:brush>
  </inkml:definitions>
  <inkml:trace contextRef="#ctx0" brushRef="#br0">19 1 5093,'0'0'8648,"-12"54"-7079,9-45-319,2-4-834,-1 0-352,1-3-961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801"/>
    </inkml:context>
    <inkml:brush xml:id="br0">
      <inkml:brushProperty name="width" value="0.025" units="cm"/>
      <inkml:brushProperty name="height" value="0.025" units="cm"/>
    </inkml:brush>
  </inkml:definitions>
  <inkml:trace contextRef="#ctx0" brushRef="#br0">34 0 11755,'0'0'12802,"-6"9"-10523,4-5-2193,-2 2 317,0-1 1,1 1-1,0 0 1,0 0-1,1 0 1,-3 7-1,5-11-337,-1 0 0,1 0 1,0 0-1,0 0 0,0-1 1,0 1-1,0 0 0,0 0 0,0 0 1,1 0-1,-1 0 0,1 0 1,-1-1-1,1 1 0,0 0 0,-1 0 1,1-1-1,0 1 0,0 0 1,0-1-1,1 1 0,-1-1 0,0 1 1,1-1-1,-1 0 0,0 0 1,1 1-1,0-1 0,-1 0 0,3 1 1,30 14-203,18 10-1463,-39-13-3068,-2 1-3633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8.127"/>
    </inkml:context>
    <inkml:brush xml:id="br0">
      <inkml:brushProperty name="width" value="0.025" units="cm"/>
      <inkml:brushProperty name="height" value="0.025" units="cm"/>
    </inkml:brush>
  </inkml:definitions>
  <inkml:trace contextRef="#ctx0" brushRef="#br0">132 1 18289,'0'0'6342,"0"12"-5034,-3 107 1562,2 112-263,2-215-2526,0-1 0,8 29 0,-8-38-102,1-1 0,-1 0 0,1 1 0,0-1 0,1 0-1,-1-1 1,1 1 0,0 0 0,0-1 0,1 1 0,5 5 0,-8-12-297,-1-1 0,0 1 1,0-1-1,0 1 1,0 0-1,0-1 0,0 1 1,-1-1-1,1 1 0,-1 0 1,0-3-1,-10-21 80,-1 1-1,-1 0 1,-1 1-1,-28-36 1,-35-36 4573,74 92-4056,3 4-244,1-1 0,-1 1 0,1-1 0,-1 1 1,1-1-1,-1 1 0,1-1 0,-1 1 0,1-1 0,-1 1 0,1 0 0,-1-1 1,1 1-1,0 0 0,-1 0 0,1-1 0,0 1 0,-1 0 0,1 0 0,0 0 0,-1 0 1,1 0-1,0 0 0,-1 0 0,1 0 0,0 0 0,-1 0 0,1 0 0,-1 1 0,1-1 1,0 0-1,32 0 592,36 5-1297,115 0-6657,-137-10-1396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2.856"/>
    </inkml:context>
    <inkml:brush xml:id="br0">
      <inkml:brushProperty name="width" value="0.025" units="cm"/>
      <inkml:brushProperty name="height" value="0.025" units="cm"/>
    </inkml:brush>
  </inkml:definitions>
  <inkml:trace contextRef="#ctx0" brushRef="#br0">69 29 11211,'0'0'4617,"-9"-1"-2311,-25-4-629,8 2 3599,56 8-3399,73 8-1490,1-4-1,0-5 1,0-5-1,117-14 1,-182 13 8,-22 1 593,-37 1 319,-557 3-645,565-1-454,18 2-330,24 2-103,17-4 223,0-3-1,0-1 0,0-3 1,0-2-1,69-19 0,-108 24 9,18-3 48,-26 5-53,1 0-1,-1 0 1,0 0 0,1 0-1,-1 0 1,1 0-1,-1 0 1,0 0-1,1 1 1,-1-1-1,0 0 1,0 0-1,1 0 1,-1 1 0,0-1-1,1 0 1,-1 1-1,0-1 1,0 0-1,1 0 1,-1 1-1,0-1 1,0 0 0,0 1-1,0-1 1,1 0-1,-1 1 1,0-1-1,0 1 1,0-1-1,0 0 1,0 1 0,0-1-1,0 0 1,0 1-1,0-1 1,0 1-1,0-1 1,0 0-1,0 1 1,0-1-1,-1 0 1,1 1 0,0-1-1,0 0 1,0 1-1,0-1 1,-1 0-1,1 1 1,0-1-1,0 0 1,-1 0 0,1 1-1,0-1 1,-1 0-1,-4 9-216,0 0 1,-1-1-1,0 0 1,0 0-1,-1-1 0,0 0 1,-13 10-1,15-13-509,0 0 0,0 0 1,0-1-1,0 0 0,-1 0 1,0-1-1,0 0 0,-6 2 0,-16-2-7293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8.689"/>
    </inkml:context>
    <inkml:brush xml:id="br0">
      <inkml:brushProperty name="width" value="0.025" units="cm"/>
      <inkml:brushProperty name="height" value="0.025" units="cm"/>
    </inkml:brush>
  </inkml:definitions>
  <inkml:trace contextRef="#ctx0" brushRef="#br0">10 1 9385,'0'0'22934,"0"9"-22561,-5 51-281,2-39-98,2-1 1,0 42-1,1-61 7,1 1 0,-1-1 0,0 1 0,1-1 0,-1 0 0,1 1 0,0-1 0,-1 0 0,1 0 0,0 1 0,0-1 0,0 0 0,0 0 0,0 0 0,0 0 0,0 0 0,0 0 0,0 0 0,0 0 0,1-1 0,-1 1 0,0 0 0,1-1 0,-1 1 0,0-1 0,1 1 0,-1-1 0,1 0 0,-1 0 0,0 1 0,1-1-1,-1 0 1,1 0 0,-1 0 0,1-1 0,-1 1 0,1 0 0,-1-1 0,0 1 0,1 0 0,1-2 0,3 1-24,0-1 0,0 0 0,0 0 0,-1-1 0,1 1 0,0-1 0,-1-1 0,8-5 1,-10 6-298,0 0 0,0 0 0,0-1 0,-1 1 0,1-1 0,-1 1 0,0-1 0,3-7 0,5-36-7659,-10 9-1240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048"/>
    </inkml:context>
    <inkml:brush xml:id="br0">
      <inkml:brushProperty name="width" value="0.025" units="cm"/>
      <inkml:brushProperty name="height" value="0.025" units="cm"/>
    </inkml:brush>
  </inkml:definitions>
  <inkml:trace contextRef="#ctx0" brushRef="#br0">18 43 17553,'0'0'15214,"-18"-31"-18930,35 31-3298,-3-12-11724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404"/>
    </inkml:context>
    <inkml:brush xml:id="br0">
      <inkml:brushProperty name="width" value="0.025" units="cm"/>
      <inkml:brushProperty name="height" value="0.025" units="cm"/>
    </inkml:brush>
  </inkml:definitions>
  <inkml:trace contextRef="#ctx0" brushRef="#br0">81 0 8136,'0'0'14766,"0"10"-13042,-6 43 901,-17 77 1,10-68-2046,-6 69 0,15 7-396,3-79-4873,-14-69-9095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750"/>
    </inkml:context>
    <inkml:brush xml:id="br0">
      <inkml:brushProperty name="width" value="0.025" units="cm"/>
      <inkml:brushProperty name="height" value="0.025" units="cm"/>
    </inkml:brush>
  </inkml:definitions>
  <inkml:trace contextRef="#ctx0" brushRef="#br0">0 0 14061,'0'0'2888,"3"13"-507,5 22-770,2-1-1,1 0 1,2 0-1,22 39 0,-14-33-712,2-2 0,1-1 0,39 47-1,-61-81-845,0-1-1,1 1 0,-1 0 0,1-1 1,-1 1-1,1-1 0,0 0 0,0 0 1,0 0-1,0 0 0,0 0 0,0-1 1,0 1-1,1-1 0,-1 0 0,1 0 1,-1 0-1,1-1 0,6 1 0,-7-2-8,1 0 0,0 0-1,0 0 1,0-1 0,-1 0 0,1 1-1,-1-1 1,1-1 0,-1 1-1,0 0 1,0-1 0,0 0-1,0 0 1,0 1 0,-1-2 0,1 1-1,1-4 1,30-42-895,-3-2 0,-2-1 0,-2-2 0,30-89 0,-36 85-7124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39.815"/>
    </inkml:context>
    <inkml:brush xml:id="br0">
      <inkml:brushProperty name="width" value="0.025" units="cm"/>
      <inkml:brushProperty name="height" value="0.025" units="cm"/>
    </inkml:brush>
  </inkml:definitions>
  <inkml:trace contextRef="#ctx0" brushRef="#br0">449 52 14125,'0'0'2114,"-12"-6"-96,-4-2-1269,0 0-1,0 2 1,-1 0-1,-29-6 0,38 10-506,-1 1 0,1 0 0,0 0 0,0 1 0,-1 0 0,1 0 0,0 1 0,0 0 1,0 1-1,0 0 0,0 0 0,0 0 0,0 1 0,-13 7 0,6 1-63,-1 1 1,2 1 0,0 0-1,1 1 1,0 0 0,1 1 0,0 0-1,2 1 1,0 0 0,0 1 0,2 0-1,0 0 1,1 1 0,0 0-1,2 0 1,0 1 0,1 0 0,1 0-1,1 0 1,0 24 0,1-39-170,1-1-1,0 0 1,0 1 0,0-1 0,1 0 0,-1 1-1,1-1 1,0 0 0,0 1 0,0-1 0,0 0 0,0 0-1,1 0 1,-1 0 0,1 0 0,0 0 0,0 0-1,0-1 1,0 1 0,1-1 0,-1 0 0,1 1-1,-1-1 1,1 0 0,0 0 0,0-1 0,0 1 0,0 0-1,0-1 1,0 0 0,0 0 0,0 0 0,0 0-1,1 0 1,-1-1 0,6 1 0,5 0 80,0 0-1,0-1 1,1-1 0,-1 0 0,0-1 0,0 0 0,20-7-1,-29 8-39,1-1 0,-1 0 0,1-1 0,-1 1 0,0-1 0,0 0 0,0 0 0,0-1 0,-1 0 0,1 1 0,-1-1 0,0-1-1,0 1 1,0-1 0,-1 1 0,1-1 0,-1 0 0,-1 0 0,1-1 0,3-9 0,-6-9 523,0 24-556,0-1-1,-1 0 1,1 1 0,0-1 0,0 1 0,0-1 0,0 0 0,0 1 0,0-1 0,0 1 0,0-1 0,0 0 0,0 1 0,0-1 0,0 1 0,0-1-1,1 0 1,-1 1 0,0-1 0,0 1 0,1-1 0,-1 1 0,0-1 0,1 1 0,-1-1 0,0 1 0,1-1 0,-1 1 0,1-1 0,-1 1 0,1 0-1,-1-1 1,1 1 0,-1 0 0,1-1 0,-1 1 0,1 0 0,1-1 0,21-12-17,-15 7 0,1 1 0,-1 1 0,1 0 0,-1 0 0,1 0 0,16-3 0,-25 7 0,1 0 0,0 0 0,-1 0 0,1 0 0,-1 0 0,1 0 0,-1 0 0,1 0 0,-1 0 0,1 0 0,-1 1 0,1-1 0,0 0 0,-1 0 0,0 1 0,1-1 0,-1 0 0,1 0 0,-1 1 0,1-1 0,-1 1 0,1-1 0,-1 0 0,0 1 0,1-1 0,-1 1 0,0-1 0,0 1 0,1-1 0,-1 1 0,0-1 0,0 1 0,1 0 0,0 26 0,-12 26 0,-17 4 0,22-46 0,0 0 0,1 0 0,0 0 0,0 0 0,1 1 0,-3 18 0,7-29-2,1-1 0,-1 1 0,1 0-1,-1-1 1,1 1 0,-1 0 0,1-1 0,0 1 0,-1-1-1,1 0 1,0 1 0,-1-1 0,1 1 0,0-1 0,0 0-1,-1 0 1,1 1 0,0-1 0,0 0 0,0 0 0,-1 0 0,1 0-1,0 0 1,0 0 0,0 0 0,0 0 0,-1 0 0,1 0-1,0 0 1,0-1 0,-1 1 0,1 0 0,1-1 0,32-7-1681,-6-7-3992,0-5-4703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0.480"/>
    </inkml:context>
    <inkml:brush xml:id="br0">
      <inkml:brushProperty name="width" value="0.025" units="cm"/>
      <inkml:brushProperty name="height" value="0.025" units="cm"/>
    </inkml:brush>
  </inkml:definitions>
  <inkml:trace contextRef="#ctx0" brushRef="#br0">54 168 14286,'0'0'10858,"-6"11"-10351,-1 0-426,1 1 0,0 0 0,0 0 1,1 1-1,1 0 0,0-1 0,1 2 0,1-1 0,-2 20 0,3-32-73,1 0 1,0-1-1,0 1 0,0 0 0,0 0 0,0 0 0,0 0 0,1 0 0,-1 0 1,0-1-1,0 1 0,0 0 0,1 0 0,-1 0 0,1 0 0,-1-1 0,1 1 0,-1 0 1,1 0-1,-1-1 0,1 1 0,-1 0 0,1-1 0,0 1 0,-1-1 0,1 1 1,0-1-1,0 1 0,-1-1 0,1 1 0,0-1 0,2 1 0,-1-1 30,1 0 0,0 0 0,-1 0 0,1-1 0,0 1 0,-1-1-1,1 1 1,0-1 0,-1 0 0,1 0 0,2-2 0,7-3 124,-1 0 1,0-1-1,18-14 0,-6-2-90,0-1 0,-2-1 0,26-37 0,-7 7 25,-40 55-99,0 0 1,0 0-1,0 1 0,0-1 1,0 0-1,0 0 1,0 0-1,-1 0 0,1 0 1,0 0-1,0 1 1,0-1-1,0 0 0,0 0 1,0 0-1,0 0 1,0 0-1,0 1 1,0-1-1,0 0 0,0 0 1,0 0-1,0 0 1,1 0-1,-1 1 0,0-1 1,0 0-1,0 0 1,0 0-1,0 0 0,0 0 1,0 0-1,0 1 1,0-1-1,0 0 1,1 0-1,-1 0 0,0 0 1,0 0-1,0 0 1,0 0-1,0 0 0,0 0 1,1 0-1,-1 0 1,0 0-1,0 0 0,0 0 1,0 0-1,0 1 1,0-1-1,1 0 1,-1 0-1,0-1 0,0 1 1,0 0-1,0 0 1,0 0-1,1 0 0,-1 0 1,0 0-1,0 0 1,0 0-1,0 0 0,0 0 1,0 0-1,1 0 1,-1 12-46,-15 55 662,10-49-459,0 1 0,-3 35 1,8-54-151,0 1 1,0 0-1,0 0 1,0 0 0,0 0-1,0 0 1,0 0 0,1 0-1,-1-1 1,0 1-1,0 0 1,1 0 0,-1 0-1,1 0 1,-1-1 0,1 1-1,-1 0 1,1-1 0,-1 1-1,1 0 1,-1-1-1,1 1 1,0 0 0,-1-1-1,1 1 1,0-1 0,0 1-1,0-1 1,-1 0-1,1 1 1,0-1 0,0 0-1,0 1 1,0-1 0,-1 0-1,1 0 1,0 0-1,0 0 1,0 0 0,0 0-1,0 0 1,0 0 0,0 0-1,-1 0 1,1-1-1,0 1 1,2-1 0,3 0 17,-1-1 1,1 0 0,0 0 0,0-1-1,-1 0 1,6-3 0,5-5-777,-1-1 0,0 0 0,-1-1 0,0-1 0,20-26 0,-14 13-2979,-2-1-1,23-44 1,-13 14-4533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1.152"/>
    </inkml:context>
    <inkml:brush xml:id="br0">
      <inkml:brushProperty name="width" value="0.025" units="cm"/>
      <inkml:brushProperty name="height" value="0.025" units="cm"/>
    </inkml:brush>
  </inkml:definitions>
  <inkml:trace contextRef="#ctx0" brushRef="#br0">189 0 11531,'0'0'2413,"-3"14"635,-15 41 97,-28 56 0,4-12 164,37-87-3137,1 1 0,0 0 0,1 0 0,1-1 0,0 2 0,1-1 1,0 19-1,1-32-195,0 1 0,0 0 0,0 0 0,0 0 0,0 0 0,0-1 0,0 1 1,1 0-1,-1 0 0,0 0 0,0-1 0,1 1 0,-1 0 0,1 0 0,-1-1 0,1 1 1,-1 0-1,1-1 0,-1 1 0,1-1 0,0 1 0,-1-1 0,2 2 0,-1-2-35,-1 0 1,0 0-1,1 0 0,-1 0 0,1 0 0,-1 0 1,0-1-1,1 1 0,-1 0 0,0 0 0,1 0 1,-1 0-1,1 0 0,-1-1 0,0 1 0,1 0 1,-1 0-1,0-1 0,0 1 0,1 0 0,-1-1 1,0 1-1,0 0 0,1 0 0,-1-1 0,0 1 1,0-1-1,0 1 0,1 0 0,-1-1 0,0 1 1,0 0-1,0-1 0,0 1 0,0-1 0,0 1 1,0 0-1,0-1 0,0 1 0,0-1 0,0 1 1,0 0-1,0-1 0,0 1 0,-1-1 0,0-6-286,0 1-1,0-1 1,-1 0 0,0 1-1,-1 0 1,1 0-1,-7-11 1,5 10 459,1 1 0,-1 0-1,0 1 1,0-1 0,-1 1 0,0 0 0,-7-7 0,11 11-71,1 1-1,0 0 1,0 0 0,0-1 0,-1 1-1,1 0 1,0 0 0,0 0-1,-1-1 1,1 1 0,0 0-1,0 0 1,-1 0 0,1 0 0,0 0-1,-1 0 1,1 0 0,0 0-1,-1 0 1,1-1 0,0 1 0,0 0-1,-1 0 1,1 1 0,0-1-1,-1 0 1,1 0 0,0 0-1,-1 0 1,1 0 0,0 0 0,0 0-1,-1 0 1,1 1 0,0-1-1,-1 0 1,1 0 0,0 0-1,0 1 1,0-1 0,-1 0 0,1 0-1,0 0 1,0 1 0,0-1-1,-1 0 1,1 1 0,0-1 0,0 0-1,0 0 1,0 1 0,0-1-1,0 0 1,0 1 0,0-1-1,0 0 1,0 1 0,0-1 0,0 0-1,0 0 1,0 1 0,0-1-1,0 0 1,0 1 0,0-1-1,0 0 1,0 1 0,1-1 0,7 22 805,-3-18-751,0-1-1,0-1 1,1 1 0,-1-1-1,1 0 1,0 0-1,0-1 1,0 0 0,0 0-1,-1 0 1,2 0 0,9-2-1,74-4 294,-76 3-355,1-1 1,-1 0-1,0-2 0,18-7 0,-27 11-15,-1-1 0,1 0-1,-1 0 1,1-1 0,-1 0 0,0 1-1,0-1 1,0 0 0,-1-1 0,1 1 0,-1-1-1,1 0 1,-1 1 0,0-2 0,-1 1-1,4-6 1,-6 10-19,0-1 1,0 1-1,0-1 0,1 0 1,-1 1-1,0-1 0,0 1 0,0-1 1,-1 1-1,1-1 0,0 0 1,0 1-1,0-1 0,0 1 1,0-1-1,-1 1 0,1-1 0,0 1 1,0-1-1,-1 1 0,1-1 1,0 1-1,-1-1 0,1 1 1,-1-1-1,1 1 0,-1 0 1,1-1-1,0 1 0,-1 0 0,1-1 1,-1 1-1,0 0 0,1 0 1,-1 0-1,1-1 0,-1 1 1,1 0-1,-1 0 0,1 0 0,-1 0 1,0 0-1,1 0 0,-1 0 1,1 0-1,-1 0 0,1 0 1,-1 0-1,0 1 0,1-1 0,-1 0 1,1 0-1,-1 0 0,0 1 1,-35 10 36,29-5 1,-1-1 0,1 1 0,0 0 0,0 0 1,0 1-1,1 0 0,0 0 0,1 0 1,0 1-1,0 0 0,0 0 0,1 0 0,0 0 1,-4 15-1,8-23-32,0 1 0,0 0 0,0-1 0,0 1-1,0-1 1,0 1 0,1-1 0,-1 1 0,0 0 0,0-1 0,0 1 0,1-1 0,-1 1 0,0-1 0,1 1 0,-1-1 0,1 1 0,-1-1 0,0 0 0,1 1-1,-1-1 1,1 0 0,-1 1 0,1-1 0,-1 0 0,1 1 0,-1-1 0,1 0 0,-1 0 0,1 0 0,0 1 0,-1-1 0,1 0 0,-1 0 0,1 0-1,-1 0 1,1 0 0,0 0 0,0 0 0,31-1 217,-26 0-175,51-6 90,-45 4-184,0 1 0,1 0 0,-1 1 0,0 0 0,1 1 0,-1 0 0,1 1 0,21 5 0,-32-5 80,0 0 1,0 0-1,0 1 0,0-1 1,0 0-1,-1 1 0,1 0 0,0-1 1,-1 1-1,1 0 0,-1 0 1,0 0-1,0 0 0,0 0 1,0 0-1,0 0 0,0 0 0,0 3 1,6 28 1291,-7-33-990,0-29-14,-2-39-324,0 37 0,1-1 0,7-55 0,-5 85-48,-1 1 1,1-1-1,0 1 1,0-1-1,0 1 1,0-1-1,0 1 0,0 0 1,0-1-1,0 1 1,0 0-1,1 0 1,-1 0-1,0 0 0,1 0 1,-1 0-1,1 0 1,-1 0-1,1 1 1,0-1-1,-1 1 0,1-1 1,0 1-1,-1-1 1,1 1-1,0 0 1,2 0-1,58 0-2915,-42 1 1594,7-1-3769,-10 0-2200,-5 0-6680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1.480"/>
    </inkml:context>
    <inkml:brush xml:id="br0">
      <inkml:brushProperty name="width" value="0.025" units="cm"/>
      <inkml:brushProperty name="height" value="0.025" units="cm"/>
    </inkml:brush>
  </inkml:definitions>
  <inkml:trace contextRef="#ctx0" brushRef="#br0">0 1 18097,'0'0'4901,"70"24"-4004,-31-21-673,2-3-128,3-3-3523,-1-20-9225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2.789"/>
    </inkml:context>
    <inkml:brush xml:id="br0">
      <inkml:brushProperty name="width" value="0.025" units="cm"/>
      <inkml:brushProperty name="height" value="0.025" units="cm"/>
    </inkml:brush>
  </inkml:definitions>
  <inkml:trace contextRef="#ctx0" brushRef="#br0">0 1 13421,'0'0'13367,"3"12"-12422,3 14-605,-1 1 0,1 30 0,-6-56-326,0 0 0,0 1 1,0-1-1,0 0 0,0 0 1,0 1-1,1-1 0,-1 0 1,0 0-1,1 1 0,-1-1 1,1 0-1,-1 0 0,1 0 1,-1 0-1,1 0 1,0 1-1,0-1 0,0-1 1,-1 1-1,1 0 0,0 0 1,0 0-1,0 0 0,0-1 1,2 2-1,-1-2 31,0 1-1,0-1 1,0 0-1,1 0 1,-1 0 0,0 0-1,0 0 1,0-1 0,0 1-1,0-1 1,0 1-1,0-1 1,0 0 0,3-1-1,8-5 168,0-1 1,0 0-1,16-14 0,-26 19-238,10-7 65,-7 4-15,-1 1-1,2 0 1,-1 1-1,1-1 1,-1 1-1,1 1 1,0-1-1,14-4 1,-20 9-22,0-1 1,-1 0 0,1 1 0,0-1 0,-1 1 0,1 0-1,0-1 1,-1 1 0,1-1 0,-1 1 0,1 0 0,-1-1-1,1 1 1,-1 0 0,1 0 0,-1-1 0,0 1 0,1 0-1,-1 0 1,0 0 0,0 0 0,0-1 0,0 1 0,1 0 0,-1 0-1,0 0 1,-1 0 0,1 0 0,0-1 0,0 1 0,-1 2-1,-1 31 425,-8 8 96,7-33-472,1 0 1,-1 0-1,2 0 0,-2 14 1,3-23-46,0 1 0,0-1-1,0 1 1,0-1 0,1 0 0,-1 1 0,0-1 0,0 1 0,0-1 0,0 0-1,1 1 1,-1-1 0,0 0 0,0 1 0,1-1 0,-1 0 0,0 1-1,0-1 1,1 0 0,-1 1 0,0-1 0,1 0 0,-1 0 0,0 0 0,1 1-1,-1-1 1,1 0 0,-1 0 0,0 0 0,1 0 0,-1 0 0,1 0 0,-1 1-1,1-1 1,-1 0 0,0 0 0,1 0 0,-1-1 0,1 1 0,-1 0 0,1 0-1,-1 0 1,0 0 0,1 0 0,-1 0 0,1-1 0,-1 1 0,23-10 240,-7-1-227,0-1-1,0 0 0,22-25 1,-24 23-22,0 1 0,0 0 0,1 1 0,22-13 0,-37 25 3,1-1 0,0 1 0,-1 0 0,1-1 0,0 1 0,-1 0 0,1-1 0,0 1 0,0 0 0,0 0 0,-1-1 0,1 1 0,0 0 0,0 0 0,0 0 0,-1 0 0,1 0 0,0 0 0,0 1 0,0-1 0,-1 0 0,1 0 0,0 0 0,0 1 0,0-1 0,-1 0 0,1 1 0,1 0 0,-1 0 0,0 1 0,0-1 0,0 1 0,0 0 0,0-1 0,-1 1 0,1 0 0,0-1 0,-1 1 0,1 0 0,-1 0 0,1 3 0,-2 71 0,-1-52 0,2-24-4,0 0 0,0 0 0,0 1 0,0-1 0,0 0 0,0 0 0,0 0 0,0 1 0,0-1-1,1 0 1,-1 0 0,0 0 0,0 1 0,0-1 0,0 0 0,0 0 0,0 0 0,1 0 0,-1 1 0,0-1 0,0 0 0,0 0 0,0 0 0,1 0 0,-1 0 0,0 0 0,0 1 0,0-1 0,1 0-1,-1 0 1,0 0 0,0 0 0,0 0 0,1 0 0,-1 0 0,0 0 0,0 0 0,1 0 0,-1 0 0,0 0 0,0 0 0,0 0 0,1 0 0,-1 0 0,0-1 0,0 1 0,0 0 0,1 0 0,-1 0-1,0 0 1,0 0 0,0 0 0,1-1 0,-1 1 0,0 0 0,0 0 0,0 0 0,10-8-1128,36-40-10017,-40 41 8381,12-14-8309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3.181"/>
    </inkml:context>
    <inkml:brush xml:id="br0">
      <inkml:brushProperty name="width" value="0.025" units="cm"/>
      <inkml:brushProperty name="height" value="0.025" units="cm"/>
    </inkml:brush>
  </inkml:definitions>
  <inkml:trace contextRef="#ctx0" brushRef="#br0">127 150 10570,'0'0'14787,"-11"0"-12390,4 0-2146,0 0 0,0 1 0,0 0 0,0 1 0,0 0-1,0 0 1,0 0 0,-9 5 0,13-5-231,0-1 1,0 1-1,1 0 0,-1 0 0,0 0 1,1 0-1,-1 1 0,1-1 1,0 1-1,0-1 0,0 1 1,0 0-1,0 0 0,1 0 1,-1 0-1,1 0 0,0 0 0,0 0 1,0 1-1,0-1 0,0 0 1,1 1-1,0-1 0,0 5 1,0-8-20,0 1 1,0 0-1,1 0 1,-1 0 0,0-1-1,1 1 1,-1 0 0,1-1-1,-1 1 1,1 0-1,-1-1 1,1 1 0,-1-1-1,1 1 1,0 0-1,-1-1 1,1 0 0,0 1-1,-1-1 1,1 1 0,0-1-1,0 0 1,-1 1-1,1-1 1,0 0 0,0 0-1,0 0 1,0 0 0,-1 0-1,1 0 1,0 0-1,1 0 1,35-1 210,-30 1-162,69-10-52,-49 5-328,47-1 0,-67 8 2295,-7-12-1336,1-39-629,-1 25 0,1 1 0,4-30 0,-4 53-17,0-1 0,-1 0 0,1 0 0,0 1 1,-1-1-1,1 0 0,0 1 0,0-1 0,0 1 0,-1-1 0,1 1 0,0-1 1,0 1-1,0 0 0,0 0 0,0-1 0,0 1 0,0 0 0,0 0 0,0 0 1,0 0-1,0 0 0,2 0 0,32 1-1152,-25-1 399,0 0-863,0 0 0,0-1-1,-1-1 1,18-4 0,-19 4-25,-1-1 0,1 0-1,0-1 1,-1 0 0,0 0 0,8-6 0,16-16-7935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6.108"/>
    </inkml:context>
    <inkml:brush xml:id="br0">
      <inkml:brushProperty name="width" value="0.025" units="cm"/>
      <inkml:brushProperty name="height" value="0.025" units="cm"/>
    </inkml:brush>
  </inkml:definitions>
  <inkml:trace contextRef="#ctx0" brushRef="#br0">436 38 4516,'0'0'4442,"-9"-3"-3129,3 0-1470,-11-4 888,0 1 1,0 1-1,-23-5 0,34 9-579,1 0 0,-1 0-1,1 1 1,-1 0 0,0 0-1,1 0 1,-1 1 0,1 0-1,-1 0 1,1 0 0,0 1-1,-1 0 1,1 0 0,0 0 0,0 1-1,0-1 1,-5 5 0,-7 8 59,0 2 0,1 0 0,1 0 0,1 1 0,0 1 0,1 1 0,2 0 0,0 0 0,-10 26 0,5-6 115,2 1 1,2 0-1,1 1 0,-5 45 1,11-48-231,1-1 1,4 76 0,0-102-86,2 0 0,-1 1 0,2-1 0,0 0-1,0 0 1,1-1 0,0 1 0,1-1 0,0 0 0,1 0 0,0 0 0,1-1 0,10 13 0,-12-19 21,1 1 0,0 0 1,0-1-1,0 0 0,0-1 0,0 1 0,1-1 1,0 0-1,0-1 0,-1 1 0,1-1 1,1-1-1,-1 0 0,0 0 0,0 0 0,0-1 1,1 1-1,-1-2 0,0 1 0,0-1 1,0 0-1,1-1 0,8-3 0,10-3 100,-1 0-1,0-2 1,-1-2-1,45-27 1,14-13-1,-2-5 1,75-68 0,-150 118 0,0 0 0,0 0 0,-1 0 0,0-1 1,-1 0-1,1 0 0,-2 0 0,1-1 0,-1 1 1,0-1-1,-1 0 0,0 1 0,0-1 0,-1 0 1,0-1-1,-1 1 0,0 0 0,0 0 0,-1 0 1,-3-15-1,1 4-14,-2 0 0,0 1 0,-11-28 0,8 28-1087,0 1 0,-23-33 0,9 22-2410,-1 6-2456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3.555"/>
    </inkml:context>
    <inkml:brush xml:id="br0">
      <inkml:brushProperty name="width" value="0.025" units="cm"/>
      <inkml:brushProperty name="height" value="0.025" units="cm"/>
    </inkml:brush>
  </inkml:definitions>
  <inkml:trace contextRef="#ctx0" brushRef="#br0">101 1 9897,'0'0'11056,"-5"12"-9673,-12 26-568,1 1 0,2 0 1,2 1-1,2 1 0,2 0 0,-7 76 1,13-98-855,1-5 41,4-23 253,4-14-864,2 1 0,0 0-1,1 1 1,2 0 0,0 0-1,19-23 1,-25 41 585,-4 12-72,-4 14 109,-15 44 741,12-52-700,1 0 1,0 0-1,1 0 0,1 1 0,-1 21 0,3-36-57,0 0 1,0 0-1,0 0 1,1 0 0,-1 0-1,0 0 1,0 0-1,1-1 1,-1 1 0,0 0-1,1 0 1,-1 0-1,1 0 1,-1-1 0,1 1-1,0 0 1,-1-1-1,1 1 1,0 0 0,-1-1-1,1 1 1,0-1-1,0 1 1,0-1 0,-1 1-1,1-1 1,0 0-1,0 1 1,0-1 0,0 0-1,0 0 1,0 1-1,0-1 1,0 0 0,-1 0-1,1 0 1,0 0-1,0 0 1,0-1 0,0 1-1,1 0 1,2-1-163,-1 1 0,0-1 0,0 0 0,1 0 0,-1 0-1,0-1 1,0 1 0,0-1 0,0 1 0,4-5 0,-2 1-1076,0 0 0,-1 0 0,0 0-1,0-1 1,6-11 0,4-9-6387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4.159"/>
    </inkml:context>
    <inkml:brush xml:id="br0">
      <inkml:brushProperty name="width" value="0.025" units="cm"/>
      <inkml:brushProperty name="height" value="0.025" units="cm"/>
    </inkml:brush>
  </inkml:definitions>
  <inkml:trace contextRef="#ctx0" brushRef="#br0">143 1 6118,'0'0'14771,"-1"9"-13399,-9 41 1264,-23 71 0,20-82-2247,2 0 0,1 1 0,2 0 0,-4 68 1,12-107-257,0-29 518,-1 4-541,0 0-1,-2 0 1,-1 0-1,-2 0 0,0 0 1,-1 1-1,-10-22 1,17 44-87,1 1 1,-1-1-1,1 0 0,-1 1 1,1-1-1,-1 0 1,1 1-1,0-1 0,-1 1 1,1-1-1,0 1 1,-1-1-1,1 1 0,0 0 1,0-1-1,-1 1 0,1 0 1,0 0-1,0-1 1,0 1-1,-1 0 0,1 0 1,0 0-1,0 0 1,0 0-1,-1 0 0,1 0 1,0 0-1,0 0 1,1 1-1,41-1-164,-34 0 224,35 2-130,21 0-2434,-23-6-3068,-2-6-2645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4.827"/>
    </inkml:context>
    <inkml:brush xml:id="br0">
      <inkml:brushProperty name="width" value="0.025" units="cm"/>
      <inkml:brushProperty name="height" value="0.025" units="cm"/>
    </inkml:brush>
  </inkml:definitions>
  <inkml:trace contextRef="#ctx0" brushRef="#br0">1 1 17649,'0'0'8007,"56"44"-6117,-38-17-417,-2 5-672,1 3-480,2-3-193,-2-3-64,-1-7 0,2-6-481,2-11-672,0-5-1377,4-11-833,-1-16-1153,-3-11-4036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183"/>
    </inkml:context>
    <inkml:brush xml:id="br0">
      <inkml:brushProperty name="width" value="0.025" units="cm"/>
      <inkml:brushProperty name="height" value="0.025" units="cm"/>
    </inkml:brush>
  </inkml:definitions>
  <inkml:trace contextRef="#ctx0" brushRef="#br0">229 0 16784,'0'0'2947,"-43"75"-129,16-28-864,-2 3-224,-3-1-417,1 6-448,5-6-481,6-6-256,6-9-96,8-5 32,6-13-320,0-11-1025,3-5-1057,10-7-257,-1-14-1152,0-3-994,1-6-3971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546"/>
    </inkml:context>
    <inkml:brush xml:id="br0">
      <inkml:brushProperty name="width" value="0.025" units="cm"/>
      <inkml:brushProperty name="height" value="0.025" units="cm"/>
    </inkml:brush>
  </inkml:definitions>
  <inkml:trace contextRef="#ctx0" brushRef="#br0">65 1 14958,'0'0'12140,"1"59"-10699,-8-28-384,-1-1-448,-1 2-385,4-4-128,-1-1-64,5-8 0,0-3-769,-1-6-992,-2-5-994,0-5-832,-4 0-257,-2-15-3267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890"/>
    </inkml:context>
    <inkml:brush xml:id="br0">
      <inkml:brushProperty name="width" value="0.025" units="cm"/>
      <inkml:brushProperty name="height" value="0.025" units="cm"/>
    </inkml:brush>
  </inkml:definitions>
  <inkml:trace contextRef="#ctx0" brushRef="#br0">1 22 15182,'0'0'10063,"12"-3"-9358,12-3-371,1 1 0,0 2 0,36-1 0,-50 3-325,1 1 0,0 1 0,0 0 0,0 0 0,-1 2 0,1-1 1,-1 1-1,1 1 0,-1 0 0,20 10 0,-28-12 5,-1-1 0,0 0 0,0 1 0,0 0 0,0-1 0,0 1 0,0 0 0,0 0 0,-1 0 0,1 0 0,-1 1 0,1-1 0,-1 0 0,0 1-1,0-1 1,0 1 0,0-1 0,0 1 0,0-1 0,-1 1 0,1 2 0,-1-1 96,-1 0-1,0-1 0,1 1 0,-1-1 1,0 1-1,0-1 0,-1 0 1,1 1-1,-1-1 0,0 0 0,0 0 1,0 0-1,-4 4 0,-4 4 279,-1 0 0,0-1 0,0-1 0,-1 0 0,0-1 1,-18 10-1,20-13-325,1-1 1,-1 1 0,0-2-1,0 1 1,0-1-1,0-1 1,-1 0 0,1 0-1,-1-1 1,1-1 0,-1 0-1,-20-2 1,31 2-141,0 0 0,-1 0 0,1 1 0,-1-1 0,1 0-1,0 0 1,-1 0 0,1 0 0,-1 0 0,1-1 0,0 1 0,-1 0 0,1 0 0,0 0 0,-1 0-1,1 0 1,0 0 0,-1-1 0,1 1 0,-1 0 0,1 0 0,0 0 0,0-1 0,-1 1 0,1 0 0,0-1-1,0 1 1,-1 0 0,1-1 0,0 1 0,0 0 0,0-1 0,-1 1 0,1 0 0,0-1 0,0 1-1,0 0 1,0-1 0,0 1 0,0-1 0,0 1 0,0 0 0,0-1 0,0 1 0,0-1 0,0 1 0,0 0-1,0-1 1,0 1 0,0 0 0,0-1 0,1 1 0,-1-1 0,0 1 0,0 0 0,0-1 0,1 1-1,-1 0 1,0-1 0,21-13-8152,0 6 360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6.326"/>
    </inkml:context>
    <inkml:brush xml:id="br0">
      <inkml:brushProperty name="width" value="0.025" units="cm"/>
      <inkml:brushProperty name="height" value="0.025" units="cm"/>
    </inkml:brush>
  </inkml:definitions>
  <inkml:trace contextRef="#ctx0" brushRef="#br0">1 41 18385,'0'0'5798,"77"0"-4485,-34-4 257,11-2-738,6 0-543,1-1-161,-5-1-128,-7 3-961,-8 3-1377,-16 0-577,-12 2-1794,-8 0-2081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6.665"/>
    </inkml:context>
    <inkml:brush xml:id="br0">
      <inkml:brushProperty name="width" value="0.025" units="cm"/>
      <inkml:brushProperty name="height" value="0.025" units="cm"/>
    </inkml:brush>
  </inkml:definitions>
  <inkml:trace contextRef="#ctx0" brushRef="#br0">0 1 13581,'0'0'8808,"82"27"-7783,-34-27-576,4 0-321,-1 0-64,-4-3-320,-8-7-2691,-6-5-3555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072"/>
    </inkml:context>
    <inkml:brush xml:id="br0">
      <inkml:brushProperty name="width" value="0.025" units="cm"/>
      <inkml:brushProperty name="height" value="0.025" units="cm"/>
    </inkml:brush>
  </inkml:definitions>
  <inkml:trace contextRef="#ctx0" brushRef="#br0">1 1 18193,'0'0'6118,"61"46"-4292,-43-30-97,-1-1-544,1-1-512,3 0-449,0-5-64,2-1-31,1-7-33,4-1-833,-1-9-1857,0-13-2435,-1-5-4260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427"/>
    </inkml:context>
    <inkml:brush xml:id="br0">
      <inkml:brushProperty name="width" value="0.025" units="cm"/>
      <inkml:brushProperty name="height" value="0.025" units="cm"/>
    </inkml:brush>
  </inkml:definitions>
  <inkml:trace contextRef="#ctx0" brushRef="#br0">196 0 13357,'0'0'4868,"-49"68"-1793,17-30 0,2 3-288,4 1-833,1 0-865,7-3-577,6-5-384,9-2-96,3-6-448,0-7-1666,9-9-2595,0-5-4227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6.883"/>
    </inkml:context>
    <inkml:brush xml:id="br0">
      <inkml:brushProperty name="width" value="0.025" units="cm"/>
      <inkml:brushProperty name="height" value="0.025" units="cm"/>
    </inkml:brush>
  </inkml:definitions>
  <inkml:trace contextRef="#ctx0" brushRef="#br0">363 110 9641,'-11'3'2151,"-8"2"-1925,1 1-1,-1 1 0,1 0 1,0 2-1,1 0 1,0 1-1,1 0 0,0 1 1,0 1-1,1 1 0,1 0 1,0 1-1,1 1 0,0 0 1,1 1-1,1 0 0,1 0 1,-12 25-1,12-15-17,0 2 0,2-1 0,0 1 0,3 0 1,0 1-1,-1 30 0,5-40-156,1 0 1,0 1-1,1-1 0,1 0 1,1 0-1,1 0 0,1 0 1,0-1-1,16 36 0,-14-44-53,-1 1 0,2-1 0,-1 0 0,1-1 0,1 0 0,0 0 0,0-1 0,0 0 0,1 0 0,1-1 0,-1-1 0,1 1 0,0-2 0,0 0 0,1 0 0,0-1 0,18 4 0,-15-4 4,0-1 1,0-1 0,0-1 0,0 0-1,0-1 1,0-1 0,1 0 0,-1-1-1,0-1 1,0 0 0,-1-1 0,1 0-1,-1-1 1,14-8 0,-2-2 68,-1-1-1,0-1 1,-2-2 0,0 0 0,-1-2 0,-1 0-1,-1-1 1,-1-1 0,-1-1 0,-1-1-1,-1 0 1,17-38 0,-15 24 310,-1-1 0,-2-1 0,-2-1-1,-1 0 1,-2 0 0,-3-1 0,5-80 0,-11 109-322,-1 1 1,-1-1-1,0 0 1,-1 1-1,0-1 1,-1 1-1,-1 0 1,-7-18-1,9 27-61,0 0 0,0 0 1,0 0-1,-1 1 0,1-1 0,-1 1 0,0 0 0,0 0 0,0 0 0,0 0 0,-1 0 0,1 1 1,-1-1-1,0 1 0,0 0 0,1 0 0,-1 1 0,-1-1 0,1 1 0,0 0 0,0 0 1,0 0-1,-1 0 0,1 1 0,0 0 0,-1 0 0,1 0 0,0 0 0,-7 2 0,1 0-291,0 0-1,0 1 0,0 0 0,1 1 1,-1 0-1,1 0 0,0 1 1,0 0-1,0 1 0,1 0 0,-10 9 1,-36 35-4956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800"/>
    </inkml:context>
    <inkml:brush xml:id="br0">
      <inkml:brushProperty name="width" value="0.025" units="cm"/>
      <inkml:brushProperty name="height" value="0.025" units="cm"/>
    </inkml:brush>
  </inkml:definitions>
  <inkml:trace contextRef="#ctx0" brushRef="#br0">1 1 11787,'0'0'13677,"50"18"-12620,-20-15-320,7-2-513,6-1-128,-1 0-128,0 0-1601,-8-2-1667,-9-5-1792,-13 2-4389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8.160"/>
    </inkml:context>
    <inkml:brush xml:id="br0">
      <inkml:brushProperty name="width" value="0.025" units="cm"/>
      <inkml:brushProperty name="height" value="0.025" units="cm"/>
    </inkml:brush>
  </inkml:definitions>
  <inkml:trace contextRef="#ctx0" brushRef="#br0">1 37 14253,'0'0'5894,"49"14"-4901,0-14-224,12-7-385,7-3-256,1-1-320,-5-1-2819,-11 2-5509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8.750"/>
    </inkml:context>
    <inkml:brush xml:id="br0">
      <inkml:brushProperty name="width" value="0.025" units="cm"/>
      <inkml:brushProperty name="height" value="0.025" units="cm"/>
    </inkml:brush>
  </inkml:definitions>
  <inkml:trace contextRef="#ctx0" brushRef="#br0">295 20 14029,'0'0'12193,"-12"-5"-11312,6 2-791,2 1-67,1 1-1,-1-1 1,0 1 0,1-1 0,-1 1 0,0 0 0,0 1 0,0-1-1,0 1 1,0-1 0,0 1 0,0 0 0,0 1 0,0-1 0,0 1-1,1 0 1,-1-1 0,0 2 0,0-1 0,0 0 0,-4 4 0,-9 6 38,1 1 1,0 0 0,0 1 0,2 1 0,0 1 0,-17 21 0,23-25-6,1-1 1,0 1-1,1 1 0,0-1 0,0 1 0,1 0 0,1 0 1,0 1-1,1-1 0,-4 25 0,7-34-46,0-1-1,0 1 0,0-1 1,0 1-1,0-1 0,1 1 1,-1-1-1,1 1 0,-1-1 1,1 0-1,0 1 0,0-1 0,0 0 1,0 0-1,1 0 0,-1 1 1,1-1-1,-1-1 0,1 1 1,1 2-1,1-1 15,0-1-1,-1 0 1,1 1-1,0-1 1,0-1-1,0 1 1,0 0-1,1-1 1,-1 0-1,7 1 1,6 0-90,0-2 0,0 1 0,0-2 0,0 0 0,17-4 0,-15 1-958,1-1-1,-2-1 1,31-13 0,17-16-5737,-14 3-2795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093"/>
    </inkml:context>
    <inkml:brush xml:id="br0">
      <inkml:brushProperty name="width" value="0.025" units="cm"/>
      <inkml:brushProperty name="height" value="0.025" units="cm"/>
    </inkml:brush>
  </inkml:definitions>
  <inkml:trace contextRef="#ctx0" brushRef="#br0">165 0 10890,'0'0'7335,"-15"54"-5797,5-26-385,-1 5 288,-1 4-320,5-2-480,1-2-513,4-3-64,2-6-609,0-7-2209,0-6-1570,0-8-1730</inkml:trace>
  <inkml:trace contextRef="#ctx0" brushRef="#br0" timeOffset="1">0 138 17457,'0'0'3459,"71"-4"-3331,-32 3-32,0-1-64,4-2 32,4-6-2082,-3-3-3395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462"/>
    </inkml:context>
    <inkml:brush xml:id="br0">
      <inkml:brushProperty name="width" value="0.025" units="cm"/>
      <inkml:brushProperty name="height" value="0.025" units="cm"/>
    </inkml:brush>
  </inkml:definitions>
  <inkml:trace contextRef="#ctx0" brushRef="#br0">71 1 9897,'0'0'7976,"-32"64"-6567,17-33-416,4 2 224,3 1-448,3 1-353,5-4-319,0-3-226,0-5-1985,0-2-2178,0-7-3011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810"/>
    </inkml:context>
    <inkml:brush xml:id="br0">
      <inkml:brushProperty name="width" value="0.025" units="cm"/>
      <inkml:brushProperty name="height" value="0.025" units="cm"/>
    </inkml:brush>
  </inkml:definitions>
  <inkml:trace contextRef="#ctx0" brushRef="#br0">0 403 8136,'0'0'13036,"55"13"-12011,-19-13-609,3-7-255,2-5-97,-3-2-289,-7-1-2049,-9-3-833,-9-3-1537,-10-1-7399</inkml:trace>
  <inkml:trace contextRef="#ctx0" brushRef="#br0" timeOffset="1">72 20 16528,'0'0'6053,"78"0"-5060,-34 0-256,4 0-513,-2-5-160,4 0-640,-6 1-3941,-2-1-3810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50.156"/>
    </inkml:context>
    <inkml:brush xml:id="br0">
      <inkml:brushProperty name="width" value="0.025" units="cm"/>
      <inkml:brushProperty name="height" value="0.025" units="cm"/>
    </inkml:brush>
  </inkml:definitions>
  <inkml:trace contextRef="#ctx0" brushRef="#br0">155 0 14798,'0'0'2530,"-2"56"-544,-2-23-608,1 6 127,0 1-704,0-3-449,3 2-288,0-7-64,0-5-1665,0-8-962,0-7 641,1-7-544</inkml:trace>
  <inkml:trace contextRef="#ctx0" brushRef="#br0" timeOffset="1">0 186 11979,'0'0'6919,"66"9"-6535,-28-5-256,7-4-128,3 0-1857,2-2-2564,-1-8-2849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50.651"/>
    </inkml:context>
    <inkml:brush xml:id="br0">
      <inkml:brushProperty name="width" value="0.025" units="cm"/>
      <inkml:brushProperty name="height" value="0.025" units="cm"/>
    </inkml:brush>
  </inkml:definitions>
  <inkml:trace contextRef="#ctx0" brushRef="#br0">259 19 16111,'0'0'2840,"-8"-4"-518,4 2-2030,1 0-218,0 1 1,1-1-1,-1 1 1,0 0-1,0 0 0,0 0 1,0 0-1,0 0 1,-1 1-1,1-1 1,0 1-1,0 0 0,0 0 1,-1 0-1,1 0 1,0 1-1,0-1 0,0 1 1,0 0-1,0 0 1,0 0-1,0 0 1,0 0-1,0 1 0,0-1 1,-2 3-1,-11 9 263,1 2 0,0 0-1,1 0 1,0 2 0,2-1-1,-17 29 1,22-33-59,0 1 0,1-1 0,1 1-1,0 0 1,1 0 0,0 1 0,1-1 0,1 1 0,0 0 0,0 26-1,2-36-248,1-1-1,0 1 1,0 0-1,0-1 0,0 1 1,1-1-1,-1 0 0,1 1 1,0-1-1,0 0 1,0 0-1,0 0 0,0 0 1,1 0-1,0-1 0,-1 1 1,1-1-1,0 0 1,0 0-1,0 0 0,0 0 1,1 0-1,-1 0 0,1-1 1,-1 0-1,1 0 1,4 1-1,7 2 37,1-1 0,0 0 0,-1-1 0,1-1 0,17-1 1,-31 0-34,0 0 0,0 0 1,0-1-1,-1 1 1,1 0-1,0-1 1,0 1-1,0-1 0,0 0 1,0 0-1,-1 1 1,1-1-1,0 0 1,-1-1-1,1 1 1,-1 0-1,1 0 0,-1-1 1,0 1-1,1-1 1,-1 1-1,0-1 1,0 1-1,0-1 0,0 0 1,0 0-1,0 1 1,-1-1-1,1 0 1,-1 0-1,1 0 0,-1 0 1,0 0-1,1 0 1,-1 0-1,0 0 1,0 1-1,-1-1 0,1 0 1,0 0-1,-1 0 1,1 0-1,-1 0 1,1 0-1,-1 0 1,0 1-1,0-1 0,0 0 1,0 1-1,0-1 1,0 0-1,0 1 1,-1-1-1,1 1 0,0 0 1,-1 0-1,0-1 1,1 1-1,-1 0 1,1 0-1,-1 0 0,0 0 1,0 1-1,0-1 1,-2 0-1,-43-6 324,43 6-291,16 0-35,-2 0-27,2-1-3,-1-1 0,0 0 0,1-1 0,-1 0 0,-1 0 0,15-9 0,-13 7 0,0 0 0,1 1 0,-1 0 0,19-4 0,-31 9-2,1 0 0,-1 0 0,1 0 0,0 0-1,-1 0 1,1 0 0,-1 0 0,1 0 0,0 1 0,-1-1 0,1 0 0,-1 0-1,1 0 1,-1 1 0,1-1 0,-1 0 0,1 1 0,-1-1 0,1 0 0,-1 1 0,1-1-1,-1 1 1,0-1 0,1 1 0,-1-1 0,1 1 0,-1-1 0,0 1 0,0-1-1,1 1 1,-1-1 0,0 1 0,0 0 0,0-1 0,0 1 0,0-1 0,1 1 0,-1 0-1,0-1 1,0 1 0,-1-1 0,1 1 0,0 0 0,0-1 0,0 1 0,0-1-1,0 1 1,-1-1 0,1 2 0,-10 34-128,9-33 126,-14 37-356,-13 44 575,21-28-7544,7-40-3246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036"/>
    </inkml:context>
    <inkml:brush xml:id="br0">
      <inkml:brushProperty name="width" value="0.025" units="cm"/>
      <inkml:brushProperty name="height" value="0.025" units="cm"/>
    </inkml:brush>
  </inkml:definitions>
  <inkml:trace contextRef="#ctx0" brushRef="#br0">144 1 6790,'0'0'22027,"-7"11"-21349,-19 35 140,2 0 0,2 2 0,-20 62 0,36-90-832,1 0 0,1 0 0,1 1 0,1-1 0,0 1 0,2-1 0,3 36 0,-2-54-169,-1-1 1,0 1-1,1-1 1,-1 1-1,1-1 0,0 0 1,-1 1-1,1-1 1,0 0-1,0 0 0,0 1 1,0-1-1,2 2 1,18 4-8281,-9-7 2298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378"/>
    </inkml:context>
    <inkml:brush xml:id="br0">
      <inkml:brushProperty name="width" value="0.025" units="cm"/>
      <inkml:brushProperty name="height" value="0.025" units="cm"/>
    </inkml:brush>
  </inkml:definitions>
  <inkml:trace contextRef="#ctx0" brushRef="#br0">26 1 6822,'0'0'22294,"0"11"-20853,-3 13-889,0 1 1,-2-1-1,-10 33 1,17-73-3485,-1-20-7091,-1 28 7347,0-10-7349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7.522"/>
    </inkml:context>
    <inkml:brush xml:id="br0">
      <inkml:brushProperty name="width" value="0.025" units="cm"/>
      <inkml:brushProperty name="height" value="0.025" units="cm"/>
    </inkml:brush>
  </inkml:definitions>
  <inkml:trace contextRef="#ctx0" brushRef="#br0">575 1 3940,'-13'0'8877,"2"0"-8511,-36-1 263,0 3-1,-79 12 0,111-11-493,1 0 0,-1 1 0,1 1 1,0 0-1,0 1 0,1 1 0,0 0 0,0 0 0,0 1 0,1 1 1,0 0-1,1 1 0,-16 17 0,13-9 141,1 1 1,0 1-1,1 0 0,2 0 1,0 1-1,1 1 1,1-1-1,1 1 0,-5 24 1,3 3 151,3 1 1,1 0 0,2 56 0,3-87-364,1 0 0,1-1 1,0 1-1,2-1 0,0 0 1,10 29-1,-11-39-60,1 0 0,0 0 0,0 0 0,1-1 1,-1 0-1,2 0 0,-1 0 0,1-1 0,0 0 0,0 0 1,1 0-1,-1-1 0,1 0 0,1 0 0,-1-1 0,14 7 0,-8-7 3,1 0 0,-1-1 0,1 0 0,0-1 0,0 0 0,0-1 0,0-1 0,0 0-1,0-1 1,0-1 0,0 0 0,0-1 0,0 0 0,-1-1 0,0 0 0,23-12 0,-1-1 87,-1-2-1,-1-1 1,-1-2 0,54-46 0,-47 32 83,-1-2 0,-2-2-1,60-84 1,-77 95-146,-1 0 0,-2-1 0,-1 0 0,-1-2 0,-2 1-1,-1-2 1,8-39 0,-16 60-319,-1 0 0,-1 0 0,0 0 0,-1-24 0,0 34 75,-1 0 0,1-1 0,-1 1 0,1 0 0,-1 0 0,1 0 0,-1 0 0,0 0 0,0 0 0,0 0 0,0 0-1,-1 0 1,1 0 0,0 0 0,-1 1 0,0-1 0,1 0 0,-1 1 0,0-1 0,1 1 0,-1 0 0,0 0 0,0 0 0,0 0 0,0 0 0,0 0 0,-1 0-1,1 1 1,0-1 0,0 1 0,-4-1 0,-51 1-5612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710"/>
    </inkml:context>
    <inkml:brush xml:id="br0">
      <inkml:brushProperty name="width" value="0.025" units="cm"/>
      <inkml:brushProperty name="height" value="0.025" units="cm"/>
    </inkml:brush>
  </inkml:definitions>
  <inkml:trace contextRef="#ctx0" brushRef="#br0">0 23 10154,'0'0'22613,"8"-22"-22613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8.070"/>
    </inkml:context>
    <inkml:brush xml:id="br0">
      <inkml:brushProperty name="width" value="0.025" units="cm"/>
      <inkml:brushProperty name="height" value="0.025" units="cm"/>
    </inkml:brush>
  </inkml:definitions>
  <inkml:trace contextRef="#ctx0" brushRef="#br0">140 0 5605,'0'0'24520,"1"9"-24174,5 61-85,-3 1 0,-7 78-1,2-128-389,-1 0 1,0-1-1,-2 1 0,0-1 0,-1 1 1,-1-2-1,-1 1 0,-1-1 0,0 0 1,-2-1-1,-22 30 0,11-26-3576,0-10-2599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7.484"/>
    </inkml:context>
    <inkml:brush xml:id="br0">
      <inkml:brushProperty name="width" value="0.025" units="cm"/>
      <inkml:brushProperty name="height" value="0.025" units="cm"/>
    </inkml:brush>
  </inkml:definitions>
  <inkml:trace contextRef="#ctx0" brushRef="#br0">70 1 13196,'0'0'13234,"0"8"-11995,-4 28-51,0 0 1,-14 50 0,-8 55-1253,26-139-515,-3 16-408,-4-12-8103,0-6 2028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7.824"/>
    </inkml:context>
    <inkml:brush xml:id="br0">
      <inkml:brushProperty name="width" value="0.025" units="cm"/>
      <inkml:brushProperty name="height" value="0.025" units="cm"/>
    </inkml:brush>
  </inkml:definitions>
  <inkml:trace contextRef="#ctx0" brushRef="#br0">1 1 15150,'0'0'4965,"-1"10"-3006,2 16-917,1 1 0,1 0-1,1 0 1,1-1 0,2 0 0,15 41-1,-8-27-594,13 32 502,-24-66-777,-1-1 0,1-1 1,0 1-1,0 0 0,0-1 0,1 1 0,0-1 0,0 0 0,0 0 0,8 5 0,-10-8-168,0 0 1,1 0-1,-1 0 1,1 0-1,-1 0 1,1 0 0,0-1-1,-1 0 1,1 1-1,0-1 1,-1 0-1,1 0 1,0-1-1,-1 1 1,1 0-1,0-1 1,-1 0-1,1 1 1,-1-1-1,1 0 1,-1 0-1,0-1 1,1 1-1,-1 0 1,0-1-1,0 1 1,0-1-1,0 0 1,0 0-1,3-4 1,5-5-12,0 0 0,-1-1 0,15-26 0,-24 38 7,7-13-42,46-81-2821,-46 80 1247,-1-1 1,0 0 0,-1 0 0,5-26 0,-8 24-13252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2.967"/>
    </inkml:context>
    <inkml:brush xml:id="br0">
      <inkml:brushProperty name="width" value="0.025" units="cm"/>
      <inkml:brushProperty name="height" value="0.025" units="cm"/>
    </inkml:brush>
  </inkml:definitions>
  <inkml:trace contextRef="#ctx0" brushRef="#br0">0 436 4004,'0'0'13506,"4"-8"-12444,16-27-743,0 1 0,2 1 0,2 1 0,42-44 0,-24 32 55,3 3 0,70-52 0,-107 87-400,-1 1-1,1 0 1,0 1-1,1 0 1,-1 0-1,18-5 1,-24 8 20,0 1-1,0-1 1,1 1-1,-1 0 1,0 0-1,0 0 1,1 0-1,-1 0 1,0 0 0,0 1-1,0-1 1,0 1-1,1 0 1,-1-1-1,0 1 1,0 0-1,0 0 1,0 0 0,0 1-1,-1-1 1,1 0-1,0 1 1,-1-1-1,1 1 1,-1-1-1,1 1 1,-1 0 0,0 0-1,1-1 1,-1 1-1,0 0 1,0 0-1,0 0 1,0 3-1,6 14 16,-2 1 0,6 31 0,-9-36 7,0-1 0,2 1 0,0-1 0,0 1 0,2-1 0,11 22 0,-16-33-17,1-1 0,0 1 1,0-1-1,0 0 0,0 1 0,0-1 0,0 0 0,1 0 0,-1-1 1,1 1-1,-1 0 0,1-1 0,0 0 0,0 1 0,-1-1 0,1 0 0,0 0 1,4 0-1,-2-1 17,0 1 0,1-1 1,-1-1-1,0 1 0,1-1 1,-1 0-1,0 0 0,0 0 0,9-4 1,5-3 43,0-2 1,-1 0-1,0-1 0,17-15 1,29-25 22,-35 26-36,36-22-1,-64 46-46,0 0 1,0 0-1,0 1 1,1-1-1,-1 0 1,0 1-1,0-1 1,1 1-1,-1-1 0,0 1 1,1 0-1,-1 0 1,1 0-1,-1 0 1,3 0-1,-3 0 15,-1 0 1,1 0-1,-1 1 0,1-1 0,0 1 0,-1-1 1,1 0-1,-1 1 0,1-1 0,-1 1 0,1-1 1,-1 1-1,1-1 0,-1 1 0,0 0 0,1-1 1,-1 1-1,0-1 0,1 1 0,-1 0 0,0-1 1,0 2-1,1 5 146,0 0 1,0 0 0,-1 0-1,0 0 1,-2 8-1,1 5 72,0 6 5,0-16-171,1 0-1,0 1 1,1-1-1,0 0 1,0 0-1,4 13 1,-4-21-46,0 1 0,0-1 0,0 1 0,1-1 0,-1 0 0,1 0 0,0 0 0,-1 0 0,1 0 0,0 0 0,0 0 0,0 0 0,0-1 0,1 1 0,-1-1 0,0 0 0,1 1 0,-1-1 0,1 0 0,-1 0 0,1-1 0,-1 1 0,1-1 0,0 1 0,-1-1 0,1 0 0,0 0 0,-1 0 0,4 0 0,10-1 105,1-1 0,0-1 0,-1-1 0,1 0 0,30-13 0,-33 12-453,-1 0 0,1 0 0,0 1 0,1 1 0,-1 0 0,0 1 0,1 1 0,0 0 0,15 1 0,-29 0 193,1 0-1,-1 1 1,0-1 0,1 0 0,-1 0 0,0 1-1,0-1 1,1 1 0,-1-1 0,0 1 0,0 0-1,0-1 1,0 1 0,0 0 0,0 0 0,0 0-1,0 0 1,0 0 0,0 0 0,0 0 0,0 0-1,-1 0 1,2 2 0,0 18-5389,-4-7-3782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3.510"/>
    </inkml:context>
    <inkml:brush xml:id="br0">
      <inkml:brushProperty name="width" value="0.025" units="cm"/>
      <inkml:brushProperty name="height" value="0.025" units="cm"/>
    </inkml:brush>
  </inkml:definitions>
  <inkml:trace contextRef="#ctx0" brushRef="#br0">1 673 3972,'0'0'14600,"11"-7"-13543,156-97 1285,207-94 0,204-57-2152,-508 225-155,-15 5 68,99-29-1,-248 85-8691,45-23 3133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3.869"/>
    </inkml:context>
    <inkml:brush xml:id="br0">
      <inkml:brushProperty name="width" value="0.025" units="cm"/>
      <inkml:brushProperty name="height" value="0.025" units="cm"/>
    </inkml:brush>
  </inkml:definitions>
  <inkml:trace contextRef="#ctx0" brushRef="#br0">313 32 11179,'0'0'4265,"8"-6"-2151,29-18-518,-37 24-1558,0 0-1,1 0 1,-1 0 0,0-1-1,1 1 1,-1 0 0,0 0-1,0 0 1,1 0 0,-1 0-1,0 0 1,1 0 0,-1-1-1,0 1 1,1 0 0,-1 0-1,0 0 1,1 0-1,-1 0 1,0 1 0,1-1-1,-1 0 1,0 0 0,0 0-1,1 0 1,-1 0 0,0 0-1,1 0 1,-1 1 0,0-1-1,0 0 1,1 0 0,-1 0-1,0 1 1,0-1-1,1 0 1,-1 0 0,0 1-1,0-1 1,0 0 0,1 1-1,2 18 672,-6 19 12,-1-20-543,-1 0 0,-1-1 0,-1 0 0,0 0 0,-1 0 0,-15 22 0,-72 92 249,54-77-45,-6 7 139,21-30-12,1 2 0,2 1 0,-23 45 0,45-77-492,0 0 0,0 0 1,0 0-1,1 0 0,-1 1 0,0-1 0,1 0 0,0 0 0,-1 1 0,1-1 0,0 4 0,1-6-15,-1 1-1,0-1 1,0 1 0,0 0-1,1-1 1,-1 1-1,0-1 1,0 1-1,1-1 1,-1 1-1,1-1 1,-1 0-1,0 1 1,1-1 0,-1 1-1,1-1 1,-1 0-1,1 1 1,-1-1-1,1 0 1,-1 0-1,1 1 1,-1-1 0,1 0-1,-1 0 1,1 0-1,0 0 1,0 0-1,5 0 8,-1 0 0,1-1 0,0 0 0,-1 0 0,1 0 0,-1-1 0,0 0 0,7-3 0,168-80 357,8-4-507,-23 26-2029,-31 12-4015,-61 20-1967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4.366"/>
    </inkml:context>
    <inkml:brush xml:id="br0">
      <inkml:brushProperty name="width" value="0.025" units="cm"/>
      <inkml:brushProperty name="height" value="0.025" units="cm"/>
    </inkml:brush>
  </inkml:definitions>
  <inkml:trace contextRef="#ctx0" brushRef="#br0">404 0 8904,'0'0'13539,"-5"12"-11778,-26 45-670,-3-2 0,-2-1 0,-49 56 0,9-11-890,37-47-192,16-23-391,1 1 0,-30 56-1,55-105-11372,12-15 4335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4.725"/>
    </inkml:context>
    <inkml:brush xml:id="br0">
      <inkml:brushProperty name="width" value="0.025" units="cm"/>
      <inkml:brushProperty name="height" value="0.025" units="cm"/>
    </inkml:brush>
  </inkml:definitions>
  <inkml:trace contextRef="#ctx0" brushRef="#br0">1 2 15567,'0'0'5333,"8"-1"-4426,-5 1-845,-1 0-1,0-1 1,0 1 0,0 0-1,1 0 1,-1 0-1,0 0 1,0 1-1,0-1 1,1 1-1,-1-1 1,0 1 0,0 0-1,0 0 1,0 0-1,4 2 1,-3 1 52,0-1 0,0 1 0,0 0 1,0 0-1,-1 0 0,1 0 0,-1 1 1,0-1-1,2 8 0,155 357 1915,-158-367-2083,2 3-224,0 1 0,-1-1-1,1 1 1,-1-1 0,0 1 0,-1 0-1,2 11 1,-7-13-4834,-18-6-474,-4-8-2016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5.086"/>
    </inkml:context>
    <inkml:brush xml:id="br0">
      <inkml:brushProperty name="width" value="0.025" units="cm"/>
      <inkml:brushProperty name="height" value="0.025" units="cm"/>
    </inkml:brush>
  </inkml:definitions>
  <inkml:trace contextRef="#ctx0" brushRef="#br0">27 95 10794,'0'0'4516,"-27"48"-2754,27-31-545,18-3 129,8-5 191,11-4-256,9-5-416,8 0-352,10-14-289,5-9-128,4-5 0,0-2-544,-6-2-1795,-11 1-2561,-13 1-4741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9:29.487"/>
    </inkml:context>
    <inkml:brush xml:id="br0">
      <inkml:brushProperty name="width" value="0.025" units="cm"/>
      <inkml:brushProperty name="height" value="0.025" units="cm"/>
    </inkml:brush>
  </inkml:definitions>
  <inkml:trace contextRef="#ctx0" brushRef="#br0">619 162 4228,'1'-8'603,"0"7"-657,1-10 1092,0 0 1,-1 1-1,0-1 0,0 0 0,-2-19 0,1 27-801,-1-1-1,0 1 0,1 0 0,-1 0 1,-1 0-1,1 0 0,0 0 0,-1 0 1,1 1-1,-1-1 0,0 0 1,0 1-1,0-1 0,0 1 0,0 0 1,0-1-1,-1 1 0,1 0 1,-1 0-1,0 1 0,0-1 0,1 1 1,-1-1-1,0 1 0,0 0 0,0 0 1,-4-1-1,0 1-95,-1 0 0,1 0 0,-1 0 0,0 1 0,1 1 0,-1-1 0,1 1 0,-1 0 0,1 1 0,0-1-1,-1 2 1,1-1 0,0 1 0,0 0 0,1 0 0,-1 1 0,1 0 0,-1 0 0,1 1 0,0-1 0,-8 11 0,-10 9-63,1 2 1,1 1 0,-27 44-1,33-46 73,-23 34 29,3 3 0,3 0 0,2 3-1,-34 105 1,48-114-129,2 2-1,3-1 0,3 2 1,2-1-1,1 113 0,6-156-35,1 1-1,1-1 0,1 0 1,0 1-1,1-1 0,0-1 1,2 1-1,-1-1 0,2 0 1,0 0-1,10 15 1,-10-21-14,-1 1 1,2-1 0,-1 0 0,1-1 0,0 0-1,0 0 1,1-1 0,0 0 0,0 0-1,1-1 1,0 0 0,0-1 0,0 0 0,0 0-1,0-1 1,19 3 0,-9-4 8,-1 0-1,1-1 1,0-1-1,-1 0 1,1-2-1,-1 0 0,0-2 1,1 0-1,-2 0 1,20-9-1,-15 3 76,0 0-1,0-2 1,-1-1-1,0-1 0,-1-1 1,-1 0-1,19-20 0,-9 5 173,-2-1 0,-2-1 0,-1-2-1,-1-1 1,-2 0 0,-1-2 0,-2 0 0,-2-1-1,16-50 1,-15 31 239,-2-1 0,-3-1-1,-2-1 1,-3 1 0,-3-1-1,-4-117 1,-1 173-425,0 0 0,-1 0-1,0-1 1,0 1 0,-1 0-1,1 0 1,-1 0 0,0 0 0,0 0-1,0 1 1,0-1 0,-1 0-1,1 1 1,-1 0 0,0 0 0,-6-6-1,4 5-23,-1 1 0,0-1 0,0 1-1,0 0 1,0 1 0,0-1 0,0 1-1,-1 0 1,1 1 0,-8-1 0,0 0-63,0 1 1,0 1 0,0 0 0,0 1-1,0 1 1,1 0 0,-1 0 0,0 2 0,-24 9-1,20-5-426,1 1 1,1 0-1,-1 2 0,2 0 0,0 0 0,-14 15 0,-5 13-4113,9 4-4121,19-18-5300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5.429"/>
    </inkml:context>
    <inkml:brush xml:id="br0">
      <inkml:brushProperty name="width" value="0.025" units="cm"/>
      <inkml:brushProperty name="height" value="0.025" units="cm"/>
    </inkml:brush>
  </inkml:definitions>
  <inkml:trace contextRef="#ctx0" brushRef="#br0">78 78 17489,'0'0'1307,"-11"8"92,7-5-1240,-1 0 43,1-1 1,0 2-1,-1-1 0,1 0 1,0 1-1,1 0 0,-1 0 1,1 0-1,-1 0 1,1 1-1,1-1 0,-1 1 1,0 0-1,1-1 0,0 1 1,0 0-1,1 1 1,-2 5-1,3-7-76,-1 0 0,1 0-1,-1 0 1,1 0 0,1 0 0,-1 0 0,0 0 0,1 0-1,0 0 1,0 0 0,0 0 0,1-1 0,-1 1 0,1 0-1,0-1 1,0 1 0,0-1 0,3 4 0,-2-4-106,0-1 0,1 1 0,-1-1 1,1 0-1,0 0 0,0 0 0,0-1 0,-1 1 1,1-1-1,1 0 0,-1 0 0,0 0 0,0-1 1,0 0-1,0 1 0,0-1 0,7-1 1,0-1-55,0 0 0,0-1 0,0 0 0,0 0 0,0-1 0,0-1 0,-1 0 0,0 0 0,0-1 0,-1 0 0,1-1 0,-1 0 0,-1 0 0,15-16 0,-8 8-589,-2-1-1,0-1 0,0 0 1,-2 0-1,0-2 0,-1 1 1,9-24-1,-13 18 443,-13 29 847,-19 34 707,12-5-385,1 1 0,2 1 0,1 0 0,-10 73 1,-6 24-330,15-88-735,1 1 0,3 0-1,-3 76 1,11-95-3324,8-19-3262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4.429"/>
    </inkml:context>
    <inkml:brush xml:id="br0">
      <inkml:brushProperty name="width" value="0.025" units="cm"/>
      <inkml:brushProperty name="height" value="0.025" units="cm"/>
    </inkml:brush>
  </inkml:definitions>
  <inkml:trace contextRef="#ctx0" brushRef="#br0">1 40 6566,'0'0'10586,"12"0"-8968,398-6 3829,-100 0-5225,-41-8 866,-102 3-3715,-55 9-6815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4.802"/>
    </inkml:context>
    <inkml:brush xml:id="br0">
      <inkml:brushProperty name="width" value="0.025" units="cm"/>
      <inkml:brushProperty name="height" value="0.025" units="cm"/>
    </inkml:brush>
  </inkml:definitions>
  <inkml:trace contextRef="#ctx0" brushRef="#br0">0 10 13389,'0'0'7586,"11"-2"-6295,5-1-950,1 0-1,0 2 0,0 0 1,-1 1-1,1 1 1,33 5-1,115 30 0,-96-19-41,-52-14-223,32 8-55,-48-10 11,1-1 0,-1 0-1,1 1 1,-1-1 0,0 1 0,1-1 0,-1 1-1,0 0 1,1 0 0,-1-1 0,0 1-1,0 0 1,0 0 0,0 0 0,0 0-1,0 0 1,0 1 0,0-1 0,0 0 0,0 0-1,-1 1 1,1-1 0,-1 0 0,2 3-1,-3-3 17,1 1-1,0-1 0,-1 1 0,1-1 0,-1 0 0,1 1 0,-1-1 1,0 0-1,0 0 0,0 1 0,1-1 0,-1 0 0,0 0 0,-1 0 1,1 0-1,0 0 0,0 0 0,0 0 0,-2 1 0,-32 17 668,21-11-408,-78 41 895,59-34-904,0 3 0,1 0 0,0 2 0,2 1 0,-48 45-1,57-39-176,20-26-281,1-1 0,-1 1 0,0 0 0,1 0 0,-1 0 0,0 0-1,1 0 1,0-1 0,-1 1 0,1 0 0,-1 0 0,1 0 0,0 0 0,0 1 0,-1-1 0,1 0 0,0 0 0,0 0 0,0 0 0,0 0-1,0 0 1,1 0 0,-1 0 0,0 0 0,0 0 0,1 0 0,0 1 0,9 0-6593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6.046"/>
    </inkml:context>
    <inkml:brush xml:id="br0">
      <inkml:brushProperty name="width" value="0.025" units="cm"/>
      <inkml:brushProperty name="height" value="0.025" units="cm"/>
    </inkml:brush>
  </inkml:definitions>
  <inkml:trace contextRef="#ctx0" brushRef="#br0">239 1 11627,'-9'3'5136,"-9"3"-4511,0 1 1,0 0 0,1 1 0,1 1 0,-1 1-1,1 1 1,-18 15 0,27-19-410,0-1 0,1 1 0,-1 0 0,2 1 0,-1-1 0,1 1 0,0 0 0,1 1 0,0-1 0,0 1 0,1 0 0,0 0 0,1 0-1,-1 0 1,2 0 0,-1 1 0,1 17 0,1-23-140,0 0 1,0 0-1,1 0 0,-1 0 0,1 1 1,0-1-1,0 0 0,1 0 0,-1 0 0,1-1 1,0 1-1,0 0 0,0-1 0,0 1 0,4 3 1,-4-5-10,0 0 1,0-1 0,0 1 0,0-1-1,0 0 1,1 1 0,-1-1-1,1 0 1,-1 0 0,1 0 0,-1-1-1,1 1 1,-1-1 0,1 1 0,0-1-1,-1 0 1,1 0 0,0 0 0,-1 0-1,1-1 1,-1 1 0,1-1 0,0 1-1,-1-1 1,1 0 0,2-1-1,-2 0 33,1 0-1,-1-1 0,0 1 0,0-1 0,0 1 0,0-1 0,0 0 0,0 0 0,-1 0 0,1-1 0,-1 1 0,0 0 0,0-1 0,0 0 0,-1 1 0,1-1 0,-1 0 1,0 0-1,0 0 0,0 0 0,-1 0 0,1 0 0,-1 0 0,0 0 0,0 0 0,-1-7 0,0 10-88,1 0 0,-1-1 0,1 1 0,-1 0 0,0 0 0,0 0 0,0-1 0,0 1 0,0 0 0,0 0 0,0 0 0,0 1 0,0-1 0,0 0 0,0 0 0,0 0 0,-1 1 0,1-1 0,0 1 0,-1-1 0,1 1 0,0 0 0,-1-1 0,1 1 0,-1 0 0,1 0 0,0 0 0,-1 0 0,1 0 0,-1 0 0,1 0 0,0 1 0,-1-1 0,1 0 0,0 1 0,-2 0 0,-2 0-20,0 0 1,0 0-1,1 0 0,-1 1 1,1-1-1,-1 1 0,1 0 1,0 1-1,-8 4 0,10-5 0,0 0 1,1 0-1,-1 0 0,1 0 0,-1 0 0,1 0 0,0 0 0,-1 1 0,1-1 1,0 0-1,1 1 0,-1-1 0,0 0 0,0 5 0,1-6 11,1 0 0,-1 0 1,0 0-1,1 0 0,-1 0 0,1-1 0,-1 1 1,1 0-1,-1 0 0,1 0 0,-1-1 0,1 1 1,0 0-1,0-1 0,-1 1 0,1-1 0,0 1 0,0-1 1,0 1-1,-1-1 0,1 1 0,0-1 0,0 0 1,0 1-1,0-1 0,0 0 0,0 0 0,0 0 0,0 0 1,0 0-1,0 0 0,0 0 0,0 0 0,0 0 1,0 0-1,-1-1 0,1 1 0,2-1 0,8-2 38,1 0 0,-1-1-1,0-1 1,0 1-1,0-2 1,0 0 0,-1 0-1,0-1 1,-1 0 0,15-13-1,28-19 27,-51 39-71,-1-1 0,0 1 0,1 0 0,-1-1 0,0 1 0,1 0-1,-1 0 1,0-1 0,1 1 0,-1 0 0,0 0 0,1 0 0,-1 0 0,1-1 0,-1 1 0,1 0 0,-1 0 0,0 0-1,1 0 1,-1 0 0,1 0 0,-1 0 0,1 0 0,-1 0 0,0 0 0,1 0 0,-1 1 0,1-1 0,-1 0-1,0 0 1,1 0 0,-1 1 0,1-1 0,-1 0 0,0 0 0,1 1 0,-1-1 0,0 0 0,1 0 0,-1 1-1,0-1 1,0 0 0,1 1 0,-1-1 0,0 1 0,0-1 0,1 1 0,0 30-101,-16 32 168,-3-25 218,11-25-125,1 1 1,0 0-1,-4 19 1,9-29-327,14-23-12940,-10 5 4741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6.435"/>
    </inkml:context>
    <inkml:brush xml:id="br0">
      <inkml:brushProperty name="width" value="0.025" units="cm"/>
      <inkml:brushProperty name="height" value="0.025" units="cm"/>
    </inkml:brush>
  </inkml:definitions>
  <inkml:trace contextRef="#ctx0" brushRef="#br0">55 1 12204,'0'0'16789,"-6"11"-16602,-2 3-107,1 0 0,1 0 0,0 1 0,1 0 0,1 0 0,0 1 0,1-1 0,-2 27 0,5-42-76,0 1 0,0 0 0,1-1 0,-1 1 0,0 0-1,0-1 1,0 1 0,1 0 0,-1-1 0,1 1 0,-1-1 0,0 1 0,1-1-1,-1 1 1,1-1 0,-1 1 0,1-1 0,-1 1 0,1-1 0,0 1-1,-1-1 1,1 0 0,-1 1 0,1-1 0,0 0 0,-1 0 0,1 1 0,0-1-1,-1 0 1,1 0 0,0 0 0,0 0 0,-1 0 0,1 0 0,0 0-1,-1 0 1,1 0 0,0 0 0,-1 0 0,1-1 0,0 1 0,1-1 0,30-12 251,-24 7-265,0-1 0,-1-1 0,0 1 0,0-1 0,-1 0 0,0-1 0,0 0 0,-1 0 0,0 0 0,-1 0 0,1-1 0,-2 0 0,0 1 0,0-1 0,1-11 0,-29 61-364,20-27 349,-1 0 1,2 0-1,0 1 0,0-1 1,2 1-1,0 0 0,-1 25 1,2-38-51,1 0 0,0 0 0,0 0 0,0 0 0,0 0 0,0 0 0,0 0 0,0 0 0,0 0 0,1 0 0,-1 0 0,0 0 0,0 0 0,1 0 0,-1 0 0,1 0 0,-1 0 0,1 0 0,-1 0 0,1 0 0,0-1 0,-1 1 0,1 0 0,0 0 0,0-1 0,-1 1 0,1 0 0,0-1 0,0 1 0,0-1 0,0 1 0,0-1 1,0 0-1,0 1 0,0-1 0,0 0 0,0 0 0,0 0 0,0 1 0,0-1 0,0 0 0,0 0 0,0 0 0,0-1 0,0 1 0,0 0 0,0 0 0,0-1 0,0 1 0,0 0 0,0-1 0,0 1 0,0-1 0,0 1 0,1-2 0,4-1-701,1 0 1,-1-1-1,-1 0 0,1 0 0,0 0 1,-1-1-1,6-6 0,16-25-4269,-1-7-1793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7.119"/>
    </inkml:context>
    <inkml:brush xml:id="br0">
      <inkml:brushProperty name="width" value="0.025" units="cm"/>
      <inkml:brushProperty name="height" value="0.025" units="cm"/>
    </inkml:brush>
  </inkml:definitions>
  <inkml:trace contextRef="#ctx0" brushRef="#br0">167 0 7079,'0'0'16858,"-10"15"-15176,8-12-1631,-16 23 943,2 1 1,1 0-1,-23 59 1,35-77-852,0 1 1,1 0-1,0-1 0,1 1 1,0 0-1,0 0 1,1 0-1,1 14 0,0-19-219,0 0 0,0 0 0,1 0 0,0 0 0,0 0 0,0 0 0,0 0 0,1-1 0,0 1 0,0-1 0,0 1 0,0-1 0,1 0 0,-1-1-1,1 1 1,0 0 0,5 2 0,-9-5 47,1-1-1,-1 0 1,0 0-1,0 1 0,0-1 1,0 0-1,1 0 1,-1 0-1,0 0 0,0 1 1,0-1-1,1 0 1,-1 0-1,0 0 0,0 0 1,1 0-1,-1 0 1,0 0-1,0 0 0,1 0 1,-1 0-1,0 1 1,0-1-1,1 0 0,-1 0 1,0-1-1,0 1 1,1 0-1,-1 0 0,0 0 1,0 0-1,1 0 1,-1 0-1,0 0 0,0 0 1,1 0-1,-1 0 1,0-1-1,0 1 1,0 0-1,1 0 0,-1 0 1,0 0-1,0-1 1,0 1-1,0 0 0,1 0 1,-1-1-1,0 1 1,0 0-1,0-1 0,0-19-786,-13-22-550,8 35 1118,1 0-1,-1 0 0,-1 1 0,1 0 0,-1 0 0,0 0 0,-12-8 0,16 13 283,1 0 0,0 0 0,0 1 0,-1-1 0,1 0 0,0 1 0,-1-1 0,1 1 0,-1-1-1,1 1 1,-1 0 0,1 0 0,0 0 0,-1-1 0,1 1 0,-1 1 0,1-1 0,-1 0 0,-2 1 0,3 0 52,-1 0 1,1 0-1,-1 0 0,1 1 1,0-1-1,0 0 0,0 1 1,0-1-1,0 1 0,0-1 1,0 1-1,1 0 1,-1-1-1,0 1 0,1 0 1,-1-1-1,1 1 0,0 0 1,0 0-1,-1-1 0,1 4 1,0-2-6,-1-1 1,1 1 0,0 0 0,0 0-1,0 0 1,0 0 0,0-1 0,1 1-1,-1 0 1,1 0 0,0 0 0,0-1 0,0 1-1,0 0 1,0-1 0,0 1 0,1-1-1,-1 0 1,1 1 0,2 1 0,-1-1-41,0-1 1,1 0 0,0 0-1,-1 0 1,1 0 0,0-1 0,0 0-1,0 1 1,0-1 0,0-1-1,0 1 1,0 0 0,6-1 0,9 1 134,-1-1 1,1-1-1,-1 0 1,1-2-1,-1 0 1,23-7 0,-33 8-137,0-1 0,0 0 0,-1 0 0,1 0 0,-1-1 0,1 0 0,-1-1 0,-1 1 0,1-2 0,-1 1 0,0 0 0,0-1 0,0 0 0,-1-1 0,0 1 0,7-12 0,-11 17-31,-1 0 0,1 0 0,0 0 0,-1-1 0,1 1-1,-1 0 1,1-1 0,-1 1 0,1 0 0,-1-1 0,0 1 0,0-1 0,0 1 0,0 0 0,0-1 0,0 1 0,0-1-1,0 1 1,0 0 0,-1-1 0,0-1 0,1 3 5,-1-1 1,0 1-1,0-1 0,1 1 1,-1-1-1,0 1 0,0-1 1,0 1-1,0 0 0,1-1 0,-1 1 1,0 0-1,0 0 0,0 0 1,0 0-1,0 0 0,0 0 1,0 0-1,0 0 0,0 0 0,0 0 1,-1 1-1,-4 0 28,0 1 0,1 0 0,-1 0 0,1 0 0,-1 1-1,1 0 1,0 0 0,-7 5 0,-31 38 401,40-43-386,0 0 0,1 1 0,0-1 0,-1 1 0,2 0 0,-1 0 0,0 0 1,1 0-1,-1 0 0,1 0 0,0 0 0,0 7 0,1-11-56,0 1 0,0 0 0,1 0 0,-1-1 0,0 1 0,0 0 0,1-1 0,-1 1 0,1 0 0,-1-1 0,0 1 0,1-1 0,-1 1 0,1-1 0,-1 1 0,1-1 0,0 1 0,-1-1 0,1 1 0,-1-1 0,1 0 0,0 1 0,-1-1 0,1 0 0,0 1 0,0-1 0,-1 0 0,1 0 0,0 0 0,0 0 0,-1 0 0,2 0 0,32 0-5,-23 0 2,43-2 2,-33 0 0,0 1 0,29 3 0,-48-1 0,0-1 0,0 1 0,0 0 0,-1 0 0,1 0 0,0 0 0,0 0 0,-1 0 0,1 0 0,0 0 0,-1 1 0,0-1 0,1 1 0,-1-1 0,0 1 0,1-1 0,-1 1 0,0 0 0,0 0 0,-1 0 0,1-1 0,0 1 0,0 0 0,-1 0 0,1 0 0,-1 0 0,0 0 0,0 0 0,0 0 0,0 0 0,0 3 0,-2-46 0,-11-65 0,6 65 0,-2-66 0,21 104-2880,20 3-7427,-28 0 7441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7.462"/>
    </inkml:context>
    <inkml:brush xml:id="br0">
      <inkml:brushProperty name="width" value="0.025" units="cm"/>
      <inkml:brushProperty name="height" value="0.025" units="cm"/>
    </inkml:brush>
  </inkml:definitions>
  <inkml:trace contextRef="#ctx0" brushRef="#br0">1 0 11018,'0'0'1826,"65"1"128,-28-1-1666,1 0-2690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144"/>
    </inkml:context>
    <inkml:brush xml:id="br0">
      <inkml:brushProperty name="width" value="0.025" units="cm"/>
      <inkml:brushProperty name="height" value="0.025" units="cm"/>
    </inkml:brush>
  </inkml:definitions>
  <inkml:trace contextRef="#ctx0" brushRef="#br0">36 0 8712,'0'0'13784,"-2"12"-12514,-9 37-223,5-23-398,0 0-1,2 1 1,-2 49-1,6-75-623,0-1-1,1 1 1,-1 0-1,0 0 0,1-1 1,-1 1-1,0 0 1,1-1-1,-1 1 0,1 0 1,-1-1-1,1 1 1,-1-1-1,1 1 0,0-1 1,-1 1-1,1-1 1,0 1-1,-1-1 1,1 0-1,0 1 0,0-1 1,-1 0-1,1 0 1,0 1-1,0-1 0,-1 0 1,1 0-1,0 0 1,0 0-1,0 0 0,-1 0 1,1 0-1,0 0 1,0 0-1,-1-1 1,1 1-1,0 0 0,0 0 1,-1-1-1,1 1 1,0 0-1,-1-1 0,1 1 1,1-1-1,34-19 658,-16 0-479,0 0 1,29-41 0,-32 39-132,-17 22-71,0 0 0,0 0 0,0-1 1,0 1-1,0 0 0,0 0 0,1 0 0,-1 0 0,0 0 1,0-1-1,0 1 0,0 0 0,0 0 0,0 0 0,0 0 1,0 0-1,0 0 0,0 0 0,1-1 0,-1 1 0,0 0 0,0 0 1,0 0-1,0 0 0,0 0 0,0 0 0,1 0 0,-1 0 1,0 0-1,0 0 0,0 0 0,0 0 0,0 0 0,1 0 1,-1 0-1,0 0 0,0 0 0,0 0 0,0 0 0,0 0 1,1 0-1,-1 0 0,0 0 0,0 0 0,0 0 0,0 0 0,0 0 1,0 0-1,1 1 0,-1-1 0,0 0 0,0 0 0,0 0 1,0 0-1,0 0 0,0 0 0,0 0 0,0 1 0,1-1 1,-1 0-1,0 0 0,0 0 0,0 0 0,0 0 0,0 0 1,0 1-1,0-1 0,0 0 0,1 20 187,-7 36 239,5-43-337,0-10-63,1-1 1,-1 0 0,1 0 0,0 0-1,0 1 1,0-1 0,0 0-1,0 0 1,1 0 0,-1 1 0,0-1-1,1 0 1,0 0 0,0 0-1,-1 0 1,1 0 0,1 0 0,-1 0-1,2 3 1,-1-5 14,0 1 1,-1-1-1,1 1 0,0-1 1,0 0-1,0 0 0,-1 0 1,1 0-1,0 0 0,0 0 1,0-1-1,-1 1 0,1 0 1,0-1-1,-1 1 0,1-1 1,0 0-1,-1 0 0,1 0 1,-1 1-1,1-1 0,-1-1 1,1 1-1,-1 0 0,3-2 1,55-51 250,-46 41-258,0 0-1,1 1 1,20-14 0,-33 26-36,-1 0 0,0 0 1,1-1-1,-1 1 0,0 0 0,0 0 1,1 0-1,-1-1 0,0 1 0,1 0 1,-1 0-1,0 0 0,1 0 0,-1 0 1,0 0-1,1 0 0,-1 0 0,0 0 1,1 0-1,-1 0 0,0 0 0,1 0 1,-1 0-1,1 0 0,-1 0 0,0 0 1,1 0-1,-1 0 0,0 0 0,0 1 1,1-1-1,-1 0 0,0 0 0,1 0 1,-1 1-1,0-1 0,0 0 0,1 0 1,-1 1-1,0-1 0,0 0 0,1 1 1,-1-1-1,2 22-75,-11 33-64,8-49 133,0 17-5553,1-22 5315,1-1 1,-1 1-1,0-1 0,1 0 1,-1 1-1,0-1 1,1 1-1,-1-1 1,0 0-1,1 1 0,-1-1 1,1 0-1,-1 1 1,0-1-1,1 0 0,-1 0 1,1 1-1,-1-1 1,1 0-1,-1 0 0,1 0 1,-1 0-1,1 0 1,0 0-1,-1 0 1,1 0-1,-1 0 0,1 0 1,-1 0-1,1 0 1,-1 0-1,1 0 0,-1 0 1,1-1-1,-1 1 1,1 0-1,-1 0 0,1-1 1,-1 1-1,1-1 1,15-8-10785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548"/>
    </inkml:context>
    <inkml:brush xml:id="br0">
      <inkml:brushProperty name="width" value="0.025" units="cm"/>
      <inkml:brushProperty name="height" value="0.025" units="cm"/>
    </inkml:brush>
  </inkml:definitions>
  <inkml:trace contextRef="#ctx0" brushRef="#br0">118 114 15727,'0'0'11317,"-11"-2"-9779,-34-5-700,42 7-816,0 0 1,0 1-1,0-1 1,1 1 0,-1 0-1,0 0 1,1 0-1,-1 0 1,0 0-1,1 1 1,0-1-1,-1 1 1,1 0-1,0 0 1,0-1-1,0 1 1,0 1 0,0-1-1,0 0 1,0 0-1,1 1 1,-1-1-1,1 1 1,0-1-1,0 1 1,0 0-1,0-1 1,0 1 0,1 0-1,-1 0 1,1 0-1,0-1 1,-1 1-1,1 0 1,1 4-1,0-6-16,1 0-1,0 0 0,-1 0 0,1-1 1,0 1-1,0 0 0,-1-1 1,1 1-1,0-1 0,0 0 0,0 1 1,0-1-1,-1 0 0,1 0 1,0 0-1,4-1 0,33-2 119,16-12-562,-44 11 207,1 1 1,0 0-1,0 0 1,0 1 0,14 0-1,-25 2 251,0 0-1,-1 0 0,1 1 0,0-1 0,-1 0 1,1 1-1,0-1 0,-1 0 0,1 1 1,0-1-1,-1 1 0,1-1 0,-1 1 0,1-1 1,-1 1-1,1-1 0,-1 1 0,0 0 1,1-1-1,-1 1 0,0 0 0,1-1 0,-1 1 1,0 0-1,0-1 0,1 1 0,-1 0 1,0 0-1,0-1 0,0 1 0,0 1 0,0 0 161,0 0 0,0 1-1,0-1 1,0 0 0,0 0-1,-1 0 1,1 0-1,0 0 1,-1 0 0,0 0-1,-1 3 1,3-47 878,-2 19-744,1 15-343,1-4-246,-1 1 1,2 0 0,0 0-1,3-11 1,-5 20 203,1 0-1,-1 0 1,1 0 0,0 1-1,0-1 1,0 0 0,0 0-1,0 1 1,0-1 0,0 0-1,0 1 1,1-1 0,-1 1-1,1 0 1,-1-1-1,1 1 1,0 0 0,-1 0-1,1 0 1,0 0 0,0 0-1,0 1 1,-1-1 0,1 0-1,0 1 1,0-1 0,0 1-1,4 0 1,-1-1-1738,0 1 0,1-1 0,-1 0 0,0 0 0,0 0 0,7-4 0,6-4-7810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951"/>
    </inkml:context>
    <inkml:brush xml:id="br0">
      <inkml:brushProperty name="width" value="0.025" units="cm"/>
      <inkml:brushProperty name="height" value="0.025" units="cm"/>
    </inkml:brush>
  </inkml:definitions>
  <inkml:trace contextRef="#ctx0" brushRef="#br0">104 1 13581,'0'0'4746,"-6"10"-823,-14 23-873,-22 56-1,35-72-2417,1-1-1,0 1 0,2 0 0,0 1 0,1-1 0,-2 28 0,5-44-632,0 0 0,0 1 0,-1-1 0,1 1 0,0-1 0,0 0 0,1 1-1,-1-1 1,0 0 0,0 1 0,1-1 0,-1 0 0,0 1 0,1-1 0,0 0 0,-1 0 0,1 1 0,0-1 0,-1 0 0,1 0 0,0 0-1,0 0 1,0 0 0,0 0 0,0 0 0,0 0 0,0-1 0,0 1 0,1 0 0,-1 0 0,0-1 0,0 1 0,1-1 0,-1 1 0,0-1 0,1 0-1,-1 0 1,0 1 0,1-1 0,-1 0 0,0 0 0,1 0 0,-1 0 0,3-1 0,0 0-17,0 0 0,0 0 0,-1-1-1,1 1 1,0-1 0,-1 0 0,1 0 0,-1 0 0,0 0-1,1-1 1,-1 1 0,0-1 0,-1 0 0,5-5 0,0-1-395,-1-1 0,-1 0 1,0-1-1,0 1 0,-1-1 0,0 0 1,3-15-1,-2-19-4213,-5 44 3446,-2 2 701,1 0 0,0-1 0,0 1 0,0 0 0,0-1 0,0 1 0,0 0 0,0 0 0,0 0 0,0 0-1,0 0 1,1 0 0,-1 0 0,0 0 0,1 1 0,-1-1 0,1 0 0,-1 0 0,1 0 0,-1 1 0,1-1-1,0 0 1,0 1 0,0 0 0,-7 39-1138,6-37 1999,1-1-192,-2 6 1087,1 1 1,0 0 0,1-1-1,0 1 1,2 12 0,-2-21-1159,1 1-1,-1-1 1,0 1 0,1-1-1,-1 1 1,1-1 0,0 1-1,-1-1 1,1 1 0,0-1 0,0 0-1,0 1 1,0-1 0,0 0-1,0 0 1,0 0 0,0 0-1,1 0 1,-1 0 0,0 0 0,1 0-1,-1 0 1,1-1 0,-1 1-1,1 0 1,-1-1 0,1 1-1,-1-1 1,1 0 0,-1 0 0,1 1-1,0-1 1,-1 0 0,1 0-1,-1 0 1,1-1 0,0 1-1,-1 0 1,2-1 0,15-10-3085,-5-6-4040,-3-1-1845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0:25.930"/>
    </inkml:context>
    <inkml:brush xml:id="br0">
      <inkml:brushProperty name="width" value="0.025" units="cm"/>
      <inkml:brushProperty name="height" value="0.025" units="cm"/>
    </inkml:brush>
  </inkml:definitions>
  <inkml:trace contextRef="#ctx0" brushRef="#br0">168 137 3651,'0'0'6150,"-10"7"-4142,-2 0-1746,1 1 1,-1 0-1,2 1 1,0 0 0,0 1-1,0 0 1,1 1 0,1-1-1,-9 15 1,8-4-102,0 0-1,2 1 1,1 0 0,0 0-1,2 0 1,1 1-1,0 0 1,2-1 0,0 1-1,2 0 1,0 0 0,2-1-1,0 1 1,2-1 0,0 0-1,2 0 1,0 0-1,1-1 1,2 0 0,0-1-1,16 25 1,-22-39-163,0 0-1,1-1 1,-1 1-1,1-1 1,1 0-1,-1 0 1,0-1 0,1 0-1,0 0 1,0 0-1,0-1 1,1 1 0,-1-2-1,1 1 1,0-1-1,-1 0 1,12 2-1,-9-3 78,-1-1 0,1 0 0,0 0 0,0-1-1,-1 0 1,1 0 0,0-1 0,-1-1 0,1 1-1,-1-1 1,0 0 0,0-1 0,13-8 0,15-12 552,-2-1 0,0-1 0,54-57 0,73-108 2118,-138 160-2283,-2 0 1,34-66 0,-49 85-298,-1-1 0,0 0 0,-1 0 0,0-1 0,-1 1 0,-1-1 0,0 0 0,-1 1 0,0-1 0,-1 0 0,-2-19 0,1 29-85,0-1 1,0 1-1,0 0 0,-1 0 0,1 0 1,-1 0-1,0 0 0,0 0 0,-1 1 1,1-1-1,-1 1 0,1-1 0,-1 1 1,0 0-1,-7-5 0,3 3 10,-1 0 0,1 1 0,-1 0-1,0 0 1,0 1 0,0 0 0,-13-3 0,-10 1-624,0 1 0,0 1 1,-42 1-1,69 2 367,-23 5-3854,13 6-1412,6 1-1998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9.279"/>
    </inkml:context>
    <inkml:brush xml:id="br0">
      <inkml:brushProperty name="width" value="0.025" units="cm"/>
      <inkml:brushProperty name="height" value="0.025" units="cm"/>
    </inkml:brush>
  </inkml:definitions>
  <inkml:trace contextRef="#ctx0" brushRef="#br0">125 0 10346,'0'0'11878,"-3"10"-9871,-7 26 163,-11 70 0,19-85-2002,0-1 0,2 0 0,0 1 1,1-1-1,6 33 0,1-29-1587,-8-24 1344,0 0 1,0 0-1,0 1 1,0-1-1,0 0 0,0 0 1,0 0-1,0 0 1,0 0-1,0 0 1,0 0-1,0 1 1,0-1-1,0 0 1,1 0-1,-1 0 1,0 0-1,0 0 1,0 0-1,0 0 1,0 0-1,0 0 1,0 0-1,0 0 0,0 1 1,1-1-1,-1 0 1,0 0-1,0 0 1,0 0-1,0 0 1,0 0-1,0 0 1,0 0-1,1 0 1,-1 0-1,0 0 1,0 0-1,0 0 1,0 0-1,0 0 0,0 0 1,0 0-1,1 0 1,-1 0-1,0 0 1,0 0-1,0-1 1,0 1-1,0 0 1,0 0-1,0 0 1,0 0-1,1 0 1,-1 0-1,0 0 1,0 0-1,0 0 0,0 0 1,0 0-1,0-1 1,0 1-1,0 0 1,0 0-1,0 0 1,0 0-1,0-20-5442,-5 1 5078,-3 3 613,0 1-1,0 0 1,-2 1 0,-16-21-1,-17-24 9113,54 54-6035,20 1-3255,-28 3 226,53-4-30,22-3-1941,-27-2-3548,-9-2-1194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5.633"/>
    </inkml:context>
    <inkml:brush xml:id="br0">
      <inkml:brushProperty name="width" value="0.025" units="cm"/>
      <inkml:brushProperty name="height" value="0.025" units="cm"/>
    </inkml:brush>
  </inkml:definitions>
  <inkml:trace contextRef="#ctx0" brushRef="#br0">37 1 15919,'0'0'7255,"-3"11"-4901,-3 16-1150,-3 8 172,2 0 1,-4 60-1,12-41-1074,16 104-1,-16-156-631,3 28-177,-5-15-2454,-5-7-4798,-7-7 1081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5.991"/>
    </inkml:context>
    <inkml:brush xml:id="br0">
      <inkml:brushProperty name="width" value="0.025" units="cm"/>
      <inkml:brushProperty name="height" value="0.025" units="cm"/>
    </inkml:brush>
  </inkml:definitions>
  <inkml:trace contextRef="#ctx0" brushRef="#br0">0 63 9993,'0'0'14115,"4"8"-12641,-4-5-1401,1-1 1,0 0 0,0 0 0,0 0 0,1 0 0,-1 0 0,0 0 0,1 0 0,-1 0 0,1 0 0,-1-1-1,1 1 1,0 0 0,0-1 0,0 0 0,0 1 0,0-1 0,0 0 0,3 1 0,4 0 94,0 0 0,1-1 0,-1 0 1,0-1-1,10 0 0,25-1 36,-1-2-1,0-2 0,52-13 1,-69 12-1091,0-2 0,0-1 1,36-18-1,-61 27 504,1-1 0,-1 0 0,1 0 0,0 1-1,-1-1 1,0-1 0,1 1 0,-1 0 0,0 0 0,1 0 0,-1-1 0,0 1 0,0 0-1,0-1 1,0 1 0,1-4 0,0-9-5852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6.348"/>
    </inkml:context>
    <inkml:brush xml:id="br0">
      <inkml:brushProperty name="width" value="0.025" units="cm"/>
      <inkml:brushProperty name="height" value="0.025" units="cm"/>
    </inkml:brush>
  </inkml:definitions>
  <inkml:trace contextRef="#ctx0" brushRef="#br0">0 123 6150,'0'0'16399,"68"0"-14189,-20 0-96,11-6-640,7-8-930,3-2-351,2 0-129,-3-1-417,-11 0-1569,-7-1-2017,-11-1-3717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6.691"/>
    </inkml:context>
    <inkml:brush xml:id="br0">
      <inkml:brushProperty name="width" value="0.025" units="cm"/>
      <inkml:brushProperty name="height" value="0.025" units="cm"/>
    </inkml:brush>
  </inkml:definitions>
  <inkml:trace contextRef="#ctx0" brushRef="#br0">0 7 11147,'0'0'13596,"9"-2"-11060,-5 1-2408,-2 0 39,1 0 0,-1 1 0,1-1 0,-1 1 0,1 0 0,-1 0 0,1 0 0,0 0 0,-1 0 0,5 1 0,-6 0-89,1 0 1,-1 0-1,0 0 1,0 0-1,1 0 0,-1 0 1,0 0-1,0 0 1,0 0-1,-1 1 1,1-1-1,0 0 0,0 1 1,-1-1-1,1 0 1,-1 1-1,1-1 1,-1 1-1,1-1 0,-1 1 1,0 0-1,0-1 1,0 1-1,0-1 1,0 4-1,0 50 253,-3 0 0,-13 76 0,2-18-4298,11-104-2139,-2-19-568,-2-14-2161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7.050"/>
    </inkml:context>
    <inkml:brush xml:id="br0">
      <inkml:brushProperty name="width" value="0.025" units="cm"/>
      <inkml:brushProperty name="height" value="0.025" units="cm"/>
    </inkml:brush>
  </inkml:definitions>
  <inkml:trace contextRef="#ctx0" brushRef="#br0">1 458 12556,'0'0'17793,"12"-10"-16939,27-21-422,-7 9-149,-2-2 0,0-2 0,41-46 0,-51 41-283,-1 0 0,-2-1 0,-1-1 0,-1 0 0,13-51 0,-18 55 0,-6 34 0,1 22 0,5 48 0,-7-47 0,0-1-338,2-1 0,15 51 0,-19-73 167,0 1 1,1 0 0,0 0-1,0-1 1,0 1-1,0-1 1,1 0 0,0 0-1,0 0 1,0 0-1,0 0 1,0-1 0,1 1-1,0-1 1,0 0 0,0 0-1,0 0 1,0 0-1,0-1 1,1 0 0,-1 0-1,1 0 1,8 2 0,17-3-7859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8.715"/>
    </inkml:context>
    <inkml:brush xml:id="br0">
      <inkml:brushProperty name="width" value="0.025" units="cm"/>
      <inkml:brushProperty name="height" value="0.025" units="cm"/>
    </inkml:brush>
  </inkml:definitions>
  <inkml:trace contextRef="#ctx0" brushRef="#br0">20 95 64,'0'0'4623,"5"-9"246,0 1-3757,23-42 3148,-4 23 4141,-24 27-8307,0 0 1,1 0 0,-1 0 0,0 0-1,0 0 1,0 0 0,0 0-1,0 0 1,1 0 0,-1 0 0,0 0-1,0 0 1,0 0 0,0 0-1,1 0 1,-1 0 0,0 0 0,0 0-1,0 0 1,0 0 0,1 0-1,-1 0 1,0 0 0,0 0-1,0 0 1,0 0 0,0 1 0,1-1-1,-1 0 1,0 0 0,0 0-1,0 0 1,0 0 0,0 0 0,0 1-1,0-1 1,0 0 0,0 0-1,1 0 1,-1 0 0,0 1 0,0-1-1,0 0 1,0 0 0,0 0-1,0 0 1,0 1 0,0-1 0,0 0-1,0 0 1,0 0 0,0 0-1,0 1 1,0 17 1256,-5 19-844,-42 183 1135,27-69-6124,13-147-5250,-1-4 1836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046"/>
    </inkml:context>
    <inkml:brush xml:id="br0">
      <inkml:brushProperty name="width" value="0.025" units="cm"/>
      <inkml:brushProperty name="height" value="0.025" units="cm"/>
    </inkml:brush>
  </inkml:definitions>
  <inkml:trace contextRef="#ctx0" brushRef="#br0">1 77 16047,'0'0'7047,"71"5"-5221,-31-11-161,5-4-640,4-1-608,0 1-257,-4 1-160,-1 4 0,-9 2-993,-6 3-833,-6-2-288,-6-3-1858,-8-2-1313,-7-6-3555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400"/>
    </inkml:context>
    <inkml:brush xml:id="br0">
      <inkml:brushProperty name="width" value="0.025" units="cm"/>
      <inkml:brushProperty name="height" value="0.025" units="cm"/>
    </inkml:brush>
  </inkml:definitions>
  <inkml:trace contextRef="#ctx0" brushRef="#br0">1 76 16688,'0'0'8680,"76"-27"-6918,-33 19-673,8 0-513,6-1-384,1 4-128,-1-2-96,-4 5-1409,-4-1-2274,-10 1-3652,-6-3-8456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727"/>
    </inkml:context>
    <inkml:brush xml:id="br0">
      <inkml:brushProperty name="width" value="0.025" units="cm"/>
      <inkml:brushProperty name="height" value="0.025" units="cm"/>
    </inkml:brush>
  </inkml:definitions>
  <inkml:trace contextRef="#ctx0" brushRef="#br0">33 1 18097,'0'0'5862,"0"73"-4229,-7-37-159,-1 5-770,-1 4-287,5 2-353,-1-4 32,5-4-128,0-10-673,0-8-960,0-11 159,2-10-1152,-1-17-8233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0.913"/>
    </inkml:context>
    <inkml:brush xml:id="br0">
      <inkml:brushProperty name="width" value="0.025" units="cm"/>
      <inkml:brushProperty name="height" value="0.025" units="cm"/>
    </inkml:brush>
  </inkml:definitions>
  <inkml:trace contextRef="#ctx0" brushRef="#br0">306 1 1089,'-10'3'-774,"-8"3"1434,0 2 0,1 0 0,1 0 0,-1 2 0,1 0 0,1 1-1,0 1 1,1 0 0,0 1 0,0 0 0,2 1 0,0 1 0,0 0 0,1 1 0,1 0 0,1 0 0,-9 22 0,10-21-650,2 0 1,0 1-1,1 0 1,1 0-1,1 0 1,-2 33 0,4-32-19,1 0 0,1 0 0,1 0 0,0 0 0,2-1 0,0 1 0,6 18 0,-4-24 10,1 1-1,-1 0 1,2-1-1,0-1 1,1 1-1,0-1 1,0-1-1,2 0 1,15 15 0,-12-15-114,-1 0 0,2-1 1,-1-1-1,1 0 0,1-1 0,-1 0 1,24 7-1,-21-9-892,0-2-1,1 0 1,33 3-1,21-6-2812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30.085"/>
    </inkml:context>
    <inkml:brush xml:id="br0">
      <inkml:brushProperty name="width" value="0.025" units="cm"/>
      <inkml:brushProperty name="height" value="0.025" units="cm"/>
    </inkml:brush>
  </inkml:definitions>
  <inkml:trace contextRef="#ctx0" brushRef="#br0">0 323 16784,'0'0'12481,"10"-4"-10970,9-7-1346,0-1 0,-1 0 0,0-1 0,-1-1 0,0-1 0,-1 0 0,19-25 0,-12 10 3,-2 0-1,-1-1 1,30-64 0,-48 96-168,0 13 0,2 32 0,-2-14 0,13 51-49,-13-76-121,-1-1 0,2 1 0,-1-1 1,1 0-1,0 0 0,0 0 0,1 0 1,-1-1-1,1 1 0,7 5 1,1-3-7246,3-7-9102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5.751"/>
    </inkml:context>
    <inkml:brush xml:id="br0">
      <inkml:brushProperty name="width" value="0.025" units="cm"/>
      <inkml:brushProperty name="height" value="0.025" units="cm"/>
    </inkml:brush>
  </inkml:definitions>
  <inkml:trace contextRef="#ctx0" brushRef="#br0">22 0 6406,'-3'8'5760,"-1"3"-5385,0 1 1,1 0-1,0 0 0,1 0 1,1 0-1,0 1 0,0-1 1,1 0-1,1 1 0,0-1 1,0 0-1,1 0 0,1 0 1,0 0-1,1 0 0,5 12 0,-2-10-214,1 0-1,0-1 1,1 1-1,0-2 1,1 1-1,0-1 1,1-1-1,0 0 1,1 0-1,0-1 1,1-1-1,23 14 1,-12-12 85,0 0 1,0-2 0,0-1-1,1 0 1,1-2-1,-1-1 1,1-1-1,0-2 1,0 0 0,0-1-1,0-2 1,43-6-1,4-6 404,1-2-1,-2-4 0,78-31 1,-134 44-456,5-2-27,0 1-1,1 0 1,0 2-1,25-3 1,-42 7-162,0 1 1,1-1-1,-1 1 1,0 1-1,0-1 1,0 1-1,1 0 1,-1 0-1,0 0 0,0 1 1,0 0-1,-1 0 1,1 0-1,0 1 1,-1-1-1,1 1 1,-1 0-1,0 0 1,0 1-1,0-1 1,-1 1-1,1 0 1,3 4-1,22 41 83,-22-35-21,0-1 1,1 0-1,1 0 0,20 21 0,-27-31-108,1 0 0,0-1 1,0 1-1,1-1 0,-1 0 0,0 0 0,1 0 0,-1-1 0,1 1 0,0-1 0,-1 0 1,1 0-1,0 0 0,0-1 0,0 1 0,0-1 0,0 0 0,-1 0 0,1 0 1,0 0-1,0-1 0,0 0 0,0 1 0,4-3 0,-3 1-475,-1 0 1,0 0-1,-1-1 0,1 1 0,0-1 1,-1 0-1,1 0 0,-1 0 0,0 0 1,0-1-1,0 0 0,-1 1 0,1-1 1,-1 0-1,0 0 0,0 0 0,1-5 1,6-14-5635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6.140"/>
    </inkml:context>
    <inkml:brush xml:id="br0">
      <inkml:brushProperty name="width" value="0.025" units="cm"/>
      <inkml:brushProperty name="height" value="0.025" units="cm"/>
    </inkml:brush>
  </inkml:definitions>
  <inkml:trace contextRef="#ctx0" brushRef="#br0">0 561 13677,'0'0'6983,"12"-11"-5611,22-18-453,2 2 1,0 1-1,66-33 1,-77 46-717,1 1 1,0 2-1,1 0 0,0 2 1,0 1-1,1 1 1,0 1-1,45-1 1,-71 6-200,0 0 0,1 0 0,-1 0 0,1 1 0,-1-1 0,0 1 0,0 0 0,1-1 0,-1 1 0,0 0 0,0 1 0,0-1 0,0 0 0,0 0 1,0 1-1,0-1 0,-1 1 0,1 0 0,0 0 0,2 3 0,0 2 40,-1 0-1,1 0 1,-1 1 0,4 14 0,13 29 514,-18-49-500,-1 0 1,1 0-1,0 1 1,0-1 0,-1-1-1,1 1 1,0 0-1,1 0 1,-1-1 0,0 1-1,0-1 1,1 0-1,-1 0 1,1 0 0,-1 0-1,1 0 1,-1 0-1,4 0 1,11 0 140,-1 0 0,1-1 1,-1-1-1,1-1 0,-1 0 0,0-1 0,1-1 1,-1-1-1,-1 0 0,1-1 0,29-15 0,12-11-80,85-61-1,-138 90-108,34-23 113,-2-1 0,0-2-1,-2-2 1,52-60 0,-86 90-165,1 0 1,-1 0-1,1 0 1,-1 0-1,0 0 1,0 0-1,1 0 1,-1 0-1,0 0 1,0 0-1,0-1 0,0 1 1,0 0-1,0 0 1,0 0-1,-1-2 1,0-4-1452,5-26-4823,4-14-7494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0.639"/>
    </inkml:context>
    <inkml:brush xml:id="br0">
      <inkml:brushProperty name="width" value="0.025" units="cm"/>
      <inkml:brushProperty name="height" value="0.025" units="cm"/>
    </inkml:brush>
  </inkml:definitions>
  <inkml:trace contextRef="#ctx0" brushRef="#br0">61 58 5189,'0'0'7741,"-9"1"-6476,-42 1 1260,161-3 1433,21-1-3411,191-46-221,-311 44 325,-12 2-166,-27-1 83,-47 4-355,-138 31 22,-19 1 597,414-60-754,-114 13-53,128-7 0,-178 21-34,11-1-6,-24 1 28,-15 2 25,-79 13 254,37-6-395,-107 6-1,177-29-8592,15-7-3315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1.473"/>
    </inkml:context>
    <inkml:brush xml:id="br0">
      <inkml:brushProperty name="width" value="0.025" units="cm"/>
      <inkml:brushProperty name="height" value="0.025" units="cm"/>
    </inkml:brush>
  </inkml:definitions>
  <inkml:trace contextRef="#ctx0" brushRef="#br0">0 120 5381,'0'0'14793,"9"-5"-14334,13-7-239,0 2 1,1 1-1,1 1 0,-1 1 1,33-6-1,138-15 16,-151 23-225,236-13-27,-350 22 545,-91 17-1,41-4 156,56-10-438,24-4 23,-77 16 0,157-20-449,-7 1 45,217-32-402,126-9-548,-359 41 1012,10-1 12,-42 1 221,-318 26 1297,188-10-1654,139-15-69,-36 2-1620,19-6-4140,8-8-8959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283"/>
    </inkml:context>
    <inkml:brush xml:id="br0">
      <inkml:brushProperty name="width" value="0.025" units="cm"/>
      <inkml:brushProperty name="height" value="0.025" units="cm"/>
    </inkml:brush>
  </inkml:definitions>
  <inkml:trace contextRef="#ctx0" brushRef="#br0">46 1 7751,'0'0'14088,"2"11"-12326,-3 20-920,0 1 0,-2-1 0,-2 0-1,-8 32 1,5-24-860,-5 62 323,11-81-7299,2-45 1895,-1-12-2673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630"/>
    </inkml:context>
    <inkml:brush xml:id="br0">
      <inkml:brushProperty name="width" value="0.025" units="cm"/>
      <inkml:brushProperty name="height" value="0.025" units="cm"/>
    </inkml:brush>
  </inkml:definitions>
  <inkml:trace contextRef="#ctx0" brushRef="#br0">1 27 14958,'0'0'9326,"13"1"-7372,58 4-250,135 3 700,-180-9-3045,0 0 0,0-2 0,0-1 0,0-2 0,48-15 0,-87 17-9466,11 4 9371,-27 0-5696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987"/>
    </inkml:context>
    <inkml:brush xml:id="br0">
      <inkml:brushProperty name="width" value="0.025" units="cm"/>
      <inkml:brushProperty name="height" value="0.025" units="cm"/>
    </inkml:brush>
  </inkml:definitions>
  <inkml:trace contextRef="#ctx0" brushRef="#br0">86 0 8360,'0'0'8104,"-47"55"-5446,47-45-576,6-6-192,22-4-193,12 0 1,11-9-641,8-6-609,1 1-319,-7 3-97,-8 6-64,-12 5-1442,-15 0-928,-18 16-577,-5 3-672,-22 1-2563</inkml:trace>
  <inkml:trace contextRef="#ctx0" brushRef="#br0" timeOffset="1">1 351 7559,'0'0'11723,"49"29"-9385,-9-29 1,9-5-578,0-9-383,4 1-994,-5 0-320,-5 0-384,-10 0-1698,-10-1-1473,-8-4-2595,-4-1-6598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6.345"/>
    </inkml:context>
    <inkml:brush xml:id="br0">
      <inkml:brushProperty name="width" value="0.025" units="cm"/>
      <inkml:brushProperty name="height" value="0.025" units="cm"/>
    </inkml:brush>
  </inkml:definitions>
  <inkml:trace contextRef="#ctx0" brushRef="#br0">3 33 16335,'0'0'6508,"-1"11"-4709,0 0-1523,1 44 1910,0-53-2137,0 0 0,0 0 0,1 0 0,-1 0 0,1-1 0,-1 1 0,1 0 0,0 0 0,-1 0-1,1-1 1,0 1 0,0-1 0,0 1 0,1 0 0,-1-1 0,0 0 0,0 1 0,1-1 0,-1 0 0,1 0 0,-1 0 0,1 0 0,0 0 0,-1 0 0,1 0 0,0 0 0,3 0 0,1 0-26,1 0 0,-1 0 0,0-1 0,1 0-1,-1 0 1,0-1 0,1 1 0,-1-2 0,0 1 0,0-1 0,0 1 0,0-2 0,0 1 0,10-6 0,1-3 3,-2 0 0,1-1 0,19-21 0,-19 19-4,0 0-1,29-20 0,-45 34-10,1-1-1,-1 1 1,0-1-1,1 1 1,-1 0-1,1-1 0,-1 1 1,1 0-1,-1 0 1,1 0-1,0-1 1,-1 1-1,1 0 0,-1 0 1,1 0-1,-1 0 1,1 0-1,0 0 1,-1 0-1,1 0 0,-1 0 1,1 0-1,-1 0 1,1 0-1,0 0 0,-1 1 1,1-1-1,-1 0 1,1 0-1,-1 1 1,1-1-1,-1 0 0,1 1 1,-1-1-1,1 0 1,-1 1-1,0-1 1,1 1-1,0 0 0,4 30 645,-15 48 629,9-73-1163,0-2-70,0 1-1,0-1 0,0 0 1,1 1-1,0-1 0,0 0 0,0 0 1,0 1-1,1-1 0,1 6 0,-1-9-32,0 1 0,0-1 0,0 0 0,1 1-1,-1-1 1,0 0 0,1 0 0,-1 0 0,0 0 0,1 0-1,0-1 1,-1 1 0,1 0 0,-1-1 0,1 1-1,0-1 1,-1 1 0,1-1 0,0 0 0,-1 0-1,1 0 1,0 0 0,0 0 0,-1 0 0,1 0-1,0 0 1,2-1 0,10-2 6,-1 0 0,1-1 0,-1-1 0,0 0 1,0 0-1,-1-1 0,1-1 0,-1 0 0,14-12 0,-7 7-183,0 0 1,29-13-1,-48 25 154,1 0-1,-1 0 1,0 0 0,1-1-1,-1 1 1,0 0-1,0 0 1,1 0 0,-1 0-1,0 0 1,1-1-1,-1 1 1,0 0-1,1 0 1,-1 0 0,1 0-1,-1 0 1,0 0-1,1 0 1,-1 0 0,0 0-1,1 0 1,-1 1-1,0-1 1,1 0 0,-1 0-1,0 0 1,1 0-1,-1 0 1,0 1-1,0-1 1,1 0 0,-1 0-1,0 1 1,0-1-1,1 0 1,-3 15-107,-14 15 56,15-30 56,-3 8-317,-23 33 830,26-39-775,0-1-1,0 0 1,0 0-1,0 0 1,0 0-1,0 0 1,0 0-1,0 0 1,0-1-1,0 1 1,0 0-1,0 0 1,-1-1-1,1 1 1,-2 0-1,2-5-5162,1-11 1295,0 13 2629,-1-25-10996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6.673"/>
    </inkml:context>
    <inkml:brush xml:id="br0">
      <inkml:brushProperty name="width" value="0.025" units="cm"/>
      <inkml:brushProperty name="height" value="0.025" units="cm"/>
    </inkml:brush>
  </inkml:definitions>
  <inkml:trace contextRef="#ctx0" brushRef="#br0">0 0 18546,'0'0'10409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13.504"/>
    </inkml:context>
    <inkml:brush xml:id="br0">
      <inkml:brushProperty name="width" value="0.025" units="cm"/>
      <inkml:brushProperty name="height" value="0.025" units="cm"/>
    </inkml:brush>
  </inkml:definitions>
  <inkml:trace contextRef="#ctx0" brushRef="#br0">34 50 5285,'0'0'8605,"-7"-8"-7190,-19-25 32,26 33-1416,0 0 1,0-1 0,0 1-1,0 0 1,0 0-1,-1-1 1,1 1 0,0 0-1,0 0 1,0-1-1,0 1 1,0 0 0,0 0-1,0-1 1,0 1-1,1 0 1,-1 0-1,0 0 1,0-1 0,0 1-1,0 0 1,0 0-1,0-1 1,0 1 0,0 0-1,1 0 1,-1 0-1,0-1 1,0 1 0,0 0-1,1 0 1,-1 0-1,0 0 1,0 0 0,0-1-1,1 1 1,-1 0-1,0 0 1,0 0-1,0 0 1,1 0 0,-1 0-1,0 0 1,0 0-1,1 0 1,-1 0 0,0 0-1,0 0 1,1 0-1,-1 0 1,0 0 0,0 0-1,1 0 1,-1 0-1,0 0 1,1 0 0,19 0 24,-18 0 131,219 17 2282,-35 0-2156,484-4 12,-172-6-143,1198 11 2269,-1432-17-2591,1091 66 1638,-1169-54-919,1097 38 3633,-1331-66-5461,35 15 26,-10 0-2518,11-4-2410,6-3-3298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715"/>
    </inkml:context>
    <inkml:brush xml:id="br0">
      <inkml:brushProperty name="width" value="0.025" units="cm"/>
      <inkml:brushProperty name="height" value="0.025" units="cm"/>
    </inkml:brush>
  </inkml:definitions>
  <inkml:trace contextRef="#ctx0" brushRef="#br0">38 1 12748,'0'0'8339,"-1"10"-7186,-12 39-176,7-30-667,0 0-1,2 1 1,-4 32-1,8-51-306,0-1 1,0 0-1,0 1 0,0-1 0,0 0 1,0 1-1,1-1 0,-1 0 1,0 1-1,0-1 0,0 0 0,0 0 1,0 1-1,0-1 0,1 0 0,-1 1 1,0-1-1,0 0 0,0 0 1,1 0-1,-1 1 0,0-1 0,0 0 1,1 0-1,-1 0 0,0 1 0,1-1 1,-1 0-1,0 0 0,1 0 0,-1 0 1,0 0-1,0 0 0,1 0 1,-1 0-1,1 1 0,17-5-21,12-11-384,-10-3-400,-1-1 0,-1 0 0,16-23 1,-25 31 725,-22 36-558,-6 11-4204,11-28-5726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1.599"/>
    </inkml:context>
    <inkml:brush xml:id="br0">
      <inkml:brushProperty name="width" value="0.025" units="cm"/>
      <inkml:brushProperty name="height" value="0.025" units="cm"/>
    </inkml:brush>
  </inkml:definitions>
  <inkml:trace contextRef="#ctx0" brushRef="#br0">200 405 10698,'-8'3'8,"-17"8"555,1 0 1,-45 30-1,63-37-422,0 1-1,1-1 0,-1 1 1,1 0-1,0 0 0,1 0 1,-1 1-1,1 0 0,0 0 1,1 0-1,-1 0 0,1 1 1,0-1-1,1 1 0,0 0 1,-3 11-1,4-2-124,1 0 1,0 0-1,1 0 0,1 0 0,0 0 1,2 0-1,-1 0 0,2-1 0,0 0 1,1 0-1,0 0 0,1-1 0,1 1 1,0-2-1,1 1 0,1-1 1,0-1-1,22 22 0,-16-17-199,2-1 0,0-1 0,1 0 0,1-1 0,0-1-1,0-1 1,1-1 0,1-1 0,0-1 0,0-1 0,1 0 0,26 4 0,-27-8-378,0-2 0,0 0 1,0-1-1,0-1 1,1-2-1,-1 0 0,-1-1 1,1-1-1,0-1 0,-1-1 1,33-13-1,-34 9 531,-1 0 0,-1-1 1,0-1-1,0-1 0,-1 0 0,-1-1 0,21-24 0,-12 9 305,-2-2 0,-1 0 0,-1-2 0,-2 0 0,-2-1 0,0-1 0,-3 0 0,14-50 0,-16 41 56,-2-1 0,-2-1 1,-1 1-1,-3-1 0,-2 0 1,-6-72-1,3 109-291,0 0 0,0 0-1,-1 0 1,-1 0 0,0 0 0,0 0 0,0 1 0,-1 0-1,0-1 1,-1 1 0,0 1 0,-7-10 0,9 13 17,0 2 0,-1-1 0,1 0 0,0 1 0,-1-1 0,1 1 0,-1 0 0,0 0 0,0 0 0,0 1 0,0-1 0,0 1 1,0 0-1,0 0 0,0 1 0,0-1 0,-1 1 0,1 0 0,0 0 0,0 0 0,-1 0 0,1 1 0,0 0 0,0 0 0,0 0 0,0 0 1,0 1-1,-7 3 0,-4 3-93,-1 1 1,1 0-1,1 1 1,0 1-1,0 0 1,-18 20 0,-70 88-606,92-107 574,-193 281-1663,159-220-1408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7.031"/>
    </inkml:context>
    <inkml:brush xml:id="br0">
      <inkml:brushProperty name="width" value="0.025" units="cm"/>
      <inkml:brushProperty name="height" value="0.025" units="cm"/>
    </inkml:brush>
  </inkml:definitions>
  <inkml:trace contextRef="#ctx0" brushRef="#br0">3 71 5221,'0'0'7111,"4"-11"-2851,-1-1-2960,-2 8-786,0 0 0,0 0 1,1 0-1,-1 0 0,1 0 0,0 0 0,0 0 0,0 0 0,1 1 0,3-6 1,-2 12 3244,-2 23-3258,-21 204 1827,0-3-1934,18-225-377,1-1-1,0 1 0,0-1 0,0 1 1,0-1-1,0 1 0,0-1 1,1 1-1,-1 0 0,0-1 1,1 1-1,-1-1 0,1 1 1,0-1-1,-1 0 0,1 1 1,0-1-1,0 0 0,0 1 1,0-1-1,0 0 0,0 0 1,0 0-1,2 2 0,-1-3 27,-1 0-1,1 0 0,0 1 1,0-1-1,-1 0 0,1 0 1,0 0-1,-1-1 0,1 1 1,0 0-1,0-1 1,-1 1-1,1-1 0,-1 0 1,1 1-1,0-1 0,2-2 1,7-4 170,0-1 0,0 0 0,-1-1 1,12-13-1,25-34-213,-3-2 0,-3-2 0,-2-1 0,50-109 0,-85 164 46,-3 5-65,0 0-1,0 0 1,-1 0-1,1 0 1,0 0-1,-1 0 1,1 0-1,-1 0 1,1-1-1,-1 1 1,1 0-1,-1 0 1,0-1-1,0 1 1,0 0-1,0 0 1,0-1-1,0 1 1,0 0-1,0-3 1,-37 33-15580,15-11 2638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7.593"/>
    </inkml:context>
    <inkml:brush xml:id="br0">
      <inkml:brushProperty name="width" value="0.025" units="cm"/>
      <inkml:brushProperty name="height" value="0.025" units="cm"/>
    </inkml:brush>
  </inkml:definitions>
  <inkml:trace contextRef="#ctx0" brushRef="#br0">1 71 16143,'0'0'7410,"1"9"-4479,1 0-2473,-1-1 1,2 1 0,-1-1-1,1 0 1,1 0 0,-1 0-1,9 12 1,-9-15-588,0-1 1,1 1-1,-1-1 1,1 0-1,0 0 0,1 0 1,-1 0-1,0-1 1,1 0-1,0 0 1,0 0-1,0 0 1,0-1-1,0 0 0,8 3 1,-8-4-667,1 0 1,-1 0-1,1-1 1,0 1-1,0-1 0,-1 0 1,1-1-1,0 1 1,-1-1-1,1-1 0,0 1 1,-1-1-1,1 1 0,-1-2 1,0 1-1,0-1 1,0 1-1,0-1 0,0-1 1,-1 1-1,1-1 1,-1 1-1,0-1 0,0-1 1,0 1-1,5-8 1,-2 1 540,1 0 0,-2 0 0,0-1 0,7-18 1,0-10 4875,-3 0 4607,-11 40-9113,1 1 1,0-1-1,0 0 1,0 0 0,0 0-1,0 0 1,-1 0 0,1 0-1,0 0 1,0 0 0,0 0-1,0 0 1,0 0 0,-1 0-1,1 0 1,0 0-1,0 0 1,0 0 0,0 0-1,-1 0 1,1 0 0,0 0-1,0 0 1,0 0 0,0 0-1,0 0 1,-1-1 0,1 1-1,0 0 1,0 0 0,0 0-1,0 0 1,0 0-1,0 0 1,0 0 0,-1-1-1,1 1 1,0 0 0,0 0-1,0 0 1,0 0 0,0 0-1,0-1 1,0 1 0,0 0-1,0 0 1,0 0-1,0 0 1,0-1 0,0 1-1,0 0 1,0 0 0,0 0-1,0 0 1,0 0 0,0-1-1,0 1 1,0 0 0,0 0-1,0 0 1,-18 18 1490,-18 30-1350,25-33-98,3-6-59,1 1 0,1-1 0,0 1 1,0 0-1,1 1 0,0 0 0,-5 16 1,10-27-98,0 0 1,0 1-1,0-1 1,0 1-1,-1-1 0,1 0 1,0 1-1,0-1 1,0 1-1,0-1 1,1 0-1,-1 1 1,0-1-1,0 1 1,0-1-1,0 0 1,0 1-1,0-1 1,1 0-1,-1 1 1,0-1-1,0 0 1,0 1-1,1-1 1,-1 0-1,0 1 1,1-1-1,-1 0 1,0 0-1,0 0 1,1 1-1,-1-1 1,1 0-1,-1 0 1,1 1-1,18-2 107,19-13 92,36-28-139,-54 29-57,0 1 0,1 0 0,1 1 0,0 2 1,0 0-1,1 2 0,39-9 0,-61 16 1,1 0 0,-1 0-1,0 0 1,0 0-1,0 0 1,0 1 0,1-1-1,-1 0 1,0 1-1,0-1 1,0 0 0,0 1-1,0 0 1,0-1-1,0 1 1,0-1 0,0 1-1,0 0 1,0 0-1,0 0 1,-1 0-1,1-1 1,0 1 0,-1 0-1,1 0 1,0 0-1,-1 0 1,1 1 0,-1-1-1,0 0 1,1 0-1,-1 0 1,0 0 0,0 0-1,1 1 1,-1-1-1,0 0 1,0 0 0,-1 0-1,1 2 1,-7 64 479,3-35-287,4-32-185,0 1 1,0-1-1,0 0 1,0 1-1,0-1 1,0 0-1,0 0 1,0 1-1,0-1 0,0 0 1,0 1-1,0-1 1,0 0-1,1 0 1,-1 1-1,0-1 0,0 0 1,0 0-1,1 1 1,-1-1-1,0 0 1,0 0-1,0 0 1,1 0-1,-1 1 0,0-1 1,0 0-1,1 0 1,-1 0-1,0 0 1,1 0-1,-1 0 0,0 0 1,0 1-1,1-1 1,-1 0-1,0 0 1,1 0-1,16-4 315,15-13-15,17-21-181,-39 28-154,1 1 0,1 0 1,0 1-1,0 0 1,0 1-1,1 0 0,0 1 1,19-7-1,-31 13 15,0 0-1,-1 0 1,1-1 0,-1 1-1,1 0 1,-1 0 0,1 0-1,0 0 1,-1 0 0,1 0-1,-1 0 1,1 1 0,-1-1 0,1 0-1,0 0 1,-1 0 0,1 0-1,-1 1 1,1-1 0,-1 0-1,1 1 1,-1-1 0,1 0-1,-1 1 1,0-1 0,1 1-1,-1-1 1,1 0 0,-1 1-1,0-1 1,1 1 0,-1 0-1,1 23 45,-17 28 321,14-47-312,-5 30 113,7-35-150,1 1 0,-1 0 0,0 0 0,0-1 0,0 1 0,0 0 0,0 0 0,1-1 0,-1 1 0,0 0 0,1 0 0,-1-1 0,1 1 0,-1 0 0,0-1 0,1 1-1,-1-1 1,1 1 0,0-1 0,-1 1 0,1-1 0,-1 1 0,2 0 0,1-1 6,0 0 1,-1 1-1,1-1 1,0-1-1,0 1 0,-1 0 1,1-1-1,0 1 0,-1-1 1,1 0-1,0 0 0,-1 0 1,1 0-1,-1 0 1,1 0-1,-1-1 0,0 0 1,4-3-1,34-23-2713,-29 20 475,1-1-1,-2 0 0,0-1 0,0 0 0,0-1 0,8-12 0,-13 13-9404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8.045"/>
    </inkml:context>
    <inkml:brush xml:id="br0">
      <inkml:brushProperty name="width" value="0.025" units="cm"/>
      <inkml:brushProperty name="height" value="0.025" units="cm"/>
    </inkml:brush>
  </inkml:definitions>
  <inkml:trace contextRef="#ctx0" brushRef="#br0">0 66 10378,'0'0'11082,"7"-10"-9683,21-28 64,-28 37-1326,1 0 1,-1 0-1,1 0 1,0 0-1,0 0 1,0 0 0,-1 0-1,1 1 1,0-1-1,0 0 1,0 0-1,0 1 1,1-1-1,-1 1 1,0-1 0,0 1-1,2-1 1,-2 1-90,-1 0 1,1 0-1,-1 1 1,1-1 0,-1 0-1,1 0 1,-1 1-1,1-1 1,-1 1 0,0-1-1,1 0 1,-1 1-1,0-1 1,1 1 0,-1-1-1,0 1 1,0-1 0,1 1-1,-1-1 1,0 1-1,0-1 1,0 1 0,0-1-1,0 1 1,0-1-1,0 2 1,0 47 1045,0-40-681,-2 23 119,0-24-366,2-1 0,-1 1 0,1 0 0,1 0-1,1 12 1,-2-20-133,1 1 0,0 0 1,-1-1-1,1 1 0,0 0 0,-1-1 0,1 1 0,0-1 1,0 1-1,-1-1 0,1 0 0,0 1 0,0-1 0,0 0 0,0 0 1,0 1-1,-1-1 0,1 0 0,0 0 0,0 0 0,0 0 0,0 0 1,0 0-1,0 0 0,0 0 0,-1-1 0,1 1 0,0 0 1,0 0-1,1-2 0,29-8 311,-7-3-247,0-1 0,40-32 1,-44 30-169,1 2 1,1 0 0,40-20 0,-62 34 70,0 0 1,0 0-1,1 0 0,-1 0 1,0-1-1,0 1 1,0 0-1,0 0 0,0 0 1,0 0-1,0 0 1,1 0-1,-1 0 0,0 0 1,0 0-1,0 0 0,0 0 1,0 0-1,1 0 1,-1 0-1,0 0 0,0 0 1,0 0-1,0 0 1,0 0-1,0 0 0,0 0 1,1 1-1,-1-1 1,0 0-1,0 0 0,0 0 1,0 0-1,0 0 1,0 0-1,0 0 0,0 0 1,1 0-1,-1 1 1,0-1-1,0 0 0,0 0 1,0 0-1,0 0 1,0 0-1,0 0 0,0 0 1,0 1-1,0-1 1,0 0-1,0 0 0,0 0 1,0 0-1,0 0 0,0 0 1,0 1-1,0-1 1,0 0-1,0 0 0,0 0 1,-4 14 83,-9 10 48,10-18-132,0-3 0,0 1 0,1 0 0,-1 0 0,1-1 0,0 2 0,1-1 0,-1 0 0,1 0 0,-1 0 0,1 1 0,1-1 0,-1 0 0,1 1 0,-1 5 0,2-10 0,0 1 0,0 0 0,0-1 0,0 1 0,0 0 0,0-1 0,1 0 0,-1 1 0,0-1 0,0 1 0,0-1 0,0 0 0,1 0 0,-1 0 0,0 0 0,0 0 0,1 0 0,-1 0 0,0 0 0,0 0 0,0-1 0,2 1 0,29-7 0,-4-4 0,-1 0 0,35-21 0,-45 22 0,0 1 0,0 0 0,1 1 0,0 1 0,0 1 0,1 0 0,0 2 0,26-4 0,-44 8 0,-1 0 0,1 0 0,-1 0 0,1 0 0,-1 0 0,1 0 0,-1 0 0,1 0 0,-1 0 0,1 1 0,-1-1 0,1 0 0,-1 0 0,1 0 0,-1 1 0,0-1 0,1 0 0,-1 1 0,1-1 0,-1 0 0,0 1 0,1-1 0,-1 0 0,0 1 0,1-1 0,-1 1 0,0-1 0,0 0 0,1 1 0,-1-1 0,0 1 0,0-1 0,0 2 0,-2 20 0,-17 21 0,10-29-74,5-10-274,1 0 0,0 0 1,0 0-1,1 1 1,-1-1-1,1 1 1,0 0-1,0 0 1,0 5-1,2-16-6256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166"/>
    </inkml:context>
    <inkml:brush xml:id="br0">
      <inkml:brushProperty name="width" value="0.025" units="cm"/>
      <inkml:brushProperty name="height" value="0.025" units="cm"/>
    </inkml:brush>
  </inkml:definitions>
  <inkml:trace contextRef="#ctx0" brushRef="#br0">1 1 7944,'0'0'14397,"2"10"-12160,0-2-1811,0 0 0,1 0 0,0 0 0,0 0 0,1 0 1,0 0-1,0-1 0,1 0 0,0 0 0,6 7 0,47 60 1292,-42-51-1986,2 0-1,31 31 1,-48-53 26,0 1-1,0-1 1,1 0 0,-1 0-1,0 0 1,1 0 0,-1 0 0,0 0-1,1-1 1,-1 1 0,1 0-1,-1-1 1,1 1 0,0-1 0,-1 1-1,1-1 1,0 0 0,-1 0-1,1 0 1,0 0 0,-1 0-1,1 0 1,-1 0 0,4-1 0,-4 0-263,1 0 0,0 0 0,0-1 1,-1 1-1,1-1 0,-1 1 1,1-1-1,-1 1 0,0-1 0,1 0 1,-1 0-1,0 1 0,0-1 1,0 0-1,-1 0 0,1 0 1,0 0-1,0-3 0,6-23-6755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507"/>
    </inkml:context>
    <inkml:brush xml:id="br0">
      <inkml:brushProperty name="width" value="0.025" units="cm"/>
      <inkml:brushProperty name="height" value="0.025" units="cm"/>
    </inkml:brush>
  </inkml:definitions>
  <inkml:trace contextRef="#ctx0" brushRef="#br0">183 1 5157,'0'0'17932,"-6"9"-16283,-70 141 1470,-23 98-2795,98-240-4977,7-18 1592,11-20-1951,6-17-4998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909"/>
    </inkml:context>
    <inkml:brush xml:id="br0">
      <inkml:brushProperty name="width" value="0.025" units="cm"/>
      <inkml:brushProperty name="height" value="0.025" units="cm"/>
    </inkml:brush>
  </inkml:definitions>
  <inkml:trace contextRef="#ctx0" brushRef="#br0">302 1 9513,'0'0'13704,"-5"8"-12583,-230 379 3838,265-439-5507,-2-1-1,-2-1 0,33-99 1,-68 255 132,1-59 495,-4 11 647,3 0 0,-2 80 1,20-175 138,-8 20-880,-1-1 1,-1 1 0,-1 0 0,-2 0-1,1 0 1,-2 0 0,-1 1 0,-1 0-1,0 0 1,-2 0 0,0 1 0,-1 0-1,-1 1 1,-21-27 0,31 43 15,0 1 0,0-1 1,-1 1-1,1-1 0,-1 1 0,1-1 0,-1 1 1,1 0-1,-1 0 0,0 0 0,0 0 0,0 0 1,0 0-1,1 0 0,-1 1 0,0-1 0,0 1 1,0-1-1,-3 1 0,4 0 1,0 0 1,0 0-1,0 1 0,0-1 0,0 1 0,0-1 1,0 1-1,0-1 0,0 1 0,0-1 1,0 1-1,0 0 0,0 0 0,1-1 1,-1 1-1,0 0 0,1 0 0,-1 0 1,0 0-1,1 0 0,-1 0 0,1 0 1,-1 0-1,0 2 0,1-1 2,-1 1 0,0 0 0,1-1 0,0 1 0,-1 0 0,1-1 0,0 1 0,0 0 0,1 0 0,-1-1 0,0 1 0,1 0 0,0-1 0,0 1 0,0 0 0,0-1 0,0 1 0,0-1 0,0 0 0,1 1 0,-1-1 0,1 0 0,0 0 0,0 0 0,0 0 0,0 0 0,2 2 0,5 0 21,0 1 1,0-1-1,0 0 0,0-1 1,1 0-1,-1-1 0,1 0 0,18 2 1,85-3-991,-66-2-1004,-2-1-1923,-5-6-2066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5.282"/>
    </inkml:context>
    <inkml:brush xml:id="br0">
      <inkml:brushProperty name="width" value="0.025" units="cm"/>
      <inkml:brushProperty name="height" value="0.025" units="cm"/>
    </inkml:brush>
  </inkml:definitions>
  <inkml:trace contextRef="#ctx0" brushRef="#br0">264 1 19859,'0'0'2781,"-10"6"-411,-9 8-1686,1 0-1,1 2 0,1 0 1,0 1-1,0 0 0,-17 27 1,15-16-610,1 0 0,1 1 1,2 0-1,-12 33 1,20-43-54,0-1 0,2 1 0,0 0 0,0 1-1,2-1 1,1 1 0,0-1 0,3 22 0,-2-38-132,0 1-1,1-1 1,0 1 0,0-1-1,0 1 1,0-1-1,1 0 1,-1 1 0,1-1-1,0 0 1,-1 0 0,2 0-1,-1 0 1,0-1-1,0 1 1,1-1 0,0 1-1,-1-1 1,1 0-1,0 0 1,3 2 0,1-1-407,0 0 1,0 0 0,0-1 0,0 0-1,0 0 1,0-1 0,1 0-1,-1 0 1,9-1 0,22 0-5975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6.982"/>
    </inkml:context>
    <inkml:brush xml:id="br0">
      <inkml:brushProperty name="width" value="0.025" units="cm"/>
      <inkml:brushProperty name="height" value="0.025" units="cm"/>
    </inkml:brush>
  </inkml:definitions>
  <inkml:trace contextRef="#ctx0" brushRef="#br0">1 108 13773,'0'0'6379,"5"-8"-3757,13-25-327,-13 31 314,-2 10-1697,-2 13-346,-1-21-505,-2 37 474,-1 1 0,-13 54 0,5-30-245,56-305 1365,-45 249-1655,1 0 0,-1 1 0,1-1 0,0 0 0,1 0 0,0 0 0,3 9 0,-4-13 0,-1 0 0,1 0 0,0 0 0,0 1 0,1-1 0,-1 0 0,0 0 0,1-1 0,-1 1 0,1 0 0,-1 0 0,1-1 0,0 1 0,0-1 0,0 0 0,0 1 0,0-1 0,0 0 0,0 0 0,0 0 0,0 0 0,1-1 0,-1 1 0,0 0 0,1-1 0,-1 0 0,0 0 0,1 1 0,-1-1 0,0-1 0,1 1 0,2-1 0,2-1 0,0 0 0,-1-1 0,0 0 0,1 0 0,-1 0 0,-1-1 0,1 0 0,0 0 0,-1-1 0,0 1 0,0-1 0,0-1 0,7-10 0,5-8 0,26-50 0,-36 62 0,-17 60 0,-4-7 7,4-15-117,1 1-1,1 0 0,1 1 1,1 0-1,-2 43 0,10-57-2448,-2-14 2361,0 1 0,0-1 0,1 0 0,-1 0 0,0 1 0,0-1 0,1 0 1,-1 0-1,0 1 0,1-1 0,-1 0 0,0 0 0,1 0 0,-1 0 0,0 1 0,1-1 1,-1 0-1,0 0 0,1 0 0,-1 0 0,1 0 0,-1 0 0,0 0 0,1 0 0,-1 0 0,0 0 1,1 0-1,-1 0 0,1 0 0,-1-1 0,0 1 0,1 0 0,-1 0 0,0 0 0,1-1 1,11-6-6023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7.327"/>
    </inkml:context>
    <inkml:brush xml:id="br0">
      <inkml:brushProperty name="width" value="0.025" units="cm"/>
      <inkml:brushProperty name="height" value="0.025" units="cm"/>
    </inkml:brush>
  </inkml:definitions>
  <inkml:trace contextRef="#ctx0" brushRef="#br0">6 0 15855,'0'0'11654,"0"9"-10555,-2 175 1225,-2-51-2085,5-128-2963,0-9-116,0-9-1680,-1-10-3435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7.683"/>
    </inkml:context>
    <inkml:brush xml:id="br0">
      <inkml:brushProperty name="width" value="0.025" units="cm"/>
      <inkml:brushProperty name="height" value="0.025" units="cm"/>
    </inkml:brush>
  </inkml:definitions>
  <inkml:trace contextRef="#ctx0" brushRef="#br0">1 1 17232,'0'0'11147,"59"16"-10282,-29-16-641,3 0-96,2 0-929,1 0-2242,0 0-2562,0-2-4997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2.017"/>
    </inkml:context>
    <inkml:brush xml:id="br0">
      <inkml:brushProperty name="width" value="0.025" units="cm"/>
      <inkml:brushProperty name="height" value="0.025" units="cm"/>
    </inkml:brush>
  </inkml:definitions>
  <inkml:trace contextRef="#ctx0" brushRef="#br0">0 1 10025,'0'0'1474,"78"75"-1346,-2-68-128,25-7-1217,19-26-4420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026"/>
    </inkml:context>
    <inkml:brush xml:id="br0">
      <inkml:brushProperty name="width" value="0.025" units="cm"/>
      <inkml:brushProperty name="height" value="0.025" units="cm"/>
    </inkml:brush>
  </inkml:definitions>
  <inkml:trace contextRef="#ctx0" brushRef="#br0">222 16 7303,'0'0'23409,"-4"12"-22224,-10 20-1048,-2 0 0,-1-1 0,-2-1 0,-1-1 0,-38 43 0,42-53-260,6-7-620,0 0 0,-1-1-1,-16 14 1,30-36-5774,4-14 1871,9-5-1995</inkml:trace>
  <inkml:trace contextRef="#ctx0" brushRef="#br0" timeOffset="1">186 1 14542,'0'0'9587,"-1"10"-7323,-8 34-657,3-19-1215,0 0 0,2 0 0,1 0 0,2 1 0,0-1 0,3 32 0,-1-53-478,1 0 0,-1 0 0,1 0 0,0 0 0,0 0 1,0 0-1,0 0 0,1-1 0,-1 1 0,1-1 0,0 1 0,0-1 1,1 0-1,-1-1 0,4 4 0,13 11-6462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385"/>
    </inkml:context>
    <inkml:brush xml:id="br0">
      <inkml:brushProperty name="width" value="0.025" units="cm"/>
      <inkml:brushProperty name="height" value="0.025" units="cm"/>
    </inkml:brush>
  </inkml:definitions>
  <inkml:trace contextRef="#ctx0" brushRef="#br0">0 51 6086,'0'0'19859,"46"42"-19571,-6-46-96,1-5-192,1-1 32,-3-1-1057,-5 0-1601,-6-2-1346,-6-2-1730,-1-4-2978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848"/>
    </inkml:context>
    <inkml:brush xml:id="br0">
      <inkml:brushProperty name="width" value="0.025" units="cm"/>
      <inkml:brushProperty name="height" value="0.025" units="cm"/>
    </inkml:brush>
  </inkml:definitions>
  <inkml:trace contextRef="#ctx0" brushRef="#br0">63 95 10922,'0'0'11798,"-2"9"-9641,-14 58 826,-28 146 637,44-212-3091,16-41 229,-5 5-826,-2-1 0,-1 0 0,-1 0 1,-3-1-1,0 0 0,-3-42 0,-8 84 53,-1 11 99,-4 55 167,11-66-238,0 1 0,1-1 0,0 1 0,0-1 0,1 1 0,-1-1-1,1 1 1,0-1 0,1 0 0,-1 1 0,3 4 0,-2-8-13,-1 0 0,0-1 0,0 0 0,1 1 0,-1-1 0,1 0 0,0 1 0,-1-1 0,1 0 0,0 0 0,-1-1 0,1 1 0,0 0 0,0 0 0,0-1 0,0 1 0,0-1 0,0 0 0,0 1 0,0-1 0,-1 0 0,1 0 0,0 0 0,0-1 0,0 1 0,0 0 0,0-1 0,0 1 0,0-1 0,0 0 0,0 1 0,1-2 0,6-2 0,0 0 0,-1-1 0,0 0 0,0 0 0,9-8 0,9-11 0,-2-1 0,-1-1 0,-1-1 0,37-59 0,-67 136 0,-3-16 0,1 1 0,1 0 0,3 0 0,0 1 0,2 0 0,2 56 0,8-63-1023,6-14-3212,4-7-7067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0.393"/>
    </inkml:context>
    <inkml:brush xml:id="br0">
      <inkml:brushProperty name="width" value="0.025" units="cm"/>
      <inkml:brushProperty name="height" value="0.025" units="cm"/>
    </inkml:brush>
  </inkml:definitions>
  <inkml:trace contextRef="#ctx0" brushRef="#br0">267 18 10858,'0'0'5552,"9"-4"-3753,31-9-448,-38 13-1222,1 0 0,0 0 0,-1 0 0,1 0 0,0 1 0,-1-1 0,1 1 0,0-1 0,-1 1 0,1 0 0,-1 0 0,1 0 1,-1 1-1,0-1 0,1 0 0,-1 1 0,0 0 0,0-1 0,0 1 0,0 0 0,2 3 0,34 46 1412,-35-47-1373,8 13 129,-2 0 0,0 1 0,-1-1 0,-1 2-1,-1-1 1,0 1 0,-2 0 0,0 0 0,-1 0 0,-1 1-1,0-1 1,-2 0 0,0 1 0,-1-1 0,-6 29 0,-1-13-234,-1 0 1,-2 0-1,-1-1 1,-2-1 0,-1 0-1,-2-1 1,-30 44-1,11-23-1037,-48 55-1,11-37-2526,58-59 1675,0 0 1,-1-2-1,-20 11 0,-31 5-10975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1.665"/>
    </inkml:context>
    <inkml:brush xml:id="br0">
      <inkml:brushProperty name="width" value="0.025" units="cm"/>
      <inkml:brushProperty name="height" value="0.025" units="cm"/>
    </inkml:brush>
  </inkml:definitions>
  <inkml:trace contextRef="#ctx0" brushRef="#br0">124 66 833,'0'0'3806,"-9"-2"-3368,-36-13 1651,5 0 4876,39 14-6564,-1 1 0,0-1 0,1 1 0,-1 0 0,0-1 0,1 1 0,-1 0 0,0 0 0,0 0 0,1 0 0,-1 1 0,0-1 0,1 0 0,-1 1 0,-1 0 0,2 4 2299,17 0-1764,35 0 469,0-2 1,102-8 0,-110 3-1230,216-18 264,-13 0-990,-82 15-4299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2.024"/>
    </inkml:context>
    <inkml:brush xml:id="br0">
      <inkml:brushProperty name="width" value="0.025" units="cm"/>
      <inkml:brushProperty name="height" value="0.025" units="cm"/>
    </inkml:brush>
  </inkml:definitions>
  <inkml:trace contextRef="#ctx0" brushRef="#br0">189 1 15791,'0'0'6048,"11"0"-4921,21 0-877,0 1 0,0 2 1,0 1-1,-1 1 0,0 2 1,0 1-1,0 2 0,51 23 1,-78-31-176,1 0 1,-1 0 0,0 1 0,0 0 0,0-1-1,0 2 1,-1-1 0,1 0 0,-1 1 0,0-1-1,5 9 1,-7-11-23,0 1 0,-1 0 0,1 0 0,-1 0-1,1 0 1,-1 0 0,0-1 0,0 1 0,0 0 0,0 0-1,0 0 1,0 0 0,0 0 0,-1 0 0,1 0 0,-1 0-1,1-1 1,-1 1 0,0 0 0,0 0 0,0-1 0,0 1-1,0 0 1,0-1 0,0 1 0,0-1 0,-1 0 0,1 1-1,0-1 1,-1 0 0,1 0 0,-4 2 0,-49 36 869,-2-3 0,-78 38 0,-61 40-960,134-71-1921,23-15-3214,11-5-4522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8.946"/>
    </inkml:context>
    <inkml:brush xml:id="br0">
      <inkml:brushProperty name="width" value="0.025" units="cm"/>
      <inkml:brushProperty name="height" value="0.025" units="cm"/>
    </inkml:brush>
  </inkml:definitions>
  <inkml:trace contextRef="#ctx0" brushRef="#br0">1 0 13068,'0'0'13101,"14"68"-12461,-14-29-351,-7 8-225,4 0-64,3-3-481,0-7-1120,0-5-97,0-8 1,0-9-1507,0-6-3650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9.271"/>
    </inkml:context>
    <inkml:brush xml:id="br0">
      <inkml:brushProperty name="width" value="0.025" units="cm"/>
      <inkml:brushProperty name="height" value="0.025" units="cm"/>
    </inkml:brush>
  </inkml:definitions>
  <inkml:trace contextRef="#ctx0" brushRef="#br0">0 243 12748,'0'0'16592,"82"-7"-15343,-39-4-416,7-5-257,-1 0-255,4-3-289,-8-2 0,-5-3-641,-6 1-576,-10-1-513,-10-2-1505,-14-1-1313,0-2-2403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9.615"/>
    </inkml:context>
    <inkml:brush xml:id="br0">
      <inkml:brushProperty name="width" value="0.025" units="cm"/>
      <inkml:brushProperty name="height" value="0.025" units="cm"/>
    </inkml:brush>
  </inkml:definitions>
  <inkml:trace contextRef="#ctx0" brushRef="#br0">1 91 12300,'0'0'15694,"81"-13"-14284,-23 5-641,9-2-513,4-2-192,-5 0-256,-8 2-1922,-14-2-3043,-10-1-2274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179"/>
    </inkml:context>
    <inkml:brush xml:id="br0">
      <inkml:brushProperty name="width" value="0.025" units="cm"/>
      <inkml:brushProperty name="height" value="0.025" units="cm"/>
    </inkml:brush>
  </inkml:definitions>
  <inkml:trace contextRef="#ctx0" brushRef="#br0">6 0 6566,'0'0'16880,"2"64"-15118,-2-37-257,-5 1-448,3-2-704,2-6-225,0-2-32,0-7-96,1-8-481,7-3-1152,-1-6-769,-3-12-801,-3-10-1058,-1-5-3009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1"/>
    </inkml:context>
    <inkml:brush xml:id="br0">
      <inkml:brushProperty name="width" value="0.025" units="cm"/>
      <inkml:brushProperty name="height" value="0.025" units="cm"/>
    </inkml:brush>
  </inkml:definitions>
  <inkml:trace contextRef="#ctx0" brushRef="#br0">1 239 17617,'0'-10'3571,"1"2"-3169,0 1 0,0-1 1,0 0-1,1 1 0,0-1 0,1 1 0,0 0 0,0 0 0,0 0 1,1 0-1,0 0 0,1 1 0,-1 0 0,10-11 0,-1 5 116,0 0-1,1 0 1,0 2 0,0-1-1,31-15 1,-35 21-451,0 1 1,0 0-1,1 0 1,-1 1 0,1 0-1,0 1 1,0 0 0,-1 1-1,1 0 1,19 2-1,-29-1-64,1 0 1,0 1-1,0 0 0,0-1 0,-1 1 0,1 0 0,0 0 0,-1 0 0,1 0 0,-1 0 0,1 0 0,-1 0 0,0 0 0,1 1 1,-1-1-1,0 1 0,0-1 0,0 1 0,0-1 0,0 1 0,0 0 0,0-1 0,0 1 0,-1 0 0,1 0 0,-1-1 0,1 1 1,-1 0-1,0 0 0,0 0 0,0 0 0,0 3 0,0 4 55,0 0 0,-1 0 0,0-1 0,-1 1 0,1 0 0,-5 9 0,-4 5 26,-1 0 0,-2-1 0,0-1 0,-1 0 0,-1-1 0,-1 0 0,-1-1 0,-20 17 0,16-15-12,1 0 0,1 1 1,1 2-1,1-1 1,-23 42-1,39-62-72,-1 0 0,1-1 0,0 1 0,0 0 0,0 0 0,0 0 0,0 0 0,1 0 0,-1 0 0,1 0 0,0 0 0,0 0 0,0 0 0,0 1 0,1-1 0,-1 0 0,1 0 0,1 4 0,0-5 0,-1 0 0,1 0 0,-1-1 0,1 1 0,0 0 0,0 0 0,0-1 0,0 0 0,0 1 0,1-1 0,-1 0 0,0 0 0,0 0 0,1 0 0,-1 0 0,1-1 0,-1 1 0,1-1 0,-1 1 0,1-1 0,-1 0 0,3 0 0,17 1-597,-1-1 0,0-1 0,36-7 0,-27 2-1529,0-2 1,0-2-1,52-23 1,-34 8-6363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523"/>
    </inkml:context>
    <inkml:brush xml:id="br0">
      <inkml:brushProperty name="width" value="0.025" units="cm"/>
      <inkml:brushProperty name="height" value="0.025" units="cm"/>
    </inkml:brush>
  </inkml:definitions>
  <inkml:trace contextRef="#ctx0" brushRef="#br0">1 0 7111,'0'0'15759,"35"18"-15984,-7-16-2017,2-2-2306,5 0-5221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852"/>
    </inkml:context>
    <inkml:brush xml:id="br0">
      <inkml:brushProperty name="width" value="0.025" units="cm"/>
      <inkml:brushProperty name="height" value="0.025" units="cm"/>
    </inkml:brush>
  </inkml:definitions>
  <inkml:trace contextRef="#ctx0" brushRef="#br0">149 1 13645,'0'0'6668,"-11"10"-4021,-127 104 4678,138-114-7324,0 0 1,0 0-1,0 0 0,1 0 1,-1 0-1,0 0 1,0 0-1,0 0 1,0 0-1,0 0 0,0 0 1,0 0-1,0 0 1,0 0-1,0 0 1,0 0-1,0 0 0,1 0 1,-1 0-1,0 0 1,0 0-1,0 0 1,0 0-1,0 0 1,0 0-1,0 0 0,0 0 1,0 1-1,0-1 1,0 0-1,0 0 1,0 0-1,0 0 0,0 0 1,0 0-1,0 0 1,0 0-1,0 0 1,0 0-1,0 0 1,0 0-1,0 0 0,0 1 1,0-1-1,0 0 1,0 0-1,0 0 1,0 0-1,0 0 0,0 0 1,0 0-1,0 0 1,0 0-1,0 0 1,0 0-1,0 1 0,14-2-96,26-6-348,-29 6 264,2-2 11,0 2-1,-1 0 1,1 0-1,0 1 1,-1 1-1,1 0 1,19 5-1,-28-5 166,-1 0-1,1 0 0,-1 1 1,1-1-1,-1 1 0,0 0 0,0-1 1,0 2-1,0-1 0,0 0 1,-1 1-1,1-1 0,-1 1 1,1 0-1,-1-1 0,0 1 0,0 0 1,0 1-1,0-1 0,-1 0 1,1 0-1,-1 1 0,0-1 1,0 1-1,0-1 0,-1 1 0,1 0 1,-1-1-1,0 1 0,0 5 1,0-5 99,-1 1 1,0-1 0,0 1-1,-1-1 1,1 1 0,-1-1-1,0 0 1,0 0 0,0 1-1,0-2 1,-1 1 0,0 0-1,0 0 1,0-1 0,0 0 0,0 1-1,-1-1 1,1-1 0,-1 1-1,0 0 1,0-1 0,0 0-1,0 0 1,-1 0 0,-8 3-1,5-2 48,-1 0-1,1-1 0,-1 0 1,0 0-1,0-1 1,0 0-1,0 0 0,0-1 1,0 0-1,0-1 0,0 0 1,-16-4-1,23 4-157,0 1-1,0-1 0,0 0 1,0 0-1,0 0 0,1 0 1,-1 0-1,0 0 1,1-1-1,-1 1 0,1 0 1,-1-1-1,1 1 0,-1-1 1,1 0-1,-2-3 1,2 3-253,1 0 1,-1 0 0,1 0 0,-1 0 0,1 0-1,0 0 1,-1 0 0,1 0 0,0 0-1,0 0 1,1-1 0,-1 1 0,1-4 0,1 1-931,0-1 0,0 1 0,1 0 0,0 0 0,-1 0 0,2 0 0,-1 0 0,1 1 0,-1-1 1,9-6-1,11-9-5674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2.207"/>
    </inkml:context>
    <inkml:brush xml:id="br0">
      <inkml:brushProperty name="width" value="0.025" units="cm"/>
      <inkml:brushProperty name="height" value="0.025" units="cm"/>
    </inkml:brush>
  </inkml:definitions>
  <inkml:trace contextRef="#ctx0" brushRef="#br0">116 1 7847,'0'0'19219,"2"13"-18579,3 105 167,1 26-187,-4-126-743,1 0 0,1-1 0,0 1 0,1-1 0,1 0 0,9 17 0,-53-92-5998,-10 3 4475,29 33 3577,0 0-1,-24-39 1,43 61-1870,0-1 0,0 1 0,0 0 0,-1 0 1,1-1-1,0 1 0,0 0 0,0 0 0,0-1 0,0 1 0,0 0 0,0-1 1,0 1-1,0 0 0,0 0 0,0-1 0,0 1 0,0 0 0,0 0 0,1-1 1,-1 1-1,0 0 0,0 0 0,0-1 0,0 1 0,0 0 0,0 0 0,1-1 1,-1 1-1,0 0 0,0 0 0,0 0 0,1-1 0,-1 1 0,0 0 1,0 0-1,1 0 0,-1 0 0,0 0 0,0-1 0,1 1 0,-1 0 0,0 0 1,0 0-1,1 0 0,-1 0 0,0 0 0,1 0 0,-1 0 0,1 0 0,18-1-226,-14 1 379,14-1-334,91-6-479,-38-9-7320,-29-2-4866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3.078"/>
    </inkml:context>
    <inkml:brush xml:id="br0">
      <inkml:brushProperty name="width" value="0.025" units="cm"/>
      <inkml:brushProperty name="height" value="0.025" units="cm"/>
    </inkml:brush>
  </inkml:definitions>
  <inkml:trace contextRef="#ctx0" brushRef="#br0">32 1 7207,'0'0'14296,"4"9"-13191,0 7-600,-1-1 0,-1 1 1,-1 0-1,0-1 0,-1 1 0,0 0 0,-2-1 1,1 1-1,-2 0 0,-4 15 0,3-15-36,-6 28 175,2 1 1,-4 78 0,12-123-649,1 0 1,-1 0 0,0 0-1,0 0 1,0 1 0,0-1 0,0 0-1,0 0 1,0 0 0,1 0-1,-1 0 1,0 1 0,0-1 0,0 0-1,0 0 1,1 0 0,-1 0-1,0 0 1,0 0 0,0 0 0,0 0-1,1 0 1,-1 0 0,0 0-1,0 0 1,0 1 0,1-1 0,-1 0-1,0-1 1,0 1 0,0 0-1,1 0 1,-1 0 0,0 0 0,0 0-1,0 0 1,0 0 0,1 0-1,-1 0 1,0 0 0,0 0 0,0 0-1,0-1 1,1 1 0,-1 0-1,0 0 1,0 0 0,0 0 0,0 0-1,0-1 1,0 1 0,1 0-1,-1 0 1,0 0 0,0 0 0,0-1-1,0 1 1,0 0 0,0 0-1,0-1 1,9-9-917,-1-22-4333,-7 9-1719,-1 2-4196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4.186"/>
    </inkml:context>
    <inkml:brush xml:id="br0">
      <inkml:brushProperty name="width" value="0.025" units="cm"/>
      <inkml:brushProperty name="height" value="0.025" units="cm"/>
    </inkml:brush>
  </inkml:definitions>
  <inkml:trace contextRef="#ctx0" brushRef="#br0">61 95 6342,'-47'4'11364,"34"-4"-5871,35-3-3121,57-8-677,79-21 0,62-11-4114,-210 42 1470,10-1-1847,-8-1-2027,-7 0-3766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4.977"/>
    </inkml:context>
    <inkml:brush xml:id="br0">
      <inkml:brushProperty name="width" value="0.025" units="cm"/>
      <inkml:brushProperty name="height" value="0.025" units="cm"/>
    </inkml:brush>
  </inkml:definitions>
  <inkml:trace contextRef="#ctx0" brushRef="#br0">5 11 16912,'0'0'7394,"0"11"-5643,-5 190 1489,5-201-3236,1-1 0,-1 1 0,0 0 0,0 0-1,1-1 1,-1 1 0,0 0 0,0 0 0,1 0 0,-1 0 0,0-1-1,1 1 1,-1 0 0,0 0 0,1 0 0,-1 0 0,0 0 0,1 0 0,-1 0-1,0 0 1,1 0 0,-1 0 0,0 0 0,0 0 0,1 0 0,-1 0 0,0 0-1,1 0 1,-1 0 0,0 0 0,1 1 0,-1-1 0,0 0 0,1 0-1,-1 0 1,0 1 0,0-1 0,1 0 0,-1 0 0,0 0 0,0 1 0,0-1-1,1 0 1,-1 1 0,0-1 0,0 0 0,0 0 0,0 1 0,1-1 0,-1 0-1,0 1 1,0-1 0,0 0 0,0 1 0,0-1 0,0 0 0,0 1-1,0-1 1,0 0 0,0 1 0,0-1 0,0 0 0,0 1 0,-1-1 0,1 0-1,0 1 1,0-1 0,15-21 176,-6-22-82,7-82-1,-15 117 269,-1 11-358,0 0 1,1 0-1,-1 0 1,1 0-1,0 0 1,0 0-1,0 0 0,0 0 1,1-1-1,-1 1 1,0 0-1,1-1 1,0 0-1,0 1 1,0-1-1,0 0 1,0 0-1,0 0 1,1 0-1,-1 0 1,1 0-1,-1-1 1,1 1-1,-1-1 1,1 0-1,0 0 1,0 0-1,0 0 1,0 0-1,0 0 0,0-1 1,0 0-1,0 1 1,5-1-1,-2 0 2,1 0 0,0 0 0,-1 0 0,1-1-1,0 1 1,-1-2 0,1 1 0,-1-1 0,0 0 0,1 0-1,-1-1 1,0 0 0,0 0 0,0 0 0,5-5-1,18-24 32,-27 30-36,-1 1-1,0-1 0,0 1 0,0-1 0,0 0 0,0 1 0,0-1 0,0 0 0,0 0 0,-1 0 0,1 1 1,-1-1-1,1 0 0,-1 0 0,0 0 0,0 0 0,0 0 0,0 0 0,0-3 0,-1 5 0,0 0-1,1 0 0,-1 0 1,0 0-1,1 1 1,-1-1-1,0 0 1,1 0-1,-1 0 0,1 1 1,-1-1-1,0 0 1,1 0-1,-1 1 1,1-1-1,-1 1 0,1-1 1,-1 1-1,1-1 1,-1 0-1,1 1 1,-1-1-1,1 1 0,0 0 1,-1-1-1,1 1 1,-1 0-1,-13 16 93,-26 54 244,38-67-309,0 0 1,1 0 0,-1 0 0,1 0 0,0 1 0,0-1 0,0 0-1,1 1 1,-1-1 0,1 1 0,0-1 0,1 1 0,-1-1 0,1 0-1,-1 1 1,3 4 0,-2-8-22,0 0-1,0 0 0,0 0 1,1 0-1,-1 0 0,0 0 1,1 0-1,-1 0 1,0 0-1,1-1 0,-1 1 1,1-1-1,-1 1 1,1-1-1,0 1 0,-1-1 1,1 0-1,-1 0 0,1 0 1,0 0-1,-1 0 1,1 0-1,-1 0 0,1-1 1,2 0-1,42-12 89,-31 4-109,0 0 1,-1-1-1,-1 0 0,1-1 0,-2-1 1,0 0-1,0-1 0,-1 0 1,0-1-1,-1 0 0,11-21 1,-31 54 23,-2 5 151,-15 42 1,24-57-141,1-1-1,0 0 1,0 0 0,1 1 0,0-1-1,1 1 1,0-1 0,0 1 0,1-1-1,1 10 1,-1-16-37,-1 0 1,1 1-1,0-2 1,0 1-1,0 0 1,0 0-1,0 0 1,1 0-1,-1-1 1,0 1-1,1 0 0,0-1 1,-1 1-1,1-1 1,0 0-1,-1 0 1,1 1-1,0-1 1,0 0-1,0-1 1,0 1-1,0 0 0,0 0 1,0-1-1,0 0 1,1 1-1,-1-1 1,0 0-1,0 0 1,0 0-1,0 0 1,0 0-1,1 0 0,2-2 1,-2 2-66,1-1 0,-1 1 0,0-1 1,1 0-1,-1 0 0,0-1 0,0 1 0,0-1 0,0 1 1,0-1-1,0 0 0,0 0 0,-1 0 0,1-1 0,-1 1 1,1-1-1,-1 1 0,0-1 0,0 0 0,0 0 0,2-3 1,-2-2-1288,-1 0 0,1 1 1,-1-1-1,-1 0 0,0-14 1,0 22 1309,0-42-6463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5.306"/>
    </inkml:context>
    <inkml:brush xml:id="br0">
      <inkml:brushProperty name="width" value="0.025" units="cm"/>
      <inkml:brushProperty name="height" value="0.025" units="cm"/>
    </inkml:brush>
  </inkml:definitions>
  <inkml:trace contextRef="#ctx0" brushRef="#br0">0 0 15503,'0'0'12139,"54"31"-15438,-44-24-3171,3-2-10955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5.666"/>
    </inkml:context>
    <inkml:brush xml:id="br0">
      <inkml:brushProperty name="width" value="0.025" units="cm"/>
      <inkml:brushProperty name="height" value="0.025" units="cm"/>
    </inkml:brush>
  </inkml:definitions>
  <inkml:trace contextRef="#ctx0" brushRef="#br0">82 0 7079,'0'0'17056,"0"8"-15604,-8 58 293,-23 101 0,17-109-515,3 1 0,-7 114 0,24-142-3247,-6-30 1887,0-1-1,0 1 0,1-1 0,-1 1 0,0-1 0,1 1 0,-1-1 0,0 1 1,1-1-1,-1 1 0,1-1 0,-1 1 0,1-1 0,-1 0 0,1 1 0,-1-1 1,1 0-1,-1 1 0,1-1 0,0 0 0,-1 0 0,1 0 0,-1 0 0,1 1 1,0-1-1,-1 0 0,1 0 0,-1 0 0,1 0 0,0 0 0,-1 0 0,1-1 1,-1 1-1,1 0 0,0 0 0,-1 0 0,1 0 0,-1-1 0,1 1 1,-1 0-1,1-1 0,-1 1 0,1 0 0,-1-1 0,1 1 0,-1-1 0,1 1 1,0-1-1,13-17-10914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7.288"/>
    </inkml:context>
    <inkml:brush xml:id="br0">
      <inkml:brushProperty name="width" value="0.025" units="cm"/>
      <inkml:brushProperty name="height" value="0.025" units="cm"/>
    </inkml:brush>
  </inkml:definitions>
  <inkml:trace contextRef="#ctx0" brushRef="#br0">5 190 6246,'-4'6'15570,"14"-14"-11420,3 1-4567,7 1 1321,-1 0 0,1 1-1,1 2 1,33-3 0,-33 4-700,0 0 0,0-1 0,0-2 0,20-6 0,-34 8-185,0 0 0,-1 0 0,1 0 1,-1-1-1,0 0 0,0-1 0,0 1 0,-1-1 1,1 0-1,-1 0 0,-1-1 0,1 0 0,-1 0 1,1 0-1,5-12 0,-9 17-4,0-1 0,0 0 0,0 0 0,-1 0-1,1 0 1,0 1 0,-1-1 0,1 0 0,-1 0 0,1 0 0,-1 0 0,0 0-1,0 0 1,0 0 0,0 0 0,-1-3 0,1 4 0,-1 0 0,1 0 0,-1 1 0,0-1-1,1 0 1,-1 1 0,0-1 0,1 0 0,-1 1 0,0-1 0,0 1 0,1-1 0,-1 1 0,0 0-1,0-1 1,0 1 0,1 0 0,-1 0 0,0-1 0,0 1 0,0 0 0,0 0 0,0 0 0,-2 0 0,-7 1 93,-1 1 0,1-1 0,-1 2 0,-17 6 1,12-4-128,-38 6 60,41-9-21,0 0-1,0 1 1,0 1-1,0 0 1,-22 11-1,32-13-16,0 0-1,0 0 1,0 0-1,0 1 1,1-1-1,-1 1 0,1-1 1,0 1-1,-1 0 1,1 0-1,1 0 1,-1 1-1,0-1 0,1 0 1,-1 1-1,1-1 1,0 1-1,0-1 1,1 1-1,-1-1 0,1 1 1,-1 0-1,1-1 1,1 1-1,-1 0 1,1 3-1,0-4-11,0 1-1,0-1 1,0 0-1,1 0 1,-1 0 0,1 0-1,0 0 1,0 0-1,0 0 1,0-1 0,0 1-1,1-1 1,-1 0-1,1 1 1,0-1 0,-1 0-1,1-1 1,0 1-1,0 0 1,0-1 0,1 0-1,5 2 1,1 1-157,0-1 0,1 0 0,-1 0 0,1-1 0,0-1 1,11 1-1,-20-2-252,-1 0 0,1 0 0,0 0 1,-1-1-1,1 1 0,0 0 0,-1-1 0,1 1 1,-1-1-1,1 1 0,-1-1 0,1 0 0,-1 0 1,1 1-1,-1-1 0,0 0 0,1 0 1,-1-1-1,0 1 0,0 0 0,0 0 0,1-2 1,14-19-11018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8.550"/>
    </inkml:context>
    <inkml:brush xml:id="br0">
      <inkml:brushProperty name="width" value="0.025" units="cm"/>
      <inkml:brushProperty name="height" value="0.025" units="cm"/>
    </inkml:brush>
  </inkml:definitions>
  <inkml:trace contextRef="#ctx0" brushRef="#br0">166 322 10922,'0'0'10255,"-9"-5"-8589,2 2-1428,1 0-1,-1 1 1,0-1-1,0 2 1,0-1 0,0 0-1,0 1 1,0 1 0,-11-1-1,15 1-157,0 1-1,-1-1 1,1 1-1,0-1 1,-1 1-1,1 0 0,0 0 1,0 1-1,0-1 1,0 1-1,0-1 1,0 1-1,0 0 1,1 0-1,-1 0 1,0 1-1,1-1 0,0 0 1,0 1-1,0 0 1,0-1-1,0 1 1,0 0-1,1 0 1,-1 0-1,-1 5 1,3-7-64,-1 0-1,1-1 1,-1 1 0,1-1 0,0 1 0,-1 0 0,1-1 0,0 1 0,0 0 0,-1 0 0,1-1 0,0 1 0,0 0 0,0 0 0,0-1 0,0 1-1,0 0 1,0 0 0,0-1 0,0 1 0,0 0 0,1-1 0,-1 1 0,0 0 0,0 0 0,1-1 0,-1 1 0,0 0 0,1-1 0,-1 1 0,1-1 0,-1 1-1,1 0 1,-1-1 0,1 1 0,-1-1 0,1 0 0,0 1 0,-1-1 0,1 1 0,-1-1 0,1 0 0,0 1 0,0-1 0,-1 0 0,1 0 0,0 0 0,-1 1-1,1-1 1,0 0 0,0 0 0,-1 0 0,1 0 0,0 0 0,0 0 0,-1-1 0,1 1 0,0 0 0,0 0 0,-1 0 0,1-1 0,0 1 0,-1 0 0,2-1-1,5-1 18,0 0 0,0-1 0,-1 0 0,1 0 0,10-7 0,6-8 8,0-1 0,-1-1 1,-1-1-1,-1 0 1,-1-2-1,-2-1 0,0 0 1,-1-1-1,-1 0 0,-2-2 1,21-54-1,-28 54 200,-13 31 72,-20 43 35,23-38-275,-50 117 726,49-111-555,0 1 1,1-1 0,1 1-1,0-1 1,1 1 0,1 24-1,1-39-240,0 0 0,0 1 0,1-1 0,-1 0 0,1 0 0,-1 0 0,1 0 0,-1 0 0,1 0 1,0 0-1,-1 0 0,1 0 0,0-1 0,0 1 0,0 0 0,0 0 0,0 0 0,0-1 0,0 1 0,0-1 0,0 1 0,0-1 0,0 1 0,0-1 0,0 0 0,0 1 0,0-1 0,1 0 0,-1 0 0,0 0 0,0 0 0,0 0 0,0 0 0,1 0 0,-1 0 0,0 0 0,0 0 0,0-1 1,0 1-1,0-1 0,2 0 0,5-1-1,0 0 1,0 0-1,0-1 1,14-8-1,-7 2-3,-1-1 0,0-1 0,0-1 0,-1 0 0,18-21 0,-24 25 0,-1 0 0,1 0 0,-2-1 0,1 0 0,-1 0 0,-1 0 0,0-1 0,0 1 0,0-1 0,2-17 0,-19 39 0,-7 15 0,-29 72 0,44-89 0,2 0 0,-1 0 0,1 1 0,1-1 0,0 1 0,0 0 0,1 0 0,1 13 0,0-23 0,0-1 0,0 1 0,0 0 0,1 0 1,-1 0-1,0 0 0,1 0 0,-1-1 0,0 1 0,1 0 0,-1 0 0,1-1 1,-1 1-1,1 0 0,0-1 0,-1 1 0,1 0 0,0-1 0,-1 1 0,1-1 1,0 1-1,0-1 0,0 1 0,-1-1 0,1 0 0,0 1 0,1-1 0,32 2 4,-23-3-11,-1 0 0,0-1 1,0-1-1,14-4 0,17-20-1949,-6-7-6540,-14 9-628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2"/>
    </inkml:context>
    <inkml:brush xml:id="br0">
      <inkml:brushProperty name="width" value="0.025" units="cm"/>
      <inkml:brushProperty name="height" value="0.025" units="cm"/>
    </inkml:brush>
  </inkml:definitions>
  <inkml:trace contextRef="#ctx0" brushRef="#br0">305 1 22549,'-9'0'2328,"2"1"-2095,0 0-1,1 1 1,-1 0-1,0 0 1,1 1 0,0-1-1,-1 1 1,1 1 0,0-1-1,1 1 1,-1 0 0,1 0-1,-1 1 1,1 0-1,1 0 1,-1 0 0,1 0-1,-6 9 1,-18 24-36,2 0 1,1 1-1,-26 58 1,42-77-133,1 0 1,0 1 0,2 1-1,0-1 1,2 1 0,0 0 0,1 0-1,1 0 1,2 26 0,0-45-41,0-1 0,0 1 0,0 0 0,0 0 1,1 0-1,-1 0 0,1 0 0,0 0 0,0 0 0,0 0 1,0-1-1,0 1 0,1 0 0,-1-1 0,1 1 0,0-1 1,0 0-1,0 1 0,0-1 0,0 0 0,0 0 0,0 0 0,1-1 1,-1 1-1,1 0 0,-1-1 0,1 0 0,0 1 0,0-1 1,-1 0-1,1-1 0,0 1 0,0 0 0,0-1 0,0 0 1,0 1-1,0-1 0,0 0 0,0-1 0,4 0 0,2 0 52,0-1-1,0 0 0,0-1 1,0 0-1,-1 0 0,0-1 0,0 0 1,0-1-1,0 0 0,0 0 0,-1 0 1,8-8-1,-4 2-76,-1-1 0,0 0 0,-1-1 0,0 0 0,8-16 0,-14 24 0,0-1 0,-1 1 0,0 0 0,0-1 0,0 0 0,0 1 0,-1-1 0,0 0 0,-1 0 0,1 0 0,-1 0 0,0 1 0,0-1 0,-1 0 0,0 0 0,-2-10 0,1 14 0,1-1 0,-1 1 0,0 0 0,0-1 0,0 1 0,0 0 0,0 0 0,0 0 0,0 0 0,-1 1 0,1-1 0,-1 1 0,0-1 0,1 1 0,-1 0 0,0 0 0,0 0 0,1 0 0,-1 1 0,0-1 0,0 1 0,0 0 0,0-1 0,0 1 0,0 1 0,-4-1 0,-1 1 0,0-1 0,0 1 0,0 1 0,0-1 0,0 1 0,0 1 0,1 0 0,-12 5 0,14-5-66,-1-1 0,1 1 0,1 1-1,-1-1 1,0 1 0,1 0 0,-1 0 0,1 0 0,0 1 0,1-1-1,-1 1 1,1 0 0,0 0 0,0 0 0,0 0 0,1 1 0,-2 7 0,3-13-122,1 1-1,0-1 1,0 1 0,0-1 0,0 1 0,0-1 0,0 1 0,0-1 0,0 1 0,0-1 0,1 1 0,-1-1 0,0 0 0,0 1 0,0-1 0,0 1 0,1-1 0,-1 1 0,0-1 0,1 0 0,-1 1 0,0-1 0,1 1 0,-1-1 0,0 0-1,1 0 1,-1 1 0,0-1 0,1 0 0,-1 1 0,1-1 0,-1 0 0,1 0 0,-1 0 0,1 0 0,-1 0 0,1 1 0,-1-1 0,1 0 0,-1 0 0,1 0 0,-1 0 0,1 0 0,-1 0 0,0 0 0,1-1 0,-1 1 0,2 0-1,22 0-7535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8.907"/>
    </inkml:context>
    <inkml:brush xml:id="br0">
      <inkml:brushProperty name="width" value="0.025" units="cm"/>
      <inkml:brushProperty name="height" value="0.025" units="cm"/>
    </inkml:brush>
  </inkml:definitions>
  <inkml:trace contextRef="#ctx0" brushRef="#br0">162 1 12556,'-9'3'9080,"-3"2"-7425,-72 32 5760,76-32-7003,-1-1 1,1 2-1,1-1 0,-11 10 0,17-15-413,1 0-1,0 0 1,-1 0 0,1 0-1,0 1 1,-1-1 0,1 0 0,0 0-1,-1 1 1,1-1 0,0 0-1,-1 1 1,1-1 0,0 0-1,0 1 1,-1-1 0,1 0 0,0 1-1,0-1 1,0 1 0,0-1-1,-1 0 1,1 1 0,0-1-1,0 1 1,0-1 0,0 1 0,0-1-1,0 0 1,0 1 0,0-1-1,0 1 1,0-1 0,1 0-1,-1 1 1,0-1 0,0 1-1,0-1 1,0 0 0,1 1 0,-1-1-1,0 1 1,0-1 0,1 0-1,-1 0 1,0 1 0,0-1-1,1 0 1,-1 1 0,0-1 0,1 0-1,-1 0 1,0 1 0,1-1-1,-1 0 1,1 0 0,-1 0-1,0 0 1,1 0 0,-1 0 0,1 0-1,-1 1 1,1-1 0,-1 0-1,0 0 1,1 0 0,-1-1-1,1 1 1,39 0-223,-32 0 127,58-5-512,-49 3 423,0 0 1,0 1 0,22 2-1,-38-1 206,0 1-1,0-1 1,0 0-1,0 0 1,0 1-1,0-1 1,0 0-1,0 1 1,0-1-1,0 1 1,0 0-1,-1-1 1,1 1-1,0 0 1,0-1-1,0 1 1,-1 0-1,1 0 1,0 0-1,-1 0 1,1-1-1,-1 1 1,1 0-1,-1 0 1,1 0-1,-1 0 1,0 0-1,1 0 1,-1 1 0,0-1-1,0 0 1,0 0-1,0 0 1,0 0-1,0 0 1,0 0-1,0 0 1,-1 2-1,1 0 63,-1 1 1,0-1-1,0 1 0,0-1 0,0 0 1,-1 1-1,1-1 0,-1 0 0,0 0 1,-3 5-1,-6 3-57,-1 1-1,0-2 1,-1 1 0,-20 11-1,26-17-46,-1-1 0,1 0 1,-1 0-1,0-1 0,0 0 0,-1 0 0,1-1 0,0 0 0,-1-1 0,-9 1 0,6-5-2233,8-10-3716,4-8-5608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9.658"/>
    </inkml:context>
    <inkml:brush xml:id="br0">
      <inkml:brushProperty name="width" value="0.025" units="cm"/>
      <inkml:brushProperty name="height" value="0.025" units="cm"/>
    </inkml:brush>
  </inkml:definitions>
  <inkml:trace contextRef="#ctx0" brushRef="#br0">222 95 5926,'0'0'9678,"0"-9"-5717,1 3-3544,-1 1-1,0-1 1,0 1-1,-1-1 1,0 1-1,0 0 1,-2-8-1,2 11-267,0-1 1,0 1-1,0 0 0,0 0 0,-1 0 1,1 1-1,-1-1 0,1 0 0,-1 0 0,0 1 1,0-1-1,0 1 0,1 0 0,-1-1 1,-1 1-1,1 0 0,0 0 0,0 0 1,0 0-1,0 1 0,-1-1 0,1 1 1,0-1-1,-1 1 0,-3 0 0,0 0-82,1 0-1,-1 0 0,0 1 1,0 0-1,0 0 0,1 0 1,-1 1-1,0 0 0,1 0 1,0 1-1,-1-1 0,1 1 1,0 0-1,0 1 0,1-1 0,-1 1 1,-7 7-1,7-5-64,-1 0-1,1 0 1,1 0 0,-1 0-1,1 1 1,0-1 0,1 1-1,0 0 1,0 1 0,0-1-1,1 0 1,0 1 0,-1 9-1,2-16-3,1 0-1,0 0 0,0 0 1,0 0-1,0 0 1,0 0-1,0 0 0,0 0 1,0 1-1,0-1 0,1 0 1,-1 0-1,0 0 0,1 0 1,-1 0-1,0 0 0,1 0 1,0 0-1,-1 0 0,1 0 1,-1-1-1,1 1 0,0 0 1,0 0-1,0 0 0,-1-1 1,3 2-1,-1-1-22,0-1 1,1 1-1,-1-1 0,0 1 1,0-1-1,1 0 1,-1 0-1,0 0 0,0 0 1,1 0-1,-1-1 0,4 0 1,3-2-81,0 0 0,0 0 0,0-1 0,0 0 0,13-9 0,3-8-176,-21 16 220,1 1 0,-1 0 0,1 0 0,0 1 0,0-1 0,0 1 0,10-4 0,-15 7 54,1 0 0,0 1-1,-1-1 1,1 0 0,-1 1 0,1-1 0,0 0 0,-1 1 0,1-1 0,-1 1-1,1-1 1,-1 1 0,0-1 0,1 1 0,-1-1 0,1 1 0,-1 0 0,0-1-1,0 1 1,1 0 0,-1-1 0,0 1 0,0 0 0,0-1 0,1 1 0,-1 0-1,0-1 1,0 1 0,0 0 0,0-1 0,0 1 0,-1 0 0,1-1 0,0 2-1,0 34 2,0-29 22,1 37 492,-2 1 0,-2 0 0,-1-1 0,-3 1 0,-21 73 0,24-108-160,0 0 0,0-1-1,-1 1 1,0-1 0,-11 14 0,14-20-272,0-1 0,0 1 0,-1-1 0,1 0 0,-1 1 0,1-1 0,-1 0 0,0-1 0,0 1 0,0 0 0,0-1-1,0 0 1,0 1 0,0-1 0,-1-1 0,1 1 0,0 0 0,0-1 0,-1 1 0,1-1 0,-6 0 0,7-1-76,-1 0 0,1 0 0,0 0 0,-1-1 0,1 1 0,0 0 0,0-1 0,0 0 0,0 1 0,0-1 0,0 0 0,0 0 0,1 0 0,-1 0 0,1 0 0,-1 0 0,1-1 0,0 1 0,0 0 0,0-1 0,0 1 0,0-1 0,0-3 0,-12-62 0,12 59-394,1-1-1,0 1 1,0-1 0,1 1 0,0-1-1,1 1 1,0 0 0,1-1 0,-1 1-1,2 0 1,4-10 0,2 3-1179,0 1 1,1 0 0,1 0-1,23-23 1,-7 7-5726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003"/>
    </inkml:context>
    <inkml:brush xml:id="br0">
      <inkml:brushProperty name="width" value="0.025" units="cm"/>
      <inkml:brushProperty name="height" value="0.025" units="cm"/>
    </inkml:brush>
  </inkml:definitions>
  <inkml:trace contextRef="#ctx0" brushRef="#br0">51 116 10954,'0'0'21039,"12"0"-20954,-1-1-119,0 0-1,0-1 1,0 0-1,-1 0 1,1-1-1,15-7 1,-23 9 26,0 0 0,0-1 0,0 1 0,0 0 0,0-1-1,0 0 1,-1 0 0,1 1 0,-1-2 0,1 1 0,-1 0 0,0 0 0,0-1 0,0 1 0,0-1 0,0 0 0,-1 1 0,1-1 0,-1 0 0,0 0 0,0 0 0,0 0 0,0 0 0,0 0 0,0 0 0,-1-1-1,0 1 1,0 0 0,0 0 0,0 0 0,0-1 0,-1-3 0,0 7 6,1-1-1,0 0 1,-1 1 0,1-1-1,-1 1 1,1-1-1,-1 1 1,0-1 0,1 1-1,-1-1 1,0 1 0,1 0-1,-1-1 1,0 1-1,1 0 1,-1 0 0,0-1-1,0 1 1,1 0-1,-1 0 1,0 0 0,0 0-1,1 0 1,-1 0-1,0 0 1,0 0 0,1 0-1,-2 1 1,-23 5-100,17-1 95,0 0 0,0 1 0,1 1 0,0-1 0,0 1-1,0 0 1,1 0 0,-9 14 0,-39 69 125,54-89-121,-29 62 168,25-29-189,4-33 11,0-1-1,0 1 1,1 0 0,-1 0 0,0 0-1,0-1 1,1 1 0,-1 0 0,1 0-1,-1-1 1,1 1 0,-1 0 0,1-1-1,-1 1 1,1-1 0,-1 1 0,1-1 0,0 1-1,-1-1 1,1 1 0,0-1 0,-1 1-1,1-1 1,0 0 0,0 0 0,0 1-1,-1-1 1,1 0 0,0 0 0,1 0-1,5 1-411,-1-1 0,1 0 0,0-1 0,-1 1-1,1-1 1,-1-1 0,0 1 0,1-1 0,11-5-1,-5 0-1815,1 0 0,-1-1-1,16-12 1,12-13-6498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377"/>
    </inkml:context>
    <inkml:brush xml:id="br0">
      <inkml:brushProperty name="width" value="0.025" units="cm"/>
      <inkml:brushProperty name="height" value="0.025" units="cm"/>
    </inkml:brush>
  </inkml:definitions>
  <inkml:trace contextRef="#ctx0" brushRef="#br0">142 1 5221,'0'0'16058,"-11"9"-14403,2-2-1389,-51 46 2061,57-50-2152,-1 1 1,1 0-1,-1 0 1,1 0-1,0 0 1,0 0-1,1 1 1,0-1-1,-1 1 1,1 0-1,1 0 1,-1-1-1,-1 11 1,3-14-190,1 0 1,-1 0-1,1 0 1,-1 0-1,1 0 0,-1-1 1,1 1-1,0 0 1,-1 0-1,1-1 1,0 1-1,0 0 0,0-1 1,0 1-1,0-1 1,-1 1-1,1-1 1,0 1-1,0-1 1,0 1-1,0-1 0,0 0 1,0 0-1,0 0 1,1 1-1,-1-1 1,0 0-1,1-1 0,40 4-1136,-34-3 836,5 1-53,60 5-840,-72-5 1250,1-1 0,0 0 0,0 1 0,0-1 0,0 1 0,0-1 0,0 1 0,0 0 1,-1 0-1,1-1 0,0 1 0,-1 1 0,1-1 0,0 0 0,-1 0 0,0 1 0,1-1 0,-1 1 0,0-1 0,1 1 0,-1-1 0,0 1 0,0 0 0,-1-1 0,1 1 0,0 0 0,0 0 0,-1 0 0,1 3 0,-1-2 142,-1 1-1,0-1 1,-1 0-1,1-1 1,0 1-1,-1 0 1,1 0-1,-1 0 1,0-1-1,0 1 0,0-1 1,0 0-1,-1 1 1,1-1-1,-1 0 1,1 0-1,-1-1 1,0 1-1,-4 2 1,-59 28 1697,64-32-1811,-9 5 36,-1-1 1,1 0-1,-1-1 1,0 0-1,0-1 0,0 0 1,-14 0-1,26-2-148,0 0 0,-1 0 0,1 0 0,0 0 0,-1 0 0,1 0-1,0 0 1,-1 0 0,1-1 0,0 1 0,-1 0 0,1 0 0,0 0 0,0 0 0,-1 0-1,1 0 1,0-1 0,-1 1 0,1 0 0,0 0 0,0 0 0,-1-1 0,1 1-1,0 0 1,0 0 0,0-1 0,-1 1 0,1 0 0,0-1 0,0 1 0,0 0-1,0-1 1,-1 1 0,1 0 0,0-1 0,0 1 0,0 0 0,0-1 0,7-15-1861,16-12-1976,40-14-5987,-24 19 1879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904"/>
    </inkml:context>
    <inkml:brush xml:id="br0">
      <inkml:brushProperty name="width" value="0.025" units="cm"/>
      <inkml:brushProperty name="height" value="0.025" units="cm"/>
    </inkml:brush>
  </inkml:definitions>
  <inkml:trace contextRef="#ctx0" brushRef="#br0">122 1 12300,'0'0'12513,"-12"9"-11024,4-3-1295,-55 47 1401,60-50-1480,-1 1 0,1 0 1,-1 0-1,1 0 0,0 0 0,1 0 0,-1 1 0,1-1 0,0 1 0,0 0 0,0-1 0,1 1 0,0 0 0,0 0 0,-1 9 0,3-13-107,-1 0-1,1 0 0,0 0 0,0 0 1,-1 0-1,1 0 0,0 0 1,0 0-1,0 0 0,0-1 0,1 1 1,-1 0-1,0-1 0,0 1 1,0-1-1,0 1 0,1-1 0,-1 1 1,0-1-1,0 0 0,1 0 0,-1 1 1,0-1-1,1 0 0,-1 0 1,0 0-1,1-1 0,-1 1 0,1 0 1,44-5-18,-29 0-147,-1-2 1,1 0-1,-1-1 1,-1-1 0,0-1-1,0 0 1,-1 0 0,0-2-1,19-19 1,22-16 123,-69 82 1662,3-19-1275,7-10-168,0 0 1,0 0 0,0 0-1,1 1 1,-1-1 0,1 1 0,1 0-1,0 0 1,0 0 0,0 0-1,-1 11 1,4-17-187,-1-1 0,0 1 0,1-1 0,-1 1 0,1 0 0,0-1 0,-1 0 0,1 1 0,-1-1 0,1 1 0,0-1 0,-1 0 0,1 1 0,0-1 0,-1 0 0,1 0 0,0 1 0,0-1 0,-1 0 0,1 0 0,0 0 0,0 0 0,-1 0 0,1 0 0,0 0 0,0 0 0,1-1 0,22-2 0,-8-3 0,1 0 0,-1-1 0,0-1 0,-1-1 0,0 0 0,15-12 0,52-29 0,-82 50 0,0 0 0,0-1 0,0 1 0,1 0 0,-1 0 0,0 0 0,0 0 0,0-1 0,1 1 0,-1 0 0,0 0 0,0 0 0,1 0 0,-1 0 0,0 0 0,0 0 0,1 0 0,-1 0 0,0-1 0,0 1 0,1 0 0,-1 0 0,0 0 0,0 1 0,1-1 0,-1 0 0,0 0 0,0 0 0,1 0 0,-1 0 0,0 0 0,0 0 0,1 0 0,-1 0 0,0 1 0,0-1 0,0 0 0,1 0 0,-1 0 0,0 0 0,0 1 0,0-1 0,0 0 0,1 0 0,-1 0 0,0 1 0,0-1 0,0 1 0,-5 16 0,-18 25 0,20-37 0,0 1 0,1-3 0,0 1 0,0 0 0,0-1 0,0 1 0,1 0 0,-1 0 0,1 0 0,-1 7 0,2-11 0,0 1 0,0-1 0,1 0 0,-1 1 0,0-1 0,0 0 0,1 1 0,-1-1 0,0 0 0,0 1 0,1-1 0,-1 0 0,0 0 0,1 1 0,-1-1 0,0 0 0,1 0 0,-1 1 0,0-1 0,1 0 0,-1 0 0,1 0 0,-1 0 0,0 0 0,1 0 0,-1 0 0,1 0 0,-1 0 0,1 0 0,-1 0 0,0 0 0,1 0 0,-1 0 0,1 0 0,0 0 0,17-3 0,3-4 0,0-1 0,-1-1 0,0-1 0,0-1 0,19-14 0,45-23 0,-62 43 0,-22 6 0,1-1 0,-1 0 0,1 0 0,-1 1 0,0-1 0,1 0 0,-1 0 0,0 1 0,1-1 0,-1 1 0,0-1 0,1 0 0,-1 1 0,0-1 0,0 1 0,1-1 0,-1 0 0,0 1 0,0-1 0,0 1 0,0-1 0,0 1 0,0-1 0,1 1 0,-1-1 0,0 1 0,-1 0 0,-9 45 0,2-16 0,8-29-44,0-1 1,0 1-1,1-1 0,-1 1 0,0 0 1,0-1-1,1 1 0,-1-1 0,1 0 1,-1 1-1,1-1 0,-1 1 0,0-1 1,1 0-1,-1 1 0,1-1 0,0 0 1,-1 1-1,1-1 0,-1 0 0,1 0 1,-1 0-1,1 1 0,0-1 0,-1 0 1,1 0-1,-1 0 0,1 0 0,0 0 1,-1 0-1,1 0 0,-1 0 0,1-1 1,0 1-1,0 0 0,27-8-4926,-7-8-3187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2.334"/>
    </inkml:context>
    <inkml:brush xml:id="br0">
      <inkml:brushProperty name="width" value="0.025" units="cm"/>
      <inkml:brushProperty name="height" value="0.025" units="cm"/>
    </inkml:brush>
  </inkml:definitions>
  <inkml:trace contextRef="#ctx0" brushRef="#br0">74 59 6374,'0'0'18412,"3"11"-17051,0 2-1032,-1 0 0,0 0 0,-1 1 0,-1-1 0,0 1 0,0-1 0,-6 25 0,-28 110 821,11-53-186,1 57 24,22-355-994,1 202 2,-1 0 0,1 0-1,-1 1 1,1-1-1,0 0 1,-1 0-1,1 0 1,0 1-1,-1-1 1,1 0 0,0 0-1,0 1 1,0-1-1,0 1 1,0-1-1,0 1 1,0-1-1,-1 1 1,1 0 0,0-1-1,1 1 1,-1 0-1,0 0 1,0 0-1,0 0 1,1 0-1,41-5-41,-27 4 52,50-10 6,-31 5-39,1 1 0,37-1 0,-72 6 24,0 0 1,-1 0-1,1 0 0,0 0 1,0 0-1,0 1 1,0-1-1,0 0 0,-1 0 1,1 0-1,0 1 0,0-1 1,0 0-1,-1 1 1,1-1-1,0 1 0,0-1 1,-1 1-1,1-1 0,0 1 1,-1 0-1,1-1 1,-1 1-1,1 0 0,-1-1 1,1 1-1,-1 0 0,1 0 1,-1-1-1,0 1 1,0 0-1,1 0 0,-1 0 1,0 0-1,0-1 0,0 1 1,0 0-1,0 0 0,0 0 1,0 0-1,0 0 1,0-1-1,0 1 0,0 0 1,0 0-1,-1 0 0,1 0 1,0-1-1,-1 1 1,1 0-1,-1 0 0,1-1 1,-1 1-1,0 1 0,-27 43 458,0-17-164,22-23-244,0 0 1,0 1-1,0 0 0,1 0 0,0 0 1,0 0-1,1 1 0,0 0 0,0 0 1,-3 8-1,7-15-47,0 1 0,0-1 0,0 1 0,0-1 0,0 1 0,1-1 0,-1 1 0,0-1 0,0 0 0,0 1 0,0-1 0,1 1 0,-1-1 0,0 1 0,1-1 0,-1 0 0,0 1 0,1-1 0,-1 0 0,0 1 0,1-1 0,-1 0 0,0 1 0,1-1 0,-1 0 0,1 0 0,-1 0 0,1 1 0,-1-1 0,1 0 0,-1 0 0,0 0 0,1 0 0,-1 0 0,1 0 0,-1 0 0,1 0 0,-1 0 0,1 0 0,-1 0 0,1 0 0,-1 0 0,1 0 0,-1-1 0,1 1 0,-1 0 0,1 0 0,-1 0 0,0-1 0,1 1 0,29-10 0,-15 0-91,-1 0 0,0 0-1,0-1 1,-1-1 0,-1 0 0,0-1-1,-1-1 1,0 1 0,-1-2 0,14-25-1,-22 42-192,-2 10 217,-3 15 82,-1-13-4,1-8 39,1 1-1,0-1 0,0 1 1,1-1-1,0 1 0,0 0 1,0 0-1,1-1 0,0 1 1,0 0-1,2 11 0,-1-17-34,0-1 0,0 1 0,0 0-1,0-1 1,0 1 0,0 0-1,0-1 1,0 1 0,0-1 0,0 1-1,1-1 1,-1 0 0,0 0 0,0 1-1,0-1 1,0 0 0,1 0-1,-1 0 1,0 0 0,0 0 0,0 0-1,1-1 1,-1 1 0,0 0 0,0-1-1,0 1 1,0-1 0,2 0 0,32-14 193,-26 8-199,0-1 1,0 1 0,-1-2 0,0 1 0,0-1 0,-1 0-1,9-15 1,-12 17-8,-1 1 0,1-1 0,-1 0-1,-1 0 1,1 0 0,-1 0 0,0 0-1,-1-1 1,0 1 0,0 0 0,0-1-1,-2-11 1,1 19-2,0 0 0,0-1 0,0 1 0,0 0 0,0 0 0,0-1 0,0 1 0,0 0 0,0 0 0,0-1 0,0 1 0,0 0 0,0 0 0,-1 0 0,1-1 0,0 1 0,0 0 0,0 0 0,0 0 0,-1 0 0,1-1 0,0 1 0,0 0 0,0 0 0,-1 0 0,1 0 0,0 0 0,0 0 0,-1 0 0,1 0 0,0 0 0,0-1 0,0 1 0,-1 0 0,1 0 0,0 0 0,0 0 0,-1 0 0,1 0 0,0 1 0,0-1 0,-1 0 0,1 0 0,0 0 0,0 0 0,-1 0 0,1 0 0,0 0 0,0 0 0,0 0 0,-1 1 0,1-1 0,0 0 0,0 1 0,-12 8 0,9-4 0,0-1 0,1 1 0,-1 0 0,1 0 0,0 1 0,0-1 0,1 0 0,-1 0 0,0 11 0,2-15 0,-1 1 0,1-1 0,0 1 0,0-1 0,0 0 0,0 1 0,0-1 0,1 1 0,-1-1 0,0 0 0,1 1 0,-1-1 0,1 0 0,-1 1 0,1-1 0,0 0 0,-1 0 0,1 1 0,0-1 0,0 0 0,0 0 0,0 0 0,0 0 0,0 0 0,0 0 0,0-1 0,0 1 0,0 0 0,1 0 0,-1-1 0,0 1 0,0-1 0,1 1 0,-1-1 0,1 1 0,-1-1 0,0 0 0,1 0 0,-1 0 0,1 0 0,1 0 0,4 0 0,1-1 0,-1 0 0,1-1 0,-1 0 0,0 0 0,0 0 0,0-1 0,0 0 0,0 0 0,0-1 0,-1 0 0,0 0 0,0 0 0,10-9 0,-7 4 0,0 0 0,-1-1 0,0 0 0,0 0 0,-1-1 0,0 0 0,9-21 0,-15 22 0,-12 19 0,-13 22 0,21-27 0,0 1 0,1 0 0,0 0 0,0 0 0,0 0 0,0 0 0,1 1 0,0-1 0,0 0 0,0 1 0,1-1 0,-1 1 0,2 7 0,0-12 0,0 1 0,0-1 0,-1 0 0,1 0 0,0 0 0,1 0 0,-1 0 0,0-1 0,0 1 0,0 0 0,1 0 0,-1-1 0,0 1 0,0-1 0,1 1 0,-1-1 0,1 1 0,-1-1 0,0 0 0,1 0 0,-1 0 0,1 0 0,-1 0 0,1 0 0,-1 0 0,3-1 0,41-3 0,-34 2-53,28-3-573,-39 5 617,0 0 1,1 0 0,-1 0-1,1 0 1,-1 0-1,0 1 1,1-1-1,-1 0 1,1 0-1,-1 0 1,0 0-1,1 1 1,-1-1-1,0 0 1,1 0-1,-1 1 1,0-1-1,0 0 1,1 1-1,-1-1 1,0 0-1,0 1 1,0-1-1,1 0 1,-1 1-1,0-1 1,0 1-1,0-1 1,0 1-1,-7 19 30,0-12 262,5-6-226,0 0 1,0 1-1,0-1 0,0 0 0,0 1 1,1-1-1,-1 1 0,1 0 1,-1 0-1,-1 5 0,5-9-57,0 1 0,0-1 0,0 0 0,0 0 0,0 1 0,0-1 0,0-1 0,0 1 0,0 0 0,-1 0 0,1-1 0,-1 1 0,3-4 0,5-5-392,0 0 1,-1-1-1,-1 0 1,1 0-1,-2 0 0,7-15 1,27-81-4861,-22 55 3022,7-11-3633,-15 42 1025,0-1 0,17-24 0,-1 11 4208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2.680"/>
    </inkml:context>
    <inkml:brush xml:id="br0">
      <inkml:brushProperty name="width" value="0.025" units="cm"/>
      <inkml:brushProperty name="height" value="0.025" units="cm"/>
    </inkml:brush>
  </inkml:definitions>
  <inkml:trace contextRef="#ctx0" brushRef="#br0">172 1 3844,'5'3'10210,"-6"6"-6357,-8 9-2417,8-16-733,-12 20 620,2 1 0,1 0 0,0 1 1,2 0-1,1 0 0,-4 27 1,4-3-1138,2 1 1,2 59-1,-4-116-2462,-9-26 1453,-15-42-135,22 55 826,6 14 338,0 0 1,1 0-1,-1 0 1,1 0-1,1 0 1,-2-13-1,32 18 2090,37 5-1837,-1-1-3075,-65-2 2509,0 0-1,1 0 1,-1 0-1,0 0 1,0 0 0,1 0-1,-1 0 1,0 0-1,1 0 1,-1 0 0,0 0-1,0 0 1,1 0-1,-1 0 1,0-1-1,0 1 1,1 0 0,-1 0-1,0 0 1,0 0-1,0-1 1,1 1 0,-1 0-1,0 0 1,0 0-1,0-1 1,0 1-1,1 0 1,-1 0 0,0-1-1,0 1 1,0 0-1,0 0 1,0-1 0,0 1-1,0 0 1,0-1-1,0 1 1,0 0-1,0 0 1,0-1 0,0 1-1,0 0 1,0 0-1,0-1 1,0 1 0,0 0-1,0 0 1,0-1-1,-1 1 1,1-3-960,-2-11-5526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006"/>
    </inkml:context>
    <inkml:brush xml:id="br0">
      <inkml:brushProperty name="width" value="0.025" units="cm"/>
      <inkml:brushProperty name="height" value="0.025" units="cm"/>
    </inkml:brush>
  </inkml:definitions>
  <inkml:trace contextRef="#ctx0" brushRef="#br0">0 1 12812,'0'0'7143,"49"7"-7175,-19 5-1762,3 3-3267,1 1-5220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398"/>
    </inkml:context>
    <inkml:brush xml:id="br0">
      <inkml:brushProperty name="width" value="0.025" units="cm"/>
      <inkml:brushProperty name="height" value="0.025" units="cm"/>
    </inkml:brush>
  </inkml:definitions>
  <inkml:trace contextRef="#ctx0" brushRef="#br0">115 5 6022,'0'0'21140,"-9"-2"-20158,4 1-916,1 1 0,-1-1-1,0 1 1,0-1 0,0 1 0,1 1-1,-1-1 1,-7 2 0,10-1-124,0 0-1,0-1 1,1 1 0,-1 0-1,0 0 1,1 0-1,-1 0 1,1 0 0,0 1-1,-1-1 1,1 0 0,0 1-1,-1-1 1,1 1 0,0-1-1,0 1 1,0 0-1,1-1 1,-1 1 0,0 0-1,1-1 1,-1 1 0,1 0-1,-1 0 1,1 0 0,0 0-1,0 0 1,0-1 0,0 1-1,0 3 1,0-4-198,1 0-1,-1 0 1,1 1 0,-1-1 0,1 0 0,-1 0-1,1 1 1,0-1 0,0 0 0,0 0-1,0 0 1,-1 0 0,1 0 0,1 0 0,-1 0-1,0-1 1,0 1 0,0 0 0,2 0-1,34 18-3405,-3-1 1468,-15 1 1247,-17-16 1385,1 0 1,-1 0-1,0 0 1,0 0-1,0 1 0,-1-1 1,3 8-1,-3-10-237,-1 1-1,0 0 1,0-1 0,0 1-1,1 0 1,-2 0 0,1-1-1,0 1 1,0 0-1,-1 0 1,1-1 0,0 1-1,-1 0 1,0-1 0,1 1-1,-1-1 1,0 1 0,0-1-1,0 1 1,0-1-1,0 1 1,0-1 0,0 0-1,-1 0 1,1 1 0,0-1-1,-1 0 1,1 0-1,-1 0 1,1-1 0,-1 1-1,0 0 1,1-1 0,-3 2-1,-5 1 115,-1 1 0,1-1 0,-1-1 0,0 0 0,0 0 0,0-1 0,-17 0 0,26-1-401,0 0 0,0 0 0,0 0-1,0 0 1,0 0 0,0 0 0,0 0 0,0-1 0,0 1 0,0 0 0,0-1 0,0 1-1,0 0 1,0-1 0,0 1 0,1-1 0,-1 1 0,0-1 0,0 0 0,1 1 0,-1-1 0,0 0-1,1 0 1,-1 1 0,0-1 0,0-1 0,-2-27-7823,3 2-4812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740"/>
    </inkml:context>
    <inkml:brush xml:id="br0">
      <inkml:brushProperty name="width" value="0.025" units="cm"/>
      <inkml:brushProperty name="height" value="0.025" units="cm"/>
    </inkml:brush>
  </inkml:definitions>
  <inkml:trace contextRef="#ctx0" brushRef="#br0">152 257 6694,'0'0'11387,"-10"7"-6801,4-3-4262,-14 9 1345,0 1-1,-24 24 0,39-34-1457,0 1 1,1-1-1,0 1 1,0 0-1,0 1 1,0-1-1,1 1 1,0-1-1,0 1 0,0 0 1,1 0-1,0 0 1,0 1-1,1-1 1,-2 12-1,3-17-205,0 0 0,0 0 1,0 0-1,1 0 0,-1 0 0,0 0 1,0 1-1,1-1 0,-1 0 0,1 0 0,-1 0 1,1 0-1,-1-1 0,1 1 0,0 0 0,-1 0 1,1 0-1,0 0 0,0-1 0,-1 1 1,1 0-1,0 0 0,0-1 0,0 1 0,0-1 1,1 1-1,2 1 10,0-1-1,-1 0 1,1-1 0,0 1 0,0-1-1,-1 1 1,1-1 0,4 0 0,2-1 1,0 0-1,0-1 1,0 0 0,0 0 0,16-7 0,-10 0-111,0-1-1,-1 0 1,0-1 0,0-1 0,-2 0-1,1-1 1,-2-1 0,1 0-1,-2 0 1,0-1 0,9-18-1,-8 13-5,-1-1-1,-1 0 0,0-1 0,-2 0 0,-1 0 0,-1-1 0,0 0 1,2-30-1,-8 51 92,1 0-1,-1 0 1,0-1 0,0 1 0,0 0 0,0 0 0,0 0-1,0 0 1,-1 0 0,1 0 0,-1 0 0,0 0-1,1 0 1,-1 0 0,0 0 0,0 0 0,0 0 0,0 1-1,0-1 1,-1 0 0,-1-1 0,1 2 11,0 0 0,-1 0 0,1 0 0,0 0-1,-1 1 1,1-1 0,0 1 0,-1 0 0,1 0 0,-1 0 0,1 0 0,-1 0 0,1 0 0,-1 0 0,1 1 0,0 0-1,-1-1 1,-3 3 0,-8 2 207,1 1-1,-1 1 0,1 0 0,0 1 0,1 1 1,0 0-1,0 0 0,1 1 0,0 0 0,1 1 0,0 1 1,-9 14-1,18-25-189,0 0 0,0 1 0,0-1 0,0 1 0,1-1 0,-1 1 0,0-1 0,1 1 0,-1-1 0,1 1 0,0 0 0,0-1 0,-1 1 0,1 0 0,0 0 0,0-1-1,1 1 1,-1 2 0,1-3-9,0 0-1,-1 0 1,1 0-1,0 0 0,0 0 1,-1 0-1,1 0 0,0 0 1,0 0-1,0-1 1,0 1-1,0 0 0,0-1 1,0 1-1,0-1 0,1 1 1,-1-1-1,0 0 1,2 1-1,9 1-75,-1-1-1,1-1 1,0 1-1,18-4 1,-5 2-417,1 0-262,-14 0 208,0 0 0,1 1 1,20 2-1,-31-1 508,0-1 0,-1 0 0,1 1 0,0-1 0,0 1-1,0-1 1,-1 1 0,1 0 0,0 0 0,0-1 0,-1 1 0,1 1 0,-1-1 0,1 0 0,-1 0 0,0 0 0,1 1 0,-1-1 0,0 1 0,0-1 0,0 1 0,0-1 0,0 1 0,0 0 0,0 0 0,-1-1 0,1 1-1,0 0 1,0 3 0,-1 4 198,0 1-1,-1-1 0,0 1 0,0-1 0,-1 0 0,0 1 1,-1-1-1,-5 12 0,5-10-151,-1-1 1,1 1-1,1-1 0,0 1 1,-2 18-1,4-28-140,0-1-1,0 1 1,1 0-1,-1-1 1,0 1 0,0-1-1,0 1 1,0 0 0,0-1-1,1 1 1,-1-1 0,0 1-1,1-1 1,-1 1-1,0-1 1,1 1 0,-1-1-1,0 1 1,1-1 0,-1 1-1,1-1 1,-1 0 0,1 1-1,-1-1 1,1 0-1,-1 1 1,1-1 0,-1 0-1,1 0 1,0 0 0,-1 1-1,1-1 1,-1 0 0,1 0-1,0 0 1,-1 0-1,1 0 1,-1 0 0,1 0-1,0 0 1,-1 0 0,1 0-1,-1-1 1,1 1-1,1 0 1,28-15-8183,-9-6 576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3"/>
    </inkml:context>
    <inkml:brush xml:id="br0">
      <inkml:brushProperty name="width" value="0.025" units="cm"/>
      <inkml:brushProperty name="height" value="0.025" units="cm"/>
    </inkml:brush>
  </inkml:definitions>
  <inkml:trace contextRef="#ctx0" brushRef="#br0">1 0 13933,'0'0'18834,"60"1"-37091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4.792"/>
    </inkml:context>
    <inkml:brush xml:id="br0">
      <inkml:brushProperty name="width" value="0.025" units="cm"/>
      <inkml:brushProperty name="height" value="0.025" units="cm"/>
    </inkml:brush>
  </inkml:definitions>
  <inkml:trace contextRef="#ctx0" brushRef="#br0">86 270 3107,'0'0'19672,"-9"7"-17046,6-4-2461,-44 44 2377,44-43-2395,0 0 1,0 0-1,1 0 0,0 0 1,-1 0-1,1 0 0,1 1 1,-1-1-1,1 1 0,0-1 1,0 1-1,0 0 0,0-1 1,1 9-1,0-12-139,1 0 0,-1 0 0,1 0 0,0 0 0,-1 0 0,1 0 0,0 0-1,-1 0 1,1 0 0,0 0 0,0-1 0,0 1 0,0 0 0,0 0 0,0-1 0,0 1 0,0-1 0,0 1 0,0-1 0,0 1-1,0-1 1,0 0 0,1 1 0,-1-1 0,0 0 0,0 0 0,0 0 0,0 0 0,1 0 0,-1 0 0,0 0 0,0-1 0,0 1 0,0 0-1,1 0 1,0-2 0,4 2-28,-1-1 0,0-1 0,0 1 0,0-1 0,0 0 0,0 0 0,6-3 0,0-5-138,0 0-1,-1-1 1,-1 1-1,0-2 0,0 0 1,-1 0-1,6-13 0,23-31-445,-59 110 1661,18-45-890,0 0 0,1 1 0,1-1 0,-3 16 0,7 7 318,-1-31-475,-1 0 1,1-1 0,-1 1-1,1 0 1,-1 0-1,1 0 1,-1 0 0,1-1-1,0 1 1,-1 0 0,1-1-1,0 1 1,0 0-1,0-1 1,-1 1 0,1-1-1,0 1 1,0-1 0,0 0-1,0 1 1,0-1-1,0 0 1,0 0 0,0 1-1,1-1 1,3 0 9,0 0 0,-1 0 1,1-1-1,-1 0 0,1 0 0,-1 0 1,1 0-1,-1 0 0,0-1 0,1 0 0,-1 0 1,0 0-1,4-4 0,2 0-16,-2-1 0,1-1 0,-1 1 0,0-1 0,8-10 0,2-7-262,-1-1-1,-1-1 1,14-29 0,-27 50 61,0 0 0,-1 1 0,0-1 0,0 0 0,0 0 0,0 0 0,-1-1 0,1-7 1,-3 14 183,0-1 1,1 1 0,-1 0 0,0 0 0,1 0 0,-1 0 0,1 0-1,-1 0 1,0 0 0,1 0 0,-1 0 0,0 1 0,1-1 0,-1 0 0,1 0-1,-1 1 1,0-1 0,1 0 0,-1 0 0,1 1 0,-2 0 0,-8 8 171,1 0 1,-1 0 0,1 1 0,1 1 0,0-1 0,-10 18 0,1 2 655,-18 44 0,28-56-870,2 0 1,0 1 0,1-1-1,1 1 1,1 1-1,0-1 1,1 0-1,2 0 1,2 25-1,-3-43 39,0 0 0,0-1 0,0 1-1,0 0 1,0 0 0,0-1 0,0 1 0,1 0-1,-1 0 1,0-1 0,0 1 0,1 0-1,-1-1 1,0 1 0,1 0 0,-1-1 0,1 1-1,-1 0 1,1-1 0,-1 1 0,1-1 0,-1 1-1,1-1 1,-1 1 0,1-1 0,0 0-1,-1 1 1,1-1 0,0 1 0,0-1 0,0 0-1,1 0 30,0 0 0,-1 0-1,1-1 1,0 1 0,-1-1 0,1 0-1,-1 1 1,1-1 0,-1 0-1,1 0 1,-1 0 0,0 0-1,2-1 1,35-39 414,-6-10-403,-3-1 0,33-81 1,-43 87-72,2 1 0,1 1 1,3 1-1,39-52 1,-92 157-29,1-12 635,-32 83 1,51-108-374,1-1 0,0 1-1,2 0 1,1 0 0,-2 49 0,6-74-187,0 1 0,0-1 0,0 0 0,0 1 0,0-1 0,0 0 0,0 1 0,0-1 0,0 0 0,0 1 0,0-1 0,0 0 0,0 1 0,0-1 0,0 0 0,0 1 0,0-1 0,0 0 0,1 0 0,-1 1 0,0-1 0,0 0 0,0 1 0,0-1 0,1 0 0,-1 0 0,0 1 0,0-1 0,1 0 0,-1 0 0,0 0 0,0 0 0,1 1 0,-1-1 0,0 0 0,1 0 0,9-8 0,8-18 0,-10-2-140,-1-1 0,-1 0 0,-1 0 1,1-46-1,-4 77 142,0 0 0,1-1 0,-1 1 0,0 0 0,0-1 1,1 0-1,-1 0 0,1 0 0,-1 0 0,1 0 0,-1 0 1,1 0-1,0-1 0,-1 1 0,1-1 0,0 0 0,-1 0 1,1 0-1,0 0 0,0 0 0,4-2 0,1 1 13,-1 0-1,1-1 1,-1 0-1,1 0 1,-1 0 0,11-6-1,-1-2-6,0-1 0,-1-1 0,-1 0 0,0-1 0,-1 0 0,0-1 0,-1-1 0,0 0 0,-2-1 0,1-1 0,10-22 0,-21 38-8,0-1-1,0 0 1,0 0-1,0 1 1,-1-1-1,1 0 1,-1 0-1,0 0 1,1 0-1,-1 0 1,0 1-1,0-1 1,0 0-1,0 0 1,0 0-1,-1-2 1,0 3-5,1 1 0,-1-1 1,1 1-1,-1 0 0,1 0 1,-1-1-1,0 1 0,1 0 1,-1 0-1,1-1 0,-1 1 1,0 0-1,1 0 0,-1 0 1,0 0-1,1 0 0,-1 0 1,0 0-1,1 0 0,-1 1 1,1-1-1,-1 0 0,0 0 1,1 0-1,-1 1 0,1-1 0,-1 0 1,0 1-1,0 0 0,-7 3 3,1 1-1,-1 0 0,1 0 0,0 0 1,-8 9-1,-1 4 88,1 0 1,0 1-1,-20 37 0,28-46-54,2 2 0,0-1 0,0 0 0,1 1 0,1 0-1,-1 0 1,2 0 0,-2 25 0,3-35-31,2 0 0,-1 0 0,0 0 0,0 0 0,1 0 0,-1 0 0,1 0 0,-1 0 0,1 0 0,0 0 0,0 0 0,0 0 0,0 0 0,0-1 0,0 1 0,1 0 0,-1-1 0,0 1 0,1-1 0,-1 1 0,1-1 0,0 0 0,-1 0 0,1 0 0,0 0 0,0 0 0,0 0 0,0 0 0,0 0 0,0-1 0,0 1 0,0-1 0,0 1 0,0-1 0,0 0 0,0 0 0,4 0 0,1 0 0,-1 0 0,1-1 0,0 0 0,-1 0 0,1 0 0,-1-1 0,1 0 0,-1 0 0,0-1 0,11-5 0,-7 1-11,1 0 1,-2-1-1,1 0 0,-1-1 1,-1 0-1,1 0 0,-1-1 1,-1 0-1,0 0 0,0 0 1,-1-1-1,7-18 0,-15 26-249,-6 9 228,-8 11 175,10-9-126,1 0 0,0 0 0,0 1 0,1 0 0,0 0-1,1 0 1,0 0 0,0 1 0,1-1 0,1 1 0,-1 0 0,1-1 0,1 1 0,0 0 0,0 0 0,2 10 0,-1-19-140,0 1 0,-1 0-1,1-1 1,0 1 0,0 0 0,0-1 0,0 1 0,1-1-1,-1 0 1,0 1 0,1-1 0,-1 0 0,1 0 0,-1 0-1,1 0 1,-1 0 0,1 0 0,0 0 0,-1-1-1,1 1 1,0-1 0,0 1 0,-1-1 0,1 1 0,0-1-1,2 0 1,-1 0-370,0 0 0,0 0 0,1 0 1,-1 0-1,0 0 0,0-1 0,0 0 0,0 0 0,1 0 0,-1 0 0,0 0 0,-1 0 0,1-1 0,5-3 1,14-17-9032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163"/>
    </inkml:context>
    <inkml:brush xml:id="br0">
      <inkml:brushProperty name="width" value="0.025" units="cm"/>
      <inkml:brushProperty name="height" value="0.025" units="cm"/>
    </inkml:brush>
  </inkml:definitions>
  <inkml:trace contextRef="#ctx0" brushRef="#br0">34 1 7527,'-11'0'7687,"1"0"-4291,2 7-578,4 4-1120,4 3-1218,0-1-576,0-1-3267,13-3-5477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491"/>
    </inkml:context>
    <inkml:brush xml:id="br0">
      <inkml:brushProperty name="width" value="0.025" units="cm"/>
      <inkml:brushProperty name="height" value="0.025" units="cm"/>
    </inkml:brush>
  </inkml:definitions>
  <inkml:trace contextRef="#ctx0" brushRef="#br0">118 287 7079,'0'0'12903,"-10"5"-9033,8-4-3699,-11 5 1151,1 1 0,-1 0 0,-17 14 1,27-19-1173,0 1 0,1-1 0,-1 0 1,0 1-1,1 0 0,-1 0 0,1-1 0,0 2 1,0-1-1,0 0 0,1 0 0,-1 0 1,1 1-1,-1-1 0,1 1 0,0-1 1,1 1-1,-1 0 0,0-1 0,1 1 1,0 0-1,0 5 0,1-8-150,0 1 0,-1-1 0,1 1 0,0-1 0,0 0 0,0 1 0,0-1 0,0 0 0,1 0 0,-1 0 0,0 0 0,0 0 0,1 0 0,-1 0 0,0 0 0,1-1 0,-1 1 0,1 0 0,-1-1 0,1 1 0,0-1 0,-1 0 0,1 1 0,-1-1 0,1 0 0,0 0 0,-1 0 0,1 0 0,0 0 0,-1-1 0,3 1 0,3-1-27,0 0-1,-1 0 1,1 0-1,0-1 1,0 1-1,7-5 1,-2-1-141,-1 0 1,-1-1-1,1 0 1,-1 0-1,-1-1 1,0-1-1,0 0 1,0 0-1,-2 0 1,11-19 0,3-8-231,30-74 1,-44 94 179,0 0 1,-1 0 0,-1 0-1,-1-1 1,-1 0 0,3-25-1,-6 43 215,0 0-1,0-1 0,0 1 1,0 0-1,0-1 1,0 1-1,0 0 0,0-1 1,-1 1-1,1 0 1,0-1-1,0 1 1,0 0-1,0-1 0,0 1 1,0 0-1,-1-1 1,1 1-1,0 0 0,0-1 1,-1 1-1,1 0 1,0 0-1,0-1 0,-1 1 1,1 0-1,0 0 1,-1 0-1,1 0 1,0-1-1,-1 1 0,1 0 1,0 0-1,-1 0 1,1 0-1,0 0 0,-1 0 1,0 0-1,-17 5-30,-15 16 64,23-12 122,0 0 0,0 1-1,1 1 1,1-1 0,-1 1 0,-7 16-1,14-24-132,0 1 0,0-1 0,0 1 0,1 0-1,-1-1 1,1 1 0,0 0 0,1 0-1,-1 0 1,0 0 0,1 0 0,0 0 0,0-1-1,0 1 1,1 0 0,-1 0 0,1 0-1,0 0 1,0 0 0,0 0 0,1-1 0,-1 1-1,1 0 1,0-1 0,0 0 0,3 5 0,31 30-1588,-25-27 566,0 0 1,-1 1-1,0 0 0,14 23 0,-22-31 1010,0-1 0,-1 1 0,1-1 0,-1 1-1,0 0 1,0-1 0,0 1 0,-1 0 0,1 0 0,-1 0 0,0 0 0,0 0 0,0 0 0,-1-1 0,1 1 0,-1 0-1,0 0 1,0 0 0,0-1 0,-1 1 0,1-1 0,-1 1 0,-3 5 0,-8 11 68,1-3-1212,5-5-2398,4-7-3506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866"/>
    </inkml:context>
    <inkml:brush xml:id="br0">
      <inkml:brushProperty name="width" value="0.025" units="cm"/>
      <inkml:brushProperty name="height" value="0.025" units="cm"/>
    </inkml:brush>
  </inkml:definitions>
  <inkml:trace contextRef="#ctx0" brushRef="#br0">21 67 6278,'0'0'19378,"8"4"-18102,30 10-630,-36-13-631,0-1-1,-1 1 1,1-1 0,0 0 0,0 0-1,0 0 1,-1 0 0,1 0-1,0 0 1,0-1 0,0 1-1,-1 0 1,1-1 0,0 1 0,-1-1-1,1 0 1,0 0 0,-1 0-1,1 0 1,-1 0 0,1 0-1,-1 0 1,1 0 0,-1 0-1,0-1 1,0 1 0,1 0 0,-1-1-1,0 1 1,0-1 0,-1 0-1,1 1 1,0-1 0,0 0-1,-1 1 1,1-4 0,0 3-16,-1 1 1,1-1 0,-1 0-1,0 1 1,1-1 0,-1 0-1,0 1 1,0-1-1,0 0 1,0 1 0,-1-1-1,1 0 1,0 1-1,-1-1 1,1 0 0,-1 1-1,1-1 1,-1 1 0,0-1-1,0 1 1,0-1-1,0 1 1,0 0 0,0-1-1,0 1 1,0 0 0,0 0-1,-1 0 1,1 0-1,0 0 1,-1 0 0,1 0-1,-1 0 1,1 1-1,-1-1 1,1 0 0,-1 1-1,0 0 1,-1-1 0,0 1 18,0-1 0,0 1 0,0 0 1,0 0-1,0 1 0,0-1 0,0 1 1,0-1-1,0 1 0,0 0 0,0 0 1,0 0-1,0 1 0,1-1 0,-1 1 1,1-1-1,-1 1 0,1 0 0,-1 0 1,1 0-1,0 0 0,-3 4 0,3-2 109,-1-1-1,0 1 1,1 0-1,0 0 1,0 1-1,0-1 1,0 0-1,1 1 1,0-1-1,-1 1 1,2 0-1,-1-1 0,1 1 1,-1 5-1,1-9-111,1 0 0,-1 1-1,0-1 1,1 0 0,-1 1-1,1-1 1,-1 0-1,1 1 1,0-1 0,0 0-1,-1 0 1,1 0 0,0 0-1,0 0 1,0 0-1,0 0 1,0 0 0,0 0-1,1 0 1,-1-1 0,0 1-1,0 0 1,0-1-1,1 1 1,-1-1 0,0 1-1,1-1 1,-1 0 0,1 1-1,-1-1 1,2 0-1,53 2-111,-42-3-113,13 0-538,-1-2 0,28-5 1,-31 3 695,0 2 0,1 0 0,24 1 0,-47 2 97,0 1 0,-1-1-1,1 0 1,-1 1-1,1-1 1,-1 1 0,1-1-1,-1 0 1,0 1-1,1-1 1,-1 1 0,1-1-1,-1 1 1,0 0-1,0-1 1,1 1 0,-1-1-1,0 1 1,0-1-1,1 1 1,-1 0 0,0-1-1,0 1 1,0 0-1,0-1 1,0 1 0,0 0-1,0-1 1,0 1-1,0-1 1,-1 1 0,1 0-1,0-1 1,0 1 0,0-1-1,-1 1 1,1 0-1,0-1 1,-1 1 0,1 0-1,-12 27 721,12-28-764,-3 6 225,0 0 1,1 1-1,0-1 1,0 1 0,0-1-1,1 1 1,0 0-1,0 6 1,1-12-226,1 0 1,-1 0-1,1 0 1,0-1-1,0 1 0,-1 0 1,1-1-1,0 1 0,0-1 1,0 1-1,0-1 1,0 1-1,0-1 0,0 1 1,0-1-1,0 0 0,0 0 1,0 1-1,0-1 1,0 0-1,0 0 0,0 0 1,0 0-1,0 0 0,0 0 1,0 0-1,0-1 1,0 1-1,0 0 0,1-1 1,36-7-216,5-16-4110,-23 9-2007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6.562"/>
    </inkml:context>
    <inkml:brush xml:id="br0">
      <inkml:brushProperty name="width" value="0.025" units="cm"/>
      <inkml:brushProperty name="height" value="0.025" units="cm"/>
    </inkml:brush>
  </inkml:definitions>
  <inkml:trace contextRef="#ctx0" brushRef="#br0">57 0 9513,'0'0'14798,"-19"71"-13517,8-36-224,-1 3-96,5 3-544,1-3-353,4-5 0,2-4-32,0-9-192,8-6-769,-1-6-224,2-8-289,-3 0-480,-3-16-1249,-3-7-2978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6.903"/>
    </inkml:context>
    <inkml:brush xml:id="br0">
      <inkml:brushProperty name="width" value="0.025" units="cm"/>
      <inkml:brushProperty name="height" value="0.025" units="cm"/>
    </inkml:brush>
  </inkml:definitions>
  <inkml:trace contextRef="#ctx0" brushRef="#br0">1 57 13068,'0'0'13869,"72"-50"-12523,-37 48-770,-1 1-319,-1-1-161,0 0-96,-5 2-545,-9 0-1569,-8 0-1377,-7 0-1057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243"/>
    </inkml:context>
    <inkml:brush xml:id="br0">
      <inkml:brushProperty name="width" value="0.025" units="cm"/>
      <inkml:brushProperty name="height" value="0.025" units="cm"/>
    </inkml:brush>
  </inkml:definitions>
  <inkml:trace contextRef="#ctx0" brushRef="#br0">192 0 9897,'0'0'9898,"-51"41"-7432,49-34-320,2-2-576,4-1-385,15-4-288,7 0-321,1 0-352,6 0-160,-1 0-288,-4-4-1634,-5 2-1633,-8-1-1794</inkml:trace>
  <inkml:trace contextRef="#ctx0" brushRef="#br0" timeOffset="1">51 231 8264,'0'0'13164,"-51"50"-10473,51-44-897,10-3-545,19-3-384,7-1-321,7-10-416,9 0-64,1-1-96,-1 2-993,-5 1-1761,-5 1-1891,-12-1-2818,-6 0-4869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602"/>
    </inkml:context>
    <inkml:brush xml:id="br0">
      <inkml:brushProperty name="width" value="0.025" units="cm"/>
      <inkml:brushProperty name="height" value="0.025" units="cm"/>
    </inkml:brush>
  </inkml:definitions>
  <inkml:trace contextRef="#ctx0" brushRef="#br0">39 0 7976,'0'0'11093,"-6"10"-8275,-20 30-666,25-39-2079,1 0-1,-1-1 1,1 1 0,-1 0 0,1 0-1,-1-1 1,1 1 0,-1 0 0,1 0 0,0 0-1,-1 0 1,1-1 0,0 1 0,0 0 0,0 0-1,0 0 1,0 0 0,0 0 0,0 0 0,0-1-1,0 1 1,0 0 0,0 0 0,1 0-1,-1 0 1,0 0 0,1-1 0,-1 1 0,0 0-1,1 0 1,-1-1 0,1 1 0,-1 0 0,1 0-1,0-1 1,-1 1 0,1-1 0,0 1 0,-1-1-1,1 1 1,0-1 0,-1 1 0,1-1-1,0 1 1,0-1 0,0 0 0,0 1 0,-1-1-1,1 0 1,2 0 0,47 2 34,-42-2 67,7-2-168,0 0 1,0 0-1,0-1 1,-1-1 0,1 0-1,13-7 1,-14 5-28,1 1 0,0 0 0,0 1 0,1 1 0,19-2 0,-34 6 59,0-1 0,0 0 0,-1 0 0,1 1 0,0-1 0,0 0 0,0 1 0,0-1 0,-1 1 0,1-1 0,0 1 0,-1 0 0,1-1 0,0 1 0,-1 0 0,1-1 0,-1 1 0,1 0 0,-1 0 0,1-1 0,-1 1 0,1 0 0,-1 0 0,0 0 0,1 0 0,-1-1 0,0 1 0,0 0 0,0 0 0,0 0 0,0 0 0,0 0 0,0 0 0,0 1 0,-2 44 1644,1-27-1139,3-18-514,0 0 0,0 0 0,0 0 0,0-1 0,0 1 0,0-1 0,0 0 0,1 1 0,-1-1 0,0 0 0,0 0 0,0 0 1,1-1-1,-1 1 0,4-1 0,12-3-503,-1-1 0,34-13 0,14-4-2681,-57 20 2180,0 1 0,0-1 0,0 2 0,-1-1-1,1 1 1,13 1 0,-21 0 930,0 0 0,0-1 0,0 1 1,0 0-1,0 0 0,0 0 0,0 0 0,0 0 1,0 0-1,-1 0 0,1 0 0,0-1 0,-1 1 1,1 0-1,0 0 0,-1 0 0,1-1 0,-1 1 1,1 0-1,-1 0 0,0-1 0,-1 2 0,-25 12-2186,12-12-2392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944"/>
    </inkml:context>
    <inkml:brush xml:id="br0">
      <inkml:brushProperty name="width" value="0.025" units="cm"/>
      <inkml:brushProperty name="height" value="0.025" units="cm"/>
    </inkml:brush>
  </inkml:definitions>
  <inkml:trace contextRef="#ctx0" brushRef="#br0">1 1 21524,'0'0'2050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8.285"/>
    </inkml:context>
    <inkml:brush xml:id="br0">
      <inkml:brushProperty name="width" value="0.025" units="cm"/>
      <inkml:brushProperty name="height" value="0.025" units="cm"/>
    </inkml:brush>
  </inkml:definitions>
  <inkml:trace contextRef="#ctx0" brushRef="#br0">1 60 7111,'0'0'15711,"6"10"-13966,-1 2-1412,0 2 0,0-1 0,-1 0-1,-1 1 1,0 0 0,-1 0 0,-1 0-1,0 0 1,-1 0 0,0 0 0,-3 14-1,-2 7 36,3-26-236,0 0 0,1 0 0,0 0 0,1 0 0,-1 0 0,3 17 0,-1-25-104,0-1 0,-1 1 0,1 0 0,-1-1 0,1 1 0,0 0 0,-1-1 0,1 1 0,0-1 0,-1 1 0,1-1 0,0 0 0,0 1 0,0-1 0,0 0 0,-1 0 0,1 1 0,0-1 0,0 0-1,0 0 1,0 0 0,0 0 0,-1 0 0,1 0 0,0 0 0,0 0 0,0 0 0,0-1 0,1 1 0,27-8 489,-15 1-354,-1-1-1,1 0 1,-2-1 0,0-1-1,22-20 1,51-63 128,-77 83-239,1-1-257,53-68 833,-58 73-965,1 0 0,-2 0 0,1-1 0,-1 1 0,0-1 0,0 0 0,-1 0 0,0-1 1,0 1-1,1-13 0,-3 20 131,0 0 0,0-1 0,0 1 0,0-1 0,0 1 1,0-1-1,0 1 0,0 0 0,-1-1 0,1 1 0,0-1 1,0 1-1,0 0 0,-1-1 0,1 1 0,0 0 0,0-1 1,-1 1-1,1 0 0,0-1 0,0 1 0,-1 0 0,1 0 1,-1-1-1,1 1 0,0 0 0,-1 0 0,1 0 0,0-1 1,-1 1-1,1 0 0,-1 0 0,1 0 0,-1 0 0,1 0 1,0 0-1,-1 0 0,1 0 0,-1 0 0,1 0 0,-1 0 1,0 0-1,-1 0-654,-19 0-7142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4"/>
    </inkml:context>
    <inkml:brush xml:id="br0">
      <inkml:brushProperty name="width" value="0.025" units="cm"/>
      <inkml:brushProperty name="height" value="0.025" units="cm"/>
    </inkml:brush>
  </inkml:definitions>
  <inkml:trace contextRef="#ctx0" brushRef="#br0">1 593 14414,'0'0'11781,"13"-7"-10280,12-10-893,-1 0 1,-1-1-1,-1-1 1,0-2-1,-2 0 1,24-31 0,19-30-339,-4-3 1,87-165-1,-143 247-270,-5 16 0,-7 21 0,8-30 0,-128 409 0,128-410 1,-3 28 58,4-30-65,0-1 1,0 1 0,0-1 0,0 0-1,0 1 1,0-1 0,0 1 0,0-1-1,0 1 1,0-1 0,1 1 0,-1-1-1,0 1 1,0-1 0,0 0 0,1 1-1,-1-1 1,0 1 0,1-1-1,-1 0 1,0 1 0,1-1 0,-1 0-1,0 1 1,1-1 0,-1 0 0,0 0-1,1 1 1,-1-1 0,1 0 0,-1 0-1,1 0 1,-1 0 0,1 0 0,-1 0-1,0 1 1,1-1 0,-1 0-1,1 0 1,-1 0 0,1 0 0,-1 0-1,1-1 1,-1 1 0,1 0 0,-1 0-1,1 0 1,-1 0 0,0 0 0,1-1-1,-1 1 1,1 0 0,-1 0 0,0-1-1,1 1 1,-1-1 0,7-4-1059,0 0-1,-1 0 1,1-1 0,-1 0 0,-1 0-1,1-1 1,-1 1 0,8-15 0,-6 10-1396,15-22-7139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8.657"/>
    </inkml:context>
    <inkml:brush xml:id="br0">
      <inkml:brushProperty name="width" value="0.025" units="cm"/>
      <inkml:brushProperty name="height" value="0.025" units="cm"/>
    </inkml:brush>
  </inkml:definitions>
  <inkml:trace contextRef="#ctx0" brushRef="#br0">15 1 5894,'0'0'7527,"-14"68"-4164,14-41-384,4-2-609,11-8-352,9-2-289,0-4-543,6-3-674,-2-3-416,3-2-1409,-9-3-2563,-3 0-3555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9.126"/>
    </inkml:context>
    <inkml:brush xml:id="br0">
      <inkml:brushProperty name="width" value="0.025" units="cm"/>
      <inkml:brushProperty name="height" value="0.025" units="cm"/>
    </inkml:brush>
  </inkml:definitions>
  <inkml:trace contextRef="#ctx0" brushRef="#br0">93 69 7815,'0'0'9481,"1"-8"-5173,5-45 1356,-6 53-5611,0 0 0,0 0-1,0-1 1,0 1 0,0 0-1,0 0 1,0-1 0,0 1-1,0 0 1,0 0 0,0-1-1,0 1 1,0 0 0,0 0-1,0-1 1,-1 1 0,1 0-1,0 0 1,0 0 0,0-1-1,0 1 1,0 0 0,-1 0-1,1 0 1,0-1 0,0 1-1,0 0 1,0 0 0,-1 0-1,1 0 1,0 0 0,0-1-1,0 1 1,-1 0 0,1 0-1,0 0 1,0 0 0,-1 0-1,1 0 1,0 0 0,0 0-1,-1 0 1,1 0 0,-1 0-1,-12 7 705,-10 15-606,16-12-71,0 1 0,0 1 0,1-1 1,1 1-1,0 0 0,0 1 0,1-1 0,1 1 0,-4 25 0,7-37-71,0 0 0,0 0 0,0 0 0,0 0 0,0 0 0,0-1 0,0 1 0,0 0 0,1 0 0,-1 0 0,0 0 0,0 0 0,1-1 0,-1 1 0,1 0 0,-1 0 0,1 0 0,-1-1 0,1 1 0,-1 0 0,1-1 0,0 1 0,-1-1 0,1 1 0,0 0 0,-1-1 0,1 0 0,0 1 0,1 0 0,1 0 5,0-1 1,0 1 0,0-1-1,0 1 1,0-1 0,0 0-1,0 0 1,0 0-1,4-1 1,4-1 12,-1 0 0,1-1-1,-1-1 1,16-6 0,24-20-146,-1-1 1,71-62-1,-104 80 144,-28 52 808,8-31-795,-2 2-2,0 0 1,1 0 0,0 1-1,1-1 1,0 1 0,1 0 0,0 0-1,-2 21 1,5-32-37,0 1 0,1 0 0,-1 0 0,1-1 0,-1 1 0,1 0 0,-1-1 0,1 1 0,-1 0 0,1-1 0,-1 1 0,1-1 0,0 1 0,-1-1 0,1 1 0,0-1 0,0 1 0,-1-1 0,1 0 0,0 1 0,0-1 0,0 0 0,0 0 0,-1 0 0,1 0 0,0 0 0,0 0 0,0 0 0,0 0 0,-1 0 0,1 0 0,0 0 0,0 0 0,0 0 0,0-1 0,-1 1 0,2-1 0,36-10 0,-11-2 0,37-27 0,-47 28 0,0 1 0,0 1 0,1 1 0,0 0 0,31-9 0,-49 17 0,1 1 0,-1 0 0,1 0 0,-1 0 0,1 0 0,0-1 0,-1 1 0,1 0 0,-1 0 0,1 0 0,-1 0 0,1 0 0,-1 0 0,1 0 0,-1 1 0,1-1 0,-1 0 0,1 0 0,-1 0 0,1 0 0,-1 1 0,1-1 0,-1 0 0,1 1 0,-1-1 0,1 0 0,-1 1 0,0-1 0,1 0 0,-1 1 0,1-1 0,-1 1 0,0-1 0,0 0 0,1 1 0,-1-1 0,0 1 0,0-1 0,1 2 0,-4 26 0,-19 26 0,16-44 0,2-5 0,1 0 0,0 1 0,0-1 0,1 1 0,-3 11 0,5-16 0,0-1 0,0 1 0,0-1 0,1 0 0,-1 1 0,0-1 0,0 1 0,1-1 0,-1 1 0,0-1 0,1 0 0,-1 1 0,1-1 0,-1 0 0,0 1 0,1-1 0,-1 0 0,1 0 0,-1 0 0,1 1 0,-1-1 0,1 0 0,-1 0 0,1 0 0,-1 0 0,1 0 0,-1 0 0,1 0 0,-1 0 0,1 0 0,-1 0 0,1 0 0,-1 0 0,1 0 0,-1 0 0,1 0 0,-1-1 0,1 1 0,-1 0 0,1 0 0,0-1 0,-1 1 0,18-7 0,0-1 0,-1 0 0,0-2 0,0 0 0,-1 0 0,22-20 0,4-1 0,16-6 0,-58 37 0,1 1 0,-1-1 0,0 0 0,0 0 0,1 0 0,-1 1 0,0-1 0,0 0 0,1 0 0,-1 0 0,0 1 0,0-1 0,0 0 0,1 0 0,-1 1 0,0-1 0,0 0 0,0 1 0,0-1 0,0 0 0,0 1 0,0-1 0,0 0 0,0 1 0,0-1 0,0 0 0,0 0 0,0 1 0,0-1 0,0 0 0,0 1 0,0-1 0,0 0 0,0 1 0,0-1 0,0 0 0,0 0 0,-1 1 0,1-1 0,0 0 0,0 1 0,0-1 0,-1 0 0,1 0 0,0 1 0,-6 15 0,-10 9 0,12-19 0,0-1 0,1 1 0,-1 0 0,1 0 0,0 0 0,1 1 0,-3 7 0,5-14 4,0 0 0,0 1-1,1-1 1,-1 0 0,0 1 0,0-1 0,0 0 0,0 1-1,0-1 1,0 0 0,1 1 0,-1-1 0,0 0 0,0 0-1,1 1 1,-1-1 0,0 0 0,0 0 0,1 1 0,-1-1-1,0 0 1,0 0 0,1 0 0,-1 1 0,0-1 0,1 0-1,-1 0 1,0 0 0,1 0 0,-1 0 0,0 0-1,1 0 1,-1 0 0,0 0 0,1 0 0,-1 0 0,1 0-1,-1 0 1,0 0 0,1 0 0,-1 0 0,0 0 0,1 0-1,-1-1 1,15-2-865,4-11-3425,3-5-4064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9.708"/>
    </inkml:context>
    <inkml:brush xml:id="br0">
      <inkml:brushProperty name="width" value="0.025" units="cm"/>
      <inkml:brushProperty name="height" value="0.025" units="cm"/>
    </inkml:brush>
  </inkml:definitions>
  <inkml:trace contextRef="#ctx0" brushRef="#br0">1 47 4933,'0'0'9246,"7"-8"-7170,22-25 118,-19 27 2919,-7 13-3063,-6 12-281,-16 26 876,15-38-2410,0 1 0,0 0 1,1 0-1,0 1 0,-2 13 1,5-21-224,0-1 1,0 1-1,0 0 0,1-1 1,-1 1-1,0 0 1,0-1-1,1 1 0,-1-1 1,0 1-1,1-1 1,-1 1-1,1-1 0,-1 1 1,1-1-1,-1 1 1,1-1-1,-1 1 0,1-1 1,-1 1-1,1-1 1,0 0-1,-1 0 0,1 1 1,0-1-1,-1 0 1,1 0-1,0 0 0,-1 0 1,1 1-1,0-1 1,-1 0-1,1 0 0,0 0 1,-1-1-1,1 1 1,0 0-1,-1 0 0,1 0 1,0 0-1,-1-1 1,1 1-1,0-1 0,34-8 83,-11-2-532,43-27 0,-50 26-43,1 2 1,0 0-1,0 1 0,34-11 1,-52 20 489,1 0 1,-1 0-1,0-1 1,0 1-1,0 0 1,1 0-1,-1 0 1,0 0 0,0 0-1,1 0 1,-1 0-1,0 0 1,0 0-1,0 0 1,1 0-1,-1 0 1,0 1-1,0-1 1,1 0-1,-1 0 1,0 0-1,0 0 1,0 0-1,1 0 1,-1 0-1,0 1 1,0-1-1,0 0 1,0 0-1,1 0 1,-1 0-1,0 1 1,0-1-1,0 0 1,0 0-1,0 0 1,0 1-1,1-1 1,-1 0-1,0 0 1,0 0-1,0 1 1,0-1-1,0 0 1,0 0-1,0 1 1,0-1-1,0 0 1,0 1-1,-5 17 502,-10 16-33,6-22-380,6-8-81,0 0 1,0 0-1,1 0 1,-1 0-1,1 0 1,0 0-1,0 1 1,0-1-1,1 1 1,-1-1-1,1 1 1,0 0-1,0 5 1,5-9-3,-1-1 0,1 0 0,0 1 0,0-2 0,-1 1 0,1 0 0,0-1 0,-1 1 0,1-1 0,5-2 0,14-7-590,1 0-1,21-14 1,-31 15 224,-1 1 0,1 1 0,0 0 1,1 1-1,-1 1 0,1 0 0,0 1 0,1 1 1,15-2-1,-31 5 414,1 0-1,-1 1 1,1-1 0,-1 0-1,0 1 1,1-1 0,-1 1-1,0-1 1,1 0 0,-1 1-1,0-1 1,1 1 0,-1-1-1,0 1 1,0-1 0,0 1-1,1-1 1,-1 1 0,0-1-1,0 1 1,0-1 0,0 1-1,0-1 1,0 1 0,0 0 0,0-1-1,0 1 1,0-1 0,0 1-1,0-1 1,-1 1 0,1-1-1,0 1 1,0-1 0,-1 1-1,1-1 1,0 1 0,0-1-1,-1 1 1,-8 21 725,-2-7-489,-11 18 1766,16-12-5681,6-29-3864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0.512"/>
    </inkml:context>
    <inkml:brush xml:id="br0">
      <inkml:brushProperty name="width" value="0.025" units="cm"/>
      <inkml:brushProperty name="height" value="0.025" units="cm"/>
    </inkml:brush>
  </inkml:definitions>
  <inkml:trace contextRef="#ctx0" brushRef="#br0">1 125 12684,'0'0'13923,"8"5"-12317,-3-2-1519,0 0-1,1-1 1,-1 0-1,1 0 1,-1 0 0,1 0-1,0-1 1,0 0-1,0 0 1,0-1-1,0 0 1,0 0-1,0 0 1,0-1-1,0 1 1,0-2-1,-1 1 1,1-1-1,0 1 1,-1-1-1,1-1 1,-1 1-1,8-6 1,-5 4-62,0-1 0,0-1-1,-1 1 1,0-1 0,9-9 0,-14 13-34,0 0 1,0-1 0,-1 1-1,1 0 1,0 0 0,-1-1-1,0 1 1,1-1 0,-1 1-1,0-1 1,0 1 0,0-1-1,-1 0 1,1 0 0,-1 1 0,1-1-1,-1 0 1,0 0 0,0 0-1,0 1 1,-1-1 0,0-4-1,0 6-7,0-1 0,0 0 0,0 1 0,0-1 0,-1 1 0,1 0 0,0-1 0,-1 1 0,1 0 0,-1 0 0,0 0 0,1 0 0,-1 0 0,0 0 0,0 0 0,1 1 0,-1-1 0,0 0 0,0 1 0,0 0 0,0-1 0,0 1 0,0 0 0,0 0 0,0 0 0,0 0 0,1 1 0,-1-1 0,0 0 0,0 1 0,-3 1 0,-2-1-31,1 0 1,-1 1-1,0 1 0,1-1 0,0 1 1,0 0-1,-11 6 0,10-2 32,0-1-1,0 1 1,0 0-1,1 1 1,-7 11-1,11-16 26,0 0-1,0 0 0,0 0 0,1 1 1,-1-1-1,1 1 0,0-1 1,0 1-1,0-1 0,0 1 1,1-1-1,0 1 0,0 0 1,0-1-1,0 1 0,0 0 1,2 5-1,-1-7 8,0 0 1,1-1-1,0 1 0,-1 0 1,1-1-1,0 0 0,0 1 1,-1-1-1,1 0 0,0 0 1,0 0-1,1 0 0,-1 0 1,0-1-1,0 1 0,0 0 1,0-1-1,1 0 1,-1 1-1,0-1 0,0 0 1,1 0-1,1-1 0,59-2 135,-60 3-149,19-4 9,0-1 1,0-1-1,0-1 1,-1-1-1,26-13 0,53-19-107,-100 40 103,1 0 0,-1-1 0,0 1 0,0 0 0,0 0 1,0 0-1,1 0 0,-1 0 0,0 0 0,0 0 0,0 0 1,1 0-1,-1 0 0,0 0 0,0 0 0,0 0 0,0 0 0,1 0 1,-1 0-1,0 0 0,0 0 0,0 0 0,1 0 0,-1 0 0,0 0 1,0 1-1,0-1 0,0 0 0,0 0 0,1 0 0,-1 0 1,0 0-1,0 0 0,0 1 0,0-1 0,0 0 0,0 0 0,0 0 1,1 0-1,-1 0 0,0 1 0,0-1 0,0 0 0,0 0 1,0 0-1,0 1 0,0-1 0,0 0 0,0 0 0,-4 14 305,-11 15 160,14-27-396,0 0-56,-14 30 833,15-32-841,0 1 1,0 0-1,0-1 1,0 1-1,0 0 1,0-1 0,0 1-1,0 0 1,0-1-1,0 1 1,1 0-1,-1-1 1,0 1-1,0-1 1,1 1-1,-1-1 1,0 1-1,1 0 1,-1-1-1,0 1 1,1-1 0,-1 0-1,1 1 1,-1-1-1,1 1 1,-1-1-1,1 0 1,-1 1-1,1-1 1,0 0-1,-1 1 1,1-1-1,-1 0 1,1 0 0,0 0-1,-1 0 1,1 1-1,0-1 1,-1 0-1,1 0 1,-1 0-1,1 0 1,0 0-1,-1-1 1,1 1-1,0 0 1,12-1-88,0 0 1,0-1-1,0 0 1,-1-1-1,1 0 0,-1-1 1,17-8-1,82-47-920,-34 16 677,-75 42 493,-3 4-96,-1 0 0,1 0 1,-1 0-1,0 0 1,0 0-1,0 0 0,0-1 1,0 1-1,-1-1 0,1 1 1,-5 2-1,-4 5-73,10-8-165,-22 29-650,15-9-6340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0.855"/>
    </inkml:context>
    <inkml:brush xml:id="br0">
      <inkml:brushProperty name="width" value="0.025" units="cm"/>
      <inkml:brushProperty name="height" value="0.025" units="cm"/>
    </inkml:brush>
  </inkml:definitions>
  <inkml:trace contextRef="#ctx0" brushRef="#br0">205 9 9161,'0'0'16303,"-12"-2"-12982,9 2-3144,-10-3 330,0 1 0,0 1-1,0 1 1,-18 0 0,29 0-472,-1 0 1,1 0-1,-1 0 0,1 1 1,-1-1-1,1 1 0,0-1 0,-1 1 1,1 0-1,0 0 0,-1 0 1,1 0-1,0 0 0,0 0 1,0 1-1,0-1 0,0 1 0,0 0 1,0-1-1,1 1 0,-1 0 1,1 0-1,-1 0 0,1 0 1,0 0-1,-1 0 0,1 1 1,0-1-1,1 0 0,-1 1 0,0-1 1,1 0-1,-1 1 0,1-1 1,0 4-1,0-4-94,1 0 1,-1-1-1,1 1 1,0 0-1,0 0 1,0 0-1,0-1 0,0 1 1,0-1-1,1 1 1,-1 0-1,1-1 0,-1 0 1,1 1-1,-1-1 1,1 0-1,-1 0 1,1 0-1,0 0 0,0 0 1,0-1-1,0 1 1,-1 0-1,1-1 0,0 1 1,0-1-1,4 1 1,65 8-2491,-60-8 2200,13 0-856,-17-1 1039,-1-1 0,0 1 1,0 1-1,1-1 1,-1 1-1,0 1 1,0-1-1,0 1 1,0 0-1,0 0 1,0 0-1,5 4 1,-10-5 263,0 0 1,-1 0-1,1 1 1,0-1-1,-1 0 1,1 0-1,-1 0 1,0 1-1,1-1 1,-1 0-1,0 1 1,0-1-1,1 0 1,-1 1 0,0-1-1,-1 0 1,1 1-1,0-1 1,0 0-1,0 1 1,-1-1-1,1 0 1,-1 0-1,1 1 1,-1-1-1,1 0 1,-1 0-1,0 0 1,0 0 0,1 0-1,-1 0 1,0 0-1,0 0 1,0 0-1,0 0 1,0 0-1,0 0 1,-2 0-1,-48 36 2183,46-34-2164,-18 11 109,-6 5 459,-41 19 0,61-35-1525,0 1-1,0-1 0,0 0 0,0-1 0,-15 2 1,0-3-8439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1.570"/>
    </inkml:context>
    <inkml:brush xml:id="br0">
      <inkml:brushProperty name="width" value="0.025" units="cm"/>
      <inkml:brushProperty name="height" value="0.025" units="cm"/>
    </inkml:brush>
  </inkml:definitions>
  <inkml:trace contextRef="#ctx0" brushRef="#br0">0 1 9993,'0'0'21568,"11"8"-20704,3 4-807,-1 0 0,0 1 0,-1 1 0,-1-1 0,15 25 0,-21-30-322,0 0 1,0 0-1,1-1 0,0 0 0,0 0 1,1 0-1,13 10 0,-17-15 122,-1 0 0,1-1 0,0 1 0,0-1 1,-1 0-1,1 0 0,0 0 0,0 0 0,0 0 0,0-1 0,0 1 0,0-1 0,0 0 0,0 0 1,0 0-1,0 0 0,0-1 0,0 1 0,0-1 0,0 0 0,0 1 0,0-1 0,0-1 1,-1 1-1,1 0 0,0-1 0,-1 1 0,4-4 0,1-1-1630,-1 0 0,0 0 0,0-1 0,0 1 0,-1-2-1,7-11 1,10-20-9437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1.943"/>
    </inkml:context>
    <inkml:brush xml:id="br0">
      <inkml:brushProperty name="width" value="0.025" units="cm"/>
      <inkml:brushProperty name="height" value="0.025" units="cm"/>
    </inkml:brush>
  </inkml:definitions>
  <inkml:trace contextRef="#ctx0" brushRef="#br0">296 1 6726,'0'0'13645,"-21"51"-9897,-8-9-577,-1 11-1121,-7 7-513,-3 6-192,-2 0-800,7 1-545,4-3 0,11-5 0,10-7 0,9-7 0,1-11-2402,0-13-3107,3-11-4869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2.316"/>
    </inkml:context>
    <inkml:brush xml:id="br0">
      <inkml:brushProperty name="width" value="0.025" units="cm"/>
      <inkml:brushProperty name="height" value="0.025" units="cm"/>
    </inkml:brush>
  </inkml:definitions>
  <inkml:trace contextRef="#ctx0" brushRef="#br0">113 1 6374,'0'0'12684,"-16"73"-7783,4-40-577,-3 2-1634,-1 4-896,-1 1-1794,4-3 0,0-2 0,5-4 0,5-6 0,3-7 0,0-5 0,0-4 0,0-5-1602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2.658"/>
    </inkml:context>
    <inkml:brush xml:id="br0">
      <inkml:brushProperty name="width" value="0.025" units="cm"/>
      <inkml:brushProperty name="height" value="0.025" units="cm"/>
    </inkml:brush>
  </inkml:definitions>
  <inkml:trace contextRef="#ctx0" brushRef="#br0">33 476 18898,'0'0'4404,"-6"9"-139,-18 30-1051,22-28-2215,8-10-395,7-5-221,-13 4-383,26-17 0,0-1 0,-2-1 0,39-38 0,-26 23 0,0-1 0,-2-1 0,-1-1 0,-2-2 0,-1-2 0,-2-1 0,-3-1 0,25-51 0,-38 75 0,-12 19 0,-1 0 0,0 0 0,1 0 0,-1 0 0,0 0 0,1 1 0,-1-1 0,0 0 0,1 0 0,-1 0 0,0 0 0,0 1 0,1-1 0,-1 0 0,0 0 0,0 1 0,1-1 0,-1 0 0,0 1 0,0-1 0,0 0 0,1 0 0,-1 1 0,0-1 0,0 0 0,0 1 0,0-1 0,0 0 0,0 1 0,0-1 0,0 1 0,0-1 0,0 1 0,4 47 0,-4-39 0,0 59 41,4 53-3,-3-108-96,1-1 0,0 1 0,1-1 0,1 0 0,0 0 0,0 0 1,8 13-1,2-5-3017,5-8-4997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7:31.283"/>
    </inkml:context>
    <inkml:brush xml:id="br0">
      <inkml:brushProperty name="width" value="0.025" units="cm"/>
      <inkml:brushProperty name="height" value="0.025" units="cm"/>
    </inkml:brush>
  </inkml:definitions>
  <inkml:trace contextRef="#ctx0" brushRef="#br0">0 186 6054,'0'0'7906,"5"8"-7260,16 26-70,-19-32-486,-1-1-1,1 1 1,0 0-1,-1-1 1,1 1-1,0-1 1,0 0-1,0 1 0,0-1 1,0 0-1,0 0 1,0-1-1,0 1 1,1 0-1,-1-1 1,0 1-1,0-1 1,1 0-1,-1 0 0,0 0 1,1 0-1,-1 0 1,0 0-1,1 0 1,-1-1-1,2 0 1,6-2 243,0 0 1,-1 0 0,19-10 0,-26 13-305,22-12 186,0 2 0,1 1 0,0 1 0,0 1 1,1 1-1,0 1 0,0 1 0,0 2 0,33 0 0,82-4 589,174-31 0,-176 17-239,178-3 1,-23 27-345,384-14 118,-435-1-144,333 28 0,219-5-118,2-44 26,-641 25-96,2300-31 1173,-1260 37-1043,-479-6-82,-255 43-55,-110-4 0,-58-17 9,427 15 25,-692-29-32,180-4 87,-181 1-74,-2-1 0,1-2 0,0-1 0,-1-1 0,42-17 0,-48 13 723,-38 10-4218,-3 2 206,-11 0-3170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5"/>
    </inkml:context>
    <inkml:brush xml:id="br0">
      <inkml:brushProperty name="width" value="0.025" units="cm"/>
      <inkml:brushProperty name="height" value="0.025" units="cm"/>
    </inkml:brush>
  </inkml:definitions>
  <inkml:trace contextRef="#ctx0" brushRef="#br0">1 489 21749,'0'0'8941,"14"-5"-8449,1 0-341,-1 0 0,0-1 0,-1-1 1,0 0-1,0-1 0,0 0 0,-1-1 1,12-11-1,34-36-106,-2-3-1,-3-2 1,-2-2 0,64-107 0,-115 170-45,0 0 0,0 0 0,0 0 0,0 1 0,0-1 0,0 0 0,0 0 0,0 0 0,1 0 0,-1 0 0,0 0 0,0 0 0,0 0 0,0 0 0,0 0 0,0 0 0,0 0 0,0 0 0,0 0 0,0 0 0,0 0 0,0 0 0,0 0 0,0 0 0,-4 14 0,-10 21 0,-4 1 0,-64 138 0,72-147 0,0 0 0,2 0 0,0 1 0,-4 45 0,11-70-137,1 0-1,0-1 1,0 1-1,0-1 1,0 1-1,0-1 1,0 1-1,1-1 1,0 1-1,-1-1 1,1 1-1,1 2 1,-1-4-41,0 0 0,-1-1-1,1 1 1,0 0 0,0-1 0,0 1 0,0-1-1,-1 1 1,1-1 0,0 1 0,0-1-1,0 0 1,0 0 0,0 1 0,0-1 0,0 0-1,0 0 1,0 0 0,0 0 0,0 0 0,0 0-1,0 0 1,0 0 0,0 0 0,0-1 0,0 1-1,0 0 1,0-1 0,0 1 0,0-1-1,2 0 1,12-9-9564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6"/>
    </inkml:context>
    <inkml:brush xml:id="br0">
      <inkml:brushProperty name="width" value="0.025" units="cm"/>
      <inkml:brushProperty name="height" value="0.025" units="cm"/>
    </inkml:brush>
  </inkml:definitions>
  <inkml:trace contextRef="#ctx0" brushRef="#br0">0 42 27546,'0'0'5221,"46"-41"-22613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7"/>
    </inkml:context>
    <inkml:brush xml:id="br0">
      <inkml:brushProperty name="width" value="0.025" units="cm"/>
      <inkml:brushProperty name="height" value="0.025" units="cm"/>
    </inkml:brush>
  </inkml:definitions>
  <inkml:trace contextRef="#ctx0" brushRef="#br0">3 247 6758,'-1'-9'7816,"0"2"-7358,1 0 0,-1 1 0,1-1-1,0 0 1,1 0 0,0 1 0,0-1 0,0 1 0,1-1 0,0 1 0,0-1 0,0 1 0,1 0 0,0 0 0,1 0-1,-1 0 1,8-9 0,0 4 33,1 1 0,0 0 0,0 1 0,1 1 0,0 0 0,0 0 0,1 1 0,15-5-1,-14 6-306,1 1 0,0 0 0,1 1-1,-1 0 1,1 2 0,-1 0-1,1 1 1,0 0 0,-1 2 0,1 0-1,0 0 1,17 5 0,-31-5-175,1 1 1,0-1-1,-1 0 0,0 1 1,1 0-1,-1 0 1,0 0-1,0 0 0,0 1 1,0-1-1,0 1 1,-1 0-1,1-1 1,-1 1-1,1 0 0,-1 1 1,0-1-1,0 0 1,-1 1-1,1-1 0,-1 1 1,0-1-1,0 1 1,0-1-1,0 1 1,0 0-1,-1 0 0,0 0 1,0 3-1,0 2 90,0 0-1,-1 0 0,0 0 1,-1-1-1,0 1 0,0 0 1,-1-1-1,0 1 0,0-1 1,-1 0-1,-6 10 0,-13 14 488,-38 40 0,15-19-108,45-52-478,0 0 1,-1 1-1,1-1 1,0 1-1,0-1 1,0 1-1,0-1 1,0 1-1,0 0 1,1-1-1,-1 1 1,1 0-1,-1 0 0,1 0 1,-1 0-1,1-1 1,0 1-1,0 2 1,0-3-35,1 0 0,-1 0 1,1 0-1,-1 0 1,1 0-1,0 0 0,-1 0 1,1 0-1,0-1 0,0 1 1,-1 0-1,1-1 0,0 1 1,0 0-1,0-1 0,0 1 1,0-1-1,0 1 0,0-1 1,0 0-1,0 1 1,2-1-1,6 2-485,1-1 1,-1 0 0,1-1-1,0 0 1,14-2-1,33-10-3981,6-9-2755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8"/>
    </inkml:context>
    <inkml:brush xml:id="br0">
      <inkml:brushProperty name="width" value="0.025" units="cm"/>
      <inkml:brushProperty name="height" value="0.025" units="cm"/>
    </inkml:brush>
  </inkml:definitions>
  <inkml:trace contextRef="#ctx0" brushRef="#br0">201 30 13036,'-14'4'10789,"4"-1"-10355,-1 1 0,0 0 0,1 1-1,0 0 1,0 0 0,0 1 0,1 0 0,0 1 0,0 0-1,1 0 1,-1 1 0,2 0 0,-1 1 0,1 0-1,0 0 1,1 0 0,0 1 0,-5 12 0,7-14-382,1-1 0,1 1 0,-1 0 0,1 0 1,0 0-1,1 0 0,0 0 0,1 0 0,0 17 0,0-23-46,1 1 0,0 0-1,-1 0 1,1 0-1,0-1 1,0 1-1,1-1 1,-1 1-1,0-1 1,1 1 0,0-1-1,-1 0 1,1 1-1,0-1 1,0 0-1,0 0 1,1-1-1,-1 1 1,0 0-1,1-1 1,-1 1 0,1-1-1,-1 0 1,1 0-1,0 0 1,0 0-1,-1 0 1,1-1-1,0 1 1,0-1-1,3 0 1,5 1-6,0-1 0,0 0 0,0-1 0,0-1 0,0 1 0,0-2 0,0 1 0,0-2 0,-1 1 0,0-2 0,1 1 0,-2-1 0,1-1 0,0 1 0,-1-2 0,0 1 0,-1-2 0,0 1 0,0-1 0,0 0 0,-1 0 0,0-1 0,0 0 0,-1 0 0,-1-1 0,1 0 0,-2 0 0,1 0 0,-1 0 0,-1-1 0,0 0 0,0 0 0,-1 0 0,-1 0 0,0 0 0,0 0 0,-1 0 0,0 0 0,-3-15 0,3 24 2,-1 1-1,1-1 1,0 0-1,-1 1 1,1-1-1,-1 1 1,1-1-1,-1 1 1,0-1-1,0 1 1,0-1-1,0 1 1,0 0-1,0-1 1,0 1-1,0 0 1,0 0-1,0 0 1,-1 0-1,1 0 1,-1 0-1,1 0 1,-1 0-1,1 0 1,-1 1-1,1-1 1,-1 1-1,1-1 1,-1 1-1,0-1 1,1 1-1,-1 0 1,0 0-1,1 0 1,-1 0-1,0 0 1,1 0-1,-1 1 1,-2 0-1,0 0-68,-1 0-1,1 0 1,-1 1-1,1 0 1,0 0-1,0 0 1,0 1-1,0-1 1,0 1 0,0 0-1,1 0 1,-6 6-1,-27 48-8713,26-36 2076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0.258"/>
    </inkml:context>
    <inkml:brush xml:id="br0">
      <inkml:brushProperty name="width" value="0.025" units="cm"/>
      <inkml:brushProperty name="height" value="0.025" units="cm"/>
    </inkml:brush>
  </inkml:definitions>
  <inkml:trace contextRef="#ctx0" brushRef="#br0">1 11 10250,'0'0'16495,"58"11"-15213,-26-11-386,4 0-351,3 0-289,2-1-160,-2-5-64,-5 0-192,-6 1-1057,-10 1-1410,-11 4-1857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9"/>
    </inkml:context>
    <inkml:brush xml:id="br0">
      <inkml:brushProperty name="width" value="0.025" units="cm"/>
      <inkml:brushProperty name="height" value="0.025" units="cm"/>
    </inkml:brush>
  </inkml:definitions>
  <inkml:trace contextRef="#ctx0" brushRef="#br0">54 75 22325,'0'0'7303,"12"-10"-5178,-9 8-1989,4-5-68,0 1-1,1 0 1,0 0-1,0 1 1,0 0-1,1 1 1,-1-1-1,1 2 1,0-1-1,0 1 1,1 1-1,11-3 1,-14 5-68,0-1 0,0 1 0,0 0 0,-1 0 0,1 1 0,12 2 0,-18-2 0,1 0 0,-1-1 0,0 1 0,1 0 0,-1 0 0,0 0 0,0 0 0,1 0 0,-1 0 0,0 0 0,0 0 0,0 0 0,0 0 0,0 1 0,-1-1 0,1 0 0,0 1 0,-1-1 0,1 1 0,-1-1 0,1 1 0,-1-1 0,0 1 0,1-1 0,-1 1 0,0-1 0,0 1 0,0 0 0,0-1 0,0 1 0,-1-1 0,1 1 0,0-1 0,-1 1 0,0 1 0,-2 5 0,1-1 0,-1 0 0,0 0 0,-1-1 0,0 1 0,0-1 0,0 0 0,-1 0 0,0 0 0,-10 10 0,-67 52 0,53-46 0,7-6 0,-33 29 0,52-43 0,1 1 0,-1 0 0,1 0 0,-1 0 0,1 0 0,0 0 0,0 0 0,0 0 0,1 1 0,-1-1 0,1 0 0,0 1 0,0 0 0,-1 6 0,2-9 0,0 0 0,1 0 0,-1 0 0,0 1 0,1-1 0,-1 0 0,1 0 0,0 0 0,-1 0 0,1 0 0,0 0 0,-1 0 0,1 0 0,0 0 0,0 0 0,0 0 0,0 0 0,0-1 0,0 1 0,0 0 0,0-1 0,1 1 0,-1-1 0,0 1 0,0-1 0,0 0 0,1 1 0,1-1 0,45 8 0,-39-8 0,56 5-432,102-7-1,-128-3-4478,-4-4-3214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0"/>
    </inkml:context>
    <inkml:brush xml:id="br0">
      <inkml:brushProperty name="width" value="0.025" units="cm"/>
      <inkml:brushProperty name="height" value="0.025" units="cm"/>
    </inkml:brush>
  </inkml:definitions>
  <inkml:trace contextRef="#ctx0" brushRef="#br0">210 0 21973,'0'0'9171,"-9"7"-7794,-1 0-1315,0 2-1,1-1 1,0 1-1,-8 10 0,14-16-64,0 1 0,0-1 0,1 1 0,0-1 0,0 1 0,0 0 0,0 0 0,1 0 0,-1 0 0,1 0 0,0 0 0,0 0-1,0 0 1,1 1 0,-1-1 0,1 0 0,0 0 0,1 1 0,0 4 0,0-8 3,1 0 0,-1 0 0,1 1 0,-1-1 0,1 0 0,-1 0 0,1-1 0,0 1 0,0 0 0,-1-1 0,1 1 0,0-1 0,0 1 0,0-1 0,0 0 0,0 0 0,0 0 0,-1 0 0,1 0 0,0 0 0,0 0 0,3-1 0,3 0 0,92-9 0,-80 7 0,0 0 0,1 1 0,-1 1 0,1 1 0,26 3 0,-44-3 0,-1 0 0,0 1 0,1-1 0,-1 1 0,0-1 0,1 1 0,-1-1 0,0 1 0,0 0 0,1 0 0,-1 0 0,0 1 0,0-1 0,0 0 0,-1 1 0,1-1 0,0 1 0,0 0 0,-1 0 0,1-1 0,-1 1 0,1 0 0,-1 0 0,0 0 0,0 1 0,0-1 0,0 0 0,0 0 0,-1 1 0,1-1 0,-1 0 0,1 1 0,-1-1 0,0 0 0,0 1 0,0-1 0,0 4 0,-1 0 0,-1 0 0,0 0 0,0 0 0,0 0 0,-1 0 0,0 0 0,0-1 0,0 1 0,-1-1 0,0 0 0,0 0 0,0 0 0,-6 4 0,-12 10 0,-1 0 0,-1-2 0,-1-1 0,-40 19 0,49-27 0,-1-1 0,0 0 0,0-1 0,-1-2 0,0 1 0,1-2 0,-1 0 0,-28 0 0,43-3-157,0-1-1,0 1 1,0 0 0,0-1-1,1 1 1,-1-1 0,0 0-1,1 0 1,-1 0 0,0 0-1,1 0 1,-1-1 0,1 1-1,0-1 1,-1 1 0,1-1-1,0 0 1,0 0 0,-3-5-1,-14-32-8306,7-10-11123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1"/>
    </inkml:context>
    <inkml:brush xml:id="br0">
      <inkml:brushProperty name="width" value="0.025" units="cm"/>
      <inkml:brushProperty name="height" value="0.025" units="cm"/>
    </inkml:brush>
  </inkml:definitions>
  <inkml:trace contextRef="#ctx0" brushRef="#br0">1 92 12268,'0'0'15086,"91"-18"-11210,-37 8-2339,13-1-1537,8 0 0,3 4 0,2-1 0,-10-4 0,-3-2-8968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2"/>
    </inkml:context>
    <inkml:brush xml:id="br0">
      <inkml:brushProperty name="width" value="0.025" units="cm"/>
      <inkml:brushProperty name="height" value="0.025" units="cm"/>
    </inkml:brush>
  </inkml:definitions>
  <inkml:trace contextRef="#ctx0" brushRef="#br0">9305 259 3523,'-2'0'7719,"1"1"-7704,0-1-1,0 0 0,0 0 0,0 0 0,0 1 1,1-1-1,-1 0 0,0 0 0,0 0 0,0 0 1,0-1-1,0 1 0,0 0 0,1 0 0,-1 0 1,0-1-1,0 1 0,-1-1 0,1-4 4329,-16 4-648,-20 0-3440,-92 0 981,-130-17 0,-61-15-933,-55-7 19,-99 11 259,275 25-532,-355-28 1482,242 12-1012,-57-6-348,-397-12-81,-227 28 76,404 44-125,327-12-29,225-20-11,-721 34 265,-1951-34-181,2701-2-165,-52-2-567,22-5-2779,19 0-1443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18.749"/>
    </inkml:context>
    <inkml:brush xml:id="br0">
      <inkml:brushProperty name="width" value="0.025" units="cm"/>
      <inkml:brushProperty name="height" value="0.025" units="cm"/>
    </inkml:brush>
  </inkml:definitions>
  <inkml:trace contextRef="#ctx0" brushRef="#br0">5 160 6118,'0'0'15353,"0"0"-15325,-1 0-1,1 1 1,0-1 0,0 0-1,0 0 1,-1 0 0,1 0-1,0 0 1,0 0 0,0 0-1,-1 1 1,1-1 0,0 0-1,0 0 1,0 0 0,0 0-1,0 1 1,-1-1 0,1 0-1,0 0 1,0 0 0,0 1-1,0-1 1,0 0 0,0 0-1,0 1 1,0-1 0,0 0-1,0 0 1,0 0 0,0 1-1,0-1 1,0 0 0,0 0-1,0 1 1,0-1 0,0 0-1,0 0 1,0 0 0,0 1-1,1-1 1,-1 0-1,0 0 1,9 5 109,1 0 1,0-1-1,0 0 0,1-1 1,-1 0-1,1-1 0,12 1 1,-14-1-116,33 4 346,0-1 0,1-3 0,0-1 0,45-5 0,170-31 1012,-156 18-1338,121-12 585,324-3 0,-22 50 586,3 1-712,28-46-162,2 0 224,-432 29-543,-31 1 50,117-13 0,-198 5 62,-19-3-712,-26-10-2453,22 14 1123,-20-14-4849,-3-2-5722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35.758"/>
    </inkml:context>
    <inkml:brush xml:id="br0">
      <inkml:brushProperty name="width" value="0.025" units="cm"/>
      <inkml:brushProperty name="height" value="0.025" units="cm"/>
    </inkml:brush>
  </inkml:definitions>
  <inkml:trace contextRef="#ctx0" brushRef="#br0">0 38 4548,'0'0'19411,"66"14"-18418,-38-14-353,3 0-352,0 0-255,0 0 31,-1 0-96,1-4-1057,-5-10-1250,-1-1-1953,-5-4-6918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36.786"/>
    </inkml:context>
    <inkml:brush xml:id="br0">
      <inkml:brushProperty name="width" value="0.025" units="cm"/>
      <inkml:brushProperty name="height" value="0.025" units="cm"/>
    </inkml:brush>
  </inkml:definitions>
  <inkml:trace contextRef="#ctx0" brushRef="#br0">0 67 18257,'0'0'6214,"49"6"-4548,-20-8-33,10-8-319,3-3-674,5-3-416,0 0-160,-2 6-32,-2 5-576,-8 5-1858,-11 0-2275,-8 8-3747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4.579"/>
    </inkml:context>
    <inkml:brush xml:id="br0">
      <inkml:brushProperty name="width" value="0.025" units="cm"/>
      <inkml:brushProperty name="height" value="0.025" units="cm"/>
    </inkml:brush>
  </inkml:definitions>
  <inkml:trace contextRef="#ctx0" brushRef="#br0">1 1 224,'0'0'22117,"13"2"-21129,110 10 671,241-7 1,-193-7-1589,-87 3-41,-31 1 1,0-2 0,96-14-1,-143 13 745,-25 4-519,-28 7-486,39-8-164,-33 8-2283,15-10-4042,12-5-4631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8.486"/>
    </inkml:context>
    <inkml:brush xml:id="br0">
      <inkml:brushProperty name="width" value="0.025" units="cm"/>
      <inkml:brushProperty name="height" value="0.025" units="cm"/>
    </inkml:brush>
  </inkml:definitions>
  <inkml:trace contextRef="#ctx0" brushRef="#br0">473 42 4708,'0'0'20847,"2"-6"-19630,6-20-53,-8 26-1115,0 0 1,0-1-1,0 1 1,0-1-1,0 1 1,0-1-1,-1 1 1,1-1-1,0 1 1,0 0-1,-1-1 1,1 1-1,0-1 1,0 1-1,-1 0 1,1-1-1,-1 1 1,1 0-1,0-1 1,-1 1-1,1 0 1,-1 0-1,1 0 1,0-1-1,-1 1 1,1 0-1,-1 0 1,1 0-1,-1 0 1,1 0-1,-1 0 1,1 0-1,-1 0 1,1 0-1,-1 0 1,1 0-1,-1 0 1,1 0-1,0 0 1,-2 0-1,-20 2 143,10 2-61,0-1 0,1 2 0,-1 0 0,1 0 0,0 1 1,0 0-1,-19 16 0,0 2 3,-33 36 1,49-46-113,1 0-1,1 1 1,1 0-1,-13 24 1,19-32-13,2 1 1,-1 0 0,1 0 0,0 0 0,0 0-1,1 0 1,1 1 0,-1-1 0,1 1 0,0-1-1,1 1 1,1 10 0,1-13-1,0-1 1,1 1-1,0 0 1,0-1-1,0 0 0,1 1 1,-1-1-1,1-1 1,1 1-1,5 5 0,17 24 21,-23-29 3,-1 1 0,-1 0 0,1 0 0,-1 0 0,0 0 0,-1 1 0,1-1 0,-1 0 0,0 1 0,-1-1 0,0 1 0,0-1 0,0 1 0,-1-1 0,0 1 0,0-1 0,0 0 0,-1 1 0,0-1 0,0 0 0,-1 0 0,0 0 0,0-1 0,0 1 0,-1-1 0,1 1 0,-10 8 0,53-19-33,-36 4-14,0 0 0,0 0 0,0 0 0,1 1 0,-1 0 0,0 0 0,0 0 0,0 0 0,0 0 0,0 1 0,0 0 0,0 0 0,5 2 0,-7-2 6,-1 1 0,1-1 0,-1 1 0,1 0 1,-1-1-1,0 1 0,1 0 0,-1 0 0,0 0 0,0 0 0,0 0 1,-1 0-1,1 0 0,0 0 0,-1 1 0,1-1 0,-1 0 0,0 0 1,0 0-1,0 1 0,0-1 0,0 0 0,0 0 0,-1 0 0,0 4 1,-1 4 20,0 1 0,-1-1 0,0-1 1,0 1-1,-1 0 0,-1-1 1,1 0-1,-8 10 0,-55 72 200,23-33-145,42-55-194,0 0 1,0 0-1,0 0 0,1 1 1,-1-1-1,1 1 0,0-1 1,0 1-1,0-1 0,1 1 1,-1-1-1,1 1 0,0 0 1,0-1-1,0 1 0,0 0 1,2 6-1,0 13-222,-2-11 327,-1 0 0,0 0 0,0 0 0,-1 0 1,-1-1-1,0 1 0,-7 17 0,-42 78 307,36-76 140,-23 56 0,34-70-382,1 1-1,0-1 1,1 1 0,1 0-1,1 29 1,1-45-43,0-1-1,0 1 1,0-1 0,1 0 0,-1 1 0,1-1 0,-1 1 0,1-1 0,-1 1 0,1-1-1,0 0 1,0 0 0,0 1 0,0-1 0,-1 0 0,2 0 0,-1 0 0,0 0 0,0 0-1,0 0 1,0 0 0,1 0 0,-1-1 0,0 1 0,1 0 0,-1-1 0,1 1 0,-1-1-1,0 1 1,1-1 0,-1 0 0,3 0 0,56 3-665,-44-4-260,3 1-663,39 0-8821,-22-3-4257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0.542"/>
    </inkml:context>
    <inkml:brush xml:id="br0">
      <inkml:brushProperty name="width" value="0.025" units="cm"/>
      <inkml:brushProperty name="height" value="0.025" units="cm"/>
    </inkml:brush>
  </inkml:definitions>
  <inkml:trace contextRef="#ctx0" brushRef="#br0">7 1 4773,'0'0'14461,"-1"0"-14337,1 1 0,0-1 0,0 0 0,0 1 0,0-1 0,0 1 0,0-1 0,0 1-1,0-1 1,-1 1 0,2-1 0,-1 0 0,0 1 0,0-1 0,0 1 0,0-1 0,0 1 0,0-1 0,0 0 0,0 1-1,1-1 1,-1 1 0,0-1 0,0 0 0,1 1 0,-1-1 0,0 0 0,0 1 0,1-1 0,-1 0 0,0 1 0,1-1-1,21 3 589,-1-1 0,1-1 0,0-1 0,26-4 0,22 1 335,-70 4-1031,1-1-1,-1 1 0,0-1 0,0 1 0,1 0 0,-1-1 0,0 1 0,0-1 0,0 1 0,1 0 0,-1-1 0,0 1 0,0 0 1,0-1-1,0 1 0,0 0 0,-1-1 0,1 1 0,0 0 0,0-1 0,0 1 0,0-1 0,-1 1 0,1 0 0,0-1 1,-1 1-1,1-1 0,0 1 0,-1-1 0,1 1 0,-1-1 0,1 1 0,0-1 0,-1 1 0,0-1 0,1 0 0,-1 1 1,1-1-1,-1 1 0,-9 1 295,-1 1 1,1-1 0,0-1 0,-1 0-1,1-1 1,0 1 0,-1-2-1,-13-2 1,9 2-215,1 0 1,-1 1-1,-17 2 0,32-2-104,0 0-1,1 1 0,-1-1 0,0 0 0,1 0 0,-1 1 1,1-1-1,-1 0 0,0 0 0,0 1 0,1-1 0,-1 0 1,0 1-1,0-1 0,1 1 0,-1-1 0,0 0 0,0 1 1,0-1-1,0 1 0,1-1 0,-1 0 0,0 1 0,0-1 1,0 1-1,0-1 0,0 1 0,0-1 0,0 1 0,0-1 1,0 0-1,0 1 0,-1-1 0,1 1 0,0-1 0,0 1 1,0-1-1,0 0 0,-1 1 0,1-1 0,0 0 0,0 1 1,-1-1-1,1 0 0,0 1 0,-1-1 0,1 0 1,0 1-1,-1-1 0,1 0 0,-1 1 0,143 0 267,-70-3-217,-71 2-9,-15-1 96,1 0 0,0 1 0,0 0 0,0 1 0,-1 1 0,1 0 0,-18 5 0,-3 0 28,-48 3-156,111-31-3987,-17 10-1486,15-9-9794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0.774"/>
    </inkml:context>
    <inkml:brush xml:id="br0">
      <inkml:brushProperty name="width" value="0.025" units="cm"/>
      <inkml:brushProperty name="height" value="0.025" units="cm"/>
    </inkml:brush>
  </inkml:definitions>
  <inkml:trace contextRef="#ctx0" brushRef="#br0">26 1 15695,'0'0'8194,"-2"10"-6875,-4 14-818,1-3-220,0 0 1,-3 40-1,8-60-278,0-1 0,1 0 0,-1 1 0,0-1-1,0 0 1,0 1 0,1-1 0,-1 0 0,0 0 0,0 1-1,1-1 1,-1 0 0,0 0 0,0 1 0,1-1 0,-1 0-1,0 0 1,1 0 0,-1 1 0,0-1 0,1 0 0,-1 0 0,0 0-1,1 0 1,-1 0 0,0 0 0,1 0 0,-1 0 0,1 0-1,-1 0 1,0 0 0,1 0 0,-1 0 0,0 0 0,1 0 0,-1 0-1,0-1 1,1 1 0,-1 0 0,0 0 0,1 0 0,-1 0-1,0-1 1,1 1 0,17-9 19,-7-1-309,-1 0 1,0-1 0,0 0 0,9-15 0,15-16-995,-72 115 1350,38-73-66,-4 7 208,0 0-1,0 0 0,1 0 0,0 1 0,1-1 1,-1 1-1,1 0 0,-1 11 0,34-46-1277,-16 6-2798,1-2-3897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1.289"/>
    </inkml:context>
    <inkml:brush xml:id="br0">
      <inkml:brushProperty name="width" value="0.025" units="cm"/>
      <inkml:brushProperty name="height" value="0.025" units="cm"/>
    </inkml:brush>
  </inkml:definitions>
  <inkml:trace contextRef="#ctx0" brushRef="#br0">1 74 8616,'0'0'22240,"12"-9"-21306,-5 3-845,1 1 0,1-1 0,-1 1-1,1 1 1,0 0 0,0 0 0,0 0 0,1 1-1,-1 1 1,19-3 0,48 3-1427,-49 2-871,1-1 0,43-8 0,-57 5-5585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2.305"/>
    </inkml:context>
    <inkml:brush xml:id="br0">
      <inkml:brushProperty name="width" value="0.025" units="cm"/>
      <inkml:brushProperty name="height" value="0.025" units="cm"/>
    </inkml:brush>
  </inkml:definitions>
  <inkml:trace contextRef="#ctx0" brushRef="#br0">0 35 7976,'0'0'21876,"47"23"-21075,-11-23-417,3 0-159,2-5-193,1 0-193,-1-2-1056,-6-1-2114,-6-6-2723,-5-4-11178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6.752"/>
    </inkml:context>
    <inkml:brush xml:id="br0">
      <inkml:brushProperty name="width" value="0.025" units="cm"/>
      <inkml:brushProperty name="height" value="0.025" units="cm"/>
    </inkml:brush>
  </inkml:definitions>
  <inkml:trace contextRef="#ctx0" brushRef="#br0">19 29 4740,'0'0'14638,"0"8"-9996,-1 13-3102,0 29-1035,0 2 400,1-52-833,0 0 0,0 0 0,0 0-1,0 0 1,0 0 0,1 0 0,1-31 412,8-95 973,-10 125-955,-1 9 198,-27 116-465,36-200-63,0 38 899,-15 109-889,2-61 41,4-47-83,1 31-141,0 0 0,0 0-1,1 0 1,0 0 0,0 1 0,0-1 0,1 0-1,4-11 1,-3 67-180,-3 24 682,0-19-1817,0-24-5525,0-48-333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0.025"/>
    </inkml:context>
    <inkml:brush xml:id="br0">
      <inkml:brushProperty name="width" value="0.025" units="cm"/>
      <inkml:brushProperty name="height" value="0.025" units="cm"/>
    </inkml:brush>
  </inkml:definitions>
  <inkml:trace contextRef="#ctx0" brushRef="#br0">1 83 6150,'0'0'14686,"10"0"-14051,20 2-508,1-2 0,-1-1 0,0-1 1,0-2-1,0-1 0,0-2 0,-1 0 0,0-2 0,-1-1 0,40-20 1,-68 30-104,-1 0 1,1 0-1,0 0 1,0 0-1,0-1 1,0 1-1,-1 0 1,1 0-1,0 0 1,0 0-1,0 0 1,0 0-1,0 0 1,-1 0-1,1 0 1,0 0-1,0 0 1,0-1-1,0 1 1,0 0-1,0 0 1,-1 0 0,1 0-1,0 0 1,0-1-1,0 1 1,0 0-1,0 0 1,0 0-1,0 0 1,0 0-1,0-1 1,0 1-1,0 0 1,0 0-1,0 0 1,0 0-1,0-1 1,0 1-1,0 0 1,0 0-1,0 0 1,0 0-1,0-1 1,0 1-1,0 0 1,0 0-1,0 0 1,1 0-1,-1-1 1,-36 1 324,-61 6-491,81-5 275,-131 7 2857,219-22-2413,-47 13-597,-4-1 24,0 2 0,0 0 0,1 2 0,30 5 0,-38 1-62,-26-2 76,-24 1 134,-21-3 620,39-4-284,0 1-1,0 0 1,-32 8-1,50-9-490,-1 0 1,1 0-1,0 0 0,-1 0 0,1 0 0,0 0 0,-1 0 1,1 0-1,0 1 0,-1-1 0,1 0 0,0 0 1,-1 0-1,1 0 0,0 0 0,-1 0 0,1 1 1,0-1-1,-1 0 0,1 0 0,0 1 0,0-1 0,-1 0 1,1 0-1,0 1 0,0-1 0,0 0 0,-1 0 1,1 1-1,0-1 0,0 0 0,0 1 0,0-1 0,0 0 1,0 1-1,0-1 0,-1 0 0,1 1 0,0 0 1,14 6-166,23 2-278,-3-6-2094,0-1 1,1-2-1,55-6 0,-69-1-396,-21 7 2854,0 0-1,0-1 0,0 1 1,0 0-1,0 0 1,0 0-1,0 0 0,0-1 1,0 1-1,0 0 1,0 0-1,0 0 1,0-1-1,0 1 0,0 0 1,0 0-1,0 0 1,0 0-1,0-1 0,0 1 1,0 0-1,0 0 1,0 0-1,-1 0 1,1-1-1,0 1 0,0 0 1,0 0-1,0 0 1,0 0-1,0 0 0,-1-1 1,1 1-1,0 0 1,0 0-1,0 0 0,0 0 1,-1 0-1,1 0 1,0 0-1,0 0 1,0 0-1,0 0 0,-1 0 1,1 0-1,0 0 1,0 0-1,-1 0 0,-39-6-6013,2 6 1505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3.502"/>
    </inkml:context>
    <inkml:brush xml:id="br0">
      <inkml:brushProperty name="width" value="0.025" units="cm"/>
      <inkml:brushProperty name="height" value="0.025" units="cm"/>
    </inkml:brush>
  </inkml:definitions>
  <inkml:trace contextRef="#ctx0" brushRef="#br0">5 0 5093,'0'0'14285,"0"51"-13388,-3-26-192,1 0-417,2 3-224,0-1-96,0 1-993,0-6-1345,0-2-5317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3.860"/>
    </inkml:context>
    <inkml:brush xml:id="br0">
      <inkml:brushProperty name="width" value="0.025" units="cm"/>
      <inkml:brushProperty name="height" value="0.025" units="cm"/>
    </inkml:brush>
  </inkml:definitions>
  <inkml:trace contextRef="#ctx0" brushRef="#br0">1 1 2530,'0'0'1570,"0"53"-1538,1-31 4708,1 2-3651,-2-1-352,0 0-673,0 0-897,0-1-448,0-3 1025,0 1 256,0-5-160,0 0-577,0-3-416,0-1-1441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15.893"/>
    </inkml:context>
    <inkml:brush xml:id="br0">
      <inkml:brushProperty name="width" value="0.025" units="cm"/>
      <inkml:brushProperty name="height" value="0.025" units="cm"/>
    </inkml:brush>
  </inkml:definitions>
  <inkml:trace contextRef="#ctx0" brushRef="#br0">106 2 6758,'0'0'25785,"-6"-2"-25582,40 14-199,1-2 0,0-1 0,0-2 1,53 5-1,71-12-4,-199-2 0,-68-13 0,74 9 0,1 2 0,-1 0 0,-43 3 0,25 15 0,112-10 0,70 15 0,-80-11 0,-186-11 0,-75 1 0,404 3 0,29-12-3849,-200 7-2637,-5-2-4223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19.877"/>
    </inkml:context>
    <inkml:brush xml:id="br0">
      <inkml:brushProperty name="width" value="0.025" units="cm"/>
      <inkml:brushProperty name="height" value="0.025" units="cm"/>
    </inkml:brush>
  </inkml:definitions>
  <inkml:trace contextRef="#ctx0" brushRef="#br0">129 0 7495,'0'0'18866,"-9"12"-17510,-5 8-894,1 0-1,0 0 1,2 1 0,0 1 0,-8 23 0,9-13-83,2 0 1,1 0 0,2 1 0,1-1 0,0 36 0,4-67-378,0 0-1,1 0 1,-1 0-1,0 1 1,1-1-1,-1 0 1,1 0-1,0 0 1,-1 0-1,1 0 1,0 0-1,0 0 1,-1 0-1,1 0 1,0 0 0,0 0-1,0-1 1,0 1-1,0 0 1,0-1-1,1 1 1,-1 0-1,0-1 1,0 1-1,0-1 1,0 0-1,1 1 1,-1-1 0,0 0-1,0 0 1,1 0-1,-1 0 1,0 0-1,0 0 1,1 0-1,-1 0 1,0-1-1,0 1 1,3-1-1,2 0-79,0 0 0,0 0-1,0-1 1,-1 1-1,1-1 1,0-1 0,6-3-1,-6 2-860,-1 0-1,0 0 0,0-1 1,0 1-1,0-2 1,-1 1-1,5-7 1,7-15-6225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0.220"/>
    </inkml:context>
    <inkml:brush xml:id="br0">
      <inkml:brushProperty name="width" value="0.025" units="cm"/>
      <inkml:brushProperty name="height" value="0.025" units="cm"/>
    </inkml:brush>
  </inkml:definitions>
  <inkml:trace contextRef="#ctx0" brushRef="#br0">0 0 17649,'0'0'9641,"19"17"-21717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0.557"/>
    </inkml:context>
    <inkml:brush xml:id="br0">
      <inkml:brushProperty name="width" value="0.025" units="cm"/>
      <inkml:brushProperty name="height" value="0.025" units="cm"/>
    </inkml:brush>
  </inkml:definitions>
  <inkml:trace contextRef="#ctx0" brushRef="#br0">1 133 6406,'0'0'22186,"6"0"-21385,-3-1-754,0 1 0,0 0 0,-1-1 0,1 0 0,0 0 0,-1 0-1,1 0 1,-1 0 0,1 0 0,-1 0 0,0-1 0,1 0 0,-1 1 0,0-1 0,0 0 0,0 0-1,0 0 1,0 0 0,-1 0 0,3-3 0,31-62 118,-19 33-242,-16 34 68,0 0-1,0 0 1,0 1-1,0-1 1,0 0-1,0 0 1,0 0-1,0 0 1,0 0-1,0 1 1,0-1-1,0 0 1,0 0-1,0 0 1,0 0-1,0 1 1,0-1-1,0 0 1,0 0 0,0 0-1,0 0 1,0 0-1,1 1 1,-1-1-1,0 0 1,0 0-1,0 0 1,0 0-1,0 0 1,0 0-1,0 0 1,1 1-1,-1-1 1,0 0-1,0 0 1,0 0-1,0 0 1,0 0-1,1 0 1,-1 0-1,0 0 1,0 0-1,0 0 1,0 0-1,1 0 1,-1 0-1,0 0 1,0 0 0,0 0-1,0 0 1,1 0-1,-1 0 1,0 0-1,0 0 1,0 0-1,0 0 1,0-1-1,1 1 1,-1 0-1,0 0 1,3 30-41,-1 35 272,-3-38-230,0-19-22,0 0 1,1 0 0,-1 0-1,2 1 1,-1-1 0,2 0 0,-1 0-1,1 0 1,0-1 0,5 14-1,2-13-2613,0-8-3463,1-4-5457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1.179"/>
    </inkml:context>
    <inkml:brush xml:id="br0">
      <inkml:brushProperty name="width" value="0.025" units="cm"/>
      <inkml:brushProperty name="height" value="0.025" units="cm"/>
    </inkml:brush>
  </inkml:definitions>
  <inkml:trace contextRef="#ctx0" brushRef="#br0">98 1 16143,'0'0'2814,"-7"10"-369,-9 11-1129,-31 46 1936,43-61-2985,1-1 1,-1 1 0,1 0-1,1 0 1,-1 0-1,1 0 1,0 0 0,0 1-1,0 7 1,2-13-263,1-1 0,-1 1 1,0-1-1,1 1 0,-1-1 1,1 0-1,-1 1 0,1-1 1,-1 0-1,1 0 0,0 1 1,-1-1-1,1 0 0,-1 0 1,1 0-1,0 1 1,-1-1-1,1 0 0,-1 0 1,1 0-1,0 0 0,-1 0 1,1 0-1,-1-1 0,1 1 1,0 0-1,-1 0 0,1 0 1,-1 0-1,1-1 0,-1 1 1,1 0-1,0-1 0,23-8 113,-5-3-466,-1 0 1,-1-1-1,0-1 0,0-1 1,-2 0-1,0-1 1,-1-1-1,15-22 0,-45 67-630,1 0 0,2 0 0,-12 36-1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4.846"/>
    </inkml:context>
    <inkml:brush xml:id="br0">
      <inkml:brushProperty name="width" value="0.025" units="cm"/>
      <inkml:brushProperty name="height" value="0.025" units="cm"/>
    </inkml:brush>
  </inkml:definitions>
  <inkml:trace contextRef="#ctx0" brushRef="#br0">2 0 4420,'0'0'18882,"3"9"-18594,7 26-74,0-21 235,-2-17 915,0-19 1035,-8 21-2307,0 0 0,0-1 0,0 1 0,0 0 0,0 0 0,0 0 0,0 0 0,0 0 0,-1 0 0,1 0 0,0 0 0,-1 0 0,1 0 0,-1 0 0,1 0 0,-1 0 0,0 0 0,1 0 0,-1 0 0,0 0 0,0 1 0,1-1 1,-1 0-1,0 0 0,0 1 0,0-1 0,0 1 0,-2-2 0,2 2-77,1 0 0,-1 1 0,0-1 0,0 0 0,0 0 1,0 0-1,0 1 0,0-1 0,0 0 0,1 1 0,-1-1 0,0 1 0,0-1 1,1 1-1,-1-1 0,0 1 0,1-1 0,-1 1 0,0 0 0,1 0 1,-1-1-1,1 1 0,-1 0 0,1 0 0,-1-1 0,1 1 0,0 0 0,-1 0 1,1 0-1,0 0 0,0 0 0,0 0 0,-1-1 0,1 1 0,0 2 1,-1 41-205,1-43 190,0 0 0,0 0 0,0 0 0,0-1 1,0 1-1,0 0 0,0 0 0,0-1 0,0 1 0,1 0 0,-1 0 1,0-1-1,1 1 0,-1 0 0,0-1 0,1 1 0,-1 0 0,1-1 1,-1 1-1,1 0 0,-1-1 0,1 1 0,0-1 0,-1 1 0,1-1 1,0 1-1,-1-1 0,1 0 0,0 1 0,-1-1 0,1 0 0,0 0 1,0 1-1,-1-1 0,1 0 0,0 0 0,0 0 0,0 0 0,-1 0 1,1 0-1,0 0 0,0 0 0,0 0 0,-1 0 0,1-1 0,0 1 1,0 0-1,-1-1 0,1 1 0,0 0 0,-1-1 0,2 0 0,0-1 55,0 0 1,0 0-1,0-1 0,0 1 0,0-1 0,0 1 0,-1-1 0,1 0 0,-1 0 0,0 1 0,0-1 0,0 0 0,0 0 0,-1 0 0,1-4 0,3-14 477,-4 17-362,-1 6-106,-5 66-65,6-69 0,0 1 0,0 0 0,0 0 0,0 0 0,0 0 0,0 0 0,0 0 0,0 0 0,0 0 0,0 0 0,1 0 0,-1 0 0,0 0 0,0 0 0,0 0 0,0 0 0,0 0 0,0 0 0,0 0 0,0 0 0,1 0 0,-1 0 0,0 0 0,0 0 0,0 0 0,0 0 0,0 0 0,0 0 0,0 0 0,0 0 0,0 0 0,1 0 0,-1 0 0,0 0 0,0 0 0,0 0 0,0 0 0,0 0 0,0 0 0,0 0 0,0 0 0,0 0 0,0 1 0,0-1 0,0 0 0,1 0 0,-1 0 0,0 0 0,0 0 0,0 0 0,0 0 0,0 0 0,0 0 0,0 1 0,0-1 0,0 0 0,0 0 0,0 0 0,0 0 0,0 0 0,0 0 0,0 0 0,0 0 0,0 1 0,0-1 0,0 0 0,0 0 0,0 0 0,-1 0 0,10-10 0,5-13 0,-13 18 0,1 1 0,0 0 0,-1-1 0,0 1 0,0-1 0,0 1 0,0-8 0,-1 12 0,0-1 0,0 1 0,0 0 0,0 0 0,0-1 0,0 1 0,0 0 0,0-1 0,0 1 0,-1 0 0,1-1 0,0 1 0,0 0 0,0 0 0,0-1 0,0 1 0,-1 0 0,1 0 0,0-1 0,0 1 0,0 0 0,-1 0 0,1 0 0,0 0 0,0-1 0,-1 1 0,1 0 0,0 0 0,0 0 0,-1 0 0,1 0 0,0 0 0,-1-1 0,1 1 0,0 0 0,-1 0 0,1 0 0,0 0 0,0 0 0,-1 0 0,1 0 0,0 0 0,-1 1 0,1-1 0,0 0 0,0 0 0,-1 0 0,1 0 0,0 0 0,-1 0 0,1 1 0,0-1 0,0 0 0,-1 0 0,1 0 0,0 0 0,0 1 0,0-1 0,-1 0 0,1 0 0,0 1 0,-14 11 0,6-2 0,1 0 0,0 1 0,1 0 0,0 1 0,1 0 0,0-1 0,1 1 0,0 1 0,1-1 0,-2 21 0,17-147 0,-14 113 17,-2 7-15,-2 12-352,5 27-3616,1-28-668,0-5-3347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32.132"/>
    </inkml:context>
    <inkml:brush xml:id="br0">
      <inkml:brushProperty name="width" value="0.025" units="cm"/>
      <inkml:brushProperty name="height" value="0.025" units="cm"/>
    </inkml:brush>
  </inkml:definitions>
  <inkml:trace contextRef="#ctx0" brushRef="#br0">47 152 4933,'0'0'22731,"-7"9"-20319,8-25-810,0 11-837,0 9-441,-1-4-324,0 0 0,0 0 0,0 1 0,0-1 0,0 0 0,0 0 0,0 0 0,0 1 0,1-1 0,-1 0 0,0 0 0,0 0 0,0 0 0,0 0 0,0 1 0,1-1 0,-1 0 0,0 0 0,0 0 0,0 0 0,0 0 0,1 0 0,-1 0 0,0 0 0,0 0 0,0 1 0,1-1 0,-1 0 0,0 0 0,0 0 0,0 0 0,1 0 0,-1 0 0,0 0 0,0-1 0,1 1 0,-1 0 0,0 0 0,0 0 0,0 0 0,0 0 0,1 0 0,-1 0 0,0 0 0,0 0 0,0-1 0,1 1 0,-1 0 0,0 0 0,0 0 0,0 0 0,0 0 0,0-1 0,0 1 0,1 0 0,-1 0 0,0 0 0,0-1 0,0 1 0,0 0 0,0 0 0,11-13 0,-3-40 0,-12 26 0,4 27 0,0-1 0,0 1 0,-1-1 0,1 1 0,0-1 0,-1 1 0,1 0 0,-1-1 0,1 1 0,0-1 0,-1 1 0,1 0 0,-1-1 0,1 1 0,-1 0 0,1 0 0,-1-1 0,1 1 0,-1 0 0,1 0 0,-1 0 0,1 0 0,-1 0 0,1 0 0,-1 0 0,0 0 0,1 0 0,-1 0 0,1 0 0,-1 0 0,1 0 0,-1 0 0,1 0 0,-1 0 0,0 1 0,-1 0 0,1 0 0,-1 0 0,1 0 0,-1 1 0,1-1 0,0 0 0,0 1 0,0-1 0,-1 1 0,1-1 0,1 1 0,-1 0 0,0-1 0,0 1 0,1 0 0,-1 0 0,1-1 0,-1 1 0,1 0 0,-1 3 0,-2 41 0,3-41 0,1 27 0,4-19 0,-4-13 0,-1 0 0,0 0 0,1 0 0,-1 0 0,1 0 0,-1 0 0,0 0 0,1-1 0,-1 1 0,0 0 0,1 0 0,-1 0 0,0 0 0,1 0 0,-1-1 0,0 1 0,1 0 0,-1 0 0,0-1 0,1 1 0,-1 0 0,0 0 0,0-1 0,0 1 0,1 0 0,-1-1 0,0 1 0,0 0 0,0-1 0,1 1 0,-1 0 0,0-1 0,0 1 0,0 0 0,0-1 0,3-8 0,0 0 0,0-1 0,-1 1 0,0-1 0,0 1 0,-2-1 0,1 1 0,-1-12 0,-2 19 0,-3 9 0,-3 9 0,5 4 0,0 0 0,1 29 0,7-94 0,-3 32 0,0 1 0,0 0 0,-2-1 0,0 1 0,-2-22 0,-2 30 0,-3 12 0,-3 10 0,7-3 0,1-1 0,1 0 0,0 1 0,1 17 0,0-15 0,0-17 0,0 0 0,1-1 0,-1 1 0,0 0 0,0-1 0,1 1 0,-1 0 0,0-1 0,1 1 0,-1 0 0,0 0 0,1-1 0,-1 1 0,0 0 0,1 0 0,-1 0 0,0-1 0,1 1 0,-1 0 0,1 0 0,-1 0 0,1 0 0,-1 0 0,0 0 0,1 0 0,-1 0 0,1 0 0,-1 0 0,0 0 0,1 0 0,-1 0 0,1 0 0,-1 0 0,1 1 0,-1-1 0,0 0 0,1 0 0,-1 0 0,0 1 0,1-1 0,-1 0 0,0 0 0,1 1 0,-1-1 0,0 0 0,1 1 0,-1-1 0,0 0 0,0 1 0,0-1 0,1 0 0,-1 1 0,0-1 0,0 1 0,0-1 0,0 0 0,0 1 0,1-1 0,-1 1 0,0-1 0,0 0 0,0 1 0,0-1 0,0 1 0,-1-1 0,1 1 0,0-1 0,0 1 0,22-28 0,-17 14 0,0 0 0,-1 0 0,0-1 0,-1 1 0,-1-1 0,0 1 0,1-18 0,-4 31 0,1 0 0,0 0 0,0 0 0,-1-1 0,1 1 0,0 0 0,0 0 0,-1 0 0,1 0 0,0 0 0,0 0 0,-1 0 0,1 0 0,0 0 0,0 0 0,-1 0 0,1 0 0,0 0 0,0 0 0,0 0 0,-1 1 0,1-1 0,0 0 0,0 0 0,-1 0 0,1 0 0,0 0 0,0 0 0,0 1 0,-1-1 0,1 0 0,0 0 0,0 0 0,0 0 0,0 1 0,0-1 0,-1 0 0,1 0 0,0 1 0,0-1 0,0 0 0,0 0 0,0 1 0,0-1 0,0 0 0,0 0 0,0 1 0,0-1 0,0 0 0,0 1 0,-10 14 0,5 2 0,1 1 0,0-1 0,2 1 0,0 0 0,0 33 0,2-51 0,0 0 0,0 0 0,0 0 0,0 0 0,0 0 0,0 0 0,0 0 0,0 1 0,0-1 0,0 0 0,0 0 0,0 0 0,0 0 0,-1 0 0,1 0 0,0 1 0,0-1 0,0 0 0,0 0 0,0 0 0,0 0 0,0 0 0,1 0 0,-1 1 0,0-1 0,0 0 0,0 0 0,0 0 0,0 0 0,0 0 0,0 0 0,0 1 0,0-1 0,0 0 0,0 0 0,0 0 0,0 0 0,1 0 0,-1 0 0,0 0 0,0 0 0,0 0 0,0 0 0,0 1 0,0-1 0,0 0 0,1 0 0,-1 0 0,0 0 0,0 0 0,0 0 0,0 0 0,0 0 0,0 0 0,1 0 0,-1 0 0,0 0 0,0 0 0,0 0 0,0 0 0,0 0 0,1 0 0,-1 0 0,0 0 0,0 0 0,0-1 0,0 1 0,9-12 0,6-18 0,-11 16 0,-1 1 0,0-1 0,-1 0 0,0 0 0,-1-16 0,-1 29 0,0 1 0,0 0 0,0 0 0,0-1 0,0 1 0,0 0 0,0 0 0,0-1 0,-1 1 0,1 0 0,0 0 0,0-1 0,0 1 0,0 0 0,-1 0 0,1 0 0,0 0 0,0-1 0,0 1 0,-1 0 0,1 0 0,0 0 0,0 0 0,-1 0 0,1 0 0,0-1 0,0 1 0,-1 0 0,1 0 0,0 0 0,0 0 0,-1 0 0,1 0 0,0 0 0,-1 0 0,1 0 0,0 0 0,0 0 0,-1 0 0,1 0 0,0 1 0,0-1 0,-1 0 0,1 0 0,0 0 0,0 0 0,-1 0 0,1 1 0,0-1 0,0 0 0,0 0 0,0 0 0,-1 0 0,1 1 0,0-1 0,0 0 0,0 0 0,0 1 0,-1-1 0,1 0 0,0 0 0,0 1 0,0-1 0,0 1 0,-15 14 0,7-4 0,1 1 0,-1 0 0,2 0 0,0 1 0,0 0 0,1 0 0,1 0 0,0 0 0,-3 27 0,29-87 0,-22 46 0,9-20 0,-1-1 0,-1 0 0,-1-1 0,3-25 0,-17 57 0,-2 11 0,4 0 0,1 0 0,1 0 0,1 0 0,1 1 0,0 29 0,2-50 0,0 0 0,0 0 0,0 0 0,0 0 0,0 0 0,0 0 0,0 0 0,0 0 0,0 0 0,0 0 0,0 0 0,1 0 0,-1 0 0,0 0 0,0 0 0,0 0 0,0 0 0,0 0 0,0 0 0,0 0 0,0 0 0,0 0 0,0 0 0,0 0 0,1 0 0,-1 0 0,0 0 0,0 0 0,0 0 0,0 0 0,0 0 0,0 0 0,0 0 0,0 0 0,0 0 0,0 0 0,0 0 0,0 0 0,0 0 0,1 0 0,-1 0 0,0 1 0,0-1 0,0 0 0,0 0 0,0 0 0,0 0 0,0 0 0,0 0 0,0 0 0,0 0 0,0 0 0,0 0 0,0 0 0,0 0 0,0 1 0,0-1 0,0 0 0,0 0 0,0 0 0,7-11 0,6-15 0,-6 1 0,-1 0 0,-1 0 0,0 0 0,-3 0 0,1-27 0,-3 52 0,0 0 0,0 0 0,0 1 0,0-1 0,0 0 0,-1 0 0,1 0 0,0 1 0,0-1 0,0 0 0,0 0 0,0 0 0,-1 0 0,1 1 0,0-1 0,0 0 0,0 0 0,0 0 0,-1 0 0,1 0 0,0 0 0,0 0 0,0 0 0,-1 0 0,1 0 0,0 1 0,0-1 0,-1 0 0,1 0 0,0 0 0,0 0 0,0 0 0,-1-1 0,1 1 0,0 0 0,0 0 0,0 0 0,-1 0 0,1 0 0,0 0 0,0 0 0,0 0 0,-1 0 0,1 0 0,0-1 0,0 1 0,0 0 0,0 0 0,-1 0 0,1 0 0,0-1 0,0 1 0,0 0 0,0 0 0,0 0 0,0-1 0,0 1 0,-1 0 0,1 0 0,0 0 0,0-1 0,-10 16 0,6-7-539,0 1 0,0 0 1,1 1-1,0-1 0,1 0 0,0 1 1,1 0-1,-1-1 0,2 1 0,0 0 1,0 0-1,2 14 0,2-20-6006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28.641"/>
    </inkml:context>
    <inkml:brush xml:id="br0">
      <inkml:brushProperty name="width" value="0.025" units="cm"/>
      <inkml:brushProperty name="height" value="0.025" units="cm"/>
    </inkml:brush>
  </inkml:definitions>
  <inkml:trace contextRef="#ctx0" brushRef="#br0">0 77 4965,'0'0'10052,"12"0"-8728,17-1-584,0-2 1,-1-1 0,53-13 0,-39 6-419,0 1 1,1 3-1,49-3 1,131 7 95,-85 4-374,218 15 3024,-197 5-2749,7 2 418,266 3 1,-278-38-426,-114 7-222,1 1 1,0 2-1,0 2 0,0 1 1,47 9-1,13 4 88,0-5-1,1-3 1,113-10 0,-40 1-147,-121 0-2,0-2 0,60-14 0,49-5 589,27-3 312,-131 16-405,0 2 1,0 3-1,66 2 1,-69 15-3,-38-2-5664,-26-16-1121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8:25.120"/>
    </inkml:context>
    <inkml:brush xml:id="br0">
      <inkml:brushProperty name="width" value="0.025" units="cm"/>
      <inkml:brushProperty name="height" value="0.025" units="cm"/>
    </inkml:brush>
  </inkml:definitions>
  <inkml:trace contextRef="#ctx0" brushRef="#br0">994 154 7559,'0'0'4901,"-9"-10"-3972,3 3-963,-14-15 1554,-36-30 1,48 45-1149,0 1 0,0 0 0,-1 1 0,1 0 0,-1 0 0,-1 1-1,1 0 1,0 0 0,-20-3 0,3 4-45,-1 1-1,0 2 1,0 0-1,0 2 1,1 1 0,-1 1-1,1 2 1,0 0-1,-45 18 1,24-4 152,1 1-1,0 3 1,2 2-1,-49 37 1,77-50-392,1 1 0,0 1 1,2 0-1,-1 0 1,2 1-1,0 1 0,1 0 1,1 1-1,0 0 0,2 1 1,-10 27-1,5-5 23,1 1-1,3 0 1,1 1-1,-3 60 1,9-69 68,2-1-1,1 0 1,1 0 0,2 0-1,2 0 1,13 48 0,21 42-53,5-1 1,5-2-1,121 209 1,-151-298-120,1-1 1,1-2-1,1 0 1,2-1-1,0-2 1,2 0 0,1-2-1,1-1 1,1-1-1,0-2 1,2-1-1,52 22 1,-73-36-2,-1-1 0,1-1 0,-1 0 0,1 0-1,0-1 1,0-1 0,-1 0 0,1 0 0,0-1 0,0 0 0,0-1 0,-1 0 0,1-1 0,-1 0 0,13-6-1,11-7 30,0-1-1,-2-2 1,34-26-1,47-27 11,-76 55 1,-30 14-72,0 1 0,0-1 1,0-1-1,0 1 0,0-1 0,-1-1 0,1 1 1,-1-1-1,0 0 0,0 0 0,-1-1 0,0 0 0,0 0 1,0 0-1,-1 0 0,0-1 0,4-8 0,12-38 46,-3 0 0,19-102 0,-2-116 21,-28 194 44,-4-90 0,-4 132-41,-1-1 0,-3 1 0,0-1 1,-21-60-1,8 41-29,-9-26 410,-3 2 0,-47-87 0,65 143-365,-1 0 0,-2 1 1,0 0-1,-1 1 0,-1 1 0,-1 1 0,0 1 1,-2 0-1,0 2 0,-1 0 0,-26-13 0,-55-16-3114,55 26-3376,15 4-3568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9.886"/>
    </inkml:context>
    <inkml:brush xml:id="br0">
      <inkml:brushProperty name="width" value="0.025" units="cm"/>
      <inkml:brushProperty name="height" value="0.025" units="cm"/>
    </inkml:brush>
  </inkml:definitions>
  <inkml:trace contextRef="#ctx0" brushRef="#br0">438 6 4612,'-9'-1'5787,"-5"0"-5069,1-1 127,-1 1-1,1 0 0,-21 2 1,30 0-697,-1-1 1,1 1-1,-1 0 0,1 1 1,0-1-1,-1 1 1,1 0-1,0-1 0,0 2 1,0-1-1,0 1 1,0-1-1,1 1 0,-1 0 1,-4 6-1,-12 17-51,1 1 0,2 0 0,0 2-1,-15 38 1,-42 127 1281,74-193-1361,-22 67 123,2 2 0,4 0 0,3 0 0,3 1 0,3 1 0,4-1 0,9 130 0,0-148-79,3 0-1,1-1 0,3 0 1,32 79-1,-29-94 197,1 0 0,2-1-1,2-2 1,1 0 0,1-1 0,45 48-1,-40-56-321,0 0-1,1-2 1,1 0-1,2-3 1,0 0-1,1-2 1,0-2-1,2-1 1,0-1-1,72 17 1,-98-30 9,-1 1 0,0-1 0,1-1 0,-1 0 0,1 0 0,-1-1 0,0 1 0,1-2 0,-1 1 0,0-1 1,0-1-1,0 1 0,0-2 0,0 1 0,-1-1 0,9-5 0,5-6 143,-2-1 0,1-1 0,-2 0 0,16-21 1,-29 32-70,257-301 521,-249 287-742,-1 0 0,-1 0 0,-1-1 0,-1 0 0,-1-1 0,0 0 0,-2-1 0,-1 1 0,4-29 0,-1-29 1765,-2-101 0,-6 174-1465,1-58 670,-3-1 1,-3 1-1,-16-74 1,-106-325-171,124 454-368,-1-1 0,0 1 0,-1 0 0,0 0 0,0 0 1,-1 1-1,-1 0 0,-12-15 0,12 18-136,0 0 0,0 1 1,-1 0-1,1 0 0,-1 0 1,0 1-1,0 1 1,-1-1-1,1 1 0,-1 0 1,-10-1-1,-59-10 3,-1 3 0,-156-1 0,226 13-444,1-1-1,-1 1 0,0 0 0,1 0 0,-14 5 1,13-2-717,1-1 1,-1 1 0,1 1 0,0-1 0,-8 7 0,-25 21-8289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6.615"/>
    </inkml:context>
    <inkml:brush xml:id="br0">
      <inkml:brushProperty name="width" value="0.025" units="cm"/>
      <inkml:brushProperty name="height" value="0.025" units="cm"/>
    </inkml:brush>
  </inkml:definitions>
  <inkml:trace contextRef="#ctx0" brushRef="#br0">2 0 5445,'0'0'25422,"0"9"-24275,0 17-892,-1-1-172,1 0 0,1 0 0,1 0 0,1 0 0,11 42 0,-14-66-143,1 1-1,-1-1 1,0 0-1,1 1 1,0-1 0,-1 0-1,1 1 1,0-1-1,-1 0 1,1 0 0,0 0-1,0 0 1,0 0 0,0 0-1,0 0 1,0 0-1,0 0 1,1 0 0,-1-1-1,0 1 1,0 0-1,1-1 1,-1 1 0,0-1-1,1 1 1,-1-1-1,0 0 1,1 1 0,-1-1-1,1 0 1,-1 0 0,1 0-1,-1 0 1,0 0-1,1-1 1,-1 1 0,1 0-1,-1-1 1,0 1-1,1-1 1,-1 1 0,0-1-1,0 1 1,1-1-1,-1 0 1,0 0 0,2-1-1,4-4-637,0 0 1,0 0-1,-1 0 0,0 0 0,0-1 0,6-10 1,-4 3-2882,0 0 0,11-31 0,-4 9 748,4 1 4948,-20 44 7795,-8 36-6147,-102 174 1849,42-90-6440,72-136-5371,1-3 1942,3-8-1708,4-5-7026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7.333"/>
    </inkml:context>
    <inkml:brush xml:id="br0">
      <inkml:brushProperty name="width" value="0.025" units="cm"/>
      <inkml:brushProperty name="height" value="0.025" units="cm"/>
    </inkml:brush>
  </inkml:definitions>
  <inkml:trace contextRef="#ctx0" brushRef="#br0">123 0 6887,'0'0'23883,"0"9"-23034,-2 5-751,0 1-1,-1-1 0,-1 1 0,-1-1 1,0 0-1,0-1 0,-9 15 0,-60 97 273,68-121-370,5-13 0,6-16 0,1 4-747,1 1 1,0 0-1,2 1 0,0-1 0,1 2 1,2-1-1,22-28 0,-34 86 2103,-16 45 335,10-57-715,1 0-1,-3 52 1,8-95-993,-2 0 0,0-1 0,-1 1 0,-1 0 0,0 1 1,-1-1-1,-1 1 0,0 0 0,-1 0 0,-1 0 0,-11-15 0,40 42-1483,0 0 0,1-2 0,0-1 0,32 9 0,-41-17-6428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7.908"/>
    </inkml:context>
    <inkml:brush xml:id="br0">
      <inkml:brushProperty name="width" value="0.025" units="cm"/>
      <inkml:brushProperty name="height" value="0.025" units="cm"/>
    </inkml:brush>
  </inkml:definitions>
  <inkml:trace contextRef="#ctx0" brushRef="#br0">122 0 5605,'0'0'25230,"-4"12"-24238,-8 24-711,-22 45-1,-14 37 6,42-103-271,2 1 1,0 0-1,1 0 1,0 0-1,0 24 1,3-39-20,0 0 0,0 0 0,0 0 0,0 0 0,0 0 0,1 0-1,-1 1 1,0-1 0,1 0 0,-1 0 0,1 0 0,-1 0 0,1 0 0,0 0 0,-1-1 0,1 1 0,0 0 0,0 0-1,-1 0 1,1 0 0,0-1 0,0 1 0,0 0 0,0-1 0,1 1 0,1 0-43,0 1 0,1-1 0,-1 0 0,1-1 0,-1 1 0,0-1 0,1 1 0,5-1 1,0-1-358,1 0 1,-1 0 0,1 0 0,-1-1 0,15-6 0,10-9-4855,-2-7-3001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8.452"/>
    </inkml:context>
    <inkml:brush xml:id="br0">
      <inkml:brushProperty name="width" value="0.025" units="cm"/>
      <inkml:brushProperty name="height" value="0.025" units="cm"/>
    </inkml:brush>
  </inkml:definitions>
  <inkml:trace contextRef="#ctx0" brushRef="#br0">58 0 5765,'0'0'24061,"-2"9"-23613,-18 54 132,12-45-248,1 1-1,2-1 0,0 1 0,-5 39 1,10-57-333,-1 0-1,1-1 1,0 1 0,0 0 0,1-1-1,-1 1 1,0 0 0,0-1 0,0 1-1,0 0 1,1-1 0,-1 1 0,0-1 0,0 1-1,1 0 1,-1-1 0,1 1 0,-1-1-1,0 1 1,1-1 0,-1 1 0,1-1 0,-1 1-1,1-1 1,-1 0 0,1 1 0,0-1-1,-1 0 1,1 1 0,-1-1 0,1 0 0,0 0-1,-1 1 1,1-1 0,0 0 0,-1 0-1,1 0 1,0 0 0,-1 0 0,1 0-1,0 0 1,-1 0 0,1 0 0,0-1 0,-1 1-1,1 0 1,0 0 0,-1 0 0,1-1-1,-1 1 1,1 0 0,0-1 0,-1 1 0,2-1-1,2-1-356,-1 0-1,1 0 1,0-1-1,0 1 0,-1-1 1,0 0-1,5-4 1,11-22-5803,0-6-5049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8.811"/>
    </inkml:context>
    <inkml:brush xml:id="br0">
      <inkml:brushProperty name="width" value="0.025" units="cm"/>
      <inkml:brushProperty name="height" value="0.025" units="cm"/>
    </inkml:brush>
  </inkml:definitions>
  <inkml:trace contextRef="#ctx0" brushRef="#br0">1 0 20371,'0'0'11595,"48"42"-17232,-36-39-2499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05.823"/>
    </inkml:context>
    <inkml:brush xml:id="br0">
      <inkml:brushProperty name="width" value="0.025" units="cm"/>
      <inkml:brushProperty name="height" value="0.025" units="cm"/>
    </inkml:brush>
  </inkml:definitions>
  <inkml:trace contextRef="#ctx0" brushRef="#br0">0 1420 6822,'0'0'6070,"9"0"-5749,13 2 1,0-2 1,0-1 0,0 0 0,0-2 0,34-8 0,35-16 339,-7 0 24,0 3 0,2 5 0,104-11 0,609-68 1679,612-102-75,-615 155-1273,4 44-858,-358 4-64,-228-2 124,256-4 656,-277-13-543,-110 7-307,1 4-1,122 7 1,-181 2-10,1 1 1,-2 1-1,36 14 1,-38-12-4,0 0 0,1-2 0,-1-1 1,35 4-1,-56-9-3,0 1 1,0-1 0,0 0 0,0 0-1,0 0 1,0 0 0,0 0 0,0 0-1,0 0 1,0 0 0,0 0 0,0 0-1,0 0 1,0-1 0,0 1 0,0 0-1,0-1 1,0 1 0,-1-1 0,1 1-1,0-1 1,0 1 0,0-1 0,-1 0-1,1 1 1,0-1 0,0 0 0,-1 0-1,1 1 1,-1-1 0,1 0 0,-1 0-1,1 0 1,-1 0 0,1 0 0,-1-1-1,0-3 45,0 0 0,-1 0 0,1 0-1,-1 0 1,0 0 0,-4-8-1,4 10-53,-6-16-96,-2 0-1,0 0 0,-21-31 0,-7-15-151,-16-63-20,29 62-8,19 53 245,-1 0 0,1 1 0,-2-1 0,0 1 0,0 1 0,-1-1 0,-1 1 0,0 1 0,0-1 0,-1 1 1,0 1-1,-1 0 0,0 1 0,0 0 0,-1 0 0,0 1 0,-1 1 0,1 0 0,-1 1 0,0 0 0,0 1 0,-1 0 1,-22-2-1,-362-28 99,22 4 147,-1183-134-557,1233 139 307,-683-37 91,-171 54 506,157 4-115,1008 4-452,-21 0-74,0-2 1,-37-7 0,77 12 25,0 1-1,-1 0 1,0-1-1,0 1 1,0 0 0,0 0-1,0 1 1,2 6-1,0-2 22,11 20 33,-2 1-1,-1 1 1,-1 0-1,-2 1 0,-1 0 1,-1 1-1,4 47 1,-4 2 18,-7 151 1,-29-20 63,17-151 148,-7 122 0,18-183-231,0 1 1,0-1 0,0 0 0,0 0 0,0 0-1,1 0 1,-1 0 0,0 1 0,0-1 0,1 0-1,-1 0 1,1 0 0,-1 0 0,1 0-1,-1 0 1,1 0 0,-1 0 0,1 0 0,0 0-1,0 0 1,0-1 0,-1 1 0,1 0 0,0 0-1,0-1 1,0 1 0,2 0 0,-1 0-67,1-1 0,-1 1 1,1-1-1,-1 0 1,1 0-1,-1 0 1,1 0-1,-1 0 0,1 0 1,-1-1-1,0 1 1,4-2-1,2 0-946,-1-1 0,0 0 0,1-1 0,-1 1 1,0-1-1,-1-1 0,12-8 0,17-27-10951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9.157"/>
    </inkml:context>
    <inkml:brush xml:id="br0">
      <inkml:brushProperty name="width" value="0.025" units="cm"/>
      <inkml:brushProperty name="height" value="0.025" units="cm"/>
    </inkml:brush>
  </inkml:definitions>
  <inkml:trace contextRef="#ctx0" brushRef="#br0">1 173 8392,'0'0'23115,"11"-11"-22682,116-143-1458,-120 146 871,-4 9 110,-6 18 187,-10 29 387,3-19-283,3-9-64,0 1 0,1-1 0,2 1 0,0 0 0,-2 28 0,24-80-10812,-7 0-3726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9.531"/>
    </inkml:context>
    <inkml:brush xml:id="br0">
      <inkml:brushProperty name="width" value="0.025" units="cm"/>
      <inkml:brushProperty name="height" value="0.025" units="cm"/>
    </inkml:brush>
  </inkml:definitions>
  <inkml:trace contextRef="#ctx0" brushRef="#br0">88 1 12236,'0'0'16533,"9"8"-15653,-3-4-821,-1 1-1,1 1 0,-1-1 1,0 1-1,0 0 0,-1 0 1,0 0-1,0 1 0,-1 0 1,1-1-1,-1 1 0,-1 0 1,4 14-1,-3 4 113,-1 0 0,-1 0 0,-2 1 0,0-1-1,-2 0 1,0 0 0,-2 0 0,-1-1 0,0 0 0,-19 43-1,17-50-653,-1 1-1,-1-2 0,0 1 1,-25 29-1,12-26-4865,4-12-4847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41.518"/>
    </inkml:context>
    <inkml:brush xml:id="br0">
      <inkml:brushProperty name="width" value="0.025" units="cm"/>
      <inkml:brushProperty name="height" value="0.025" units="cm"/>
    </inkml:brush>
  </inkml:definitions>
  <inkml:trace contextRef="#ctx0" brushRef="#br0">0 0 1698,'0'0'640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42.125"/>
    </inkml:context>
    <inkml:brush xml:id="br0">
      <inkml:brushProperty name="width" value="0.025" units="cm"/>
      <inkml:brushProperty name="height" value="0.025" units="cm"/>
    </inkml:brush>
  </inkml:definitions>
  <inkml:trace contextRef="#ctx0" brushRef="#br0">0 0 1986,'0'0'779,"3"8"-384,10 25-272,18 10 21,-25-31 52,-2-5 1816,-17-9-216,-26-18 2496,35 14-1614,27 10-1480,0 2-1351,0-2 0,0 0 1,0-1-1,39-1 0,-62-2 447,-48-13 880,13-7-1216,27 16-641,24 13-140,-6-4 410,34 16-4662,-28-19-3647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20.220"/>
    </inkml:context>
    <inkml:brush xml:id="br0">
      <inkml:brushProperty name="width" value="0.025" units="cm"/>
      <inkml:brushProperty name="height" value="0.025" units="cm"/>
    </inkml:brush>
  </inkml:definitions>
  <inkml:trace contextRef="#ctx0" brushRef="#br0">100 102 5061,'0'0'14301,"-5"0"-14071,2 2-28,-1 0 0,1 0 0,0 0 0,0 0 0,0 1 0,0-1 0,0 1 0,0 0 0,1-1 0,-1 1 1,1 1-1,0-1 0,0 0 0,0 0 0,0 1 0,1-1 0,-1 1 0,1 0 0,-1 3 0,-8 18-173,2-1 0,1 1 0,1 0 0,0 1 0,2 0 0,2-1 0,0 1 1,3 43-1,1-59 5,2 0 1,-1 0 0,1-1 0,1 1 0,-1-1 0,2 0 0,-1 0-1,1 0 1,1-1 0,-1 0 0,15 13 0,25 35 118,-32-38-123,2 0 1,0-1-1,1 0 0,0-1 1,1-1-1,1-1 0,0-1 1,37 19-1,-50-29-15,-3-1 17,-1-1-1,1 0 1,0 0-1,-1 0 1,1-1-1,0 1 1,-1-1 0,1 1-1,0-1 1,0 0-1,0 0 1,-1 0-1,1 0 1,0-1 0,0 1-1,-1-1 1,1 1-1,0-1 1,-1 0-1,4-2 1,7-3 192,-1-1-1,-1 0 1,13-10 0,23-12-42,-41 27-159,0-1 1,0 1-1,0-1 0,0-1 0,0 1 0,-1-1 0,1 0 0,-1 0 0,0 0 0,0-1 0,-1 0 0,1 0 0,-1 0 0,0-1 0,0 1 0,-1-1 0,0 0 0,0 0 0,0 0 0,-1 0 0,3-12 1,0-7 204,-1 10 151,-1 0 1,-1 0-1,0-16 0,23-18-363,-21 43-50,-1 0 0,1 0-1,-1-1 1,0 1 0,0-1 0,-1 1-1,0-1 1,0 0 0,-1 0 0,2-12-1,-1-77-82,-3 62 184,2 22-46,-1-1 1,-1 0-1,0 0 1,-1 1-1,0-1 0,-1 1 1,0-1-1,-1 1 0,-9-20 1,10 28 21,0 1 0,-1 0 1,1-1-1,-1 2 1,1-1-1,-1 0 0,0 1 1,0 0-1,0-1 1,0 2-1,-8-4 0,-50-13 382,56 16-411,-25-7 5,0 2 0,0 0 1,-1 3-1,0 0 0,0 2 1,-47 3-1,69 1 85,0 1 0,0 0 1,1 0-1,0 1 0,-1 1 0,1-1 1,0 1-1,-12 11 0,-42 19-2037,58-33 822,-1 0 0,1-1 0,-1 1 1,1-1-1,-1 0 0,-9-1 0,4 0-6566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03.125"/>
    </inkml:context>
    <inkml:brush xml:id="br0">
      <inkml:brushProperty name="width" value="0.025" units="cm"/>
      <inkml:brushProperty name="height" value="0.025" units="cm"/>
      <inkml:brushProperty name="color" value="#E71224"/>
    </inkml:brush>
  </inkml:definitions>
  <inkml:trace contextRef="#ctx0" brushRef="#br0">60 0 3619,'0'0'7816,"-18"27"-7752,13-25-416,-4 2-1378,-3 2-993,-3 0-3651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05.136"/>
    </inkml:context>
    <inkml:brush xml:id="br0">
      <inkml:brushProperty name="width" value="0.025" units="cm"/>
      <inkml:brushProperty name="height" value="0.025" units="cm"/>
      <inkml:brushProperty name="color" value="#E71224"/>
    </inkml:brush>
  </inkml:definitions>
  <inkml:trace contextRef="#ctx0" brushRef="#br0">3 2317 4068,'0'0'15193,"-2"-23"-8734,11 17-6139,0 0 0,0 0-1,1 1 1,0 0-1,0 0 1,0 1 0,15-3-1,30-14 189,-27 10-459,1 1 0,-1 1 1,46-8-1,39-11 111,182-90-146,26-8 1003,-315 124-1007,93-31 220,198-37-1,-64 16-107,-183 40-105,482-142 69,-246 70-102,315-96 74,-288 81-33,193-55-50,-35 24 52,87-23-22,-83 10-5,-216 61-213,303-72 137,-128 37 104,-224 60-57,178-54 31,-356 102 27,0 1 1,1 2-1,0 2 0,1 1 1,36-1-1,-66-4 1142,-4-7-4042,0 14 834,0-14-4844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9.316"/>
    </inkml:context>
    <inkml:brush xml:id="br0">
      <inkml:brushProperty name="width" value="0.025" units="cm"/>
      <inkml:brushProperty name="height" value="0.025" units="cm"/>
      <inkml:brushProperty name="color" value="#E71224"/>
    </inkml:brush>
  </inkml:definitions>
  <inkml:trace contextRef="#ctx0" brushRef="#br0">0 0 5445,'0'0'15439,"7"78"-14767,-7-46-191,0 2-289,0-5-128,0-2-32,0-8 0,0-3-96,0-7-480,0-3-1314,0-2-2114,0 1-3683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9.658"/>
    </inkml:context>
    <inkml:brush xml:id="br0">
      <inkml:brushProperty name="width" value="0.025" units="cm"/>
      <inkml:brushProperty name="height" value="0.025" units="cm"/>
      <inkml:brushProperty name="color" value="#E71224"/>
    </inkml:brush>
  </inkml:definitions>
  <inkml:trace contextRef="#ctx0" brushRef="#br0">29 0 3555,'0'0'5670,"-16"67"-4645,11-47-321,0 1-704,3 0-1505,2 1-2179</inkml:trace>
  <inkml:trace contextRef="#ctx0" brushRef="#br0" timeOffset="1">1 277 2274,'0'0'929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0"/>
    </inkml:context>
    <inkml:brush xml:id="br0">
      <inkml:brushProperty name="width" value="0.025" units="cm"/>
      <inkml:brushProperty name="height" value="0.025" units="cm"/>
      <inkml:brushProperty name="color" value="#E71224"/>
    </inkml:brush>
  </inkml:definitions>
  <inkml:trace contextRef="#ctx0" brushRef="#br0">31 1 3235,'0'0'6887,"-8"53"-6119,8-43 129,0-2-192,0-5-321,0-1-416,4-2-769,3 0-864,-2 1-866,1 4-896</inkml:trace>
  <inkml:trace contextRef="#ctx0" brushRef="#br0" timeOffset="1">13 315 6438,'0'0'10410,"-12"39"-10058,12-33-63,0 3-289,0 4 160,0 1-32,0 1-96,0-2-384,0-4-1474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8.472"/>
    </inkml:context>
    <inkml:brush xml:id="br0">
      <inkml:brushProperty name="width" value="0.025" units="cm"/>
      <inkml:brushProperty name="height" value="0.025" units="cm"/>
    </inkml:brush>
  </inkml:definitions>
  <inkml:trace contextRef="#ctx0" brushRef="#br0">98 69 10025,'9'-20'2619,"-8"15"-1578,1 0 0,0 0-1,1 0 1,-1 0 0,1 0-1,0 1 1,0-1 0,5-4-1,-5 13 2349,-3 20-2561,-6 8 80,-1-1 0,-1 0 0,-1-1 0,-28 58 0,25-63-929,1 1 0,1 0 0,1 1 0,1 0 0,2 0 0,1 0 1,-3 40-1,12-57-3108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4.253"/>
    </inkml:context>
    <inkml:brush xml:id="br0">
      <inkml:brushProperty name="width" value="0.025" units="cm"/>
      <inkml:brushProperty name="height" value="0.025" units="cm"/>
      <inkml:brushProperty name="color" value="#E71224"/>
    </inkml:brush>
  </inkml:definitions>
  <inkml:trace contextRef="#ctx0" brushRef="#br0">3 0 15182,'0'0'10923,"-3"52"-8937,3-34-641,0 4-384,0-4-417,9-1-416,1-3-64,5-3-64,8-7-224,1-4-288,2 0-545,5-6-801,-3-10-1473,-1-3-1314,-4-3-1568,-4-1-4614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4.628"/>
    </inkml:context>
    <inkml:brush xml:id="br0">
      <inkml:brushProperty name="width" value="0.025" units="cm"/>
      <inkml:brushProperty name="height" value="0.025" units="cm"/>
      <inkml:brushProperty name="color" value="#E71224"/>
    </inkml:brush>
  </inkml:definitions>
  <inkml:trace contextRef="#ctx0" brushRef="#br0">199 0 4708,'0'0'17489,"-40"68"-15471,20-34-288,1 1-257,-2 1-640,1 3-353,1-5-256,1 1-160,3-7-32,1-5 65,7-6-194,1-7-927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5.047"/>
    </inkml:context>
    <inkml:brush xml:id="br0">
      <inkml:brushProperty name="width" value="0.025" units="cm"/>
      <inkml:brushProperty name="height" value="0.025" units="cm"/>
      <inkml:brushProperty name="color" value="#E71224"/>
    </inkml:brush>
  </inkml:definitions>
  <inkml:trace contextRef="#ctx0" brushRef="#br0">183 0 9417,'0'0'17675,"-3"10"-16954,-14 29-27,-1 0 0,-2-2 0,-1 0 0,-33 42 0,73-122-3267,-1 14 443,-1 3-324,-1 0 0,18-42 0,-38 81 3622,-6 9-240,1 1 0,1 1 0,1-1-1,1 1 1,1 0 0,1 1 0,1-1 0,1 36 0,6-44-647,0-29-74,-3-31-252,-6 29 44,0 1 1,-1 0-1,-1 1 1,0-1-1,-1 1 1,0 1-1,-1 0 1,-1 0-1,0 0 1,-19-17-1,96 68 108,1-18-1227,-21-12-4817,-27-6 273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5.389"/>
    </inkml:context>
    <inkml:brush xml:id="br0">
      <inkml:brushProperty name="width" value="0.025" units="cm"/>
      <inkml:brushProperty name="height" value="0.025" units="cm"/>
      <inkml:brushProperty name="color" value="#E71224"/>
    </inkml:brush>
  </inkml:definitions>
  <inkml:trace contextRef="#ctx0" brushRef="#br0">188 1 6854,'0'0'20388,"-8"12"-19166,-29 44-334,9-15-345,1 1-1,2 1 1,-29 68 0,53-107-518,-1 0-1,1 0 1,-1 1 0,2-1-1,-1 1 1,0-1-1,1 1 1,0-1 0,0 1-1,0-1 1,0 0-1,1 1 1,-1-1 0,3 7-1,-1-8-127,-1-1 0,1 0 0,0 0-1,0 1 1,0-1 0,0 0 0,0-1-1,0 1 1,0 0 0,0-1 0,1 1-1,-1-1 1,1 0 0,-1 0 0,1 0-1,0 0 1,-1 0 0,1 0 0,0-1-1,-1 1 1,1-1 0,0 0 0,5 0 0,27 1-4355,3-1-3331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180"/>
    </inkml:context>
    <inkml:brush xml:id="br0">
      <inkml:brushProperty name="width" value="0.025" units="cm"/>
      <inkml:brushProperty name="height" value="0.025" units="cm"/>
      <inkml:brushProperty name="color" value="#E71224"/>
    </inkml:brush>
  </inkml:definitions>
  <inkml:trace contextRef="#ctx0" brushRef="#br0">46 0 6278,'0'0'19021,"-4"8"-17697,-1 4-880,-24 58 1423,27-66-1806,1 0 0,0 1 0,0-1-1,0 0 1,0 1 0,1-1-1,-1 0 1,1 1 0,0-1-1,1 1 1,-1-1 0,1 0 0,0 1-1,0-1 1,2 6 0,-2-9-91,1 1 1,-1-1 0,1 1-1,-1-1 1,1 0-1,-1 0 1,1 0 0,-1 0-1,1 0 1,0 0 0,0 0-1,-1 0 1,1-1 0,0 1-1,0-1 1,0 1-1,0-1 1,0 0 0,0 0-1,0 0 1,0 0 0,0 0-1,0 0 1,0 0 0,-1-1-1,1 1 1,0-1-1,2 0 1,0 0-629,0-1-1,0 1 1,0 0-1,0-1 1,0 0-1,-1 0 1,1 0-1,-1 0 1,0-1-1,1 1 1,-1-1 0,4-4-1,7-17-6062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538"/>
    </inkml:context>
    <inkml:brush xml:id="br0">
      <inkml:brushProperty name="width" value="0.025" units="cm"/>
      <inkml:brushProperty name="height" value="0.025" units="cm"/>
      <inkml:brushProperty name="color" value="#E71224"/>
    </inkml:brush>
  </inkml:definitions>
  <inkml:trace contextRef="#ctx0" brushRef="#br0">52 28 8680,'0'0'19475,"-50"-27"-18130,48 27-320,2 5-1153,8 4-417,7-1-1729,-2 4-2370,2-1-2915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876"/>
    </inkml:context>
    <inkml:brush xml:id="br0">
      <inkml:brushProperty name="width" value="0.025" units="cm"/>
      <inkml:brushProperty name="height" value="0.025" units="cm"/>
      <inkml:brushProperty name="color" value="#E71224"/>
    </inkml:brush>
  </inkml:definitions>
  <inkml:trace contextRef="#ctx0" brushRef="#br0">1 333 12812,'0'0'15556,"11"-1"-14889,-2 0-533,0-1 3,0 0-1,0 1 1,1 0 0,-1 0 0,0 1 0,1 0 0,15 3-1,-24-2-108,0 0-1,0 0 1,-1 0-1,1 1 0,0-1 1,-1 0-1,1 0 1,-1 1-1,1-1 1,-1 0-1,0 1 0,1-1 1,-1 1-1,0-1 1,0 0-1,0 1 0,0-1 1,0 1-1,-1 1 1,-3 29 614,-18 20-45,19-47-538,0 1 1,0-1 0,0 1-1,0 0 1,1 0 0,0 0 0,1 0-1,-1 1 1,1-1 0,0 0-1,1 9 1,0-14-69,1 0 0,-1 0 0,1-1-1,0 1 1,-1 0 0,1-1 0,0 1 0,0 0 0,0-1-1,-1 1 1,1-1 0,0 1 0,0-1 0,0 0 0,0 1 0,0-1-1,0 0 1,0 0 0,0 1 0,0-1 0,0 0 0,0 0-1,0 0 1,0 0 0,0 0 0,0-1 0,1 1 0,33-5-1337,-30 3 491,0-1 0,0 0 0,-1 0 0,1 0 0,-1-1 0,0 1 0,0-1 0,0 0-1,0-1 1,3-4 0,16-25-6907</inkml:trace>
  <inkml:trace contextRef="#ctx0" brushRef="#br0" timeOffset="1">245 1 10570,'0'0'12876,"21"63"-11018,-9-33-289,0 4-480,-3 5-416,-2 2-32,-4 6-33,-3 6-223,-1 7-193,-17 7-96,-6 4-64,-2-1-352,-5-8-3108,1-13-4451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25.679"/>
    </inkml:context>
    <inkml:brush xml:id="br0">
      <inkml:brushProperty name="width" value="0.025" units="cm"/>
      <inkml:brushProperty name="height" value="0.025" units="cm"/>
      <inkml:brushProperty name="color" value="#FFC114"/>
    </inkml:brush>
  </inkml:definitions>
  <inkml:trace contextRef="#ctx0" brushRef="#br0">1 52 5349,'0'0'10122,"34"-9"-10090,-39-5-289,-19-15-3234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3.207"/>
    </inkml:context>
    <inkml:brush xml:id="br0">
      <inkml:brushProperty name="width" value="0.025" units="cm"/>
      <inkml:brushProperty name="height" value="0.025" units="cm"/>
      <inkml:brushProperty name="color" value="#FFC114"/>
    </inkml:brush>
  </inkml:definitions>
  <inkml:trace contextRef="#ctx0" brushRef="#br0">26 348 5765,'-11'14'9102,"-3"3"-1414,24-27-4133,66-73-33,34-49-2558,-12 16-581,-95 111-323,2 1 0,-1-1 0,1 1 0,-1 0 0,1 0 0,0 1 0,9-5 0,-14 7 106,-2 74 17,0-48-63,1 1-1,1 0 1,1 0 0,1-1 0,1 1 0,2-1 0,10 36 0,-6-45-3412,5-2-8481,-23-14-1028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4.912"/>
    </inkml:context>
    <inkml:brush xml:id="br0">
      <inkml:brushProperty name="width" value="0.025" units="cm"/>
      <inkml:brushProperty name="height" value="0.025" units="cm"/>
      <inkml:brushProperty name="color" value="#E71224"/>
    </inkml:brush>
  </inkml:definitions>
  <inkml:trace contextRef="#ctx0" brushRef="#br0">0 0 8616,'0'0'11595,"0"65"-10314,0-37-480,0 3-320,1 3-321,4 3-128,3 4-801,-4 4-1089,-1-2-320,-3 3-1121,0 2-224,0-3-2723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3.580"/>
    </inkml:context>
    <inkml:brush xml:id="br0">
      <inkml:brushProperty name="width" value="0.025" units="cm"/>
      <inkml:brushProperty name="height" value="0.025" units="cm"/>
      <inkml:brushProperty name="color" value="#FFC114"/>
    </inkml:brush>
  </inkml:definitions>
  <inkml:trace contextRef="#ctx0" brushRef="#br0">0 74 9033,'0'0'19730,"9"4"-19062,4-1-515,0 0 1,1-1 0,-1 0 0,1-1 0,-1 0 0,1-1-1,-1-1 1,1 0 0,-1-1 0,18-4 0,-16 3-214,0 0-730,-1 0-1,1-1 0,21-8 0,-32 10-458,1 0 1,-1-1-1,0 1 0,0-1 0,0 0 0,0 0 0,0-1 1,-1 1-1,4-5 0,8-14-11056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046"/>
    </inkml:context>
    <inkml:brush xml:id="br0">
      <inkml:brushProperty name="width" value="0.025" units="cm"/>
      <inkml:brushProperty name="height" value="0.025" units="cm"/>
      <inkml:brushProperty name="color" value="#FFC114"/>
    </inkml:brush>
  </inkml:definitions>
  <inkml:trace contextRef="#ctx0" brushRef="#br0">240 4 20916,'0'0'6812,"-11"-2"-5745,6 2-1009,0-1-1,1 1 1,-1-1-1,0 1 1,0 1 0,0-1-1,0 1 1,0 0-1,0 0 1,0 0-1,1 1 1,-1 0 0,0-1-1,1 2 1,0-1-1,-1 0 1,1 1-1,0 0 1,0 0-1,1 0 1,-1 1 0,-4 4-1,-6 7 11,1 1-1,0 0 1,1 1-1,1 0 0,1 1 1,-11 24-1,16-31-35,1 1-1,0 0 0,0 0 1,1 0-1,1 0 1,0 0-1,1 1 0,0-1 1,1 0-1,0 1 1,4 20-1,-4-31-20,1 1 1,-1-1-1,1 0 1,0 0-1,-1 0 1,1 0-1,0 0 1,0 0-1,1-1 1,-1 1-1,0 0 1,1 0-1,-1-1 1,1 1-1,-1-1 1,1 1-1,0-1 0,0 0 1,-1 0-1,5 2 1,-2-2 19,-1 1 0,1-1 0,0 0 1,0-1-1,0 1 0,0-1 0,0 0 0,1 0 0,-1 0 1,6-1-1,-3 0 7,0 0 1,0-1-1,0 0 1,0 0-1,-1-1 1,1 0-1,-1 0 0,0 0 1,0-1-1,0 0 1,0 0-1,7-7 1,14-34 350,-26 42-369,0 1-1,0-1 0,0 1 0,0-1 0,-1 0 0,1 1 0,-1-1 1,0 0-1,0 1 0,0-1 0,0 0 0,0 1 0,0-1 1,-1 0-1,1 1 0,-2-5 0,1 6-19,1 1 0,0-1 0,-1 0 0,1 1 0,-1-1 0,1 1 0,-1-1 0,0 1 0,1-1 0,-1 1 0,1-1 0,-1 1 0,0-1 0,1 1 0,-1 0 0,0 0 0,1-1 0,-1 1 0,0 0 0,0 0 0,1 0 0,-1 0 0,0 0 0,0 0 0,0 0 0,1 0 0,-1 0 0,0 0 0,0 0 0,1 0 0,-1 0 0,0 1 0,1-1 0,-1 0 0,0 1 0,1-1 0,-1 0 0,0 1 0,1-1 0,-1 1 0,0-1 0,1 1 0,-1-1 0,1 1 0,-1 0 0,-22 26 0,22-26 0,0 1 0,0-1 0,0 1 0,0-1 0,1 1 0,-1 0 0,1-1 0,-1 1 0,1 0 0,-1-1 0,1 1 0,0 0 0,0 0 0,0-1 0,0 1 0,0 0 0,0 0 0,1 2 0,0-3 0,0 0 0,-1-1 0,1 1 0,0-1 0,0 1 0,-1-1 0,1 1 0,0-1 0,0 0 0,0 1 0,-1-1 0,1 0 0,0 0 0,0 0 0,0 1 0,0-1 0,0 0 0,0 0 0,0 0 0,-1 0 0,1-1 0,0 1 0,0 0 0,0 0 0,1-1 0,6-1 0,1-1 0,0 0 0,-1-1 0,0 0 0,13-8 0,7-11 0,-23 17 0,1 1 0,0 0 0,0 1 0,0 0 0,0-1 0,10-3 0,-15 14 0,0-1 0,0 1 0,-1-1 0,0 1 0,0 0 0,-1 5 0,-15 61 0,11-56 0,1 0 0,0 0 0,-1 19 0,5-35-32,0 0 0,0 0-1,0 0 1,0 1 0,0-1 0,0 0-1,0 0 1,0 0 0,0 1 0,1-1-1,-1 0 1,0 0 0,0 0 0,0 1 0,0-1-1,0 0 1,0 0 0,0 0 0,0 1-1,1-1 1,-1 0 0,0 0 0,0 0 0,0 0-1,0 0 1,0 1 0,1-1 0,-1 0-1,0 0 1,0 0 0,0 0 0,1 0-1,-1 0 1,0 0 0,0 0 0,0 0 0,1 0-1,-1 0 1,0 0 0,0 0 0,1 0-1,-1 0 1,0 0 0,0 0 0,0 0 0,1 0-1,-1 0 1,0 0 0,0 0 0,0 0-1,1 0 1,-1 0 0,0 0 0,0-1-1,0 1 1,0 0 0,1 0 0,-1 0 0,0 0-1,0-1 1,10-6-4840,3-10-1999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385"/>
    </inkml:context>
    <inkml:brush xml:id="br0">
      <inkml:brushProperty name="width" value="0.025" units="cm"/>
      <inkml:brushProperty name="height" value="0.025" units="cm"/>
      <inkml:brushProperty name="color" value="#FFC114"/>
    </inkml:brush>
  </inkml:definitions>
  <inkml:trace contextRef="#ctx0" brushRef="#br0">1 0 11115,'0'0'21049,"13"3"-20686,16 1-415,1-1 0,0-2 0,41-3 0,-55 0-784,14-1-1559,-14 6-4800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745"/>
    </inkml:context>
    <inkml:brush xml:id="br0">
      <inkml:brushProperty name="width" value="0.025" units="cm"/>
      <inkml:brushProperty name="height" value="0.025" units="cm"/>
      <inkml:brushProperty name="color" value="#FFC114"/>
    </inkml:brush>
  </inkml:definitions>
  <inkml:trace contextRef="#ctx0" brushRef="#br0">0 1 8520,'0'0'21877,"63"27"-21237,-33-27-255,1 0-97,-3 0-224,0-5-32,-8 3-288,-4-1-1442,-6-1-3234,-2 0-4678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5.603"/>
    </inkml:context>
    <inkml:brush xml:id="br0">
      <inkml:brushProperty name="width" value="0.025" units="cm"/>
      <inkml:brushProperty name="height" value="0.025" units="cm"/>
      <inkml:brushProperty name="color" value="#FFC114"/>
    </inkml:brush>
  </inkml:definitions>
  <inkml:trace contextRef="#ctx0" brushRef="#br0">29 71 4132,'0'0'19271,"-7"-8"-17242,1 1-1760,4 6-162,1-1 1,-1 0-1,1 1 0,-1-1 1,1 0-1,0 0 0,0 0 1,0 0-1,0 1 0,0-2 1,-1-2-1,9-6 677,17 4 78,-6 4-285,1 0-129,-1 0-1,0 1 1,1 1-1,-1 1 0,19 2 1,-35-2-440,-1 0 1,0 0-1,1 1 1,-1-1-1,1 0 1,-1 1-1,0 0 1,0-1 0,1 1-1,-1-1 1,0 1-1,0 0 1,0 0-1,0 0 1,0 0-1,0 0 1,0 0-1,0 0 1,0 0-1,0 0 1,0 0-1,-1 1 1,1-1-1,0 0 1,0 2-1,-1 1 19,1-1-1,-1 0 0,0 0 1,0 1-1,0-1 0,0 0 1,0 0-1,-1 0 0,0 1 1,-1 4-1,-2 4 46,-1-1 0,0 1-1,-1-1 1,-12 18 0,-38 36-72,40-49 0,1 1 0,1 0 0,1 1 0,-12 20 0,24-36 0,0 0 0,0-1 0,0 1 1,1 0-1,-1-1 0,0 1 0,1 0 0,-1 0 0,1 0 1,-1-1-1,1 1 0,0 0 0,0 0 0,0 0 0,0 0 1,0 0-1,0 0 0,0 0 0,1-1 0,-1 1 0,1 0 1,-1 0-1,1 0 0,2 3 0,-1-4-5,0 1 0,0 0 1,0 0-1,0-1 0,0 1 0,1-1 1,-1 0-1,1 0 0,-1 1 0,1-2 1,0 1-1,-1 0 0,1 0 0,0-1 1,2 1-1,10 0-149,0-1 1,-1 0-1,1-1 1,0 0 0,17-5-1,45-20-4803,-2-11-3955,-27 11 648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5.960"/>
    </inkml:context>
    <inkml:brush xml:id="br0">
      <inkml:brushProperty name="width" value="0.025" units="cm"/>
      <inkml:brushProperty name="height" value="0.025" units="cm"/>
      <inkml:brushProperty name="color" value="#FFC114"/>
    </inkml:brush>
  </inkml:definitions>
  <inkml:trace contextRef="#ctx0" brushRef="#br0">115 127 14414,'0'0'12347,"-9"-1"-10366,5 1-1880,-1 0 1,1 0 0,0 1-1,-1 0 1,1 0-1,0 0 1,0 0 0,0 0-1,0 1 1,0 0-1,0 0 1,0 0 0,0 0-1,1 1 1,-1-1-1,1 1 1,0 0-1,-1 0 1,1 0 0,1 1-1,-1-1 1,0 0-1,1 1 1,0 0 0,0 0-1,0 0 1,0 0-1,0 0 1,1 0 0,0 0-1,0 0 1,-1 6-1,2-8-89,-1 0 0,1 0 0,0 0 0,-1-1 0,1 1 0,0 0 0,0 0 0,0 0 0,0 0 0,0-1 0,1 1 1,-1 0-1,1 0 0,-1 0 0,1-1 0,-1 1 0,1 0 0,0 0 0,0-1 0,0 1 0,0-1 0,0 1 0,0-1 0,1 1 0,-1-1 0,0 0 0,1 0 0,-1 0 0,1 1 0,-1-1 0,4 1 0,-1-1 10,1 1 0,0-1 0,-1-1 0,1 1 1,0-1-1,-1 0 0,1 0 0,0 0 0,-1 0 0,1-1 1,0 0-1,5-1 0,-2-1-15,-1-1 0,1 1-1,0-1 1,-1 0 0,0-1 0,0 1 0,0-2 0,-1 1-1,1-1 1,-1 0 0,-1 0 0,1 0 0,-1-1-1,0 0 1,0 0 0,-1 0 0,6-14 0,-8 18-23,-1-1-1,1 0 1,-1 0 0,1 0 0,-1 0 0,0 0 0,-1 0 0,1 0-1,-1 0 1,0 0 0,0 0 0,0 0 0,0-1 0,-1 1-1,1 0 1,-1 0 0,0 0 0,0 0 0,-1 0 0,1 1 0,-1-1-1,0 0 1,0 1 0,0-1 0,-1 1 0,1 0 0,-1-1-1,0 1 1,1 0 0,-1 1 0,-1-1 0,1 0 0,0 1-1,-1 0 1,1 0 0,-1 0 0,-5-2 0,-27-8-5720,21 8-171,-6-4-10562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7.078"/>
    </inkml:context>
    <inkml:brush xml:id="br0">
      <inkml:brushProperty name="width" value="0.025" units="cm"/>
      <inkml:brushProperty name="height" value="0.025" units="cm"/>
      <inkml:brushProperty name="color" value="#FFC114"/>
    </inkml:brush>
  </inkml:definitions>
  <inkml:trace contextRef="#ctx0" brushRef="#br0">1462 199 3972,'0'0'11296,"-10"-8"-9113,-10-6-1370,-1 1 1,0 1-1,-1 1 0,0 1 0,-40-12 0,-333-64 786,323 75-1251,0 4 0,-1 3-1,-113 7 1,157 0-308,0 1 1,1 2-1,-1 1 0,1 0 1,1 3-1,0 0 0,0 1 1,1 2-1,-30 19 1,42-23-9,1 0 1,0 1 0,1 1 0,0 0-1,0 1 1,1 1 0,1-1-1,0 1 1,1 1 0,0 0 0,1 0-1,1 1 1,0 0 0,1 0 0,0 1-1,2-1 1,-5 27 0,5-12 63,2-1 0,1 1 0,1 0 1,2-1-1,0 1 0,3 0 0,0-1 0,2 0 0,1-1 1,21 52-1,-20-60-89,1-1 1,0 0 0,1-1-1,1 0 1,1-1-1,0-1 1,1 0 0,1 0-1,1-2 1,0 0 0,1 0-1,0-2 1,1 0-1,0-1 1,39 17 0,-27-18 27,1-1 0,0-2 0,0-1 1,0-1-1,1-2 0,0-1 0,39-3 0,-2-4 112,-1-2-1,88-23 0,294-102 146,-360 97-236,-1-5 0,153-91-1,-221 117 48,-1 0-1,0-1 1,-1-1-1,-1-1 0,32-37 1,-45 48 1,0 0 1,-1-1 0,0 1 0,0-1-1,0 0 1,-1 0 0,0 0 0,0-1-1,-1 1 1,0-1 0,0 1 0,0-1-1,-1 0 1,-1 0 0,1 1 0,-1-1-1,-1 0 1,1 0 0,-1 0 0,-1 1 0,1-1-1,-1 1 1,-3-8 0,0 6-59,0 1 1,-1-1-1,1 2 1,-2-1-1,1 0 1,-1 1-1,0 1 1,-1-1-1,1 1 0,-1 0 1,0 1-1,-1 0 1,1 0-1,-14-5 1,-15-5-73,0 1 0,-47-10 0,-252-47-870,108 33-3606,103 17-1348,12 3-5136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14.057"/>
    </inkml:context>
    <inkml:brush xml:id="br0">
      <inkml:brushProperty name="width" value="0.025" units="cm"/>
      <inkml:brushProperty name="height" value="0.025" units="cm"/>
      <inkml:brushProperty name="color" value="#FFC114"/>
    </inkml:brush>
  </inkml:definitions>
  <inkml:trace contextRef="#ctx0" brushRef="#br0">1 1 10762,'0'0'12140,"22"8"-10090,171-8 2755,12 0-4704,-116 11 444,-61-6-278,51 2-1,175-12 106,100 1-194,209 41-93,-490-29-53,1-3 0,1-3 0,93-10 0,48 4-12,-122 6 99,-94-2 388,-28 0-202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16.113"/>
    </inkml:context>
    <inkml:brush xml:id="br0">
      <inkml:brushProperty name="width" value="0.025" units="cm"/>
      <inkml:brushProperty name="height" value="0.025" units="cm"/>
      <inkml:brushProperty name="color" value="#FFC114"/>
    </inkml:brush>
  </inkml:definitions>
  <inkml:trace contextRef="#ctx0" brushRef="#br0">425 18 7079,'0'0'7297,"-11"-4"-5802,1 1-1102,0 0 1,-1 1-1,1 0 0,-1 0 0,1 1 1,-1 1-1,0 0 0,1 0 0,-1 1 1,1 0-1,-13 4 0,3 1 188,0 1 0,0 1 0,1 1 0,1 1 0,0 0 0,0 1 0,1 1 0,-21 19 0,29-22-443,1 0-1,0 0 1,1 0 0,0 1-1,1 0 1,0 1 0,0-1-1,1 1 1,0 0-1,1 1 1,1-1 0,0 1-1,0-1 1,1 1 0,-1 24-1,1-10-131,2 0-1,1-1 0,0 1 1,3 0-1,0 0 0,1-1 1,1 0-1,2 0 0,0-1 1,2 0-1,0 0 0,2-1 1,1 0-1,0-1 0,33 39 1,-41-55 2,1 0 1,0-1-1,0 0 1,0 0-1,0 0 1,1-1-1,0 0 1,0 0-1,0-1 1,1 1-1,-1-2 1,1 1-1,-1-1 1,1 0 0,8 0-1,-5-1 80,0-1-1,-1 0 1,1-1 0,0 0-1,-1-1 1,1 0 0,-1-1-1,1 0 1,-1-1 0,10-5-1,4-3 184,0-2 0,-1 0 0,-1-2-1,0-1 1,-1 0 0,-1-2 0,34-40 0,-30 29-106,-2-2 1,0 0 0,-3-1 0,31-71-1,-40 81-102,-2-1 0,-1-1 0,0 0-1,-2 0 1,-1 0 0,-1 0 0,-1-1-1,-3-37 1,1 59-63,0 0 0,-1 0 0,0 0 0,0 0 0,0 0 0,0 1 0,-1-1 0,1 0 0,-1 1 0,0-1 0,0 1 0,0 0 0,-1-1 0,1 1 0,-1 0 0,0 0 0,-3-2 0,0 1 0,1 0 0,-1 0 0,0 1 0,0 0 0,0 1 0,-1-1 0,1 1 0,-1 1 0,-9-3 0,-9 2 0,0 0 0,-1 1 0,1 2 0,-34 4 0,-8 4-666,-78 5-5597,67-13-2855</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39.511"/>
    </inkml:context>
    <inkml:brush xml:id="br0">
      <inkml:brushProperty name="width" value="0.025" units="cm"/>
      <inkml:brushProperty name="height" value="0.025" units="cm"/>
      <inkml:brushProperty name="color" value="#FFC114"/>
    </inkml:brush>
  </inkml:definitions>
  <inkml:trace contextRef="#ctx0" brushRef="#br0">470 108 3972,'0'0'3523,"-6"-10"-3667,0 0-530,0 0 1226,1 1 0,-2-1 0,0 1 0,-13-14 0,17 20-353,0 0 0,0 1 0,0-1 0,-1 1 0,1 0 1,0 0-1,-1 1 0,1-1 0,-1 1 0,0-1 0,0 1 0,1 0 0,-1 1 0,0-1 1,0 1-1,0-1 0,0 1 0,0 0 0,0 0 0,-4 2 0,-8 1 12,0 1 0,0 1 1,0 0-1,1 1 0,0 1 0,0 0 0,1 1 0,0 0 0,0 2 0,1-1 0,0 2 1,1-1-1,0 2 0,1 0 0,0 0 0,1 1 0,0 0 0,1 1 0,1 0 0,0 0 1,-6 17-1,3-4-175,2 0 0,1 1 0,1 0 1,2 0-1,0 0 0,2 1 0,1 0 0,2-1 1,0 1-1,2 0 0,1-1 0,2 1 1,7 27-1,-9-49-29,5 22-4,1-2 0,2 1 0,27 51 1,-34-73 0,0 0 0,0 0 1,0 0-1,1 0 1,0-1-1,0 0 1,1 0-1,-1 0 0,1-1 1,0 0-1,0 0 1,0 0-1,1-1 1,-1 0-1,1 0 1,0 0-1,0-1 0,0 0 1,0-1-1,0 0 1,12 1-1,17-3 215,1-2 0,-1-1 1,0-2-1,36-11 0,-33 7-185,1 2 1,-1 2-1,45-2 0,-26 8-16,-23 1 6,0 0 0,0-3 0,0-1 1,0-1-1,-1-2 0,66-21 0,54-42 104,-109 45-98,1 3 1,1 2-1,0 2 0,2 2 1,50-9-1,-74 20 26,1-1 1,-1-1 0,0-2-1,0 0 1,-1-1 0,29-16-1,-40 18 65,0-1 0,-1 0-1,0-1 1,0-1-1,-1 1 1,0-2 0,-1 1-1,0-2 1,-1 1 0,0-1-1,-1-1 1,9-18-1,-16 30-68,0-1-1,0 0 0,-1 0 0,1 1 0,-1-1 1,1 0-1,-1 0 0,0 0 0,1 1 0,-1-1 1,0 0-1,0 0 0,0 0 0,-1 0 1,1 1-1,0-1 0,-1 0 0,1 0 0,-1 1 1,0-1-1,-1-2 0,-27-28 821,2 5-847,11 5 299,-2 0 1,-1 1 0,-29-26-1,35 36-245,-1 2 1,0-1-1,0 2 0,-1 0 0,0 1 1,0 0-1,-20-5 0,-63-18 12,-116-20 0,172 43-330,0 2 1,-1 2-1,1 2 1,-1 1-1,-68 11 1,-127 42-4116,124-24 828,-21 1-2639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271"/>
    </inkml:context>
    <inkml:brush xml:id="br0">
      <inkml:brushProperty name="width" value="0.025" units="cm"/>
      <inkml:brushProperty name="height" value="0.025" units="cm"/>
      <inkml:brushProperty name="color" value="#E71224"/>
    </inkml:brush>
  </inkml:definitions>
  <inkml:trace contextRef="#ctx0" brushRef="#br0">1 1 8136,'0'0'7399,"0"59"-5125,0-38-929,0 4-480,0-1-385,0 6-384,0 1-352,0 0-1634,0-3-1761,0 0-4164</inkml:trace>
  <inkml:trace contextRef="#ctx0" brushRef="#br0" timeOffset="1">40 841 9673,'-11'52'2915,"1"1"-2819,2-1-160,3-3-1538,3-1-4355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3.826"/>
    </inkml:context>
    <inkml:brush xml:id="br0">
      <inkml:brushProperty name="width" value="0.025" units="cm"/>
      <inkml:brushProperty name="height" value="0.025" units="cm"/>
      <inkml:brushProperty name="color" value="#FFC114"/>
    </inkml:brush>
  </inkml:definitions>
  <inkml:trace contextRef="#ctx0" brushRef="#br0">184 67 4132,'0'0'9187,"-8"-6"-7575,0 0-1074,6 3-368,-1 1 0,1 0 0,-1 0 1,0 0-1,0 0 0,0 0 0,0 1 0,0-1 0,0 1 0,-1 0 0,1 0 1,-6-1-1,8 2-30,0-1 1,0 2-1,0-1 1,-1 0-1,1 0 1,0 0-1,0 0 1,0 1-1,0-1 1,0 1-1,0-1 1,0 1-1,0-1 1,0 1-1,0 0 1,0-1-1,0 1 1,0 0-1,0 0 1,0-1-1,0 1 1,1 0-1,-1 0 0,0 0 1,1 0-1,-1 0 1,1 0-1,-1 0 1,1 1-1,-1-1 1,1 0-1,0 0 1,0 0-1,0 0 1,-1 0-1,1 1 1,0-1-1,0 0 1,0 0-1,1 2 1,40 0 1551,31-2-1549,1-3 0,-1-3-1,117-24 1,-84 11 39,-165 18 821,37-1-1028,0 1 0,-27 3 1,-87 9 97,102-11-96,1 1 0,0 2 0,0 1 0,0 2 1,-61 20-1,94-27 18,1 0 1,0 0-1,0 0 0,-1 0 1,1 0-1,0 0 1,0 0-1,-1 0 1,1 0-1,0 0 0,0 0 1,-1 0-1,1 0 1,0 0-1,0 0 1,-1 0-1,1 1 1,0-1-1,0 0 0,-1 0 1,1 0-1,0 0 1,0 0-1,0 1 1,-1-1-1,1 0 1,0 0-1,0 0 0,0 1 1,0-1-1,-1 0 1,1 0-1,0 0 1,0 1-1,0-1 0,0 0 1,0 0-1,0 1 1,0-1-1,0 0 1,0 0-1,0 1 1,0-1-1,0 0 0,0 0 1,0 1-1,0-1 1,0 0-1,0 0 1,0 1-1,0-1 0,0 0 1,0 0-1,0 1 1,21 3-53,44-4 139,-55 0-91,84-7-17,1-3 0,-2-5-1,100-30 1,-151 35 45,-146 32 713,91-18-816,-335 86-159,196-66-3738,76-19-904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169"/>
    </inkml:context>
    <inkml:brush xml:id="br0">
      <inkml:brushProperty name="width" value="0.025" units="cm"/>
      <inkml:brushProperty name="height" value="0.025" units="cm"/>
      <inkml:brushProperty name="color" value="#FFC114"/>
    </inkml:brush>
  </inkml:definitions>
  <inkml:trace contextRef="#ctx0" brushRef="#br0">69 1 9929,'0'0'17137,"2"3"-16475,-1-1-608,-1 1 0,1-1 0,-1 1 0,0-1 0,0 1 0,0 0 0,0-1 0,0 1 0,0-1 0,-1 1 0,1-1 0,-1 1 0,0-1 0,1 1 0,-1-1 0,-2 3 0,-25 53 593,7-15-114,18-36-464,1-2-19,-1 0 1,2 0 0,-1 0 0,0 0-1,1 0 1,0 1 0,0-1 0,1 1-1,-1-1 1,1 1 0,1 8 0,0-14-35,0 1 1,0 0 0,0 0 0,0-1 0,1 1 0,-1 0 0,0-1 0,0 1 0,0-1 0,1 0-1,-1 1 1,0-1 0,0 0 0,1 0 0,-1 0 0,0 1 0,1-2 0,-1 1 0,3 0 0,27-2 253,32-12-670,-31-1-3038,-11-5-5894,-15 7 1736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542"/>
    </inkml:context>
    <inkml:brush xml:id="br0">
      <inkml:brushProperty name="width" value="0.025" units="cm"/>
      <inkml:brushProperty name="height" value="0.025" units="cm"/>
      <inkml:brushProperty name="color" value="#FFC114"/>
    </inkml:brush>
  </inkml:definitions>
  <inkml:trace contextRef="#ctx0" brushRef="#br0">59 1 11499,'0'0'14109,"-5"11"-12603,4-10-1475,-8 18 224,0 0 1,2 1-1,0 0 1,1 0 0,1 0-1,-4 36 1,9-55-342,1 0 1,0 0-1,-1 0 0,1-1 1,0 1-1,0 0 0,0-1 1,0 1-1,-1 0 0,1-1 1,0 1-1,0-1 0,0 0 0,0 1 1,0-1-1,0 0 0,0 1 1,1-1-1,-1 0 0,0 0 1,0 0-1,0 0 0,0 0 1,0 0-1,0 0 0,0-1 1,0 1-1,0 0 0,0 0 1,0-1-1,1 0 0,38-8-4000,-12-6 109,3-5-1436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871"/>
    </inkml:context>
    <inkml:brush xml:id="br0">
      <inkml:brushProperty name="width" value="0.025" units="cm"/>
      <inkml:brushProperty name="height" value="0.025" units="cm"/>
      <inkml:brushProperty name="color" value="#FFC114"/>
    </inkml:brush>
  </inkml:definitions>
  <inkml:trace contextRef="#ctx0" brushRef="#br0">143 47 15118,'0'0'6187,"-10"5"-4452,3-2-1517,0 1 1,0 0-1,0 0 0,1 0 0,0 1 0,-1 0 0,2 0 0,-1 1 0,1 0 0,0 0 0,0 0 0,0 0 0,1 1 0,0 0 0,0 0 0,1 0 0,0 0 0,-3 11 0,4-13-150,1-1-1,0 1 1,0-1 0,0 1 0,1 0-1,-1-1 1,1 1 0,0 0-1,1-1 1,-1 1 0,2 5-1,-1-8-53,0-1 0,0 1 0,0-1 0,0 0 0,0 1 0,0-1 0,0 0 0,1 0 0,-1 0 0,0 0 0,1 0 0,-1 0 0,1 0 0,-1 0 0,1 0 0,-1-1 0,1 1-1,-1-1 1,1 1 0,0-1 0,-1 0 0,1 1 0,0-1 0,0 0 0,-1 0 0,1 0 0,0 0 0,-1-1 0,1 1 0,0 0 0,-1-1 0,1 1 0,2-2 0,10-3 237,0-1-1,0 0 1,-1-1 0,-1-1 0,1 0 0,-1-1 0,0 0 0,-1 0 0,0-1 0,-1-1 0,0 0-1,0 0 1,-1-1 0,-1-1 0,12-22 0,-18 33-240,-1 0 0,0 0-1,0 0 1,-1 0 0,1 0 0,0 0-1,-1-1 1,1 1 0,-1 0 0,0 0 0,0-1-1,0 1 1,0 0 0,0-1 0,0 1-1,0 0 1,-1-1 0,1 1 0,-1 0-1,0 0 1,0 0 0,-2-4 0,2 4-7,-2 0 1,1 0 0,0 0-1,0 0 1,-1 1 0,1-1-1,-1 1 1,1-1 0,-1 1-1,0 0 1,1 0-1,-1 0 1,0 1 0,0-1-1,-4 0 1,-8 0-524,0 0 0,0 1 0,1 1 0,-1 0 0,-29 7 0,-11 10-4419,0 7-4858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124"/>
    </inkml:context>
    <inkml:brush xml:id="br0">
      <inkml:brushProperty name="width" value="0.025" units="cm"/>
      <inkml:brushProperty name="height" value="0.025" units="cm"/>
      <inkml:brushProperty name="color" value="#FFC114"/>
    </inkml:brush>
  </inkml:definitions>
  <inkml:trace contextRef="#ctx0" brushRef="#br0">0 175 15054,'0'0'8616,"10"-7"-7254,18-15-448,-1-2 0,-1 0-1,-1-2 1,33-45 0,-58 71-904,0 0 1,0 0-1,0 0 0,0 0 0,0 0 0,0 1 0,0-1 0,0 0 1,0 0-1,0 0 0,0 0 0,0 0 0,1 0 0,-1 1 0,0-1 1,0 0-1,0 0 0,0 0 0,0 0 0,0 0 0,0 0 0,0 0 1,0 0-1,1 1 0,-1-1 0,0 0 0,0 0 0,0 0 0,0 0 1,0 0-1,0 0 0,1 0 0,-1 0 0,0 0 0,0 0 0,0 0 1,0 0-1,0 0 0,1 0 0,-1 0 0,0 0 0,0 0 0,0 0 1,0 0-1,0 0 0,0 0 0,1 0 0,-1 0 0,0 0 0,0 0 1,0-1-1,0 1 0,0 0 0,0 0 0,0 0 0,1 0 0,-1 0 1,0 0-1,0 0 0,0-1 0,-1 26 370,-7 40 21,6-56-311,0 7-23,1-1 1,0 0 0,2 20 0,-1-30-114,1 0 0,-1-1 0,1 1 0,0 0 0,0-1 1,1 1-1,0-1 0,-1 0 0,2 1 0,-1-1 1,0 0-1,1 0 0,0 0 0,4 5 0,-6-8-134,-1-1 0,0 0 0,1 1 0,-1-1 0,0 1 0,1-1 0,-1 0-1,1 1 1,-1-1 0,1 0 0,-1 0 0,1 1 0,-1-1 0,1 0 0,-1 0 0,1 0-1,-1 1 1,1-1 0,-1 0 0,1 0 0,-1 0 0,1 0 0,-1 0 0,1 0 0,-1 0-1,1 0 1,-1-1 0,1 1 0,-1 0 0,1 0 0,-1 0 0,1 0 0,-1-1 0,1 1-1,-1 0 1,2-1 0,8-18-6053,1-6-654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482"/>
    </inkml:context>
    <inkml:brush xml:id="br0">
      <inkml:brushProperty name="width" value="0.025" units="cm"/>
      <inkml:brushProperty name="height" value="0.025" units="cm"/>
      <inkml:brushProperty name="color" value="#FFC114"/>
    </inkml:brush>
  </inkml:definitions>
  <inkml:trace contextRef="#ctx0" brushRef="#br0">29 11 13485,'0'0'14851,"6"-3"-14653,-3 2-182,-1 0 1,0 0-1,0 0 1,1 0 0,-1 0-1,0 1 1,1-1-1,-1 1 1,1 0 0,-1 0-1,1 0 1,-1 0-1,4 0 1,-5 1-9,0 0-1,0-1 1,0 1 0,0 0 0,0 0 0,0 0-1,0 0 1,0 0 0,0 0 0,0 0-1,-1 0 1,1 0 0,0 0 0,-1 1-1,1-1 1,0 0 0,-1 0 0,0 1 0,1-1-1,-1 0 1,0 1 0,0-1 0,0 0-1,1 1 1,-2-1 0,1 0 0,0 1 0,0-1-1,0 0 1,0 1 0,-1-1 0,1 0-1,-1 2 1,-1 3 31,-1-1-1,1 1 1,-1-1 0,0 0-1,0 1 1,0-1-1,-1-1 1,1 1 0,-1 0-1,-9 6 1,-21 32 284,33-41-320,0-1 0,0 0 0,0 0 0,1 1 0,-1-1 0,0 0 0,1 1 0,-1-1 1,1 1-1,-1-1 0,1 1 0,0-1 0,0 1 0,0-1 0,0 1 0,0-1 0,0 1 1,0-1-1,0 1 0,0-1 0,1 1 0,-1-1 0,1 1 0,-1-1 0,1 1 1,-1-1-1,2 2 0,0-1-33,0-1 1,0 0-1,0 0 0,0 0 1,0-1-1,0 1 0,1 0 1,-1-1-1,0 1 1,0-1-1,0 0 0,1 0 1,-1 0-1,0 0 0,0 0 1,3-1-1,10-1-891,-1-1-1,1 0 1,-1-1 0,22-9-1,3-7-3984,0 0-1810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812"/>
    </inkml:context>
    <inkml:brush xml:id="br0">
      <inkml:brushProperty name="width" value="0.025" units="cm"/>
      <inkml:brushProperty name="height" value="0.025" units="cm"/>
      <inkml:brushProperty name="color" value="#FFC114"/>
    </inkml:brush>
  </inkml:definitions>
  <inkml:trace contextRef="#ctx0" brushRef="#br0">129 14 13773,'0'0'8077,"-10"0"-5814,5-1-2129,0 1-1,1 0 1,-1 0-1,0 1 1,1-1-1,-1 1 1,0 0-1,1 0 1,-1 1-1,1-1 1,0 1-1,0 0 0,-1 0 1,1 1-1,0-1 1,1 1-1,-1 0 1,0 0-1,1 0 1,0 0-1,-1 1 1,1-1-1,1 1 0,-1 0 1,0 0-1,1 0 1,0 0-1,0 0 1,0 1-1,1-1 1,-1 0-1,1 1 1,-1 4-1,2-8-128,0-1-1,0 1 0,0 0 1,0-1-1,0 1 1,0 0-1,0-1 1,0 1-1,0 0 0,0-1 1,0 1-1,0 0 1,0-1-1,0 1 1,1-1-1,-1 1 1,0 0-1,1-1 0,-1 1 1,0-1-1,1 1 1,-1-1-1,0 1 1,1-1-1,-1 1 0,1-1 1,-1 1-1,1-1 1,-1 0-1,1 1 1,0-1-1,-1 0 1,1 1-1,-1-1 0,2 0 1,27-3 609,-21 0-427,0 0 0,1-1-1,-2 1 1,1-2 0,8-5 0,-13 8-67,1-1-1,0 0 1,-1 0-1,1 0 1,-1-1-1,0 1 1,0-1-1,0 0 1,-1 1-1,1-1 1,-1-1-1,0 1 1,0 0 0,-1 0-1,1-1 1,-1 1-1,2-10 1,-3 13-118,-1 0 0,1 1 1,0-1-1,-1 0 1,1 0-1,0 0 0,-1 1 1,1-1-1,-1 0 0,1 1 1,-1-1-1,0 0 1,1 1-1,-1-1 0,0 1 1,1-1-1,-1 1 1,0-1-1,0 1 0,1-1 1,-1 1-1,0 0 1,0-1-1,0 1 0,0 0 1,0 0-1,1 0 0,-1 0 1,0 0-1,0 0 1,0 0-1,0 0 0,0 0 1,0 0-1,1 0 1,-1 0-1,0 1 0,0-1 1,0 0-1,0 1 1,0 0-1,-38 14-321,10 15-5335,21-18-2081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5.903"/>
    </inkml:context>
    <inkml:brush xml:id="br0">
      <inkml:brushProperty name="width" value="0.025" units="cm"/>
      <inkml:brushProperty name="height" value="0.025" units="cm"/>
      <inkml:brushProperty name="color" value="#FFC114"/>
    </inkml:brush>
  </inkml:definitions>
  <inkml:trace contextRef="#ctx0" brushRef="#br0">1 149 6470,'0'0'18482,"7"-7"-18199,25-22-33,0 1 1,2 2 0,50-31 0,-84 57-246,1 0 1,-1 0-1,0 0 0,0 0 1,0 0-1,0-1 0,1 1 0,-1 0 1,0 0-1,0 0 0,0 0 0,0 0 1,1 0-1,-1 0 0,0 0 0,0 0 1,0 0-1,1 0 0,-1-1 1,0 1-1,0 0 0,0 0 0,1 1 1,-1-1-1,0 0 0,0 0 0,0 0 1,1 0-1,-1 0 0,0 0 1,0 0-1,0 0 0,1 0 0,-1 0 1,0 0-1,0 1 0,0-1 0,0 0 1,0 0-1,1 0 0,-1 0 1,0 0-1,0 1 0,0-1 0,0 0 1,0 0-1,-2 14 441,-16 23 497,14-28-743,-1 1-110,1-3-69,0 0 0,1 0 0,0 0 0,0 0 0,1 0 0,0 0 0,0 1 0,1-1 0,0 1 0,0 0 0,1-1 0,0 13 0,1-19-334,-1 0 0,1 0 1,0 0-1,-1 1 1,1-1-1,0 0 0,0-1 1,0 1-1,0 0 1,0 0-1,0 0 0,0 0 1,0-1-1,0 1 1,0-1-1,0 1 1,1 0-1,-1-1 0,0 0 1,0 1-1,1-1 1,-1 0-1,0 0 0,0 0 1,1 0-1,1 0 1,12 1-5785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6.243"/>
    </inkml:context>
    <inkml:brush xml:id="br0">
      <inkml:brushProperty name="width" value="0.025" units="cm"/>
      <inkml:brushProperty name="height" value="0.025" units="cm"/>
      <inkml:brushProperty name="color" value="#FFC114"/>
    </inkml:brush>
  </inkml:definitions>
  <inkml:trace contextRef="#ctx0" brushRef="#br0">30 39 11787,'0'0'8104,"10"-6"-7175,-8 5-817,33-22 528,-33 22-598,0 0 1,-1 0-1,1 0 0,0 0 0,0 1 0,0-1 1,0 0-1,0 1 0,0 0 0,0-1 0,0 1 1,0 0-1,0 0 0,1 0 0,-1 0 1,0 0-1,0 1 0,0-1 0,0 1 0,2 0 1,-3 0 1,-1 0 1,1-1 0,-1 1-1,1 0 1,-1 0-1,1 0 1,-1 0 0,1 0-1,-1 0 1,0 0 0,0 0-1,1 0 1,-1 0 0,0 0-1,0 0 1,0 0 0,0 0-1,0 0 1,0 0 0,0 0-1,-1 0 1,1 0 0,0 0-1,0 0 1,-1 0 0,1 0-1,-1 0 1,1 0 0,-1 0-1,-16 28 1328,-19 12-79,-11 14 245,44-51-1463,0 1 1,1-1-1,-1 0 1,1 1 0,0-1-1,0 1 1,1 0-1,0 0 1,-1 0-1,2-1 1,-2 10-1,3-12-78,-1 0 0,1 0 0,-1 0 0,1 0 0,0 0-1,0 0 1,0 0 0,0 0 0,0 0 0,1-1 0,-1 1 0,0 0-1,1-1 1,-1 1 0,1-1 0,-1 0 0,1 1 0,0-1-1,0 0 1,0 0 0,0 0 0,-1 0 0,1-1 0,0 1 0,0 0-1,1-1 1,-1 1 0,0-1 0,0 0 0,3 0 0,12 3-768,1-2 0,27 0 0,-35-1-182,-2 0-101,0 0 0,-1-1-1,1 0 1,0 0 0,-1 0-1,0-1 1,11-4 0,12-9-6479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6.605"/>
    </inkml:context>
    <inkml:brush xml:id="br0">
      <inkml:brushProperty name="width" value="0.025" units="cm"/>
      <inkml:brushProperty name="height" value="0.025" units="cm"/>
      <inkml:brushProperty name="color" value="#FFC114"/>
    </inkml:brush>
  </inkml:definitions>
  <inkml:trace contextRef="#ctx0" brushRef="#br0">115 37 14798,'0'0'8093,"-11"0"-6871,7-1-1181,1 1 0,-1-1-1,0 1 1,1 0 0,-1 1-1,0-1 1,1 1 0,-1-1-1,1 1 1,-1 0 0,1 0-1,-1 1 1,1-1-1,-1 1 1,1-1 0,0 1-1,0 0 1,0 1 0,0-1-1,0 0 1,1 1 0,-1-1-1,1 1 1,0 0 0,-1 0-1,1 0 1,0 0-1,1 0 1,-1 1 0,-2 6-1,2-6-21,1-1-1,0 1 0,-1 0 0,1 0 0,1 0 0,-1 1 1,0-1-1,1 0 0,0 0 0,0 0 0,0 0 0,1 0 1,0 0-1,-1 0 0,1 0 0,1 0 0,-1 0 0,2 4 1,-1-6-5,0 0 0,-1 0 0,1 0-1,0 0 1,0 0 0,1 0 0,-1-1 0,0 1 0,1-1 0,-1 0 0,1 0 0,-1 0 0,1 0 0,-1 0 0,1 0 0,0-1 0,-1 1 0,1-1 0,0 0 0,-1 1 0,1-1 0,0-1 0,0 1 0,-1 0 0,1-1 0,0 1 0,4-2 0,0-1 109,0 1 0,0-1 1,0 0-1,-1-1 0,1 1 0,-1-1 0,0-1 1,0 1-1,0-1 0,-1 0 0,1 0 0,8-12 0,-11 13-9,1 0 0,-1-1-1,0 1 1,0-1-1,-1 0 1,1 1-1,-1-1 1,0 0-1,-1-1 1,1 1-1,-1 0 1,0 0-1,0-1 1,0 1-1,-1 0 1,0-1-1,0 1 1,-1-9-1,0 12-98,0 0 1,0 1-1,0-1 0,-1 0 0,1 0 1,0 1-1,-1-1 0,1 0 0,-1 1 1,1 0-1,-1-1 0,0 1 0,0 0 0,0 0 1,1 0-1,-1 0 0,0 0 0,0 0 1,0 0-1,0 1 0,-1-1 0,1 1 0,0 0 1,0-1-1,0 1 0,0 0 0,-5 1 1,1-1-211,0 0 1,0 0-1,0 1 1,0 0-1,0 0 1,0 1-1,0 0 1,-10 4-1,10-2-782,0-1-1,1 2 1,-1-1-1,1 1 0,0-1 1,0 2-1,-4 5 1,-5 12-7672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629"/>
    </inkml:context>
    <inkml:brush xml:id="br0">
      <inkml:brushProperty name="width" value="0.025" units="cm"/>
      <inkml:brushProperty name="height" value="0.025" units="cm"/>
      <inkml:brushProperty name="color" value="#E71224"/>
    </inkml:brush>
  </inkml:definitions>
  <inkml:trace contextRef="#ctx0" brushRef="#br0">58 1 12556,'0'0'2819,"-3"72"-2243,3-39-544,0-3-96,11 0-705,2 0 65,-4 4-994,0 0-3331</inkml:trace>
  <inkml:trace contextRef="#ctx0" brushRef="#br0" timeOffset="1">42 1074 9993,'-7'75'1442,"1"-4"-1314,1-9-160,4-9 0,-2-6 64,0-12 0,-1-5 32,-2-3-320,0 0-3107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7.614"/>
    </inkml:context>
    <inkml:brush xml:id="br0">
      <inkml:brushProperty name="width" value="0.025" units="cm"/>
      <inkml:brushProperty name="height" value="0.025" units="cm"/>
      <inkml:brushProperty name="color" value="#FFC114"/>
    </inkml:brush>
  </inkml:definitions>
  <inkml:trace contextRef="#ctx0" brushRef="#br0">0 239 4164,'0'0'17819,"10"-3"-16746,12-4-828,0-1-1,0-1 0,-1-1 0,0-1 0,-1 0 0,0-2 0,-1 0 0,0-2 0,-2 0 0,1 0 0,-2-2 0,0 0 0,20-29 0,-25 24-148,-9 15 44,-6 15 270,-17 29-296,-30 62 580,46-89-567,1 1 0,0 0 1,1 0-1,0 1 0,1-1 0,0 0 1,-1 14-1,3-24-171,1 0 0,-1-1 1,0 1-1,0 0 1,0 0-1,0-1 0,1 1 1,-1 0-1,0 0 0,1-1 1,-1 1-1,1 0 1,-1-1-1,0 1 0,1-1 1,0 1-1,-1-1 0,1 1 1,-1-1-1,1 1 1,0-1-1,-1 1 0,1-1 1,0 1-1,-1-1 0,1 0 1,0 0-1,-1 1 1,1-1-1,0 0 0,0 0 1,-1 0-1,1 0 0,0 0 1,0 0-1,0 0 1,-1 0-1,1 0 0,0 0 1,1-1-1,1 1-697,0 0-1,0-1 1,0 0-1,0 0 1,0 0-1,0 0 1,0 0-1,0 0 1,3-3-1,12-12-7020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8.097"/>
    </inkml:context>
    <inkml:brush xml:id="br0">
      <inkml:brushProperty name="width" value="0.025" units="cm"/>
      <inkml:brushProperty name="height" value="0.025" units="cm"/>
      <inkml:brushProperty name="color" value="#FFC114"/>
    </inkml:brush>
  </inkml:definitions>
  <inkml:trace contextRef="#ctx0" brushRef="#br0">1 47 8616,'0'0'12556,"9"-7"-11739,31-24-97,-40 30-661,1 1 0,0-1 0,-1 0 0,1 1-1,0-1 1,-1 1 0,1-1 0,0 1-1,0-1 1,-1 1 0,1-1 0,0 1-1,0 0 1,0 0 0,0-1 0,-1 1-1,1 0 1,0 0 0,0 0 0,0 0-1,0 0 1,0 0 0,0 0 0,0 0-1,-1 0 1,1 0 0,0 1 0,0-1-1,0 0 1,0 1 0,0-1 0,-1 0-1,1 1 1,0-1 0,0 1 0,-1-1-1,1 1 1,0 0 0,-1-1 0,1 1-1,-1 0 1,1-1 0,-1 1 0,1 0-1,-1 0 1,1-1 0,-1 1 0,1 0-1,-1 0 1,0 0 0,0 0 0,0 0-1,1-1 1,-1 1 0,0 0 0,0 0-1,0 0 1,0 0 0,0 0 0,0 0-1,-1 1 1,1 4 399,0 0-1,0 0 0,0 0 0,-1 1 1,0-1-1,-3 9 0,-13 15 537,13-25-940,1 1 1,-1-1-1,1 1 1,0 0 0,1 1-1,-1-1 1,1 0-1,0 1 1,1-1-1,-1 1 1,1-1 0,0 11-1,7-16-381,-1 1-1,1-1 1,0-1 0,-1 1-1,1-1 1,0 0-1,0-1 1,6 0-1,-5-1-887,-1 1-1,1-1 0,-1 0 1,0 0-1,0-1 0,1 0 1,-2 0-1,1 0 0,0-1 0,6-5 1,11-12-8629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8.442"/>
    </inkml:context>
    <inkml:brush xml:id="br0">
      <inkml:brushProperty name="width" value="0.025" units="cm"/>
      <inkml:brushProperty name="height" value="0.025" units="cm"/>
      <inkml:brushProperty name="color" value="#FFC114"/>
    </inkml:brush>
  </inkml:definitions>
  <inkml:trace contextRef="#ctx0" brushRef="#br0">84 1 15887,'0'0'6016,"-8"7"-4233,-2 3-1310,0 0 0,1 0-1,0 0 1,-7 14 0,13-20-398,0 0 0,1-1 1,0 1-1,0 0 0,0 0 1,1 0-1,-1 1 0,1-1 1,0 0-1,0 1 0,1-1 1,-1 0-1,1 1 0,0-1 1,0 1-1,0-1 0,1 0 0,-1 1 1,1-1-1,2 6 0,-2-8-62,0-1-1,1 0 1,-1 1-1,0-1 1,1 0-1,-1 0 1,0 0-1,1 0 1,0 0-1,-1 0 1,1 0-1,-1-1 1,1 1-1,0-1 0,0 1 1,-1-1-1,1 1 1,0-1-1,0 0 1,0 0-1,-1 0 1,1 0-1,0 0 1,3-1-1,0 1 45,0-1-1,0 0 1,1 0-1,-1 0 0,0-1 1,0 0-1,7-3 1,-6 1-3,0 0 0,0-1-1,-1 0 1,1 0 0,-1 0 0,0-1 0,0 0 0,-1 0 0,4-6-1,-6 8 57,0 1-1,0 0 0,0-1 0,-1 0 0,1 1 1,-1-1-1,0 0 0,0 1 0,0-1 0,-1 0 1,1 0-1,-1 0 0,0 0 0,0 0 0,-1 1 1,1-1-1,-1 0 0,1 0 0,-3-4 0,2 6-82,0 0 1,0 0-1,0 1 0,0-1 0,-1 1 0,1-1 0,0 1 0,-1-1 0,1 1 0,-1 0 0,0 0 0,1 0 0,-1 0 0,0 0 0,0 0 0,0 0 0,1 1 0,-1-1 0,0 1 0,0-1 0,0 1 0,0 0 0,0-1 0,0 1 0,0 0 0,0 0 0,0 1 1,0-1-1,0 0 0,0 1 0,-3 0 0,-4 1-815,1 1 1,-1 0-1,1 0 1,0 1-1,-13 7 1,-3 1-6340,4-4-6630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179"/>
    </inkml:context>
    <inkml:brush xml:id="br0">
      <inkml:brushProperty name="width" value="0.025" units="cm"/>
      <inkml:brushProperty name="height" value="0.025" units="cm"/>
      <inkml:brushProperty name="color" value="#FFC114"/>
    </inkml:brush>
  </inkml:definitions>
  <inkml:trace contextRef="#ctx0" brushRef="#br0">200 77 13741,'0'0'4458,"3"-10"-2937,2-1-892,4-12 29,-6-2 2593,-4 25-3142,1-1 0,0 0 0,-1 1 1,1-1-1,-1 1 0,1-1 0,-1 1 1,0 0-1,1-1 0,-1 1 0,1-1 0,-1 1 1,0 0-1,1-1 0,-1 1 0,0 0 1,1 0-1,-1 0 0,0-1 0,1 1 1,-1 0-1,0 0 0,1 0 0,-1 0 0,0 0 1,1 0-1,-1 1 0,-1-1 0,-23 3 567,18 0-567,-1 1 0,1 0-1,0 0 1,1 0 0,-1 1-1,1 0 1,0 0 0,0 1-1,0-1 1,-6 10 0,-1 1 85,1 1 0,-18 33 0,22-35-107,2 0 1,0 1-1,0 0 0,2 0 1,0 0-1,1 0 0,0 1 1,1-1-1,1 1 0,1 17 1,0-32-67,0 1 0,1 0-1,-1-1 1,0 1 0,1 0 0,0-1 0,-1 1 0,1 0 0,0-1-1,0 1 1,0-1 0,1 0 0,-1 1 0,1-1 0,-1 0 0,1 0-1,0 0 1,0 0 0,0 0 0,0 0 0,0 0 0,0-1 0,0 1 0,0-1-1,1 1 1,-1-1 0,1 0 0,-1 0 0,1 0 0,-1-1 0,1 1-1,0 0 1,-1-1 0,1 0 0,0 1 0,0-1 0,-1 0 0,1-1-1,0 1 1,4-1 0,3-1 38,0 1 0,0-1 1,-1-1-1,1 0 0,0 0 0,-1-1 0,0 0 0,0-1 0,15-10 1,10-18 62,-32 32-105,0-1 1,-1 0 0,0 0 0,1 0 0,-1 0 0,0 0-1,0 0 1,0-1 0,-1 1 0,1 0 0,0 0 0,-1-1-1,1 1 1,-1 0 0,0-1 0,0 1 0,0-3 0,-1 3-16,0 0 0,-1 0 0,1 1 0,-1-1 0,1 0 0,-1 1 0,1 0 0,-1-1 0,0 1 0,1 0 0,-1 0 0,0 0 0,0 0 0,0 0 0,0 0 0,0 1 0,0-1 0,0 1 0,0-1 0,0 1 0,0 0 0,-5 0 0,-54-5-11,57 5 9,-10-1-13,-31 2-193,44-1 190,0 0-1,0 0 0,-1 1 0,1-1 0,0 0 1,0 0-1,0 1 0,0-1 0,0 1 0,0-1 1,0 1-1,0-1 0,1 1 0,-1 0 0,0-1 1,0 1-1,0 0 0,1 0 0,-1 0 0,0 0 0,1 0 1,-1-1-1,0 1 0,1 0 0,-1 0 0,1 0 1,0 0-1,-1 1 0,1-1 0,0 0 0,0 0 1,0 0-1,-1 1 0,2-1-166,0 0 0,-1 0 0,1 0 1,0 0-1,-1 0 0,1-1 0,0 1 0,0 0 1,0-1-1,-1 1 0,1 0 0,0-1 0,0 1 1,0-1-1,0 1 0,0-1 0,0 1 0,0-1 0,1 0 1,-1 0-1,0 0 0,0 1 0,0-1 0,0 0 1,0 0-1,0 0 0,0-1 0,0 1 0,0 0 1,3-1-1,39-6-6551,-5-10-638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554"/>
    </inkml:context>
    <inkml:brush xml:id="br0">
      <inkml:brushProperty name="width" value="0.025" units="cm"/>
      <inkml:brushProperty name="height" value="0.025" units="cm"/>
      <inkml:brushProperty name="color" value="#FFC114"/>
    </inkml:brush>
  </inkml:definitions>
  <inkml:trace contextRef="#ctx0" brushRef="#br0">210 14 11691,'0'0'6774,"-12"3"-3074,0 1-3270,0-1-1,1 2 1,-1-1 0,1 2 0,0 0-1,1 0 1,-1 1 0,1 0 0,1 0-1,-1 1 1,-15 18 0,19-18-385,0 0 0,0 0-1,1 1 1,0-1 0,1 1 0,0 0 0,0 0 0,1 1-1,0-1 1,1 1 0,0 0 0,0-1 0,1 1 0,1 19-1,0-27-44,0-1 0,0 1-1,0 0 1,0 0-1,1 0 1,-1-1-1,1 1 1,-1 0-1,1 0 1,0-1-1,0 1 1,0 0-1,0-1 1,0 1-1,0-1 1,0 0-1,0 1 1,1-1-1,-1 0 1,0 1-1,1-1 1,-1 0-1,3 1 1,-1-1 10,1 0 1,-1 1-1,1-2 1,-1 1-1,1 0 1,0-1-1,0 1 1,-1-1-1,1 0 1,7-1-1,-1 0 43,1-1 0,-1-1 0,0 0 1,0 0-1,0-1 0,0 0 0,12-7 0,-7 1 308,-1 0 0,-1-1 0,0 0 0,0-1 0,21-28 0,-28 33-201,-1-1 0,1 1 0,-2-2-1,1 1 1,-1 0 0,-1-1 0,0 0 0,0 0 0,0 0-1,-1 0 1,-1 0 0,2-16 0,-3 23-160,0 0 0,0 0 0,-1 0 0,1 0 0,0 0 0,-1 0 0,1 1 0,-1-1 0,0 0 0,0 0 0,1 1 0,-1-1 0,0 0 0,-1 1 0,1-1 0,0 1 0,0-1 0,-1 1 0,1 0 0,-1-1 0,1 1 0,-3-1 0,0 0 0,0 0 0,0 0 0,0 0 0,-1 1 0,1-1 0,-1 1 0,1 0 0,-1 1 0,-6-1 0,4 0 0,-1 1 0,0 1 0,1-1 0,-1 1 0,1 0 0,0 1 0,-1 0 0,1 0 0,0 0 0,0 1 0,-13 7 0,16-7-279,0 1 0,1-1 0,0 1 0,0-1 0,0 1 0,0 0 0,0 1 1,1-1-1,0 0 0,-1 1 0,0 4 0,2-8 143,1 1 1,-1-1-1,1 0 0,0 0 1,0 1-1,-1-1 1,1 0-1,0 1 0,0-1 1,0 0-1,0 1 1,1-1-1,-1 0 0,0 0 1,0 1-1,1-1 1,-1 0-1,1 0 1,-1 1-1,1-1 0,0 0 1,-1 0-1,1 0 1,0 0-1,0 0 0,-1 0 1,1 0-1,0 0 1,0 0-1,0 0 0,0-1 1,1 1-1,-1 0 1,0-1-1,0 1 0,0-1 1,1 1-1,-1-1 1,0 1-1,0-1 0,1 0 1,-1 0-1,0 0 1,2 0-1,22 1-6644,3-2-3736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896"/>
    </inkml:context>
    <inkml:brush xml:id="br0">
      <inkml:brushProperty name="width" value="0.025" units="cm"/>
      <inkml:brushProperty name="height" value="0.025" units="cm"/>
      <inkml:brushProperty name="color" value="#FFC114"/>
    </inkml:brush>
  </inkml:definitions>
  <inkml:trace contextRef="#ctx0" brushRef="#br0">111 76 17585,'-9'8'3635,"-4"5"-2615,1 0-1,1 1 0,0 0 1,-12 20-1,19-26-832,-1 0-1,1 1 1,1-1-1,0 1 1,0-1-1,0 1 1,1 0-1,1 0 1,-1 0-1,1 1 1,1-1-1,0 9 1,0-15-176,1 0 0,-1-1 0,1 1 0,-1 0 0,1-1 0,0 1 0,0-1 0,0 1 0,0-1 0,0 1 0,1-1 0,-1 0 1,1 1-1,-1-1 0,1 0 0,0 0 0,0 0 0,0-1 0,0 1 0,0 0 0,0-1 0,1 1 0,-1-1 0,1 0 0,-1 0 0,1 0 0,-1 0 0,1 0 0,-1 0 0,1-1 0,0 1 0,-1-1 1,1 0-1,0 0 0,-1 0 0,1 0 0,0 0 0,5-2 0,0 1 86,0 0-1,1-1 1,-1-1-1,0 1 1,0-1 0,-1 0-1,1-1 1,-1 0 0,1 0-1,-1-1 1,10-7 0,-6 1 46,-1-1 0,0 1 0,0-2 0,-2 1 1,1-1-1,-1-1 0,-1 1 0,0-1 0,-1 0 1,-1-1-1,0 0 0,-1 0 0,-1 0 0,0 0 1,-1 0-1,0-25 0,-1 38-141,-1 0 0,0 0 0,0 0 0,0 0 0,-1 0 1,1 0-1,0 0 0,-1 0 0,0 0 0,1 0 0,-1 1 0,0-1 0,0 0 0,0 0 0,0 0 1,0 1-1,0-1 0,0 1 0,-1-1 0,1 1 0,-1-1 0,1 1 0,-1 0 0,1-1 0,-1 1 0,0 0 1,0 0-1,1 0 0,-1 1 0,0-1 0,0 0 0,0 1 0,0-1 0,0 1 0,0 0 0,0-1 0,0 1 1,0 0-1,0 0 0,0 0 0,0 1 0,0-1 0,-2 1 0,-3 0-40,0 1-1,0-1 1,0 1 0,1 1-1,-1-1 1,1 1 0,0 0-1,-1 0 1,1 1-1,1 0 1,-10 7 0,10-5-504,-8 7-1898,4-7-2399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2.101"/>
    </inkml:context>
    <inkml:brush xml:id="br0">
      <inkml:brushProperty name="width" value="0.025" units="cm"/>
      <inkml:brushProperty name="height" value="0.025" units="cm"/>
      <inkml:brushProperty name="color" value="#FFC114"/>
    </inkml:brush>
  </inkml:definitions>
  <inkml:trace contextRef="#ctx0" brushRef="#br0">770 161 11018,'0'0'2077,"-4"-11"-358,2 3-1375,-2-1 0,1 0 0,-1 1 0,0 0 0,-1 0 0,0 0 0,0 0 0,-1 1 1,1 0-1,-2 0 0,1 0 0,-1 1 0,0 0 0,0 0 0,-1 1 0,0 0 0,0 0 0,0 1 0,-11-5 0,6 6-145,-1 0 0,0 1 0,1 1 0,-1 0 0,0 1 0,0 1 0,0 0 0,0 0-1,1 1 1,-1 1 0,1 1 0,-1 0 0,1 0 0,1 1 0,-1 1 0,1 0 0,-1 1 0,-14 11 0,-5 5 91,1 2 0,1 0 0,1 3 0,1 0 0,-29 40 0,38-43-204,1 2 0,2 0 0,1 1 0,1 1 0,1 0-1,2 1 1,1 0 0,1 1 0,-7 47 0,5 4-72,3 1 1,5 119-1,4-178-12,1 0 0,0 0-1,2 0 1,1-1 0,1 1-1,1-1 1,1 0 0,11 22 0,-14-35 2,-1-1 0,2 0 1,0 0-1,0 0 0,0-1 1,1 0-1,0 0 0,1 0 1,0-1-1,0-1 0,0 1 1,1-1-1,0 0 1,0-1-1,0 0 0,1-1 1,0 0-1,0 0 0,0-1 1,19 3-1,-9-4 25,1-1 0,0-2-1,-1 0 1,1-1 0,-1 0 0,1-2 0,-1-1-1,0 0 1,-1-2 0,1 0 0,-1-1 0,21-12-1,24-17 179,119-91 0,-171 119-194,-4 3 6,57-43 166,-1-2 1,79-84-1,-127 118-76,-1 0 1,-2 0-1,1-2 0,-2 1 0,-1-2 0,0 0 0,-1 0 0,-1 0 0,-1-2 1,-1 1-1,-1-1 0,-1 1 0,4-42 0,-7 40-18,-2-1 0,0 1 0,-2 0 0,0 0 0,-2 0 0,0 1 0,-2-1 1,0 1-1,-1 0 0,-2 1 0,0 0 0,-1 0 0,-1 1 0,-1 0 0,-1 1 0,-1 0 0,-31-33 0,32 39-91,-1 2 0,0-1 0,0 2 0,-1 0 0,0 1 0,-1 0 0,0 1 0,0 1 0,-1 1 0,0 0 0,0 1 0,-1 1 0,1 0 0,-1 2 0,0 0 0,0 0 0,1 2 0,-1 1 0,0 0 0,0 1 0,0 0 0,1 2 0,-1 0 0,1 1 0,-31 14 0,-6 6-1515,-93 56-1,-43 48-7512,90-56-6395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8.333"/>
    </inkml:context>
    <inkml:brush xml:id="br0">
      <inkml:brushProperty name="width" value="0.025" units="cm"/>
      <inkml:brushProperty name="height" value="0.025" units="cm"/>
      <inkml:brushProperty name="color" value="#FFC114"/>
    </inkml:brush>
  </inkml:definitions>
  <inkml:trace contextRef="#ctx0" brushRef="#br0">183 134 5445,'0'0'5061,"5"-9"-3438,1-3-1141,22-51 3500,-18 17 3288,-11 46-7110,0-1 1,1 1 0,-1 0-1,0-1 1,1 1 0,-1 0 0,0-1-1,1 1 1,-1 0 0,0 0-1,0 0 1,1-1 0,-1 1-1,0 0 1,0 0 0,1 0 0,-1 0-1,0 0 1,0 0 0,1 1-1,-1-1 1,0 0 0,0 0-1,1 0 1,-1 1 0,0-1 0,0 1-1,-24 7 172,12 0-182,0 1 0,1 0 0,0 1 0,1 0 0,0 1 0,0 1 0,1-1 0,1 1 0,0 1 0,0 0 0,-7 17 0,7-13-61,2 0 0,0 0 0,1 1-1,1 0 1,0 1 0,1-1 0,1 1 0,0 32 0,2-48-79,1 0 1,0 0-1,0 0 0,0 0 1,1 0-1,-1 0 1,1 0-1,0-1 1,-1 1-1,1 0 1,1 0-1,-1-1 1,0 1-1,1 0 1,-1-1-1,1 1 1,0-1-1,-1 0 1,1 0-1,0 1 0,1-1 1,-1 0-1,0-1 1,1 1-1,-1 0 1,1-1-1,-1 1 1,1-1-1,0 0 1,-1 0-1,1 0 1,0 0-1,0 0 1,0-1-1,0 1 0,0-1 1,0 0-1,0 0 1,0 0-1,3-1 1,1 1 23,1-1 1,-1 0-1,1-1 1,-1 0 0,0 0-1,0-1 1,0 0-1,0 0 1,0 0-1,-1-1 1,1 0 0,-1 0-1,0-1 1,0 0-1,5-5 1,-9 8-24,0 0-1,0 0 1,0-1 0,0 1 0,0-1 0,0 1-1,-1-1 1,1 0 0,-1 1 0,0-1-1,0 0 1,0 0 0,0 0 0,0 0 0,-1 0-1,1 0 1,-1 0 0,0 0 0,0 0 0,0 0-1,0 0 1,0 0 0,-1 0 0,0-4-1,-1 5 0,0-1-1,0 1 0,0 0 0,0-1 1,0 1-1,0 0 0,-1 0 0,1 0 1,-1 0-1,1 1 0,-1-1 0,0 1 0,0 0 1,0-1-1,0 1 0,1 0 0,-1 1 1,-1-1-1,1 1 0,0-1 0,0 1 1,0 0-1,-5 0 0,8 0-9,-8 0-431,0-1 1,0 2 0,-1-1-1,1 1 1,-11 2-1,18-2 309,-1-1 0,1 1 1,-1-1-1,0 1 0,1 0 0,0 0 0,-1-1 0,1 1 0,0 0 1,-1 0-1,1 0 0,0 1 0,0-1 0,0 0 0,0 0 0,0 1 0,0-1 1,0 0-1,0 1 0,0-1 0,1 1 0,-1-1 0,1 1 0,-1-1 0,1 1 1,-1 0-1,1-1 0,0 1 0,0 0 0,0-1 0,0 1 0,0-1 1,1 4-1,-1-4-256,1 0 1,-1 0 0,1 1-1,0-1 1,0 0 0,-1 0 0,1 0-1,0 0 1,0 0 0,0-1-1,0 1 1,0 0 0,0 0-1,1-1 1,-1 1 0,0 0 0,0-1-1,0 1 1,1-1 0,-1 0-1,0 1 1,0-1 0,1 0-1,-1 0 1,0 0 0,1 0 0,-1 0-1,0 0 1,0 0 0,1 0-1,-1-1 1,2 0 0,3 1-1832,22 0-8115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8.722"/>
    </inkml:context>
    <inkml:brush xml:id="br0">
      <inkml:brushProperty name="width" value="0.025" units="cm"/>
      <inkml:brushProperty name="height" value="0.025" units="cm"/>
      <inkml:brushProperty name="color" value="#FFC114"/>
    </inkml:brush>
  </inkml:definitions>
  <inkml:trace contextRef="#ctx0" brushRef="#br0">182 0 11819,'0'0'6929,"-11"3"-4991,3 0-1756,1-1-1,-1 1 1,1 1-1,0-1 1,0 1-1,0 1 1,0-1-1,0 1 1,1 0-1,0 1 1,0-1-1,1 1 1,0 0-1,-8 11 1,4-2 212,0 0 0,0 0 0,1 1 0,-10 32 0,15-39-255,0 0 1,1 1 0,1-1 0,-1 1 0,1 0-1,1-1 1,0 1 0,0 0 0,1 0-1,3 14 1,-3-22-120,0 1 0,0 0 0,0-1 0,0 1 0,1-1 0,-1 0 1,1 1-1,0-1 0,-1 0 0,1 0 0,0 0 0,0 0 0,0 0 0,0 0 0,1-1 0,-1 1 0,1-1 0,-1 1 0,1-1 0,-1 0 0,1 0 0,-1 0 1,1-1-1,0 1 0,0 0 0,-1-1 0,1 0 0,0 0 0,0 0 0,-1 0 0,1 0 0,0 0 0,3-1 0,4-1 80,-1 1 0,1-2 0,-1 1-1,0-1 1,0 0 0,0-1 0,0 0-1,11-8 1,-7 3-35,0 0-1,0-1 0,-1-1 1,-1 0-1,0-1 0,13-18 1,-19 24 36,-1 0 0,-1 0 0,1 0 0,-1-1 0,0 1 0,0-1 0,-1 0 0,0 0 0,0 0 0,-1 0 0,0 0 0,0 0 0,-1 0 0,1-1 0,-2 1 0,-1-12 0,2 16-66,-1 1 0,0-1 0,0 0 0,0 1 0,0-1 0,-1 1 0,1-1 0,-1 1 1,0-1-1,1 1 0,-1 0 0,0 0 0,0 0 0,-1 0 0,1 0 0,0 0 0,-1 1 0,1-1 1,-1 1-1,1 0 0,-1-1 0,1 1 0,-1 0 0,0 1 0,0-1 0,0 0 0,1 1 0,-1 0 1,0-1-1,0 1 0,-5 1 0,2-1-43,1 0 1,-1 1-1,1 0 1,-1 0-1,1 0 1,0 0 0,-1 1-1,1 0 1,0 0-1,0 1 1,0-1-1,1 1 1,-1 0-1,0 0 1,-7 8-1,8-6-217,1 1-1,-1-1 0,1 1 1,0 0-1,0 0 0,1 0 1,0 0-1,-2 9 0,3-13-153,1 1 0,-1-1 0,1 1 0,0-1-1,0 1 1,0-1 0,0 1 0,1-1 0,-1 1 0,1-1 0,0 3-1,0-4-47,-1 0-1,1 0 0,-1 0 0,1 1 0,0-1 1,0 0-1,0 0 0,-1-1 0,1 1 0,0 0 0,0 0 1,0 0-1,0-1 0,1 1 0,-1 0 0,0-1 0,0 1 1,0-1-1,0 1 0,1-1 0,-1 0 0,2 1 0,17 0-8860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9.051"/>
    </inkml:context>
    <inkml:brush xml:id="br0">
      <inkml:brushProperty name="width" value="0.025" units="cm"/>
      <inkml:brushProperty name="height" value="0.025" units="cm"/>
      <inkml:brushProperty name="color" value="#FFC114"/>
    </inkml:brush>
  </inkml:definitions>
  <inkml:trace contextRef="#ctx0" brushRef="#br0">63 69 14318,'0'0'5914,"-3"9"-4259,-8 26-702,1 1-1,1 0 0,3 0 1,-5 67-1,11-101-912,0 0 0,0 0 0,0 0 0,0 0 0,0 0 0,0 1-1,1-1 1,-1 0 0,1 0 0,-1 0 0,1 0 0,0 0 0,0 0 0,0 0 0,0 0 0,0-1-1,0 1 1,1 0 0,-1-1 0,0 1 0,1 0 0,-1-1 0,1 0 0,0 1 0,0-1-1,-1 0 1,1 0 0,0 0 0,0 0 0,0 0 0,0 0 0,0-1 0,0 1 0,0-1-1,0 1 1,0-1 0,1 0 0,-1 0 0,0 0 0,0 0 0,0 0 0,0 0 0,0-1 0,3 0-1,4-1 164,1 0 0,-1-1-1,1-1 1,-1 0 0,0 0 0,-1 0-1,1-1 1,10-8 0,-2 0 24,-1-1-1,0-1 1,-1 0 0,0-1 0,21-32 0,-29 39-140,-1-2 1,0 1-1,-1-1 1,0 1-1,-1-2 1,0 1-1,0 0 1,-2-1-1,1 1 1,-1-1-1,-1 0 1,0-12-1,-1 22-87,0 0 0,0-1 0,-1 1 0,1 0 0,0 0 0,-1-1 0,0 1 0,0 0 0,1 0 0,-1 0 0,-1 0 0,1 0 0,0 0 0,0 0 0,-1 0 0,1 0 0,-1 1 0,1-1 0,-1 1 0,-3-3 0,1 2 0,0 0 0,0 0 0,0 0 0,0 0 0,-1 1 0,1 0 0,0 0 0,-1 0 0,1 1 0,-6-1 0,-1 1 0,0 0 0,0 1 0,1 0 0,-1 1 0,0 0 0,1 1 0,-1 0 0,-13 6 0,-32 27-1475,5 6-4134,43-35 4194,-24 22-11482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8.818"/>
    </inkml:context>
    <inkml:brush xml:id="br0">
      <inkml:brushProperty name="width" value="0.025" units="cm"/>
      <inkml:brushProperty name="height" value="0.025" units="cm"/>
    </inkml:brush>
  </inkml:definitions>
  <inkml:trace contextRef="#ctx0" brushRef="#br0">0 118 15855,'0'0'11499,"85"-6"-9802,-33-8-928,11-3-448,1 1-193,-2 1-64,-5 5-64,-6 0 0,-11 3-673,-10 4-960,-4 1-1122,-13-1-768,-8-2-1250,-5-5-3523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971"/>
    </inkml:context>
    <inkml:brush xml:id="br0">
      <inkml:brushProperty name="width" value="0.025" units="cm"/>
      <inkml:brushProperty name="height" value="0.025" units="cm"/>
      <inkml:brushProperty name="color" value="#E71224"/>
    </inkml:brush>
  </inkml:definitions>
  <inkml:trace contextRef="#ctx0" brushRef="#br0">19 1 4644,'0'64'64,"-1"-1"2659,-7-3 480,2-6-2210,5-4-705,-1-9 1,2-5-674,0-8-2786,0-6-1954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061"/>
    </inkml:context>
    <inkml:brush xml:id="br0">
      <inkml:brushProperty name="width" value="0.025" units="cm"/>
      <inkml:brushProperty name="height" value="0.025" units="cm"/>
      <inkml:brushProperty name="color" value="#FFC114"/>
    </inkml:brush>
  </inkml:definitions>
  <inkml:trace contextRef="#ctx0" brushRef="#br0">7 111 5894,'0'0'12587,"-2"-9"-10980,1 6-1459,0 0-1,0 0 1,1 0-1,-1 0 0,1-1 1,0 1-1,0 0 1,0 0-1,0 0 0,1 0 1,-1 0-1,2-6 1,0 7 8,0-1 1,-1 0 0,1 1-1,0-1 1,1 1 0,-1 0 0,0-1-1,1 1 1,-1 0 0,1 1-1,0-1 1,-1 0 0,1 1 0,0-1-1,0 1 1,5-2 0,3-1 290,1 0 0,-1 1 0,23-3 0,-32 5-405,-1 1 1,1-1-1,-1 1 1,1 0-1,0 0 0,-1-1 1,1 1-1,0 0 1,-1 1-1,1-1 1,-1 0-1,1 0 0,0 1 1,-1-1-1,1 1 1,-1-1-1,1 1 1,-1 0-1,1-1 0,-1 1 1,0 0-1,1 0 1,-1 0-1,0 0 1,0 0-1,1 0 0,-1 1 1,0-1-1,0 0 1,0 1-1,-1-1 1,1 0-1,0 1 0,0-1 1,-1 1-1,1 0 1,0 2-1,-1 0 8,0 0-1,0 0 0,0 0 1,0 0-1,-1 0 1,1-1-1,-1 1 1,0 0-1,-1 0 0,1 0 1,0-1-1,-1 1 1,0-1-1,0 1 0,-3 4 1,-3 0 156,0 1 1,0-1-1,-18 13 1,-17 18 584,41-36-785,0-1-1,0 1 1,0-1 0,1 1-1,0 0 1,-1 0 0,1 0-1,0 0 1,0 0 0,1 0-1,-1 0 1,1 0 0,-1 0-1,1 0 1,0 0 0,0 1 0,0-1-1,1 0 1,-1 0 0,1 0-1,-1 0 1,1 0 0,0 0-1,1 0 1,-1 0 0,0 0-1,1-1 1,-1 1 0,3 3-1,-1-2-73,1 1-1,-1 0 0,1-1 1,0 0-1,0 0 0,0 0 0,1-1 1,-1 1-1,1-1 0,0 0 1,0 0-1,0-1 0,0 1 0,1-1 1,7 2-1,-7-3-455,0 0-1,1-1 1,-1 1-1,0-1 1,1-1 0,-1 1-1,0-1 1,1 0-1,-1 0 1,7-3 0,-5 1-884,1-1-1,-1 0 1,0 0 0,-1-1 0,1 0 0,9-9 0,14-15-8767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447"/>
    </inkml:context>
    <inkml:brush xml:id="br0">
      <inkml:brushProperty name="width" value="0.025" units="cm"/>
      <inkml:brushProperty name="height" value="0.025" units="cm"/>
      <inkml:brushProperty name="color" value="#FFC114"/>
    </inkml:brush>
  </inkml:definitions>
  <inkml:trace contextRef="#ctx0" brushRef="#br0">161 10 10442,'0'0'6139,"-11"3"-2904,-3 2-2721,2 0-1,-1 0 0,0 1 1,1 1-1,0 0 1,-12 10-1,20-15-439,1 1-1,-1 0 0,1 0 1,-1 0-1,1 0 1,0 1-1,0-1 1,0 1-1,1 0 1,-1 0-1,1 0 1,0 0-1,0 0 0,0 1 1,1-1-1,0 0 1,-1 1-1,1-1 1,1 1-1,-1 0 1,1-1-1,0 1 1,0-1-1,0 1 0,2 8 1,-1-10-50,0-1 0,1 0 1,-1 0-1,1 0 0,0 0 0,-1-1 0,1 1 1,0 0-1,0-1 0,0 1 0,0-1 1,0 1-1,0-1 0,0 0 0,1 0 0,-1 0 1,0 0-1,1-1 0,-1 1 0,1-1 0,-1 1 1,1-1-1,-1 0 0,1 0 0,4 0 1,4 0 83,0 0 1,-1-1 0,1 0 0,18-4 0,-17 1-46,1-1 0,-1 0 0,-1 0 0,1-1 0,-1-1 0,0 0 0,0 0 0,9-10 0,-15 13 68,-1 1 0,-1 0 0,1-1 1,0 0-1,-1 0 0,0 0 0,0-1 0,0 1 0,0-1 0,-1 1 0,0-1 0,0 0 0,0 0 1,0 0-1,-1 0 0,0 0 0,0 0 0,0 0 0,-1-1 0,0 1 0,0 0 0,-1-8 0,0 12-92,1-1-1,-1 1 1,0-1-1,0 1 1,0-1-1,0 1 1,0 0-1,-1-1 1,1 1-1,0 0 1,-1 0-1,1 0 1,0 0-1,-1 0 1,1 0-1,-1 1 1,0-1-1,1 0 1,-1 1-1,1-1 1,-1 1-1,0 0 1,0-1-1,1 1 1,-1 0-1,-2 0 1,-53 1 97,47 0-105,-3 0-27,0 1 0,0 0 1,1 1-1,-25 9 0,31-10-17,-1 1-1,1 0 1,1 0 0,-1 0-1,0 0 1,1 1 0,-1 0-1,1 0 1,0 1 0,1-1-1,-7 9 1,10-12-73,0-1 0,1 1 1,-1 0-1,1 0 0,-1-1 0,1 1 0,-1 0 1,1 0-1,0 0 0,-1-1 0,1 1 0,0 0 0,0 0 1,-1 0-1,1 0 0,0 0 0,0 0 0,0 0 0,0 0 1,0-1-1,0 1 0,1 0 0,-1 0 0,0 0 0,0 0 1,1 0-1,-1 0 0,0 0 0,1-1 0,-1 1 0,1 0 1,-1 0-1,1-1 0,-1 1 0,1 0 0,0-1 0,-1 1 1,1 0-1,0-1 0,-1 1 0,1-1 0,0 1 0,0-1 1,0 0-1,0 1 0,-1-1 0,1 0 0,0 1 1,0-1-1,0 0 0,0 0 0,0 0 0,0 0 0,0 0 1,1 0-1,60 1-5236,-52-1 4485,30-4-3044,1-8-1751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788"/>
    </inkml:context>
    <inkml:brush xml:id="br0">
      <inkml:brushProperty name="width" value="0.025" units="cm"/>
      <inkml:brushProperty name="height" value="0.025" units="cm"/>
      <inkml:brushProperty name="color" value="#FFC114"/>
    </inkml:brush>
  </inkml:definitions>
  <inkml:trace contextRef="#ctx0" brushRef="#br0">122 60 10890,'0'0'10068,"-9"8"-8877,0 1-934,1-1-1,0 1 1,1 1-1,0-1 1,0 1 0,1 1-1,0-1 1,1 1-1,0 0 1,1 0 0,0 0-1,1 1 1,0-1-1,-2 23 1,5-31-185,-1 0 0,1 0-1,0 0 1,0 0 0,0 1 0,1-1 0,-1 0 0,1 0 0,0 0-1,-1 0 1,1 0 0,1 0 0,-1-1 0,0 1 0,1 0 0,-1 0-1,1-1 1,0 1 0,0-1 0,4 5 0,-2-5 37,0 0 1,-1-1-1,1 1 1,0-1 0,0 0-1,0 0 1,1 0-1,-1 0 1,0 0-1,0-1 1,0 0-1,0 0 1,1 0 0,-1-1-1,5 0 1,3-2 27,0 0 1,-1-1-1,1 0 1,-1 0-1,0-1 1,-1-1 0,1 0-1,-1 0 1,0-1-1,-1 0 1,0-1-1,0 0 1,14-17 0,-16 18-45,0-1 0,-1 0 0,0 0 0,0-1 0,-1 0 0,0 0 0,0 0 0,-1-1 0,-1 0 0,1 1 0,-2-1 0,1 0 0,-1-1 0,-1 1 0,0 0 0,0-14 0,-2 21-93,1 1 0,-1-1 0,0 0 0,0 1 0,0-1 0,0 1 0,0-1 0,0 1 0,-1 0 0,1-1 0,-1 1 0,0 0 0,0 0 0,0 0 0,0 0 0,0 1 0,0-1 0,0 0 0,-1 1 0,1-1 0,0 1 0,-1 0 0,1 0 0,-1 0 0,0 0 0,1 1 0,-1-1 0,0 0 0,1 1 0,-1 0 0,0 0 0,-3 0 0,-1-1 0,-1 1 0,1 1 0,0-1 0,-1 1 0,1 0 0,0 1 0,0 0 0,0 0 0,0 1 0,0-1 0,-8 6 0,-5 6-1277,0 1 0,-24 25 0,-17 14-7784,21-26-10269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5.376"/>
    </inkml:context>
    <inkml:brush xml:id="br0">
      <inkml:brushProperty name="width" value="0.025" units="cm"/>
      <inkml:brushProperty name="height" value="0.025" units="cm"/>
      <inkml:brushProperty name="color" value="#FFC114"/>
    </inkml:brush>
  </inkml:definitions>
  <inkml:trace contextRef="#ctx0" brushRef="#br0">0 122 4676,'0'0'11611,"6"-9"-9790,3-5-1200,0 1-1,1 1 1,1 0 0,13-12-1,-21 20-428,1 1 1,-1 0-1,1 0 0,0 0 0,0 0 0,0 0 0,0 1 0,0 0 0,1 0 0,-1 0 0,1 0 0,-1 1 1,1-1-1,0 1 0,-1 0 0,1 1 0,0-1 0,0 1 0,0 0 0,-1 0 0,8 2 0,-11-2-125,-1 1 0,1 0 0,0 0 0,-1-1 1,1 1-1,0 0 0,-1 0 0,1 0 0,-1 0 0,1-1 0,-1 1 0,0 0 0,1 0 0,-1 0 0,0 0 0,0 0 0,0 0 0,1 0 0,-1 0 0,0 0 0,0 0 0,-1 0 0,1 0 0,0 0 0,0 0 0,0 0 0,-1 0 0,1 0 0,0 0 0,-1 0 0,1 0 0,-2 1 0,-14 32 892,-29 20-68,30-38-601,2 1 1,-14 19-1,24-30-253,-1-1 0,1 1 0,1 0 0,-1 1 0,1-1 0,0 0-1,0 1 1,1-1 0,0 1 0,-1 13 0,2-18-37,1-1 1,-1 1 0,1 0-1,-1 0 1,1 0-1,0-1 1,-1 1 0,1 0-1,0-1 1,0 1 0,0 0-1,0-1 1,1 1-1,-1-1 1,0 0 0,1 1-1,-1-1 1,1 0 0,-1 0-1,1 0 1,-1 0-1,1 0 1,0 0 0,0-1-1,-1 1 1,1 0-1,0-1 1,0 0 0,0 1-1,0-1 1,2 0 0,10 2-301,0-1 0,0 0 1,16-1-1,-22-1-112,3 1-656,0-1 1,0-1-1,0 0 0,0-1 1,-1 0-1,1 0 0,-1-1 1,17-9-1,6-7-5087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5.749"/>
    </inkml:context>
    <inkml:brush xml:id="br0">
      <inkml:brushProperty name="width" value="0.025" units="cm"/>
      <inkml:brushProperty name="height" value="0.025" units="cm"/>
      <inkml:brushProperty name="color" value="#FFC114"/>
    </inkml:brush>
  </inkml:definitions>
  <inkml:trace contextRef="#ctx0" brushRef="#br0">115 56 11851,'0'0'3721,"-12"4"-715,4-1-2580,0 0 0,0 0 1,1 1-1,-1 1 0,1-1 1,-1 1-1,-8 8 0,13-10-294,0 0 1,0 0-1,1 0 0,-1 0 0,1 1 1,-1 0-1,1-1 0,0 1 0,1 0 0,-1 0 1,1 0-1,-1 0 0,1 0 0,1 0 0,-1 0 1,0 1-1,1-1 0,0 0 0,0 0 1,1 8-1,-1-11-115,1 0-1,-1-1 1,0 1 0,1 0 0,-1-1 0,1 1-1,-1 0 1,1-1 0,-1 1 0,1-1 0,-1 1-1,1-1 1,0 1 0,-1-1 0,1 1 0,0-1 0,-1 0-1,1 1 1,0-1 0,0 0 0,-1 1 0,1-1-1,0 0 1,0 0 0,0 0 0,-1 0 0,1 0-1,0 0 1,0 0 0,0 0 0,-1 0 0,1 0-1,0 0 1,0-1 0,-1 1 0,2-1 0,30-10 605,-18 3-557,-2-1 0,1 0 1,-1-2-1,-1 1 0,12-13 0,-19 18 52,1-1-1,-1 1 0,0-1 0,0 0 0,0 0 0,-1 0 0,0 0 1,0 0-1,-1-1 0,1 1 0,-1-1 0,-1 0 0,2-11 1,-3 16-71,-1 1 0,1 0 0,-1 0 0,1 0 0,-1 0 0,1 0 0,-1 1 0,0-1 0,1 0 0,-1 0 0,0 0 0,0 0 0,0 1 0,0-1 0,0 0 0,1 1 0,-1-1-1,0 1 1,-1-1 0,1 1 0,0-1 0,0 1 0,0 0 0,0 0 0,0-1 0,0 1 0,0 0 0,0 0 0,-1 0 0,1 0 0,0 0 0,0 0 0,0 1 0,-1-1 0,-4 0-17,1 1 0,-1-1-1,1 1 1,0 0-1,-1 1 1,-6 2-1,8-2-94,0 0 0,1 1 0,-1-1 0,0 1 0,1 0 0,0 0 0,0 0-1,0 0 1,0 1 0,0-1 0,1 1 0,0 0 0,0 0 0,0 0 0,0 0 0,0 0 0,1 0 0,-1 0-1,0 9 1,2-11-198,-1 1 0,1-1-1,0 0 1,0 0-1,1 1 1,-1-1-1,0 0 1,1 0 0,0 0-1,-1 0 1,1 1-1,0-1 1,0 0 0,0 0-1,0 0 1,3 3-1,-2-3-234,0 0-1,0 0 0,0-1 0,1 1 1,-1-1-1,1 1 0,-1-1 1,1 0-1,-1 0 0,1 0 0,0 0 1,0 0-1,-1-1 0,1 1 0,0-1 1,4 0-1,19 1-4582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6.079"/>
    </inkml:context>
    <inkml:brush xml:id="br0">
      <inkml:brushProperty name="width" value="0.025" units="cm"/>
      <inkml:brushProperty name="height" value="0.025" units="cm"/>
      <inkml:brushProperty name="color" value="#FFC114"/>
    </inkml:brush>
  </inkml:definitions>
  <inkml:trace contextRef="#ctx0" brushRef="#br0">176 1 11787,'0'0'6358,"-12"8"-4495,2-1-1613,-1 1-1,2 0 1,-1 0 0,1 1-1,0 0 1,1 1-1,0-1 1,1 2-1,0-1 1,0 1 0,1 0-1,1 1 1,0-1-1,0 1 1,-4 18-1,8-26-171,0 1-1,1-1 0,-1 1 1,1-1-1,0 1 0,0-1 1,0 1-1,1 0 0,0-1 1,1 6-1,-1-9-26,0 0 0,0 1 0,0-1 0,0 0 0,0 0 0,0 0-1,0 0 1,0 0 0,1 0 0,-1 0 0,0 0 0,1 0 0,-1-1 0,1 1 0,-1 0 0,1-1 0,-1 1-1,1-1 1,0 0 0,-1 1 0,1-1 0,-1 0 0,1 0 0,0 0 0,-1 0 0,1-1 0,-1 1 0,1 0 0,-1 0-1,4-2 1,6-2 134,-1 0-1,0 0 1,1-1 0,-1 0-1,-1-1 1,1 0-1,-1-1 1,0 0-1,-1 0 1,0-1-1,0 0 1,0 0 0,-1-1-1,0 0 1,-1-1-1,0 1 1,0-1-1,-1 0 1,-1 0-1,5-15 1,-8 24-144,-1-1 0,1 1 0,-1-1 0,0 0 0,1 1 0,-1-1 0,0 1 0,0-1 0,0 0 0,0 1 0,-1-1 0,1 0 0,0 1 0,-1-1 0,1 1 0,-1-1 0,1 1 0,-1-1 0,0 1 0,1-1 0,-1 1 0,0 0 0,0-1 0,0 1 0,0 0 0,0 0 0,-1 0 0,1-1 0,0 1 0,0 1 0,-1-1 0,1 0 0,-1 0 0,1 0 0,-1 1 0,1-1 0,-3 0-1,-4 0-15,0 0 0,0 0-1,0 1 1,-1 0-1,1 1 1,-10 1 0,8 0-295,0 0 1,1 1-1,-1 0 1,1 1-1,-1-1 1,-15 11 0,-26 18-7017,21-10-2349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0.362"/>
    </inkml:context>
    <inkml:brush xml:id="br0">
      <inkml:brushProperty name="width" value="0.025" units="cm"/>
      <inkml:brushProperty name="height" value="0.025" units="cm"/>
      <inkml:brushProperty name="color" value="#FFC114"/>
    </inkml:brush>
  </inkml:definitions>
  <inkml:trace contextRef="#ctx0" brushRef="#br0">19 383 5445,'0'0'9588,"-3"9"-5931,1-4-3125,-1 2 226,1-1 1,0 1-1,0-1 0,1 1 0,0 0 1,-1 10-1,2-16-678,0-1 1,0 0-1,1 1 0,-1-1 1,0 0-1,0 1 1,0-1-1,1 0 0,-1 1 1,0-1-1,0 0 1,1 1-1,-1-1 0,0 0 1,1 0-1,-1 1 1,0-1-1,1 0 0,-1 0 1,1 0-1,-1 0 1,0 1-1,1-1 0,-1 0 1,0 0-1,1 0 1,-1 0-1,1 0 0,-1 0 1,0 0-1,1 0 1,-1 0-1,1 0 0,-1 0 1,1 0-1,-1 0 1,0-1-1,1 1 0,-1 0 1,1 0-1,20-8 932,-3-4-504,1-2 1,-2 0 0,1 0-1,21-26 1,57-75-165,-74 88-274,79-113-39,-57 77-110,-31 51 3,-13 24-115,-12 30 133,-58 117 577,46-112-423,3 0-1,2 1 1,-25 98 0,42-105-111,2-41-32,0 1 0,0 0 0,0-1 0,0 1 0,0-1 0,0 1 1,1 0-1,-1-1 0,0 1 0,0-1 0,1 1 0,-1 0 0,1-1 0,-1 1 0,0-1 0,1 1 1,-1-1-1,1 1 0,-1-1 0,1 0 0,-1 1 0,1-1 0,-1 1 0,1-1 0,0 0 0,-1 0 1,1 1-1,-1-1 0,1 0 0,0 0 0,-1 0 0,1 0 0,0 0 0,-1 0 0,1 0 1,0 0-1,-1 0 0,1 0 0,0 0 0,-1 0 0,1 0 0,-1 0 0,1 0 0,0-1 0,-1 1 1,1 0-1,-1-1 0,1 1 0,0 0 0,-1-1 0,1 1 0,-1-1 0,1 1 0,-1-1 0,5-3-801,-1 0 0,0 0 0,0 0-1,0-1 1,-1 1 0,1-1 0,-1 0-1,3-7 1,-3 7-134,19-33-6518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0.701"/>
    </inkml:context>
    <inkml:brush xml:id="br0">
      <inkml:brushProperty name="width" value="0.025" units="cm"/>
      <inkml:brushProperty name="height" value="0.025" units="cm"/>
      <inkml:brushProperty name="color" value="#FFC114"/>
    </inkml:brush>
  </inkml:definitions>
  <inkml:trace contextRef="#ctx0" brushRef="#br0">59 45 16528,'-5'9'2210,"-4"9"-1405,1 1 0,1-1 0,0 1 1,1 1-1,1-1 0,1 1 0,1 0 0,0 0 1,2 0-1,0 0 0,3 24 0,-2-41-763,1 1 0,-1-1 0,1 0 1,0 1-1,0-1 0,0 0 0,0 0 0,1 0 0,-1 0 0,1 0 0,0 0 0,0 0 0,0-1 0,0 1 0,0-1 1,1 1-1,-1-1 0,1 0 0,-1 0 0,1 0 0,0 0 0,0 0 0,0-1 0,0 1 0,0-1 0,0 0 0,0 0 1,1 0-1,-1 0 0,4 0 0,-1-1 42,0 0-1,0 0 1,-1-1 0,1 1-1,0-1 1,0 0 0,-1-1 0,1 0-1,-1 0 1,0 0 0,1 0-1,-1-1 1,0 0 0,0 0 0,-1 0-1,9-7 1,-3 1 2,-1-1 1,0 0-1,0 0 0,-1-1 0,-1 0 1,0 0-1,0-1 0,-1 0 0,0 0 1,-1 0-1,-1-1 0,0 0 0,-1 0 1,0 0-1,-1 0 0,0 0 0,-1-1 1,-1-22-1,-1 31-89,0 1 0,0-1-1,0 0 1,-1 1 0,1-1 0,-1 1 0,-1-1-1,1 1 1,0 0 0,-1 0 0,0 0-1,0 0 1,0 0 0,-1 1 0,1 0 0,-1-1-1,0 1 1,0 0 0,0 1 0,0-1 0,0 1-1,0 0 1,-1 0 0,1 0 0,-1 0-1,-5 0 1,6 0-19,0 1-1,0 1 1,0-1-1,0 0 1,0 1-1,0 0 1,0 0-1,0 0 1,0 0-1,0 1 1,1 0-1,-1 0 1,0 0 0,0 0-1,0 0 1,1 1-1,-1-1 1,0 1-1,1 0 1,0 0-1,-1 1 1,1-1-1,0 1 1,0-1-1,0 1 1,1 0-1,-1 0 1,1 0-1,-1 1 1,1-1-1,-3 8 1,-7 29-3742,10-12-3165,2-12-950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058"/>
    </inkml:context>
    <inkml:brush xml:id="br0">
      <inkml:brushProperty name="width" value="0.025" units="cm"/>
      <inkml:brushProperty name="height" value="0.025" units="cm"/>
      <inkml:brushProperty name="color" value="#FFC114"/>
    </inkml:brush>
  </inkml:definitions>
  <inkml:trace contextRef="#ctx0" brushRef="#br0">233 0 6182,'0'0'18065,"-12"67"-16015,-17-26-513,-5 5-576,-4 3-512,2 1-257,4-3-32,8-11-160,8-8 0,8-13-352,4-13-865,4-4-833,0-20-1506,0-10-2337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402"/>
    </inkml:context>
    <inkml:brush xml:id="br0">
      <inkml:brushProperty name="width" value="0.025" units="cm"/>
      <inkml:brushProperty name="height" value="0.025" units="cm"/>
      <inkml:brushProperty name="color" value="#FFC114"/>
    </inkml:brush>
  </inkml:definitions>
  <inkml:trace contextRef="#ctx0" brushRef="#br0">124 88 17200,'-9'3'2232,"0"0"-1603,0 1 1,0 0 0,0 0-1,1 1 1,0 0-1,-13 10 1,18-13-456,1 0 1,-1 1-1,0 0 0,1-1 1,0 1-1,-1 0 0,1 0 1,0 0-1,1 0 0,-1 1 1,0-1-1,1 0 0,0 1 1,0-1-1,0 1 0,0 0 1,0-1-1,1 1 0,0 0 1,0-1-1,0 1 0,0 0 1,0-1-1,1 5 0,0-7-157,0 1 0,0 0-1,0-1 1,0 1 0,0-1-1,0 1 1,0-1 0,0 0-1,0 0 1,1 1 0,-1-1-1,0 0 1,1 0 0,-1 0-1,1 0 1,0-1 0,-1 1-1,1 0 1,0-1 0,-1 1-1,1-1 1,0 1 0,-1-1-1,1 0 1,0 1 0,0-1-1,0 0 1,2-1 0,5 1 60,-1 0 0,1-1 1,-1 0-1,15-4 0,-9 0 58,0 0-1,-1-1 0,0-1 1,-1 0-1,1-1 0,-1 0 1,21-19-1,-28 23-75,0-1 0,0 1 0,0-1 0,-1-1 0,1 1-1,-1 0 1,0-1 0,-1 0 0,1 0 0,-1 0 0,-1 0 0,1-1 0,-1 1 0,0-1 0,0 0 0,-1 1 0,0-1 0,1-12 0,-3 17-37,1 1 0,0-1 0,0 1 0,-1-1 0,1 1 0,-1-1 1,0 1-1,1 0 0,-1-1 0,0 1 0,0 0 0,0 0 0,0-1 1,0 1-1,0 0 0,0 0 0,0 0 0,0 0 0,-1 0 0,1 0 1,-2-1-1,-1 1-9,0-1 1,0 1 0,0 0-1,0 0 1,0 0 0,0 0-1,0 1 1,-5-1 0,-2 1-22,-1 1 1,1 0 0,-1 0-1,1 1 1,-14 4-1,16-2-88,-1 0 0,1 0 0,0 1 0,1 0 0,-1 0 0,1 1 0,0 0 0,0 1 0,1 0 0,-1 0 0,2 1 1,-1-1-1,1 1 0,-8 15 0,9-16-266,1 1 0,1 0 1,0 1-1,0-1 0,0 0 0,1 1 1,-2 13-1,4-15-257,0 0 0,0 0 1,0 1-1,1-1 0,-1 0 0,2 0 0,-1 0 0,1 0 0,5 12 1,11 8-3493,4-8-1169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6.344"/>
    </inkml:context>
    <inkml:brush xml:id="br0">
      <inkml:brushProperty name="width" value="0.025" units="cm"/>
      <inkml:brushProperty name="height" value="0.025" units="cm"/>
      <inkml:brushProperty name="color" value="#E71224"/>
    </inkml:brush>
  </inkml:definitions>
  <inkml:trace contextRef="#ctx0" brushRef="#br0">0 1 12011,'1'55'180,"1"1"0,16 82 0,-11-80 54,-2 0 1,-2 0 0,-6 61-1,1-9-1968,2-99-860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747"/>
    </inkml:context>
    <inkml:brush xml:id="br0">
      <inkml:brushProperty name="width" value="0.025" units="cm"/>
      <inkml:brushProperty name="height" value="0.025" units="cm"/>
      <inkml:brushProperty name="color" value="#FFC114"/>
    </inkml:brush>
  </inkml:definitions>
  <inkml:trace contextRef="#ctx0" brushRef="#br0">118 0 8072,'0'0'9726,"-7"11"-7729,-1 2-1681,-56 101 4787,57-102-4584,2 1 0,0 0 0,1 0 0,0 0 0,1 0-1,0 1 1,1 0 0,0 14 0,2-26-468,0 0-1,0 0 0,0-1 1,1 1-1,-1 0 0,0-1 1,1 1-1,0 0 0,-1-1 1,1 1-1,0-1 0,0 1 1,0-1-1,0 1 1,0-1-1,0 0 0,0 1 1,1-1-1,-1 0 0,0 0 1,1 0-1,-1 0 0,0 0 1,1 0-1,0 0 0,-1-1 1,1 1-1,-1 0 0,1-1 1,0 1-1,0-1 0,-1 0 1,1 0-1,0 1 1,-1-1-1,1 0 0,0-1 1,0 1-1,1 0 0,4-1 30,0 0 0,-1 0 0,1 0 0,0-1 0,-1 0 0,1 0 0,-1 0 0,0-1 0,7-4 0,1-2-66,-1-1 1,0 0-1,-1-1 0,0 0 1,13-17-1,-19 22-15,-1-1 0,-1 0-1,1 0 1,-1-1 0,0 1-1,0-1 1,-1 0 0,0 0-1,-1 0 1,0 0 0,0-1-1,0-8 1,-1 16 2,-1-1 0,0 0 0,0 1 0,0-1 0,0 1 0,0-1 0,0 1 0,-1-1 0,1 0 0,0 1 0,-1-1 0,1 1 0,-1 0 0,0-1 0,0 1 0,1-1 0,-1 1 0,0 0 1,0-1-1,0 1 0,0 0 0,0 0 0,0 0 0,-1 0 0,-1-2 0,0 2 1,0 0 0,0 0 0,0 1 0,0-1 0,0 0 0,0 1 0,-1 0 0,1 0 0,0 0 0,0 0 0,0 0 0,-4 2 0,-4 0-40,0 1 0,1 0 0,0 1 0,0 0 0,0 0 0,-16 11-1,-21 21-2579,18-11-2755,-5 5-6953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8.566"/>
    </inkml:context>
    <inkml:brush xml:id="br0">
      <inkml:brushProperty name="width" value="0.025" units="cm"/>
      <inkml:brushProperty name="height" value="0.025" units="cm"/>
      <inkml:brushProperty name="color" value="#FFC114"/>
    </inkml:brush>
  </inkml:definitions>
  <inkml:trace contextRef="#ctx0" brushRef="#br0">165 1 7495,'-4'0'846,"1"0"0,0 1 0,-1-1 0,1 1 0,-1 0 0,1 0 1,0 0-1,0 1 0,-1-1 0,1 1 0,0 0 0,-4 2 0,1 1-400,0 0 0,0 1 0,1-1 0,0 1 0,-6 8 0,0 4-236,-1 1 0,2 0 0,-8 21 0,12-26 20,1 0 0,1 0 0,0 1-1,1-1 1,1 1 0,0 0 0,1 0 0,1 0 0,1 21-1,-1-32-190,1 0 0,-1 0 0,1 0 0,0 0 0,0 0-1,0 0 1,1 0 0,-1 0 0,1 0 0,0-1 0,0 1-1,0-1 1,1 1 0,-1-1 0,1 0 0,0 0 0,0 0-1,0 0 1,0 0 0,0-1 0,1 1 0,-1-1 0,1 0 0,-1 0-1,1-1 1,0 1 0,0-1 0,0 1 0,0-1 0,0 0-1,0-1 1,0 1 0,0-1 0,0 0 0,1 0 0,-1 0 0,6-1-1,-2-1 13,0 0-1,0-1 0,0 0 1,0 0-1,-1 0 0,1-1 1,-1 0-1,0-1 0,-1 0 1,1 0-1,-1 0 0,0-1 1,0 1-1,0-2 0,-1 1 1,0-1-1,0 1 0,-1-1 1,0-1-1,0 1 0,0 0 1,-1-1-1,0 0 0,-1 0 1,0 0-1,0 0 0,1-12 1,-3 18 7,0 1 1,0 0-1,-1-1 0,1 1 1,0 0-1,0 0 1,-1-1-1,1 1 0,-1 0 1,1 0-1,-1 0 1,1-1-1,-1 1 1,0 0-1,0 0 0,1 0 1,-1 0-1,0 0 1,0 0-1,0 1 0,0-1 1,0 0-1,-2-1 1,-1 1 14,1-1 0,0 1-1,-1 0 1,1 0 0,0 0 0,-1 1 0,0-1 0,-6 1 0,1 0-28,-1 0 1,1 1-1,0 1 0,0-1 1,0 1-1,-13 5 0,14-3-47,0 0 0,0 0 0,1 0-1,0 1 1,-1 0 0,-5 7 0,10-10-17,0 1 0,0 0 0,1 0 0,0 0 1,-1 0-1,1 0 0,0 0 0,0 1 0,1-1 0,-1 1 0,1-1 0,0 1 1,0 0-1,0-1 0,0 1 0,0 4 0,2-7-102,-1 1-1,0-1 1,0 0 0,1 0-1,-1 0 1,0 1 0,1-1-1,-1 0 1,1 0 0,0 0-1,-1 0 1,1 0-1,0 0 1,0 0 0,0 0-1,-1 0 1,1 0 0,0 0-1,0 0 1,0-1 0,1 1-1,-1 0 1,0-1 0,0 1-1,0-1 1,0 1 0,1-1-1,-1 0 1,0 1 0,0-1-1,1 0 1,-1 0 0,2 0-1,45 0-4646,-10-12 674,3-12-1421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8.928"/>
    </inkml:context>
    <inkml:brush xml:id="br0">
      <inkml:brushProperty name="width" value="0.025" units="cm"/>
      <inkml:brushProperty name="height" value="0.025" units="cm"/>
      <inkml:brushProperty name="color" value="#FFC114"/>
    </inkml:brush>
  </inkml:definitions>
  <inkml:trace contextRef="#ctx0" brushRef="#br0">132 1 11403,'0'0'8915,"-10"4"-7105,4-1-1621,-1 1 0,0-1 1,1 1-1,0 1 0,0-1 1,0 1-1,0 0 0,1 0 1,0 1-1,0 0 1,0 0-1,1 0 0,0 0 1,0 1-1,0-1 0,-3 12 1,1-4 22,1 0 1,1 0-1,0 0 1,1 1-1,1-1 1,0 1 0,0 0-1,2 0 1,0-1-1,2 18 1,-1-30-196,-1 1 0,0-1-1,1 0 1,0 1 0,-1-1 0,1 0 0,0 0 0,0 0-1,0 1 1,1-1 0,-1 0 0,0 0 0,1-1 0,-1 1 0,1 0-1,0 0 1,0-1 0,-1 1 0,1-1 0,0 1 0,4 1-1,-3-2 0,1 0 0,0 0-1,-1 0 1,1-1 0,0 1-1,0-1 1,0 0 0,-1 0-1,1 0 1,0 0-1,0-1 1,5-1 0,2-1 11,1-1 0,0 0 0,-1-1 0,0 0 0,0-1 0,0 0 0,13-11 0,-4 1 16,-1-1 0,30-35-1,-43 46-19,-1-1 0,1 0-1,-2-1 1,1 1 0,-1-1-1,0 0 1,-1 0 0,0 0-1,0 0 1,-1-1 0,3-15-1,-5 22 22,0 1-1,0 0 0,0 0 0,0 0 1,0 0-1,-1 0 0,1 0 1,0 0-1,-1 0 0,1 0 1,0 0-1,-1 0 0,1 0 0,-1 0 1,0 0-1,1 0 0,-1 0 1,0 0-1,1 0 0,-1 1 0,0-1 1,0 0-1,0 1 0,0-1 1,0 0-1,-1 0 0,-2-1 54,0 1-1,0 0 0,0-1 1,0 1-1,0 0 1,-1 1-1,-4-1 0,-8 1 82,0 0-1,-28 4 0,34-2-135,1 1 0,-1 0 0,1 0 1,-12 7-1,19-9-90,0 0-1,0 1 1,1 0 0,-1 0 0,0 0 0,1 0 0,0 0-1,-5 5 1,7-6-38,-1 0 0,0 0-1,1-1 1,-1 1 0,1 0 0,0 0-1,-1 0 1,1 0 0,0 0 0,0 0-1,0 1 1,-1-1 0,1 0 0,0 0-1,0 0 1,0 0 0,1 0 0,-1 0-1,0 0 1,0 0 0,1 0 0,-1 0-1,0 0 1,1 0 0,-1 0 0,2 1-1,-1 0-269,1 0 0,0-1 0,-1 1 0,1-1 0,0 1 0,0-1 0,0 0 0,0 0 0,0 0 0,0 0 0,1 0 0,-1 0 0,0-1 0,0 1 1,1-1-1,-1 1 0,0-1 0,4 0 0,46-2-8672,-17-6-1253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9.290"/>
    </inkml:context>
    <inkml:brush xml:id="br0">
      <inkml:brushProperty name="width" value="0.025" units="cm"/>
      <inkml:brushProperty name="height" value="0.025" units="cm"/>
      <inkml:brushProperty name="color" value="#FFC114"/>
    </inkml:brush>
  </inkml:definitions>
  <inkml:trace contextRef="#ctx0" brushRef="#br0">97 1 11659,'0'0'7442,"-4"9"-5793,-7 23 51,-15 62-1,23-78-1417,0-1 0,2 1-1,0-1 1,0 1 0,1 0 0,1-1 0,4 18 0,-5-29-242,1-1 0,0 1 0,0-1 0,0 1 0,0-1 0,0 0 0,1 1 0,0-1-1,0 0 1,0 0 0,0 0 0,0 0 0,0 0 0,1-1 0,-1 1 0,1-1 0,0 0 0,0 1 0,0-1 0,0 0 0,0-1 0,0 1 0,1-1 0,-1 1 0,0-1 0,1 0 0,-1 0 0,1 0 0,-1-1 0,1 1 0,0-1 0,-1 0 0,1 0 0,0 0 0,4-1 0,2-1 85,0 0 0,-1-1-1,1 1 1,-1-2 0,0 1-1,0-2 1,0 1 0,0-1 0,-1 0-1,0-1 1,14-12 0,-10 7 39,-1-1-1,-1-1 1,0 1 0,16-28 0,-23 35-58,-1 0-1,1 0 1,-1-1 0,1 1 0,-2 0-1,1-1 1,-1 0 0,1 1 0,-1-1-1,-1 0 1,1 0 0,-1 0 0,0 1-1,-1-1 1,1 0 0,-1 0 0,-2-5-1,2 9-86,0 0-1,-1 0 0,1 1 0,-1-1 1,1 0-1,-1 1 0,0 0 0,0-1 1,0 1-1,0 0 0,0 0 0,0 0 1,0 0-1,0 0 0,0 1 0,0-1 1,0 0-1,-1 1 0,1 0 0,0 0 1,0-1-1,0 1 0,-1 1 1,-2-1-1,-59 8 230,38 0-1347,1 2 1,0 0-1,1 2 1,0 1-1,-39 28 1,54-35 472,-36 25-6955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7.287"/>
    </inkml:context>
    <inkml:brush xml:id="br0">
      <inkml:brushProperty name="width" value="0.025" units="cm"/>
      <inkml:brushProperty name="height" value="0.025" units="cm"/>
      <inkml:brushProperty name="color" value="#FFC114"/>
    </inkml:brush>
  </inkml:definitions>
  <inkml:trace contextRef="#ctx0" brushRef="#br0">1 224 10570,'0'0'14488,"10"-6"-13495,15-12-704,-2-2 1,0-1-1,-2 0 0,0-2 0,32-46 0,-44 57-243,-7 8-25,1 0 0,0 0 0,1-1 0,-1 2-1,1-1 1,7-6 0,-10 16 149,0-1-1,0 1 1,0 0-1,-1 0 1,0-1-1,0 1 1,-3 11-1,-20 78 966,15-69-969,1 1 0,1 0 0,2 0 0,-2 32 0,7-59-318,-1 0-1,1 0 1,0 0 0,0 0 0,0 0-1,-1-1 1,1 1 0,0 0 0,0 0-1,-1-1 1,1 1 0,0 0 0,0-1-1,-1 1 1,1 0 0,0-1 0,-1 1-1,1-1 1,-1 1 0,1-1 0,-1 0-1,1 1 1,-1-1 0,2-1 0,30-49-11198,-13 15 364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7.624"/>
    </inkml:context>
    <inkml:brush xml:id="br0">
      <inkml:brushProperty name="width" value="0.025" units="cm"/>
      <inkml:brushProperty name="height" value="0.025" units="cm"/>
      <inkml:brushProperty name="color" value="#FFC114"/>
    </inkml:brush>
  </inkml:definitions>
  <inkml:trace contextRef="#ctx0" brushRef="#br0">96 1 13293,'0'0'5183,"-10"13"-2007,-1 4-2549,0-1 0,2 2-1,-1-1 1,2 1-1,0 1 1,2-1-1,0 1 1,1 0-1,0 1 1,-1 25-1,6-41-611,0-1-1,0 1 1,0 0 0,0 0-1,1 0 1,0 0-1,0 0 1,0 0-1,0 0 1,1-1 0,-1 1-1,1-1 1,0 1-1,0-1 1,0 0-1,1 1 1,-1-1 0,4 3-1,-4-5-2,0 1-1,1-1 0,-1 0 1,1 0-1,-1 0 1,1 0-1,-1 0 1,1-1-1,0 1 1,-1-1-1,1 0 0,0 1 1,-1-1-1,1 0 1,0-1-1,-1 1 1,1 0-1,0-1 1,-1 0-1,1 1 0,-1-1 1,1 0-1,-1 0 1,1-1-1,-1 1 1,0 0-1,1-1 0,2-2 1,5-4 87,1 0 1,-2-1-1,1 0 0,-1 0 1,0-1-1,-1-1 0,13-20 1,-16 24 13,-1 0 0,0 0 0,-1 0 0,0-1 1,0 1-1,0-1 0,-1 1 0,0-1 1,-1 0-1,1 0 0,-2 0 0,1 0 0,-1 0 1,-1-10-1,0 16-85,1 1 0,-1-1-1,0 1 1,0 0 0,0-1 0,0 1 0,0 0 0,0 0-1,0 0 1,-1 0 0,1-1 0,0 2 0,-1-1-1,1 0 1,0 0 0,-1 0 0,1 1 0,-1-1 0,1 0-1,-1 1 1,0 0 0,1-1 0,-1 1 0,0 0-1,-2 0 1,-50-1-8,41 1-26,-5 3 302,15 2-3626,4-4 2698,0 0 0,0 0 0,0 0 0,1 0 0,-1-1 0,1 1 0,-1-1 0,0 1 0,1-1 0,-1 1 0,1-1 0,-1 0-1,1 0 1,-1 0 0,1 1 0,2-2 0,18 1-5768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091"/>
    </inkml:context>
    <inkml:brush xml:id="br0">
      <inkml:brushProperty name="width" value="0.025" units="cm"/>
      <inkml:brushProperty name="height" value="0.025" units="cm"/>
      <inkml:brushProperty name="color" value="#FFC114"/>
    </inkml:brush>
  </inkml:definitions>
  <inkml:trace contextRef="#ctx0" brushRef="#br0">151 0 18257,'0'0'9764,"-6"13"-8237,-132 332-604,138-345-1085,-1 0-1,1 0 1,0 0-1,0-1 1,0 1-1,0 0 1,0 0-1,0 0 1,-1 0-1,1 0 1,0 0-1,0 0 1,0 0-1,0 0 1,-1 0-1,1 0 1,0-1-1,0 1 1,0 0-1,0 0 1,-1 0-1,1 0 1,0 0-1,0 0 1,0 0-1,0 1 1,-1-1-1,1 0 1,0 0-1,0 0 1,0 0-1,0 0 1,-1 0-1,1 0 1,0 0-1,0 0 1,0 0-1,0 1 1,0-29-3518,0 21 2087,0-29-4584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465"/>
    </inkml:context>
    <inkml:brush xml:id="br0">
      <inkml:brushProperty name="width" value="0.025" units="cm"/>
      <inkml:brushProperty name="height" value="0.025" units="cm"/>
      <inkml:brushProperty name="color" value="#FFC114"/>
    </inkml:brush>
  </inkml:definitions>
  <inkml:trace contextRef="#ctx0" brushRef="#br0">142 60 16111,'0'0'3369,"-9"4"-316,5-2-2937,-59 37 3886,60-37-3845,0 1-1,0-1 1,-1 1 0,2 0-1,-1 0 1,0 0 0,1 0-1,-1 1 1,1-1 0,0 1 0,0-1-1,0 1 1,1 0 0,-1 0-1,1-1 1,0 1 0,0 0-1,-1 5 1,2-9-155,0 0 1,0 1-1,0-1 0,0 0 1,0 0-1,0 0 0,0 1 0,0-1 1,0 0-1,0 0 0,0 0 1,0 0-1,1 1 0,-1-1 1,0 0-1,0 0 0,0 0 1,0 0-1,0 1 0,0-1 1,0 0-1,0 0 0,1 0 0,-1 0 1,0 0-1,0 1 0,0-1 1,0 0-1,1 0 0,-1 0 1,0 0-1,0 0 0,0 0 1,0 0-1,1 0 0,-1 0 0,0 0 1,0 0-1,0 0 0,0 0 1,1 0-1,-1 0 0,0 0 1,0 0-1,0 0 0,1 0 1,11-6 96,9-11 45,-14 10-120,-1-1 0,0 0 0,-1 0 0,1-1 0,-2 1-1,1-1 1,-1 0 0,-1 0 0,1-1 0,-1 1 0,-1-1 0,0 1-1,-1-1 1,1-10 0,-2 19-12,0 0-1,-1 1 1,1-1 0,0 0-1,-1 1 1,1-1 0,-1 0-1,1 1 1,-1-1-1,1 1 1,-1-1 0,1 1-1,-1-1 1,1 1 0,-1 0-1,0-1 1,1 1 0,-1 0-1,0-1 1,1 1 0,-1 0-1,0 0 1,1-1-1,-1 1 1,0 0 0,0 0-1,1 0 1,-1 0 0,0 0-1,0 0 1,1 0 0,-1 0-1,0 1 1,0-1 0,1 0-1,-1 0 1,0 1 0,0-1-1,-30 11 485,24-5-408,0 0-1,0 1 1,1-1 0,0 1-1,1 1 1,-7 9-1,10-13-118,0 0 0,-1-1-1,2 1 1,-1 0 0,0 0 0,1 0-1,0 1 1,0-1 0,0 0-1,0 0 1,1 1 0,-1-1-1,1 0 1,0 1 0,1 6-1,1-11-533,-1 1 0,0 0 0,1-1 0,-1 1 0,1-1-1,-1 0 1,1 1 0,-1-1 0,1 0 0,-1 0-1,1 0 1,-1 0 0,1 0 0,-1 0 0,1 0 0,-1-1-1,1 1 1,-1 0 0,0-1 0,1 1 0,-1-1 0,3-1-1,9-6-6817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853"/>
    </inkml:context>
    <inkml:brush xml:id="br0">
      <inkml:brushProperty name="width" value="0.025" units="cm"/>
      <inkml:brushProperty name="height" value="0.025" units="cm"/>
      <inkml:brushProperty name="color" value="#FFC114"/>
    </inkml:brush>
  </inkml:definitions>
  <inkml:trace contextRef="#ctx0" brushRef="#br0">29 1 11691,'0'0'14665,"0"13"-14238,-8 61 669,2-37-131,3 1 1,0 47 0,3-85-945,0 1 0,0 0 0,0-1 1,0 1-1,0 0 0,0-1 0,0 1 1,1 0-1,-1-1 0,0 1 0,0-1 1,0 1-1,1 0 0,-1-1 0,0 1 0,1-1 1,-1 1-1,1-1 0,-1 1 0,1-1 1,-1 1-1,0-1 0,1 0 0,0 1 1,-1-1-1,1 0 0,-1 1 0,1-1 0,-1 0 1,1 1-1,0-1 0,-1 0 0,1 0 1,0 0-1,-1 0 0,1 0 0,-1 0 1,1 0-1,0 0 0,-1 0 0,1 0 0,0 0 1,-1 0-1,1 0 0,0 0 0,-1-1 1,1 1-1,-1 0 0,1 0 0,0-1 1,-1 1-1,2-1 0,27-22 760,-21 12-775,-1 0 1,0-1-1,-1 0 1,0 0-1,-1 0 1,0 0 0,-1-1-1,-1 0 1,0 1-1,0-2 1,-2 1-1,2-26 1,-3 38-7,0 0 0,0 1 0,0-1 0,0 0 0,0 1 0,0-1 0,0 0 0,0 1 0,0-1 0,0 0 0,-1 1 0,1-1 0,0 1 0,0-1 0,-1 0 0,1 1 0,0-1 0,-1 1 0,1-1 0,0 1 0,-1-1 0,1 1 0,-1-1 0,1 1 0,-1-1 0,1 1 0,-1-1 0,1 1 0,-1 0 0,0-1 0,0 1 0,-20 6 0,15-3 0,1 1 0,-1 0 0,1 1 0,0-1 0,-7 9 0,-16 31-2696,6 3-4420,18-36-3667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091"/>
    </inkml:context>
    <inkml:brush xml:id="br0">
      <inkml:brushProperty name="width" value="0.025" units="cm"/>
      <inkml:brushProperty name="height" value="0.025" units="cm"/>
      <inkml:brushProperty name="color" value="#FFC114"/>
    </inkml:brush>
  </inkml:definitions>
  <inkml:trace contextRef="#ctx0" brushRef="#br0">71 0 16656,'0'0'12620,"1"10"-11798,0-2-698,-1 0 0,-1 0 0,1 0 0,-1-1 0,-1 1 0,1 0 0,-1-1 0,-1 1 0,1-1 0,-1 0 0,-1 1 0,-4 7 0,-27 59 501,33-70-598,0 0 0,1 1 0,-1-1 0,1 1 0,0 0 0,1-1 0,-1 1 0,1 0 0,0 0 0,0-1 0,0 1 0,1 0 0,-1-1 0,1 1 0,2 5 0,-1-8-27,-1-1 0,1 1 0,0-1 0,0 1 0,0-1 0,0 0 0,0 0 0,0 0 0,0 0 0,0 0 0,1-1 0,-1 1 0,0 0 0,0-1 0,1 0 0,-1 0 0,0 1 0,1-1 0,3-1 0,46-3 0,-43 3-756,-1-1 0,1-1 0,-1 1 0,0-1 1,0-1-1,0 0 0,8-5 0,-13 7 278,-1 1 1,1-1 0,0 0-1,-1 0 1,1-1-1,-1 1 1,0-1-1,1 1 1,-1-1-1,0 0 1,-1 1-1,1-1 1,0 0-1,-1 0 1,0 0-1,0-1 1,0 1 0,0 0-1,0 0 1,0-7-1,-1-6-8880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7.230"/>
    </inkml:context>
    <inkml:brush xml:id="br0">
      <inkml:brushProperty name="width" value="0.025" units="cm"/>
      <inkml:brushProperty name="height" value="0.025" units="cm"/>
      <inkml:brushProperty name="color" value="#E71224"/>
    </inkml:brush>
  </inkml:definitions>
  <inkml:trace contextRef="#ctx0" brushRef="#br0">39 1 11082,'0'0'13816,"-6"10"-12156,2-3-1372,-1 0 0,1 1 0,1 0 0,0 0-1,0 0 1,0 0 0,1 0 0,0 1 0,0-1-1,0 15 1,2-12 25,0 1 1,1-1-1,0 1 0,1 0 1,0-1-1,5 14 0,-7-22-386,1-1 1,1 1-1,-1-1 0,0 0 1,0 0-1,1 1 0,-1-1 0,1 0 1,0 0-1,0-1 0,0 1 0,0 0 1,0-1-1,0 1 0,0-1 1,0 1-1,0-1 0,1 0 0,-1 0 1,1 0-1,-1 0 0,1 0 0,-1-1 1,1 1-1,-1-1 0,1 0 1,0 0-1,-1 0 0,1 0 0,-1 0 1,1 0-1,0-1 0,-1 1 1,4-2-1,-3 1-534,0 0 0,0-1 0,0 1 0,0-1 0,0 1-1,0-1 1,0 0 0,-1 0 0,1 0 0,-1 0 0,1-1 0,-1 1 0,4-6 0,14-18-6493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449"/>
    </inkml:context>
    <inkml:brush xml:id="br0">
      <inkml:brushProperty name="width" value="0.025" units="cm"/>
      <inkml:brushProperty name="height" value="0.025" units="cm"/>
      <inkml:brushProperty name="color" value="#FFC114"/>
    </inkml:brush>
  </inkml:definitions>
  <inkml:trace contextRef="#ctx0" brushRef="#br0">63 0 11179,'0'0'11915,"-41"56"-9641,34-27-352,-1 1-769,2 4-545,5-1-415,1-6-97,0-5-64,7-7-192,7-8-1346,-1-7-1441,3 0-1569,-1-16-1506,0-4-7078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792"/>
    </inkml:context>
    <inkml:brush xml:id="br0">
      <inkml:brushProperty name="width" value="0.025" units="cm"/>
      <inkml:brushProperty name="height" value="0.025" units="cm"/>
      <inkml:brushProperty name="color" value="#FFC114"/>
    </inkml:brush>
  </inkml:definitions>
  <inkml:trace contextRef="#ctx0" brushRef="#br0">121 1 10442,'0'0'10127,"-5"10"-7501,0-2-2239,-1 1 180,0 0 0,1 0-1,1 1 1,-1-1 0,1 1 0,1 0 0,0 0-1,-3 17 1,9-26-547,0 0 0,0 0-1,0 0 1,0-1 0,0 1-1,1-1 1,-1 0 0,0 1 0,0-2-1,0 1 1,0 0 0,5-1-1,25-4-396,30-2-788,-62 8 1166,0-1 0,0 1 1,0-1-1,0 1 1,0 0-1,-1-1 1,1 1-1,0 0 1,0 0-1,-1 0 0,1-1 1,-1 1-1,1 0 1,0 0-1,-1 0 1,0 0-1,1 0 1,-1 0-1,0 0 0,1 0 1,-1 0-1,0 0 1,0 0-1,0 0 1,0 0-1,0 0 1,0 0-1,0 1 0,0-1 1,0 0-1,0 0 1,-1 0-1,1 0 1,0 0-1,-1 1 1,-12 41 720,5-27-236,-2-1 0,1 1 0,-2-2 0,-24 28 0,31-38-378,0 0 1,0 0-1,0 0 0,-1-1 0,0 1 1,1-1-1,-1 0 0,0 0 1,0-1-1,0 0 0,-1 1 1,1-2-1,-1 1 0,1-1 0,-1 0 1,1 0-1,-1 0 0,0-1 1,-10 0-1,15 0-249,-1-1 0,1 1 0,0-1 0,-1 0 0,1 1 0,0-1 0,0 0 0,0 0 1,0 0-1,0 0 0,0 0 0,0 0 0,0 0 0,0 0 0,0 0 0,1 0 0,-1 0 0,0 0 0,1-1 0,-1 1 0,1 0 0,-1-1 0,1 1 0,0 0 0,-1-1 0,1-2 1,-2-41-7293,3 35 5523,0-21-6082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1.147"/>
    </inkml:context>
    <inkml:brush xml:id="br0">
      <inkml:brushProperty name="width" value="0.025" units="cm"/>
      <inkml:brushProperty name="height" value="0.025" units="cm"/>
      <inkml:brushProperty name="color" value="#FFC114"/>
    </inkml:brush>
  </inkml:definitions>
  <inkml:trace contextRef="#ctx0" brushRef="#br0">0 79 15407,'0'0'14413,"68"-16"-14189,-35 8-160,4-2-64,-1 2-1089,1-4-1665,-1 3-1602,-4 0-2723,-4 3-5861</inkml:trace>
  <inkml:trace contextRef="#ctx0" brushRef="#br0" timeOffset="1">412 6 3459,'0'0'13288,"-5"9"-10101,-26 42-58,-26 44 501,52-83-3426,0-1 0,0 1 0,1 0 1,0 1-1,1-1 0,-2 23 1,4-28-119,0 0 0,1 0 1,0 0-1,1 1 1,-1-1-1,1 0 1,1 0-1,-1-1 0,6 14 1,-6-17-71,1 0 0,0-1-1,0 1 1,0-1 0,0 1 0,1-1 0,-1 0-1,1 0 1,0 0 0,-1 0 0,1 0 0,0 0-1,0-1 1,0 0 0,0 1 0,0-1 0,0 0 0,1-1-1,-1 1 1,0 0 0,0-1 0,1 0 0,4 0-1,1 0 34,1-1 0,0 0-1,-1 0 1,1-1-1,-1 0 1,0-1-1,0 0 1,0 0 0,0-1-1,0 0 1,-1-1-1,1 0 1,-1 0-1,0-1 1,-1 0 0,0 0-1,10-11 1,-9 9 12,-1-1 0,0 1 0,0-1 0,-1 0 0,0-1 1,-1 1-1,0-1 0,0 0 0,-1 0 0,0-1 0,-1 1 0,0-1 0,-1 0 1,0 0-1,0-12 0,-2 21-31,0 0 1,0-1-1,0 1 1,-1-1-1,1 1 1,-1 0-1,0-1 1,1 1-1,-1 0 1,0 0-1,0-1 1,0 1 0,-1 0-1,1 0 1,0 0-1,-1 0 1,1 1-1,-1-1 1,0 0-1,0 1 1,0-1-1,0 1 1,0-1-1,0 1 1,0 0-1,0 0 1,0 0-1,0 0 1,-1 0-1,1 0 1,0 1-1,-1-1 1,1 1-1,0 0 1,-1 0-1,1 0 1,-4 0-1,-3 0-20,1 0 0,-1 1 0,0 0 0,1 1 0,-1 0 1,1 0-1,-1 0 0,1 1 0,-10 6 0,2 0-103,0 2 0,0 0 1,1 1-1,1 0 0,-16 18 0,-9 13-3557,18-19-2777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3.452"/>
    </inkml:context>
    <inkml:brush xml:id="br0">
      <inkml:brushProperty name="width" value="0.025" units="cm"/>
      <inkml:brushProperty name="height" value="0.025" units="cm"/>
      <inkml:brushProperty name="color" value="#FFC114"/>
    </inkml:brush>
  </inkml:definitions>
  <inkml:trace contextRef="#ctx0" brushRef="#br0">127 6 7911,'5'-5'12601,"-4"10"-5136,-3 25-3155,-6 27-6506,5-41 4061,1-7-1830,0 25 136,10-27-83,11-12-3,-13 2-51,1-1-169,1 1 0,0 0 1,0 0-1,14-3 0,-21 5 121,0 1-1,0 0 1,0 0-1,0-1 1,0 1-1,1 0 1,-1 0 0,0 0-1,0 0 1,0 1-1,0-1 1,1 0 0,-1 0-1,0 1 1,0-1-1,0 1 1,0-1-1,0 1 1,0-1 0,0 1-1,0 0 1,0-1-1,0 1 1,0 0-1,0 0 1,-1 0 0,1-1-1,0 1 1,0 0-1,-1 0 1,1 0-1,-1 0 1,1 0 0,-1 1-1,1-1 1,-1 0-1,0 0 1,1 0-1,-1 0 1,0 0 0,0 1-1,0 0 1,1 9 73,-1 0 1,-1 0-1,0 0 1,0 1 0,-1-1-1,-1-1 1,0 1-1,0 0 1,-1-1 0,0 1-1,-1-1 1,0 0-1,-12 17 1,13-21-24,0-1-1,0 1 1,-1-1 0,0 0 0,0 0-1,0-1 1,0 0 0,-1 0 0,1 0-1,-1 0 1,0-1 0,0 0 0,0 0-1,-1-1 1,1 0 0,-1 0 0,1 0-1,-1-1 1,0 0 0,0 0 0,1-1-1,-1 1 1,-13-3 0,18 2-205,0-1-1,0 0 1,0 0 0,0 0 0,0-1-1,0 1 1,0 0 0,0-1 0,1 1-1,-1-1 1,0 0 0,1 1 0,-1-1-1,1 0 1,0 0 0,0 0 0,0 0-1,0 0 1,0 0 0,0-1-1,0 1 1,0 0 0,1 0 0,0 0-1,-1-1 1,1 1 0,0 0 0,0-5-1,-1-5-1468,1 1 0,0-1-1,1 0 1,3-16 0,5-4-5633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3.823"/>
    </inkml:context>
    <inkml:brush xml:id="br0">
      <inkml:brushProperty name="width" value="0.025" units="cm"/>
      <inkml:brushProperty name="height" value="0.025" units="cm"/>
      <inkml:brushProperty name="color" value="#FFC114"/>
    </inkml:brush>
  </inkml:definitions>
  <inkml:trace contextRef="#ctx0" brushRef="#br0">1 43 15054,'0'0'15599,"50"-24"-15599,-26 19 32,6 2-929,-1 0-1986,-1 0-2081,3-1-2852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155"/>
    </inkml:context>
    <inkml:brush xml:id="br0">
      <inkml:brushProperty name="width" value="0.025" units="cm"/>
      <inkml:brushProperty name="height" value="0.025" units="cm"/>
      <inkml:brushProperty name="color" value="#FFC114"/>
    </inkml:brush>
  </inkml:definitions>
  <inkml:trace contextRef="#ctx0" brushRef="#br0">115 0 11819,'0'0'8462,"-10"12"-6044,-3 3-1810,1 0 1,1 1 0,0 0-1,1 1 1,1 0-1,0 1 1,-11 35-1,17-41-505,1 0 1,0 0-1,1 0 0,0 0 0,1 1 0,0-1 0,3 14 0,-3-24-93,1 1 1,-1-1-1,1 1 0,0-1 1,0 1-1,0-1 0,0 1 1,0-1-1,1 0 0,-1 0 1,1 1-1,-1-1 0,1 0 1,0-1-1,0 1 0,0 0 1,0 0-1,0-1 0,0 1 1,0-1-1,0 0 0,1 1 1,-1-1-1,1 0 0,-1-1 1,1 1-1,-1 0 0,1-1 1,-1 1-1,1-1 1,0 0-1,-1 0 0,1 0 1,0 0-1,-1 0 0,1-1 1,-1 1-1,4-2 0,2 1 14,-1-2-1,0 1 1,0-1-1,0 0 1,0 0 0,0-1-1,-1 0 1,1 0-1,-1-1 1,0 1-1,0-1 1,-1-1-1,1 1 1,-1-1-1,0 0 1,7-12-1,-6 9 43,-1-1 0,1 0 1,-2 0-1,1-1 0,-1 0 0,-1 1 0,0-1 0,0 0 0,-2 0 0,2-21 0,-3 30-20,0-1 1,-1 0-1,1 1 1,-1-1-1,0 1 1,0 0-1,0-1 1,0 1-1,-1 0 1,1-1-1,0 1 1,-1 0-1,0 0 1,1 0-1,-1 0 1,0 1-1,0-1 1,0 0-1,0 1 0,0-1 1,-1 1-1,1 0 1,0 0-1,-1 0 1,1 0-1,0 0 1,-1 0-1,0 1 1,-3-1-1,0-1-40,0 1 0,0 0-1,0 1 1,0 0 0,0-1-1,0 2 1,0-1 0,0 1-1,0 0 1,0 0-1,0 1 1,-7 2 0,12-3-80,-1-1 1,1 1-1,0 0 1,0-1-1,0 1 1,0 0-1,0 0 1,0 0-1,0 0 1,1 0-1,-1 0 1,0 0-1,0 0 1,1 0-1,-1 0 1,1 1-1,-1-1 1,1 0-1,-1 2 1,1-2-182,0 0 0,0 0 0,-1 0 0,1 0 1,0 0-1,0 0 0,1-1 0,-1 1 0,0 0 0,0 0 0,0 0 1,1 0-1,-1 0 0,0 0 0,1 0 0,-1-1 0,1 1 0,-1 0 0,1 0 1,-1 0-1,1-1 0,-1 1 0,1 0 0,0-1 0,0 1 0,-1-1 1,1 1-1,0-1 0,0 1 0,0-1 0,-1 1 0,1-1 0,0 0 1,0 1-1,0-1 0,0 0 0,0 0 0,0 0 0,1 0 0,18 1-4571,3-1-2033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498"/>
    </inkml:context>
    <inkml:brush xml:id="br0">
      <inkml:brushProperty name="width" value="0.025" units="cm"/>
      <inkml:brushProperty name="height" value="0.025" units="cm"/>
      <inkml:brushProperty name="color" value="#FFC114"/>
    </inkml:brush>
  </inkml:definitions>
  <inkml:trace contextRef="#ctx0" brushRef="#br0">119 1 12556,'0'0'11226,"-10"10"-8989,-1 2-1880,0 1 0,0 0 0,1 1 0,1 0 0,0 1-1,1-1 1,1 2 0,0-1 0,1 1 0,1 0 0,0 0-1,-3 25 1,7-36-336,1-1 0,0 1 0,-1-1 0,1 1-1,1-1 1,-1 1 0,1-1 0,0 0 0,0 1-1,0-1 1,0 0 0,1 1 0,3 5-1,-3-8-10,0 0-1,0 0 0,1-1 1,-1 1-1,0 0 0,1-1 1,-1 1-1,1-1 0,0 0 1,-1 0-1,1 0 0,0 0 1,0-1-1,0 1 0,-1-1 1,1 0-1,0 0 0,0 0 1,0 0-1,0 0 0,5-1 1,0 0 1,1-1-1,-1 0 1,0 0 0,0-1 0,0 0-1,-1-1 1,1 1 0,-1-1 0,0-1-1,1 1 1,-2-1 0,1-1 0,-1 1-1,0-1 1,0 0 0,0-1 0,5-7-1,-6 6 22,1 1 0,-1-1 0,0-1 0,-1 1 0,0-1 0,0 0 0,-1 0 0,0 0 0,0 0 0,-1 0 0,-1-1 0,1 1 0,-2-1 0,0-18-1,0 26-14,-1-1-1,1 1 0,-1 0 0,0 0 0,0-1 0,0 1 1,0 0-1,0 0 0,-1 0 0,1 0 0,-1 0 1,1 1-1,-1-1 0,0 0 0,0 1 0,1-1 0,-1 1 1,0-1-1,0 1 0,0 0 0,-1 0 0,1 0 0,0 0 1,0 0-1,-1 1 0,1-1 0,0 1 0,-1-1 0,1 1 1,-1 0-1,1 0 0,0 0 0,-4 1 0,0-1 12,0 0 0,0 0 0,1 1 0,-1 0-1,0 1 1,0-1 0,1 1 0,-1 0 0,1 0 0,0 1-1,0-1 1,0 1 0,-6 5 0,-18 26-2177,26-30 1510,0 1 0,1-1 0,0 1 0,0 0 0,0-1 0,1 1 0,0 0 0,-1 0 0,2 0 0,-1 0 0,0 6 0,1-2-7289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856"/>
    </inkml:context>
    <inkml:brush xml:id="br0">
      <inkml:brushProperty name="width" value="0.025" units="cm"/>
      <inkml:brushProperty name="height" value="0.025" units="cm"/>
      <inkml:brushProperty name="color" value="#FFC114"/>
    </inkml:brush>
  </inkml:definitions>
  <inkml:trace contextRef="#ctx0" brushRef="#br0">8 7 13421,'0'0'19346,"-7"31"-21236,7-46-4516,0-8-11114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5.321"/>
    </inkml:context>
    <inkml:brush xml:id="br0">
      <inkml:brushProperty name="width" value="0.025" units="cm"/>
      <inkml:brushProperty name="height" value="0.025" units="cm"/>
      <inkml:brushProperty name="color" value="#FFC114"/>
    </inkml:brush>
  </inkml:definitions>
  <inkml:trace contextRef="#ctx0" brushRef="#br0">1 396 17809,'0'0'10778,"10"-10"-9737,14-16-925,125-141 230,-124 135-331,-1 0 1,-1-2-1,30-60 0,-68 126 111,-8 17 484,2 0 1,2 1-1,-13 55 1,31-104-619,1 1 0,0-1 0,-1 0 0,1 1 0,-1-1 0,1 0 0,0 1 0,0-1 0,0 1 0,0-1-1,0 0 1,0 1 0,0-1 0,1 1 0,-1-1 0,0 0 0,1 1 0,-1-1 0,1 0 0,-1 1 0,1-1 0,1 2 0,-1-3-123,0 1-1,0-1 1,1 0-1,-1 0 1,0 0 0,0 0-1,0-1 1,0 1-1,0 0 1,0 0 0,0-1-1,0 1 1,0 0-1,0-1 1,0 1 0,0-1-1,0 1 1,0-1-1,0 0 1,0 1 0,1-2-1,8-7-2897,1 0 0,-1-1-1,9-11 1,8-12-8315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5.652"/>
    </inkml:context>
    <inkml:brush xml:id="br0">
      <inkml:brushProperty name="width" value="0.025" units="cm"/>
      <inkml:brushProperty name="height" value="0.025" units="cm"/>
      <inkml:brushProperty name="color" value="#FFC114"/>
    </inkml:brush>
  </inkml:definitions>
  <inkml:trace contextRef="#ctx0" brushRef="#br0">103 24 13933,'0'0'5029,"-5"9"-828,-15 21-702,-30 62-1,45-82-3301,1-1 0,0 1 1,1 0-1,0 0 0,0 1 0,1-1 1,1 0-1,0 1 0,0 0 1,1-1-1,0 1 0,3 15 0,-3-25-195,0 1 0,1 0 0,-1 0 0,1-1 0,0 1-1,-1 0 1,1-1 0,0 1 0,0-1 0,0 1 0,0-1 0,0 1-1,0-1 1,1 1 0,-1-1 0,0 0 0,1 0 0,-1 0 0,1 0-1,-1 0 1,1 0 0,3 1 0,-2-1-1,0-1 0,0 1-1,0-1 1,0 0 0,0 0 0,0 0 0,0 0 0,0-1-1,0 1 1,0-1 0,0 0 0,4-2 0,3 0-3,-1-2 1,0 0 0,0 0-1,-1 0 1,0-1 0,0 0-1,10-10 1,-8 6 1,-1-1 0,0 0 0,-1 0 0,0-1 0,-1 0 0,-1 0 0,1-1 0,-2 0 0,0 0 0,0 0 0,-1-1 0,-1 1 0,0-1 0,-1 0 0,-1 0 0,0 0 0,-1-15 0,0 27 0,-1 0 0,1 1 0,0-1 0,-1 0 0,1 0 1,-1 1-1,0-1 0,0 0 0,1 1 0,-1-1 0,0 1 0,0-1 0,-1 1 0,1-1 0,0 1 1,0 0-1,-1-1 0,1 1 0,-1 0 0,1 0 0,-1 0 0,1 0 0,-1 0 0,0 1 0,1-1 0,-1 0 1,0 1-1,0-1 0,1 1 0,-1 0 0,0-1 0,0 1 0,0 0 0,1 0 0,-1 0 0,0 0 0,0 1 1,0-1-1,1 0 0,-1 1 0,0 0 0,-3 0 0,0 1-2,-1 0 1,1 0-1,-1 0 1,1 1-1,0-1 1,0 1-1,0 0 1,0 1-1,0-1 1,1 1-1,0 0 1,-6 7-1,-10 34-1078,15-18-1664,10-7-3527,3-17 1023,6-3-2391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7.571"/>
    </inkml:context>
    <inkml:brush xml:id="br0">
      <inkml:brushProperty name="width" value="0.025" units="cm"/>
      <inkml:brushProperty name="height" value="0.025" units="cm"/>
      <inkml:brushProperty name="color" value="#E71224"/>
    </inkml:brush>
  </inkml:definitions>
  <inkml:trace contextRef="#ctx0" brushRef="#br0">180 1 15407,'0'0'5509,"-31"58"-3395,17-26-256,-3 5-321,-1 4-224,0 3-352,0 1-352,-1-1-321,4-4-128,2-6-128,3-6 0,4-6 0,5-9-704,1-10-2531,12-15-13261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024"/>
    </inkml:context>
    <inkml:brush xml:id="br0">
      <inkml:brushProperty name="width" value="0.025" units="cm"/>
      <inkml:brushProperty name="height" value="0.025" units="cm"/>
      <inkml:brushProperty name="color" value="#FFC114"/>
    </inkml:brush>
  </inkml:definitions>
  <inkml:trace contextRef="#ctx0" brushRef="#br0">203 0 17424,'0'0'6310,"-5"12"-3913,-90 163 2239,-8 14-4195,120-276-13312,-7 43 5681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367"/>
    </inkml:context>
    <inkml:brush xml:id="br0">
      <inkml:brushProperty name="width" value="0.025" units="cm"/>
      <inkml:brushProperty name="height" value="0.025" units="cm"/>
      <inkml:brushProperty name="color" value="#FFC114"/>
    </inkml:brush>
  </inkml:definitions>
  <inkml:trace contextRef="#ctx0" brushRef="#br0">149 76 2466,'0'0'17089,"-10"-3"-14228,2 1-2562,-3 0 466,1-1 0,0 2 0,-1-1 0,1 1 1,-16 1-1,24 0-663,0 0 0,0 0 1,0 0-1,-1 1 0,1-1 1,0 1-1,0 0 0,0-1 1,0 1-1,0 0 0,0 0 1,0 0-1,0 1 0,0-1 1,0 0-1,1 1 0,-1-1 1,0 1-1,1 0 0,0-1 0,-1 1 1,1 0-1,0 0 0,0 0 1,0 0-1,0 0 0,0 0 1,0 0-1,0 0 0,1 0 1,-1 0-1,1 1 0,0-1 1,0 0-1,0 3 0,-1-2-47,1 0 0,-1 0-1,1 1 1,0-1 0,0 0-1,1 0 1,-1 1 0,1-1-1,-1 0 1,1 0 0,0 0 0,0 0-1,1 0 1,-1 0 0,1 0-1,-1 0 1,1 0 0,0-1-1,0 1 1,3 2 0,-1-2-40,0-1 0,1 0 0,-1 0 1,1-1-1,-1 1 0,1-1 0,-1 0 0,1 0 1,0 0-1,0-1 0,0 0 0,-1 0 0,10-1 1,-10 0-9,1 0 1,-1 0-1,0 0 1,1-1-1,-1 1 0,0-1 1,0 0-1,0-1 1,0 1-1,0-1 1,0 0-1,-1 0 1,1 0-1,-1 0 1,0 0-1,0-1 1,0 0-1,0 1 1,-1-1-1,1 0 1,-1 0-1,0-1 1,0 1-1,-1 0 0,1-1 1,-1 1-1,0-1 1,0 1-1,0-9 1,-1 9 1,1 0 0,-1-1-1,0 1 1,0 0 0,-1 0 0,1 0 0,-1 0 0,0 0 0,0 0 0,0 0-1,-1 0 1,1 0 0,-1 0 0,-3-6 0,3 8-6,0 0-1,0 0 1,-1-1 0,1 1-1,0 0 1,-1 1 0,1-1-1,-1 0 1,0 1 0,1-1-1,-1 1 1,0 0 0,0 0 0,0 0-1,0 1 1,0-1 0,0 0-1,0 1 1,0 0 0,0 0-1,-6 0 1,5 1-42,1-1 0,0 1 0,-1-1 0,1 1 0,0 0 0,0 0 1,0 1-1,0-1 0,0 1 0,0-1 0,0 1 0,0 0 0,0 0 0,1 0 0,-1 0 0,-3 6 0,1-3-172,1 1 0,0 0 0,1 0 0,0 0 0,0 1 0,0-1 0,-4 14 0,5-9-215,-1 0 1,1 0-1,1 0 1,0 0-1,0 0 1,1 0-1,1 0 1,0 1-1,0-1 1,5 15-1,8 1-5339,3-5-2291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740"/>
    </inkml:context>
    <inkml:brush xml:id="br0">
      <inkml:brushProperty name="width" value="0.025" units="cm"/>
      <inkml:brushProperty name="height" value="0.025" units="cm"/>
      <inkml:brushProperty name="color" value="#FFC114"/>
    </inkml:brush>
  </inkml:definitions>
  <inkml:trace contextRef="#ctx0" brushRef="#br0">124 62 16912,'0'0'3438,"-4"10"-630,1 0-2309,-4 9 991,1-1 0,1 1 0,1 0 0,-4 37 0,8-55-1478,0-1 0,0 1 1,0-1-1,0 1 1,0 0-1,0-1 0,0 1 1,0-1-1,0 1 0,0-1 1,0 1-1,0 0 1,1-1-1,-1 1 0,0-1 1,0 1-1,1-1 0,-1 1 1,0-1-1,1 1 0,-1-1 1,1 0-1,-1 1 1,0-1-1,1 1 0,-1-1 1,1 0-1,-1 1 0,1-1 1,-1 0-1,1 0 0,0 1 1,20-6 541,17-22 144,-31 19-698,-1 0 0,0-1 0,0 0 0,-1 0 0,0 0 0,0 0 0,-1-1 0,-1 0 0,1 1 0,-1-2 0,-1 1 0,0 0 0,-1 0 0,0-1 0,0-13 0,-1 23 0,0-1 0,0 1 0,0 0 0,0 0 0,0 0 0,-1 0 0,1-1 0,0 1 0,0 0 0,-1 0 0,1 0 0,-1 0 0,1 0 0,-1 0 0,0 0 0,1 0 0,-1 0 0,0 0 0,0 1 0,1-1 0,-1 0 0,0 0 0,0 0 0,0 1 0,0-1 0,0 1 0,0-1 0,-2 0 0,0 0 0,0 1 0,0-1 0,0 1 0,0 0 0,0 0 0,-1 0 0,1 0 0,0 1 0,0-1 0,-5 3 0,-2-1 0,1 2 0,-1-1 0,1 2 0,0-1 0,0 1 0,-9 7 0,-21 25-1855,6 5-5397,20-24-6511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4.023"/>
    </inkml:context>
    <inkml:brush xml:id="br0">
      <inkml:brushProperty name="width" value="0.025" units="cm"/>
      <inkml:brushProperty name="height" value="0.025" units="cm"/>
      <inkml:brushProperty name="color" value="#FFC114"/>
    </inkml:brush>
  </inkml:definitions>
  <inkml:trace contextRef="#ctx0" brushRef="#br0">134 89 1345,'0'0'4303,"-5"-1"-5195,-5 1-281,7 0 1549,1 0 0,-1 0 1,1 0-1,-1 0 1,0 0-1,1 0 1,-1-1-1,1 1 1,0-1-1,-1 0 1,1 0-1,0 0 1,-1 0-1,1 0 1,0 0-1,0-1 1,0 1-1,-3-3 0,-9-10-2014,-2 12 3992,15 2-2086,0 0 0,0 0 0,0 1 1,0-1-1,0 0 0,0-1 0,0 1 0,0 0 0,0 0 0,0 0 0,0 0 0,0-1 0,1 1 1,-1 0-1,0-1 0,0 1 0,0-1 0,0 1 0,1-1 0,-1 0 0,0 1 0,0-1 0,1 1 0,-1-1 1,1 0-1,-1 0 0,0 1 0,1-1 0,-1 0 0,1 0 0,0 0 0,-1 0 0,1 0 0,0 0 1,-1-1-1,-8-27 4230,5 19-1276,6 22-2033,1-2-1063,1-1-1,1 0 1,0 0-1,0-1 1,1 0-1,0 0 1,13 14-1,1 2-40,4 3-71,0 0 0,34 27 0,34 36 35,-19-15 240,-49-53-202,-1 2 0,22 28 0,-35-39-52,15 21-26,37 39 0,-52-63 27,0-1-1,0 0 1,1 0 0,0-1-1,0-1 1,1 0-1,0 0 1,15 5 0,-6-2 54,-1 2 1,1 0-1,-2 1 1,0 1-1,-1 1 1,29 29-1,-31-29-72,102 68-18,-6 0 0,-96-72 0,14 9 0,-10-5 0,1-1 0,1 0 0,0-2 0,0-1 0,1-1 0,30 10 0,-36-14 0,0 2 0,0 0 0,-1 0 0,0 2 0,0 0 0,-1 1 0,0 1 0,15 15 0,-12-11 0,1 0 0,0-2 0,0 0 0,34 16 0,-22-13 0,-1 0 0,53 42 0,-49-34 0,49 28 0,-12-10 0,88 69 0,-95-64 0,42 40 0,-67-54 0,48 34 0,290 198 0,-311-210 0,-56-45 0,2-1 0,0 0 0,0 0 0,1-1 0,0-1 0,0 0 0,20 8 0,-19-9-5,1 1 0,-1 1 0,-1 0 1,1 0-1,-2 2 0,1-1 0,-1 2 0,19 23 0,30 27-42,72 61-1688,-26-18 550,-48-67 1017,-36-25 107,169 116-778,-53-23-271,-133-100 1136,0 0 1,0 1-1,0-1 0,8 15 1,-11-16-10,0 0 0,1 0 0,0 0 0,-1 0 0,2 0 0,-1-1 0,0 0 0,1 0 0,0 0 0,0 0 0,8 3 0,-28-7-4800,6 1-897,-2-1-5109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192"/>
    </inkml:context>
    <inkml:brush xml:id="br0">
      <inkml:brushProperty name="width" value="0.025" units="cm"/>
      <inkml:brushProperty name="height" value="0.025" units="cm"/>
      <inkml:brushProperty name="color" value="#FFC114"/>
    </inkml:brush>
  </inkml:definitions>
  <inkml:trace contextRef="#ctx0" brushRef="#br0">0 0 5669,'0'0'21925,"2"7"-20959,4 28-373,-1 0 0,-3 0 0,-1 38 0,-7-22-6627,49-137-7424,-25 50 6182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546"/>
    </inkml:context>
    <inkml:brush xml:id="br0">
      <inkml:brushProperty name="width" value="0.025" units="cm"/>
      <inkml:brushProperty name="height" value="0.025" units="cm"/>
      <inkml:brushProperty name="color" value="#FFC114"/>
    </inkml:brush>
  </inkml:definitions>
  <inkml:trace contextRef="#ctx0" brushRef="#br0">100 1 6118,'0'0'22725,"-8"11"-21609,-7 8-751,4-7-100,0 2 0,0-1 0,2 1 0,0 1 0,0 0 1,-7 20-1,16-35-266,0 1 1,0-1-1,0 1 1,1-1 0,-1 1-1,0-1 1,0 1-1,1-1 1,-1 0-1,0 1 1,1-1-1,-1 1 1,0-1 0,1 0-1,-1 1 1,0-1-1,1 0 1,-1 1-1,1-1 1,-1 0-1,1 0 1,-1 1-1,1-1 1,-1 0 0,1 0-1,-1 0 1,1 0-1,-1 0 1,1 0-1,-1 0 1,1 0-1,-1 0 1,1 0 0,-1 0-1,1 0 1,-1 0-1,1 0 1,-1 0-1,1 0 1,-1-1-1,1 1 1,-1 0 0,1 0-1,-1-1 1,1 1-1,31-9 3,-30 8-31,5-1-96,0 0 0,0 0 0,0 1 0,0 0 1,0 0-1,0 0 0,0 1 0,0 0 0,11 1 1,-16 0 111,1 0 0,-1-1 0,0 1 0,0 0 0,1 0 0,-1 0 0,0 1 1,0-1-1,0 0 0,0 1 0,0 0 0,-1-1 0,1 1 0,0 0 0,-1 0 1,1 0-1,-1 0 0,0 0 0,0 0 0,1 0 0,-1 0 0,-1 0 0,1 1 1,0-1-1,0 0 0,-1 1 0,0-1 0,1 1 0,-1-1 0,0 0 0,0 4 1,0 0 100,1 0 0,-1-1 0,-1 1 1,1 0-1,-1 0 0,0-1 1,0 1-1,-1 0 0,1-1 0,-1 1 1,-1-1-1,-3 7 0,4-8-30,-1-2-1,1 1 0,-1 0 1,0 0-1,0-1 1,0 0-1,0 1 0,0-1 1,-1 0-1,1-1 1,0 1-1,-1-1 0,0 1 1,1-1-1,-1 0 0,0 0 1,0-1-1,1 1 1,-8-1-1,-20 1-3076,1 0-6539,41-1 1155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904"/>
    </inkml:context>
    <inkml:brush xml:id="br0">
      <inkml:brushProperty name="width" value="0.025" units="cm"/>
      <inkml:brushProperty name="height" value="0.025" units="cm"/>
      <inkml:brushProperty name="color" value="#FFC114"/>
    </inkml:brush>
  </inkml:definitions>
  <inkml:trace contextRef="#ctx0" brushRef="#br0">115 0 5990,'0'0'24145,"-8"12"-23712,-7 11-187,0 0 0,2 1 1,1 1-1,1 0 1,-13 43-1,19-47-191,0 1-1,2-1 1,1 1-1,1 32 1,1-52-58,0-1 1,0 1 0,0-1 0,1 1 0,-1-1-1,1 1 1,-1-1 0,1 0 0,-1 1 0,1-1-1,0 0 1,0 1 0,0-1 0,0 0 0,0 0-1,0 0 1,0 0 0,0 0 0,0 0 0,0 0-1,3 1 1,0 0 11,0 0 1,0 0-1,0-1 0,0 1 0,0-1 1,1 0-1,7 0 0,-1 0-996,0-1-1,0 0 1,0-1 0,0 0-1,19-5 1,-3-6-6354,-2-5-6293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6.741"/>
    </inkml:context>
    <inkml:brush xml:id="br0">
      <inkml:brushProperty name="width" value="0.025" units="cm"/>
      <inkml:brushProperty name="height" value="0.025" units="cm"/>
      <inkml:brushProperty name="color" value="#FFC114"/>
    </inkml:brush>
  </inkml:definitions>
  <inkml:trace contextRef="#ctx0" brushRef="#br0">152 114 4708,'0'0'4810,"3"-8"305,8-31-1299,-5-15 4374,-5 54-8118,-2-1 0,1 1 0,0-1 1,0 1-1,0-1 0,0 0 0,0 1 1,0-1-1,0 1 0,-1-1 0,1 1 1,0-1-1,0 1 0,-1 0 0,1-1 1,0 1-1,-1-1 0,1 1 0,0 0 1,-1-1-1,1 1 0,-1-1 0,1 1 1,-1 0-1,1 0 0,-1-1 0,1 1 1,-1 0-1,1 0 0,-1 0 0,0-1 1,-23 2 746,-19 16-422,35-10-323,0 1 1,0-1-1,0 2 0,1-1 0,1 1 0,-1 0 0,1 0 1,1 1-1,0-1 0,0 1 0,1 1 0,0-1 0,1 1 1,0-1-1,0 1 0,1 0 0,1 0 0,0 16 1,1-25-67,0 0 0,1 0 0,-1 0 1,1-1-1,0 1 0,0 0 1,0 0-1,0 0 0,0-1 1,0 1-1,0-1 0,0 1 1,1-1-1,-1 1 0,0-1 1,1 0-1,0 1 0,-1-1 1,1 0-1,0 0 0,-1 0 0,1 0 1,0-1-1,0 1 0,0 0 1,0-1-1,0 1 0,0-1 1,0 0-1,0 0 0,0 1 1,0-1-1,-1-1 0,4 1 1,2 0 22,0 0 1,0-1 0,0 0-1,0 0 1,0 0 0,-1-1 0,1 0-1,11-5 1,29-23 83,-45 28-89,0 1 0,0-1 0,1 0 1,-1 0-1,-1 0 0,1 0 0,0 0 1,0 0-1,-1-1 0,1 1 0,-1-1 1,0 1-1,1-1 0,-1 1 1,0-1-1,-1 1 0,2-4 0,-5 5-24,1 1 0,0 0 0,-1 0-1,1 0 1,-1 0 0,1 0 0,0 0 0,-1 1-1,1-1 1,-1 1 0,1-1 0,0 1-1,0 0 1,-3 2 0,2-2-2,0 1 0,1-1 0,-1 1 0,1 0 0,0 0 0,-1 0 0,1 0 0,0 1 0,0-1 0,0 0 0,1 1 0,-1 0 0,1-1 0,-1 1 0,1 0 0,0 0 0,-2 5 0,36-33 0,-20 11 0,30-28 0,-41 40 0,0 0 0,0 0 0,0 1 0,0-1 0,0 1 0,1-1 0,-1 1 0,0 0 0,1 0 0,-1 0 0,1 0 0,-1 1 0,1-1 0,-1 1 0,1-1 0,5 1 0,-7 2 0,0 0 0,0 0 0,0 0 0,-1 0 0,1 0 0,0 0 0,-1 0 0,1 0 0,-1 1 0,0-1 0,0 0 0,0 0 0,0 0 0,0 1 0,-1 3 0,1-3 0,-13 120-27,13-122-341,16-24-8254,-6 6 1528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067"/>
    </inkml:context>
    <inkml:brush xml:id="br0">
      <inkml:brushProperty name="width" value="0.025" units="cm"/>
      <inkml:brushProperty name="height" value="0.025" units="cm"/>
      <inkml:brushProperty name="color" value="#FFC114"/>
    </inkml:brush>
  </inkml:definitions>
  <inkml:trace contextRef="#ctx0" brushRef="#br0">0 0 10314,'0'0'20563,"64"4"-20595,-45-4-801,-5 0-992,0 0-2051,-8 0-1697,0 0-4100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441"/>
    </inkml:context>
    <inkml:brush xml:id="br0">
      <inkml:brushProperty name="width" value="0.025" units="cm"/>
      <inkml:brushProperty name="height" value="0.025" units="cm"/>
      <inkml:brushProperty name="color" value="#FFC114"/>
    </inkml:brush>
  </inkml:definitions>
  <inkml:trace contextRef="#ctx0" brushRef="#br0">1 50 12684,'0'0'16752,"69"9"-16688,-47-23-1121,0-2-1986,-4 2-1858,-3 0-4804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303"/>
    </inkml:context>
    <inkml:brush xml:id="br0">
      <inkml:brushProperty name="width" value="0.025" units="cm"/>
      <inkml:brushProperty name="height" value="0.025" units="cm"/>
      <inkml:brushProperty name="color" value="#E71224"/>
    </inkml:brush>
  </inkml:definitions>
  <inkml:trace contextRef="#ctx0" brushRef="#br0">116 0 15599,'0'0'8926,"3"13"-7517,-1-2-1174,0 1 0,-1 0 0,0-1-1,0 1 1,-2 0 0,1 0 0,-1-1 0,-1 1 0,0-1 0,-4 13 0,-75 160 2268,93-212-2781,5-10-1387,13-44 0,-20 150 1013,-13 78 5457,-8-179-4975,-1 1 0,-1 1 1,-2 0-1,-21-31 0,24 46-1,34 35-74,-6-9 142,0-2-1,1 0 1,0 0 0,20 5 0,36 4-8232,-49-13 626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766"/>
    </inkml:context>
    <inkml:brush xml:id="br0">
      <inkml:brushProperty name="width" value="0.025" units="cm"/>
      <inkml:brushProperty name="height" value="0.025" units="cm"/>
      <inkml:brushProperty name="color" value="#FFC114"/>
    </inkml:brush>
  </inkml:definitions>
  <inkml:trace contextRef="#ctx0" brushRef="#br0">37 1 5605,'0'0'24402,"-3"12"-23761,-6 20-416,1 1 1,1 0-1,-2 50 1,9-83-224,0 0 0,0 1 1,0-1-1,0 0 0,0 1 0,0-1 1,0 0-1,0 1 0,0-1 0,1 0 1,-1 0-1,0 1 0,0-1 0,0 0 1,1 0-1,-1 1 0,0-1 0,0 0 1,0 0-1,1 0 0,-1 1 0,0-1 1,1 0-1,-1 0 0,0 0 0,0 0 1,1 0-1,-1 1 0,0-1 0,1 0 1,-1 0-1,0 0 0,1 0 0,-1 0 1,0 0-1,1 0 0,-1 0 0,20-4-1,15-10-1950,7-20-7457,-25 13 752</inkml:trace>
  <inkml:trace contextRef="#ctx0" brushRef="#br0" timeOffset="0.99">144 91 9865,'0'0'12844,"-32"61"-10025,24-37-481,1-3-896,3-1-834,4-3-416,0-7-159,6-5-322,7-5-1793,5 0-1537,0-15-1602,2-7-5669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8.125"/>
    </inkml:context>
    <inkml:brush xml:id="br0">
      <inkml:brushProperty name="width" value="0.025" units="cm"/>
      <inkml:brushProperty name="height" value="0.025" units="cm"/>
      <inkml:brushProperty name="color" value="#FFC114"/>
    </inkml:brush>
  </inkml:definitions>
  <inkml:trace contextRef="#ctx0" brushRef="#br0">138 1 6662,'0'0'10923,"-9"3"-5948,2 1-4590,-1 0-1,0 0 1,1 1 0,0 0-1,0 0 1,1 1 0,-1 0 0,1 0-1,0 0 1,1 1 0,-1 0-1,1 0 1,1 0 0,0 1-1,-6 12 1,5-10-265,1 1 0,0-1 0,1 1-1,0 0 1,1 0 0,0 1 0,1-1 0,0 19 0,1-29-118,0 0 0,0 0 0,0 0 1,0 0-1,0 0 0,1 0 0,-1-1 1,0 1-1,1 0 0,-1 0 1,0 0-1,1 0 0,-1-1 0,1 1 1,0 0-1,-1 0 0,1-1 1,-1 1-1,1 0 0,0-1 0,0 1 1,-1-1-1,1 1 0,0-1 0,0 1 1,0-1-1,0 1 0,0-1 1,-1 0-1,1 0 0,0 1 0,0-1 1,0 0-1,0 0 0,0 0 1,0 0-1,0 0 0,0 0 0,0 0 1,0-1-1,0 1 0,0 0 0,0 0 1,-1-1-1,3 0 0,1 0 30,-1 0 0,1-1-1,0 1 1,0-1 0,-1 0-1,1 0 1,-1 0 0,1-1 0,4-4-1,-1-1-3,0-1 0,0-1 0,0 1 0,-1-1 0,-1 0 0,0-1 0,0 1 0,-1-1 1,0 0-1,-1 0 0,-1 0 0,1-1 0,-2 1 0,1 0 0,-1-15 0,-1 25-60,0 0 0,0 1 0,0-1 0,0 0 0,0 0 1,0 0-1,0 0 0,0 0 0,0 0 0,0 0 0,-1 0 1,1 0-1,0 0 0,0 1 0,-1-1 0,1 0 0,-1 0 1,1 0-1,-1 0 0,1 1 0,-1-1 0,1 0 0,-1 1 1,0-1-1,1 0 0,-1 1 0,0-1 0,0 1 0,0-1 1,1 1-1,-1-1 0,0 1 0,0 0 0,0-1 0,0 1 0,0 0 1,0 0-1,0 0 0,1-1 0,-1 1 0,0 0 0,0 0 1,0 0-1,0 1 0,0-1 0,0 0 0,0 0 0,0 0 1,0 1-1,0-1 0,1 0 0,-1 1 0,0-1 0,-1 1 0,-1 1-561,1-1-1,-1 1 1,0-1-1,0 1 1,1 0-1,-1 0 1,1 0-1,-1 0 1,1 0-1,0 1 0,0-1 1,0 1-1,0 0 1,1-1-1,-3 5 1,2 4-7292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8.467"/>
    </inkml:context>
    <inkml:brush xml:id="br0">
      <inkml:brushProperty name="width" value="0.025" units="cm"/>
      <inkml:brushProperty name="height" value="0.025" units="cm"/>
      <inkml:brushProperty name="color" value="#FFC114"/>
    </inkml:brush>
  </inkml:definitions>
  <inkml:trace contextRef="#ctx0" brushRef="#br0">119 0 19699,'0'0'9577,"-12"63"-9257,12-41-256,4 6-32,2 7 0,-4 6-160,-2 8-449,0 7-640,-14 7-801,-10 7-1281,-10 2-2082,-12 2-6214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1.980"/>
    </inkml:context>
    <inkml:brush xml:id="br0">
      <inkml:brushProperty name="width" value="0.025" units="cm"/>
      <inkml:brushProperty name="height" value="0.025" units="cm"/>
      <inkml:brushProperty name="color" value="#FFC114"/>
    </inkml:brush>
  </inkml:definitions>
  <inkml:trace contextRef="#ctx0" brushRef="#br0">1 8 5733,'0'0'13389,"57"4"-12780,-30-4-417,0-1-128,3-2-32,2 1 32,0-1-160,1 3-673,1-1-864,-4 0-1282,2 1-865,-1 0-1537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2.322"/>
    </inkml:context>
    <inkml:brush xml:id="br0">
      <inkml:brushProperty name="width" value="0.025" units="cm"/>
      <inkml:brushProperty name="height" value="0.025" units="cm"/>
      <inkml:brushProperty name="color" value="#FFC114"/>
    </inkml:brush>
  </inkml:definitions>
  <inkml:trace contextRef="#ctx0" brushRef="#br0">1 5 7079,'0'0'7303,"56"-4"-7239,-37 4-64,3 0 32,6 0-353,2 0-2177,4 0-5990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2.663"/>
    </inkml:context>
    <inkml:brush xml:id="br0">
      <inkml:brushProperty name="width" value="0.025" units="cm"/>
      <inkml:brushProperty name="height" value="0.025" units="cm"/>
      <inkml:brushProperty name="color" value="#FFC114"/>
    </inkml:brush>
  </inkml:definitions>
  <inkml:trace contextRef="#ctx0" brushRef="#br0">0 6 12011,'0'0'4933,"66"-4"-4453,-37 3-287,7 1-129,4 0-32,2 0-32,1 3-64,0 3-225,-2 0-127,-5-1-64,-3-2-97,-4 1-352,1-2-640,-2 2-161,2-3-256,0 0-1537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3.022"/>
    </inkml:context>
    <inkml:brush xml:id="br0">
      <inkml:brushProperty name="width" value="0.025" units="cm"/>
      <inkml:brushProperty name="height" value="0.025" units="cm"/>
      <inkml:brushProperty name="color" value="#FFC114"/>
    </inkml:brush>
  </inkml:definitions>
  <inkml:trace contextRef="#ctx0" brushRef="#br0">1 1 1217,'8'0'1506,"177"8"4790,-55 2-5017,-78-5-691,210 16-4764,-174-16 6146,1-2 4959,-32 1-5477,100 20 0,-98-13-1435,-38-11-2126,-19-6-4222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4.155"/>
    </inkml:context>
    <inkml:brush xml:id="br0">
      <inkml:brushProperty name="width" value="0.025" units="cm"/>
      <inkml:brushProperty name="height" value="0.025" units="cm"/>
      <inkml:brushProperty name="color" value="#FFC114"/>
    </inkml:brush>
  </inkml:definitions>
  <inkml:trace contextRef="#ctx0" brushRef="#br0">122 42 5125,'0'0'8104,"2"-5"-12220,0 0 4775,5-12-1352,-6 10 3951,-2-1 3618,-2 12-2407,-9 6-2697,2-2-753,4-2-567,-60 67 1564,62-68-1998,0 1 1,0-1-1,0 1 0,1 0 1,0 0-1,1 0 0,-1 0 1,1 1-1,0-1 1,1 1-1,-1-1 0,1 9 1,1-14-11,0 0 1,0 0 0,1 0-1,-1 0 1,1 0 0,-1 0-1,1-1 1,-1 1 0,1 0 0,-1 0-1,1-1 1,0 1 0,-1 0-1,1-1 1,0 1 0,0 0-1,-1-1 1,1 1 0,0-1-1,0 0 1,0 1 0,0-1-1,0 0 1,-1 1 0,1-1 0,0 0-1,0 0 1,0 0 0,0 0-1,0 0 1,2 0 0,38 0 255,-30 0-214,-7 0-245,1 0 0,-1-1 0,1 1 0,-1-1 0,1 0 0,-1 0-1,1-1 1,-1 1 0,0-1 0,7-4 0,-9 5-440,1-1 0,-1 0 0,1 0 0,-1 0 0,0 0 0,0 0 0,0-1 0,0 1 0,0-1 1,-1 1-1,1-1 0,-1 0 0,1 0 0,-1 1 0,0-1 0,1-6 0,1-16-8446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4.483"/>
    </inkml:context>
    <inkml:brush xml:id="br0">
      <inkml:brushProperty name="width" value="0.025" units="cm"/>
      <inkml:brushProperty name="height" value="0.025" units="cm"/>
      <inkml:brushProperty name="color" value="#FFC114"/>
    </inkml:brush>
  </inkml:definitions>
  <inkml:trace contextRef="#ctx0" brushRef="#br0">13 48 4933,'0'0'23542,"-13"-47"-22645,14 47-1121,7 5-1346,-4 6-1377,4-2-1537,-4 1-3107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013"/>
    </inkml:context>
    <inkml:brush xml:id="br0">
      <inkml:brushProperty name="width" value="0.025" units="cm"/>
      <inkml:brushProperty name="height" value="0.025" units="cm"/>
      <inkml:brushProperty name="color" value="#FFC114"/>
    </inkml:brush>
  </inkml:definitions>
  <inkml:trace contextRef="#ctx0" brushRef="#br0">122 51 7559,'0'0'11200,"8"-9"-8808,25-26-422,-26 29 1390,-14 16-2773,-15 19-653,8-17 415,0 0 0,-1-2 0,0 1 1,0-2-1,-1 0 0,-22 9 1,91-65 707,-53 47-1058,11-8-170,-1-1 0,0 0 1,15-19-1,-23 23 139,-22 17-507,15-7 527,0 0 0,0 0 0,1 0 0,0 0 0,0 1 1,1 0-1,-1-1 0,1 1 0,0 1 0,1-1 0,-3 7 0,2 2 98,1 0 1,1 0-1,0 29 1,1-53-52,-1 1-1,0-1 1,-1 0 0,0 1 0,0 0-1,-1-1 1,0 1 0,0 0-1,-1 0 1,-5-8 0,-12-27 170,21 41-130,24 4-209,32 14 222,-28-3-1691,-9 3-3998,-18-11 145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659"/>
    </inkml:context>
    <inkml:brush xml:id="br0">
      <inkml:brushProperty name="width" value="0.025" units="cm"/>
      <inkml:brushProperty name="height" value="0.025" units="cm"/>
      <inkml:brushProperty name="color" value="#E71224"/>
    </inkml:brush>
  </inkml:definitions>
  <inkml:trace contextRef="#ctx0" brushRef="#br0">126 0 13068,'0'0'13496,"-1"10"-12060,-3 11-1063,-1 0 0,-1-1 1,-1 1-1,-1-2 0,-19 36 1,15-32-286,0 1 0,2 0 0,1 1 0,-11 47 0,18-62-110,1 0 1,0 0 0,1 0-1,0 1 1,0-1 0,3 11 0,-3-19-113,0 0 1,1 0-1,-1 0 1,1 0 0,0-1-1,0 1 1,0 0-1,0-1 1,0 1-1,0 0 1,0-1 0,0 1-1,1-1 1,-1 0-1,4 3 1,-3-3-203,0 0 0,0 0 0,0-1 0,0 1 0,0-1-1,0 1 1,0-1 0,0 0 0,1 0 0,-1 0 0,0 0 0,0 0 0,0 0 0,1 0 0,-1-1 0,0 1 0,3-2-1,14-9-5156,1-9-3320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371"/>
    </inkml:context>
    <inkml:brush xml:id="br0">
      <inkml:brushProperty name="width" value="0.025" units="cm"/>
      <inkml:brushProperty name="height" value="0.025" units="cm"/>
      <inkml:brushProperty name="color" value="#FFC114"/>
    </inkml:brush>
  </inkml:definitions>
  <inkml:trace contextRef="#ctx0" brushRef="#br0">1 2 13004,'0'0'8584,"51"-1"-7302,-26 1-289,5 0-641,-2 0-256,-1 1-64,-3-1-416,-7 3-930,-6-2-992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714"/>
    </inkml:context>
    <inkml:brush xml:id="br0">
      <inkml:brushProperty name="width" value="0.025" units="cm"/>
      <inkml:brushProperty name="height" value="0.025" units="cm"/>
      <inkml:brushProperty name="color" value="#FFC114"/>
    </inkml:brush>
  </inkml:definitions>
  <inkml:trace contextRef="#ctx0" brushRef="#br0">0 7 9385,'0'0'11883,"61"2"-10762,-19-6-256,3 1-609,1 2-224,-4 1 0,-11 0-2178,-9 0-3267,-9 0-5317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104"/>
    </inkml:context>
    <inkml:brush xml:id="br0">
      <inkml:brushProperty name="width" value="0.025" units="cm"/>
      <inkml:brushProperty name="height" value="0.025" units="cm"/>
      <inkml:brushProperty name="color" value="#FFC114"/>
    </inkml:brush>
  </inkml:definitions>
  <inkml:trace contextRef="#ctx0" brushRef="#br0">0 222 7751,'0'0'14355,"8"0"-12636,0 0-1501,1 0-1,-1-1 0,0 0 1,1-1-1,-1 0 0,0 0 1,0-1-1,0 0 0,-1 0 1,1-1-1,-1 0 0,0 0 1,10-8-1,20-16 42,40-37 1,-56 46-106,53-49-5,-88 84-232,1 0 1,1 2-1,0-1 0,1 1 0,-10 23 1,5 8-379,16-48 356,0 0 0,-1 0 0,1 0 1,0 0-1,-1 0 0,1 0 1,0 0-1,0 0 0,0 0 0,0 0 1,0 1-1,0-1 0,0 0 1,0 0-1,0 0 0,1 0 0,-1 0 1,0 0-1,1 0 0,-1 0 1,1 0-1,-1 0 0,1 0 0,-1 0 1,1 0-1,0 0 0,0-1 1,-1 1-1,1 0 0,0 0 0,0-1 1,0 1-1,0-1 0,0 1 1,0 0-1,-1-1 0,2 0 0,-1 1 1,1 0-1,4-1-699,-1 1-1,1-1 1,0-1-1,-1 1 1,1-1-1,0 1 1,-1-2-1,1 1 1,-1-1-1,0 1 1,1-2 0,7-3-1,19-12-5291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448"/>
    </inkml:context>
    <inkml:brush xml:id="br0">
      <inkml:brushProperty name="width" value="0.025" units="cm"/>
      <inkml:brushProperty name="height" value="0.025" units="cm"/>
      <inkml:brushProperty name="color" value="#FFC114"/>
    </inkml:brush>
  </inkml:definitions>
  <inkml:trace contextRef="#ctx0" brushRef="#br0">166 7 10794,'0'0'7549,"-10"4"-5862,-4 2-1162,0 0 1,1 1-1,-1 1 1,-22 19-1,30-23-407,0 1-1,1 0 0,0 0 1,0 0-1,0 1 0,1-1 1,0 1-1,0 1 1,0-1-1,1 0 0,0 1 1,0 0-1,0-1 0,-2 13 1,5-18-104,0 1 0,0-1 0,0 1 1,0-1-1,0 1 0,1-1 0,-1 0 1,0 1-1,1-1 0,-1 0 0,1 1 0,-1-1 1,1 0-1,0 1 0,-1-1 0,1 0 1,0 0-1,0 0 0,0 0 0,0 0 1,0 0-1,0 0 0,0 0 0,0 0 0,0 0 1,0-1-1,1 1 0,-1 0 0,0-1 1,1 1-1,-1-1 0,0 1 0,1-1 0,-1 0 1,1 1-1,-1-1 0,0 0 0,1 0 1,-1 0-1,1 0 0,-1 0 0,0-1 0,3 1 1,3-1 139,0 1 1,0-1 0,-1 0-1,1-1 1,0 0 0,0 0-1,12-6 1,-7 1 97,1-1 0,-1-1 0,-1 0-1,1-1 1,13-15 0,-21 20-188,1 0-1,-1 0 0,0-1 1,-1 1-1,1-1 0,-1 0 0,0 0 1,0 0-1,-1 0 0,0 0 1,0-1-1,0 1 0,-1-1 1,1-8-1,-3 14-85,0 0 0,0 0 0,0-1-1,0 1 1,0 0 0,0 0 0,0 0 0,0 0 0,0 0 0,-1 0 0,1 1 0,0-1-1,-1 0 1,1 1 0,-1-1 0,1 1 0,0-1 0,-1 1 0,1 0 0,-1-1 0,1 1-1,-1 0 1,0 0 0,1 0 0,-1 0 0,-1 1 0,-4-2-581,1 1-1,0 0 1,-1 0-1,1 1 1,-11 2 0,0 10-3224,12 0-2655,5-6 754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821"/>
    </inkml:context>
    <inkml:brush xml:id="br0">
      <inkml:brushProperty name="width" value="0.025" units="cm"/>
      <inkml:brushProperty name="height" value="0.025" units="cm"/>
      <inkml:brushProperty name="color" value="#FFC114"/>
    </inkml:brush>
  </inkml:definitions>
  <inkml:trace contextRef="#ctx0" brushRef="#br0">214 0 12075,'0'0'11142,"-9"7"-10246,-29 19-247,2 2 0,1 1-1,-55 62 1,90-91-768,0 0 0,-1 0 0,1 0 0,0 0 0,-1 1 0,1-1 0,0 0 0,-1 0 0,1 1 0,0-1 0,0 0 0,-1 0 0,1 1 0,0-1 0,0 0 0,0 1 0,-1-1 0,1 0 0,0 1 0,0-1 0,0 0 0,0 1 0,0-1 0,0 0 0,0 1 0,0-1 0,0 0 0,0 1 0,0-1 0,0 0 0,0 1 0,0-1 0,0 1 0,0-1 0,0 0 0,0 1 0,0-1 0,1 1 0,13-10-4983,1-8-1293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7.164"/>
    </inkml:context>
    <inkml:brush xml:id="br0">
      <inkml:brushProperty name="width" value="0.025" units="cm"/>
      <inkml:brushProperty name="height" value="0.025" units="cm"/>
      <inkml:brushProperty name="color" value="#FFC114"/>
    </inkml:brush>
  </inkml:definitions>
  <inkml:trace contextRef="#ctx0" brushRef="#br0">167 2 13485,'0'0'2712,"-11"-1"-742,4 1-1905,1 0 0,0 0 0,-1 0 1,1 1-1,0 0 0,0 0 0,-1 1 1,1-1-1,0 1 0,1 1 1,-1-1-1,0 1 0,1 0 0,-1 0 1,1 1-1,0-1 0,0 1 0,0 1 1,1-1-1,-1 0 0,-3 6 1,5-5-59,-1-1 0,1 1 0,0 0 1,1-1-1,-1 1 0,1 1 0,0-1 1,0 0-1,-1 7 0,3-10 0,0-1 0,0 1-1,0-1 1,0 1 0,0-1 0,0 1-1,0-1 1,0 1 0,1-1 0,-1 0 0,1 1-1,-1-1 1,1 1 0,0-1 0,-1 0-1,1 0 1,0 1 0,0-1 0,0 0-1,0 0 1,0 0 0,0 0 0,0 0-1,0 0 1,0 0 0,1 0 0,-1-1-1,0 1 1,0 0 0,1-1 0,-1 1 0,1-1-1,-1 1 1,0-1 0,1 0 0,-1 0-1,1 1 1,2-1 0,9 2 104,1-1 0,0 0 0,0-1 1,0 0-1,0-1 0,0-1 0,16-3 0,-24 3-32,0 1 0,0-1 0,0 0-1,0-1 1,0 0 0,-1 1 0,1-2-1,-1 1 1,0-1 0,0 1 0,0-1 0,-1-1-1,1 1 1,-1-1 0,0 1 0,0-1 0,-1-1-1,5-6 1,-7 11-39,0-1 0,0 0-1,0 0 1,0 1 0,-1-1-1,1 0 1,0 0 0,-1 0 0,0 0-1,1 0 1,-1 1 0,0-1-1,0 0 1,0 0 0,0 0 0,0 0-1,-1 0 1,1 0 0,0 0 0,-1 0-1,0 0 1,1 1 0,-1-1-1,0 0 1,0 0 0,0 1 0,0-1-1,0 0 1,0 1 0,0-1-1,-1 1 1,1 0 0,-1-1 0,1 1-1,-1 0 1,1 0 0,-1 0-1,0 0 1,1 0 0,-1 0 0,0 1-1,0-1 1,0 0 0,0 1 0,1 0-1,-1-1 1,-3 1 0,-6-2-24,0 0 0,0 2-1,0-1 1,-1 1 0,1 1 0,0 0 0,-12 2 0,12 0 2,1 1 1,0 0-1,0 0 0,0 1 1,-14 9-1,21-13-88,0 1 0,0 0 0,-1 0 1,1 1-1,1-1 0,-1 1 0,0-1 0,1 1 0,-1 0 1,1 0-1,0 0 0,0 0 0,0 0 0,0 1 1,0-1-1,1 1 0,0-1 0,-1 1 0,1 3 1,1-7-52,0 1 1,0-1 0,0 1 0,1-1 0,-1 1-1,0-1 1,1 1 0,-1-1 0,0 0 0,1 1 0,-1-1-1,0 0 1,1 1 0,-1-1 0,1 0 0,-1 1 0,1-1-1,-1 0 1,1 0 0,-1 0 0,1 1 0,-1-1 0,1 0-1,-1 0 1,1 0 0,-1 0 0,1 0 0,-1 0 0,1 0-1,0 0 1,22 0-3932,-18-1 2130,21 0-6582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7.521"/>
    </inkml:context>
    <inkml:brush xml:id="br0">
      <inkml:brushProperty name="width" value="0.025" units="cm"/>
      <inkml:brushProperty name="height" value="0.025" units="cm"/>
      <inkml:brushProperty name="color" value="#FFC114"/>
    </inkml:brush>
  </inkml:definitions>
  <inkml:trace contextRef="#ctx0" brushRef="#br0">107 1 5157,'0'0'4724,"-11"11"-1483,2-3-2864,-5 5 788,0 1 0,-18 24 0,29-35-919,0 0-1,1 1 1,-1-1-1,1 1 1,0 0-1,0 0 0,0 0 1,1 0-1,-1 0 1,1 0-1,0 1 1,0-1-1,1 0 1,-1 1-1,1-1 1,0 0-1,0 1 0,0-1 1,2 6-1,-1-8-136,1 0-1,0 0 1,0 0 0,0 0-1,0-1 1,0 1-1,0-1 1,0 1-1,0-1 1,1 0-1,-1 0 1,1 0-1,-1 0 1,1 0-1,-1-1 1,1 1-1,-1-1 1,1 0 0,0 0-1,-1 1 1,5-2-1,58-2 1375,-58 0-1343,0 0 0,0 0-1,0 0 1,-1 0 0,1-1 0,-1 0 0,0-1 0,0 1 0,0-1 0,-1 0 0,7-8-1,-10 10-39,0 1-1,0-1 1,-1 1-1,1-1 1,-1 1-1,1-1 0,-1 0 1,0 0-1,0 0 1,0 0-1,0 0 1,-1 0-1,1-3 0,-1 4-59,0 1 0,0-1 0,-1 0 0,1 0-1,0 1 1,-1-1 0,0 0 0,1 1-1,-1-1 1,0 1 0,0-1 0,0 1-1,0-1 1,0 1 0,0-1 0,0 1-1,-1 0 1,1 0 0,0 0 0,-1 0 0,1 0-1,-1 0 1,-2-2 0,-2 0-42,0 1 0,0-1 1,0 1-1,0 0 0,0 1 0,-1-1 1,1 1-1,0 1 0,-1-1 0,1 1 1,-11 1-1,-21 3-6618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7.139"/>
    </inkml:context>
    <inkml:brush xml:id="br0">
      <inkml:brushProperty name="width" value="0.025" units="cm"/>
      <inkml:brushProperty name="height" value="0.025" units="cm"/>
      <inkml:brushProperty name="color" value="#FFC114"/>
    </inkml:brush>
  </inkml:definitions>
  <inkml:trace contextRef="#ctx0" brushRef="#br0">15 187 1473,'0'0'5371,"1"-8"-3321,-1 4-2118,-1 1 158,1-1 1,0 1 0,1-1-1,-1 1 1,0-1 0,1 1 0,0 0-1,0-1 1,0 1 0,0 0-1,0 0 1,1-1 0,0 1-1,-1 0 1,1 0 0,0 1-1,0-1 1,1 0 0,-1 1-1,4-4 1,0-6 1640,-5-12 7635,-4 16-2409,-1 31-7608,0 9 715,4-32-44,0 1-1,0 0 1,0 0-1,0 0 1,0 0 0,0 0-1,0 0 1,0 0-1,-1 0 1,1 0-1,0 0 1,-1 0 0,1 0-1,0 0 1,-1-1-1,1 1 1,-1 0 0,0 0-1,1 0 1,-1-1-1,1 1 1,-1 0 0,-1 0-1,0-4 0,1-1 0,0 0 0,0 1 1,1-1-1,-1 0 0,1 0 0,-1 1 0,1-1 0,1 0 0,-1 0 0,1-4 0,0-5 3,-3-6-11,1 13-5,0 1-1,1 0 0,0-1 0,0 1 1,0 0-1,0 0 0,1-1 0,2-8 1,1 61 4,-2-8 75,-1-23-14,-1 0 0,0 0 0,-3 19 0,1-119 447,3 105-497,0-13 93,-1-14 82,0 5-239,0 34-192,-1 1 360,0-30-5,0-20-93,1-46-115,0 57 57,0 17 11,0 6 15,0-12 6,0 4 14,0 1 0,0 0 1,-1 0-1,0 0 0,-1 0 0,0-1 1,-7 21-1,6-113-52,4 70 13,0 1 0,1-1 1,1 0-1,0 1 0,0 0 1,8-16-1,-9 102 3,-3-67 100,0-1 0,-1 0 0,0 0 0,0 0 0,0 0 0,-1 0 0,0-1 0,-1 1 0,-3 6 0,5-11-414,1 1 0,0-1 1,0 1-1,0-1 1,0 1-1,1-1 0,-1 1 1,1-1-1,0 1 0,-1 0 1,1-1-1,0 1 1,1 4-1,-1 2-2240,0 4-3709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9.516"/>
    </inkml:context>
    <inkml:brush xml:id="br0">
      <inkml:brushProperty name="width" value="0.025" units="cm"/>
      <inkml:brushProperty name="height" value="0.025" units="cm"/>
      <inkml:brushProperty name="color" value="#FFC114"/>
    </inkml:brush>
  </inkml:definitions>
  <inkml:trace contextRef="#ctx0" brushRef="#br0">97 77 2819,'0'0'12614,"6"-8"-11162,-2 2-729,23-29-246,-17 7 6534,-34 40-4700,11-2-2103,1 0 0,0 2 0,0-1 0,-16 22 0,24-27-105,-1 1 0,2-1-1,-1 1 1,1 0 0,0 0 0,0 0-1,1 0 1,-1 0 0,2 0 0,-1 1-1,1-1 1,0 12 0,1-18-81,1 0-1,0 0 1,0 1 0,-1-1-1,1 0 1,0 0 0,0 0 0,0 0-1,0 0 1,0 0 0,1 0-1,-1 0 1,0 0 0,0 0-1,0-1 1,1 1 0,-1 0 0,1-1-1,-1 1 1,0-1 0,1 0-1,-1 1 1,1-1 0,-1 0 0,1 0-1,-1 0 1,1 0 0,-1 0-1,0 0 1,3-1 0,48-4 266,-49 4-263,-1 0 0,0 0 0,0 0 1,0-1-1,1 1 0,-1 0 0,0-1 1,-1 0-1,1 1 0,0-1 0,0 0 0,-1 0 1,1 0-1,-1 0 0,1 0 0,-1 0 1,0 0-1,0-1 0,0 1 0,0 0 0,-1-1 1,1 1-1,0-4 0,-1 5-10,0 0-1,1-1 1,-1 1 0,0 0 0,0-1-1,-1 1 1,1 0 0,0-1-1,0 1 1,-1 0 0,1 0-1,-1-1 1,1 1 0,-1 0-1,1 0 1,-1-1 0,0 1 0,1 0-1,-1 0 1,0 0 0,0 0-1,0 0 1,0 0 0,0 0-1,0 1 1,0-1 0,0 0-1,-1 0 1,1 1 0,0-1 0,0 1-1,0-1 1,-1 1 0,1 0-1,0-1 1,-1 1 0,1 0-1,0 0 1,-1 0 0,1 0 0,-3 0-1,-1 1 3,0 0-1,0 0 0,0 1 1,0-1-1,1 1 1,-1 0-1,0 1 1,1-1-1,0 1 0,-1 0 1,1 0-1,0 0 1,1 0-1,-5 5 0,5-6-14,0 1 0,1-1 0,0 1-1,-1 0 1,1 0 0,0 0 0,0 0-1,0 0 1,1 0 0,-1 0 0,1 1-1,0-1 1,-1 1 0,2-1 0,-1 1-1,0-1 1,1 1 0,-1-1 0,1 1-1,1 6 1,0-9-66,-1-1 0,1 1 1,0-1-1,0 1 0,0-1 0,0 1 0,0-1 0,0 0 0,0 0 0,0 1 1,0-1-1,0 0 0,0 0 0,0 0 0,0 0 0,0 0 0,0 0 0,0-1 1,0 1-1,0 0 0,1-1 0,23-4-1221,-12 0-11,-1-1 0,0 0 0,0 0 0,15-12 0,18-16-8069,-20 14-1402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9.893"/>
    </inkml:context>
    <inkml:brush xml:id="br0">
      <inkml:brushProperty name="width" value="0.025" units="cm"/>
      <inkml:brushProperty name="height" value="0.025" units="cm"/>
      <inkml:brushProperty name="color" value="#FFC114"/>
    </inkml:brush>
  </inkml:definitions>
  <inkml:trace contextRef="#ctx0" brushRef="#br0">54 1 11627,'0'0'11718,"-6"8"-11030,-29 54 1033,33-58-1531,0 1-1,0-1 1,0 1 0,1-1 0,0 1-1,0-1 1,0 1 0,1 0 0,-1-1-1,1 1 1,0 0 0,0 0 0,1-1-1,0 1 1,2 8 0,-3-12-173,1 0 0,0 0 0,-1 0 0,1-1 0,0 1-1,0 0 1,-1-1 0,1 1 0,0-1 0,0 1 0,0-1 0,0 0 0,0 1 0,0-1 0,0 0 0,0 1 0,0-1-1,0 0 1,0 0 0,0 0 0,0 0 0,0 0 0,0 0 0,0 0 0,0 0 0,0-1 0,0 1 0,0 0 0,0 0-1,0-1 1,0 1 0,0-1 0,0 1 0,0-1 0,0 0 0,31-21 335,-28 17-278,0 0 1,0 0-1,-1 0 0,0-1 1,0 1-1,0-1 0,-1 0 1,0 0-1,0 0 1,-1 0-1,1 0 0,-1 0 1,0 0-1,-1-8 1,0 14-64,0-1 1,0 0-1,0 1 1,0-1-1,-1 0 0,1 1 1,0-1-1,0 0 1,-1 1-1,1-1 1,-1 1-1,1-1 1,0 1-1,-1-1 1,1 1-1,-1-1 1,1 1-1,-1-1 1,1 1-1,-1 0 1,1-1-1,-1 1 1,0 0-1,1-1 1,-1 1-1,0 0 1,1 0-1,-1 0 1,0-1-1,1 1 1,-1 0-1,0 0 1,1 0-1,-1 0 1,0 0-1,1 0 1,-1 0-1,0 1 1,1-1-1,-1 0 1,0 0-1,1 0 1,-1 1-1,1-1 1,-1 0-1,0 1 1,1-1-1,-2 1 1,-30 17 343,27-13-361,1 0 0,0 0 1,0 0-1,0 0 0,0 1 0,1-1 1,0 1-1,0 0 0,0 0 1,1 0-1,0 1 0,0-1 0,-1 10 1,5-16-187,0 0 1,0-1 0,0 1-1,0-1 1,0 1-1,0-1 1,0 0 0,0 0-1,0 0 1,0 0 0,0 0-1,2-3 1,60-64-10571,-40 43 3646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986"/>
    </inkml:context>
    <inkml:brush xml:id="br0">
      <inkml:brushProperty name="width" value="0.025" units="cm"/>
      <inkml:brushProperty name="height" value="0.025" units="cm"/>
      <inkml:brushProperty name="color" value="#E71224"/>
    </inkml:brush>
  </inkml:definitions>
  <inkml:trace contextRef="#ctx0" brushRef="#br0">5 1 9865,'0'0'15300,"0"11"-14633,-2 25-303,0-12 599,1-1-1,4 39 1,-3-62-970,0 0 1,0 1 0,0-1-1,0 1 1,0-1 0,1 0-1,-1 1 1,0-1 0,0 0-1,0 1 1,1-1 0,-1 0 0,0 1-1,0-1 1,1 0 0,-1 1-1,0-1 1,1 0 0,-1 0-1,0 1 1,1-1 0,-1 0 0,0 0-1,1 0 1,-1 0 0,1 1-1,-1-1 1,0 0 0,1 0-1,-1 0 1,1 0 0,-1 0 0,0 0-1,1 0 1,-1 0 0,1 0-1,-1 0 1,0 0 0,1 0-1,-1-1 1,1 1 0,-1 0 0,0 0-1,1 0 1,-1 0 0,1-1-1,16-13-2985,-9-8-1679,-3-5-2584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0.254"/>
    </inkml:context>
    <inkml:brush xml:id="br0">
      <inkml:brushProperty name="width" value="0.025" units="cm"/>
      <inkml:brushProperty name="height" value="0.025" units="cm"/>
      <inkml:brushProperty name="color" value="#FFC114"/>
    </inkml:brush>
  </inkml:definitions>
  <inkml:trace contextRef="#ctx0" brushRef="#br0">55 0 10954,'0'0'10143,"-2"8"-9609,-5 13 28,0-2 1,-14 25-1,18-38-104,1 0 0,-1 0 0,1 0 1,0 0-1,0 0 0,1 1 0,0-1 0,0 0 0,0 1 0,1 11 0,1-18-411,0 1-1,-1-1 1,1 1-1,-1-1 0,1 1 1,0-1-1,0 0 0,-1 1 1,1-1-1,0 0 0,0 0 1,-1 1-1,1-1 1,0 0-1,0 0 0,-1 0 1,1 0-1,0 0 0,0 0 1,0 0-1,-1 0 0,1 0 1,0 0-1,0-1 1,0 1-1,-1 0 0,2-1 1,24-6 491,-17 2-487,-1 0 0,0 0 0,0-1 0,-1 0 1,11-11-1,-16 15 17,1 0 0,-1-1 0,0 1-1,0-1 1,0 0 0,0 0 0,0 1 0,-1-1 0,1 0 0,-1-1 0,0 1 0,0 0 0,0 0 0,0 0 0,-1-1 0,1 1 0,-1 0 0,0-1 0,0-3-1,-1 6-47,0 0-1,1 0 0,-1 0 0,0 0 1,0 0-1,0 0 0,0 1 0,0-1 1,0 0-1,0 1 0,0-1 0,0 1 0,0-1 1,0 1-1,0-1 0,0 1 0,-1 0 1,1-1-1,0 1 0,0 0 0,0 0 1,-1 0-1,1 0 0,-1 0 0,-40 0 366,32 1-343,-14 2-7841,28-4 127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0.810"/>
    </inkml:context>
    <inkml:brush xml:id="br0">
      <inkml:brushProperty name="width" value="0.025" units="cm"/>
      <inkml:brushProperty name="height" value="0.025" units="cm"/>
      <inkml:brushProperty name="color" value="#FFC114"/>
    </inkml:brush>
  </inkml:definitions>
  <inkml:trace contextRef="#ctx0" brushRef="#br0">8 1 4004,'0'0'16090,"3"0"-14214,6 2-4638,-8 14 2385,0 26 682,-6-24-5038,-2 19 5264,5-19 806,0-1-1946,0 0 0,0 1 0,3 24 0,-2 15 2955,0-14-3962,3 24 6449,1 5 32,-3-72-4401,11 4 3315,-9 1-6561,-2 2-3788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2.116"/>
    </inkml:context>
    <inkml:brush xml:id="br0">
      <inkml:brushProperty name="width" value="0.025" units="cm"/>
      <inkml:brushProperty name="height" value="0.025" units="cm"/>
      <inkml:brushProperty name="color" value="#FFC114"/>
    </inkml:brush>
  </inkml:definitions>
  <inkml:trace contextRef="#ctx0" brushRef="#br0">1 0 8552,'0'33'1258,"1"-1"0,1 1 0,2-1 0,1 0 0,19 61 1,-5-23-264,-4 0 1,-2 0-1,-3 1 1,0 82-1,16 116 2441,42 57-2539,13 90-433,-55-127 1908,5 36-1562,-5-173-750,-11-75 461,-4 1 0,3 89 0,-14-166-420,-10-37-597,-38-88-8153,23 64 1138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2.790"/>
    </inkml:context>
    <inkml:brush xml:id="br0">
      <inkml:brushProperty name="width" value="0.025" units="cm"/>
      <inkml:brushProperty name="height" value="0.025" units="cm"/>
      <inkml:brushProperty name="color" value="#FFC114"/>
    </inkml:brush>
  </inkml:definitions>
  <inkml:trace contextRef="#ctx0" brushRef="#br0">14 227 3459,'-1'8'6305,"-4"21"-668,-3 51 1,14-90-1934,6-13-2225,4-41 702,-3-1 0,8-112 0,-21 173-2179,0 4-2,0 0 0,0 0 0,0 0 0,0 0 0,0 1 0,0-1 0,0 0 0,0 0 0,0 0 0,0 0 0,1 0 0,-1 0 0,0 0 0,0 0 0,0 0 0,0 0 0,0 0 0,0 0 0,0 0 0,0 0 0,0 0 0,0 0 0,0 0 0,0 0 0,1 0 0,-1 0 0,0 0 0,0 0 0,0 0 0,0 0 0,0 0 0,0 0 0,0 0 0,0 0 0,0 0 0,0 0 0,0 0 0,0 0 0,0 0 0,0 0 0,1-1 0,-1 1 0,0 0 0,0 0 0,0 0 0,0 0 0,0 0 0,0 0 0,0 0 0,0 0 0,0 0 0,0 0 0,0 0 0,0 0 0,0 0 0,0-1 0,6 14 0,11 31 0,-7-17 0,-2-11-43,1 0-1,1-1 1,0 0 0,23 25-1,11 16-513,-40-51-169,14 18-1370,-2-15-7472,-8-8-3501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3.645"/>
    </inkml:context>
    <inkml:brush xml:id="br0">
      <inkml:brushProperty name="width" value="0.025" units="cm"/>
      <inkml:brushProperty name="height" value="0.025" units="cm"/>
      <inkml:brushProperty name="color" value="#FFC114"/>
    </inkml:brush>
  </inkml:definitions>
  <inkml:trace contextRef="#ctx0" brushRef="#br0">1 0 20275,'0'0'2723,"0"56"-1346,7-25 865,4 1-128,9 0-672,0-6-610,5-7-319,2-7-385,1-10-64,1-2-32,-3-9-128,0-9-577,-7-3-960,-2-3-1058,-7 3-896,-5 1-865,-3 2-1410,-2 4-6886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3.974"/>
    </inkml:context>
    <inkml:brush xml:id="br0">
      <inkml:brushProperty name="width" value="0.025" units="cm"/>
      <inkml:brushProperty name="height" value="0.025" units="cm"/>
      <inkml:brushProperty name="color" value="#FFC114"/>
    </inkml:brush>
  </inkml:definitions>
  <inkml:trace contextRef="#ctx0" brushRef="#br0">85 1 6983,'0'0'10313,"-5"73"-8103,-1-33 321,-5 9-257,2 9-352,-3 4 0,2 3-641,-5-2-512,7-8-193,1-11-256,5-11-223,2-16-97,0-9-449,11-26-4612,-4-14 129,1-8-2531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4.425"/>
    </inkml:context>
    <inkml:brush xml:id="br0">
      <inkml:brushProperty name="width" value="0.025" units="cm"/>
      <inkml:brushProperty name="height" value="0.025" units="cm"/>
      <inkml:brushProperty name="color" value="#FFC114"/>
    </inkml:brush>
  </inkml:definitions>
  <inkml:trace contextRef="#ctx0" brushRef="#br0">178 11 10346,'0'0'19928,"1"10"-19165,-1 0-641,0 1-1,-2 0 0,1 0 0,-1 0 1,0-1-1,-1 1 0,-1-1 0,0 0 1,0 0-1,-1 0 0,0 0 0,0-1 1,-10 12-1,7-8-98,5-7-22,0 0-1,-1-1 1,1 1 0,-1 0-1,-1-1 1,1 0 0,-1 0 0,0-1-1,0 1 1,0-1 0,0 0-1,-8 4 1,12-8-1,1 0 0,-1 0 0,1 0 0,-1 0 0,0 0 0,1 0 0,-1 0 0,1 0 0,-1-1 0,0 1 0,1 0 0,-1 0 0,1 0 0,-1-1 0,1 1 0,-1 0 0,1-1 0,-1 1 0,1 0 0,-1-1 0,1 1 0,-1-1 0,1 1 0,0-1 0,-1 1 0,1-1 0,0 1 0,-1-1 0,1 1 0,0-1 0,0 1 0,-1-1 0,1 0 0,0 1 0,0-1 0,0 1 0,0-1 0,0 0 0,0 1 0,0-1 0,0 1 0,0-2 0,0-34 0,0 27 0,1-10-303,1 0 1,0 0-1,2 1 1,0-1-1,1 1 1,0 0-1,2 1 1,12-26-1,-19 42 305,0 1-1,0 0 0,0 0 0,0-1 1,0 1-1,0 0 0,0 0 0,0 0 0,0-1 1,1 1-1,-1 0 0,0 0 0,0 0 1,0-1-1,0 1 0,0 0 0,0 0 0,1 0 1,-1 0-1,0-1 0,0 1 0,0 0 1,0 0-1,1 0 0,-1 0 0,0 0 0,0 0 1,0 0-1,0-1 0,1 1 0,-1 0 1,0 0-1,0 0 0,1 0 0,-1 0 1,0 0-1,0 0 0,0 0 0,1 0 0,-1 0 1,0 0-1,0 0 0,0 0 0,1 0 1,-1 1-1,0-1 0,0 0 0,0 0 0,1 0 1,-1 0-1,0 0 0,0 0 0,0 0 1,1 1-1,-1-1 0,0 0 0,0 0 0,0 0 1,0 1-1,8 19 166,1 29 125,-9-49-291,6 77 350,-4-50 91,0 0 0,2 0 0,13 50 1,-17-76-439,0 0 0,1 0-1,-1 0 1,0 0 0,1 0 0,-1-1 0,1 1 0,-1 0 0,1 0 0,-1-1 0,1 1 0,-1 0 0,1 0 0,0-1 0,-1 1 0,1-1 0,0 1 0,0-1 0,0 1-1,-1-1 1,3 1 0,-3-1-4,1 0-1,-1 0 1,1 0 0,-1 0-1,1-1 1,-1 1-1,0 0 1,1 0-1,-1-1 1,1 1-1,-1 0 1,1-1 0,-1 1-1,0 0 1,1-1-1,-1 1 1,0 0-1,0-1 1,1 1-1,-1-1 1,0 1 0,0-1-1,1 1 1,-1-1-1,0 1 1,0-1-1,0 1 1,0-1-1,0 1 1,0-1 0,0 1-1,0-1 1,0 1-1,0-1 1,0 1-1,0-1 1,0 1-1,0-1 1,-1-9 0,-1 0 0,0 0 0,0 0 0,-1 0 0,0 1 0,0-1 0,-1 1 0,0 0 0,-1 0 0,0 0 0,-8-9 0,5 6 0,-2 0 0,1 0 0,-1 1 0,-1 1 0,0 0 0,-24-17 0,35 27 0,-1-1 0,0 0 0,0 1 0,0-1 0,0 0 0,0 1 0,0 0 0,0-1 0,0 1 0,0-1 0,0 1 0,-1 0 0,1 0 0,0 0 0,0 0 0,0 0 0,0 0 0,0 0 0,-2 0 0,3 0 0,0 1 0,-1-1 0,1 1 0,-1-1 0,1 0 0,0 1 0,-1-1 0,1 1 0,0-1 0,0 1 0,-1-1 0,1 1 0,0-1 0,0 1 0,0-1 0,0 1 0,-1-1 0,1 1 0,0 0 0,0-1 0,0 1 0,0-1 0,0 1 0,0-1 0,1 1 0,-1 0 0,0 2 0,1 0 0,0 0 0,0 0 0,0 0 0,0 0 0,0 0 0,1 0 0,-1-1 0,1 1 0,0 0 0,0-1 0,3 3 0,2 0-29,1 0 0,0-1-1,0 0 1,0 0 0,1-1 0,-1 0-1,1 0 1,0-1 0,-1-1 0,1 1-1,0-1 1,0-1 0,0 0 0,18-2-1,-13 2-236,0 0 1,0 1-1,0 0 0,0 1 0,15 4 0,-16 0-5136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4.988"/>
    </inkml:context>
    <inkml:brush xml:id="br0">
      <inkml:brushProperty name="width" value="0.025" units="cm"/>
      <inkml:brushProperty name="height" value="0.025" units="cm"/>
      <inkml:brushProperty name="color" value="#FFC114"/>
    </inkml:brush>
  </inkml:definitions>
  <inkml:trace contextRef="#ctx0" brushRef="#br0">241 0 14253,'0'0'13795,"-11"11"-12295,-7 10-1198,1 0 1,1 1-1,1 1 1,1 1-1,-18 38 1,9-3-102,1 0-1,4 1 1,2 1-1,3 1 1,2 0-1,-4 105 1,15-157-198,0-1 0,0 1 0,1-1 0,0 1-1,5 14 1,-5-22-6,0 1-1,0-1 1,0 1-1,0-1 1,0 0 0,1 0-1,0 0 1,-1 1-1,1-1 1,0-1-1,0 1 1,0 0-1,0 0 1,0-1-1,0 1 1,0-1-1,1 0 1,-1 0-1,1 0 1,-1 0-1,1 0 1,-1 0 0,1-1-1,2 1 1,4 1-343,-1-1 0,1-1 0,0 1 1,-1-1-1,1-1 0,-1 0 1,1 0-1,-1-1 0,1 0 1,-1 0-1,0-1 0,9-4 0,-6 2-1244,-1 0 0,0-2 0,0 1 0,-1-1 0,9-8 0,15-18-8617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5.604"/>
    </inkml:context>
    <inkml:brush xml:id="br0">
      <inkml:brushProperty name="width" value="0.025" units="cm"/>
      <inkml:brushProperty name="height" value="0.025" units="cm"/>
      <inkml:brushProperty name="color" value="#FFC114"/>
    </inkml:brush>
  </inkml:definitions>
  <inkml:trace contextRef="#ctx0" brushRef="#br0">221 51 16912,'0'0'2205,"-2"-8"69,-6-25 320,8 33-2499,0-1-1,-1 1 1,1-1-1,0 1 0,0-1 1,-1 1-1,1-1 1,0 1-1,-1-1 0,1 1 1,-1-1-1,1 1 1,-1 0-1,1-1 0,-1 1 1,1-1-1,-1 1 1,1 0-1,-1 0 1,1-1-1,-1 1 0,1 0 1,-1 0-1,0 0 1,1 0-1,-1 0 0,1 0 1,-1 0-1,0 0 1,1 0-1,-1 0 0,1 0 1,-1 0-1,0 0 1,1 0-1,-1 0 0,1 1 1,-1-1-1,0 0 1,1 0-1,-1 1 0,1-1 1,-1 1-1,-19 15 995,5 3-758,1 0 0,0 1 0,2 1 0,0 0 0,-9 25 1,-35 117 1161,35-67-1419,19-88-76,1 1 0,1 0 1,-1 0-1,2 0 1,-1 0-1,1 0 0,0 0 1,5 14-1,-6-22 2,1 1 0,-1 0 0,1-1 0,0 1 0,0-1 0,0 1 0,0-1 0,0 0 0,0 1 0,0-1 0,1 0 0,-1 0 0,0 0 0,1 0 0,-1 0 0,1 0 0,-1 0 0,1 0 0,-1-1 0,1 1 0,3 0 0,-2 0 0,1-1 0,0 1 0,0-1 0,0 0 0,0-1 0,0 1 0,0-1 0,0 1 0,5-3 0,1 0 0,0-1 0,0 0 0,0-1 0,0 0 0,-1 0 0,10-8 0,-7 3 0,1-1 0,-2-1 0,1 0 0,13-20 0,-21 28 0,-1-1 0,0 1 0,0-1 0,-1 0 0,1 0 0,-1 0 0,0 0 0,0 0 0,-1 0 0,0-1 0,0 1 0,0 0 0,0-1 0,-1 1 0,0-1 0,0 1 0,-1-7 0,0 11 0,1 0 0,-1 0 0,1 0 0,-1 0 0,0 0 0,1 0 0,-1 0 0,0 0 0,0 0 0,1 1 0,-1-1 0,0 0 0,0 1 0,0-1 0,0 0 0,0 1 0,0-1 0,0 1 0,0 0 0,0-1 0,0 1 0,-1 0 0,1-1 0,0 1 0,0 0 0,0 0 0,0 0 0,0 0 0,-1 0 0,1 1 0,0-1 0,0 0 0,0 0 0,0 1 0,0-1 0,0 0 0,-1 1 0,-4 1 0,1 0 0,0 0 0,-1 0 0,1 1 0,0-1 0,-5 5 0,0 1 0,0 0 0,1 0 0,0 1 0,1 1 0,0-1 0,0 1 0,1 0 0,0 1 0,1 0 0,-8 18 0,14-29 0,0 1 0,0-1 0,-1 0 0,1 0 0,0 1 0,0-1 0,0 0 0,0 1 0,0-1 0,0 0 0,0 0 0,0 1 0,0-1 0,0 0 0,0 1 0,0-1 0,0 0 0,0 0 0,0 1 0,0-1 0,0 0 0,0 1 0,0-1 0,1 0 0,-1 0 0,0 1 0,0-1 0,0 0 0,0 0 0,1 1 0,-1-1 0,0 0 0,0 0 0,0 0 0,1 1 0,-1-1 0,0 0 0,0 0 0,1 0 0,-1 0 0,0 0 0,0 1 0,1-1 0,-1 0 0,0 0 0,1 0 0,-1 0 0,0 0 0,0 0 0,1 0 0,-1 0 0,0 0 0,1 0 0,-1 0 0,0 0 0,1 0 0,-1-1 0,0 1 0,0 0 0,1 0 0,-1 0 0,0 0 0,0 0 0,1 0 0,-1-1 0,0 1 0,0 0 0,0 0 0,1-1 0,13-8 0,0-1 0,-1 0 0,0-1 0,0 0 0,-1-1 0,-1-1 0,12-15 0,11-11 0,-18 20 0,-11 13 0,0 0 0,1 0 0,-1 0 0,1 1 0,0-1 0,10-5 0,-16 11 0,1 0 0,-1 0 0,0 0 0,1-1 0,-1 1 0,0 0 0,0 0 0,1 0 0,-1 0 0,1 0 0,-1 0 0,0 0 0,1 0 0,-1 0 0,0 0 0,1 0 0,-1 0 0,0 1 0,0-1 0,1 0 0,-1 0 0,0 0 0,1 0 0,-1 0 0,0 1 0,1-1 0,-1 0 0,0 0 0,0 1 0,0-1 0,1 0 0,-1 0 0,0 1 0,0-1 0,0 0 0,1 1 0,-1-1 0,0 0 0,0 0 0,0 1 0,0-1 0,0 0 0,0 1 0,0-1 0,0 0 0,0 1 0,0-1 0,0 0 0,0 1 0,0 0 0,1 23 0,-2-19 0,-1 29 0,-1 0 0,-12 50 0,8-50 0,1 0 0,-1 52 0,7-86 0,0 0 1,0 0-1,0 0 0,0 0 1,0 0-1,0 1 0,0-1 1,0 0-1,0 0 0,0 0 1,0 0-1,0 0 0,0 1 1,0-1-1,0 0 0,0 0 1,0 0-1,0 0 0,0 0 1,0 0-1,0 1 0,0-1 1,0 0-1,0 0 0,0 0 1,0 0-1,0 0 0,1 0 1,-1 0-1,0 0 0,0 1 1,0-1-1,0 0 0,0 0 1,0 0-1,0 0 0,1 0 1,-1 0-1,0 0 0,0 0 1,0 0-1,0 0 0,0 0 1,1 0-1,-1 0 0,0 0 1,0 0-1,0 0 0,0 0 1,0 0-1,0 0 0,1 0 1,-1 0-1,0 0 0,0 0 1,10-8-79,6-12-1166,20-51-10340,-20 27-961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5.942"/>
    </inkml:context>
    <inkml:brush xml:id="br0">
      <inkml:brushProperty name="width" value="0.025" units="cm"/>
      <inkml:brushProperty name="height" value="0.025" units="cm"/>
      <inkml:brushProperty name="color" value="#FFC114"/>
    </inkml:brush>
  </inkml:definitions>
  <inkml:trace contextRef="#ctx0" brushRef="#br0">21 26 16784,'0'0'13164,"-20"57"-10890,30-51-1729,13-6-545,3 0 0,7-8 0,5-11 0,0-3 0,-2 4 0,-8 4 0,-4 6-1986,-11 8-1057,-13 9-384,0 10-1378,-20 5-2081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9.342"/>
    </inkml:context>
    <inkml:brush xml:id="br0">
      <inkml:brushProperty name="width" value="0.025" units="cm"/>
      <inkml:brushProperty name="height" value="0.025" units="cm"/>
      <inkml:brushProperty name="color" value="#E71224"/>
    </inkml:brush>
  </inkml:definitions>
  <inkml:trace contextRef="#ctx0" brushRef="#br0">9 1 18097,'0'0'11115,"-8"48"-19892,16-42-2113</inkml:trace>
  <inkml:trace contextRef="#ctx0" brushRef="#br0" timeOffset="1">82 269 12876,'0'0'12385,"9"2"-10965,69 6-587,-77-7-799,1 0 0,-1 0 0,1 0 0,-1 0 0,1 1 0,-1-1 0,0 0 0,1 1 0,-1-1 0,0 0 0,0 1 0,0 0 0,0-1 0,0 1 0,-1-1 0,1 1 0,0 0 0,-1 0 0,1-1 0,-1 1 0,0 0 0,0 0 0,1 0 0,-1 0 0,0-1 0,-1 4 0,-1 52 1541,-2-39-1099,0 0 0,-1 0 0,-14 32 0,2-5 359,49-61-921,2-17-2567,-7-5-4773,-10 7-1318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6.297"/>
    </inkml:context>
    <inkml:brush xml:id="br0">
      <inkml:brushProperty name="width" value="0.025" units="cm"/>
      <inkml:brushProperty name="height" value="0.025" units="cm"/>
      <inkml:brushProperty name="color" value="#FFC114"/>
    </inkml:brush>
  </inkml:definitions>
  <inkml:trace contextRef="#ctx0" brushRef="#br0">1 421 10730,'0'0'20051,"75"19"-18962,-39-26-640,0-4-353,-1-2-160,-3 4-865,-7 3-1249,-2-2-1666,-5-2-1985,-3 0-2499</inkml:trace>
  <inkml:trace contextRef="#ctx0" brushRef="#br0" timeOffset="1">454 1 22133,'0'0'7879,"-19"62"-6693,12-28-738,-1 3-192,3 2-128,2-2-96,1-5-32,2-3 0,0-6 32,0-12-128,4-7-160,10-4-417,3-14-1024,1-14-1634,0-4-1666,0-5-2242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6.638"/>
    </inkml:context>
    <inkml:brush xml:id="br0">
      <inkml:brushProperty name="width" value="0.025" units="cm"/>
      <inkml:brushProperty name="height" value="0.025" units="cm"/>
      <inkml:brushProperty name="color" value="#FFC114"/>
    </inkml:brush>
  </inkml:definitions>
  <inkml:trace contextRef="#ctx0" brushRef="#br0">54 0 13229,'0'0'6758,"-24"70"-3587,13-25-897,1 0-96,4-5-672,4-6-610,2-8-703,0-9-129,11-10-257,5-7-1056,4-7-2018,-1-13-2146,0-7-3652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7.017"/>
    </inkml:context>
    <inkml:brush xml:id="br0">
      <inkml:brushProperty name="width" value="0.025" units="cm"/>
      <inkml:brushProperty name="height" value="0.025" units="cm"/>
      <inkml:brushProperty name="color" value="#FFC114"/>
    </inkml:brush>
  </inkml:definitions>
  <inkml:trace contextRef="#ctx0" brushRef="#br0">119 325 16496,'0'0'4852,"-9"4"-2311,3 1-2210,-1-1-1,1 1 0,0 0 0,0 1 1,0 0-1,1-1 0,0 2 0,0-1 1,0 1-1,1-1 0,0 1 0,0 1 1,1-1-1,-3 8 0,-1 2-203,2-1-1,0 1 0,0-1 1,2 1-1,0 0 0,1 1 1,1-1-1,1 27 0,0-42-118,0 1 0,0-1 0,0 0 0,1 0-1,-1 0 1,1 0 0,-1 1 0,1-1-1,0 0 1,0 0 0,0 0 0,0 0 0,0 0-1,0 0 1,0-1 0,1 1 0,-1 0 0,1-1-1,-1 1 1,1-1 0,-1 1 0,1-1 0,0 0-1,0 1 1,0-1 0,0 0 0,0 0 0,0-1-1,0 1 1,0 0 0,0-1 0,0 1-1,1-1 1,-1 0 0,0 1 0,0-1 0,0 0-1,1-1 1,-1 1 0,0 0 0,0 0 0,0-1-1,0 0 1,4-1 0,4-1 127,0 0 1,0-1-1,0 0 1,-1-1-1,0 0 1,0 0-1,0-1 0,9-8 1,2-5 11,-1-1 1,-1 0-1,-1-1 0,15-25 1,-24 33-95,0 0 0,-1 0 1,0-1-1,-1 0 0,-1-1 1,0 1-1,-1-1 1,4-25-1,-8 38-53,1 0 0,-1-1 0,1 1 0,-1 0 0,0 0 0,0-1 0,0 1 0,0 0 0,0 0 0,-1-1 0,1 1 0,-1 0 0,1 0 0,-1 0 0,0 0 0,0 0 0,0 0 0,0 0 0,0 0 0,0 0 0,-1 0 0,1 0 0,-1 1 0,1-1 0,-1 0 0,0 1 0,1-1 0,-1 1 0,0 0 0,0 0 0,0 0 0,0 0 0,0 0 0,0 0 0,-1 0 0,1 1 0,0-1 0,0 1 0,0-1 0,-1 1 0,1 0 0,-3 0 0,-2 1 0,0-1 0,-1 1 0,1 1 0,0 0 0,0 0 0,0 0 0,0 1 0,0 0 0,0 0 0,1 1 0,-12 8 0,4-1 26,0 0 0,-22 27 1,31-33-60,1 0 0,0 0 0,0 1 1,1 0-1,0-1 0,0 1 0,0 0 0,1 1 0,0-1 1,0 0-1,-1 9 0,3-15-99,0 1-1,0-1 1,0 1 0,0-1 0,0 1-1,0-1 1,0 1 0,0-1-1,0 1 1,0-1 0,1 1 0,-1-1-1,0 0 1,0 1 0,0-1-1,1 1 1,-1-1 0,0 1 0,1-1-1,-1 0 1,0 1 0,1-1-1,-1 0 1,1 1 0,-1-1 0,0 0-1,1 0 1,-1 1 0,1-1 0,-1 0-1,1 0 1,-1 0 0,1 0-1,-1 1 1,1-1 0,-1 0 0,1 0-1,-1 0 1,1 0 0,-1 0-1,1 0 1,-1 0 0,1-1 0,-1 1-1,0 0 1,1 0 0,-1 0-1,1 0 1,-1-1 0,1 1 0,-1 0-1,1 0 1,-1-1 0,0 1-1,1 0 1,0-1 0,28-17-6363,-7-9-840</inkml:trace>
  <inkml:trace contextRef="#ctx0" brushRef="#br0" timeOffset="1">337 1 19218,'0'0'4436,"-1"8"-1718,1-5-2547,0 1 1,0-1 0,0 0 0,0 1 0,0-1 0,1 0-1,0 1 1,-1-1 0,1 0 0,1 0 0,-1 0-1,0 0 1,1 0 0,-1 0 0,1 0 0,0 0 0,0-1-1,0 1 1,0-1 0,1 1 0,-1-1 0,1 0-1,-1 0 1,1 0 0,0 0 0,5 2 0,20 15 390,0-1-282,-1 1 0,38 35 0,-58-47-271,0 1 0,0-1-1,-1 1 1,0 1 0,0-1 0,-1 1-1,0 0 1,-1 0 0,0 0 0,0 1-1,-1 0 1,3 16 0,-4-8 3,0 0 0,-2-1 1,0 1-1,-1 0 0,-1 0 1,0 0-1,-1-1 1,-1 1-1,-1-1 0,-1 0 1,-13 29-1,6-21 1,0-1 0,-2 0 0,0-1 1,-2-1-1,-1-1 0,-38 37 0,48-51-439,0 0 1,0-1-1,-1 0 0,-14 8 0,18-12-310,0 0 1,1 0-1,-1 0 0,0-1 0,0 0 0,0 0 0,0 0 1,-1-1-1,1 1 0,-10-2 0,-12-4-14537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7.716"/>
    </inkml:context>
    <inkml:brush xml:id="br0">
      <inkml:brushProperty name="width" value="0.025" units="cm"/>
      <inkml:brushProperty name="height" value="0.025" units="cm"/>
      <inkml:brushProperty name="color" value="#FFC114"/>
    </inkml:brush>
  </inkml:definitions>
  <inkml:trace contextRef="#ctx0" brushRef="#br0">1 55 10954,'0'0'15087,"46"3"-12269,-17 1-1024,6-2-897,2-2-289,2 0-319,3 0-161,-2-9-64,-4-2-192,-8-2-833,-7 1-1185,-8 3-1057,-13 2-1025,-4 5-1954,-20 2-5765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042"/>
    </inkml:context>
    <inkml:brush xml:id="br0">
      <inkml:brushProperty name="width" value="0.025" units="cm"/>
      <inkml:brushProperty name="height" value="0.025" units="cm"/>
      <inkml:brushProperty name="color" value="#FFC114"/>
    </inkml:brush>
  </inkml:definitions>
  <inkml:trace contextRef="#ctx0" brushRef="#br0">0 133 15983,'0'0'9673,"59"17"-7078,-14-27-866,7-10-864,4-1-512,3 0-289,-2-1-161,-8 6-1344,-9 3-1922,-8 2-1121,-16 4-961,-7-1-8296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402"/>
    </inkml:context>
    <inkml:brush xml:id="br0">
      <inkml:brushProperty name="width" value="0.025" units="cm"/>
      <inkml:brushProperty name="height" value="0.025" units="cm"/>
      <inkml:brushProperty name="color" value="#FFC114"/>
    </inkml:brush>
  </inkml:definitions>
  <inkml:trace contextRef="#ctx0" brushRef="#br0">24 0 1986,'0'0'29793,"-2"14"-28960,-19 268-678,21-279-155,0 0 0,0 0 0,0-1 0,0 1 0,0 0 0,1 0 0,0 0 0,-1 0 0,1 0 0,0-1 0,0 1 0,1 0 0,-1-1 0,0 1 0,1-1 0,0 0 0,-1 1 0,1-1 0,0 0 0,0 0 0,0 0 0,1 0 0,2 2 0,-1-2 0,0-1 0,0 1 0,1-1 0,-1 0 0,0 0 0,1-1 0,-1 1 0,1-1 0,-1 0 0,1 0 0,-1 0 0,0-1 0,1 1 0,8-4 0,-7 3-437,1-1 0,-1-1 0,0 1 0,0-1-1,0 0 1,10-8 0,-9 6-675,1-1 0,-2 0 0,1-1-1,-1 0 1,0 0 0,0 0 0,-1-1-1,0 1 1,-1-1 0,1 0 0,-2-1-1,1 1 1,3-12 0,-2-7-7483</inkml:trace>
  <inkml:trace contextRef="#ctx0" brushRef="#br0" timeOffset="1">242 157 3299,'0'-6'7559,"-5"6"-2050,-2 6-1505,0 17-288,1 6-449,0 8-929,-1 4-832,2-1-546,2-2-447,3-3-417,0-8-96,7-10-320,10-12-1058,7-5-896,1-16-1986,-2-14-2018,1-10-4292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745"/>
    </inkml:context>
    <inkml:brush xml:id="br0">
      <inkml:brushProperty name="width" value="0.025" units="cm"/>
      <inkml:brushProperty name="height" value="0.025" units="cm"/>
      <inkml:brushProperty name="color" value="#FFC114"/>
    </inkml:brush>
  </inkml:definitions>
  <inkml:trace contextRef="#ctx0" brushRef="#br0">152 1 7719,'0'0'14702,"-9"5"-9737,0 0-4490,1 0-1,0 1 1,0 0 0,0 0 0,1 1-1,-10 11 1,14-14-346,-1 1-1,1-1 1,0 1 0,0 0-1,0 0 1,1 0-1,0 0 1,0 0 0,0 1-1,1-1 1,0 1 0,0-1-1,0 1 1,0-1-1,1 9 1,1-13-129,-1 0 0,1 1 0,-1-1 0,1 0 0,0 0 0,0 1 0,-1-1 0,1 0 0,0 0 0,0 0 0,0 0 0,0 0 0,0-1 0,0 1 0,1 0 0,-1 0 0,0-1 0,0 1 0,1 0 0,-1-1 0,0 0 0,1 1 0,-1-1 0,0 0 0,1 1 0,-1-1 0,0 0 0,1 0 0,2-1 0,55 1 0,-41-1 0,0 1 0,-12-1 0,0 1 0,0 0 0,0 0 0,0 1 0,0 0 0,8 2 0,-12-3 0,-1 1 0,1 0 0,0 0 0,-1 0 0,1 0 0,-1 0 0,1 0 0,-1 0 0,0 0 0,0 0 0,1 1 0,-1-1 0,0 1 0,0-1 0,0 1 0,0-1 0,-1 1 0,1 0 0,0-1 0,-1 1 0,1 0 0,-1-1 0,1 1 0,-1 0 0,0 0 0,0 2 0,0 5 0,0 1 0,-1-1 0,0 1 0,0 0 0,-1-1 0,-1 0 0,0 1 0,0-1 0,-1 0 0,0-1 0,0 1 0,-1-1 0,0 0 0,-8 11 0,2-5 0,0-1 0,0-1 0,-1 1 0,0-2 0,-1 0 0,-1 0 0,-20 11 0,31-19-49,-1-1 0,0-1-1,0 1 1,0 0 0,0-1 0,0 0-1,-1 0 1,1 0 0,-8 0 0,10-1-24,1 0 0,0 0 0,-1 0 0,1 0 0,0-1 0,0 1 0,-1 0 0,1-1 0,0 1 0,0-1 0,0 0 1,-1 1-1,1-1 0,0 0 0,0 0 0,0 0 0,0 1 0,0-1 0,0 0 0,1 0 0,-1-1 0,0 1 0,0 0 1,1 0-1,-1 0 0,1 0 0,-1-1 0,1 1 0,-1 0 0,1 0 0,0-1 0,-1-1 0,-4-35-5126,4-12-2238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9.102"/>
    </inkml:context>
    <inkml:brush xml:id="br0">
      <inkml:brushProperty name="width" value="0.025" units="cm"/>
      <inkml:brushProperty name="height" value="0.025" units="cm"/>
      <inkml:brushProperty name="color" value="#FFC114"/>
    </inkml:brush>
  </inkml:definitions>
  <inkml:trace contextRef="#ctx0" brushRef="#br0">0 30 16944,'0'0'9033,"65"27"-7592,-39-18-1057,-1-1-288,6-6-1569,3-2-2082,2 0-1250,0-6-1889</inkml:trace>
  <inkml:trace contextRef="#ctx0" brushRef="#br0" timeOffset="1">351 4 8712,'0'0'11307,"-9"-2"-7058,6 1-4001,-1 1 1,1 0-1,-1-1 0,1 1 0,-1 0 0,1 1 0,-1-1 0,1 1 1,-1-1-1,1 1 0,0 0 0,-1 0 0,1 1 0,0-1 0,0 1 1,0-1-1,0 1 0,0 0 0,0 0 0,0 0 0,0 1 0,1-1 1,-1 1-1,1-1 0,0 1 0,0 0 0,0 0 0,-2 4 0,-7 10-155,2 1 1,0-1-1,0 2 0,2-1 0,0 1 0,2 0 0,0 0 0,1 1 0,0 0 0,2 0 0,1-1 0,0 1 0,4 37 0,-2-53-93,-1-1 0,1 1 0,0 0 0,0-1 0,0 0 0,1 1 0,-1-1 0,1 0 0,0 1 0,0-1 0,0 0 0,0 0 0,1-1 0,-1 1 0,1 0 0,-1-1 0,1 0 0,0 1 0,0-1 0,0 0 0,0 0 0,1-1 0,-1 1 0,0-1 0,1 0 0,-1 1 0,1-2 0,-1 1 0,1 0 0,4 0 0,-1-1 0,1 1 0,0-1 0,0-1 0,0 1 0,0-2 0,-1 1 0,1-1 0,-1 0 0,1 0 0,-1-1 0,1 0 0,-1 0 0,8-6 0,1-2 0,0-1 0,-1-1 0,-1 0 0,0-1 0,-1-1 0,20-27 0,-25 30 0,0-1 0,0 0 0,-2 0 0,0 0 0,0-1 0,-1 0 0,-1 0 0,0 0 0,3-24 0,-7 34 2,1 0-1,-1 0 1,0 0-1,0-1 1,-1 1 0,1 0-1,-1 0 1,0 0-1,0 0 1,0 0-1,0 0 1,-1 0 0,0 0-1,0 0 1,0 1-1,0-1 1,0 1 0,-1-1-1,1 1 1,-1 0-1,0 0 1,0 0-1,0 1 1,-1-1 0,1 1-1,-1-1 1,1 1-1,-1 0 1,0 0 0,0 1-1,1-1 1,-1 1-1,0 0 1,-1 0 0,1 0-1,-6 0 1,-6-1-35,0 1 0,0 1 1,0 1-1,0 0 1,0 1-1,0 0 0,0 1 1,-21 8-1,-12 5-2353,6-3-5083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9.687"/>
    </inkml:context>
    <inkml:brush xml:id="br0">
      <inkml:brushProperty name="width" value="0.025" units="cm"/>
      <inkml:brushProperty name="height" value="0.025" units="cm"/>
      <inkml:brushProperty name="color" value="#E71224"/>
    </inkml:brush>
  </inkml:definitions>
  <inkml:trace contextRef="#ctx0" brushRef="#br0">36 0 16976,'0'0'7047,"40"70"-5157,-29-41-609,-4 7-481,-2 6-159,-5 12-385,0 5-96,-18 6-95,-3-6-770,-6-5-3907,-5-13-7752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220"/>
    </inkml:context>
    <inkml:brush xml:id="br0">
      <inkml:brushProperty name="width" value="0.025" units="cm"/>
      <inkml:brushProperty name="height" value="0.025" units="cm"/>
      <inkml:brushProperty name="color" value="#E71224"/>
    </inkml:brush>
  </inkml:definitions>
  <inkml:trace contextRef="#ctx0" brushRef="#br0">39 1 7847,'0'0'24050,"-8"10"-23313,-21 32-604,29-40-133,-1-1 0,1 1 0,0-1 0,0 1 0,-1-1 0,1 1 0,0-1 0,0 1 0,0-1 0,1 1 0,-1-1 0,0 1 0,1-1 0,-1 1 0,1-1 0,-1 1 0,1-1 0,-1 0 0,1 1 0,0-1 0,0 0 0,0 0 0,0 1 0,0-1 0,0 0 0,0 0 0,2 2 0,32 21 0,-34-24 0,8 5-483,1 0-1,0-1 1,1-1 0,19 5-1,-15-5-838,0-1-1,0 0 1,0-1 0,0-1-1,23-2 1,-30-1-5719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178"/>
    </inkml:context>
    <inkml:brush xml:id="br0">
      <inkml:brushProperty name="width" value="0.025" units="cm"/>
      <inkml:brushProperty name="height" value="0.025" units="cm"/>
    </inkml:brush>
  </inkml:definitions>
  <inkml:trace contextRef="#ctx0" brushRef="#br0">1 131 17136,'0'0'10442,"69"-43"-9321,-16 21-640,5 3-353,10-2-64,1 6 0,-3 5-256,-2 9-2147,-9 1-2081,-7 0-2466,-9 0-8617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581"/>
    </inkml:context>
    <inkml:brush xml:id="br0">
      <inkml:brushProperty name="width" value="0.025" units="cm"/>
      <inkml:brushProperty name="height" value="0.025" units="cm"/>
      <inkml:brushProperty name="color" value="#E71224"/>
    </inkml:brush>
  </inkml:definitions>
  <inkml:trace contextRef="#ctx0" brushRef="#br0">195 0 3683,'0'0'13464,"-5"10"-8184,-57 109 1996,-15 32-4693,66-127-2586,1 1 0,1 0 0,2 1 0,-6 31 0,13-39-1226,8-16-3115,-6-4 3321,1 1 1,-1-1 0,0 0-1,0 1 1,-1-1 0,1 0-1,0 0 1,-1-1 0,4-3-1,9-20-11960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922"/>
    </inkml:context>
    <inkml:brush xml:id="br0">
      <inkml:brushProperty name="width" value="0.025" units="cm"/>
      <inkml:brushProperty name="height" value="0.025" units="cm"/>
      <inkml:brushProperty name="color" value="#E71224"/>
    </inkml:brush>
  </inkml:definitions>
  <inkml:trace contextRef="#ctx0" brushRef="#br0">86 1 2915,'0'0'26008,"-32"74"-25015,20-35-320,2 3-353,-1-2-160,5-5-128,3-7 0,2-6-320,1-8-545,0-10-640,-3-22-8585,-4-10 3492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9.281"/>
    </inkml:context>
    <inkml:brush xml:id="br0">
      <inkml:brushProperty name="width" value="0.025" units="cm"/>
      <inkml:brushProperty name="height" value="0.025" units="cm"/>
      <inkml:brushProperty name="color" value="#E71224"/>
    </inkml:brush>
  </inkml:definitions>
  <inkml:trace contextRef="#ctx0" brushRef="#br0">1 20 545,'0'0'22410,"10"-2"-21246,15-4-275,0 2 0,51-3 0,-60 7-756,0 0 0,0 0 0,0 2 0,0 0 0,-1 1 0,28 8 0,-41-10-89,0 0 1,0-1-1,0 1 0,0 0 1,-1 0-1,1 0 1,0 0-1,-1 0 0,1 1 1,-1-1-1,1 0 1,-1 1-1,1-1 0,-1 1 1,0-1-1,0 1 0,0 0 1,0 0-1,0-1 1,0 1-1,0 0 0,-1 0 1,1 2-1,0 0 79,-2-1 0,1 0 0,0 0 0,0 0 0,-1 1 0,0-1 0,0 0 0,0 0 0,0 0-1,0 0 1,0 0 0,-1-1 0,-2 4 0,-4 6 239,-1 0 0,0-1 1,-1 0-1,0-1 0,-14 12 0,11-12-355,0 0 0,-1-1 0,1 0 0,-2-1 0,1 0 0,-1-1 0,0-1 0,-1 0 0,0-1 0,1-1 0,-1 0 0,-19 1 0,34-5-17,1 0 0,0 0-1,0 0 1,0 0 0,-1 0 0,1 0 0,0 0-1,0 0 1,0 0 0,-1 0 0,1 0 0,0 0 0,0 0-1,0 0 1,0 0 0,-1 0 0,1 0 0,0-1-1,0 1 1,0 0 0,-1 0 0,1 0 0,0 0-1,0 0 1,0 0 0,0 0 0,0-1 0,-1 1 0,1 0-1,0 0 1,0 0 0,0 0 0,0-1 0,0 1-1,0 0 1,0 0 0,0 0 0,0-1 0,0 1-1,0 0 1,0 0 0,0 0 0,0-1 0,0 1-1,0 0 1,0 0 0,0 0 0,0-1 0,0 1 0,0 0-1,0 0 1,0 0 0,0 0 0,0-1 0,0 1-1,12-15-1560,18-14-3734,1 8-2014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9.622"/>
    </inkml:context>
    <inkml:brush xml:id="br0">
      <inkml:brushProperty name="width" value="0.025" units="cm"/>
      <inkml:brushProperty name="height" value="0.025" units="cm"/>
      <inkml:brushProperty name="color" value="#E71224"/>
    </inkml:brush>
  </inkml:definitions>
  <inkml:trace contextRef="#ctx0" brushRef="#br0">40 0 8552,'0'0'23804,"12"4"-23436,18 3-314,0-2-1,1-2 1,54 1-1,-4-4-3695,-73 0 2890,-8 0 626,0 0-1,-1 1 0,1-1 1,0 0-1,0 0 1,0 0-1,0 0 0,0 1 1,0-1-1,0 0 0,0 0 1,0 0-1,0 0 0,0 1 1,0-1-1,0 0 0,0 0 1,0 0-1,0 0 1,0 1-1,0-1 0,0 0 1,0 0-1,0 0 0,0 0 1,0 1-1,0-1 0,0 0 1,0 0-1,1 0 1,-1 0-1,0 0 0,0 1 1,0-1-1,0 0 0,0 0 1,0 0-1,1 0 0,-1 0 1,0 0-1,0 0 1,0 0-1,0 1 0,0-1 1,1 0-1,-1 0 0,0 0 1,0 0-1,0 0 0,0 0 1,1 0-1,-1 0 0,0 0 1,0 0-1,0 0 1,1 0-1,-1 0 0,0 0 1,0 0-1,0 0 0,0-1 1,1 1-1,-1 0 0,0 0 1,0 0-1,0 0 1,0 0-1,1 0 0,-13 8-7262,-13 0-4740</inkml:trace>
  <inkml:trace contextRef="#ctx0" brushRef="#br0" timeOffset="1">0 140 3876,'0'0'24887,"67"12"-23509,-23-14-738,8-4-480,-2-1-96,-3-2-1249,-5 2-4708,-4-2-10507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0.400"/>
    </inkml:context>
    <inkml:brush xml:id="br0">
      <inkml:brushProperty name="width" value="0.025" units="cm"/>
      <inkml:brushProperty name="height" value="0.025" units="cm"/>
      <inkml:brushProperty name="color" value="#E71224"/>
    </inkml:brush>
  </inkml:definitions>
  <inkml:trace contextRef="#ctx0" brushRef="#br0">176 40 3491,'0'0'13570,"8"-5"-11076,3 0-1613,25-17 3378,-36 22-4125,0 0-1,0 0 0,-1 0 1,1 0-1,0 0 0,0 0 0,0 0 1,-1 0-1,1 0 0,0 0 1,0 0-1,0 0 0,0-1 0,-1 1 1,1 0-1,0 0 0,0 0 1,0 0-1,0 0 0,0 0 0,-1-1 1,1 1-1,0 0 0,0 0 1,0 0-1,0 0 0,0-1 0,0 1 1,0 0-1,0 0 0,0 0 1,0 0-1,0-1 0,0 1 0,-1 0 1,1 0-1,0 0 0,0-1 1,1 1-1,-1 0 0,0 0 0,0 0 1,0-1-1,0 1 0,0 0 1,0 0-1,0 0 0,0 0 0,0-1 1,0 1-1,0 0 0,0 0 1,1 0-1,-1 0 0,0-1 0,0 1 1,-19 3 319,3 4-451,0 1 0,0 1-1,1 0 1,0 1 0,1 1 0,0 0 0,0 1 0,2 1 0,-1 0 0,-16 23 0,25-30-2,0 0 0,0 1 0,0-1 0,1 1 0,0 0 0,0 0 0,1 0 0,0 0 0,0 1 0,1-1 0,-1 1 0,1 12 0,1-16 0,1-1 0,-1 1 0,1-1 0,-1 1 0,1-1 0,0 1 0,1-1 0,-1 0 0,0 0 0,1 1 0,0-1 0,0 0 0,0 0 0,0-1 0,0 1 0,0 0 0,1-1 0,0 1 0,-1-1 0,1 0 0,0 0 0,0 0 0,0 0 0,0-1 0,0 1 0,1-1 0,-1 1 0,5 0 0,54 8-2178,-45-9-91,-1-1 0,1-1 1,31-6-1,-6-6-8771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119"/>
    </inkml:context>
    <inkml:brush xml:id="br0">
      <inkml:brushProperty name="width" value="0.025" units="cm"/>
      <inkml:brushProperty name="height" value="0.025" units="cm"/>
      <inkml:brushProperty name="color" value="#E71224"/>
    </inkml:brush>
  </inkml:definitions>
  <inkml:trace contextRef="#ctx0" brushRef="#br0">16 1 5765,'0'0'23254,"1"10"-22389,-4 205-1057,4-222-6411,-4-28-1704,-9 10 3422</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475"/>
    </inkml:context>
    <inkml:brush xml:id="br0">
      <inkml:brushProperty name="width" value="0.025" units="cm"/>
      <inkml:brushProperty name="height" value="0.025" units="cm"/>
      <inkml:brushProperty name="color" value="#E71224"/>
    </inkml:brush>
  </inkml:definitions>
  <inkml:trace contextRef="#ctx0" brushRef="#br0">1 0 5157,'0'0'20275,"69"5"-19538,-29-1-385,5-1-288,3-3-384,-7 0-2531,-4 0-3139,-7-3-11114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819"/>
    </inkml:context>
    <inkml:brush xml:id="br0">
      <inkml:brushProperty name="width" value="0.025" units="cm"/>
      <inkml:brushProperty name="height" value="0.025" units="cm"/>
      <inkml:brushProperty name="color" value="#E71224"/>
    </inkml:brush>
  </inkml:definitions>
  <inkml:trace contextRef="#ctx0" brushRef="#br0">187 0 7207,'0'0'18641,"1"50"-17135,-2-30-385,-4 5-320,2 2-385,0 3-320,2 0-64,0-2-480,1-2-1026,0-5-864,0-8 192,-2-6-705,-1-7-1857,-5 0-4421</inkml:trace>
  <inkml:trace contextRef="#ctx0" brushRef="#br0" timeOffset="1">0 274 5157,'0'0'18802,"53"15"-17457,-20-15-320,5-7-320,-1-4-257,-1 1-352,-4 0-384,-8-2-1442,-5 1-384,-10-1-1249,-7 1-1602,-2-3-5637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161"/>
    </inkml:context>
    <inkml:brush xml:id="br0">
      <inkml:brushProperty name="width" value="0.025" units="cm"/>
      <inkml:brushProperty name="height" value="0.025" units="cm"/>
      <inkml:brushProperty name="color" value="#E71224"/>
    </inkml:brush>
  </inkml:definitions>
  <inkml:trace contextRef="#ctx0" brushRef="#br0">1 61 6022,'0'0'21172,"55"-15"-20211,-12 11-161,6 0-287,3 0-385,-6-1-320,-4-4-1922,-9 0-3395,-7-2-4933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612"/>
    </inkml:context>
    <inkml:brush xml:id="br0">
      <inkml:brushProperty name="width" value="0.025" units="cm"/>
      <inkml:brushProperty name="height" value="0.025" units="cm"/>
      <inkml:brushProperty name="color" value="#E71224"/>
    </inkml:brush>
  </inkml:definitions>
  <inkml:trace contextRef="#ctx0" brushRef="#br0">236 0 4965,'0'0'18732,"-9"9"-17387,-26 25-383,2 1-1,-44 60 0,67-81-830,0 1-1,1 0 0,1 0 0,0 1 1,1 0-1,1 0 0,0 1 0,1-1 1,1 1-1,1 1 0,-2 20 0,5-35-118,0-1 0,0 1 0,0 0 0,1 0-1,-1 0 1,1 0 0,-1-1 0,1 1 0,0 0 0,0-1-1,0 1 1,1 0 0,-1-1 0,1 1 0,-1-1 0,1 0 0,0 0-1,0 1 1,0-1 0,0 0 0,4 2 0,-1-1-30,1 0-1,-1 0 1,0-1 0,1 0 0,-1 0 0,1-1-1,0 1 1,0-1 0,0-1 0,7 1 0,2 0-798,1-2 0,-1 0 1,1-1-1,-1 0 0,0-1 1,0-1-1,24-8 0,6-12-4901,-2-6-4191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538"/>
    </inkml:context>
    <inkml:brush xml:id="br0">
      <inkml:brushProperty name="width" value="0.025" units="cm"/>
      <inkml:brushProperty name="height" value="0.025" units="cm"/>
    </inkml:brush>
  </inkml:definitions>
  <inkml:trace contextRef="#ctx0" brushRef="#br0">231 1 17232,'0'0'8253,"-3"14"-6784,-11 29-786,-2-1 0,-2-1 0,-37 65 1,27-58-420,-34 67 154,56-101-373,0 1 1,0 0-1,1 0 1,1 0 0,-4 31-1,8-43-51,0 0-1,0 0 0,0 0 1,0 0-1,1 0 0,-1 0 1,1-1-1,0 1 0,0 0 1,0 0-1,0 0 0,0 0 0,1-1 1,-1 1-1,1-1 0,0 1 1,-1-1-1,1 1 0,0-1 1,1 0-1,-1 0 0,0 0 1,0 0-1,1-1 0,-1 1 1,1-1-1,0 1 0,-1-1 1,1 0-1,0 0 0,0 0 1,0 0-1,0 0 0,0-1 1,4 1-1,5 0-651,1 0 0,-1 0 0,0-1 0,0-1 0,1 0 0,-1 0 0,21-6 0,17-14-4312,-1-7-2610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941"/>
    </inkml:context>
    <inkml:brush xml:id="br0">
      <inkml:brushProperty name="width" value="0.025" units="cm"/>
      <inkml:brushProperty name="height" value="0.025" units="cm"/>
      <inkml:brushProperty name="color" value="#E71224"/>
    </inkml:brush>
  </inkml:definitions>
  <inkml:trace contextRef="#ctx0" brushRef="#br0">63 1 7399,'0'0'15396,"-4"9"-13795,-7 16-639,1 0 0,1 0-1,1 1 1,2 0 0,1 1-1,-4 44 1,9-70-975,0 0 0,0 0 0,1-1 0,-1 1 0,0 0 0,1 0 0,-1 0 0,0-1 0,1 1 0,-1 0 0,1 0 0,-1-1-1,1 1 1,-1-1 0,1 1 0,0 0 0,-1-1 0,1 1 0,0-1 0,-1 1 0,1-1 0,0 0 0,0 1 0,-1-1 0,1 0 0,0 1 0,0-1 0,0 0 0,-1 0 0,1 0 0,0 0 0,0 0-1,0 0 1,0 0 0,-1 0 0,1 0 0,0 0 0,0 0 0,0 0 0,0-1 0,-1 1 0,1 0 0,0-1 0,1 0 0,2 0-385,0 0 1,0 0 0,0-1-1,0 1 1,0-1-1,0 0 1,-1-1 0,4-1-1,-2-2-1239,0 1-1,0-1 1,0 0 0,-1 0-1,0 0 1,4-9 0,4-17-10407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271"/>
    </inkml:context>
    <inkml:brush xml:id="br0">
      <inkml:brushProperty name="width" value="0.025" units="cm"/>
      <inkml:brushProperty name="height" value="0.025" units="cm"/>
      <inkml:brushProperty name="color" value="#E71224"/>
    </inkml:brush>
  </inkml:definitions>
  <inkml:trace contextRef="#ctx0" brushRef="#br0">1 0 18097,'0'0'11211,"15"29"-16624,-4-18-897,2-2-7559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645"/>
    </inkml:context>
    <inkml:brush xml:id="br0">
      <inkml:brushProperty name="width" value="0.025" units="cm"/>
      <inkml:brushProperty name="height" value="0.025" units="cm"/>
      <inkml:brushProperty name="color" value="#E71224"/>
    </inkml:brush>
  </inkml:definitions>
  <inkml:trace contextRef="#ctx0" brushRef="#br0">0 253 16400,'0'0'13773,"9"-2"-12925,35-10-304,-27 6-513,1 1 1,-1 1-1,1 0 0,0 2 0,25-2 1,-42 5-43,0-1 1,0 0-1,-1 1 0,1-1 1,0 0-1,0 1 1,-1-1-1,1 1 0,0-1 1,-1 1-1,1 0 1,0-1-1,-1 1 1,1 0-1,-1-1 0,1 1 1,-1 0-1,0 0 1,1-1-1,-1 1 0,0 0 1,1 0-1,-1 0 1,0-1-1,0 1 1,0 0-1,0 0 0,0 0 1,0 0-1,0 0 1,0-1-1,0 1 1,0 0-1,0 0 0,0 0 1,-1 0-1,1-1 1,0 1-1,-1 0 0,1 0 1,0 0-1,-2 0 1,-16 39 6,-37 22 478,43-51-331,0 0 0,2 1-1,-1 0 1,2 1 0,0 0-1,-15 29 1,24-41-142,0-1 1,0 1-1,0 0 0,0-1 1,0 1-1,0-1 0,0 1 0,0 0 1,0-1-1,0 1 0,0 0 1,1-1-1,-1 1 0,0-1 1,1 1-1,-1 0 0,0-1 1,1 1-1,-1-1 0,0 1 0,1-1 1,-1 1-1,1-1 0,-1 0 1,1 1-1,-1-1 0,1 1 1,-1-1-1,1 0 0,0 0 1,-1 1-1,1-1 0,-1 0 0,1 0 1,0 0-1,-1 1 0,1-1 1,0 0-1,-1 0 0,1 0 1,0 0-1,-1 0 0,1 0 1,-1-1-1,1 1 0,0 0 1,-1 0-1,2-1 0,37-4-321,-31 3-331,-1-1 0,0 0 0,0 0 0,0-1 0,8-5 0,31-28-7599,-15 6 67</inkml:trace>
  <inkml:trace contextRef="#ctx0" brushRef="#br0" timeOffset="1">351 0 6246,'0'0'16944,"10"8"-15198,3 3-859,0 0 1,-1 1 0,0 1 0,14 18 0,-22-26-757,-1-1 1,0 1-1,0 0 1,0 1-1,-1-1 1,0 0-1,0 1 1,0-1 0,-1 1-1,1 0 1,-1-1-1,-1 1 1,1 0-1,-1 0 1,0-1-1,0 1 1,-1 0-1,0 0 1,0-1 0,-1 7-1,-7 7-110,0-1-1,-1 0 1,-1 0 0,0-1-1,-1 0 1,-20 20 0,-16 13-6620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973"/>
    </inkml:context>
    <inkml:brush xml:id="br0">
      <inkml:brushProperty name="width" value="0.025" units="cm"/>
      <inkml:brushProperty name="height" value="0.025" units="cm"/>
      <inkml:brushProperty name="color" value="#E71224"/>
    </inkml:brush>
  </inkml:definitions>
  <inkml:trace contextRef="#ctx0" brushRef="#br0">29 0 6374,'0'0'23030,"-21"65"-22101,18-41-385,1 5-288,1 3-191,-1 1-65,2 1-193,0-2-1024,0-6-641,0-7-1313,0-10-256,0-24-12524</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4.318"/>
    </inkml:context>
    <inkml:brush xml:id="br0">
      <inkml:brushProperty name="width" value="0.025" units="cm"/>
      <inkml:brushProperty name="height" value="0.025" units="cm"/>
      <inkml:brushProperty name="color" value="#E71224"/>
    </inkml:brush>
  </inkml:definitions>
  <inkml:trace contextRef="#ctx0" brushRef="#br0">1 21 3844,'0'0'20563,"63"-6"-21107,-25 6-1955,3 0-960,6 0-2659,-1-5-1729,1-4 8071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4.676"/>
    </inkml:context>
    <inkml:brush xml:id="br0">
      <inkml:brushProperty name="width" value="0.025" units="cm"/>
      <inkml:brushProperty name="height" value="0.025" units="cm"/>
      <inkml:brushProperty name="color" value="#E71224"/>
    </inkml:brush>
  </inkml:definitions>
  <inkml:trace contextRef="#ctx0" brushRef="#br0">223 5 6342,'0'0'17745,"-9"-2"-15161,5 1-2438,-1 0 1,1 1 0,-1-1 0,1 1 0,-1 0 0,1 1 0,-1-1 0,1 1 0,-1 0 0,1 0 0,0 0 0,-1 1-1,1 0 1,0-1 0,0 1 0,0 1 0,0-1 0,0 1 0,1-1 0,-1 1 0,1 0 0,0 0 0,0 1-1,-4 3 1,-5 6 99,0 1 0,1 0 0,0 0 0,1 1 0,-15 28 0,21-33-192,-1 1 1,1-1 0,1 1-1,0 0 1,0 0 0,1 0-1,0 1 1,1-1 0,1 0-1,0 14 1,1-22-50,-1 0 1,1-1-1,0 1 1,0 0-1,0-1 1,0 1-1,1 0 1,-1-1-1,1 1 1,0-1-1,-1 0 0,1 0 1,0 1-1,0-1 1,1-1-1,-1 1 1,0 0-1,1 0 1,-1-1-1,1 1 1,-1-1-1,1 0 1,-1 0-1,1 0 0,0 0 1,0 0-1,0-1 1,0 1-1,-1-1 1,1 0-1,0 0 1,0 0-1,6-1 1,-7 1-2,1 0 0,0 0 1,0 0-1,-1 0 0,1-1 1,0 1-1,0-1 0,-1 0 1,1 0-1,-1 0 1,1 0-1,-1-1 0,1 1 1,-1-1-1,0 1 0,0-1 1,0 0-1,0 0 0,0 0 1,0 0-1,0 0 1,0 0-1,-1 0 0,1-1 1,-1 1-1,0 0 0,0-1 1,0 0-1,0 1 0,0-1 1,0 1-1,-1-1 1,1 0-1,-1 0 0,0 1 1,1-5-1,-2 6-4,0-1 0,0 1 0,0-1 0,0 1 0,0-1 0,0 1 0,-1 0 0,1 0 0,0-1 0,-1 1 0,1 0 0,-1 0 0,1 0 0,-1 1 0,1-1 0,-1 0 0,1 0 0,-1 1 0,0-1 0,0 1 0,1 0 0,-1-1 0,0 1 0,0 0 0,1 0 0,-1 0 0,-2 0 0,2 0 0,0 0 0,1 0 0,-1-1 0,0 1 0,0 0 0,1 0 0,-1 0 0,0 1 0,1-1 0,-1 0 0,0 1 0,1-1 0,-1 1 0,1-1 0,-1 1 0,1 0 0,-1 0 0,1-1 0,-1 1 0,1 0 0,0 0 0,-1 1 0,1-1 0,0 0 0,0 0 0,0 1 0,0-1 0,-1 3 0,2-4 0,0 1 0,0-1 0,1 1 0,-1-1 0,0 1 0,1 0 0,-1-1 0,0 1 0,1-1 0,-1 0 0,1 1 0,-1-1 0,1 1 0,-1-1 0,1 0 0,-1 1 0,1-1 0,0 0 0,-1 1 0,1-1 0,-1 0 0,1 0 0,0 0 0,-1 0 0,1 0 0,-1 1 0,1-1 0,0 0 0,-1 0 0,1-1 0,0 1 0,0 0 0,30 0 0,-24-1 0,6 0-135,0-1 0,1-1 0,-1 0 0,0-1 0,-1-1 1,1 0-1,12-7 0,39-14-436,-63 26 565,-1 0 0,0 0 0,0 0 0,0 0 0,0 0 0,0 0 0,1 0-1,-1 0 1,0 0 0,0 0 0,0 0 0,0 0 0,1 0 0,-1 0 0,0 0-1,0 0 1,0 0 0,1 0 0,-1 0 0,0 0 0,0 0 0,0 0 0,0 0-1,1 0 1,-1 0 0,0 0 0,0 0 0,0 0 0,0 0 0,1 0 0,-1 0-1,0 1 1,0-1 0,0 0 0,0 0 0,0 0 0,0 0 0,1 0 0,-1 1-1,0-1 1,0 0 0,0 0 0,0 0 0,0 0 0,0 1 0,0-1 0,0 0-1,0 0 1,0 0 0,0 1 0,0-1 0,0 0 0,0 0 0,-5 16-95,-18 22 235,19-33-98,-11 20 169,1 0 0,0 1 1,2 0-1,-16 53 0,24-62-1935,0 0 0,-2 32 0,6-28-9011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57.561"/>
    </inkml:context>
    <inkml:brush xml:id="br0">
      <inkml:brushProperty name="width" value="0.025" units="cm"/>
      <inkml:brushProperty name="height" value="0.025" units="cm"/>
      <inkml:brushProperty name="color" value="#E71224"/>
    </inkml:brush>
  </inkml:definitions>
  <inkml:trace contextRef="#ctx0" brushRef="#br0">1 55 7271,'0'0'13896,"12"2"-12588,367 6 2035,-179-8-2026,297 21 402,-427-17-1636,0-4-1,73-9 1,135-29 42,-144 18-108,-79 14 37,73 3 1,-113 3 17,-13 6 776,-10-3-3020,-8-9-4335,0-10-7240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03.757"/>
    </inkml:context>
    <inkml:brush xml:id="br0">
      <inkml:brushProperty name="width" value="0.025" units="cm"/>
      <inkml:brushProperty name="height" value="0.025" units="cm"/>
      <inkml:brushProperty name="color" value="#E71224"/>
    </inkml:brush>
  </inkml:definitions>
  <inkml:trace contextRef="#ctx0" brushRef="#br0">111 44 9897,'0'0'19405,"-4"2"-18641,-8 5 53,29-11 268,17-6-286,28 3-799,1 2 0,65 3 0,-104 2 0,-69 17 0,-64 5 0,24-4 0,-98 7 0,231-31 0,84-22 0,-90 17 0,0 2 0,0 2 0,65-3 0,-210 6 0,58 1 0,1 2 0,-1 2 0,-50 8 0,69-1 0,26-8 0,0 0 0,0 0 0,0 0 0,0 1 0,0-1 0,0 0 0,0 0 0,0 0 0,0 1 0,0-1 0,0 0 0,0 0 0,0 0 0,0 1 0,0-1 0,0 0 0,0 0 0,0 0 0,0 0 0,0 1 0,1-1 0,-1 0 0,0 0 0,0 0 0,0 1 0,0-1 0,0 0 0,0 0 0,1 0 0,-1 0 0,0 0 0,0 0 0,0 1 0,1-1 0,-1 0 0,0 0 0,0 0 0,0 0 0,1 0 0,-1 0 0,0 0 0,0 0 0,0 0 0,1 0 0,-1 0 0,0 0 0,0 0 0,0 0 0,1 0 0,-1 0 0,48 5 0,-1-7 0,94-17 0,-95 10 0,96-4 0,-186 7-3722,-5-1-2928,32 7-1171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1.151"/>
    </inkml:context>
    <inkml:brush xml:id="br0">
      <inkml:brushProperty name="width" value="0.025" units="cm"/>
      <inkml:brushProperty name="height" value="0.025" units="cm"/>
      <inkml:brushProperty name="color" value="#E71224"/>
    </inkml:brush>
  </inkml:definitions>
  <inkml:trace contextRef="#ctx0" brushRef="#br0">39 0 11979,'0'0'17158,"-5"12"-16870,-2 5-59,1 1 0,1-1 0,0 1-1,2 0 1,0 1 0,-1 24 0,4-33-155,-1 2 46,1 0 0,1 1 0,0-1 1,1 0-1,5 22 0,-6-31-145,1 0 0,-1 0 0,1 0 0,-1 0 0,1 0 1,0 0-1,0 0 0,0-1 0,1 1 0,-1-1 0,1 0 0,-1 1 0,1-1 0,0 0 0,0 0 0,0-1 1,0 1-1,0-1 0,0 1 0,0-1 0,0 0 0,1 0 0,-1-1 0,0 1 0,1-1 0,4 1 0,49-1-4191,-53 0 3243,1-1 0,-1 0 0,1 0 0,-1 0 0,0-1-1,1 1 1,-1-1 0,0 0 0,0 0 0,6-5 0,10-11-7312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1.511"/>
    </inkml:context>
    <inkml:brush xml:id="br0">
      <inkml:brushProperty name="width" value="0.025" units="cm"/>
      <inkml:brushProperty name="height" value="0.025" units="cm"/>
      <inkml:brushProperty name="color" value="#E71224"/>
    </inkml:brush>
  </inkml:definitions>
  <inkml:trace contextRef="#ctx0" brushRef="#br0">2 20 11563,'0'0'8504,"9"-3"-7143,-6 1-1236,39-11 1528,-41 13-1537,0-1-1,0 1 1,1 0-1,-1 0 0,0 0 1,1 0-1,-1 0 0,0 0 1,0 0-1,1 0 0,-1 1 1,0-1-1,0 0 0,0 1 1,1-1-1,-1 1 0,0-1 1,0 1-1,0 0 1,0-1-1,0 1 0,0 0 1,0 0-1,0 0 0,0 0 1,0 0-1,-1 0 0,1 0 1,0 0-1,-1 0 0,1 0 1,0 0-1,-1 0 1,1 1-1,-1 0 0,2 5 30,-1-1 0,0 0-1,-1 0 1,1 1 0,-1-1-1,0 0 1,-1 1 0,0-1 0,0 0-1,0 0 1,-1 1 0,-2 6-1,-2 0 468,-1 1-1,-1-1 0,-13 18 0,-21 39 471,42-70-1082,-1 1 0,1 0 0,0 0 0,-1-1 0,1 1 0,0 0 1,0 0-1,-1 0 0,1-1 0,0 1 0,0 0 0,0 0 0,0 0 0,0 0 0,1-1 0,-1 1 0,0 0 0,0 0 1,0 0-1,1-1 0,-1 1 0,0 0 0,1 0 0,-1-1 0,1 1 0,-1 0 0,1 0 0,24 12-53,43-6-582,-54-7 216,30 3-3650,-14-3-2523,4 0-7683</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879"/>
    </inkml:context>
    <inkml:brush xml:id="br0">
      <inkml:brushProperty name="width" value="0.025" units="cm"/>
      <inkml:brushProperty name="height" value="0.025" units="cm"/>
    </inkml:brush>
  </inkml:definitions>
  <inkml:trace contextRef="#ctx0" brushRef="#br0">111 261 16207,'0'0'10682,"-9"11"-8840,-51 74 229,54-76-1878,0 0 1,2 0-1,-1 0 0,1 1 1,0 0-1,1 0 0,0 0 0,1 0 1,-2 18-1,4-27-191,1 0 0,0 0 0,-1 1 0,1-1 0,0 0 0,0 0 0,-1 0 0,1 0 1,0 0-1,0 0 0,0 0 0,0 0 0,0-1 0,1 1 0,-1 0 0,0-1 0,0 1 0,0-1 0,1 1 0,-1-1 0,0 1 0,1-1 0,-1 0 0,0 0 1,1 0-1,-1 0 0,0 0 0,1 0 0,-1 0 0,2 0 0,46-3-1459,-44 2 774,-1-1 1,0 1-1,0-1 1,0 0 0,0 0-1,-1 0 1,1 0-1,0-1 1,-1 0-1,1 1 1,5-8 0,11-17-6680</inkml:trace>
  <inkml:trace contextRef="#ctx0" brushRef="#br0" timeOffset="1">63 0 17745,'0'0'11915,"1"26"-16431,22-18-1762,2-3-6534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3.535"/>
    </inkml:context>
    <inkml:brush xml:id="br0">
      <inkml:brushProperty name="width" value="0.025" units="cm"/>
      <inkml:brushProperty name="height" value="0.025" units="cm"/>
      <inkml:brushProperty name="color" value="#E71224"/>
    </inkml:brush>
  </inkml:definitions>
  <inkml:trace contextRef="#ctx0" brushRef="#br0">62 166 4388,'0'0'6449,"0"-9"-3139,1 2-2615,-1-1 1,0 1-1,-1-1 1,1 1 0,-4-10-1,4 15-367,0 0-1,-1 0 1,1 0-1,-1 0 1,1 0 0,-1 0-1,0 0 1,0 0-1,0 0 1,0 1-1,0-1 1,-1 0 0,1 1-1,0-1 1,-1 1-1,1-1 1,-1 1-1,1 0 1,-1-1 0,0 1-1,0 0 1,1 0-1,-1 0 1,0 1 0,0-1-1,0 0 1,0 1-1,0-1 1,0 1-1,-3-1 1,4 2-268,1-1 0,-1 0-1,1 1 1,-1-1 0,0 0 0,1 1 0,-1-1-1,1 1 1,-1-1 0,1 1 0,-1-1 0,1 1-1,-1-1 1,1 1 0,0-1 0,-1 1 0,1 0-1,0-1 1,-1 1 0,1 0 0,0-1 0,0 1 0,0 0-1,-1-1 1,1 1 0,0 0 0,0-1 0,0 2-1,-1 25 24,1-24 22,-1 10-9,1 1-14,-1 1 0,2-1 0,2 19 0,-3-31-74,0 0 0,0-1 0,0 1 0,1-1-1,-1 1 1,0-1 0,1 1 0,-1-1 0,1 1 0,-1-1 0,1 1 0,0-1-1,0 1 1,0-1 0,-1 0 0,1 0 0,0 1 0,1-1 0,-1 0 0,0 0-1,0 0 1,0 0 0,1 0 0,-1 0 0,0-1 0,1 1 0,-1 0 0,1-1-1,-1 1 1,1-1 0,-1 1 0,1-1 0,-1 0 0,1 0 0,-1 1 0,1-1-1,0 0 1,2-1 0,-1 0 38,-1 0 0,0 0-1,0-1 1,0 1 0,0-1-1,0 1 1,0-1 0,-1 0-1,1 0 1,0 1 0,-1-1 0,0 0-1,1 0 1,-1-1 0,0 1-1,0 0 1,0 0 0,0-1-1,0 1 1,-1 0 0,1-5 0,9-54 550,-9 43-567,1 10-29,-1 0 1,0-1 0,-1 1 0,0-1 0,0 1 0,-1-1-1,0 1 1,0-1 0,-5-14 0,5 22-1,1 1 0,0-1 0,0 1 0,0-1 0,-1 1 0,1-1 0,0 1 0,-1-1 0,1 1 0,0-1 0,-1 1 0,1-1 0,-1 1 0,1 0 0,0-1 0,-1 1 0,1-1 0,-1 1 0,1 0 0,-1 0 0,1-1 0,-1 1 0,0 0 0,1 0 0,-1 0 0,1 0 0,-1-1 0,1 1 0,-1 0 0,0 0 0,1 0 0,-1 0 0,1 0 0,-2 1 0,-10 17 0,-1 31 0,9-16 0,2 1 0,2 62 0,0-95 0,0-1 0,0 1 0,-1-1 0,1 0 0,0 1 0,0-1 0,0 1 0,0-1 0,0 1 0,0-1 0,0 0 0,0 1 0,0-1 0,0 1 0,0-1 0,0 0 0,0 1 0,1-1 0,-1 1 0,0-1 0,0 0 0,0 1 0,1-1 0,-1 1 0,0-1 0,0 0 0,1 1 0,-1-1 0,0 0 0,0 1 0,1-1 0,-1 0 0,1 0 0,-1 0 0,0 1 0,1-1 0,-1 0 0,0 0 0,1 0 0,-1 0 0,1 1 0,-1-1 0,1 0 0,-1 0 0,1 0 0,0-1 0,0 0 0,0 1 0,0-1 0,-1 0 0,1 0 0,0 0 0,-1 0 0,1 0 0,0 0 0,-1 0 0,1 0 0,-1 0 0,1 0 0,-1 0 0,0 0 0,1-2 0,2-16 0,0 0 0,-1 0 0,-1 0 0,0 0 0,-5-33 0,-5 30 0,8 22 0,1 0 0,-1-1 0,1 1 0,-1 0 0,1 0 0,-1-1 0,1 1 0,-1 0 0,1 0 0,-1 0 0,1 0 0,-1-1 0,1 1 0,-1 0 0,1 0 0,-1 0 0,1 0 0,-1 0 0,1 0 0,-1 0 0,0 1 0,1-1 0,-1 0 0,1 0 0,-1 1 0,-1 0 0,0 0 0,0 0 0,1 1 0,-1-1 0,0 1 0,1-1 0,-1 1 0,1 0 0,0 0 0,0-1 0,-1 1 0,1 0 0,0 0 0,1 0 0,-1 0 0,-1 4 0,-3 20 0,1-1 0,1 1 0,2 0 0,1 27 0,0-44 0,0-6 0,0 1 0,0-1 0,1 0 0,-1 0 0,1 1 0,0-1 0,0 0 0,0 0 0,1 0 0,2 5 0,-4-7 0,1 0 0,0-1 0,-1 1 0,1-1 0,-1 1 0,1-1 0,0 1 0,-1-1 0,1 1 0,0-1 0,-1 0 0,1 1 0,0-1 0,0 0 0,0 1 0,-1-1 0,1 0 0,0 0 0,0 0 0,0 0 0,-1 0 0,1 0 0,0 0 0,0 0 0,0 0 0,-1 0 0,1 0 0,0-1 0,0 1 0,0 0 0,-1-1 0,1 1 0,0 0 0,0-1 0,-1 1 0,1-1 0,0 1 0,-1-1 0,1 1 0,-1-1 0,1 0 0,-1 1 0,1-1 0,-1 0 0,1 1 0,-1-1 0,0 0 0,1 1 0,-1-2 0,7-7 0,-2-1 0,1 1 0,-1-1 0,-1 0 0,0 0 0,0 0 0,-1-1 0,2-15 0,0 0 0,-2 0 0,0-38 0,-2 62 0,-1 1 0,0-1 0,0 1 0,0-1 0,0 0 0,-1 1 0,1-1 0,0 1 0,-1-1 0,1 1 0,-1-1 0,1 1 0,-1-1 0,0 1 0,0 0 0,0-1 0,1 1 0,-1 0 0,0 0 0,-1-1 0,1 1 0,0 0 0,-2-1 0,2 2 0,0-1 0,0 1 0,-1 0 0,1 0 0,0 0 0,0 0 0,0 1 0,0-1 0,0 0 0,0 0 0,0 1 0,0-1 0,0 1 0,0-1 0,0 1 0,0-1 0,1 1 0,-1-1 0,0 1 0,0 0 0,0-1 0,1 1 0,-1 0 0,0 0 0,1 0 0,-1-1 0,0 1 0,1 0 0,-1 0 0,1 0 0,0 0 0,-1 0 0,1 0 0,-1 2 0,-5 14 0,0 1 0,1 1 0,1-1 0,0 1 0,2-1 0,0 1 0,1 0 0,1 0 0,3 31 0,-3-50 0,0 0 0,0 1 0,0-1 0,0 0 0,-1 1 0,1-1 0,0 0 0,0 1 0,0-1 0,0 0 0,1 1 0,-1-1 0,0 0 0,0 1 0,0-1 0,0 0 0,0 1 0,0-1 0,0 0 0,1 1 0,-1-1 0,0 0 0,0 1 0,0-1 0,1 0 0,-1 0 0,0 1 0,0-1 0,1 0 0,-1 0 0,0 0 0,0 1 0,1-1 0,-1 0 0,0 0 0,1 0 0,-1 0 0,0 0 0,1 0 0,-1 0 0,0 1 0,1-1 0,-1 0 0,0 0 0,1 0 0,-1 0 0,0 0 0,1-1 0,-1 1 0,0 0 0,1 0 0,-1 0 0,0 0 0,1 0 0,-1 0 0,0-1 0,1 1 0,-1 0 0,0 0 0,1 0 0,-1-1 0,0 1 0,0 0 0,0 0 0,1-1 0,-1 1 0,0 0 0,0-1 0,15-20 0,-7-1 0,-2 1 0,0-1 0,-1 0 0,0 0 0,-2 0 0,-1-1 0,-1-39 0,-1 62-26,0 0-1,0-1 1,0 1 0,0-1-1,0 1 1,0 0 0,0-1-1,0 1 1,0-1 0,0 1-1,0 0 1,0-1 0,0 1-1,-1-1 1,1 1 0,0 0-1,0-1 1,0 1 0,0 0-1,-1-1 1,1 1 0,0 0-1,0-1 1,-1 1 0,1 0-1,0-1 1,-1 1 0,1 0-1,0 0 1,0 0 0,-1-1-1,1 1 1,-1 0 0,1 0-1,-1-1 1,-12 11-2754,-9 21-7890,3 3-6834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3.026"/>
    </inkml:context>
    <inkml:brush xml:id="br0">
      <inkml:brushProperty name="width" value="0.025" units="cm"/>
      <inkml:brushProperty name="height" value="0.025" units="cm"/>
    </inkml:brush>
  </inkml:definitions>
  <inkml:trace contextRef="#ctx0" brushRef="#br0">3 6076 3171,'-3'15'17765,"6"-24"-15682,-1 6-1840,0 0 0,0 0 0,0 0 0,0 0 0,1 1 0,-1 0 0,1-1 0,0 1 0,0 0 0,0 0 0,5-3 0,14-10 242,178-149-32,-168 137-441,36-22 0,-43 33-4,-2-1 0,0-1 0,-1-1 0,23-24 0,79-91 19,-90 101-56,1 2-1,2 1 1,1 2 0,2 1-1,51-25 1,-87 49 29,50-32 35,-2-4 0,67-61 0,-66 54-23,172-141-12,75-60 6,-163 144-9,83-61 13,243-234-1,-188 144-76,0 0-48,271-288-429,-346 344 536,106-110-1276,547-538 846,270-99 278,-864 735 376,310-229 593,-563 435-1243,9-7 1229,-13 6-7909,-7-3 2112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3.991"/>
    </inkml:context>
    <inkml:brush xml:id="br0">
      <inkml:brushProperty name="width" value="0.025" units="cm"/>
      <inkml:brushProperty name="height" value="0.025" units="cm"/>
    </inkml:brush>
  </inkml:definitions>
  <inkml:trace contextRef="#ctx0" brushRef="#br0">0 49 21813,'0'0'10255,"7"10"-10026,0 0-310,1 2 154,0-1-1,1 0 1,0 0-1,19 16 0,-26-25-224,2 1-1,-1-1 1,0 0-1,0 0 0,1 0 1,-1 0-1,1 0 1,0-1-1,-1 0 0,1 0 1,0 0-1,0 0 1,0 0-1,0-1 0,-1 0 1,1 0-1,0 0 0,0 0 1,0 0-1,0-1 1,0 0-1,0 0 0,-1 0 1,7-2-1,-2-2-942,1 0 0,-1 0 0,0-1 0,-1 0 0,1-1 0,-1 0 0,0 0 0,7-9 0,-9 8 289,1 1 1,-1-1-1,0 0 0,6-16 1,-6-13 8311,-11 41-6057,-5 7-530,-11 20 695,1 1 1,-18 39-1,11-13-563,-34 106 0,62-163-1057,-5 11-114,2 1-1,0-1 1,0 1-1,-2 25 1,5-38 15,0 0 0,0 0-1,1 0 1,-1 0 0,0 1 0,0-1 0,0 0 0,0 0 0,0 0 0,0 0-1,0 0 1,1 0 0,-1 1 0,0-1 0,0 0 0,0 0 0,0 0 0,0 0-1,1 0 1,-1 0 0,0 0 0,0 0 0,0 0 0,0 0 0,1 0 0,-1 0 0,0 0-1,0 0 1,0 0 0,1 0 0,-1 0 0,0 0 0,0 0 0,0 0 0,0 0-1,1 0 1,-1 0 0,0 0 0,0 0 0,0 0 0,0 0 0,0 0 0,1-1-1,-1 1 1,0 0 0,0 0 0,0 0 0,0 0 0,0 0 0,0-1 0,1 1 0,-1 0-1,0 0 1,0 0 0,0 0 0,0 0 0,0-1 0,0 1 0,0 0 0,0 0-1,0 0 1,0 0 0,0-1 0,0 1 0,0 0 0,0 0 0,0-1 0,9-11-3371,1-13-5108</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4.445"/>
    </inkml:context>
    <inkml:brush xml:id="br0">
      <inkml:brushProperty name="width" value="0.025" units="cm"/>
      <inkml:brushProperty name="height" value="0.025" units="cm"/>
    </inkml:brush>
  </inkml:definitions>
  <inkml:trace contextRef="#ctx0" brushRef="#br0">1 14 22325,'0'0'10442,"78"0"-10442,-36-4 0,6-2 0,-5 3 0,-7 2 0,-5 1-1281,-10 0-1314,-11 1-928,-10 8-193,0 0-1024,-15 1-5350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4.774"/>
    </inkml:context>
    <inkml:brush xml:id="br0">
      <inkml:brushProperty name="width" value="0.025" units="cm"/>
      <inkml:brushProperty name="height" value="0.025" units="cm"/>
    </inkml:brush>
  </inkml:definitions>
  <inkml:trace contextRef="#ctx0" brushRef="#br0">0 46 1954,'0'0'24407,"71"18"-22485,-29-28-929,3-1-673,-1 1-320,-5 2-641,-7 0-2177,-7 1-1955,-7-3-3907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5.120"/>
    </inkml:context>
    <inkml:brush xml:id="br0">
      <inkml:brushProperty name="width" value="0.025" units="cm"/>
      <inkml:brushProperty name="height" value="0.025" units="cm"/>
    </inkml:brush>
  </inkml:definitions>
  <inkml:trace contextRef="#ctx0" brushRef="#br0">22 9 19378,'0'0'9834,"-21"51"-8457,21-36-128,8-7-320,11-3-929,9-4 0,3-1 0,5-1 0,-1-10-352,-5-6-2275,-1 2-1697,-9-2-416,-4 2-1026,-6 3-7078</inkml:trace>
  <inkml:trace contextRef="#ctx0" brushRef="#br0" timeOffset="1">274 15 13901,'0'0'8008,"-32"63"-6054,30-50-33,-1 0-607,3 1-610,0 1-319,0 3-97,-1 3-128,-3 4-32,-4 0-96,1 0 32,-1 2-32,3-6-160,0-6-1826,4-11-2562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6.816"/>
    </inkml:context>
    <inkml:brush xml:id="br0">
      <inkml:brushProperty name="width" value="0.025" units="cm"/>
      <inkml:brushProperty name="height" value="0.025" units="cm"/>
    </inkml:brush>
  </inkml:definitions>
  <inkml:trace contextRef="#ctx0" brushRef="#br0">15 1 18417,'0'1'5894,"0"8"-4741,-5 6-480,1 1 320,0 2-385,2 2-480,2-2-96,0 0-672,0-2-834,5-3-159,-3-3-1,3-3-608,-5-5-993</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7.144"/>
    </inkml:context>
    <inkml:brush xml:id="br0">
      <inkml:brushProperty name="width" value="0.025" units="cm"/>
      <inkml:brushProperty name="height" value="0.025" units="cm"/>
    </inkml:brush>
  </inkml:definitions>
  <inkml:trace contextRef="#ctx0" brushRef="#br0">14 66 13325,'0'0'13175,"10"-8"-12385,-2 1-706,0 1 0,1 1 0,0-1 0,0 1 0,0 1 0,0 0 0,1 0 0,-1 1 1,1 0-1,0 1 0,16-2 0,-10 2-80,0 0 1,1 2 0,-1 0-1,1 0 1,31 6-1,-45-5 38,0 0 0,0 0 0,0 0-1,0 0 1,-1 0 0,1 1 0,0-1-1,-1 1 1,1 0 0,-1-1 0,1 1-1,-1 1 1,0-1 0,0 0 0,0 0-1,0 1 1,0-1 0,0 1 0,-1-1-1,1 1 1,-1 0 0,0 0 0,0 0-1,0 0 1,0 0 0,0 0 0,-1 0-1,1 0 1,-1 0 0,0 0 0,0 0-1,0 0 1,0 0 0,0 0 0,-1 0-1,0 0 1,1 0 0,-1 0 0,-2 4-1,1 0 56,-1-1-1,0 0 0,0 0 1,0 0-1,-1 0 0,0 0 1,0-1-1,-1 1 0,1-1 1,-1 0-1,0-1 0,-1 1 1,1-1-1,-1 0 0,-7 4 1,-1 0 108,0 0 0,-1-1-1,-1 0 1,1-1 0,-20 4 0,15-6-205,1-1 0,-1-1 0,0-1 0,-39-2 0,58 0-39,1 1-1,-1 0 1,1 0 0,-1-1-1,1 1 1,-1 0 0,1-1-1,0 1 1,-1-1 0,1 1-1,-1 0 1,1-1 0,0 1-1,-1-1 1,1 1 0,0-1-1,0 1 1,-1-1 0,1 1-1,0-1 1,0 1 0,0-1-1,0 0 1,0 1 0,0-1-1,0 1 1,0-1 0,0 1-1,0-1 1,0 1 0,0-1-1,0 0 1,0 0 0,5-20-4902,10-6-4059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4.042"/>
    </inkml:context>
    <inkml:brush xml:id="br0">
      <inkml:brushProperty name="width" value="0.025" units="cm"/>
      <inkml:brushProperty name="height" value="0.025" units="cm"/>
    </inkml:brush>
  </inkml:definitions>
  <inkml:trace contextRef="#ctx0" brushRef="#br0">19 1 7111,'-2'10'2802,"-5"37"-2072,-2 73-1,8 61-2945,2-96-694,-1-55-3336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4.386"/>
    </inkml:context>
    <inkml:brush xml:id="br0">
      <inkml:brushProperty name="width" value="0.025" units="cm"/>
      <inkml:brushProperty name="height" value="0.025" units="cm"/>
    </inkml:brush>
  </inkml:definitions>
  <inkml:trace contextRef="#ctx0" brushRef="#br0">94 0 2338,'0'0'1212,"-2"11"667,-6 48 2336,1 60 0,6-77-7975,1-2-5517,-3 3 14277,-8 23-3784,0 7-246,-7 4 4842,5-25-691,8 34-4668,5-86-498,0 1-1,0-1 0,0 0 1,0 0-1,0 1 0,0-1 1,0 0-1,0 0 0,0 0 1,0 1-1,-1-1 0,1 0 1,0 0-1,0 0 0,0 1 1,0-1-1,0 0 0,0 0 1,0 0-1,-1 0 0,1 0 1,0 1-1,0-1 0,0 0 1,0 0-1,-1 0 0,1 0 1,0 0-1,0 0 0,0 0 1,-1 1-1,1-1 0,0 0 1,0 0-1,0 0 0,-1 0 1,1 0-1,0 0 1,0 0-1,-1 0 0,1 0 1,0 0-1,0 0 0,0 0 1,-1 0-1,1-1 0,0 1 1,0 0-1,0 0 0,-1 0 1,1 0-1,0 0 0,0 0 1,0 0-1,-1-1 0,-4-8-3691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40.337"/>
    </inkml:context>
    <inkml:brush xml:id="br0">
      <inkml:brushProperty name="width" value="0.025" units="cm"/>
      <inkml:brushProperty name="height" value="0.025" units="cm"/>
    </inkml:brush>
  </inkml:definitions>
  <inkml:trace contextRef="#ctx0" brushRef="#br0">0 131 6022,'0'0'8365,"10"1"-7789,90 4 877,0-4-1,159-19 0,-38 1-849,969-6 584,-797 20-265,1319 24 503,-109 4-726,-910-54-563,-215 7-64,436-38 126,-886 58-201,190-7 65,-217 9-61,0 0-1,0 1 1,0-1 0,0 1 0,0-1 0,0 1 0,0-1 0,0 1 0,0 0 0,0 0 0,0-1 0,0 1 0,0 0-1,-1 0 1,1 0 0,0 0 0,0 0 0,-1 0 0,1 0 0,-1 0 0,1 0 0,-1 0 0,0 0 0,1 0 0,-1 0-1,0 1 1,0-1 0,1 0 0,-1 0 0,0 0 0,0 0 0,0 1 0,-1 1 0,-4 53-3146,3-33-6767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0.238"/>
    </inkml:context>
    <inkml:brush xml:id="br0">
      <inkml:brushProperty name="width" value="0.025" units="cm"/>
      <inkml:brushProperty name="height" value="0.025" units="cm"/>
    </inkml:brush>
  </inkml:definitions>
  <inkml:trace contextRef="#ctx0" brushRef="#br0">188 1 16624,'0'0'12299,"11"9"-11567,-3-2-619,0-1 0,0 2 0,-1-1-1,0 1 1,-1 0 0,1 1 0,-1-1 0,-1 1 0,0 1 0,0-1 0,-1 1 0,6 18 0,-6-7 20,-2 0 0,0 1-1,-1 0 1,-1-1 0,-1 1 0,0-1 0,-2 1 0,-1-1 0,-1 0 0,0 0-1,-11 26 1,-12 20-190,-4-2-1,-38 62 0,54-99-34,-30 49-2851,13-29-5154,0-4-10913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0:59.504"/>
    </inkml:context>
    <inkml:brush xml:id="br0">
      <inkml:brushProperty name="width" value="0.025" units="cm"/>
      <inkml:brushProperty name="height" value="0.025" units="cm"/>
    </inkml:brush>
  </inkml:definitions>
  <inkml:trace contextRef="#ctx0" brushRef="#br0">71 1 19923,'0'0'4981,"0"13"-3887,1 98-387,-5 288 967,4-395-1689,0 4-18,0 0 1,-1 0-1,0 0 0,-4 14 1,-9-1-2253,13-20 1883,0 0 1,-1 0-1,1 0 0,-1 0 0,1 0 0,-1-1 1,0 1-1,1 0 0,-1-1 0,0 1 1,0-1-1,1 0 0,-3 1 0,-18-1-5411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0:59.861"/>
    </inkml:context>
    <inkml:brush xml:id="br0">
      <inkml:brushProperty name="width" value="0.025" units="cm"/>
      <inkml:brushProperty name="height" value="0.025" units="cm"/>
    </inkml:brush>
  </inkml:definitions>
  <inkml:trace contextRef="#ctx0" brushRef="#br0">1 105 11018,'0'0'12813,"61"36"-10988,-21-36-127,6-3-705,4-5-609,1-4-352,1-1 0,-5-4-416,-5 2-1442,-9-5-1153,-4-5-832,-7-2-2788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191"/>
    </inkml:context>
    <inkml:brush xml:id="br0">
      <inkml:brushProperty name="width" value="0.025" units="cm"/>
      <inkml:brushProperty name="height" value="0.025" units="cm"/>
    </inkml:brush>
  </inkml:definitions>
  <inkml:trace contextRef="#ctx0" brushRef="#br0">1 128 18962,'0'0'9993,"72"-38"-8359,-24 24-513,8-3-737,1-1-320,-3 3-32,-4 2 0,-2 5-544,-9 6-1506,-3 2-2658,-1-2-1891,-5 1-7654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561"/>
    </inkml:context>
    <inkml:brush xml:id="br0">
      <inkml:brushProperty name="width" value="0.025" units="cm"/>
      <inkml:brushProperty name="height" value="0.025" units="cm"/>
    </inkml:brush>
  </inkml:definitions>
  <inkml:trace contextRef="#ctx0" brushRef="#br0">42 0 4004,'0'0'22416,"0"13"-21658,0 22-111,-2 0 0,-2 0 0,-10 43 1,6-37 47,2 0 0,2 1 1,0 43-1,4-83-696,0 1 0,0 0 0,1-1 0,-1 1 0,1-1 0,-1 1 0,1 0 0,0-1 0,0 1 0,0-1 0,0 0 0,1 1 0,-1-1 0,0 0 0,1 0 0,0 0 0,0 0 0,-1 0 0,1 0 0,0 0 0,0 0 0,1-1 0,-1 1 0,0-1 0,1 0 0,-1 0 0,0 0 0,1 0 0,-1 0 0,1 0 0,0 0 0,-1-1 0,1 0 0,0 1 0,-1-1 0,1 0 0,0 0 0,2-1 0,3 1-393,-1-1-1,0 0 1,1-1-1,-1 1 1,0-2-1,0 1 1,0-1-1,0 0 1,0 0-1,0-1 1,-1 0-1,11-8 1,17-24-4758,-3-5-2599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905"/>
    </inkml:context>
    <inkml:brush xml:id="br0">
      <inkml:brushProperty name="width" value="0.025" units="cm"/>
      <inkml:brushProperty name="height" value="0.025" units="cm"/>
    </inkml:brush>
  </inkml:definitions>
  <inkml:trace contextRef="#ctx0" brushRef="#br0">43 1 13293,'0'0'7356,"-1"12"-4858,-15 109 1107,5-53-2882,-2 93-1,12-161-722,1 1-1,0-1 0,0 1 1,0 0-1,0-1 0,-1 1 1,1 0-1,0-1 0,0 1 0,0 0 1,0-1-1,1 1 0,-1-1 1,0 1-1,0 0 0,0-1 1,0 1-1,1-1 0,-1 1 1,0 0-1,1-1 0,-1 1 0,0-1 1,1 1-1,-1-1 0,1 1 1,-1-1-1,1 0 0,-1 1 1,1-1-1,-1 1 0,1-1 1,-1 0-1,1 1 0,-1-1 0,1 0 1,-1 0-1,1 0 0,0 1 1,-1-1-1,1 0 0,0 0 1,-1 0-1,1 0 0,1 0 1,-1-1-103,1 1 1,0-1-1,-1 0 1,1 0-1,-1 0 1,1 0-1,-1 0 1,0 0 0,1 0-1,-1-1 1,0 1-1,0 0 1,0-1-1,0 1 1,2-4-1,24-66-7370,-15 23 335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1.259"/>
    </inkml:context>
    <inkml:brush xml:id="br0">
      <inkml:brushProperty name="width" value="0.025" units="cm"/>
      <inkml:brushProperty name="height" value="0.025" units="cm"/>
    </inkml:brush>
  </inkml:definitions>
  <inkml:trace contextRef="#ctx0" brushRef="#br0">10 9 17040,'0'0'12972,"-10"-8"-21299,17 9-97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1.602"/>
    </inkml:context>
    <inkml:brush xml:id="br0">
      <inkml:brushProperty name="width" value="0.025" units="cm"/>
      <inkml:brushProperty name="height" value="0.025" units="cm"/>
    </inkml:brush>
  </inkml:definitions>
  <inkml:trace contextRef="#ctx0" brushRef="#br0">74 1 18129,'0'0'7340,"3"12"-5359,74 192 2882,-70-187-4805,-1 0-1,0 0 0,-2 0 1,0 1-1,-1-1 0,0 1 1,-2 0-1,0 0 0,-1 0 1,-5 34-1,3-41-248,0 0 0,-1-1 1,0 1-1,0-1 0,-2 0 0,1 1 0,-1-2 0,0 1 1,-1-1-1,-1 1 0,1-2 0,-1 1 0,0-1 1,-1 0-1,0 0 0,-1-1 0,1 0 0,-18 9 0,-1-5-4381,9-12-1506,4-7-5703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2.081"/>
    </inkml:context>
    <inkml:brush xml:id="br0">
      <inkml:brushProperty name="width" value="0.025" units="cm"/>
      <inkml:brushProperty name="height" value="0.025" units="cm"/>
    </inkml:brush>
  </inkml:definitions>
  <inkml:trace contextRef="#ctx0" brushRef="#br0">69 74 16271,'0'0'14206,"9"-6"-13598,7-4-515,2 1-1,-1 0 1,1 1 0,0 1-1,1 1 1,0 1-1,-1 0 1,37-3-1,-88 26 533,-5-4-580,0-2-1,-1-1 1,-1-2 0,-48 4 0,247-36-45,-83 11 0,-46 8 0,-25 4 0,-10 1 0,-34 8 0,2 1 0,-69 29 0,96-35 0,77-10 0,-41 1-473,-9 2-1002,1-1 0,-1 0 0,0-1 0,0-1 0,-1 0 0,1-2 0,23-13 0,-31 8-6912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2.337"/>
    </inkml:context>
    <inkml:brush xml:id="br0">
      <inkml:brushProperty name="width" value="0.025" units="cm"/>
      <inkml:brushProperty name="height" value="0.025" units="cm"/>
    </inkml:brush>
  </inkml:definitions>
  <inkml:trace contextRef="#ctx0" brushRef="#br0">30 2638 4388,'0'0'6385,"-4"0"-4933,-11 0-598,4 0 2007,23-1-1569,-1 0 0,0 0 0,1-1 1,13-4-1,9-5-523,37-19 1,-44 18-523,-1 1-1,51-12 0,100-28 890,-47 12-366,121-36-83,59-15-632,-21 5 152,-207 58 141,70-16 270,-75 23 189,74-31 0,-15 3 296,43-19-904,149-59 107,-120 51-158,-28 4-145,719-255 26,-332 138-71,-402 131-7,1060-324-307,-1043 327 83,97-30 97,449-128 106,-308 101 69,308-88 301,-723 198-177,-1-2-92,-5 3-230,1 0-1,-1 0 0,0 0 1,0 0-1,1-1 1,-1 1-1,0 0 0,1 0 1,-1-1-1,0 1 0,1 0 1,-1-1-1,0 1 0,1-1 1,-1 1-1,1-1 0,-1 1 1,1-1-1,-1 0 1,1 1-1,0-1 0,-1 1 1,1-1-1,-1-1 0,-2-16-7359,3-9-8910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3.346"/>
    </inkml:context>
    <inkml:brush xml:id="br0">
      <inkml:brushProperty name="width" value="0.025" units="cm"/>
      <inkml:brushProperty name="height" value="0.025" units="cm"/>
    </inkml:brush>
  </inkml:definitions>
  <inkml:trace contextRef="#ctx0" brushRef="#br0">22 0 7847,'0'0'9001,"-6"66"-7624,0-45-544,1 3-32,2 1 64,2 0-289,1-2-63,0 3-129,0-2-288,1-2 0,2-4-1153,0 1-3555,-3-1-7784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7.031"/>
    </inkml:context>
    <inkml:brush xml:id="br0">
      <inkml:brushProperty name="width" value="0.025" units="cm"/>
      <inkml:brushProperty name="height" value="0.025" units="cm"/>
    </inkml:brush>
  </inkml:definitions>
  <inkml:trace contextRef="#ctx0" brushRef="#br0">1 60 14286,'0'0'9609,"54"-3"-7656,-31-4-671,6-3-450,-2 1-479,1-2-321,-4 4 32,0 0-128,-6 5-1249,-3 0-1634,-6 1-2050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3.685"/>
    </inkml:context>
    <inkml:brush xml:id="br0">
      <inkml:brushProperty name="width" value="0.025" units="cm"/>
      <inkml:brushProperty name="height" value="0.025" units="cm"/>
    </inkml:brush>
  </inkml:definitions>
  <inkml:trace contextRef="#ctx0" brushRef="#br0">13 0 17553,'0'0'1889,"-13"69"-1825,13-51-512,10-2-1890,0-1-2018</inkml:trace>
  <inkml:trace contextRef="#ctx0" brushRef="#br0" timeOffset="1">13 524 4516,'0'0'1346,"0"59"-546,0-28-479,0-1-353,0-1-1250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3.826"/>
    </inkml:context>
    <inkml:brush xml:id="br0">
      <inkml:brushProperty name="width" value="0.025" units="cm"/>
      <inkml:brushProperty name="height" value="0.025" units="cm"/>
    </inkml:brush>
  </inkml:definitions>
  <inkml:trace contextRef="#ctx0" brushRef="#br0">0 0 17392,'0'0'15375,"17"10"-31935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3.482"/>
    </inkml:context>
    <inkml:brush xml:id="br0">
      <inkml:brushProperty name="width" value="0.025" units="cm"/>
      <inkml:brushProperty name="height" value="0.025" units="cm"/>
    </inkml:brush>
  </inkml:definitions>
  <inkml:trace contextRef="#ctx0" brushRef="#br0">95 18 9865,'0'0'22678,"7"-5"-22470,17-7-188,-17 15-22,-15 16 0,-32 41 2,22-35 0,-26 49 0,40-66 0,1 0 0,-1 1 0,1-1 0,1 1 0,0 0 0,0 0 0,1 0 0,0 0 0,0 0 0,1 14 0,1-22 0,-1 0 0,1 0 0,0 0 0,-1 0 0,1 0 0,0-1 0,0 1 0,0 0 0,-1 0 0,1-1 0,0 1 0,0-1 0,0 1 0,0-1 0,0 1 0,0-1 0,0 1 0,0-1 0,0 0 0,0 0 0,1 1 0,-1-1 0,0 0 0,0 0 0,0 0 0,0 0 0,0 0 0,2-1 0,36-3 0,-27 1-463,0-2-1,-1 1 1,1-1 0,-1-1-1,0 0 1,0-1-1,-1 0 1,0 0 0,15-15-1,-2-4-7330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5.089"/>
    </inkml:context>
    <inkml:brush xml:id="br0">
      <inkml:brushProperty name="width" value="0.025" units="cm"/>
      <inkml:brushProperty name="height" value="0.025" units="cm"/>
    </inkml:brush>
  </inkml:definitions>
  <inkml:trace contextRef="#ctx0" brushRef="#br0">143 5 5477,'0'0'20558,"68"-4"-13826,-66 4-6732,0-1 0,0 1 0,0 0 0,0 1 0,0-1 0,0 0 0,0 1 0,0-1 0,-1 1 0,1-1 0,0 1 0,0 0 0,0 0 0,-1 0 0,1 0 0,0 0 0,-1 0 0,1 0 0,1 2 0,-3-2 0,1 1 0,0 0 0,-1-1 0,1 1 0,-1 0 0,0-1 0,1 1 0,-1 0 0,0-1 0,0 1 0,0 0 0,0 0 0,0-1 0,-1 1 0,1 0 0,0-1 0,-1 1 0,1 0 0,-1-1 0,0 1 0,0 0 0,1-1 0,-2 2 0,-5 8 0,0-1 0,0 1 0,-1-1 0,0-1 0,0 0 0,-1 0 0,-14 10 0,-73 49 0,87-62 0,0-1 0,-1 0 0,1 0 0,-1-1 0,-15 5 0,62-31 0,-33 20 0,1 1 0,-1-1 0,0 1 0,0 0 0,1 1 0,-1-1 0,0 1 0,1-1 0,-1 1 0,1 1 0,6 0 0,-9 0 0,-1 0 0,0 0 0,1 0 0,-1 0 0,0 0 0,1 0 0,-1 1 0,0-1 0,0 0 0,0 1 0,0-1 0,0 1 0,0-1 0,-1 1 0,1 0 0,0-1 0,-1 1 0,0 0 0,1-1 0,-1 1 0,0 0 0,0-1 0,1 1 0,-1 0 0,-1 0 0,1-1 0,0 1 0,0 0 0,-1 0 0,0 2 0,-20 66 0,21-70 0,0 0 0,-1 1 0,1-1 0,0 0 0,0 0 0,0 0 0,0 1 0,0-1 0,0 0 0,0 0 0,0 0 0,0 0 0,0 1 0,0-1 0,0 0 0,0 0 0,0 0 0,0 1 0,1-1 0,-1 0 0,0 0 0,0 0 0,0 0 0,0 1 0,0-1 0,0 0 0,0 0 0,0 0 0,1 0 0,-1 0 0,0 0 0,0 1 0,0-1 0,0 0 0,0 0 0,1 0 0,-1 0 0,0 0 0,0 0 0,0 0 0,1 0 0,-1 0 0,0 0 0,0 0 0,0 0 0,0 0 0,1 0 0,-1 0 0,0 0 0,15-3 0,13-11 0,3-8 0,49-45 0,-79 65 0,-8 3 0,-6 5 0,-5 2-4986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2.177"/>
    </inkml:context>
    <inkml:brush xml:id="br0">
      <inkml:brushProperty name="width" value="0.025" units="cm"/>
      <inkml:brushProperty name="height" value="0.025" units="cm"/>
    </inkml:brush>
  </inkml:definitions>
  <inkml:trace contextRef="#ctx0" brushRef="#br0">0 20 14926,'0'0'17841,"15"-19"-19058,-3 19-4517,-1 1-4772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8.893"/>
    </inkml:context>
    <inkml:brush xml:id="br0">
      <inkml:brushProperty name="width" value="0.025" units="cm"/>
      <inkml:brushProperty name="height" value="0.025" units="cm"/>
    </inkml:brush>
  </inkml:definitions>
  <inkml:trace contextRef="#ctx0" brushRef="#br0">23 5 5862,'-4'-2'2907,"-15"0"19299,21 9-20414,1-4-1792,1 0 0,0 0 0,0-1 0,0 1 0,1-1 0,-1 0 0,0 0 0,1-1 0,-1 1 0,1-1 0,0 0 0,8 1 0,3 1 0,11 5 0,0 1 0,-1 1 0,0 2 0,-1 0 0,-1 1 0,41 30 0,-64-42 0,-1-1 0,1 1 0,-1-1 0,1 1 0,-1-1 0,1 1 0,-1-1 0,0 1 0,1-1 0,-1 1 0,0 0 0,0-1 0,1 1 0,-1 0 0,0-1 0,0 1 0,0 0 0,0 0 0,0-1 0,0 1 0,0 0 0,0-1 0,0 1 0,0 0 0,0-1 0,0 1 0,0 0 0,-1-1 0,1 1 0,0 0 0,0-1 0,-1 1 0,1 0 0,0-1 0,-1 1 0,1-1 0,-1 1 0,1-1 0,-1 1 0,1-1 0,-1 1 0,1-1 0,-1 1 0,0-1 0,1 0 0,-1 1 0,1-1 0,-2 1 0,-41 20 0,31-15 0,-25 12 0,8-3 0,0 0 0,0 2 0,-35 28 0,63-44-52,0-1 1,1 1-1,-1-1 1,1 0-1,-1 1 0,1 0 1,-1-1-1,1 1 1,-1-1-1,1 1 1,0-1-1,-1 1 0,1 0 1,0-1-1,-1 1 1,1 0-1,0 0 0,0-1 1,0 1-1,0 0 1,0-1-1,0 2 1,0-2-90,0 0 0,0 1 0,1-1 0,-1 0 0,0 0 0,1 0 0,-1 0 0,0 0 0,1 0 0,-1 0 0,0 0 0,1 0 0,-1 0 1,1 0-1,-1 0 0,0 0 0,1 0 0,-1 0 0,0 0 0,1 0 0,-1 0 0,0 0 0,1-1 0,-1 1 0,0 0 0,0 0 1,1 0-1,-1 0 0,0-1 0,0 1 0,1 0 0,-1 0 0,0-1 0,0 1 0,1 0 0,-1-1 0,0 1 0,0 0 0,0-1 0,0 1 1,1-1-1,7-10-11684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9.703"/>
    </inkml:context>
    <inkml:brush xml:id="br0">
      <inkml:brushProperty name="width" value="0.025" units="cm"/>
      <inkml:brushProperty name="height" value="0.025" units="cm"/>
    </inkml:brush>
  </inkml:definitions>
  <inkml:trace contextRef="#ctx0" brushRef="#br0">1 1 8296,'0'0'2274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1.833"/>
    </inkml:context>
    <inkml:brush xml:id="br0">
      <inkml:brushProperty name="width" value="0.025" units="cm"/>
      <inkml:brushProperty name="height" value="0.025" units="cm"/>
    </inkml:brush>
  </inkml:definitions>
  <inkml:trace contextRef="#ctx0" brushRef="#br0">68 0 12780,'5'3'19324,"-7"1"-18302,-3 3-1418,-8 16 411,1 0 1,-14 40-1,23-53-16,0 1 0,0 0 0,1 0 0,0 0 0,1 1 0,0-1 0,1 0 0,2 19 0,-2-28 5,1 0 0,-1 0 0,0-1 0,1 1 0,-1 0 0,1 0 0,0 0 0,0-1 0,0 1-1,0 0 1,0-1 0,0 1 0,0 0 0,0-1 0,1 0 0,-1 1 0,0-1 0,1 0 0,-1 0 0,1 1 0,0-1 0,3 1 0,-2-1 3,1 0 1,0 0-1,-1 0 1,1 0 0,0-1-1,0 0 1,0 0-1,-1 0 1,1 0-1,0-1 1,4 0 0,0-1-91,0 0 0,0 0 1,-1-1-1,1 0 1,-1 0-1,1-1 1,-1 0-1,-1 0 1,1-1 0,10-8-1,1-12-4257,-5-4-3566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2.548"/>
    </inkml:context>
    <inkml:brush xml:id="br0">
      <inkml:brushProperty name="width" value="0.025" units="cm"/>
      <inkml:brushProperty name="height" value="0.025" units="cm"/>
    </inkml:brush>
  </inkml:definitions>
  <inkml:trace contextRef="#ctx0" brushRef="#br0">1 215 14382,'0'0'17846,"2"-1"-17371,13-10-465,-1 0 1,-1-1-1,0 0 0,0-1 1,-2-1-1,13-17 1,7-8-20,-13 16 9,-15 18 0,0 0 0,1 0 0,0 1 0,0-1 0,0 1 0,0 0 0,1 0 0,-1 0 0,6-3 0,-9 8 0,0 0 0,0 0 0,-1 1 0,1-1 0,-1 0 0,1 0 0,-1 1 0,0-1 0,1 0 0,-1 1 0,0-1 0,0 1 0,0-1 0,0 0 0,0 1 0,0-1 0,0 1 0,-1 2 0,1-2 0,-3 21 13,-1 1 1,-1 0-1,-12 33 0,11-36-66,0-1-1,1 1 1,0 0 0,-1 37-1,8-56-2695,11-5-6940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26.878"/>
    </inkml:context>
    <inkml:brush xml:id="br0">
      <inkml:brushProperty name="width" value="0.025" units="cm"/>
      <inkml:brushProperty name="height" value="0.025" units="cm"/>
      <inkml:brushProperty name="color" value="#AB008B"/>
    </inkml:brush>
  </inkml:definitions>
  <inkml:trace contextRef="#ctx0" brushRef="#br0">1 0 21204,'0'0'1698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55.536"/>
    </inkml:context>
    <inkml:brush xml:id="br0">
      <inkml:brushProperty name="width" value="0.025" units="cm"/>
      <inkml:brushProperty name="height" value="0.025" units="cm"/>
      <inkml:brushProperty name="color" value="#AB008B"/>
    </inkml:brush>
  </inkml:definitions>
  <inkml:trace contextRef="#ctx0" brushRef="#br0">93 111 3812,'0'0'5098,"-9"-1"-3678,-5-1-782,-27-4 917,13 4 4532,28 4-6061,0 1 1,0-1 0,0 1-1,0-1 1,0 0 0,1 1-1,-1-1 1,1 0 0,-1 0 0,1 1-1,0-1 1,2 3 0,2-2 52,1 0-1,-1 0 1,1-1 0,0 0 0,0 0 0,0-1 0,0 0 0,0 0 0,0 0 0,0-1 0,1 1 0,8-2 0,1 1 224,439 3 927,717-87 1,-936 41-669,-104 15 61,-152 36-383,-33 13-711,20-11-4647,24-10-877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8.089"/>
    </inkml:context>
    <inkml:brush xml:id="br0">
      <inkml:brushProperty name="width" value="0.025" units="cm"/>
      <inkml:brushProperty name="height" value="0.025" units="cm"/>
      <inkml:brushProperty name="color" value="#AB008B"/>
    </inkml:brush>
  </inkml:definitions>
  <inkml:trace contextRef="#ctx0" brushRef="#br0">1 446 6951,'0'0'17579,"8"-9"-16207,91-113 790,120-192 0,-219 314-2156,0 0 0,0 0 1,0 0-1,0 1 0,0-1 0,0 0 1,0 0-1,0 0 0,0 0 0,0 0 0,0 1 1,0-1-1,0 0 0,0 0 0,0 0 1,0 0-1,0 1 0,0-1 0,0 0 1,0 0-1,0 0 0,0 0 0,0 1 1,0-1-1,0 0 0,0 0 0,0 0 0,0 0 1,0 0-1,1 0 0,-1 1 0,0-1 1,0 0-1,0 0 0,0 0 0,0 0 1,0 0-1,1 0 0,-1 0 0,0 0 0,0 0 1,0 0-1,0 1 0,1-1 0,-1 0 1,0 0-1,0 0 0,0 0 0,0 0 1,1 0-1,-1 0 0,0 0 0,0 0 0,0-1 1,0 1-1,0 0 0,1 0 0,-1 0 1,0 0-1,0 0 0,0 0 0,0 0 1,0 0-1,1 0 0,-1 0 0,0-1 0,3 30 144,-2 33 73,-8 68 354,2-82-186,3 0 1,6 87-1,-4-132-400,0-1 1,1 1-1,0 0 0,-1-1 1,1 1-1,0-1 0,0 1 1,0-1-1,0 0 0,1 1 1,-1-1-1,1 0 0,-1 0 1,1 0-1,2 3 0,-4-6-492,1 0 1,-1-1-1,0 1 0,0 0 1,0 0-1,-1 0 0,1 0 0,0 0 1,0 0-1,0 0 0,-1 0 0,1 0 1,-1 0-1,1 0 0,-1 0 0,1 0 1,-1 1-1,1-1 0,-2-1 0,-13-6-7608,-5 2-6331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8.443"/>
    </inkml:context>
    <inkml:brush xml:id="br0">
      <inkml:brushProperty name="width" value="0.025" units="cm"/>
      <inkml:brushProperty name="height" value="0.025" units="cm"/>
      <inkml:brushProperty name="color" value="#AB008B"/>
    </inkml:brush>
  </inkml:definitions>
  <inkml:trace contextRef="#ctx0" brushRef="#br0">1 32 16944,'0'0'9353,"60"-13"-7527,-28 9-737,-1-1-417,5 2-255,-1-1-353,-1 2 0,-3 2-32,-4 0-385,0 0-1024,-10 0-2146,-3 0-2018,-6 0-3524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5.029"/>
    </inkml:context>
    <inkml:brush xml:id="br0">
      <inkml:brushProperty name="width" value="0.025" units="cm"/>
      <inkml:brushProperty name="height" value="0.025" units="cm"/>
    </inkml:brush>
  </inkml:definitions>
  <inkml:trace contextRef="#ctx0" brushRef="#br0">1 1 2723,'0'0'28293,"7"8"-27193,18 16-256,45 34-1,-8-21-2582,-55-35 401,0 1-1,0-1 1,0 0 0,0 0 0,0-1 0,0 0 0,10 1 0,-11-2-6376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098"/>
    </inkml:context>
    <inkml:brush xml:id="br0">
      <inkml:brushProperty name="width" value="0.025" units="cm"/>
      <inkml:brushProperty name="height" value="0.025" units="cm"/>
      <inkml:brushProperty name="color" value="#AB008B"/>
    </inkml:brush>
  </inkml:definitions>
  <inkml:trace contextRef="#ctx0" brushRef="#br0">39 1 13741,'0'0'9038,"2"10"-7538,0 26-878,-2 1 1,0-1-1,-3 0 1,-1 0-1,-11 43 0,-5 57 529,20-134-141,3-7-296,6-17 48,9-31-344,-5-2-517,-3-1 0,-2 0 0,2-80 1,-10 234-127,0-97 226,1 0-1,-1 0 0,0 0 1,0-1-1,1 1 0,-1 0 1,0 0-1,1 0 0,-1-1 1,0 1-1,1 0 0,0 0 1,-1-1-1,1 1 0,-1-1 1,1 1-1,0 0 0,-1-1 1,1 1-1,0-1 0,-1 1 1,1-1-1,0 0 0,0 1 1,0-1-1,-1 0 0,1 0 1,0 1-1,0-1 0,0 0 1,0 0-1,0 0 1,-1 0-1,1 0 0,0 0 1,0 0-1,0 0 0,0 0 1,0-1-1,-1 1 0,1 0 1,0-1-1,0 1 0,0 0 1,-1-1-1,1 1 0,0-1 1,0 0-1,40-23 181,60-83 11,-101 107-196,0-1-1,0 1 0,0 0 1,0 0-1,0-1 1,0 1-1,1 0 0,-1 0 1,0 0-1,0 0 1,0-1-1,1 1 1,-1 0-1,0 0 0,0 0 1,0 0-1,1 0 1,-1 0-1,0-1 0,0 1 1,1 0-1,-1 0 1,0 0-1,0 0 1,0 0-1,1 0 0,-1 0 1,0 0-1,0 0 1,1 0-1,-1 0 0,0 0 1,0 0-1,1 0 1,-1 1-1,0-1 1,0 0-1,1 0 0,-1 0 1,0 0-1,0 0 1,0 0-1,1 1 0,-1-1 1,0 0-1,0 0 1,0 0-1,0 0 1,1 1-1,-1-1 0,3 19-168,-6 28 84,-4-11 134,-16 49 1,15-60-18,0 1-1,2 0 1,1 1 0,-2 41-1,7-68-43,0 0 0,-1 0 0,1 0 1,0 0-1,0 0 0,0 1 0,0-1 0,0 0 0,0 0 0,0 0 0,0 0 0,0 1 0,0-1 0,0 0 0,0 0 0,1 0 1,-1 0-1,0 0 0,0 1 0,0-1 0,0 0 0,0 0 0,0 0 0,0 0 0,0 0 0,0 1 0,0-1 0,1 0 1,-1 0-1,0 0 0,0 0 0,0 0 0,0 0 0,0 0 0,1 0 0,-1 0 0,0 0 0,0 1 0,0-1 0,0 0 1,0 0-1,1 0 0,-1 0 0,0 0 0,0 0 0,0 0 0,0 0 0,1 0 0,-1 0 0,0 0 0,0-1 0,0 1 0,0 0 1,1 0-1,-1 0 0,12-9-2249,7-13-3926,-9 2-979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566"/>
    </inkml:context>
    <inkml:brush xml:id="br0">
      <inkml:brushProperty name="width" value="0.025" units="cm"/>
      <inkml:brushProperty name="height" value="0.025" units="cm"/>
      <inkml:brushProperty name="color" value="#AB008B"/>
    </inkml:brush>
  </inkml:definitions>
  <inkml:trace contextRef="#ctx0" brushRef="#br0">0 50 7751,'0'0'19122,"77"9"-17200,-40-16-961,3-5-576,-1-1-257,-4 1-96,-5 5-32,-7 0-609,-7 7-1185,-7 0-2241,-9 13-9354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910"/>
    </inkml:context>
    <inkml:brush xml:id="br0">
      <inkml:brushProperty name="width" value="0.025" units="cm"/>
      <inkml:brushProperty name="height" value="0.025" units="cm"/>
      <inkml:brushProperty name="color" value="#AB008B"/>
    </inkml:brush>
  </inkml:definitions>
  <inkml:trace contextRef="#ctx0" brushRef="#br0">0 8 19538,'0'0'7239,"69"0"-5701,-33 0-898,5 0-511,2-2-226,-1 1-2689,-6-1-3844,-6-1-7015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4.640"/>
    </inkml:context>
    <inkml:brush xml:id="br0">
      <inkml:brushProperty name="width" value="0.025" units="cm"/>
      <inkml:brushProperty name="height" value="0.025" units="cm"/>
      <inkml:brushProperty name="color" value="#AB008B"/>
    </inkml:brush>
  </inkml:definitions>
  <inkml:trace contextRef="#ctx0" brushRef="#br0">1 335 7559,'0'0'18257,"11"-6"-16030,8-6-1707,-1-1 0,-1-1 0,0-1 0,0 0 0,-2-1 0,19-24 0,127-163 564,-181 270-1084,-15 12 0,17-42 0,1 2 0,2-1 0,2 2 0,-12 57 0,25-96-18,0-1-1,-1 1 1,1 0 0,0 0-1,0 0 1,0-1 0,0 1-1,0 0 1,0 0-1,0 0 1,0-1 0,0 1-1,0 0 1,0 0 0,0 0-1,0-1 1,1 1 0,-1 0-1,0 0 1,1-1 0,-1 1-1,1 0 1,-1-1 0,0 1-1,1 0 1,-1-1 0,1 1-1,0-1 1,0 2-1,1-2-66,-1 0-1,0 0 1,1 0-1,-1 0 0,0-1 1,0 1-1,1 0 1,-1 0-1,0-1 0,0 1 1,1-1-1,-1 1 1,0-1-1,0 0 0,0 1 1,1-2-1,42-37-4362,-22 7-1574,0-4-2418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4.983"/>
    </inkml:context>
    <inkml:brush xml:id="br0">
      <inkml:brushProperty name="width" value="0.025" units="cm"/>
      <inkml:brushProperty name="height" value="0.025" units="cm"/>
      <inkml:brushProperty name="color" value="#AB008B"/>
    </inkml:brush>
  </inkml:definitions>
  <inkml:trace contextRef="#ctx0" brushRef="#br0">76 0 9801,'0'0'17489,"-8"11"-16961,0-2-492,1 1 0,0-1 0,1 2-1,0-1 1,0 1 0,1 0 0,1 0-1,0 0 1,-5 20 0,7-19 1,0 0 1,1 0-1,0 1 1,1-1-1,1 0 1,1 15-1,-1-25 0,-1 0 0,0 0-1,1-1 1,0 1 0,-1 0 0,1 0 0,0 0-1,0-1 1,0 1 0,0 0 0,0-1 0,0 1-1,0-1 1,1 0 0,-1 1 0,1-1 0,-1 0-1,1 0 1,1 2 0,0-3 69,-1 1-1,1-1 1,-1 1 0,1-1 0,-1 0-1,1 0 1,-1 0 0,1 0-1,0-1 1,-1 1 0,1-1 0,-1 1-1,0-1 1,1 0 0,-1 0-1,1 0 1,-1 0 0,0-1 0,2 0-1,6-5-34,0 0-1,-1 0 1,-1 0-1,1-1 0,-1-1 1,0 1-1,-1-1 1,0-1-1,0 1 0,-1-1 1,0 0-1,-1-1 1,0 1-1,-1-1 1,0 0-1,-1 0 0,0-1 1,-1 1-1,0-1 1,1-17-1,-3 28-70,0-1 0,0 1 0,0 0 0,0-1 0,0 1 0,0 0 0,-1-1 0,1 1 0,0-1 0,-1 1 0,1 0 0,-1 0 0,1-1 0,-1 1 0,0 0 0,1 0 0,-1-1 0,0 1 0,0 0 0,0 0 0,0 0 0,0 0 0,0 0 0,0 1 0,0-1 0,0 0 0,0 0 0,-1 1 0,1-1 0,0 1 0,0-1 0,-1 1 0,1-1 0,-1 1 0,1 0 0,0-1 0,-1 1 0,1 0 0,0 0 0,-1 0 0,1 0 0,-1 1 0,1-1 0,0 0 0,-1 1 0,1-1 0,0 0 0,-1 1 0,0 0 0,-5 2 0,-1-1 0,2 1 0,-1 0 0,0 1 0,1-1 0,-1 1 0,1 1 0,-6 5 0,6-4-742,0 0 0,0 1 0,0-1 0,1 1 0,0 1 0,-7 13 0,29-38-14852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5.339"/>
    </inkml:context>
    <inkml:brush xml:id="br0">
      <inkml:brushProperty name="width" value="0.025" units="cm"/>
      <inkml:brushProperty name="height" value="0.025" units="cm"/>
      <inkml:brushProperty name="color" value="#AB008B"/>
    </inkml:brush>
  </inkml:definitions>
  <inkml:trace contextRef="#ctx0" brushRef="#br0">112 25 15727,'-9'6'6134,"-2"1"-5120,-44 33 3473,51-37-4387,1 0-1,0 0 1,0 1-1,1-1 1,-1 1-1,1 0 0,-1 0 1,1 0-1,0 0 1,1 0-1,-1 0 1,1 0-1,0 1 1,-2 8-1,3-10-98,-1 1 1,1 0-1,0 0 0,0-1 1,0 1-1,0 0 0,0 0 1,1 0-1,0-1 0,0 1 1,0 0-1,0-1 0,0 1 1,1-1-1,0 1 0,0-1 1,0 0-1,0 0 0,0 0 1,0 0-1,1 0 0,0 0 1,-1 0-1,1-1 0,0 0 1,0 1-1,0-1 0,1 0 1,-1-1-1,1 1 0,-1 0 1,1-1-1,-1 0 0,1 0 1,0 0-1,-1 0 0,1-1 1,0 1-1,4-1 0,-3 1 120,0-1-1,1 1 0,-1-1 1,0 0-1,1-1 0,-1 0 1,0 1-1,1-1 0,-1-1 1,0 1-1,0-1 1,0 0-1,0 0 0,0-1 1,-1 1-1,7-5 0,-8 3-13,1 0 0,-1 0-1,1-1 1,-1 1 0,-1-1-1,1 1 1,0-1 0,-1 0-1,0 0 1,0 0 0,-1 0 0,0-1-1,1 1 1,-2 0 0,1-1-1,0-7 1,0 4-102,-1 0 1,0 0-1,0 0 0,0-1 1,-1 1-1,-1 0 0,0 0 1,-5-15-1,6 21-12,0 0-1,-1 1 1,1 0 0,-1-1 0,0 1-1,1 0 1,-1 0 0,0 0 0,0 0-1,-1 0 1,1 0 0,0 0-1,-1 1 1,1-1 0,-1 1 0,1 0-1,-1 0 1,0 0 0,1 0-1,-1 0 1,0 1 0,0-1 0,0 1-1,1 0 1,-1-1 0,0 1-1,0 1 1,0-1 0,0 0 0,0 1-1,1-1 1,-4 2 0,0-1-547,1 1 0,0 0 1,-1 0-1,1 0 0,0 1 1,-9 5-1,-13 12-6647,3-1-5008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36.546"/>
    </inkml:context>
    <inkml:brush xml:id="br0">
      <inkml:brushProperty name="width" value="0.025" units="cm"/>
      <inkml:brushProperty name="height" value="0.025" units="cm"/>
      <inkml:brushProperty name="color" value="#AB008B"/>
    </inkml:brush>
  </inkml:definitions>
  <inkml:trace contextRef="#ctx0" brushRef="#br0">1 1 14157,'0'0'4784,"6"5"-4112,-1-1-508,1 0 1,-1-1-1,1 1 0,0-1 0,-1-1 1,1 1-1,0-1 0,1 0 0,-1-1 0,0 1 1,0-1-1,1 0 0,-1-1 0,1 0 1,-1 0-1,1 0 0,-1-1 0,0 0 0,1 0 1,8-3-1,-4 2 10,0 0 0,0 1-1,0 0 1,0 0 0,0 1 0,0 1 0,-1 0 0,1 0 0,0 1-1,21 7 1,2 3 145,0 2-1,31 19 0,-37-18-243,0-1-1,1-2 1,36 11-1,-38-18 44,0 0 0,0-2 0,0-1 0,36-1 1,107-17 685,28 0-335,-3 22-28,-110-1-385,1-4 1,-1-3-1,87-14 1,-48-5-23,1 5-1,130 0 1,177 23 196,-431-7-156,0 0 0,1 1 0,-1-1 0,0 0 0,0 1 1,1-1-1,-1 1 0,0-1 0,0 1 0,0-1 0,0 1 0,0 0 0,0 0 1,0-1-1,0 1 0,0 0 0,1 2 0,1 9-280,-10-4-3928,-7-4-3596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38.564"/>
    </inkml:context>
    <inkml:brush xml:id="br0">
      <inkml:brushProperty name="width" value="0.025" units="cm"/>
      <inkml:brushProperty name="height" value="0.025" units="cm"/>
      <inkml:brushProperty name="color" value="#AB008B"/>
    </inkml:brush>
  </inkml:definitions>
  <inkml:trace contextRef="#ctx0" brushRef="#br0">463 181 4324,'0'0'4223,"-9"-5"-1586,0 0-1998,0 1 1,0-1 0,-1 2-1,1-1 1,-1 1-1,0 1 1,0 0-1,0 0 1,-15 0-1,12 2-315,0 0 0,0 0 0,1 1-1,-1 1 1,0 0 0,1 1 0,-1 0-1,1 1 1,0 1 0,0 0 0,0 0 0,1 1-1,0 0 1,0 1 0,0 1 0,1 0-1,0 0 1,1 0 0,-17 21 0,14-12-253,1 0 1,0 0 0,2 2-1,0-1 1,1 1-1,1 0 1,0 1-1,2-1 1,0 1 0,2 0-1,0 1 1,1-1-1,1 0 1,2 26 0,1-12-55,1 0 1,1-1 0,3 0 0,0 0 0,2-1 0,2 1 0,26 56 0,-31-77-29,1 0 0,0 0 1,0-1-1,2 0 0,-1 0 0,1 0 0,1-1 1,0-1-1,0 0 0,1 0 0,0-1 0,20 11 1,-21-14 23,0-1-1,0-1 1,1 0 0,-1 0 0,1-1 0,-1 0 0,1-1 0,0 0 0,0-1 0,-1 0 0,1 0 0,0-2 0,0 1 0,-1-1 0,1-1 0,17-6 0,0-2 277,0-2 1,-1-1-1,0-1 1,-1-1-1,-1-2 1,-1 0-1,-1-1 1,0-2-1,-1 0 1,-2-2-1,35-47 0,-35 42-141,-2-2 0,-1 0 1,-1 0-1,-2-1 0,-1-1 0,-1-1 0,-2 0 0,-1 0 0,-2-1 0,4-46 0,-9 53-101,-1 1 1,-1-1-1,-2 0 1,-1 0-1,-1 1 1,-1-1 0,-14-42-1,17 61-33,-1 1 0,0 0 1,-1 0-1,1 0 0,-1 0 0,-1 0 0,1 1 1,-1 0-1,-1 0 0,1 0 0,-1 0 0,0 1 1,0 0-1,0 0 0,-1 1 0,1 0 0,-1 0 1,0 0-1,-1 1 0,1 0 0,-1 1 0,1-1 1,-1 1-1,0 1 0,1 0 0,-1 0 0,0 0 1,0 1-1,0 0 0,-8 1 0,3 1-26,1 0-1,-1 1 1,1 1-1,0 0 1,0 0-1,1 1 0,-1 0 1,1 1-1,0 1 1,-17 12-1,-7 10-808,-52 53-1,70-64 235,-68 67-3594,-7 8-3133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0.739"/>
    </inkml:context>
    <inkml:brush xml:id="br0">
      <inkml:brushProperty name="width" value="0.025" units="cm"/>
      <inkml:brushProperty name="height" value="0.025" units="cm"/>
      <inkml:brushProperty name="color" value="#AB008B"/>
    </inkml:brush>
  </inkml:definitions>
  <inkml:trace contextRef="#ctx0" brushRef="#br0">131 0 6470,'0'0'18124,"-5"9"-17542,-5 10-273,1 0 1,0 1 0,2 0-1,0 1 1,1 0 0,2 0-1,0 0 1,-2 34-1,6-54-304,0-1-1,0 1 1,0-1-1,0 1 1,0-1-1,0 1 1,0-1-1,1 0 1,-1 1-1,0-1 0,0 1 1,0-1-1,1 1 1,-1-1-1,0 0 1,0 1-1,1-1 1,-1 0-1,0 1 1,1-1-1,-1 0 1,0 0-1,1 1 0,-1-1 1,0 0-1,1 0 1,-1 1-1,1-1 1,-1 0-1,1 0 1,-1 0-1,0 0 1,1 0-1,-1 0 0,1 0 1,0 0-1,24-3 136,19-16 105,-35 13-226,-4 2-19,1 0 1,-1 1 0,1 0-1,0 0 1,0 0-1,0 1 1,0 0-1,1 0 1,-1 0 0,0 1-1,1 0 1,-1 0-1,13 0 1,-18 2 6,0 0-1,0 0 1,0 0 0,0 0 0,0 0-1,0 1 1,0-1 0,-1 0 0,1 0-1,0 1 1,-1-1 0,1 0-1,-1 1 1,0-1 0,1 0 0,-1 1-1,0-1 1,0 1 0,0-1-1,0 1 1,0-1 0,0 0 0,0 1-1,-1-1 1,1 1 0,-1 1-1,-9 40 336,3-31-127,0-1 0,-1 0-1,0 0 1,-1-1 0,0 0-1,-1-1 1,0 0 0,-18 13 0,21-17-97,0-1 0,0 1 0,-1-1 0,0 0 0,0-1 1,0 0-1,0 0 0,-1-1 0,1 0 0,-1 0 0,1-1 1,-1 0-1,0-1 0,-12 0 0,20-1-213,0 1 0,0 0 0,0 0 1,0-1-1,0 1 0,0-1 0,0 1 0,1-1 0,-1 1 0,0-1 1,0 0-1,0 1 0,1-1 0,-1 0 0,0 0 0,0 1 1,1-1-1,-1 0 0,1 0 0,-1 0 0,1 0 0,-1 0 0,1 0 1,0 0-1,-1 0 0,1 0 0,0 0 0,0 0 0,0 0 0,0 0 1,0 0-1,0 0 0,0 0 0,0 0 0,0 0 0,0 0 0,1 0 1,-1 0-1,0 0 0,1-1 0,18-51-7715,-13 38 4652,4-18-6392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082"/>
    </inkml:context>
    <inkml:brush xml:id="br0">
      <inkml:brushProperty name="width" value="0.025" units="cm"/>
      <inkml:brushProperty name="height" value="0.025" units="cm"/>
      <inkml:brushProperty name="color" value="#AB008B"/>
    </inkml:brush>
  </inkml:definitions>
  <inkml:trace contextRef="#ctx0" brushRef="#br0">1 75 9897,'0'0'19315,"52"-39"-19219,-23 31-64,0 0-641,-2 4-1185,2 0-832,-4 1-1346,-2-1-1889,-5 0-6151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7.777"/>
    </inkml:context>
    <inkml:brush xml:id="br0">
      <inkml:brushProperty name="width" value="0.025" units="cm"/>
      <inkml:brushProperty name="height" value="0.025" units="cm"/>
    </inkml:brush>
  </inkml:definitions>
  <inkml:trace contextRef="#ctx0" brushRef="#br0">70 1 12107,'0'0'10063,"-5"9"-9118,-5 8-420,0 1 1,2 0-1,0 1 0,1-1 0,1 2 0,0-1 0,-3 31 1,39-87-2053,43-87-4949,-84 165 8323,10-40-1816,-5 11 495,1 0 0,0 1 0,1 0 0,0-1 0,0 2 0,2-1 0,-2 16 0,4-29-527,0 0 0,0 0 1,0 0-1,0 1 0,0-1 0,0 0 0,0 0 1,0 0-1,0 0 0,0 0 0,0 1 0,0-1 1,0 0-1,0 0 0,0 0 0,0 0 0,0 0 1,0 1-1,1-1 0,-1 0 0,0 0 1,0 0-1,0 0 0,0 0 0,0 0 0,0 1 1,0-1-1,1 0 0,-1 0 0,0 0 0,0 0 1,0 0-1,0 0 0,0 0 0,1 0 0,-1 0 1,0 0-1,0 0 0,0 0 0,0 0 0,1 0 1,-1 0-1,0 0 0,0 0 0,0 0 0,0 0 1,0 0-1,1 0 0,-1 0 0,0 0 0,12-7-737,7-9-1873,-5-6-3234,1-5-6572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5.358"/>
    </inkml:context>
    <inkml:brush xml:id="br0">
      <inkml:brushProperty name="width" value="0.025" units="cm"/>
      <inkml:brushProperty name="height" value="0.025" units="cm"/>
    </inkml:brush>
  </inkml:definitions>
  <inkml:trace contextRef="#ctx0" brushRef="#br0">113 0 6598,'0'0'23340,"-4"13"-22406,-100 424 160,99-398-1869,5-24-8379,0-22 2267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469"/>
    </inkml:context>
    <inkml:brush xml:id="br0">
      <inkml:brushProperty name="width" value="0.025" units="cm"/>
      <inkml:brushProperty name="height" value="0.025" units="cm"/>
      <inkml:brushProperty name="color" value="#AB008B"/>
    </inkml:brush>
  </inkml:definitions>
  <inkml:trace contextRef="#ctx0" brushRef="#br0">81 130 5926,'0'0'16319,"-8"12"-15358,0-1-762,1 0 1,1 1-1,0 0 0,0 0 0,1 0 1,1 1-1,0 0 0,-5 25 1,8-26 30,-1 2 32,1 1-1,1 0 1,0-1-1,3 25 1,-3-37-238,1 0 1,-1 1-1,0-1 0,1 0 0,0 0 1,-1 1-1,1-1 0,0 0 1,0 0-1,1 0 0,-1 0 0,0 0 1,0-1-1,1 1 0,-1 0 0,1 0 1,0-1-1,0 1 0,-1-1 1,1 0-1,0 1 0,0-1 0,0 0 1,0 0-1,0 0 0,1-1 1,-1 1-1,0 0 0,0-1 0,1 1 1,-1-1-1,0 0 0,0 0 1,1 0-1,-1 0 0,0 0 0,3-1 1,2 0 112,-1-1-1,1-1 1,-1 1 0,0-1 0,0 0 0,0 0 0,0-1 0,-1 0 0,1 0 0,-1 0 0,0 0 0,0-1 0,-1 0 0,1 0-1,-1 0 1,4-8 0,4-4 51,-2 0 0,0-1 0,-1 0 0,8-24 0,-13 30-125,0-1 1,-1 1-1,0-1 0,-1 1 1,0-1-1,-1 0 1,0 0-1,-1 1 0,-1-1 1,-3-19-1,3 27-51,0 0 1,-1 1-1,0-1 1,1 0-1,-2 1 0,1-1 1,0 1-1,-1 0 0,0 0 1,0 0-1,0 0 0,-1 0 1,1 1-1,-1-1 0,0 1 1,0 0-1,0 0 0,0 1 1,0-1-1,-1 1 0,1 0 1,-1 0-1,0 0 0,1 1 1,-1-1-1,0 1 0,0 0 1,0 1-1,-6-1 0,3 1-1,0 0 0,1 0 0,-1 1 0,0 0 0,1 0 0,-1 1 0,1 0 0,0 0 0,-1 1 0,1 0 0,-7 4 0,11-6-75,0 1-1,1 0 0,-1-1 1,0 1-1,1 0 1,0 0-1,-1 0 1,1 1-1,0-1 1,0 0-1,0 1 1,1-1-1,-1 1 1,0 0-1,1 0 1,0 0-1,0-1 1,0 1-1,0 0 1,0 0-1,0 1 1,1-1-1,-1 0 1,1 0-1,0 0 1,0 0-1,0 0 1,1 0-1,-1 1 1,2 2-1,-2-5-145,1 0 0,-1 0-1,1-1 1,-1 1 0,1 0 0,0-1-1,-1 1 1,1 0 0,0-1 0,-1 1 0,1-1-1,0 1 1,0-1 0,0 0 0,-1 1-1,1-1 1,0 0 0,0 1 0,0-1 0,0 0-1,0 0 1,0 0 0,0 0 0,0 0 0,-1 0-1,1 0 1,0 0 0,0 0 0,0 0-1,0-1 1,0 1 0,0 0 0,0 0 0,-1-1-1,3 0 1,31-15-7730,-11-2-585</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794"/>
    </inkml:context>
    <inkml:brush xml:id="br0">
      <inkml:brushProperty name="width" value="0.025" units="cm"/>
      <inkml:brushProperty name="height" value="0.025" units="cm"/>
      <inkml:brushProperty name="color" value="#AB008B"/>
    </inkml:brush>
  </inkml:definitions>
  <inkml:trace contextRef="#ctx0" brushRef="#br0">47 0 6054,'0'0'7046,"0"11"-3159,-1 14-1796,-1 0-1,-9 39 1,5-36-1241,2 1 1,0 0-1,1 33 0,3-60-816,0 0-1,0 0 1,0 0 0,0 1-1,0-1 1,1 0 0,-1 0-1,1 0 1,-1 0 0,1 0-1,0 0 1,-1 0 0,1 0-1,0 0 1,1 0 0,-1 0-1,0 0 1,0-1 0,1 1-1,-1-1 1,1 1 0,-1-1-1,1 1 1,0-1 0,0 0-1,-1 0 1,1 0 0,0 0-1,0 0 1,0 0 0,0 0-1,0-1 1,0 1 0,1-1-1,-1 1 1,0-1 0,4 0-1,-1 0 143,1-1-1,-1 0 1,0 0-1,1-1 1,-1 1-1,0-1 1,0 0 0,0-1-1,0 1 1,0-1-1,0 0 1,-1 0-1,8-7 1,0-2 13,0 0 0,-1 0 0,-1-1 0,0 0 0,12-24 0,-17 29-88,-1 0 1,-1 0 0,0-1-1,0 1 1,0-1 0,-1 0-1,0 1 1,-1-1 0,0 0 0,-1 0-1,0-18 1,-1 25-101,0 0-1,1 0 1,-1-1-1,0 1 1,0 0 0,-1 0-1,1 0 1,0 0-1,-1 0 1,1 0 0,-1 0-1,0 0 1,1 1-1,-1-1 1,0 1 0,0-1-1,0 1 1,0 0-1,0 0 1,-1-1 0,1 2-1,0-1 1,0 0 0,-1 0-1,1 1 1,0-1-1,-1 1 1,1 0 0,-1 0-1,1 0 1,-1 0-1,-2 0 1,-2 0-1,0 0-1,0 1 1,1-1 0,-1 1-1,0 1 1,0-1-1,0 1 1,1 1 0,-1-1-1,-7 5 1,-38 31-3532,24-16-1958,5-5-6500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045"/>
    </inkml:context>
    <inkml:brush xml:id="br0">
      <inkml:brushProperty name="width" value="0.025" units="cm"/>
      <inkml:brushProperty name="height" value="0.025" units="cm"/>
      <inkml:brushProperty name="color" value="#AB008B"/>
    </inkml:brush>
  </inkml:definitions>
  <inkml:trace contextRef="#ctx0" brushRef="#br0">1 118 6790,'0'0'10314,"0"-10"-8835,-1-34 21,1 42-1358,1-1 0,0 1 0,-1 0 0,1-1 0,0 1 0,0-1 0,1 1 1,-1 0-1,0 0 0,1 0 0,-1 0 0,1 0 0,-1 0 0,1 0 0,0 1 0,0-1 0,0 0 0,0 1 0,0 0 0,1-1 0,-1 1 0,4-1 0,1-2 106,1 1 0,0 1-1,0 0 1,14-3 0,-18 4-146,0 1-1,0-1 1,-1 1 0,1 0 0,0 0 0,0 0 0,0 0 0,0 1 0,-1 0 0,1-1 0,5 3 0,-8-2-35,0 0 0,0 0 0,0 0 0,1 0 0,-2 0 0,1 1 1,0-1-1,0 0 0,0 1 0,0-1 0,-1 0 0,1 1 0,-1-1 1,1 1-1,-1-1 0,0 1 0,1-1 0,-1 1 0,0-1 0,0 1 1,0-1-1,0 1 0,0-1 0,0 1 0,-1-1 0,1 1 0,0-1 1,-1 1-1,1-1 0,-2 3 0,-1 3 71,0-1 0,-1 1 0,1 0 0,-2-1 0,1 0 0,-1 0 0,1 0 0,-2-1 0,1 0-1,-1 0 1,1 0 0,-1 0 0,-12 5 0,-32 33 275,49-42-408,0 1 0,0-1 1,0 1-1,0 0 0,0-1 1,0 1-1,1 0 0,-1-1 1,0 1-1,1 0 0,0 0 1,-1 0-1,1-1 0,0 1 1,0 0-1,0 0 0,0 0 1,0 0-1,1 0 0,-1-1 1,0 1-1,1 0 0,0 0 1,-1-1-1,1 1 0,0 0 1,0-1-1,0 1 0,0-1 1,0 1-1,0-1 0,0 1 1,0-1-1,1 0 0,-1 1 1,1-1-1,-1 0 0,1 0 1,2 1-1,2 3 0,1 0-1,0-1 1,1 0 0,-1 0-1,1-1 1,-1 0 0,13 4 0,-12-6-556,1 1 1,0-1 0,0 0-1,0-1 1,15-1 0,-20 0-332,0 0 0,1 0 0,-1 0 1,0 0-1,1-1 0,-1 0 1,0 1-1,4-4 0,16-12-9047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511"/>
    </inkml:context>
    <inkml:brush xml:id="br0">
      <inkml:brushProperty name="width" value="0.025" units="cm"/>
      <inkml:brushProperty name="height" value="0.025" units="cm"/>
      <inkml:brushProperty name="color" value="#AB008B"/>
    </inkml:brush>
  </inkml:definitions>
  <inkml:trace contextRef="#ctx0" brushRef="#br0">118 0 14798,'0'0'9385,"-3"11"-7912,-3 15-773,0-6-65,1 1 0,1-1 1,-2 31-1,11-50-639,1 0 0,-1 0 0,1 0 0,-1-1 0,1 1 0,0-1 0,8-2 0,-8 2-157,-1-1 1,0 1 0,1 1-1,-1-1 1,0 1 0,1-1-1,7 4 1,-12-4 144,0 0 0,-1 1 0,1-1 0,0 1 1,0-1-1,0 1 0,-1-1 0,1 1 0,0-1 0,-1 1 0,1 0 1,-1 0-1,1-1 0,-1 1 0,1 0 0,-1 0 0,1-1 0,-1 1 1,1 0-1,-1 1 0,0 0 21,0 0 0,0 0 1,0 0-1,0 0 0,0 0 0,0 0 0,-1 0 1,1 0-1,-1 0 0,1 0 0,-1 0 0,0 0 1,-1 2-1,-2 2 113,0-1-1,0 1 1,-1-1 0,0 0 0,0 0-1,0 0 1,0 0 0,-1-1 0,0 0 0,-11 6-1,8-5 124,-1 0-1,0-1 1,0 0-1,0 0 1,0-1-1,-16 3 1,24-6-262,0 1 1,1-1 0,-1 0 0,0 0 0,0 0-1,1 0 1,-1 0 0,0 0 0,0 0 0,1 0-1,-1-1 1,0 1 0,0 0 0,1-1-1,-1 0 1,1 1 0,-1-1 0,0 0 0,1 0-1,0 0 1,-1 0 0,1 0 0,-1 0-1,0-2 1,1 0-366,0 1 1,0-1-1,0 0 0,1 1 0,-1-1 0,1 0 1,0 0-1,0 1 0,0-1 0,0 0 0,0 0 1,1 1-1,-1-1 0,1 0 0,1-4 0,9-22-5198,2-3-3197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851"/>
    </inkml:context>
    <inkml:brush xml:id="br0">
      <inkml:brushProperty name="width" value="0.025" units="cm"/>
      <inkml:brushProperty name="height" value="0.025" units="cm"/>
      <inkml:brushProperty name="color" value="#AB008B"/>
    </inkml:brush>
  </inkml:definitions>
  <inkml:trace contextRef="#ctx0" brushRef="#br0">0 44 13613,'0'0'10826,"76"-3"-10762,-42-10-544,-1 3-1858,3 0-1378,-5 3-4067</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8.195"/>
    </inkml:context>
    <inkml:brush xml:id="br0">
      <inkml:brushProperty name="width" value="0.025" units="cm"/>
      <inkml:brushProperty name="height" value="0.025" units="cm"/>
      <inkml:brushProperty name="color" value="#AB008B"/>
    </inkml:brush>
  </inkml:definitions>
  <inkml:trace contextRef="#ctx0" brushRef="#br0">92 6 14542,'0'0'5915,"-7"12"-5029,1-2-636,0 0 0,1 1 1,0 0-1,1 0 0,0 0 1,0 1-1,1-1 0,-2 24 1,4-30-175,1 0 0,0 1 0,0-1 0,0 1 0,1-1 1,0 1-1,0-1 0,0 0 0,1 0 0,0 0 0,0 1 0,0-2 1,5 10-1,-4-12 61,-1 1 1,1-1 0,0 0 0,-1 1-1,1-2 1,1 1 0,-1 0-1,0 0 1,0-1 0,0 0-1,1 1 1,-1-1 0,1-1 0,-1 1-1,1 0 1,-1-1 0,1 0-1,-1 0 1,1 0 0,-1 0 0,1 0-1,3-2 1,4 0 32,-1 0 1,0-1-1,-1 0 0,1-1 1,0 0-1,-1 0 0,0-1 1,0 0-1,0-1 0,-1 0 1,0-1-1,9-8 0,-11 9-138,0 1-1,0-2 0,0 1 0,-1-1 0,0 0 0,0 0 0,0 0 0,-1-1 0,-1 1 0,1-1 0,-1 0 1,0 0-1,-1-1 0,0 1 0,1-9 0,-3 15-12,0 1 1,0-1-1,0 0 0,0 0 1,-1 1-1,1-1 0,-1 0 1,1 1-1,-1-1 0,1 0 1,-1 1-1,0-1 0,0 1 1,0-1-1,0 1 1,0 0-1,0-1 0,0 1 1,0 0-1,-1 0 0,1-1 1,-3-1-1,-1 1 3,1 0-1,-1 0 1,1 0-1,-1 0 1,0 1 0,0-1-1,0 1 1,-5 0 0,-11-1 13,1 2 1,-40 3 0,47-2-134,1 2 0,-1 0 0,1 0 1,0 1-1,0 0 0,0 1 0,-13 8 0,-19 13-7447,32-18-2379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6.550"/>
    </inkml:context>
    <inkml:brush xml:id="br0">
      <inkml:brushProperty name="width" value="0.025" units="cm"/>
      <inkml:brushProperty name="height" value="0.025" units="cm"/>
      <inkml:brushProperty name="color" value="#AB008B"/>
    </inkml:brush>
  </inkml:definitions>
  <inkml:trace contextRef="#ctx0" brushRef="#br0">0 77 8776,'0'0'13159,"1"-8"-11322,-1 5-1682,1 0 0,-1 0 1,0 0-1,1 0 0,0 0 0,0 0 1,0 1-1,0-1 0,0 0 0,1 0 1,-1 1-1,1-1 0,-1 1 0,1 0 1,0-1-1,0 1 0,0 0 0,0 0 1,1 0-1,-1 0 0,1 0 0,-1 1 1,1-1-1,-1 1 0,1 0 1,0 0-1,0 0 0,-1 0 0,1 0 1,0 0-1,0 1 0,0-1 0,0 1 1,0 0-1,5 0 0,-6 0-136,0 0-1,-1-1 1,1 1-1,0 0 1,-1 0-1,1 0 1,0 0 0,-1 0-1,1 0 1,0 1-1,-1-1 1,1 0-1,0 1 1,-1 0-1,1-1 1,-1 1-1,1 0 1,-1 0 0,1-1-1,-1 1 1,0 0-1,0 1 1,1-1-1,-1 0 1,0 0-1,0 0 1,0 1 0,0-1-1,0 1 1,0-1-1,0 0 1,-1 1-1,1 0 1,-1-1-1,1 1 1,-1-1-1,1 1 1,-1 0 0,0-1-1,0 1 1,0 0-1,0-1 1,0 1-1,0 0 1,0-1-1,0 1 1,-1 0 0,0 2-1,-1 3 72,0-1 0,0 0-1,-1 0 1,1 0 0,-1 0 0,-1 0-1,1-1 1,-1 1 0,0-1 0,0 0-1,-9 8 1,0-2 114,4-5-49,0 1 1,1 0-1,-13 14 1,20-19-141,0-1 0,-1 1 0,1 0 1,0-1-1,0 1 0,0 0 0,0 0 1,0 0-1,0 0 0,1 0 0,-1 0 1,1 0-1,-1 0 0,1 0 1,0 0-1,0 1 0,0-1 0,0 0 1,0 0-1,0 0 0,0 0 0,1 0 1,-1 0-1,1 0 0,1 3 0,-1-4-15,1 1 0,-1 0 0,1-1 0,0 1 0,0-1 0,0 0-1,0 0 1,0 0 0,0 0 0,0 0 0,0 0 0,0 0-1,0 0 1,1-1 0,-1 1 0,0-1 0,0 0 0,1 0-1,-1 0 1,3 0 0,49-2-1288,-5-10-1970,-4-10-3435,-18 4-156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6.939"/>
    </inkml:context>
    <inkml:brush xml:id="br0">
      <inkml:brushProperty name="width" value="0.025" units="cm"/>
      <inkml:brushProperty name="height" value="0.025" units="cm"/>
      <inkml:brushProperty name="color" value="#AB008B"/>
    </inkml:brush>
  </inkml:definitions>
  <inkml:trace contextRef="#ctx0" brushRef="#br0">127 1 9705,'0'0'17142,"-7"8"-16406,-18 27-447,24-35-289,1 1 0,-1-1 0,0 1 0,1 0 1,-1-1-1,1 1 0,0-1 0,-1 1 0,1 0 1,0 0-1,-1-1 0,1 1 0,0 0 0,-1 0 0,1-1 1,0 1-1,0 0 0,0 0 0,0-1 0,0 1 1,0 0-1,0 0 0,0 0 0,0-1 0,1 1 1,-1 0-1,0 0 0,0-1 0,1 1 0,-1 0 0,0-1 1,1 1-1,-1 0 0,1-1 0,-1 1 0,0 0 1,1-1-1,0 1 0,-1-1 0,1 1 0,-1-1 0,1 1 1,0-1-1,-1 1 0,1-1 0,1 1 0,37 5-137,-25-4 15,-11-2 110,0 1-1,-1 0 1,1 0 0,-1 0 0,1 0-1,-1 0 1,1 1 0,-1-1 0,1 1-1,-1-1 1,0 1 0,0 0 0,0 0-1,0 0 1,0 0 0,-1 0 0,1 0-1,0 1 1,-1-1 0,0 0 0,1 1-1,-1-1 1,0 1 0,0 0 0,-1-1-1,1 1 1,0 0 0,-1-1 0,0 1-1,0 0 1,0 0 0,0 0 0,0-1-1,0 1 1,-1 0 0,1 0 0,-1-1-1,0 1 1,-1 2 0,0 4 101,-2 0 1,1-1 0,-1 0 0,0 1-1,-1-1 1,0-1 0,0 1-1,-1-1 1,0 0 0,-12 11-1,10-11 189,-1-1 0,0 0 0,-1 0 0,-11 5 0,18-10-231,0 1 0,0-1 0,-1 0 0,1 0 0,-1 0 0,1 0 0,-1 0 0,1-1 0,-1 0 0,1 1 0,-1-1 0,0-1 0,1 1 0,-1 0 0,1-1 0,-6-1 0,8 1-105,0 0-1,0 0 1,-1 0-1,1-1 1,0 1-1,0 0 1,0 0 0,0-1-1,0 1 1,0-1-1,1 1 1,-1 0-1,0-1 1,1 0-1,-1 1 1,1-1 0,0 1-1,-1-1 1,1 0-1,0 1 1,0-3-1,0-42-3673,1 31 1506,-1-22-3251,4-3-2115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7.285"/>
    </inkml:context>
    <inkml:brush xml:id="br0">
      <inkml:brushProperty name="width" value="0.025" units="cm"/>
      <inkml:brushProperty name="height" value="0.025" units="cm"/>
      <inkml:brushProperty name="color" value="#AB008B"/>
    </inkml:brush>
  </inkml:definitions>
  <inkml:trace contextRef="#ctx0" brushRef="#br0">1 7 5926,'0'0'17937,"54"4"-16977,-27-3-735,3-1-161,8 0-1185,9 0-1794,-1-5-1954,3-1-3651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7.629"/>
    </inkml:context>
    <inkml:brush xml:id="br0">
      <inkml:brushProperty name="width" value="0.025" units="cm"/>
      <inkml:brushProperty name="height" value="0.025" units="cm"/>
      <inkml:brushProperty name="color" value="#AB008B"/>
    </inkml:brush>
  </inkml:definitions>
  <inkml:trace contextRef="#ctx0" brushRef="#br0">169 1 12940,'0'0'6588,"-9"5"-4186,-4 5-1441,-1 0 0,1 0 0,1 1 0,-14 15 0,20-19-639,0 0 0,0 1 0,1-1 1,0 1-1,1 1 0,-1-1 0,1 0 1,1 1-1,0 0 0,-4 15 0,6-21-276,0 1 0,1 0 0,-1-1 0,1 1 0,-1 0 0,1 0 0,1-1 0,-1 1 0,0 0-1,1-1 1,0 1 0,0 0 0,0-1 0,0 1 0,0-1 0,1 1 0,-1-1 0,1 0 0,0 0 0,0 1 0,3 2-1,-1-4-4,0 1 0,0-1-1,0 0 1,0 0-1,0 0 1,1-1-1,-1 0 1,0 0 0,1 0-1,-1 0 1,1 0-1,-1-1 1,1 0-1,0 0 1,-1 0-1,1-1 1,4 0 0,2-1-4,-1-1 1,0 1 0,1-2 0,-1 1 0,0-1-1,-1-1 1,1 0 0,-1 0 0,0-1 0,9-7-1,-13 9-27,0 0 0,0 0-1,0 0 1,0-1-1,-1 0 1,0 0-1,0 0 1,0-1-1,-1 1 1,1-1-1,-1 0 1,-1 0-1,1 0 1,-1 0-1,0 0 1,0-1-1,0-8 1,-2 12-3,0 1 0,0-1 0,0 1 0,-1-1 0,1 1 0,-1-1 0,1 1 0,-1-1 0,0 1 0,0-1 0,0 1 0,-1 0 0,1 0 0,-1 0 0,1 0 0,-1 0 0,1 0 0,-4-3 0,0 1 0,0 0 1,-1 0-1,0 1 1,1 0-1,-1 0 0,0 0 1,-7-2-1,-5-1-61,0 1-1,-1 1 1,0 1-1,-23-1 1,37 4-78,-50-1-2670,20 7-3537,10 6-2726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7.799"/>
    </inkml:context>
    <inkml:brush xml:id="br0">
      <inkml:brushProperty name="width" value="0.025" units="cm"/>
      <inkml:brushProperty name="height" value="0.025" units="cm"/>
    </inkml:brush>
  </inkml:definitions>
  <inkml:trace contextRef="#ctx0" brushRef="#br0">19 8 6118,'8'-8'11419,"-4"11"-4882,-5 23-3462,-9 23-6087,7-35 4681,-1-1-1832,-6 22-157,7-13-3436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145"/>
    </inkml:context>
    <inkml:brush xml:id="br0">
      <inkml:brushProperty name="width" value="0.025" units="cm"/>
      <inkml:brushProperty name="height" value="0.025" units="cm"/>
      <inkml:brushProperty name="color" value="#AB008B"/>
    </inkml:brush>
  </inkml:definitions>
  <inkml:trace contextRef="#ctx0" brushRef="#br0">119 0 7175,'0'0'19554,"0"4"-18732,-1 6-519,1-8-273,-1-1 1,1 0-1,0 1 0,-1-1 1,1 1-1,0-1 0,0 1 0,0-1 1,0 1-1,0-1 0,1 0 1,-1 1-1,0-1 0,1 1 1,-1-1-1,1 0 0,-1 1 0,1-1 1,-1 0-1,1 0 0,0 1 1,0-1-1,0 0 0,0 0 0,0 0 1,0 0-1,0 0 0,0 0 1,0 0-1,0 0 0,1-1 0,-1 1 1,0 0-1,0-1 0,1 1 1,-1-1-1,0 1 0,4 0 0,-3-1-29,0 0 0,0 0-1,0 1 1,0-1 0,0 1-1,0-1 1,0 1 0,0 0-1,0 0 1,0 0 0,0 0-1,0 0 1,-1 0-1,1 1 1,0-1 0,-1 0-1,1 1 1,-1 0 0,1-1-1,-1 1 1,0 0 0,0-1-1,0 1 1,0 0 0,0 0-1,0 0 1,0 0 0,0 0-1,-1 0 1,1 0-1,-1 0 1,0 1 0,0-1-1,0 0 1,0 0 0,0 0-1,0 0 1,0 0 0,-1 1-1,1-1 1,-1 0 0,1 0-1,-1 0 1,0 0-1,0 0 1,-1 2 0,0 1 98,-1 1 1,1-1 0,-1 0 0,0-1-1,-1 1 1,1 0 0,-1-1 0,0 0-1,0 0 1,0 0 0,0 0 0,-1-1-1,0 1 1,1-1 0,-1 0 0,-1-1-1,-6 3 1,9-3-89,-1-1 0,0 0 0,0-1-1,0 1 1,0-1 0,1 0 0,-1 1 0,0-2-1,0 1 1,0 0 0,0-1 0,0 0-1,1 0 1,-1 0 0,0 0 0,1 0 0,-1-1-1,1 0 1,-1 0 0,1 0 0,-5-4 0,6 4-382,0 0 1,0 0 0,0-1 0,1 1 0,-1-1-1,1 1 1,-1-1 0,1 0 0,0 0 0,0 1-1,-1-6 1,1 3-875,1 0 1,-1 0-1,1-1 0,0 1 1,0 0-1,1 0 0,1-9 0,6-14-6933</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502"/>
    </inkml:context>
    <inkml:brush xml:id="br0">
      <inkml:brushProperty name="width" value="0.025" units="cm"/>
      <inkml:brushProperty name="height" value="0.025" units="cm"/>
      <inkml:brushProperty name="color" value="#AB008B"/>
    </inkml:brush>
  </inkml:definitions>
  <inkml:trace contextRef="#ctx0" brushRef="#br0">1 44 9033,'0'0'18641,"64"-4"-17776,-38-2-609,4-2-160,0 1-192,2 2-1281,-1-1-1442,-6 2-2145,-1 0-3012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843"/>
    </inkml:context>
    <inkml:brush xml:id="br0">
      <inkml:brushProperty name="width" value="0.025" units="cm"/>
      <inkml:brushProperty name="height" value="0.025" units="cm"/>
      <inkml:brushProperty name="color" value="#AB008B"/>
    </inkml:brush>
  </inkml:definitions>
  <inkml:trace contextRef="#ctx0" brushRef="#br0">71 57 14798,'0'0'7490,"-9"4"-6193,6-3-1196,0 0 1,-1 1-1,1-1 1,0 1-1,0 0 1,0-1-1,0 1 0,0 1 1,0-1-1,0 0 1,1 1-1,-1-1 1,1 1-1,0 0 0,0 0 1,0 0-1,0 0 1,0 0-1,0 0 1,1 1-1,0-1 0,0 0 1,0 1-1,0-1 1,0 1-1,1-1 1,-1 1-1,1 5 0,0-7-72,-1 16 216,1 1 0,0-1 0,2 1 0,3 18 0,-5-34-215,1 1 1,0-1 0,0 0 0,0 1 0,1-1-1,-1 0 1,1 0 0,0 0 0,0 0-1,0-1 1,0 1 0,0 0 0,3 2 0,-3-4-20,0 0 0,0 0 0,0 0 0,0 0 0,0 0 0,0-1 0,0 1 0,0-1 0,0 1 0,0-1 0,0 0 0,0 0 0,0 0 0,0 0 0,0 0 0,1 0 0,-1-1 0,0 1 0,0-1 0,0 1 0,0-1 0,0 0 0,3-2 0,0 0 37,0 0 0,0 0 0,0-1 1,0 0-1,-1 0 0,1 0 0,-1-1 0,0 1 0,-1-1 0,1 0 1,-1 0-1,0 0 0,0-1 0,0 1 0,-1-1 0,0 1 0,0-1 1,2-8-1,0-7-22,0 1 0,-1-1 1,-1 0-1,-1-21 0,-1 38-22,0 1-1,0-1 1,0 1-1,0-1 0,-1 1 1,0-1-1,0 1 1,0 0-1,0-1 0,0 1 1,-1 0-1,1 0 1,-1 0-1,0 0 1,0 0-1,0 0 0,-1 0 1,1 1-1,0-1 1,-1 1-1,0 0 1,1 0-1,-1 0 0,-4-2 1,5 3-4,-1 0 0,0 0 0,1 1 0,-1-1 0,0 1 0,0-1 0,0 1 0,1 0 0,-1 0 0,0 1 0,0-1 0,0 0 0,0 1 0,1 0 0,-1 0 0,0-1 0,1 2 0,-1-1 0,1 0 0,-1 0 0,1 1 0,-1 0 0,1-1 0,0 1 0,0 0 0,0 0 0,0 0 0,0 0 0,-3 5 0,-19 35-938,17-16-2059,11-4-4861,2-18-283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00.201"/>
    </inkml:context>
    <inkml:brush xml:id="br0">
      <inkml:brushProperty name="width" value="0.025" units="cm"/>
      <inkml:brushProperty name="height" value="0.025" units="cm"/>
      <inkml:brushProperty name="color" value="#AB008B"/>
    </inkml:brush>
  </inkml:definitions>
  <inkml:trace contextRef="#ctx0" brushRef="#br0">170 80 9673,'0'0'17862,"-10"5"-16762,5-3-1043,0 0 1,0 1-1,0 0 0,0 0 1,0 0-1,1 1 0,0 0 0,0-1 1,0 1-1,0 1 0,0-1 1,1 1-1,0-1 0,0 1 0,0 0 1,1 0-1,-1 0 0,1 0 1,0 1-1,1-1 0,-1 1 0,1-1 1,0 1-1,1-1 0,-1 7 1,1-10-32,0 1 0,-1 0 0,1-1 1,1 1-1,-1 0 0,0-1 0,1 1 1,-1 0-1,1-1 0,0 1 1,0-1-1,0 1 0,0-1 0,0 1 1,0-1-1,1 0 0,-1 1 1,4 2-1,-2-3 1,0 0 0,0-1-1,0 1 1,1-1 0,-1 0 0,0 0 0,1 0 0,-1 0 0,1-1 0,-1 0-1,1 1 1,-1-1 0,7-1 0,0 0 34,0-1 1,0 0-1,-1 0 0,1-1 0,-1-1 1,0 1-1,0-2 0,0 1 1,0-1-1,-1 0 0,0-1 1,0 0-1,0 0 0,10-12 1,-11 12-9,0-1-1,-1 0 1,0-1 0,0 1 0,-1-1 0,1 0 0,-2-1 0,1 1 0,-1-1 0,-1 0 0,0 0 0,0 0 0,0 0 0,-1 0 0,1-13 0,-3 20-53,-1 1 0,1-1 0,0 0 0,0 1 0,-1-1 0,1 0 0,-1 1 0,1-1 0,-1 0 0,0 1 0,0-1 0,0 1 0,0-1 0,0 1 0,0 0 0,0-1 0,0 1 0,0 0 0,-1 0 0,1 0 0,0 0 0,-1 0 0,-1-1 0,-2-1 0,0 1 0,0 0 0,0 0 0,0 1 0,-1-1 0,1 1 0,-9 0 0,-1 0 0,0 0 0,1 2 0,-1-1 0,0 2 0,-16 4 0,17-2-314,-1 1-1,1 1 1,0 1 0,-18 11-1,-23 18-4332,12-3-6398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15.883"/>
    </inkml:context>
    <inkml:brush xml:id="br0">
      <inkml:brushProperty name="width" value="0.025" units="cm"/>
      <inkml:brushProperty name="height" value="0.025" units="cm"/>
      <inkml:brushProperty name="color" value="#AB008B"/>
    </inkml:brush>
  </inkml:definitions>
  <inkml:trace contextRef="#ctx0" brushRef="#br0">685 109 7335,'0'0'5333,"-3"-10"-3860,1 5-1277,1 0 0,-1 0 0,0 1 0,-1-1 0,1 0 0,-1 1 0,0 0 0,0-1-1,0 1 1,-1 0 0,1 1 0,-1-1 0,0 1 0,0-1 0,0 1 0,-1 0 0,1 1 0,-1-1-1,1 1 1,-1 0 0,0 0 0,-9-2 0,-5 0-39,1 0 0,-1 2 1,0 0-1,0 1 0,0 1 0,0 1 0,0 0 0,0 2 1,0 0-1,0 1 0,1 1 0,-1 0 0,1 2 0,1 0 1,-1 1-1,1 1 0,1 0 0,-20 15 0,18-11 10,0 1-1,1 1 0,0 1 1,2 0-1,-1 1 0,2 1 1,1 0-1,0 0 1,1 2-1,1 0 0,1 0 1,1 0-1,0 1 0,2 1 1,-6 24-1,8-15-86,1 0 0,1 0 0,2 0 0,1 1 0,1-1-1,2 0 1,1 0 0,1 0 0,2-1 0,19 54 0,-18-62-68,2 1 0,1-2 1,0 1-1,2-1 0,1-1 0,0 0 1,1-1-1,1-1 0,1 0 0,0-1 0,2-1 1,0-1-1,0-1 0,31 18 0,-37-26-1,0 0 0,1 0 0,-1-1 0,1-1-1,0 0 1,0-1 0,0 0 0,1-1 0,-1-1 0,1-1-1,-1 0 1,19-2 0,-13-1 110,0-1 0,0-1 0,0-1 0,-1-1 1,1-1-1,-2 0 0,35-21 0,-20 6 55,-1-1 0,-1-1 1,-1-2-1,-1-1 0,-1-1 0,-2-2 1,-1 0-1,28-48 0,-39 56-53,-1-1 0,-1 0 1,-1-1-1,-2-1 0,0 0 0,-2 0 0,0 0 0,-2-1 0,-1 0 1,-2 0-1,0 0 0,-2 0 0,0 0 0,-7-37 0,5 54-100,-1-1 1,0 1-1,-1-1 0,0 1 0,0 1 0,-1-1 1,0 0-1,-1 1 0,0 0 0,-1 1 0,0-1 0,0 1 1,-1 0-1,0 1 0,0 0 0,0 0 0,-1 1 0,0 0 1,-1 1-1,1 0 0,-12-5 0,8 5-122,0 1-1,-1 0 0,0 1 1,1 0-1,-1 1 1,0 0-1,0 1 0,-1 1 1,1 0-1,0 1 1,0 1-1,0 0 0,1 1 1,-1 0-1,-24 10 1,-112 58-7941,63-30-726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2.426"/>
    </inkml:context>
    <inkml:brush xml:id="br0">
      <inkml:brushProperty name="width" value="0.025" units="cm"/>
      <inkml:brushProperty name="height" value="0.025" units="cm"/>
      <inkml:brushProperty name="color" value="#AB008B"/>
    </inkml:brush>
  </inkml:definitions>
  <inkml:trace contextRef="#ctx0" brushRef="#br0">91 1 6951,'0'0'21257,"11"13"-20291,-10 10-339,1-11-153,21-7-171,-6-5-206,-8 0-82,1 0 1,-1 0-1,0 1 1,0 1-1,14 3 0,-21-5-15,0 1-1,0 0 1,0 0-1,0 0 0,0 0 1,0 0-1,-1 1 1,1-1-1,0 0 0,-1 1 1,1-1-1,-1 1 0,1 0 1,-1-1-1,0 1 1,0 0-1,0 0 0,0 0 1,0 0-1,0 0 1,0 0-1,-1 0 0,1 0 1,-1 0-1,1 0 1,-1 1-1,0-1 0,0 0 1,0 2-1,-1 3 55,-1-1-1,0 1 1,1-1-1,-2 0 1,1 0-1,-1 0 1,0 0-1,0-1 1,-1 1-1,0-1 1,0 0-1,0 0 1,0 0-1,-1-1 1,0 1-1,0-1 1,0 0 0,-10 6-1,-11 7 281,-1-1-1,-43 19 1,68-34-412,0 0 1,0 0-1,0-1 1,0 1-1,0 0 0,0-1 1,-1 1-1,1-1 1,0 0-1,0 0 1,0 0-1,0 0 0,-3 0 1,4-1-54,0 1 0,0 0 0,0-1-1,0 1 1,1-1 0,-1 1 0,0-1 0,0 1 0,0-1 0,1 0 0,-1 1 0,1-1 0,-1 0 0,0 0 0,1 1 0,-1-1-1,1 0 1,-1 0 0,1 0 0,0 0 0,-1-1 0,0-5-1142,0 0 0,0-1 0,1 1 0,0 0 0,0-1 0,2-9 0,-1 5-436,4-25-11183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2.769"/>
    </inkml:context>
    <inkml:brush xml:id="br0">
      <inkml:brushProperty name="width" value="0.025" units="cm"/>
      <inkml:brushProperty name="height" value="0.025" units="cm"/>
      <inkml:brushProperty name="color" value="#AB008B"/>
    </inkml:brush>
  </inkml:definitions>
  <inkml:trace contextRef="#ctx0" brushRef="#br0">1 26 19058,'0'0'9097,"49"-9"-8649,-22 9-320,7 0-96,2 0-512,2 0-1730,0-4-1538,-2-1-1217,-2-2-3779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3.109"/>
    </inkml:context>
    <inkml:brush xml:id="br0">
      <inkml:brushProperty name="width" value="0.025" units="cm"/>
      <inkml:brushProperty name="height" value="0.025" units="cm"/>
      <inkml:brushProperty name="color" value="#AB008B"/>
    </inkml:brush>
  </inkml:definitions>
  <inkml:trace contextRef="#ctx0" brushRef="#br0">154 1 8520,'0'0'4725,"-8"5"-2264,-3 2-1884,0 1 0,0 0 0,1 0 0,0 1 0,1 1 0,0-1 0,0 2 0,1-1 0,0 1 0,-10 19 0,11-14 98,1 1 1,-8 34-1,13-47-500,0 1-1,0 0 0,0 0 1,1 0-1,-1 0 0,1 0 0,1 0 1,-1 0-1,1-1 0,0 1 1,0 0-1,0 0 0,0 0 1,1-1-1,3 8 0,-3-10-99,0 0 1,0 0-1,0 0 0,1-1 1,-1 1-1,0 0 0,1-1 0,-1 0 1,1 0-1,-1 0 0,1 0 0,0 0 1,-1 0-1,1 0 0,0-1 1,0 0-1,-1 1 0,1-1 0,0 0 1,0 0-1,0-1 0,-1 1 1,1 0-1,0-1 0,0 0 0,-1 0 1,1 1-1,3-3 0,4-1 85,0-1 1,0 1-1,0-2 0,-1 1 0,17-14 0,-15 10-113,-1-1 0,-1 0 0,0 0 0,0-1-1,-1 0 1,14-24 0,-19 29 18,0 0-1,0-1 1,-1 1-1,1-1 1,-1 0 0,-1 0-1,1 0 1,-1 1-1,-1-2 1,1 1 0,-1 0-1,0 0 1,-1 0-1,0 0 1,-2-9 0,2 13-43,-1 0 1,1 0-1,-1 0 1,0 0-1,1 0 1,-1 1-1,-1-1 0,1 1 1,0-1-1,-1 1 1,1 0-1,-1 0 1,0 0-1,1 0 1,-1 1-1,0-1 1,0 1-1,0-1 1,0 1-1,0 0 1,-1 0-1,1 1 1,0-1-1,0 1 1,-1-1-1,1 1 1,-5 0-1,1 0-26,0 0 1,-1 0-1,1 1 1,-1 0-1,1 1 1,0-1-1,0 1 1,0 0-1,0 1 1,0 0-1,-7 4 1,7-3-21,0 1 1,1-1-1,0 1 1,0 1-1,0-1 0,1 1 1,-1 0-1,1 0 1,-5 9-1,8-12-306,1 0-1,0 1 1,0-1 0,0 0-1,0 0 1,0 1 0,1-1-1,-1 1 1,1 3 0,0-7 156,0 0 0,0 1 0,0-1 0,0 1 1,0-1-1,0 0 0,0 1 0,1-1 0,-1 0 0,0 1 1,0-1-1,0 0 0,1 1 0,-1-1 0,0 0 1,0 1-1,1-1 0,-1 0 0,0 0 0,1 1 1,-1-1-1,0 0 0,1 0 0,-1 0 0,0 0 1,1 1-1,-1-1 0,1 0 0,-1 0 0,0 0 0,1 0 1,-1 0-1,0 0 0,1 0 0,-1 0 0,1 0 1,-1 0-1,0 0 0,1 0 0,-1 0 0,0 0 1,1-1-1,0 1 0,3 0-1659,19 0-5961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3.437"/>
    </inkml:context>
    <inkml:brush xml:id="br0">
      <inkml:brushProperty name="width" value="0.025" units="cm"/>
      <inkml:brushProperty name="height" value="0.025" units="cm"/>
      <inkml:brushProperty name="color" value="#AB008B"/>
    </inkml:brush>
  </inkml:definitions>
  <inkml:trace contextRef="#ctx0" brushRef="#br0">210 0 17521,'-11'9'2711,"-16"14"-1081,1 1-1,1 1 0,-24 32 0,41-46-1366,0 0-1,0 1 0,1 0 0,0 1 0,1 0 0,1 0 0,0 0 0,0 0 1,2 1-1,0-1 0,-3 28 0,6-38-240,0-1 0,0 1 0,0-1 0,0 1 0,0-1 0,1 1 0,-1-1 0,1 1 0,0-1 0,0 0 1,0 1-1,0-1 0,0 0 0,0 0 0,1 0 0,-1 1 0,1-1 0,-1-1 0,1 1 0,2 2 0,0-1 47,-1-1 0,1 0 0,0 0 0,-1 0-1,1-1 1,0 1 0,0-1 0,0 0 0,0 0 0,0-1 0,7 1 0,1 0 86,1-2 1,0 1 0,-1-2 0,1 1-1,-1-2 1,1 0 0,18-7 0,-14 3-124,1-2 1,-1 0-1,-1-1 1,0 0-1,0-1 1,-1-1-1,25-26 1,-33 32-29,-1-1 0,0 0 0,-1 0 0,0 0 0,0-1 0,0 1 0,-1-1 0,0 0 0,-1-1 0,0 1 0,0-1 0,-1 1 0,0-1 0,0 0 0,-1 0 0,0 0 0,0 0 0,-2-17 0,-1 23-4,1-1 0,0 0 0,-1 1 0,0 0 0,0-1 0,0 1 0,0 0 0,0 0 0,-1 0 0,1 0 0,-1 1 0,0-1 0,0 1 0,0-1 0,0 1 0,0 0 0,0 0 0,-1 1 0,1-1 0,-1 1 0,1-1 0,-1 1 0,0 0 0,1 0 0,-1 1 0,-5-1 0,-7-2 0,0 1 0,-1 1 0,0 1 0,-28 2 0,-1 8-2833,4 10-6447,27-8-7402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31.595"/>
    </inkml:context>
    <inkml:brush xml:id="br0">
      <inkml:brushProperty name="width" value="0.025" units="cm"/>
      <inkml:brushProperty name="height" value="0.025" units="cm"/>
      <inkml:brushProperty name="color" value="#AB008B"/>
    </inkml:brush>
  </inkml:definitions>
  <inkml:trace contextRef="#ctx0" brushRef="#br0">247 54 4036,'0'0'17499,"-2"-7"-16341,2 6-1081,0-1 0,-1 1 0,1-1 0,-1 1 0,1-1 0,-1 1 0,1-1 0,-1 1 0,0 0 0,0-1 0,0 1 0,0 0 0,0 0 0,0-1 0,0 1 0,0 0 0,0 0 0,-1 0 0,1 0 0,0 1 0,-3-2 0,-43-3 1956,40 5-1957,0 0 0,-1 1 0,1-1 0,0 1 0,-1 1 1,1-1-1,0 1 0,0 1 0,0-1 0,1 1 0,-1 0 0,1 1 1,-1 0-1,1 0 0,0 0 0,0 1 0,1-1 0,-1 1 0,1 1 1,0-1-1,1 1 0,-1 0 0,1 0 0,0 0 0,1 1 0,0-1 1,-1 1-1,2 0 0,-1 0 0,1 0 0,0 0 0,1 0 0,0 0 1,0 0-1,0 1 0,1-1 0,1 11 0,-1-15-58,1 0-1,0 1 1,0-1-1,0 1 1,0-1-1,1 0 1,-1 0 0,1 0-1,0 1 1,0-2-1,0 1 1,0 0-1,0 0 1,1-1 0,-1 1-1,1-1 1,-1 0-1,1 1 1,0-2-1,0 1 1,0 0 0,0 0-1,1-1 1,-1 0-1,0 1 1,1-1-1,-1-1 1,0 1 0,1 0-1,-1-1 1,5 1-1,3 0 61,1-1-1,0 0 1,-1-1-1,1 0 1,0 0-1,-1-1 1,1-1-1,15-5 1,-9 1 14,0 0-1,-1-1 1,0-1-1,0 0 1,-1-2-1,0 0 1,-1 0 0,-1-1-1,1-1 1,-2-1-1,0 0 1,14-20-1,-25 31-54,0 0 0,-1 0 0,1 0 0,-1-1 0,1 1 0,-1 0-1,0-1 1,0 1 0,-1-1 0,1 0 0,-1 1 0,0-1 0,0 1 0,0-1-1,-1-5 1,0 7-22,1 0 0,-1 0 0,0 0-1,0 0 1,0 0 0,0 1 0,0-1-1,-1 0 1,1 1 0,0-1 0,-1 1 0,1 0-1,-1-1 1,0 1 0,1 0 0,-1 0-1,0 0 1,0 0 0,0 0 0,0 0 0,0 1-1,0-1 1,0 0 0,0 1 0,0 0-1,0-1 1,-3 1 0,-9 0-66,0 0 1,0 1-1,0 0 0,0 1 0,1 1 1,-1 0-1,1 1 0,-25 10 1,-37 10-935,50-20-2656,10-7-3192,4-9-7453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140"/>
    </inkml:context>
    <inkml:brush xml:id="br0">
      <inkml:brushProperty name="width" value="0.025" units="cm"/>
      <inkml:brushProperty name="height" value="0.025" units="cm"/>
    </inkml:brush>
  </inkml:definitions>
  <inkml:trace contextRef="#ctx0" brushRef="#br0">1 84 4740,'0'0'16235,"2"-8"-14650,-1 4-1455,0 1-1,0 0 1,0 0-1,0 0 1,1 0-1,-1 0 1,1 1-1,0-1 1,0 0-1,0 1 1,0-1-1,0 1 1,0 0-1,1-1 1,-1 1-1,1 0 1,0 1-1,-1-1 1,1 0-1,0 1 1,0-1-1,0 1 1,0 0-1,0 0 1,0 0-1,4 0 1,14-4 72,-1 1 0,1 1 0,-1 1 0,1 0 1,0 2-1,0 0 0,32 5 0,-51-5-165,1 1 0,-1-1 0,0 1 0,0 0 0,1-1 0,-1 1 1,0 0-1,0 0 0,0 1 0,0-1 0,0 0 0,0 1 0,0-1 0,-1 1 0,1 0 0,0-1 0,-1 1 0,1 0 0,-1 0 0,0 0 0,0 0 0,0 0 0,0 0 0,0 0 0,0 1 0,0-1 0,-1 0 1,1 0-1,-1 1 0,1-1 0,-1 0 0,0 1 0,0-1 0,0 0 0,0 1 0,-1-1 0,0 4 0,0 0 171,-1 0 0,0 0 0,0-1 0,0 1 0,-1-1 0,0 1-1,0-1 1,0 0 0,-1 0 0,0 0 0,0-1 0,0 1 0,-7 5 0,3-4-156,0 0-1,-1-1 1,1 0-1,-1 0 1,0 0 0,0-1-1,-1-1 1,1 0-1,-1 0 1,0-1 0,0 0-1,0-1 1,0 0-1,-18 0 1,28-1-111,0-1 1,0 1-1,0 0 0,-1-1 0,1 1 1,0 0-1,0-1 0,0 1 0,0 0 1,0-1-1,0 1 0,0 0 1,0-1-1,0 1 0,0 0 0,0-1 1,0 1-1,0 0 0,0-1 1,0 1-1,0 0 0,0-1 0,0 1 1,1 0-1,-1-1 0,0 1 0,0 0 1,0 0-1,1-1 0,-1 1 1,0 0-1,0 0 0,0-1 0,1 1 1,-1 0-1,0 0 0,1 0 1,-1-1-1,0 1 0,0 0 0,1 0 1,-1 0-1,0 0 0,1 0 0,0-1 1,13-10-5462,-1 3-1655,1-1-4206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3.084"/>
    </inkml:context>
    <inkml:brush xml:id="br0">
      <inkml:brushProperty name="width" value="0.025" units="cm"/>
      <inkml:brushProperty name="height" value="0.025" units="cm"/>
      <inkml:brushProperty name="color" value="#AB008B"/>
    </inkml:brush>
  </inkml:definitions>
  <inkml:trace contextRef="#ctx0" brushRef="#br0">184 102 5093,'0'0'14841,"1"-11"-12802,-1 0-1831,1 6 268,0-1 0,-1 0 0,0 1 0,0-1 0,-1 1-1,0-1 1,-2-8 0,3 13-371,-1-1 0,0 0 0,0 1 0,0-1 0,0 1 0,0-1 1,0 1-1,0-1 0,-1 1 0,1 0 0,0 0 0,-1 0 0,1 0 0,-1 0 0,0 0 0,1 0 0,-1 0 0,0 0 0,1 1 1,-1-1-1,0 1 0,0-1 0,1 1 0,-1 0 0,0 0 0,0 0 0,0 0 0,1 0 0,-1 0 0,0 0 0,-2 1 0,-1 0-40,0 1 0,1-1 0,-1 1-1,1 0 1,0 0 0,0 0-1,0 1 1,0-1 0,0 1-1,0 0 1,1 0 0,-1 1-1,1-1 1,0 1 0,0-1-1,0 1 1,-3 5 0,-3 6 74,0 0-1,1 0 1,-8 23-1,12-28-71,1 0 0,0 1 0,0-1 0,1 1 0,1-1-1,-1 19 1,2-26-52,0 0 1,0 0-1,0 0 0,1-1 0,-1 1 0,1 0 1,-1 0-1,1-1 0,0 1 0,0 0 0,1-1 1,-1 1-1,0-1 0,1 1 0,-1-1 0,1 0 0,0 0 1,0 1-1,0-1 0,0-1 0,0 1 0,0 0 1,1 0-1,-1-1 0,0 1 0,1-1 0,-1 0 1,1 0-1,4 2 0,5-1 26,0 0-1,0-1 1,0 0 0,0-1-1,0 0 1,0-1-1,1 0 1,-2-1 0,1-1-1,18-5 1,-20 5-16,-1-1 0,1 1 0,-1-2 1,1 0-1,-1 0 0,0 0 0,-1-1 0,0 0 0,0-1 1,0 0-1,-1 0 0,12-15 0,-18 20-25,1 0 0,0-1 0,0 1 0,-1-1 0,0 1 0,1-1 0,-1 0 0,0 1 0,0-1 0,0 0 0,-1 0 0,1 0 0,-1 0 0,0 0 0,0 0 0,0 0 0,0 0 0,0 0 0,-1-3 0,0 4 0,0-1 0,0 1 0,-1 0 0,1 0 0,-1 0 0,1 0 0,-1 0 0,0 0 0,0 0 0,0 1 0,0-1 0,0 1 0,0-1 0,0 1 0,0 0 0,0-1 0,-4 0 0,-7-2 0,0 0 0,0 1 0,0 1 0,0 0 0,0 1 0,-25 0 0,31 2-817,-1 0 0,1 0 0,-1 1 0,1 0 0,0 0 0,-12 5 0,4-1-1861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195"/>
    </inkml:context>
    <inkml:brush xml:id="br0">
      <inkml:brushProperty name="width" value="0.025" units="cm"/>
      <inkml:brushProperty name="height" value="0.025" units="cm"/>
      <inkml:brushProperty name="color" value="#AB008B"/>
    </inkml:brush>
  </inkml:definitions>
  <inkml:trace contextRef="#ctx0" brushRef="#br0">322 18 14830,'0'0'2931,"-12"-4"-646,-1 1-1719,0-1 0,-1 2 0,1 0-1,-1 0 1,-13 1 0,19 2-338,1-1-1,-1 1 1,0 0-1,1 1 1,0-1-1,-1 1 1,1 1-1,0 0 0,0 0 1,0 0-1,0 1 1,-9 7-1,7-5-48,0 2-1,0-1 1,1 1-1,0 1 0,0-1 1,1 1-1,0 1 1,1-1-1,0 1 0,1 0 1,-1 1-1,2-1 1,0 1-1,0 0 1,1 0-1,0 0 0,1 0 1,-2 21-1,4-29-120,1-1 0,-1 1 0,0 0 0,1-1 0,-1 1 0,1-1 0,0 1 0,0-1 0,0 1 0,0-1 0,0 1 0,0-1 0,1 0 0,-1 0 0,1 1 0,0-1 0,-1-1 0,1 1 0,4 3 0,-1-1 33,1-1 1,-1 0-1,1 0 0,-1-1 1,1 1-1,0-1 1,0-1-1,9 2 1,4 0 97,1-1 1,-1-1 0,1-1-1,34-4 1,-39 2-183,0-2-1,0 0 1,0-1 0,-1 0-1,0-1 1,0-1 0,0 0-1,19-14 1,-28 17-8,0 0 1,0 0-1,0 0 1,-1-1-1,0 1 1,0-1-1,0 0 1,-1 0-1,1-1 1,4-9-1,-7 11 1,0 1-1,0-1 1,0 1 0,-1-1 0,1 0-1,-1 0 1,0 1 0,0-1-1,0 0 1,-1 0 0,1 1-1,-1-1 1,0 0 0,0 1 0,0-1-1,0 0 1,-1 1 0,1 0-1,-4-5 1,0 1 0,0 1 0,0 0 0,-1 0 0,0 0 0,0 0 0,-1 1 0,0 0 0,1 1 0,-2-1 0,1 1 0,0 1 0,-1-1 0,0 1 0,0 1 0,0-1 0,-11-1 0,1 0 0,-1 1 0,0 1 0,0 1 0,0 0 0,-1 1 0,-20 4 0,26 2-4123,14-6 3979,0 0 0,0 0 0,1 0 0,-1 0 0,0 0 0,0 0 0,0 0 0,0 0-1,1 0 1,-1 0 0,0 0 0,0 0 0,0 0 0,0 0 0,1 0 0,-1 0 0,0 1-1,0-1 1,0 0 0,0 0 0,0 0 0,1 0 0,-1 0 0,0 0 0,0 0 0,0 0-1,0 1 1,0-1 0,0 0 0,1 0 0,-1 0 0,0 0 0,0 0 0,0 1-1,0-1 1,0 0 0,0 0 0,0 0 0,0 0 0,0 1 0,0-1 0,0 0 0,0 0-1,0 0 1,0 0 0,0 1 0,0-1 0,0 0 0,0 0 0,0 0 0,0 0 0,0 1-1,0-1 1,-1 0 0,18 0-8819</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564"/>
    </inkml:context>
    <inkml:brush xml:id="br0">
      <inkml:brushProperty name="width" value="0.025" units="cm"/>
      <inkml:brushProperty name="height" value="0.025" units="cm"/>
      <inkml:brushProperty name="color" value="#AB008B"/>
    </inkml:brush>
  </inkml:definitions>
  <inkml:trace contextRef="#ctx0" brushRef="#br0">297 0 16976,'0'0'12465,"-9"10"-10746,-70 74-915,-107 148-1,164-192-947,21-39-817,3-14-4954,3-11 566,1-7-2557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937"/>
    </inkml:context>
    <inkml:brush xml:id="br0">
      <inkml:brushProperty name="width" value="0.025" units="cm"/>
      <inkml:brushProperty name="height" value="0.025" units="cm"/>
      <inkml:brushProperty name="color" value="#AB008B"/>
    </inkml:brush>
  </inkml:definitions>
  <inkml:trace contextRef="#ctx0" brushRef="#br0">182 2 15567,'-9'0'5354,"2"-1"-4859,1 1 0,-1 0-1,0 0 1,1 1 0,-1 0 0,0 0 0,1 0-1,-1 1 1,1 0 0,0 0 0,-1 1 0,1 0-1,0 0 1,1 0 0,-1 1 0,0 0-1,1 0 1,-9 8 0,9-5-323,-1 1 0,1-1-1,1 1 1,-1 0 0,2 0 0,-1 0 0,1 0-1,0 1 1,-3 12 0,6-19-167,-1 0-1,1 0 1,0 0 0,-1 0 0,1 0-1,0 1 1,0-1 0,1 0 0,-1 0-1,0 0 1,1 0 0,-1 0 0,1 1-1,-1-1 1,1 0 0,0 0 0,0 0-1,0-1 1,0 1 0,1 0-1,-1 0 1,0 0 0,1-1 0,-1 1-1,1-1 1,-1 1 0,1-1 0,0 0-1,0 1 1,0-1 0,-1 0 0,1 0-1,0-1 1,0 1 0,1 0 0,-1 0-1,0-1 1,0 0 0,0 1 0,0-1-1,0 0 1,3 0 0,6 0 16,-1 0 1,1 0-1,-1-2 0,1 1 1,-1-1-1,0-1 0,0 1 1,0-2-1,0 0 0,0 0 1,-1 0-1,12-9 0,-15 10-8,0-1-1,0 0 0,-1 0 1,0-1-1,0 0 0,0 0 0,0 0 1,-1 0-1,0-1 0,0 0 1,0 1-1,-1-2 0,0 1 0,0 0 1,0-1-1,-1 1 0,0-1 0,0 1 1,1-13-1,-3 17-12,-1 1 0,1 0 0,-1-1 0,1 1 0,-1 0 0,1-1 0,-1 1 0,1 0 0,-1 0 0,0-1 0,0 1 0,0 0 0,0 0 0,0 0 0,0 0 0,0 0 0,0 0 0,0 0 0,0 1 0,-1-1 0,1 0 0,0 1 0,0-1 0,-1 1 0,1-1 0,0 1 0,-1-1 0,1 1 0,-1 0 0,1 0 0,0 0 0,-1 0 0,1 0 0,-1 0 0,1 0 0,-3 1 0,-5-1 0,-1 0 0,0 1 0,1 0 0,-13 4 0,12-2-86,1 1 1,0 0-1,0 0 0,0 1 1,0 0-1,1 0 1,0 1-1,0 0 0,0 1 1,1 0-1,-10 11 0,13-13-54,0 0 0,0 0 0,1 0-1,-1 1 1,1-1 0,1 1-1,-1 0 1,1 0 0,0 0 0,0 0-1,0 0 1,1 0 0,0 0 0,1 1-1,-1-1 1,1 0 0,0 1 0,1-1-1,1 9 1,-1-12-436,0 0 0,0 0-1,0-1 1,1 1 0,-1 0 0,1-1-1,0 1 1,0-1 0,0 1 0,0-1-1,0 0 1,1 0 0,-1 0 0,0 0-1,1 0 1,0-1 0,3 2 0,24 11-7736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6.266"/>
    </inkml:context>
    <inkml:brush xml:id="br0">
      <inkml:brushProperty name="width" value="0.025" units="cm"/>
      <inkml:brushProperty name="height" value="0.025" units="cm"/>
      <inkml:brushProperty name="color" value="#AB008B"/>
    </inkml:brush>
  </inkml:definitions>
  <inkml:trace contextRef="#ctx0" brushRef="#br0">86 23 7847,'0'0'17249,"-7"10"-14692,-2 0-2026,-4 6 440,1 1 1,-13 22-1,22-35-867,0 1 0,1-1 1,0 1-1,0 0 0,0 0 1,1 0-1,-1 0 0,1 0 1,0 0-1,1 0 0,-1 0 1,1 1-1,0-1 0,1 0 1,1 9-1,-1-11-104,0-1 0,1 1 0,0 0 0,-1-1 0,1 0 0,0 0 0,0 1 0,0-1 0,1 0 0,-1 0 0,0-1 0,1 1 0,-1-1 0,1 1 0,0-1 0,-1 0 0,1 1 0,0-2 0,0 1 0,0 0 0,0 0 0,0-1 0,-1 0 0,6 1 0,7 0 0,0 0 0,0-2 0,22-1 0,-31 1 0,0-1 0,0 1 0,-1-1 0,1 0 0,-1-1 0,1 1 0,-1-1 0,0 0 0,0 0 0,0-1 0,0 1 0,0-1 0,-1 0 0,0-1 0,0 1 0,0-1 0,0 1 0,-1-1 0,0 0 0,0-1 0,0 1 0,0 0 0,-1-1 0,0 0 0,0 1 0,-1-1 0,1 0 0,-1 0 0,-1 0 0,1 0 0,-1 0 0,0 0 0,0 0 0,-1 0 0,-2-11 0,2 13 0,-1 0 0,0 0 0,0 0 0,0 1 0,-1-1 0,1 1 0,-1-1 0,0 1 0,0 0 0,0 0 0,0 0 0,0 1 0,-1-1 0,1 1 0,-1-1 0,0 1 0,0 0 0,0 1 0,0-1 0,0 1 0,0 0 0,0 0 0,-5-1 0,-4-1 0,-1 1 0,0 0 0,0 1 0,0 0 0,-26 3 0,-5 10-2626,22 6-5569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5.433"/>
    </inkml:context>
    <inkml:brush xml:id="br0">
      <inkml:brushProperty name="width" value="0.025" units="cm"/>
      <inkml:brushProperty name="height" value="0.025" units="cm"/>
      <inkml:brushProperty name="color" value="#AB008B"/>
    </inkml:brush>
  </inkml:definitions>
  <inkml:trace contextRef="#ctx0" brushRef="#br0">108 95 6150,'0'0'9048,"3"-10"-6725,-1 3-1850,2-4 648,-1 0 1,-1 0-1,0 0 1,1-17-1,-3 28-1076,0-1 0,-1 1 1,1 0-1,0-1 0,-1 1 0,1 0 0,0-1 1,-1 1-1,1 0 0,0-1 0,-1 1 0,1 0 0,-1 0 1,1 0-1,-1-1 0,1 1 0,-1 0 0,1 0 1,0 0-1,-1 0 0,1 0 0,-1 0 0,1 0 1,-1 0-1,1 0 0,-1 0 0,1 0 0,-1 0 1,1 0-1,-1 0 0,1 1 0,-1-1 0,1 0 0,0 0 1,-1 1-1,1-1 0,-1 0 0,1 0 0,0 1 1,-1-1-1,1 0 0,0 1 0,-1 0 0,-20 12 241,10-2-155,1 0 0,1 1 0,0 0 0,0 0 0,-8 18 0,13-23-3,1 1 0,0-1 0,0 1 0,1-1 0,0 1 0,0 0 0,1 0 0,0 0 0,0 0 0,1 0 0,1 12 0,-1-19-83,1 0 0,-1 0 0,1 0 0,-1 0 0,1 0 0,0 0 0,-1 0 0,1 0 0,0-1 0,0 1 0,0 0-1,-1-1 1,1 1 0,0 0 0,0-1 0,0 1 0,0-1 0,0 0 0,0 1 0,0-1 0,0 0 0,0 0 0,0 1 0,1-1-1,-1 0 1,0 0 0,0 0 0,0 0 0,0 0 0,0 0 0,2-1 0,36-7 898,-28 3-786,0-1 0,0 0 0,0-1 0,-1 0-1,0 0 1,-1-1 0,17-17 0,-21 20-99,-1 0 1,1 0-1,-1-1 0,0 1 1,-1-1-1,1 0 1,-1 0-1,0 0 0,-1 0 1,1 0-1,-1-1 0,0 1 1,-1-1-1,0 0 1,1-13-1,-2 19-58,-1-1 0,0 1 0,1 0 0,-1-1 0,0 1 0,0 0 0,0 0 0,0 0 0,0 0 0,0 0 0,0 0 0,-1 0 0,1 0 0,0 0 0,-1 0 0,1 1 0,0-1 0,-1 0 0,1 1 0,-1-1 0,1 1 0,-1 0 0,1-1 0,-1 1 0,1 0 0,-1 0 0,1 0 0,-4 0 0,-51 1 0,50 0 0,-25 5-2508,30-6 2373,0 0-1,1 0 1,-1 0 0,0 0-1,0 0 1,0 1-1,1-1 1,-1 0-1,0 1 1,0-1-1,1 1 1,-1-1 0,0 1-1,1-1 1,-1 1-1,1-1 1,-1 1-1,0 0 1,1-1-1,-1 1 1,1 0 0,0-1-1,-1 1 1,1 0-1,0 0 1,-1-1-1,1 1 1,0 0 0,0 0-1,-1 0 1,1-1-1,0 2 1,4 1-4392,10-3-1105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5.760"/>
    </inkml:context>
    <inkml:brush xml:id="br0">
      <inkml:brushProperty name="width" value="0.025" units="cm"/>
      <inkml:brushProperty name="height" value="0.025" units="cm"/>
      <inkml:brushProperty name="color" value="#AB008B"/>
    </inkml:brush>
  </inkml:definitions>
  <inkml:trace contextRef="#ctx0" brushRef="#br0">176 1 7751,'0'0'15375,"-4"8"-13560,-12 22-375,-1-1 0,-26 32 1,23-34-1411,1 0 0,2 1 0,-23 47 0,44-95-10979,3-7 3887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6.117"/>
    </inkml:context>
    <inkml:brush xml:id="br0">
      <inkml:brushProperty name="width" value="0.025" units="cm"/>
      <inkml:brushProperty name="height" value="0.025" units="cm"/>
      <inkml:brushProperty name="color" value="#AB008B"/>
    </inkml:brush>
  </inkml:definitions>
  <inkml:trace contextRef="#ctx0" brushRef="#br0">114 13 5605,'0'0'7330,"-9"2"-4020,0-1-2580,1 1 0,0 0-1,0 0 1,0 1 0,-14 6 0,20-8-554,0 1 0,-1-1 0,1 1 0,0-1 0,0 1 0,0 0-1,0 0 1,0-1 0,0 1 0,0 1 0,1-1 0,-1 0 0,1 0 0,-1 1 0,1-1-1,0 0 1,0 1 0,0 0 0,0-1 0,1 1 0,-1-1 0,1 1 0,0 0 0,-1-1 0,1 1-1,1 3 1,-1-5-110,1 0-1,-1 0 0,1 0 1,0 0-1,0 0 1,-1 0-1,1 0 0,0 0 1,0 0-1,0 0 0,0 0 1,0 0-1,0-1 1,0 1-1,1 0 0,-1-1 1,0 1-1,0-1 0,0 0 1,1 1-1,-1-1 0,0 0 1,1 0-1,-1 1 1,0-1-1,0 0 0,1 0 1,1-1-1,41 0 664,-42 1-668,3-1-18,0 0 0,0 0 0,0-1 0,0 1 0,-1-1 0,1 0 0,-1 0 0,1-1 0,-1 0 0,0 1 0,1-1 0,3-4 0,-6 5 16,1-1 0,-1 1 0,0-1 0,1 1 0,-1-1 0,-1 0 0,1 0 0,0 1 0,0-1 0,-1-1 1,0 1-1,0 0 0,0 0 0,0 0 0,0-1 0,0 1 0,-1 0 0,0-7 0,0 9-47,-1-1 0,0 1-1,1 0 1,-1 0 0,0 0 0,0-1-1,0 1 1,0 0 0,0 0 0,0 1-1,-1-1 1,1 0 0,0 0-1,0 0 1,0 1 0,-1-1 0,1 0-1,-1 1 1,1 0 0,0-1 0,-1 1-1,1 0 1,-1-1 0,1 1 0,-1 0-1,1 0 1,0 0 0,-3 1-1,-46 1 146,43-1-248,0 1 1,0 0 0,0 0 0,1 1-1,-1 0 1,1 0 0,-8 5 0,12-8 24,0 1 1,0 0-1,1 0 1,-1 1-1,0-1 1,1 0-1,-1 1 1,1-1-1,-1 0 1,1 1-1,0 0 1,-1-1-1,1 1 1,0 0-1,0 0 1,0 0-1,0 0 1,1-1-1,-1 1 1,1 0-1,-1 0 1,1 1-1,-1-1 1,1 0-1,0 0 1,0 0-1,0 0 1,0 2-1,2-2-473,-1-1 0,1 0-1,-1 1 1,1-1 0,-1 0-1,1 0 1,0 0 0,-1 0-1,1 0 1,0 0 0,0-1 0,0 1-1,-1-1 1,1 1 0,0-1-1,0 0 1,0 1 0,0-1-1,0 0 1,0 0 0,0-1-1,3 1 1,0 0-1374,22 0-9655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6.444"/>
    </inkml:context>
    <inkml:brush xml:id="br0">
      <inkml:brushProperty name="width" value="0.025" units="cm"/>
      <inkml:brushProperty name="height" value="0.025" units="cm"/>
      <inkml:brushProperty name="color" value="#AB008B"/>
    </inkml:brush>
  </inkml:definitions>
  <inkml:trace contextRef="#ctx0" brushRef="#br0">32 0 6566,'-3'10'8152,"-18"76"-2827,18-69-5043,1-1-1,0 1 0,1 0 0,2 18 1,-1-34-239,0 1 1,0-1-1,0 1 1,1-1-1,-1 1 1,0-1-1,1 1 1,-1-1-1,1 0 1,0 1-1,-1-1 1,1 0-1,0 1 1,0-1-1,0 0 1,0 0-1,0 0 1,0 0-1,0 0 1,1 0-1,-1 0 1,0 0-1,0 0 1,1 0-1,-1-1 1,0 1-1,1-1 1,-1 1-1,1-1 1,-1 1-1,1-1 1,-1 0-1,1 0 1,-1 0-1,1 0 1,-1 0-1,1 0 1,-1 0-1,1 0 1,-1-1-1,1 1 1,-1 0-1,1-1 1,-1 1-1,2-2 1,4 0 317,0-1-1,-1 1 1,0-1 0,0-1-1,0 1 1,0-1 0,0 0 0,9-9-1,-10 8-126,0-1 0,0 0 1,-1 0-1,0 0 0,0 0 0,0-1 0,-1 0 0,1 0 0,-2 0 0,1 0 0,-1 0 0,0 0 0,-1-1 0,0 1 1,0-1-1,0 1 0,-1-1 0,0 1 0,-2-10 0,2 15-205,-1 1-1,0-1 1,0 1-1,0-1 1,0 1 0,-1-1-1,1 1 1,0 0-1,-1-1 1,1 1-1,-1 0 1,1 0 0,-1 0-1,1 0 1,-1 0-1,0 0 1,1 1 0,-1-1-1,0 1 1,0-1-1,0 1 1,1-1 0,-1 1-1,0 0 1,0 0-1,0 0 1,0 0-1,1 0 1,-1 1 0,-4 0-1,2-1 14,-1 1 0,0 0 0,1 0-1,-1 0 1,0 0 0,1 1 0,0 0 0,-1 0 0,1 0-1,0 0 1,-6 5 0,7-3-514,-1 0 1,1 0-1,0 0 0,0 0 0,0 1 1,1 0-1,-1-1 0,1 1 1,0 0-1,-2 8 0,4-1-6607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1.844"/>
    </inkml:context>
    <inkml:brush xml:id="br0">
      <inkml:brushProperty name="width" value="0.025" units="cm"/>
      <inkml:brushProperty name="height" value="0.025" units="cm"/>
      <inkml:brushProperty name="color" value="#AB008B"/>
    </inkml:brush>
  </inkml:definitions>
  <inkml:trace contextRef="#ctx0" brushRef="#br0">60 1 4164,'0'0'22213,"5"1"-21204,-4-2-973,0 1 1,0 0-1,0 1 0,0-1 1,0 0-1,0 0 1,0 0-1,0 0 0,0 1 1,0-1-1,0 1 0,0-1 1,0 0-1,0 1 1,-1-1-1,1 1 0,0 0 1,0-1-1,-1 1 1,1 0-1,0-1 0,-1 1 1,1 0-1,0 0 0,-1 0 1,1 0-1,-1-1 1,0 1-1,1 0 0,0 2 1,-8 31 943,-1-2-664,8-31-312,0 0 0,0 0 1,0 0-1,0 0 1,0 0-1,0 0 0,0 0 1,0-1-1,0 1 1,1 0-1,-1 0 1,0 0-1,1 0 0,-1 0 1,1 0-1,-1-1 1,1 1-1,0 0 0,-1 0 1,1-1-1,0 1 1,-1 0-1,1-1 0,0 1 1,0-1-1,-1 1 1,1-1-1,0 1 1,0-1-1,0 1 0,0-1 1,0 0-1,0 0 1,1 1-1,46 6 193,-5 0-100,-41-6-87,0-1 0,0 1 0,0 0 1,0-1-1,0 1 0,0 0 0,0 0 0,0 1 0,-1-1 0,1 0 1,0 1-1,-1-1 0,1 1 0,-1-1 0,0 1 0,1-1 0,-1 1 1,0 0-1,0 0 0,0 0 0,0 0 0,0 0 0,-1 0 0,1 0 1,-1 0-1,1 0 0,-1 0 0,0 0 0,1 0 0,-1 0 0,0 0 1,0 0-1,-1 1 0,1-1 0,0 0 0,-1 0 0,1 0 0,-1 0 1,0 0-1,0 0 0,0 0 0,0 0 0,0-1 0,-2 4 0,-2 3 71,-1-1 0,0 1 0,-1-1 0,1 0 0,-1-1 0,-1 0 0,1 0 0,-13 8 0,11-10 86,1 1-1,0-2 1,-1 1 0,0-1 0,0-1-1,1 1 1,-16 1 0,22-4-173,0 0 1,0 0-1,0 1 1,0-1-1,0 0 1,0 0-1,0-1 1,0 1 0,0 0-1,0-1 1,0 1-1,0-1 1,1 0-1,-1 0 1,0 1-1,0-1 1,0 0 0,1 0-1,-1-1 1,0 1-1,1 0 1,-1-1-1,1 1 1,0-1-1,-1 1 1,1-1 0,0 1-1,0-1 1,0 0-1,0 0 1,0 0-1,1 1 1,-1-1-1,0 0 1,1 0 0,-1 0-1,1 0 1,0 0-1,0-3 1,-1-29-2942,7 0-3288,3 6-614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529"/>
    </inkml:context>
    <inkml:brush xml:id="br0">
      <inkml:brushProperty name="width" value="0.025" units="cm"/>
      <inkml:brushProperty name="height" value="0.025" units="cm"/>
    </inkml:brush>
  </inkml:definitions>
  <inkml:trace contextRef="#ctx0" brushRef="#br0">1 23 9161,'0'0'19987,"68"12"-18898,-24-16-577,4-5-416,-1-1-32,-4 2-64,-8 4-544,-10 4-609,-8 0-1025,-12 3-545,-5 7-960,0-1-962,-12 0-4740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204"/>
    </inkml:context>
    <inkml:brush xml:id="br0">
      <inkml:brushProperty name="width" value="0.025" units="cm"/>
      <inkml:brushProperty name="height" value="0.025" units="cm"/>
      <inkml:brushProperty name="color" value="#AB008B"/>
    </inkml:brush>
  </inkml:definitions>
  <inkml:trace contextRef="#ctx0" brushRef="#br0">0 34 10858,'0'0'15823,"62"-13"-15214,-35 11-481,0 2-128,4-1-993,-1-3-865,-2 2-1537,-2-3-2306,-3-1-5862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547"/>
    </inkml:context>
    <inkml:brush xml:id="br0">
      <inkml:brushProperty name="width" value="0.025" units="cm"/>
      <inkml:brushProperty name="height" value="0.025" units="cm"/>
      <inkml:brushProperty name="color" value="#AB008B"/>
    </inkml:brush>
  </inkml:definitions>
  <inkml:trace contextRef="#ctx0" brushRef="#br0">156 37 14542,'0'0'5306,"-8"8"-3037,-8 9-1465,-63 74 1890,73-83-2452,-1 1 0,1 0-1,1 1 1,0-1 0,0 1-1,1 1 1,0-1 0,1 0-1,-3 15 1,6-24-203,-1 1-1,1-1 1,0 0 0,0 0 0,0 0 0,0 1-1,0-1 1,0 0 0,0 0 0,0 0 0,1 0-1,-1 1 1,0-1 0,1 0 0,-1 0 0,1 0-1,-1 0 1,1 0 0,0 0 0,-1 0 0,1 0-1,0 0 1,0 0 0,-1 0 0,1-1-1,0 1 1,0 0 0,0 0 0,0-1 0,0 1-1,1 0 1,2 0 47,-1-1-1,1 1 1,-1-1-1,1 1 1,-1-1-1,1 0 1,-1 0-1,1-1 0,-1 1 1,7-2-1,3-2 109,0 0 0,0 0-1,0-1 1,21-12-1,-23 10-85,-1-1-1,0 1 0,0-2 1,-1 1-1,0-1 0,0-1 0,10-16 1,-15 21-73,0-1 1,-1 0-1,0 0 1,0 0 0,-1 0-1,0 0 1,0-1-1,0 1 1,-1-1-1,0 1 1,0-1-1,-1 0 1,0 1 0,0-1-1,0 0 1,-2-7-1,1 10-32,-1 0 0,0 1 0,1-1 1,-1 1-1,0-1 0,-1 1 0,1 0 0,0 0 0,-1 0 0,0 0 0,0 0 0,0 1 0,0-1 0,0 1 0,0 0 1,-1 0-1,1 0 0,-1 0 0,1 1 0,-1-1 0,0 1 0,0 0 0,0 0 0,1 0 0,-1 1 0,0-1 0,0 1 1,-4 0-1,-2 0 0,1-1 0,-1 1 0,1 1 0,-1 0 0,1 0 0,0 1 0,0 0 0,-1 0 0,1 1 0,-16 8 0,22-10-64,-1 1 0,1-1 0,0 1 0,0 0 0,0 0 0,0 1 0,0-1 0,1 0 0,-1 1 0,1 0 0,0-1 0,-1 1 0,1 0 0,0 0 0,1 1 0,-1-1 1,0 0-1,-1 7 0,4-9-244,0 0 0,1-1 0,-1 1 0,1 0 0,-1 0 0,1-1 0,-1 1 0,1-1 0,-1 1 1,1-1-1,-1 0 0,1 1 0,0-1 0,-1 0 0,1 0 0,-1 0 0,1 0 0,0 0 0,-1-1 0,4 0 1,2 1-815,3 0-598,1-1 0,0 0 0,0-1 0,18-5 1,13-6-3505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918"/>
    </inkml:context>
    <inkml:brush xml:id="br0">
      <inkml:brushProperty name="width" value="0.025" units="cm"/>
      <inkml:brushProperty name="height" value="0.025" units="cm"/>
      <inkml:brushProperty name="color" value="#AB008B"/>
    </inkml:brush>
  </inkml:definitions>
  <inkml:trace contextRef="#ctx0" brushRef="#br0">180 33 14958,'0'0'9123,"-9"10"-6512,-24 25-984,-54 61 881,81-89-2383,0 1 0,1 0 0,0 0 0,0 0 0,1 1 0,0 0-1,0 0 1,1 0 0,0 0 0,-3 18 0,6-26-119,0 0-1,0 1 1,0-1-1,0 0 0,0 0 1,1 1-1,-1-1 1,0 0-1,0 0 1,1 0-1,-1 1 1,1-1-1,-1 0 1,1 0-1,0 0 0,-1 0 1,1 0-1,0 0 1,0 0-1,0 0 1,0 0-1,0 0 1,0-1-1,0 1 1,0 0-1,0 0 0,2 0 1,0 0 13,1 1-1,1-1 1,-1 0 0,0 0 0,0-1-1,0 1 1,0-1 0,8 0 0,1-1 26,0-1 1,0 0 0,0-1-1,23-7 1,-21 3-44,1 0 0,-1-1 1,0-1-1,0-1 0,-1 0 0,0 0 1,-1-2-1,12-13 0,-20 20-2,0 0 0,-1 0-1,1 0 1,-1-1 0,-1 0 0,1 0 0,-1 0 0,0 0-1,0-1 1,-1 1 0,0-1 0,0 0 0,-1 1 0,1-1-1,-2 0 1,1 0 0,-1 0 0,0 0 0,0 0 0,0 0-1,-1 1 1,-1-1 0,-1-7 0,2 11 3,-1 0 0,0 0 0,0 0-1,1 0 1,-2 0 0,1 1 0,0-1 0,0 1 0,-1 0 0,0-1 0,1 1-1,-1 0 1,0 1 0,0-1 0,0 0 0,0 1 0,0 0 0,0-1 0,-1 1-1,1 1 1,0-1 0,-1 0 0,1 1 0,0-1 0,-7 1 0,1 0-41,1 0 1,0 1 0,0-1-1,-1 2 1,1-1 0,0 1-1,0 0 1,0 1-1,-13 6 1,-11 10-2403,2 1-4078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7.595"/>
    </inkml:context>
    <inkml:brush xml:id="br0">
      <inkml:brushProperty name="width" value="0.025" units="cm"/>
      <inkml:brushProperty name="height" value="0.025" units="cm"/>
      <inkml:brushProperty name="color" value="#AB008B"/>
    </inkml:brush>
  </inkml:definitions>
  <inkml:trace contextRef="#ctx0" brushRef="#br0">141 1 6342,'0'0'24866,"1"10"-24140,-2 9-559,-1-1-1,-1 1 1,0-1-1,-7 19 1,10-36-167,0 0 0,-1 0 0,1-1 0,0 1 0,-1 0 0,1 0 0,0 0 0,0-1 0,0 1 0,0 0 0,0 0 0,0 0 0,0-1 0,0 1 0,0 0 0,0 0 0,0 0 0,0-1 0,1 1 0,-1 0 0,0 0 0,1 0 0,-1-1 0,0 1 0,1 0 0,-1-1 0,1 1 0,-1 0 0,1-1 0,-1 1 0,1-1 0,0 1 0,-1-1 0,1 1 0,0-1 0,0 1 0,33 0 0,-16-2 0,-1 1-20,-9-1-14,-1 1 0,0 0 1,1 1-1,-1-1 0,11 4 0,-16-4 29,-1 1-1,1-1 0,0 1 1,-1 0-1,0-1 1,1 1-1,-1 0 1,1 0-1,-1 0 1,0 0-1,0 1 0,0-1 1,1 0-1,-1 0 1,0 1-1,0-1 1,-1 0-1,1 1 0,0-1 1,0 1-1,-1-1 1,1 1-1,-1 0 1,1-1-1,-1 1 1,0 0-1,0-1 0,0 1 1,0 2-1,0 4 16,-1 1 0,0-1-1,-1 0 1,0 0-1,0 0 1,-1 0 0,0-1-1,0 1 1,-1-1 0,0 1-1,0-1 1,-1-1-1,1 1 1,-2 0 0,1-1-1,-1 0 1,0 0-1,-8 6 1,5-5 5,1-1 0,-1 1-1,-1-2 1,1 1 0,-1-1 0,0 0 0,0-1-1,-1 0 1,1-1 0,-1 0 0,0-1-1,0 0 1,-15 1 0,24-4-111,0 1 0,0 0 0,0-1 0,0 1 0,0-1 0,0 1 0,0-1 1,0 0-1,0 0 0,0 0 0,0 0 0,1 0 0,-1 0 0,0-1 0,1 1 0,-1 0 0,1-1 0,-1 0 0,1 1 0,0-1 0,-1 0 1,1 1-1,0-1 0,0 0 0,0 0 0,1 0 0,-1 0 0,0 0 0,1 0 0,-1-4 0,-2-7-1657,1-1-1,1 1 1,1-24-1,0 26 451,0-25-8898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7.922"/>
    </inkml:context>
    <inkml:brush xml:id="br0">
      <inkml:brushProperty name="width" value="0.025" units="cm"/>
      <inkml:brushProperty name="height" value="0.025" units="cm"/>
      <inkml:brushProperty name="color" value="#AB008B"/>
    </inkml:brush>
  </inkml:definitions>
  <inkml:trace contextRef="#ctx0" brushRef="#br0">0 1 12492,'0'0'20147,"77"4"-20019,-36-2-128,0 0-897,0-1-1217,2 1-2370,-4-2-1666,-3 0-3107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8.280"/>
    </inkml:context>
    <inkml:brush xml:id="br0">
      <inkml:brushProperty name="width" value="0.025" units="cm"/>
      <inkml:brushProperty name="height" value="0.025" units="cm"/>
      <inkml:brushProperty name="color" value="#AB008B"/>
    </inkml:brush>
  </inkml:definitions>
  <inkml:trace contextRef="#ctx0" brushRef="#br0">149 0 15759,'0'0'6529,"-9"7"-4335,-2 1-1709,0 1 0,0 1 1,1-1-1,0 2 0,1-1 0,0 1 1,1 1-1,0-1 0,-7 17 0,6-7 3,1 0 0,-6 28 0,12-40-396,0-1-1,1 1 0,0 0 0,1 0 0,0 0 1,0 0-1,1 0 0,2 14 0,-2-20-75,0-1 0,-1 0 0,1 1 0,0-1-1,0 0 1,0 0 0,1 0 0,-1 0 0,1 0 0,-1 0-1,1 0 1,-1 0 0,1-1 0,0 1 0,0-1 0,0 1 0,0-1-1,0 0 1,0 0 0,0 1 0,0-2 0,1 1 0,-1 0-1,0 0 1,1-1 0,-1 1 0,0-1 0,1 0 0,-1 1-1,1-1 1,-1 0 0,0-1 0,1 1 0,-1 0 0,1-1-1,-1 1 1,4-2 0,1 0 30,0 0-1,0-1 1,-1 1-1,1-1 1,0-1-1,-1 1 1,0-1-1,0-1 1,0 1-1,0-1 0,6-6 1,-5 3-46,-1-1 0,1-1 0,-1 1 0,-1-1 0,0 0 0,0 0 0,-1-1 0,0 1 0,-1-1 0,0 0 0,-1 0 0,0 0 0,0 0 0,-2-1 0,1 1 0,-1 0 0,-2-15 0,1 22-12,-1 1-1,1 0 1,0 0-1,-1 0 1,0 0-1,1 0 1,-1 0-1,0 0 1,-1 1-1,1-1 1,0 1-1,-1-1 1,1 1-1,-1 0 1,0 0-1,0 0 1,0 1-1,0-1 1,0 0 0,0 1-1,0 0 1,0 0-1,-1 0 1,1 0-1,-7 0 1,7 0-44,-1 0 0,1 0 0,0 1 0,-1 0 0,1-1 0,-1 1 0,1 0 1,-1 1-1,1-1 0,-1 1 0,1-1 0,0 1 0,-1 0 0,1 0 0,0 1 0,-1-1 0,1 1 1,0-1-1,0 1 0,1 0 0,-1 0 0,0 0 0,0 1 0,1-1 0,-3 4 0,-1 12-5353,8-7-2400,7-4 320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8.639"/>
    </inkml:context>
    <inkml:brush xml:id="br0">
      <inkml:brushProperty name="width" value="0.025" units="cm"/>
      <inkml:brushProperty name="height" value="0.025" units="cm"/>
      <inkml:brushProperty name="color" value="#AB008B"/>
    </inkml:brush>
  </inkml:definitions>
  <inkml:trace contextRef="#ctx0" brushRef="#br0">154 1 18161,'0'0'7228,"-10"4"-4900,1-1-2088,0 1-1,0 0 1,1 1 0,-1 0-1,1 1 1,1 0 0,-1 0 0,1 0-1,0 1 1,0 0 0,1 0 0,0 1-1,0 0 1,1 0 0,0 0-1,0 1 1,1 0 0,0 0 0,1 0-1,-4 14 1,5-18-239,1 0 0,0 0 0,1 0 0,-1 1 0,1-1 0,0 0 0,0 0 0,1 0 0,0 0 1,0 0-1,0 0 0,0 0 0,1 0 0,-1 0 0,1-1 0,1 1 0,-1 0 0,5 6 0,-3-7-1,0-1 0,1 1-1,-1-1 1,1 0 0,0 0 0,-1 0-1,1-1 1,1 0 0,-1 0 0,0 0-1,0 0 1,1-1 0,-1 0 0,1 0-1,-1-1 1,12 1 0,-6-1 0,0 0 0,1-1 0,-1 0 0,0-1 0,0 0 0,0-1 0,0 0 0,0 0 0,-1-1 0,1-1 0,-1 0 0,0 0 0,13-11 0,-17 12 0,-1 0 0,0 0 0,0-1 0,-1 0 0,1 0 0,-1 0 0,0-1 0,0 0 0,-1 1 0,0-1 0,0 0 0,0 0 0,-1-1 0,0 1 0,0-1 0,0 1 0,-1-1 0,0 0 0,0 1 0,-1-1 0,0 0 0,0 1 0,-2-14 0,0 15 3,1 1-1,0 0 1,-1 0-1,0 0 1,0 0-1,0 1 1,0-1-1,0 1 1,-1-1-1,0 1 1,0 0-1,0-1 1,0 2-1,0-1 1,0 0-1,-1 1 1,1-1-1,-1 1 1,0 0 0,0 0-1,0 0 1,0 1-1,0 0 1,0-1-1,0 1 1,0 1-1,-8-2 1,0 1-128,1 0 0,-1 0 0,1 1 0,0 1-1,-1 0 1,1 0 0,0 1 0,-1 1 0,-15 5 0,-10 8-5032,2 3-4938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18.817"/>
    </inkml:context>
    <inkml:brush xml:id="br0">
      <inkml:brushProperty name="width" value="0.025" units="cm"/>
      <inkml:brushProperty name="height" value="0.025" units="cm"/>
      <inkml:brushProperty name="color" value="#AB008B"/>
    </inkml:brush>
  </inkml:definitions>
  <inkml:trace contextRef="#ctx0" brushRef="#br0">13 1381 1121,'0'0'7298,"-13"-8"7932,27-1-14385,0 1 0,28-12 0,-6 3-353,140-84 319,-157 92-790,0-2 0,-1 0 0,0-1-1,-1-1 1,0-1 0,-2 0 0,1-1-1,21-27 1,-31 35 11,0 1-1,1 0 1,0 0-1,0 0 1,16-8-1,13-11 122,11-11-20,85-48 0,11-8 151,38-24-241,-95 64-22,150-112 48,228-94 1020,-254 135-774,-184 107-257,-11 6-7,0 1 0,0 1 0,30-12 0,-45 20-138,0 0-1,0 0 1,0 0 0,1 0 0,-1-1 0,0 1 0,0 0 0,0 0-1,0 0 1,0-1 0,0 1 0,0 0 0,0 0 0,0 0 0,0-1 0,0 1-1,0 0 1,0 0 0,0 0 0,0-1 0,0 1 0,0 0 0,0 0-1,0 0 1,0-1 0,0 1 0,0 0 0,0 0 0,-1 0 0,1 0 0,0-1-1,0 1 1,0 0 0,0 0 0,0 0 0,-1 0 0,1 0 0,0-1-1,0 1 1,0 0 0,0 0 0,-1 0 0,1 0 0,0 0 0,0 0-1,0 0 1,-1 0 0,1 0 0,0 0 0,0 0 0,0 0 0,-1 0 0,1 0-1,0 0 1,0 0 0,0 0 0,-1 0 0,1 0 0,0 0 0,-3-1-1342,-12-9-6328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5.639"/>
    </inkml:context>
    <inkml:brush xml:id="br0">
      <inkml:brushProperty name="width" value="0.025" units="cm"/>
      <inkml:brushProperty name="height" value="0.025" units="cm"/>
      <inkml:brushProperty name="color" value="#AB008B"/>
    </inkml:brush>
  </inkml:definitions>
  <inkml:trace contextRef="#ctx0" brushRef="#br0">0 39 6182,'0'0'17520,"76"-9"-17327,-42 4-161,4 1 64,0 1-128,0 1-321,-4-2-1376,-8 2-1570,-5-2-1954,-9-1-4421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5.982"/>
    </inkml:context>
    <inkml:brush xml:id="br0">
      <inkml:brushProperty name="width" value="0.025" units="cm"/>
      <inkml:brushProperty name="height" value="0.025" units="cm"/>
      <inkml:brushProperty name="color" value="#AB008B"/>
    </inkml:brush>
  </inkml:definitions>
  <inkml:trace contextRef="#ctx0" brushRef="#br0">10 1 13421,'0'0'5311,"9"2"-4707,125 11 202,-134-13-793,1 0 0,-1 1 1,1-1-1,-1 0 0,1 0 0,-1 0 1,1 0-1,-1 0 0,0 0 0,1 1 1,-1-1-1,1 0 0,-1 0 0,1 1 1,-1-1-1,0 0 0,1 0 1,-1 1-1,0-1 0,1 1 0,-1-1 1,0 0-1,1 1 0,-1-1 0,0 1 1,0-1-1,1 1 0,-1-1 1,0 0-1,0 1 0,0-1 0,0 1 1,0 0-1,-8 16 1298,-22 10 594,13-15-1691,-48 34 1149,22-28-4926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873"/>
    </inkml:context>
    <inkml:brush xml:id="br0">
      <inkml:brushProperty name="width" value="0.025" units="cm"/>
      <inkml:brushProperty name="height" value="0.025" units="cm"/>
    </inkml:brush>
  </inkml:definitions>
  <inkml:trace contextRef="#ctx0" brushRef="#br0">1 20 5733,'0'0'19955,"57"7"-18097,-29-7-353,6 0-800,0 0-545,-3-4-192,-1-2-1954,-6-1-2754,-8-3-3332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6.926"/>
    </inkml:context>
    <inkml:brush xml:id="br0">
      <inkml:brushProperty name="width" value="0.025" units="cm"/>
      <inkml:brushProperty name="height" value="0.025" units="cm"/>
      <inkml:brushProperty name="color" value="#AB008B"/>
    </inkml:brush>
  </inkml:definitions>
  <inkml:trace contextRef="#ctx0" brushRef="#br0">117 1 17617,'0'0'13031,"1"8"-12663,0 0-331,-1 1 1,0-1-1,0 1 0,-1-1 1,-1 1-1,1-1 1,-1 0-1,-1 1 0,1-1 1,-1 0-1,-1-1 0,0 1 1,0 0-1,0-1 1,-6 8-1,-16 21 48,18-26 44,0 0 0,1 0 0,0 1 0,1 1 0,0-1 0,-4 15 0,10-26-127,0 1 1,0 0 0,0-1 0,0 1-1,0-1 1,0 1 0,0 0 0,1-1-1,-1 1 1,0-1 0,0 1 0,1-1-1,-1 1 1,0-1 0,1 1 0,-1-1-1,1 1 1,-1-1 0,0 1 0,1-1 0,-1 0-1,1 1 1,-1-1 0,1 0 0,0 1-1,-1-1 1,1 0 0,-1 0 0,1 1-1,-1-1 1,1 0 0,0 0 0,-1 0-1,1 0 1,0 0 0,-1 0 0,1 0-1,-1 0 1,1 0 0,0 0 0,36 0 45,-28-1-44,8 0-671,1-1-1,0-1 1,-1-1 0,1 0 0,-1-1-1,30-14 1,-26 1-9465,-13 3 1617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7.459"/>
    </inkml:context>
    <inkml:brush xml:id="br0">
      <inkml:brushProperty name="width" value="0.025" units="cm"/>
      <inkml:brushProperty name="height" value="0.025" units="cm"/>
      <inkml:brushProperty name="color" value="#AB008B"/>
    </inkml:brush>
  </inkml:definitions>
  <inkml:trace contextRef="#ctx0" brushRef="#br0">92 41 14798,'0'0'13245,"-5"8"-12263,-7 12-770,0 1 1,1 0-1,1 1 1,2 0-1,0 1 1,1 0-1,1 0 1,1 1-1,-2 33 0,9-58-104,0 0 0,0 0-1,0 0 1,-1-1-1,1 1 1,0 0 0,-1-1-1,1 0 1,0 1-1,-1-1 1,0 0 0,2-3-1,6-17-83,-1 0 1,-1 0-1,-2-1 0,0 0 1,-1 0-1,-1 0 0,-1 0 1,-2-31-1,0 54-24,0 0 0,-1-1 0,1 1 0,0 0 0,0 0 0,0-1 0,0 1 0,0 0 0,-1 0 0,1 0 0,0-1 0,0 1 0,-1 0 0,1 0 0,0 0 0,0 0 0,-1-1 0,1 1 0,0 0 0,0 0 0,-1 0 0,1 0 0,0 0 0,0 0 0,-1 0 0,1 0 0,0 0 0,-1 0 0,1 0 0,0 0 0,0 0 0,-1 0 0,1 0 0,0 0 0,-1 0 0,1 0 0,0 0 0,0 0 0,-1 0 0,1 1 0,0-1 0,0 0 0,-1 0 0,1 0 0,0 0 0,0 1 0,-1-1 0,1 0 0,0 0 0,0 1 0,0-1 0,0 0 0,0 0 0,-1 1 0,1-1 0,0 0 0,0 0 0,0 1 0,0-1 0,-14 15 0,12-13 0,1-1 0,0 1 0,0 0 0,0 1 0,0-1 0,0 0 0,0 0 0,1 0 0,-1 0 0,0 1 0,1-1 0,0 0 0,0 0 0,0 1 0,0-1 0,0 0 0,1 5 0,0-6 0,0 0 0,0 0 0,0 1 0,0-1 0,0 0 0,0 0 0,0 0 0,0 0 0,1-1 0,-1 1 0,0 0 0,1 0 0,-1-1 0,1 1 0,-1-1 0,1 1 0,-1-1 0,1 0 0,-1 1 0,1-1 0,-1 0 0,1 0 0,-1 0 0,1 0 0,3-1 0,2 0 0,0 0 0,0 0 0,0-1 0,1 0 0,-2 0 0,1-1 0,0 0 0,0 0 0,-1 0 0,0-1 0,1 0 0,9-9 0,-1 0 0,0-1 0,-1-1 0,17-22 0,-34 62 0,-29 43 0,23-53 0,1 0 0,1 0 0,0 0 0,1 1 0,1 0 0,1 1 0,0-1 0,-2 25 0,7-40-10,0-1 0,1 0-1,-1 1 1,1-1 0,-1 0 0,0 0 0,1 0-1,-1 0 1,1 0 0,-1 0 0,0 0 0,1 0 0,-1 0-1,1-1 1,-1 1 0,0-1 0,1 1 0,-1-1-1,0 1 1,0-1 0,3-1 0,10-17-2972,-1-14-6678,-6 9-568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7.815"/>
    </inkml:context>
    <inkml:brush xml:id="br0">
      <inkml:brushProperty name="width" value="0.025" units="cm"/>
      <inkml:brushProperty name="height" value="0.025" units="cm"/>
      <inkml:brushProperty name="color" value="#AB008B"/>
    </inkml:brush>
  </inkml:definitions>
  <inkml:trace contextRef="#ctx0" brushRef="#br0">170 0 19250,'0'0'11371,"-10"11"-10971,-13 16-156,1 1-1,2 1 0,-23 42 0,35-56-165,0 1-1,2 0 0,-1 0 0,2 0 1,0 1-1,1 0 0,1 0 0,0 0 1,0 34-1,4-49-177,-1 1-1,0-1 1,1 1 0,-1-1-1,1 0 1,-1 1 0,1-1-1,0 0 1,0 1 0,0-1-1,1 0 1,-1 0 0,0 0-1,1 0 1,0 0 0,-1 0-1,1-1 1,0 1 0,0 0-1,0-1 1,0 1 0,0-1-1,0 0 1,0 0 0,0 0-1,1 0 1,3 1 0,1 0-642,0 0 0,1-1 0,-1 0 0,0 0 0,1-1 0,-1 0 0,1 0 1,7-2-1,11-3-8286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8.627"/>
    </inkml:context>
    <inkml:brush xml:id="br0">
      <inkml:brushProperty name="width" value="0.025" units="cm"/>
      <inkml:brushProperty name="height" value="0.025" units="cm"/>
      <inkml:brushProperty name="color" value="#AB008B"/>
    </inkml:brush>
  </inkml:definitions>
  <inkml:trace contextRef="#ctx0" brushRef="#br0">39 52 7527,'0'0'23057,"-2"10"-22748,-34 117 1239,58-162-1265,-8 15-240,1-8-43,18-51 0,-45 98 0,10-17 0,0 0 0,0 0 0,0 1 0,0-1 0,1 0 0,-1 1 0,1-1 0,0 1 0,-1-1 0,1 1 0,0 0 0,1-1 0,-1 1 0,0 0 0,1 0 0,0 0 0,-1-1 0,1 1 0,1 5 0,1-8 0,0 0 0,-1 0 0,1 0 0,0 0 0,0 0 0,0-1 0,0 1 0,0 0 0,0-1 0,0 1 0,0-1 0,-1 0 0,1 0 0,0 0 0,0 0 0,-1 0 0,3-1 0,11-10 0,-1-1 0,23-25 0,-10 10 0,-27 58 0,-19 35 0,14-50 0,1-1 0,0 1 0,0-1 0,2 1 0,-2 22 0,4-37-132,1 1-1,-1 0 1,1 0 0,-1-1-1,1 1 1,0-1 0,-1 1-1,1 0 1,0-1 0,-1 1-1,1-1 1,0 1-1,0-1 1,-1 0 0,1 1-1,0-1 1,0 0 0,0 0-1,-1 1 1,1-1 0,0 0-1,0 0 1,0 0 0,0 0-1,0 0 1,-1 0 0,1 0-1,0 0 1,0-1 0,0 1-1,0 0 1,-1 0 0,1-1-1,0 1 1,1-1-1,1 1-875,0-1 0,1 0 0,-1 0 0,0 0 0,0 0 0,0 0 0,0-1 0,5-3 0,2-7-9018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8.967"/>
    </inkml:context>
    <inkml:brush xml:id="br0">
      <inkml:brushProperty name="width" value="0.025" units="cm"/>
      <inkml:brushProperty name="height" value="0.025" units="cm"/>
      <inkml:brushProperty name="color" value="#AB008B"/>
    </inkml:brush>
  </inkml:definitions>
  <inkml:trace contextRef="#ctx0" brushRef="#br0">0 0 16752,'0'0'13613,"59"7"-13485,-42-7-32,-2 0-96,0 0-641,-3 0-1473,-5 0-1665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9.293"/>
    </inkml:context>
    <inkml:brush xml:id="br0">
      <inkml:brushProperty name="width" value="0.025" units="cm"/>
      <inkml:brushProperty name="height" value="0.025" units="cm"/>
      <inkml:brushProperty name="color" value="#AB008B"/>
    </inkml:brush>
  </inkml:definitions>
  <inkml:trace contextRef="#ctx0" brushRef="#br0">0 0 18802,'0'0'10378,"50"14"-10250,-24-14-385,0 0-2273,-2-4-2114,-7-2-2659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9.666"/>
    </inkml:context>
    <inkml:brush xml:id="br0">
      <inkml:brushProperty name="width" value="0.025" units="cm"/>
      <inkml:brushProperty name="height" value="0.025" units="cm"/>
      <inkml:brushProperty name="color" value="#AB008B"/>
    </inkml:brush>
  </inkml:definitions>
  <inkml:trace contextRef="#ctx0" brushRef="#br0">158 7 19410,'0'0'11179,"-8"4"-10293,6-3-819,-34 17 384,35-17-442,-1-1-1,1 1 1,0 0 0,0 0-1,-1 0 1,1-1 0,0 2 0,0-1-1,0 0 1,0 0 0,0 0 0,0 0-1,1 0 1,-1 1 0,0-1-1,1 0 1,-1 1 0,1-1 0,-1 1-1,1-1 1,-1 0 0,1 1-1,0-1 1,0 1 0,0-1 0,0 1-1,0-1 1,0 1 0,1 1 0,4-2-24,1 0 1,-1 0-1,1-1 1,0 1-1,-1-1 1,10-2-1,-8 2-204,0 0-175,0 0-1,1 1 1,-1-1-1,1 2 0,-1-1 1,0 1-1,11 3 1,-17-4 349,0-1 1,0 1 0,0 0-1,0-1 1,0 1-1,0 0 1,0 0 0,0-1-1,-1 1 1,1 0-1,0 0 1,0 0-1,0 0 1,-1 0 0,1 0-1,-1 0 1,1 0-1,-1 0 1,1 1 0,0 1-1,-1-1 84,-1 0-1,1 1 1,0-1 0,-1 0-1,1 0 1,-1 0 0,1 0-1,-1 0 1,0 0-1,0 0 1,0 0 0,0 0-1,0 0 1,-1 0-1,1 0 1,-2 1 0,-7 9 343,0-1 1,-1 1 0,0-2 0,0 0 0,-20 13-1,25-19-241,0 0 0,0-1-1,0 0 1,-1 0 0,0 0-1,1-1 1,-1 0-1,0 0 1,0-1 0,0 1-1,-1-2 1,1 1-1,-13-1 1,19-1-390,0 1 0,0 0 0,0-1 0,-1 1 0,1-1 0,0 1 0,0-1 0,0 1 0,0-1 0,0 0 0,0 0 0,1 1 1,-1-1-1,0 0 0,0 0 0,0 0 0,1 0 0,-1 0 0,1 0 0,-1 0 0,0 0 0,1 0 0,-1-2 0,-5-28-11131,6 8-1662</inkml:trace>
  <inkml:trace contextRef="#ctx0" brushRef="#br0" timeOffset="1">124 6 14350,'0'0'14541,"52"-5"-13900,-28 5-577,3 0-192,6 0-2178,-2 0-2371,3 0-2498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009"/>
    </inkml:context>
    <inkml:brush xml:id="br0">
      <inkml:brushProperty name="width" value="0.025" units="cm"/>
      <inkml:brushProperty name="height" value="0.025" units="cm"/>
      <inkml:brushProperty name="color" value="#AB008B"/>
    </inkml:brush>
  </inkml:definitions>
  <inkml:trace contextRef="#ctx0" brushRef="#br0">170 1 13645,'0'0'6411,"-8"2"-4638,-2 1-1423,0 0 0,0 1 0,0 0 0,1 0 0,-1 1 0,1 1 0,0 0 0,1 0 0,-11 10 0,13-12-192,1 1 0,1 0 1,-1 0-1,1 1 0,0-1 1,0 1-1,0 0 1,1 0-1,0 0 0,0 0 1,0 1-1,1-1 1,0 1-1,1-1 0,-1 1 1,0 14-1,2-21-149,0 1 0,0 0 0,0 0 0,0 0 0,0 0 0,0 0 1,1 0-1,-1-1 0,0 1 0,1 0 0,-1 0 0,0 0 0,1-1 0,-1 1 0,1 0 0,0 0 0,-1-1 0,1 1 0,-1-1 0,1 1 0,0 0 0,-1-1 0,1 1 0,0-1 0,0 1 0,1 0 1,28 2 246,-25-4-220,1 1 1,-1-1-1,1-1 0,-1 1 1,1-1-1,-1 0 1,0 0-1,0 0 1,5-4-1,-2-1 52,1-1 0,-1 0 1,-1-1-1,1 0 0,9-15 0,-15 21 20,0-1-1,0 1 1,0 0-1,0 0 1,-1-1-1,0 1 1,0-1-1,1 1 1,-2-1-1,1 0 0,0 0 1,-1 1-1,0-1 1,0 0-1,0 1 1,0-1-1,-1 0 1,1 0-1,-1 1 0,0-1 1,-2-4-1,2 6-92,-1 0-1,1 1 1,-1 0-1,1-1 1,-1 1-1,0 0 1,1-1-1,-1 1 1,0 0-1,0 1 1,0-1-1,0 0 1,0 0-1,0 1 1,0-1-1,0 1 1,0 0-1,-1 0 1,1-1-1,0 1 1,0 1-1,0-1 1,0 0-1,0 0 1,0 1-1,0-1 1,-3 2-1,-2-1-31,1 1 1,0 0-1,0 0 0,0 1 1,0 0-1,0 0 0,-10 6 1,1 9 460,13-5-3977,3-12 3076,0 0-1,0 0 1,0 0 0,0 0 0,0 0 0,0 0-1,0 0 1,0-1 0,0 1 0,0 0 0,1-1 0,-1 1-1,0-1 1,1 1 0,-1-1 0,0 0 0,0 0-1,1 1 1,-1-1 0,1 0 0,-1 0 0,0 0 0,3-1-1,20 1-6802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371"/>
    </inkml:context>
    <inkml:brush xml:id="br0">
      <inkml:brushProperty name="width" value="0.025" units="cm"/>
      <inkml:brushProperty name="height" value="0.025" units="cm"/>
      <inkml:brushProperty name="color" value="#AB008B"/>
    </inkml:brush>
  </inkml:definitions>
  <inkml:trace contextRef="#ctx0" brushRef="#br0">136 0 13325,'0'0'8648,"-8"5"-6417,-10 6-861,0 1-1,-26 21 1,41-30-1259,-1 0 0,0 0 0,1 0 0,-1 1 0,1-1-1,0 1 1,0 0 0,1-1 0,-1 1 0,1 1 0,0-1 0,0 0 0,0 0 0,0 1 0,1-1 0,0 1 0,0 0 0,0-1-1,0 1 1,1 9 0,0-13-101,1 0 1,0 0-1,-1 0 0,1 1 0,0-1 0,0 0 0,0 0 0,0 0 0,0 0 0,0-1 0,0 1 1,0 0-1,0 0 0,0-1 0,0 1 0,1 0 0,-1-1 0,0 1 0,0-1 0,1 1 1,-1-1-1,0 0 0,1 0 0,-1 0 0,3 0 0,40 2 270,-34-2-209,-2-1 20,1 0-1,-1 0 1,1-1 0,-1 0-1,1 0 1,-1-1-1,0 0 1,14-8 0,-19 10-69,-1 0 1,1 0-1,-1-1 0,1 1 1,-1-1-1,0 0 1,1 0-1,-1 0 1,0 0-1,0 0 0,-1 0 1,1 0-1,0-1 1,-1 1-1,1 0 1,-1-1-1,0 0 0,0 1 1,0-1-1,0 0 1,0 1-1,0-1 1,-1 0-1,0 0 0,1 0 1,-1 0-1,0 0 1,0 1-1,-1-1 1,0-4-1,0 4-31,0 1 0,-1 0 1,1-1-1,-1 1 0,0 0 0,0 0 1,1 0-1,-1 0 0,0 1 0,-1-1 1,1 0-1,0 1 0,0 0 0,-1-1 0,1 1 1,-1 0-1,1 0 0,-1 0 0,1 1 1,-1-1-1,0 1 0,1-1 0,-1 1 1,-3 0-1,-70-1-1865,71 2 1581,-26 3-6108,1 4-5728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913"/>
    </inkml:context>
    <inkml:brush xml:id="br0">
      <inkml:brushProperty name="width" value="0.025" units="cm"/>
      <inkml:brushProperty name="height" value="0.025" units="cm"/>
      <inkml:brushProperty name="color" value="#AB008B"/>
    </inkml:brush>
  </inkml:definitions>
  <inkml:trace contextRef="#ctx0" brushRef="#br0">1 0 1730,'0'0'-897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9.776"/>
    </inkml:context>
    <inkml:brush xml:id="br0">
      <inkml:brushProperty name="width" value="0.025" units="cm"/>
      <inkml:brushProperty name="height" value="0.025" units="cm"/>
    </inkml:brush>
  </inkml:definitions>
  <inkml:trace contextRef="#ctx0" brushRef="#br0">218 2 5733,'0'0'24434,"-4"-1"-24274,1 1-133,-1 0-1,1 0 0,0 0 1,-1 1-1,1 0 1,0-1-1,0 1 0,-1 0 1,1 1-1,0-1 0,0 0 1,0 1-1,0 0 1,1 0-1,-1 0 0,-2 2 1,-52 45 373,45-38-346,0 0 38,1 0 1,0 1-1,-18 25 1,25-31-23,1-1 1,0 1-1,0 0 1,0 0-1,1 0 1,0 1-1,0-1 1,1 1-1,0-1 1,0 1-1,0-1 1,0 9-1,2-13-60,-1-1 0,0 1 0,0-1 0,1 1 0,-1-1 0,0 0 0,1 1 0,0-1 0,-1 1 0,1-1 0,0 0 0,-1 0 0,1 1 0,0-1 0,0 0 0,0 0 0,0 0 0,0 0 0,1 0 0,-1 0 0,2 1 0,1 0 0,0 0-1,0-1 1,0 1-1,0-1 1,1 0-1,-1 0 1,7 0-1,6 0-113,1-1 0,29-3 0,-35 1-680,0 0 0,0-1 0,-1-1 0,0 1 0,1-2 0,13-7 0,16-11-6017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1.255"/>
    </inkml:context>
    <inkml:brush xml:id="br0">
      <inkml:brushProperty name="width" value="0.025" units="cm"/>
      <inkml:brushProperty name="height" value="0.025" units="cm"/>
      <inkml:brushProperty name="color" value="#AB008B"/>
    </inkml:brush>
  </inkml:definitions>
  <inkml:trace contextRef="#ctx0" brushRef="#br0">1 0 3555,'0'0'10634,"1"11"-7938,42 212 6886,5 31-7078,-10 364-1991,-30-378 234,2-133-367,45 197-1,5 49-134,-67-390-2603,-7-17-4146,2 9-1263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1.752"/>
    </inkml:context>
    <inkml:brush xml:id="br0">
      <inkml:brushProperty name="width" value="0.025" units="cm"/>
      <inkml:brushProperty name="height" value="0.025" units="cm"/>
      <inkml:brushProperty name="color" value="#AB008B"/>
    </inkml:brush>
  </inkml:definitions>
  <inkml:trace contextRef="#ctx0" brushRef="#br0">19 280 6118,'0'0'6555,"-3"8"-2599,3-8-3955,-12 44 2970,11-37-2044,0 0-1,0 0 1,0 0 0,1-1 0,0 1 0,1 8 0,-1-15-875,0 1 0,0-1 0,0 0 0,0 0-1,0 0 1,0 1 0,0-1 0,0 0 0,0 0 0,0 0 0,1 1 0,-1-1 0,0 0 0,0 0 0,0 0 0,0 1 0,0-1 0,0 0 0,0 0 0,1 0 0,-1 0 0,0 1 0,0-1 0,0 0 0,0 0 0,1 0-1,-1 0 1,0 0 0,0 0 0,0 0 0,1 0 0,-1 1 0,0-1 0,0 0 0,0 0 0,1 0 0,-1 0 0,0 0 0,0 0 0,0 0 0,1 0 0,-1 0 0,0 0 0,0 0 0,0-1 0,1 1 0,10-9 1296,7-14 29,11-39-999,-3-2 0,-2-1-1,23-104 1,-43 189-378,1 1 0,0-1 0,2 0 0,0-1 0,13 24 0,-18-39-14,1 0 0,0-1 0,0 1 0,1-1 0,-1 0 0,1 0 0,0 0 0,0 0 0,0 0 0,0-1 0,0 0 0,0 0 0,0 0 0,1 0 0,-1-1 0,1 0 0,0 0 0,-1 0 0,1 0 0,0-1 0,-1 0 0,1 0 0,6 0 0,-3 0-235,1 0 0,0 1 0,0 0-1,-1 1 1,14 4 0,-10 2-5047,-7 1-3208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2.560"/>
    </inkml:context>
    <inkml:brush xml:id="br0">
      <inkml:brushProperty name="width" value="0.025" units="cm"/>
      <inkml:brushProperty name="height" value="0.025" units="cm"/>
      <inkml:brushProperty name="color" value="#AB008B"/>
    </inkml:brush>
  </inkml:definitions>
  <inkml:trace contextRef="#ctx0" brushRef="#br0">1 1 10634,'0'0'16944,"51"59"-15535,-34-28-640,1 1-481,3 0-159,4-5-97,-2-9-641,6-10-1889,2-8-1442,1-10-769,-3-19-4067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2.887"/>
    </inkml:context>
    <inkml:brush xml:id="br0">
      <inkml:brushProperty name="width" value="0.025" units="cm"/>
      <inkml:brushProperty name="height" value="0.025" units="cm"/>
      <inkml:brushProperty name="color" value="#AB008B"/>
    </inkml:brush>
  </inkml:definitions>
  <inkml:trace contextRef="#ctx0" brushRef="#br0">125 0 13132,'0'0'9898,"-42"79"-6503,25-40-769,-1 3-1312,3 3-161,0 0-449,4-5-479,4-7-161,7-6 32,0-10-192,2-12-993,9-5-737,-1-4-2210,-2-10-2658,-4-1-8104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3.586"/>
    </inkml:context>
    <inkml:brush xml:id="br0">
      <inkml:brushProperty name="width" value="0.025" units="cm"/>
      <inkml:brushProperty name="height" value="0.025" units="cm"/>
      <inkml:brushProperty name="color" value="#AB008B"/>
    </inkml:brush>
  </inkml:definitions>
  <inkml:trace contextRef="#ctx0" brushRef="#br0">253 57 5381,'0'0'11264,"5"-8"-6571,3-1-3609,-6 6-551,1 0 0,0-1 0,-1 1 1,1-1-1,-1 1 0,0-1 0,0 0 0,2-8 0,-12 26 3907,-14 14-3967,1-3-400,-111 155 488,148-226-561,67-112-1222,-103 208 1261,8-24 125,1 1 1,2 0-1,0 1 1,2 0-1,1 0 1,-4 53-1,25-100-132,-13 11-32,0 0 0,0 0 0,-1 1 0,0-1 0,0 0 0,-1 0 0,0 0 0,-1 0 0,1 0 0,-1 0 0,-1 0 0,0 0 0,-2-8 0,2 13 0,1-1 0,-1 1 0,0-1 0,0 1 0,0 0 0,0-1 0,-1 1 0,1 1 0,-1-1 0,1 0 0,-1 1 0,0-1 0,0 1 0,-1 0 0,1 0 0,0 0 0,-1 0 0,1 0 0,-1 1 0,1 0 0,-1 0 0,0 0 0,0 0 0,1 0 0,-1 1 0,0 0 0,0-1 0,-6 2 0,8-1 0,0 0 0,0 1 0,0-1 0,1 0 0,-1 1 0,0 0 0,0-1 0,0 1 0,1 0 0,-1 0 0,0 0 0,1 0 0,-1 0 0,1 0 0,-1 1 0,1-1 0,0 0 0,-1 1 0,1-1 0,0 1 0,0 0 0,0-1 0,0 1 0,0 0 0,0-1 0,1 1 0,-1 0 0,1 0 0,-1 0 0,1 0 0,-1 0 0,1-1 0,0 5 0,0-6 0,1 1 0,-1-1 0,1 1 0,-1-1 0,0 1 0,1-1 0,-1 1 0,1-1 0,-1 0 0,1 1 0,-1-1 0,1 0 0,0 1 0,-1-1 0,1 0 0,-1 0 0,1 1 0,0-1 0,-1 0 0,1 0 0,-1 0 0,1 0 0,0 0 0,-1 0 0,1 0 0,1 0 0,24 0 0,-21 0 0,20-1-28,0-2 0,30-6 0,-38 5-155,0 0 1,0 2-1,1 0 1,-1 1 0,1 1-1,27 3 1,-25 6-3579,-11 0-1933,-2-1-3573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3.975"/>
    </inkml:context>
    <inkml:brush xml:id="br0">
      <inkml:brushProperty name="width" value="0.025" units="cm"/>
      <inkml:brushProperty name="height" value="0.025" units="cm"/>
      <inkml:brushProperty name="color" value="#AB008B"/>
    </inkml:brush>
  </inkml:definitions>
  <inkml:trace contextRef="#ctx0" brushRef="#br0">162 0 5958,'0'0'25474,"-9"11"-24673,-11 15-719,0 1 1,2 1-1,1 0 0,-19 46 0,28-56-70,1 1 1,1-1-1,0 1 0,2 0 1,0 0-1,1 1 0,1-1 0,0 1 1,3 31-1,-1-48-34,1-1 0,-1 1 0,1-1 0,0 0 0,-1 1 0,1-1 0,0 0 0,1 0 0,-1 1 0,0-1 0,1 0 0,-1 0 0,1 0 0,-1-1 0,1 1 0,0 0 0,0-1 0,0 1 0,0-1 0,0 0 0,0 1 0,0-1 0,1 0 0,-1 0-1,0 0 1,0-1 0,1 1 0,-1 0 0,1-1 0,-1 0 0,4 1 0,2-1-352,-1 0-1,0 0 0,0-1 0,0 0 1,0 0-1,0 0 0,0-1 0,0 0 1,12-6-1,22-16-7505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4.654"/>
    </inkml:context>
    <inkml:brush xml:id="br0">
      <inkml:brushProperty name="width" value="0.025" units="cm"/>
      <inkml:brushProperty name="height" value="0.025" units="cm"/>
      <inkml:brushProperty name="color" value="#AB008B"/>
    </inkml:brush>
  </inkml:definitions>
  <inkml:trace contextRef="#ctx0" brushRef="#br0">1 144 5189,'0'0'23323,"6"11"-22276,-1-3-885,-2-4-106,0 0 0,-1 1 0,0-1 0,0 1 0,0-1 0,0 1 0,0 0-1,-1-1 1,0 1 0,0 0 0,-1 0 0,1 0 0,-1 0 0,0 0 0,-1 10 0,-4 9 429,-2 48 1,30-133 662,-13 19-1142,-2 0 1,-1-1-1,-3 1 1,0-60-1,-7 91-6,-3 21 0,-5 21 0,8-15 0,1 0 0,0 1 0,1-1 0,0 0 0,4 27 0,-3-40 0,0 0 0,1 0 0,0 0 0,0 0 0,-1-1 0,2 1 0,-1 0 0,0 0 0,0-1 0,1 1 0,0-1 0,-1 0 0,1 1 0,0-1 0,0 0 0,3 3 0,-2-4 0,-1 0 0,1 0 0,0 0 0,-1 0 0,1-1 0,-1 1 0,1-1 0,0 0 0,0 0 0,-1 0 0,1 0 0,0 0 0,-1 0 0,1-1 0,0 1 0,-1-1 0,1 0 0,-1 0 0,1 0 0,-1 0 0,5-3 0,0 0 0,1-1 0,-1 0 0,0 0 0,-1-1 0,1 0 0,-1 0 0,0 0 0,-1-1 0,1 0 0,4-9 0,2-2 0,-2-2 0,17-38 0,-42 96 0,2 1 0,2 1 0,1 0 0,2 0 0,-4 68 0,12-106-30,0-1-1,0 1 1,0-1-1,0 1 1,0-1-1,1 1 1,-1-1-1,0 0 1,1 1-1,-1-1 1,1 1-1,-1-1 1,1 0-1,0 1 1,1 1 0,-1-2-30,-1-1 1,1 1 0,0-1 0,-1 0-1,1 1 1,0-1 0,-1 0 0,1 1-1,0-1 1,0 0 0,-1 0 0,1 0 0,0 0-1,0 1 1,-1-1 0,1 0 0,0 0-1,0-1 1,-1 1 0,1 0 0,0 0-1,1 0 1,1-1-280,0-1 0,-1 1 0,1-1 0,0 1-1,0-1 1,-1 0 0,1 0 0,-1 0 0,1 0-1,-1 0 1,0-1 0,0 1 0,2-4 0,14-23-8000,0-4-6576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043"/>
    </inkml:context>
    <inkml:brush xml:id="br0">
      <inkml:brushProperty name="width" value="0.025" units="cm"/>
      <inkml:brushProperty name="height" value="0.025" units="cm"/>
      <inkml:brushProperty name="color" value="#AB008B"/>
    </inkml:brush>
  </inkml:definitions>
  <inkml:trace contextRef="#ctx0" brushRef="#br0">0 23 17040,'0'0'11723,"72"16"-10794,-37-20-480,0-6-193,3 0-160,-7 4-96,-5 1-352,-7 2-1250,-8 3-1985</inkml:trace>
  <inkml:trace contextRef="#ctx0" brushRef="#br0" timeOffset="1">62 131 19763,'0'0'8360,"56"14"-7303,-20-14-545,3-5-352,4-4-224,4-4-1762,-4-2-3266,-2-4-2820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418"/>
    </inkml:context>
    <inkml:brush xml:id="br0">
      <inkml:brushProperty name="width" value="0.025" units="cm"/>
      <inkml:brushProperty name="height" value="0.025" units="cm"/>
      <inkml:brushProperty name="color" value="#AB008B"/>
    </inkml:brush>
  </inkml:definitions>
  <inkml:trace contextRef="#ctx0" brushRef="#br0">122 1 17360,'0'0'12546,"-6"8"-12045,1-2-437,3-4-56,-1 0 1,1 1-1,0-1 0,1 1 1,-1-1-1,0 1 1,1-1-1,-1 1 0,1 0 1,0 0-1,0 0 0,0-1 1,0 1-1,0 0 1,0 5-1,2-7-52,0 0 1,-1 0 0,1 0-1,0 0 1,0-1-1,0 1 1,0 0-1,0 0 1,0 0-1,0-1 1,0 1-1,0-1 1,0 1 0,0-1-1,1 1 1,-1-1-1,0 0 1,0 1-1,0-1 1,1 0-1,-1 0 1,0 0-1,0 0 1,1 0 0,-1 0-1,0 0 1,2-1-1,39-1-431,-18-3 192,-18 3 201,-1 1-1,1 0 1,-1 0 0,1 0-1,0 0 1,0 1 0,-1 0-1,1 0 1,0 1 0,0 0-1,6 1 1,-11-1 99,0 1-1,0-1 0,1 0 1,-1 1-1,0-1 0,0 1 1,-1-1-1,1 1 0,0 0 1,-1-1-1,1 1 0,0 0 1,-1-1-1,0 1 1,1 0-1,-1-1 0,0 1 1,0 0-1,0 0 0,0 0 1,0-1-1,-1 1 0,1 0 1,0-1-1,-2 3 0,-13 44 1743,9-38-1547,-1 0 0,0 0 1,-1 0-1,0-1 0,0 0 1,-1 0-1,-16 12 0,19-18-134,1 1 0,-1 0-1,0-1 1,0 0 0,0-1-1,-1 1 1,1-1 0,-1-1-1,1 1 1,-1-1 0,1 0-1,-1 0 1,0-1 0,1 0-1,-13-1 1,16 0-241,0 1 0,1-1 0,-1 0 0,0 0 0,1 0 0,-1-1 0,1 1 0,-1-1 0,1 1-1,-1-1 1,1 0 0,0 0 0,0 0 0,0 0 0,0 0 0,0 0 0,1 0 0,-1-1 0,1 1 0,-1-1 0,1 1 0,-2-6 0,0 0-901,1-1-1,0 1 1,0-1 0,0 0 0,1 1-1,1-12 1,0-15-7210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793"/>
    </inkml:context>
    <inkml:brush xml:id="br0">
      <inkml:brushProperty name="width" value="0.025" units="cm"/>
      <inkml:brushProperty name="height" value="0.025" units="cm"/>
      <inkml:brushProperty name="color" value="#AB008B"/>
    </inkml:brush>
  </inkml:definitions>
  <inkml:trace contextRef="#ctx0" brushRef="#br0">0 0 13453,'0'0'14349,"66"8"-14157,-40-2-192,2-4-1921,4-2-2852,1 0-3971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1.234"/>
    </inkml:context>
    <inkml:brush xml:id="br0">
      <inkml:brushProperty name="width" value="0.025" units="cm"/>
      <inkml:brushProperty name="height" value="0.025" units="cm"/>
    </inkml:brush>
  </inkml:definitions>
  <inkml:trace contextRef="#ctx0" brushRef="#br0">15 1 8072,'0'0'17894,"-1"10"-17227,-1 5-403,-2 8 1,0 0 1,2 1-1,1 0 1,4 46-1,10-49 73,-9-16-7899,-4-9 1358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122"/>
    </inkml:context>
    <inkml:brush xml:id="br0">
      <inkml:brushProperty name="width" value="0.025" units="cm"/>
      <inkml:brushProperty name="height" value="0.025" units="cm"/>
      <inkml:brushProperty name="color" value="#AB008B"/>
    </inkml:brush>
  </inkml:definitions>
  <inkml:trace contextRef="#ctx0" brushRef="#br0">103 19 16944,'0'0'7287,"-10"6"-5013,3-2-2079,0 0 0,1 1 0,0-1 0,0 1 0,0 0 0,1 1 0,0-1 0,0 1 0,0 0 0,1 0 0,-1 1 0,2-1 0,-1 1 0,1 0 0,0 0 0,0 0 0,1 0 0,-2 9 0,3-11-159,0 0 0,0 0 0,1 0 0,0 0 0,0 0 0,0 0 0,1 0 0,-1 0 0,1 0 0,1 0 0,-1 0 0,1 0 0,3 7 0,-3-9-34,0-1 0,0 0 0,0 0 0,1 0 0,-1 0 1,0 0-1,1 0 0,0-1 0,-1 1 0,1-1 0,0 0 0,0 1 1,0-1-1,0-1 0,0 1 0,0 0 0,0-1 0,0 1 0,0-1 1,0 0-1,0 0 0,0-1 0,5 0 0,1 0 2,0-2 1,0 1-1,-1-1 0,1 0 1,-1-1-1,0 0 0,0 0 1,0-1-1,0 0 0,-1 0 1,0-1-1,0 0 0,10-10 0,-11 9 38,1 0-1,0 0 1,-1-1-1,-1 0 0,1 0 1,-1-1-1,-1 1 0,0-1 1,0 0-1,0 0 0,-1-1 1,3-14-1,-6 22-25,1 0-1,-1 0 1,0 0 0,0 0 0,0 0-1,0 0 1,0 0 0,-1-1-1,1 1 1,-1 0 0,1 0 0,-1 0-1,1 0 1,-1 1 0,0-1-1,0 0 1,0 0 0,0 0 0,-1 1-1,1-1 1,0 0 0,-1 1-1,-2-3 1,1 2 15,0 1 0,0 0 0,0 0 0,0 0 0,0 0 0,0 0 0,0 1 0,-1-1 0,1 1 0,0 0 0,0 0 0,0 0 0,-1 0 0,-2 1 0,-4 1 32,-1 0-1,1 1 0,0 0 1,0 1-1,1 0 1,-1 0-1,1 1 1,-16 11-1,20-13-135,0 1-1,0 1 1,0-1 0,1 1-1,-1-1 1,1 1 0,0 1-1,0-1 1,1 0 0,0 1 0,0 0-1,0 0 1,1 0 0,-3 7-1,5-12-126,1 0-1,-1-1 0,0 1 1,1-1-1,-1 1 0,0 0 1,1-1-1,-1 1 1,0-1-1,1 1 0,-1-1 1,1 1-1,-1-1 0,1 1 1,0-1-1,-1 1 1,1-1-1,-1 0 0,1 1 1,0-1-1,-1 0 0,1 0 1,0 0-1,-1 1 0,1-1 1,0 0-1,-1 0 1,1 0-1,0 0 0,-1 0 1,1 0-1,0 0 0,-1 0 1,1 0-1,0-1 0,-1 1 1,1 0-1,0 0 1,-1 0-1,2-1 0,33-11-5938,-5-7-1041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495"/>
    </inkml:context>
    <inkml:brush xml:id="br0">
      <inkml:brushProperty name="width" value="0.025" units="cm"/>
      <inkml:brushProperty name="height" value="0.025" units="cm"/>
      <inkml:brushProperty name="color" value="#AB008B"/>
    </inkml:brush>
  </inkml:definitions>
  <inkml:trace contextRef="#ctx0" brushRef="#br0">138 4 8104,'-9'11'9272,"-9"9"-7144,-5 7 1562,-24 36 0,42-56-3362,0 1 1,0 0 0,1 0-1,0 0 1,1 0-1,0 1 1,0-1-1,0 1 1,2 0 0,-3 15-1,4-22-322,0 0 0,0 0 0,0-1 0,0 1 0,1 0 0,-1-1 0,1 1 0,-1 0 0,1-1 0,-1 1 0,1-1 0,0 1 0,0-1 0,0 1 0,0-1 0,0 0 0,0 1 0,0-1 0,0 0 0,1 0 0,-1 0 0,2 2 0,0-2 1,0 1 0,0-1-1,1 0 1,-1 1 0,0-2 0,1 1 0,-1 0 0,1-1 0,-1 1 0,6-1 0,0 0 5,-1-1-1,1 0 1,-1 0 0,1-1 0,-1 0 0,0-1 0,0 1 0,13-8-1,-11 4 99,0-1 0,-1 0-1,0-1 1,0 0-1,-1-1 1,0 0 0,-1 0-1,11-15 1,-15 19-62,0 0 0,0 0 0,0 0 0,-1-1 0,1 1 0,-1-1 1,-1 0-1,1 1 0,-1-1 0,0 0 0,0 0 0,0 0 0,-1 0 0,0 0 0,0 0 1,-1 1-1,0-1 0,0 0 0,-2-6 0,1 9-48,0-1 0,0 1 0,-1 0 0,1 0 0,-1 0 0,1 1 0,-1-1 0,0 1 0,0-1 0,-1 1 0,1 0 0,0 0 0,-1 0 0,1 1 0,-1-1 0,0 1 0,1 0 0,-1 0 0,0 0 0,0 1 0,-7-1 0,-6-1 0,-1 1 0,1 1 0,-27 2 0,16 6-1372,27-8 1228,0 1-1,1-1 1,-1 0-1,0 1 1,0-1-1,1 1 1,-1-1-1,0 0 0,0 1 1,1 0-1,-1-1 1,0 1-1,1-1 1,-1 1-1,1 0 1,-1-1-1,1 1 1,-1 0-1,1 0 1,0-1-1,-1 1 1,1 0-1,0 0 1,-1 0-1,1 0 1,0-1-1,0 1 1,0 2-1,18-2-21294</inkml:trace>
  <inkml:trace contextRef="#ctx0" brushRef="#br0" timeOffset="1">288 85 3171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838"/>
    </inkml:context>
    <inkml:brush xml:id="br0">
      <inkml:brushProperty name="width" value="0.025" units="cm"/>
      <inkml:brushProperty name="height" value="0.025" units="cm"/>
      <inkml:brushProperty name="color" value="#AB008B"/>
    </inkml:brush>
  </inkml:definitions>
  <inkml:trace contextRef="#ctx0" brushRef="#br0">130 1 7495,'0'0'19624,"3"11"-18257,18 45-221,-9-24-745,-1-1 0,-2 2 0,7 43 0,-14-67-328,-1 0 0,-1 1 1,1-1-1,-2 1 1,1-1-1,-1 1 1,-1-1-1,0 0 1,0 1-1,-1-1 0,0 0 1,0 0-1,-1-1 1,0 1-1,-1-1 1,-10 14-1,7-13-22,1 0 0,-2-1 1,1 0-1,-1 0 0,-12 7 0,-19 3-1540,37-17 917,0 0 1,-1 0-1,1-1 1,-1 1-1,0-1 1,1 0-1,-1 0 1,1 0-1,-5-1 1,-6-8-7586,9-12-7223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7.165"/>
    </inkml:context>
    <inkml:brush xml:id="br0">
      <inkml:brushProperty name="width" value="0.025" units="cm"/>
      <inkml:brushProperty name="height" value="0.025" units="cm"/>
      <inkml:brushProperty name="color" value="#AB008B"/>
    </inkml:brush>
  </inkml:definitions>
  <inkml:trace contextRef="#ctx0" brushRef="#br0">1 25 10090,'0'0'19890,"51"5"-18032,-18-5-929,12 0-929,2 0 0,3-7 0,-4 0 0,-6 0-2050,-9 4-1826,-13-1-2081,-12 3-2852</inkml:trace>
  <inkml:trace contextRef="#ctx0" brushRef="#br0" timeOffset="1">6 141 6470,'0'0'20532,"51"13"-19187,-7-13-865,5 0-416,2 0-32,0 0-32,-3-4-1185,-6-5-3011,-6-4-6406</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206"/>
    </inkml:context>
    <inkml:brush xml:id="br0">
      <inkml:brushProperty name="width" value="0.025" units="cm"/>
      <inkml:brushProperty name="height" value="0.025" units="cm"/>
      <inkml:brushProperty name="color" value="#AB008B"/>
    </inkml:brush>
  </inkml:definitions>
  <inkml:trace contextRef="#ctx0" brushRef="#br0">134 1 5349,'0'0'24380,"-1"10"-23344,-1 10-594,-1 0 0,0 0-1,-8 19 1,11-38-437,-1 0 0,1 0 0,-1 1 0,1-1 0,-1 0 0,1 0-1,0 0 1,-1 0 0,1 0 0,0 0 0,0 1 0,0-1 0,0 0 0,0 0 0,0 0 0,0 0 0,0 1-1,1-1 1,-1 0 0,0 0 0,1 0 0,-1 0 0,1 0 0,-1 0 0,1 0 0,-1 0 0,1 0-1,0 0 1,-1 0 0,1 0 0,0 0 0,0 0 0,0-1 0,0 1 0,1 0 0,2 1 2,1-1-1,-1-1 1,1 1 0,-1-1 0,1 0 0,0 0 0,7-1 0,12 0-4,-4 0-28,-16 1-2,1 0 0,0-1 0,-1 1 0,1 1 1,-1-1-1,1 1 0,0 0 0,-1 0 0,6 2 0,-9-2 21,1 0 0,-1 1 0,0-1 0,1 0 0,-1 1 0,0 0 0,0-1 0,0 1 1,0-1-1,0 1 0,0 0 0,-1 0 0,1 0 0,0-1 0,-1 1 0,0 0 0,1 0 0,-1 0 0,0 0 1,0 0-1,0 0 0,0 0 0,0 0 0,0 0 0,-1-1 0,0 4 0,-1 3 29,0 0-1,0-1 1,-1 1-1,0-1 0,0 1 1,-1-1-1,0 0 1,0-1-1,0 1 1,-11 11-1,5-7 20,0 0-1,-1 0 0,-1-1 1,-24 16-1,33-23-99,-1-1 1,-1 1-1,1-1 1,0 0-1,0-1 1,-1 1-1,1-1 1,-1 0-1,0 0 1,1 0-1,-1 0 1,0-1-1,1 0 0,-1 0 1,0 0-1,1-1 1,-9-1-1,9 1-108,1-1 0,-1 0 0,1 0 0,0 0-1,0 0 1,0 0 0,0 0 0,0-1 0,0 0-1,1 1 1,-1-1 0,1 0 0,0 0 0,0-1 0,0 1-1,0 0 1,0-1 0,1 1 0,0-1 0,-1 1-1,1-1 1,0-4 0,-6-32-6833,6-5-2636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564"/>
    </inkml:context>
    <inkml:brush xml:id="br0">
      <inkml:brushProperty name="width" value="0.025" units="cm"/>
      <inkml:brushProperty name="height" value="0.025" units="cm"/>
      <inkml:brushProperty name="color" value="#AB008B"/>
    </inkml:brush>
  </inkml:definitions>
  <inkml:trace contextRef="#ctx0" brushRef="#br0">0 28 8104,'0'0'18161,"51"-24"-15535,-29 22-992,7 0-609,2 2-609,1 0-352,1 0-32,0 0-1089,-3 0-1986,-1 0-2946,-2 0-5254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908"/>
    </inkml:context>
    <inkml:brush xml:id="br0">
      <inkml:brushProperty name="width" value="0.025" units="cm"/>
      <inkml:brushProperty name="height" value="0.025" units="cm"/>
      <inkml:brushProperty name="color" value="#AB008B"/>
    </inkml:brush>
  </inkml:definitions>
  <inkml:trace contextRef="#ctx0" brushRef="#br0">102 1 18962,'0'0'3998,"-8"8"-736,-3 5-2679,1-1-1,1 1 0,0 1 1,0-1-1,2 2 0,-1-1 1,2 1-1,0 0 0,1 0 1,-4 20-1,7-27-569,1 0-1,0 0 1,0 0-1,1 0 1,0 0-1,1 0 1,0 0 0,0-1-1,3 12 1,-3-16-13,1 0 1,-1 0-1,1 0 1,-1 0-1,1-1 1,0 1-1,0-1 1,0 1-1,0-1 1,1 0-1,-1 1 1,1-1-1,-1-1 1,1 1-1,0 0 1,-1-1-1,1 1 1,0-1-1,0 0 1,0 0-1,0 0 1,1 0-1,-1 0 1,0-1-1,6 1 1,-3-1-1,1 0 0,-1-1 0,0 0 0,0 0 0,0 0 0,0-1 0,0 1 0,0-1 0,0-1 0,0 1 0,-1-1 0,1 0 0,-1-1 0,0 1 0,0-1 0,0 0 0,0 0 0,-1-1 0,1 1 0,-1-1 0,0 0 0,-1 0 0,1 0 0,-1-1 0,3-6 0,-1 2 0,0 0 0,0 0 0,-1 0 0,-1-1 0,0 0 0,0 0 0,-1 1 0,-1-1 0,0-1 0,0 1 0,-1 0 0,0 0 0,-4-20 0,4 28 3,-1 0-1,0 1 1,0-1 0,0 0-1,0 1 1,-1-1-1,1 1 1,-1-1 0,1 1-1,-1-1 1,0 1 0,0 0-1,0 0 1,0 0 0,0 0-1,-1 0 1,1 1-1,0-1 1,-1 1 0,-4-2-1,3 1 0,-1 1 0,0-1 0,1 1 0,-1 1 0,0-1 0,0 1 0,0-1 0,0 2 0,1-1 0,-1 0 0,-9 3 0,10-3-35,0 1 1,-1 0 0,1 0-1,0 0 1,0 1 0,0 0-1,0 0 1,0 0-1,0 0 1,0 0 0,1 1-1,-1-1 1,1 1 0,-1 0-1,1 0 1,0 1 0,1-1-1,-1 1 1,0-1-1,1 1 1,0 0 0,0 0-1,0 0 1,0 0 0,1 0-1,-1 0 1,0 9 0,2-12-367,0 0 0,1 0 1,0 0-1,-1 0 1,1 0-1,-1 0 1,1 0-1,0 0 0,0-1 1,0 1-1,-1 0 1,1 0-1,0-1 1,0 1-1,0 0 0,0-1 1,0 1-1,0-1 1,0 1-1,1-1 1,-1 0-1,0 0 0,0 1 1,0-1-1,0 0 1,0 0-1,0 0 0,1 0 1,-1 0-1,0 0 1,0 0-1,0-1 1,0 1-1,2-1 0,4 1-1874,25 0-7870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9.266"/>
    </inkml:context>
    <inkml:brush xml:id="br0">
      <inkml:brushProperty name="width" value="0.025" units="cm"/>
      <inkml:brushProperty name="height" value="0.025" units="cm"/>
      <inkml:brushProperty name="color" value="#AB008B"/>
    </inkml:brush>
  </inkml:definitions>
  <inkml:trace contextRef="#ctx0" brushRef="#br0">239 1 9673,'0'0'14270,"-10"-1"-11436,2 2-2649,1-1 0,-1 1 0,0 1 0,0-1 0,0 1-1,1 1 1,-1 0 0,1 0 0,0 0 0,0 1 0,0 0-1,0 0 1,1 0 0,-1 1 0,-5 6 0,-2 1-47,2 0 0,-1 1 1,2 1-1,-19 26 0,27-35-97,-1 0 0,1 1-1,1-1 1,-1 1 0,1 0 0,0 0-1,0 0 1,0 0 0,1 0 0,0 0 0,0 0-1,1 0 1,0 1 0,0-1 0,0 0 0,1 0-1,1 8 1,0-11-29,-1 0 0,1 0 0,0 0 0,0 0 0,1 0 1,-1-1-1,0 1 0,1-1 0,0 0 0,-1 0 0,1 0 0,0 0 0,0 0 0,0 0 0,0-1 0,1 1 0,-1-1 0,0 0 0,1 0 0,-1 0 1,0-1-1,1 1 0,-1-1 0,1 0 0,-1 0 0,7-1 0,2 1 79,0 0-1,-1-1 1,1-1 0,0 0 0,0 0-1,19-8 1,-19 5-47,0-1 1,-1 0-1,0-1 0,0-1 1,-1 1-1,0-2 0,0 1 1,15-19-1,-20 22-32,-1 0 1,0-1-1,-1 1 0,1-1 1,-1 0-1,0 0 1,0 0-1,-1 0 0,0 0 1,0 0-1,-1-1 0,1 1 1,-1-1-1,-1 1 0,1-1 1,-1 0-1,0 1 0,-1-1 1,-1-8-1,1 13-12,1-1 0,-1 0 0,-1 1 0,1-1 0,0 0 0,0 1 0,-1-1 0,0 1 0,1 0 0,-1-1 0,0 1 0,0 0 0,0 0 0,0 0 0,-1 1 0,1-1 0,-5-2 0,1 1 0,0 1 0,0-1 0,0 1 0,0 1 0,0-1 0,0 1 0,-1 0 0,-6 0 0,3 1 0,0 0 0,1 0 0,-1 1 0,0 1 0,0-1 0,0 1 0,1 1 0,-1 0 0,1 0 0,-13 7 0,19-8-129,-3 4-5833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1.864"/>
    </inkml:context>
    <inkml:brush xml:id="br0">
      <inkml:brushProperty name="width" value="0.025" units="cm"/>
      <inkml:brushProperty name="height" value="0.025" units="cm"/>
      <inkml:brushProperty name="color" value="#AB008B"/>
    </inkml:brush>
  </inkml:definitions>
  <inkml:trace contextRef="#ctx0" brushRef="#br0">730 1 4388,'0'0'18327,"-10"4"-16966,-14 2-483,0-1 0,0-1 1,0-2-1,-1 0 0,-30-2 0,27 0-399,-55-1 107,1 4 0,-117 18 0,197-20-561,-12 2 95,-1 0-1,1-1 0,-1-1 0,0 0 0,0 0 0,-21-4 0,15-8 705,17 4-3509,13 4-9510,7 3 6558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2.703"/>
    </inkml:context>
    <inkml:brush xml:id="br0">
      <inkml:brushProperty name="width" value="0.025" units="cm"/>
      <inkml:brushProperty name="height" value="0.025" units="cm"/>
      <inkml:brushProperty name="color" value="#AB008B"/>
    </inkml:brush>
  </inkml:definitions>
  <inkml:trace contextRef="#ctx0" brushRef="#br0">352 1 8776,'0'0'17590,"-11"0"-16976,-5 1-393,0 2-1,1 0 1,-1 1-1,1 0 1,0 1-1,0 1 1,1 0-1,0 1 0,-19 12 1,-130 74 948,162-92-1167,1-1 0,-1 0 0,1 0 0,-1 1 0,1-1 0,0 0 0,-1 0 0,1 1 1,-1-1-1,1 0 0,0 1 0,-1-1 0,1 1 0,0-1 0,0 0 0,-1 1 0,1-1 0,0 1 0,0-1 0,0 1 0,-1-1 0,1 1 0,0-1 0,0 1 0,0-1 0,0 1 1,0-1-1,0 1 0,0-1 0,0 1 0,0-1 0,0 1 0,0-1 0,0 1 0,1-1 0,-1 1 0,0-1 0,0 1 0,0-1 0,1 1 0,-1-1 0,0 0 0,1 1 0,-1-1 1,0 1-1,1-1 0,-1 0 0,0 1 0,1-1 0,-1 0 0,1 0 0,-1 1 0,0-1 0,1 0 0,-1 0 0,1 0 0,-1 1 0,1-1 0,-1 0 0,1 0 0,-1 0 0,1 0 0,0 0 1,40 14 79,-34-13-61,27 9-366,112 27 455,-122-33-3729,48 3-1,-49-7-3128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1.604"/>
    </inkml:context>
    <inkml:brush xml:id="br0">
      <inkml:brushProperty name="width" value="0.025" units="cm"/>
      <inkml:brushProperty name="height" value="0.025" units="cm"/>
    </inkml:brush>
  </inkml:definitions>
  <inkml:trace contextRef="#ctx0" brushRef="#br0">0 36 6854,'0'0'18770,"54"-9"-17809,-23 5 192,5 3-640,4-3-449,2 2-577,-4-5-2466,-5-2-3395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3.624"/>
    </inkml:context>
    <inkml:brush xml:id="br0">
      <inkml:brushProperty name="width" value="0.025" units="cm"/>
      <inkml:brushProperty name="height" value="0.025" units="cm"/>
      <inkml:brushProperty name="color" value="#AB008B"/>
    </inkml:brush>
  </inkml:definitions>
  <inkml:trace contextRef="#ctx0" brushRef="#br0">72 0 12075,'0'0'14147,"-4"8"-12882,-7 15-336,-30 70 1238,38-85-2104,0 1 0,1-1 0,-1 1 0,2 0 0,-1 0 0,1 0 0,1 0 0,0 0 0,1 11 1,-1-19-61,1 1 1,0 0 0,0-1 0,0 1 0,0-1 0,0 0 0,0 1 0,0-1 0,0 0 0,1 0 0,-1 1 0,0-1 0,1 0 0,-1 0 0,1-1 0,-1 1-1,1 0 1,0 0 0,-1-1 0,1 1 0,0-1 0,-1 1 0,1-1 0,0 0 0,2 0 0,24 2-1956,-5-4-4377,-14-4-152,-5-8-3795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3.961"/>
    </inkml:context>
    <inkml:brush xml:id="br0">
      <inkml:brushProperty name="width" value="0.025" units="cm"/>
      <inkml:brushProperty name="height" value="0.025" units="cm"/>
      <inkml:brushProperty name="color" value="#AB008B"/>
    </inkml:brush>
  </inkml:definitions>
  <inkml:trace contextRef="#ctx0" brushRef="#br0">20 30 15150,'0'0'13581,"-19"-30"-14221,32 39-1378,2 0-1378,2-3-1472,-1-1-4229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4.429"/>
    </inkml:context>
    <inkml:brush xml:id="br0">
      <inkml:brushProperty name="width" value="0.025" units="cm"/>
      <inkml:brushProperty name="height" value="0.025" units="cm"/>
      <inkml:brushProperty name="color" value="#AB008B"/>
    </inkml:brush>
  </inkml:definitions>
  <inkml:trace contextRef="#ctx0" brushRef="#br0">183 1 15439,'0'0'10991,"-6"9"-10414,-106 135 1339,143-183-2116,36-51-593,-79 109 789,8-13 2,-1 1 0,1 0 0,0 0-1,1 0 1,-1 0 0,2 0-1,-1 1 1,1 0 0,-2 10 0,-10 80 1534,14-97-1351,1-8-94,0 0 0,-1 0 0,1 0 0,-1 0 0,-1 0 0,1 1 0,-1-1 0,-1 0 0,-2-9 1,1 9-82,0 0 1,0 0-1,-1 0 1,0 0-1,-1 1 1,1 0-1,-7-7 1,9 10-4,-1 0 0,0 1-1,1-1 1,-1 1 0,0-1 0,-1 1 0,1 0 0,0 0 0,-1 0 0,1 0 0,-1 1-1,1 0 1,-1-1 0,0 1 0,1 1 0,-6-2 0,10 4-10,-1-1 0,0 0 0,1 0 0,-1 0 0,1 1 1,-1-1-1,1 0 0,-1 0 0,1 0 0,0 0 0,0 0 0,-1 0 0,1 0 0,0 0 0,0-1 0,1 2 0,10 4 34,-1-1 0,1 0-1,1 0 1,12 2 0,-16-5-157,1 1 1,-1-1 0,0 2-1,0-1 1,0 2 0,0-1 0,-1 1-1,12 9 1,-10 2-2456,-13-5-4578,-5-7-1351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4.850"/>
    </inkml:context>
    <inkml:brush xml:id="br0">
      <inkml:brushProperty name="width" value="0.025" units="cm"/>
      <inkml:brushProperty name="height" value="0.025" units="cm"/>
      <inkml:brushProperty name="color" value="#AB008B"/>
    </inkml:brush>
  </inkml:definitions>
  <inkml:trace contextRef="#ctx0" brushRef="#br0">1 40 3587,'0'0'19891,"10"1"-18316,26-1-1140,1-2 0,-1-2 0,0-1 1,0-1-1,40-14 0,-75 20-446,20-3-577,-12 3-1806,-28 11-12091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5.207"/>
    </inkml:context>
    <inkml:brush xml:id="br0">
      <inkml:brushProperty name="width" value="0.025" units="cm"/>
      <inkml:brushProperty name="height" value="0.025" units="cm"/>
      <inkml:brushProperty name="color" value="#AB008B"/>
    </inkml:brush>
  </inkml:definitions>
  <inkml:trace contextRef="#ctx0" brushRef="#br0">0 11 9993,'0'0'11499,"69"2"-10794,-25-2-160,2 0-417,4-2-96,-2-2-2851,-8-3-5765</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5.876"/>
    </inkml:context>
    <inkml:brush xml:id="br0">
      <inkml:brushProperty name="width" value="0.025" units="cm"/>
      <inkml:brushProperty name="height" value="0.025" units="cm"/>
      <inkml:brushProperty name="color" value="#AB008B"/>
    </inkml:brush>
  </inkml:definitions>
  <inkml:trace contextRef="#ctx0" brushRef="#br0">282 33 2594,'0'0'15498,"-8"-2"-13587,3 0-1765,1 0 0,-1 1 0,0 0 0,1 0 0,-1 0 0,0 1 0,0-1 0,1 1 0,-1 0 0,0 1 0,0-1 0,1 1 0,-1 0 0,0 0 0,1 0 0,-1 1 0,1 0 0,-1 0 0,-6 3 0,-5 6 66,0 1 0,1 1 0,0 0 0,1 0-1,-23 30 1,30-33-86,0 0 1,0 0-1,1 1 0,0-1 0,1 2 0,1-1 0,-1 0 0,2 1 0,0 0 0,-3 20 1,5-30-109,1 0 1,0 1 0,0-1 0,0 1 0,0-1-1,0 1 1,1-1 0,-1 1 0,1-1 0,0 1 0,0-1-1,-1 0 1,1 0 0,1 1 0,-1-1 0,0 0-1,1 0 1,-1 0 0,1 0 0,-1 0 0,1 0 0,0-1-1,2 3 1,1-1 29,-1-1 0,1 0 0,0 0 0,0 0 0,0 0 0,-1-1 0,1 0 0,1 0 0,-1 0 0,10 0 0,-1-1 124,0-1 1,0 0-1,0-1 1,-1-1 0,1 0-1,-1 0 1,26-11-1,-28 8 37,0 0 0,0-1 0,-1 0 0,0-1-1,0 0 1,-1 0 0,0-1 0,-1 0 0,0-1 0,8-12 0,-11 14-86,-1 0 1,1 1 0,-2-2-1,1 1 1,-1 0 0,-1-1-1,0 1 1,0-1 0,0 1-1,-1-1 1,0 0 0,-1 0-1,0 0 1,-1 0 0,-1-10-1,1 15-109,0 0-1,0 0 1,0 0-1,0 0 1,-1 1 0,1-1-1,-1 0 1,0 1-1,-1 0 1,1-1-1,0 1 1,-1 0 0,0 0-1,0 0 1,0 1-1,0-1 1,0 1 0,0-1-1,-1 1 1,-6-3-1,4 2 42,-1 1 0,1 0 0,-1 0 0,0 1-1,0 0 1,0 0 0,0 0 0,0 1 0,0 0 0,0 0-1,-11 3 1,10-2-131,1 1 0,0 0-1,-1 0 1,1 1 0,0 0 0,0 0 0,0 0-1,1 1 1,0 0 0,-11 9 0,13-10-135,1 0 1,0 0 0,1 1 0,-1-1-1,0 0 1,1 1 0,0 0 0,0-1 0,0 1-1,0 0 1,1 0 0,-1 0 0,1 0 0,0 1-1,0-1 1,1 0 0,-1 0 0,1 0-1,0 7 1,0-10-27,1 0 0,-1 0 0,0 1 0,1-1 0,-1 0 0,0 0 0,1 0 0,0 0 0,-1 0 0,1 0 0,-1 0-1,1 0 1,0 0 0,0 0 0,0 0 0,0-1 0,-1 1 0,1 0 0,0-1 0,0 1 0,0 0 0,0-1 0,1 1 0,-1-1 0,0 1 0,0-1-1,0 0 1,0 0 0,0 1 0,1-1 0,0 0 0,41-2-8982,-14-8 501</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219"/>
    </inkml:context>
    <inkml:brush xml:id="br0">
      <inkml:brushProperty name="width" value="0.025" units="cm"/>
      <inkml:brushProperty name="height" value="0.025" units="cm"/>
      <inkml:brushProperty name="color" value="#AB008B"/>
    </inkml:brush>
  </inkml:definitions>
  <inkml:trace contextRef="#ctx0" brushRef="#br0">286 0 13132,'0'0'11211,"-67"71"-9193,31-40-385,-3 5-608,1 0-512,2 0-353,9-4-32,6-5-96,9-6 0,4-6-416,7-6-897,1-3-833,12-17-8681,-1-8 2307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582"/>
    </inkml:context>
    <inkml:brush xml:id="br0">
      <inkml:brushProperty name="width" value="0.025" units="cm"/>
      <inkml:brushProperty name="height" value="0.025" units="cm"/>
      <inkml:brushProperty name="color" value="#AB008B"/>
    </inkml:brush>
  </inkml:definitions>
  <inkml:trace contextRef="#ctx0" brushRef="#br0">177 6 14221,'-10'-1'3230,"4"1"-2933,1-1-1,-1 1 0,0 0 1,0 0-1,0 1 1,0 0-1,0 0 0,0 0 1,0 0-1,1 1 1,-1 0-1,1 1 0,-1-1 1,1 1-1,0 0 1,0 0-1,0 0 1,0 1-1,0 0 0,-7 8 1,7-5 9,-1 1 0,1 0 0,0 0 0,1 1 0,0-1 0,1 1 0,-4 11 0,6-18-260,1 0 0,-1 0 0,0 0 0,1 1 0,-1-1 0,1 0 0,0 0-1,0 0 1,0 0 0,0 1 0,0-1 0,0 0 0,1 0 0,-1 0-1,1 0 1,-1 0 0,1 0 0,0 0 0,0 0 0,0 0 0,0 0 0,0 0-1,0 0 1,1 0 0,-1-1 0,0 1 0,1-1 0,0 1 0,-1-1-1,1 1 1,0-1 0,0 0 0,-1 0 0,1 0 0,3 1 0,4 1 41,0-1 1,1 0-1,-1-1 1,0 0 0,0-1-1,1 0 1,-1 0 0,0-1-1,0 0 1,1-1-1,-1 0 1,0 0 0,0-1-1,-1 0 1,16-7-1,-19 7-69,0 0-1,0 0 1,0 0 0,0 0-1,0-1 1,-1 1-1,0-1 1,1-1-1,-1 1 1,-1 0-1,1-1 1,-1 0-1,1 0 1,-2 0-1,1 0 1,0 0 0,-1-1-1,0 1 1,0-1-1,-1 0 1,1 1-1,-1-1 1,-1 0-1,1 0 1,-1-10-1,0 14-14,-1-1-1,0 1 0,1 0 0,-1-1 0,0 1 0,0 0 1,0-1-1,-1 1 0,1 0 0,-1 0 0,1 0 1,-1 0-1,1 1 0,-1-1 0,0 0 0,0 0 0,0 1 1,0 0-1,0-1 0,0 1 0,0 0 0,-1 0 1,1 0-1,0 0 0,-1 0 0,1 1 0,-1-1 0,1 1 1,-1-1-1,1 1 0,-1 0 0,1 0 0,-5 1 1,0-1-36,0 0 0,0 0 0,1 1 0,-1 0 0,0 1 0,1-1 0,-1 1 1,1 1-1,0-1 0,-1 1 0,-9 6 0,10-4-252,0 0 0,0 1 0,1 0 0,0 0 0,0 1 0,0-1 0,1 1 0,0 0 0,0 0 0,1 1 0,0-1 0,-4 14 0,5-12-1129,-1 1 1,2 0-1,0 0 0,0 0 0,1 19 1,4 2-5623</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959"/>
    </inkml:context>
    <inkml:brush xml:id="br0">
      <inkml:brushProperty name="width" value="0.025" units="cm"/>
      <inkml:brushProperty name="height" value="0.025" units="cm"/>
      <inkml:brushProperty name="color" value="#AB008B"/>
    </inkml:brush>
  </inkml:definitions>
  <inkml:trace contextRef="#ctx0" brushRef="#br0">197 6 9385,'-8'5'8242,"-15"11"-5661,-65 46 3405,79-55-5539,0 0-1,0 1 1,1 0 0,1 0-1,-1 1 1,1 0-1,-7 12 1,14-20-435,-1 0 0,0 0 1,1 0-1,-1 0 0,0 0 1,1 1-1,0-1 0,-1 0 0,1 0 1,0 0-1,-1 0 0,1 0 1,0 1-1,0-1 0,0 0 0,0 0 1,0 0-1,0 1 0,0-1 1,1 0-1,-1 0 0,0 0 0,1 0 1,-1 0-1,1 1 0,-1-1 1,1 0-1,-1 0 0,2 1 0,0-1 5,0 0 0,0 0 0,-1 0 0,2 0-1,-1 0 1,0-1 0,0 1 0,0-1 0,0 1-1,0-1 1,0 0 0,1 0 0,-1 0 0,3 0-1,7-1 43,-1 0-1,0-1 1,0 0-1,0-1 1,13-5-1,-10 2-31,0-1 0,-1 0 0,0-1 0,24-19-1,-32 23-25,-1 1 0,-1-1-1,1 0 1,0 0-1,-1 0 1,0 0-1,0-1 1,0 1-1,-1-1 1,1 0 0,-1 0-1,0 0 1,-1 0-1,1 0 1,-1 0-1,0 0 1,1-10 0,-2 14-7,-1-1 0,1 0 0,0 1 0,0-1 0,0 0 0,-1 1 1,1-1-1,-1 1 0,0-1 0,1 1 0,-1-1 0,0 1 1,0 0-1,0-1 0,0 1 0,0 0 0,0-1 0,0 1 0,0 0 1,0 0-1,-1 0 0,1 0 0,0 0 0,-3-1 0,-1 0-52,0 0-1,1 1 1,-1 0-1,0-1 0,0 1 1,0 1-1,0-1 0,-7 1 1,-2 0-631,0 1-1,-1 1 1,1 0-1,0 0 1,-16 7 0,-7 6-4815,9 2-5616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1:49.713"/>
    </inkml:context>
    <inkml:brush xml:id="br0">
      <inkml:brushProperty name="width" value="0.025" units="cm"/>
      <inkml:brushProperty name="height" value="0.025" units="cm"/>
    </inkml:brush>
  </inkml:definitions>
  <inkml:trace contextRef="#ctx0" brushRef="#br0">7419 401 4100,'-12'0'993,"-17"0"190,-14 1 1367,-61-8 0,88 5-2113,1-1 0,0 0 0,0-2 1,0 0-1,0 0 0,1-1 0,0-1 0,-15-9 0,-79-61 1649,-35-21-1205,123 87-851,1 1 0,-1 1 0,-1 1 0,1 1 0,-1 1 0,-26-5 0,-37 2 72,-1 3 0,-117 8 0,64 0-67,23-7 140,1-6 0,-116-26-1,108 16 50,39 10-187,0 4 0,-126 4-1,-165 35 14,135-16-6,-274-15 0,42-3 12,174 24-215,-64 0-88,98-23 238,-539 12 846,44-2-921,502-10 66,203 2-3,1 3-1,0 2 0,0 2 1,0 2-1,1 2 0,-81 32 0,98-30 7,0 1 0,1 2-1,1 1 1,1 2 0,0 1 0,2 1-1,0 1 1,2 2 0,0 1-1,-27 36 1,46-52 1,2 0 0,-1 1-1,1-1 1,1 1 0,0 1 0,0-1 0,1 1-1,0 0 1,1-1 0,1 2 0,-2 18-1,4-13 0,0 0 0,1 0 0,1 0 0,0 0-1,2 0 1,0 0 0,7 18 0,9 12-7,2 0 1,2-2-1,2-1 0,47 62 1,-32-49-3,3-3 0,87 85 0,-99-111 1,1-2 1,1-1-1,2-1 0,0-3 0,69 33 1,52 5 8,168 42 0,-148-50-156,-75-21 13,1-4 0,2-4 0,0-5 0,183 7 0,258-37 332,-55 0-61,-177 18-39,-109 1-19,313-30-1,-205-19-45,417-43 28,-561 74-31,0 8 0,222 23 1,303 30-8,-492-51 3,626 24 26,-819-22-29,102 9 3,138-4 1,-214-8-1,1-1 1,-1-2-1,1-1 0,-2-2 1,1-1-1,-1-2 0,-1-1 1,34-18-1,65-44 218,-114 62-196,0-1 0,0-1 1,-2 0-1,28-30 0,-40 39-7,0-1-1,0 1 1,0-1-1,-1 0 0,0 0 1,0 0-1,0 0 1,-1-1-1,0 1 1,0-1-1,-1 0 1,1 1-1,-2-1 0,1 0 1,-1-9-1,-1 6 21,0-1 0,-1 0 0,0 1 0,-1 0 0,-1-1 0,1 1 0,-2 0 0,-9-17 0,-5-3 85,-2 1-1,-1 2 1,-1 0-1,-48-43 0,-30-18 14,-4 5 0,-4 4 0,-2 5 0,-131-65 0,105 73-1,-1 5 1,-4 7 0,-203-51 0,205 76-2138,-201-16 0,204 32-3144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048"/>
    </inkml:context>
    <inkml:brush xml:id="br0">
      <inkml:brushProperty name="width" value="0.025" units="cm"/>
      <inkml:brushProperty name="height" value="0.025" units="cm"/>
    </inkml:brush>
  </inkml:definitions>
  <inkml:trace contextRef="#ctx0" brushRef="#br0">0 0 8296,'0'0'17072,"3"65"-15887,-1-44-544,-1 1-353,4 1-128,-3 0-128,0-2 0,1-2-32,3-1-512,-1-4-705,-3-4-769,0-1-673,-2-4-1441</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2:01.980"/>
    </inkml:context>
    <inkml:brush xml:id="br0">
      <inkml:brushProperty name="width" value="0.025" units="cm"/>
      <inkml:brushProperty name="height" value="0.025" units="cm"/>
    </inkml:brush>
  </inkml:definitions>
  <inkml:trace contextRef="#ctx0" brushRef="#br0">262 123 3812,'0'0'6843,"-11"-2"-4921,2 0-1583,0 0-1,0 1 1,-1 0-1,1 1 1,0 0-1,-1 0 1,1 1 0,0 0-1,-1 1 1,1 0-1,-16 6 1,18-5-215,1 0 1,-1 1-1,1 0 0,0 0 1,0 0-1,0 1 0,1 0 1,-1 0-1,1 1 1,0-1-1,1 1 0,0 0 1,0 0-1,0 1 1,0-1-1,1 1 0,0 0 1,1 0-1,-4 11 1,3 1-54,0 0 1,1-1 0,1 1-1,1 0 1,0 0 0,6 32-1,0-16-45,1-1 0,2 0 0,1 0 0,28 60 0,-27-70 88,1-1 0,2 0 0,0-1 0,2 0 0,0-1-1,1-1 1,22 20 0,-33-35-104,0 0 0,0 0 0,0 0 1,1-1-1,0 0 0,0 0 0,0-1 0,0 0 0,0 0 0,0 0 0,1-1 0,0-1 0,-1 1 0,1-1 1,0 0-1,0-1 0,-1 1 0,1-2 0,9 0 0,-6-2 42,0 0 0,0 0-1,-1-1 1,0-1 0,1 0 0,-2 0 0,1-1 0,-1 0-1,1-1 1,-2 0 0,1 0 0,12-14 0,5-8 279,-2 0 1,-1-2-1,-1 0 1,33-63-1,-44 71-233,-1 0 0,-1-1-1,-1 0 1,0 0-1,-2-1 1,-1 0-1,-1 0 1,0-34-1,-5 43 74,-1 0-1,0-1 0,-1 2 0,-1-1 0,-1 0 0,0 1 0,-1 0 1,0 0-1,-2 0 0,1 1 0,-2 0 0,0 1 0,-1-1 0,-14-15 1,16 21-136,0-1 0,0 1 0,-1 0 0,0 1 0,0-1 0,-1 2 0,0 0 0,0 0 0,-1 1 0,1 0 0,-1 0 0,0 1 0,0 1 0,-1 0 1,1 1-1,-1 0 0,1 0 0,-1 1 0,0 1 0,-17 1 0,17 2-65,-1 0 0,1 1 0,0 0 0,0 1 0,1 1 0,-1 0-1,1 0 1,0 1 0,1 0 0,-17 15 0,-10 13-1284,-46 55 1,26-27-1996,14-22-2174,4-10-4404</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00.874"/>
    </inkml:context>
    <inkml:brush xml:id="br0">
      <inkml:brushProperty name="width" value="0.025" units="cm"/>
      <inkml:brushProperty name="height" value="0.025" units="cm"/>
    </inkml:brush>
  </inkml:definitions>
  <inkml:trace contextRef="#ctx0" brushRef="#br0">0 119 5317,'0'0'14318,"14"-4"-13598,23-4-470,0 2-1,0 1 0,52 0 1,134 8-130,-189-2-63,-21-1-20,896-9 1554,210-66 1155,5 77-2188,-109 20-439,-416-15-216,-344 5 147,62 1-1755,-318-28-2966,-11-7-1677,-10-7-5572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15.758"/>
    </inkml:context>
    <inkml:brush xml:id="br0">
      <inkml:brushProperty name="width" value="0.025" units="cm"/>
      <inkml:brushProperty name="height" value="0.025" units="cm"/>
    </inkml:brush>
  </inkml:definitions>
  <inkml:trace contextRef="#ctx0" brushRef="#br0">1817 355 4452,'4'-9'5066,"1"-8"-4681,0 0 0,-1 0 0,0-1 0,-2 0-1,1-24 1,-3 35-122,0 0-1,0 0 1,-1 0 0,0 0-1,0 0 1,-1 0-1,0 0 1,0 0 0,-1 0-1,0 1 1,0-1 0,0 1-1,-1 0 1,0 0-1,0 0 1,-1 0 0,-9-8-1,1 4-82,-1 0-1,0 1 1,0 1-1,-1 0 0,0 2 1,0-1-1,-1 2 1,0 0-1,0 1 1,0 0-1,-21-1 1,-26-1-139,-100 4 0,141 2 8,-62 3 202,0 4 0,0 4 0,1 3 0,0 4 0,1 3 0,2 4-1,0 4 1,-121 61 0,164-69-115,1 1 0,1 2-1,1 1 1,1 1 0,2 3-1,1 0 1,1 2-1,-34 46 1,43-49-97,1 2-1,2 0 1,1 1-1,1 0 1,2 1-1,2 1 1,0 0-1,2 1 1,2 0-1,-5 54 1,10-58-33,1-1 0,1 1 0,1-1 0,2 0 0,1 1 0,2-1 0,0-1 0,2 1 0,19 44 0,-17-53-14,0-1-1,1 0 1,1-1-1,1 0 1,1-1-1,0 0 1,1-1-1,1-1 0,0-1 1,1 0-1,1-1 1,0 0-1,34 16 1,-20-14 11,1-1 0,0-2 1,1-1-1,0-1 0,0-3 0,59 7 0,-43-11 221,0-2 0,-1-2 0,1-3 0,59-11 0,-19-5 330,-1-5 0,-1-3 0,-2-4 1,141-73-1,-144 61-359,-2-4-1,98-75 1,-144 95-161,0-2 0,-2-1 0,-2-1 0,-1-2 0,-1-1 0,44-72 0,-62 88-7,-1-1 0,-1-1 0,-1 0 0,0 0-1,-2 0 1,-1-1 0,5-36 0,-9 48-20,-1-1 0,1 0-1,-2 1 1,1-1 0,-1 0-1,-1 1 1,0-1 0,-1 1 0,0-1-1,0 1 1,-1 0 0,0 1 0,-1-1-1,0 1 1,-1-1 0,0 2 0,-12-15-1,3 9-104,0 1 1,-2 1-1,1 0 0,-1 1 0,-1 1 0,0 0 0,-1 1 0,0 2 1,0 0-1,0 0 0,-1 2 0,-31-5 0,-27 0-1006,-149 0 0,212 10 981,-433 17-5135,223 1-887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04.477"/>
    </inkml:context>
    <inkml:brush xml:id="br0">
      <inkml:brushProperty name="width" value="0.025" units="cm"/>
      <inkml:brushProperty name="height" value="0.025" units="cm"/>
    </inkml:brush>
  </inkml:definitions>
  <inkml:trace contextRef="#ctx0" brushRef="#br0">0 146 4100,'0'0'7698,"10"1"-6588,15 2-389,0-2 0,0-1-1,0-1 1,37-6 0,73-24-147,255-55 1900,-315 74-2208,0 4 0,1 4-1,-1 2 1,89 10 0,207 50 882,12 0-150,-322-53-989,527 57 1103,-339-27-743,328 5-1,-454-39-331,551-1 799,-2-44-177,-563 30-642,962-85 697,-884 92-640,560-11 279,-722 19-267,-1-1 0,0-1 0,0-1 0,0-1 0,0-1 0,0-1 0,-1-2 0,33-12 0,-45 11 373,-21 7-213,-23 10-219,-1 20-188,0-2-1940,9-15-2492,7-11-2427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14.277"/>
    </inkml:context>
    <inkml:brush xml:id="br0">
      <inkml:brushProperty name="width" value="0.025" units="cm"/>
      <inkml:brushProperty name="height" value="0.025" units="cm"/>
    </inkml:brush>
  </inkml:definitions>
  <inkml:trace contextRef="#ctx0" brushRef="#br0">34 136 2306,'0'0'3123,"-7"8"-2653,-20 22 128,58-40 8018,52-4-7031,-55 10-971,73-6 142,0 4 0,129 9-1,-213-3-731,111 6 219,-30-1 783,179-12 0,-122-4-763,199 12 0,110-7 375,820-105 333,-514 102-304,-227 11-608,794 2 70,-1328-4-129,698 26 85,-587-19-87,298 9 15,-12 1 51,1 0 0,-184-14 139,-220-3-195,-1 0 0,0 0 0,1 0 0,-1 0 1,0-1-1,0 0 0,1 1 0,-1-1 0,0 0 0,0 0 1,0 0-1,0 0 0,0 0 0,0-1 0,0 1 1,0 0-1,0-1 0,-1 0 0,1 1 0,-1-1 1,1 0-1,-1 0 0,0 0 0,1 0 0,-1 0 0,0 0 1,0 0-1,-1 0 0,2-4 0,-42-1-3056,3-3-2541,-9-6-5504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52.254"/>
    </inkml:context>
    <inkml:brush xml:id="br0">
      <inkml:brushProperty name="width" value="0.025" units="cm"/>
      <inkml:brushProperty name="height" value="0.025" units="cm"/>
    </inkml:brush>
  </inkml:definitions>
  <inkml:trace contextRef="#ctx0" brushRef="#br0">19 59 8616,'-1'0'204,"0"0"-1,0 0 1,0 1-1,0-1 1,0 0-1,0 1 1,1-1-1,-1 1 1,0-1-1,0 1 1,0-1-1,1 1 1,-1 0-1,0-1 1,1 1 0,-1 0-1,0-1 1,1 1-1,-1 0 1,1 0-1,-1 0 1,1 0-1,-1-1 1,1 1-1,-1 2 1,2-3-141,-1 1 0,1 0 0,-1 0 0,1 0 0,-1 0 0,1 0 0,0-1 0,-1 1 0,1 0 0,0-1 0,0 1 0,-1 0 1,1-1-1,0 1 0,0-1 0,0 1 0,0-1 0,0 0 0,1 1 0,53 13 2070,395 9 1411,-52-7-2033,-343-10-1286,1013 62 2897,200-80-2497,-592 11-406,93-1 64,366-48 528,-1077 47-573,0-3-1,-1-2 1,93-26-1,-136 30-136,31-10 447,-44 13-643,0 1-1,1-1 1,-1 1 0,1-1-1,-1 0 1,0 1 0,0-1-1,1 0 1,-1 0 0,0 0 0,0 0-1,0 0 1,0 0 0,0 0-1,0-1 1,0 1 0,-1 0-1,1-1 1,0 1 0,-1 0-1,1-1 1,-1 1 0,1-3 0,-1 2-465,-1 0 1,0 1 0,0-1 0,-1 0-1,1 0 1,0 1 0,-1-1 0,1 1-1,0-1 1,-1 1 0,0-1 0,-2 0 0,-4-6-3446,-12-16-9368</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11.019"/>
    </inkml:context>
    <inkml:brush xml:id="br0">
      <inkml:brushProperty name="width" value="0.025" units="cm"/>
      <inkml:brushProperty name="height" value="0.025" units="cm"/>
    </inkml:brush>
  </inkml:definitions>
  <inkml:trace contextRef="#ctx0" brushRef="#br0">108 929 4356,'0'0'5680,"8"0"-5135,95 13 725,-47-5-723,69 2 1,20-12 673,160 4 1134,-218 7-1682,107 26 0,-113-18-160,138 10-1,-110-25-212,0-5 1,168-26 0,337-36 83,-521 60-364,31-3-14,1 5 0,202 21-1,-247-2 35,127 44-1,21 4-27,57 13 21,-118-29-34,-123-38 16,-1-2 0,2-2 0,-1-2 0,80-3-1,183-31 75,-143 11-28,20-5 4,219-59-1,-323 65-68,-16 4 31,66-23 0,-109 29-16,0-1 0,0 0 0,-1-2 0,-1 0 0,1-2 1,32-27-1,-36 26-7,-1-1 0,-1 0 0,0-1 0,-1-1 0,0 0 0,-2-1 0,14-27 0,-15 27 0,1 0 1,24-29 0,-24 33-1,0 0-1,-1-1 1,-1-1-1,12-23 1,-15 26-1,-1 0 0,-1-1 0,0 1 1,0-1-1,-2 0 0,2-17 0,-4 27-2,0-1 0,0 0-1,-1 1 1,1-1 0,-1 0-1,0 1 1,-1-1 0,1 1-1,-1 0 1,0-1-1,0 1 1,0 0 0,-1 0-1,0 0 1,1 1 0,-1-1-1,0 1 1,-1-1 0,1 1-1,-1 0 1,1 0-1,-8-4 1,-21-12 28,-2 2 0,-51-20 0,-1 1-4,0-2-21,-2 4 1,-123-31-1,-191-17 10,223 58-27,-187-1 1,-183 26 0,131 18 35,-90 1-25,-426 28 13,425-11-43,135-14 42,188-4-39,-215 50 0,284-41 2,1 6 0,-212 91 0,313-118 19,-1 1-1,1 0 1,1 1-1,-1 0 1,2 1-1,-1 1 1,1 0-1,-13 16 1,20-19-10,1-1 1,0 0-1,1 1 0,0 0 0,0 0 1,0 0-1,1 1 0,0-1 1,1 1-1,0 0 0,0 0 1,1 0-1,0-1 0,1 1 0,0 0 1,0 0-1,3 12 0,-1-9 9,1 0-1,0 1 0,1-1 0,1 0 0,0-1 0,1 1 0,0-1 1,0 0-1,11 13 0,1-1 2,1 0 0,43 38 0,-33-38-194,1-2 0,0 0 1,1-2-1,1-2 0,1 0 1,1-3-1,68 21 0,-20-14-2527,1-4 0,114 9-1,-21-13-4770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7.486"/>
    </inkml:context>
    <inkml:brush xml:id="br0">
      <inkml:brushProperty name="width" value="0.025" units="cm"/>
      <inkml:brushProperty name="height" value="0.025" units="cm"/>
    </inkml:brush>
  </inkml:definitions>
  <inkml:trace contextRef="#ctx0" brushRef="#br0">0 3 4228,'0'0'7618,"9"-1"-6849,98-1 1952,137 16 0,-36 0-1442,1051-8 1890,-820-10-3023,-387 2-132,-33 1-14,0 0 1,0 1-1,0 1 0,23 4 1,-42-5-36,1 0 1,0 0-1,0 0 0,-1 0 1,1 0-1,0 0 0,-1 0 1,1 1-1,0-1 0,-1 0 1,1 0-1,0 0 1,-1 1-1,1-1 0,-1 0 1,1 1-1,0-1 0,-1 1 1,1-1-1,-1 1 1,1-1-1,-1 1 0,1-1 1,-1 1-1,0-1 0,1 1 1,-1-1-1,0 1 1,1 0-1,-1-1 0,0 1 1,0 0-1,1-1 0,-1 2 1,-1-1-163,0 0-1,0 0 1,0 0 0,0 0 0,0-1-1,0 1 1,0 0 0,0-1-1,0 1 1,0 0 0,0-1 0,-1 0-1,1 1 1,0-1 0,0 0 0,-1 1-1,1-1 1,0 0 0,0 0 0,-3 0-1,-43 1-4910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8.515"/>
    </inkml:context>
    <inkml:brush xml:id="br0">
      <inkml:brushProperty name="width" value="0.025" units="cm"/>
      <inkml:brushProperty name="height" value="0.025" units="cm"/>
    </inkml:brush>
  </inkml:definitions>
  <inkml:trace contextRef="#ctx0" brushRef="#br0">199 1 6022,'-13'0'1569,"-172"0"4416,200 0-3905,21-1-1245,-1 2 0,52 9 0,118 26-624,242 12 0,212-30 109,-408-18 467,1606 37 1731,-1487-14-2428,2306 107 1021,-1769-125-251,-5-74-567,-843 61-294,66-9 164,194-52 1,-312 65-163,-18 1-401,-42 1-1968,-7-1-3898,7-11-4304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4.026"/>
    </inkml:context>
    <inkml:brush xml:id="br0">
      <inkml:brushProperty name="width" value="0.025" units="cm"/>
      <inkml:brushProperty name="height" value="0.025" units="cm"/>
    </inkml:brush>
  </inkml:definitions>
  <inkml:trace contextRef="#ctx0" brushRef="#br0">118 95 7015,'14'-19'10579,"-7"12"-2913,-9 32-5369,-10 29-1962,-3 0 0,-22 57-1,5-19-228,17-53-64,10-29 60,1 0 1,0 0-1,1 1 0,0 0 1,1-1-1,-2 16 0,5-30 75,0 0 0,0-1 0,1 1-1,-1 0 1,1 0 0,0 0 0,5-7 0,5-10 68,6-22-224,-1-2 0,-2 1-1,-2-2 1,-3 0 0,-1 0 0,-2-1-1,0-48 1,-8 101-89,1 0 0,-2 0 0,1-1 0,-1 1 0,1 0 0,-5 8 0,-6 20 79,11-31-6,-1 6-1,1 0-1,-1 0 0,2 0 1,-1 0-1,2 12 0,-1-20 3,0 1-1,0 0 1,1-1-1,-1 1 1,1-1-1,-1 1 1,1-1 0,-1 1-1,1-1 1,0 0-1,0 1 1,0-1-1,0 0 1,0 1-1,0-1 1,0 0-1,0 0 1,0 0-1,0 0 1,1 0-1,-1 0 1,1 0 0,-1-1-1,0 1 1,1 0-1,-1-1 1,1 1-1,-1-1 1,1 0-1,0 1 1,-1-1-1,1 0 1,-1 0-1,1 0 1,0 0-1,2 0 1,4-2 30,0 1 1,0-1-1,0-1 0,0 1 1,0-2-1,-1 1 1,1-1-1,-1 0 0,0 0 1,0-1-1,-1 0 0,1 0 1,-1 0-1,7-9 0,12-12 34,38-54 0,-62 79-66,50-74 33,-49 84-292,-4 10 206,-37 98 53,27-86 54,1 0 0,2 1 0,1 0 0,1 0 0,-2 42 0,9-73-75,-1 1 0,1-1 0,0 0 1,0 1-1,0-1 0,0 0 0,0 1 0,0-1 0,0 1 0,1-1 0,-1 0 0,0 1 1,1-1-1,-1 0 0,1 1 0,0-1 0,-1 0 0,1 0 0,0 0 0,0 0 0,-1 1 1,1-1-1,0 0 0,0 0 0,0-1 0,0 1 0,1 0 0,-1 0 0,0 0 0,0-1 0,0 1 1,1-1-1,-1 1 0,0-1 0,1 1 0,-1-1 0,0 0 0,1 1 0,-1-1 0,1 0 1,-1 0-1,0 0 0,1 0 0,-1 0 0,1-1 0,-1 1 0,0 0 0,1-1 0,-1 1 1,0-1-1,0 1 0,1-1 0,-1 0 0,0 1 0,0-1 0,0 0 0,0 0 0,1 0 1,-1 0-1,0-1 0,12-16-3389,-5-7-2776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389"/>
    </inkml:context>
    <inkml:brush xml:id="br0">
      <inkml:brushProperty name="width" value="0.025" units="cm"/>
      <inkml:brushProperty name="height" value="0.025" units="cm"/>
    </inkml:brush>
  </inkml:definitions>
  <inkml:trace contextRef="#ctx0" brushRef="#br0">1 36 7239,'0'0'18545,"57"-8"-16591,-28 2-544,2-2-321,-1 3-417,2 0-448,-6 2-192,-3 2-32,-4 1-416,-7 0-705,1 0-1473,-8 0-1698</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5.565"/>
    </inkml:context>
    <inkml:brush xml:id="br0">
      <inkml:brushProperty name="width" value="0.025" units="cm"/>
      <inkml:brushProperty name="height" value="0.025" units="cm"/>
    </inkml:brush>
  </inkml:definitions>
  <inkml:trace contextRef="#ctx0" brushRef="#br0">178 52 4260,'0'0'17884,"-10"-8"-17164,-31-22-100,39 30-587,0-1 1,0 1-1,0-1 1,0 1-1,0 0 1,0 0-1,0 0 1,0 0-1,0 0 1,0 1-1,0-1 1,0 0-1,0 1 1,0 0 0,0-1-1,0 1 1,0 0-1,0 0 1,1 0-1,-1 0 1,0 0-1,1 0 1,-1 1-1,1-1 1,-1 1-1,1-1 1,0 1-1,-2 1 1,-30 45 672,33-48-703,-6 12 87,0-1 1,1 0-1,0 1 0,1 0 0,0 0 0,1 1 1,1-1-1,0 1 0,0 13 0,1-26-83,1 1-1,0-1 1,0 1-1,0 0 1,0-1-1,0 1 1,0-1-1,1 1 1,-1 0-1,0-1 1,0 1-1,0-1 1,0 1-1,1-1 0,-1 1 1,0-1-1,1 1 1,-1-1-1,0 1 1,1-1-1,-1 1 1,0-1-1,1 1 1,-1-1-1,1 0 1,-1 1-1,1-1 1,-1 0-1,1 0 1,-1 1-1,1-1 1,-1 0-1,2 1 1,21-7 379,21-22 315,-26 9-557,0-2 0,-2 1 0,0-2 0,-1 0 0,19-40 0,-23 42 188,-11 19-308,0 1 1,0 0-1,0-1 0,1 1 0,-1-1 1,0 1-1,0-1 0,0 1 0,0 0 1,1-1-1,-1 1 0,0-1 0,0 1 1,1 0-1,-1-1 0,0 1 0,1 0 1,-1-1-1,0 1 0,1 0 0,-1 0 1,0-1-1,1 1 0,-1 0 0,1 0 1,-1 0-1,1-1 0,-1 1 0,0 0 1,1 0-1,-1 0 0,1 0 0,-1 0 1,1 0-1,4 18 325,-8 50-309,1-42 89,3-26-125,-1 1 0,0-1 0,1 1 0,-1-1 0,0 0 0,1 0 0,-1 1 0,1-1 0,-1 0 0,0 0 0,1 0 0,-1 1 0,1-1 0,-1 0 0,1 0 0,-1 0-1,1 0 1,-1 0 0,1 0 0,-1 0 0,1 0 0,-1 0 0,1 0 0,-1 0 0,1 0 0,-1 0 0,0 0 0,1-1 0,-1 1 0,1 0 0,0-1 0,17-4 88,35-34 8,-48 34-99,1-1-1,-1 1 1,1 1-1,0-1 0,1 1 1,-1 0-1,1 1 1,0-1-1,-1 1 1,1 1-1,1-1 0,-1 1 1,12-2-1,-18 5 4,0-1 0,1 1 1,-1-1-1,0 1 0,0-1 0,0 1 0,0 0 0,0 0 0,0 0 0,0 0 0,0-1 0,-1 1 0,1 0 0,0 0 0,0 1 1,-1-1-1,1 0 0,-1 0 0,1 0 0,-1 0 0,1 0 0,-1 1 0,0-1 0,1 0 0,-1 0 0,0 1 0,0-1 0,0 0 1,0 0-1,-1 3 0,1 52 395,0-40-215,-2 32 585,3-48-743,0 1 0,-1-1 1,1 0-1,0 1 0,0-1 0,0 0 1,0 0-1,0 0 0,0 0 0,0 0 0,0 0 1,0 0-1,0 0 0,0 0 0,0 0 0,0-1 1,0 1-1,-1 0 0,1-1 0,0 1 1,0 0-1,1-1 0,9-2-150,-14 9-841,1-4 490,-8 4-1318,6-7-1908,2-6-3905,2-16-5719</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487"/>
    </inkml:context>
    <inkml:brush xml:id="br0">
      <inkml:brushProperty name="width" value="0.025" units="cm"/>
      <inkml:brushProperty name="height" value="0.025" units="cm"/>
    </inkml:brush>
  </inkml:definitions>
  <inkml:trace contextRef="#ctx0" brushRef="#br0">50 121 3491,'0'0'9705,"-8"6"-7436,-25 17-69,25-21 3663,11-10-4352,11-11-968,10-5 751,43-32 1,-61 51-1258,1-1 1,1 2-1,-1-1 0,1 1 1,0 0-1,0 1 0,0 0 1,0 0-1,1 1 0,-1 0 1,16-2-1,-23 5-40,-1-1 0,1 0-1,0 1 1,0-1 0,0 1 0,-1-1 0,1 1-1,0-1 1,0 1 0,-1-1 0,1 1 0,-1 0-1,1 0 1,0-1 0,-1 1 0,0 0-1,1 0 1,-1-1 0,1 1 0,-1 0 0,0 0-1,1 0 1,-1 0 0,0 0 0,0 0 0,0 0-1,0-1 1,0 1 0,0 0 0,0 0 0,0 0-1,0 0 1,-1 1 0,-3 35 37,-18 11 171,18-42-169,1-1 0,-1 2 0,1-1 0,1 0 0,-1 1 0,1-1 0,0 1 0,-1 12 0,4-19-356,1-1 1,-1 1-1,1 0 1,-1 0-1,1-1 1,0 1-1,-1-1 1,0 1-1,1-1 0,-1 0 1,1 1-1,-1-1 1,2-1-1,9-14-5306,1-3-3418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858"/>
    </inkml:context>
    <inkml:brush xml:id="br0">
      <inkml:brushProperty name="width" value="0.025" units="cm"/>
      <inkml:brushProperty name="height" value="0.025" units="cm"/>
    </inkml:brush>
  </inkml:definitions>
  <inkml:trace contextRef="#ctx0" brushRef="#br0">171 62 10378,'0'0'6934,"-10"0"-4078,0 0-2364,4-1-305,0 1 0,0-1 0,0 1 0,0 1 0,0-1 0,0 1 1,0 0-1,0 1 0,0-1 0,0 1 0,1 0 0,-1 1 0,1-1 1,-1 1-1,1 0 0,0 1 0,-5 3 0,5-1-143,1-1-1,0 1 1,0-1-1,0 1 1,1 0-1,0 1 1,0-1-1,0 0 1,1 1-1,0-1 1,1 1-1,-1 0 1,1 0-1,0 0 1,1 0-1,0 0 1,0 0-1,0-1 1,3 11-1,-3-16-5,1 1 0,0 0 0,0-1 0,0 0 0,0 1 0,0-1 0,0 0 0,0 1 0,0-1 0,1 0 0,-1 0 0,0 0 0,1 0 0,-1 0 0,1 0 0,-1-1 0,1 1 0,0 0 0,-1-1-1,1 1 1,0-1 0,-1 0 0,1 1 0,0-1 0,-1 0 0,1 0 0,0 0 0,0 0 0,-1 0 0,1-1 0,0 1 0,-1 0 0,1-1 0,1 0 0,3 0 82,-1-1-1,0 1 1,0-1-1,0 0 1,0 0 0,0-1-1,-1 0 1,1 0 0,6-5-1,-3-1 67,-1 1 0,0-1 0,-1-1 0,0 1 0,-1-1 0,1 0 0,-2-1 0,0 1 0,0-1 0,-1 0 0,0 0 0,-1 0 0,0 0 0,-1 0 0,0 0 0,-1-1-1,-1-15 1,1 26-174,0 0 0,0 0 0,0 0-1,0 1 1,0-1 0,0 0 0,0 0-1,0 0 1,-1 1 0,1-1 0,0 0-1,0 0 1,-1 1 0,1-1 0,-1 0-1,1 1 1,-1-1 0,1 0-1,-1 1 1,1-1 0,-1 1 0,1-1-1,-1 1 1,0-1 0,1 1 0,-1-1-1,0 1 1,1 0 0,-1-1 0,0 1-1,0 0 1,1 0 0,-1-1 0,0 1-1,0 0 1,1 0 0,-1 0-1,0 0 1,0 0 0,0 0 0,-1 0-1,0 1-7,1-1 0,-1 1-1,0 0 1,1 0 0,-1-1-1,0 1 1,1 0 0,-1 0-1,1 1 1,-1-1 0,1 0-1,0 0 1,0 1 0,-1-1-1,1 1 1,-1 2 0,0-1-44,0 1 1,1 0 0,0 0 0,0 0 0,0 0-1,0 0 1,0 0 0,1 0 0,0 0 0,0 0-1,0 0 1,1 4 0,-1-7-102,0 0 1,0 0-1,1 0 1,-1-1-1,0 1 1,0 0-1,1 0 1,-1-1-1,0 1 1,1 0-1,-1-1 1,1 1-1,-1 0 1,1-1 0,-1 1-1,1-1 1,0 1-1,-1-1 1,1 1-1,0-1 1,-1 1-1,1-1 1,1 1-1,0-1-260,0 0 0,-1 0-1,1 0 1,-1 0 0,1 0 0,0-1-1,-1 1 1,1-1 0,-1 1 0,1-1-1,-1 1 1,1-1 0,-1 0 0,1 0 0,-1 0-1,0 0 1,2-1 0,17-15-7425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7.575"/>
    </inkml:context>
    <inkml:brush xml:id="br0">
      <inkml:brushProperty name="width" value="0.025" units="cm"/>
      <inkml:brushProperty name="height" value="0.025" units="cm"/>
    </inkml:brush>
  </inkml:definitions>
  <inkml:trace contextRef="#ctx0" brushRef="#br0">72 47 6694,'0'0'15386,"1"10"-13507,2 13-1210,-1-1 1,-1 1 0,-1 0 0,-1 0 0,-4 24 0,-29 126 562,4-21-627,23-114 68,6-35-42,1-8 47,6-62 271,3 2-936,27-100 0,-27 136-14,0 1 1,2 0-1,1 1 0,1 1 0,33-49 0,-41 68-10,1 1 0,0 0 0,0 0-1,1 0 1,0 1 0,0 0 0,0 0 0,1 1 0,0-1-1,9-2 1,-15 6 6,0 0 0,0 0 1,0 0-1,0 1 0,0-1 0,0 1 0,0-1 0,0 1 0,0 0 1,1 0-1,-1 0 0,0 0 0,0 0 0,0 0 0,0 0 0,0 1 1,0-1-1,0 1 0,0 0 0,0 0 0,0-1 0,0 1 0,0 0 1,0 1-1,0-1 0,-1 0 0,1 0 0,0 1 0,-1-1 0,1 1 0,-1 0 1,0-1-1,1 1 0,-1 0 0,0 0 0,0 0 0,0-1 0,0 1 1,-1 0-1,1 0 0,0 1 0,-1-1 0,0 0 0,1 4 0,0 2 14,0 0-1,-1-1 0,0 1 0,-1 0 0,1 0 0,-1 0 1,-1-1-1,1 1 0,-2 0 0,1-1 0,-1 0 1,0 1-1,0-1 0,-7 11 0,6-13 4,1 0-1,-1 0 1,0 0-1,0 0 1,0 0-1,-1-1 1,0 0-1,1 0 1,-1 0-1,-1-1 1,1 0-1,-1 0 1,1 0-1,-1 0 1,0-1-1,0 0 1,0 0-1,-11 1 1,14-3-112,-1 0-1,1-1 1,0 0-1,-1 1 1,1-1-1,0 0 1,0-1-1,0 1 1,0 0-1,0-1 1,0 0-1,0 0 1,0 0-1,1 0 1,-1 0-1,1 0 1,-1-1-1,1 1 1,0-1-1,0 1 1,0-1-1,0 0 1,1 0-1,-1 0 1,1 0-1,0 0 1,0 0-1,0-1 1,0 1-1,0 0 1,1-1-1,-1 1 1,1 0-1,0-1 1,0 1-1,0 0 1,1-1-1,-1 1 1,2-5-1,-1 7-290,-1 0 0,1 1 0,-1-1 0,1 1 0,0-1-1,0 1 1,-1-1 0,1 1 0,0 0 0,0-1 0,0 1 0,0 0 0,-1 0 0,1-1-1,0 1 1,0 0 0,0 0 0,0 0 0,0 0 0,0 0 0,0 0 0,1 0-304,14 0-6197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117"/>
    </inkml:context>
    <inkml:brush xml:id="br0">
      <inkml:brushProperty name="width" value="0.025" units="cm"/>
      <inkml:brushProperty name="height" value="0.025" units="cm"/>
    </inkml:brush>
  </inkml:definitions>
  <inkml:trace contextRef="#ctx0" brushRef="#br0">0 0 3716,'0'0'416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897"/>
    </inkml:context>
    <inkml:brush xml:id="br0">
      <inkml:brushProperty name="width" value="0.025" units="cm"/>
      <inkml:brushProperty name="height" value="0.025" units="cm"/>
    </inkml:brush>
  </inkml:definitions>
  <inkml:trace contextRef="#ctx0" brushRef="#br0">170 43 6694,'0'0'16362,"-11"-5"-14984,4 2-1127,5 2-197,-1-1-1,1 1 1,0 0-1,-1 0 1,1 0-1,-1 0 1,1 0 0,-1 1-1,1-1 1,-1 1-1,1-1 1,-1 1-1,0 0 1,1 0-1,-1 0 1,0 1 0,1-1-1,-1 1 1,1-1-1,-1 1 1,1 0-1,-1 0 1,1 0 0,-1 0-1,1 0 1,0 1-1,-3 1 1,-3 4 93,1 0 0,0 1 0,1 0 0,-1 0 0,2 0 0,-1 0 0,1 1-1,0 0 1,1 0 0,0 1 0,1-1 0,0 1 0,0 0 0,1 0 0,0 0 0,0 13 0,2-22-129,0 0 0,0 0 0,0 0 0,0 0 0,0 0 0,1 0 0,-1 0 0,0 0-1,1 0 1,-1 0 0,1 0 0,-1 0 0,1-1 0,-1 1 0,1 0 0,0 0 0,-1 0 0,1-1 0,0 1 0,0 0-1,-1-1 1,1 1 0,0-1 0,0 1 0,0-1 0,0 1 0,0-1 0,0 0 0,0 1 0,0-1 0,0 0 0,0 0 0,0 0-1,0 0 1,0 0 0,0 0 0,0 0 0,0 0 0,0 0 0,0 0 0,0 0 0,1-1 0,3 0 42,-1 0 1,0 0 0,0 0-1,1 0 1,-1-1 0,0 0-1,0 0 1,-1 0 0,6-3-1,0-4 15,0 0 0,0-1 0,-1 0-1,-1 0 1,1 0 0,8-18-1,-13 23-35,0-1 0,0 0 0,-1 0 0,1 0-1,-1 0 1,-1-1 0,1 1 0,-1 0 0,0-1-1,-1 1 1,1-1 0,-1 1 0,0-1 0,-2-9-1,1 15-27,1 0 0,-1 0-1,1 0 1,-1 0-1,0 1 1,1-1-1,-1 0 1,0 0-1,0 1 1,1-1-1,-1 0 1,0 1-1,0-1 1,0 1-1,0-1 1,0 1-1,0-1 1,0 1-1,0 0 1,0-1 0,0 1-1,0 0 1,0 0-1,0 0 1,0 0-1,0 0 1,0 0-1,0 0 1,0 0-1,0 0 1,0 1-1,0-1 1,0 0-1,0 1 1,0-1-1,-1 1 1,0 0-11,0-1-1,0 1 1,0 0 0,0 0 0,0-1-1,1 1 1,-1 1 0,0-1 0,1 0-1,-1 0 1,1 0 0,-1 1-1,1-1 1,0 1 0,-1-1 0,1 1-1,0 0 1,-1 2 0,1-3-121,1 0 1,0-1-1,0 1 1,0-1-1,0 1 1,0 0 0,0-1-1,0 1 1,0-1-1,0 1 1,0 0-1,0-1 1,0 1-1,0-1 1,0 1-1,0-1 1,1 1-1,-1 0 1,0-1-1,0 1 1,1-1 0,-1 1-1,0-1 1,1 1-1,-1-1 1,1 0-1,-1 1 1,1-1-1,-1 1 1,1-1-1,-1 0 1,1 1-1,-1-1 1,1 0-1,-1 0 1,1 1-1,-1-1 1,1 0 0,-1 0-1,1 0 1,0 0-1,0 0 1,30-2-7930,-31 2 7987,23-6-8393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442"/>
    </inkml:context>
    <inkml:brush xml:id="br0">
      <inkml:brushProperty name="width" value="0.025" units="cm"/>
      <inkml:brushProperty name="height" value="0.025" units="cm"/>
    </inkml:brush>
  </inkml:definitions>
  <inkml:trace contextRef="#ctx0" brushRef="#br0">151 117 9321,'0'0'10105,"1"-8"-10307,1-66-2803,-2 56 5560,0 2 3687,-3 18-3163,-9 12-2598,-12 25 380,1 1-1,-25 64 0,39-81-731,1 0 1,1 0-1,1 1 0,1 0 1,1 0-1,-1 34 0,6-56-121,-1-1 0,0 0 0,0 1 0,0-1 0,1 0-1,-1 1 1,1-1 0,-1 0 0,1 1 0,0-1 0,-1 0-1,1 0 1,0 0 0,0 0 0,0 0 0,0 0 0,0 0-1,0 0 1,0 0 0,0 0 0,0-1 0,0 1 0,0 0-1,1-1 1,-1 1 0,0-1 0,0 1 0,1-1 0,-1 1-1,0-1 1,1 0 0,-1 0 0,1 0 0,-1 0 0,0 0-1,1 0 1,-1 0 0,0 0 0,1 0 0,-1-1 0,2 0-1,3 1 22,0-2-1,1 1 0,-1-1 0,0 0 0,0 0 0,0 0 0,0-1 0,6-3 0,1-4-19,1-1 0,-2 0 0,1-1-1,-2 0 1,1-1 0,-2 0 0,0-1-1,0 0 1,-1 0 0,-1-1 0,-1 0-1,0-1 1,7-22 0,-14 38-9,0 1 0,0-1 0,0 0 0,0 0 0,0 0 0,0 0 0,0 0 0,0 1 0,0-1 0,0 0 0,0 0 0,0 0 0,0 0 0,-1 0 0,1 1 0,0-1 0,0 0 0,0 0 0,0 0 0,0 0 0,0 0 0,0 0 0,0 0 0,-1 0 0,1 1 0,0-1 0,0 0 0,0 0 0,0 0 0,0 0 0,0 0 0,-1 0 0,1 0 0,0 0 0,0 0 0,0 0 0,0 0 0,-1 0 0,1 0 0,0 0 0,0 0 0,0 0 0,0 0 0,0 0 0,-1 0 0,1 0 0,0 0 0,0 0 0,0 0 0,0 0 0,0 0 0,0-1 0,-1 1 0,1 0 0,0 0 0,0 0 0,0 0 0,0 0 0,0 0 0,0 0 0,0-1 0,0 1 0,-1 0 0,1 0 0,0 0 0,0 0 0,0 0 0,0-1 0,-10 12 0,-1 4 0,1 0 0,1 1 0,0 0 0,2 0 0,-1 1 0,2 0 0,0 1 0,1-1 0,1 1 0,-3 33 0,7-49 0,0-1 0,0 0 0,0 1 0,0-1 0,0 0 0,0 1 0,0-1 0,0 0 0,1 1 0,-1-1 0,1 0 0,-1 0 0,1 1 0,-1-1 0,1 0 0,0 0 0,-1 0 0,1 0 0,0 0 0,0 0 0,0 0 0,0 0 0,0 0 0,0 0 0,0 0 0,0-1 0,0 1 0,1 0 0,-1-1 0,0 1 0,0-1 0,1 1 0,-1-1 0,0 0 0,0 1 0,1-1 0,-1 0 0,1 0 0,-1 0 0,0 0 0,1 0 0,-1 0 0,0 0 0,1-1 0,1 0 0,2 0 0,-1 0 0,1-1 0,0 1 0,-1-1 0,1 0 0,-1 0 0,0-1 0,0 0 0,0 1 0,0-1 0,6-6 0,-6 4-286,-1 0 1,0 0-1,0 0 0,0 0 0,4-11 1,-3 2-1361,0 0 0,-1 0 0,-1-1 0,0 1 0,-1-23 0,-1-13-5374</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800"/>
    </inkml:context>
    <inkml:brush xml:id="br0">
      <inkml:brushProperty name="width" value="0.025" units="cm"/>
      <inkml:brushProperty name="height" value="0.025" units="cm"/>
    </inkml:brush>
  </inkml:definitions>
  <inkml:trace contextRef="#ctx0" brushRef="#br0">1 0 5573,'0'0'18001,"6"53"-17072,10-52-544,2 2-321,0-2-705,2-1-2402,-2 0-1665,0 0-1570,-5 0-1570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130"/>
    </inkml:context>
    <inkml:brush xml:id="br0">
      <inkml:brushProperty name="width" value="0.025" units="cm"/>
      <inkml:brushProperty name="height" value="0.025" units="cm"/>
    </inkml:brush>
  </inkml:definitions>
  <inkml:trace contextRef="#ctx0" brushRef="#br0">87 0 4356,'0'0'10527,"-5"9"-6923,-9 14-1808,5-11-837,1 1 1,1 0-1,0 0 1,1 0-1,0 1 1,1 0-1,0 0 1,-2 15-1,7-28-967,1 0 1,-1 0-1,1 1 1,-1-1-1,1 0 1,-1 0-1,1 0 0,0 0 1,0 0-1,-1 0 1,1 0-1,0 0 0,0 0 1,0-1-1,0 1 1,0 0-1,0-1 0,0 1 1,0 0-1,0-1 1,1 1-1,-1-1 1,0 0-1,0 1 0,0-1 1,1 0-1,-1 0 1,0 0-1,0 1 0,1-1 1,-1-1-1,2 1 1,58-1-2953,-42 1 1622,-11-1 1036,3 1 169,-1 0 0,0 1 0,0-1 0,16 5 0,-25-5 189,0 0 0,0 0 1,0 1-1,0-1 1,0 1-1,0-1 0,0 1 1,0-1-1,-1 1 1,1-1-1,0 1 0,0 0 1,0 0-1,-1-1 1,1 1-1,0 0 0,-1 0 1,1 0-1,0 0 1,-1 0-1,1 1 0,-1-1 97,0 1 1,0 0-1,0-1 0,0 1 0,-1-1 0,1 1 0,0-1 0,-1 1 1,1-1-1,-1 1 0,0-1 0,0 1 0,1-1 0,-1 0 1,0 1-1,0-1 0,0 0 0,0 0 0,-2 2 0,-11 11 842,0 0 0,-1-2 0,-31 22 0,33-25-1017,-1-1 0,0 0 0,-1-1 1,0-1-1,-18 6 0,33-12-85,0 0 1,-1 0-1,1 0 0,0 0 0,-1 0 1,1 0-1,0 0 0,-1 0 0,1 0 1,0 0-1,0-1 0,-1 1 0,1 0 1,0 0-1,0 0 0,-1 0 0,1 0 1,0-1-1,0 1 0,-1 0 0,1 0 1,0 0-1,0-1 0,0 1 0,-1 0 0,1 0 1,0-1-1,0 1 0,0 0 0,0 0 1,0-1-1,-1 1 0,1 0 0,0-1 1,0 1-1,0 0 0,0 0 0,0-1 1,0 1-1,0 0 0,0-1 0,0 1 1,0 0-1,0-1 0,0 1 0,1 0 1,-1 0-1,0-1 0,4-17-2968,11-14-2072,6-10-1680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475"/>
    </inkml:context>
    <inkml:brush xml:id="br0">
      <inkml:brushProperty name="width" value="0.025" units="cm"/>
      <inkml:brushProperty name="height" value="0.025" units="cm"/>
    </inkml:brush>
  </inkml:definitions>
  <inkml:trace contextRef="#ctx0" brushRef="#br0">129 1 13997,'0'0'11019,"-4"9"-8879,-14 35-105,-18 68 0,26-69-1896,1 1-1,3-1 0,-3 85 0,12-93-125,0-23 60,3-25 317,-3-2-343,-1 0 1,-1-1 0,0 1 0,-3-31-1,1 40-80,1 0 0,-1 0 0,0 0-1,0 0 1,-1 0 0,1 1-1,-2-1 1,1 0 0,0 1 0,-1 0-1,0 0 1,0-1 0,-1 2-1,1-1 1,-9-8 0,12 13 30,0 0 0,0 1 1,0-1-1,0 0 0,0 0 1,0 1-1,0-1 0,0 0 1,0 1-1,0-1 0,0 0 0,0 0 1,0 1-1,0-1 0,0 0 1,0 0-1,0 1 0,0-1 0,-1 0 1,1 0-1,0 1 0,0-1 1,0 0-1,0 0 0,-1 0 1,1 1-1,0-1 0,0 0 0,0 0 1,-1 0-1,1 0 0,0 0 1,0 1-1,-1-1 0,1 0 0,0 0 1,0 0-1,-1 0 0,1 0 1,0 0-1,0 0 0,-1 0 1,1 0-1,0 0 0,-1 0 0,1 0 1,0 0-1,0 0 0,-1 0 1,1 0-1,0 0 0,0-1 0,-1 1 1,1 0-1,0 0 0,0 0 1,-1 0-1,1 0 0,0-1 0,0 1 1,0 0-1,-1 0 0,1 0 1,0-1-1,0 1 0,8 21 54,-3-17-35,0 0 1,0-1-1,0 0 0,1 1 1,-1-2-1,1 1 0,0-1 1,0 1-1,0-2 0,0 1 1,0-1-1,0 0 1,0 0-1,10 0 0,1 0-386,0-1-1,0-1 1,0-1-1,22-4 1,2-8-2753,-18-4-2712,-12 5-1820</inkml:trace>
  <inkml:trace contextRef="#ctx0" brushRef="#br0" timeOffset="1">308 203 13453,'0'0'17072,"0"61"-16656,-1-29-288,-5 0-96,4-1 0,0-5-192,1-8-705,1-4-800,0-7-705,0-14-5157,4-16-2051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8.195"/>
    </inkml:context>
    <inkml:brush xml:id="br0">
      <inkml:brushProperty name="width" value="0.025" units="cm"/>
      <inkml:brushProperty name="height" value="0.025" units="cm"/>
    </inkml:brush>
  </inkml:definitions>
  <inkml:trace contextRef="#ctx0" brushRef="#br0">70 2 18417,'0'0'3647,"-7"12"-2195,5-9-1422,-6 9 317,0 0 0,1 1 0,0 0 0,1 0 1,1 0-1,0 1 0,1 0 0,0 0 0,-2 22 1,6-35-349,0-1 1,0 0 0,0 1 0,1-1-1,-1 1 1,0-1 0,0 0 0,0 1-1,1-1 1,-1 0 0,0 1 0,1-1-1,-1 0 1,0 1 0,0-1 0,1 0 0,-1 0-1,1 1 1,-1-1 0,0 0 0,1 0-1,-1 0 1,1 0 0,-1 0 0,0 1-1,1-1 1,-1 0 0,1 0 0,-1 0-1,1 0 1,-1 0 0,0 0 0,1 0 0,-1 0-1,1 0 1,-1-1 0,1 1 0,-1 0-1,0 0 1,1 0 0,-1 0 0,0-1-1,1 1 1,-1 0 0,1-1 0,21-9-139,-9-2-502,1 0-1,-1-1 1,-1-1 0,0 0-1,-1-1 1,18-31 0,-4 7 667,-28 73 471,-9 5-303,-2 9-890,10-16-6959,4-22-5841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761"/>
    </inkml:context>
    <inkml:brush xml:id="br0">
      <inkml:brushProperty name="width" value="0.025" units="cm"/>
      <inkml:brushProperty name="height" value="0.025" units="cm"/>
    </inkml:brush>
  </inkml:definitions>
  <inkml:trace contextRef="#ctx0" brushRef="#br0">0 84 14350,'0'0'14830,"61"-9"-13709,-25 0-513,5 0-416,4-1-128,-1 2-384,-2-3-2178,-2-1-3876,-1-4-9225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817"/>
    </inkml:context>
    <inkml:brush xml:id="br0">
      <inkml:brushProperty name="width" value="0.025" units="cm"/>
      <inkml:brushProperty name="height" value="0.025" units="cm"/>
    </inkml:brush>
  </inkml:definitions>
  <inkml:trace contextRef="#ctx0" brushRef="#br0">0 1 6278,'0'0'21556,"67"45"-24855,-43-36-2787,6-5-9352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162"/>
    </inkml:context>
    <inkml:brush xml:id="br0">
      <inkml:brushProperty name="width" value="0.025" units="cm"/>
      <inkml:brushProperty name="height" value="0.025" units="cm"/>
    </inkml:brush>
  </inkml:definitions>
  <inkml:trace contextRef="#ctx0" brushRef="#br0">188 0 4324,'-9'3'11878,"-10"4"-9045,0 1 0,0 0 0,-24 15-1,37-19-2556,0-1 0,0 1 0,0 0-1,1 0 1,-1 1 0,1 0-1,0 0 1,1 0 0,-1 0 0,1 1-1,0 0 1,0 0 0,1 0-1,0 0 1,-3 9 0,5-14-288,1 0 1,0-1-1,0 1 1,0 0-1,1 0 1,-1 0-1,0 0 1,0 0-1,0 0 1,1 0-1,-1 0 1,1 0-1,-1-1 1,0 1-1,1 0 1,-1 0-1,1 0 1,0-1-1,-1 1 0,1 0 1,0-1-1,-1 1 1,1 0-1,0-1 1,0 1-1,-1-1 1,1 1-1,0-1 1,0 0-1,0 1 1,0-1-1,0 0 1,0 1-1,0-1 1,0 0-1,-1 0 1,1 0-1,0 0 1,0 0-1,2 0 1,53-1-1265,-36 0 680,14 0-782,-19 0 690,0 1-1,-1 0 1,21 3-1,-34-3 725,0 1 0,-1-1 0,1 0 0,0 0 0,0 1 0,-1-1-1,1 0 1,0 1 0,0-1 0,-1 1 0,1-1 0,0 1 0,-1-1-1,1 1 1,-1 0 0,1-1 0,-1 1 0,1 0 0,-1-1 0,1 1-1,-1 0 1,0 0 0,1-1 0,-1 1 0,0 0 0,1 0-1,-1 0 1,0 0 0,0-1 0,0 1 0,0 0 0,0 0 0,0 0-1,0 0 1,0-1 0,0 1 0,-1 0 0,1 0 0,0 0 0,0-1-1,-1 1 1,1 0 0,0 0 0,-1-1 0,1 1 0,-2 1 0,-21 31 2336,11-21-2038,-1-2 0,1 1-1,-1-2 1,-1 0 0,0 0 0,0-2 0,-1 0 0,-30 11 0,45-18-428,0 0 0,-1 0 0,1 0 0,0 0 0,0 0 0,0 1-1,-1-1 1,1 0 0,0 0 0,0 0 0,-1 0 0,1 0 0,0 0 0,0 0 0,0 0 0,-1 0 0,1 0-1,0 0 1,0 0 0,-1 0 0,1 0 0,0-1 0,0 1 0,0 0 0,-1 0 0,1 0 0,0 0 0,0 0-1,0 0 1,-1 0 0,1-1 0,0 1 0,0 0 0,0 0 0,0 0 0,0 0 0,-1-1 0,1 1-1,0 0 1,0 0 0,0-1 0,0 1 0,0 0 0,0 0 0,0 0 0,0-1 0,0 1 0,6-14-3081,18-15-2795,-23 28 5661,23-25-7427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595"/>
    </inkml:context>
    <inkml:brush xml:id="br0">
      <inkml:brushProperty name="width" value="0.025" units="cm"/>
      <inkml:brushProperty name="height" value="0.025" units="cm"/>
    </inkml:brush>
  </inkml:definitions>
  <inkml:trace contextRef="#ctx0" brushRef="#br0">103 195 8840,'0'0'15599,"-9"6"-13885,-1 1-1335,1-1 0,0 1 0,1 1 0,0 0 0,-9 11 0,13-15-223,1 1 0,-1 1 0,1-1 0,0 0 0,0 1 0,1-1 0,0 1 0,0 0 0,0 0 0,1 0 0,-1 0-1,1 0 1,0 8 0,1-13-148,0 0 1,0 0-1,0 0 0,0 0 0,0 0 0,1 0 1,-1 0-1,0 0 0,0-1 0,1 1 0,-1 0 0,1 0 1,-1 0-1,1 0 0,-1-1 0,1 1 0,-1 0 0,1 0 1,-1-1-1,1 1 0,0-1 0,0 1 0,-1 0 0,1-1 1,0 1-1,0-1 0,0 0 0,-1 1 0,2-1 1,1 1 2,1 0 1,-1-1 0,0 1 0,0-1 0,0 0 0,0 0 0,1-1-1,-1 1 1,3-1 0,3-1 0,0 0-1,0-1 0,0 0 1,0-1-1,12-7 1,8-10-19,-1-1 0,-2-2 0,0-1 0,-2-1 0,-1-1 0,-1-1 0,-1-1 0,-1-1 0,26-54 0,-46 83 5,1 0 0,0 1 1,-1-1-1,1 0 0,-1 0 0,1 0 0,-1 0 0,1 0 0,-1 0 0,0 0 0,1 0 0,-1 0 1,0 0-1,0 0 0,0 0 0,0 0 0,0 0 0,0 0 0,0 0 0,0 0 0,0 0 0,-1-1 1,-16 14 51,-26 37 285,23-23 72,-31 51 0,45-66-336,1 0 0,0 1 0,0-1 0,1 1-1,0 0 1,1 0 0,1 0 0,-1 14 0,2-23-71,1-1 0,0 0 0,0 1 0,0-1 0,0 0 0,0 1 0,1-1 0,-1 0 0,1 1 0,0-1 0,-1 0 0,1 0 0,0 0 0,0 1 0,1-1 0,-1 0 0,0 0 0,1-1 0,-1 1 0,1 0 0,-1 0 0,1-1 0,0 1 0,0-1 0,0 1 0,0-1 0,0 0 0,0 0 0,0 0 0,0 0 0,0 0 0,1 0 0,-1-1 0,0 1 0,1-1 0,-1 0 0,0 1 0,1-1 0,-1 0 0,0 0 0,1 0 0,3-2 0,3 2 0,-1-2 0,1 1 0,-1-1 0,1 0 0,-1-1 0,0 0 0,0 0 0,0-1 0,-1 0 0,14-9 0,-11 4 0,0-1 0,0 0 0,16-22 0,-23 28 0,1-1 0,-1 0 0,0-1 0,0 1 0,-1 0 0,1-1 0,-1 0 0,-1 1 0,1-1 0,-1 0 0,1-8 0,-2 14 0,0 0 0,0-1 0,-1 1 0,1 0 0,0 0 0,-1 0 0,1-1 0,0 1 0,0 0 0,-1 0 0,1 0 0,0 0 0,-1 0 0,1 0 0,0 0 0,-1 0 0,1 0 0,0 0 0,-1 0 0,1 0 0,0 0 0,-1 0 0,1 0 0,0 0 0,-1 0 0,1 0 0,0 0 0,0 1 0,-1-1 0,1 0 0,0 0 0,-1 0 0,1 0 0,0 1 0,0-1 0,-1 1 0,-8 5 0,0 1 0,1 0 0,0 1 0,0 0 0,0 1 0,1-1 0,-11 19 0,14-21 0,0-1 0,1 1 0,0 1 0,0-1 0,0 0 0,1 1 0,0-1 0,0 1 0,0 0 0,1 0 0,0-1 0,1 1 0,-1 0 0,2 8 0,-1-13 1,1 0 0,0-1-1,0 1 1,-1-1 0,1 1 0,0-1-1,0 1 1,1-1 0,-1 0 0,0 0 0,0 1-1,1-1 1,-1 0 0,0 0 0,1 0 0,-1 0-1,1-1 1,-1 1 0,1 0 0,0-1-1,-1 1 1,1-1 0,0 1 0,-1-1 0,3 1-1,51 2-52,-43-3-1,-8 0-21,24 2-194,0-1 0,0-2 0,0 0 0,0-3 1,0 0-1,51-15 0,-78 19 286,0-1 1,0 1-1,0 0 0,0-1 0,0 0 1,0 1-1,0-1 0,0 1 0,0-1 1,0 0-1,0 0 0,0 0 0,-1 1 1,1-1-1,0 0 0,0 0 1,-1 0-1,1 0 0,-1 0 0,1 0 1,-1 0-1,0-1 0,1 1 0,-1 0 1,0 0-1,0 0 0,1 0 0,-1 0 1,0 0-1,0-1 0,0 1 0,-1 0 1,1 0-1,0 0 0,0 0 1,-1 0-1,1-1 0,0 1 0,-1 0 1,1 0-1,-1 0 0,1 0 0,-1 0 1,0 0-1,1 0 0,-1 1 0,-1-2 1,-6-9 232,-1 1 1,0 1 0,-15-14-1,7 7-100,13 12-151,0 1 0,1 0 0,0 0 0,0 0 0,1-1 0,-1 1 0,0-1 0,1 0 0,0 1 0,0-1 0,0 0 0,1 0 0,-1 0 0,1 0 0,-1-5 0,5 8-5,0 0 1,0 0-1,0 0 0,0 0 1,1 1-1,-1 0 0,0-1 0,0 1 1,0 0-1,7 2 0,-4-2-183,57 3-3702,-6 0-4872,-9-3-6501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187"/>
    </inkml:context>
    <inkml:brush xml:id="br0">
      <inkml:brushProperty name="width" value="0.025" units="cm"/>
      <inkml:brushProperty name="height" value="0.025" units="cm"/>
    </inkml:brush>
  </inkml:definitions>
  <inkml:trace contextRef="#ctx0" brushRef="#br0">32 40 5765,'0'0'17083,"3"11"-15369,-1 4-1277,0 1 0,-1 0 0,-1 0 0,0 0 0,-1-1 0,-1 1 0,-5 22 1,3-22-195,-4 12 393,2 0 0,-5 55 0,11-82-600,0 0 0,0 0 1,0 0-1,0 0 0,0-1 0,0 1 0,0 0 1,0 0-1,0 0 0,1 0 0,-1 0 0,0-1 1,0 1-1,1 0 0,-1 0 0,1-1 0,-1 1 1,1 0-1,-1 0 0,1-1 0,-1 1 0,1 0 1,-1-1-1,1 1 0,0-1 0,-1 1 0,1-1 1,0 1-1,0-1 0,-1 0 0,1 1 0,0-1 1,0 0-1,0 1 0,0-1 0,-1 0 0,1 0 1,0 0-1,0 0 0,0 0 0,0 0 0,0 0 1,-1 0-1,1 0 0,0 0 0,0 0 0,0-1 1,0 1-1,-1 0 0,1-1 0,1 0 0,5-1 62,-1-1-1,1 0 0,-1 0 1,1-1-1,5-4 0,62-46-74,-3-4 0,-3-3-1,62-71 1,-123 125-5,-4 5-39,-1-1 0,0 1 0,0 0 0,1-1 0,-1 1 0,-1-1 0,1 0-1,0 0 1,-1 0 0,1 1 0,-1-1 0,1-6 0,-32 13-12386,5 5 1816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545"/>
    </inkml:context>
    <inkml:brush xml:id="br0">
      <inkml:brushProperty name="width" value="0.025" units="cm"/>
      <inkml:brushProperty name="height" value="0.025" units="cm"/>
    </inkml:brush>
  </inkml:definitions>
  <inkml:trace contextRef="#ctx0" brushRef="#br0">19 1 9129,'0'0'12684,"-18"57"-9321,18-44-577,3-2-992,10 1-801,4-1-544,2 3-321,1-2-64,1-2-1185,-1-2-1986,-2-7-2883,-3-1-7174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3.880"/>
    </inkml:context>
    <inkml:brush xml:id="br0">
      <inkml:brushProperty name="width" value="0.025" units="cm"/>
      <inkml:brushProperty name="height" value="0.025" units="cm"/>
    </inkml:brush>
  </inkml:definitions>
  <inkml:trace contextRef="#ctx0" brushRef="#br0">149 72 4869,'0'0'15630,"-3"-9"-13003,-9-29-865,11 37-1714,1-1 0,-1 1 0,1 0 1,-1-1-1,0 1 0,0 0 0,0-1 1,1 1-1,-1 0 0,0 0 0,-1 0 1,1 0-1,0 0 0,0 0 0,0 0 1,-1 0-1,1 1 0,0-1 0,-1 0 1,1 1-1,0-1 0,-1 1 0,1 0 1,-1-1-1,1 1 0,-1 0 0,1 0 1,-1 0-1,1 0 0,-1 0 0,1 0 1,-1 0-1,1 0 0,-1 1 0,1-1 1,0 0-1,-1 1 0,-1 1 0,-1-1 58,0 1-1,0 0 1,1 1 0,-1-1-1,1 1 1,-1-1-1,1 1 1,0 0-1,0 1 1,-4 4-1,1 1 7,1 0-1,0 1 0,0-1 1,1 1-1,0 0 0,1 0 0,0 0 1,1 0-1,0 1 0,1-1 1,0 1-1,0 14 0,1-24-87,1 0 0,-1 0-1,0 0 1,1 0 0,-1 0-1,1 0 1,-1 0 0,1 0-1,0 0 1,0-1 0,-1 1-1,1 0 1,0 0 0,0-1 0,0 1-1,-1 0 1,1-1 0,0 1-1,0-1 1,0 1 0,0-1-1,0 1 1,0-1 0,0 0-1,1 0 1,-1 1 0,0-1 0,0 0-1,0 0 1,0 0 0,0 0-1,0 0 1,0 0 0,0-1-1,0 1 1,0 0 0,0 0 0,0-1-1,0 1 1,2-2 0,43-17 568,-13-6-321,44-40-1,12-10-207,-88 74-66,-1 1 1,0-1-1,1 1 1,-1 0 0,0-1-1,1 1 1,-1 0-1,1-1 1,-1 1 0,1 0-1,-1 0 1,0-1-1,1 1 1,-1 0 0,1 0-1,-1 0 1,1 0 0,-1-1-1,1 1 1,-1 0-1,1 0 1,-1 0 0,1 0-1,-1 0 1,1 0-1,-1 1 1,1-1 0,-1 0-1,1 0 1,-1 0-1,1 0 1,-1 0 0,2 1-1,-1 17-68,-14 26 69,-1-11 49,9-24-11,0 0-1,1 1 1,1 0 0,-1 0-1,1 0 1,1 0 0,0 0-1,-1 13 1,5-22 11,-1-1-1,1 0 1,-1 1 0,0-1 0,1 0-1,-1 0 1,1 0 0,-1 0-1,0 0 1,1-1 0,-1 1 0,1 0-1,-1-1 1,0 1 0,3-2-1,13-7-6,-1-1 0,0-1 1,0-1-1,-1 0 0,18-19 0,27-21-19,-56 49-21,1-1 0,0 0 0,-1 0 0,1 1 0,1 0 0,-1 0 0,0 0 0,1 1 0,-1-1 0,1 1 0,0 1 0,5-2 0,-10 4 0,0-1 0,0 0 0,0 1 0,0 0 0,0-1 0,0 1 0,0 0 0,0-1 0,-1 1 0,1 0 0,0 0 0,-1 0 0,1 0 0,0-1 0,-1 1 0,1 0 0,-1 0 0,0 0 0,1 0 0,-1 0 0,0 0 0,1 1 0,-1-1 0,0 0 0,0 0 0,0 0 0,0 0 0,0 0 0,0 0 0,0 0 0,-1 2 0,-2 40 0,-7 0 16,7-33-33,0 0 0,1 0 0,0 0 0,-1 14 0,20-43-3704,11-40-5403,-12 20 1667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4.222"/>
    </inkml:context>
    <inkml:brush xml:id="br0">
      <inkml:brushProperty name="width" value="0.025" units="cm"/>
      <inkml:brushProperty name="height" value="0.025" units="cm"/>
    </inkml:brush>
  </inkml:definitions>
  <inkml:trace contextRef="#ctx0" brushRef="#br0">73 0 10634,'0'0'16677,"-7"12"-15177,-4 12-1135,1 0 0,1 1 0,1 1 0,1-1 0,1 1 0,1 0 0,-1 29 0,5-35-336,0-12-41,0 1 0,1 0 0,0-1 0,0 1 1,1 0-1,0-1 0,0 1 0,1-1 1,1 1-1,4 13 0,-6-21 13,0 1 1,0-1-1,0 0 0,0 0 0,0 0 1,0 0-1,0 0 0,0 0 1,1 0-1,-1 0 0,0 0 0,0-1 1,1 1-1,-1-1 0,1 1 1,-1-1-1,0 1 0,1-1 0,-1 1 1,1-1-1,-1 0 0,1 0 1,-1 0-1,1 0 0,-1 0 1,1 0-1,-1-1 0,1 1 0,-1 0 1,1-1-1,-1 1 0,0-1 1,1 1-1,-1-1 0,0 0 0,2-1 1,5-2 36,0-2 0,0 1 0,-1-1 0,10-9 1,-14 12-27,3-3-3,29-25 3,-2-2 0,-1-1 0,-1-1 0,35-53 0,-62 78 722,-3 4-3360,-13 2-9415,1 4 686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573"/>
    </inkml:context>
    <inkml:brush xml:id="br0">
      <inkml:brushProperty name="width" value="0.025" units="cm"/>
      <inkml:brushProperty name="height" value="0.025" units="cm"/>
    </inkml:brush>
  </inkml:definitions>
  <inkml:trace contextRef="#ctx0" brushRef="#br0">29 101 7175,'0'0'10127,"-5"10"-4554,3-6-5241,-17 40 4048,18-43-4262,1 0 1,-1 0-1,1 1 1,0-1-1,-1 0 0,1 1 1,0-1-1,0 0 0,0 1 1,0-1-1,0 0 0,0 1 1,0-1-1,1 0 0,-1 0 1,0 1-1,1-1 0,-1 0 1,1 0-1,-1 1 1,1-1-1,0 0 0,-1 0 1,1 0-1,0 0 0,0 0 1,0 0-1,0 0 0,0 0 1,0 0-1,0-1 0,0 1 1,0 0-1,0-1 1,1 1-1,1 0 0,52 10 15,-46-11-715,1 0 0,0 0 0,-1-1-1,1 0 1,0 0 0,15-5 0,-20 4 324,1 0-1,-1 0 1,0 0-1,0-1 1,0 1-1,0-1 1,0 0-1,-1-1 1,1 1 0,-1-1-1,0 0 1,0 0-1,0 0 1,-1-1-1,1 1 1,-1-1-1,0 0 1,-1 0-1,1 0 1,-1 0-1,0-1 1,2-6 0,-4 12 297,0 0 0,0-1 0,1 1 0,-1 0 0,0 0 0,0-1 0,0 1 0,0 0 0,0-1 0,0 1 0,0 0 0,0 0 0,0-1 0,1 1 1,-1 0-1,0-1 0,-1 1 0,1 0 0,0 0 0,0-1 0,0 1 0,0 0 0,0-1 0,0 1 0,0 0 0,0 0 0,0-1 0,-1 1 0,1 0 0,0 0 0,0-1 1,0 1-1,0 0 0,-1 0 0,1 0 0,0-1 0,0 1 0,-1 0 0,1 0 0,-12 5 1030,-12 17 84,20-17-952,0 1 0,0 0-1,0 0 1,1 1 0,0-1-1,0 1 1,1 0 0,-1-1-1,1 1 1,1 0 0,0 0-1,0 1 1,0-1 0,1 0-1,-1 0 1,2 8 0,0-14-189,-1 0 0,0 0 0,1 0 0,-1 0 0,1 0 0,-1-1 0,1 1 0,0 0 0,-1 0 0,1-1 0,0 1 0,-1 0 0,1-1 0,0 1 1,0-1-1,-1 1 0,1-1 0,0 1 0,0-1 0,0 1 0,0-1 0,0 0 0,0 0 0,0 1 0,0-1 0,0 0 0,0 0 0,0 0 0,0 0 0,-1 0 0,1 0 1,0 0-1,0-1 0,0 1 0,2-1 0,34-13 93,-26 6-117,-1-1 0,-1 0-1,1-1 1,-1 1 0,-1-2 0,0 1 0,0-1 0,-1-1-1,-1 1 1,0-1 0,0 0 0,-1-1 0,-1 1 0,0-1-1,-1 0 1,0 0 0,1-15 0,-4 28 12,0 0-1,0 1 1,-1-1-1,1 0 1,0 0-1,0 0 1,0 0-1,0 0 1,0 0-1,0 0 1,0 0-1,0 0 1,0 0-1,-1 0 1,1 0-1,0 0 1,0 0-1,0 0 1,0 0-1,0 0 1,0 0 0,0 0-1,-1 0 1,1 0-1,0 0 1,0 0-1,0 0 1,0 0-1,0 0 1,0 0-1,0 0 1,0 0-1,-1 0 1,1 0-1,0 0 1,0 0-1,0 0 1,0 0-1,0 0 1,0 0-1,0-1 1,0 1 0,0 0-1,0 0 1,-1 0-1,1 0 1,0 0-1,0 0 1,0 0-1,0 0 1,0-1-1,0 1 1,0 0-1,0 0 1,0 0-1,0 0 1,0 0-1,0 0 1,0 0-1,0-1 1,0 1-1,0 0 1,0 0 0,0 0-1,0 0 1,0 0-1,0 0 1,0 0-1,1-1 1,-12 13-74,-7 15-33,12-15 139,-4 4 167,1 0 1,1 1 0,1 0-1,0 0 1,2 1-1,0 0 1,-3 19 0,7-36-179,1-1 1,0 1 0,0 0-1,0 0 1,0 0 0,0-1-1,0 1 1,0 0-1,0 0 1,0-1 0,0 1-1,1 0 1,-1 0 0,0-1-1,0 1 1,1 0 0,-1 0-1,1-1 1,-1 1 0,0 0-1,1-1 1,-1 1 0,1-1-1,-1 1 1,1-1-1,0 1 1,-1-1 0,1 1-1,0-1 1,-1 1 0,2 0-1,1-1-3,-1 0 0,0 0 0,0 1 0,1-1 0,-1 0 0,0-1 0,1 1 0,-1 0 0,0-1-1,0 1 1,3-2 0,53-25 36,142-108-1224,-200 135 1191,1-1-1,-1 1 1,0 0-1,1-1 0,-1 1 1,1 0-1,-1 0 0,1-1 1,-1 1-1,0 0 0,1 0 1,-1 0-1,1 0 0,-1-1 1,1 1-1,-1 0 0,1 0 1,-1 0-1,1 0 0,-1 0 1,1 0-1,-1 0 0,1 1 1,-1-1-1,1 0 0,-1 0 1,1 0-1,-1 0 1,1 1-1,-1-1 0,0 0 1,1 0-1,-1 1 0,1-1 1,-1 0-1,1 1 0,2 21 442,-16 40-111,10-49-320,1 13 58,2-23-73,0 1 1,0-1-1,0 1 1,-1-1-1,1 0 0,-1 1 1,1-1-1,-1 0 1,0 1-1,-1-1 1,1 0-1,0 0 0,-1 0 1,0 0-1,0 0 1,-2 3-1,4-37-16,1 29 0,27-88 0,-26 82 0,1 1 0,0 0 0,0 0 0,1 0 0,0 1 0,1-1 0,-1 1 0,1 0 0,11-10 0,-11 13 0,-1 1 0,1 0 0,0 1 0,0-1 0,0 1 0,0 0 0,1 0 0,-1 0 0,0 1 0,0 0 0,7 0 0,57 6 0,-68-5 0,1-1 0,-1 0 0,0 0 0,1 1 0,-1-1 0,0 1 0,1-1 0,-1 1 0,0-1 0,0 1 0,1 0 0,-1-1 0,0 1 0,0 0 0,0 0 0,0 0 0,0 0 0,0 0 0,0 0 0,0 0 0,-1 1 0,1-1 0,1 2 0,-2 0 0,1 0 0,-1-1 0,1 1 0,-1 0 0,0 0 0,0-1 0,0 1 0,0 0 0,0 0 0,-1-1 0,0 5 0,-4 7 0,0 0 0,-1 0 0,-11 20 0,13-27 0,-3 8 0,5-10 0,0-1 0,0 1 0,-1-1 0,1 0 0,-1 0 0,-5 6 0,11-37 0,5 1 0,2 1 0,0 0 0,2 1 0,20-33 0,-31 57 0,1 0 0,0 0 0,-1 0 0,1 1 0,0-1 0,-1 0 0,1 1 0,-1-1 0,1 1 0,-1 0 0,1-1 0,-1 1 0,1 0 0,-1 0 0,0 0 0,0 0 0,1 0 0,-1 0 0,0 0 0,0 1 0,1 0 0,12 9 0,-6-9 0,0 1 0,-1-1 0,1-1 0,0 0 0,0 0 0,0 0 0,0-1 0,0 0 0,0-1 0,0 1 0,0-2 0,0 1 0,11-4 0,-15 4 0,-1 0 0,0 0 0,1 0 0,-1-1 0,0 1 0,0-1 0,0 1 0,0-1 0,0 0 0,0 0 0,-1-1 0,1 1 0,0 0 0,-1-1 0,0 0 0,0 1 0,0-1 0,0 0 0,0 0 0,0 0 0,-1 0 0,1-1 0,-1 1 0,0 0 0,0-1 0,0 1 0,-1-1 0,1 1 0,-1 0 0,0-1 0,0 1 0,0-6 0,-1 8 0,1 1 0,-1-1 0,1 0 0,0 1 0,-1-1 0,1 1 0,-1-1 0,1 1 0,-1-1 0,0 1 0,1-1 0,-1 1 0,1-1 0,-1 1 0,0 0 0,0-1 0,1 1 0,-1 0 0,0 0 0,1-1 0,-1 1 0,0 0 0,0 0 0,1 0 0,-1 0 0,0 0 0,0 0 0,1 0 0,-1 0 0,0 0 0,0 1 0,1-1 0,-1 0 0,0 0 0,1 1 0,-2-1 0,-28 13 0,25-9 0,1 1 0,-1-1 0,1 1 0,0 0 0,0 0 0,0 1 0,1-1 0,0 1 0,0-1 0,0 1 0,1 0 0,0 0 0,0 0 0,1 1 0,-1-1 0,1 0 0,0 10 0,1-14 0,1-1 0,-1 0 0,0 0 0,1 0 0,0 0 0,-1 1 0,1-1 0,0 0 0,-1 0 0,1 0 0,0 0 0,0 0 0,0-1 0,0 1 0,0 0 0,0 0 0,0-1 0,0 1 0,0 0 0,0-1 0,1 1 0,-1-1 0,0 1 0,0-1 0,0 0 0,1 0 0,-1 1 0,0-1 0,1 0 0,-1 0 0,0 0 0,3-1 0,48-3 0,-31-1 0,-1-1 0,1-1 0,-1-2 0,36-19 0,-37 18 0,1 0 0,1 1 0,0 1 0,31-8 0,-52 15 0,1 1 0,-1 0 0,1 0 0,-1 0 0,1-1 0,-1 1 0,1 0 0,-1 0 0,1 0 0,-1 0 0,1 0 0,-1 0 0,1 0 0,-1 0 0,1 1 0,-1-1 0,1 0 0,-1 0 0,1 0 0,-1 0 0,1 1 0,-1-1 0,1 0 0,-1 1 0,1-1 0,-1 0 0,0 1 0,1-1 0,-1 0 0,0 1 0,1-1 0,-1 1 0,0-1 0,1 1 0,-4 21 0,-24 27 0,24-43 0,-2 1 0,0 1 0,1 0 0,0 1 0,0-1 0,1 1 0,0-1 0,-2 15 0,5-22 0,0-1 0,0 1 0,1-1 0,-1 1 0,0-1 0,0 1 0,1-1 0,-1 0 0,0 1 0,1-1 0,-1 0 0,0 1 0,1-1 0,-1 0 0,0 1 0,1-1 0,-1 0 0,1 0 0,-1 1 0,0-1 0,1 0 0,-1 0 0,1 0 0,-1 0 0,1 0 0,-1 0 0,1 1 0,-1-1 0,1 0 0,-1 0 0,1 0 0,-1-1 0,1 1 0,-1 0 0,1 0 0,-1 0 0,1 0 0,-1 0 0,0 0 0,1-1 0,-1 1 0,1 0 0,-1 0 0,0-1 0,1 0 0,24-9 0,-1-5-419,1 1-1881,1-2 0,34-30 0,-54 40-1796,-3 0-1454,-2 1-3173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929"/>
    </inkml:context>
    <inkml:brush xml:id="br0">
      <inkml:brushProperty name="width" value="0.025" units="cm"/>
      <inkml:brushProperty name="height" value="0.025" units="cm"/>
    </inkml:brush>
  </inkml:definitions>
  <inkml:trace contextRef="#ctx0" brushRef="#br0">1 28 10794,'34'-15'9798,"9"5"-4340,-39 9-5223,0 1-1,-1-1 1,1 1 0,0-1-1,0 1 1,0 1 0,0-1-1,0 0 1,-1 1 0,1 0-1,0 0 1,0 0 0,-1 0-1,1 1 1,-1-1 0,1 1 0,-1 0-1,5 3 1,-6-3-197,-1 0 0,0 0 0,1 0 0,-1 0 0,0 1 0,0-1 0,-1 0 0,1 0 0,0 1 0,-1-1 0,1 0 0,-1 1 0,0-1 0,1 0 0,-1 1-1,0-1 1,-1 0 0,1 1 0,0-1 0,-1 0 0,1 1 0,-1-1 0,0 0 0,0 1 0,0-1 0,0 0 0,-2 4 0,-5 6 240,0 1 0,0-2-1,-15 16 1,12-14-194,4-4-84,3-5 0,1-1 0,0 0 0,0 1 0,0 0 0,1 0 0,0-1 0,-1 2 0,1-1 0,0 0 0,1 0 0,-3 9 0,5-12 0,-1-1 0,1 1 0,-1 0 0,1-1 0,0 1 0,0-1 0,-1 1 0,1-1 0,0 0 0,0 1 0,-1-1 0,1 0 0,0 1 0,0-1 0,0 0 0,-1 0 0,1 0 0,0 0 0,0 0 0,0 0 0,0 0 0,0 0 0,-1 0 0,1 0 0,0 0 0,0-1 0,1 0 0,27-4 0,-24 4-15,189-57-11864,-191 56 6349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270"/>
    </inkml:context>
    <inkml:brush xml:id="br0">
      <inkml:brushProperty name="width" value="0.025" units="cm"/>
      <inkml:brushProperty name="height" value="0.025" units="cm"/>
    </inkml:brush>
  </inkml:definitions>
  <inkml:trace contextRef="#ctx0" brushRef="#br0">102 65 10474,'0'0'3779,"-60"-6"-287,40-1-770,5 1-255,9 0-578,6 2-351,3 0-353,17 0-128,6 2-192,7-1-385,7 2-352,2-2-63,4-2-194,-1-1-1760,2-2-4549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7.047"/>
    </inkml:context>
    <inkml:brush xml:id="br0">
      <inkml:brushProperty name="width" value="0.025" units="cm"/>
      <inkml:brushProperty name="height" value="0.025" units="cm"/>
    </inkml:brush>
  </inkml:definitions>
  <inkml:trace contextRef="#ctx0" brushRef="#br0">198 1 6342,'0'0'23062,"-5"2"-22710,-1 1-234,0 1 0,0 0 0,1 0 0,-1 1 0,1 0 0,0 0 0,0 0-1,1 0 1,0 1 0,0 0 0,-6 11 0,-38 79 726,46-91-818,-12 25 26,1 0-1,2 1 1,2 1-1,0 0 1,2 0 0,2 0-1,0 1 1,1 35-1,4-64-49,1-1 0,-1 1 0,1 0 0,0-1-1,0 1 1,0-1 0,0 0 0,0 1-1,1-1 1,-1 0 0,1 0 0,0 0-1,0 0 1,1 0 0,-1 0 0,0 0 0,1-1-1,0 1 1,-1-1 0,1 0 0,0 0-1,6 3 1,-4-2-242,0-1 1,0 0-1,0 0 0,0 0 0,0-1 0,8 1 0,-8-1-525,1-1-1,-1 1 0,1-2 0,-1 1 0,0 0 1,9-3-1,6-8-7199,-3-9-7239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643"/>
    </inkml:context>
    <inkml:brush xml:id="br0">
      <inkml:brushProperty name="width" value="0.025" units="cm"/>
      <inkml:brushProperty name="height" value="0.025" units="cm"/>
    </inkml:brush>
  </inkml:definitions>
  <inkml:trace contextRef="#ctx0" brushRef="#br0">58 1 4100,'0'0'24439,"-24"61"-24023,9-24-352,5 0-96,1 2-704,9-7-738,0-6-1184,1-10-2083,10-13-3587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970"/>
    </inkml:context>
    <inkml:brush xml:id="br0">
      <inkml:brushProperty name="width" value="0.025" units="cm"/>
      <inkml:brushProperty name="height" value="0.025" units="cm"/>
    </inkml:brush>
  </inkml:definitions>
  <inkml:trace contextRef="#ctx0" brushRef="#br0">253 78 14638,'0'0'3972,"-12"3"-1223,-2 2-2408,1 0 0,-1 1 1,1 1-1,1 0 0,-1 0 0,1 1 0,0 1 1,1 0-1,0 1 0,1 0 0,-18 21 0,-25 48 975,49-73-1121,1 0-1,0 1 1,0 0-1,0-1 0,1 1 1,0 0-1,1 1 0,0-1 1,0 0-1,0 14 0,1-19-142,1-1-1,-1 1 0,1-1 0,-1 0 0,1 1 0,0-1 1,0 0-1,-1 0 0,1 0 0,0 0 0,0 1 0,0-1 1,0 0-1,0-1 0,1 1 0,-1 0 0,0 0 0,0 0 1,1-1-1,-1 1 0,0 0 0,1-1 0,-1 0 0,1 1 1,-1-1-1,0 0 0,1 1 0,-1-1 0,1 0 0,-1 0 1,1 0-1,1-1 0,5 1 197,1 0 1,-1 0-1,0-1 1,16-4-1,-10 0-184,1-1 0,-1 0 0,0-1 0,-1-1 0,0 0 0,0-1 1,-1 0-1,0-1 0,13-13 0,-8 6-16,-1-1 0,-1-1 0,0 0 0,-1-1 0,13-25 0,-23 37-48,0-1 0,-1 1 0,0 0 0,0-1 0,-1 0 0,0 1 0,-1-1 0,2-15 0,-3 21 0,0 1 0,0-1 0,-1 1 0,1 0 0,0-1 0,-1 1 0,0-1 0,1 1 0,-1 0 0,0-1 0,0 1 0,0 0 0,0 0 0,-1 0 0,1 0 0,-1 0 0,1 0 0,-1 0 0,0 0 0,1 1 0,-1-1 0,0 1 0,0-1 0,0 1 0,0 0 0,-1 0 0,1 0 0,0 0 0,0 0 0,-1 0 0,1 0 0,0 1 0,-1-1 0,-4 1 0,-1-1-199,1 2 0,-1-1 0,0 1 0,0 0 0,1 0 0,-1 1 0,1 0 0,-1 0 0,1 1 0,0 0 0,0 0-1,0 1 1,1 0 0,-1 0 0,1 1 0,0-1 0,0 1 0,0 1 0,1-1 0,-1 1 0,2 0 0,-1 0 0,1 1 0,-1-1 0,2 1 0,-1 0 0,1 0 0,0 0 0,0 0 0,1 1 0,0-1 0,1 1 0,-1-1-1,1 10 1,1 1-7408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594"/>
    </inkml:context>
    <inkml:brush xml:id="br0">
      <inkml:brushProperty name="width" value="0.025" units="cm"/>
      <inkml:brushProperty name="height" value="0.025" units="cm"/>
    </inkml:brush>
  </inkml:definitions>
  <inkml:trace contextRef="#ctx0" brushRef="#br0">171 58 4644,'0'0'5963,"7"-8"-1857,1 0-2974,-5 6-715,0-1 0,0 1 0,0-1 1,-1 0-1,1 0 0,-1 0 0,0-1 1,0 1-1,0 0 0,0-1 0,1-3 1,-3 5 1979,-18 19 928,-8 15-2851,2 0-1,1 2 0,1 1 0,2 0 0,1 2 0,2 0 0,-14 48 0,30-84-459,-2 9 100,0 0 1,1 1 0,-1-1 0,2 0-1,-1 12 1,2-20-97,0 0 0,0 0 1,0-1-1,0 1 0,1 0 0,-1 0 0,0 0 0,1 0 1,0-1-1,-1 1 0,1 0 0,0-1 0,0 1 1,0 0-1,0-1 0,0 1 0,0-1 0,0 0 0,1 1 1,-1-1-1,0 0 0,1 0 0,-1 1 0,1-1 0,0-1 1,-1 1-1,1 0 0,0 0 0,-1 0 0,1-1 0,0 1 1,0-1-1,0 0 0,-1 1 0,4-1 0,14 2-186,1-1-1,-1-1 0,1-1 0,-1 0 0,1-2 0,25-6 0,-29 5-1904,0-1 0,0-1 0,0-1 0,21-11 0,-14 1-4322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952"/>
    </inkml:context>
    <inkml:brush xml:id="br0">
      <inkml:brushProperty name="width" value="0.025" units="cm"/>
      <inkml:brushProperty name="height" value="0.025" units="cm"/>
    </inkml:brush>
  </inkml:definitions>
  <inkml:trace contextRef="#ctx0" brushRef="#br0">102 1 16528,'0'0'8584,"-53"49"-7719,41-30-289,0-1-256,0 2-223,5-4-65,4-2-289,1-6-928,6-21-9193,1-12-2017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8.308"/>
    </inkml:context>
    <inkml:brush xml:id="br0">
      <inkml:brushProperty name="width" value="0.025" units="cm"/>
      <inkml:brushProperty name="height" value="0.025" units="cm"/>
    </inkml:brush>
  </inkml:definitions>
  <inkml:trace contextRef="#ctx0" brushRef="#br0">8 0 18514,'0'0'12235,"-7"9"-15950,19-5-1506,-4-4-4196</inkml:trace>
  <inkml:trace contextRef="#ctx0" brushRef="#br0" timeOffset="1">165 511 2530,'0'0'193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495"/>
    </inkml:context>
    <inkml:brush xml:id="br0">
      <inkml:brushProperty name="width" value="0.025" units="cm"/>
      <inkml:brushProperty name="height" value="0.025" units="cm"/>
    </inkml:brush>
  </inkml:definitions>
  <inkml:trace contextRef="#ctx0" brushRef="#br0">154 179 3587,'10'-6'1100,"7"-7"2213,0 0-1,26-27 0,-39 36-2654,0 1 0,-1-1 0,1 0 0,-1 0 1,0 0-1,0 0 0,-1-1 0,1 1 0,-1-1 0,0 0 0,0 1 0,-1-1 0,1 0 0,-1 0 0,0 0 0,0 0 0,-1 0 0,1-1 0,-1 1 0,-1-7 0,0 11-565,0 1-1,0-1 1,0 1 0,0 0-1,0-1 1,0 1 0,0 0-1,0 0 1,0-1 0,0 1-1,0 0 1,0 0 0,0 0-1,0 0 1,0 0 0,0 0-1,0 1 1,0-1 0,0 0-1,0 1 1,0-1 0,0 0-1,0 1 1,-1 0 0,-7 4-50,0 1 0,0-1 0,0 2 0,1-1 0,0 1 0,1 0 0,0 1 0,0 0 0,-8 12 0,-1 2 9,1 1 0,-17 36 1,28-51-52,0 0 0,1 1 1,0 0-1,0 0 0,1 0 0,0 0 0,1 0 0,-1 15 1,2-24-3,0 1 1,0 0 0,0-1-1,0 1 1,0 0 0,0-1 0,0 1-1,0 0 1,0-1 0,1 1-1,-1 0 1,0-1 0,0 1-1,1 0 1,-1-1 0,0 1-1,1-1 1,-1 1 0,1-1 0,-1 1-1,1-1 1,-1 1 0,1-1-1,-1 1 1,1-1 0,-1 1-1,1-1 1,0 0 0,-1 1 0,1-1-1,-1 0 1,1 0 0,0 0-1,0 1 1,30-7-31,-21 2 3,0-1 0,-1 0-1,18-11 1,3-13-226,16-10-101,-46 39 347,1 0 1,-1 0-1,1 0 0,-1 0 0,1 0 0,-1 0 0,0 0 1,1 0-1,-1 0 0,1 1 0,-1-1 0,0 0 0,1 0 1,-1 0-1,0 1 0,1-1 0,-1 0 0,0 0 1,1 1-1,-1-1 0,0 0 0,1 1 0,-1-1 0,0 1 1,0-1-1,0 0 0,1 1 0,-1-1 0,0 0 0,0 1 1,0-1-1,0 1 0,0-1 0,0 1 0,0-1 0,0 0 1,0 1-1,0-1 0,0 1 0,0-1 0,0 1 0,0-1 1,0 0-1,0 1 0,-1 0 0,2 31-126,-1-25 105,-1 37 231,-2 0-1,-2 0 0,-2-1 1,-2 1-1,-1-2 1,-3 1-1,-1-2 0,-2 1 1,-2-2-1,-35 59 1,48-91-124,-1 1 0,-1-1 1,1-1-1,-9 8 1,14-14-77,1 0 0,-1 0-1,0 0 1,0 0 0,1-1 0,-1 1 0,0 0-1,0 0 1,0-1 0,0 1 0,0-1-1,0 1 1,0-1 0,0 1 0,0-1 0,0 0-1,-1 1 1,1-1 0,0 0 0,0 0 0,0 0-1,0 0 1,0 0 0,-1 0 0,1 0 0,0 0-1,0 0 1,0-1 0,0 1 0,0 0 0,0-1-1,0 1 1,0-1 0,0 1 0,0-1 0,0 0-1,0 1 1,0-1 0,0 0 0,0 1 0,0-1-1,1 0 1,-1 0 0,0 0 0,1 0 0,-1 0-1,0 0 1,0-2 0,-5-12-2,0-1 0,1-1 0,1 1 0,0-1 0,2 0 0,-2-31 0,5-107 0,0 149 0,-1-1-142,0-1-1,1 1 1,0-1-1,1 1 1,0 0 0,0-1-1,0 1 1,1 0-1,0 1 1,0-1-1,1 0 1,0 1 0,0 0-1,0 0 1,1 0-1,7-7 1,4 0-838,1 0-1,0 2 1,0 0 0,31-14-1,-41 22 724,33-20-6262,1-2-3789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836"/>
    </inkml:context>
    <inkml:brush xml:id="br0">
      <inkml:brushProperty name="width" value="0.025" units="cm"/>
      <inkml:brushProperty name="height" value="0.025" units="cm"/>
    </inkml:brush>
  </inkml:definitions>
  <inkml:trace contextRef="#ctx0" brushRef="#br0">167 116 9449,'0'0'13506,"-10"-2"-10148,6 1-3212,0 0 1,0 0-1,-1 1 1,1 0-1,0 0 1,0 0-1,0 0 1,0 1-1,0-1 1,-1 1-1,1 0 1,0 1 0,1-1-1,-1 1 1,0-1-1,0 1 1,1 0-1,-1 1 1,1-1-1,-1 0 1,1 1-1,0 0 1,0 0-1,0 0 1,1 0-1,-4 5 1,0-2-89,1 1 0,-1 0 1,2 0-1,-1 1 0,1-1 1,0 1-1,0 0 1,1 0-1,0 0 0,1 1 1,0-1-1,0 1 0,0 0 1,1 8-1,1-15-57,0-1-1,0 0 0,0 0 1,0 0-1,0 0 0,1 0 1,-1 1-1,0-1 1,1 0-1,-1 0 0,1 0 1,-1 0-1,1 0 1,0 0-1,-1 0 0,1 0 1,0 0-1,0-1 1,-1 1-1,1 0 0,0 0 1,0-1-1,0 1 0,2 1 1,0-1 5,0 0-1,0 0 1,0 0 0,0 0 0,1-1-1,-1 1 1,0-1 0,1 0 0,2 0-1,4 0 24,-1-1 0,0-1 0,0 0 0,0 0 0,18-6-1,-17 3-15,0-1 0,0 0 0,-1-1 0,0 0 0,0 0-1,-1-1 1,1 0 0,-2 0 0,1-1 0,-1 0 0,0 0 0,-1-1-1,0 0 1,-1 0 0,0-1 0,-1 1 0,0-1 0,0 0 0,-1 0-1,0 0 1,-1 0 0,-1-1 0,0 1 0,0-1 0,-1 1-1,-2-16 1,2 26-25,0 0 0,0 0 0,0 0-1,0 0 1,0 0 0,0-1-1,0 1 1,0 0 0,-1 0 0,1 0-1,0 0 1,-1 0 0,1 0-1,-1 0 1,1 0 0,-1 0 0,0 0-1,1 0 1,-1 1 0,0-1-1,0 0 1,1 0 0,-1 1 0,0-1-1,0 0 1,0 1 0,0-1-1,0 1 1,0-1 0,0 1 0,0-1-1,0 1 1,0 0 0,0 0-1,0-1 1,-1 1 0,1 0 0,0 0-1,0 0 1,0 0 0,0 0-1,0 1 1,0-1 0,0 0 0,0 0-1,0 1 1,0-1 0,-2 1-1,0 1-156,-1 0-1,0 0 0,1 0 1,0 0-1,-1 0 0,1 1 1,0 0-1,0 0 0,1-1 0,-1 2 1,1-1-1,-3 4 0,-19 51-4058,15-17-1649,6-15-2019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349"/>
    </inkml:context>
    <inkml:brush xml:id="br0">
      <inkml:brushProperty name="width" value="0.025" units="cm"/>
      <inkml:brushProperty name="height" value="0.025" units="cm"/>
    </inkml:brush>
  </inkml:definitions>
  <inkml:trace contextRef="#ctx0" brushRef="#br0">180 3 10154,'0'0'11840,"-3"9"-9005,-6 14-1334,2 1 0,-4 26 1,-12 116 562,0-3-1911,19-143-104,-31 139-56,29-137 144,-1 0 0,-2-1 0,0 0 0,-1 0 1,-12 19-1,20-78 215,12-45-352,4 0 0,42-143 0,-1 68 0,-48 142 0,0 0 0,2 0 0,0 1 0,0 0 0,2 0 0,0 1 0,17-16 0,-24 25-11,1 2 0,0-1 0,1 0 0,-1 1 0,0 0 0,1 0 0,0 1 0,-1 0 0,1 0 1,0 0-1,0 0 0,1 1 0,-1 0 0,0 0 0,0 1 0,0 0 0,1 0 0,-1 0 0,6 2 0,-8-1 5,-1 0 0,0 0 0,0 0 0,0 0 1,0 0-1,0 1 0,0 0 0,0-1 0,-1 1 0,1 0 0,-1 0 0,1 1 0,-1-1 0,0 0 0,0 1 0,0-1 1,0 1-1,0 0 0,0 0 0,-1 0 0,1 0 0,-1 0 0,0 0 0,0 0 0,0 0 0,0 0 0,-1 0 0,1 1 1,-1-1-1,0 0 0,0 1 0,0-1 0,0 0 0,-1 0 0,1 1 0,-2 4 0,-1 1 21,0 0-1,0-1 1,-1 1 0,0-1-1,0 1 1,-1-1-1,0 0 1,-1-1 0,1 1-1,-1-1 1,-1-1-1,0 1 1,1-1 0,-16 11-1,14-11 1,0-1-1,0 0 1,-1 0-1,1 0 1,-1-1 0,0-1-1,0 1 1,0-1-1,0-1 1,-1 0 0,1 0-1,-1-1 1,0 0-1,-12-1 1,20 0-76,0 0 0,1-1-1,-1 1 1,0-1 0,0 1 0,1-1-1,-1 0 1,1 0 0,-1 0 0,1 0-1,-1 0 1,1 0 0,-1 0 0,1 0 0,0-1-1,0 1 1,-1 0 0,1-1 0,0 1-1,0-1 1,1 0 0,-1 1 0,0-1 0,0 1-1,1-1 1,-1 0 0,1 0 0,0 1-1,-1-1 1,1 0 0,0 0 0,0 0-1,0 1 1,0-1 0,0 0 0,1 0 0,-1 0-1,0 1 1,1-1 0,0-1 0,0-3-345,0 1 0,1-1-1,0 1 1,0 0 0,0 0 0,0 0 0,1 0 0,0 0 0,0 1 0,0-1 0,8-7 0,-3 6-1480,0 1 0,0 0-1,0 1 1,1 0 0,17-6 0,13-2-5807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895"/>
    </inkml:context>
    <inkml:brush xml:id="br0">
      <inkml:brushProperty name="width" value="0.025" units="cm"/>
      <inkml:brushProperty name="height" value="0.025" units="cm"/>
    </inkml:brush>
  </inkml:definitions>
  <inkml:trace contextRef="#ctx0" brushRef="#br0">81 377 6983,'0'0'21956,"-11"10"-20968,6-6-920,-4 4 149,1 0 0,0 1-1,-11 14 1,16-20-173,1 0 0,0 1 0,0-1-1,0 0 1,0 1 0,1 0 0,0 0 0,-1-1 0,1 1-1,1 0 1,-1 0 0,0 0 0,1 0 0,0 0 0,0 0 0,0 0-1,1 7 1,0-10-40,0 0 0,-1 0 0,1 0 0,-1 0 1,1 0-1,0 0 0,0 0 0,0 0 0,0 0 0,0 0 0,-1-1 0,1 1 0,1 0 0,-1-1 0,0 1 0,0 0 0,0-1 0,0 0 0,0 1 0,0-1 0,1 0 0,-1 1 1,0-1-1,0 0 0,0 0 0,1 0 0,-1 0 0,0 0 0,0 0 0,1 0 0,-1-1 0,0 1 0,0 0 0,0-1 0,0 1 0,2-2 0,2 1 16,0-1-1,0 1 0,0-2 0,0 1 1,-1 0-1,1-1 0,5-4 1,-2-2-16,0-1 0,0 0 0,-1-1 0,-1 1 0,0-1 0,0 0 1,-1-1-1,0 1 0,-1-1 0,0 0 0,-1-1 0,-1 1 1,0 0-1,0-1 0,-1 1 0,-1-1 0,-1-17 0,-4 22-23,-3 17-19,-6 16 37,12-19 39,1 0 1,-1 0 0,1 0-1,1 1 1,-1-1 0,1 0 0,0 1-1,1-1 1,-1 0 0,2 7-1,-1-11-25,0 0 0,0 0 0,0 1-1,0-1 1,0 0 0,1 0 0,-1 0-1,1 0 1,-1 0 0,1 0 0,0-1-1,-1 1 1,1-1 0,0 1 0,0-1-1,0 1 1,0-1 0,1 0 0,-1 0-1,0 0 1,0 0 0,1-1 0,-1 1-1,0 0 1,1-1 0,-1 0 0,1 0-1,3 0 1,5 0-13,-1-1 0,1-1 0,0 1 0,-1-2 0,1 0 0,-1 0 0,1-1 0,-1 0 0,-1-1 0,1 0 0,-1 0 0,0-1 0,0 0 0,0-1 0,-1 0 0,9-9 0,8-9 0,-1-1 0,-1-1 0,32-52 0,-49 70 0,40-70 0,-43 73 0,0-1 0,0 0 0,-1 1 0,0-1 0,0 0 0,-1-1 0,0 1 0,0 0 0,0 0 0,-1-9 0,0 15 0,-1 1 0,1-1 0,0 0 0,-1 1 0,1-1 0,-1 0 0,1 1 0,0-1 0,-1 0 0,1 1 0,-1-1 0,1 1 0,-1-1 0,0 1 0,1-1 0,-1 1 0,0 0 0,1-1 0,-1 1 0,0 0 0,1-1 0,-1 1 0,0 0 0,0 0 0,1 0 0,-1 0 0,0 0 0,0 0 0,1 0 0,-1 0 0,0 0 0,0 0 0,1 0 0,-1 0 0,0 0 0,1 1 0,-1-1 0,0 0 0,0 0 0,1 1 0,-1-1 0,0 1 0,-32 15 0,16-1 0,-1 1 0,2 0 0,0 2 0,1 0 0,1 0 0,-18 32 0,23-36 0,2 1 0,0 0 0,1 1 0,0 0 0,1 0 0,1 0 0,1 0 0,0 1 0,-1 29 0,4-42 1,0 0 0,0 0 0,1 0 0,-1 0 0,1 0 1,0 0-1,0 0 0,1 0 0,-1-1 0,1 1 0,-1 0 0,1-1 0,0 1 0,1-1 0,-1 0 0,0 0 1,1 0-1,4 4 0,-1-3-25,-1 0 0,1-1 0,0 1 0,-1-1 0,1-1 0,1 1 0,-1-1 0,0 0 0,0-1 0,11 2 0,-2-1-309,1-1-1,0-1 1,-1 0 0,1-1-1,-1-1 1,0 0-1,1-1 1,-1-1 0,17-6-1,29-19-8453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428"/>
    </inkml:context>
    <inkml:brush xml:id="br0">
      <inkml:brushProperty name="width" value="0.025" units="cm"/>
      <inkml:brushProperty name="height" value="0.025" units="cm"/>
    </inkml:brush>
  </inkml:definitions>
  <inkml:trace contextRef="#ctx0" brushRef="#br0">9848 0 13132,'0'13'721,"0"0"-1,2 0 0,-1 0 0,2 0 0,4 14 0,-3-14-638,2 0 0,0-1 0,0 0-1,2 0 1,-1 0 0,1-1 0,18 19 0,6 2 687,0-1 0,39 26 0,-47-40-391,-2 1 0,0 1 0,0 1 1,-2 0-1,-1 2 0,0 0 1,22 38-1,-5 14 119,-4 1 1,23 80-1,21 54 274,-60-169-569,-3 0-1,-1 0 1,-2 1-1,-2 1 1,-2-1 0,-2 1-1,-1 71 1,-10 17 32,-28 146 0,28-225-206,-15 240 730,19-193-550,-25 150 0,25-228-223,-4 22 78,-1-1-1,-3 0 0,-1 0 0,-1-1 0,-32 63 0,-8-13 18,41-49 140,5-13-82,-19 25-66,-2-2 0,-2-1 0,-47 60 0,23-34-2,-113 142 152,52-70-97,86-112-114,-1-1 0,-2-2 1,-1 0-1,-1-3 1,-2 0-1,-72 43 1,-79 48 10,-183 105 41,-151 12-42,-13-32 1,517-199-22,-1037 335-267,801-277 240,-588 143 4,-12-59 14,-353-56-1,774-66 41,274-16-32,-1587 91 2,1360-93 28,135-7 101,-318 44 0,558-44-167,2-2-24,0 2 0,1-1 1,-1 1-1,1 0 0,-1 0 0,1 1 0,-11 5 1,32-14-8222,14-6 4440,-12 1 1298,-1 0 1,0-1-1,15-16 0,-9 4-2591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7.731"/>
    </inkml:context>
    <inkml:brush xml:id="br0">
      <inkml:brushProperty name="width" value="0.025" units="cm"/>
      <inkml:brushProperty name="height" value="0.025" units="cm"/>
    </inkml:brush>
  </inkml:definitions>
  <inkml:trace contextRef="#ctx0" brushRef="#br0">68 0 4516,'0'0'24247,"-7"10"-23644,-3 3 14,0 0-1,-12 25 0,19-31-487,0-1 1,0 0-1,1 1 0,0-1 1,1 1-1,-1 0 0,1-1 1,0 1-1,1 0 0,0 0 1,0 9-1,1-15-176,0 1 0,-1-1 0,1 0 0,0 0 0,0 1 0,0-1 1,0 0-1,0 0 0,0 0 0,1 0 0,-1 0 0,0 0 0,0-1 0,1 1 0,-1 0 0,1-1 0,-1 1 0,0 0 0,1-1 0,-1 0 1,1 1-1,-1-1 0,1 0 0,-1 0 0,1 0 0,-1 0 0,1 0 0,0 0 0,-1 0 0,3-1 0,1 1-309,1-1 0,0 0 0,-1 1 0,0-2 0,1 1 0,-1-1 0,7-2 0,-9 2-603,1-1 1,-2 1-1,1 0 0,0-1 0,0 0 1,-1 0-1,0 0 0,1 0 0,2-5 1,5-12-7701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756"/>
    </inkml:context>
    <inkml:brush xml:id="br0">
      <inkml:brushProperty name="width" value="0.025" units="cm"/>
      <inkml:brushProperty name="height" value="0.025" units="cm"/>
    </inkml:brush>
  </inkml:definitions>
  <inkml:trace contextRef="#ctx0" brushRef="#br0">677 146 6662,'-24'-22'3705,"13"13"-2173,1-1 0,0 0 1,-12-16-1,20 23-1263,0 0-1,0 0 1,0 0 0,1-1-1,-1 1 1,1 0 0,0-1-1,0 1 1,0-1 0,0 0-1,0 1 1,1-1 0,0 0-1,0 1 1,0-1 0,0 0 0,2-6-1,-5 18 233,0-1 0,0 1 0,-1-1 0,0 0 0,0 0 0,-1-1 0,0 1 0,-9 9 0,-59 56-417,47-47 176,-47 46 96,-3-3 0,-4-4 1,-132 84-1,253-159 21,161-38 196,-137 40-1614,119-1 0,64 24-5012,-180-8-4218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418"/>
    </inkml:context>
    <inkml:brush xml:id="br0">
      <inkml:brushProperty name="width" value="0.025" units="cm"/>
      <inkml:brushProperty name="height" value="0.025" units="cm"/>
    </inkml:brush>
  </inkml:definitions>
  <inkml:trace contextRef="#ctx0" brushRef="#br0">8718 0 8392,'0'0'9038,"5"11"-9220,9 12-59,1-1-1,0 0 0,2-2 0,1 0 0,0 0 1,27 21-1,143 105 26,-177-138 272,861 558 2369,-65-47 85,-646-402-2367,-6 7 1,253 260-1,-329-293-127,-4 4 0,-3 2 1,-6 4-1,-3 2 0,-6 4 0,-4 1 0,69 203 0,-80-170 2,-6 2-1,-6 1 0,-7 1 1,-6 2-1,-6 0 1,-9 149-1,-10-175-67,-6-1 1,-4 0 0,-58 200-1,-164 330-147,143-442 249,-8-4-1,-202 292 1,129-252 335,-303 319 0,183-256-286,-14-14 1,-518 378-1,482-437 166,-10-16-1,-547 246 1,-834 186 65,1025-451-452,-864 126 0,632-179 101,-4-45 176,594-88 1450,-483-42 0,720 19-1326,0 5 0,-122 12 0,204 0-1966,35-6-254,5-3-128,16-8-1141,5-6-2183,1-1-3797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808"/>
    </inkml:context>
    <inkml:brush xml:id="br0">
      <inkml:brushProperty name="width" value="0.025" units="cm"/>
      <inkml:brushProperty name="height" value="0.025" units="cm"/>
    </inkml:brush>
  </inkml:definitions>
  <inkml:trace contextRef="#ctx0" brushRef="#br0">556 42 17617,'-12'-25'2090,"6"10"-2299,6 15 212,0 0 0,0 0 0,0 0 1,0 0-1,0 0 0,0 0 0,-1 0 0,1 0 0,0 1 0,0-1 0,0 0 0,0 0 0,0 0 0,0 0 1,0 0-1,0 0 0,0 0 0,0 0 0,-1 0 0,1 0 0,0 0 0,0 0 0,0 0 0,0 0 0,0 0 1,0 0-1,0 0 0,0 0 0,-1 0 0,1 0 0,0 0 0,0 0 0,0 0 0,0 0 0,0 0 1,0 0-1,0 0 0,0 0 0,0 0 0,-1 0 0,1 0 0,0 0 0,0 0 0,0 0 0,0 0 0,0-1 1,0 1-1,0 0 0,0 0 0,0 0 0,0 0 0,0 0 0,0 0 0,0 0 0,0 0 0,0 0 0,-1-1 1,1 1-1,0 0 0,0 0 0,0 0 0,0 0 0,0 0 0,0 0 0,0 0 0,0 0 0,0-1 1,0 1-1,1 0 0,-15 29 547,-1 0 0,-1-2 0,-2 0 1,-27 34-1,26-36-360,-222 251 1722,132-160-1053,99-105-802,5-7-40,1 1 1,0-1 0,0 1 0,0-1 0,0 1-1,1 0 1,0 1 0,0-1 0,0 0 0,1 1-1,-1 0 1,-1 9 0,4-14-21,0 0 0,0-1 0,0 1 0,0 0-1,0-1 1,0 1 0,0 0 0,0 0 0,0-1 0,1 1 0,-1 0 0,0-1 0,1 1-1,-1-1 1,0 1 0,1 0 0,-1-1 0,1 1 0,-1-1 0,1 1 0,-1-1-1,1 1 1,-1-1 0,1 1 0,-1-1 0,1 0 0,0 1 0,-1-1 0,1 0 0,0 0-1,-1 1 1,1-1 0,0 0 0,-1 0 0,2 0 0,15 2-138,0-2 0,0 0 0,-1-1 1,1-1-1,0 0 0,-1-1 0,30-10 0,33-11-3961,135-61-1,-40 3-8869</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07.589"/>
    </inkml:context>
    <inkml:brush xml:id="br0">
      <inkml:brushProperty name="width" value="0.025" units="cm"/>
      <inkml:brushProperty name="height" value="0.025" units="cm"/>
    </inkml:brush>
  </inkml:definitions>
  <inkml:trace contextRef="#ctx0" brushRef="#br0">0 205 2018,'11'3'2098,"26"5"-888,0-2 1,0-2-1,0-1 0,39-2 1,162-17 2219,-4 0-1189,368 24-321,-117 1-1614,1032-33 1358,-397 1-664,-411 8-708,-4-41 1599,-646 48-1755,-1-4-1,87-28 0,-144 40-330,-1 0-1,1-1 1,-1 1-1,1-1 1,-1 1-1,1 0 1,-1-1-1,1 1 1,-1-1-1,0 1 1,1-1-1,-1 0 1,1 1-1,-1-1 1,0 1-1,0-1 1,1 0-1,-1 1 1,0-1-1,0 1 1,0-1-1,0 0 1,0-1-1,1 0-680,3-19-5567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17.759"/>
    </inkml:context>
    <inkml:brush xml:id="br0">
      <inkml:brushProperty name="width" value="0.025" units="cm"/>
      <inkml:brushProperty name="height" value="0.025" units="cm"/>
    </inkml:brush>
  </inkml:definitions>
  <inkml:trace contextRef="#ctx0" brushRef="#br0">1 6 4901,'42'-3'4091,"19"0"-3175,386 30 3638,229-25-2499,-333-4-1596,232-2-22,470 5 274,-62 37-450,21 0 460,1166-37-113,-942-9-298,-990 10-187,270-5-150,-482-2-1317,-15-6-2693,-7-11-5417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29.490"/>
    </inkml:context>
    <inkml:brush xml:id="br0">
      <inkml:brushProperty name="width" value="0.025" units="cm"/>
      <inkml:brushProperty name="height" value="0.025" units="cm"/>
    </inkml:brush>
  </inkml:definitions>
  <inkml:trace contextRef="#ctx0" brushRef="#br0">0 2 8872,'0'0'2958,"11"-1"-2083,46 1 1602,93 10 0,-33 3-1125,157-2-1,121-25-433,-37 1-791,671 12 871,-531 2-603,307 37 97,-63-1-18,437 34 148,-980-54-603,575 20 446,3-32-138,-67-1-227,701 37 6,1023-4 88,-1754-36-169,324-39 39,-756 12-44,455-38 30,-632 59-199,47-1 341,-40 7-3727,-62-2-922,1-7-3391</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03.390"/>
    </inkml:context>
    <inkml:brush xml:id="br0">
      <inkml:brushProperty name="width" value="0.025" units="cm"/>
      <inkml:brushProperty name="height" value="0.025" units="cm"/>
    </inkml:brush>
  </inkml:definitions>
  <inkml:trace contextRef="#ctx0" brushRef="#br0">1 247 5157,'0'0'9497,"10"1"-8189,271 32 3507,-152-11-4724,204 7 0,133-27 483,107 6 624,-356 7-1019,493 21-59,772-68-18,-681 6 260,1619-40 499,-2-46-243,-1288 49 808,137-8 68,-1184 67-2636,-74 1-942,-13-3-3279,-19-3-3211</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12.715"/>
    </inkml:context>
    <inkml:brush xml:id="br0">
      <inkml:brushProperty name="width" value="0.025" units="cm"/>
      <inkml:brushProperty name="height" value="0.025" units="cm"/>
    </inkml:brush>
  </inkml:definitions>
  <inkml:trace contextRef="#ctx0" brushRef="#br0">1 153 7687,'137'8'6856,"73"-12"-4076,-52-1-1392,466-11 745,329 4-636,-711 20-1221,272 5-61,926-65 260,-3 0 278,-315 65-347,-1114-13-403,25 1 38,1-1 0,0-2 0,0-1 0,61-15 0,-90 13 134,-16 1-183,-18 0-698,-31-6-6490,29 1-1063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33.181"/>
    </inkml:context>
    <inkml:brush xml:id="br0">
      <inkml:brushProperty name="width" value="0.025" units="cm"/>
      <inkml:brushProperty name="height" value="0.025" units="cm"/>
    </inkml:brush>
  </inkml:definitions>
  <inkml:trace contextRef="#ctx0" brushRef="#br0">0 5 5125,'0'0'8029,"13"4"-7511,17 2 29,0-1 0,1-2 0,-1-1 0,1-1 1,61-6-1,32-8 595,216 6 1,126 43 1115,72 40-1800,306 25 231,637-88-453,-1160-17-210,738-61 266,-477 18-13,-564 46-270,633-36 105,2 34 94,637-34 924,-1236 32-1118,100-4 9,-158 10-109,0 1-1,0-1 1,-1 1-1,1 0 1,1 0-1,-1 0 1,-6 5-1,-10 10-4420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55.537"/>
    </inkml:context>
    <inkml:brush xml:id="br0">
      <inkml:brushProperty name="width" value="0.025" units="cm"/>
      <inkml:brushProperty name="height" value="0.025" units="cm"/>
    </inkml:brush>
  </inkml:definitions>
  <inkml:trace contextRef="#ctx0" brushRef="#br0">5117 637 10890,'0'0'2130,"-2"-11"-993,0 3-1157,1 0 0,-1 1 0,0-1 0,-1 1-1,0 0 1,0 0 0,-1 0 0,0 0 0,0 0-1,0 1 1,-1-1 0,0 1 0,-6-6-1,-14-6 248,0 0 0,0 2-1,-2 0 1,0 2 0,-1 1-1,0 2 1,-40-12 0,-214-40 1835,-549-31-1070,42 7 184,536 41-891,-133-21-211,-4 32-92,230 37 2,0 8 0,1 6 0,1 7 0,-178 50 0,-55 41 33,331-93 85,1 3 1,2 3-1,0 2 0,-71 50 1,114-69-103,1 1 1,0 0 0,1 0-1,0 1 1,1 1 0,0 0 0,1 1-1,1 0 1,0 0 0,-8 17-1,13-21-14,0 0 0,1 0 0,0 0-1,1 1 1,0-1 0,0 1-1,1 0 1,0-1 0,1 1 0,0 0-1,1-1 1,0 1 0,1 0 0,0-1-1,1 1 1,7 18 0,1-7 6,1 1 1,1-2-1,0 0 1,2 0-1,1-1 1,0-1 0,1-1-1,1 0 1,1-1-1,1-1 1,0-1-1,25 14 1,10 3 42,1-3 0,2-1 0,100 31-1,107 21 93,3-12 0,358 43-1,560-38 247,-568-86-271,-451 1-52,277-56 1,-278 31 41,-3-8 0,-2-7 0,157-75 0,-285 112 7,-1-2 0,-1-1 0,-1-2-1,0-1 1,49-46 0,-66 54 54,-1 0 0,-1 0-1,0-1 1,-1-1 0,0 0 0,-1 0 0,-1-1 0,0 0 0,-2 0 0,1-1 0,-2 0 0,0 0 0,4-33 0,-7 36-112,-1-1 0,-1 1 0,0-1 0,0 0 0,-2 1 0,0-1 0,0 1 0,-1 0 0,-1 0 0,-1 0 0,0 0 0,0 1 0,-1-1 0,-1 2 0,-1-1 0,1 1 0,-2 0 0,0 0 0,0 1 0,-1 0 0,-22-18 0,5 8-49,-2 1 1,0 2-1,-1 0 1,-1 2 0,-1 2-1,0 1 1,-1 1-1,0 1 1,-35-5-1,-42-5-125,-164-8-1,-243 12-5615,316 15 618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8.077"/>
    </inkml:context>
    <inkml:brush xml:id="br0">
      <inkml:brushProperty name="width" value="0.025" units="cm"/>
      <inkml:brushProperty name="height" value="0.025" units="cm"/>
    </inkml:brush>
  </inkml:definitions>
  <inkml:trace contextRef="#ctx0" brushRef="#br0">26 0 14253,'0'0'18290,"-26"2"-21301,34 6-1313,0-1-2178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3.728"/>
    </inkml:context>
    <inkml:brush xml:id="br0">
      <inkml:brushProperty name="width" value="0.025" units="cm"/>
      <inkml:brushProperty name="height" value="0.025" units="cm"/>
    </inkml:brush>
  </inkml:definitions>
  <inkml:trace contextRef="#ctx0" brushRef="#br0">171 0 8552,'0'0'10255,"-7"12"-8397,-71 121 1713,70-118-3313,1 1-1,0-1 1,2 1-1,0 0 0,0 0 1,2 1-1,0-1 1,-1 21-1,4-35-239,0-1-1,1 1 1,-1-1 0,1 0-1,-1 1 1,1-1 0,0 0-1,0 1 1,0-1-1,-1 0 1,1 0 0,0 0-1,0 0 1,0 0 0,1 0-1,-1 0 1,0 0 0,0 0-1,0 0 1,1-1-1,-1 1 1,1 0 0,-1-1-1,0 1 1,1-1 0,-1 0-1,1 1 1,-1-1 0,1 0-1,-1 0 1,1 0-1,1 0 1,59-2 362,-50 1-274,14-2 29,-16 1-106,0 1 1,0 0 0,1 0-1,10 1 1,-19 0 3,0 0 0,-1 1-1,1-1 1,-1 0 0,1 0 0,-1 1 0,1-1 0,-1 1-1,1-1 1,-1 1 0,0 0 0,1 0 0,-1-1 0,0 1-1,0 0 1,1 0 0,-1 0 0,0 1 0,0-1 0,0 0-1,0 0 1,0 0 0,0 1 0,-1-1 0,1 0 0,0 1-1,-1-1 1,1 1 0,-1-1 0,1 1 0,-1-1 0,0 3-1,1 2 31,-1-1-1,0 1 0,-1-1 0,1 0 0,-1 1 0,0-1 0,-1 0 0,1 0 1,-1 1-1,0-1 0,0 0 0,-1-1 0,0 1 0,1 0 0,-1-1 0,-1 0 0,1 1 1,-1-1-1,1 0 0,-1-1 0,-1 1 0,1-1 0,0 0 0,-1 0 0,1 0 1,-1 0-1,0-1 0,0 0 0,0 0 0,0 0 0,0-1 0,-10 2 0,8-2-2,1 1 0,0-1-1,0-1 1,0 1 0,-1-1-1,1 0 1,0-1 0,-1 0-1,1 0 1,0 0-1,0 0 1,0-1 0,0 0-1,0 0 1,0-1 0,1 0-1,-1 0 1,1 0 0,0 0-1,0-1 1,0 0 0,0 0-1,1-1 1,-1 1-1,1-1 1,0 0 0,0 0-1,-4-8 1,8 12-99,0 1 0,-1-1 0,1 1 0,0-1 0,-1 0 0,1 1 0,0-1 0,0 0 0,0 1 0,0-1 0,0 0 0,0 1 0,0-1 0,0 0 0,0 1 0,0-1 0,0 0 0,0 1 0,0-1 0,1 0 0,-1 1 0,0-1 0,0 1 0,1-1 0,-1 0 0,0 1 0,1-1 0,-1 1 0,1-1 0,-1 1 0,1-1 0,-1 1 0,1 0 0,-1-1-1,1 1 1,-1-1 0,1 1 0,-1 0 0,1 0 0,0-1 0,-1 1 0,1 0 0,0 0 0,-1 0 0,1 0 0,0-1 0,-1 1 0,1 0 0,1 0 0,45 0-4105,-29 0 2045,23-3-3699,6-3-2247</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191"/>
    </inkml:context>
    <inkml:brush xml:id="br0">
      <inkml:brushProperty name="width" value="0.025" units="cm"/>
      <inkml:brushProperty name="height" value="0.025" units="cm"/>
    </inkml:brush>
  </inkml:definitions>
  <inkml:trace contextRef="#ctx0" brushRef="#br0">45 160 18834,'0'0'10719,"-9"6"-8717,-26 16-966,35-22-1033,0 0 0,1 0 1,-1 0-1,0 0 0,0 0 1,0 1-1,1-1 0,-1 0 1,0 0-1,0 0 0,0 0 1,0 0-1,1 0 0,-1 1 1,0-1-1,0 0 0,0 0 1,0 0-1,0 0 0,0 0 1,0 1-1,0-1 0,1 0 0,-1 0 1,0 0-1,0 1 0,0-1 1,0 0-1,0 0 0,0 0 1,0 1-1,0-1 0,0 0 1,0 0-1,0 0 0,0 1 1,0-1-1,0 0 0,0 0 1,-1 0-1,1 1 0,0-1 1,0 0-1,0 0 0,0 0 0,0 0 1,0 1-1,0-1 0,-1 0 1,1 0-1,0 0 0,0 0 1,0 0-1,0 0 0,0 1 1,-1-1-1,1 0 0,0 0 1,0 0-1,0 0 0,-1 0 1,1 0-1,0 0 0,0 0 1,-1 0-1,15 1-42,-14-1 35,9-2 4,-1-1 0,1 1 0,-1-1 0,1-1 0,-1 0 0,-1 0 0,1 0 0,0-1 0,-1 0 0,0-1 0,0 1 0,10-12 0,-12 11 0,0 1 0,0-1 0,0-1 0,-1 1 0,0 0 0,0-1 0,-1 0 0,0 0 0,0 0 0,0 0 0,-1-1 0,0 1 0,-1-1 0,2-13 0,-3 20 0,0 0 0,0 1 0,0-1 0,0 0 0,0 0 0,-1 1 0,1-1 0,0 0 0,0 0 0,-1 1 0,1-1 0,0 0 0,-1 1 0,1-1 0,0 0 0,-1 1 0,1-1 0,-1 1 0,1-1 0,-1 1 0,0-1 0,1 1 0,-1-1 0,0 1 0,1-1 0,-1 1 0,0 0 0,1 0 0,-1-1 0,0 1 0,1 0 0,-1 0 0,0 0 0,0-1 0,1 1 0,-1 0 0,0 0 0,0 0 0,0 0 0,1 1 0,-1-1 0,0 0 0,0 0 0,1 0 0,-1 1 0,0-1 0,1 0 0,-2 1 0,-2 0 0,0 1 0,0 0 0,0-1 0,0 1 0,0 1 0,0-1 0,-5 4 0,2 1 0,0 1 0,0 0 0,0 0 0,1 0 0,0 0 0,1 1 0,0 0 0,0 0 0,1 1 0,0-1 0,0 1 0,1 0 0,1 0 0,-3 20 0,5-29 0,0 0 0,0 0 0,0 0 0,0 0 0,0 1 0,0-1 0,1 0 0,-1 0 0,0 0 0,1 0 0,-1 0 0,1 0 0,-1 0 0,1 0 0,-1 0 0,1 0 0,0 0 0,-1-1 0,1 1 0,0 0 0,0 0 0,0-1 0,0 1 0,0 0 0,-1-1 0,3 2 0,0-1 0,1 0 0,-1 0 0,0-1 0,1 1 0,-1-1 0,0 1 0,1-1 0,-1 0 0,4-1 0,4 0 0,-1-1 0,0 0 0,0 0 0,0-1 0,13-5 0,-8-1 0,1-1 0,-1 0 0,0 0 0,-1-2 0,-1 1 0,0-2 0,0 0 0,18-25 0,-10 14 0,-41 75 0,14-39 0,-21 54 0,26-62 0,0 0 0,0 0 0,0 0 0,0-1 0,1 1 0,-1 0 0,1 0 0,0 0 0,0 0 0,1 0 0,-1 0 0,1 0 0,0 0 0,2 6 0,-2-8 0,0-1 0,0 0 0,0 1 0,1-1 0,-1 0 0,1 0 0,-1 0 0,1 0 0,-1 0 0,1 0 0,-1 0 0,1 0 0,0-1 0,-1 1 0,1-1 0,0 1 0,0-1 0,0 0 0,-1 1 0,1-1 0,0 0 0,0 0 0,0-1 0,-1 1 0,1 0 0,2-1 0,-1 1 0,1-1 0,-1 0 0,0 1 0,0-1 0,0-1 0,1 1 0,-1 0 0,0-1 0,-1 1 0,1-1 0,0 0 0,0 0 0,3-4 0,-3 2-249,-1 1-1,0-1 1,0 0-1,0 0 1,0 0-1,-1 0 1,1 0-1,0-8 1,0-3-2532,0-1 0,-2-28 0,-1 19-308,1-33-6776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533"/>
    </inkml:context>
    <inkml:brush xml:id="br0">
      <inkml:brushProperty name="width" value="0.025" units="cm"/>
      <inkml:brushProperty name="height" value="0.025" units="cm"/>
    </inkml:brush>
  </inkml:definitions>
  <inkml:trace contextRef="#ctx0" brushRef="#br0">1 0 5285,'0'0'24087,"48"46"-24183,-25-36-2627,1 2-4259,2-2-11756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888"/>
    </inkml:context>
    <inkml:brush xml:id="br0">
      <inkml:brushProperty name="width" value="0.025" units="cm"/>
      <inkml:brushProperty name="height" value="0.025" units="cm"/>
    </inkml:brush>
  </inkml:definitions>
  <inkml:trace contextRef="#ctx0" brushRef="#br0">119 0 12524,'-6'11'8627,"-41"92"-327,40-84-7551,1-1 1,-4 28-1,4 7-607,2 1-1,5 71 1,-1 22-81,-1-143 4,1-8 20,1-18 108,5-39 46,48-159-239,-43 186 0,2 1 0,0 1 0,3 0 0,26-43 0,-37 69 0,-1 1 0,1-1 0,0 1 0,0 0 0,1 0 0,-1 0 0,1 1 0,0-1 0,1 2 0,-1-1 0,1 1 0,7-3 0,-12 5 0,0 0 0,1 0 0,-1 1 0,0-1 0,1 1 0,-1 0 0,0 0 0,1 0 0,-1 0 0,1 0 0,-1 0 0,0 0 0,1 1 0,-1-1 0,0 1 0,1 0 0,-1 0 0,0 0 0,0 0 0,0 0 0,0 0 0,0 1 0,0-1 0,0 0 0,0 1 0,0 0 0,-1-1 0,1 1 0,0 0 0,-1 0 0,0 0 0,1 0 0,-1 0 0,0 0 0,0 1 0,0-1 0,-1 0 0,2 5 0,0-3 0,-1 0 0,0 1 0,1-1 0,-2 0 0,1 1 0,0-1 0,-1 0 0,0 1 0,0-1 0,0 1 0,-1-1 0,1 1 0,-1-1 0,0 0 0,0 0 0,-1 1 0,1-1 0,-1 0 0,-3 5 0,2-5 0,-1 1 0,0-1 0,0 0 0,0 0 0,-1 0 0,1-1 0,-1 1 0,0-1 0,0 0 0,0-1 0,0 1 0,-11 2 0,-8 2 0,-1-1 0,0-2 0,-1 0 0,1-2 0,-35-1 0,52-1 0,0 0 0,1-1 0,-1-1 0,0 1 0,1-1 0,-9-3 0,15 5 0,0 0 0,0-1 0,-1 1 0,1-1 0,0 1 0,0-1 0,0 1 0,0-1 0,0 1 0,0-1 0,0 0 0,0 0 0,0 0 0,0 1 0,1-1 0,-1 0 0,0 0 0,1 0 0,-1 0 0,0 0 0,1 0 0,-1-1 0,1 1 0,0 0 0,-1 0 0,1 0 0,0 0 0,0-1 0,-1 1 0,1 0 0,0 0 0,0 0 0,0-1 0,1 1 0,-1 0 0,0 0 0,0 0 0,1 0 0,-1-1 0,0 1 0,1 0 0,-1 0 0,1 0 0,0 0 0,-1 0 0,1 0 0,0 0 0,0 0 0,0-1 0,3-1-263,-1-1 0,1 1 0,0 0 0,0 0 0,0 1 0,0-1 0,1 1 0,-1-1 0,1 2-1,-1-1 1,10-2 0,61-11-5265,-63 13 4695,104-15-10394,-53 7-26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246"/>
    </inkml:context>
    <inkml:brush xml:id="br0">
      <inkml:brushProperty name="width" value="0.025" units="cm"/>
      <inkml:brushProperty name="height" value="0.025" units="cm"/>
    </inkml:brush>
  </inkml:definitions>
  <inkml:trace contextRef="#ctx0" brushRef="#br0">63 1 14990,'0'0'15118,"-24"71"-14221,12-41-256,1 4-97,6 3-223,0-2-65,2 0-256,3-6 0,-2-3-128,2-8-1281,-1-12-1506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601"/>
    </inkml:context>
    <inkml:brush xml:id="br0">
      <inkml:brushProperty name="width" value="0.025" units="cm"/>
      <inkml:brushProperty name="height" value="0.025" units="cm"/>
    </inkml:brush>
  </inkml:definitions>
  <inkml:trace contextRef="#ctx0" brushRef="#br0">0 410 11371,'0'0'19138,"8"-10"-17190,15-17-1819,1 1 0,39-33 0,-32 31-155,0-1 1,39-50-1,19-66 26,-89 145 0,0-1 0,0 1 0,0 0 0,0 0 0,0 0 0,0-1 0,0 1 0,0 0 0,0 0 0,1-1 0,-1 1 0,0 0 0,0 0 0,0 0 0,0-1 0,0 1 0,0 0 0,0 0 0,0 0 0,1 0 0,-1-1 0,0 1 0,0 0 0,0 0 0,0 0 0,1 0 0,-1 0 0,0 0 0,0-1 0,0 1 0,1 0 0,-1 0 0,0 0 0,0 0 0,0 0 0,1 0 0,-1 0 0,0 0 0,0 0 0,1 0 0,-1 0 0,0 0 0,0 0 0,0 0 0,1 0 0,-1 0 0,0 0 0,0 0 0,0 0 0,1 0 0,-1 1 0,0-1 0,0 0 0,0 0 0,1 0 0,-1 0 0,0 1 0,4 19 0,-2 43 0,-2-47 0,1 6 0,-1 11 0,7 47 0,-6-71 0,1 0 0,0 0 0,1 0 0,0-1 0,0 1 0,1 0 0,0-1 0,0 0 0,11 15 0,-13-21-167,-1 0 0,1 0 0,0 0 0,0 0 0,0-1 0,0 1 0,0-1 0,0 1-1,1-1 1,-1 0 0,1 1 0,-1-1 0,0 0 0,1-1 0,0 1 0,4 0 0,20 1-7243</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28.995"/>
    </inkml:context>
    <inkml:brush xml:id="br0">
      <inkml:brushProperty name="width" value="0.025" units="cm"/>
      <inkml:brushProperty name="height" value="0.025" units="cm"/>
    </inkml:brush>
  </inkml:definitions>
  <inkml:trace contextRef="#ctx0" brushRef="#br0">0 168 9929,'292'0'5681,"581"2"-4854,735-28 0,-267-21 86,29-1-571,-650 37 90,-686 11-490,0 2-1,67 13 0,-209-13-667,-1104 22 998,-1056-3-250,1379-23-81,487 8 64,-780 116 1,1014-88-60,157-29-810,26-2 354,36-2 202,-49-1 309,833-15 167,-356 3-91,1557-59 36,0-41-1600,-1528 82 272,87 4-3216,-461 21 1533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148"/>
    </inkml:context>
    <inkml:brush xml:id="br0">
      <inkml:brushProperty name="width" value="0.025" units="cm"/>
      <inkml:brushProperty name="height" value="0.025" units="cm"/>
    </inkml:brush>
  </inkml:definitions>
  <inkml:trace contextRef="#ctx0" brushRef="#br0">500 40 10378,'-11'-5'5029,"-5"-2"-4285,0 1 1,0 1 0,-1 0 0,0 1 0,-31-2 0,37 5-461,-1 0 0,1 1 0,0 1 1,-1 0-1,1 0 0,0 1 0,0 1 0,0 0 0,0 0 1,1 1-1,-15 7 0,9-1 118,0 1-1,1 0 1,0 1-1,1 1 1,0 0-1,1 1 1,1 0 0,0 1-1,-17 29 1,21-30-219,0 1 0,1-1 0,1 1 0,0 0 1,1 1-1,1-1 0,0 1 0,1 0 0,1 0 1,0 0-1,2 29 0,0-41-170,0-1 1,1 0-1,-1 1 0,1-1 1,0 0-1,0 0 1,0 0-1,1 0 0,-1 0 1,1 0-1,-1 0 1,1 0-1,0-1 0,0 1 1,0-1-1,1 1 1,-1-1-1,1 0 0,-1 0 1,5 3-1,-2-2 8,1 0-1,0-1 1,0 1-1,1-1 1,-1 0-1,0-1 0,1 0 1,-1 0-1,14 0 1,-7 0 8,1-2 0,-1 0-1,1-1 1,-1 0 0,0-1 0,1 0 0,-1-1-1,-1-1 1,22-10 0,-27 11-9,0-1 1,0 0-1,0-1 1,-1 0-1,1 0 1,9-13-1,-14 17-10,0 0 0,-1-1 0,1 0 0,-1 1-1,1-1 1,-1 0 0,0 0 0,0 1 0,0-1 0,0 0-1,-1 0 1,1 0 0,-1 0 0,1 0 0,-1 0-1,0-1 1,-1 1 0,1 0 0,0 0 0,-1 0 0,0 0-1,1 0 1,-3-3 0,2 5-2,0-1-1,0 0 1,0 1-1,0-1 1,0 1-1,-1-1 1,1 1-1,-1 0 1,1 0-1,-1-1 1,1 1-1,-1 0 1,0 0-1,1 1 1,-1-1-1,0 0 1,0 0-1,0 1 1,1-1-1,-1 1 1,0 0-1,0-1 1,0 1-1,0 0 1,0 0-1,0 0 1,0 1-1,0-1 1,0 0-1,0 1 1,1-1-1,-1 1 1,0 0-1,-3 1 1,3-1 11,-1 0 0,1 0 1,0 0-1,-1 0 1,1 1-1,0-1 1,0 1-1,0 0 1,0-1-1,0 1 1,0 0-1,0 0 1,1 0-1,-1 0 1,1 1-1,-1-1 1,1 0-1,0 1 0,0-1 1,0 0-1,0 1 1,1 0-1,-1-1 1,1 1-1,-1 4 1,1-6-15,0 0 0,0 0 0,1 0 0,-1 0 0,0 0 0,1 0 0,-1 0 0,1-1 0,-1 1 0,1 0 0,-1 0 0,1-1 0,0 1 0,-1 0 0,1-1 0,0 1 0,0-1 0,-1 1 0,1 0 0,0-1 1,0 0-1,0 1 0,0-1 0,-1 0 0,1 1 0,0-1 0,0 0 0,0 0 0,0 0 0,1 1 0,35 0 79,-27-1-52,11-2-29,0 0 0,0-2 0,-1 0 1,1-1-1,-1-1 0,23-10 0,53-14-329,-95 30 323,-1-1 1,1 1 0,-1 0-1,1 0 1,-1 0 0,1 0-1,-1 0 1,1-1 0,-1 1 0,1 0-1,-1 0 1,1 0 0,-1 0-1,1 0 1,-1 0 0,1 1-1,-1-1 1,1 0 0,-1 0-1,0 0 1,1 0 0,-1 0-1,1 1 1,-1-1 0,1 0 0,-1 1-1,1-1 1,-1 0 0,0 0-1,1 1 1,-1-1 0,0 1-1,1-1 1,-1 0 0,0 1-1,1 0 1,-6 21 196,-24 28 478,27-46-593,-12 17 32,6-12-260,1 1 1,1 0-1,0 0 1,0 0-1,1 1 1,0-1-1,1 1 1,0 0 0,1 1-1,0-1 1,-1 12-1,15-37-17617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784"/>
    </inkml:context>
    <inkml:brush xml:id="br0">
      <inkml:brushProperty name="width" value="0.025" units="cm"/>
      <inkml:brushProperty name="height" value="0.025" units="cm"/>
    </inkml:brush>
  </inkml:definitions>
  <inkml:trace contextRef="#ctx0" brushRef="#br0">64 74 8136,'0'0'14077,"11"2"-12764,2 0-1113,0 0 0,0 0-1,0-2 1,0 1 0,0-2 0,0 0-1,0 0 1,0-1 0,-1-1 0,1 0-1,23-9 1,-33 10-152,31-19 266,-33 20-282,0 1 0,0-1 0,0 0 0,0 0-1,0 0 1,0 0 0,0 0 0,0 0 0,0 0 0,0-1-1,0 1 1,-1 0 0,1 0 0,0-1 0,-1 1 0,1 0 0,-1-1-1,0 1 1,1-1 0,-1 1 0,0 0 0,0-3 0,-1 3-2,0 1-1,0-1 1,1 0 0,-1 1 0,0-1 0,0 0 0,0 1 0,0-1 0,-1 1 0,1 0 0,0-1 0,0 1 0,0 0 0,0-1 0,0 1 0,0 0 0,-1 0 0,1 0 0,0 0 0,0 0 0,0 0 0,-2 1 0,-28 2 241,19-1-142,0 2-1,1 0 0,-1 0 1,1 1-1,0 0 0,0 1 1,0 0-1,1 1 0,0 0 1,0 1-1,-16 16 0,15-12 36,0 0 0,0 0 0,1 1 0,1 0 0,0 1 1,1 0-1,0 0 0,-8 24 0,15-33-109,-1 0 0,0 1 0,1-1 1,0 1-1,1-1 0,-1 1 0,1 0 1,0 5-1,0-9-47,1-1 0,-1 1 0,0-1-1,1 1 1,-1-1 0,1 1 0,0-1 0,-1 0 0,1 1 0,0-1 0,0 0 0,0 0 0,0 0-1,0 0 1,0 1 0,0-1 0,0 0 0,1-1 0,-1 1 0,0 0 0,0 0 0,1 0 0,-1-1 0,1 1-1,-1-1 1,0 1 0,1-1 0,-1 0 0,1 1 0,-1-1 0,1 0 0,2 0 0,11 0-82,0 0 1,0-2-1,-1 1 0,1-2 1,0 0-1,-1-1 1,0 0-1,1-1 0,-2-1 1,1 0-1,23-15 1,19-20-4067,-10-9-4690,-21 11-2824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2.687"/>
    </inkml:context>
    <inkml:brush xml:id="br0">
      <inkml:brushProperty name="width" value="0.025" units="cm"/>
      <inkml:brushProperty name="height" value="0.025" units="cm"/>
    </inkml:brush>
  </inkml:definitions>
  <inkml:trace contextRef="#ctx0" brushRef="#br0">63 1 17136,'0'0'4906,"-6"10"-2696,-3 4-1801,2 0 0,0 0-1,1 1 1,0 0 0,1 1-1,1-1 1,0 1 0,-2 24-1,5-29-364,0-5-36,1-1 0,0 0 0,0 1 0,0-1 0,1 1 0,-1-1 0,3 7 0,-3-11 4,1 0 1,0 0-1,-1 0 1,1 0-1,0 0 1,0 0-1,0 0 1,0 0-1,0 0 1,0 0-1,0 0 1,0-1-1,0 1 1,0 0-1,0-1 1,1 1-1,-1-1 1,0 1-1,0-1 1,1 1-1,-1-1 1,0 0-1,1 0 0,-1 0 1,0 0-1,1 0 1,-1 0-1,0 0 1,0 0-1,1 0 1,-1-1-1,0 1 1,1 0-1,0-2 1,6 0 36,-1-1-1,0 0 1,0 0 0,0 0-1,0-1 1,0 0-1,-1-1 1,0 0 0,0 0-1,6-6 1,54-61-3,-56 60-18,2-2-9,0-1 1,15-28-1,-91 177-39,56-116 31,2 1 1,0-1-1,1 2 1,1-1-1,-3 34 0,6-51 8,1 0 0,0 0 0,-1 0-1,1 0 1,0 0 0,0 0 0,0 0-1,1 0 1,-1 0 0,0 0 0,1 0-1,-1 0 1,1 0 0,0 0 0,-1 0 0,1-1-1,0 1 1,0 0 0,0-1 0,1 1-1,-1 0 1,0-1 0,0 1 0,1-1-1,-1 0 1,1 1 0,0-1 0,-1 0-1,1 0 1,0 0 0,-1 0 0,1-1 0,0 1-1,0 0 1,0-1 0,0 1 0,0-1-1,0 1 1,0-1 0,0 0 0,0 0-1,0 0 1,0 0 0,0 0 0,0-1-1,0 1 1,0-1 0,0 1 0,-1-1 0,4-1-1,5-1 110,0 0 0,0-1 0,0-1 0,-1 0 0,1 0 0,-1-1 0,-1 0 0,13-10 0,-9 3-40,0 0-1,-2 0 1,1-1-1,-2-1 1,15-28-1,-19 33-65,0 0 0,-1 0-1,-1 0 1,0 0 0,0 0-1,-1-1 1,0 0-1,-1 1 1,0-1 0,-2-17-1,1 28-19,0 0 0,0-1 0,0 1 0,0 0 0,0-1 0,0 1 0,0 0 0,0-1 0,0 1 0,0 0 0,0 0 0,0-1 0,0 1 0,-1 0 0,1-1 0,0 1 0,0 0 0,0 0 0,-1-1-1,1 1 1,0 0 0,0 0 0,-1-1 0,1 1 0,0 0 0,0 0 0,-1 0 0,1 0 0,0-1 0,-1 1 0,1 0 0,0 0 0,-1 0 0,1 0 0,0 0 0,-1 0 0,1 0 0,-1 0 0,-14 7 58,-9 18 70,20-19-98,0 0-1,1 0 0,-1 0 1,1 1-1,1-1 0,-1 1 1,-1 10-1,4-16-26,-1 0-1,1 1 0,0-1 1,0 1-1,0-1 0,1 1 1,-1-1-1,0 0 0,0 1 1,1-1-1,-1 1 0,1-1 1,-1 0-1,1 1 0,-1-1 1,1 0-1,0 0 0,0 1 1,0-1-1,0 0 0,0 0 1,0 0-1,0 0 0,0 0 1,0 0-1,0-1 1,0 1-1,1 0 0,-1-1 1,0 1-1,1 0 0,-1-1 1,0 1-1,1-1 0,-1 0 1,1 0-1,-1 1 0,0-1 1,1 0-1,-1 0 0,1 0 1,1-1-1,7 2-4,1-2 0,-1 1 0,1-1 0,-1-1 0,0 0 0,0 0 0,0-1 0,0 0 0,0-1 0,17-9 0,-20 10 0,-1-1 0,1-1 0,-1 1 0,0-1 0,-1 0 0,1 0 0,-1 0 0,0-1 0,0 0 0,-1 0 0,1 0 0,-1-1 0,-1 1 0,1-1 0,4-14 0,-8 21 0,0 0 0,0 0 0,1-1 0,-1 1 0,0 0 0,0 0 0,0 0 0,0 0 0,0-1 0,1 1 0,-1 0 0,0 0 0,0 0 0,0 0 0,0-1 0,0 1 0,0 0 0,0 0 0,0-1 0,0 1 0,0 0 0,0 0 0,0 0 0,0-1 0,0 1 0,0 0 0,0 0 0,0 0 0,0-1 0,0 1 0,0 0 0,0 0 0,0 0 0,0-1 0,0 1 0,0 0 0,-1 0 0,1 0 0,0-1 0,0 1 0,0 0 0,0 0 0,0 0 0,-1 0 0,1 0 0,0-1 0,0 1 0,0 0 0,-1 0 0,1 0 0,0 0 0,0 0 0,0 0 0,-1 0 0,1 0 0,0 0 0,0 0 0,0 0 0,-1 0 0,1 0 0,0 0 0,-1 0 0,-16 12 0,-17 23 0,30-30 0,0 0 0,0 0 0,0 1 0,1-1 0,-1 1 0,1-1 0,1 1 0,-1 0 0,1 0 0,0 0 0,0 1 0,1-1 0,-1 9 0,2-14 0,0-1 0,1 1 0,-1 0 0,0-1 0,1 1 0,-1 0 0,0-1 0,1 1 0,-1-1 0,1 1 0,-1-1 0,1 1 0,0-1 0,-1 1 0,1-1 0,-1 1 0,1-1 0,0 0 0,-1 1 0,1-1 0,0 0 0,-1 1 0,1-1 0,0 0 0,0 0 0,-1 0 0,1 0 0,0 0 0,0 0 0,-1 0 0,2 0 0,30-1 0,-26 1 0,12-3 0,0-1 0,0 0 0,0-2 0,-1 0 0,19-8 0,-20 6 0,1 1 0,1 1 0,-1 1 0,1 1 0,26-4 0,-43 8 0,-1 0 0,1 0 0,0 0 0,-1 0 0,1 0 0,0 0 0,-1 0 0,1 0 0,-1 1 0,1-1 0,0 0 0,-1 0 0,1 1 0,-1-1 0,1 0 0,-1 1 0,1-1 0,-1 0 0,1 1 0,-1-1 0,1 1 0,-1-1 0,1 1 0,-1-1 0,0 1 0,1-1 0,-1 1 0,0-1 0,0 1 0,1 0 0,-1 0 0,1 27 0,-14 25 0,12-52 0,0 0 0,1 0 0,-1 0 0,1 1 0,-1-1 0,1 0 0,0 0 0,-1 1 0,1-1 0,0 0 0,0 1 0,0-1 0,0 0 0,0 1 0,0-1 0,0 0 0,1 1 0,-1-1 0,0 0 0,1 1 0,-1-1 0,1 0 0,-1 0 0,2 2 0,-1-2 0,1 0 0,-1-1 0,0 1 0,1 0 0,-1-1 0,1 0 0,-1 1 0,0-1 0,1 0 0,-1 1 0,1-1 0,-1 0 0,1 0 0,-1 0 0,1 0 0,-1 0 0,4-1 0,8-3 0,0 1 0,0-1 0,19-10 0,-31 13 0,36-16 0,-20 8 0,0 1 0,0 1 0,1 1 0,22-6 0,-40 12-13,0 0 0,1 0 0,-1 0 1,1 0-1,-1-1 0,0 1 0,1 0 0,-1 0 0,1 0 0,-1 0 0,1 0 1,-1 0-1,0 0 0,1 0 0,-1 0 0,1 0 0,-1 1 0,0-1 1,1 0-1,-1 0 0,1 0 0,-1 0 0,0 1 0,1-1 0,-1 0 0,0 0 1,1 1-1,-1-1 0,0 0 0,1 0 0,-1 1 0,0-1 0,0 0 1,1 1-1,-1-1 0,0 1 0,0-1 0,0 0 0,0 1 0,1 0 1,-7 20-1331,-20 18-2344,-2-15-6627,18-19 2066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8.669"/>
    </inkml:context>
    <inkml:brush xml:id="br0">
      <inkml:brushProperty name="width" value="0.025" units="cm"/>
      <inkml:brushProperty name="height" value="0.025" units="cm"/>
    </inkml:brush>
  </inkml:definitions>
  <inkml:trace contextRef="#ctx0" brushRef="#br0">17 111 4100,'0'0'24834,"-4"5"-23542,-9 13-665,21-24 115,31-38 364,-30 34-1040,4-6-66,-9 10 0,0 0 0,1 1 0,0-1 0,0 1 0,0 0 0,0 0 0,1 0 0,0 1 0,11-7 0,-16 15 0,-1-1 0,0 0 0,1 0 0,-1 0 0,-1 0 0,1 0 0,0 0 0,-1 0 0,0 0 0,-1 4 0,-13 29-32,11-28-70,1-1 0,0 0 0,0 1 0,0-1 0,1 1 0,0 0-1,-1 15 1,23-24-12918,-10-9 400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108"/>
    </inkml:context>
    <inkml:brush xml:id="br0">
      <inkml:brushProperty name="width" value="0.025" units="cm"/>
      <inkml:brushProperty name="height" value="0.025" units="cm"/>
    </inkml:brush>
  </inkml:definitions>
  <inkml:trace contextRef="#ctx0" brushRef="#br0">1 0 8712,'0'0'12706,"5"9"-13075,42 55-106,-45-59 797,0 0-1,-1 0 0,1 0 1,-1 0-1,0 0 1,0 0-1,-1 1 1,0-1-1,0 0 1,0 1-1,-1-1 0,1 0 1,-1 1-1,0-1 1,-1 0-1,-2 7 1,-4 36 2493,8-47-2786,1 0 1,-1 0 0,1-1-1,-1 1 1,1 0-1,-1 0 1,1 0-1,-1 0 1,1-1-1,0 1 1,0 0-1,-1-1 1,1 1-1,0 0 1,0-1-1,0 1 1,0-1-1,-1 1 1,1-1-1,0 0 1,0 1-1,0-1 1,0 0-1,0 0 1,0 0 0,0 0-1,0 1 1,0-1-1,0 0 1,0-1-1,0 1 1,0 0-1,0 0 1,2-1-1,40-6 481,-21-1-401,0 0 0,35-21 1,-41 20-111,0 1 1,0 0 0,1 1-1,1 0 1,34-7-1,-52 14 2,0 0-1,1 0 1,-1 0-1,1 0 1,-1 0-1,0 0 1,1 0-1,-1 0 1,0 0-1,1 0 1,-1 0-1,1 0 1,-1 0-1,0 0 1,1 1-1,-1-1 1,0 0-1,1 0 1,-1 0-1,0 0 1,1 1-1,-1-1 1,0 0-1,0 0 1,1 1-1,-1-1 1,0 0-1,0 0 1,1 1-1,-1-1 1,0 0-1,0 1 1,0-1-1,0 0 1,1 1-1,-3 17 298,-14 19 643,15-35-831,0 0-78,-2 3 37,0 1 1,1-1-1,0 0 1,0 1 0,0-1-1,-1 9 1,3-13-66,0 0-1,0 0 1,0 0 0,0 0-1,0 0 1,1 0 0,-1 0-1,0 0 1,1 0 0,-1 0 0,1 0-1,-1 0 1,1-1 0,-1 1-1,1 0 1,0 0 0,-1 0-1,1-1 1,0 1 0,-1 0 0,1-1-1,0 1 1,0-1 0,0 1-1,0-1 1,0 1 0,0-1-1,0 1 1,0-1 0,0 0 0,0 0-1,0 1 1,0-1 0,0 0-1,0 0 1,0 0 0,0 0-1,0 0 1,0 0 0,0-1 0,0 1-1,1 0 1,3 0-201,0-1-1,0 1 1,0-1 0,1 0-1,-1 0 1,0 0 0,0-1 0,7-3-1,20-16-4582,1-8-6217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515"/>
    </inkml:context>
    <inkml:brush xml:id="br0">
      <inkml:brushProperty name="width" value="0.025" units="cm"/>
      <inkml:brushProperty name="height" value="0.025" units="cm"/>
    </inkml:brush>
  </inkml:definitions>
  <inkml:trace contextRef="#ctx0" brushRef="#br0">1 1 6758,'0'0'20436,"85"20"-18482,-19-20-1026,12-4-479,4-2-257,-3 2-64,-10 3-736,-15 1-1987,-20 0-3362,-24 1-3621</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872"/>
    </inkml:context>
    <inkml:brush xml:id="br0">
      <inkml:brushProperty name="width" value="0.025" units="cm"/>
      <inkml:brushProperty name="height" value="0.025" units="cm"/>
    </inkml:brush>
  </inkml:definitions>
  <inkml:trace contextRef="#ctx0" brushRef="#br0">0 73 6598,'0'0'13005,"50"5"-9963,2-14-1472,13-5-289,7 1-160,5 2-608,-5-1-417,-10 3-1890,-14 0-5189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4.772"/>
    </inkml:context>
    <inkml:brush xml:id="br0">
      <inkml:brushProperty name="width" value="0.025" units="cm"/>
      <inkml:brushProperty name="height" value="0.025" units="cm"/>
    </inkml:brush>
  </inkml:definitions>
  <inkml:trace contextRef="#ctx0" brushRef="#br0">18 120 5285,'0'0'8024,"3"-10"-4063,-2 6-4283,8-30 4429,-6 29-1385,-4 25-1377,-14 76 620,8-61-1248,2-1 0,-1 43 0,6-75-678,0 1 0,0-1 0,0 0 0,0 1 0,1-1 0,-1 0-1,1 1 1,-1-1 0,1 0 0,0 0 0,0 0 0,0 0 0,0 1 0,0-1-1,0-1 1,1 1 0,-1 0 0,1 0 0,-1 0 0,1-1 0,0 1 0,0-1-1,-1 1 1,1-1 0,0 0 0,0 0 0,1 0 0,-1 0 0,0 0 0,0 0-1,0 0 1,1-1 0,-1 1 0,0-1 0,0 0 0,1 1 0,-1-1 0,0 0-1,1-1 1,-1 1 0,0 0 0,1-1 0,1 0 0,7 0 70,0-2 0,-1 1 0,1-1-1,-1-1 1,0 0 0,0 0 0,0-1 0,11-8 0,-7 2-67,0 0 0,-1-1 0,0 0 0,-1-2-1,-1 1 1,0-1 0,0-1 0,-2 0 0,0 0 0,0-1 0,-2 0 0,0-1 0,0 1 0,-2-1-1,0-1 1,-1 1 0,-1 0 0,0-1 0,-1-27 0,-5 29-42,-7 15 0,-10 23 0,9-5 0,2 2 0,0-1 0,1 1 0,1 0 0,0 1 0,2 0 0,0 0 0,2 0 0,0 1 0,1-1 0,1 27 0,1-44 0,1-1 0,-1 0 0,1 0 0,0 0 0,-1 1 0,1-1 0,0 0 0,1 0 0,-1 0 0,0 0 0,0 0 0,1-1 0,-1 1 0,1 0 0,0-1 0,0 1 0,-1-1 0,1 1 0,0-1 0,0 0 0,0 0 0,0 0 0,0 0 0,1 0 0,-1 0 0,0-1 0,0 1 0,1-1 0,-1 1 0,0-1 0,0 0 0,1 0 0,-1 0 0,0 0 0,4-1 0,2 1 0,1-1 0,0-1 0,-1 1 0,1-1 0,-1-1 0,0 1 0,0-1 0,9-5 0,30-26 0,-40 27 0,1 0 0,1 1 0,-1 0 0,1 1 0,17-9 0,-26 15 0,1 0 0,0-1 0,-1 1 0,1-1 0,-1 1 0,1 0 0,-1 0 0,1-1 0,-1 1 0,0 0 0,1 0 0,-1 0 0,0-1 0,0 1 0,1 0 0,-1 0 0,0 0 0,0 0 0,0-1 0,0 1 0,0 0 0,0 0 0,0 0 0,-1 1 0,1 32 0,0-28 0,0-4 0,0 0 0,0 0 0,0 0 0,0 0 0,0 0 0,0 1 0,0-1 0,1 0 0,-1 0 0,1 0 0,-1 0 0,1 0 0,0 0 0,0 0 0,0 0 0,0-1 0,0 1 0,1 0 0,-1 0 0,0-1 0,4 3 0,-2-2 0,0-1 0,0 0 0,1-1 0,-1 1 0,0-1 0,1 1 0,-1-1 0,1 0 0,-1 0 0,0-1 0,1 1 0,-1-1 0,7-1 0,4-2 0,0-1 0,0-1 0,-1 0 0,1 0 0,20-15 0,-25 14 0,1 1 0,0 0 0,0 1 0,1 0 0,0 0 0,0 1 0,0 0 0,0 1 0,0 1 0,14-2 0,-24 4 0,0 1 0,0 0 0,-1 0 0,1 0 0,-1-1 0,1 1 0,-1 0 0,1 0 0,-1 0 0,1 0 0,-1 0 0,0 0 0,1 0 0,-1 0 0,0 0 0,0 0 0,0 0 0,0 0 0,0 0 0,0 0 0,0 0 0,0 1 0,0 35 0,-1-29 0,1-7 0,0 1 0,0-1 0,0 0 0,0 1 0,0-1 0,1 0 0,-1 0 0,0 1 0,1-1 0,-1 0 0,0 0 0,1 1 0,0-1 0,-1 0 0,1 0 0,0 0 0,-1 0 0,1 0 0,0 0 0,0 0 0,0 0 0,0 0 0,0 0 0,0-1 0,0 1 0,1 0 0,1 0 0,0 0 0,0 0 0,0-1 0,0 1 0,0-1 0,0 0 0,0 0 0,0 0 0,-1 0 0,1 0 0,5-2 0,10-3 0,1-1 0,-1 0 0,18-10 0,-18 8 0,-15 7-23,35-10-2916,-37 10 2775,0 1 0,0 0 0,0 0-1,0-1 1,0 1 0,0 0 0,0 0-1,0 0 1,0 0 0,0 1 0,0-1-1,0 0 1,0 0 0,0 0 0,0 1 0,0-1-1,0 1 1,0-1 0,0 1 0,0-1-1,-1 1 1,1-1 0,0 1 0,0 0 0,-1-1-1,1 1 1,0 0 0,-1 0 0,1-1-1,-1 1 1,1 0 0,0 2 0,3 5-6616,3-1-3139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162"/>
    </inkml:context>
    <inkml:brush xml:id="br0">
      <inkml:brushProperty name="width" value="0.025" units="cm"/>
      <inkml:brushProperty name="height" value="0.025" units="cm"/>
    </inkml:brush>
  </inkml:definitions>
  <inkml:trace contextRef="#ctx0" brushRef="#br0">184 3 18449,'0'0'9834,"-11"-1"-8783,-1 0-883,0 0 0,0 1 0,0 1 0,0 0 0,-13 4 0,19-4-144,-1 0-1,1 1 1,0 0 0,0 0 0,0 1-1,0-1 1,1 1 0,-1 0 0,1 1-1,-1 0 1,1-1 0,0 2 0,-7 7-1,13-11-42,-1 0-1,1-1 0,0 1 1,0 0-1,0-1 0,0 1 1,0-1-1,0 1 0,0-1 0,0 1 1,1-1-1,-1 0 0,0 0 1,0 0-1,0 1 0,0-1 1,0 0-1,0 0 0,1-1 1,0 1-1,-2 0 12,15 1-87,14-1-503,1 2 0,-1 1 0,0 1 0,0 1-1,33 11 1,-61-16 651,1 1 0,-1-1 1,0 0-1,0 1 0,1-1 0,-1 1 0,0-1 0,0 1 1,0-1-1,0 1 0,1 0 0,-1 0 0,0-1 0,0 1 1,-1 0-1,1 0 0,0 0 0,0 0 0,0 0 0,-1 0 0,1 1 1,0-1-1,-1 0 0,1 0 0,-1 0 0,1 1 0,-1-1 1,0 0-1,1 2 0,-2-1 97,0 0 0,0 0 0,0 0 0,0-1 0,0 1 0,0 0 0,0 0 0,-1-1 0,1 1 0,-1-1 0,1 1 0,-1-1 0,0 0 0,1 1 0,-4 0 0,-11 7 570,0 0 0,-32 10 0,38-15-701,-3 2-15,-2-1 0,1-1 0,-1 0 0,1-1 0,-25 3 0,38-6-6,1 0 0,0 0 0,-1 0 0,1 0 1,0 0-1,-1 0 0,1 0 0,0 0 0,0 0 0,-1 0 0,1 0 0,0 0 0,-1 0 0,1 0 1,0 0-1,-1 0 0,1-1 0,0 1 0,0 0 0,-1 0 0,1 0 0,0 0 0,0-1 1,-1 1-1,1 0 0,0 0 0,0-1 0,0 1 0,-1 0 0,1 0 0,0-1 0,0 1 0,0 0 1,0 0-1,0-1 0,-1 1 0,7-12-272,16-8-1272,-5 10-1166,1 0 0,0 1 1,0 1-1,1 1 0,0 1 0,21-5 0,8-1-4281</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522"/>
    </inkml:context>
    <inkml:brush xml:id="br0">
      <inkml:brushProperty name="width" value="0.025" units="cm"/>
      <inkml:brushProperty name="height" value="0.025" units="cm"/>
    </inkml:brush>
  </inkml:definitions>
  <inkml:trace contextRef="#ctx0" brushRef="#br0">152 103 5509,'0'0'22640,"-12"-4"-21444,4 2-989,0 0 0,-1 1 0,1 0 1,0 0-1,-1 0 0,-14 2 0,20-1-140,0 1 0,0-1 1,0 1-1,0-1 0,0 1 0,0 0 1,0 0-1,0 0 0,0 1 1,1-1-1,-1 1 0,1-1 0,-1 1 1,1 0-1,-1 0 0,1 0 0,0 0 1,0 0-1,0 1 0,0-1 1,0 1-1,1-1 0,-1 1 0,1 0 1,0-1-1,0 1 0,0 0 0,-1 4 1,2-6-68,-1 0 1,1-1 0,0 1-1,0 0 1,0 0 0,0 0-1,0 0 1,1-1 0,-1 1-1,0 0 1,0 0 0,0 0-1,1-1 1,-1 1 0,0 0-1,1 0 1,-1-1 0,1 1-1,-1 0 1,1-1 0,-1 1-1,1 0 1,-1-1-1,1 1 1,0-1 0,-1 1-1,1-1 1,0 1 0,-1-1-1,1 0 1,0 1 0,0-1-1,0 0 1,-1 1 0,1-1-1,0 0 1,0 0 0,0 0-1,0 0 1,42 3-5,-34-4 3,4 1 1,-1-2 0,1 1 0,-1-2 0,0 0 0,0 0 0,0-1 0,0 0 0,0-1 0,-1-1 0,0 0 0,17-11 0,-5 0 0,-2-1 0,1 0 0,-2-1 0,21-26 0,-54 66 0,1 2 0,1-1 0,-15 49 0,25-67-63,0 0-1,0 0 1,1 0-1,-1 0 1,1 0-1,0 1 1,0-1-1,2 6 1,-2-9-42,1 0 0,-1 0 0,1 0 0,-1 0 0,1 1 0,0-1 0,-1-1 0,1 1 0,0 0 0,0 0 1,0 0-1,0 0 0,-1-1 0,1 1 0,0 0 0,1-1 0,-1 1 0,0-1 0,0 1 0,0-1 0,0 1 0,0-1 0,0 0 0,1 0 0,-1 1 1,0-1-1,0 0 0,0 0 0,1 0 0,-1 0 0,2-1 0,25 0-7113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299"/>
    </inkml:context>
    <inkml:brush xml:id="br0">
      <inkml:brushProperty name="width" value="0.025" units="cm"/>
      <inkml:brushProperty name="height" value="0.025" units="cm"/>
    </inkml:brush>
  </inkml:definitions>
  <inkml:trace contextRef="#ctx0" brushRef="#br0">87 56 8232,'0'0'7869,"5"-8"-4859,2-1-2034,-4 6-580,0 0 0,-1 0 1,1-1-1,-1 1 0,0 0 0,0-1 1,-1 1-1,1-1 0,1-5 0,-10 23 4810,-5 4-3845,-14 25-1207,9 3 68,3 0 0,1 1 0,2 0 0,3 1 0,1 0-1,3 0 1,2 0 0,6 83 0,1-112-222,3-19 0,-7-2 0,1 1 0,-1-1 0,0 0 0,1 0 0,-1 1 0,0-1 0,0 0 0,0 0 0,-1 0 0,1 0 0,0 0 0,0-4 0,6-46 0,-4 29 0,0 1 0,1 0 0,1 0 0,16-41 0,-18 58 0,-1-1 0,1 1 0,1-1 0,-1 1 0,1 0 0,0 0 0,0 1 0,1-1 0,-1 1 0,1 0 0,0 0 0,0 1 0,0-1 0,1 1 0,-1 0 0,1 1 0,0-1 0,0 1 0,0 0 0,0 0 0,0 1 0,11-1 0,-7 1-83,1 0 0,0 1 0,0 0 0,-1 1 0,1 0 0,0 1 0,-1 0 0,20 6 0,-28-7 63,1 0 1,0 0 0,-1 0 0,1 1 0,-1-1 0,1 1-1,-1-1 1,0 1 0,1 0 0,-1 0 0,0 0 0,0 0 0,0 0-1,-1 1 1,1-1 0,0 0 0,-1 1 0,0-1 0,1 1-1,-1 0 1,0-1 0,0 1 0,-1 0 0,1 0 0,-1-1-1,1 1 1,-1 0 0,0 0 0,0 0 0,0 0 0,0 0-1,-1 0 1,1-1 0,-1 1 0,1 0 0,-1 0 0,0-1-1,-2 4 1,0 1 109,-1 0 0,-1-1 0,1 0 0,-1 1 0,0-1 0,-1-1 0,0 1 0,1-1 0,-2 0-1,-11 7 1,-29 30 416,46-42-506,1 0 0,0 0 0,0 1 0,-1-1 0,1 0 0,0 0 0,0 1 0,0-1 0,-1 0 0,1 0 0,0 1 0,0-1 0,0 0 0,0 0 0,0 1 0,0-1 0,0 0 0,0 1 0,0-1 0,0 0 0,-1 1 0,1-1 0,1 0 0,-1 0 0,0 1 0,0-1 0,0 0 0,0 1 0,0-1 0,0 0 0,0 1 0,0-1 0,0 0 0,1 0 0,-1 1 0,0-1 0,0 0 0,0 0 0,0 1 0,1-1 0,-1 0 0,1 0 0,17 5 0,31-5 0,-43 0 0,29-3 0,1-2 0,-1-2 0,38-12 0,-72 19-245,0 0 0,0 0 1,0-1-1,0 1 0,0 0 0,0-1 0,0 1 1,0-1-1,0 1 0,0-1 0,0 1 0,0-1 1,0 0-1,-1 1 0,1-1 0,0 0 1,-1 0-1,2-1 0,-2 1-111,0 1 0,0-1 1,0 0-1,0 0 0,-1 1 1,1-1-1,0 0 0,-1 1 0,1-1 1,0 0-1,-1 1 0,1-1 1,0 0-1,-1 1 0,1-1 0,-1 1 1,1-1-1,-1 1 0,0-1 1,1 1-1,-1-1 0,1 1 0,-1 0 1,0-1-1,1 1 0,-1 0 1,-1-1-1,-22-11-12515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656"/>
    </inkml:context>
    <inkml:brush xml:id="br0">
      <inkml:brushProperty name="width" value="0.025" units="cm"/>
      <inkml:brushProperty name="height" value="0.025" units="cm"/>
    </inkml:brush>
  </inkml:definitions>
  <inkml:trace contextRef="#ctx0" brushRef="#br0">0 51 11691,'0'0'10666,"76"-43"-9096,-19 37-674,7 4-415,3 2-385,-3 0-320,-10 0-3171,-6 0-5862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999"/>
    </inkml:context>
    <inkml:brush xml:id="br0">
      <inkml:brushProperty name="width" value="0.025" units="cm"/>
      <inkml:brushProperty name="height" value="0.025" units="cm"/>
    </inkml:brush>
  </inkml:definitions>
  <inkml:trace contextRef="#ctx0" brushRef="#br0">0 61 10666,'0'0'16816,"65"-3"-15311,-22 0-896,14-4-577,14-2-256,6-7-3107,6-7-5253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371"/>
    </inkml:context>
    <inkml:brush xml:id="br0">
      <inkml:brushProperty name="width" value="0.025" units="cm"/>
      <inkml:brushProperty name="height" value="0.025" units="cm"/>
    </inkml:brush>
  </inkml:definitions>
  <inkml:trace contextRef="#ctx0" brushRef="#br0">53 76 8584,'0'0'15076,"-1"13"-13816,-21 124 1381,11-88-1929,3 0 0,-3 62 0,11-110-676,0 0 1,0 0-1,0 0 0,0 0 0,0 0 0,1 0 0,-1-1 0,0 1 0,0 0 0,0 0 0,1 0 0,-1 0 0,1-1 0,-1 1 0,0 0 0,1 0 0,-1-1 1,1 1-1,0 0 0,-1-1 0,1 1 0,-1 0 0,1-1 0,0 1 0,0-1 0,-1 1 0,1-1 0,1 1 0,0-1 36,1 1 1,-1-1-1,0 0 0,0 1 0,1-1 0,-1-1 1,0 1-1,0 0 0,1 0 0,-1-1 0,3 0 1,4-2 128,0-1 1,0 1-1,-1-1 1,15-9 0,14-15-157,0-1 1,-2-2-1,35-40 1,86-113-67,-87 99 9,-82 102-1046,-15 18-5465,-34 35 0,23-37-3844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29.790"/>
    </inkml:context>
    <inkml:brush xml:id="br0">
      <inkml:brushProperty name="width" value="0.025" units="cm"/>
      <inkml:brushProperty name="height" value="0.025" units="cm"/>
    </inkml:brush>
  </inkml:definitions>
  <inkml:trace contextRef="#ctx0" brushRef="#br0">10 9 8040,'0'0'17082,"5"-3"-16142,-4 2-896,0 1-1,-1-1 1,1 0 0,0 1-1,0-1 1,0 1 0,0 0 0,0-1-1,0 1 1,0 0 0,0 0-1,0 0 1,0-1 0,0 1-1,0 0 1,0 0 0,0 0-1,0 1 1,0-1 0,0 0-1,0 0 1,0 1 0,0-1 0,0 0-1,0 1 1,0-1 0,0 1-1,0-1 1,0 1 0,0-1-1,1 2 1,1 3 112,0-1-1,0 1 1,0 0 0,0 0-1,-1 0 1,3 8 0,3 10-31,-2 0 1,0 1 0,-1-1 0,-1 1-1,-1 0 1,-2 0 0,0 1 0,-4 28-1,0-20 121,-2 0-1,-1 0 1,-1 0 0,-2-1-1,-18 43 1,5-47 453,8-19-1895,14-9 1046,0 0-1,-1 0 0,1 0 1,0 0-1,0 0 0,-1 0 1,1 0-1,0 0 0,0 0 1,-1 0-1,1 0 1,0 0-1,0-1 0,0 1 1,-1 0-1,1 0 0,0 0 1,0 0-1,0-1 1,-1 1-1,1 0 0,0 0 1,0 0-1,0-1 0,0 1 1,-1 0-1,1 0 0,0 0 1,0-1-1,0 1 1,0 0-1,0 0 0,0-1 1,0 1-1,0 0 0,0 0 1,0-1-1,0 1 1,0 0-1,0 0 0,0-1 1,0 1-1,0 0 0,0-1 1,0 1-1,0-15-7211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712"/>
    </inkml:context>
    <inkml:brush xml:id="br0">
      <inkml:brushProperty name="width" value="0.025" units="cm"/>
      <inkml:brushProperty name="height" value="0.025" units="cm"/>
    </inkml:brush>
  </inkml:definitions>
  <inkml:trace contextRef="#ctx0" brushRef="#br0">0 1 13997,'0'0'8616,"48"52"-8455,-30-38-97,3-1-1634,5-3-2914,-1-4-4965</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055"/>
    </inkml:context>
    <inkml:brush xml:id="br0">
      <inkml:brushProperty name="width" value="0.025" units="cm"/>
      <inkml:brushProperty name="height" value="0.025" units="cm"/>
    </inkml:brush>
  </inkml:definitions>
  <inkml:trace contextRef="#ctx0" brushRef="#br0">140 98 9321,'0'0'7612,"-9"-1"-3853,4 0-3577,0 1 0,0 0 1,-1 0-1,1 0 0,0 1 1,0-1-1,0 1 1,0 1-1,0-1 0,0 1 1,1-1-1,-1 1 0,0 1 1,1-1-1,-1 1 0,1 0 1,0 0-1,0 0 1,0 0-1,0 1 0,1-1 1,-1 1-1,1 0 0,0 0 1,0 0-1,1 1 0,-1-1 1,1 1-1,0 0 1,-3 7-1,5-11-176,0 0 0,-1 0 0,1 0 0,0-1 1,0 1-1,0 0 0,0 0 0,0 0 0,0 0 0,0 0 0,0-1 0,0 1 1,0 0-1,0 0 0,0 0 0,1 0 0,-1-1 0,0 1 0,1 0 0,-1 0 1,1 0-1,-1-1 0,0 1 0,1 0 0,0-1 0,-1 1 0,1 0 1,-1-1-1,1 1 0,1 0 0,0 0 15,0-1 0,0 1-1,0-1 1,0 1 0,0-1 0,1 0-1,-1 0 1,0 0 0,0 0 0,0 0 0,0-1-1,3 0 1,4-1 62,0 0-1,-1-1 1,1-1-1,-1 1 1,12-8-1,-2-1-35,0-2 0,-2 1-1,21-23 1,-32 32-40,-1-1 1,1 0-1,-2 0 0,1 0 1,0 0-1,-1-1 0,0 1 1,0-1-1,-1 0 1,1 0-1,-1 0 0,0 0 1,-1 0-1,0 0 0,1-13 1,-2 19-10,0-1 1,-1 1 0,1 0-1,-1-1 1,1 1-1,0 0 1,-1 0-1,1-1 1,-1 1 0,1 0-1,-1 0 1,1 0-1,-1-1 1,1 1-1,-1 0 1,1 0 0,-1 0-1,1 0 1,-1 0-1,1 0 1,-1 0 0,1 0-1,-1 0 1,1 0-1,-1 0 1,1 0-1,-1 1 1,1-1 0,0 0-1,-1 0 1,1 0-1,-1 1 1,1-1 0,-1 0-1,1 1 1,0-1-1,-1 0 1,1 1-1,-1-1 1,1 1 0,-20 12-27,-23 38 102,41-47-150,-1 0 0,1 0-1,0 0 1,0 1 0,0-1-1,0 0 1,1 1 0,0-1-1,0 1 1,0 0 0,0-1-1,1 7 1,0-11-34,1 1-1,-1 0 1,0-1-1,1 1 1,-1 0 0,0-1-1,1 1 1,-1-1-1,1 1 1,-1-1-1,1 1 1,0-1 0,-1 0-1,1 1 1,-1-1-1,1 1 1,0-1-1,-1 0 1,1 0 0,0 1-1,-1-1 1,1 0-1,0 0 1,-1 0-1,1 0 1,0 0 0,0 0-1,-1 0 1,1 0-1,0 0 1,0 0-1,25-3-3663,3-5-2226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398"/>
    </inkml:context>
    <inkml:brush xml:id="br0">
      <inkml:brushProperty name="width" value="0.025" units="cm"/>
      <inkml:brushProperty name="height" value="0.025" units="cm"/>
    </inkml:brush>
  </inkml:definitions>
  <inkml:trace contextRef="#ctx0" brushRef="#br0">128 0 13933,'-10'5'4463,"-5"1"-2835,4-2-688,0 0-1,0 0 1,1 1-1,0 1 1,0 0 0,0 0-1,1 1 1,-12 10-1,62-20-437,-19-2-729,1 2-1,-1 1 1,1 0 0,28 3-1,-41-1 11,1 1 0,-1 1 0,0 0 0,0 0 0,0 1 0,0 0-1,0 0 1,-1 1 0,0 1 0,0 0 0,15 9 0,-23-13 248,-1-1 1,1 1 0,0 0-1,0-1 1,0 1-1,-1 0 1,1-1-1,0 1 1,0 0 0,-1 0-1,1 0 1,-1 0-1,1 0 1,-1 0 0,1-1-1,-1 1 1,0 0-1,1 0 1,-1 0-1,0 0 1,0 0 0,0 1-1,0-1 1,0 0-1,0 0 1,0 0-1,0 0 1,0 0 0,0 0-1,0 0 1,-1 0-1,1 0 1,0 0-1,-1 0 1,1 0 0,-1 0-1,1-1 1,-1 1-1,0 0 1,1 0-1,-1 0 1,0-1 0,1 1-1,-1 0 1,0 0-1,0-1 1,-1 2-1,-6 3 429,0 0 0,0-1 0,0 1 0,-12 3 0,13-5-362,-22 11 731,16-7-688,-1 0 0,0-1 0,-1-1-1,1 0 1,-1-1 0,-30 5 0,52-22-3937,42-45-7703,-14 16 695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819"/>
    </inkml:context>
    <inkml:brush xml:id="br0">
      <inkml:brushProperty name="width" value="0.025" units="cm"/>
      <inkml:brushProperty name="height" value="0.025" units="cm"/>
    </inkml:brush>
  </inkml:definitions>
  <inkml:trace contextRef="#ctx0" brushRef="#br0">148 1 13036,'0'0'7768,"-5"9"-5088,-27 48 176,-42 86 1026,67-127-3726,1 1 0,1 0 0,0 0 0,1 0 0,1 1 0,0-1 0,0 20 0,3-37-138,0 1 1,0 0 0,0-1-1,0 1 1,0 0 0,0 0 0,0-1-1,0 1 1,0 0 0,0-1-1,0 1 1,0 0 0,0-1-1,1 1 1,-1-1 0,0 1-1,1 0 1,-1-1 0,0 1-1,1-1 1,-1 1 0,0 0-1,1-1 1,-1 1 0,1-1-1,-1 0 1,1 1 0,-1-1-1,1 1 1,0-1 0,-1 0 0,2 1-1,18-10 343,17-31-206,-31 32-190,0-1 0,-1 1 0,0-1 1,-1 0-1,0-1 0,0 1 1,-1-1-1,0 0 0,2-11 1,-5 19-25,-6 17-192,5-12 248,0 0 1,0-1-1,0 1 1,0 0-1,1-1 0,-1 1 1,1 0-1,-1 0 1,1 0-1,0 0 1,0-1-1,1 1 1,-1 0-1,0 0 0,1 0 1,0-1-1,0 1 1,0 0-1,0 0 1,0-1-1,0 1 0,1-1 1,-1 1-1,1-1 1,0 0-1,-1 0 1,1 0-1,0 0 0,4 3 1,0-2 22,0 0 0,0 0 1,0 0-1,1-1 0,-1 0 0,1-1 0,0 1 1,0-1-1,-1 0 0,1-1 0,11 0 0,-4 0 22,0-1-1,0-1 1,0 0-1,-1-1 0,1-1 1,-1 0-1,1 0 0,17-10 1,-26 12-29,1-1 0,-1 0 0,0 0-1,0-1 1,0 1 0,0-1 0,0 0 0,-1-1 0,0 1 0,0-1 0,0 0 0,0 0 0,-1 0 0,0 0 0,0 0-1,0-1 1,-1 0 0,0 1 0,0-1 0,0 0 0,1-10 0,-3 15-13,1 0 0,-1 0 0,0 1 0,0-1 0,0 0 0,0 0 0,0 1 0,0-1 0,0 0 0,0 0 0,-1 1 0,1-1 0,0 0 0,0 0 0,0 1 0,-1-1 0,1 0 0,0 1 0,-1-1 0,1 0 0,-1 1 0,1-1 0,-1 0 0,1 1 0,-1-1 0,1 1 0,-1-1 0,0 1 0,-1-1 0,1 1 0,-1-1 0,1 1 0,-1 0 0,1 0 0,-1 0 0,0 0 0,1 0 0,-1 1 0,1-1 0,-1 0 0,1 1 0,-1-1 0,-2 2 0,-3 1 0,0 1 0,0 0 0,0 0 0,-11 9 0,8-3 0,0 0 0,1 0 0,-11 15 0,18-22 0,-1 0 0,1 0 0,1 0 0,-1 0 0,0 0 0,1 1 0,-1-1 0,1 0 0,0 1 0,0-1 0,0 1 0,1-1 0,-1 1 0,1-1 0,0 1 0,0-1 0,0 1 0,1 4 0,0-7 0,0 0 0,-1 0 0,1 0 0,0 0 0,0 0 0,0 0 0,0-1 0,-1 1 0,1 0 0,0-1 0,1 1 0,-1-1 0,0 1 0,0-1 0,0 1 0,0-1 0,0 0 0,0 1 0,0-1 0,1 0 0,-1 0 0,0 0 0,2 0 0,33-1 0,-30 0 0,14-2 0,-1-1 0,0 0 0,0-2 0,-1 0 0,30-14 0,-28 10 0,1 2 0,0 0 0,38-7 0,-58 15 0,-1-1 0,0 1 0,1 0 0,-1 0 0,1 0 0,-1 0 0,0 0 0,1 0 0,-1 0 0,0 0 0,1 0 0,-1 0 0,1 1 0,-1-1 0,0 0 0,1 0 0,-1 0 0,0 0 0,1 1 0,-1-1 0,0 0 0,1 0 0,-1 0 0,0 1 0,0-1 0,1 0 0,-1 1 0,0-1 0,0 0 0,1 0 0,-1 1 0,0-1 0,0 1 0,0-1 0,1 1 0,-2 17 0,-13 20 0,14-36 0,-2 1 0,0 1 0,1 0 0,0-1 0,-1 1 0,1-1 0,1 1 0,-1 0 0,1 0 0,-1 0 0,1 5 0,1-8 0,-1 1 0,1-1 0,-1 0 0,1 0 0,0 0 0,-1 1 0,1-1 0,0 0 0,0 0 0,0 0 0,0 0 0,0-1 0,0 1 0,0 0 0,0 0 0,0 0 0,0-1 0,0 1 0,1-1 0,-1 1 0,0-1 0,0 1 0,1-1 0,-1 0 0,0 1 0,1-1 0,-1 0 0,0 0 0,1 0 0,-1 0 0,2-1 0,23 0 0,1-1 0,-2-1 0,1-1 0,0-1 0,-1-2 0,26-9 0,-16 4 0,0 3 0,38-6 0,-72 15 0,-1-1 0,1 1 0,-1 0 0,1 0 0,-1 0 0,0 0 0,1 0 0,-1 0 0,1 0 0,-1 0 0,1 0 0,-1 0 0,1 0 0,-1 0 0,0 0 0,1 0 0,-1 0 0,1 0 0,-1 1 0,0-1 0,1 0 0,-1 0 0,1 0 0,-1 1 0,0-1 0,1 0 0,-1 1 0,0-1 0,1 0 0,-1 1 0,0-1 0,0 0 0,1 1 0,-1-1 0,0 0 0,0 1 0,0-1 0,1 1 0,-1-1 0,0 1 0,0-1 0,0 0 0,0 1 0,0-1 0,0 1 0,0-1 0,0 1 0,0-1 0,0 1 0,0-1 0,0 0 0,0 1 0,0-1 0,-1 1 0,1-1 0,0 0 0,0 1 0,0-1 0,-1 1 0,1-1 0,0 0 0,0 1 0,-1-1 0,1 0 0,0 1 0,-1-1 0,1 0 0,-21 28 0,-48 43-3982,58-57-3118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8.653"/>
    </inkml:context>
    <inkml:brush xml:id="br0">
      <inkml:brushProperty name="width" value="0.025" units="cm"/>
      <inkml:brushProperty name="height" value="0.025" units="cm"/>
    </inkml:brush>
  </inkml:definitions>
  <inkml:trace contextRef="#ctx0" brushRef="#br0">11 87 1794,'0'0'10474,"0"-54"-9834,0 44-384,0 1-191,0 2-65,0 3 0,0 2-321,-3 2-512,-4 0-2177</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027"/>
    </inkml:context>
    <inkml:brush xml:id="br0">
      <inkml:brushProperty name="width" value="0.025" units="cm"/>
      <inkml:brushProperty name="height" value="0.025" units="cm"/>
    </inkml:brush>
  </inkml:definitions>
  <inkml:trace contextRef="#ctx0" brushRef="#br0">20 1 7207,'0'0'13719,"0"10"-12016,-8 137 2869,0 26-3437,7-181-10952,-1-7 3886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353"/>
    </inkml:context>
    <inkml:brush xml:id="br0">
      <inkml:brushProperty name="width" value="0.025" units="cm"/>
      <inkml:brushProperty name="height" value="0.025" units="cm"/>
    </inkml:brush>
  </inkml:definitions>
  <inkml:trace contextRef="#ctx0" brushRef="#br0">0 366 13036,'0'0'7960,"3"-10"-6150,6-12-1177,2 1 1,0 0-1,1 1 1,1 0-1,18-20 1,24-36-420,37-45-98,-91 120-117,0 0 0,0 0-1,0 0 1,-1 0 0,1 0-1,0 0 1,0 0-1,0 0 1,0 0 0,1 1-1,-1-1 1,0 0-1,0 1 1,0-1 0,0 1-1,1 0 1,-1-1-1,0 1 1,2 0 0,-2 0 1,-1 0-1,1 1 1,0-1 0,-1 0 0,1 1 0,-1-1-1,1 1 1,-1-1 0,1 1 0,-1-1 0,1 1 0,-1-1-1,1 1 1,-1 0 0,1-1 0,-1 1 0,0 0-1,0-1 1,1 1 0,-1 0 0,0-1 0,0 1 0,0 0-1,1 0 1,1 59 217,-3-47-55,1 18-2,-2-20-208,2 1 0,-1-1 0,2 1 0,-1 0 0,1-1 0,1 1 0,0-1 0,1 0 0,0 0 0,8 17 0,3-17-4223,6-9-5049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33.558"/>
    </inkml:context>
    <inkml:brush xml:id="br0">
      <inkml:brushProperty name="width" value="0.025" units="cm"/>
      <inkml:brushProperty name="height" value="0.025" units="cm"/>
    </inkml:brush>
  </inkml:definitions>
  <inkml:trace contextRef="#ctx0" brushRef="#br0">1 95 6246,'53'-5'10168,"29"-12"-7132,-8 1-1837,279-11-285,-131 15 1028,-414 5 482,77 6-2414,-101 3 1875,652-12-1822,-328 10-222,-173 0 80,-18-2 696,1 4 0,-163 25 0,261-24-2124,21-5-2063,6-15-2500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45.720"/>
    </inkml:context>
    <inkml:brush xml:id="br0">
      <inkml:brushProperty name="width" value="0.025" units="cm"/>
      <inkml:brushProperty name="height" value="0.025" units="cm"/>
    </inkml:brush>
  </inkml:definitions>
  <inkml:trace contextRef="#ctx0" brushRef="#br0">0 1 8584,'0'0'12369,"1"3"-11120,0-1-1090,1 0-1,-1-1 1,0 1-1,1 0 1,-1-1 0,1 0-1,-1 1 1,1-1-1,0 0 1,0 0-1,-1 0 1,1 0-1,0 0 1,0 0-1,0 0 1,0-1-1,0 1 1,0-1 0,0 0-1,0 1 1,3-1-1,67 6 1154,-16-2-213,5 11-154,-45-9-811,1-1 1,0-1-1,0-1 1,-1 0-1,2-1 1,-1-1-1,0-1 0,0 0 1,0-1-1,30-6 1,-28 2-74,22-8 207,60-8 0,-86 19-219,-1 1 0,1 0 1,-1 1-1,0 1 0,1 0 1,-1 1-1,0 0 1,17 6-1,4 2 17,1-2 0,0-1 0,58 3-1,112-9 437,-127-3-284,131 14 0,140 59-218,29 4 0,178-33 0,4-35 0,-325-7 0,813 0 0,-739-13 0,184 2 0,-430 15 0,211 6 0,-214-11 0,-1-3 0,93-17 0,1-10 0,2 7 0,168-4 0,-94 24 0,-60 3 0,282-37 0,-269 12 0,352-6 0,-476 30 0,-29 1 0,-1 0 0,33 5 0,-128 24-235,23-12-2224,-4-1-4355,-15 2-7669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7.420"/>
    </inkml:context>
    <inkml:brush xml:id="br0">
      <inkml:brushProperty name="width" value="0.025" units="cm"/>
      <inkml:brushProperty name="height" value="0.025" units="cm"/>
    </inkml:brush>
  </inkml:definitions>
  <inkml:trace contextRef="#ctx0" brushRef="#br0">83 94 4805,'0'0'1142,"-8"0"2654,6 0-3107,-43-3 1586,18 7 5331,52 1-4281,134-9-1437,185-28-1,120-5-574,325 61 21,-577-18 1047,-211-6-2426,1 0-1,-1 0 0,0 0 0,0 0 1,0 0-1,1 0 0,-1-1 0,0 1 1,0 0-1,0-1 0,0 1 0,0 0 1,1-1-1,-1 0 0,0 1 1,0-1-1,0 0 0,-1 1 0,1-1 1,0 0-1,0 0 0,1-1 0,2-19-6466,-4-3-4336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0.237"/>
    </inkml:context>
    <inkml:brush xml:id="br0">
      <inkml:brushProperty name="width" value="0.025" units="cm"/>
      <inkml:brushProperty name="height" value="0.025" units="cm"/>
    </inkml:brush>
  </inkml:definitions>
  <inkml:trace contextRef="#ctx0" brushRef="#br0">38 0 11147,'0'0'17819,"-2"9"-17216,-6 21-27,-14 66 230,20-84-813,0-1 0,1 0 1,1 1-1,0-1 0,0 1 1,3 17-1,10-13-171,-5-13-2357,-5-9-7153,-3-6 2332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8.827"/>
    </inkml:context>
    <inkml:brush xml:id="br0">
      <inkml:brushProperty name="width" value="0.025" units="cm"/>
      <inkml:brushProperty name="height" value="0.025" units="cm"/>
    </inkml:brush>
  </inkml:definitions>
  <inkml:trace contextRef="#ctx0" brushRef="#br0">0 214 4773,'0'0'11680,"11"6"-10233,-6-4-1307,1 2-1,0-1-1,0 0 0,1-1 0,-1 0 1,1 0-1,0 0 0,-1 0 0,1-1 0,0 0 1,0-1-1,0 0 0,9 0 0,579-21 1922,-150 15-618,898-52 2964,-257 14-1717,-873 37-2343,125-10-190,-337 17-169,1 0 0,-1 0 0,0 0-1,0 0 1,1 0 0,-1 0 0,0-1 0,0 1 0,0-1 0,1 1 0,-1-1-1,0 1 1,0-1 0,0 0 0,0 1 0,2-3 0,-3 3-50,0-1 0,1 1 0,-1-1 0,0 1-1,0-1 1,0 0 0,0 1 0,0-1 0,0 1 0,0-1 0,0 1 0,0-1 0,0 0 0,0 1 0,0-1 0,0 1 0,0-1-1,-1 1 1,1-1 0,0 1 0,0-1 0,-1 0 0,1 1 0,0 0 0,-1-1 0,-34-33-5908,27 28 4153,-26-22-6718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655"/>
    </inkml:context>
    <inkml:brush xml:id="br0">
      <inkml:brushProperty name="width" value="0.025" units="cm"/>
      <inkml:brushProperty name="height" value="0.025" units="cm"/>
    </inkml:brush>
  </inkml:definitions>
  <inkml:trace contextRef="#ctx0" brushRef="#br0">28 20 8680,'0'0'9396,"1"8"-8804,26 365 1363,-25-210 1247,-5-144-1865,-4-24 224,-4-34-615,6-25-939,4-114 1,3 147-15,1 1 0,2 0 0,1 0 0,1 0 0,22-55 0,-27 81-8,1 0 0,-1-1 0,1 1 0,-1 0 0,1 0 0,0 0 0,1 1 0,-1-1 0,1 1 0,-1 0 0,1 0 0,0 0 0,0 0 0,0 1 0,6-3 0,-8 4 9,0 1 0,0-1 0,0 1 0,0-1 1,0 1-1,0 0 0,-1 0 0,1 0 0,0 0 0,0 1 0,0-1 1,0 0-1,0 1 0,0-1 0,0 1 0,-1 0 0,1-1 0,0 1 1,-1 0-1,1 0 0,0 0 0,-1 1 0,1-1 0,-1 0 0,1 0 1,-1 1-1,0-1 0,0 1 0,0-1 0,0 1 0,0 0 0,0-1 1,0 1-1,0 0 0,0 0 0,-1-1 0,1 1 0,-1 0 0,1 0 1,-1 2-1,2 4 94,0 1 0,-1 0-1,0-1 1,-1 1 0,0 0 0,0-1 0,-1 1 0,0 0 0,0-1 0,-1 1 0,0-1 0,0 1 0,-1-1 0,0 0 0,-1 0 0,-7 11-1,4-6 76,0-2-1,-1 1 0,-1-1 1,0 0-1,-1 0 0,0-1 0,0-1 1,-1 0-1,-18 12 0,26-20-142,-1 1-1,1-1 0,-1 0 1,1 0-1,-1 0 0,0 0 0,1-1 1,-1 1-1,0-1 0,1 0 1,-1 0-1,-4-1 0,7 1-82,1 0 0,-1 0 0,0 0 0,0-1 0,1 1 0,-1 0 0,0 0 0,1-1 0,-1 1 1,0 0-1,1-1 0,-1 1 0,1 0 0,-1-1 0,0 1 0,1-1 0,-1 1 0,1-1 0,-1 0 0,1 1 0,0-1 0,-1 1 0,1-1 0,-1 0 0,1-1-157,0 1 0,0 0-1,0-1 1,1 1 0,-1 0 0,0 0-1,1-1 1,-1 1 0,1 0 0,-1 0-1,1 0 1,-1-1 0,1 1 0,0 0-1,0 0 1,0 0 0,-1 0 0,1 0-1,2-1 1,41-32-7362,-15 13 1300,1-2-3092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997"/>
    </inkml:context>
    <inkml:brush xml:id="br0">
      <inkml:brushProperty name="width" value="0.025" units="cm"/>
      <inkml:brushProperty name="height" value="0.025" units="cm"/>
    </inkml:brush>
  </inkml:definitions>
  <inkml:trace contextRef="#ctx0" brushRef="#br0">19 0 15951,'0'0'10559,"-2"10"-10425,-6 47-364,3 1 1,2-1-1,5 62 1,3-72-1947,-4-46 1865,-1 1-1,1 0 0,0-1 0,0 1 1,-1-1-1,1 1 0,0-1 1,0 1-1,0-1 0,1 1 0,-1-1 1,0 0-1,3 3 0,-1-4-3243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5.351"/>
    </inkml:context>
    <inkml:brush xml:id="br0">
      <inkml:brushProperty name="width" value="0.025" units="cm"/>
      <inkml:brushProperty name="height" value="0.025" units="cm"/>
    </inkml:brush>
  </inkml:definitions>
  <inkml:trace contextRef="#ctx0" brushRef="#br0">4 558 11211,'0'0'10644,"-1"-12"-9539,1 5-969,-1 1 1,0-1 1,1 1-1,0-1 1,0 0-1,1 1 0,0-1 1,0 1-1,0-1 1,1 1-1,0 0 0,0-1 1,5-8-1,17-28 597,77-152 399,-89 166-1082,0 0 1,-2-1 0,-2 0-1,10-59 1,-21 131-19,3 55 1,1-77 0,0 0 1,2 0 0,0 0-1,1 0 1,1-1 0,9 23 0,-11-35-57,1 0 0,1 0 1,-1-1-1,1 1 1,0-1-1,0 0 1,1 0-1,-1-1 0,12 8 1,-14-11-200,0 1-1,0-1 1,1-1 0,-1 1 0,1 0 0,-1-1-1,1 1 1,0-1 0,-1 0 0,1-1 0,0 1-1,0-1 1,-1 1 0,1-1 0,0 0 0,0 0-1,0-1 1,0 1 0,-1-1 0,1 0 0,6-2-1,21-21-5516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194"/>
    </inkml:context>
    <inkml:brush xml:id="br0">
      <inkml:brushProperty name="width" value="0.025" units="cm"/>
      <inkml:brushProperty name="height" value="0.025" units="cm"/>
    </inkml:brush>
  </inkml:definitions>
  <inkml:trace contextRef="#ctx0" brushRef="#br0">1 0 5573,'0'0'15583,"7"11"-14563,3 2-765,0-1 0,1 0 0,0-1 0,0 0 0,2-1 0,-1 0 0,1 0 0,22 10 0,16 0 423,-41-17-617,-1-1 1,0 1-1,0 1 1,-1 0-1,1 0 0,-1 0 1,0 1-1,0 1 1,0-1-1,-1 1 0,11 11 1,-14-6 313,2 3-2640,-6-14 2144,1 0 1,-1 0-1,1-1 1,-1 1-1,1 0 1,-1 0-1,1 0 0,-1 0 1,0 0-1,1-1 1,-1 1-1,1 0 1,-1 0-1,0-1 1,1 1-1,-1 0 0,0-1 1,1 1-1,-1 0 1,0-1-1,1 1 1,-1-1-1,0 1 1,0 0-1,1-1 0,-1 1 1,0-1-1,0 1 1,0-1-1,0 1 1,0-1-1,0 1 1,0 0-1,0-1 1,0 0-1,20-54-8506,-9 19 833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555"/>
    </inkml:context>
    <inkml:brush xml:id="br0">
      <inkml:brushProperty name="width" value="0.025" units="cm"/>
      <inkml:brushProperty name="height" value="0.025" units="cm"/>
    </inkml:brush>
  </inkml:definitions>
  <inkml:trace contextRef="#ctx0" brushRef="#br0">201 0 8904,'0'0'3145,"-5"10"-668,-35 80 2161,-60 154 1497,88-209-6101,3 0 1,0 1 0,2 0-1,2 0 1,-1 50 0,7-77-914,-2 26-2237,-6-18-5248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927"/>
    </inkml:context>
    <inkml:brush xml:id="br0">
      <inkml:brushProperty name="width" value="0.025" units="cm"/>
      <inkml:brushProperty name="height" value="0.025" units="cm"/>
    </inkml:brush>
  </inkml:definitions>
  <inkml:trace contextRef="#ctx0" brushRef="#br0">158 1 12876,'0'0'3662,"-1"8"-1841,-12 44 533,-2-2 0,-23 53 1,18-51-1921,1 1 0,-12 64 0,25-99-3560,1-19-1598,1-10-190,-2-16-6163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0.254"/>
    </inkml:context>
    <inkml:brush xml:id="br0">
      <inkml:brushProperty name="width" value="0.025" units="cm"/>
      <inkml:brushProperty name="height" value="0.025" units="cm"/>
    </inkml:brush>
  </inkml:definitions>
  <inkml:trace contextRef="#ctx0" brushRef="#br0">1 414 8936,'0'0'13806,"12"-12"-13016,115-95 509,28-24-733,-141 117-537,0-1 0,-1 0 0,-1-1 0,0 0 0,-1-1 0,-1 0 1,15-37-1,-39 216 179,14-160-292,-2 24 294,2-1-1,5 33 1,10-6-1884,-13-47 823,0-1-1,0 0 1,1 0-1,0 0 1,0 0-1,0-1 1,0 1-1,7 5 0,9 1-11164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267"/>
    </inkml:context>
    <inkml:brush xml:id="br0">
      <inkml:brushProperty name="width" value="0.025" units="cm"/>
      <inkml:brushProperty name="height" value="0.025" units="cm"/>
    </inkml:brush>
  </inkml:definitions>
  <inkml:trace contextRef="#ctx0" brushRef="#br0">0 276 7687,'0'0'10218,"10"2"-8659,31 5-643,0-2-1,76-1 1,98-16-878,-69 3 129,-62 7-164,-42 3-519,1-2 0,-1-3 0,50-9 0,-91 13 349,0 0 1,1-1-1,-1 1 0,0 0 0,0-1 0,0 1 1,0 0-1,0-1 0,0 1 0,0-1 0,0 0 1,0 1-1,0-1 0,0 0 0,0 0 0,0 1 1,0-1-1,0 0 0,-1 0 0,1 0 0,0 0 1,-1 0-1,1 0 0,-1 0 0,1 0 0,-1 0 1,1-1-1,-1 1 0,0 0 0,0 0 0,0 0 1,1 0-1,-1-1 0,0 1 0,0 0 0,-1 0 1,1 0-1,0 0 0,0-1 0,0 1 0,-1 0 1,1 0-1,-1 0 0,1 0 0,-1 0 0,1 0 0,-1 0 1,0 0-1,1 0 0,-1 0 0,0 0 0,-1-1 1,-6-10-1439,-2 1 0,1 0 0,-17-15 0,11 12 236,-29-41 3360,41 50-1044,0 0 0,0 1 0,1-1 0,0 0-1,0 0 1,0 0 0,0-1 0,1 1 0,0 0 0,-1-11 0,2 16-817,1-1 0,-1 0 0,1 1 0,-1-1 1,1 0-1,-1 1 0,1-1 0,-1 1 1,1-1-1,-1 1 0,1-1 0,0 1 1,-1-1-1,1 1 0,0-1 0,-1 1 0,1 0 1,0 0-1,0-1 0,0 1 0,-1 0 1,1 0-1,0 0 0,0 0 0,-1 0 0,1 0 1,0 0-1,0 0 0,0 0 0,0 0 1,33 2 425,-30-2-297,64 11 159,0 3-1,122 43 0,-184-55-398,10 2-5,47 19 30,-60-22-41,-1 0-1,1 0 1,-1 0-1,0 0 0,1 0 1,-1 1-1,0 0 1,0-1-1,0 1 0,0 0 1,0 0-1,-1 0 1,1 0-1,0 0 0,-1 0 1,0 0-1,1 1 1,-1-1-1,1 3 0,-2-3 25,0 0-1,0-1 0,0 1 0,0-1 0,-1 1 0,1-1 0,-1 1 0,1 0 0,-1-1 0,1 0 0,-1 1 0,0-1 0,1 1 0,-1-1 0,0 0 0,0 1 0,0-1 0,0 0 0,-1 0 0,1 0 0,0 0 0,0 0 0,-3 1 0,-37 20 852,31-17-699,-104 42 1080,66-28-892,0 1 0,-50 31 0,54-16-232,42-33-222,0 0 0,0 0-1,0 1 1,0-1 0,1 0 0,-1 1 0,1 0-1,-1-1 1,1 1 0,0 0 0,0 0 0,0 0-1,1 0 1,-1 0 0,0 4 0,1-7-56,0 0 0,0 1 0,0-1 0,0 0 0,0 1 0,0-1 0,0 1-1,0-1 1,0 0 0,0 1 0,0-1 0,0 0 0,1 1 0,-1-1 0,0 0 0,0 1 0,0-1 0,0 0 0,1 1 0,-1-1 0,0 0 0,0 0 0,1 1 0,-1-1 0,0 0 0,0 0 0,1 1 0,-1-1 0,0 0 0,1 0 0,-1 0 0,0 0 0,1 1 0,22 0-10753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885"/>
    </inkml:context>
    <inkml:brush xml:id="br0">
      <inkml:brushProperty name="width" value="0.025" units="cm"/>
      <inkml:brushProperty name="height" value="0.025" units="cm"/>
    </inkml:brush>
  </inkml:definitions>
  <inkml:trace contextRef="#ctx0" brushRef="#br0">0 1 13453,'0'0'5311,"9"1"-3720,-5 0-1410,1 0 0,-1 0-1,1 1 1,-1 0 0,1 0-1,-1 0 1,0 0 0,0 1-1,0-1 1,0 1 0,0 0-1,-1 0 1,1 1 0,-1-1-1,0 1 1,0 0 0,0 0-1,3 6 1,3 2-159,0 0 0,1-1-1,1 0 1,0-1 0,0 0 0,1-1 0,0 0 0,0-1 0,1 0-1,0-1 1,1 0 0,-1-1 0,1-1 0,1 0 0,-1-1 0,1-1 0,-1 0-1,1-1 1,0 0 0,23-1 0,-36-1-462,1-1 0,-1 1 0,0-1 0,0 1 1,0-1-1,0 0 0,0 1 0,-1-1 0,1 0 0,0 0 0,0 0 1,0-1-1,-1 1 0,1 0 0,-1-1 0,1 1 0,-1-1 0,1 1 0,-1-1 1,0 0-1,0 0 0,0 1 0,0-1 0,0 0 0,0 0 0,-1 0 1,1 0-1,0 0 0,-1 0 0,1-4 0,0 4-140,7-23-8298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0.595"/>
    </inkml:context>
    <inkml:brush xml:id="br0">
      <inkml:brushProperty name="width" value="0.025" units="cm"/>
      <inkml:brushProperty name="height" value="0.025" units="cm"/>
    </inkml:brush>
  </inkml:definitions>
  <inkml:trace contextRef="#ctx0" brushRef="#br0">1 23 12812,'0'0'15631,"50"-7"-14094,-14 5-608,1-2-544,1 0-289,1 3-192,-5-1-1698,-9-1-2722,-7 3-4101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217"/>
    </inkml:context>
    <inkml:brush xml:id="br0">
      <inkml:brushProperty name="width" value="0.025" units="cm"/>
      <inkml:brushProperty name="height" value="0.025" units="cm"/>
    </inkml:brush>
  </inkml:definitions>
  <inkml:trace contextRef="#ctx0" brushRef="#br0">259 1 8904,'0'0'8360,"-6"59"-6566,-11-24-96,-6 9-417,-6 11-32,-3 8-96,-1 6-352,2 2-481,0-4-224,5-4 0,8-11-64,5-14-800,13-17-1474,18-23-12877</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625"/>
    </inkml:context>
    <inkml:brush xml:id="br0">
      <inkml:brushProperty name="width" value="0.025" units="cm"/>
      <inkml:brushProperty name="height" value="0.025" units="cm"/>
    </inkml:brush>
  </inkml:definitions>
  <inkml:trace contextRef="#ctx0" brushRef="#br0">281 1 10442,'0'0'10794,"-9"12"-9801,-16 18-604,-29 37 600,-49 80-1,90-127-872,1 0 0,1 1 0,1 1-1,1 0 1,1 0 0,1 1-1,0 0 1,2 0 0,-3 31-1,8-50-110,0 0-1,0 0 1,1 0-1,-1 0 1,1 0-1,-1 0 1,1 0-1,1-1 1,-1 1-1,0 0 1,1-1-1,0 1 1,0-1-1,0 1 1,0-1-1,1 0 1,2 4-1,0-3 33,0 0 0,0 0-1,1 0 1,-1 0 0,1-1-1,0 0 1,0 0 0,0-1-1,10 4 1,2-2-776,1 0 0,-1-2 0,0 0 0,1 0 1,-1-2-1,31-3 0,0-8-5496,-3-8-5035</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4.221"/>
    </inkml:context>
    <inkml:brush xml:id="br0">
      <inkml:brushProperty name="width" value="0.025" units="cm"/>
      <inkml:brushProperty name="height" value="0.025" units="cm"/>
    </inkml:brush>
  </inkml:definitions>
  <inkml:trace contextRef="#ctx0" brushRef="#br0">106 0 13164,'0'0'6786,"-1"14"-5447,-23 119 699,-8 49-1412,28-18-488,-2 21 899,6-180-843,-6 33 540,6-36-645,-1 0 1,1-1 0,-1 1-1,1 0 1,-1 0 0,1-1-1,-1 1 1,0-1-1,0 1 1,0-1 0,0 1-1,0-1 1,0 0-1,0 1 1,0-1 0,-1 0-1,-1 2 1,3-3-40,-1 0-1,1-1 1,0 1 0,-1 0-1,1 0 1,-1 0 0,1 0 0,0 0-1,-1 0 1,1 0 0,-1-1 0,1 1-1,0 0 1,-1 0 0,1-1-1,0 1 1,-1 0 0,1 0 0,0-1-1,-1 1 1,1 0 0,0-1-1,0 1 1,-1 0 0,1-1 0,0 1-1,0-1 1,0 1 0,-1 0 0,1-1-1,0 1 1,0-1 0,0 1-1,0-1 1,0 1 0,0 0 0,0-1-1,0 0 1,-3-23 298,3 22-276,-2-44 20,1-1 0,3 1 0,1 0 0,15-73 0,-13 97-101,1 0 1,1 0-1,0 1 1,2 0-1,0 0 1,2 0-1,0 2 1,1-1 0,1 2-1,1-1 1,22-22-1,-27 33-16,0 1 0,1-1 0,0 2 0,1-1 0,-1 1 0,1 1-1,0 0 1,0 0 0,1 1 0,-1 1 0,1 0 0,0 1 0,0 0 0,0 0 0,0 1 0,0 1 0,0 0-1,0 1 1,16 2 0,-27-2 18,1-1-1,0 0 0,-1 1 1,1 0-1,0-1 0,-1 1 1,1 0-1,-1 0 0,1-1 1,-1 1-1,1 0 0,-1 1 1,2 1-1,-2-3 5,-1 1-1,1 0 1,-1-1 0,0 1-1,1 0 1,-1 0 0,0-1-1,0 1 1,0 0 0,0-1-1,1 1 1,-1 0 0,0 0-1,0-1 1,0 1-1,0 0 1,-1 0 0,1-1-1,0 1 1,0 0 0,0 0-1,-1 0 1,0 2 3,-1-1 0,0 1 1,0-1-1,0 1 0,0-1 0,0 0 0,0 0 1,0 0-1,-1 0 0,1 0 0,-1 0 0,1-1 1,-6 3-1,-31 13 200,-2-2 0,0-1 0,-1-3 1,0-1-1,-55 5 0,104-23-13108,14-8 293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5.040"/>
    </inkml:context>
    <inkml:brush xml:id="br0">
      <inkml:brushProperty name="width" value="0.025" units="cm"/>
      <inkml:brushProperty name="height" value="0.025" units="cm"/>
    </inkml:brush>
  </inkml:definitions>
  <inkml:trace contextRef="#ctx0" brushRef="#br0">265 21 12139,'0'0'13533,"-14"-5"-12679,6 2-718,3 1-78,1 0 0,-1 0-1,0 0 1,1 1 0,-1 0-1,0 0 1,0 0 0,0 1 0,0-1-1,0 1 1,0 1 0,0-1-1,0 0 1,1 1 0,-1 0-1,0 0 1,-7 3 0,-4 3 179,-41 20 553,53-25-746,1 0 0,0 0 1,0 0-1,0 1 0,0-1 0,0 1 0,0 0 0,0 0 1,1 0-1,-1 0 0,1 0 0,-3 6 0,5-8-41,0 0 0,0-1 0,-1 1 0,1-1 0,0 1-1,0 0 1,1-1 0,-1 1 0,0 0 0,0-1 0,0 1-1,0 0 1,0-1 0,1 1 0,-1-1 0,0 1-1,0-1 1,1 1 0,-1 0 0,1-1 0,-1 1 0,0-1-1,1 0 1,-1 1 0,1-1 0,-1 1 0,1-1 0,-1 0-1,1 1 1,0-1 0,-1 0 0,1 1 0,-1-1 0,1 0-1,0 0 1,-1 0 0,1 0 0,-1 1 0,2-1 0,31 5 79,-27-4-53,39 3 40,-32-4-133,0 1 1,-1 0 0,1 1 0,0 0 0,0 1 0,-1 1 0,1 0 0,-1 0 0,0 1 0,15 9 0,-26-13 60,0 0-1,0-1 1,0 1-1,0 0 1,0 0 0,0 0-1,0 0 1,0 0-1,-1 0 1,1 0 0,0 0-1,-1 0 1,1 0-1,0 1 1,-1-1 0,0 0-1,1 0 1,-1 1 0,0-1-1,1 0 1,-1 0-1,0 1 1,0-1 0,0 0-1,0 1 1,0-1-1,0 0 1,-1 1 0,1-1-1,0 0 1,-1 0-1,1 1 1,-1-1 0,1 0-1,-1 0 1,0 0-1,1 0 1,-1 0 0,0 0-1,0 0 1,0 0-1,0 0 1,0 0 0,0 0-1,0 0 1,0-1-1,0 1 1,0 0 0,0-1-1,-2 1 1,-6 5 67,0 0 1,0-1-1,0-1 1,-20 7 0,-1-3 284,-1-1 0,0-1 0,-1-2 0,-59 1 0,90-5-1753,4-2-2402,12-7-2851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8.612"/>
    </inkml:context>
    <inkml:brush xml:id="br0">
      <inkml:brushProperty name="width" value="0.025" units="cm"/>
      <inkml:brushProperty name="height" value="0.025" units="cm"/>
    </inkml:brush>
  </inkml:definitions>
  <inkml:trace contextRef="#ctx0" brushRef="#br0">185 0 9641,'0'0'10090,"11"10"-8985,0 0-797,0 1-1,-1 1 1,0 0 0,-1 0 0,0 1 0,-1 0 0,-1 0-1,0 1 1,0 0 0,-2 0 0,7 23 0,-9-26-97,-2 0 1,1 1 0,-1-1-1,-1 0 1,0 1-1,-1-1 1,0 0-1,0 0 1,-1 0-1,-1 0 1,0 0-1,-7 17 1,2-12 33,-1 0 1,-1 0-1,0-1 1,-2 0-1,1-1 1,-28 25-1,-74 59 87,61-62-3782,38-29-697,4-6-2147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078"/>
    </inkml:context>
    <inkml:brush xml:id="br0">
      <inkml:brushProperty name="width" value="0.025" units="cm"/>
      <inkml:brushProperty name="height" value="0.025" units="cm"/>
    </inkml:brush>
  </inkml:definitions>
  <inkml:trace contextRef="#ctx0" brushRef="#br0">10 1 9673,'0'0'13229,"1"9"-11756,-6 89 1252,2-69-2293,1 0 0,1 0-1,5 38 1,-3-60-474,1 1-1,1-1 1,-1 0-1,1-1 0,5 9 1,12 14-7796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422"/>
    </inkml:context>
    <inkml:brush xml:id="br0">
      <inkml:brushProperty name="width" value="0.025" units="cm"/>
      <inkml:brushProperty name="height" value="0.025" units="cm"/>
    </inkml:brush>
  </inkml:definitions>
  <inkml:trace contextRef="#ctx0" brushRef="#br0">0 46 6182,'0'0'18609,"70"-31"-17680,-16 28-128,7 2-449,2 0-255,0 1-33,-4 0-1570,-13 0-1953,-11-3-2114,-14-4-6695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49.563"/>
    </inkml:context>
    <inkml:brush xml:id="br0">
      <inkml:brushProperty name="width" value="0.025" units="cm"/>
      <inkml:brushProperty name="height" value="0.025" units="cm"/>
    </inkml:brush>
  </inkml:definitions>
  <inkml:trace contextRef="#ctx0" brushRef="#br0">1 425 5541,'0'0'4351,"11"0"-3230,261-18 2785,61-2-173,168 9-1341,501-51 520,-261 20-1906,387 4-303,-974 36-605,1387 18 623,-1358-11-647,905-33 300,-804 6-221,612-73 917,-708 60-924,129-19 311,-293 52-457,-31 1-1212,-38-4-4431,15-6-1110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8.266"/>
    </inkml:context>
    <inkml:brush xml:id="br0">
      <inkml:brushProperty name="width" value="0.025" units="cm"/>
      <inkml:brushProperty name="height" value="0.025" units="cm"/>
    </inkml:brush>
  </inkml:definitions>
  <inkml:trace contextRef="#ctx0" brushRef="#br0">0 24 6919,'10'0'2039,"804"-16"5621,-645 9-6309,584 12 843,-2 45-1786,-399-23-421,-265-20 18,-101-1-587,-18 1-240,-69-2-6075,37-5-1489</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9.746"/>
    </inkml:context>
    <inkml:brush xml:id="br0">
      <inkml:brushProperty name="width" value="0.025" units="cm"/>
      <inkml:brushProperty name="height" value="0.025" units="cm"/>
    </inkml:brush>
  </inkml:definitions>
  <inkml:trace contextRef="#ctx0" brushRef="#br0">0 80 4676,'9'0'2034,"84"5"1308,150 28 0,-87-15-1884,1-7 0,189-10 0,-55-2-664,845 37-266,565 7 187,-397-32-282,79-9-236,852-57 412,-1447 33-513,505-30-27,-352 11 342,-897 43-401,-30-1-1,0 0 0,0 0 0,0-2 0,0 0 0,26-4 1,-40 4-53,1 0 1,-1 0 0,1 0 0,-1 0 0,1 0 0,-1-1 0,0 1 0,1 0 0,-1 0 0,0 0 0,0 0 0,0 0 0,0-1 0,0 1 0,0 0 0,0 0-1,0 0 1,0 0 0,-1 0 0,1-1 0,0 1 0,-1 0 0,1 0 0,-1 0 0,1 0 0,-1 0 0,0 0 0,1 0 0,-2-1 0,-2-7-1916,0-15-2029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1.513"/>
    </inkml:context>
    <inkml:brush xml:id="br0">
      <inkml:brushProperty name="width" value="0.025" units="cm"/>
      <inkml:brushProperty name="height" value="0.025" units="cm"/>
    </inkml:brush>
  </inkml:definitions>
  <inkml:trace contextRef="#ctx0" brushRef="#br0">234 10 13901,'0'0'7741,"-9"-3"-5067,5 2-2517,-1 0 1,1-1-1,-1 2 0,1-1 0,-1 0 0,1 1 0,-1 0 0,1 0 0,-1 0 0,1 1 0,-1-1 1,0 1-1,1 0 0,0 0 0,-1 1 0,1-1 0,0 1 0,0 0 0,0 0 0,-7 5 0,-1 4-24,1-1-1,0 2 1,1-1-1,0 1 0,1 1 1,0 0-1,1 0 1,1 1-1,-7 15 0,9-18-22,1-1-1,1 1 1,-1-1-1,2 1 1,-1 0-1,2 0 0,-1 0 1,2 1-1,-1-1 1,2 0-1,-1 0 1,1 0-1,4 15 1,-2-20-79,0-1 1,0 0 0,0 0-1,1-1 1,-1 1 0,1-1-1,0 0 1,1 0 0,-1 0-1,1 0 1,-1-1 0,1 0 0,0 0-1,1 0 1,-1 0 0,0-1-1,1 0 1,-1 0 0,1-1-1,0 1 1,-1-1 0,1 0 0,0-1-1,0 1 1,0-1 0,0-1-1,-1 1 1,1-1 0,0 0-1,0 0 1,10-4 0,-15 5-13,1-1 1,-1 0 0,0 1-1,1-1 1,-1 0-1,0 0 1,0 0-1,0 0 1,1 0 0,-1 0-1,0-1 1,0 1-1,0 0 1,-1 0-1,1-1 1,0 1 0,0 0-1,-1-1 1,1 1-1,-1-1 1,1 1-1,-1-1 1,0 1 0,0-1-1,1 0 1,-1 1-1,0-1 1,0 1-1,-1-1 1,1 1 0,0-1-1,0 1 1,-1-1-1,1 1 1,-2-3-1,1 1 13,0 1 1,-1-1-1,0 0 0,1 1 0,-1 0 0,0-1 0,0 1 0,0 0 0,0 0 0,-1 0 0,1 1 0,-1-1 0,1 0 0,-1 1 0,1-1 0,-1 1 0,-4-1 0,-30-1-32,28 3 0,26-5 0,-7 2 0,0 0 0,0-1 0,-1 0 0,18-12 0,-18 11 0,1-1 0,0 1 0,0 1 0,13-5 0,-23 9 0,1 0 0,-1 0 0,1 0 0,-1 0 0,0 0 0,1 0 0,-1 0 0,1 0 0,-1 0 0,1 0 0,-1 0 0,0 0 0,1 0 0,-1 0 0,1 0 0,-1 1 0,0-1 0,1 0 0,-1 0 0,0 0 0,1 1 0,-1-1 0,0 0 0,1 1 0,-1-1 0,0 0 0,1 0 0,-1 1 0,0-1 0,0 1 0,1-1 0,-1 0 0,0 1 0,0-1 0,0 1 0,3 21 0,-9 24 0,1-27 0,0-3 0,1 1 0,1-1 0,-2 29 0,5-44-55,1-1 0,-1 1 0,0-1 0,0 0 1,0 1-1,0-1 0,0 0 0,0 1 0,1-1 0,-1 0 0,0 1 0,0-1 1,1 0-1,-1 0 0,0 1 0,0-1 0,1 0 0,-1 0 0,0 1 0,1-1 0,-1 0 1,0 0-1,1 0 0,-1 1 0,0-1 0,1 0 0,-1 0 0,0 0 0,1 0 1,-1 0-1,0 0 0,1 0 0,0 0 0,15 0-5829,-11 0 2023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47.183"/>
    </inkml:context>
    <inkml:brush xml:id="br0">
      <inkml:brushProperty name="width" value="0.025" units="cm"/>
      <inkml:brushProperty name="height" value="0.025" units="cm"/>
    </inkml:brush>
  </inkml:definitions>
  <inkml:trace contextRef="#ctx0" brushRef="#br0">16 39 2626,'1'-3'9263,"-1"2"-8973,-1 1-168,0 0 0,0 0 1,0-1-1,0 1 0,0-1 1,1 1-1,-1-1 0,0 1 0,0-1 1,0 1-1,1-1 0,-1 0 1,0 1-1,1-1 0,-1 0 1,1 0-1,-1 1 0,1-1 0,-1 0 1,1 0-1,0 0 0,-1 0 1,1 0-1,0 0 0,-1 0 1,1 1-1,0-1 0,0 0 0,0 0 1,0 0-1,0 0 0,0 0 1,0 0-1,0 0 0,1 0 1,-1-1-1,3 2-48,-1 0 1,0 0-1,0 1 1,0-1-1,0 1 1,0 0-1,0-1 1,0 1-1,0 0 1,0 0-1,3 2 1,4 2 131,29-1 58,0-1 0,-1-2 0,1-2 1,0-1-1,41-8 0,103-4 849,275 15 0,-170 6-542,1290 8 1218,-817 6-1677,182-25 302,-201-1-118,-558 5-284,417-7 35,-568 6 47,-19 2 33,1-1 0,0 0 0,0-1 0,0-1 0,0 0 1,0-1-1,-1-1 0,25-9 0,-86 8 631,12 10-2088,13 5-3954,20-9 421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4.349"/>
    </inkml:context>
    <inkml:brush xml:id="br0">
      <inkml:brushProperty name="width" value="0.025" units="cm"/>
      <inkml:brushProperty name="height" value="0.025" units="cm"/>
    </inkml:brush>
  </inkml:definitions>
  <inkml:trace contextRef="#ctx0" brushRef="#br0">1 1 1922,'0'0'480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5.300"/>
    </inkml:context>
    <inkml:brush xml:id="br0">
      <inkml:brushProperty name="width" value="0.025" units="cm"/>
      <inkml:brushProperty name="height" value="0.025" units="cm"/>
    </inkml:brush>
  </inkml:definitions>
  <inkml:trace contextRef="#ctx0" brushRef="#br0">100 8 1858,'-55'9'1553,"19"-4"6102,28-2-4968,13 1-95,16 0-1144,164-4 1240,363 5-497,-101 0-449,-49-1-1482,882 15 610,-1068-19-705,1100-23 252,-698 8 667,-534 21-1586,-85-6 2,0 1-130,0-1-1,0 0 0,0-1 1,1 1-1,-1-1 1,0 0-1,0 0 0,1 0 1,-1-1-1,-8-3 1,-15-18-6470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19.989"/>
    </inkml:context>
    <inkml:brush xml:id="br0">
      <inkml:brushProperty name="width" value="0.025" units="cm"/>
      <inkml:brushProperty name="height" value="0.025" units="cm"/>
    </inkml:brush>
  </inkml:definitions>
  <inkml:trace contextRef="#ctx0" brushRef="#br0">5 19 5157,'0'0'148,"-1"-1"1,1 1 0,0 0-1,-1 0 1,1-1-1,0 1 1,0 0 0,-1-1-1,1 1 1,0-1-1,0 1 1,-1 0 0,1-1-1,0 1 1,0-1-1,0 1 1,0 0 0,-1-1-1,1 1 1,0-1-1,0 1 1,0-1 0,0 1-1,0 0 1,0-1-1,0 1 1,0-1 0,1 1-1,-1-1 1,0 1-1,0 0 1,0-1 0,0 1-1,0-1 1,1 1-1,-1 0 1,0-1 0,0 1-1,1 0 1,-1-1-1,0 1 1,1 0 0,-1-1-1,0 1 1,1 0-1,-1 0 1,0-1 0,1 1-1,-1 0 1,1 0-1,-1 0 1,1-1 0,-1 1-1,0 0 1,1 0-1,-1 0 1,1 0 0,-1 0-1,1 0 1,0 0-1,12 1 413,0 0-1,0 1 0,21 6 0,-21-4 68,0-1-1,0-1 1,23 2 0,74-4 1165,138 18 1,-152-10-783,1-5 1,189-17-1,-86 1-660,0 4-300,536 1 928,-669 12-830,481 20 348,158 1 207,37-8-322,-307-16-198,85 2-6,-352-4 504,-124 3-487,54 10 0,-56-6-1292,55 2-1,-98-11-2355,-3-8-2655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0.654"/>
    </inkml:context>
    <inkml:brush xml:id="br0">
      <inkml:brushProperty name="width" value="0.025" units="cm"/>
      <inkml:brushProperty name="height" value="0.025" units="cm"/>
    </inkml:brush>
  </inkml:definitions>
  <inkml:trace contextRef="#ctx0" brushRef="#br0">1 121 4100,'0'0'3609,"8"0"-2264,15 0-458,-1 2 0,1 0 1,-1 1-1,36 10 0,-22-5-356,-1-1-1,1-2 1,1-2 0,-1-1-1,65-5 1,-18 2 1,351 16-23,3 0 679,596-40 556,-51-1-877,631-55-430,-1559 75-491,523-42 610,-666 47-9012,48-3 2178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1.713"/>
    </inkml:context>
    <inkml:brush xml:id="br0">
      <inkml:brushProperty name="width" value="0.025" units="cm"/>
      <inkml:brushProperty name="height" value="0.025" units="cm"/>
    </inkml:brush>
  </inkml:definitions>
  <inkml:trace contextRef="#ctx0" brushRef="#br0">1 94 7143,'3'-4'224,"1"1"0,-1 0-1,1 0 1,0 0 0,0 1 0,0-1 0,1 1 0,-1 0 0,1 0 0,-1 1-1,1-1 1,-1 1 0,1 0 0,0 0 0,9 0 0,9 0 681,47 4 0,-51-2-820,148 23 2,-115-14 120,84 6 1,46-19 2038,210-29 0,-7-1-1069,442 27-130,106-6-898,438-8 572,-1028 23 357,-331-5-3528,-5-6-2697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450"/>
    </inkml:context>
    <inkml:brush xml:id="br0">
      <inkml:brushProperty name="width" value="0.025" units="cm"/>
      <inkml:brushProperty name="height" value="0.025" units="cm"/>
    </inkml:brush>
  </inkml:definitions>
  <inkml:trace contextRef="#ctx0" brushRef="#br0">1 25 9225,'0'0'15332,"10"-5"-14233,-3 1-799,-5 2-223,0 0-1,0 1 1,0-1-1,1 1 0,-1 0 1,1 0-1,-1 0 1,1 0-1,-1 0 0,1 0 1,0 1-1,-1-1 1,1 1-1,0-1 0,-1 1 1,1 0-1,0 0 1,-1 1-1,1-1 0,0 1 1,-1-1-1,1 1 1,0 0-1,3 1 0,50 34 2343,101 84-1,-148-110-2410,0-1 1,0 2-1,-1-1 0,-1 1 1,1 0-1,-2 1 0,0-1 1,7 17-1,15 29-19,-28-57-62,0-1 0,0 1 1,0 0-1,0 0 0,0-1 0,0 1 0,0 0 1,0-1-1,0 1 0,0 0 0,0 0 0,0-1 1,1 1-1,-1 0 0,0-1 0,0 1 0,0 0 1,0 0-1,1 0 0,-1-1 0,0 1 1,0 0-1,1 0 0,-1 0 0,0-1 0,0 1 1,1 0-1,-1 0 0,0 0 0,0 0 0,1 0 1,-1 0-1,0 0 0,1 0 0,-1 0 0,0 0 1,1 0-1,-1 0 0,0 0 0,0 0 0,1 0 1,-1 0-1,0 0 0,1 0 0,-1 0 0,0 0 1,0 0-1,1 0 0,-1 0 0,0 1 0,0-1 1,1 0-1,-1 0 0,0 0 0,0 1 1,1-1-1,-1 0 0,0 0 0,0 0 0,0 1 1,0-1-1,1 0 0,-1 0 0,0 1 0,0-1 1,0 0-1,0 1 0,5-25-7624,-3-4 1136,-1-1-2738</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792"/>
    </inkml:context>
    <inkml:brush xml:id="br0">
      <inkml:brushProperty name="width" value="0.025" units="cm"/>
      <inkml:brushProperty name="height" value="0.025" units="cm"/>
    </inkml:brush>
  </inkml:definitions>
  <inkml:trace contextRef="#ctx0" brushRef="#br0">176 1 8776,'0'0'10042,"2"8"-7832,0 1-1717,-1 1 0,0-1 0,-1 1 1,0 0-1,0-1 0,-1 1 0,0-1 0,-1 1 0,-4 15 1,-38 96 2614,11-30-1945,-8 77 877,26-94-1544,15-74-571,0 1 0,0-1 1,-1 0-1,1 0 0,0 1 0,0-1 0,0 0 0,0 0 0,0 1 1,-1-1-1,1 0 0,0 0 0,0 1 0,0-1 0,-1 0 1,1 0-1,0 0 0,0 0 0,0 1 0,-1-1 0,1 0 1,0 0-1,-1 0 0,1 0 0,0 0 0,0 0 0,-1 0 1,1 0-1,0 0 0,0 0 0,-1 0 0,1 0 0,0 0 1,-1 0-1,1 0 0,0 0 0,0 0 0,-1 0 0,1 0 1,0 0-1,-1 0 0,1 0 0,0-1 0,0 1 0,-1 0 1,1 0-1,0 0 0,0 0 0,0-1 0,-1 1 0,1 0 1,0 0-1,0-1 0,-14-12-7639,13 12 6913,-11-12-7847</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2.416"/>
    </inkml:context>
    <inkml:brush xml:id="br0">
      <inkml:brushProperty name="width" value="0.025" units="cm"/>
      <inkml:brushProperty name="height" value="0.025" units="cm"/>
    </inkml:brush>
  </inkml:definitions>
  <inkml:trace contextRef="#ctx0" brushRef="#br0">308 18 13004,'0'0'13133,"-12"-5"-11879,7 3-1097,-1 0-1,1 0 1,-1 0 0,0 1-1,1 0 1,-1 0-1,0 0 1,0 1 0,0 0-1,0 0 1,0 0-1,0 1 1,0 0 0,1 0-1,-1 0 1,0 1-1,-9 4 1,-4 1 260,9-3-268,-1 0 1,0 0-1,1 1 0,0 0 1,0 1-1,1 0 1,-1 1-1,1 0 1,-15 15-1,24-22-147,0 0-1,-1 1 1,1-1 0,0 1 0,0-1-1,-1 1 1,1-1 0,0 1-1,0-1 1,0 1 0,0-1 0,-1 1-1,1-1 1,0 1 0,0-1-1,0 1 1,0-1 0,0 1 0,0-1-1,1 1 1,-1-1 0,0 1-1,0-1 1,0 1 0,0-1-1,0 1 1,1-1 0,-1 1 0,0-1-1,1 1 1,-1-1 0,0 0-1,0 1 1,1-1 0,-1 0 0,1 1-1,-1-1 1,0 0 0,1 1-1,-1-1 1,1 0 0,-1 0 0,1 1-1,-1-1 1,1 0 0,-1 0-1,1 0 1,-1 0 0,1 0 0,-1 1-1,1-1 1,0 0 0,35 4 44,-28-4-23,24 2 2,53 5 16,-79-6-43,1 1-1,0-1 1,0 1 0,-1 1-1,0-1 1,1 1 0,-1 0 0,0 0-1,9 7 1,-13-8 8,0-1 0,0 1 0,-1 0-1,1 0 1,0 0 0,-1 0 0,1 0 0,-1 0 0,0 1 0,0-1 0,0 0-1,0 1 1,0-1 0,0 1 0,-1-1 0,1 1 0,-1-1 0,0 1 0,1-1-1,-1 1 1,-1 0 0,1-1 0,0 1 0,0-1 0,-1 1 0,0-1 0,1 1 0,-1-1-1,0 1 1,0-1 0,0 0 0,-1 0 0,1 1 0,0-1 0,-1 0 0,-3 4-1,-3 3 28,1 0-1,-2-1 0,1 0 0,-1 0 1,0-1-1,-17 10 0,14-9-32,0-2 0,-1 0 0,0-1 0,0 0 0,0 0 0,-1-2 0,1 0 0,-1 0 0,0-1 0,0-1 0,0 0 0,1-1 0,-18-2 0,30 2 7,-1 0 0,1 0-1,0-1 1,0 1 0,0 0 0,0-1 0,-1 1 0,1-1-1,0 1 1,0-1 0,0 1 0,0-1 0,0 0 0,0 0-1,0 0 1,0 0 0,1 0-18,0 1-1,0 0 1,0-1 0,0 1-1,0-1 1,0 1-1,0 0 1,0-1 0,0 1-1,0 0 1,0-1 0,1 1-1,-1 0 1,0-1-1,0 1 1,0 0 0,1-1-1,-1 1 1,0 0-1,0 0 1,1-1 0,-1 1-1,0 0 1,1 0 0,-1 0-1,0-1 1,1 1-1,-1 0 1,0 0 0,1 0-1,-1 0 1,0 0-1,1 0 1,-1 0 0,0 0-1,1 0 1,-1 0 0,1 0-1,-1 0 1,0 0-1,1 0 1,-1 0 0,0 0-1,1 0 1,-1 0 0,0 0-1,1 0 1,-1 1-1,0-1 1,1 0 0,18 0-3337,0 0-3447,4 0-5532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0.929"/>
    </inkml:context>
    <inkml:brush xml:id="br0">
      <inkml:brushProperty name="width" value="0.025" units="cm"/>
      <inkml:brushProperty name="height" value="0.025" units="cm"/>
    </inkml:brush>
  </inkml:definitions>
  <inkml:trace contextRef="#ctx0" brushRef="#br0">298 0 6726,'0'0'11174,"-9"9"-9509,-34 29 367,3 2 0,-42 53 1,63-67-1146,2 1 1,1 1 0,-25 57 0,34-68-606,2-1 0,0 1 1,1 0-1,1 1 0,0-1 0,1 1 0,1-1 1,2 33-1,0-45-259,0 0 1,1-1-1,-1 1 1,1-1-1,0 0 0,0 1 1,0-1-1,1 0 1,-1 0-1,1-1 1,0 1-1,0 0 1,1-1-1,-1 0 1,1 1-1,-1-2 1,1 1-1,0 0 1,0-1-1,0 1 0,1-1 1,-1 0-1,6 1 1,52 15-2907,-4-13-8122,-26-5-4476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54.314"/>
    </inkml:context>
    <inkml:brush xml:id="br0">
      <inkml:brushProperty name="width" value="0.025" units="cm"/>
      <inkml:brushProperty name="height" value="0.025" units="cm"/>
    </inkml:brush>
  </inkml:definitions>
  <inkml:trace contextRef="#ctx0" brushRef="#br0">1 39 3619,'0'0'17665,"109"1"-15183,23 11-2293,173 7 2035,-307-21-1941,-1 0 0,0 0 0,0 1 0,0-1 0,-1 0 0,1 1-1,0 0 1,-1 0 0,1 0 0,-6-1 0,7 2-95,-66-14 477,-84-7 1,54 9-294,88 11-345,5-1-17,0 1 1,0 0 0,-1 1-1,1-1 1,0 1-1,0 0 1,-1 0 0,1 1-1,-9 1 1,14-2-21,0 1 1,0-1-1,0 0 1,-1 1-1,1-1 1,0 1-1,0-1 1,0 0-1,0 1 1,0-1-1,0 0 1,0 1-1,0-1 1,0 1-1,0-1 1,0 0-1,0 1 1,0-1-1,0 1 1,0-1-1,0 0 1,0 1-1,0-1 1,0 1-1,1-1 1,-1 0-1,0 1 1,0-1-1,1 0 1,-1 1-1,0-1 0,0 0 1,1 0-1,-1 1 1,0-1-1,1 0 1,12 12-85,-11-11 81,13 10-3,1 0 0,0-1-1,1-2 1,0 1 0,0-2 0,1 0 0,0-1-1,0-1 1,1-1 0,-1 0 0,1-1 0,0-2 0,25 1-1,-23-3 27,-1 0-1,1-1 0,0-1 0,-1-1 0,0 0 1,0-2-1,0 0 0,-1-2 0,0 0 0,0-1 1,-1-1-1,18-12 0,-34 21-1,-1 0 0,1 0 0,-1 1 1,0-1-1,1-1 0,-1 1 0,0 0 0,0 0 0,0 0 0,0-1 0,0 1 1,0 0-1,0-1 0,0 1 0,0-3 0,-1 4 2,0-1 0,0 1 0,-1-1 0,1 1 1,0-1-1,0 1 0,0-1 0,-1 1 0,1-1 0,0 1 0,-1 0 0,1-1 1,0 1-1,-1-1 0,1 1 0,-1 0 0,1-1 0,0 1 0,-1 0 0,1 0 1,-1-1-1,1 1 0,-1 0 0,1 0 0,-1 0 0,1 0 0,-1 0 0,1 0 0,-1-1 1,0 1-1,-57-1 450,47 2-510,-174 21 252,129-12-143,-96 3 1,122-11-94,30-2 29,0 0-1,0 0 1,0 0-1,0 0 1,1 0 0,-1 0-1,0 0 1,0 0 0,0 0-1,0 0 1,0 1-1,0-1 1,0 0 0,0 0-1,0 0 1,0 0 0,0 0-1,0 0 1,1 0-1,-1 0 1,0 0 0,0 1-1,0-1 1,0 0 0,0 0-1,0 0 1,0 0-1,0 0 1,0 0 0,0 0-1,0 1 1,0-1 0,0 0-1,0 0 1,0 0-1,0 0 1,0 0 0,0 0-1,0 0 1,-1 0 0,1 1-1,0-1 1,0 0-1,0 0 1,0 0 0,0 0-1,0 0 1,0 0 0,0 0-1,0 0 1,0 0-1,0 0 1,0 1 0,-1-1-1,1 0 1,0 0 0,0 0-1,0 0 1,49 9-354,511 19 236,-612-31 501,-82-15 1,30 3-165,-288-17-753,508 43 55,53 2-153,-123-13 578,-15 2 44,1-2 1,0-1 0,0-2-1,-1 0 1,0-3-1,40-11 1,-114 5 1156,-327 5-113,223 8-1011,206 25-739,224 37-3240,-92-33-6699,-163-26 7979,5 1-4744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2.692"/>
    </inkml:context>
    <inkml:brush xml:id="br0">
      <inkml:brushProperty name="width" value="0.025" units="cm"/>
      <inkml:brushProperty name="height" value="0.025" units="cm"/>
    </inkml:brush>
  </inkml:definitions>
  <inkml:trace contextRef="#ctx0" brushRef="#br0">63 1 5061,'0'0'17713,"-1"12"-16646,-26 198 2763,1-17-1147,21-162-1677,3-28-204,1-19-389,2-4-390,1 0 0,1 1-1,0 0 1,2 0 0,0 0 0,15-35 0,-5 21-12,2 1-1,36-55 1,-48 81-16,-1 0-1,1 1 1,0-1 0,0 1-1,1 0 1,0 1 0,0-1-1,0 1 1,0 0 0,11-4-1,-14 7 5,-1 0-1,0 0 0,1 0 0,-1 0 1,1 1-1,-1-1 0,1 1 0,-1 0 1,1 0-1,-1 0 0,1 0 1,-1 0-1,1 1 0,0-1 0,-1 1 1,0-1-1,1 1 0,-1 0 0,1 0 1,-1 0-1,0 0 0,0 1 1,0-1-1,0 1 0,0-1 0,0 1 1,0 0-1,0-1 0,0 1 0,-1 0 1,1 0-1,-1 0 0,2 3 1,-1-2 3,0 0 1,0 0 0,0 1-1,0-1 1,0 0 0,-1 1-1,1 0 1,-1-1 0,0 1-1,-1 0 1,1-1 0,0 1-1,-1 0 1,0 0 0,0-1-1,0 1 1,0 0 0,-1 0-1,0 0 1,1-1 0,-3 6-1,0-4 2,0-1 0,0 1 0,-1-1 0,1 0 0,-1 0 0,0-1 0,0 1 0,0-1 0,0 0-1,-1 0 1,0 0 0,1-1 0,-1 1 0,-8 2 0,-9 4-4,0 0 0,-1-1 0,0-1 0,0-2 0,-1 0 0,-40 2 0,64-6 0,-1-1 0,1 0 0,0 0 0,-1 0 0,1 0 0,0 0 0,-1 0 0,1 0 0,0 0 0,-1-1 0,1 1 0,0 0 0,-1 0 0,1 0 0,0 0 0,-1 0 0,1 0 0,0-1 0,-1 1 0,1 0 0,0 0 0,0 0 0,-1-1 0,1 1 0,0 0 0,0 0 0,0-1 0,-1 1 0,1 0 0,0-1 0,0 1 0,0 0 0,0-1 0,0 1 0,-1 0 0,1-1 0,0 1 0,0 0 0,0-1 0,0 1 0,0 0 0,0-1 0,0 1 0,0 0 0,0-1 0,0 1 0,1 0 0,-1-1 0,0 1 0,0 0 0,0-1 0,0 1 0,0 0 0,0-1 0,1 1 0,-1 0 0,0 0 0,0-1 0,1 1 0,-1 0 0,0-1 0,16-17 0,23-12-2370,3 2-3617,-38 26 5285,29-20-8528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5.176"/>
    </inkml:context>
    <inkml:brush xml:id="br0">
      <inkml:brushProperty name="width" value="0.025" units="cm"/>
      <inkml:brushProperty name="height" value="0.025" units="cm"/>
    </inkml:brush>
  </inkml:definitions>
  <inkml:trace contextRef="#ctx0" brushRef="#br0">94 0 6598,'0'0'21936,"8"15"-20842,0-4-867,-2-3-85,-1 0-1,0 0 1,0 1 0,-1 0 0,0 0-1,-1 0 1,0 0 0,0 0 0,2 19-1,0 15 42,-2 1 0,-2-1 1,-1 1-1,-8 47 0,5-75-142,0 1 1,0-1-1,-2 1 0,0-1 1,-1-1-1,0 1 0,-1-1 1,-1 0-1,-1-1 1,0 0-1,-1 0 0,0-1 1,-21 22-1,29-34-247,1 0-1,0 1 1,0-1 0,0 0-1,-1 0 1,1 0 0,0 0 0,-1 0-1,1 0 1,-1-1 0,1 1-1,-1 0 1,0-1 0,1 1-1,-1-1 1,0 0 0,1 1 0,-3-1-1,3-1-109,0 0 1,0 0-1,1 1 0,-1-1 0,0 0 0,1 0 0,-1 0 0,1 0 0,-1 0 1,1 0-1,0 0 0,-1 0 0,1 0 0,0 0 0,0 0 0,0-1 1,0 1-1,0 0 0,0 0 0,0 0 0,0 0 0,0 0 0,0 0 0,1 0 1,-1 0-1,0 0 0,2-2 0,5-22-11551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320"/>
    </inkml:context>
    <inkml:brush xml:id="br0">
      <inkml:brushProperty name="width" value="0.025" units="cm"/>
      <inkml:brushProperty name="height" value="0.025" units="cm"/>
    </inkml:brush>
  </inkml:definitions>
  <inkml:trace contextRef="#ctx0" brushRef="#br0">33 19 5029,'0'0'23312,"8"-5"-22158,-5 2-1113,22-7 1240,-25 11-1208,0 1 1,1-1-1,-1 1 0,0 0 0,0-1 1,0 1-1,0-1 0,0 1 1,0 0-1,0-1 0,0 1 0,-1-1 1,1 1-1,-1 0 0,1-1 1,-1 1-1,1-1 0,-1 0 0,0 1 1,-2 2-1,-9 27-14,1 1-1,1 0 1,2 1 0,1 0 0,2 1-1,-2 48 1,7-81-59,0-1 0,0 0 0,-1 1 0,1-1 0,0 1 0,0-1 0,0 0 0,0 1 0,0-1 0,0 1 0,0-1 0,0 0 0,0 1 0,0-1 0,0 1 0,0-1 0,0 0 0,0 1 0,0-1 0,1 1 0,-1-1 0,0 0 0,0 1 0,0-1 0,1 0 0,-1 1 0,0-1 0,0 0 0,1 1 0,-1-1 0,0 0 0,1 1 0,-1-1 0,0 0 0,1 0 0,-1 0 0,0 1 0,1-1 0,-1 0 0,0 0 0,1 0 0,-1 0 0,1 0 0,-1 0 0,0 0 0,1 0 0,-1 0 0,1 0 0,-1 0 0,0 0 0,1 0 0,-1 0 0,1 0 0,-1 0 0,0 0 0,1 0 0,-1 0 0,1-1 0,-1 1 0,18-20 0,-8-12-2974,-6-19-6528,-4 32 1190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676"/>
    </inkml:context>
    <inkml:brush xml:id="br0">
      <inkml:brushProperty name="width" value="0.025" units="cm"/>
      <inkml:brushProperty name="height" value="0.025" units="cm"/>
    </inkml:brush>
  </inkml:definitions>
  <inkml:trace contextRef="#ctx0" brushRef="#br0">0 37 12812,'0'0'15989,"11"1"-14698,30 2-257,0-2 0,53-6 0,-72 3-2326,0-1 0,0-2 0,33-11 1,-44 11-5233,-4-1-4185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4.934"/>
    </inkml:context>
    <inkml:brush xml:id="br0">
      <inkml:brushProperty name="width" value="0.025" units="cm"/>
      <inkml:brushProperty name="height" value="0.025" units="cm"/>
    </inkml:brush>
  </inkml:definitions>
  <inkml:trace contextRef="#ctx0" brushRef="#br0">0 95 5541,'0'0'8745,"9"-2"-8265,44-6 9,0 3 0,0 2 0,82 5 0,-65 0-363,750 16 2244,-456-13-2331,451-2 242,-347-28 546,-63 2 76,399 23-458,-684 2-436,274 0 27,338 10-45,95-10 122,-379-8 24,294 24-105,-445-8-26,572-8 9,-416-5-3,479-27-4,-483 10 90,-391 18-109,863-21 145,-651 29-101,187-5 57,-425-5 12,45-10 1,-19 2 1069,-74 28-5704,12-16-315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6.918"/>
    </inkml:context>
    <inkml:brush xml:id="br0">
      <inkml:brushProperty name="width" value="0.025" units="cm"/>
      <inkml:brushProperty name="height" value="0.025" units="cm"/>
    </inkml:brush>
  </inkml:definitions>
  <inkml:trace contextRef="#ctx0" brushRef="#br0">59 87 5157,'0'0'2466,"-8"-1"-496,0 1-1349,6 0-413,0 0 0,-1 0 1,1 0-1,0 0 1,-1 0-1,1 0 1,0-1-1,0 1 0,-1-1 1,1 0-1,0 1 1,0-1-1,0 0 1,-1 0-1,1 0 0,0-1 1,-3-2-1,11 0 2839,35-1-2373,1011-13 4179,-306 7-4391,79-3 656,461-4-960,-503 17-119,-713-1-47,677 3 465,-546 12 1192,-201-13-1665,0 0 0,1 0 0,-1 0 0,0 1 0,1-1 0,-1 0 0,0 1 0,0-1 0,1 0 0,-1 1 0,0-1 0,0 0 0,0 1 0,1-1 0,-1 0 0,0 1 0,0-1 0,0 1 0,0-1 0,0 0 0,0 1 0,0-1 0,0 1 0,0-1 0,0 0 0,0 1 0,0-1 0,0 1 0,0-1 0,0 1 0,0-1 0,0 0 0,0 1 0,-1-1 0,1 0 0,0 1 0,0-1 0,0 0 0,-1 1 0,1-1 0,0 0 0,-1 1 0,1-1-1,0 0 1,0 1 0,-2-1 0,-12 19-3736,4-17-781,2-2-3682</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2.315"/>
    </inkml:context>
    <inkml:brush xml:id="br0">
      <inkml:brushProperty name="width" value="0.025" units="cm"/>
      <inkml:brushProperty name="height" value="0.025" units="cm"/>
    </inkml:brush>
  </inkml:definitions>
  <inkml:trace contextRef="#ctx0" brushRef="#br0">1 88 9705,'0'0'7517,"10"-2"-6354,145-23 1084,213-6 0,172 25-1168,-404 6-630,155 0-180,1051-16 3530,-1295 12-3666,-29 2-110,0 1 1,1 1 0,-1 0-1,22 4 1,-112 5-6089,23-10-645,-3-3-6230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3.500"/>
    </inkml:context>
    <inkml:brush xml:id="br0">
      <inkml:brushProperty name="width" value="0.025" units="cm"/>
      <inkml:brushProperty name="height" value="0.025" units="cm"/>
    </inkml:brush>
  </inkml:definitions>
  <inkml:trace contextRef="#ctx0" brushRef="#br0">1 116 7623,'0'0'5493,"11"-2"-4745,41-3 43,1 1 0,-1 3 1,98 10-1,-19 0-299,1129 10 2012,23 1-919,-388 22-1044,808 16 573,-541-78-1006,0 1 344,-1153 19-445,1963-33 1166,-870-29-379,-7-41 56,-1039 96-759,3-1 178,67-1 1,-145 27-1781,-3-13-2217,7-5-1630,-2-4-7865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6.453"/>
    </inkml:context>
    <inkml:brush xml:id="br0">
      <inkml:brushProperty name="width" value="0.025" units="cm"/>
      <inkml:brushProperty name="height" value="0.025" units="cm"/>
    </inkml:brush>
  </inkml:definitions>
  <inkml:trace contextRef="#ctx0" brushRef="#br0">1 0 2691,'0'0'1345</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9.869"/>
    </inkml:context>
    <inkml:brush xml:id="br0">
      <inkml:brushProperty name="width" value="0.025" units="cm"/>
      <inkml:brushProperty name="height" value="0.025" units="cm"/>
    </inkml:brush>
  </inkml:definitions>
  <inkml:trace contextRef="#ctx0" brushRef="#br0">129 240 2050,'-47'-52'379,"46"52"-366,1-1 0,-1 1 0,0-1 0,1 1 0,-1 0 0,0-1 0,1 1 0,-1 0 0,0-1 0,1 1 0,-1 0 0,0 0 0,0-1 1,1 1-1,-1 0 0,0 0 0,0 0 0,1 0 0,-1 0 0,0 0 0,0 0 0,1 1 0,-1-1 0,0 0 0,1 0 0,-1 0 0,0 1 0,1-1 0,-1 0 0,0 1 0,1-1 0,-1 1 0,0-1 0,1 1 0,-1-1 0,1 1 0,-1-1 0,1 1 1,-1-1-1,1 1 0,-1 0 0,1-1 0,0 1 0,-1 0 0,1-1 0,0 1 0,0 0 0,0-1 0,-1 1 0,1 1 0,-12 10 790,8-14 203,1 0 0,-1 0-1,1-1 1,-1 1 0,1-1 0,0 0 0,0 0-1,-3-4 1,0 0 58,58 8 228,-18 5-1366,-18-2 245,0-1 1,-1 0-1,1-2 0,0 1 0,1-2 1,-1 0-1,0-1 0,0-1 0,0 0 1,28-9-1,-7 0-88,0 2-1,1 2 1,0 1 0,0 2 0,62 1-1,-66 0 10,0-2 0,0 0 0,-1-3 0,52-18-1,-42 13 182,86-17-1,164 14-197,-199 15 67,161-22-1,-231 19-103,1 0-1,0 2 1,1 1 0,-1 1 0,0 1 0,0 1 0,0 2 0,0 0 0,35 11 0,-6-2-8,0-3 1,1-3 0,67 1 0,-11 0 193,38-2 275,178-14 1,-44-1-58,-186 7-364,106 4 170,-49 25-127,-108-17 123,0-1 0,55 2 1,-92-10-219,1-1 0,-1 0 1,0 0-1,1-1 0,-1 0 1,0-1-1,1 0 0,-1 0 1,0-1-1,0 0 0,-1-1 1,1 0-1,13-8 0,-17 9 13,1 0 1,-1 1-1,1 0 0,0 0 0,0 0 0,0 1 1,0-1-1,0 2 0,0-1 0,0 1 0,1 0 1,5 0-1,80 16-87,-33-5 99,-14-8-22,69-3 0,-76-2-31,1 2 1,71 9-1,33 12-1,-86-15-15,-1 3 1,0 2-1,-1 3 1,56 21-1,-64-19 15,94 20 0,-87-24 3,63 23 1,-44-11-5,1-2 1,0-4-1,2-3 1,0-3-1,90 1 1,107-1 10,0-11 0,381-50 0,142-51 20,359 13 31,-8 131-111,241 36-6,-777-121 82,-325 15-19,-209 20-3,818-44 83,-54 19-75,-384 10 25,-401 19 23,-25 2 80,1-1 0,-1-1 0,0-2 0,51-13 0,-77 16-276,1 0 0,-1 0 0,1 0 0,0 1 0,0 0 0,-1 0 0,8 2 0,-8-2-527,0 1 0,0-1-1,0 1 1,0-2 0,0 1-1,0 0 1,0-1 0,0 0 0,0 0-1,0-1 1,8-2 0,30-27-8586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11.318"/>
    </inkml:context>
    <inkml:brush xml:id="br0">
      <inkml:brushProperty name="width" value="0.025" units="cm"/>
      <inkml:brushProperty name="height" value="0.025" units="cm"/>
    </inkml:brush>
  </inkml:definitions>
  <inkml:trace contextRef="#ctx0" brushRef="#br0">8981 448 15567,'-731'-66'1655,"-249"-30"-2412,911 87 457,-737-69-2256,-5 36 2329,-133-10 2396,501 17-1421,-469-30-821,0 61-68,662 24 728,1 11 0,1 11 0,-438 135 0,566-139 11,-227 108 0,309-126-587,1 1-1,0 2 1,2 1 0,1 2-1,1 2 1,1 0 0,1 2 0,2 2-1,-40 55 1,55-65-42,1 1 0,2 0 0,0 1 1,1 0-1,1 1 0,2 0 0,0 0 0,2 0 0,0 1 0,2 0 0,1 0 1,1 0-1,2 0 0,0 0 0,7 36 0,-2-33-11,1 0 0,1-1 0,2 0 0,1 0-1,1-1 1,1 0 0,1-1 0,2-1 0,0 0 0,2-2 0,0 1 0,2-2-1,29 25 1,-6-11 30,2-2-1,2-3 0,1-1 0,1-3 1,1-1-1,105 35 0,-30-22 52,244 42 1,542 11-45,9-72-204,906-76 76,263-231 163,-1425 145-2,707-250-1,-955 241 43,-307 106 175,172-101 1,-258 133-144,0-2 0,-1-1 1,-1-1-1,37-37 0,-53 49-28,0-1 0,0 0 0,-1 0-1,1 0 1,-2-1 0,1 1 0,-1-1 0,0 0 0,0 0-1,0 0 1,-1-1 0,-1 1 0,1 0 0,-1-1-1,0 1 1,-1-1 0,0 0 0,0 1 0,0-1-1,-1 1 1,-3-14 0,0 11-36,0 1 0,0 0 0,-1-1-1,0 2 1,0-1 0,-1 0 0,0 1 0,-1 0 0,0 1-1,0-1 1,0 2 0,-1-1 0,0 1 0,-9-6 0,-10-4-55,-1 0 1,0 2-1,-42-15 1,7 9-180,0 2 0,-1 3 0,0 3 1,-1 3-1,-100-2 0,-338 36-2804,156 22-497,-21 12-2145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55.915"/>
    </inkml:context>
    <inkml:brush xml:id="br0">
      <inkml:brushProperty name="width" value="0.025" units="cm"/>
      <inkml:brushProperty name="height" value="0.025" units="cm"/>
    </inkml:brush>
  </inkml:definitions>
  <inkml:trace contextRef="#ctx0" brushRef="#br0">645 47 4100,'-10'-2'293,"-7"0"160,1 0 0,0 1 0,0 1-1,-1 0 1,1 1 0,0 1-1,0 0 1,0 1 0,-28 10-1,17 0-333,0 0 1,1 3-1,0 0 0,1 1 0,1 1 0,1 2 0,1 0 0,0 2 0,2 0 0,0 1 0,2 1 0,-22 36 0,21-25 2,1 0 1,2 1-1,2 0 0,1 2 0,2-1 0,1 2 1,2-1-1,2 1 0,-1 43 0,4-28-118,4-1 0,1 0 1,3 0-1,16 70 0,-14-92 48,2 0 1,1 0 0,1-1-1,2 0 1,1-1 0,1 0-1,2-2 1,27 37 0,-36-54-36,1 0 1,0-1-1,0 0 1,1-1-1,0 0 0,0 0 1,1-1-1,0-1 1,0 0-1,1 0 1,-1-1-1,1 0 0,0-1 1,1-1-1,-1 0 1,1 0-1,12 0 0,-10-3 35,0 0-1,0-1 1,0 0-1,0-1 0,0-1 1,0 0-1,-1-1 1,0-1-1,1 0 0,-2-1 1,1-1-1,-1 0 1,0 0-1,14-12 1,0-2 149,-2-2 1,-1 0 0,0-1 0,-2-2 0,-1 0 0,-1-2 0,-1 0 0,24-51 0,-18 27-125,-2-2 0,-3-1 0,-3 0 0,14-72 0,-22 79 267,-3 0 1,-2-1-1,-1 0 0,-3 0 0,-10-72 1,5 85-259,-2 0 1,-1 1-1,-2 0 1,-1 1-1,-2 0 1,-2 0 0,-35-60-1,43 83-99,-1 0 0,1 1 1,-2 0-1,1 1 0,-1 0 0,-1 0 0,0 1 0,-16-11 0,20 16-68,1 0 0,-1 0 0,0 1 1,0-1-1,0 1 0,0 1 0,0-1 0,-1 1 0,1 0 0,0 1 0,-1-1 0,1 1 0,0 0 0,-1 1 0,1 0 0,0 0 0,-1 0 1,-11 5-1,8-2-435,0 1 0,-1 1 0,1 0 1,-14 11-1,-47 41-4266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25.595"/>
    </inkml:context>
    <inkml:brush xml:id="br0">
      <inkml:brushProperty name="width" value="0.025" units="cm"/>
      <inkml:brushProperty name="height" value="0.025" units="cm"/>
    </inkml:brush>
  </inkml:definitions>
  <inkml:trace contextRef="#ctx0" brushRef="#br0">0 113 7655,'0'0'1015,"10"0"800,39-1-770,3 0 1078,-1 2 0,59 8 1,-37 0-1846,0-3 1,103-6 0,-88-2 208,100 11-1,45 10 601,430-19-1,-113-23-402,1013-74 735,-1287 70-1340,0 12-1,361 27 0,834 21 856,-1276-33-458,253 33-1,-330-17-442,1-6 0,0-4 0,0-6 0,157-20 0,-216 13 218,67 2 0,-126 5-249,-1 0 1,0-1-1,1 1 1,-1 0-1,1 0 1,-1 0-1,0 0 0,1 0 1,-1 0-1,1 0 1,-1 0-1,0 0 0,1 0 1,-1 0-1,1 0 1,-1 0-1,0 0 1,1 0-1,-1 0 0,1 1 1,-1-1-1,0 0 1,1 0-1,-1 0 1,0 1-1,1-1 0,-1 0 1,0 0-1,1 1 1,-1-1-1,0 0 0,0 1 1,1-1-1,-1 0 1,0 1-1,0-1 1,0 1-1,1-1 0,-1 0 1,0 1-1,0-1 1,0 0-1,0 1 1,0-1-1,0 1 0,0-1 1,0 1-1,0-1 1,0 0-1,0 1 1,0-1-1,0 1 0,0-1 1,0 0-1,0 1 1,-1-1-1,1 0 0,0 1 1,0-1-1,0 1 1,-1-1-1,1 0 1,0 1-1,-1-1 0,1 0 1,0 0-1,0 1 1,-1-1-1,-23 20-730,19-18-2,0 0-1,0-1 0,0 0 1,0 0-1,0 0 0,0 0 1,-9-1-1,-14 0-5317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42.330"/>
    </inkml:context>
    <inkml:brush xml:id="br0">
      <inkml:brushProperty name="width" value="0.025" units="cm"/>
      <inkml:brushProperty name="height" value="0.025" units="cm"/>
    </inkml:brush>
  </inkml:definitions>
  <inkml:trace contextRef="#ctx0" brushRef="#br0">1 21 5445,'0'0'8013,"8"-3"-7137,20-3-305,0 1 1,1 2-1,-1 1 1,1 1-1,0 1 1,32 5-1,37-1-71,-38-4 2,849 16 3720,38-5-2776,-109-5-836,-591 3-524,376 20 735,148-12-523,-398-17-115,1167 0 41,-1147-5-185,408 4 77,-642 10 478,-128-7-2574,-22-1-3366,-21-4-1082</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14.435"/>
    </inkml:context>
    <inkml:brush xml:id="br0">
      <inkml:brushProperty name="width" value="0.025" units="cm"/>
      <inkml:brushProperty name="height" value="0.025" units="cm"/>
    </inkml:brush>
  </inkml:definitions>
  <inkml:trace contextRef="#ctx0" brushRef="#br0">146 0 929,'0'0'6475,"-9"5"-5418,-47 14 528,51-17-1203,0-1 0,0 0-1,-1 0 1,1-1 0,0 1 0,-1-1-1,1 0 1,-1-1 0,1 1 0,0-1-1,-7-2 1,2-4 750,16 4-497,21 2 91,-13 4-404,0 1 0,0 1 0,15 7 0,-15-6-152,0 0 1,0-1-1,20 4 1,263 17 936,-73-10-458,32 22-158,192 15 551,1179 13 1653,-155-44-1184,-1366-22-1400,556-18 130,388-11 385,-293 20-515,-555-1-112,465-11 34,295 68-476,0 1 155,-720-53 272,68 0 32,-286 7 22,0 1 1,28 7-1,-30-5-468,-1-1 0,39 1 0,-49-1-3471,-5 6-3349,-4 2-6502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1.543"/>
    </inkml:context>
    <inkml:brush xml:id="br0">
      <inkml:brushProperty name="width" value="0.025" units="cm"/>
      <inkml:brushProperty name="height" value="0.025" units="cm"/>
    </inkml:brush>
  </inkml:definitions>
  <inkml:trace contextRef="#ctx0" brushRef="#br0">264 117 4100,'-78'1'4705,"26"1"-2077,-67-7 0,105 0-1314,18-3-64,23-5-525,40-1-405,1 2 1,79-2-1,142 7-5,-177 6-166,204-2 187,726-19 326,54 7 1404,-1078 17-2078,-17 3-500,-2-4 380,-1 0 0,0 0 0,1 0 0,-1 0 1,0 0-1,0 0 0,0-1 0,0 1 0,1-1 0,-1 0 1,0 1-1,0-1 0,-2 0 0,-43-1-3541,-19-5-3443</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2.521"/>
    </inkml:context>
    <inkml:brush xml:id="br0">
      <inkml:brushProperty name="width" value="0.025" units="cm"/>
      <inkml:brushProperty name="height" value="0.025" units="cm"/>
    </inkml:brush>
  </inkml:definitions>
  <inkml:trace contextRef="#ctx0" brushRef="#br0">1 25 5477,'0'0'6641,"10"-1"-6075,178-16-387,252 11 1,-272 7 411,1700 51 3285,1250 84-1880,-2725-129-1442,1309 4 51,-537-83-594,204-2 1302,-1166 76-1081,269-9-101,-451 6-151,-11 1-37,-1-1-1,1 0 1,0-1 0,-1 0 0,11-3 0,-20 5-58,1 0-1,-1-1 1,1 1 0,-1 0-1,1 0 1,-1-1 0,0 1 0,1 0-1,-1-1 1,0 1 0,1 0 0,-1-1-1,0 1 1,1 0 0,-1-1 0,0 1-1,0-1 1,1 1 0,-1-1-1,0 1 1,0-1 0,0 1 0,0 0-1,1-1 1,-1 1 0,0-1 0,0 1-1,0-1 1,0 1 0,0-1-1,0 1 1,-1-2 0,1 0-688,0-14-5432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5.770"/>
    </inkml:context>
    <inkml:brush xml:id="br0">
      <inkml:brushProperty name="width" value="0.025" units="cm"/>
      <inkml:brushProperty name="height" value="0.025" units="cm"/>
    </inkml:brush>
  </inkml:definitions>
  <inkml:trace contextRef="#ctx0" brushRef="#br0">93 181 6246,'-74'1'5382,"55"-1"-2799,52 0-1345,65-2-173,514-23-235,136-10 1010,3 43-1107,-126 0-508,-134-14 107,613 20 782,846 60 419,-733-100-1085,-890 11 273,-55 5-259,296-50-1,-516 52-334,-1-3 0,0-2 0,-1-2 0,59-27 0,-108 41-142,8-3-1743,-15 1-2087,2 1 2358,-13-6-5181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182"/>
    </inkml:context>
    <inkml:brush xml:id="br0">
      <inkml:brushProperty name="width" value="0.025" units="cm"/>
      <inkml:brushProperty name="height" value="0.025" units="cm"/>
    </inkml:brush>
  </inkml:definitions>
  <inkml:trace contextRef="#ctx0" brushRef="#br0">0 1 14638,'0'0'11525,"9"6"-10265,6 7-858,0 1 0,-1 0 0,-1 1 0,0 0 0,-2 2 0,17 28 0,33 44 699,-33-49-1262,41 76 0,-62-105-1453,-2-12-3050,-1-20-2815,-2-7-715</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543"/>
    </inkml:context>
    <inkml:brush xml:id="br0">
      <inkml:brushProperty name="width" value="0.025" units="cm"/>
      <inkml:brushProperty name="height" value="0.025" units="cm"/>
    </inkml:brush>
  </inkml:definitions>
  <inkml:trace contextRef="#ctx0" brushRef="#br0">214 1 14574,'0'0'2818,"-8"9"-319,-9 13-887,2 0 1,0 1-1,-20 42 1,16-22-279,-22 72 1,21-39-531,3 1 0,-8 102 0,24-148-1244,1-31 383,0 0-1,0 0 1,0-1 0,0 1-1,0 0 1,0 0 0,0 0-1,0 0 1,0 0 0,0 0-1,0 0 1,0 0 0,0-1-1,0 1 1,1 0 0,-1 0-1,0 0 1,0 0 0,0 0-1,0 0 1,0 0 0,0 0-1,0 0 1,0 0 0,0 0-1,1 0 1,-1 0 0,0-1-1,0 1 1,0 0 0,0 0-1,0 0 1,0 0 0,1 0-1,-1 0 1,0 0-1,0 0 1,0 0 0,0 0-1,0 1 1,0-1 0,0 0-1,1 0 1,-1 0 0,0 0-1,0 0 1,0 0 0,0 0-1,0 0 1,0 0 0,0 0-1,0 0 1,1 0 0,-1 0-1,0 1 1,0-1 0,0 0-1,0 0 1,0 0 0,16-51-7343,-6 2 358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960"/>
    </inkml:context>
    <inkml:brush xml:id="br0">
      <inkml:brushProperty name="width" value="0.025" units="cm"/>
      <inkml:brushProperty name="height" value="0.025" units="cm"/>
    </inkml:brush>
  </inkml:definitions>
  <inkml:trace contextRef="#ctx0" brushRef="#br0">268 55 16752,'0'0'2979,"3"-8"-604,12-26 305,-15 33-2568,0 1 0,0 0 0,0 0 0,1-1-1,-1 1 1,0 0 0,0-1 0,0 1 0,0-1 0,0 1 0,0 0 0,0-1-1,0 1 1,0 0 0,0-1 0,0 1 0,0 0 0,0-1 0,0 1 0,0 0-1,0-1 1,0 1 0,0 0 0,0-1 0,-1 1 0,1 0 0,0-1-1,0 1 1,0 0 0,-1-1 0,1 1 0,0 0 0,0 0 0,-1-1 0,1 1-1,-1 0 1,-14-1 1093,-15 11-714,8 2-223,0 1 0,0 2 1,2 0-1,0 1 0,0 0 0,2 2 1,-28 34-1,43-49-268,1-1 0,0 1 0,0 1 0,0-1 0,1 0 0,-1 0 0,1 1 0,0-1 0,0 1 0,-1 5 0,2-8 0,0 0 0,0 0 0,0 0 0,1 0 0,-1 0 0,0 0 0,0 0 0,1 0 0,-1 0 0,1 0 0,-1 0 0,1 0 0,0-1 0,-1 1 0,1 0 0,0 0 0,-1-1 0,1 1 0,0 0 0,0-1 0,-1 1 0,1-1 0,0 1 0,0-1 0,0 1 0,0-1 0,0 1 0,0-1 0,0 0 0,0 0 0,0 0 0,0 1 0,0-1 0,0 0 0,0 0 0,0 0 0,0 0 0,0-1 0,1 1 0,62-2-136,-49 0 69,-1 1 0,1 0-1,0 1 1,-1 1 0,1 0-1,-1 1 1,1 1-1,21 6 1,-34-8 64,0 0 1,0 0-1,0 0 1,0 0-1,0 0 1,0 1-1,-1-1 1,1 0-1,0 1 1,-1 0-1,1-1 1,-1 1-1,0 0 1,1-1-1,-1 1 1,0 0-1,0 0 1,0 0-1,-1 0 1,1 0-1,0 0 1,-1 1-1,1-1 1,-1 0-1,0 0 1,0 0-1,0 0 1,0 1-1,0-1 1,0 0-1,0 0 1,-1 0-1,1 0 1,-1 1-1,0-1 1,1 0-1,-1 0 1,0 0-1,0 0 1,0-1-1,-1 1 1,-1 2-1,-4 6 117,0 0 0,0-1-1,-1 0 1,-1 0 0,1-1 0,-14 10 0,9-8-110,0-1 0,0 0 0,-1-1 0,0-1 0,0 0 0,-1 0 0,0-2 0,0 0 1,0 0-1,-1-2 0,1 0 0,-24 2 0,38-5-2,1 0 1,-1 0-1,0 0 0,1 0 1,-1-1-1,0 1 0,1 0 1,-1 0-1,1 0 0,-1 0 1,0-1-1,1 1 0,-1 0 1,1-1-1,-1 1 0,1 0 1,-1-1-1,1 1 0,-1-1 1,1 1-1,-1-1 0,1 1 1,-1-1-1,1 1 0,0-1 1,-1 1-1,1-1 0,0 1 1,-1-1-1,1 0 0,0 1 0,0-1 1,0 0-1,0 1 0,0-1 1,0 1-1,-1-1 0,1 0 1,1 1-1,-1-1 0,0 0 1,0 1-1,0-1 0,0 0 1,0 1-1,1-1 0,-1 1 1,0-1-1,0 0 0,1 1 1,-1-1-1,0 1 0,1-1 1,0 0-1,21-31-642,19 2-7699,-22 15 726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9.520"/>
    </inkml:context>
    <inkml:brush xml:id="br0">
      <inkml:brushProperty name="width" value="0.025" units="cm"/>
      <inkml:brushProperty name="height" value="0.025" units="cm"/>
    </inkml:brush>
  </inkml:definitions>
  <inkml:trace contextRef="#ctx0" brushRef="#br0">349 1 15278,'0'0'4319,"-13"8"-1852,-11 10-1324,0 1 1,1 1-1,1 1 0,-24 32 1,14-12-166,2 3 1,-43 85-1,62-106-756,1 0-1,1 0 0,1 1 1,2 1-1,0-1 0,1 1 1,2 0-1,-1 27 0,5-45-173,-1 0-1,1 0 0,1-1 0,0 1 1,0-1-1,0 1 0,0-1 1,1 0-1,0 0 0,0 0 0,1 0 1,0 0-1,0-1 0,0 0 1,1 0-1,0 0 0,-1 0 0,2-1 1,-1 1-1,0-1 0,10 4 1,-6-2-479,0-1 0,0-1 0,1 0-1,0 0 1,20 4 0,10-3-4471,-1-9-3485,-18-3-2728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8.528"/>
    </inkml:context>
    <inkml:brush xml:id="br0">
      <inkml:brushProperty name="width" value="0.025" units="cm"/>
      <inkml:brushProperty name="height" value="0.025" units="cm"/>
    </inkml:brush>
  </inkml:definitions>
  <inkml:trace contextRef="#ctx0" brushRef="#br0">153 0 9513,'0'0'6822,"-23"78"-5700,13-35-130,2 3-479,2-1-33,4 3-223,-1-1-97,-2-3-128,-1-4-64,-1-3-417,-3-7-63,-2-6-65,-5-7-800,-4-7-2499,-1-8-5252</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114"/>
    </inkml:context>
    <inkml:brush xml:id="br0">
      <inkml:brushProperty name="width" value="0.025" units="cm"/>
      <inkml:brushProperty name="height" value="0.025" units="cm"/>
    </inkml:brush>
  </inkml:definitions>
  <inkml:trace contextRef="#ctx0" brushRef="#br0">103 1 5733,'0'0'22075,"-1"8"-20330,-22 109-629,-26 190 982,46-265-2098,1-6 0,-2-1 0,-10 48 0,12-82 0,1-7 0,-1-24 0,0-38 0,5 34 0,0 0 0,2 0 0,2 1 0,1 0 0,17-45 0,-19 63 0,0 0 0,1 1 0,0-1 0,1 1 0,1 1 0,0 0 0,1 0 0,1 0 0,0 2 0,0-1 0,1 1 0,0 1 0,22-14 0,-27 20 0,1 1 0,-1 0 0,1 0 0,0 1 0,0 0 0,0 0 0,0 1 0,0 0 0,0 0 0,0 1 0,0 0 0,1 0 0,11 2 0,-18-1 0,1 0 0,0 0 0,0-1 0,-1 2 0,1-1 0,0 0 0,-1 0 0,1 1 0,-1-1 0,0 1 0,1 0 0,-1 0 0,0 0 0,0 0 0,0 0 0,3 5 0,-4-4 0,0 0 0,1 0 0,-1 1 0,-1-1 0,1 1 0,0-1 0,-1 1 0,1-1 0,-1 1 0,0-1 0,0 1 0,-1-1 0,1 1 0,-1-1 0,0 1 0,0-1 0,-1 4 0,-1-1 0,0 0 0,0 0 0,0 0 0,-1 0 0,0 0 0,0-1 0,-1 0 0,1 0 0,-1 0 0,0-1 0,-1 1 0,1-1 0,-1 0 0,1-1 0,-1 1 0,-12 4 0,9-4 0,-1 0 0,1-1 0,-1 1 0,0-2 0,0 0 0,-1 0 0,1-1 0,0 0 0,0 0 0,-16-2 0,23 0-328,-1 0 0,1 0 0,-1-1 0,1 1 0,0-1 0,0 1 0,0-1-1,0 0 1,0 0 0,0 0 0,0-1 0,1 1 0,-1-1 0,1 0 0,-1 1 0,1-1 0,0 0 0,1 0 0,-1 0 0,0-1 0,-1-3 0,2 5 7,1 0 0,-1 1 1,0-1-1,1 0 1,-1 0-1,1 0 0,0 0 1,0 0-1,-1 0 1,1 0-1,0 0 1,1 0-1,-1 0 0,0 1 1,1-1-1,-1 0 1,1 0-1,-1 0 1,1 0-1,0 0 0,0 1 1,0-1-1,0 0 1,0 1-1,0-1 1,0 1-1,0-1 0,1 1 1,-1 0-1,1-1 1,-1 1-1,1 0 0,0 0 1,-1 0-1,1 0 1,0 0-1,-1 0 1,4 0-1,16-5-12726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519"/>
    </inkml:context>
    <inkml:brush xml:id="br0">
      <inkml:brushProperty name="width" value="0.025" units="cm"/>
      <inkml:brushProperty name="height" value="0.025" units="cm"/>
    </inkml:brush>
  </inkml:definitions>
  <inkml:trace contextRef="#ctx0" brushRef="#br0">242 1 8072,'0'0'10303,"10"7"-8803,-4-4-1239,25 17 1571,-2 0 1,47 43-1,-67-54-1622,0-1 1,-1 2-1,-1-1 0,1 1 0,-2 0 1,1 1-1,-2-1 0,1 1 0,-1 0 0,-1 1 1,0-1-1,-1 1 0,3 14 0,-4-2 43,-1 0 0,-1 1 0,-2-1 0,0 0 0,-1 0 0,-2 0 0,0 0 0,-1 0 0,-2-1 0,0 0 0,-2-1 0,-16 29 0,-1-4-165,-2-2 1,-2 0 0,-2-3-1,-58 60 1,70-82-718,0 0 0,-25 17 1,-20 0-6615,22-22-3540</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004"/>
    </inkml:context>
    <inkml:brush xml:id="br0">
      <inkml:brushProperty name="width" value="0.025" units="cm"/>
      <inkml:brushProperty name="height" value="0.025" units="cm"/>
    </inkml:brush>
  </inkml:definitions>
  <inkml:trace contextRef="#ctx0" brushRef="#br0">0 1 64,'0'7'769,"0"2"-481,0-1-192,0-1-64,0 0 0,0-1-96,0-1-673</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567"/>
    </inkml:context>
    <inkml:brush xml:id="br0">
      <inkml:brushProperty name="width" value="0.025" units="cm"/>
      <inkml:brushProperty name="height" value="0.025" units="cm"/>
    </inkml:brush>
  </inkml:definitions>
  <inkml:trace contextRef="#ctx0" brushRef="#br0">0 82 2626,'28'48'748,"-28"-48"-733,0 0 1,0 0 0,0 0-1,0 0 1,0 0-1,1 0 1,-1 0-1,0 1 1,0-1-1,0 0 1,0 0-1,0 0 1,0 0 0,0 0-1,0 0 1,0 0-1,0 0 1,1 0-1,-1 1 1,0-1-1,0 0 1,0 0 0,0 0-1,0 0 1,0 0-1,0 0 1,1 0-1,-1 0 1,0 0-1,0 0 1,0 0 0,0 0-1,0 0 1,0 0-1,1 0 1,-1 0-1,0 0 1,0 0-1,0 0 1,0 0 0,0 0-1,0 0 1,1-1-1,-1 1 1,0 0-1,0 0 1,0 0-1,0 0 1,0 0-1,0 0 1,0 0 0,0 0-1,0 0 1,1 0-1,-1-1 1,0 1-1,0 0 1,0 0-1,0 0 1,0 0 0,0 0-1,0 0 1,0-1-1,0 1 1,0 0-1,3-15 1454,-1-17 835,-3 10-1939,0-16 3791,6 17 5005,-6 30-5109,2 13-2733,1-4-545,-7 279 3993,6-289-6948,2-18-3014,0-24-6161,-7 24 2126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928"/>
    </inkml:context>
    <inkml:brush xml:id="br0">
      <inkml:brushProperty name="width" value="0.025" units="cm"/>
      <inkml:brushProperty name="height" value="0.025" units="cm"/>
    </inkml:brush>
  </inkml:definitions>
  <inkml:trace contextRef="#ctx0" brushRef="#br0">1 82 6566,'0'0'18503,"3"0"-16709,119-20 2662,13-3-3980,-83 7-423,-37 11-160,0 1 1,0 0-1,0 0 1,26-1-1,-84 34-7938,16-16 2936,0-1-2130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7.614"/>
    </inkml:context>
    <inkml:brush xml:id="br0">
      <inkml:brushProperty name="width" value="0.025" units="cm"/>
      <inkml:brushProperty name="height" value="0.025" units="cm"/>
    </inkml:brush>
  </inkml:definitions>
  <inkml:trace contextRef="#ctx0" brushRef="#br0">1 246 5285,'0'0'7597,"12"-2"-6754,73-12 881,355-46 1650,1210 3-763,-812 57-1920,282-6-496,-421-10-48,124-3 672,-18-53-18,-863 94-6770,23-12 599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8.795"/>
    </inkml:context>
    <inkml:brush xml:id="br0">
      <inkml:brushProperty name="width" value="0.025" units="cm"/>
      <inkml:brushProperty name="height" value="0.025" units="cm"/>
    </inkml:brush>
  </inkml:definitions>
  <inkml:trace contextRef="#ctx0" brushRef="#br0">0 115 13741,'0'0'3689,"12"0"-3401,411-15 54,-43-1 1665,1620 51 481,-1228-3-1457,711 2-439,-603-116 32,-572 44-186,-154 19-331,405-27 192,-533 50-521,-25-4 131,0 0 0,-1 1 0,1-1 0,0 0 0,-1 1 0,1-1 0,-1 0 0,1 1 0,0-1 0,-1 1 0,1-1 0,-1 1 0,0-1 0,1 1 0,-1-1 0,1 1 0,-1 0 0,0-1 0,1 1 0,-1 0 0,0-1 0,0 1 0,0 0 0,1-1 0,-1 1 0,0 0 0,0 0 0,0-1 0,0 1 0,0 0 0,0-1 0,-1 2 0,-6 5-3907,-19-5-2061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34.181"/>
    </inkml:context>
    <inkml:brush xml:id="br0">
      <inkml:brushProperty name="width" value="0.025" units="cm"/>
      <inkml:brushProperty name="height" value="0.025" units="cm"/>
    </inkml:brush>
  </inkml:definitions>
  <inkml:trace contextRef="#ctx0" brushRef="#br0">429 100 5509,'0'0'8093,"-9"-5"-4890,0 1-2691,-1 0 1,0 0-1,0 0 0,0 2 0,0-1 0,-15-1 1,18 3-239,1 1 0,-1-1-1,0 1 1,0 1 0,0-1 0,1 1 0,-1 1 0,0-1 0,1 1 0,-1 0 0,1 0 0,0 1 0,-8 4 0,-2 4-114,1 2 1,0-1 0,1 2 0,0 0 0,1 1 0,1 0 0,0 1-1,1 0 1,1 1 0,1 0 0,0 0 0,1 1 0,1 0-1,0 1 1,2 0 0,0 0 0,1 0 0,1 0 0,1 1 0,1-1-1,0 1 1,4 37 0,0-45-145,0 0 0,0-1 0,1 1 0,0-1 0,1 0 0,0 0 0,1-1 0,0 1 0,1-1 0,0 0 0,0-1 0,1 0 0,0 0 0,1-1 0,0 0 0,0 0 0,1-1 0,14 8 0,-12-8 88,2 0 0,-1 0 0,0-1 0,1-1 0,0-1 0,1 0 0,-1 0 0,1-2 0,-1 1 0,1-2 0,0 0-1,0-1 1,-1 0 0,25-5 0,-28 2 26,0-1-1,0 0 0,0-1 1,-1 0-1,1 0 0,-1-1 1,0-1-1,-1 0 0,0 0 1,0 0-1,-1-2 0,12-12 1,0-3 194,0-2 0,-1-1 1,18-36-1,-23 37-324,-2-1 0,-1 0 0,-1-1 0,-1 0 0,-2 0 0,0-1 0,-2 0 0,-2 0 0,0 0 0,-3-47 0,0 69 0,-1 0 0,0 0 0,0 0 0,0 0 0,-1 0 0,0 1 0,0-1 0,-1 1 0,0-1 0,0 1 0,0 0 0,-1 0 0,0 0 0,0 0 0,0 1 0,-11-10 0,8 9 0,-1 1 0,1 0 0,-1 0 0,0 1 0,-1 0 0,1 1 0,-1-1 0,0 2 0,1-1 0,-1 1 0,-15-1 0,2 1 0,1 2 0,0 0 0,0 1 0,0 2 0,0 0 0,0 1 0,0 1 0,1 1 0,0 0 0,-30 16 0,-50 37-1862,69-39-1558,-2-1-1,-50 22 1,21-19-13188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080"/>
    </inkml:context>
    <inkml:brush xml:id="br0">
      <inkml:brushProperty name="width" value="0.025" units="cm"/>
      <inkml:brushProperty name="height" value="0.025" units="cm"/>
    </inkml:brush>
  </inkml:definitions>
  <inkml:trace contextRef="#ctx0" brushRef="#br0">40 1 5125,'0'0'25560,"0"10"-25096,1 35-207,-2 1-1,-2-1 1,-12 60-1,6-43 40,-3 85 0,12-138-1654,1-29-2030,0-34-5361,-1 21-498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436"/>
    </inkml:context>
    <inkml:brush xml:id="br0">
      <inkml:brushProperty name="width" value="0.025" units="cm"/>
      <inkml:brushProperty name="height" value="0.025" units="cm"/>
    </inkml:brush>
  </inkml:definitions>
  <inkml:trace contextRef="#ctx0" brushRef="#br0">49 351 12139,'0'0'10320,"-8"6"-7673,-24 17-693,23-12-74,15-7-848,12-5-36,-13-1-908,0 0 1,0-1-1,0 0 0,0 0 1,-1 0-1,1-1 0,-1 1 1,0-1-1,0 0 0,4-5 1,36-50 687,-35 44-725,107-175-51,-73 116 0,-42 73 0,-1 0 0,0 0 0,1 0 0,-1 0 0,1 0 0,0 0 0,-1 0 0,1 0 0,0 1 0,0-1 0,0 0 0,-1 0 0,1 1 0,0-1 0,0 0 0,0 1 0,0-1 0,2 0 0,-3 1 0,1 1 0,-1-1 0,0 0 0,1 1 0,-1-1 0,1 0 0,-1 1 0,1-1 0,-1 0 0,0 1 0,1-1 0,-1 1 0,0-1 0,0 1 0,1-1 0,-1 1 0,0-1 0,0 1 0,0-1 0,1 1 0,-1-1 0,0 1 0,0-1 0,0 1 0,0 0 0,2 55 0,-3-42 0,2 82 0,2 42 0,8-91-1213,4-20-2720,-9-19-5655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8.870"/>
    </inkml:context>
    <inkml:brush xml:id="br0">
      <inkml:brushProperty name="width" value="0.025" units="cm"/>
      <inkml:brushProperty name="height" value="0.025" units="cm"/>
    </inkml:brush>
  </inkml:definitions>
  <inkml:trace contextRef="#ctx0" brushRef="#br0">0 111 12588,'0'0'6470,"62"16"-5061,-18-16-256,10-1-384,6-11-449,2-3-191,-4-1-225,-5-2-1122,-11 3-1376,-14 0-225,-7-1-1281,-12-3-4580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5.934"/>
    </inkml:context>
    <inkml:brush xml:id="br0">
      <inkml:brushProperty name="width" value="0.025" units="cm"/>
      <inkml:brushProperty name="height" value="0.025" units="cm"/>
    </inkml:brush>
  </inkml:definitions>
  <inkml:trace contextRef="#ctx0" brushRef="#br0">638 120 5701,'-31'-6'2206,"0"1"-1,0 1 0,0 2 0,-1 1 1,-50 6-1,69-3-2013,1 0-1,-1 1 1,1 1 0,0 0-1,0 0 1,0 1 0,1 1-1,-1 0 1,2 0 0,-1 1 0,0 1-1,1 0 1,1 0 0,-1 1-1,2 0 1,-15 18 0,0 8-117,0 1 0,3 1 0,0 1 0,3 1 0,1 0 0,2 1 1,-11 53-1,10-20 176,4 1 1,3 0-1,1 96 1,8-148-226,1 0 1,1 0 0,1 0-1,0 0 1,2 0 0,1-1 0,0 0-1,2 0 1,0-1 0,1 0 0,1-1-1,1 0 1,1-1 0,28 32 0,-33-41 13,1-1 1,0 1 0,0-2 0,0 0 0,1 0 0,0 0 0,0-1 0,1-1 0,0 0 0,0 0 0,0-1-1,0 0 1,1-1 0,-1-1 0,1 1 0,0-2 0,0 0 0,0 0 0,-1-1 0,1-1 0,0 0-1,0 0 1,0-1 0,-1-1 0,1 0 0,-1 0 0,1-1 0,-1-1 0,13-7 0,18-12 287,-2-2 0,0-2 1,-2-1-1,-1-2 1,-1-1-1,-2-2 0,-2-2 1,46-63-1,-35 36-164,-4-1 0,-2-2-1,-3-2 1,45-127 0,-64 150 29,-2 0 0,-1-1 0,-3 0 0,-2-1 0,-1 0 0,-3-91 0,-3 132-132,-1-1 0,0 0 0,0 0 0,0 0 1,-1 1-1,0-1 0,0 1 0,-1-1 0,0 1 0,0 0 1,0 0-1,-1 0 0,0 1 0,0-1 0,0 1 1,-1 0-1,0 0 0,0 0 0,-7-4 0,3 3 22,-1 1 0,0 0-1,0 1 1,0 0 0,0 0-1,-1 1 1,0 1-1,1 0 1,-1 0 0,0 1-1,-13 0 1,-1 0-241,0 2-1,1 1 1,-1 1 0,1 1-1,-1 1 1,1 1-1,1 1 1,-40 17 0,30-7-411,0 1 1,1 2-1,2 1 1,0 1-1,-31 31 0,-6 10-4993,0 3-3898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17.267"/>
    </inkml:context>
    <inkml:brush xml:id="br0">
      <inkml:brushProperty name="width" value="0.025" units="cm"/>
      <inkml:brushProperty name="height" value="0.025" units="cm"/>
    </inkml:brush>
  </inkml:definitions>
  <inkml:trace contextRef="#ctx0" brushRef="#br0">398 51 3940,'-32'-28'7782,"-3"11"-3490,29 15-4070,0 1 0,-1 0-1,1 0 1,0 1 0,-1 0 0,1 0-1,0 0 1,-1 1 0,1 0 0,0 0-1,-1 1 1,1 0 0,0 0 0,0 0 0,1 1-1,-11 5 1,-6 4 10,1 1-1,1 0 1,0 2-1,1 0 1,-26 27-1,38-34-146,0 0-1,0 0 0,1 1 1,0 0-1,1 0 0,0 0 1,1 1-1,-1-1 0,2 1 1,-1 0-1,2 0 0,-1 1 1,1-1-1,1 0 0,-1 14 1,2 8 61,2-1 1,1 0 0,1 0-1,1 0 1,2 0 0,19 53 0,-21-73-127,1 1 1,-1-1-1,2 0 1,0-1 0,0 0-1,1 0 1,0 0 0,16 13-1,-17-17 58,0 0 0,0-1-1,1-1 1,0 1 0,0-1 0,1-1-1,-1 1 1,1-1 0,-1-1 0,1 0-1,0 0 1,0 0 0,11-1-1,-7 0 95,-1-2 0,0 1-1,0-2 1,0 0 0,0 0-1,0-1 1,0 0-1,0-1 1,-1-1 0,21-10-1,-16 5-6,-1 0 0,1-1 0,-2-1 0,0 0 0,0-1 1,20-25-1,-18 16 17,0 0 1,-1-1-1,-1-1 1,-1-1-1,-2 0 1,0 0-1,-2-1 1,0 0 0,8-51-1,-15 64-56,0 0 0,-1 0 0,-1 0 0,0-1 0,-1 1 0,0 0 0,-4-15 0,4 25-156,1 0-1,-1 0 0,-1 0 1,1 0-1,0 0 1,-1 1-1,1-1 1,-1 0-1,0 1 0,0-1 1,0 1-1,0 0 1,0 0-1,0 0 1,-1 0-1,1 0 1,-1 0-1,1 0 0,-1 1 1,0-1-1,0 1 1,1 0-1,-1 0 1,0 0-1,0 0 0,0 1 1,0-1-1,0 1 1,-1 0-1,1-1 1,0 2-1,0-1 1,0 0-1,0 0 0,0 1 1,-4 1-1,3-1-771,-1 1 0,0 0 0,1 0-1,-1 0 1,1 1 0,-1 0 0,1 0-1,0 0 1,0 0 0,1 0 0,-7 7 0,7-6-350,-20 19-7389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1.704"/>
    </inkml:context>
    <inkml:brush xml:id="br0">
      <inkml:brushProperty name="width" value="0.025" units="cm"/>
      <inkml:brushProperty name="height" value="0.025" units="cm"/>
    </inkml:brush>
  </inkml:definitions>
  <inkml:trace contextRef="#ctx0" brushRef="#br0">212 23 1890,'-19'17'176,"2"1"0,-1 1 1,2 1-1,1 0 0,1 1 0,0 1 0,1 0 1,-12 32-1,23-51-209,-6 12 199,0 0-1,1 1 1,0-1-1,1 2 1,1-1-1,1 0 1,0 1-1,1 0 1,-1 26-1,1 20-39,4 138-71,0-180 20,2 0 1,0 0-1,2 0 1,0-1-1,1 1 1,1-1-1,12 24 1,-16-38-41,1 1 0,0-1 0,1 0 0,0 0 0,0-1 0,0 1-1,0-1 1,1 0 0,0 0 0,0-1 0,0 0 0,1 0 0,-1 0 0,1-1 0,0 0 0,0 0 0,0-1 0,0 0 0,1 0 0,-1-1 0,13 2-1,11-2 109,0-2 0,0 0 0,0-2 0,32-8 0,3 1-105,-53 9 89,0-1 0,0-1 0,0-1 0,0 1 0,-1-2 0,1 0 0,-1 0 0,-1-1 0,1-1 0,-1 0 0,0 0 0,0-1-1,-1-1 1,0 0 0,-1 0 0,0-1 0,13-18 0,223-270 2115,-238 288-2040,-1 0 1,0-1-1,0 0 0,-1 1 0,0-2 0,-1 1 0,0-1 1,-1 1-1,-1-1 0,2-13 0,0-17 543,-3-66-1,-1 62-949,0 38 243,0-1 0,-1 0 0,0 1 1,0-1-1,-1 1 0,0-1 1,-1 1-1,1 0 0,-2-1 1,1 1-1,-1 1 0,-5-8 0,5 9 42,-1 1 0,1-1 0,-1 1 0,-1 1 0,1-1 0,0 1 0,-1 0 0,0 0 0,0 0 0,0 1 0,-1 0 0,1 1 0,-1-1 0,1 1 0,-12-2 0,-8 0-62,-1 1 0,1 1 0,-1 2 0,1 1 0,-1 1 0,1 1 0,-1 1 0,1 1 0,1 1 0,-1 2-1,1 1 1,0 0 0,-35 21 0,51-26-481,1 1 1,0 1-1,1 0 0,-1 0 0,1 0 0,0 1 0,0 0 0,1 0 1,-10 15-1,0 4-3472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3.365"/>
    </inkml:context>
    <inkml:brush xml:id="br0">
      <inkml:brushProperty name="width" value="0.025" units="cm"/>
      <inkml:brushProperty name="height" value="0.025" units="cm"/>
    </inkml:brush>
  </inkml:definitions>
  <inkml:trace contextRef="#ctx0" brushRef="#br0">370 303 865,'0'0'945,"1"-11"-700,1-2-416,7-77 1879,-9 81-1200,0 0 0,0 0 0,-1 0-1,0 0 1,-1 0 0,0 0 0,0 0 0,-6-14-1,5 17-292,0 0-1,1 1 0,-2-1 1,1 1-1,-1 0 0,0 0 0,0 0 1,0 0-1,-1 0 0,1 1 1,-1 0-1,0 0 0,0 1 1,-1-1-1,1 1 0,-1 0 0,0 0 1,0 1-1,0 0 0,0 0 1,0 0-1,0 1 0,0 0 1,-1 0-1,1 0 0,0 1 0,-12 1 1,10-1-150,0 2 1,-1-1 0,1 1-1,0 0 1,1 1-1,-1 0 1,0 0 0,1 0-1,-1 1 1,1 0-1,0 1 1,0 0 0,1 0-1,0 0 1,0 1-1,0 0 1,0 0 0,1 0-1,0 1 1,0 0-1,-6 12 1,2-3-41,1 0 0,0 0 0,2 0 0,0 1 0,0 0-1,2 0 1,0 1 0,1-1 0,-1 24 0,4-16 44,1 0 1,2 0-1,0-1 0,2 1 1,1-1-1,0 0 0,2 0 1,1-1-1,14 27 0,-4-14-48,2-2-1,1 0 1,2-1-1,52 55 0,-73-85 2,-1-1 0,0 1-1,1-1 1,-1 0 0,1 0-1,-1 0 1,1-1 0,0 1-1,0 0 1,0-1 0,0 0-1,0 0 1,0 0 0,0 0-1,1 0 1,-1-1 0,0 1-1,0-1 1,1 0 0,-1 0-1,0 0 1,1-1 0,-1 1-1,0-1 1,0 1 0,0-1-1,1 0 1,-1 0 0,0-1-1,0 1 1,5-4 0,6-5 175,-1 0 0,0-1 0,0 0 0,-1-1 0,11-14 0,-4 5-402,26-27 267,-2-1-1,55-86 1,-86 116 62,0 0 0,-2-1-1,0 0 1,-2-1 0,0 0 0,-1-1 0,-1 0 0,-1 0 0,-1 0-1,-1 0 1,0-24 0,-3 40-50,-1-1-1,1 0 0,-1 1 1,-1 0-1,1-1 0,-1 1 1,0 0-1,0 0 0,-1 0 1,0 0-1,0 0 0,-1 0 1,1 1-1,-1-1 0,0 1 1,0 0-1,-1 1 0,0-1 1,0 1-1,0 0 0,0 0 1,0 0-1,-1 1 0,0 0 1,0 0-1,0 0 0,-6-2 1,1 2-65,-1-1 0,1 2 0,0 0 0,-1 0 0,0 1 0,1 0 0,-1 1 0,0 0 0,1 1 0,-1 0 0,0 1 0,1 0 0,-1 1 0,-16 7 0,5 1-393,1 2 0,0 1 0,0 0-1,2 2 1,0 0 0,-25 27 0,-8 5-2538,2-8-2021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38.819"/>
    </inkml:context>
    <inkml:brush xml:id="br0">
      <inkml:brushProperty name="width" value="0.025" units="cm"/>
      <inkml:brushProperty name="height" value="0.025" units="cm"/>
    </inkml:brush>
  </inkml:definitions>
  <inkml:trace contextRef="#ctx0" brushRef="#br0">0 217 4420,'0'0'5018,"10"1"-3592,102-1 559,197-25 1,-176 13-744,1 5-1,0 6 0,176 21 0,167-3-419,0-44 1036,637 12 516,-324 17-1310,-557-12-458,319-56 0,-547 65-614,93-18 640,1 5 1,118-2-1,-217 16-471,-16-22-2553,-12 11-3950,8 1 246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59.170"/>
    </inkml:context>
    <inkml:brush xml:id="br0">
      <inkml:brushProperty name="width" value="0.025" units="cm"/>
      <inkml:brushProperty name="height" value="0.025" units="cm"/>
    </inkml:brush>
  </inkml:definitions>
  <inkml:trace contextRef="#ctx0" brushRef="#br0">0 125 5765,'0'0'7485,"1"-9"-7213,-1 7-178,-1-1-1,1 1 1,0-1 0,1 1-1,-1-1 1,0 1 0,1 0-1,-1-1 1,1 1-1,0-1 1,0 1 0,0 0-1,0 0 1,0-1 0,0 1-1,0 0 1,1 0-1,-1 0 1,1 0 0,0 1-1,0-1 1,-1 0 0,1 1-1,0-1 1,0 1-1,1-1 1,-1 1 0,0 0-1,0 0 1,0 0 0,1 0-1,-1 1 1,1-1-1,-1 1 1,1-1 0,-1 1-1,0 0 1,4 0 0,25 0 304,0 1 1,0 1-1,0 2 0,-1 1 1,42 13-1,-24-6-293,50 5-1,-12-8 289,533 37 2364,-44-66-1528,0-1 275,-242 23-1428,527-13 414,-334-3 260,-25 2-707,-345 1 300,181-36 0,-310 40-174,20-2 142,-47 9-343,-26-2-5824,11-11 251</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04.196"/>
    </inkml:context>
    <inkml:brush xml:id="br0">
      <inkml:brushProperty name="width" value="0.025" units="cm"/>
      <inkml:brushProperty name="height" value="0.025" units="cm"/>
    </inkml:brush>
  </inkml:definitions>
  <inkml:trace contextRef="#ctx0" brushRef="#br0">1 127 3171,'0'0'12337,"8"0"-11360,466-34 2786,-318 18-3314,732-13 1115,-446 25-1057,-116-20 1607,-312 22-1717,-19 2-372,-18 0-2254,5-3-4868,11-12-681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11.991"/>
    </inkml:context>
    <inkml:brush xml:id="br0">
      <inkml:brushProperty name="width" value="0.025" units="cm"/>
      <inkml:brushProperty name="height" value="0.025" units="cm"/>
    </inkml:brush>
  </inkml:definitions>
  <inkml:trace contextRef="#ctx0" brushRef="#br0">2779 234 6887,'-11'-6'1638,"-48"-21"-759,-2 2-1,-1 3 1,-1 2-1,0 4 1,-120-17-1,69 22-181,0 5 0,-188 13 0,186 6-303,0 4 0,1 6 0,1 4 0,1 6 0,2 4 0,2 5 0,2 5 0,2 5 0,-146 95 0,207-117-362,2 1 0,2 3 0,1 1 0,-66 75 0,80-77 7,1 0 0,2 2 0,1 0 0,2 1-1,2 1 1,-24 72 0,27-57-14,2 1 0,2 0-1,3 0 1,2 1 0,2 0-1,3 0 1,2 0 0,3 0 0,2 0-1,2-1 1,28 91 0,-22-97-33,3-1 0,1 0 0,2-1 0,2-2 1,3 0-1,1-1 0,1-2 0,3-1 0,1-1 0,2-2 1,1-1-1,2-2 0,41 28 0,-17-21 30,2-4-1,2-2 1,137 50-1,219 38 315,-253-83 239,255 27 1,-328-59-212,1-3 1,-1-5-1,1-4 1,119-22-1,-61-4 519,182-63 0,-239 60-539,-1-5 0,170-94 0,-230 111-96,-1-1 1,-2-1 0,0-2 0,-2-2 0,47-50 0,-63 59-150,-1 0 0,0 0 0,-2-1 0,0-1-1,-1 0 1,-1-1 0,-1 0 0,-2 0 0,0-1 0,-1 0 0,5-33-1,-7 3-65,-2-1 0,-3 1-1,-2 0 1,-2 0 0,-2 0 0,-3 1-1,-29-91 1,1 37 11,-4 2 1,-92-163-1,83 180-337,-3 2-1,-3 2 1,-5 3-1,-3 3 0,-91-86 1,108 120-21,-1 2 0,-2 3 0,-2 1 0,-1 3 0,-2 2 0,-1 3 1,-1 2-1,-2 3 0,-82-22 0,62 28-2619,-2 3 1,-103-4-1,11 12-7573</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5.428"/>
    </inkml:context>
    <inkml:brush xml:id="br0">
      <inkml:brushProperty name="width" value="0.025" units="cm"/>
      <inkml:brushProperty name="height" value="0.025" units="cm"/>
    </inkml:brush>
  </inkml:definitions>
  <inkml:trace contextRef="#ctx0" brushRef="#br0">0 27 10154,'0'0'6534,"68"0"-5862,-48 1-127,0 6-257,1-4-224,-1-1-32,0-2 64,-2 0-32,3-3-32,-1-7-224,-1 0-2242,-2-7-3492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6.406"/>
    </inkml:context>
    <inkml:brush xml:id="br0">
      <inkml:brushProperty name="width" value="0.025" units="cm"/>
      <inkml:brushProperty name="height" value="0.025" units="cm"/>
    </inkml:brush>
  </inkml:definitions>
  <inkml:trace contextRef="#ctx0" brushRef="#br0">1 21 9001,'0'0'4772,"68"-8"-3299,-39 8 65,1 4-513,4 3-449,4 1-255,4-1-161,2-5-128,0-2 0,2-4-384,-9-14-2531,-8 0-4420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9.225"/>
    </inkml:context>
    <inkml:brush xml:id="br0">
      <inkml:brushProperty name="width" value="0.025" units="cm"/>
      <inkml:brushProperty name="height" value="0.025" units="cm"/>
    </inkml:brush>
  </inkml:definitions>
  <inkml:trace contextRef="#ctx0" brushRef="#br0">0 26 15375,'0'0'9929,"85"-10"-8744,-31 10-352,6-2-545,0 2-192,2-1-96,-8 0-2050,-5-2-2466,-9-5-3940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8.552"/>
    </inkml:context>
    <inkml:brush xml:id="br0">
      <inkml:brushProperty name="width" value="0.025" units="cm"/>
      <inkml:brushProperty name="height" value="0.025" units="cm"/>
    </inkml:brush>
  </inkml:definitions>
  <inkml:trace contextRef="#ctx0" brushRef="#br0">9 11 5157,'0'0'11317,"-8"2"-10020,13 1-1062,1-1 0,0 0-1,0-1 1,1 0-1,-1 0 1,11 1-1,-11-2-157,8 2-249,110 9 952,-61-15-2566,-5-10-4451,-16-6-5838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9.503"/>
    </inkml:context>
    <inkml:brush xml:id="br0">
      <inkml:brushProperty name="width" value="0.025" units="cm"/>
      <inkml:brushProperty name="height" value="0.025" units="cm"/>
    </inkml:brush>
  </inkml:definitions>
  <inkml:trace contextRef="#ctx0" brushRef="#br0">1 60 4516,'0'0'14542,"63"-41"-14029,-30 31-129,3 2-192,8 7-128,-1 1-192,-4 1-1794,-6 10-3363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410"/>
    </inkml:context>
    <inkml:brush xml:id="br0">
      <inkml:brushProperty name="width" value="0.025" units="cm"/>
      <inkml:brushProperty name="height" value="0.025" units="cm"/>
    </inkml:brush>
  </inkml:definitions>
  <inkml:trace contextRef="#ctx0" brushRef="#br0">1 0 17008,'0'0'897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233"/>
    </inkml:context>
    <inkml:brush xml:id="br0">
      <inkml:brushProperty name="width" value="0.025" units="cm"/>
      <inkml:brushProperty name="height" value="0.025" units="cm"/>
    </inkml:brush>
  </inkml:definitions>
  <inkml:trace contextRef="#ctx0" brushRef="#br0">2 188 5061,'6'-12'5066,"8"-10"5265,-10 23-7076,-2 15-2726,-5 34 224,-14 60 1,10-69 2609,6-39-1624,21-102-712,-10 53-966,-2 0 1,4-80-1,-12 125-39,-2 17-60,1 0 1,0 1 0,2-1-1,-1 0 1,4 16-1,-4-29 34,0 1 0,1-1-1,-1 1 1,0-1 0,1 1-1,-1-1 1,1 0 0,0 1-1,0-1 1,0 0 0,0 0-1,0 0 1,1 0 0,-1 0-1,1 0 1,-1 0 0,1 0-1,0 0 1,-1-1 0,1 1-1,0-1 1,4 3 0,-4-3 11,1-1 0,0 1 0,0-1 1,0 1-1,0-1 0,0 0 1,0 0-1,0 0 0,0-1 0,-1 1 1,1-1-1,0 0 0,0 1 0,0-1 1,5-3-1,4-2 49,1-1 1,-1 0-1,-1-1 0,1-1 1,-1 0-1,15-15 1,-10 6 22,-1 0 0,-1 0 0,-1-1 0,21-40 0,-32 58-42,-2 9-28,-3 16-18,-25 66 22,18-63-6,1 0 1,1 0-1,2 1 0,0 0 0,2 0 1,-1 38-1,5-65-91,1 1 0,-1-1-1,0 0 1,0 0 0,1 0 0,-1 1 0,0-1 0,1 0-1,-1 0 1,1 0 0,0 0 0,-1 0 0,1 0-1,0 0 1,0 0 0,0 0 0,-1 0 0,1 0-1,0 0 1,0 0 0,0-1 0,1 1 0,-1 0 0,0-1-1,0 1 1,0-1 0,0 1 0,0-1 0,1 0-1,-1 0 1,0 1 0,0-1 0,1 0 0,-1 0 0,0 0-1,0 0 1,3-1 0,-2 1-105,-1 0-1,1 0 1,0 0-1,0-1 1,-1 1-1,1-1 1,0 0-1,-1 1 1,1-1-1,-1 0 1,1 0-1,-1 0 1,1 0-1,-1 0 1,0 0 0,1 0-1,-1 0 1,0-1-1,0 1 1,0-1-1,0 1 1,0 0-1,0-1 1,0 0-1,0 1 1,-1-1-1,2-2 1,-1-13-5107,-1 1-3101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573"/>
    </inkml:context>
    <inkml:brush xml:id="br0">
      <inkml:brushProperty name="width" value="0.025" units="cm"/>
      <inkml:brushProperty name="height" value="0.025" units="cm"/>
    </inkml:brush>
  </inkml:definitions>
  <inkml:trace contextRef="#ctx0" brushRef="#br0">1 145 7559,'0'0'13901,"59"-18"-12011,-8-5 64,13-4-417,8-1-480,6 6-704,-3 5-225,-8 8-128,-9 9-1089,-14 0-1762,-12 0-1569,-14 9-449,-14-3-2145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900"/>
    </inkml:context>
    <inkml:brush xml:id="br0">
      <inkml:brushProperty name="width" value="0.025" units="cm"/>
      <inkml:brushProperty name="height" value="0.025" units="cm"/>
    </inkml:brush>
  </inkml:definitions>
  <inkml:trace contextRef="#ctx0" brushRef="#br0">1 0 16592,'0'0'12524,"50"64"-12460,-38-46-353,-5 1-640,-4 2-288,-3-3-128,0 3-64,0-5-641,-4-2-961,-8-3-1089,0-5-3075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274"/>
    </inkml:context>
    <inkml:brush xml:id="br0">
      <inkml:brushProperty name="width" value="0.025" units="cm"/>
      <inkml:brushProperty name="height" value="0.025" units="cm"/>
    </inkml:brush>
  </inkml:definitions>
  <inkml:trace contextRef="#ctx0" brushRef="#br0">4 200 13196,'0'0'3545,"-1"-10"-491,0 4-2767,1 1 43,-1 0-1,1 0 1,-1-1-1,1 1 1,1 0-1,-1 0 1,1-1-1,0 1 1,0 0 0,1 0-1,-1 0 1,1 0-1,0 0 1,0 0-1,1 1 1,0-1-1,4-5 1,2 1-97,0 1 1,0 1 0,1 0-1,0 0 1,0 1-1,0 0 1,1 0-1,0 2 1,0-1-1,1 1 1,14-3 0,-6 3-240,0 1 1,1 1 0,-1 0-1,1 2 1,36 3 0,-55-3-12,1 0 1,-1 0-1,0 1 1,0-1-1,0 1 1,0-1-1,0 1 1,0 0-1,0 0 1,0 0-1,0 0 1,0 0-1,0 0 1,0 1-1,0-1 1,2 3-1,-3-3 42,0 1 0,-1-1 0,1 0 0,-1 1 0,1-1-1,0 0 1,-1 1 0,0-1 0,1 1 0,-1-1 0,0 1 0,0-1 0,0 1-1,0-1 1,0 1 0,0-1 0,0 1 0,-2 2 0,1 0 131,-1 0 1,1 0-1,-1 0 1,0 0-1,-1 0 1,1-1-1,-1 1 1,1-1-1,-1 1 1,0-1-1,0 0 1,-1 0-1,1 0 0,-1-1 1,-4 3-1,-7 2-27,0 0 0,0-2-1,0 0 1,0 0 0,-1-2-1,0 0 1,0 0 0,0-2-1,-23 0 1,37-3-346,9-4-399,10-2-1594,37-1-5712,-20 3 1238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616"/>
    </inkml:context>
    <inkml:brush xml:id="br0">
      <inkml:brushProperty name="width" value="0.025" units="cm"/>
      <inkml:brushProperty name="height" value="0.025" units="cm"/>
    </inkml:brush>
  </inkml:definitions>
  <inkml:trace contextRef="#ctx0" brushRef="#br0">25 0 7944,'0'0'20979,"49"17"-20370,-9-17-257,7 0-224,-2-1-64,-6-4-256,-7 2-1153,-8 2-1794,-15 1-1537</inkml:trace>
  <inkml:trace contextRef="#ctx0" brushRef="#br0" timeOffset="1">0 165 13741,'0'0'9033,"69"-10"-7400,-25-4-160,5-1-928,0 1-545,-3 2-1345,-9 0-3011,-6 0-1474,-5-2-3907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974"/>
    </inkml:context>
    <inkml:brush xml:id="br0">
      <inkml:brushProperty name="width" value="0.025" units="cm"/>
      <inkml:brushProperty name="height" value="0.025" units="cm"/>
    </inkml:brush>
  </inkml:definitions>
  <inkml:trace contextRef="#ctx0" brushRef="#br0">119 0 17232,'0'0'9866,"-1"13"-8505,-4 22-1025,-2-1 1,-2 0-1,-1-1 0,-26 57 1,24-64-338,6-15 212,0 0 0,1 1 0,1-1 1,0 1-1,0 0 0,1 0 0,1 0 1,-2 19-1,4-30-199,1-1-1,-1 1 1,1 0-1,-1 0 1,1-1 0,-1 1-1,1-1 1,0 1 0,-1 0-1,1-1 1,0 1-1,-1-1 1,1 1 0,0-1-1,0 0 1,0 1-1,-1-1 1,1 0 0,0 0-1,0 0 1,0 1 0,0-1-1,0 0 1,-1 0-1,1 0 1,0 0 0,1-1-1,35 1 261,-27 0-186,4 0-228,1-1 0,0-1-1,0 0 1,15-5 0,13-10-2905,-8-9-3850,-18 3-1111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317"/>
    </inkml:context>
    <inkml:brush xml:id="br0">
      <inkml:brushProperty name="width" value="0.025" units="cm"/>
      <inkml:brushProperty name="height" value="0.025" units="cm"/>
    </inkml:brush>
  </inkml:definitions>
  <inkml:trace contextRef="#ctx0" brushRef="#br0">72 1 11915,'0'0'16571,"-1"11"-15904,-4 16-364,-1 0 0,-13 35 1,10-39-259,1 2 1,1-1 0,2 1 0,0 0 0,-1 44 0,6-67-114,0 0-1,1 0 1,-1 0 0,1 0-1,0 0 1,0 0 0,-1 0-1,1 0 1,0 0-1,0-1 1,1 1 0,-1 0-1,0-1 1,1 1 0,-1-1-1,1 1 1,-1-1 0,1 0-1,0 1 1,-1-1-1,1 0 1,0 0 0,0 0-1,0-1 1,0 1 0,0 0-1,0-1 1,0 1 0,4-1-1,30 1-4502,-5-11-3856,-7-9-3691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224"/>
    </inkml:context>
    <inkml:brush xml:id="br0">
      <inkml:brushProperty name="width" value="0.025" units="cm"/>
      <inkml:brushProperty name="height" value="0.025" units="cm"/>
    </inkml:brush>
  </inkml:definitions>
  <inkml:trace contextRef="#ctx0" brushRef="#br0">146 1 17040,'-35'74'7295,"3"3"-3469,15-33-3572,2 2 0,3 0-1,1 0 1,2 1 0,3 0 0,-2 59 0,8-101-264,0 0 0,0 0 0,1-1 0,-1 1 0,1 0 1,0-1-1,1 1 0,-1-1 0,1 1 0,0-1 0,0 1 0,0-1 1,1 0-1,-1 0 0,1 0 0,0-1 0,0 1 0,0 0 0,1-1 1,-1 0-1,1 0 0,0 0 0,6 3 0,-4-3-424,0-1 0,0 1 0,0-1 1,0-1-1,1 1 0,-1-1 0,1 0 0,-1 0 0,1-1 0,-1 0 0,1 0 1,-1-1-1,1 0 0,-1 0 0,1 0 0,11-5 0,18-12-4034,-3-8-1858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661"/>
    </inkml:context>
    <inkml:brush xml:id="br0">
      <inkml:brushProperty name="width" value="0.025" units="cm"/>
      <inkml:brushProperty name="height" value="0.025" units="cm"/>
    </inkml:brush>
  </inkml:definitions>
  <inkml:trace contextRef="#ctx0" brushRef="#br0">51 1 1858,'0'0'21919,"0"9"-19746,1 0-1459,0-6-440,-1 0 0,1 0 0,-1 0 0,0 0 1,0 0-1,0 0 0,-1 0 0,1 0 0,-1 0 0,1 0 1,-3 5-1,3-8-241,0 0 1,0 0-1,0 1 0,0-1 1,0 0-1,0 0 1,0 1-1,0-1 0,0 0 1,0 0-1,0 0 1,0 1-1,0-1 1,0 0-1,-1 0 0,1 0 1,0 1-1,0-1 1,0 0-1,0 0 0,0 0 1,-1 0-1,1 1 1,0-1-1,0 0 1,0 0-1,-1 0 0,1 0 1,0 0-1,0 0 1,0 0-1,-1 0 1,1 1-1,0-1 0,0 0 1,0 0-1,-1 0 1,1 0-1,0 0 0,0 0 1,-1 0-1,1 0 1,0 0-1,0 0 1,0-1-1,-1 1 0,1 0 1,0 0-1,0 0 1,-1 0-1,1 0-4,-1-1 0,1 1 1,-1 0-1,1 0 0,-1 0 0,1 0 0,-1 0 1,1 0-1,-1 0 0,1 0 0,0 0 0,-1 0 0,1 0 1,-1 0-1,1 0 0,-1 0 0,1 0 0,-1 0 1,1 1-1,-1-1 0,1 0 0,-1 0 0,1 1 0,0-1 1,-1 0-1,1 0 0,0 1 0,-1-1 0,1 0 1,0 1-1,-1-1 0,1 1 0,0-1 0,-1 0 0,1 1 1,0-1-1,0 1 0,-9 32-29,5-17 0,1-7 0,2-5 0,-1 0 0,1 0 0,-1 0 0,1 0 0,0 1 0,1-1 0,-1 8 0,1-11 0,1 1 0,-1-1 0,0 0 0,1 0 0,0 0 0,-1 0 0,1 1 0,-1-1 0,1 0 0,0 0 0,0 0 0,0 0 0,0-1 0,0 1 0,0 0 0,0 0 0,0 0 0,0-1 0,0 1 0,0-1 0,0 1 0,0-1 0,1 1 0,-1-1 0,0 1 0,0-1 0,1 0 0,-1 0 0,0 0 0,0 0 0,2 0 0,6 2-39,5 0-377,-1-1 0,0 1 0,1-2 0,14-1 0,-26 1 298,0 0-1,0 0 0,0 0 1,0-1-1,-1 1 0,1 0 1,0-1-1,0 0 0,0 1 1,0-1-1,0 0 0,-1 0 1,1 0-1,0 0 1,-1 0-1,1-1 0,-1 1 1,1 0-1,-1-1 0,0 1 1,1-1-1,-1 1 0,0-1 1,0 0-1,0 0 0,0 1 1,0-1-1,-1 0 1,1 0-1,-1 0 0,1 0 1,-1 0-1,1 0 0,-1 0 1,0-2-1,0-15-6426,0-4-2973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020"/>
    </inkml:context>
    <inkml:brush xml:id="br0">
      <inkml:brushProperty name="width" value="0.025" units="cm"/>
      <inkml:brushProperty name="height" value="0.025" units="cm"/>
    </inkml:brush>
  </inkml:definitions>
  <inkml:trace contextRef="#ctx0" brushRef="#br0">1 1 12844,'0'0'19122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363"/>
    </inkml:context>
    <inkml:brush xml:id="br0">
      <inkml:brushProperty name="width" value="0.025" units="cm"/>
      <inkml:brushProperty name="height" value="0.025" units="cm"/>
    </inkml:brush>
  </inkml:definitions>
  <inkml:trace contextRef="#ctx0" brushRef="#br0">17 0 11627,'0'0'13741,"-1"59"-11627,-2-42-705,1 0-672,1-1-513,-1 0-160,1-1-32,-1-1-192,1-2-512,0-2-962,1-4-1633,-2-3-1602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721"/>
    </inkml:context>
    <inkml:brush xml:id="br0">
      <inkml:brushProperty name="width" value="0.025" units="cm"/>
      <inkml:brushProperty name="height" value="0.025" units="cm"/>
    </inkml:brush>
  </inkml:definitions>
  <inkml:trace contextRef="#ctx0" brushRef="#br0">0 201 17072,'0'0'11894,"3"10"-11018,-2 1-787,12 42 1038,-12-51-1083,0 0-1,0 0 0,0 0 1,0 0-1,0 0 0,0-1 1,0 1-1,1 0 0,-1 0 1,1-1-1,-1 1 1,1-1-1,-1 0 0,1 1 1,0-1-1,0 0 0,0 0 1,0 0-1,0 0 1,0 0-1,0-1 0,0 1 1,0-1-1,4 1 0,1-1-22,0 0-1,0-1 0,-1 0 1,1 0-1,0-1 0,0 1 1,-1-2-1,1 1 0,-1-1 1,1 0-1,-1 0 0,0 0 1,10-9-1,2-3-1092,-1 0 0,29-34 1,-79 115 1535,19-36 1,8-18-302,0-2-20,0 1 0,1-1 0,0 1 0,1 0 0,1 0 0,-1 1 0,2-1 0,-1 1 0,2-1 0,0 1 0,0 13 0,1-23-198,0-1 0,1 0 1,-1 0-1,0 0 0,1 0 0,-1 0 1,1 0-1,-1 0 0,1 0 1,-1 0-1,1 0 0,0 0 1,0-1-1,-1 1 0,1 0 0,0 0 1,1 0-1,12 3-7886,-9-4-355</inkml:trace>
  <inkml:trace contextRef="#ctx0" brushRef="#br0" timeOffset="1">376 1 18065,'0'0'4004,"46"67"-2018,-26-35-96,-1 3 31,-5 5-768,-4 0-512,-10 3-193,0 7-287,-21 3 31,-10 6-64,-8 7-64,-9 2-288,-2-4-1154,-3-6-1728,3-17-3909</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2.729"/>
    </inkml:context>
    <inkml:brush xml:id="br0">
      <inkml:brushProperty name="width" value="0.025" units="cm"/>
      <inkml:brushProperty name="height" value="0.025" units="cm"/>
    </inkml:brush>
  </inkml:definitions>
  <inkml:trace contextRef="#ctx0" brushRef="#br0">586 86 4805,'0'0'6929,"-4"-9"-3956,2 4-2768,0 1-1,0 0 0,-1 1 1,1-1-1,-1 0 0,1 1 0,-1-1 1,0 1-1,-1 0 0,1 0 1,0 0-1,-1 0 0,0 1 1,0 0-1,1-1 0,-1 1 1,-1 1-1,1-1 0,0 0 1,0 1-1,-6-1 0,-5-2-45,0 1-1,0 0 1,0 1-1,0 1 0,0 0 1,-1 2-1,1-1 1,0 2-1,0 0 1,0 0-1,0 2 1,0 0-1,1 0 1,-1 2-1,1 0 1,0 0-1,1 1 1,-24 17-1,14-7-118,1 1 0,1 0 0,0 2 0,-32 41 0,46-52-7,0 0-1,1 0 1,0 1-1,0 0 1,1 0-1,1 0 1,0 1-1,0-1 1,1 1 0,0 0-1,1 0 1,0 0-1,1 0 1,0 0-1,1 14 1,1-22-15,-1 1 1,1 0 0,0 0 0,0-1 0,0 1-1,1 0 1,-1-1 0,1 1 0,0-1-1,0 0 1,0 0 0,1 0 0,-1 0-1,1 0 1,5 5 0,-2-4 37,0 1 0,0-2-1,1 1 1,0-1 0,-1 1 0,1-2 0,13 4-1,5 0 273,1-2-1,0-1 0,43-1 0,-39-2 23,0-2 0,-1-1 1,1-1-1,-1-1 0,53-18 0,-65 17-179,0-1-1,-1 0 1,1-1-1,-1-1 1,-1-1-1,0 0 1,0-1-1,-1-1 1,-1 0 0,23-26-1,-32 33-137,0 0-1,0 0 1,-1 0 0,0-1-1,0 0 1,0 1 0,0-1 0,-1 0-1,0-1 1,0 1 0,-1 0-1,0 0 1,0-1 0,-1 1-1,1-1 1,-1 1 0,0 0-1,-1-1 1,0 1 0,0 0-1,0-1 1,-1 1 0,0 0-1,0 0 1,-1 0 0,1 0-1,-1 0 1,0 1 0,-1-1 0,0 1-1,1 0 1,-2 0 0,1 0-1,0 1 1,-1-1 0,0 1-1,0 0 1,0 1 0,-1-1-1,-7-3 1,0 0-223,-1 1 0,1 1-1,-1 0 1,0 1 0,-1 0 0,-24-3-1,-90 1-8876,85 6-494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8.349"/>
    </inkml:context>
    <inkml:brush xml:id="br0">
      <inkml:brushProperty name="width" value="0.025" units="cm"/>
      <inkml:brushProperty name="height" value="0.025" units="cm"/>
    </inkml:brush>
  </inkml:definitions>
  <inkml:trace contextRef="#ctx0" brushRef="#br0">766 189 8648,'0'0'3764,"0"-10"-2093,1 4-1662,0 1 194,0 0 0,0 0-1,-1 0 1,0 0 0,0 0 0,0 0 0,0 0 0,-1 0 0,0 0 0,0 0 0,0 0 0,-1 0 0,1 0 0,-1 1 0,-1-1-1,1 1 1,0-1 0,-1 1 0,0 0 0,0 0 0,0 0 0,-1 0 0,1 1 0,-7-6 0,-3 2 140,-1-1 1,-1 2 0,1 0-1,-1 0 1,0 2 0,0 0-1,0 0 1,-1 1 0,0 1-1,-19 0 1,-6 1 20,0 2 1,-70 11 0,94-9-313,0 0 1,1 1-1,0 0 1,0 2-1,0-1 1,1 2 0,0 0-1,-21 14 1,25-12 43,-1 0 1,2 1 0,0 0 0,0 0 0,1 1-1,0 0 1,0 1 0,2 0 0,-1 0-1,-6 18 1,-1 5-29,2 2 0,1 0 0,2 1 0,1 0 0,3 0-1,0 1 1,3-1 0,1 1 0,2 0 0,2 0 0,1 0 0,2-1 0,2 1-1,2-1 1,1-1 0,1 0 0,3 0 0,1-1 0,1-1 0,23 37 0,-29-58-56,-1-1 1,1 0-1,1 0 1,0-1 0,1 0-1,1-1 1,-1 0-1,2-1 1,-1-1 0,1 0-1,1-1 1,0 0 0,0-1-1,0-1 1,1 0-1,0-2 1,0 1 0,0-2-1,0 0 1,1-1 0,31 0-1,-23-2 110,1-1 1,-1 0-1,0-2 0,0-2 0,0 0 1,47-16-1,-41 8 103,0-2 0,-1-1 0,-1-1 0,47-36 0,-45 30-96,-2-2 1,-1 0 0,-1-2-1,-2-2 1,0 0 0,23-38 0,-34 44 5,-1 0 0,-2-1 0,0 0 0,-1 0 0,-1-2 0,-2 1 0,0-1 0,-2 0 0,4-45 0,-8 53-64,0 0 0,-2-1 1,0 1-1,-1 0 0,0 0 0,-2 0 1,0 1-1,-1-1 0,-13-30 0,10 35-29,1 0-1,-2 0 0,0 1 1,0 0-1,-1 0 0,-1 1 0,1 0 1,-2 1-1,0 1 0,0-1 0,0 2 1,-17-9-1,8 6-288,0 1 0,-1 2 1,0 0-1,0 1 0,0 0 0,-38-4 0,-138 0-4162,29 3-504,84-2-6042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9.621"/>
    </inkml:context>
    <inkml:brush xml:id="br0">
      <inkml:brushProperty name="width" value="0.025" units="cm"/>
      <inkml:brushProperty name="height" value="0.025" units="cm"/>
    </inkml:brush>
  </inkml:definitions>
  <inkml:trace contextRef="#ctx0" brushRef="#br0">1 0 9513,'0'0'17499,"5"8"-16154,-3-5-1232,0-1-1,0 1 1,0-1-1,1 1 1,-1-1-1,1 0 0,-1 0 1,1 0-1,0 0 1,0 0-1,0 0 1,3 0-1,1 1 103,0-2-1,0 1 0,0-1 1,0 0-1,0-1 1,10 0-1,31-2 707,67-12 0,-35 4-1594,1 5-3613,-92 3-12002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0.648"/>
    </inkml:context>
    <inkml:brush xml:id="br0">
      <inkml:brushProperty name="width" value="0.025" units="cm"/>
      <inkml:brushProperty name="height" value="0.025" units="cm"/>
    </inkml:brush>
  </inkml:definitions>
  <inkml:trace contextRef="#ctx0" brushRef="#br0">62 0 6790,'0'0'16037,"-2"13"-15065,-8 412 4456,11-277-2673,-1-158-2734,7-230 484,-4 200-440,2 0 0,2 1-1,22-75 1,-26 107-65,1 0 0,-1 0 0,1 1 0,0-1 0,0 1 0,1 0 0,9-10 0,-13 15 0,0-1 0,0 1 0,1 0 0,-1-1 0,0 1 0,1 0 0,-1 0 0,1 0 0,-1 0 0,1 0 0,0 0 0,-1 1 0,1-1 0,0 0 0,0 1 0,-1 0 0,1-1 0,0 1 0,0 0 0,0 0 0,0 0 0,-1 0 0,1 0 0,0 0 0,0 0 0,0 1 0,-1-1 0,1 1 0,0-1 0,0 1 0,-1 0 0,1 0 0,0 0 0,-1 0 0,1 0 0,-1 0 0,3 2 0,-2 0 0,0-1 0,0 1 0,0 0 0,0 0 0,-1 0 0,1 0 0,-1 0 0,0 0 0,0 0 0,0 0 0,0 1 0,0-1 0,-1 0 0,0 1 0,1-1 0,-1 0 0,-1 1 0,1-1 0,0 0 0,-1 1 0,-1 5 0,0-3 0,0 1 0,0 0 0,-1-1 0,0 1 0,0-1 0,-1 0 0,1 0 0,-1 0 0,-7 7 0,-1-1 8,-1-1 1,0-1-1,0 0 0,-30 16 0,35-21-114,-1 0 1,-1-1-1,1 0 0,0-1 0,-1 0 0,0 0 0,-17 2 0,41-5-2553,-1-1 1,0-1-1,0 0 1,14-4-1,5-3-7457</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1.164"/>
    </inkml:context>
    <inkml:brush xml:id="br0">
      <inkml:brushProperty name="width" value="0.025" units="cm"/>
      <inkml:brushProperty name="height" value="0.025" units="cm"/>
    </inkml:brush>
  </inkml:definitions>
  <inkml:trace contextRef="#ctx0" brushRef="#br0">64 26 4164,'0'0'26195,"-6"3"-25581,1 1-520,1 0-1,-1 1 1,1-1 0,0 1-1,0 0 1,1 0-1,-1 0 1,1 1-1,0-1 1,1 1-1,-1 0 1,1 0 0,0-1-1,1 1 1,-1 1-1,1-1 1,0 0-1,1 11 1,-1-13-93,1 0 1,0 0-1,1-1 0,-1 1 1,1 0-1,-1-1 0,1 1 1,0-1-1,0 1 0,1-1 1,-1 1-1,1-1 0,0 0 1,3 6-1,-3-8-1,-1 0 0,1 0 0,-1 0 0,1 0-1,0 0 1,-1 0 0,1-1 0,0 1 0,0 0 0,-1-1 0,1 1 0,0-1-1,0 0 1,0 0 0,0 0 0,0 0 0,-1 0 0,1 0 0,0 0 0,0-1-1,0 1 1,0 0 0,0-1 0,-1 0 0,1 1 0,0-1 0,-1 0 0,1 0-1,0 0 1,-1 0 0,1 0 0,1-2 0,3-2 0,1-1 0,-1 0 0,0 0 0,-1 0 0,0-1 0,1 0 0,-2 0 0,1 0 0,-1-1 0,-1 1 0,1-1 0,-1 0 0,0 0 0,-1 0 0,0 0 0,0-1 0,-1 1 0,0 0 0,-1-1 0,0-11 0,0 19 0,0-1 0,0 1 0,-1 0 0,1-1 0,0 1 0,-1 0 0,0-1 0,1 1 0,-1 0 0,0-1 0,1 1 0,-1 0 0,0 0 0,0 0 0,0 0 0,0 0 0,0 0 0,0 0 0,0 0 0,-1 0 0,1 0 0,0 1 0,-2-2 0,0 1 0,0 0 0,0 0 0,-1 1 0,1-1 0,0 1 0,-1-1 0,1 1 0,-1 0 0,-5 1 0,3 0 0,0-1 0,1 1 0,-1 1 0,1-1 0,-1 1 0,1 0 0,0 1 0,-1-1 0,1 1 0,0 0 0,-8 6 0,-6 18-4046,16-19-3631</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5.530"/>
    </inkml:context>
    <inkml:brush xml:id="br0">
      <inkml:brushProperty name="width" value="0.025" units="cm"/>
      <inkml:brushProperty name="height" value="0.025" units="cm"/>
    </inkml:brush>
  </inkml:definitions>
  <inkml:trace contextRef="#ctx0" brushRef="#br0">43 128 6502,'0'0'19250,"3"-5"-18043,20-19 1297,-22 23-2452,-1 0 1,1 0 0,-1 0 0,0 0 0,1 0-1,-1 0 1,0 0 0,0 0 0,0 0 0,0 0-1,0-1 1,0 1 0,0 0 0,0 0 0,0 0-1,0 0 1,-1 0 0,1 0 0,0 0 0,-1 0-1,1 0 1,-1 0 0,1 0 0,-1 0 0,1 1-1,-1-1 1,0 0 0,1 0 0,-1 0 0,0 1-1,-1-2 1,-25-21 494,27 22-525,-1 1-1,0-1 0,0 1 0,1-1 1,-1 1-1,0-1 0,0 1 0,0 0 1,0-1-1,1 1 0,-1 0 1,0 0-1,0 0 0,0 0 0,0 0 1,0 0-1,0 0 0,0 0 0,0 0 1,1 0-1,-1 0 0,0 1 1,0-1-1,0 0 0,0 1 0,0-1 1,1 0-1,-1 1 0,0-1 0,0 1 1,1 0-1,-2 0 0,1 1-10,0 1 0,0-1-1,0 0 1,0 0 0,1 1-1,-1-1 1,1 0 0,-1 1-1,1-1 1,0 1 0,0-1-1,1 4 1,-1 3-11,1 0 1,1 0-1,0 0 1,0 0-1,1-1 0,4 11 1,-5-16 4,0 0 0,0 1 0,0-1 0,0 0 0,1 0 0,-1 0 0,1-1 0,0 1 0,0-1 0,0 1 0,0-1 0,1 0 0,-1 0 0,0-1 0,1 1 0,-1-1 0,1 1 0,0-1 0,-1 0 0,1 0 0,0-1 0,0 1 0,7-1 0,-8 0-2,0-1 1,0 0-1,-1 1 1,1-1-1,0-1 1,0 1-1,0 0 1,0-1-1,-1 1 1,1-1-1,-1 0 1,1 0-1,-1 0 0,0 0 1,0 0-1,0-1 1,0 1-1,0 0 1,0-1-1,-1 0 1,1 1-1,-1-1 1,0 0-1,0 0 1,0 0-1,0 0 1,0 0-1,0 0 1,0-5-1,-1 5-3,0 0 0,0-1 0,0 1 0,0 0 0,0 0 0,-1 0 0,1 0 0,-1 0 0,0 0 0,0 0 0,0 0 0,0 0 0,0 0 0,-1 1 0,1-1 0,-1 0 0,0 1 0,1-1 0,-5-2 0,5 4 0,0 0 0,-1-1 0,1 2 0,0-1 0,-1 0 0,1 0 0,-1 0 0,1 1 0,-1-1 0,0 1 0,1-1 0,-1 1 0,0-1 0,1 1 0,-1 0 0,0 0 0,1 0 0,-1 0 0,0 0 0,1 1 0,-1-1 0,0 0 0,1 1 0,-1-1 0,1 1 0,-1-1 0,1 1 0,-1 0 0,1 0 0,-1 0 0,1 0 0,-1 0 0,1 0 0,0 0 0,0 0 0,0 0 0,-2 2 0,-1 2 0,-1 1 0,1-1 0,1 1 0,-1 0 0,1 0 0,0 0 0,0 0 0,1 1 0,0-1 0,-3 13 0,2-2 0,1 1 0,-1 33 0,3-50 0,0-1 0,0 1 0,0-1 0,0 0 0,0 1 0,0-1 0,0 1 0,0-1 0,0 1 0,0-1 0,0 1 0,0-1 0,0 0 0,1 1 0,-1-1 0,0 1 0,0-1 0,0 0 0,1 1 0,-1-1 0,0 0 0,0 1 0,1-1 0,-1 0 0,0 1 0,1-1 0,-1 0 0,0 1 0,1-1 0,-1 0 0,0 0 0,1 0 0,-1 1 0,1-1 0,-1 0 0,1 0 0,-1 0 0,0 0 0,1 0 0,-1 0 0,1 0 0,-1 0 0,1 0 0,-1 0 0,0 0 0,1 0 0,-1 0 0,1 0 0,-1 0 0,1 0 0,-1 0 0,0-1 0,1 1 0,-1 0 0,1 0 0,-1 0 0,0-1 0,1 1 0,-1 0 0,0-1 0,1 1 0,-1 0 0,0-1 0,0 1 0,1 0 0,-1-1 0,0 1 0,0-1 0,24-24 0,-9 3 0,21-47 0,-33 62 0,0 1 0,-1 0 0,1-1 0,-1 0 0,-1 1 0,1-1 0,-1 0 0,-1 0 0,1 0 0,-1 0 0,0 0 0,-2-13 0,2 20 0,0-1 0,-1 1 0,1-1 0,0 1 0,0-1 0,0 1 0,-1-1 0,1 1 0,0 0 0,0-1 0,-1 1 0,1-1 0,0 1 0,-1 0 0,1-1 0,-1 1 0,1 0 0,0 0 0,-1-1 0,1 1 0,-1 0 0,1 0 0,-1 0 0,1-1 0,0 1 0,-1 0 0,1 0 0,-1 0 0,1 0 0,-1 0 0,1 0 0,-1 0 0,1 0 0,-1 0 0,1 0 0,-1 0 0,1 0 0,-1 1 0,1-1 0,-1 0 0,1 0 0,0 0 0,-1 1 0,1-1 0,-1 0 0,1 0 0,0 1 0,-1-1 0,1 0 0,-1 1 0,1-1 0,0 0 0,0 1 0,-1 0 0,-18 22 0,13-7 0,0 0 0,1 0 0,1 1 0,1 0 0,0 0 0,1 0 0,0 34 0,2-51 0,0-1 0,0 1 0,0 0 0,0 0 0,0-1 0,0 1 0,0 0 0,1 0 0,-1 0 0,0-1 0,0 1 0,0 0 0,0 0 0,0 0 0,0-1 0,1 1 0,-1 0 0,0 0 0,0 0 0,0 0 0,1 0 0,-1-1 0,0 1 0,0 0 0,0 0 0,1 0 0,-1 0 0,0 0 0,0 0 0,0 0 0,1 0 0,-1 0 0,0 0 0,0 0 0,1 0 0,-1 0 0,0 0 0,0 0 0,1 0 0,-1 0 0,0 0 0,0 0 0,0 0 0,1 0 0,-1 0 0,0 1 0,0-1 0,0 0 0,1 0 0,-1 0 0,0 0 0,0 0 0,0 1 0,0-1 0,1 0 0,-1 0 0,0 0 0,0 0 0,0 1 0,0-1 0,0 0 0,0 0 0,0 1 0,0-1 0,0 0 0,0 0 0,1 0 0,-1 1 0,12-17 0,-2 3 0,-2-1 0,0 0 0,0-1 0,-2 0 0,0 0 0,0 0 0,-2-1 0,0 1 0,0-1 0,0-20 0,-3 36 0,-1-1 0,0 1 0,0-1 0,0 0 0,0 1 0,0-1 0,0 0 0,0 1 0,0-1 0,-1 1 0,1-1 0,0 0 0,0 1 0,0-1 0,-1 1 0,1-1 0,0 1 0,-1-1 0,1 1 0,0-1 0,-1 1 0,1-1 0,-1 1 0,1-1 0,-1 1 0,1 0 0,-1-1 0,1 1 0,-1 0 0,1-1 0,-1 1 0,0 0 0,1 0 0,-1-1 0,1 1 0,-1 0 0,0 0 0,1 0 0,-1 0 0,1 0 0,-1 0 0,0 0 0,1 0 0,-1 0 0,0 0 0,1 0 0,-1 1 0,1-1 0,-1 0 0,0 0 0,1 0 0,-1 1 0,1-1 0,-1 0 0,1 1 0,-1-1 0,1 1 0,-1 0 0,-33 25 0,24-14-69,0 0-1,0 0 1,1 1-1,1 1 1,0 0 0,1 0-1,1 0 1,0 1-1,-4 15 1,9-25-2834,1-8-2410,0-3 978,0-12-9293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551"/>
    </inkml:context>
    <inkml:brush xml:id="br0">
      <inkml:brushProperty name="width" value="0.025" units="cm"/>
      <inkml:brushProperty name="height" value="0.025" units="cm"/>
    </inkml:brush>
  </inkml:definitions>
  <inkml:trace contextRef="#ctx0" brushRef="#br0">52 1 16592,'0'0'12326,"-5"13"-11413,-5 13-628,1 1-1,1 0 1,1 1 0,2 0-1,-3 37 1,8-64-286,1 0 1,-1 0-1,0 0 0,0 0 1,0-1-1,0 1 0,1 0 1,-1 0-1,0 0 0,1 0 1,-1-1-1,1 1 0,-1 0 0,1-1 1,-1 1-1,1 0 0,-1-1 1,1 1-1,-1 0 0,1-1 1,0 1-1,0-1 0,-1 1 1,1-1-1,0 0 0,0 1 1,-1-1-1,1 0 0,0 1 0,0-1 1,0 0-1,0 0 0,0 0 1,-1 0-1,1 0 0,0 0 1,1 0-1,0 0-153,1 0 0,-1 0 0,0 0 0,0-1 0,0 1 1,0-1-1,0 0 0,0 1 0,0-1 0,-1 0 0,1 0 0,0 0 0,0 0 0,-1 0 0,1-1 1,1-1-1,2-3-1186,-1 0 1,0 0 0,-1-1 0,1 1 0,-1-1 0,2-10-1,6-20-7228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15.658"/>
    </inkml:context>
    <inkml:brush xml:id="br0">
      <inkml:brushProperty name="width" value="0.025" units="cm"/>
      <inkml:brushProperty name="height" value="0.025" units="cm"/>
    </inkml:brush>
  </inkml:definitions>
  <inkml:trace contextRef="#ctx0" brushRef="#br0">31 102 7527,'0'0'11131,"10"6"-9957,-1-1-954,0-1 0,0-1-1,0 1 1,0-1 0,0-1 0,1 0-1,-1 0 1,1-1 0,0 0 0,-1-1-1,11 0 1,60-9 421,0-3-1,83-24 1,-142 28-102,-34 7 333,-38 7 322,-24 6-566,0-3 1,-105-3-1,209 6-901,-10-11 302,0-1-1,0-1 0,1 0 0,-1-2 0,32-7 0,89-37 93,-92 28-255,65-15 0,-130 40 102,-1 1 0,-31 18 1,-15 7 115,25-15 152,0-2 0,-1-2 0,-1-1 0,0-2 0,-1-2 1,0-2-1,0-2 0,-62-1 0,93-6-177,12-2-79,19-5-94,46-6-1686,2 2 1,81-6-1,-31 5-6836,-63 6-2008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0.185"/>
    </inkml:context>
    <inkml:brush xml:id="br0">
      <inkml:brushProperty name="width" value="0.025" units="cm"/>
      <inkml:brushProperty name="height" value="0.025" units="cm"/>
    </inkml:brush>
  </inkml:definitions>
  <inkml:trace contextRef="#ctx0" brushRef="#br0">10 36 9961,'0'0'17585,"-3"5"-16859,3-4-690,-1-1-1,1 1 0,-1-1 1,1 1-1,-1-1 1,1 1-1,-1 0 0,1-1 1,0 1-1,-1 0 1,1-1-1,0 1 1,-1 0-1,1 0 0,0-1 1,0 1-1,0 0 1,0 0-1,0-1 1,0 1-1,0 0 0,0 0 1,0-1-1,0 1 1,0 0-1,1-1 1,-1 1-1,0 0 0,0 0 1,1-1-1,-1 1 1,0 0-1,1-1 1,-1 1-1,1-1 0,-1 1 1,1 0-1,-1-1 1,1 1-1,1 0 0,42 6 1268,-39-7-1293,307 7 798,-266-7-601,-46 0 49,-43-4-164,0 3 0,0 2-1,-1 1 1,-51 11 0,51-4-92,27-5 0,0-1 0,-34 2 0,72-21 0,13 3 0,0 2 0,1 0 0,0 3 0,0 1 0,1 1 0,0 2 0,0 2 0,0 1 0,52 6 0,-66 0 0,-38-1 0,-39-3 0,-71-26 0,-7 0 0,121 26-110,12 5-288,10 6-1672,7-2-4235,2-4-2621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213"/>
    </inkml:context>
    <inkml:brush xml:id="br0">
      <inkml:brushProperty name="width" value="0.025" units="cm"/>
      <inkml:brushProperty name="height" value="0.025" units="cm"/>
    </inkml:brush>
  </inkml:definitions>
  <inkml:trace contextRef="#ctx0" brushRef="#br0">0 31 10890,'0'0'10239,"2"10"-9123,85 412 6064,-99-511-5509,-1-166 0,14 247-1688,0-1-1,0 1 1,1 0 0,0-1-1,0 1 1,1 0 0,1 0-1,5-10 1,-8 16 11,0-1 0,0 1 0,0 0 0,1 0 0,-1 0-1,0 0 1,1 1 0,0-1 0,-1 0 0,1 1 0,0-1 0,0 1 0,0-1 0,0 1 0,0 0 0,0 0 0,0 0 0,1 0 0,-1 0 0,0 0 0,0 1-1,1-1 1,-1 1 0,1 0 0,-1 0 0,0 0 0,1 0 0,-1 0 0,1 0 0,-1 0 0,0 1 0,1-1 0,-1 1 0,4 1 0,-4 0 3,1 0 1,-1 0-1,0 0 0,0 0 1,0 1-1,0-1 1,0 0-1,-1 1 1,1 0-1,-1-1 0,0 1 1,1 0-1,-1 0 1,0 0-1,-1-1 1,1 1-1,0 0 0,-1 0 1,0 0-1,0 4 1,1 63 280,-3-61-268,0 0-1,0 0 1,-1 0 0,0-1-1,0 1 1,-1-1 0,0 0-1,0 0 1,-1 0 0,0 0-1,-8 9 1,9-13-8,0 1-1,-1 0 1,1-1-1,-1 0 1,1 0-1,-1 0 1,-1-1-1,1 0 1,0 0 0,-1 0-1,1-1 1,-1 1-1,0-1 1,0 0-1,0-1 1,0 0-1,-10 1 1,16-2-10,-1 1 0,1-1 0,-1 0 0,0 0 0,1 0 0,-1 0 0,0 0 0,1 0 0,-1 0 0,0 0 1,1 0-1,-1 0 0,0 0 0,1 0 0,-1 0 0,0-1 0,1 1 0,-1 0 0,1 0 0,-1-1 0,1 1 0,-1 0 0,0-1 0,1 1 0,-1-1 0,1 1 0,0-1 0,-1 1 0,1-1 0,-1 1 0,1-1 0,0 1 1,-1-1-1,1 0 0,0 1 0,-1-1 0,1 1 0,0-1 0,0 0 0,0 1 0,0-1 0,0 0 0,0 1 0,0-1 0,0 0 0,0 1 0,0-1 0,0 0 0,0 1 0,0-2 0,1 1-87,0-1-1,0 1 1,0-1-1,0 1 1,0-1-1,0 1 1,0 0-1,0-1 1,0 1-1,1 0 0,-1 0 1,0 0-1,1 0 1,-1 0-1,1 0 1,-1 0-1,1 1 1,3-2-1,34-7-6039,2 0-3478,-11 3-3039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558"/>
    </inkml:context>
    <inkml:brush xml:id="br0">
      <inkml:brushProperty name="width" value="0.025" units="cm"/>
      <inkml:brushProperty name="height" value="0.025" units="cm"/>
    </inkml:brush>
  </inkml:definitions>
  <inkml:trace contextRef="#ctx0" brushRef="#br0">1 206 15310,'0'0'15017,"6"-9"-13901,7-14-895,-2 0-1,0-1 1,-2-1 0,0 0-1,9-51 1,-10 148-221,-8-36 0,0-21 0,0 0 0,0 0 0,2 1 0,-1-1 0,2 0 0,0 0 0,6 15 0,-8-29-93,-1 0-1,1 1 1,-1-1 0,1 0-1,-1 0 1,1 0 0,0 0 0,0 0-1,-1-1 1,1 1 0,0 0-1,0 0 1,0 0 0,0-1-1,0 1 1,0 0 0,0-1-1,0 1 1,0-1 0,0 1-1,1-1 1,-1 0 0,1 1 0,-1-1-149,0-1 0,0 1 0,0 0 0,0 0 0,0-1 0,0 1 1,0-1-1,0 1 0,0 0 0,0-1 0,-1 0 0,1 1 1,0-1-1,0 0 0,-1 1 0,1-1 0,0 0 0,-1 0 0,1 1 1,-1-1-1,1 0 0,-1 0 0,1 0 0,-1 0 0,1 0 1,-1 0-1,0-1 0,8-27-10830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39.479"/>
    </inkml:context>
    <inkml:brush xml:id="br0">
      <inkml:brushProperty name="width" value="0.025" units="cm"/>
      <inkml:brushProperty name="height" value="0.025" units="cm"/>
    </inkml:brush>
  </inkml:definitions>
  <inkml:trace contextRef="#ctx0" brushRef="#br0">1 59 5830,'0'0'16532,"2"-11"-13164,5-35-2572,-7 44-25,0 7-291,1 55 303,-1-60-780,0 0-1,0 1 1,0-1-1,0 0 1,0 0-1,0 1 0,0-1 1,0 0-1,0 1 1,0-1-1,0 0 0,1 0 1,-1 1-1,0-1 1,0 0-1,0 0 1,1 0-1,-1 1 0,0-1 1,0 0-1,0 0 1,1 0-1,-1 1 1,0-1-1,0 0 0,1 0 1,-1 0-1,0 0 1,0 0-1,1 0 1,-1 0-1,0 0 0,1 0 1,-1 0-1,0 0 1,0 0-1,1 0 1,-1 0-1,0 0 0,1 0 1,-1 0-1,0 0 1,0 0-1,1 0 1,-1 0-1,0 0 0,1 0 1,-1-1-1,0 1 1,0 0-1,1 0 1,-1 0-1,0 0 0,0-1 1,0 1-1,1 0 1,-1 0-1,0-1 1,0 1-1,0 0 0,0 0 1,0-1-1,1 1 1,-1 0-1,0 0 1,0-1-1,0 1 0,0-1 1,12-16-1057,-5-2-2202,-2-2-2648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144"/>
    </inkml:context>
    <inkml:brush xml:id="br0">
      <inkml:brushProperty name="width" value="0.025" units="cm"/>
      <inkml:brushProperty name="height" value="0.025" units="cm"/>
    </inkml:brush>
  </inkml:definitions>
  <inkml:trace contextRef="#ctx0" brushRef="#br0">18 1 3683,'0'0'15151,"-17"62"-14543,17-38-255,0 3-257,0 3-64,3 1-449,4-3-1120,-3-2-1698,1-2-1153,-4-1-1057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488"/>
    </inkml:context>
    <inkml:brush xml:id="br0">
      <inkml:brushProperty name="width" value="0.025" units="cm"/>
      <inkml:brushProperty name="height" value="0.025" units="cm"/>
    </inkml:brush>
  </inkml:definitions>
  <inkml:trace contextRef="#ctx0" brushRef="#br0">10 1 5221,'0'0'2755,"-6"81"-930,3-41-63,3-3-193,0 1-672,0-1-576,0-1-321,0 2-737,0-3-2050,0 5-1985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851"/>
    </inkml:context>
    <inkml:brush xml:id="br0">
      <inkml:brushProperty name="width" value="0.025" units="cm"/>
      <inkml:brushProperty name="height" value="0.025" units="cm"/>
    </inkml:brush>
  </inkml:definitions>
  <inkml:trace contextRef="#ctx0" brushRef="#br0">1 1 3555,'0'10'2344,"0"96"-2785,2 62 4226,-1 14-3441,0-63-7561,-1-94 6705</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1.176"/>
    </inkml:context>
    <inkml:brush xml:id="br0">
      <inkml:brushProperty name="width" value="0.025" units="cm"/>
      <inkml:brushProperty name="height" value="0.025" units="cm"/>
    </inkml:brush>
  </inkml:definitions>
  <inkml:trace contextRef="#ctx0" brushRef="#br0">81 0 3043,'0'12'2461,"-8"278"5639,-14 13-11871,15-39 9306,4-75-4632,-7-54 1521,7-125-4627,-4-18-3726,2 2 4201,-11-12-5954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2.722"/>
    </inkml:context>
    <inkml:brush xml:id="br0">
      <inkml:brushProperty name="width" value="0.025" units="cm"/>
      <inkml:brushProperty name="height" value="0.025" units="cm"/>
    </inkml:brush>
  </inkml:definitions>
  <inkml:trace contextRef="#ctx0" brushRef="#br0">1 0 1249,'0'0'-512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890"/>
    </inkml:context>
    <inkml:brush xml:id="br0">
      <inkml:brushProperty name="width" value="0.025" units="cm"/>
      <inkml:brushProperty name="height" value="0.025" units="cm"/>
    </inkml:brush>
  </inkml:definitions>
  <inkml:trace contextRef="#ctx0" brushRef="#br0">11 0 13965,'0'0'16816,"-10"25"-17072,28-14-2146,-3-1-3364,1-1-4419</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080"/>
    </inkml:context>
    <inkml:brush xml:id="br0">
      <inkml:brushProperty name="width" value="0.025" units="cm"/>
      <inkml:brushProperty name="height" value="0.025" units="cm"/>
    </inkml:brush>
  </inkml:definitions>
  <inkml:trace contextRef="#ctx0" brushRef="#br0">0 1 897,'0'0'1249,"61"3"-961,-40-3-192,6 0-32,-1 0-544</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083"/>
    </inkml:context>
    <inkml:brush xml:id="br0">
      <inkml:brushProperty name="width" value="0.025" units="cm"/>
      <inkml:brushProperty name="height" value="0.025" units="cm"/>
    </inkml:brush>
  </inkml:definitions>
  <inkml:trace contextRef="#ctx0" brushRef="#br0">5 1 8168,'0'0'18220,"-2"8"-17035,1-2-1049,1 0 0,-1 1 0,1-1 0,0 0 0,0 0 0,1 0 0,0 0 0,0 0 0,0 0-1,1 0 1,-1-1 0,2 1 0,-1 0 0,0-1 0,1 0 0,6 9 0,3 6-33,15 29 448,3-2 1,37 45-1,-57-80-464,0 0 0,1-1-1,0-1 1,1 0-1,0 0 1,1-1 0,-1 0-1,2-2 1,-1 1-1,1-1 1,0-1-1,21 6 1,-26-8-1266,-21-2-1777,-25-4-4782,17-6-472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488"/>
    </inkml:context>
    <inkml:brush xml:id="br0">
      <inkml:brushProperty name="width" value="0.025" units="cm"/>
      <inkml:brushProperty name="height" value="0.025" units="cm"/>
    </inkml:brush>
  </inkml:definitions>
  <inkml:trace contextRef="#ctx0" brushRef="#br0">1 704 5349,'0'0'24135,"7"-9"-22801,-2 2-1190,-1 0-1,1-1 1,-1 1-1,-1-1 0,1 0 1,-1 0-1,-1 0 1,3-13-1,0-4 76,-2-1 1,0-27-1,0-40-219,-5 0 0,-3 1 0,-21-111 0,24 197 0,1 5 0,1 0 0,-1 0 0,1 0 0,0-1 0,-1 1 0,1 0 0,0 0 0,0 0 0,0-1 0,0 1 0,0 0 0,0 0 0,0-1 0,1 1 0,-1 0 0,1-2 0,18 20 0,-16-13 0,38 36 49,83 62-1,-111-93-169,0 0-1,0-1 1,1-1-1,0 0 1,1 0-1,-1-2 0,1 0 1,0-1-1,0 0 1,1-1-1,27 2 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0.191"/>
    </inkml:context>
    <inkml:brush xml:id="br0">
      <inkml:brushProperty name="width" value="0.025" units="cm"/>
      <inkml:brushProperty name="height" value="0.025" units="cm"/>
    </inkml:brush>
  </inkml:definitions>
  <inkml:trace contextRef="#ctx0" brushRef="#br0">94 5528 6150,'-7'8'-443,"-8"8"2046,5-7-615,0 2 0,0-1 0,1 2 0,0-1 1,1 1-1,-8 14 0,47-44 2188,680-582-1073,-368 310-2019,100-91 78,414-370 739,-94 88 221,178-136-823,56 15 1089,-805 633-1320,534-406 1279,20-6-840,-739 557-489,16-12 122,0-1 0,21-23 0,-51 73-2644,-9-12-421,-2-3-1901</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277"/>
    </inkml:context>
    <inkml:brush xml:id="br0">
      <inkml:brushProperty name="width" value="0.025" units="cm"/>
      <inkml:brushProperty name="height" value="0.025" units="cm"/>
    </inkml:brush>
  </inkml:definitions>
  <inkml:trace contextRef="#ctx0" brushRef="#br0">75 57 6726,'0'0'14932,"7"-9"-13187,23-28-127,-30 37-1474,1-1 0,-1 0 0,1 0 0,0 1 0,-1-1 0,1 0 0,0 1 0,-1-1 0,1 0 0,0 1 0,0 0 0,0-1 0,0 1 0,-1-1 0,1 1 0,0 0 0,0-1 0,0 1 0,0 0 0,0 0 0,1 0 0,6 12 1342,-6 30-545,-2-38-653,-3 32-89,-2 0-1,-1-1 1,-2 0-1,-1 0 1,-2-1 0,-22 47-1,12-27 39,-19 75-1,39-127-236,1-1 0,-1 1 0,1 0 0,-1 0 0,1 0 0,0 0 0,-1 0 0,1 0 0,0 0 0,1 0 0,-1 0 0,0 0 0,0 0 0,1 0 0,-1 0 0,1 0 0,0-1 0,-1 1 0,3 3 0,-1-4 0,-1 0 0,1-1 0,0 1 0,-1-1 0,1 1 0,0-1 0,-1 0 0,1 0 0,0 0 0,0 0 0,0 0 0,-1 0 0,1 0 0,0 0 0,0-1 0,-1 1 0,1-1 0,0 1 0,-1-1 0,1 1 0,-1-1 0,1 0 0,1-1 0,32-16 0,-1-1 0,61-47 0,24-15 0,-116 79-264,0 0 1,0 1-1,0 0 1,0-1-1,0 1 1,0 0-1,1 0 0,-1 1 1,5-1-1,-7 1 137,0 0 0,0 0 0,-1 0 0,1 0 1,0 1-1,0-1 0,-1 0 0,1 0 0,0 1 0,0-1 0,-1 1 0,1-1 0,0 1 0,-1-1 0,1 1 0,-1-1 0,1 1 1,-1-1-1,1 1 0,-1 0 0,1-1 0,-1 1 0,1 0 0,-1 0 0,0-1 0,1 1 0,-1 0 0,0 0 0,0-1 0,0 1 1,1 0-1,-1 0 0,0 0 0,0-1 0,0 1 0,0 0 0,-1 0 0,1 1 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855"/>
    </inkml:context>
    <inkml:brush xml:id="br0">
      <inkml:brushProperty name="width" value="0.025" units="cm"/>
      <inkml:brushProperty name="height" value="0.025" units="cm"/>
    </inkml:brush>
  </inkml:definitions>
  <inkml:trace contextRef="#ctx0" brushRef="#br0">1 149 8648,'0'0'20697,"0"9"-20083,0 266 2194,2-313-2808,8-46 0,2-19 0,-11-55 0,-2 189 0,0-18 0,0 1 0,1-1 0,1 1 0,0-1 0,5 21 0,-6-32 0,1 1 0,0-1 0,0 0 0,0 1 0,0-1 0,1 0 0,-1 1 0,0-1 0,1 0 0,0 0 0,-1 0 0,1 0 0,0 0 0,0-1 0,0 1 0,0-1 0,1 1 0,-1-1 0,0 0 0,1 1 0,-1-1 0,0-1 0,1 1 0,0 0 0,-1 0 0,1-1 0,-1 0 0,1 1 0,-1-1 0,1 0 0,0 0 0,-1-1 0,1 1 0,3-1 0,0-1 0,1 1 0,-1-2 0,0 1 0,1-1 0,-1 0 0,0 0 0,-1 0 0,1-1 0,0 0 0,-1 0 0,0-1 0,0 1 0,0-1 0,-1 0 0,0-1 0,4-5 0,7-11 0,0 0 0,17-41 0,-11 12 0,-20 128 0,-13 25 0,6-64 0,1-1 0,3 1 0,1-1 0,6 69 0,-4-102-136,0 0-1,1-1 1,-1 1-1,1-1 1,0 1 0,0-1-1,0 0 1,0 0-1,0 0 1,1 0-1,0 0 1,-1 0 0,6 3-1,-5-3-286,0-1-1,1 1 1,-1-1-1,1 0 1,-1 0-1,1-1 1,0 1-1,-1-1 1,1 1-1,0-1 1,0-1-1,8 2 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6.613"/>
    </inkml:context>
    <inkml:brush xml:id="br0">
      <inkml:brushProperty name="width" value="0.025" units="cm"/>
      <inkml:brushProperty name="height" value="0.025" units="cm"/>
    </inkml:brush>
  </inkml:definitions>
  <inkml:trace contextRef="#ctx0" brushRef="#br0">210 0 10698,'0'0'19709,"-11"15"-19111,-19 32-339,1 2-1,3 1 0,-29 73 0,43-90-167,1 0 0,1 1 1,2-1-1,2 2 0,0-1 0,3 1 0,0 44 0,4-74-204,-1 0 1,1 0-1,0 0 1,0 0-1,0-1 0,0 1 1,1-1-1,0 1 0,0-1 1,0 1-1,1-1 1,-1 0-1,1 0 0,0 0 1,0 0-1,1-1 0,-1 1 1,1-1-1,0 0 1,-1 0-1,1 0 0,1 0 1,-1-1-1,0 0 1,5 2-1,4 1-1008,0-1 0,1-1 1,-1 0-1,1 0 0,-1-2 1,1 1-1,24-2 0,0-2-14307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233"/>
    </inkml:context>
    <inkml:brush xml:id="br0">
      <inkml:brushProperty name="width" value="0.025" units="cm"/>
      <inkml:brushProperty name="height" value="0.025" units="cm"/>
    </inkml:brush>
  </inkml:definitions>
  <inkml:trace contextRef="#ctx0" brushRef="#br0">29 18 12172,'0'0'12769,"1"12"-10506,0 52-797,-2 0-1,-12 83 0,0 2-298,9 62-1167,6-324 0,4 0 0,5 0 0,32-140 0,-42 248 0,0-1 0,1 0 0,0 1 0,0 0 0,0-1 0,1 1 0,0 0 0,0 0 0,6-8 0,-8 12 0,1 0 0,-1 0 0,1 0 0,-1 0 0,1 0 0,-1 0 0,1 0 0,0 0 0,-1 1 0,1-1 0,0 1 0,0-1 0,0 1 0,-1 0 0,1-1 0,0 1 0,0 0 0,0 0 0,0 0 0,-1 1 0,1-1 0,0 0 0,0 1 0,0-1 0,-1 1 0,1 0 0,0-1 0,-1 1 0,1 0 0,0 0 0,-1 0 0,1 0 0,-1 0 0,2 2 0,7 4 0,0 1 0,0 1 0,-1 0 0,0 0 0,11 15 0,-16-19 0,-1 0 0,1 0 0,-1 0 0,0 1 0,-1-1 0,0 1 0,0-1 0,0 1 0,0 0 0,-1 0 0,0 0 0,0 0 0,0 12 0,-2-15 0,0 0 0,0 0 0,-1-1 0,1 1 0,0 0 0,-1 0 0,0-1 0,0 1 0,0-1 0,0 1 0,0-1 0,0 0 0,0 0 0,-1 0 0,1 0 0,-1-1 0,0 1 0,1 0 0,-1-1 0,0 0 0,0 0 0,0 0 0,0 0 0,-4 1 0,-9 2 0,0 0 0,0-1 0,-20 2 0,21-3 0,8-1 0,-1 0 0,0-1 0,0 0 0,0 0 0,1 0 0,-11-2 0,18 2-56,0-1-1,0 1 1,-1 0 0,1 0 0,0 0-1,0 0 1,0 0 0,0 0 0,0-1-1,-1 1 1,1 0 0,0 0 0,0 0-1,0 0 1,0-1 0,0 1-1,0 0 1,0 0 0,0 0 0,0-1-1,0 1 1,0 0 0,0 0 0,0 0-1,0-1 1,0 1 0,0 0 0,0 0-1,0 0 1,0-1 0,0 1-1,0 0 1,0 0 0,0 0 0,0-1-1,0 1 1,0 0 0,0 0 0,0 0-1,1-1 1,-1 1 0,0 0-1,0 0 1,0 0 0,0 0 0,0 0-1,1 0 1,-1-1 0,0 1 0,0 0-1,0 0 1,1 0 0,-1 0 0,0 0-1,0 0 1,12-8-7187,10-1-1741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559"/>
    </inkml:context>
    <inkml:brush xml:id="br0">
      <inkml:brushProperty name="width" value="0.025" units="cm"/>
      <inkml:brushProperty name="height" value="0.025" units="cm"/>
    </inkml:brush>
  </inkml:definitions>
  <inkml:trace contextRef="#ctx0" brushRef="#br0">24 161 20019,'0'0'7041,"-4"8"-4233,-11 26-859,14-33-1935,1-1 0,0 0 0,-1 0 0,1 0 0,0 1 0,0-1 0,0 0 0,-1 1 0,1-1 0,0 0 0,0 0 0,0 1 0,-1-1 0,1 0 0,0 1 0,0-1 0,0 0 0,0 1 0,0-1 0,0 0 0,0 1 0,0-1 0,0 0 0,0 1 0,0-1 0,0 0 0,0 1 0,0-1 0,0 0 0,0 1 0,0-1 0,0 0 0,1 1 0,-1-1 1,0 0-1,0 1 0,0-1 0,1 0 0,-1 0 0,0 1 0,0-1 0,0 0 0,1 0 0,-1 1 0,0-1 0,1 0 0,-1 0 0,0 0 0,0 0 0,1 1 0,-1-1 0,0 0 0,1 0 0,-1 0 0,0 0 0,1 0 0,15-5 137,-15 4-151,10-5 0,-1-1 0,1 0 0,-1 0 0,-1-1 0,1-1 0,-2 0 0,12-14 0,0-1 0,29-50 0,-29 37 0,-16 48 0,-4 8 0,-12 56 0,7-55 0,1 1 0,2-1 0,-1 26 0,3-45-34,0-1 1,0 1-1,-1 0 1,1 0-1,0-1 0,1 1 1,-1 0-1,0 0 1,0-1-1,0 1 1,0 0-1,1 0 0,-1-1 1,0 1-1,1 0 1,-1-1-1,0 1 0,1 0 1,-1-1-1,1 1 1,-1-1-1,1 1 1,-1-1-1,1 1 0,0-1 1,-1 1-1,1-1 1,0 1-1,0 0 0,1-1-152,-1 0 0,1 0 1,-1 0-1,1-1 0,-1 1 0,1 0 0,-1 0 0,1-1 0,-1 1 0,0-1 0,1 1 0,-1-1 0,0 0 0,2 0 0,3-3-1174,-1 0-1,0 1 1,0-1 0,0-1-1,-1 1 1,7-8 0,10-23-12579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885"/>
    </inkml:context>
    <inkml:brush xml:id="br0">
      <inkml:brushProperty name="width" value="0.025" units="cm"/>
      <inkml:brushProperty name="height" value="0.025" units="cm"/>
    </inkml:brush>
  </inkml:definitions>
  <inkml:trace contextRef="#ctx0" brushRef="#br0">126 0 13357,'0'0'19111,"11"6"-18860,-3-3-249,-1 1 1,0 0 0,1 0-1,-1 1 1,-1 0-1,1 0 1,-1 0-1,1 1 1,-2 0-1,1 0 1,-1 1-1,0 0 1,0 0-1,-1 0 1,0 0-1,0 1 1,0-1-1,4 17 1,-6-4 4,0-1 0,-1 1 1,-1 0-1,-1-1 0,-1 1 0,0 0 1,-2-1-1,0 0 0,-1 0 0,-1 0 0,-11 25 1,-13 20-214,-67 106 1,94-165 182,-40 61-2636,2-15-4040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220"/>
    </inkml:context>
    <inkml:brush xml:id="br0">
      <inkml:brushProperty name="width" value="0.025" units="cm"/>
      <inkml:brushProperty name="height" value="0.025" units="cm"/>
    </inkml:brush>
  </inkml:definitions>
  <inkml:trace contextRef="#ctx0" brushRef="#br0">1 182 16367,'0'0'11120,"8"1"-10287,-6-1-796,1 1 1,0-1-1,0-1 0,-1 1 1,1 0-1,0-1 0,0 1 1,-1-1-1,1 0 0,0 0 1,-1 0-1,1 0 0,-1 0 1,0 0-1,4-4 0,0 1-17,-1-1 0,0-1 0,0 1 0,-1-1 0,0 0 0,5-9 0,8-13-131,-2 0 1,14-38 0,-34 127-45,-6-11 100,4 0 0,-3 68 0,9-118-3,1 1 1,0-1 0,0 0 0,0 0 0,0 0 0,0 1 0,0-1 0,-1 0 0,1 0 0,0 0 0,0 1 0,0-1-1,0 0 1,0 0 0,0 1 0,0-1 0,0 0 0,0 0 0,0 1 0,0-1 0,0 0 0,0 0 0,0 0 0,0 1 0,0-1-1,1 0 1,-1 0 0,0 1 0,0-1 0,0 0 0,0 0 0,0 0 0,0 0 0,1 1 0,-1-1 0,0 0 0,0 0-1,0 0 1,1 0 0,-1 0 0,0 1 0,0-1 0,0 0 0,1 0 0,-1 0 0,0 0 0,0 0 0,0 0 0,1 0 0,-1 0-1,0 0 1,0 0 0,1 0 0,-1 0 0,0 0 0,0 0 0,0 0 0,1 0 0,-1 0 0,0 0 0,1 0 0,8-14-4908,-2-14-2221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058"/>
    </inkml:context>
    <inkml:brush xml:id="br0">
      <inkml:brushProperty name="width" value="0.025" units="cm"/>
      <inkml:brushProperty name="height" value="0.025" units="cm"/>
    </inkml:brush>
  </inkml:definitions>
  <inkml:trace contextRef="#ctx0" brushRef="#br0">0 1 4100,'0'0'16885,"1"10"-16420,0 23-268,-2-16-542,1 0 0,1 1 1,0-1-1,6 21 0,-3-26-7679,-2-8 2659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412"/>
    </inkml:context>
    <inkml:brush xml:id="br0">
      <inkml:brushProperty name="width" value="0.025" units="cm"/>
      <inkml:brushProperty name="height" value="0.025" units="cm"/>
    </inkml:brush>
  </inkml:definitions>
  <inkml:trace contextRef="#ctx0" brushRef="#br0">1 1 2434,'0'0'10250,"0"49"-9770,0-43-480,0-4-992,0 0-386,4 0-3586</inkml:trace>
  <inkml:trace contextRef="#ctx0" brushRef="#br0" timeOffset="1">22 197 8104,'0'0'5349,"-13"57"-3556,11-46-1120,2-8-577,0-19-5541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068"/>
    </inkml:context>
    <inkml:brush xml:id="br0">
      <inkml:brushProperty name="width" value="0.025" units="cm"/>
      <inkml:brushProperty name="height" value="0.025" units="cm"/>
    </inkml:brush>
  </inkml:definitions>
  <inkml:trace contextRef="#ctx0" brushRef="#br0">9 0 9993,'0'9'2787,"-4"150"482,0-48-3646,11 119-1,8 100-7558,-18-110 5524,1-15 5906,2 9-1717,0-71-4408,0-97-1688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413"/>
    </inkml:context>
    <inkml:brush xml:id="br0">
      <inkml:brushProperty name="width" value="0.025" units="cm"/>
      <inkml:brushProperty name="height" value="0.025" units="cm"/>
    </inkml:brush>
  </inkml:definitions>
  <inkml:trace contextRef="#ctx0" brushRef="#br0">7 0 256,'-3'51'3972,"0"-1"-2018,3-2-737,0-2-705,0-2-447,1-3-1571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3.261"/>
    </inkml:context>
    <inkml:brush xml:id="br0">
      <inkml:brushProperty name="width" value="0.025" units="cm"/>
      <inkml:brushProperty name="height" value="0.025" units="cm"/>
    </inkml:brush>
  </inkml:definitions>
  <inkml:trace contextRef="#ctx0" brushRef="#br0">17 0 6790,'0'0'10736,"-4"8"-8707,-8 27-220,12-34-1719,0 0 0,0 0 0,0 0 0,0 0 0,0 0 0,0 0 0,1 0 0,-1 0 0,0 0 0,1 0 0,-1 0 0,0 0 0,1 0 0,0 0 0,-1 0 0,1 0 0,-1-1 0,1 1 0,0 0 0,0 0 0,-1 0 0,1-1 1,0 1-1,0-1 0,0 1 0,0-1 0,0 1 0,0-1 0,1 1 0,33 10 1395,-28-9-1117,33 6 528,1 0 0,1-3 0,45 0 0,125-10-738,-128-1-1605,-31-6-5509,-35 5-112</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7.071"/>
    </inkml:context>
    <inkml:brush xml:id="br0">
      <inkml:brushProperty name="width" value="0.025" units="cm"/>
      <inkml:brushProperty name="height" value="0.025" units="cm"/>
    </inkml:brush>
  </inkml:definitions>
  <inkml:trace contextRef="#ctx0" brushRef="#br0">100 26 2723,'0'0'21076,"0"6"-20196,0 81 2548,1-102-2577,-1 7-589,0 0 1,0-1-1,0 1 0,-1 0 0,-3-14 0,3 20-228,0 0 0,0-1 0,0 1 0,0 0-1,0 0 1,0 0 0,0 0 0,-1 0 0,1 0 0,-1 0-1,0 1 1,1-1 0,-1 0 0,0 1 0,0-1 0,0 1 0,0 0-1,0 0 1,0 0 0,-1 0 0,1 0 0,0 0 0,0 0-1,-1 1 1,-4-1 0,5 1-17,1 0 0,-1 0 0,0 0-1,0 1 1,1-1 0,-1 1 0,0-1 0,0 1 0,1 0-1,-1-1 1,1 1 0,-1 0 0,1 0 0,-1 0 0,1 0-1,-1 0 1,1 1 0,0-1 0,0 0 0,-1 1 0,1-1-1,0 1 1,0-1 0,1 1 0,-1-1 0,0 1 0,0 0-1,1-1 1,-1 1 0,1 0 0,-1-1 0,1 1 0,0 0-1,0 3 1,-3 10 10,2-1 0,-1 31 0,3-38-19,-1 3-4,0 1-1,1 0 1,1-1-1,0 1 1,6 19 0,-7-29-2,-1 1 1,0 0 0,1-1 0,0 1 0,-1-1-1,1 0 1,0 1 0,0-1 0,0 1 0,0-1 0,0 0-1,0 0 1,0 0 0,0 1 0,0-1 0,1 0 0,-1 0-1,0-1 1,1 1 0,-1 0 0,0 0 0,1-1-1,-1 1 1,1-1 0,0 1 0,-1-1 0,1 0 0,-1 1-1,1-1 1,0 0 0,-1 0 0,1 0 0,-1 0 0,1-1-1,0 1 1,-1 0 0,1-1 0,-1 1 0,1-1-1,-1 1 1,1-1 0,-1 0 0,1 1 0,-1-1 0,0 0-1,1 0 1,-1 0 0,0 0 0,0 0 0,1-2 0,5-3 23,-1-1 1,-1 0 0,1 0 0,-1 0 0,0 0 0,-1-1 0,0 0 0,0 0 0,-1 0 0,0 0 0,0-1 0,-1 0 0,0 1 0,0-1 0,-1 0 0,-1 0 0,1 1 0,-2-14 0,1 21-27,0 0 0,0 0 0,-1 0 0,1 0 0,0 0 0,0 0 0,-1 0 0,1 0 0,-1 0 0,1 0 0,-1 0 0,1 0 0,-1 1 0,0-1 0,1 0 0,-1 0 0,0 1 0,1-1 0,-1 0 0,0 1 0,0-1 0,0 1 0,0-1 0,0 1 0,0-1 0,0 1 0,0 0 0,1-1 0,-1 1 0,0 0 0,0 0 0,0 0 0,-1 0 0,1 0 0,0 0 0,0 0 0,0 0 0,0 0 0,0 0 0,0 1 0,1-1 0,-1 0 0,0 1 0,0-1 0,0 1 0,0-1 0,0 1 0,0-1 0,0 1 0,1-1 0,-1 1 0,0 0 0,0 0 0,1-1 0,-1 1 0,1 0 0,-1 0 0,1 0 0,-1 0 0,1 0 0,-1-1 0,1 1 0,0 0 0,-1 2 0,-3 14 0,1 0 0,1-1 0,0 1 0,1 0 0,3 32 0,-2-10 0,0-39 0,0 0 0,0 0 0,0 1 0,0-1 0,0 0 0,0 0 0,0 0 0,0 1 0,0-1 0,0 0 0,0 0 0,0 0 0,0 1 0,0-1 0,0 0 0,0 0 0,0 0 0,0 1 0,0-1 0,0 0 0,0 0 0,0 0 0,0 1 0,0-1 0,0 0 0,1 0 0,-1 0 0,0 1 0,0-1 0,0 0 0,0 0 0,0 0 0,1 0 0,-1 0 0,0 1 0,0-1 0,0 0 0,1 0 0,-1 0 0,0 0 0,0 0 0,0 0 0,1 0 0,-1 0 0,0 0 0,0 0 0,1 0 0,9-9 0,6-17 0,-10 10 0,-1 0 0,0-1 0,-1 1 0,-1-1 0,-1 0 0,0 0 0,-1-19 0,-1 35 0,0 0 0,0 0 0,0-1 0,0 1 0,0 0 0,0 0 0,-1-1 0,1 1 0,0 0 0,-1 0 0,1-1 0,0 1 0,-1 0 0,0 0 0,1 0 0,-1 0 0,0 0 0,1 0 0,-2-1 0,1 1 0,0 1 0,0 0 0,1-1 0,-1 1 0,0 0 0,0 0 0,0-1 0,0 1 0,1 0 0,-1 0 0,0 0 0,0 0 0,0 0 0,0 0 0,1 1 0,-1-1 0,0 0 0,0 0 0,0 0 0,1 1 0,-2 0 0,-1 0 0,-1 1 0,1 0 0,0 0 0,1 0 0,-1 0 0,0 1 0,0-1 0,1 1 0,0 0 0,-1-1 0,-2 7 0,-2 5 0,2 0 0,-1 0 0,2 0 0,0 1 0,-3 24 0,33-84 0,-10 10 0,-11 23 0,0 0 0,1 0 0,1 1 0,11-17 0,-18 27-7,0 1 1,1 0-1,-1 0 1,0-1-1,0 1 0,0 0 1,0 0-1,1-1 1,-1 1-1,0 0 0,0 0 1,0 0-1,1 0 0,-1-1 1,0 1-1,0 0 1,1 0-1,-1 0 0,0 0 1,0 0-1,1 0 1,-1-1-1,0 1 0,1 0 1,-1 0-1,0 0 1,0 0-1,1 0 0,-1 0 1,0 0-1,1 0 0,-1 1 1,0-1-1,0 0 1,1 0-1,-1 0 0,0 0 1,1 0-1,-1 0 1,0 0-1,0 1 0,1-1 1,-1 0-1,0 0 1,0 0-1,0 1 0,1-1 1,-1 0-1,7 21-813,-2 36-1394,-5-50 1771,2 78-6363,-2-47 693</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45.495"/>
    </inkml:context>
    <inkml:brush xml:id="br0">
      <inkml:brushProperty name="width" value="0.025" units="cm"/>
      <inkml:brushProperty name="height" value="0.025" units="cm"/>
    </inkml:brush>
  </inkml:definitions>
  <inkml:trace contextRef="#ctx0" brushRef="#br0">42 62 10634,'0'0'15882,"-21"5"-13016,18-48-1949,-2 30-212,-1 31-319,6-15-371,-2 4 18,0-1 0,1 1-1,0 0 1,1 0 0,0 0-1,0 0 1,0 0 0,3 12-1,-3-19-25,0 0 0,1 1 0,-1-1 0,0 0 0,1 0 0,-1 0 0,0 1 0,1-1 0,-1 0 0,1 0 0,-1 0 0,0 0 0,1 0 0,-1 0 0,1 0 0,-1 0 0,0 0 0,1 0 0,-1 0 0,0 0 0,1 0 0,-1 0 0,1 0 0,-1 0 0,0 0 0,1-1 0,-1 1 0,0 0 0,1 0 0,-1 0 0,0-1 0,1 1 0,-1 0 0,0 0 0,1-1 0,-1 1 0,0 0 0,0-1-1,1 1 1,-1 0 0,0-1 0,0 1 0,0 0 0,1-1 0,-1 1 0,0 0 0,0-1 0,0 1 0,0-1 0,0 1 0,0 0 0,0-2 0,8-20 461,-4-24-277,-8 24-159,4 21-32,-1 1 0,1-1 0,0 1 0,0 0 1,-1-1-1,1 1 0,0-1 0,0 1 0,-1 0 1,1 0-1,0-1 0,-1 1 0,1 0 0,-1-1 1,1 1-1,0 0 0,-1 0 0,1 0 1,-1 0-1,1-1 0,-1 1 0,1 0 0,0 0 1,-1 0-1,1 0 0,-1 0 0,1 0 0,-1 0 1,1 0-1,-1 0 0,1 0 0,-1 0 0,1 0 1,0 1-1,-1-1 0,0 1 0,0-1 0,0 1 0,0 0 0,1 0 0,-1 0 0,1 0 0,-1 0 0,0 0 0,1 0 0,0 0 0,-1 0 0,1 0 0,-1 0 0,1 0 0,0 0 0,0 0 0,0 0 0,0 0 0,0 0 0,0 2 0,0 31 0,1-24 0,-1-6 0,3 33-151,-2-36 128,-1 0 0,0 0 0,1 0-1,-1-1 1,0 1 0,1 0 0,-1-1 0,1 1 0,-1 0 0,1-1 0,-1 1 0,1 0 0,0-1 0,-1 1-1,1-1 1,0 1 0,-1-1 0,1 0 0,0 1 0,-1-1 0,1 0 0,0 1 0,0-1 0,0 0 0,-1 0-1,1 0 1,0 1 0,0-1 0,0 0 0,0 0 0,-1 0 0,1-1 0,0 1 0,0 0 0,0 0 0,-1 0-1,1-1 1,0 1 0,0 0 0,0-1 0,1 0 0,-1 0-501,1 0 1,0-1-1,0 1 1,-1-1-1,1 1 0,-1-1 1,1 0-1,-1 0 1,0 0-1,1 0 0,-1 0 1,0 0-1,0 0 1,-1 0-1,2-3 0,-1 3-88,9-26-10161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277"/>
    </inkml:context>
    <inkml:brush xml:id="br0">
      <inkml:brushProperty name="width" value="0.025" units="cm"/>
      <inkml:brushProperty name="height" value="0.025" units="cm"/>
    </inkml:brush>
  </inkml:definitions>
  <inkml:trace contextRef="#ctx0" brushRef="#br0">0 1 6566,'0'0'8744,"5"65"-8295,1-26-353,-2 6-96,-1-1-1794,-1 4-3202</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614"/>
    </inkml:context>
    <inkml:brush xml:id="br0">
      <inkml:brushProperty name="width" value="0.025" units="cm"/>
      <inkml:brushProperty name="height" value="0.025" units="cm"/>
    </inkml:brush>
  </inkml:definitions>
  <inkml:trace contextRef="#ctx0" brushRef="#br0">33 1 8808,'0'0'737,"-7"80"-160,4-48-577,3-7-1314,0-5-1889</inkml:trace>
  <inkml:trace contextRef="#ctx0" brushRef="#br0" timeOffset="1">18 603 1281,'-1'64'577,"-2"-1"-385,1-1 32,-2-4-160,-4-4-1729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767"/>
    </inkml:context>
    <inkml:brush xml:id="br0">
      <inkml:brushProperty name="width" value="0.025" units="cm"/>
      <inkml:brushProperty name="height" value="0.025" units="cm"/>
    </inkml:brush>
  </inkml:definitions>
  <inkml:trace contextRef="#ctx0" brushRef="#br0">12 0 4869,'-2'15'5221,"-7"97"-2098,9-97-3127,0 0 0,1 0 0,1 0 1,0 0-1,1-1 0,8 27 0,14 29-2474,-19-44 2429,-1 0 0,-1 0 0,-1 0 0,-1 37 0,-3 12 929,-1-19 1800,7 65 1,-3-116-2279,-2-12-668,-1-14-1477,-7-12-3072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559"/>
    </inkml:context>
    <inkml:brush xml:id="br0">
      <inkml:brushProperty name="width" value="0.025" units="cm"/>
      <inkml:brushProperty name="height" value="0.025" units="cm"/>
    </inkml:brush>
  </inkml:definitions>
  <inkml:trace contextRef="#ctx0" brushRef="#br0">0 0 17296,'0'0'5349,"52"42"-3907,-29-21-65,-3 3-384,0 3-128,-6 5-257,-6 7-95,-7 4-33,-1 9-63,-4 5-129,-10 5-64,-4 1-128,-3-1-64,-1-8-1057,0-11-2914,3-18-5606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407"/>
    </inkml:context>
    <inkml:brush xml:id="br0">
      <inkml:brushProperty name="width" value="0.025" units="cm"/>
      <inkml:brushProperty name="height" value="0.025" units="cm"/>
    </inkml:brush>
  </inkml:definitions>
  <inkml:trace contextRef="#ctx0" brushRef="#br0">32 0 11563,'0'0'6267,"-3"11"-3518,-5 20-1086,1 0 1,-3 33-1,9-56-1473,0 0 1,0 0 0,1 0-1,0 0 1,0-1 0,1 1-1,0 0 1,0 0-1,1 0 1,0-1 0,1 1-1,-1-1 1,1 1 0,1-1-1,6 11 1,-7-15-216,0-1-1,0 1 1,0-1-1,0 0 1,0 0-1,0 0 1,1 0 0,-1-1-1,1 1 1,-1-1-1,1 0 1,-1 0-1,1 0 1,0 0 0,-1-1-1,1 0 1,0 0-1,0 0 1,-1 0-1,1 0 1,0-1-1,0 1 1,-1-1 0,1 0-1,-1 0 1,1-1-1,-1 1 1,1-1-1,-1 1 1,5-5-1,5-1-1373,-1-1-1,-1 0 1,1-1-1,-2-1 0,1 0 1,14-18-1,-7 4-4104,-4 1-1388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779"/>
    </inkml:context>
    <inkml:brush xml:id="br0">
      <inkml:brushProperty name="width" value="0.025" units="cm"/>
      <inkml:brushProperty name="height" value="0.025" units="cm"/>
    </inkml:brush>
  </inkml:definitions>
  <inkml:trace contextRef="#ctx0" brushRef="#br0">197 1 5509,'0'0'8275,"-3"11"-4512,-20 52 518,-36 69-1,36-85-3736,2 1 0,1 1 0,3 1-1,-13 63 1,62-177-13345,-16 19 2380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212"/>
    </inkml:context>
    <inkml:brush xml:id="br0">
      <inkml:brushProperty name="width" value="0.025" units="cm"/>
      <inkml:brushProperty name="height" value="0.025" units="cm"/>
    </inkml:brush>
  </inkml:definitions>
  <inkml:trace contextRef="#ctx0" brushRef="#br0">181 1 16239,'0'0'10981,"0"9"-10249,-3 6-582,0 0-1,-1 0 1,0-1 0,-1 1 0,-1-1-1,0-1 1,-15 25 0,-4 1 807,-43 54 0,65-90-865,-14 16 669,17-19-749,0 0 1,0 0-1,0 0 1,1-1-1,-1 1 1,0 0-1,0-1 1,0 1-1,0 0 1,0 0-1,0-1 1,0 1-1,0 0 1,0 0-1,0-1 1,0 1-1,0 0 1,0-1-1,0 1 1,0 0-1,0 0 1,-1-1-1,1 1 1,0 0-1,0 0 1,0-1-1,0 1 1,0 0-1,-1 0 1,1 0-1,0-1 1,0 1-1,0 0 1,-1 0-1,1 0 1,0 0-1,0-1 1,0 1-1,-1 0 1,1 0-1,0 0 1,0 0-1,-1 0 1,1 0-1,0 0 1,-1 0 0,1 0-1,0 0 1,0 0-1,-1 0 1,1 0-1,0 0 1,0 0-1,-1 0 1,1 0-1,0 0 1,-1 0-1,1 0 1,0 0-1,0 0 1,-1 0-1,1 1 1,0-1-1,0 0 1,3-19-262,1 0 0,2 0 0,0 0 0,0 1 0,2 0 0,0 0 0,17-26 0,-20 74-98,-7 18 371,0-31 50,1 0 1,1 0-1,1-1 1,0 1-1,1 0 1,5 17-1,-7-33-27,1 0 0,-1 0 0,1 0 0,-1 1-1,1-1 1,0 0 0,-1 0 0,1 0 0,0 0 0,0 0 0,0 0 0,0 0 0,0 0 0,0-1 0,0 1-1,0 0 1,2 0 0,-3-1-35,1 0-1,-1 1 0,1-1 0,-1 0 0,0 0 1,1 0-1,-1 0 0,1 0 0,-1 0 0,1-1 1,-1 1-1,1 0 0,-1 0 0,0 0 1,1 0-1,-1 0 0,1-1 0,-1 1 0,0 0 1,1 0-1,-1-1 0,1 1 0,-1 0 0,0-1 1,0 1-1,1 0 0,-1-1 0,0 1 1,1 0-1,-1-1 0,0 1 0,0-1 0,0 1 1,1 0-1,-1-1 0,0 1 0,0-1 0,0 1 1,0-1-1,0 1 0,0 0 0,0-1 1,0 1-1,0-1 0,0 1 0,0-1 0,0 0 1,0-12 19,0-1 1,-1 1 0,0 0-1,-1-1 1,0 1 0,-1 0-1,-8-23 1,7 28-32,1 0 0,-1 0 0,0 0 1,-1 1-1,0 0 0,0 0 0,0 0 1,-1 0-1,0 1 0,0 0 0,-1 0 0,0 1 1,-8-6-1,4 7-17,14 12-47,16 11-10,-4-12-160,-1-1 0,1 0 0,0-1 0,25 5 0,30 2-7313,-48-9 2769,2 1-3257</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571"/>
    </inkml:context>
    <inkml:brush xml:id="br0">
      <inkml:brushProperty name="width" value="0.025" units="cm"/>
      <inkml:brushProperty name="height" value="0.025" units="cm"/>
    </inkml:brush>
  </inkml:definitions>
  <inkml:trace contextRef="#ctx0" brushRef="#br0">263 0 14606,'0'0'6555,"-8"10"-4371,-42 49 755,-45 73 0,77-106-2691,2 2-1,1 0 0,1 1 0,2 0 0,-17 58 0,28-83-239,0 0-1,0 0 1,0 0-1,0 0 0,1 0 1,0 0-1,-1 0 0,2 0 1,-1 0-1,0 0 1,1 0-1,0 0 0,0 0 1,0 0-1,0 0 0,1 0 1,2 5-1,-2-7-97,1 0 0,0 1 0,0-1-1,0 0 1,0-1 0,0 1 0,0 0 0,0-1-1,0 0 1,1 0 0,-1 0 0,1 0 0,-1 0 0,1-1-1,-1 1 1,1-1 0,-1 0 0,1 0 0,5-1-1,-5 1-583,1 0 0,0-1 0,0 0-1,0 0 1,0 0 0,-1 0 0,1-1-1,-1 1 1,1-1 0,-1 0-1,1-1 1,5-3 0,22-18-7424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927"/>
    </inkml:context>
    <inkml:brush xml:id="br0">
      <inkml:brushProperty name="width" value="0.025" units="cm"/>
      <inkml:brushProperty name="height" value="0.025" units="cm"/>
    </inkml:brush>
  </inkml:definitions>
  <inkml:trace contextRef="#ctx0" brushRef="#br0">71 1 11531,'0'0'6630,"-5"8"-3021,-3 8-2909,1 1 0,1 1 0,0-1 0,1 1 0,1 0-1,0 0 1,2 0 0,-2 33 0,7 44-405,-1-54 37,-1-1 1,-10 76-1,4-101 597,1-22-60,0-25-307,3-30-474,-1 31-83,2 0-1,1 0 0,1 0 0,1 0 0,2 1 0,11-40 0,-14 66-6,-1 1 1,1-1-1,0 0 0,1 1 1,-1-1-1,0 1 0,1 0 0,0 0 1,0 0-1,0 0 0,0 1 0,0-1 1,0 1-1,1-1 0,-1 1 1,1 0-1,6-2 0,-7 3-4,0 0 0,0 0 0,-1 1-1,1-1 1,0 1 0,0-1 0,0 1 0,0 0-1,0 0 1,0 1 0,0-1 0,-1 0 0,1 1-1,0 0 1,0-1 0,0 1 0,-1 0 0,1 1-1,-1-1 1,1 0 0,-1 1 0,1 0 0,-1-1-1,0 1 1,4 3 0,-5-3 18,1-1 1,0 1-1,-1 0 1,0-1-1,1 1 1,-1 0-1,0 0 1,0 0-1,0 0 1,0 0-1,0 0 1,-1 0-1,1 1 1,0-1-1,-1 0 1,0 0-1,0 0 1,1 1-1,-1-1 0,-1 0 1,1 0-1,0 1 1,0-1-1,-1 0 1,1 0-1,-1 0 1,0 0-1,0 0 1,0 0-1,0 0 1,0 0-1,0 0 1,0 0-1,-1 0 1,1 0-1,0-1 1,-1 1-1,0-1 1,1 1-1,-1-1 0,0 1 1,-3 1-1,-2 2 47,-1-1-1,0 1 1,0-1-1,0 0 1,0-1-1,0 0 1,-1 0-1,1-1 1,-15 2-1,-12-7-3625,26-4 270,23-4 23,3 4-4589,4 0-5750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258"/>
    </inkml:context>
    <inkml:brush xml:id="br0">
      <inkml:brushProperty name="width" value="0.025" units="cm"/>
      <inkml:brushProperty name="height" value="0.025" units="cm"/>
    </inkml:brush>
  </inkml:definitions>
  <inkml:trace contextRef="#ctx0" brushRef="#br0">1 179 16335,'0'0'15177,"9"-9"-15080,4-6-107,-2 0 0,1 0 0,-2-1 0,0 0 0,-1-1 0,-1 0 0,12-36-1,-17 47-121,-2 10 50,-3 22 23,-7 42 71,1-32-477,1-1 1,-3 69 0,11-105 376,-1 1 0,0 0 1,0-1-1,0 1 0,1 0 1,-1 0-1,0-1 1,0 1-1,1 0 0,-1 0 1,0 0-1,0-1 0,1 1 1,-1 0-1,0 0 0,1 0 1,-1 0-1,0 0 1,1-1-1,-1 1 0,0 0 1,1 0-1,-1 0 0,0 0 1,1 0-1,-1 0 0,0 0 1,1 0-1,-1 0 1,0 0-1,1 0 0,-1 1 1,0-1-1,1 0 0,-1 0 1,0 0-1,1 0 0,-1 0 1,0 1-1,0-1 1,1 0-1,-1 0 0,0 1 1,0-1-1,1 0 0,-1 0 1,0 1-1,0-1 0,0 0 1,1 0-1,-1 1 1,0-1-1,0 0 0,0 1 1,0-1-1,0 0 0,0 1 1,0-1-1,0 0 0,1 1 1,-2 0-1,19-26-6009,-5-8-1964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602"/>
    </inkml:context>
    <inkml:brush xml:id="br0">
      <inkml:brushProperty name="width" value="0.025" units="cm"/>
      <inkml:brushProperty name="height" value="0.025" units="cm"/>
    </inkml:brush>
  </inkml:definitions>
  <inkml:trace contextRef="#ctx0" brushRef="#br0">27 0 15150,'0'0'7848,"0"62"-5734,3-36-641,5 3-160,4 5-512,0 0-449,-2 6-255,1 3-33,-6 3 0,-5 4-128,0 7-961,-18 3-1025,-11 4-2242,-11-2-3684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659"/>
    </inkml:context>
    <inkml:brush xml:id="br0">
      <inkml:brushProperty name="width" value="0.025" units="cm"/>
      <inkml:brushProperty name="height" value="0.025" units="cm"/>
    </inkml:brush>
  </inkml:definitions>
  <inkml:trace contextRef="#ctx0" brushRef="#br0">44 1 12300,'0'0'3427,"-5"53"-2434,-6-18-128,3 11-577,-1 8-192,3 6-96,1 7 64,5 3-32,0 1-32,0-1-32,6-8-1505,-1-4-1763,-1-3-3554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992"/>
    </inkml:context>
    <inkml:brush xml:id="br0">
      <inkml:brushProperty name="width" value="0.025" units="cm"/>
      <inkml:brushProperty name="height" value="0.025" units="cm"/>
    </inkml:brush>
  </inkml:definitions>
  <inkml:trace contextRef="#ctx0" brushRef="#br0">15 1 4324,'-2'76'10218,"-3"0"-8873,0 1-96,4 1-961,1-5-223,0-4-194,0-8-992,0-6-544,0-11 640,0-3 256,0-5-1537,-2 1-3139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313"/>
    </inkml:context>
    <inkml:brush xml:id="br0">
      <inkml:brushProperty name="width" value="0.025" units="cm"/>
      <inkml:brushProperty name="height" value="0.025" units="cm"/>
    </inkml:brush>
  </inkml:definitions>
  <inkml:trace contextRef="#ctx0" brushRef="#br0">54 0 7431,'-10'78'3299,"-3"5"-1217,3-2-320,3-3-737,1-9-385,1-7-319,2-9-193,3-8-96,0-9-32,0-5-513,0-4-608,0-2-416,0 0-225,0-1 65,0 2-193,5 2-1217,-4 2-1121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903"/>
    </inkml:context>
    <inkml:brush xml:id="br0">
      <inkml:brushProperty name="width" value="0.025" units="cm"/>
      <inkml:brushProperty name="height" value="0.025" units="cm"/>
    </inkml:brush>
  </inkml:definitions>
  <inkml:trace contextRef="#ctx0" brushRef="#br0">15 1 16496,'0'0'14205,"2"8"-13361,-1-5-804,0-1 0,-1 1 0,1 0 0,1-1 0,-1 1 0,0-1 0,1 1 0,-1-1 0,1 1 0,-1-1 0,1 0 0,0 0 0,0 0 0,4 2 0,-2-1-7,1-1-1,0 1 1,0-2 0,0 1 0,0 0 0,0-1 0,0 0 0,0 0 0,7 0-1,77 2 45,-65-3-538,0 0-1,-1 2 0,1 0 1,38 10-1,-61-12 454,0 1 1,1-1-1,-1 0 0,0 0 1,0 1-1,0-1 0,0 1 1,0-1-1,1 1 1,-1-1-1,0 1 0,0 0 1,0-1-1,-1 1 0,1 0 1,0 0-1,0 0 0,0 0 1,0 0-1,-1 0 1,1 0-1,0 0 0,-1 0 1,1 0-1,-1 0 0,1 0 1,-1 0-1,0 0 0,0 0 1,1 1-1,-1-1 1,0 0-1,0 0 0,0 0 1,0 1-1,0-1 0,0 0 1,0 0-1,-1 0 0,1 1 1,0-1-1,-1 0 0,1 0 1,-1 0-1,1 0 1,-1 0-1,0 0 0,1 0 1,-1 0-1,0 0 0,-1 1 1,-5 7 123,0-1 1,0 0 0,-1-1 0,-12 9-1,19-14-67,-48 35 523,-1-2 1,-2-3-1,-107 51 1,177-90-1118,41-18-7505,-20 2-5296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690"/>
    </inkml:context>
    <inkml:brush xml:id="br0">
      <inkml:brushProperty name="width" value="0.025" units="cm"/>
      <inkml:brushProperty name="height" value="0.025" units="cm"/>
    </inkml:brush>
  </inkml:definitions>
  <inkml:trace contextRef="#ctx0" brushRef="#br0">0 0 4356,'6'179'6506,"13"87"-4490,-15-224-2007,1 171 307,-3-43-7102,-1-143 3892</inkml:trace>
  <inkml:trace contextRef="#ctx0" brushRef="#br0" timeOffset="1">50 1005 2434,'2'11'1047,"12"77"4699,3 177 1,-17-167-1844,0-97-3993,-1-1 1,0 0 0,1 0-1,-1 1 1,0-1 0,1 0-1,-1 0 1,0 0 0,0 0 0,1 0-1,-1 0 1,0 0 0,1 0-1,-1 0 1,0 0 0,0 0-1,1-1 1,-1 1 0,0 0 0,1 0-1,-2-1 1,-15-11-3819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180"/>
    </inkml:context>
    <inkml:brush xml:id="br0">
      <inkml:brushProperty name="width" value="0.025" units="cm"/>
      <inkml:brushProperty name="height" value="0.025" units="cm"/>
    </inkml:brush>
  </inkml:definitions>
  <inkml:trace contextRef="#ctx0" brushRef="#br0">13 1 6726,'0'0'15674,"-3"10"-13480,0 0-1736,1 0-1,0 0 1,1 1 0,0-1-1,0 1 1,1-1 0,1 1-1,0-1 1,0 1 0,1-1-1,0 0 1,1 0 0,0 0-1,5 12 1,-4-15-419,0-1 0,0 1-1,1-1 1,-1 0 0,1 0 0,1-1-1,-1 1 1,11 7 0,-14-12-255,0 0-1,0 1 1,0-1 0,1 0 0,-1 0 0,0 0 0,1 0-1,-1-1 1,1 1 0,-1-1 0,1 0 0,4 1 0,-5-1-172,0-1 0,0 1 0,0-1 0,0 1 0,-1-1 0,1 0 0,0 0 0,0 0 0,0 0 0,-1 0 0,1 0 0,0 0 0,-1 0 0,1-1 0,-1 1 0,0-1 0,1 1 0,0-3 0,14-23-4929,-1-6-2056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550"/>
    </inkml:context>
    <inkml:brush xml:id="br0">
      <inkml:brushProperty name="width" value="0.025" units="cm"/>
      <inkml:brushProperty name="height" value="0.025" units="cm"/>
    </inkml:brush>
  </inkml:definitions>
  <inkml:trace contextRef="#ctx0" brushRef="#br0">203 0 7175,'0'0'10346,"-36"58"-7720,15-23 1,-4 10-257,2 7-512,-1 2-321,3 4-576,1-2-256,5-8-129,6-3-416,2-11-64,5-9-64,2-9-416,0-12-1089,11-16-6663,1-17 321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019"/>
    </inkml:context>
    <inkml:brush xml:id="br0">
      <inkml:brushProperty name="width" value="0.025" units="cm"/>
      <inkml:brushProperty name="height" value="0.025" units="cm"/>
    </inkml:brush>
  </inkml:definitions>
  <inkml:trace contextRef="#ctx0" brushRef="#br0">227 1 12364,'0'0'15913,"-7"11"-15646,-126 210 2936,248-396-4922,-105 166 1541,-13 23 125,-13 22 194,-4 2 242,11-22 91,1 0 0,0 0 1,1 1-1,-9 30 0,17-58-469,0 0-1,-1 1 0,-1-1 0,0 0 1,0 1-1,-1-1 0,0 1 0,-6-14 1,6 15-32,-1 1 1,0 0 0,-1 0-1,0 0 1,0 0 0,0 0-1,-1 1 1,-1 0 0,1 0-1,-1 0 1,-7-6 0,11 12 22,0 0 0,0 0-1,0 0 1,0 0 0,-1 0 0,1 0 0,0 1 0,-1-1 0,1 1 0,-1-1 0,1 1 0,0 0 0,-1 0 0,-4 0-1,7 0 5,-1 1-1,0-1 1,1 0-1,-1 0 1,0 0-1,1 1 1,-1-1-1,0 0 1,1 1-1,-1-1 0,1 0 1,-1 1-1,1-1 1,-1 1-1,1-1 1,-1 1-1,1-1 1,-1 1-1,1-1 1,0 1-1,-1-1 0,1 1 1,0 0-1,-1-1 1,1 1-1,0-1 1,0 1-1,-1 0 1,1-1-1,0 1 0,0 0 1,0 0-1,0-1 1,0 1-1,0 0 1,0-1-1,0 1 1,1 0-1,-1-1 1,0 1-1,0 0 0,0-1 1,1 1-1,-1-1 1,0 1-1,1 0 1,-1-1-1,0 1 1,1-1-1,-1 1 1,1-1-1,-1 1 0,2 0 1,-1 1 2,1-1 0,0 1 0,-1-1 1,1 1-1,0-1 0,0 0 0,0 0 0,0 0 0,0 0 0,0 0 1,0 0-1,1 0 0,-1-1 0,0 1 0,0-1 0,1 0 1,1 1-1,47 0 35,-40-1-22,73-4 402,-43 2-3006,-1 1-7592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361"/>
    </inkml:context>
    <inkml:brush xml:id="br0">
      <inkml:brushProperty name="width" value="0.025" units="cm"/>
      <inkml:brushProperty name="height" value="0.025" units="cm"/>
    </inkml:brush>
  </inkml:definitions>
  <inkml:trace contextRef="#ctx0" brushRef="#br0">199 1 8040,'0'0'20734,"-9"12"-20339,6-7-364,-114 185 1674,105-168-1525,2 0-1,0 1 0,2 0 1,0 1-1,2 0 0,0 0 1,-3 38-1,9-59-182,0-1 1,-1 0 0,1 0-1,0 0 1,0 0-1,1 0 1,-1 0-1,0 0 1,1 0-1,-1 0 1,1 0-1,0 0 1,-1 0-1,1 0 1,0 0-1,0 0 1,0-1-1,1 1 1,-1 0-1,0-1 1,1 1 0,-1-1-1,1 1 1,-1-1-1,1 0 1,1 2-1,2-2-209,0 1 1,-1-1-1,1 0 0,-1 0 0,1 0 0,0-1 0,0 0 1,-1 0-1,1 0 0,8-1 0,-7 0-500,0 0 1,0-1-1,0 1 1,0-1-1,-1 0 0,1-1 1,-1 1-1,1-1 1,8-6-1,18-16-5683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845"/>
    </inkml:context>
    <inkml:brush xml:id="br0">
      <inkml:brushProperty name="width" value="0.025" units="cm"/>
      <inkml:brushProperty name="height" value="0.025" units="cm"/>
    </inkml:brush>
  </inkml:definitions>
  <inkml:trace contextRef="#ctx0" brushRef="#br0">92 0 6951,'0'0'18705,"-4"9"-17103,-9 25-1134,2 1 1,1 0-1,2 1 0,-4 43 1,-3 113 2607,14-257-2996,1-71-49,1 120-34,1 1 0,0 0 1,1 0-1,1 0 0,0 0 0,10-21 0,-11 31-4,0 0 0,0 1-1,0-1 1,0 1 0,1-1 0,0 1-1,0 0 1,0 0 0,0 1 0,1-1-1,0 1 1,-1 0 0,1 1 0,0-1-1,0 1 1,1 0 0,-1 0 0,0 0-1,1 1 1,-1 0 0,1 0 0,-1 0-1,1 0 1,0 1 0,-1 0 0,1 1-1,6 0 1,-10-1 6,-1 0 0,0 0 0,1 1-1,-1-1 1,0 0 0,0 0 0,1 1-1,-1-1 1,0 1 0,0-1 0,0 1 0,1 0-1,-1-1 1,0 1 0,0 0 0,0 0 0,0 0-1,0-1 1,-1 1 0,1 0 0,0 0 0,0 0-1,0 1 1,-1-1 0,2 2 0,-2 0 7,1-1 1,-1 1-1,1 0 0,-1-1 1,0 1-1,0 0 1,0 0-1,0-1 0,-1 1 1,1 0-1,-2 4 1,0 0 8,0-1 1,-1 1 0,1-1 0,-1 0-1,-1 0 1,1-1 0,-1 1-1,0 0 1,-8 7 0,6-8-16,0-1 0,-1 0 0,0-1 0,1 0 0,-1 0 0,0 0 0,-1-1 0,1 0 0,0 0 0,-10 1 0,13-2 0,0-1 0,0 0 0,0 1 0,0-1 0,0 0 0,0-1 0,0 1 0,0-1 0,0 0 0,0 0 0,1 0 0,-1 0 0,0-1 0,1 1 0,-1-1 0,1 0 0,-1 0 0,1-1 0,0 1 0,-6-6 0,9 8-55,-1 0 0,1-1 1,0 1-1,-1 0 0,1 0 0,0-1 0,-1 1 1,1 0-1,0-1 0,0 1 0,-1 0 1,1-1-1,0 1 0,0 0 0,0-1 0,0 1 1,0-1-1,-1 1 0,1 0 0,0-1 0,0 1 1,0-1-1,0 1 0,0 0 0,0-1 1,0 1-1,0-1 0,0 1 0,0 0 0,1-1 1,-1 1-1,0-1 0,0 1 0,0 0 0,0-1 1,1 1-1,-1 0 0,0-1 0,0 1 1,1 0-1,-1-1 0,0 1 0,0 0 0,1-1 1,-1 1-1,0 0 0,1 0 0,-1 0 0,0-1 1,1 1-1,-1 0 0,1 0 0,-1 0 0,1 0 1,29-4-5966,-20 4 3704,18-3-4560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202"/>
    </inkml:context>
    <inkml:brush xml:id="br0">
      <inkml:brushProperty name="width" value="0.025" units="cm"/>
      <inkml:brushProperty name="height" value="0.025" units="cm"/>
    </inkml:brush>
  </inkml:definitions>
  <inkml:trace contextRef="#ctx0" brushRef="#br0">129 2 8296,'0'0'14115,"-9"2"-10923,-3 1-2291,1 1-1,0 0 1,0 0 0,1 1-1,-15 9 1,22-12-853,0-1 0,0 1 0,1 0 0,-1 0 0,1 0 0,0 0 0,-1 1 0,1-1 0,0 1 0,0-1 0,1 1 0,-1 0 0,1 0 0,-1 0 0,1 0 0,0 0 0,0 0 0,0 0 0,0 0 0,1 0 0,-1 0 0,1 0 0,0 1 0,0-1 0,0 0 0,0 0 0,0 0 0,1 1 0,1 3 0,-1-6-44,0 1 1,0-1 0,0 0 0,0 0-1,0 1 1,1-1 0,-1 0-1,0 0 1,1 0 0,-1 0 0,1-1-1,-1 1 1,1 0 0,0-1 0,-1 1-1,1-1 1,0 1 0,-1-1-1,1 0 1,0 0 0,-1 0 0,1 1-1,0-2 1,0 1 0,-1 0-1,1 0 1,0-1 0,2 0 0,2 0 18,1 0 1,-1 0 0,1-1 0,-1 0 0,0 0 0,8-4 0,-7 1-22,-2 1 0,1-1 0,0 0 0,-1-1 0,0 1 0,0-1 0,-1 0 0,1-1 0,3-8 0,-7 14-2,0 0 0,0-1 0,0 1 0,-1 0 0,1-1 0,-1 1-1,1-1 1,-1 1 0,1-1 0,-1 1 0,0-1 0,1 1 0,-1-1 0,0 1 0,0-1 0,0 1 0,-1-1 0,1 1 0,0-1-1,0 1 1,-1-1 0,1 1 0,-1-1 0,1 1 0,-1 0 0,0-1 0,0 1 0,0 0 0,1-1 0,-1 1 0,0 0-1,0 0 1,-1 0 0,1 0 0,0 0 0,0 0 0,0 0 0,-1 0 0,1 0 0,0 1 0,-1-1 0,1 1 0,-1-1 0,1 1-1,-1-1 1,1 1 0,-1 0 0,1-1 0,-1 1 0,-2 0 0,-5-1-17,0 0 0,0 0 0,0 1 0,-1 0 0,-8 2 1,16-2-25,-1 0 1,1 1 0,0-1 0,-1 1-1,1 0 1,0 0 0,0 0-1,0 0 1,-1 0 0,1 0 0,0 0-1,0 1 1,0-1 0,1 1 0,-1-1-1,0 1 1,1 0 0,-1 0 0,1 0-1,-1-1 1,1 2 0,0-1 0,-2 4-1,3-6-208,0 1-1,0-1 1,0 1-1,0-1 1,0 1-1,0-1 1,0 1 0,0-1-1,0 1 1,0-1-1,0 0 1,0 1-1,1-1 1,-1 1-1,0-1 1,0 1-1,0-1 1,1 0-1,-1 1 1,0-1-1,1 0 1,-1 1-1,0-1 1,1 0-1,-1 1 1,0-1 0,1 0-1,-1 0 1,1 1-1,-1-1 1,0 0-1,1 0 1,-1 0-1,1 0 1,-1 1-1,1-1 1,-1 0-1,1 0 1,-1 0-1,1 0 1,-1 0-1,1 0 1,-1 0-1,0 0 1,1-1-1,-1 1 1,1 0 0,-1 0-1,1 0 1,-1 0-1,1-1 1,-1 1-1,0 0 1,1 0-1,0-1 1,20-5-8479</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546"/>
    </inkml:context>
    <inkml:brush xml:id="br0">
      <inkml:brushProperty name="width" value="0.025" units="cm"/>
      <inkml:brushProperty name="height" value="0.025" units="cm"/>
    </inkml:brush>
  </inkml:definitions>
  <inkml:trace contextRef="#ctx0" brushRef="#br0">140 0 8360,'0'0'18380,"-2"11"-17398,2-3-924,-1 1 0,1-1 0,0 0 0,1 0 0,0 0 0,0 1 0,1-1 0,0 0 0,1-1 0,-1 1 0,1 0 0,1-1 0,7 13 0,-5-9 19,-1 0-1,0 0 1,0 1 0,-1-1 0,-1 1 0,0 0 0,-1 0 0,0 0-1,0 0 1,-2 0 0,1 0 0,-2 0 0,1 1 0,-2-1 0,1 0-1,-2 0 1,0 0 0,-7 18 0,2-8-298,-1 0 0,-1 0 0,-19 29 0,13-26-2205,-1-1 1,-25 26 0,-12 4-11850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971"/>
    </inkml:context>
    <inkml:brush xml:id="br0">
      <inkml:brushProperty name="width" value="0.025" units="cm"/>
      <inkml:brushProperty name="height" value="0.025" units="cm"/>
    </inkml:brush>
  </inkml:definitions>
  <inkml:trace contextRef="#ctx0" brushRef="#br0">88 0 5541,'0'63'160,"0"-9"-2017,0-9-450</inkml:trace>
  <inkml:trace contextRef="#ctx0" brushRef="#br0" timeOffset="1">49 888 10282,'-5'71'3299,"-1"-3"-3203,0-2-1505,3-4-3972</inkml:trace>
  <inkml:trace contextRef="#ctx0" brushRef="#br0" timeOffset="2">11 1736 9001,'0'63'800,"0"-1"1,-2 1-160,1-2-161,1-1 1,0-2-385,0-2-160,0 0-1025,0-4-1057,-8 1-1154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345"/>
    </inkml:context>
    <inkml:brush xml:id="br0">
      <inkml:brushProperty name="width" value="0.025" units="cm"/>
      <inkml:brushProperty name="height" value="0.025" units="cm"/>
    </inkml:brush>
  </inkml:definitions>
  <inkml:trace contextRef="#ctx0" brushRef="#br0">131 0 5157,'-6'69'-545,"-1"4"7848,-1-2-6630,-1-1-513,4-1 32,-2-5-96,2-5-736,3-5-513,0-4 32,-1-7 768,1-4 97,2 0-577,0-3-512,0 2-673,0 1-705</inkml:trace>
  <inkml:trace contextRef="#ctx0" brushRef="#br0" timeOffset="1">59 1274 4260,'-5'66'32,"-2"-1"2659,-2-2-161,-1-2-1697,-1-4 96,4-5 96,2-5-161,1-1 161,4-2-480,0-4-481,0-4-64,0-4-1794,0 0-4356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00.587"/>
    </inkml:context>
    <inkml:brush xml:id="br0">
      <inkml:brushProperty name="width" value="0.025" units="cm"/>
      <inkml:brushProperty name="height" value="0.025" units="cm"/>
    </inkml:brush>
  </inkml:definitions>
  <inkml:trace contextRef="#ctx0" brushRef="#br0">4245 641 4420,'0'0'10677,"7"-9"-10512,21-29 246,-27 37-293,0-1 0,0 0 0,0 0 0,0 0-1,0 0 1,-1 0 0,1 0 0,0 0 0,-1 0-1,0 0 1,0 0 0,1 0 0,-1 0 0,0 0-1,-1-1 1,1 1 0,0 0 0,0 0 0,-1 0-1,0 0 1,-1-4 0,-25-33 1254,13 21-285,8 8-813,1 0-135,-1 0 1,0 1-1,0-1 1,-1 1-1,-1 0 1,1 1-1,-1 0 1,-1 0 0,1 1-1,-2 0 1,-13-9-1,-15-4-145,9 3 408,0 2-1,-1 0 1,-1 3-1,-53-16 1,12 11 11,-26-7-308,0 4 0,0 4 0,-131-4 0,-22 23 106,-266-7 304,-515-18-659,899 26 134,1 6 0,0 6 1,1 5-1,-189 56 1,267-60 16,1 2 0,0 2 0,2 2 0,0 2 0,2 3 0,-46 35 0,68-44-1,1 2 1,2 1-1,0 1 0,-38 50 1,49-55-6,0 0 0,1 1 0,1 1 0,1-1 0,1 2 0,0-1 0,2 1 0,-5 23 0,9-30-4,0 0-1,1 1 0,0-1 0,1 1 0,1-1 1,0 1-1,1-1 0,1 0 0,0 0 0,1 0 1,0 0-1,12 23 0,-5-15-2,2-1 0,0-1 0,2 0 0,0-1 0,1 0 1,32 28-1,-3-10 27,1-1 0,2-2 1,1-3-1,1-2 0,79 33 1,280 85 106,-260-104-115,1-7 0,1-6-1,2-6 1,306 5 0,-170-32 88,357-49-1,-510 31-58,-2-5 0,0-6 0,-3-6 0,232-101 0,-314 116-21,-2-3 0,0-3 0,-2-1-1,60-52 1,-74 55 2,-3-2 1,0 0-1,-2-2 0,-1-1 0,-1-2 1,29-56-1,-45 76 6,-2 0 0,0-1 0,-1 0 1,0 0-1,-1 0 0,-1-1 0,0 1 0,-1-1 1,-1 0-1,-1 1 0,0-1 0,-1 0 0,0 1 1,-6-25-1,1 21 28,0 0 0,-1 1 0,-1 0-1,0 0 1,-2 1 0,0 0 0,-1 1 0,0 0 0,-1 1 0,-1 0 0,-20-17 0,-1 1 214,-2 3 0,-77-48 1,-91-33 176,86 47-642,-19-17-2701,47 22-3291,18 8-3359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2.419"/>
    </inkml:context>
    <inkml:brush xml:id="br0">
      <inkml:brushProperty name="width" value="0.025" units="cm"/>
      <inkml:brushProperty name="height" value="0.025" units="cm"/>
    </inkml:brush>
  </inkml:definitions>
  <inkml:trace contextRef="#ctx0" brushRef="#br0">102 1 13485,'0'0'8840,"-13"87"-7110,-1-35-161,-1 4-159,0 4-97,1-6-448,4-1-481,3-7-192,6-10-128,1-7-32,0-7-608,0-7-353,0-3-769,0-6-896,-13-4-7848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733"/>
    </inkml:context>
    <inkml:brush xml:id="br0">
      <inkml:brushProperty name="width" value="0.025" units="cm"/>
      <inkml:brushProperty name="height" value="0.025" units="cm"/>
    </inkml:brush>
  </inkml:definitions>
  <inkml:trace contextRef="#ctx0" brushRef="#br0">6 0 4740,'0'0'4357,"-4"90"-4101,2-47-1633,2-2-962,0-5-95,0-2 1217,0-1 1281,0 1 192</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3.096"/>
    </inkml:context>
    <inkml:brush xml:id="br0">
      <inkml:brushProperty name="width" value="0.025" units="cm"/>
      <inkml:brushProperty name="height" value="0.025" units="cm"/>
    </inkml:brush>
  </inkml:definitions>
  <inkml:trace contextRef="#ctx0" brushRef="#br0">22 0 2114,'0'13'1580,"-17"439"5419,13-394-5975,4 71-1,14-5-3780,-10-87 2835,-1 0 0,-3 0 0,-5 52 0,2-54 66,2 0 1,1 1 0,1-1 0,7 38-1,-1-27 402,1 76 0,-7-77 67,14 83-1,-9-92 242,1 58 0,-6-66-532,1 0 0,1 0-1,12 48 1,-13-70-295,2 4 11,-1 1 1,-1 0-1,0-1 1,2 20-1,-7-24-422,-3-13-4207,0-7-3139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312"/>
    </inkml:context>
    <inkml:brush xml:id="br0">
      <inkml:brushProperty name="width" value="0.025" units="cm"/>
      <inkml:brushProperty name="height" value="0.025" units="cm"/>
    </inkml:brush>
  </inkml:definitions>
  <inkml:trace contextRef="#ctx0" brushRef="#br0">35 1 5285,'0'0'20377,"-6"10"-18626,-19 33-347,24-40-1304,0-1 0,1 1 1,-1 0-1,1 0 1,0 0-1,0-1 0,0 1 1,0 0-1,0 0 0,1 0 1,-1-1-1,1 1 1,-1 0-1,1 0 0,2 3 1,21 38 680,-17-32-595,-2-3-233,0-1 0,1 0 0,-1 0 0,2-1 0,-1 1 1,1-1-1,10 8 0,-14-13-226,-1 0 1,1-1-1,0 1 0,0 0 1,1-1-1,-1 0 1,0 0-1,0 0 0,1 0 1,4 0-1,-4-1-205,-1 0-1,0 0 0,0 0 1,0 0-1,0-1 1,-1 0-1,1 0 1,0 0-1,0 0 0,0 0 1,0 0-1,-1-1 1,5-2-1,18-19-4379,-2-5-1575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669"/>
    </inkml:context>
    <inkml:brush xml:id="br0">
      <inkml:brushProperty name="width" value="0.025" units="cm"/>
      <inkml:brushProperty name="height" value="0.025" units="cm"/>
    </inkml:brush>
  </inkml:definitions>
  <inkml:trace contextRef="#ctx0" brushRef="#br0">195 0 13773,'0'0'6342,"-47"80"-3972,23-34-640,-1 4-353,1 8-320,1 1-224,5-5-288,2-8-289,7-14-160,3-10 0,4-15 0,2-15-512,0-15-1891,0-5-1344,0-7-1410,5-4-2434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106"/>
    </inkml:context>
    <inkml:brush xml:id="br0">
      <inkml:brushProperty name="width" value="0.025" units="cm"/>
      <inkml:brushProperty name="height" value="0.025" units="cm"/>
    </inkml:brush>
  </inkml:definitions>
  <inkml:trace contextRef="#ctx0" brushRef="#br0">214 1 17873,'0'0'6684,"-5"10"-5766,-79 136 1351,-8 13 1083,91-155-3015,6-9-135,17-23-140,24-41-882,-44 66 761,6-9-144,-1 0-1,-1-1 1,0 1 0,-1-1-1,0 0 1,-1-1-1,0 1 1,2-21-1,-6 34 204,0 0 0,0-1-1,0 1 1,0 0 0,0 0-1,0 0 1,0 0 0,0 0-1,0 0 1,0 0-1,0 0 1,0-1 0,0 1-1,0 0 1,0 0 0,-1 0-1,1 0 1,0 0 0,0 0-1,0 0 1,0 0-1,0 0 1,0 0 0,0-1-1,0 1 1,0 0 0,0 0-1,0 0 1,-1 0 0,1 0-1,0 0 1,0 0-1,0 0 1,0 0 0,0 0-1,0 0 1,0 0 0,-1 0-1,1 0 1,0 0 0,0 0-1,0 0 1,0 0-1,0 0 1,0 0 0,0 0-1,0 0 1,-1 0 0,1 0-1,0 0 1,0 0 0,0 1-1,0-1 1,0 0-1,0 0 1,0 0 0,0 0-1,0 0 1,0 0 0,-1 0-1,1 0 1,0 0 0,0 0-1,0 0 1,0 1-1,-11 9-18,-7 14 36,10-8 101,0 1 0,0 0 0,2 0 0,0 1 0,1 0 0,1 0 0,1 0 0,0 0 0,0 28 0,3-46-111,0 1 0,0-1 0,0 0 0,0 0 0,0 1 0,0-1 0,0 0 0,0 0 0,0 0 0,0 1 0,0-1 0,0 0 0,0 0 0,0 1 1,1-1-1,-1 0 0,0 0 0,0 0 0,0 1 0,0-1 0,0 0 0,0 0 0,1 0 0,-1 1 0,0-1 0,0 0 0,0 0 0,1 0 0,-1 0 1,0 0-1,0 0 0,0 1 0,1-1 0,-1 0 0,0 0 0,0 0 0,0 0 0,1 0 0,-1 0 0,0 0 0,0 0 0,1 0 0,-1 0 0,0 0 0,0 0 1,1 0-1,-1 0 0,0 0 0,0 0 0,0 0 0,1 0 0,-1-1 0,0 1 0,0 0 0,0 0 0,1 0 0,-1-1 0,11-10 219,-9 2-203,0 0-1,-1 1 1,0-1 0,0 0 0,-1 0 0,0 0-1,-1 0 1,0 1 0,0-1 0,-1 0-1,-4-13 1,5 17-16,-1-1-1,0 0 1,-1 1-1,1 0 1,-1-1-1,0 1 0,-1 0 1,1 0-1,-1 1 1,0-1-1,0 1 1,0 0-1,-1 0 1,1 0-1,-1 0 1,0 1-1,-11-6 0,4 7-33,15 10-73,16 10 35,-4-11-178,-1 0 0,1-1 0,1-1-1,-1 0 1,31 5 0,-3-3-3569,-3-2-3942,-26-3 953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465"/>
    </inkml:context>
    <inkml:brush xml:id="br0">
      <inkml:brushProperty name="width" value="0.025" units="cm"/>
      <inkml:brushProperty name="height" value="0.025" units="cm"/>
    </inkml:brush>
  </inkml:definitions>
  <inkml:trace contextRef="#ctx0" brushRef="#br0">229 1 5445,'0'0'20729,"-8"5"-19170,-8 7-1352,0 1 0,2 1 0,-1 0 0,2 1 0,0 0 0,1 1 0,0 1 1,1 0-1,-16 35 0,14-25-158,2-1-1,0 2 1,2-1 0,1 1 0,2 1 0,-6 48 0,11-72-41,1 0 0,0 0 0,0 1 0,0-1 0,0 0 0,1 0 0,0 0 0,0 0 0,3 8 0,-3-11-8,0 0-1,1-1 1,-1 1 0,1 0-1,0-1 1,-1 1-1,1-1 1,0 0-1,0 1 1,0-1-1,0 0 1,0 0 0,0 0-1,0-1 1,0 1-1,0 0 1,1-1-1,-1 0 1,0 1-1,0-1 1,1 0 0,-1 0-1,0 0 1,3-1-1,8 2-96,44-2-2399,-48 0 1103,0 0-1,0 0 1,-1-1-1,14-4 0,6-6-4910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978"/>
    </inkml:context>
    <inkml:brush xml:id="br0">
      <inkml:brushProperty name="width" value="0.025" units="cm"/>
      <inkml:brushProperty name="height" value="0.025" units="cm"/>
    </inkml:brush>
  </inkml:definitions>
  <inkml:trace contextRef="#ctx0" brushRef="#br0">71 1 13741,'0'0'17280,"-4"13"-16532,-18 88-423,5 0 0,-6 143-1,18-183-300,25-154-24,-13 42 0,20-116 0,-22 141 0,2 0 0,1 0 0,1 0 0,14-26 0,-22 49 0,1 0 0,-1 1 0,0-1 0,1 0 0,-1 1 0,1-1 0,0 1 0,0 0 0,0 0 0,0 0 0,0 0 0,1 0 0,-1 0 0,0 0 0,1 1 0,0-1 0,-1 1 0,1 0 0,0-1 0,-1 1 0,1 1 0,0-1 0,0 0 0,4 0 0,-6 2 0,0 0 0,0-1 0,0 1 0,0 0 0,0 0 0,0 0 0,-1 0 0,1-1 0,0 1 0,-1 0 0,1 1 0,0-1 0,-1 0 0,1 0 0,-1 0 0,0 0 0,1 0 0,-1 0 0,0 1 0,0-1 0,0 0 0,0 0 0,0 0 0,0 1 0,0-1 0,0 0 0,0 0 0,-1 2 0,-4 40 0,1-34 0,0-1 0,-1 1 0,0-1 0,0 0 0,-1-1 0,1 1 0,-2-1 0,-9 10 0,13-15 0,1 1 0,-1 0 0,0-1 0,1 0 0,-1 1 0,0-1 0,-1 0 0,1-1 0,0 1 0,0 0 0,-1-1 0,1 0 0,-1 0 0,1 0 0,-1 0 0,0-1 0,1 1 0,-1-1 0,1 0 0,-1 0 0,0 0 0,1 0 0,-1-1 0,-7-1 0,10 1-153,0 0 0,0 1 0,0-1 0,0 0 0,0 0 0,0 0 0,0 0 0,0 0 1,0 0-1,0 0 0,1 0 0,-1 0 0,0 0 0,1-1 0,-1 1 0,1 0 0,-1 0 0,1-1 0,0 1 0,-1 0 0,1 0 0,0-1 0,0 1 0,0 0 0,0-1 0,0 1 0,0 0 1,0-1-1,1 1 0,-1 0 0,0-1 0,1 1 0,-1 0 0,2-2 0,-1 0-352,0 0-1,0 1 1,0-1 0,1 1 0,-1-1 0,1 1-1,0 0 1,-1 0 0,1 0 0,0 0-1,1 0 1,-1 0 0,0 0 0,0 1 0,5-3-1,10-1-6311,-1 2-3742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6.317"/>
    </inkml:context>
    <inkml:brush xml:id="br0">
      <inkml:brushProperty name="width" value="0.025" units="cm"/>
      <inkml:brushProperty name="height" value="0.025" units="cm"/>
    </inkml:brush>
  </inkml:definitions>
  <inkml:trace contextRef="#ctx0" brushRef="#br0">1 231 19026,'0'0'13116,"3"-8"-12576,30-66-498,44-74 1,-72 188-43,-7 47-32,2 72-1351,2-151-2695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8.210"/>
    </inkml:context>
    <inkml:brush xml:id="br0">
      <inkml:brushProperty name="width" value="0.025" units="cm"/>
      <inkml:brushProperty name="height" value="0.025" units="cm"/>
    </inkml:brush>
  </inkml:definitions>
  <inkml:trace contextRef="#ctx0" brushRef="#br0">17 120 9737,'0'0'15578,"2"9"-15125,6 29-255,-8-39-194,0 1 0,0-1 0,0 1 0,0-1 0,1 1 0,-1-1 0,0 0-1,0 1 1,0-1 0,1 1 0,-1-1 0,0 1 0,1-1 0,-1 1 0,0-1 0,1 1 0,-1 0 0,1-1 0,-1 1 0,1-1 0,-1 1 0,1 0 0,-1 0 0,1-1 0,-1 1-1,1 0 1,-1 0 0,1-1 0,0 1 0,-1 0 0,1 0 0,-1 0 0,1 0 0,-1 0 0,1 0 0,0 0 0,-1 0 0,1 0 0,-1 0 0,1 0 0,0 1 0,-1-1 0,1 0-1,-1 0 1,1 0 0,-1 1 0,1-1 0,-1 0 0,1 1 0,-1-1 0,1 0 0,-1 1 0,1-1 0,-1 1 0,0-1 0,1 1 0,-1-1 0,0 1 0,1-1 0,-1 1 0,0-1 0,0 1-1,1-1 1,-1 1 0,0 0 0,0-1 0,0 1 0,0 0 0,2-10 146,-1-1 0,-1 0 0,0 0 0,0 0 0,-2-13 0,1 19-12,0-1 1,0 0-1,0 0 1,0 1 0,-1-1-1,0 0 1,0 1-1,0 0 1,0-1 0,-1 1-1,0 0 1,-5-6-1,8 10-118,0-1 0,-1 1 1,1 0-1,0 0 0,0-1 0,-1 1 0,1 0 0,0 0 0,-1-1 0,1 1 0,0 0 0,-1 0 0,1 0 0,0-1 0,-1 1 0,1 0 0,0 0 0,-1 0 0,1 0 0,0 0 0,-1 0 1,1 0-1,-1 0 0,1 0 0,0 0 0,-1 0 0,1 0 0,0 0 0,-1 0 0,1 0 0,-1 0 0,1 0 0,0 0 0,-1 1 0,1-1 0,0 0 0,-1 0 0,1 0 0,0 1 0,0-1 1,-1 0-1,1 0 0,-1 1 0,-6 22 412,4 32-172,3-52-233,0 7-21,4 52-99,-3-60 42,-1 0 0,0 0 1,1 0-1,-1 0 0,1 0 0,0-1 1,0 1-1,-1 0 0,1 0 0,0-1 1,1 1-1,-1-1 0,0 1 0,0-1 1,1 1-1,-1-1 0,0 0 0,1 0 1,0 1-1,-1-1 0,1 0 0,-1 0 1,1-1-1,0 1 0,0 0 0,0-1 1,0 1-1,1 0 0,-1-1 47,0-1 1,0 1-1,-1-1 0,1 1 1,0-1-1,-1 1 0,1-1 1,-1 0-1,1 0 0,-1 0 1,1 0-1,-1 0 0,0 0 1,1 0-1,-1 0 0,0-1 1,0 1-1,0 0 0,0-1 1,0 1-1,0-1 0,0 1 0,0-1 1,-1 0-1,1 1 0,-1-1 1,1 0-1,-1 1 0,0-1 1,1 0-1,-1-3 0,6-58 853,-6 56-693,-1-37 433,1 43-571,0 0 0,0 0 1,0 0-1,0 0 0,0 1 0,0-1 0,0 0 1,0 0-1,0 0 0,0 0 0,-1 0 1,1 1-1,0-1 0,-1 0 0,1 0 0,-1 1 1,1-1-1,0 0 0,-1 0 0,0 1 1,1-1-1,-1 1 0,1-1 0,-1 0 0,0 1 1,1-1-1,-1 1 0,0 0 0,0-1 1,1 1-1,-1-1 0,0 1 0,0 0 0,0 0 1,0-1-1,1 1 0,-1 0 0,0 0 1,-1 0-1,1 1-17,0-1 1,0 1-1,1-1 0,-1 1 1,0 0-1,0 0 1,1-1-1,-1 1 0,0 0 1,1 0-1,-1 0 1,1 0-1,-1 0 1,1 0-1,-1 0 0,1 0 1,0 0-1,-1 0 1,1 0-1,0 0 0,0 0 1,0 1-1,-2 30-52,2-26 54,-2 23 1,1 1-86,4 55 0,-3-84 80,0 0-1,0 0 1,0 0 0,0 0 0,0-1 0,0 1 0,0 0 0,0 0 0,1 0 0,-1 0-1,0-1 1,0 1 0,1 0 0,-1 0 0,0 0 0,1-1 0,-1 1 0,1 0-1,-1-1 1,1 1 0,0 0 0,-1-1 0,1 1 0,-1-1 0,1 1 0,0-1 0,0 1-1,-1-1 1,1 1 0,0-1 0,0 0 0,-1 0 0,1 1 0,0-1 0,0 0 0,1 0-1,-1 0 10,0-1-1,1 1 0,-1-1 0,0 0 1,0 0-1,1 1 0,-1-1 1,0 0-1,0 0 0,0 0 0,0 0 1,0-1-1,0 1 0,-1 0 0,1 0 1,0 0-1,0-1 0,-1 1 1,1 0-1,0-2 0,7-21 237,-1 0 1,-1-1-1,-1 1 0,-1-1 0,-1 0 1,0-35-1,-7 46-243,-4 16 0,-8 21 0,2 17 0,2 0 0,1 2 0,2-1 0,-4 54 0,42-155 0,-17 31 0,-1 0 0,-2-1 0,-1 0 0,-1-1 0,-2 1 0,2-35 0,-8 66 0,1-1 0,0 0 0,0 0 0,0 0 0,0 0 0,0 1 0,0-1 0,0 0 0,-1 0 0,1 0 0,0 0 0,0 0 0,0 0 0,0 0 0,-1 1 0,1-1 0,0 0 0,0 0 0,0 0 0,0 0 0,-1 0 0,1 0 0,0 0 0,0 0 0,0 0 0,0 0 0,-1 0 0,1 0 0,0 0 0,0 0 0,0 0 0,-1 0 0,1 0 0,0 0 0,0 0 0,0-1 0,0 1 0,-1 0 0,1 0 0,0 0 0,0 0 0,0 0 0,0 0 0,0 0 0,-1-1 0,1 1 0,0 0 0,0 0 0,0 0 0,0 0 0,0-1 0,0 1 0,0 0 0,-10 17 0,1 12 0,1 1 0,2 0 0,0 1 0,3 0 0,-1 45 0,24-134 0,-15 29 0,0 0 0,-2 0 0,0-43 0,-3 71 0,0 0 0,0 0 0,1 0 0,-1 0 0,0 0 0,0 0 0,0 0 0,0-1 0,0 1 0,0 0 0,-1 0 0,1 0 0,0 0 0,0 0 0,-1 0 0,1 0 0,-1 0 0,1 0 0,-1 0 0,1 0 0,-1 0 0,0 0 0,1 1 0,-1-1 0,0 0 0,0 0 0,0 1 0,1-1 0,-1 0 0,0 1 0,0-1 0,0 1 0,0-1 0,0 1 0,0 0 0,0-1 0,0 1 0,0 0 0,-2-1 0,1 2 0,1-1 0,-1 1 0,0 0 0,0 0 0,1-1 0,-1 1 0,1 0 0,-1 1 0,1-1 0,-1 0 0,1 0 0,-1 0 0,1 1 0,0-1 0,0 1 0,0-1 0,0 1 0,0 0 0,0-1 0,0 1 0,0 0 0,0 2 0,-5 19 0,1 1 0,1 0 0,1 0 0,1 0 0,2 38 0,0-59 0,0-2-32,0 0 0,0 0 0,0 0 0,0 1-1,0-1 1,0 0 0,0 0 0,0 0 0,0 0 0,1 0 0,-1 0 0,0 0 0,1 1 0,-1-1-1,1 0 1,-1 0 0,2 1 0,-1-2-18,-1 0 1,0 0-1,1 0 0,-1 0 0,1 0 1,-1 0-1,1 0 0,-1 0 0,1 0 1,-1 0-1,0 0 0,1 0 0,-1-1 1,1 1-1,-1 0 0,0 0 0,1 0 1,-1-1-1,1 1 0,-1 0 0,0 0 1,1-1-1,-1 1 0,0 0 0,1-1 1,-1 1-1,0 0 0,1-1 0,1-3-416,1 0-1,0 0 0,-1 0 0,0 0 1,0 0-1,0 0 0,2-6 0,1-20-4380,-3 0-2840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3.304"/>
    </inkml:context>
    <inkml:brush xml:id="br0">
      <inkml:brushProperty name="width" value="0.025" units="cm"/>
      <inkml:brushProperty name="height" value="0.025" units="cm"/>
    </inkml:brush>
  </inkml:definitions>
  <inkml:trace contextRef="#ctx0" brushRef="#br0">0 1 4933,'0'0'14248,"10"7"-13981,5 5-265,9 5 625,-1 1-1,-2 2 1,22 22 0,32 58 1525,-45-58-1464,2-1 1,59 60-1,46 28-597,120 106 1126,-224-204-862,48 54 0,-56-56-76,2-1 1,52 43-1,-64-60-158,31 23 584,-2 1 0,-1 2 0,40 44 1,116 128 89,-116-109-795,24 29 0,126 146 0,-114-128 0,238 233 0,4 6 0,-120-119 0,329 338 0,-374-398 0,337 332 0,176 137 0,-474-420 0,-147-159 0,-58-60 0,-57-43 0,-32-33-2927,14 8-2362,11 11-2959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2.778"/>
    </inkml:context>
    <inkml:brush xml:id="br0">
      <inkml:brushProperty name="width" value="0.025" units="cm"/>
      <inkml:brushProperty name="height" value="0.025" units="cm"/>
    </inkml:brush>
  </inkml:definitions>
  <inkml:trace contextRef="#ctx0" brushRef="#br0">0 148 12556,'0'0'12075,"90"8"-10441,-32-22-481,3-3-577,1-3-351,-2-1-161,-10 2-32,-12 2-929,-12 3-1121,-11 3-673,-13-1-896,-2 1-2242</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437"/>
    </inkml:context>
    <inkml:brush xml:id="br0">
      <inkml:brushProperty name="width" value="0.025" units="cm"/>
      <inkml:brushProperty name="height" value="0.025" units="cm"/>
    </inkml:brush>
  </inkml:definitions>
  <inkml:trace contextRef="#ctx0" brushRef="#br0">0 677 6086,'0'0'18663,"11"-12"-17024,188-249 1077,-11-29-1919,-127 195 355,-44 76-737,-17 20-399,1-1 0,-1 0 1,0 0-1,1 1 0,-1-1 1,0 0-1,1 1 0,-1-1 1,0 0-1,0 1 1,1-1-1,-1 0 0,0 1 1,0-1-1,0 1 0,1-1 1,-1 1-1,0-1 0,0 0 1,0 1-1,0-1 0,0 1 1,0-1-1,0 1 1,0-1-1,0 1 0,0-1 1,0 0-1,0 1 0,-1 0 1,-7 55 738,7-47-718,-9 44-37,-26 175 0,31-184 0,3 0 0,1 0 0,6 52 0,-4-89 0,1 1 0,0-1 0,0 1 0,0-1 0,6 10 0,-8-15 0,1 0 0,0 0 0,0 0 0,0 0 0,0-1 0,1 1 0,-1 0 0,0 0 0,1-1 0,-1 1 0,1-1 0,0 1 0,-1-1 0,1 0 0,0 1 0,0-1 0,0 0 0,0 0 0,0 0 0,0-1 0,0 1 0,3 0 0,-4-2 0,-1 0 0,1-1 0,-1 1 0,1 0 0,-1-1 0,0 1 0,0-1 0,0 1 0,0-1 0,0 1 0,0 0 0,0-1 0,-1 1 0,1-1 0,0 1 0,-1-2 0,-2-3-605,-1 0 1,1 0-1,-1 1 0,0-1 1,-1 1-1,1 0 0,-1 0 1,0 1-1,0-1 0,-8-4 1,1-1-1537,-26-20-5402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799"/>
    </inkml:context>
    <inkml:brush xml:id="br0">
      <inkml:brushProperty name="width" value="0.025" units="cm"/>
      <inkml:brushProperty name="height" value="0.025" units="cm"/>
    </inkml:brush>
  </inkml:definitions>
  <inkml:trace contextRef="#ctx0" brushRef="#br0">0 104 16111,'0'0'10250,"69"-30"-7784,-29 15-832,2-4-513,0 3-833,0 2-224,-8 6-576,-5 7-1634,-9 1-2947,-10 0-5541</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142"/>
    </inkml:context>
    <inkml:brush xml:id="br0">
      <inkml:brushProperty name="width" value="0.025" units="cm"/>
      <inkml:brushProperty name="height" value="0.025" units="cm"/>
    </inkml:brush>
  </inkml:definitions>
  <inkml:trace contextRef="#ctx0" brushRef="#br0">1 0 13229,'0'0'11370,"11"51"-9448,-9-24 288,-2 12-897,1 4-512,1 5-545,-2 3-192,2 2-128,0-4-993,0-7-448,-2-6-353,0-9-448,0-7-929,0-10-897,-9-6-3203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501"/>
    </inkml:context>
    <inkml:brush xml:id="br0">
      <inkml:brushProperty name="width" value="0.025" units="cm"/>
      <inkml:brushProperty name="height" value="0.025" units="cm"/>
    </inkml:brush>
  </inkml:definitions>
  <inkml:trace contextRef="#ctx0" brushRef="#br0">0 143 8456,'0'0'9145,"1"-11"-5008,-1 6-3780,0 2-163,0 0 0,0 0 1,0 0-1,1 0 0,-1 0 1,1 0-1,-1 0 0,1 0 0,0 0 1,0 0-1,0 0 0,1 1 0,-1-1 1,1 0-1,-1 1 0,1-1 0,0 1 1,0 0-1,0 0 0,0-1 0,1 1 1,-1 1-1,0-1 0,1 0 0,4-2 1,16-6 454,0 1 0,1 1 0,0 1 0,42-7 0,-33 9-559,1 2 0,0 1 0,0 2 0,0 1 0,51 9 0,-69-7-108,-1 1 1,1 1-1,-1 0 1,0 1-1,-1 0 1,1 1-1,-1 1 1,24 18-1,-31-21 17,0 1 0,0-1 0,-1 2 0,0-1 0,-1 1 0,1 0 0,-1 0 0,-1 0 0,1 0 0,-1 1 0,0 0 0,-1 0 0,0 0 0,0 0 0,-1 1 0,0-1-1,1 17 1,-2-15 87,-1 0-1,-1 0 0,0 0 0,0 0 0,-1 0 0,0 0 0,-1-1 0,0 1 0,0-1 0,-1 1 1,0-1-1,-6 9 0,-1-3 66,0 0 0,-1 0 0,0-1 0,-1-1 0,-25 20 0,12-12-151,-1-1 0,0-2 0,-2 0 0,0-2 0,0-2 0,-2 0 0,0-2 0,0-2 0,-1 0 0,0-2 0,-46 5 0,71-12 2,0-1 1,0 0-1,0 0 1,0-1-1,0 1 1,0-1-1,1-1 1,-1 1-1,0-1 1,0-1-1,1 1 1,0-1-1,-11-6 1,13 5-73,0 1 1,1 0 0,-1-1 0,1 0-1,0 1 1,0-1 0,1 0 0,-1-1-1,1 1 1,0 0 0,0-1-1,0 1 1,1-1 0,0 0 0,0 0-1,0 1 1,0-1 0,1 0 0,-1 0-1,2-5 1,0-26-5072,8 8-3192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0.755"/>
    </inkml:context>
    <inkml:brush xml:id="br0">
      <inkml:brushProperty name="width" value="0.025" units="cm"/>
      <inkml:brushProperty name="height" value="0.025" units="cm"/>
    </inkml:brush>
  </inkml:definitions>
  <inkml:trace contextRef="#ctx0" brushRef="#br0">111 0 10890,'0'0'15097,"-3"17"-14317,-19 143 57,-3 227 0,12-122-664,-1-100 226,3-66-83,5 0-1,7 118 0,-1-212-569,0 0 0,1-1 0,0 1 0,0 0 0,0-1 0,0 0 0,1 1 0,-1-1 0,1 0 0,0 1 0,4 4 0,-5-14-5542,1-20 3504,-4 10 444,0 0-1,-1-1 1,-9-24-1,-7-11-3558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1.100"/>
    </inkml:context>
    <inkml:brush xml:id="br0">
      <inkml:brushProperty name="width" value="0.025" units="cm"/>
      <inkml:brushProperty name="height" value="0.025" units="cm"/>
    </inkml:brush>
  </inkml:definitions>
  <inkml:trace contextRef="#ctx0" brushRef="#br0">43 171 7303,'0'0'3342,"-7"-8"-796,-28-34 1287,40 75-390,65 231 1718,26 90-3803,-94-347-1234,0-1 1,0 1-1,1-1 0,0 0 1,0 0-1,6 8 1,-8-13-83,-1 0-1,1-1 1,0 1 0,-1 0 0,1-1-1,0 1 1,0-1 0,0 1 0,-1 0-1,1-1 1,0 0 0,0 1 0,0-1-1,0 0 1,0 1 0,0-1 0,0 0-1,0 0 1,-1 0 0,1 0-1,2 0 1,-2 0-8,1-1 0,-1 1-1,1-1 1,-1 0 0,1 0 0,-1 0-1,0 0 1,1 0 0,-1 0 0,0 0-1,0 0 1,0 0 0,0-1 0,0 1-1,0 0 1,0-1 0,1-1-1,15-29 172,-2 0-1,0-1 1,11-41-1,-6 15-125,85-231-992,-71 193-2316,1-1-3674,-1 0-9320</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092"/>
    </inkml:context>
    <inkml:brush xml:id="br0">
      <inkml:brushProperty name="width" value="0.025" units="cm"/>
      <inkml:brushProperty name="height" value="0.025" units="cm"/>
    </inkml:brush>
  </inkml:definitions>
  <inkml:trace contextRef="#ctx0" brushRef="#br0">238 100 4004,'0'0'9940,"2"-10"-5776,5-33-1767,-7 41-2311,0 0 1,-1 0 0,1 0-1,0 0 1,-1 0 0,1 1-1,-1-1 1,0 0-1,0 0 1,0 0 0,0 1-1,0-1 1,0 0 0,0 1-1,0-1 1,0 1-1,-1 0 1,1-1 0,-1 1-1,1 0 1,-1 0 0,1 0-1,-1 0 1,0 0-1,0 0 1,1 0 0,-1 0-1,0 1 1,0-1 0,0 1-1,0-1 1,0 1 0,-3 0-1,0-1 87,0 0-1,-1 1 0,1 0 1,-1 0-1,1 0 1,0 0-1,-1 1 0,1 0 1,0 0-1,-8 3 1,7 0-185,0 0 0,0 0 0,0 1 0,1 0 0,0 0 0,0 0 1,0 1-1,1-1 0,0 1 0,0 0 0,0 0 0,0 1 0,1-1 1,0 1-1,1-1 0,-1 1 0,-1 10 0,4-17 11,1 0-1,-1 1 0,0-1 1,0 0-1,0 1 1,0-1-1,1 1 0,-1-1 1,0 0-1,1 1 1,-1-1-1,0 0 0,0 0 1,1 1-1,-1-1 1,0 0-1,1 0 0,-1 1 1,1-1-1,-1 0 1,0 0-1,1 0 1,-1 0-1,0 0 0,1 1 1,-1-1-1,1 0 1,-1 0-1,1 0 0,-1 0 1,0 0-1,1 0 1,-1 0-1,1-1 0,-1 1 1,0 0-1,1 0 1,-1 0-1,1 0 0,-1 0 1,0-1-1,1 1 1,-1 0-1,0 0 0,1-1 1,21-8 208,-5-3-91,-12 8-103,0 0-1,0 0 1,0 1-1,0 0 1,1 0-1,7-3 1,-11 6-21,-1 0 1,0 0 0,0 0-1,0 0 1,0 0 0,1 0-1,-1 0 1,0 0-1,0 0 1,0 0 0,0 1-1,0-1 1,0 1 0,1-1-1,-1 1 1,0-1-1,0 1 1,0-1 0,0 1-1,-1 0 1,1-1 0,0 1-1,0 0 1,0 0-1,0 0 1,-1 0 0,1 0-1,0 0 1,-1 0 0,1 0-1,-1 0 1,1 0-1,-1 0 1,0 0 0,1 0-1,-1 0 1,0 0 0,0 1-1,0 1 1,15 70-8,-3 2 0,3 101 0,-8-74 28,-6-93 24,1 5 631,-1 1 0,0-1 0,-1 0 0,-1 1 0,-4 26 1,4-37-558,0-1 1,-1 0 0,1 0 0,0 0 0,-1 0-1,0 0 1,1-1 0,-1 1 0,0 0-1,0-1 1,-1 0 0,1 1 0,-1-1 0,1 0-1,-1 0 1,1 0 0,-1 0 0,0-1 0,0 1-1,0-1 1,0 0 0,0 0 0,0 0 0,-1 0-1,1 0 1,0-1 0,0 1 0,-1-1 0,1 0-1,0 0 1,-4-1 0,2 1-112,0-1 0,0-1 0,1 1 0,-1-1 0,0 1 0,1-1 0,0-1 0,-1 1 0,1-1 0,0 1 0,0-1 0,0-1 0,1 1 0,-1 0 0,1-1 0,0 0 0,0 1 0,0-1 0,-3-7 0,-6-6 0,2-1 0,0-1 0,-8-25 0,15 37 1,-1-1 6,1 0 0,1 0 0,-1-1 0,1 1 0,-2-16-1,4 22-12,0 0-1,0 0 0,1 0 1,-1 0-1,0 0 0,1 0 1,-1 0-1,1 0 0,-1 1 1,1-1-1,0 0 0,0 0 1,0 1-1,0-1 0,0 0 1,0 1-1,1-1 0,-1 1 1,0 0-1,1-1 0,-1 1 1,1 0-1,-1 0 0,1 0 1,0 0-1,0 0 0,-1 0 1,1 0-1,0 1 0,0-1 1,3 0-1,17-5-808,-4 1-2412,0 0 1,24-12-1,-6-2-5101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483"/>
    </inkml:context>
    <inkml:brush xml:id="br0">
      <inkml:brushProperty name="width" value="0.025" units="cm"/>
      <inkml:brushProperty name="height" value="0.025" units="cm"/>
    </inkml:brush>
  </inkml:definitions>
  <inkml:trace contextRef="#ctx0" brushRef="#br0">144 36 17777,'0'0'7458,"0"-6"-7512,-2-19 145,2 25-83,0-1 1,0 1-1,0 0 0,0 0 1,0 0-1,0 0 1,0-1-1,0 1 0,0 0 1,0 0-1,0 0 0,0 0 1,0 0-1,0-1 1,0 1-1,-1 0 0,1 0 1,0 0-1,0 0 0,0 0 1,0 0-1,0-1 1,0 1-1,0 0 0,-1 0 1,1 0-1,0 0 0,0 0 1,0 0-1,0 0 1,0 0-1,-1 0 0,1 0 1,0 0-1,0 0 0,0 0 1,0 0-1,-1 0 1,1 0-1,0 0 0,0 0 1,0 0-1,0 0 0,0 0 1,-1 0-1,1 0 1,0 0-1,0 0 0,-11 7 174,-6 8-27,-48 75 488,58-79-614,1 0 0,0 0-1,1 0 1,0 1 0,0 0-1,-4 22 1,9-33-37,0-1 0,0 1 0,0-1 0,0 1 0,0 0 0,0-1 0,0 1 0,0-1 0,0 1 0,0 0 0,0-1 0,0 1 0,0-1 0,1 1 0,-1 0 0,0-1 0,0 1 0,1-1 0,-1 1-1,0-1 1,1 1 0,-1-1 0,1 1 0,-1-1 0,1 0 0,-1 1 0,0-1 0,1 0 0,0 1 0,23 3 157,42-17-91,-38 7-1172,0 6-3943,-19 0-1401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4.110"/>
    </inkml:context>
    <inkml:brush xml:id="br0">
      <inkml:brushProperty name="width" value="0.025" units="cm"/>
      <inkml:brushProperty name="height" value="0.025" units="cm"/>
    </inkml:brush>
  </inkml:definitions>
  <inkml:trace contextRef="#ctx0" brushRef="#br0">0 117 13933,'0'0'8616,"73"41"-8071,-44-54 63,-2-7 65,0-5-353,-7 1-224,-5-2-64,-11 6-896,-4 4-1635,-4 7-1056,-14 4-1666</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023"/>
    </inkml:context>
    <inkml:brush xml:id="br0">
      <inkml:brushProperty name="width" value="0.025" units="cm"/>
      <inkml:brushProperty name="height" value="0.025" units="cm"/>
    </inkml:brush>
  </inkml:definitions>
  <inkml:trace contextRef="#ctx0" brushRef="#br0">120 4 16015,'0'0'11686,"-10"-1"-11542,6 0-149,1 1 1,0-1-1,-1 1 0,1 0 1,-1 0-1,1 0 0,0 0 1,-1 0-1,1 1 0,-1 0 1,1 0-1,0 0 1,-1 0-1,1 0 0,0 0 1,0 1-1,0 0 0,0-1 1,0 1-1,1 1 0,-1-1 1,0 0-1,1 0 0,0 1 1,-1 0-1,1-1 0,0 1 1,0 0-1,1 0 0,-1 0 1,1 0-1,-1 0 0,1 0 1,0 1-1,0-1 0,0 0 1,1 1-1,-1 3 1,1-5-6,0 0 0,0 0 0,1 0 1,-1 0-1,0 0 0,1 0 0,0 0 1,-1 0-1,1 0 0,0 0 0,0-1 1,0 1-1,0 0 0,0-1 0,0 1 1,1-1-1,-1 1 0,1-1 0,-1 1 1,1-1-1,-1 0 0,1 0 0,0 0 1,-1 0-1,1 0 0,0 0 0,3 1 1,10 3-130,0 0-1,27 6 1,1 1 7,-35-9 180,-1 0-1,1 1 0,-1 0 0,-1 0 1,1 1-1,0 0 0,-1 0 0,0 1 1,6 6-1,-11-10-22,0-1 0,0 1 1,1 0-1,-2-1 0,1 1 1,0 0-1,0 0 0,0-1 1,-1 1-1,1 0 0,-1 0 0,0 0 1,1 0-1,-1 0 0,0 0 1,0 0-1,-1 3 0,1-3 2,-1 1 0,0-1 0,0 0-1,-1 0 1,1 0 0,0 0-1,-1 0 1,1 0 0,-1 0 0,0 0-1,1 0 1,-1-1 0,0 1 0,0-1-1,0 1 1,0-1 0,-5 2 0,-6 3 349,0 0 0,-1-1 1,1-1-1,-1 0 1,0-1-1,-1-1 0,1 0 1,0-1-1,-1 0 0,1-1 1,-21-3-1,34 3-380,0 0 1,0 0-1,0 0 0,0 0 1,0 0-1,0-1 0,0 1 1,0 0-1,0-1 0,0 1 1,0 0-1,0-1 0,1 0 1,-1 1-1,0-1 0,0 1 1,0-1-1,0 0 0,1 0 1,-1 1-1,0-1 0,1 0 1,-1 0-1,1 0 0,-1 0 1,1 0-1,-1-1 0,1 1-26,0 0 0,0 0 0,0 0 0,0 0 0,0 0 0,1 1-1,-1-1 1,0 0 0,1 0 0,-1 1 0,1-1 0,-1 0 0,0 0 0,1 1 0,0-1 0,-1 0-1,1 1 1,-1-1 0,1 1 0,0-1 0,-1 1 0,1-1 0,0 1 0,0 0 0,-1-1-1,1 1 1,0 0 0,0-1 0,0 1 0,-1 0 0,1 0 0,0 0 0,1 0 0,80-15-13306,-52 8 4352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121"/>
    </inkml:context>
    <inkml:brush xml:id="br0">
      <inkml:brushProperty name="width" value="0.025" units="cm"/>
      <inkml:brushProperty name="height" value="0.025" units="cm"/>
    </inkml:brush>
  </inkml:definitions>
  <inkml:trace contextRef="#ctx0" brushRef="#br0">1 146 17200,'0'0'9321,"84"-4"-8040,-30 4-800,4 0-353,3 0 0,0-4-769,-5-3-2081,-4 0-1570,-7-2-2274</inkml:trace>
  <inkml:trace contextRef="#ctx0" brushRef="#br0" timeOffset="1">929 1 14798,'0'0'8269,"-11"9"-7388,-7 10-530,1 0 1,1 0-1,0 2 0,-23 41 0,38-60-334,-26 49 668,-28 73 0,49-109-631,1 0 1,1 0-1,0 1 1,1-1-1,1 1 1,0 0-1,1 0 1,1-1-1,1 1 1,2 18-1,-3-31-145,1 0 0,0 0 1,0 0-1,0-1 0,0 1 0,1 0 0,-1 0 0,1-1 0,0 1 1,-1-1-1,1 0 0,0 1 0,1-1 0,-1 0 0,0 0 0,0 0 1,1-1-1,-1 1 0,1 0 0,0-1 0,3 2 0,1 0-1095,1-1 0,0 0-1,0 0 1,0-1 0,0 0-1,15 1 1,19-2-8610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893"/>
    </inkml:context>
    <inkml:brush xml:id="br0">
      <inkml:brushProperty name="width" value="0.025" units="cm"/>
      <inkml:brushProperty name="height" value="0.025" units="cm"/>
    </inkml:brush>
  </inkml:definitions>
  <inkml:trace contextRef="#ctx0" brushRef="#br0">240 62 17328,'0'0'2755,"-10"-4"576,5 2-2947,2 0-182,-1 0 0,0 0 0,1 1 0,-1-1 0,0 1 0,0 0 0,0 0 0,0 0 0,0 1 0,0-1 0,0 1 0,0 0 0,0 0 0,0 0 0,0 1 0,0 0 0,0-1 0,0 1 0,1 1 0,-1-1 0,0 0 0,0 1 0,-4 3 0,-4 6-85,-1 1 1,2 0-1,-1 1 1,2 1-1,-18 27 0,22-31-127,1 0 0,-1 1 0,2 0 0,-1-1 0,1 2 0,1-1-1,0 0 1,1 1 0,-2 17 0,4-28 8,0 0 1,0 0-1,0 0 1,1-1-1,-1 1 1,0 0-1,0 0 1,0-1-1,1 1 1,-1 0-1,0 0 1,1-1-1,-1 1 1,1 0-1,-1-1 0,1 1 1,-1-1-1,1 1 1,-1-1-1,1 1 1,-1-1-1,1 1 1,0-1-1,-1 1 1,1-1-1,0 0 1,0 1-1,-1-1 0,1 0 1,0 1-1,0-1 1,-1 0-1,1 0 1,0 0-1,0 0 1,-1 0-1,1 0 1,0 0-1,0 0 1,0 0-1,-1 0 1,1-1-1,0 1 0,0 0 1,39-15 225,-20 0-163,-1 0-1,0-2 1,-1 0 0,-1-1 0,-1-1-1,0 0 1,-1-1 0,-2-1 0,0 0 0,-1-1-1,-1 0 1,14-40 0,-52 131-330,17-44 280,0-1 1,1 2-1,-9 51 0,18-76-14,-1-1 1,1 1-1,0 0 0,0 0 1,0 0-1,1 0 1,-1-1-1,0 1 0,0 0 1,0 0-1,1 0 1,-1-1-1,0 1 1,1 0-1,-1 0 0,0-1 1,1 1-1,-1 0 1,1-1-1,0 1 1,-1-1-1,1 1 0,-1-1 1,1 1-1,0-1 1,-1 1-1,1-1 0,0 1 1,0-1-1,-1 0 1,1 1-1,0-1 1,0 0-1,-1 0 0,1 0 1,0 1-1,0-1 1,0 0-1,0 0 0,-1 0 1,1 0-1,0 0 1,0-1-1,0 1 1,-1 0-1,2-1 0,42-11 231,-15-3-158,-1-2-1,-1-1 0,-1-1 0,0-1 0,-2-1 0,30-33 0,-37 38-45,-17 15-28,1 0 0,0 0 1,-1 0-1,1 0 0,0 1 1,0-1-1,0 0 0,0 0 1,0 1-1,0-1 0,0 0 1,0 1-1,0-1 0,0 1 1,0 0-1,0-1 0,0 1 1,0 0-1,1-1 0,-1 1 1,0 0-1,0 0 0,0 0 1,2 0-1,-3 1 0,1 0 0,0 0 0,0 0 0,-1-1-1,1 1 1,-1 0 0,1 0 0,-1 0 0,1 0 0,-1 0 0,1 0 0,-1 0 0,0 0-1,0 0 1,0 0 0,1 0 0,-1 0 0,0 1 0,0-1 0,0 1 0,-8 62 171,-6-19-84,11-35-35,0-1 1,0 1-1,0 0 1,2 0-1,-2 13 1,3-23-35,1 1 0,0-1 1,0 0-1,0 0 0,0 0 1,0 0-1,-1 0 0,1 0 1,0 0-1,0 0 0,0 0 1,0 0-1,-1 0 0,1-1 1,0 1-1,0 0 0,0 0 1,0-1-1,15-8 74,0-1 0,-1 0-1,-1-1 1,0 0 0,0-2 0,12-13 0,-10 10-2,0 0 1,1 2-1,26-18 1,-43 32-87,0 0 1,1-1-1,-1 1 1,0 0-1,1 0 0,-1-1 1,0 1-1,1 0 1,-1 0-1,0 0 1,1 0-1,-1-1 1,0 1-1,1 0 0,-1 0 1,1 0-1,-1 0 1,0 0-1,1 0 1,-1 0-1,1 0 1,-1 0-1,0 0 0,1 0 1,-1 0-1,1 0 1,-1 1-1,0-1 1,1 0-1,-1 0 1,0 0-1,1 0 0,-1 1 1,0-1-1,1 0 1,-1 0-1,0 1 1,1-1-1,-1 0 1,0 1-1,0-1 0,1 0 1,-1 1-1,0-1 1,0 0-1,0 1 1,0-1-1,1 1 0,-1 29 52,-14 30 62,-4-12-2,45-58 139,27-32-208,-45 34-44,-1 1 1,1-1-1,0 1 1,1 1-1,0 0 0,0 0 1,0 1-1,1 0 1,18-6-1,-28 11 1,0 0 0,0 0 0,0 0 0,0 0 0,0 0 0,0 0 0,0 0 0,-1 0 0,1 0 0,0 0 0,0 0 0,0 1 0,0-1 0,-1 0 0,1 1 0,0-1 0,0 1 0,0-1 0,-1 1 0,1-1 0,0 1 0,-1-1 0,1 1 0,0 0 0,-1-1 0,1 1 0,-1 0 0,1 0 0,-1-1 0,0 1 0,1 0 0,-1 1 0,2 2 0,-1 0 0,0 0 0,0 0 0,-1 0 0,1 0 0,-1 1 0,-1 6 0,0 3 0,-1 1 0,0 0 0,-7 20 0,4-14-4035,2-8-3541,10-31-4259</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7.111"/>
    </inkml:context>
    <inkml:brush xml:id="br0">
      <inkml:brushProperty name="width" value="0.025" units="cm"/>
      <inkml:brushProperty name="height" value="0.025" units="cm"/>
    </inkml:brush>
  </inkml:definitions>
  <inkml:trace contextRef="#ctx0" brushRef="#br0">99 44 9449,'0'0'9582,"5"-9"-6790,16-25-598,-21 34-2158,0 0-1,0 0 0,0 0 1,0 0-1,0 0 0,0 0 1,0 0-1,0 1 0,0-1 1,0 0-1,0 0 0,0 0 1,0 0-1,0 0 0,0 0 1,0 0-1,0 0 0,0 0 1,0 0-1,0 1 0,1-1 1,-1 0-1,0 0 0,0 0 1,0 0-1,0 0 0,0 0 1,0 0-1,0 0 0,0 0 1,0 0-1,0 0 0,0 0 1,1 0-1,-1 0 0,0 0 1,0 0-1,0 0 0,0 0 1,0 0-1,0 0 0,0 0 1,0 0-1,1 0 0,-1 0 1,0 0-1,0 0 0,0 0 1,0 0-1,0 0 0,0 0 1,0 0-1,0 0 0,0 0 1,0 0-1,0 0 0,1-1 1,-1 1-1,0 0 0,0 0 1,0 0-1,0 0 0,0 0 1,0 0-1,0 0 0,0 0 1,0 0-1,0 0 0,0-1 1,2 15 469,0 15-483,-7 52 372,-3 0 0,-25 111 1,9-68 1000,18-93-545,7-63-86,1-12-627,-3 29-136,-1 0 0,0 0 0,-1 1 0,-1-1 0,0 0 0,-1 1 0,-1 0 0,0 0 0,-1 1 0,-13-20 0,60 31-695,-3 0 705,-1-2 1,1-1-1,36-11 0,-36 7 1,1 2-1,61-4 1,-98 11-18,0 0 0,1 0 0,-1 0 0,1 0 0,-1 0 0,0 0 0,1 0 0,-1 1 0,1-1 0,-1 0 0,0 1 0,1-1 0,-1 1 0,0 0 0,0-1 0,1 1 0,-1 0 0,0 0 0,0 0 0,0 0 0,0 0 0,0 0 0,0 0 0,0 0 0,1 1 0,-2 1 5,1-1-1,0 0 0,-1 1 0,1-1 0,-1 1 1,0-1-1,1 1 0,-1-1 0,-1 1 0,1-1 1,0 1-1,0-1 0,-2 3 0,-1 7 29,-1 0-1,0 0 1,-1-1-1,-11 19 1,-12 10 116,21-32-35,0 1 0,1 1 0,0-1 0,-8 18 0,15-21 25,9-9-77,10-9 70,4-9-55,0-1 0,-2-2 1,0 0-1,-2-2 0,30-47 0,-50 73-78,0 0 1,0 1-1,0-1 0,0 0 0,1 0 0,-1 0 1,0 0-1,0 0 0,0 0 0,0 0 1,0 0-1,0 1 0,0-1 0,0 0 0,0 0 1,0 0-1,1 0 0,-1 0 0,0 0 1,0 0-1,0 0 0,0 0 0,0 0 0,0 0 1,1 0-1,-1 0 0,0 0 0,0 0 1,0 0-1,0 0 0,0 0 0,0 0 0,1 0 1,-1 0-1,0 0 0,0 0 0,0 0 1,0 0-1,0 0 0,0 0 0,0 0 1,1 0-1,-1 0 0,0 0 0,0-1 0,0 1 1,0 0-1,0 0 0,0 0 0,0 0 1,0 0-1,0 0 0,-2 22-140,-8 30 167,3-29-17,3-13-10,1 1 0,0-1 0,1 1 1,0 0-1,1 0 0,0 0 0,0-1 0,3 21 1,-2-30 6,1-1 0,-1 1 0,1 0 0,0 0 0,0 0 0,-1 0 0,1-1 0,0 1 0,0 0 1,0-1-1,0 1 0,0-1 0,0 1 0,0-1 0,0 1 0,0-1 0,0 0 0,0 0 0,0 1 1,0-1-1,0 0 0,0 0 0,0 0 0,0 0 0,0 0 0,1 0 0,-1 0 0,0-1 0,0 1 0,2-1 1,34-10 273,-27 5-230,0 0-1,0-1 1,-1 0-1,0-1 0,0 0 1,-1 0-1,0-1 1,0 0-1,-1 0 1,0-1-1,-1 0 1,0 0-1,-1-1 1,0 1-1,0-1 1,-1-1-1,-1 1 1,0 0-1,-1-1 1,3-21-1,-9 9-3450,3 24 2897,0-1 1,0 1-1,0 0 1,1-1-1,-1 1 1,0 0-1,0 0 1,0 0-1,0 0 1,0 0-1,0 0 1,0 0 0,0 0-1,0 0 1,0 0-1,0 0 1,1 1-1,-1-1 1,-2 1-1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8.905"/>
    </inkml:context>
    <inkml:brush xml:id="br0">
      <inkml:brushProperty name="width" value="0.025" units="cm"/>
      <inkml:brushProperty name="height" value="0.025" units="cm"/>
    </inkml:brush>
  </inkml:definitions>
  <inkml:trace contextRef="#ctx0" brushRef="#br0">41 40 4548,'0'0'19934,"1"3"-18899,1 2-847,-1-1 0,0 1-1,0 0 1,-1-1 0,1 1-1,-1 0 1,0-1 0,0 1-1,-1 0 1,1-1 0,-1 1-1,-2 7 1,-24 69 489,12-38 509,29-143 1761,-9 62-2994,-2 14-22,-2 19 29,0 8-2,5 32-130,-6-34 179,0 0 1,1 1-1,-1-1 1,0 0-1,1 0 1,-1 0 0,1 1-1,-1-1 1,1 0-1,-1 0 1,1 0-1,0 0 1,0 0-1,-1 0 1,1 0 0,0 0-1,0-1 1,0 1-1,0 0 1,0 0-1,0-1 1,0 1-1,0-1 1,3 2-1,-4-8 77,0 5-81,0 1-1,1-1 0,-1 0 1,0 1-1,0-1 1,1 0-1,-1 1 1,0-1-1,0 0 1,0 1-1,0-1 0,0 0 1,0 1-1,0-1 1,0 0-1,0 0 1,0 1-1,-1-1 1,1 0-1,0 1 0,0-1 1,-1 1-1,1-1 1,0 0-1,-1 1 1,1-1-1,0 1 1,-1-1-1,1 1 0,-1-1 1,1 1-1,-1-1 1,1 1-1,-1-1 1,1 1-1,-1 0 1,0-1-1,1 1 1,-2 0-1,0-7-30,3 16-24,-10 60-38,7-55 69,-1-1 1,2 1-1,0 0 1,1 19 0,1-32 19,0 0 1,-1 0 0,1 0-1,0 0 1,0 0 0,1 0-1,-1 0 1,0-1 0,0 1-1,0 0 1,0-1 0,1 1-1,-1-1 1,0 1 0,1-1-1,-1 0 1,0 0-1,1 1 1,-1-1 0,0 0-1,1 0 1,1-1 0,34 1 109,-32-2-103,0 0 1,0 0-1,0-1 0,0 1 0,-1-1 1,1 0-1,-1 0 0,0-1 0,7-6 1,37-44 76,-20 20-58,-20 25-23,19-21 1,-26 29-4,0 0-1,0 0 1,0 0 0,0 0 0,0 0 0,0 0-1,0 1 1,0-1 0,0 0 0,0 1 0,0-1 0,0 1-1,0-1 1,1 1 0,-1-1 0,0 1 0,0 0-1,1 0 1,-1-1 0,0 1 0,3 0 0,-3 5-23,0 1 0,0-1 0,0 0 1,-1 0-1,1 1 0,-1-1 1,0 0-1,-1 1 0,0 4 0,0-5 16,1 1 31,-1 0 0,0 0 0,0 0-1,0 0 1,-1 0 0,0 0 0,0-1 0,0 1-1,-1-1 1,-5 9 0,8-53-7,8-34-16,2-39 0,-10 116-13,1 0 1,-1 0-1,1 0 1,0 0-1,0 0 1,1 0-1,-1 0 0,1-1 1,0 1-1,0-1 1,4 7-1,-5-8-12,0-1 0,0 1 0,1-1 0,-1 0 1,0 0-1,1 0 0,-1 0 0,0 0 0,1 0 0,-1 0 0,1 0 0,-1 0 0,1-1 0,0 1 0,-1-1 0,1 1 0,0-1 1,-1 1-1,1-1 0,0 0 0,0 0 0,-1 0 0,1 0 0,0 0 0,0-1 0,-1 1 0,1 0 0,0-1 0,-1 1 0,1-1 1,0 0-1,-1 1 0,3-3 0,-2 2-397,-1-1 1,0 1 0,1-1-1,-1 0 1,0 0-1,0 1 1,0-1 0,0 0-1,0 0 1,0 0 0,0 0-1,-1 0 1,1-1-1,-1 1 1,0 0 0,0 0-1,1 0 1,-1 0-1,0-1 1,-1 1 0,1-2-1,0 2 14,0-24-6884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251"/>
    </inkml:context>
    <inkml:brush xml:id="br0">
      <inkml:brushProperty name="width" value="0.025" units="cm"/>
      <inkml:brushProperty name="height" value="0.025" units="cm"/>
    </inkml:brush>
  </inkml:definitions>
  <inkml:trace contextRef="#ctx0" brushRef="#br0">1 100 16912,'0'-18'1954,"0"-1"448,0 4-1313,0-3-865,2 2-96,2 7-95,-2 4-578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596"/>
    </inkml:context>
    <inkml:brush xml:id="br0">
      <inkml:brushProperty name="width" value="0.025" units="cm"/>
      <inkml:brushProperty name="height" value="0.025" units="cm"/>
    </inkml:brush>
  </inkml:definitions>
  <inkml:trace contextRef="#ctx0" brushRef="#br0">144 1 21012,'0'0'6609,"-3"15"-6364,-10 47 114,-28 162-163,35-179 205,2 0-1,2 0 1,4 50-1,-2-94-380,0 0 0,0 0 0,0 0 1,1 0-1,-1 0 0,0 0 0,0 0 0,1 0 0,-1 0 0,0-1 1,1 1-1,-1 0 0,1 0 0,-1 0 0,1-1 0,0 1 0,-1 0 0,1-1 1,0 1-1,-1 0 0,1-1 0,1 2 0,-2-2-5,1-1 0,-1 1 0,1 0 0,-1 0 0,1 0 0,-1 0 0,1 0 0,-1 0 0,1-1 0,-1 1 0,0 0 0,1 0 0,-1-1-1,1 1 1,-1 0 0,0-1 0,1 1 0,-1 0 0,0-1 0,1 1 0,-1-1 0,0 1 0,0 0 0,0-1 0,1 1 0,-1-1 0,0 1 0,0-1 0,0 1 0,0-1 0,0 1 0,0 0 0,0-1 0,1 1 0,-2-1-1,1 1 1,0-1 0,0 1 0,0-1 0,0 1 0,0-1 0,0 1 0,-1-1 0,1-12 5,-1 1 0,-1 0-1,0-1 1,-1 1 0,0 0 0,-1 0-1,0 1 1,-7-14 0,-5-5-125,-34-50 0,56 87-37,1-1 1,0-1-1,1 0 0,-1 0 0,1 0 1,0-1-1,16 6 0,30 10-3101,-5-11-4365,-24-9 1416,-1-2-2387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969"/>
    </inkml:context>
    <inkml:brush xml:id="br0">
      <inkml:brushProperty name="width" value="0.025" units="cm"/>
      <inkml:brushProperty name="height" value="0.025" units="cm"/>
    </inkml:brush>
  </inkml:definitions>
  <inkml:trace contextRef="#ctx0" brushRef="#br0">98 1 10378,'0'0'16602,"-10"9"-16548,-2 0-45,8-6-7,-1 0 1,1 1-1,0-1 0,0 1 0,0 0 1,1 0-1,0 0 0,-1 1 0,-3 8 1,6-12-60,1-1 1,-1 1-1,1 0 1,-1-1-1,1 1 1,0 0-1,0 0 1,-1 0 0,1-1-1,0 1 1,0 0-1,0 0 1,0 0-1,0 0 1,0-1-1,0 1 1,0 0 0,0 0-1,0 0 1,0 0-1,1-1 1,-1 1-1,0 0 1,0 0-1,1-1 1,-1 1 0,1 0-1,-1 0 1,1-1-1,-1 1 1,1 0-1,-1-1 1,1 1-1,0-1 1,-1 1-1,1-1 1,0 1 0,-1-1-1,1 1 1,0-1-1,0 0 1,-1 1-1,3-1 1,49 11-294,-8-2 114,-43-8 231,1 0 0,0 0 0,0 0-1,0 0 1,0 0 0,-1 0 0,1 0 0,0 0 0,-1 1-1,1-1 1,-1 1 0,0-1 0,1 1 0,-1-1 0,0 1-1,0 0 1,2 3 0,-3-3 76,0-1 0,0 0 0,0 1 1,0-1-1,0 0 0,0 1 0,0-1 0,-1 0 0,1 1 0,0-1 0,-1 0 0,1 1 1,-1-1-1,1 0 0,-1 0 0,0 1 0,1-1 0,-1 0 0,-2 2 0,-2 2 303,0 0 0,-1 0-1,1-1 1,-1 0 0,0 0-1,0 0 1,-1-1 0,-7 4-1,3-4-111,1 1 0,0-1-1,-1-1 1,0 0-1,1-1 1,-22 1 0,32-2-361,0 0 0,-1 0 0,1-1 1,0 1-1,-1 0 0,1 0 1,0 0-1,-1-1 0,1 1 1,0 0-1,0 0 0,-1-1 0,1 1 1,0 0-1,0-1 0,-1 1 1,1 0-1,0-1 0,0 1 1,0 0-1,0-1 0,0 1 0,-1 0 1,1-1-1,0 1 0,0-1 1,0 1-1,0 0 0,0-1 1,0 1-1,0-1 0,0 1 0,0 0 1,1-1-1,-1 1 0,0 0 1,0-1-1,0 1 0,0 0 1,0-1-1,1 1 0,-1 0 0,0-1 1,0 1-1,1 0 0,-1-1 1,0 1-1,0 0 0,1 0 1,-1-1-1,13-18-5133,8 5-1831,5-3-4302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0.296"/>
    </inkml:context>
    <inkml:brush xml:id="br0">
      <inkml:brushProperty name="width" value="0.025" units="cm"/>
      <inkml:brushProperty name="height" value="0.025" units="cm"/>
    </inkml:brush>
  </inkml:definitions>
  <inkml:trace contextRef="#ctx0" brushRef="#br0">146 353 12812,'0'0'5280,"-9"4"-3908,-1 1-1106,1 1-1,0-1 1,0 2 0,0-1 0,1 2-1,0-1 1,0 1 0,1 0 0,0 0-1,0 1 1,1 0 0,0 0 0,-4 11 0,8-18-189,-1 4 36,0-1 1,1 0 0,-1 1-1,1-1 1,0 1 0,1 0-1,-1 0 1,1 0 0,0 0 0,0 0-1,1 9 1,0-14-90,1 0-1,-1 0 1,1 0-1,-1-1 1,1 1-1,0 0 1,-1 0 0,1-1-1,0 1 1,-1-1-1,1 1 1,0 0 0,0-1-1,0 1 1,-1-1-1,1 0 1,0 1-1,0-1 1,0 0 0,0 1-1,0-1 1,0 0-1,0 0 1,0 0 0,0 0-1,0 0 1,0 0-1,0 0 1,0 0 0,-1 0-1,1 0 1,2-1-1,31-9 1142,-20 3-918,-1-1 1,1 0-1,-2-1 0,1-1 1,-1 0-1,-1-1 0,0 0 0,0 0 1,12-19-1,-5 5-128,-2 0 1,0-1-1,-2-1 0,11-28 1,-15 29-54,-1-1 0,-2 1 1,-1-2-1,0 1 0,-2-1 1,0-43-1,-3 69-68,-1 0-1,0 0 1,0 0-1,0 0 1,0 0-1,-1 0 1,1 0-1,0 0 1,-1 0-1,0 0 1,1 0-1,-1 0 1,0 0-1,0 0 1,0 0-1,0 1 1,0-1-1,0 0 1,-1 1-1,1-1 1,-1 1-1,1-1 1,-3-1-1,2 3-6,0-1 0,0 1 0,-1-1 0,1 1 0,0 0-1,-1 0 1,1 0 0,0 0 0,0 1 0,-1-1-1,1 0 1,0 1 0,0 0 0,0-1 0,-1 1 0,1 0-1,0 0 1,0 0 0,0 1 0,1-1 0,-4 3 0,-11 7-3,1 1 0,1 0 0,0 1 1,-13 17-1,21-23 15,0 0-1,1 0 1,0 0 0,1 0-1,-1 1 1,1 0 0,1 0-1,-1 0 1,2 0 0,-1 1-1,-2 11 1,6-19-3,-1 0 0,0 0 1,0 0-1,0 1 0,0-1 0,1 0 0,-1 0 1,1 0-1,-1 0 0,1 0 0,-1 0 0,1 0 1,-1 0-1,1 0 0,0 0 0,0 0 1,-1-1-1,1 1 0,0 0 0,0 0 0,0-1 1,0 1-1,0 0 0,0-1 0,0 1 0,0-1 1,0 0-1,0 1 0,0-1 0,0 0 1,1 1-1,-1-1 0,2 0 0,46 3 142,-37-3-104,34-1 14,41 1-588,-83 0 504,1 0 1,0 1-1,0 0 0,0 0 0,-1 0 0,1 1 1,0-1-1,-1 1 0,1 0 0,-1 1 0,0-1 0,0 1 1,7 5-1,-10-6 19,1 1 0,0 0 0,0 0 1,-1 0-1,0 0 0,1 0 0,-1 0 1,-1 0-1,1 0 0,0 1 0,-1-1 0,1 0 1,-1 0-1,0 1 0,0-1 0,0 0 1,-1 0-1,1 1 0,-1-1 0,-1 5 0,-1 4 94,-1 0-1,0 0 1,-11 21-1,0-6-179,-13 28 51,12-19-3899,15-28-2347</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1.906"/>
    </inkml:context>
    <inkml:brush xml:id="br0">
      <inkml:brushProperty name="width" value="0.025" units="cm"/>
      <inkml:brushProperty name="height" value="0.025" units="cm"/>
    </inkml:brush>
  </inkml:definitions>
  <inkml:trace contextRef="#ctx0" brushRef="#br0">154 449 4933,'0'0'10837,"0"-9"-6652,-6-32-1431,6 40-2607,-1-1 0,0 1 0,1-1 0,-1 1 0,0-1 0,0 1 0,0 0 0,0-1 0,0 1 0,0 0 0,0 0 0,0 0 0,-1 0 0,1 0-1,0 0 1,-1 0 0,1 0 0,0 0 0,-1 1 0,1-1 0,-1 0 0,0 1 0,1 0 0,-1-1 0,1 1 0,-1 0 0,0 0 0,1 0 0,-1 0-1,1 0 1,-1 0 0,0 0 0,-2 1 0,-1 0-29,1 0 0,0 0 0,-1 0 1,1 0-1,0 1 0,0 0 0,0 0 0,0 0 0,-7 5 0,6-2-110,0 1 0,0 0 0,1-1-1,-1 1 1,1 1 0,1-1 0,-1 1 0,1-1 0,0 1-1,1 0 1,0 0 0,0 1 0,0-1 0,1 0 0,0 0 0,0 11-1,1-17-8,0 0 0,0-1-1,0 1 1,0-1-1,0 1 1,0-1 0,0 1-1,0 0 1,0-1-1,1 1 1,-1-1 0,0 1-1,0-1 1,1 1-1,-1-1 1,0 1-1,1-1 1,-1 1 0,0-1-1,1 0 1,-1 1-1,1-1 1,-1 1 0,1-1-1,-1 0 1,1 0-1,-1 1 1,1-1 0,-1 0-1,1 0 1,0 1-1,24-3 71,23-20 185,-27 5-202,0-2-1,0 0 1,-2-1-1,0 0 1,-2-2 0,0 0-1,-2-1 1,24-47-1,-72 138-415,16-38 360,2 0 0,2 1 0,1 0 0,-15 60 0,26-90 5,1 0 0,0 0 1,0 1-1,0-1 0,-1 0 0,1 0 0,0 0 0,0 0 1,1 1-1,-1-1 0,0 0 0,0 0 0,1 0 0,-1 0 0,0 1 1,1-1-1,-1 0 0,2 2 0,-1-3 5,-1 0 0,1 1-1,-1-1 1,1 0 0,0 1-1,-1-1 1,1 0 0,0 0 0,-1 0-1,1 0 1,0 1 0,-1-1-1,1 0 1,0 0 0,-1 0 0,1-1-1,0 1 1,-1 0 0,1 0-1,0 0 1,-1 0 0,1-1 0,0 1-1,39-26 535,4-16-394,-2-2-1,-2-2 0,-1-1 1,-3-2-1,-3-1 0,-1-2 1,-3-2-1,37-91 0,-160 301-460,57-91 318,-2 1-4,3 1 1,3 2-1,-31 94 0,61-156-31,1 0-1,1 1 0,0-1 0,0 1 0,0-1 0,1 1 0,0-1 1,2 13-1,-2-18 23,0-1 1,1 1-1,-1 0 1,1-1-1,0 1 1,-1-1-1,1 1 1,0-1-1,0 0 1,0 1-1,0-1 1,0 0-1,0 1 1,1-1-1,-1 0 1,0 0-1,1 0 0,-1 0 1,0 0-1,1-1 1,-1 1-1,1 0 1,-1-1-1,1 1 1,0-1-1,-1 1 1,1-1-1,0 0 1,-1 1-1,1-1 1,0 0-1,-1 0 1,1 0-1,0-1 1,-1 1-1,1 0 1,0-1-1,-1 1 1,1-1-1,-1 1 1,1-1-1,2-1 1,5-3 31,-1 0 0,0 0 0,0-1 0,0 0 0,-1-1 0,0 1-1,0-1 1,-1-1 0,1 1 0,9-17 0,-1 4 36,51-72 88,-3-2 0,-5-4 0,-4-1 1,47-123-1,-114 269-723,-80 144 643,-23 57-3,114-242-59,0-3 16,0 1-1,1-1 1,0 1-1,-1-1 1,1 1-1,1 0 1,-1 0-1,1-1 1,-1 1-1,1 5 0,15-16 302,-9 0-271,0 0 1,-1 0 0,0-1 0,0 0-1,-1 0 1,0 0 0,0 0-1,4-18 1,15-72-150,-19 68-85,-1-54 0,-11 109-440,8-22 605,-1 1 0,1-1 0,0 1 1,1 0-1,-1-1 0,0 1 0,1-1 1,0 1-1,0-1 0,0 1 0,0-1 1,1 0-1,-1 0 0,1 1 0,0-1 1,0 0-1,3 3 0,-2-4 20,0 0 0,0 0 0,0 0 0,1-1 0,-1 1 0,0-1 0,1 0 0,-1 0 0,1 0 0,-1 0 0,1-1 0,0 0-1,-1 1 1,1-1 0,0-1 0,-1 1 0,8-2 0,2 0 32,0-2-1,0 0 1,0 0-1,0-1 1,-1-1-1,1 0 1,-2 0-1,1-1 1,-1-1-1,0 0 1,20-19-1,-3-1 50,-1-1 0,43-59-1,-59 72-56,-5 10-12,-1 0 1,-1 0-1,1-1 1,-1 0-1,0 0 1,-1 0 0,1 0-1,-1 0 1,-1-1-1,0 0 1,2-7-1,-23 34-269,-20 27 224,3 2 0,2 2 0,-54 106 0,88-156 32,-23 61-12,22-30-16,1-30 27,0 0 0,1 0 0,-1-1 0,0 1 0,1 0 0,-1 0 0,1 0 0,-1-1-1,1 1 1,0 0 0,-1 0 0,1-1 0,0 1 0,-1 0 0,1-1 0,0 1 0,0-1 0,-1 1-1,1-1 1,0 1 0,0-1 0,0 0 0,0 1 0,0-1 0,0 0 0,1 0 0,8 1 33,1-1 1,0 0 0,0-1 0,0 0 0,0-1-1,0 0 1,-1-1 0,1 0 0,-1-1-1,1 0 1,-1 0 0,-1-1 0,1-1 0,-1 1-1,0-2 1,12-9 0,2-3 30,-1-1-1,-1 0 1,0-2-1,33-47 1,-88 119-145,2 2 0,-25 56 0,55-104 90,0-1-1,0 1 1,1 0-1,-1 0 1,1 0-1,0 0 1,1 1-1,-1-1 1,1 0-1,0 0 1,0 8-1,1-10 0,-1-1 0,1 1 0,0-1 0,0 0-1,0 0 1,0 1 0,0-1 0,0 0 0,0 0-1,0 0 1,1 0 0,-1 0 0,0 0 0,1-1 0,-1 1-1,0 0 1,1-1 0,-1 1 0,1-1 0,-1 1-1,1-1 1,-1 0 0,1 1 0,-1-1 0,1 0-1,0 0 1,-1 0 0,1 0 0,-1 0 0,1-1 0,-1 1-1,3-1 1,2 0-108,1 0 0,-1 0 0,0-1 1,1 0-1,-1 0 0,0 0 0,0-1 0,-1 0 0,1 0 0,0-1 0,-1 1 0,0-1 1,0-1-1,0 1 0,0 0 0,5-9 0,24-39-4213,-14-5-3617,-7 5-1779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268"/>
    </inkml:context>
    <inkml:brush xml:id="br0">
      <inkml:brushProperty name="width" value="0.025" units="cm"/>
      <inkml:brushProperty name="height" value="0.025" units="cm"/>
    </inkml:brush>
  </inkml:definitions>
  <inkml:trace contextRef="#ctx0" brushRef="#br0">35 1 17777,'-10'0'2658,"2"0"-223,1 3-1154,1 11-1217,4 4-96,0 1-1025,2 6-2595,0-1-4163</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612"/>
    </inkml:context>
    <inkml:brush xml:id="br0">
      <inkml:brushProperty name="width" value="0.025" units="cm"/>
      <inkml:brushProperty name="height" value="0.025" units="cm"/>
    </inkml:brush>
  </inkml:definitions>
  <inkml:trace contextRef="#ctx0" brushRef="#br0">146 224 15727,'-9'5'4260,"-5"5"-3022,-1 0 0,1 0 0,-25 25 1,33-29-1073,1 0 0,0 0 0,0 0 0,0 0 0,1 1 0,0 0 0,1 0 0,-1 0 0,1 0 0,0 1 0,1-1 0,-3 16 0,5-21-170,0-1 0,0 1 0,0 0 0,0-1 0,0 1 0,0-1 1,1 1-1,-1-1 0,1 1 0,-1-1 0,1 1 0,-1-1 0,1 0 1,0 1-1,0-1 0,0 0 0,0 0 0,0 1 0,0-1 0,0 0 1,0 0-1,0 0 0,0 0 0,1 0 0,-1-1 0,0 1 0,1 0 1,-1 0-1,1-1 0,-1 1 0,1-1 0,-1 0 0,1 1 0,-1-1 1,1 0-1,-1 0 0,1 0 0,-1 0 0,1 0 0,-1 0 0,1 0 1,1-1-1,6 1 45,-1-1 0,1 0 0,-1-1 1,1 0-1,-1 0 0,13-6 0,0-2 18,-1-2-1,-1 0 0,0-2 0,-1 0 0,0 0 0,-2-2 0,1 0 0,23-32 0,-14 12-4,-1 0-1,-2-1 1,30-66-1,-37 52-80,-32 61 150,-25 33 29,1 2-1,2 1 1,2 2 0,-46 81-1,76-117-150,0 1 0,0 1 0,-4 19 0,7 6 5,3-38-2,0 1 1,0-1-1,1 0 1,-1 0-1,1 1 0,-1-1 1,1 0-1,-1 0 1,1 0-1,0 1 1,0-1-1,-1 0 1,1 0-1,0 0 1,0 0-1,0 0 1,0-1-1,0 1 1,0 0-1,0 0 0,1-1 1,1 2-1,5 0 61,0 0-1,0-1 0,0 1 0,1-1 0,-1-1 1,0 0-1,1 0 0,-1-1 0,0 0 0,0 0 0,1-1 1,-1 0-1,0 0 0,0-1 0,-1 0 0,15-7 1,-2-1-13,0-1-1,0-1 1,-2 0 0,34-31 0,-39 31-12,-1 0 0,-1 0 0,17-24-1,-24 30-15,0 0 0,-1 1 0,1-1 0,-1 0 0,-1-1 0,1 1-1,-1 0 1,-1-1 0,1 0 0,0-12 0,-2 19-15,0 1-1,0-1 1,0 1 0,0-1 0,0 1 0,0-1 0,0 1 0,0-1-1,-1 1 1,1-1 0,0 1 0,0-1 0,0 1 0,-1-1 0,1 1-1,0-1 1,0 1 0,-1-1 0,1 1 0,-1 0 0,1-1 0,0 1-1,-1-1 1,1 1 0,-1 0 0,1 0 0,0-1 0,-1 1 0,1 0-1,-1 0 1,1-1 0,-2 1 0,-19 3 133,-20 19-69,25-10 18,1 0 1,1 1-1,0 1 0,1 0 1,0 1-1,1 1 0,1 0 1,-18 32-1,28-46-76,1-1 1,-1 0 0,1 1-1,0-1 1,-1 1-1,1-1 1,0 0-1,0 1 1,0-1-1,0 1 1,0-1-1,0 1 1,0-1-1,0 0 1,1 1 0,-1-1-1,1 1 1,-1-1-1,1 0 1,-1 0-1,1 1 1,0-1-1,-1 0 1,1 0-1,0 0 1,0 1-1,0-1 1,0 0-1,0 0 1,0 0 0,0-1-1,0 1 1,1 0-1,-1 0 1,0-1-1,0 1 1,1-1-1,-1 1 1,1-1-1,-1 1 1,0-1-1,1 0 1,-1 0-1,1 1 1,1-1 0,11 1-231,0 1 0,1-2 1,25-2-1,-20 1-1077,20-2-3651,-6-9-2894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507"/>
    </inkml:context>
    <inkml:brush xml:id="br0">
      <inkml:brushProperty name="width" value="0.025" units="cm"/>
      <inkml:brushProperty name="height" value="0.025" units="cm"/>
    </inkml:brush>
  </inkml:definitions>
  <inkml:trace contextRef="#ctx0" brushRef="#br0">97 1 7335,'0'0'14723,"-3"12"-12705,-41 88 1519,4-11-2333,39-85-1187,-1 0-1,0 0 1,1 1 0,0-1 0,0 1 0,0-1 0,1 9 0,0-12-16,0 0 1,0 0-1,0 0 1,1 0-1,-1 0 0,0 0 1,1 0-1,-1 0 0,1 0 1,-1-1-1,1 1 1,0 0-1,-1 0 0,1 0 1,0-1-1,-1 1 1,1 0-1,0-1 0,0 1 1,0 0-1,0-1 1,0 1-1,-1-1 0,1 0 1,0 1-1,0-1 1,0 0-1,0 1 0,0-1 1,0 0-1,0 0 0,1 0 1,-1 0-1,0 0 1,0 0-1,2 0 0,1-1-228,1 1 0,0-1 0,0 1 0,-1-1 0,1-1 0,-1 1 0,1-1 0,-1 1 0,1-1 0,-1 0 0,6-4 0,-4 1-1323,1 0 1,-1-1-1,0 1 1,0-1-1,9-13 0,7-14-9377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987"/>
    </inkml:context>
    <inkml:brush xml:id="br0">
      <inkml:brushProperty name="width" value="0.025" units="cm"/>
      <inkml:brushProperty name="height" value="0.025" units="cm"/>
    </inkml:brush>
  </inkml:definitions>
  <inkml:trace contextRef="#ctx0" brushRef="#br0">242 1 24920,'0'0'5242,"-10"0"-5114,4 1-203,0 1 1,-1-1-1,1 1 1,0 0-1,0 0 1,0 1-1,0 0 1,0 0-1,0 0 0,1 1 1,0-1-1,-7 7 1,7-5-290,0-1 0,1 1 0,-1 0 1,1 0-1,0 1 0,1-1 0,-1 1 1,1 0-1,-2 6 0,4-11 343,1 0 1,0 0 0,0 0-1,0-1 1,0 1-1,0 0 1,0 0-1,1 0 1,-1-1-1,0 1 1,0 0-1,1 0 1,-1-1-1,0 1 1,1 0-1,-1-1 1,0 1-1,1 0 1,-1-1-1,1 1 1,-1 0-1,1-1 1,0 1-1,-1-1 1,1 1-1,-1-1 1,1 1 0,0-1-1,-1 0 1,1 1-1,0-1 1,0 0-1,-1 1 1,1-1-1,0 0 1,0 0-1,0 0 1,-1 0-1,1 0 1,0 0-1,0 0 1,0 0-1,-1 0 1,3 0-1,50 0-2,-38-1-116,14 0-84,-20 0 257,1 0-1,-1 1 1,1 0-1,-1 1 1,1 0-1,-1 1 1,1-1-1,-1 2 1,10 3-1,-19-6 27,1 0 0,0 1 0,0-1 0,0 1 0,-1-1 0,1 1 0,0-1 0,0 1 0,-1-1 0,1 1 0,0 0 0,-1-1 0,1 1 0,-1 0 0,1 0 0,-1-1 0,1 1 0,-1 0 0,0 0 0,1 0 0,-1 0 0,0-1 0,0 1 0,1 0 0,-1 0 0,0 0 0,0 0 0,0 0 0,0 0 0,0 0 0,0 0 0,-1 0 0,1-1 0,0 1 0,0 0 0,-1 0 0,1 0 0,0 0 0,-1 0 0,1-1 0,-1 1 0,1 0 0,-1 0 0,1-1 0,-1 1 0,0 0 0,1-1 0,-1 1 0,0-1 0,0 1 0,-1 0 0,-41 29 1561,14-17-1311,0-1 1,0-2-1,-39 9 1,46-14-1743,1-2 0,-45 2 0,41-5-4563</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3.780"/>
    </inkml:context>
    <inkml:brush xml:id="br0">
      <inkml:brushProperty name="width" value="0.025" units="cm"/>
      <inkml:brushProperty name="height" value="0.025" units="cm"/>
    </inkml:brush>
  </inkml:definitions>
  <inkml:trace contextRef="#ctx0" brushRef="#br0">393 13 12236,'0'0'7324,"-9"-4"-4938,6 2-2278,-1 1 0,1 0-1,-1 0 1,1 0 0,-1 0-1,1 0 1,-1 1 0,0 0 0,1-1-1,-1 1 1,0 1 0,1-1-1,-1 1 1,0-1 0,-4 2 0,0 2-6,1-1 1,1 1 0,-1 0-1,0 0 1,1 0 0,0 1 0,0 0-1,-7 9 1,-19 19 182,1 1 0,2 2 0,1 1 0,2 1 0,2 1 0,2 2-1,-25 58 1,44-90-240,0-1 0,0 1-1,1-1 1,0 1-1,1 0 1,-1 18-1,2-25-34,0 0 0,0 0-1,0 0 1,1 0-1,-1-1 1,1 1 0,-1 0-1,1 0 1,0 0 0,0 0-1,0-1 1,0 1-1,0 0 1,0-1 0,0 1-1,1-1 1,-1 0-1,0 1 1,1-1 0,-1 0-1,1 0 1,0 1-1,-1-1 1,1-1 0,0 1-1,0 0 1,-1 0-1,1-1 1,0 1 0,0-1-1,0 1 1,0-1-1,0 0 1,0 0 0,0 0-1,2 0 1,8 0 85,0 0 0,0-1-1,0-1 1,-1 0 0,1-1 0,-1 0 0,1 0 0,20-10 0,-25 9-65,-1 1-1,1-1 1,-1 0 0,1 0-1,-1-1 1,0 0 0,-1 0 0,1 0-1,-1-1 1,0 1 0,-1-1-1,1-1 1,-1 1 0,0-1-1,3-7 1,-6 13-13,0-1 0,-1 1 0,1 0 1,-1 0-1,1 0 0,-1-1 0,1 1 0,-1 0 0,0-1 0,0 1 1,1 0-1,-1-1 0,0 1 0,0 0 0,0-1 0,-1 1 0,1 0 0,0 0 1,0-1-1,-1 1 0,1 0 0,-1-1 0,1 1 0,-1 0 0,1 0 1,-1 0-1,0 0 0,0 0 0,1 0 0,-1-1 0,0 2 0,0-1 1,0 0-1,0 0 0,0 0 0,0 0 0,0 1 0,-1-1 0,1 0 1,0 1-1,0-1 0,-1 1 0,1 0 0,0-1 0,0 1 0,-1 0 1,-1 0-1,-2-1-5,0 1 1,-1 0-1,1 0 0,0 1 1,-1-1-1,1 1 1,0 0-1,0 1 0,0 0 1,0-1-1,-5 4 1,2 0-11,0 0 0,0 0 0,1 0 1,0 1-1,0 1 0,-7 7 1,11-10 0,0 0 1,0 0 0,0 0-1,0 0 1,1 0 0,0 1-1,-1-1 1,1 1 0,1 0 0,-1-1-1,1 1 1,-2 10 0,4-14-5,-1-1 1,0 1-1,0 0 1,1 0 0,-1-1-1,1 1 1,-1 0-1,1-1 1,-1 1-1,1-1 1,-1 1 0,1 0-1,-1-1 1,1 1-1,0-1 1,-1 1 0,1-1-1,0 0 1,-1 1-1,1-1 1,0 0-1,0 1 1,-1-1 0,1 0-1,0 0 1,0 0-1,-1 0 1,1 0-1,0 0 1,0 0 0,0 0-1,-1 0 1,1 0-1,1 0 1,33-4 73,-19 1-15,0-2 0,0 0 0,-1-1-1,0 0 1,0-2 0,21-13 0,83-63 133,-96 67-114,-13 13-106,-12 11-8,1-6 28,-14 34 266,-2-1-1,-40 58 0,31-51 425,-24 50-1,49-90-675,0 1 0,0-1 0,1 0 0,-1 1-1,1-1 1,-1 1 0,1-1 0,0 1 0,-1-1-1,1 1 1,0-1 0,0 1 0,0 0 0,0 2 0,1-4-18,-1 0 0,0 1 1,0-1-1,1 0 1,-1 0-1,0 1 0,1-1 1,-1 0-1,0 0 1,1 1-1,-1-1 0,0 0 1,1 0-1,-1 0 1,0 0-1,1 0 1,-1 1-1,1-1 0,-1 0 1,0 0-1,1 0 1,-1 0-1,1 0 0,-1 0 1,1 0-1,-1 0 1,0-1-1,1 1 0,-1 0 1,0 0-1,1 0 1,0-1-1,3 0-233,0-1 0,0 0 0,0 0 0,-1-1 0,1 1 0,0-1 0,-1 0 0,5-5 0,0-1-1439,0-1 1,-1-1-1,-1 1 0,10-20 0,5-20-5164</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124"/>
    </inkml:context>
    <inkml:brush xml:id="br0">
      <inkml:brushProperty name="width" value="0.025" units="cm"/>
      <inkml:brushProperty name="height" value="0.025" units="cm"/>
    </inkml:brush>
  </inkml:definitions>
  <inkml:trace contextRef="#ctx0" brushRef="#br0">186 1 19250,'0'0'4698,"-6"15"-3123,-19 45-226,-64 175 1239,72-184-2491,3 0 0,-14 97 0,26-137-158,-2 44 214,4-53-210,0 1 0,0 0 0,0 0 0,0 0 0,0 0 0,1-1 0,0 1 0,-1 0 0,1 0 0,0-1 0,0 1-1,0 0 1,1-1 0,1 3 0,-2-4-228,0-1 0,0 1 0,0 0 0,0-1 0,0 0 0,0 1-1,0-1 1,0 0 0,1 1 0,-1-1 0,0 0 0,0 0-1,0 0 1,0 0 0,0 0 0,1 0 0,-1 0 0,0-1 0,0 1-1,0 0 1,0-1 0,0 1 0,0-1 0,0 1 0,0-1 0,0 1-1,0-1 1,0 0 0,0 1 0,0-1 0,0 0 0,0 0 0,-1 0-1,1 0 1,0 0 0,0 1 0,-1-1 0,1-1 0,-1 1-1,1-1 1,16-25-12046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479"/>
    </inkml:context>
    <inkml:brush xml:id="br0">
      <inkml:brushProperty name="width" value="0.025" units="cm"/>
      <inkml:brushProperty name="height" value="0.025" units="cm"/>
    </inkml:brush>
  </inkml:definitions>
  <inkml:trace contextRef="#ctx0" brushRef="#br0">11 99 16752,'0'0'1713,"-2"11"-389,-6 33-21,7-42-1249,1-1-1,0 0 1,0 1 0,0-1 0,0 0-1,0 1 1,1-1 0,-1 0-1,0 1 1,1-1 0,-1 0 0,0 1-1,1-1 1,0 0 0,-1 0-1,1 0 1,0 1 0,-1-1 0,1 0-1,0 0 1,0 0 0,0 0 0,1 1-1,1 0 34,0-1 0,0 1 1,0-1-1,0 1 0,0-1 0,0 0 0,0 0 0,1-1 0,3 2 0,4-1 104,-1-1-1,1 1 0,0-2 1,18-2-1,-21 1-74,0 0 0,0-1-1,0 0 1,-1 0 0,1-1-1,-1 0 1,0 0 0,0-1-1,0 1 1,-1-2 0,0 1-1,0-1 1,0 0 0,0 0-1,-1-1 1,0 1 0,-1-1-1,1 0 1,-1-1 0,-1 1-1,1-1 1,-1 1 0,-1-1-1,1 0 1,-1 0 0,1-17-1,-2 24-96,-1 0 0,0 0 0,0 1 0,0-1 0,0 0 0,0 0 0,0 0 0,0 0 0,0 0 0,0 0-1,-1 0 1,1 0 0,0 0 0,-1 1 0,1-1 0,0 0 0,-1 0 0,1 0 0,-1 1 0,1-1 0,-1 0 0,0 0 0,1 1 0,-1-1 0,0 1 0,1-1-1,-1 0 1,0 1 0,0-1 0,0 1 0,1 0 0,-1-1 0,0 1 0,0 0 0,0-1 0,0 1 0,0 0 0,0 0 0,0 0 0,0 0 0,1 0 0,-1 0-1,0 0 1,0 0 0,0 0 0,0 0 0,0 1 0,0-1 0,0 0 0,0 1 0,1-1 0,-1 0 0,0 1 0,0-1 0,0 1 0,-1 1 0,-5 1-39,0 1 0,1 1 0,-1-1 1,1 1-1,-9 8 0,-2 6-4,0 1 0,-23 34 0,35-45 49,-1 0 0,1 1 0,1-1-1,0 1 1,0 0 0,1 0 0,0 1 0,1-1-1,-2 12 1,4-21-18,0 1 1,0-1-1,0 0 0,0 0 0,0 0 1,0 0-1,0 0 0,1 1 0,-1-1 0,0 0 1,1 0-1,-1 0 0,1 0 0,-1 0 0,1 0 1,-1 0-1,1 0 0,0 0 0,0 0 0,-1 0 1,1-1-1,0 1 0,0 0 0,0 0 0,0-1 1,1 1-1,1 1 23,-1-1-1,1 0 1,0-1 0,0 1 0,0 0-1,0-1 1,0 0 0,0 1 0,0-1-1,3-1 1,5 0 53,-1 0 0,0-1 0,1 0 0,-1-1 0,13-5 0,-8 0-67,1 0 0,-1-1 0,0-1 0,-1 0 0,0-1 0,-1-1 0,0 0 0,-1 0 0,0-1 0,-1-1 0,0 0 0,-2-1 0,1 0 0,7-18 0,-43 82-18,19-39 6,0 0 0,1 1 0,1-1 0,0 1 0,0 1 0,1-1 0,1 0 0,0 1 0,-3 21 0,6-32 1,0 0 0,0 0 0,0 0 1,0 0-1,0 0 0,1 0 0,-1 0 1,0 0-1,1 0 0,-1 0 0,1 0 1,-1 0-1,1 0 0,-1 0 0,1-1 1,-1 1-1,1 0 0,0 0 1,0-1-1,-1 1 0,1 0 0,0-1 1,0 1-1,0-1 0,0 1 0,0-1 1,0 1-1,1 0 0,2 0 27,0 0 0,1-1 0,-1 1 0,0-1-1,0 0 1,1 0 0,6-1 0,0 0-450,-1-1-1,1 0 1,-1-1-1,1 0 1,14-7-1,10-14-4749,-15 4-1019,1-12-6272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820"/>
    </inkml:context>
    <inkml:brush xml:id="br0">
      <inkml:brushProperty name="width" value="0.025" units="cm"/>
      <inkml:brushProperty name="height" value="0.025" units="cm"/>
    </inkml:brush>
  </inkml:definitions>
  <inkml:trace contextRef="#ctx0" brushRef="#br0">5 1 20083,'0'0'6534,"-4"65"-6694,19-41-1986,6 0-2498,-1-6-2851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5.178"/>
    </inkml:context>
    <inkml:brush xml:id="br0">
      <inkml:brushProperty name="width" value="0.025" units="cm"/>
      <inkml:brushProperty name="height" value="0.025" units="cm"/>
    </inkml:brush>
  </inkml:definitions>
  <inkml:trace contextRef="#ctx0" brushRef="#br0">151 339 15407,'-9'8'2023,"0"-1"-1591,-66 63 3201,68-64-3215,1 1 0,0 0 1,1 0-1,0 0 0,0 1 1,0 0-1,1 0 0,0 0 0,-5 17 1,9-24-392,0 0-1,-1 0 1,1 0 0,0 0 0,0 1 0,0-1 0,0 0 0,0 0 0,0 0 0,0 1 0,0-1 0,1 0 0,-1 0 0,0 0 0,1 0-1,-1 0 1,1 0 0,-1 0 0,1 0 0,0 0 0,-1 0 0,1 0 0,0 0 0,0 0 0,1 1 0,0 0-4,1-1-1,-1 0 1,0 0 0,1 0 0,-1-1 0,0 1 0,1-1-1,-1 1 1,1-1 0,-1 0 0,5 0 0,3 0 35,0-1 0,0-1 1,-1 1-1,1-2 0,13-4 1,-9 0-15,0 0 0,-1-1 0,0-1 0,-1 0 1,0-1-1,0 0 0,-1 0 0,0-2 0,-1 1 1,0-1-1,-1-1 0,0 0 0,-1 0 1,7-14-1,2-11 77,0 0 1,-3 0-1,-1-1 1,7-43-1,-18 73-110,2-3-4,-1-1 1,-1 0 0,0 0-1,-1-1 1,0 1-1,-2-21 1,1 34-11,0-1-1,0 1 0,-1-1 1,1 1-1,0-1 1,0 1-1,-1-1 0,1 1 1,0-1-1,-1 1 1,1-1-1,-1 1 1,1-1-1,0 1 0,-1 0 1,1-1-1,-1 1 1,1 0-1,-1-1 1,1 1-1,-1 0 0,0 0 1,1-1-1,-1 1 1,1 0-1,-1 0 0,1 0 1,-1 0-1,0 0 1,1 0-1,-1 0 1,1 0-1,-1 0 0,0 0 1,1 0-1,-1 0 1,1 0-1,-1 1 1,0-1-1,1 0 0,-1 0 1,1 1-1,-1-1 1,1 0-1,-1 1 0,0 0 1,-23 14-90,3 3 94,2 0-1,-23 27 1,38-40-25,-1 0-1,1 0 0,0 1 0,1-1 0,0 1 0,0 0 0,0 0 0,0 0 1,1 1-1,0-1 0,0 0 0,1 1 0,0-1 0,0 1 0,0 6 1,2-11 6,-1 0 1,1-1-1,0 1 1,-1-1-1,1 1 1,0-1-1,0 0 1,0 1-1,1-1 1,-1 0-1,0 0 1,0 0-1,1 1 1,-1-1-1,0 0 1,1-1-1,-1 1 1,1 0 0,-1 0-1,4 0 1,42 15-338,-29-11-61,-7-2 280,-1 1 0,0 0 0,0 1-1,0 1 1,0-1 0,-1 1-1,0 1 1,0 0 0,0 0 0,9 11-1,-15-14 234,0 0-1,0 0 0,0 1 0,-1-1 1,1 1-1,-1 0 0,0-1 0,-1 1 1,1 0-1,-1 0 0,0 0 0,0 0 1,0 0-1,-1 0 0,0 1 1,0-1-1,0 0 0,-1 0 0,0 0 1,0 0-1,0 0 0,0 0 0,-1 0 1,-3 8-1,0-4 327,0 0-1,-1 0 1,0 0 0,-9 9-1,-10 15-1887,13-10-5135,17-36-3848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6.876"/>
    </inkml:context>
    <inkml:brush xml:id="br0">
      <inkml:brushProperty name="width" value="0.025" units="cm"/>
      <inkml:brushProperty name="height" value="0.025" units="cm"/>
    </inkml:brush>
  </inkml:definitions>
  <inkml:trace contextRef="#ctx0" brushRef="#br0">317 110 17681,'0'0'7500,"-11"-2"-5471,4 0-1935,-1 1 0,1 0 0,-1 0 0,1 0 0,-1 1 0,1 0 0,-1 1 0,1-1 1,-1 1-1,1 1 0,0 0 0,-1 0 0,1 0 0,0 1 0,-6 3 0,6-3-102,1 1 1,-1 0-1,1 0 0,1 1 1,-1-1-1,1 1 0,-1 0 1,1 1-1,1-1 0,-1 1 1,1 0-1,0 0 0,0 0 1,1 1-1,-4 10 0,6-17-10,1 1 0,0 0-1,0-1 1,0 1-1,0-1 1,0 1 0,0-1-1,0 1 1,0-1-1,0 1 1,0 0 0,0-1-1,0 1 1,0-1 0,0 1-1,0-1 1,1 1-1,-1-1 1,0 1 0,0-1-1,1 1 1,-1-1-1,0 1 1,1-1 0,-1 1-1,1-1 1,-1 0-1,0 1 1,1-1 0,-1 0-1,1 1 1,0-1 0,23 2-225,25-15 276,-23-1 2,0-2 1,-2 0-1,0-2 1,-1 0 0,35-38-1,-63 85-1001,-175 512 2615,151-418-243,18-72-764,-1-1-1,-3 0 1,-35 83-1,48-130-635,1-1 0,0 0 0,-1 1 0,1-1 0,-1 0 0,1 0 0,-1 0 0,0 0 0,0 0 0,0 0 0,0-1 0,-1 1 0,1 0 0,-4 1 0,5-3-5,1 0 0,-1 0-1,1 0 1,-1 1 0,1-1 0,-1 0 0,0 0 0,1 0 0,-1 0 0,1-1 0,-1 1 0,1 0 0,-1 0 0,0 0 0,1 0 0,-1 0 0,1-1 0,-1 1 0,1 0 0,-1-1 0,1 1 0,-1 0-1,1-1 1,0 1 0,-1-1 0,-8-24 8,8-3-86,0 0 0,2 0-1,1 0 1,1 0 0,1 0 0,2 1 0,0-1 0,2 1 0,1 1-1,2 0 1,0 0 0,2 1 0,16-26 0,26-30-491,3 3 0,99-104 0,-17 21 202,-136 157 350,1-1 9,0-1-1,0 0 1,-1 0 0,0 0-1,0 0 1,0 0 0,-1-1-1,0 0 1,0 1-1,-1-1 1,1-1 0,1-9-1,-5 17 11,1 0 0,0-1 0,0 1 0,0 0 0,0-1 0,0 1 0,-1-1 0,1 1 0,0 0 0,0 0 0,-1-1 0,1 1 0,0 0 0,0-1 0,-1 1-1,1 0 1,0 0 0,-1 0 0,1-1 0,0 1 0,-1 0 0,1 0 0,-1 0 0,1 0 0,0 0 0,-1-1 0,1 1 0,-1 0 0,1 0 0,0 0 0,-1 0 0,1 0 0,0 0 0,-1 0 0,1 1 0,-1-1 0,1 0-1,0 0 1,-1 0 0,1 0 0,-1 1 0,-18 6 1,10 0 5,-1 0-1,2 1 1,-1 0-1,1 1 1,0 0-1,1 0 1,-12 20-1,8-11 6,2-1 0,0 2-1,-12 36 1,20-52-10,-1 1 0,1 0 0,1-1 0,-1 1 0,0 0 0,1 0 0,0 0-1,0 0 1,0-1 0,1 5 0,-1-6-2,1-1 1,0 0-1,0 1 0,-1-1 0,1 0 0,0 0 1,0 0-1,0 0 0,0 0 0,0 0 0,0 0 1,1 0-1,-1 0 0,0-1 0,0 1 0,1 0 1,-1-1-1,0 1 0,1-1 0,-1 1 0,0-1 1,1 0-1,-1 1 0,1-1 0,-1 0 0,1 0 1,-1 0-1,3-1 0,10 1 31,0-2 1,0 0 0,0 0-1,0-1 1,-1-1-1,1-1 1,-1 0-1,0 0 1,-1-1-1,1-1 1,-1 0-1,0-1 1,21-17-1,-10 5-17,0-1-1,-1 0 0,-1-2 0,-1-1 0,22-35 0,-37 52-12,-1 1 5,1-1 1,-2 1-1,1-1 0,-1 0 1,0 0-1,0 0 1,2-10-1,-17 21-30,-8 17-10,1 0 0,0 1 0,2 1 0,1 1 0,1 0 0,-15 33 0,29-56 37,0 0-1,0 1 0,1-1 0,-1 1 0,0-1 1,1 1-1,-1 0 0,1-1 0,-1 1 1,1-1-1,0 1 0,0 0 0,0-1 1,0 1-1,0 0 0,0-1 0,0 1 0,1 1 1,-1-2 1,1-1 1,0 1 0,-1-1 0,1 1-1,0-1 1,-1 0 0,1 1 0,0-1 0,-1 0-1,1 0 1,0 1 0,-1-1 0,1 0-1,0 0 1,0 0 0,-1 0 0,1 0-1,0 0 1,0 0 0,-1 0 0,1 0-1,0 0 1,-1 0 0,1-1 0,0 1-1,1-1 1,7-2 57,0-1 0,0 0 0,0-1-1,13-9 1,-5 2-27,0 0-1,-1-2 0,-1 1 1,0-2-1,-1 0 1,0-1-1,-1-1 0,-1 0 1,-1 0-1,17-34 1,-38 73-66,0-1 1,-24 36-1,22-40 10,2-1-1,0 2 0,1-1 0,1 1 0,1 1 0,-8 28 0,14-46 25,1-1-1,0 1 0,0 0 1,0 0-1,0 0 0,0-1 1,0 1-1,0 0 0,0 0 1,0 0-1,0 0 0,0-1 1,0 1-1,0 0 0,1 0 1,-1 0-1,0-1 0,1 1 1,-1 0-1,1-1 0,-1 1 1,0 0-1,1-1 0,0 1 1,-1 0-1,1-1 0,-1 1 1,1-1-1,0 1 0,-1-1 1,1 1-1,0-1 0,0 0 0,-1 1 1,2-1-1,1 1 31,1 0-1,-1-1 1,1 0 0,-1 0-1,1 0 1,-1 0-1,1-1 1,-1 1 0,5-2-1,5-1 100,0-2-1,0 1 1,22-12-1,-15 4-92,-2-1-1,0 0 1,0-1 0,20-22-1,-32 30-10,-1 1 0,0-1 0,0 0 0,-1 0-1,0 0 1,0-1 0,0 1 0,-1-1 0,0 0-1,0 0 1,-1 0 0,0-1 0,0 1 0,0 0-1,-1-1 1,0-10 0,-1 18-30,0-1 1,0 1-1,-1 0 1,1-1-1,0 1 1,-1 0-1,1-1 1,0 1-1,0 0 1,-1-1-1,1 1 1,-1 0-1,1 0 1,0-1-1,-1 1 1,1 0-1,-1 0 1,1 0-1,0 0 1,-1 0-1,1 0 0,-1-1 1,1 1-1,0 0 1,-1 0-1,1 0 1,-1 0-1,1 1 1,-1-1-1,1 0 1,-1 0-1,1 0 1,0 0-1,-1 0 1,1 0-1,-1 1 1,1-1-1,0 0 1,-1 0-1,1 1 1,-1-1-1,-16 9-4,15-7 2,0 0 0,0 0-1,0 0 1,0 1 0,0-1 0,1 0-1,-1 1 1,1-1 0,0 1 0,0-1 0,-1 1-1,2-1 1,-1 1 0,0 3 0,1-6 1,0 1 1,0-1-1,0 1 1,0-1 0,0 1-1,0-1 1,1 1-1,-1-1 1,0 0-1,0 1 1,1-1 0,-1 1-1,0-1 1,1 0-1,-1 1 1,0-1 0,1 0-1,-1 1 1,1-1-1,-1 0 1,1 0-1,-1 0 1,0 1 0,1-1-1,-1 0 1,1 0-1,0 0 1,27 0 18,-21-2-14,0 0-1,0 0 0,0-1 0,0-1 1,0 1-1,-1-1 0,1 0 1,-1 0-1,7-7 0,35-34-7,-45 43 2,-11 12 2,-49 76 0,52-78 0,1-1 0,0 1 0,0 0 0,1 1 0,0-1 0,1 0 0,0 1 0,0 0 0,0 10 0,2-18 0,1 0 0,0 0 0,0 0 0,-1 0 0,1 0 0,0 0 0,0 0 0,0 0 0,0-1 0,0 1 0,0 0 0,0-1 0,0 1 0,1-1 0,-1 1 0,0-1 0,0 0 0,0 1 0,1-1 0,-1 0 0,0 0 0,0 0 0,1 0 0,-1 0 0,0 0 0,0 0 0,1 0 0,-1 0 0,2-1 0,44-6 0,-32 3-34,0-2 0,-1 1 0,1-2-1,25-16 1,-32 18 4,-1 0 0,1 0 0,-1-1 1,0 0-1,0-1 0,-1 1 0,0-1 0,0-1 0,8-13 0,-14 21 15,0 0 0,1 0 0,-1-1 1,0 1-1,0 0 0,1 0 0,-1-1 0,0 1 0,0 0 0,0 0 0,0-1 0,1 1 0,-1 0 0,0 0 0,0-1 0,0 1 1,0 0-1,0-1 0,0 1 0,0 0 0,0-1 0,0 1 0,0 0 0,0-1 0,0 1 0,0 0 0,0 0 0,0-1 0,0 1 1,0 0-1,0-1 0,-1 1 0,1 0 0,0 0 0,0-1 0,0 1 0,0 0 0,-1 0 0,1-1 0,0 1 0,0 0 0,-1-1 1,-14 6-274,-16 17 182,8-4 53,-40 38-247,68-60-5655,-4 3 5182,1-1 0,-1 1 0,0 0 0,0-1 0,0 1 0,0-1 0,0 1 0,0-1 0,0 0 0,0 1 0,-1-1 0,2-3 0,4-15-10064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7.992"/>
    </inkml:context>
    <inkml:brush xml:id="br0">
      <inkml:brushProperty name="width" value="0.025" units="cm"/>
      <inkml:brushProperty name="height" value="0.025" units="cm"/>
    </inkml:brush>
  </inkml:definitions>
  <inkml:trace contextRef="#ctx0" brushRef="#br0">174 329 10922,'8'-8'2747,"19"-18"1958,-26 25-4294,0 0 0,0 0 1,-1 0-1,1 0 0,0 0 0,0-1 0,-1 1 0,1 0 0,0 0 0,-1-1 0,0 1 0,1 0 0,-1-1 0,0 1 0,1 0 1,-1-1-1,0 1 0,0-1 0,0-2 0,-5 3-193,1 1-1,0-1 1,0 1 0,-1 0-1,1 0 1,0 0 0,-1 1-1,-4 0 1,1 2-214,-1 0-1,0 0 1,1 1 0,0 0-1,0 1 1,0 0 0,0 0-1,1 0 1,0 1 0,-10 9-1,7-4 0,0-1 0,1 1-1,0 1 1,1-1-1,0 1 1,-6 14 0,12-23 10,1 0 1,0 0 0,0 0 0,0 0-1,0 0 1,0 0 0,0 1 0,1-1-1,0 0 1,-1 1 0,1-1 0,0 0-1,1 4 1,0-5-2,-1-1-1,1 0 1,0 1-1,-1-1 1,1 1 0,0-1-1,0 0 1,0 0-1,0 1 1,0-1 0,1 0-1,-1 0 1,0 0-1,0 0 1,1-1 0,-1 1-1,0 0 1,1 0-1,-1-1 1,1 1 0,-1-1-1,1 1 1,-1-1-1,1 0 1,0 0-1,-1 1 1,1-1 0,2-1-1,11 1 109,0-1 0,0-1 0,-1 0 0,1-1 0,-1-1 0,1 0 0,-1-1 0,0-1 0,-1 0 0,0 0 0,0-2 0,0 1 0,-1-2 0,21-18 0,-8 6-76,-1-1-1,-2-1 1,0-1-1,-2-2 0,32-50 1,-40 55-1,0 0 0,8-28 0,-16 40-33,-1 0 0,-1 0 0,0 0 0,0 0 0,-1 0 0,0-1 0,0 1 0,-2-13 0,1 21-12,0 0 0,0 1 0,0-1 0,0 0-1,-1 0 1,1 0 0,0 0 0,0 0 0,-1 0 0,1 0 0,-1 0 0,1 1 0,-1-1 0,1 0 0,-1 0 0,0 1 0,1-1 0,-1 0 0,0 1 0,1-1 0,-1 0 0,0 1 0,0-1 0,0 1 0,1 0-1,-1-1 1,0 1 0,-1-1 0,-1 1-10,1 0 0,-1-1-1,1 1 1,-1 1 0,0-1-1,1 0 1,-1 0 0,1 1 0,-1 0-1,-3 1 1,-3 1-29,1 1 1,-1 0-1,1 0 1,0 1-1,-8 6 1,-12 14-11,-50 54-1,67-65 46,0-1 0,1 2 1,0-1-1,1 1 0,1 1 0,-9 22 0,16-35-4,0-1 1,0 1 0,0-1-1,1 1 1,-1 0 0,1-1-1,0 1 1,0 0-1,0 0 1,0-1 0,0 1-1,1 0 1,0 3 0,0-4 6,-1-1 1,1 0-1,0 0 1,-1 1-1,1-1 1,0 0-1,0 0 1,0 0-1,0 0 1,0 0-1,0 0 0,0 0 1,1 0-1,-1-1 1,0 1-1,0 0 1,1-1-1,1 2 1,6-1 22,-1 1 0,1-1 0,0-1 0,-1 0 0,1 0 0,14-2-1,-14 1 16,5-1-38,0-1 0,1 0 0,18-8 0,-21 7-136,0 0 1,-1 1-1,1 0 0,0 1 1,17-1-1,-29 4 132,1-1-1,0 1 1,0 0 0,-1-1-1,1 1 1,-1 0 0,1 0-1,-1-1 1,1 1 0,-1 0 0,1 0-1,-1 0 1,0 0 0,1 0-1,-1 0 1,0 0 0,0 0-1,0-1 1,0 1 0,0 0-1,0 0 1,0 0 0,0 0-1,0 0 1,0 0 0,0 0-1,-1 0 1,0 2 0,-4 31-154,5-34 160,-1 1 7,1 0 0,-1-1-1,1 1 1,0 0 0,0 0-1,0-1 1,-1 1-1,1 0 1,0 0 0,0 0-1,0-1 1,0 1 0,0 0-1,0 0 1,1-1-1,-1 1 1,0 0 0,0 0-1,0 0 1,1-1 0,-1 1-1,0 0 1,1-1-1,-1 1 1,1 0 0,-1-1-1,1 1 1,-1-1 0,1 1-1,-1 0 1,1-1 0,1 1-1,0 0 26,0-1 0,-1 0 0,1 0 0,0 0 0,0 0-1,0 0 1,0 0 0,-1-1 0,1 1 0,0-1 0,0 1 0,0-1-1,2-1 1,7-3 182,0 0-1,-1-1 1,16-12-1,-3-2-59,1-1 0,-2-1 0,-1-1 0,-1-1 0,-1 0 0,-1-2 0,-1 0-1,-2-1 1,0-1 0,15-41 0,-29 55-195,-7 20-77,6-5 93,-24 31-3,2 2 0,2 0 0,1 1 0,2 1 0,1 1 0,2 1 0,1 0 0,-9 50 0,20-77 59,0 0 1,1-1 0,0 1 0,1 0 0,0 0 0,3 21 0,-2-30-25,-1 1 1,1-1 0,0 1-1,0-1 1,0 0 0,0 0-1,0 1 1,0-1-1,1 0 1,-1 0 0,1 0-1,0 0 1,-1-1 0,1 1-1,0 0 1,0-1 0,0 1-1,0-1 1,0 1-1,0-1 1,1 0 0,-1 0-1,0 0 1,1 0 0,-1-1-1,1 1 1,-1-1 0,1 1-1,-1-1 1,1 0-1,-1 0 1,1 0 0,-1 0-1,5-1 1,-5 0-7,0 1 0,-1-1 0,1 0 0,0 0 0,-1 0 0,1 0 0,-1 0 0,1 0 0,-1 0 0,0-1 0,0 1 0,1 0 0,-1-1 0,0 1 0,0-1 0,0 1 0,-1-1 0,1 0 0,0 1 0,0-1 0,-1 0 0,1 1 0,-1-1 0,0 0 0,1 0 0,-1 0 0,0 1 0,0-1 0,0 0 0,0 0 0,-1-1 0,1-7 0,0 0 0,-1 1 0,0-1 0,-4-17 0,-3 8 0,-1 0 0,0 1 0,-1 0 0,-1 0 0,-1 1 0,0 1 0,-2 0 0,1 0 0,-2 1 0,0 1 0,-1 1 0,0 0 0,-31-18 0,18 22 0,26 9 0,17 6 0,43 10-51,0-2 1,1-3-1,0-3 0,0-2 0,70-1 1,-103-9-3231,-25 4 3062,1 0 0,-1-1 0,1 1 0,-1-1 0,0 1 0,1-1 0,-1 1 0,0-1-1,1 1 1,-1-1 0,0 1 0,0-1 0,1 1 0,-1-1 0,0 1 0,0-1 0,0 1 0,0-1 0,0 0 0,0 1 0,0-1 0,0 1 0,0-1-1,0 0 1,0 1 0,0-1 0,0 1 0,0-1 0,-1 1 0,1-1 0,0 0 0,0 1 0,-1-1 0,1 1 0,0-1 0,-1 1 0,1 0-1,0-1 1,-1 0 0,-21-24-8861</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365"/>
    </inkml:context>
    <inkml:brush xml:id="br0">
      <inkml:brushProperty name="width" value="0.025" units="cm"/>
      <inkml:brushProperty name="height" value="0.025" units="cm"/>
    </inkml:brush>
  </inkml:definitions>
  <inkml:trace contextRef="#ctx0" brushRef="#br0">0 0 20724,'0'0'9673,"54"2"-12716,-27 16-1986,-1 3-3075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691"/>
    </inkml:context>
    <inkml:brush xml:id="br0">
      <inkml:brushProperty name="width" value="0.025" units="cm"/>
      <inkml:brushProperty name="height" value="0.025" units="cm"/>
    </inkml:brush>
  </inkml:definitions>
  <inkml:trace contextRef="#ctx0" brushRef="#br0">102 0 25464,'0'0'705,"27"55"-641,-18-10 352,-3 14-192,-3 10-127,-3 8-33,-9 8-1089,-12 4-1986,-6 1-449,-1-8-864,0-7-2850</inkml:trace>
  <inkml:trace contextRef="#ctx0" brushRef="#br0" timeOffset="1">56 971 12268,'0'0'18097,"-43"64"-18129,35-51-1890,4-6-4516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861"/>
    </inkml:context>
    <inkml:brush xml:id="br0">
      <inkml:brushProperty name="width" value="0.025" units="cm"/>
      <inkml:brushProperty name="height" value="0.025" units="cm"/>
    </inkml:brush>
  </inkml:definitions>
  <inkml:trace contextRef="#ctx0" brushRef="#br0">0 1 17424,'0'0'6182,"51"40"-15951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0:44.939"/>
    </inkml:context>
    <inkml:brush xml:id="br0">
      <inkml:brushProperty name="width" value="0.025" units="cm"/>
      <inkml:brushProperty name="height" value="0.025" units="cm"/>
    </inkml:brush>
  </inkml:definitions>
  <inkml:trace contextRef="#ctx0" brushRef="#br0">0 12 7431,'0'0'4132,"9"-1"-3684,26-4 790,0 1-1,0 2 0,62 5 0,114 24-458,126 13-28,-29-5-114,259 12 641,0-45 123,33 1-946,-134 38-367,-59-3-16,585-36 264,-257-9-154,-28-5-92,-582 8-84,1076-3 92,-677 10-73,-245-16-174,-150 5-975,136 8 0,-248 0-3782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3.862"/>
    </inkml:context>
    <inkml:brush xml:id="br0">
      <inkml:brushProperty name="width" value="0.025" units="cm"/>
      <inkml:brushProperty name="height" value="0.025" units="cm"/>
    </inkml:brush>
  </inkml:definitions>
  <inkml:trace contextRef="#ctx0" brushRef="#br0">1 67 9097,'0'0'10682,"5"-2"-9887,105-22 734,-63 11-1226,0 3 1,77-6 0,-89 15-169,-1 1 0,1 2 0,0 1 1,-1 2-1,57 15 0,313 68 759,-77-22-85,-203-39-681,1-6 0,1-6 1,221-1-1,-145-14-91,1271-27 705,-179-29-400,-698 27-290,195-2 536,-756 34-427,-34-2-194,-1-1 0,1 0 0,-1 0 0,1 0 0,-1 0 0,1 0 0,-1 0 0,1 1 0,-1-1 0,1 0 0,-1 1 0,1-1 0,-1 0 1,1 1-1,-1-1 0,0 0 0,1 1 0,-1-1 0,1 1 0,-1-1 0,0 0 0,0 1 0,1-1 0,-1 1 0,0-1 0,0 1 0,0-1 0,1 1 0,-1-1 0,0 1 0,0 0 0,0-1 0,0 1 0,0-1 0,0 1 0,0-1 0,0 1 0,0-1 1,0 1-1,0-1 0,-1 1 0,1-1 0,0 1 0,0-1 0,0 1 0,-1-1 0,1 1 0,0-1 0,-1 1 0,1-1 0,0 1 0,-1-1 0,1 0 0,-1 1 0,1-1 0,0 0 0,-2 1 0,2 0-241,-1-1 0,1 0 0,0 1 0,-1-1 0,0 0 0,1 1 0,-1-1 1,1 0-1,-1 0 0,1 1 0,-1-1 0,1 0 0,-1 0 0,0 0 0,1 0 0,-1 0 0,0 0 0,1 0 0,-1 0 0,1 0 0,-1 0 0,0 0 0,1 0 0,-1 0 0,1 0 0,-1-1 0,0 1 0,-5-10-7760</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023"/>
    </inkml:context>
    <inkml:brush xml:id="br0">
      <inkml:brushProperty name="width" value="0.025" units="cm"/>
      <inkml:brushProperty name="height" value="0.025" units="cm"/>
    </inkml:brush>
  </inkml:definitions>
  <inkml:trace contextRef="#ctx0" brushRef="#br0">0 1 11050,'0'0'11099,"7"12"-9893,27 38 291,3-2-1,67 70 1,-65-80-1610,82 91 1871,-107-111-1450,0 0 1,-1 1 0,-2 0-1,0 1 1,15 37 0,-24-47-3933,-9-13 1041,-15-20-1811,15 15 1969,-21-21-4776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364"/>
    </inkml:context>
    <inkml:brush xml:id="br0">
      <inkml:brushProperty name="width" value="0.025" units="cm"/>
      <inkml:brushProperty name="height" value="0.025" units="cm"/>
    </inkml:brush>
  </inkml:definitions>
  <inkml:trace contextRef="#ctx0" brushRef="#br0">0 437 15246,'0'0'13384,"11"4"-12167,-8-3-1163,1 1 49,0 0 0,1-1 0,-1 1 1,0-1-1,1 0 0,-1 0 0,1-1 0,-1 1 1,1-1-1,0 0 0,-1 0 0,1-1 0,-1 1 0,1-1 1,-1 0-1,1 0 0,-1 0 0,0-1 0,0 0 1,1 0-1,-1 0 0,0 0 0,3-3 0,1-3-79,0 0-1,-1-1 0,-1 1 1,1-1-1,-1-1 0,-1 1 1,0-1-1,0 0 0,-1 0 1,0-1-1,-1 1 1,0-1-1,3-21 0,-2-3-2,-2-1 0,-4-69 0,1 92-21,0 0 0,-1 1 0,-1-1 0,0 1 0,0 0 0,-7-15 0,15 73 0,0-34-295,0-1 0,0 0 1,1 0-1,1 0 0,0-1 0,0 0 0,1 0 0,0-1 1,1 0-1,14 12 0,-17-17-151,0 1-1,0-1 1,1-1 0,-1 1-1,1-1 1,0 0 0,0-1-1,0 1 1,1-1 0,-1-1-1,0 0 1,1 0 0,-1 0 0,1-1-1,-1 0 1,1 0 0,-1-1-1,14-2 1,34-18-12334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307"/>
    </inkml:context>
    <inkml:brush xml:id="br0">
      <inkml:brushProperty name="width" value="0.025" units="cm"/>
      <inkml:brushProperty name="height" value="0.025" units="cm"/>
    </inkml:brush>
  </inkml:definitions>
  <inkml:trace contextRef="#ctx0" brushRef="#br0">50 1 12204,'0'0'13869,"7"70"-12012,-10-28-928,-4 6-544,1 0-289,2-2-32,1-1-64,3-5-256,-1-9-321,1-8-928,-4-8-1026,-9-7-1473,-2-8-2594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666"/>
    </inkml:context>
    <inkml:brush xml:id="br0">
      <inkml:brushProperty name="width" value="0.025" units="cm"/>
      <inkml:brushProperty name="height" value="0.025" units="cm"/>
    </inkml:brush>
  </inkml:definitions>
  <inkml:trace contextRef="#ctx0" brushRef="#br0">0 163 18610,'9'-9'2151,"6"-5"-1392,0 0 1,0 2-1,2 0 1,-1 1-1,1 0 0,1 1 1,21-8-1,-11 7-541,1 2 1,0 0-1,0 2 0,1 2 0,0 0 1,0 2-1,0 1 0,35 2 1,-63 0-221,1 0 0,-1 1 0,1-1 1,-1 0-1,1 1 0,-1-1 1,0 1-1,1 0 0,-1 0 1,0 0-1,0 0 0,1 0 0,-1 1 1,0-1-1,0 1 0,0-1 1,0 1-1,2 3 0,-3-4 16,0 1 0,0 0 0,-1 0 0,1 0-1,0 0 1,-1 0 0,1 0 0,-1 0 0,0 0 0,0 0-1,0 0 1,0 0 0,0 0 0,0 0 0,0 0 0,-1 1-1,0 2 1,-3 4 154,1-1-1,-1 1 1,0 0-1,-1-1 1,0 0-1,-1 0 1,0-1-1,-6 8 1,-44 39 411,28-29-31,-36 42 1,58-60-502,1 0 1,0 0-1,0 0 0,1 1 0,0-1 0,0 1 0,0 0 0,1 0 1,1 1-1,-1-1 0,-1 16 0,4-22-47,0 1 0,0-1 0,0 1 0,0-1 0,1 1 0,-1-1 0,1 0 0,-1 1 0,1-1 0,0 0 0,0 1 0,0-1 0,1 0 0,-1 0 0,0 0 0,1 0 0,-1 0 0,1 0 0,0 0 0,0 0 0,0-1 0,0 1 0,0-1 0,0 1 0,0-1 0,0 0 0,0 0 0,1 0 0,-1 0 0,0 0 0,1 0 0,3 0 0,9 2 0,0 0 0,1-1 0,-1-1 0,18-1 0,-19 0 0,14 1-327,4 0-4130,62-6 0,-51-5-6321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007"/>
    </inkml:context>
    <inkml:brush xml:id="br0">
      <inkml:brushProperty name="width" value="0.025" units="cm"/>
      <inkml:brushProperty name="height" value="0.025" units="cm"/>
    </inkml:brush>
  </inkml:definitions>
  <inkml:trace contextRef="#ctx0" brushRef="#br0">175 29 19090,'-10'0'4041,"8"0"-3890,-5-1 186,0 0 0,1 1 0,-1 0 0,0 0 0,1 1 0,-1 0 0,1 0 0,-1 0 0,1 1 0,-1 0 0,1 0 0,0 1 0,0 0 0,0 0 0,0 0 0,0 1 0,1-1 0,0 2 0,0-1 0,-7 7 0,9-7-297,0-1 0,1 2 0,-1-1-1,1 0 1,0 1 0,-1-1-1,2 1 1,-1-1 0,1 1-1,-1 0 1,2 0 0,-1 0 0,0-1-1,1 1 1,0 9 0,0-11-38,1-1 1,-1 1-1,1-1 1,0 0-1,0 1 1,0-1-1,0 0 1,0 1-1,0-1 1,1 0-1,-1 0 1,1 0-1,-1 0 1,1 0-1,0 0 1,0-1-1,0 1 1,0-1-1,0 1 1,0-1-1,0 0 1,0 1-1,1-1 1,-1 0-1,0-1 1,1 1-1,-1 0 1,1-1-1,-1 1 1,1-1-1,3 0 1,0 1 14,1 0 0,0-1 0,-1 0 0,1-1 0,0 1 0,-1-1 0,1-1 0,-1 1 0,0-1 0,1 0 0,-1-1 1,0 1-1,0-1 0,0 0 0,0-1 0,7-5 0,-6 2 3,1 0-1,-1-1 1,-1 0 0,1 0 0,-1 0-1,-1-1 1,0 0 0,0 0-1,0 0 1,2-10 0,-3 10 95,-2 1 0,1 0 0,-1 0 1,0-1-1,-1 1 0,1-17 0,-23 61 264,-5 45-379,24-75 0,1 1 0,-1-1 0,1 1 0,1-1 0,-1 1 0,1 0 0,1-1 0,-1 1 0,1 0 0,3 10 0,-3-15-13,0 0 0,1 0 0,-1 0 1,1 0-1,-1-1 0,1 1 0,0-1 0,0 1 0,0-1 0,0 0 1,0 1-1,0-1 0,0 0 0,0 0 0,0-1 0,0 1 1,0 0-1,1-1 0,-1 1 0,0-1 0,1 0 0,-1 0 0,0 0 1,1 0-1,-1 0 0,3-1 0,0 1-132,1 0 0,-1-1 0,1 0 0,-1 0-1,0 0 1,0-1 0,1 1 0,-1-1 0,0-1 0,6-3 0,-6 2-776,-1 0 0,1-1 0,-1 1 0,0-1 0,0 0 0,-1 0-1,0 0 1,1-1 0,-2 1 0,1-1 0,-1 0 0,0 1 0,0-1 0,2-10 0,2-27-8400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646"/>
    </inkml:context>
    <inkml:brush xml:id="br0">
      <inkml:brushProperty name="width" value="0.025" units="cm"/>
      <inkml:brushProperty name="height" value="0.025" units="cm"/>
    </inkml:brush>
  </inkml:definitions>
  <inkml:trace contextRef="#ctx0" brushRef="#br0">39 0 17585,'0'0'6747,"-4"9"-3965,-3 8-2079,1 2 0,1-1 1,0 1-1,2 0 0,0-1 1,1 1-1,1 28 0,1-28-686,-1-9-16,0 0 0,1 0-1,0 0 1,1 0 0,0-1 0,1 1-1,0 0 1,0-1 0,1 1 0,0-1-1,1 0 1,5 12 0,-8-20-1,0 0 0,0 0 0,0 0 0,0 0 0,0 0 0,0 0 0,0-1 0,0 1 0,0 0 0,1-1 0,-1 1 0,0 0 0,0-1 0,1 1 0,-1-1 0,0 0 0,1 0 0,-1 1 0,0-1 0,1 0 0,-1 0 0,1 0 0,-1 0 0,0 0 0,1-1 0,-1 1 0,0 0 0,1-1 0,-1 1 0,0-1 0,0 1 0,1-1 0,-1 1 0,0-1 0,0 0 0,0 0 0,0 0 0,0 0 0,0 1 0,0-1 0,0-1 0,1 0 0,5-6 0,1 0 0,-2 0 0,12-19 0,-15 24 0,11-22 0,-10 18 0,0-1 0,0 1 0,1 0 0,0 0 0,0 1 0,12-12 0,-17 18 0,1 0 0,-1 0 0,0 0 0,1 0 0,-1 0 0,0 0 0,1 0 0,-1 0 0,0 0 0,1 0 0,-1 0 0,0 1 0,0-1 0,1 0 0,-1 0 0,0 0 0,0 0 0,1 1 0,-1-1 0,0 0 0,0 0 0,1 1 0,-1-1 0,0 0 0,0 0 0,0 1 0,1-1 0,-1 0 0,0 0 0,0 1 0,0-1 0,0 0 0,0 1 0,0-1 0,0 0 0,0 1 0,0-1 0,0 0 0,0 0 0,0 1 0,0-1 0,0 0 0,0 1 0,0-1 0,0 0 0,0 1 0,0-1 0,-1 1 0,2 23 0,-1-20 0,-1 18 0,1-16 0,-1-1 0,1 1 0,0 0 0,1-1 0,-1 1 0,1 0 0,0-1 0,0 1 0,3 5 0,-3-10 0,-1 0 0,1 0 0,0 0 0,0 0 0,0 0 0,0 0 0,0 0 0,0 0 0,0 0 0,0 0 0,0-1 0,0 1 0,0 0 0,1-1 0,-1 1 0,0-1 0,2 1 0,1 0 0,-1-1 0,1 1 0,0-1 0,0 0 0,0 0 0,-1 0 0,1-1 0,6-1 0,1-1 0,0-1 0,0-1 0,0 1 0,0-2 0,-1 0 0,0 0 0,15-12 0,-11 8 0,-1 1 0,2 0 0,16-7 0,-31 16 0,1 1 0,-1-1 0,0 0 0,1 1 0,-1-1 0,0 1 0,1-1 0,-1 0 0,0 1 0,0-1 0,1 1 0,-1-1 0,0 1 0,0-1 0,0 1 0,0-1 0,0 1 0,0-1 0,0 1 0,0-1 0,0 1 0,0-1 0,0 1 0,0-1 0,0 1 0,0-1 0,0 1 0,-1-1 0,1 1 0,0-1 0,0 1 0,-1-1 0,1 1 0,-6 21 0,3-13 0,1-5 0,0 1 0,0-1 0,0 1 0,1 0 0,0 0 0,0 0 0,0-1 0,1 1 0,0 0 0,-1 0 0,2 7 0,0-11 0,0 0 0,0 0 0,0 0 0,0 0 0,0 0 0,0-1 0,1 1 0,-1 0 0,0-1 0,0 1 0,1-1 0,-1 1 0,0-1 0,1 0 0,-1 1 0,0-1 0,1 0 0,-1 0 0,0 0 0,1 0 0,-1 0 0,0-1 0,1 1 0,-1 0 0,0 0 0,3-2 0,37-8 0,29-27 0,-56 29 0,0 0 0,1 0 0,0 2 0,22-8 0,-37 14 0,1 0 0,-1 0 0,1 0 0,-1 0 0,1 0 0,-1 0 0,1 1 0,-1-1 0,1 0 0,-1 0 0,1 0 0,-1 0 0,0 1 0,1-1 0,-1 0 0,1 0 0,-1 1 0,0-1 0,1 0 0,-1 1 0,0-1 0,1 0 0,-1 1 0,0-1 0,0 1 0,1-1 0,-1 0 0,0 1 0,0-1 0,0 1 0,1-1 0,-1 1 0,0-1 0,0 1 0,0-1 0,0 1 0,0-1 0,0 1 0,0-1 0,0 0 0,0 1 0,0-1 0,0 1 0,-1-1 0,1 1 0,0-1 0,0 1 0,0-1 0,-1 1 0,-8 38 0,5-18 0,4-20 0,0-1 0,1 1 0,-1 0 0,1-1 0,-1 1 0,0-1 0,1 1 0,0-1 0,-1 1 0,1-1 0,-1 1 0,1-1 0,0 0 0,-1 1 0,1-1 0,0 0 0,-1 1 0,1-1 0,0 0 0,-1 0 0,1 0 0,0 0 0,0 0 0,-1 0 0,1 0 0,0 0 0,0 0 0,-1 0 0,2 0 0,27-1 0,-26 1 0,86-12 0,-89 12-107,1 0-1,0 1 1,0-1-1,0 0 1,0 1-1,-1-1 1,1 0 0,0 1-1,0-1 1,-1 1-1,1-1 1,0 1-1,-1 0 1,1-1-1,0 1 1,-1 0 0,1-1-1,-1 1 1,1 0-1,-1-1 1,0 1-1,1 0 1,-1 0 0,0 0-1,1 0 1,-1-1-1,0 1 1,0 0-1,0 0 1,0 0 0,0 0-1,0 0 1,0-1-1,0 1 1,0 0-1,0 0 1,-1 1-1,-8 34-10196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1.456"/>
    </inkml:context>
    <inkml:brush xml:id="br0">
      <inkml:brushProperty name="width" value="0.025" units="cm"/>
      <inkml:brushProperty name="height" value="0.025" units="cm"/>
    </inkml:brush>
  </inkml:definitions>
  <inkml:trace contextRef="#ctx0" brushRef="#br0">20 194 5990,'0'0'19608,"12"0"-18151,-5-1-1314,1 1 0,-1-1 0,0 0 0,0-1 0,0 1 0,0-2 0,0 1 0,0-1-1,0 0 1,-1 0 0,1-1 0,-1 1 0,0-2 0,0 1 0,-1-1 0,1 1 0,4-7 0,-5 6-89,0 1 1,-1-1-1,0 0 0,0 0 0,0 0 1,0 0-1,-1-1 0,0 0 0,0 1 1,-1-1-1,0 0 0,0-1 1,0 1-1,0 0 0,-1 0 0,0-1 1,0-9-1,-1 15-32,0 0-1,0 0 1,-1 0-1,1 0 1,0 0-1,0 0 1,-1 0 0,1 0-1,-1 0 1,1 0-1,-1 0 1,1 0-1,-1 0 1,1 0 0,-1 0-1,0 0 1,0 1-1,1-1 1,-1 0-1,0 0 1,0 1 0,0-1-1,0 1 1,0-1-1,0 1 1,-1-1-1,-1 0 10,0 0 0,0 1 0,0-1 0,0 1 0,0 0 0,-1 0 0,1 0 0,0 0-1,-5 2 1,1-1-6,0 1 0,0 0-1,1 0 1,-1 1 0,1 0 0,-1 0-1,-11 8 1,10-4-9,0 1 0,0 0 0,1 0 0,0 1 0,1 0 0,0 0 0,0 1 0,1-1 0,0 1 0,1 0 0,0 1 0,0-1 0,1 1 0,1 0 0,0 0 0,-1 11 0,3-21-9,0 0-1,0 1 0,0-1 0,0 0 1,0 1-1,1-1 0,-1 0 0,0 1 1,1-1-1,-1 0 0,1 0 1,-1 1-1,1-1 0,0 0 0,-1 0 1,1 0-1,0 0 0,0 0 0,0 0 1,0 0-1,0 0 0,0 0 0,0 0 1,0-1-1,0 1 0,3 1 1,-1-1 7,1 0 1,-1 0 0,1-1-1,0 1 1,0-1 0,-1 1 0,1-1-1,0 0 1,6-1 0,4-2 19,-1 1 0,1-2-1,-1 0 1,20-8 0,11-12-117,59-41 0,-6 4-34,-97 60 118,0 1 1,1 0-1,-1 0 1,0 0-1,0-1 0,1 1 1,-1 0-1,0 0 0,0 0 1,1 0-1,-1-1 0,0 1 1,1 0-1,-1 0 0,0 0 1,1 0-1,-1 0 0,0 0 1,1 0-1,-1 0 0,0 0 1,1 0-1,-1 0 0,0 0 1,0 0-1,1 0 1,-1 0-1,0 0 0,1 0 1,-1 1-1,0-1 0,1 0 1,-1 0-1,0 0 0,0 0 1,1 1-1,-1-1 0,0 0 1,0 0-1,1 0 0,-1 1 1,0-1-1,0 0 0,1 1 1,-2 18 143,-12 23 172,12-40-306,-4 7-4,2 0 0,-1-1 0,1 2 0,0-1 1,1 0-1,0 1 0,0-1 0,0 16 0,2-25-7,1 1 0,-1 0 0,0-1 0,1 1 0,-1-1 0,1 1 0,-1 0 0,1-1 0,0 0 0,-1 1 0,1-1 0,0 1 0,-1-1 0,1 0 0,0 1 0,-1-1 0,1 0 0,0 0 0,-1 1 0,1-1 0,0 0 0,0 0 0,-1 0 0,1 0 0,0 0 0,0 0 0,-1 0 0,1 0 0,1-1 0,24-2 0,-15-1 0,0 0 0,0-1 0,0 0 0,-1 0 0,0-2 0,15-10 0,-15 9 0,0 1 0,1 1 0,0-1 0,0 2 0,19-8 0,-30 13-30,1 0 0,-1 0 1,1 0-1,-1-1 0,1 1 0,0 0 1,-1 0-1,1 0 0,-1 0 0,1 0 0,-1 0 1,1 0-1,0 0 0,-1 0 0,1 0 1,-1 0-1,1 1 0,-1-1 0,1 0 0,-1 0 1,1 1-1,0-1 0,-1 0 0,0 0 1,1 1-1,-1-1 0,1 1 0,-1-1 0,1 0 1,-1 1-1,0-1 0,1 1 0,-1-1 1,0 1-1,1 0 0,0 25-2786,-18 26-5644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577"/>
    </inkml:context>
    <inkml:brush xml:id="br0">
      <inkml:brushProperty name="width" value="0.025" units="cm"/>
      <inkml:brushProperty name="height" value="0.025" units="cm"/>
    </inkml:brush>
  </inkml:definitions>
  <inkml:trace contextRef="#ctx0" brushRef="#br0">100 1 9865,'0'0'14168,"-3"12"-12646,-68 175 2151,70-184-3634,0 0 1,0 1 0,0 0-1,0-1 1,0 1 0,1-1 0,0 1-1,-1 0 1,1-1 0,1 1-1,0 3 1,-1-6-34,1 0 0,0 0 0,-1 0 0,1 0 0,0 0 1,0 0-1,0 0 0,0 0 0,-1 0 0,1-1 0,0 1 0,1 0 0,-1-1 0,0 1 0,0-1 0,0 1 0,0-1 1,0 0-1,1 1 0,-1-1 0,0 0 0,0 0 0,0 0 0,1 0 0,-1 0 0,0 0 0,0 0 0,0 0 1,1-1-1,-1 1 0,0 0 0,0-1 0,2 0 0,56-17-78,-51 15 26,1-1 0,1 1 1,-1 1-1,0 0 0,1 0 1,-1 1-1,18-1 0,-26 2 41,1 0-1,-1 0 1,1 1 0,-1-1-1,1 0 1,-1 1 0,1-1-1,-1 1 1,1 0-1,-1-1 1,0 1 0,1 0-1,-1 0 1,0 0 0,1 0-1,-1 0 1,0 0-1,0 0 1,0 0 0,0 0-1,0 1 1,0-1 0,0 2-1,1 1 11,-1-1 0,0 1 0,0 0 0,0-1 0,0 1 0,-1 0 0,1 0-1,-1 0 1,-1 5 0,1 1 116,-1-1 0,-1 1 0,0-1-1,0 0 1,-1 0 0,0 0 0,-6 11-1,5-13 3,0 1-1,-1-1 0,-1 0 0,1 0 0,-1 0 0,0-1 1,-1 0-1,1 0 0,-1-1 0,-10 6 0,14-9-86,0 0-1,0-1 1,0 0-1,0 1 1,0-1-1,-1-1 1,1 1-1,0 0 0,-1-1 1,1 0-1,0 0 1,-1 0-1,1 0 1,-1 0-1,1 0 1,0-1-1,-1 0 1,1 0-1,0 0 0,0 0 1,0 0-1,0-1 1,0 1-1,0-1 1,0 0-1,0 0 1,0 0-1,1 0 1,-4-4-1,-31-35-1330,35 39 1131,0-1 0,0 0 0,1 1 0,-1-1 1,1 0-1,0 0 0,0 0 0,0 0 0,0 0 0,0 0 0,1-1 0,-1 1 0,1 0 0,0 0 0,0-4 0,1 6-242,0 0 1,1 0 0,-1 0-1,1 0 1,-1 0 0,1 0-1,-1 1 1,1-1 0,-1 1-1,1-1 1,-1 1 0,1-1-1,0 1 1,-1 0 0,1 0-1,-1 0 1,1 0 0,0 0-1,-1 0 1,1 0 0,0 1-1,1 0 1,4-1-1654,21 0-4037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4.204"/>
    </inkml:context>
    <inkml:brush xml:id="br0">
      <inkml:brushProperty name="width" value="0.025" units="cm"/>
      <inkml:brushProperty name="height" value="0.025" units="cm"/>
    </inkml:brush>
  </inkml:definitions>
  <inkml:trace contextRef="#ctx0" brushRef="#br0">31 234 18417,'0'0'8579,"11"4"-8483,33 17-256,-41-20 113,-1 1 0,0 0 0,1-1 0,-1 1 0,0 0 0,0 0 0,0 0 0,-1 0 0,1 0 0,0 1 0,-1-1 0,1 0 0,-1 1 0,0-1 0,0 1 0,0 0 0,0-1 0,0 1 0,-1 0 0,1 0 0,-1-1 0,0 1 0,0 0 0,0 0 0,0 4 0,-1 3 51,-1 0 0,0 0 1,0 0-1,-8 19 0,1-8 160,-1-1-1,-20 31 1,19-34 742,0 1 0,1 0 1,-9 26-1,19-44-885,0 1 1,-1-1-1,1 0 0,0 1 1,0-1-1,0 0 0,0 1 1,0-1-1,0 0 0,0 1 1,0-1-1,-1 1 1,1-1-1,0 0 0,0 1 1,1-1-1,-1 0 0,0 1 1,0-1-1,0 1 0,0-1 1,0 0-1,0 1 0,0-1 1,1 0-1,-1 1 1,0-1-1,0 0 0,0 0 1,1 1-1,-1-1 0,0 0 1,0 1-1,1-1 0,-1 0 1,0 0-1,1 0 0,-1 1 1,0-1-1,1 0 1,0 0-1,20-2 209,23-16-386,23-31-2675,-26 10-2292,-7-1-2463</inkml:trace>
  <inkml:trace contextRef="#ctx0" brushRef="#br0" timeOffset="1">325 0 6086,'0'0'16463,"48"51"-14829,-27-27 128,-2 7-545,-3 5-192,-9 9-289,-7 10-63,-2 9-193,-21 10-255,-8 11-161,-14 6-160,-6-1-513,-6-4-2146,-4-12-3619,-2-17-13292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923"/>
    </inkml:context>
    <inkml:brush xml:id="br0">
      <inkml:brushProperty name="width" value="0.025" units="cm"/>
      <inkml:brushProperty name="height" value="0.025" units="cm"/>
    </inkml:brush>
  </inkml:definitions>
  <inkml:trace contextRef="#ctx0" brushRef="#br0">64 150 11339,'0'0'20713,"10"-8"-20532,10-6-126,47-39 59,-64 50-106,1 0-1,-1 0 1,0 0-1,0-1 0,0 1 1,0-1-1,-1 1 1,1-1-1,-1 0 1,0 0-1,0 0 1,-1-1-1,1 1 1,-1 0-1,1-6 0,-2 9-3,-1 1 0,1-1-1,0 0 1,-1 1 0,1-1-1,-1 1 1,0-1 0,1 1-1,-1-1 1,1 1 0,-1-1-1,0 1 1,1 0 0,-1-1-1,0 1 1,1 0 0,-1 0-1,0-1 1,1 1-1,-1 0 1,0 0 0,0 0-1,1 0 1,-1 0 0,0 0-1,0 0 1,1 0 0,-1 0-1,0 0 1,0 0 0,1 1-1,-1-1 1,0 0 0,0 0-1,1 1 1,-1-1 0,-1 1-1,-31 12 104,21-4-107,0 0 0,1 1 0,0 1 0,1 0 0,0 0 0,0 0 0,1 2 0,1-1 0,0 1 0,1 0 0,0 1 0,1-1 0,0 1 0,2 1 0,-5 15 0,9-29-22,0 0 1,0 1-1,-1-1 0,1 0 1,0 0-1,0 0 1,0 0-1,0 1 0,0-1 1,1 0-1,-1 0 0,0 0 1,0 0-1,1 1 0,-1-1 1,1 0-1,-1 0 0,1 0 1,-1 0-1,1 0 1,0 0-1,0 0 0,-1 0 1,1 0-1,0-1 0,0 1 1,0 0-1,0 0 0,1 0 1,1 0-119,0 0 0,0-1 0,-1 1 0,1-1 0,0 0 0,0 0 1,0 0-1,0 0 0,0 0 0,-1 0 0,1-1 0,3 0 0,4-2-769,1 0-1,-2-1 0,1 0 1,0-1-1,-1 0 1,12-7-1,5-10-8288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3.344"/>
    </inkml:context>
    <inkml:brush xml:id="br0">
      <inkml:brushProperty name="width" value="0.025" units="cm"/>
      <inkml:brushProperty name="height" value="0.025" units="cm"/>
    </inkml:brush>
  </inkml:definitions>
  <inkml:trace contextRef="#ctx0" brushRef="#br0">160 276 16047,'0'0'6540,"-11"-3"-5681,4 2-648,4-1-113,0 1 0,1 0-1,-1 1 1,0-1 0,0 0 0,0 1-1,1 0 1,-1 0 0,0-1 0,0 2 0,0-1-1,0 0 1,0 0 0,1 1 0,-1 0-1,0-1 1,0 1 0,1 0 0,-1 1-1,0-1 1,1 0 0,-1 1 0,1-1 0,0 1-1,0 0 1,-4 4 0,-6 8 823,1 1-1,-13 24 1,21-34-762,1-1 0,-1 1 0,1 0 1,0 0-1,1 1 0,-1-1 0,1 0 0,0 0 0,0 1 1,1-1-1,0 1 0,0 10 0,1-15-144,-1-1-1,1 1 1,-1 0-1,1 0 1,-1 0 0,1 0-1,0 0 1,-1-1-1,1 1 1,0 0 0,0-1-1,-1 1 1,1 0-1,0-1 1,0 1 0,0-1-1,0 0 1,0 1-1,0-1 1,0 0 0,0 1-1,0-1 1,0 0-1,0 0 1,0 0-1,0 0 1,0 0 0,0 0-1,0 0 1,0 0-1,1 0 1,35-8 175,-24 2-188,-1-1 1,0 0-1,0 0 1,-1-1-1,0-1 1,-1 0-1,0 0 1,0-1-1,0 0 0,-2-1 1,1 0-1,10-18 1,-5 5-30,-1 0 0,-1-1 1,-2 0-1,0-1 0,8-36 1,-12 39 26,-1 1 0,-1-1 0,0-28 0,-8 52-140,-6 16 147,-9 22 184,-8 22 15,11-28-36,1 0-1,2 1 0,1 1 0,-9 48 0,21-82-213,0 1-1,0-1 1,0 1 0,0-1-1,0 1 1,1-1 0,-1 1-1,0-1 1,1 1 0,-1-1-1,1 1 1,-1-1 0,1 0-1,0 1 1,0-1 0,0 0-1,0 1 1,0-1 0,0 0-1,0 0 1,0 0 0,0 0-1,0 0 1,0 0 0,1 0-1,-1-1 1,0 1 0,1 0-1,-1-1 1,1 1 0,-1-1-1,1 1 1,-1-1 0,1 0-1,-1 0 1,1 0-1,-1 1 1,3-2 0,11 3-1030,0-2 0,0 1 0,19-4 0,-7 2-1352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092"/>
    </inkml:context>
    <inkml:brush xml:id="br0">
      <inkml:brushProperty name="width" value="0.025" units="cm"/>
      <inkml:brushProperty name="height" value="0.025" units="cm"/>
    </inkml:brush>
  </inkml:definitions>
  <inkml:trace contextRef="#ctx0" brushRef="#br0">3 1 17745,'0'0'10586,"0"12"-9930,-2 99 44,2-110-689,0 1 0,0-1 0,0 0 0,0 1 0,1-1 0,-1 0 0,1 0 0,-1 1 0,0-1 0,1 0 0,0 0 0,-1 0 0,1 0 0,0 1 0,0-1 0,-1 0 0,1 0 0,0 0 0,0-1 0,0 1 0,0 0 0,0 0 0,1 0 0,-1-1 0,0 1-1,2 0 1,1 0 28,0 0-1,-1 0 1,1-1-1,0 0 1,-1 0-1,1 0 0,0 0 1,-1 0-1,8-2 1,3-2 76,1 0 0,0-1 1,23-12-1,4-7-63,-30 16-40,0 1 1,0 0-1,1 1 1,0 1-1,0 0 1,17-4-1,-30 9-5,1 0 0,-1 0 0,1 0-1,-1 0 1,1 0 0,-1 0 0,1 0 0,-1 0 0,1 0-1,-1 0 1,0 0 0,1 0 0,-1 0 0,1 1 0,-1-1 0,1 0-1,-1 0 1,0 0 0,1 1 0,-1-1 0,0 0 0,1 1 0,-1-1-1,0 0 1,1 1 0,-1-1 0,0 0 0,1 1 0,-1-1 0,0 1-1,0-1 1,0 0 0,0 1 0,1 0 0,0 22 548,-10 27 420,8-47-946,1-2-43,0-1 1,-1 1-1,1-1 1,0 0-1,0 1 1,0-1-1,0 1 1,0-1-1,0 1 1,0-1-1,0 0 1,0 1 0,0-1-1,0 1 1,0-1-1,0 0 1,0 1-1,0-1 1,0 1-1,0-1 1,0 1-1,1-1 1,-1 0-1,0 1 1,0-1-1,0 0 1,1 1-1,-1-1 1,0 0-1,1 1 1,-1-1-1,0 0 1,1 0-1,-1 1 1,0-1-1,1 0 1,-1 0-1,1 1 1,19-5-1443,-15 2 837,-1 0 0,0 0 0,0-1 0,1 0 0,-2 1 0,1-1 0,6-6-1,-3-5-7392,-1-4-5260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466"/>
    </inkml:context>
    <inkml:brush xml:id="br0">
      <inkml:brushProperty name="width" value="0.025" units="cm"/>
      <inkml:brushProperty name="height" value="0.025" units="cm"/>
    </inkml:brush>
  </inkml:definitions>
  <inkml:trace contextRef="#ctx0" brushRef="#br0">0 0 19795,'0'0'11499,"61"23"-26650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152"/>
    </inkml:context>
    <inkml:brush xml:id="br0">
      <inkml:brushProperty name="width" value="0.025" units="cm"/>
      <inkml:brushProperty name="height" value="0.025" units="cm"/>
    </inkml:brush>
  </inkml:definitions>
  <inkml:trace contextRef="#ctx0" brushRef="#br0">82 1 10666,'0'0'13026,"-9"0"-9882,3 0-2880,-33 4 2205,38-3-2407,-1-1 0,1 1-1,0-1 1,0 1-1,-1-1 1,1 1-1,0 0 1,0 0 0,0 0-1,-1-1 1,1 1-1,0 0 1,0 0-1,0 1 1,1-1-1,-1 0 1,0 0 0,0 0-1,1 0 1,-1 1-1,1-1 1,-1 0-1,1 1 1,-1-1 0,1 1-1,0-1 1,-1 0-1,1 1 1,0 1-1,2 1-68,1-1 0,-1 1 0,1-1 0,0 0 0,-1 0 0,2 0-1,-1 0 1,0-1 0,0 1 0,1-1 0,3 2 0,17 16-62,-17-10 58,0 0 0,-1 0 1,0 1-1,-1 0 0,0 0 1,-1 0-1,0 1 1,-1-1-1,0 1 0,-1 0 1,0 0-1,-1 0 1,-1 24-1,-1-13 14,0 1 0,-2-1 0,-1 0 0,-1 0 0,-1 0 0,-10 26-1,14-44 16,-24 50 856,25-53-842,0 0 0,0 0 1,0 0-1,0 0 0,0 0 0,-1-1 1,1 1-1,-1 0 0,0-1 1,1 1-1,-1-1 0,0 0 0,0 0 1,0 1-1,0-1 0,0 0 0,0-1 1,0 1-1,0 0 0,0-1 0,0 1 1,-5 0-1,7-2-32,-1 1 0,0 0 0,0-1 0,0 1 0,1-1 0,-1 1 0,0-1 0,1 0 0,-1 1 0,0-1 0,1 0 0,-1 1 0,1-1 0,-1 0 0,1 0 0,-1 1 0,1-1 0,0 0 0,-1 0 0,1 0 0,0 0 0,-1 1 0,1-1 0,0 0 0,0 0 0,0 0 0,0-1 0,-1-32 0,1 27 0,1-14-109,0 0-1,1 1 1,2-1 0,0 1-1,1 0 1,0 0 0,2 0 0,1 1-1,16-31 1,-5 17-118,2 1 1,2 2-1,1 0 1,38-37-1,-55 60 217,-5 6 19,0-1 0,0 1 0,-1-1 0,1 0 0,0 1 0,-1-1 0,1 0 0,-1 0 0,0 0 0,1 0 0,-1 0-1,0-1 1,0 1 0,-1 0 0,2-3 0,-21 18 862,19-12-858,-1 0 0,0 0 0,0 0 0,1 0 0,-1 0 0,1 1 0,-1-1 0,1 0 0,-1 1 1,1-1-1,0 0 0,0 1 0,-1-1 0,1 0 0,0 1 0,0-1 0,0 0 0,1 1 0,-1-1 0,0 0 1,0 1-1,1-1 0,-1 0 0,1 0 0,-1 1 0,1-1 0,1 2 0,-1-2-3,1 0 0,0 1 0,0-1 0,0 0 0,0 0-1,0-1 1,0 1 0,0 0 0,0-1 0,0 1 0,0-1 0,1 1 0,-1-1-1,0 0 1,2 0 0,9 0 14,0-1 1,-1-1-1,0 0 0,22-6 0,0-5-22,38-19 0,-4 1-43,-67 36 106,0 0-1,0 0 1,0 0-1,0 1 1,-1-1-1,0 0 1,0 1-1,-1 6 1,1-6-32,0-5-33,0 0 0,0 0 0,0-1 0,0 1 0,1 0 0,-1 0 0,0 0 0,0 0 0,1 0 0,-1-1 0,1 1 0,-1 0 0,0 0 0,1 0 0,0-1 0,-1 1 0,1 0 0,-1-1 0,1 1 0,0-1 0,0 1 0,-1 0 0,1-1 0,0 0 0,0 1 0,-1-1 0,3 1 0,32 3 0,39-16 0,-70 11 0,3 0-2,0-1-9,-1 0-1,1 0 1,0 1-1,0 0 1,0 1-1,0 0 0,0 0 1,-1 0-1,9 2 1,-14 0 3,1 1 1,-1-1 0,0 1 0,0 0 0,0 0 0,0-1 0,0 1 0,-1 0 0,1 0 0,-1 0 0,0 0 0,0 0 0,0 0-1,0-1 1,0 1 0,-2 5 0,1 3 21,-15 217 193,11-179-190,4-44-17,0 8 0,-1 0 0,0 1 0,-5 15 0,6-27 0,1-1 0,-1 1 0,0 0 0,0 0 0,0 0 0,0 0 0,0-1 0,0 1 0,0-1 0,-1 1 0,1-1 0,0 1 0,-3 1 0,3-3 0,1 0 0,-1 1 0,0-1 0,0 0 0,0 0 0,0 1 0,0-1 0,0 0 0,0 0 0,0 0 0,0 0 0,0 0 0,0 0 0,0-1 0,0 1 0,0 0 0,0-1 0,0 1 0,0 0 0,0-1 0,0 1 0,0-1 0,0 1 0,0-1 0,1 1 0,-1-1 0,-1-1 0,-3-3 0,0 0 0,1-1 0,-1 1 0,1-1 0,1 0 0,-1 0 0,1-1 0,0 1 0,0-1 0,1 1 0,0-1 0,0 0 0,-1-11 0,-1-2 0,2-1 0,0 0 0,2-28 0,1 44-54,-1 0 0,1-1-1,0 1 1,0 0 0,1 0 0,-1 0-1,1 0 1,0 0 0,1 0 0,-1 0 0,1 1-1,0 0 1,0-1 0,0 1 0,1 0-1,-1 0 1,1 0 0,0 1 0,5-4 0,6-3-673,1 1 0,1 0 1,-1 1-1,21-7 0,-10 5-673,10-6-6928</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929"/>
    </inkml:context>
    <inkml:brush xml:id="br0">
      <inkml:brushProperty name="width" value="0.025" units="cm"/>
      <inkml:brushProperty name="height" value="0.025" units="cm"/>
    </inkml:brush>
  </inkml:definitions>
  <inkml:trace contextRef="#ctx0" brushRef="#br0">31 1 5093,'0'0'22624,"-5"10"-20852,2-4-1517,0-2-132,0 0 0,1 0 0,0 0 0,-1 1 0,2-1 0,-1 1-1,0-1 1,1 1 0,0 0 0,0-1 0,0 1 0,1 0-1,0 0 1,0 0 0,1 9 0,0-13-105,0 1 0,1-1 0,-1 1 0,1-1 0,-1 0 0,1 0 0,0 0 0,-1 0 0,1 0 0,0 0 0,0 0 0,0 0 0,0-1 0,0 1 0,0-1 0,-1 1 0,1-1 0,0 0 0,0 0 0,0 0 0,1 0 0,-1 0 0,3-1 0,53-7 159,-38 0-148,0 1 1,-1-2 0,0-1 0,19-12 0,-15 8-22,48-21 0,-70 35-7,-1 0 0,1-1 0,-1 1 0,1 0 0,-1 0 1,1 0-1,0 0 0,-1 0 0,1 0 0,-1 0 0,1 0 0,-1 0 0,1 0 0,-1 0 0,1 0 0,-1 0 1,1 0-1,-1 1 0,1-1 0,-1 0 0,1 0 0,-1 1 0,1-1 0,-1 0 0,0 1 0,1-1 0,-1 0 0,1 1 1,-1-1-1,0 0 0,1 1 0,-1 0 0,7 23 74,-7 41 76,-1-47-130,1-17-21,0 0 0,0-1 0,0 1 0,0 0 0,0 0 0,1 0 0,-1-1 0,0 1 0,0 0 0,0 0 0,1 0 0,-1-1 0,0 1 0,1 0 0,-1-1 0,1 1 0,-1 0 0,1-1 0,-1 1 0,1 0 0,0-1 0,-1 1 0,1-1 0,0 1 0,-1-1 0,1 1 0,0-1 0,1 1 0,27-1 0,27-22 0,-48 18 0,-1-1 0,1 1 0,0 0 0,0 0 0,0 1 0,0 0 0,1 0 0,-1 1 0,1 0 0,14-1 0,-14 11-2325,-9-7 2018,1-1-1,-1 1 1,0 0 0,1-1-1,-1 1 1,0 0 0,0 0-1,0-1 1,0 1 0,1 0-1,-1-1 1,0 1 0,0 0-1,-1 0 1,1-1-1,0 1 1,0 0 0,0 0-1,0-1 1,-1 1 0,1 0-1,0-1 1,0 1 0,-1 0-1,1-1 1,-1 2 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286"/>
    </inkml:context>
    <inkml:brush xml:id="br0">
      <inkml:brushProperty name="width" value="0.025" units="cm"/>
      <inkml:brushProperty name="height" value="0.025" units="cm"/>
    </inkml:brush>
  </inkml:definitions>
  <inkml:trace contextRef="#ctx0" brushRef="#br0">0 0 20724,'0'0'7335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969"/>
    </inkml:context>
    <inkml:brush xml:id="br0">
      <inkml:brushProperty name="width" value="0.025" units="cm"/>
      <inkml:brushProperty name="height" value="0.025" units="cm"/>
    </inkml:brush>
  </inkml:definitions>
  <inkml:trace contextRef="#ctx0" brushRef="#br0">125 210 13933,'0'0'6817,"-9"-1"-3945,6 1-2717,-1-1 0,1 1 0,0 0 0,-1 0-1,1 0 1,-1 1 0,1-1 0,0 1 0,-1 0-1,1 0 1,0 0 0,0 0 0,0 1 0,0-1 0,0 1-1,0 0 1,0 0 0,0 0 0,1 0 0,-1 0-1,1 1 1,0-1 0,-1 1 0,1-1 0,0 1 0,-2 4-1,-1 1-62,1-1-1,0 1 1,0 0 0,1 0-1,-1 0 1,2 0-1,-1 1 1,1-1-1,1 1 1,0 0 0,0-1-1,0 11 1,2-18-84,-1 0 1,0 0-1,1 0 1,-1 1-1,1-1 1,-1 0-1,1 0 1,-1 0-1,1 0 1,0 0-1,-1 0 1,1 0 0,0 0-1,0 0 1,0 0-1,0-1 1,0 1-1,0 0 1,0 0-1,0-1 1,0 1-1,0-1 1,1 1-1,-1-1 1,0 0-1,0 1 1,0-1-1,1 0 1,-1 0-1,0 0 1,0 0-1,1 0 1,-1 0-1,0 0 1,0 0-1,1 0 1,0-1 0,5 0 45,1 0 1,-1 0-1,0-1 1,0 0-1,10-4 1,2-4 10,-1 0 0,0-2 0,-1 0 0,-1 0 0,0-2 0,-1 0 0,0-1 0,25-32 0,-23 24-26,-1-1-1,0-1 1,-2 0 0,-1 0-1,18-54 1,-26 51 78,-5 28-113,0 0 0,-1 0 0,1 0 0,-1 0 0,1 0 0,0 0 0,-1 0 0,1 0 0,0 0 0,-1 1 0,1-1 0,-1 0 0,1 0 0,0 0 0,-1 0 0,1 1 1,0-1-1,-1 0 0,1 0 0,0 0 0,-1 1 0,1-1 0,0 0 0,0 1 0,-1-1 0,1 0 0,0 1 0,0-1 0,0 0 0,-1 1 0,1-1 0,0 1 0,-32 48 264,19-27-138,-1 2 34,0 0 1,1 1-1,2 1 1,0 0-1,2 1 0,-7 31 1,16-56-158,-1-1 0,1 1 0,0 0 0,0-1 0,0 1 0,0-1 0,0 1 0,0 0 0,0-1 0,0 1 0,1-1 0,-1 1 0,1 0 0,-1-1 0,1 1 0,0-1 0,-1 0 0,1 1 0,0-1 0,0 0 1,0 1-1,0-1 0,0 0 0,0 0 0,3 2 0,-2-2 4,1 1 1,0-1 0,-1-1-1,1 1 1,0 0-1,0 0 1,0-1 0,0 0-1,0 0 1,0 0 0,0 0-1,0 0 1,3-1 0,5-1 11,1 0 0,-1-1 0,1-1 0,-1 0 0,0 0 0,12-8 0,-11 5-23,-1-1 0,0 0 0,0-1 0,18-19 0,-26 24 0,1 1 0,-1-1 0,-1 1 0,1-1 0,-1 0 0,1 0 0,-1 0 0,0 0 0,-1 0 0,1 0 0,-1-1 0,1 1 0,-1-1 0,-1 1 0,1-1 0,-1 1 0,1-1 0,-2-7 0,1 11 0,0 1 0,0-1 0,0 1 0,0-1 0,-1 1 0,1-1 0,0 1 0,0-1 0,-1 1 0,1-1 0,0 1 0,0 0 0,-1-1 0,1 1 0,-1-1 0,1 1 0,0 0 0,-1-1 0,1 1 0,-1 0 0,1 0 0,-1-1 0,1 1 0,-1 0 0,1 0 0,-1 0 0,1-1 0,-1 1 0,1 0 0,-1 0 0,0 0 0,-21 6 0,-15 17 0,-9 25 0,44-46 0,-1 1 0,1-1 0,1 1 0,-1-1 0,0 1 0,1 0 0,-1 0 0,1 0 0,0 0 0,0 0 0,0 0 0,0 0 0,1 0 0,-1 0 0,1 1 0,0-1 0,0 0 0,1 6 0,-1-9 0,1 1 0,-1 0 0,1 0 0,-1-1 0,1 1 0,0 0 0,0-1 0,-1 1 0,1-1 0,0 1 0,0-1 0,0 1 0,0-1 0,-1 1 0,1-1 0,0 0 0,0 1 0,0-1 0,0 0 0,0 0 0,0 0 0,0 0 0,2 0 0,30 0 0,-21-1 0,89-4 0,42 2 0,-126 7 0,-16-4 0,-1 0 0,0 0 0,1 0 0,-1 0 0,0 0 0,1 0 0,-1 0 0,0 0 0,0 0 0,1 0 0,-1 0 0,0 0 0,1 0 0,-1 0 0,0 0 0,1 1 0,-1-1 0,0 0 0,0 0 0,1 0 0,-1 0 0,0 1 0,0-1 0,1 0 0,-1 0 0,0 1 0,0-1 0,0 0 0,1 0 0,-1 1 0,0-1 0,0 0 0,0 0 0,0 1 0,0-1 0,0 0 0,1 1 0,-1-1 0,0 0 0,0 1 0,0-1 0,0 0 0,0 1 0,0-1 0,0 0 0,0 0 0,0 1 0,-1-1 0,1 0 0,0 1 0,0-1 0,0 0 0,0 1 0,0-1 0,0 0 0,-1 1 0,1-1 0,-1 0 0,1 0 0,-1 0 0,1 0 0,-1 0 0,1 0 0,0 0 0,-1 0 0,1 0 0,-1 0 0,1 0 0,-1 0 0,1 0 0,0-1 0,-1 1 0,1 0 0,-1 0 0,1 0 0,0-1 0,-1 1 0,1 0 0,0 0 0,-1-1 0,1 1 0,0 0 0,-1-1 0,1 1 0,0 0 0,0-1 0,-1 1 0,1-1 0,0 1 0,0 0 0,0-1 0,-9-15 0,3 3 0,1-1 0,1 1 0,0-1 0,1 0 0,0 0 0,1 0 0,0 0 0,1-1 0,1 1 0,2-19 0,-1 32-2,-1-1 0,1 1 0,-1 0 0,1 0 0,0 0 0,-1 0 0,1 0 0,0 0-1,0 0 1,0 0 0,0 0 0,0 0 0,0 0 0,0 0 0,0 0 0,0 1 0,0-1 0,0 1 0,1-1 0,-1 1 0,0-1 0,0 1 0,1 0 0,-1-1 0,0 1 0,1 0-1,1 0 1,44-1-1072,-31 2-47,28-1-5643,10-2-5871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7.543"/>
    </inkml:context>
    <inkml:brush xml:id="br0">
      <inkml:brushProperty name="width" value="0.025" units="cm"/>
      <inkml:brushProperty name="height" value="0.025" units="cm"/>
    </inkml:brush>
  </inkml:definitions>
  <inkml:trace contextRef="#ctx0" brushRef="#br0">1 24 8776,'0'0'9348,"2"9"-6738,2 18-930,-1 1-1,-1-1 0,-2 41 0,-1-41-960,1 1-1,1-1 0,1 0 0,12 50 1,-14-74-693,1-1 1,-1 1 0,1-1 0,0 1-1,0-1 1,0 0 0,0 1 0,0-1-1,1 0 1,-1 0 0,1 0-1,-1 0 1,1 0 0,0 0 0,0 0-1,0-1 1,0 1 0,0 0-1,0-1 1,0 0 0,1 1 0,-1-1-1,0 0 1,1 0 0,-1-1 0,1 1-1,-1 0 1,1-1 0,-1 0-1,1 1 1,-1-1 0,1 0 0,0 0-1,-1 0 1,1-1 0,-1 1 0,1-1-1,3 0 1,3-2 41,-1-1 0,1 0 1,-1 0-1,0-1 0,0 1 0,0-2 0,0 1 1,-1-1-1,9-10 0,2-5-68,-1-1 0,-2-1 0,0 0 0,-1-1 0,-2-1 0,0 0 0,-2-1 0,0 0 0,-2-1 0,-1 1 0,-1-2 0,3-35 0,-9 73-546,1 3-1248,0 0-1,-1 1 1,-1-1 0,0 0-1,-6 23 1,0-23-8643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152"/>
    </inkml:context>
    <inkml:brush xml:id="br0">
      <inkml:brushProperty name="width" value="0.025" units="cm"/>
      <inkml:brushProperty name="height" value="0.025" units="cm"/>
    </inkml:brush>
  </inkml:definitions>
  <inkml:trace contextRef="#ctx0" brushRef="#br0">172 462 18578,'0'0'7516,"-11"-5"-4836,10 5-2624,-8-5 234,-1 1 1,1 1-1,-1 0 1,0 0-1,0 1 1,-14-2-1,21 4-252,0 0 1,0 0-1,0 1 0,0-1 1,0 1-1,0-1 0,0 1 1,0 0-1,0 0 0,1 0 1,-1 0-1,0 1 0,1-1 1,-1 1-1,1 0 1,-1-1-1,1 1 0,0 0 1,0 0-1,0 1 0,0-1 1,0 0-1,0 1 0,1-1 1,-1 1-1,1 0 0,-1-1 1,1 1-1,0 0 0,-1 5 1,1-6-27,0-1 0,1 1 0,-1-1-1,1 1 1,-1 0 0,1 0 0,-1-1 0,1 1 0,0 0 0,0 0 0,0 0 0,0-1 0,0 1 0,0 0 0,1 0 0,-1-1 0,1 1 0,-1 0 0,1 0 0,-1-1 0,1 1 0,0-1 0,0 1-1,0-1 1,0 1 0,0-1 0,0 1 0,0-1 0,1 0 0,-1 1 0,0-1 0,1 0 0,-1 0 0,1 0 0,-1 0 0,1 0 0,-1-1 0,1 1 0,0 0 0,-1-1 0,1 1 0,0-1 0,3 1-1,1-1 5,1 1 0,-1-1 0,1 0 0,-1 0-1,1-1 1,-1 0 0,0 0 0,1-1 0,-1 1-1,0-1 1,11-5 0,-8 1-16,-1 0 0,1 0 0,-1-1 0,0 0 0,0 0 0,-1-1 0,0 0 0,-1 0 0,1 0 0,-1-1 0,-1 0 0,0 0 0,0-1 0,-1 0 0,0 1 0,-1-1 0,0-1 0,0 1 0,-1 0 0,-1-1 0,0 1 0,0-13 0,-1 23 0,0 0 0,0 0 0,0 0 0,0 0 0,-1 0 0,1 1 0,0-1 0,0 0 0,0 0 0,0 0 0,0 0 0,-1 0 0,1 0 0,0 0 0,0 0 0,0 0 0,0 0 0,-1 1 0,1-1 0,0 0 0,0 0 0,0 0 0,-1 0 0,1 0 0,0 0 0,0 0 0,0 0 0,-1-1 0,1 1 0,0 0 0,0 0 0,0 0 0,0 0 0,-1 0 0,1 0 0,0 0 0,0 0 0,0 0 0,0-1 0,-1 1 0,1 0 0,0 0 0,0 0 0,0 0 0,0 0 0,0-1 0,0 1 0,0 0 0,0 0 0,-1 0 0,1 0 0,0-1 0,0 1 0,0 0 0,0 0 0,0-1 0,-9 17 0,8-13 0,1 0 0,-1 0 0,1 0 0,-1 0 0,1 1 0,0-1 0,0 0 0,0 0 0,0 0 0,1 1 0,0-1 0,-1 0 0,3 6 0,-2-8 0,0 1 0,0 0 0,0-1 0,0 1 0,1-1 0,-1 0 0,0 1 0,1-1 0,-1 0 0,1 0 0,-1 0 0,1 0 0,-1 0 0,1 0 0,0 0 0,-1 0 0,1-1 0,2 1 0,1 0 0,0 0 0,0-1 0,0 0 0,0 0 0,0 0 0,0-1 0,0 1 0,0-1 0,0-1 0,0 1 0,0-1 0,0 0 0,0 0 0,-1 0 0,1 0 0,5-5 0,7-6 0,0 0 0,0-2 0,-2 1 0,0-2 0,-1 0 0,0-1 0,17-29 0,-15 20 0,-2-2 0,0 0 0,-2 0 0,14-49 0,-21 36 0,-11 31 0,-11 21 0,-14 25 0,2 1 0,-37 62 0,49-72 0,6-12 0,1 1 0,0 0 0,1 0 0,1 1 0,1 0 0,0 0 0,2 0 0,-8 36 0,13-50 0,0 0 0,0 0 0,1 0 0,-1 0 0,1-1 0,0 1 0,0 0 0,0-1 0,0 1 0,0-1 0,1 1 0,-1-1 0,1 1 0,-1-1 0,1 0 0,0 0 0,0 0 0,0 0 0,0 0 0,0 0 0,1 0 0,-1-1 0,0 1 0,1-1 0,-1 0 0,1 0 0,0 0 0,-1 0 0,1 0 0,0 0 0,5 0 0,11 3 0,-1-1 0,1-1 0,29 0 0,-41-2 0,14 1-30,-1 0-877,0 0 0,0-2 0,0 0 0,0-1 0,30-8 0,-1-10-8515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59.795"/>
    </inkml:context>
    <inkml:brush xml:id="br0">
      <inkml:brushProperty name="width" value="0.025" units="cm"/>
      <inkml:brushProperty name="height" value="0.025" units="cm"/>
    </inkml:brush>
  </inkml:definitions>
  <inkml:trace contextRef="#ctx0" brushRef="#br0">932 72 3972,'-88'-34'4957,"61"25"-4158,-1 1 1,1 2-1,-1 0 0,0 2 1,-49-1-1,43 5-179,1 2-1,0 0 1,0 2 0,0 2-1,-39 12 1,57-13-523,0 0-1,1 2 1,-1 0 0,1 0-1,1 1 1,-1 1 0,1 0-1,1 1 1,0 1 0,0 0-1,1 0 1,1 1 0,-11 15-1,-15 24-36,-46 93-1,68-115-49,2 1-1,1 1 1,1 0-1,1 0 1,-3 34 0,5-13 166,3 1 0,2 0 0,5 60 0,0-96-112,1 1-1,0-1 0,1 0 0,1-1 1,12 26-1,14 39-32,-6 32 67,6 20-8,-27-115-102,1-2 0,1 1 1,0-1-1,1 0 0,14 21 1,-11-25 29,1 0 1,0 0 0,1-1-1,0 0 1,0-1 0,1-1 0,0 0-1,26 11 1,-16-7 14,0 0 0,24 20 0,21 32-217,-57-51-297,1 0-1,1-1 0,0-1 0,1 0 1,0-1-1,29 16 0,-37-24 502,0-1-1,0-1 1,0 1-1,0-1 1,0 0-1,1-1 0,-1 1 1,0-2-1,0 1 1,0-1-1,1 0 1,-1 0-1,0-1 1,0 0-1,7-3 0,15-7 409,-1 0 1,32-21-1,-30 16-561,20-9 254,66-40-412,-102 56 433,0 0-1,-1-1 0,0 0 0,-1-1 1,20-26-1,-2-2 706,-3-2 0,25-47-1,-41 66-838,-2 1 0,0-2 0,-1 1-1,-1-1 1,-2 0 0,4-31-1,1-41 190,-5 0 0,-4 0-1,-5 0 1,-3 0 0,-29-134-1,29 198-488,-3-17 598,-30-86-1,33 119-665,0 0-1,-1 0 0,-14-19 1,15 26-367,0 0 1,0 0-1,-1 1 1,-1 0 0,1 0-1,-11-7 1,-22-9-7506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961"/>
    </inkml:context>
    <inkml:brush xml:id="br0">
      <inkml:brushProperty name="width" value="0.025" units="cm"/>
      <inkml:brushProperty name="height" value="0.025" units="cm"/>
    </inkml:brush>
  </inkml:definitions>
  <inkml:trace contextRef="#ctx0" brushRef="#br0">34 14 5541,'11'-14'12917,"-4"15"-5630,-4 27-2498,-12 33-5978,6-44 3042,-2 5-1620,-7 27-26,2 0 0,3 0 1,-1 51-1,8-99-205,-1 0 1,1-1-1,0 1 1,0 0-1,0-1 1,0 1-1,0 0 1,0-1-1,0 1 1,0 0-1,1-1 1,-1 1-1,0 0 1,0-1-1,0 1 0,1 0 1,-1-1-1,0 1 1,1-1-1,-1 1 1,1 0-1,-1-1 1,1 1-1,-1-1 1,1 1-1,-1-1 1,1 0-1,-1 1 1,1-1-1,-1 0 1,1 1-1,0-1 1,-1 0-1,2 1 1,0-1 9,0 0 1,0-1-1,-1 1 1,1-1-1,0 1 1,0-1 0,0 1-1,0-1 1,0 0-1,-1 0 1,1 0-1,2-1 1,48-42 242,-50 41-253,37-32-2,-3-3 0,-1-1 0,-1-1 0,40-65 0,-60 72-3475,-14 32 3279,1 0-1,-1 1 1,0-1 0,0 0 0,0 0 0,0 1-1,0-1 1,0 0 0,0 1 0,0-1 0,0 0-1,0 1 1,0-1 0,0 0 0,0 0 0,0 1 0,-1-1-1,1 0 1,0 1 0,-1-1 0,1 1 0,0-1-1,-1 0 1,1 1 0,-1-1 0,1 1 0,-1-1 0,1 1-1,-1-1 1,1 1 0,-1-1 0,1 1 0,-1 0-1,0-1 1,1 1 0,-1 0 0,0 0 0,1-1-1,-1 1 1,0 0 0,1 0 0,-1 0 0,-1 0 0,-19-1-11976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337"/>
    </inkml:context>
    <inkml:brush xml:id="br0">
      <inkml:brushProperty name="width" value="0.025" units="cm"/>
      <inkml:brushProperty name="height" value="0.025" units="cm"/>
    </inkml:brush>
  </inkml:definitions>
  <inkml:trace contextRef="#ctx0" brushRef="#br0">1 0 12332,'0'0'7078,"7"55"-3298,1-36-289,6-2-1825,3-8-929,3 0-609,5-8-545,2-1-2465,-2-6-2211,1-16-2819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662"/>
    </inkml:context>
    <inkml:brush xml:id="br0">
      <inkml:brushProperty name="width" value="0.025" units="cm"/>
      <inkml:brushProperty name="height" value="0.025" units="cm"/>
    </inkml:brush>
  </inkml:definitions>
  <inkml:trace contextRef="#ctx0" brushRef="#br0">151 0 14830,'0'0'9097,"-10"6"-7715,4-3-1165,-65 41 881,64-40-960,0 1 0,0 1 0,0-1 0,1 1 0,0 1 0,0-1 0,0 1 0,-5 8 0,11-14-129,0-1 0,0 0 0,0 1-1,0-1 1,0 0 0,0 1-1,0-1 1,0 0 0,0 0 0,0 1-1,0-1 1,1 0 0,-1 1-1,0-1 1,0 0 0,0 0 0,0 1-1,1-1 1,-1 0 0,0 0 0,0 1-1,0-1 1,1 0 0,-1 0-1,0 0 1,0 0 0,1 1 0,-1-1-1,0 0 1,1 0 0,-1 0-1,0 0 1,0 0 0,1 0 0,-1 0-1,0 0 1,1 0 0,-1 0-1,0 0 1,1 0 0,-1 0 0,0 0-1,1 0 1,-1 0 0,0 0 0,1 0-1,21 0 23,-17 0-2,49-2 5,-39 0-154,1 0 0,-1 2 0,0 0 0,1 1 0,-1 0 0,0 1 0,1 1 0,26 9 0,-40-12 158,-1 0 0,0 1-1,0 0 1,0-1 0,0 1 0,0 0 0,0-1 0,0 1 0,0 0-1,0 0 1,0 0 0,0 0 0,-1 0 0,1 0 0,0 0 0,-1 0-1,1 0 1,-1 0 0,1 1 0,-1-1 0,1 0 0,-1 0 0,0 0-1,0 1 1,1-1 0,-1 0 0,0 0 0,0 1 0,0-1 0,0 0-1,-1 0 1,1 1 0,0-1 0,0 0 0,-1 0 0,1 0 0,-1 1-1,1-1 1,-1 0 0,0 0 0,1 0 0,-1 0 0,0 0 0,0 0-1,1 0 1,-3 1 0,-2 4 403,0-1 1,0 0-1,0 0 0,-1 0 1,0-1-1,-9 6 0,3-4-380,0 0 0,0-1 0,0-1 0,0 0 0,-1 0 0,1-2-1,-1 1 1,0-2 0,-23 1 0,36-2-192,-1 0 0,0 0 0,1 0 0,-1-1 0,0 1 0,1 0 0,-1-1 0,1 1 0,-1-1 0,0 1 0,1 0 0,-1-1 0,1 1 0,-1-1 0,1 1 0,0-1 0,-1 0 0,1 1 0,0-1 0,-1 1 0,1-1 0,0 0 0,-1 1 0,1-1 0,0 0 0,0 1 0,0-1 0,0 0 0,0 1 0,0-1 0,0 0 0,0 0 0,0 1 0,0-1 0,0 0 0,0 1 0,0-1 0,1 0 0,-1-1 0,1-5-2626,-1-16-7407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0.772"/>
    </inkml:context>
    <inkml:brush xml:id="br0">
      <inkml:brushProperty name="width" value="0.025" units="cm"/>
      <inkml:brushProperty name="height" value="0.025" units="cm"/>
    </inkml:brush>
  </inkml:definitions>
  <inkml:trace contextRef="#ctx0" brushRef="#br0">0 85 10794,'0'0'11467,"7"-8"-9481,0 0-1605,0-1-1,1 1 1,0 1-1,11-9 1,-17 14-322,0 0-1,1 0 1,0 1 0,-1-1-1,1 0 1,0 1-1,0 0 1,0 0 0,0 0-1,0 0 1,0 0-1,0 0 1,0 1 0,0-1-1,0 1 1,0 0-1,0 0 1,1 0 0,-1 1-1,0-1 1,0 1 0,0-1-1,6 3 1,-8-2-53,0 0-1,-1 0 1,1 0 0,0 0 0,0 0 0,-1 0-1,1 0 1,-1 0 0,1 1 0,-1-1 0,1 0-1,-1 0 1,0 0 0,1 1 0,-1-1 0,0 0-1,0 0 1,0 1 0,0-1 0,0 0 0,0 0-1,-1 1 1,1-1 0,0 0 0,-1 0 0,1 0-1,0 1 1,-2 0 0,-14 35 141,-24 29-54,29-50-70,0 0 0,2 0-1,0 1 1,1 0 0,-11 33-1,18-49-1,1 0 0,0 0 0,-1-1 0,1 1 0,0 0 0,0 0 0,0 0 0,0 0-1,0 0 1,0 0 0,0 0 0,0 0 0,0 0 0,0 0 0,0 0 0,1 0 0,-1 0 0,0-1 0,1 1-1,-1 0 1,0 0 0,1 0 0,-1 0 0,1-1 0,0 1 0,-1 0 0,1-1 0,0 1 0,1 1 0,0-1 8,0-1 0,0 1 1,0-1-1,0 0 1,0 1-1,0-1 0,0 0 1,0 0-1,0 0 1,0 0-1,0-1 1,0 1-1,2-1 0,7-2 41,0-1 0,0 1 0,-1-2-1,12-5 1,8-8-108,-1 0-1,28-24 1,-49 36 13,-1 0 0,0-1-1,0 0 1,-1 0 0,1 0 0,-2-1-1,1 0 1,-1 0 0,0 0 0,-1-1 0,0 0-1,4-12 1,-8 21 25,0 0 0,0 0 0,0 0 0,0 0-1,0 0 1,-1 0 0,1 0 0,0 0 0,0 0 0,0 0-1,0 0 1,0 0 0,-1 0 0,1 0 0,0 0 0,0 0 0,0 0-1,0 0 1,-1 0 0,1 0 0,0 0 0,0 0 0,0 0 0,0 0-1,0 0 1,-1 0 0,1 0 0,0 0 0,0 0 0,0 0-1,0-1 1,0 1 0,0 0 0,0 0 0,0 0 0,-1 0 0,1 0-1,0 0 1,0-1 0,0 1 0,0 0 0,0 0 0,0 0 0,0 0-1,0 0 1,0-1 0,0 1 0,0 0 0,0 0 0,0 0-1,0 0 1,0-1 0,0 1 0,0 0 0,0 0 0,0 0 0,0 0-1,0 0 1,0-1 0,0 1 0,0 0 0,0 0 0,1 0 0,-1 0-1,0 0 1,0-1 0,-8 7-6,0 4 45,0 1 0,0 0 1,1 0-1,0 1 0,1-1 0,1 1 0,0 1 0,0-1 0,1 1 1,1 0-1,-4 22 0,7-34-11,0 0 1,0 0-1,0 0 0,0 0 1,0 0-1,0 0 0,0 0 1,0 0-1,1 0 0,-1 0 1,0-1-1,1 1 0,-1 0 1,0 0-1,1 0 0,-1 0 1,1-1-1,0 1 0,-1 0 1,1 0-1,-1-1 0,1 1 1,0 0-1,0-1 0,-1 1 1,1-1-1,0 1 0,0-1 1,0 1-1,0-1 0,0 0 1,-1 1-1,1-1 0,0 0 1,0 0-1,0 0 0,0 0 1,0 0-1,0 0 0,0 0 1,0 0-1,0 0 0,0 0 1,0 0-1,0 0 1,0-1-1,-1 1 0,1 0 1,0-1-1,1 0 0,5-1 64,-1 0 0,0 0-1,0-1 1,1 1 0,-2-2 0,7-3-1,-1-1-52,-1 0 1,0-1-1,0 0 0,-1-1 0,0 0 1,-1-1-1,0 1 0,-1-2 0,0 1 1,0-1-1,-1 0 0,-1 0 0,0-1 1,-1 1-1,0-1 0,-1 0 0,-1 0 0,0-1 1,1-19-1,-3 32-37,0 1 1,0-1-1,0 1 0,0-1 0,0 0 1,0 1-1,0-1 0,0 1 1,0-1-1,0 0 0,0 1 0,0-1 1,0 1-1,-1-1 0,1 1 1,0-1-1,0 1 0,-1-1 0,1 0 1,0 1-1,-1 0 0,1-1 1,0 1-1,-1-1 0,1 1 0,-1-1 1,1 1-1,-1 0 0,1-1 1,-1 1-1,1 0 0,-1-1 0,1 1 1,-1 0-1,0 0 0,1 0 1,-1 0-1,1-1 0,-1 1 1,1 0-1,-1 0 0,0 0 0,1 0 1,-1 0-1,0 1 0,-1-1 15,0 1 0,0-1 0,1 1 0,-1 0-1,1 0 1,-1-1 0,1 1 0,-1 0 0,1 1 0,-1-1-1,1 0 1,0 0 0,-1 1 0,-1 2 0,-22 49 29,24-49-46,-1-1-1,1 0 0,0 1 1,1-1-1,-1 0 1,0 1-1,1-1 0,0 1 1,0-1-1,0 1 0,0-1 1,1 1-1,-1-1 1,3 7-1,-2-8 1,1-1 0,0 0 0,-1 1 0,1-1 0,-1 0 0,1 0 0,0 0 0,0 0 0,0-1 0,0 1 0,0 0 0,0-1 0,0 1 0,0-1 0,0 0 0,0 0 0,0 1 0,0-1 0,0-1 0,0 1 0,0 0 0,0 0 0,0-1 0,2 0 0,2 0 0,-1 0 0,1 0 0,0-1 0,-1 0 0,1 0 0,-1 0 0,7-5 0,-5 2 0,0-1 0,-1 0 0,0 0 0,0-1 0,-1 0 0,1 0 0,-2 0 0,1 0 0,-1-1 0,0 0 0,0 0 0,4-15 0,-14 43 0,4-14 0,0 1 0,0 0 0,1 0 0,-1 0 0,1 9 0,1-14 0,0-1 0,0 1 0,0-1 0,0 1 0,1-1 0,-1 1 0,0-1 0,1 1 0,-1-1 0,1 0 0,0 1 0,0-1 0,-1 0 0,1 1 0,0-1 0,0 0 0,0 0 0,0 0 0,0 0 0,0 0 0,0 0 0,1 0 0,-1 0 0,0-1 0,1 1 0,-1 0 0,0-1 0,1 1 0,-1-1 0,1 1 0,1 0 0,24 3 0,-22-4 0,-1 1 0,1 0 0,0 0 0,-1 0 0,1 0 0,7 4 0,-11-4 0,1 0 0,-1 0 0,0 0 0,0 0 0,0 0 0,1 0 0,-1 1 0,0-1 0,0 0 0,-1 1 0,1-1 0,0 0 0,0 1 0,-1-1 0,1 1 0,-1 0 0,1-1 0,-1 1 0,0-1 0,0 1 0,1 0 0,-1-1 0,-1 4 0,2-5 0,-1 0 0,0 0 0,0 0 0,0 0 0,0 0 0,0 0 0,0 0 0,0 0 0,1 0 0,-1 0 0,0 0 0,0 0 0,0 0 0,0 0 0,0 0 0,0 0 0,1 0 0,-1 0 0,0 0 0,0 0 0,0 0 0,0 0 0,0 0 0,0 0 0,0 0 0,1 0 0,-1 0 0,0 1 0,0-1 0,0 0 0,0 0 0,0 0 0,0 0 0,0 0 0,0 0 0,0 0 0,0 0 0,0 1 0,0-1 0,0 0 0,0 0 0,0 0 0,1 0 0,-1 0 0,0 0 0,0 1 0,0-1 0,0 0 0,0 0 0,0 0 0,-1 0 0,1 0 0,0 0 0,0 1 0,0-1 0,0 0 0,0 0 0,0 0 0,0 0 0,0 0 0,0 0 0,0 0 0,0 0 0,0 1 0,7-15 0,5-18 0,-4 0 0,-7 24 0,0 1 0,1 0 0,0 0 0,0 0 0,0 0 0,1 0 0,0 0 0,1 1 0,5-10 0,-5 15-328,0 0 0,-1 0 0,1 0-1,0 0 1,0 0 0,0 1 0,0 0 0,0 0 0,-1 0 0,1 0-1,0 1 1,0-1 0,0 1 0,0 0 0,6 3 0,19 0-3086,-3-4-2186,4-4-2109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127"/>
    </inkml:context>
    <inkml:brush xml:id="br0">
      <inkml:brushProperty name="width" value="0.025" units="cm"/>
      <inkml:brushProperty name="height" value="0.025" units="cm"/>
    </inkml:brush>
  </inkml:definitions>
  <inkml:trace contextRef="#ctx0" brushRef="#br0">153 0 12844,'0'0'13090,"-9"7"-12247,1 1-694,0-1 0,1 2-1,0-1 1,0 1 0,1 0-1,0 1 1,1 0 0,0-1-1,1 2 1,-1-1 0,2 0-1,-3 13 1,-6 19 80,2 1 1,2-1-1,1 1 1,0 80 0,9-111-198,3-15 2,4-18-47,-6 4 163,-2 0 1,0-1-1,-1 1 0,-1 0 0,0-1 1,-2 1-1,0 0 0,0 0 1,-2 0-1,0 1 0,-1 0 1,-8-17-1,13 33-142,1-1 0,0 1 0,0 0-1,0-1 1,0 1 0,-1 0 0,1-1 0,0 1 0,0-1 0,0 1 0,0 0 0,0-1 0,0 1 0,0-1 0,0 1-1,0 0 1,0-1 0,0 1 0,0-1 0,0 1 0,0 0 0,0-1 0,1 1 0,-1-1 0,0 1 0,0 0 0,0-1-1,1 1 1,-1 0 0,0-1 0,0 1 0,1 0 0,-1 0 0,0-1 0,1 1 0,-1 0 0,21-5 254,34 9 63,-44-2-303,1-1-423,62 4-10227,-80-5 3944</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471"/>
    </inkml:context>
    <inkml:brush xml:id="br0">
      <inkml:brushProperty name="width" value="0.025" units="cm"/>
      <inkml:brushProperty name="height" value="0.025" units="cm"/>
    </inkml:brush>
  </inkml:definitions>
  <inkml:trace contextRef="#ctx0" brushRef="#br0">0 19 8072,'0'0'15727,"70"-18"-15952,-37 29-2625,3 0-3621</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812"/>
    </inkml:context>
    <inkml:brush xml:id="br0">
      <inkml:brushProperty name="width" value="0.025" units="cm"/>
      <inkml:brushProperty name="height" value="0.025" units="cm"/>
    </inkml:brush>
  </inkml:definitions>
  <inkml:trace contextRef="#ctx0" brushRef="#br0">163 0 11018,'0'0'16373,"-11"5"-14446,0-1-1816,-52 25 1360,60-28-1635,1 1 0,-1-1 0,1 1-1,-1 0 1,1 0 0,-1 0-1,1 0 1,0 0 0,0 1-1,0-1 1,0 0 0,1 1-1,-1 0 1,1-1 0,-1 1 0,1 0-1,0 0 1,0 0 0,0 0-1,0 5 1,1-6 11,1-1 0,-1 0 0,1 0 0,-1 0 0,1 0 0,0 0 0,0 0 0,-1 0 0,1 0 0,0 0 0,0 0 0,0 0 0,0-1 0,0 1 1,0 0-1,0-1 0,1 1 0,-1-1 0,0 1 0,0-1 0,0 1 0,1-1 0,-1 0 0,2 0 0,42 10-1063,-29-7 277,20 12-827,-8 9 3728,-27-23-1767,0 0 0,-1 1 0,1-1 0,0 0 0,-1 1 0,1-1 0,0 1-1,-1-1 1,0 1 0,1-1 0,-1 1 0,0-1 0,0 1 0,0-1 0,0 1 0,0-1 0,0 1 0,-1 2-1,1-2 37,-1 0-1,-1 1 1,1-1-1,0 0 1,0 0-1,-1 0 1,1 0-1,-1 0 1,0 0-1,0 0 0,0 0 1,0-1-1,0 1 1,-3 2-1,-3 1-12,-1 0 0,1 0 0,-1-1-1,0 0 1,0 0 0,0-1 0,0 0 0,-1-1 0,1 0-1,-1 0 1,1-1 0,-1 0 0,0-1 0,-13-1-1,22 1-339,0 0-1,0 0 0,1-1 0,-1 1 0,0 0 0,0-1 0,0 1 0,0 0 1,1-1-1,-1 1 0,0-1 0,0 1 0,1-1 0,-1 0 0,1 1 1,-1-1-1,0 0 0,1 1 0,-1-1 0,1 0 0,-1 0 0,1 1 1,0-1-1,-1 0 0,1 0 0,0 0 0,0 0 0,-1 0 0,1 1 0,0-1 1,0 0-1,0 0 0,0 0 0,0 0 0,0 0 0,0 0 0,0 0 1,1 1-1,-1-1 0,0 0 0,1 0 0,-1 0 0,0 0 0,1 1 1,-1-1-1,2-1 0,-1-2-1087,1 0-1,0 0 1,0 0 0,1 1 0,-1-1 0,1 1-1,0 0 1,5-6 0,18-6-8100</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169"/>
    </inkml:context>
    <inkml:brush xml:id="br0">
      <inkml:brushProperty name="width" value="0.025" units="cm"/>
      <inkml:brushProperty name="height" value="0.025" units="cm"/>
    </inkml:brush>
  </inkml:definitions>
  <inkml:trace contextRef="#ctx0" brushRef="#br0">136 399 12075,'0'0'16747,"-10"4"-15749,0 0-851,1 1 0,-1 0-1,1 1 1,0 0 0,0 0 0,1 1-1,-14 14 1,18-17-92,0 0 0,1-1 0,0 1 0,-1 1-1,2-1 1,-1 0 0,0 1 0,1 0 0,0-1 0,0 1 0,0 0 0,1 0-1,0 0 1,0 0 0,0 0 0,0 0 0,1 1 0,0-1 0,0 0-1,0 0 1,2 8 0,-1-11-45,0 0 1,0 0-1,1 0 0,-1 0 1,0-1-1,1 1 0,-1-1 1,1 1-1,0-1 0,-1 1 1,1-1-1,0 0 0,0 0 0,0 0 1,0 0-1,0 0 0,0 0 1,0 0-1,0-1 0,0 1 1,1-1-1,-1 1 0,0-1 1,0 0-1,0 0 0,4 0 1,4 0 9,-1-1 0,0 1 1,1-1-1,-1-1 0,12-3 1,-8 0-15,0-1 0,-1 0 0,0 0 1,0-2-1,0 0 0,-1 0 1,0-1-1,-1 0 0,0-1 1,0 0-1,-1 0 0,-1-1 1,0 0-1,7-13 0,2-5 8,-1 0 1,-2-1-1,-1-1 0,16-55 0,-24 66-14,0 0 0,-2 0 0,0-1 0,-1 1 0,-1-1 0,-3-38 0,2 56-5,-1 0 1,1 0-1,-1 0 1,0 0-1,0 0 1,0 0-1,0 0 1,0 0-1,0 1 1,-1-1-1,0 0 1,1 1-1,-1-1 1,0 1-1,0 0 1,0 0-1,-1 0 1,1 0-1,0 0 1,-1 0-1,1 0 1,-1 1-1,0-1 1,1 1-1,-1 0 0,0 0 1,0 0-1,0 0 1,0 0-1,-5 0 1,2 1-3,-1 0 0,1 0-1,0 0 1,-1 1 0,1 0 0,0 0 0,0 1 0,-1-1 0,1 1-1,0 1 1,1-1 0,-1 1 0,-8 5 0,-7 7 53,1 0 1,-34 34 0,47-42-38,1 0 0,-1 1 0,2-1 0,-1 1 0,1 0 0,0 1 1,1-1-1,0 1 0,0 0 0,-4 15 0,8-22-9,0 0 0,0 0 0,0 0 0,0 0 0,0 0 0,0 0 0,0-1 0,1 1 0,-1 0 0,1 0 0,-1 0 0,1-1 0,0 1 0,-1 0 0,1-1 0,0 1 0,0 0 0,0-1 0,1 1 0,-1-1 0,0 0 0,1 1 0,-1-1 0,0 0 0,1 0 0,0 0 0,-1 0 0,1 0 0,0 0 0,-1 0 0,1-1 0,0 1 0,2 0 0,9 3 0,-1-1 0,1 0 0,24 1 0,-16-1 0,3 0 0,-9-1 0,0 0 0,0 1 0,0 0 0,0 1 0,24 11 0,-36-14 0,0 1 0,0 0 0,0 0 0,0 0 0,-1 0 0,1 0 0,-1 1 0,1-1 0,-1 1 0,0-1 0,0 1 0,0 0 0,0 0 0,-1 0 0,1 0 0,-1 0 0,0 1 0,0-1 0,0 0 0,0 0 0,0 1 0,-1-1 0,1 1 0,-1-1 0,0 0 0,0 1 0,-1-1 0,1 1 0,-1-1 0,1 0 0,-3 5 0,-12 40-116,12-38-79,-1-1 1,1 1-1,1 0 0,-1 0 1,2 0-1,-1 12 0,1-21 52,1-1-1,0 0 1,0 1-1,0-1 0,0 1 1,1-1-1,-1 0 1,0 1-1,0-1 1,0 0-1,0 1 1,0-1-1,0 0 1,1 1-1,-1-1 0,0 0 1,0 1-1,0-1 1,1 0-1,-1 1 1,0-1-1,1 0 1,-1 0-1,0 1 0,0-1 1,1 0-1,-1 0 1,1 0-1,-1 1 1,0-1-1,1 0 1,-1 0-1,0 0 0,1 0 1,-1 0-1,0 0 1,1 0-1,-1 0 1,1 0-1,-1 0 1,0 0-1,1 0 1,-1 0-1,1 0 0,-1 0 1,0 0-1,1 0 1,3-1-1412,16 1-6138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944"/>
    </inkml:context>
    <inkml:brush xml:id="br0">
      <inkml:brushProperty name="width" value="0.025" units="cm"/>
      <inkml:brushProperty name="height" value="0.025" units="cm"/>
    </inkml:brush>
  </inkml:definitions>
  <inkml:trace contextRef="#ctx0" brushRef="#br0">184 353 19090,'0'0'4741,"-9"-5"-908,5 2-3675,0 1 0,0-1 1,0 1-1,-1 0 1,1 0-1,0 1 1,-1-1-1,1 1 0,-1 0 1,0 0-1,1 0 1,-1 1-1,0 0 1,1 0-1,-1 0 0,0 0 1,0 1-1,1 0 1,-1 0-1,1 0 1,-1 0-1,1 1 1,-1 0-1,1 0 0,0 0 1,0 0-1,-7 5 1,7-4-128,1 1 1,-1-1 0,1 1 0,-1-1 0,1 1-1,0 0 1,1 0 0,-1 0 0,1 1-1,0-1 1,0 1 0,0-1 0,0 1 0,1 0-1,0-1 1,0 1 0,0 0 0,0 0-1,1 0 1,0 6 0,0-10-34,1 0 1,-1 0-1,0 0 0,1 0 1,-1 0-1,0 0 0,1 0 1,-1 0-1,1-1 0,0 1 1,-1 0-1,1 0 0,0 0 0,0 0 1,-1-1-1,1 1 0,0 0 1,0-1-1,0 1 0,0-1 1,0 1-1,0-1 0,0 1 1,1 0-1,34 1-96,-29-3 70,1-1 0,-1 1 0,0-1 0,1-1 0,-1 1 0,13-8 0,-1-4-97,-2-2 1,1 0 0,-2-1-1,0 0 1,-1-2-1,-1 0 1,-1 0 0,-1-1-1,19-42 1,-55 103 71,-9 16 494,31-53-380,0 0 1,1-1 0,0 1 0,0 0 0,0 0 0,0 0 0,0 0 0,1 0 0,0 0 0,0 0 0,0 0 0,0 0-1,1 5 1,0-8-55,-1-1-1,1 1 0,-1 0 0,1-1 0,0 1 1,-1-1-1,1 1 0,-1-1 0,1 1 1,0-1-1,0 1 0,-1-1 0,1 0 1,0 1-1,0-1 0,-1 0 0,1 0 0,0 1 1,0-1-1,0 0 0,-1 0 0,1 0 1,0 0-1,0 0 0,0 0 0,0 0 1,-1 0-1,1-1 0,0 1 0,0 0 0,1-1 1,27-9 98,-13 1-224,-1-1 0,0-1 0,0 0 0,-1-1 0,-1-1 1,0 0-1,11-16 0,74-109-1214,-82 113 1049,-3 5-493,-22 34 249,-15 24 616,-72 132 1601,87-152-1514,2 1 1,0 0-1,1 1 0,0-1 0,2 1 0,1 0 0,-2 32 1,4-50-171,1 0 1,0 1 0,0-1 0,1 0 0,-1 0 0,0 1-1,1-1 1,-1 0 0,1 0 0,0 0 0,0 0 0,-1 1-1,1-1 1,1 0 0,-1 0 0,0-1 0,3 4 0,-3-4-3,0 0 1,1 0-1,-1-1 0,0 1 1,1 0-1,-1-1 1,1 1-1,0 0 1,-1-1-1,1 0 1,-1 1-1,1-1 1,0 0-1,-1 0 1,1 0-1,0 0 0,-1 0 1,3-1-1,2 0-10,0-1-1,0 0 1,-1 0-1,1 0 1,-1 0-1,0-1 1,0 0-1,0-1 0,0 1 1,0-1-1,7-8 1,6-8-10,-1-2 0,-1 0 0,-1 0 0,13-28 0,43-104 39,4-8 217,-43 106 183,-32 57-422,-1-1 1,1 0 0,0 0 0,0 0 0,0 0 0,0 0-1,0 0 1,0 0 0,0 0 0,0 1 0,0-1-1,0 0 1,0 0 0,0 0 0,0 0 0,0 0 0,0 0-1,0 0 1,0 1 0,0-1 0,0 0 0,0 0-1,1 0 1,-1 0 0,0 0 0,0 0 0,0 0 0,0 0-1,0 0 1,0 1 0,0-1 0,0 0 0,0 0 0,0 0-1,0 0 1,0 0 0,1 0 0,-1 0 0,0 0-1,0 0 1,0 0 0,0 0 0,0 0 0,0 0 0,0 0-1,1 0 1,-1 0 0,0 0 0,0 0 0,0 0-1,0 0 1,0 0 0,0 0 0,0 0 0,0 0 0,1 0-1,-3 12-9,1-10 9,-15 35 0,2 1 0,2 1 0,1 0 0,2 1 0,-6 65 0,12-74 0,0 48 0,3-73 0,1 0 0,-1 0 0,1 0 0,0 0 0,1 0 0,-1 0 0,1 0 0,0 0 0,5 8 0,-8-15 0,1 0 0,0 0 0,0 0 0,0 0 0,0 0 0,0 0 0,0 0 0,0 1 0,1-1 0,-1 0 0,0 0 0,0 0 0,1 0 0,-1 0 0,0 0 0,1 1 0,-1-1 0,1 0 0,-1 0 0,1 1 0,-1-1 0,1 0 0,0 1 0,-1-1 0,1 0 0,0 1 0,-1-1 0,1 1 0,0-1 0,0 1 0,0 0 0,0-1 0,-1 1 0,1 0 0,0 0 0,0-1 0,0 1 0,0 0 0,0 0 0,0 0 0,0 0 0,-1 0 0,1 0 0,0 0 0,0 0 0,0 1 0,0-1 0,0 0 0,0 0 0,-1 1 0,1-1 0,0 1 0,0-1 0,0 1 0,-1-1 0,1 1 0,0-1 0,-1 1 0,1-1 0,0 1 0,-1 0 0,1 0 0,-1-1 0,1 1 0,-1 0 0,1 0 0,-1 0 0,1 1 0,-1-15 0,0 0 0,-1 0 0,-1 0 0,0 0 0,-1 0 0,0 1 0,-1-1 0,0 1 0,-1 0 0,-8-14 0,-5-5 0,-2 1 0,-34-41 0,46 62 0,-19-26 0,26 34 0,0-1 0,0 1 0,0 0 0,0-1 0,0 1 0,0-1 0,1 1 0,-1-1 0,1 1 0,-1-1 0,1 1 0,0-1 0,-1 0 0,1 1 0,0-1 0,0 1 0,0-1 0,0 0 0,1 1 0,-1-3 0,4 2 0,0 1 0,0 0 0,0-1 0,0 1 0,0 1 0,0-1 0,0 1 0,0-1 0,0 1 0,0 0 0,0 1 0,0-1 0,5 2 0,2-1 0,58 2-1381,21 1-4263,-24-4-2962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3.874"/>
    </inkml:context>
    <inkml:brush xml:id="br0">
      <inkml:brushProperty name="width" value="0.025" units="cm"/>
      <inkml:brushProperty name="height" value="0.025" units="cm"/>
    </inkml:brush>
  </inkml:definitions>
  <inkml:trace contextRef="#ctx0" brushRef="#br0">324 1 6374,'0'0'17163,"-11"3"-16202,4-1-855,1 0-1,-1 1 1,0 0 0,1 1 0,0-1 0,0 1-1,0 0 1,0 1 0,1 0 0,-7 7 0,-4 6 161,1 0-1,-18 30 1,-2 7 681,-40 87 0,62-115-756,2 2 0,1-1 1,2 2-1,0-1 0,-4 43 0,11-64-182,0-1 0,1 1 1,0 0-1,0 0 1,1 0-1,0 0 0,1 0 1,-1-1-1,1 1 0,1 0 1,-1-1-1,7 13 1,-5-16-63,-1 1 1,0-1-1,1 0 1,0 0-1,0 0 1,0-1-1,0 1 1,1-1-1,-1 0 1,1 0-1,0-1 1,0 1-1,0-1 1,0 0-1,0 0 1,0-1-1,1 0 1,10 2-1,55-1-3284,11-8-3385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49.509"/>
    </inkml:context>
    <inkml:brush xml:id="br0">
      <inkml:brushProperty name="width" value="0.025" units="cm"/>
      <inkml:brushProperty name="height" value="0.025" units="cm"/>
    </inkml:brush>
  </inkml:definitions>
  <inkml:trace contextRef="#ctx0" brushRef="#br0">248 0 6054,'0'0'15705,"-10"10"-14295,-22 18-220,1 1 1,1 1-1,2 2 0,-27 39 1,47-58-1053,0 0 1,0 0-1,2 0 0,0 1 0,0 0 1,1 0-1,1 0 0,0 1 1,1-1-1,-1 19 0,5-31-126,-1-1 0,1 1 0,-1-1 0,1 1 0,0-1 0,0 1 0,-1-1 0,1 0 0,0 1 0,0-1 0,1 0 0,-1 0 0,0 1 0,0-1 0,1 0 0,-1 0 0,0-1 0,1 1 0,-1 0 0,1 0 0,-1-1 0,1 1 0,-1-1 0,1 1 0,0-1 0,-1 1 0,1-1 0,0 0 0,2 0 0,54 4-621,-55-4 335,45-1-7499,-25-5 481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5.840"/>
    </inkml:context>
    <inkml:brush xml:id="br0">
      <inkml:brushProperty name="width" value="0.025" units="cm"/>
      <inkml:brushProperty name="height" value="0.025" units="cm"/>
    </inkml:brush>
  </inkml:definitions>
  <inkml:trace contextRef="#ctx0" brushRef="#br0">14 0 7719,'0'0'6599,"-11"83"-5126,9-32-448,2 0-673,0-1-288,0-10-929,0-5-4708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386"/>
    </inkml:context>
    <inkml:brush xml:id="br0">
      <inkml:brushProperty name="width" value="0.025" units="cm"/>
      <inkml:brushProperty name="height" value="0.025" units="cm"/>
    </inkml:brush>
  </inkml:definitions>
  <inkml:trace contextRef="#ctx0" brushRef="#br0">0 32 16400,'0'0'7794,"10"-5"-6727,3 0-865,-1 1-1,1 0 1,1 0 0,-1 1-1,0 1 1,23-1-1,97 1 660,-73 3-736,-45-1-115,0 1 0,0 0 0,1 1-1,-2 0 1,29 9 0,-41-10 12,1-1-1,-1 1 1,0 0-1,1 0 1,-1 0 0,0 1-1,0-1 1,1 0-1,-1 1 1,0 0-1,-1-1 1,1 1 0,0 0-1,0 0 1,-1 0-1,1 0 1,-1 0 0,0 0-1,1 0 1,-1 1-1,0-1 1,0 0 0,0 1-1,-1-1 1,1 1-1,-1-1 1,1 1-1,-1-1 1,0 1 0,0-1-1,0 1 1,0-1-1,0 1 1,-1-1 0,1 1-1,-1-1 1,0 1-1,0-1 1,0 1 0,0-1-1,0 0 1,0 0-1,0 1 1,-2 1-1,-4 7 190,-1-1-1,1 0 1,-1-1-1,-1 0 0,0 0 1,0-1-1,-1 0 0,0 0 1,-20 11-1,3-4 278,0-1-1,-56 20 1,35-24-72,108-30-1468,-32 15 411,0 1 0,-1 1 0,34 2 0,-54 0 530,1 1 0,-1 1 0,1 0 0,-1 0 0,1 0-1,-1 1 1,0 0 0,1 0 0,-1 1 0,0 0 0,-1 0 0,1 0 0,-1 1 0,1 0 0,-1 1 0,9 8 0,-13-11 115,0 0 1,0 0-1,-1 0 0,1 0 1,-1 1-1,1-1 0,-1 0 0,0 1 1,0 0-1,0-1 0,-1 1 1,1-1-1,0 1 0,-1 0 1,0 0-1,0-1 0,1 1 1,-2 0-1,1-1 0,0 1 0,-2 5 1,1-4 129,-1 0 0,0 0 1,-1 0-1,1 0 0,-1 0 0,1-1 1,-1 1-1,0-1 0,0 0 0,-1 1 1,1-2-1,-5 4 0,-7 4 438,-1 0-1,-1-1 1,0-1-1,0 0 1,-22 5-1,15-4-534,-1-2 0,0-1-1,0-1 1,0-1 0,-1-1 0,1-1-1,-1-2 1,-36-3 0,61 3-36,0 0 1,0 0-1,0 0 0,0 0 1,0 0-1,0 0 0,0 0 1,0-1-1,1 1 0,-1 0 1,0-1-1,0 1 0,0 0 1,0-1-1,0 1 0,1-1 1,-1 1-1,0-1 0,0 0 1,1 1-1,-1-1 0,0 0 1,1 1-1,-1-1 0,1 0 1,-1 0-1,1 0 0,-1 1 1,1-1-1,0 0 0,-1 0 1,1 0-1,0 0 0,0 0 1,0 0-1,-1 0 0,1 0 1,0 1-1,0-1 0,1-2 1,0 1-27,-1 0 1,1 1-1,0-1 1,0 0-1,1 1 1,-1-1-1,0 1 1,0-1-1,1 1 1,-1 0-1,1-1 1,-1 1-1,1 0 1,0 0-1,-1 0 1,1 0-1,0 1 0,3-2 1,86-18-6359,-22 6-1584,-25 2 403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743"/>
    </inkml:context>
    <inkml:brush xml:id="br0">
      <inkml:brushProperty name="width" value="0.025" units="cm"/>
      <inkml:brushProperty name="height" value="0.025" units="cm"/>
    </inkml:brush>
  </inkml:definitions>
  <inkml:trace contextRef="#ctx0" brushRef="#br0">3 1 14382,'0'0'15150,"0"70"-14285,-3-45-513,3-3-256,0 0-64,0-7-32,1-5-1025,7-6-1025,-3-4-1089,-4-4-736,-1-14-1474,0-9-3332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084"/>
    </inkml:context>
    <inkml:brush xml:id="br0">
      <inkml:brushProperty name="width" value="0.025" units="cm"/>
      <inkml:brushProperty name="height" value="0.025" units="cm"/>
    </inkml:brush>
  </inkml:definitions>
  <inkml:trace contextRef="#ctx0" brushRef="#br0">0 41 17777,'0'0'11819,"20"35"-13356,-8-20-2531,-1-5-2787</inkml:trace>
  <inkml:trace contextRef="#ctx0" brushRef="#br0" timeOffset="1">200 1 15663,'0'0'10789,"0"10"-9663,-10 225 2027,-2-15-1613,13-215-1439,-1 0 1,1 0 0,0 0-1,0 0 1,0 0 0,1 0-1,0 0 1,0 0 0,3 4-1,14 10-1437,-18-18 975,1-1 0,-1 1 0,0-1 0,0 0 0,0 1 0,1-1 0,-1 0 1,0 0-1,1 0 0,-1 0 0,0 0 0,0 0 0,1-1 0,-1 1 0,0 0 0,0 0 0,1-1 1,-1 1-1,2-2 0,2-5-7081,0-8-4916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474"/>
    </inkml:context>
    <inkml:brush xml:id="br0">
      <inkml:brushProperty name="width" value="0.025" units="cm"/>
      <inkml:brushProperty name="height" value="0.025" units="cm"/>
    </inkml:brush>
  </inkml:definitions>
  <inkml:trace contextRef="#ctx0" brushRef="#br0">162 296 17296,'0'0'7234,"-9"-3"-5350,4 1-1730,2 1-53,0-1 0,-1 1 0,1 0 0,0 0 0,-1 0 0,1 0 0,-1 1 0,1-1 0,-1 1 0,1 0 0,-1 0 0,1 1 0,-1-1 0,1 0 0,0 1 1,-1 0-1,1 0 0,-1 0 0,1 0 0,0 1 0,0-1 0,0 1 0,-4 2 0,1 2-34,0 0 0,1 0 0,-1 0 0,1 1 1,1 0-1,-1 0 0,1 0 0,0 0 0,1 1 0,0-1 0,0 1 1,0 0-1,1 0 0,1 0 0,-1 0 0,1 0 0,0 1 0,1 10 1,0-18-45,0 0 1,0 0-1,0 0 1,0 0 0,1 0-1,-1 0 1,0 0 0,0 0-1,1-1 1,-1 1-1,0 0 1,1 0 0,-1 0-1,1-1 1,-1 1-1,1 0 1,0 0 0,-1-1-1,1 1 1,0 0 0,-1-1-1,1 1 1,0-1-1,0 1 1,-1-1 0,1 1-1,2 0 1,-1-1 14,1 1-1,0-1 1,-1 0 0,1 0 0,-1 0 0,1 0 0,-1 0-1,1-1 1,-1 1 0,4-2 0,3 0 21,-1-1 0,0 0 0,0-1 0,-1 1-1,12-9 1,-4 0-121,0-1 0,-2-1 1,1-1-1,-2 0 0,0 0 0,-1-1 0,0-1 0,-1 1 0,-1-2 0,9-25 0,-8 17-37,-1-1 1,-1 0-1,-2-1 0,-1 0 1,-1 0-1,1-43 0,-5 71 102,-1 0 0,1 0 0,0 1 0,0-1-1,-1 0 1,1 0 0,0 1 0,-1-1 0,1 0-1,0 0 1,-1 0 0,1 0 0,0 0 0,-1 1-1,1-1 1,0 0 0,-1 0 0,1 0 0,0 0-1,-1 0 1,1 0 0,-1 0 0,1 0 0,0 0-1,-1 0 1,1-1 0,0 1 0,-1 0 0,1 0-1,0 0 1,-1 0 0,1 0 0,0-1 0,-1 1-1,1 0 1,0 0 0,0-1 0,-1 1 0,1 0-1,0 0 1,0-1 0,-1 1 0,1 0-1,0-1 1,0 1 0,0 0 0,-1-1 0,1 1-1,0 0 1,0-1 0,0 1 0,0 0 0,0-1-1,0 1 1,0 0 0,0-1 0,0 1 0,0-1-1,0 1 1,0 0 0,0-1 0,0 1 0,0 0-1,0-1 1,1 1 0,-1 0 0,0-1 0,0 1 0,-18 23 246,5-1-95,2 1 0,0 0-1,2 0 1,0 1-1,2 1 1,1-1 0,0 1-1,2 0 1,1 0-1,1 1 1,1-1-1,4 34 1,-3-56-176,2 0 1,-1 0-1,0 0 1,0 0-1,1 0 1,0 0-1,-1-1 1,1 1-1,0 0 1,1-1-1,-1 0 0,0 1 1,1-1-1,-1 0 1,1 0-1,0 0 1,-1 0-1,1-1 1,0 1-1,0-1 1,0 0-1,0 0 0,0 0 1,1 0-1,-1 0 1,0-1-1,5 1 1,5 1-421,0-1-1,0-1 1,0 0 0,0 0 0,22-5 0,-12-3-5463,-3-5-3704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444"/>
    </inkml:context>
    <inkml:brush xml:id="br0">
      <inkml:brushProperty name="width" value="0.025" units="cm"/>
      <inkml:brushProperty name="height" value="0.025" units="cm"/>
    </inkml:brush>
  </inkml:definitions>
  <inkml:trace contextRef="#ctx0" brushRef="#br0">112 1 5061,'0'0'15364,"-10"4"-12172,4-1-2936,1 0-1,-1 0 1,1 0 0,-1 1-1,1 0 1,0 0 0,1 0-1,-1 1 1,1 0-1,0-1 1,0 2 0,0-1-1,1 0 1,-1 1 0,1-1-1,1 1 1,-4 8 0,2-1-50,-1 0 0,2 1 1,-4 24-1,6-36-192,1 1 0,0-1 0,-1 0 0,1 0 0,0 0 0,0 0 0,0 0-1,0 0 1,1 0 0,-1 0 0,1 0 0,-1 0 0,1 0 0,0 0 0,-1 0 0,1 0 0,0 0 0,0 0 0,1 0 0,-1-1 0,0 1 0,0-1 0,1 1 0,-1-1-1,1 1 1,0-1 0,-1 0 0,1 1 0,0-1 0,0 0 0,-1 0 0,1 0 0,0-1 0,4 2 0,2-1 5,1 0 0,-1 0 0,0-1 0,0 0 0,1-1 0,-1 1 0,0-2 0,0 1 0,0-1-1,0 0 1,0-1 0,0 0 0,-1 0 0,1-1 0,-1 0 0,0 0 0,0-1 0,-1 1 0,10-9 0,-5 2 1,-1-1 1,1 1-1,-2-2 0,0 1 0,0-1 1,-1-1-1,-1 1 0,0-1 1,9-27-1,-48 108 526,25-55-387,1-1 0,0 1 1,1-1-1,0 2 1,1-1-1,0 0 1,1 1-1,-3 23 0,6-36-147,0 1-1,0 0 1,0-1-1,0 1 1,0 0-1,0-1 0,0 1 1,0 0-1,1-1 1,-1 1-1,0-1 1,0 1-1,1 0 0,-1-1 1,0 1-1,1-1 1,-1 1-1,1-1 1,-1 1-1,0-1 0,1 0 1,-1 1-1,1-1 1,-1 1-1,1-1 1,0 0-1,-1 1 0,1-1 1,-1 0-1,1 0 1,0 0-1,-1 1 1,2-1-1,28-4 195,26-20-155,85-68-1994,-140 91 1953,-1 1-1,1 0 1,-1-1 0,1 1-1,-1 0 1,1-1 0,-1 1 0,1 0-1,-1-1 1,1 1 0,0 0-1,-1 0 1,1 0 0,-1 0-1,1 0 1,0-1 0,-1 1-1,1 0 1,-1 0 0,1 0-1,0 1 1,-1-1 0,1 0-1,-1 0 1,1 0 0,0 0-1,-1 1 1,1-1 0,-1 0-1,1 1 1,1 18 443,-22 39 479,14-42-679,8-16-251,0 1 1,-1-1-1,1 0 1,0 0-1,0 0 1,-1 1-1,1-2 1,0 1-1,0 0 1,0 0-1,-1 0 1,4-2-1,52-21-1670,29-8-3589,-79 29 4894,0 0-1,0 1 1,0 0-1,1 0 1,-1 1 0,0 0-1,0 0 1,1 1-1,-1 0 1,8 2 0,-7-1-1136,-6-1 879,1 0 0,0 0 0,-1 0 0,1 0 0,0 0 0,0-1 0,-1 0 0,1 1-1,0-1 1,0 0 0,0-1 0,-1 1 0,1 0 0,0-1 0,0 1 0,-1-1 0,1 0 0,0 0-1,-1 0 1,5-3 0,11-8-2828</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816"/>
    </inkml:context>
    <inkml:brush xml:id="br0">
      <inkml:brushProperty name="width" value="0.025" units="cm"/>
      <inkml:brushProperty name="height" value="0.025" units="cm"/>
    </inkml:brush>
  </inkml:definitions>
  <inkml:trace contextRef="#ctx0" brushRef="#br0">163 5 3459,'0'0'23916,"-8"-2"-23184,6 2-689,-1-1 0,1 1 0,-1-1 0,1 1 0,0 0 0,-1 0 0,1 0 0,-1 0 0,1 1 0,0-1 0,-1 0 0,1 1 0,-1 0 0,1 0 0,0 0 0,-4 2 0,3-1-6,0 1 0,1 0 0,-1 0 0,1 0 0,0 0 0,0 0 0,0 1 0,0-1 0,1 1 0,-1-1 0,1 1 0,0 0 0,-1 4 0,-1 2-27,1-1 0,1 0 0,0 0 0,0 1 0,0-1 0,1 1 0,1-1 0,0 0 0,2 14 0,3-2-121,0-1-1,1-1 0,12 22 0,-12-25-50,-1 1 1,0 0 0,-1 0-1,-1 0 1,-1 0-1,2 19 1,-4-29 398,-1 1 1,1-1-1,-2 1 1,1-1-1,-1 0 1,0 1-1,0-1 1,-1 0-1,0 0 0,0 0 1,-1 0-1,0 0 1,0-1-1,-1 1 1,0-1-1,0 0 1,-5 6-1,8-10-224,0 0-1,0-1 1,0 1 0,-1-1-1,1 0 1,-1 1 0,1-1-1,-1 0 1,1 0-1,-1 0 1,1 0 0,-1 0-1,0 0 1,0 0 0,0-1-1,1 1 1,-1-1-1,0 1 1,0-1 0,0 0-1,0 1 1,0-1 0,0 0-1,0 0 1,0-1 0,0 1-1,0 0 1,1-1-1,-1 1 1,0-1 0,0 1-1,0-1 1,1 0 0,-1 0-1,0 0 1,0 0-1,1 0 1,-1 0 0,1 0-1,-1-1 1,1 1 0,-2-3-1,-2-2-5,1 0-1,0 0 1,1 0-1,-1-1 0,1 0 1,0 1-1,1-1 1,0 0-1,0 0 1,-1-8-1,0-4-6,1 0 0,1 1 0,0-1 0,2 0 0,0 0 0,1 1 0,6-29 0,-6 40 0,0 0 0,1 0 0,0 0 0,0 1 0,0-1 0,1 1 0,0 0 0,0 0 0,0 1 0,1-1 0,0 1 0,0 0 0,0 0 0,1 0 0,0 1 0,0 0 0,0 0 0,0 0 0,0 1 0,1 0 0,0 0 0,10-2 0,64-13-4658,-31 8-1089,0-2-4059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9.158"/>
    </inkml:context>
    <inkml:brush xml:id="br0">
      <inkml:brushProperty name="width" value="0.025" units="cm"/>
      <inkml:brushProperty name="height" value="0.025" units="cm"/>
    </inkml:brush>
  </inkml:definitions>
  <inkml:trace contextRef="#ctx0" brushRef="#br0">53 0 19122,'0'0'11627,"-25"68"-10794,14-34-449,1 3-288,4-1-96,6-2-192,0-4-1826,3-10-3587,8-5-8328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392"/>
    </inkml:context>
    <inkml:brush xml:id="br0">
      <inkml:brushProperty name="width" value="0.025" units="cm"/>
      <inkml:brushProperty name="height" value="0.025" units="cm"/>
    </inkml:brush>
  </inkml:definitions>
  <inkml:trace contextRef="#ctx0" brushRef="#br0">21 0 20371,'0'0'4549,"0"71"-3556,-3-38-705,0 4-192,-1 1-64,4 1 0,0-4 32,0-3-192,0-5-353,0-7-800,0-6-1057,-3-4-1121,-4-7-2723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754"/>
    </inkml:context>
    <inkml:brush xml:id="br0">
      <inkml:brushProperty name="width" value="0.025" units="cm"/>
      <inkml:brushProperty name="height" value="0.025" units="cm"/>
    </inkml:brush>
  </inkml:definitions>
  <inkml:trace contextRef="#ctx0" brushRef="#br0">0 39 15951,'0'0'10586,"9"3"-9700,8 2-739,1 0 0,-1-1 0,1-2 0,0 1 0,0-2 0,0-1 0,0 0 0,19-3 0,158-28-935,-124 17-1071,-56 10 305,-8 1-720,-14-4-8722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057"/>
    </inkml:context>
    <inkml:brush xml:id="br0">
      <inkml:brushProperty name="width" value="0.025" units="cm"/>
      <inkml:brushProperty name="height" value="0.025" units="cm"/>
    </inkml:brush>
  </inkml:definitions>
  <inkml:trace contextRef="#ctx0" brushRef="#br0">94 42 10762,'0'0'18887,"-4"-2"-18545,2 1-329,1 0 0,0 1 1,-1-1-1,1 1 0,-1-1 0,1 1 1,-1 0-1,1 0 0,-1-1 0,1 1 0,-1 0 1,1 0-1,-1 1 0,1-1 0,-1 0 1,1 0-1,-1 1 0,1-1 0,-1 1 0,1-1 1,0 1-1,-3 1 0,1 0 0,-1 1 0,1-1 0,0 1-1,0 0 1,1 0 0,-1 0 0,0 0 0,1 1 0,-2 3-1,0-1-9,1 0 0,0 0 0,0 0 0,1 1 0,0-1 0,0 1 0,0-1-1,1 1 1,0 0 0,1 0 0,-1-1 0,1 8 0,1-13 4,0 1 0,-1-1 0,1 0 0,0 0 0,0 0 0,-1 0 0,1 1 0,0-1 0,0 0 1,0-1-1,1 1 0,-1 0 0,0 0 0,0 0 0,0-1 0,1 1 0,-1 0 0,0-1 0,1 1 0,-1-1 0,0 0 0,1 1 0,-1-1 0,0 0 1,1 0-1,-1 0 0,1 0 0,-1 0 0,1 0 0,-1-1 0,0 1 0,1 0 0,1-1 0,3 0 61,1 0 0,-1 0 0,1-1 0,-1 0-1,0 0 1,7-4 0,-6 2-18,0-1-1,0 0 1,0 0-1,-1-1 1,1 0-1,-1 0 1,8-12-1,-12 15-32,0 0 1,0 0-1,0-1 1,0 0-1,0 1 0,0-1 1,-1 0-1,0 0 0,0 1 1,0-1-1,0 0 1,-1 0-1,1 0 0,-1 0 1,0 0-1,0 0 0,-1 0 1,0-6-1,0 8-16,0 0-1,0 0 0,0 0 1,0 1-1,0-1 1,0 1-1,0-1 1,-1 0-1,1 1 1,0 0-1,-1-1 0,1 1 1,-1 0-1,1 0 1,-1 0-1,0 0 1,0 0-1,1 0 0,-1 0 1,-2 0-1,-19-4-1484,3 3-3409,16 3 45</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096"/>
    </inkml:context>
    <inkml:brush xml:id="br0">
      <inkml:brushProperty name="width" value="0.025" units="cm"/>
      <inkml:brushProperty name="height" value="0.025" units="cm"/>
    </inkml:brush>
  </inkml:definitions>
  <inkml:trace contextRef="#ctx0" brushRef="#br0">1 81 11691,'0'0'15695,"92"-44"-15054,-31 39-225,5-1-224,2 0-64,-1 4-64,-6-1-224,-11 1-1345,-10-2-2275,-9-4-2626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594"/>
    </inkml:context>
    <inkml:brush xml:id="br0">
      <inkml:brushProperty name="width" value="0.025" units="cm"/>
      <inkml:brushProperty name="height" value="0.025" units="cm"/>
    </inkml:brush>
  </inkml:definitions>
  <inkml:trace contextRef="#ctx0" brushRef="#br0">10 0 11050,'0'0'12268,"1"13"-10490,-10 142 2039,9-153-3787,-1-1 0,1 1 1,0-1-1,0 0 0,-1 1 1,1-1-1,0 1 0,1-1 1,-1 0-1,0 1 0,0-1 1,1 1-1,-1-1 0,0 0 1,1 1-1,0-1 0,-1 0 1,1 0-1,0 1 0,-1-1 1,1 0-1,0 0 0,0 0 1,0 0-1,0 0 0,0 0 1,0 0-1,0 0 0,3 1 1,-1-2 8,0 1 0,0-1 0,0 0 0,0 0 0,0 0 0,0 0 0,0-1 1,0 1-1,0-1 0,0 0 0,0 0 0,0 0 0,4-2 0,15-8-6,-1-1 1,-1-1-1,0-1 1,-1 0-1,30-30 0,-7 7-153,-42 37 124,1-1 0,-1 1 0,0 0 0,0-1 0,0 1 0,1 0 1,-1-1-1,0 1 0,0 0 0,1 0 0,-1-1 0,0 1 0,1 0 0,-1 0 0,0 0 0,1-1 0,-1 1 0,0 0 0,1 0 0,-1 0 0,0 0 0,1 0 0,-1-1 1,0 1-1,1 0 0,-1 0 0,1 0 0,-1 0 0,0 0 0,1 0 0,-1 0 0,0 1 0,1-1 0,-1 0 0,1 0 0,-1 0 0,0 0 0,1 0 0,-1 1 0,0-1 0,1 0 1,-1 0-1,0 0 0,0 1 0,1-1 0,-1 0 0,1 1 0,-1 24 600,-15 31 663,5-30-1092,7-21-169,0 0 1,1 0-1,0 1 0,0-1 1,0 0-1,1 1 0,0-1 1,0 1-1,0-1 0,1 1 1,0 8-1,2-13-6,1-1 0,0 1 0,-1-1 0,1 0 0,-1 0 0,1 0 0,0 0 0,-1-1 0,1 1 0,-1-1 0,1 1 0,-1-1 0,1 0 0,2-1 0,2 0-940,0-1 0,0 0-1,-1 0 1,1 0 0,-1-1 0,0 1-1,9-9 1</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3.588"/>
    </inkml:context>
    <inkml:brush xml:id="br0">
      <inkml:brushProperty name="width" value="0.025" units="cm"/>
      <inkml:brushProperty name="height" value="0.025" units="cm"/>
    </inkml:brush>
  </inkml:definitions>
  <inkml:trace contextRef="#ctx0" brushRef="#br0">89 1 18321,'0'0'8371,"-7"9"-7469,-2 7-667,1 0 0,1 0 0,0 1 0,1 1 0,1-1-1,0 1 1,1-1 0,-2 33 0,3 14 829,7 81-1,0-20-131,-8-85-932,4-38 0,-1-1 0,1 1 0,0 0 0,-1 0 0,0 0 0,1 0 0,-1-1 0,0 1 0,0 0 0,0-1 0,0 1 0,0-1 0,0 1 0,-1-1 0,1 1 0,0-1 0,-1 0 0,-2 2 0,4-3 0,0 0 0,0 0 0,-1 0 0,1 0 0,0 0 0,-1 0 0,1-1 0,0 1 0,0 0 0,-1 0 0,1 0 0,0 0 0,0-1 0,-1 1 0,1 0 0,0 0 0,0 0 0,0-1 0,-1 1 0,1 0 0,0 0 0,0-1 0,0 1 0,0 0 0,0-1 0,0 1 0,0 0 0,-1 0 0,1-1 0,0 1 0,0 0 0,0-1 0,0 1 0,0 0 0,0-1 0,0 1 0,1 0 0,-1 0 0,0-1 0,0 1 0,0-19 0,1 16 0,1-13 0,0 0 0,2 1 0,0-1 0,1 1 0,0 0 0,1 0 0,1 1 0,0 0 0,1 0 0,1 1 0,0 0 0,12-14 0,-17 23 0,0 1 0,-1 0 0,1-1 0,1 1 0,-1 1 0,0-1 0,1 1 0,-1-1 0,1 1 0,0 1 0,0-1 0,-1 1 0,1 0 0,0 0 0,0 0 0,1 0 0,8 1 0,-11 0 0,0 1 0,-1-1 0,1 0 0,-1 1 0,1 0 0,-1 0 0,0-1 0,1 1 0,-1 1 0,0-1 0,1 0 0,-1 0 0,0 1 0,0 0 0,0-1 0,0 1 0,0 0 0,-1 0 0,1 0 0,0 0 0,-1 0 0,0 0 0,1 0 0,-1 1 0,0-1 0,0 0 0,0 1 0,0-1 0,-1 1 0,1-1 0,-1 1 0,0-1 0,1 1 0,-1 0 0,-1 3 0,1-4 0,-2 19 0,2-20 0,0-1 0,-1 1 0,1-1 0,0 1 0,-1-1 0,1 0 0,0 1 0,-1-1 0,1 0 0,-1 1 0,1-1 0,0 0 0,-1 1 0,1-1 0,-1 0 0,1 0 0,-1 1 0,1-1 0,-1 0 0,1 0 0,-1 0 0,1 0 0,-1 0 0,1 0 0,-1 0 0,1 0 0,-1 0 0,1 0 0,-1 0 0,0 0 0,1 0 0,-1 0 0,1 0 0,-1-1 0,1 1 0,0 0 0,-2-1 0,1 0 0,0 0 0,0 0 0,0 0 0,0-1 0,0 1 0,0 0 0,0-1 0,0 1 0,0-1 0,1 1 0,-1-1 0,0 1 0,1-1 0,0 0 0,-1 1 0,1-1 0,0 1 0,0-3 0,-4-34 0,4 35 0,0-114 0,2 120-169,0 0 1,-1 0-1,1 1 1,0-1-1,1 0 1,-1-1-1,0 1 1,1 0-1,5 4 1,-2-2-667,1-1 0,0 0 1,0-1-1,0 1 0,0-1 1,1 0-1,9 1 0,5 1-1820,0-1 0,0-1 0,29 0 0,-35-2 867,-5-1 360,0 1 1,1-1 0,-1-1 0,17-3 0,-26 4 1570,1-1 0,-1 0 0,0 0 0,1 0 0,-1 0 0,0 0 0,0 0 0,0-1 0,0 1 0,4-4 0,-5 4 418,0-1 0,0 1 0,0-1-1,0 1 1,0-1 0,0 0 0,0 0 0,0 1 0,-1-1 0,1 0-1,-1 0 1,0 0 0,1 0 0,-1 1 0,0-5 0,0 5-354,0 0 1,0 1-1,0-1 1,0 0-1,0 1 1,0-1-1,-1 0 1,1 1-1,0-1 0,0 0 1,-1 1-1,1-1 1,0 0-1,-1 1 1,1-1-1,0 1 1,-1-1-1,1 1 1,-1-1-1,1 1 1,-1-1-1,1 1 1,-1-1-1,0 1 1,1 0-1,-1-1 1,1 1-1,-2-1 1,-24 0 2921,20 2-2823,1 1-1,-1-1 0,1 1 1,0 0-1,-1 0 0,1 0 1,-6 5-1,3 0-86,0-1 1,1 1-1,1 1 0,-1-1 0,1 1 1,0 0-1,1 1 0,0 0 0,0-1 1,1 1-1,0 1 0,1-1 0,0 1 0,-3 12 1,6-21-210,0 0 0,0 0 0,0 0 0,1 0 0,-1 0 1,0 1-1,0-1 0,1 0 0,-1 0 0,0 0 0,1 0 1,-1 0-1,1 0 0,-1 0 0,1 0 0,0 0 0,0 0 0,-1 0 1,1-1-1,0 1 0,0 0 0,0 0 0,0-1 0,0 1 1,0 0-1,0-1 0,0 1 0,0-1 0,0 1 0,0-1 0,0 0 1,0 0-1,0 1 0,0-1 0,0 0 0,1 0 0,-1 0 1,0 0-1,0 0 0,0 0 0,0 0 0,0-1 0,1 1 0,0-1 1,6 1 10,-1-1 1,1-1 0,0 1-1,-1-1 1,10-4 0,-8 1-37,0 1 0,-1-2-1,0 1 1,0-1 0,0 0 0,-1-1 0,0 0-1,0 0 1,-1 0 0,0-1 0,0 0 0,0 0 0,-1-1-1,-1 0 1,0 1 0,0-2 0,0 1 0,4-18 0,-36 91-135,26-56-22,-1 1 218,1 1 0,0 0 0,0 0-1,0 16 1,2-23-219,0-1 0,0 0 0,1 1 0,-1-1 0,1 0 0,-1 0 0,1 1 0,0-1-1,0 0 1,2 4 0,-2-5-180,1 1-1,-1-1 0,0 0 0,0 1 1,1-1-1,-1 0 0,1 0 1,-1 0-1,1 0 0,-1 0 1,1 0-1,0-1 0,-1 1 1,1-1-1,3 2 0,27 0-5598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4.503"/>
    </inkml:context>
    <inkml:brush xml:id="br0">
      <inkml:brushProperty name="width" value="0.025" units="cm"/>
      <inkml:brushProperty name="height" value="0.025" units="cm"/>
    </inkml:brush>
  </inkml:definitions>
  <inkml:trace contextRef="#ctx0" brushRef="#br0">260 41 4548,'0'-19'12188,"-11"7"-5393,7 10-6322,0 1 0,0-1 0,0 1 0,0 0 0,0 0 0,0 0 0,0 1 0,-1-1 1,-3 1-1,-5 0-356,1 1 0,-1 0 1,0 1-1,1 0 1,-18 6-1,-23 19 570,50-26-665,0 1 0,0 0 0,1 0 0,-1 0-1,0 0 1,1 0 0,0 0 0,-1 1-1,1-1 1,0 1 0,0 0 0,1-1-1,-1 1 1,1 0 0,-3 5 0,6-7-16,-1 0-1,1-1 1,-1 1 0,1 0 0,-1 0 0,1-1 0,0 1-1,-1-1 1,1 0 0,0 1 0,-1-1 0,1 0-1,0 0 1,-1 0 0,1 0 0,0 0 0,0 0 0,2-2-1,2 2 18,211-7-327,-214 7 303,0 0 0,0 0 0,0 0 1,0 1-1,0-1 0,-1 1 0,1 0 0,0 0 1,0 0-1,-1 0 0,1 0 0,0 0 0,-1 1 0,1-1 1,-1 1-1,0 0 0,0-1 0,1 1 0,-1 0 1,0 1-1,-1-1 0,1 0 0,0 0 0,-1 1 0,1-1 1,1 4-1,-3-3 61,1 0 0,-1-1 0,0 1 1,0 0-1,0-1 0,0 1 0,0-1 0,-1 1 0,1 0 1,-1-1-1,0 1 0,0-1 0,1 1 0,-2-1 0,1 0 1,0 1-1,0-1 0,-1 0 0,1 0 0,-1 0 0,0 0 1,0 0-1,0 0 0,0 0 0,0-1 0,0 1 0,0-1 1,0 1-1,-3 0 0,-17 11 45,-1-1 0,0-1-1,-1-1 1,0-1 0,-1-1 0,0-1 0,0-1 0,0-1-1,-1-2 1,-29 1 0,55-3-108,-1-1 1,1 0-1,0 0 0,-1 0 1,1 0-1,0 0 0,-1 0 1,1 0-1,0 0 0,-1 0 1,1 0-1,0 0 0,-1 0 1,1 0-1,0 0 0,-1 0 1,1 0-1,0-1 0,-1 1 1,1 0-1,0 0 0,-1 0 1,1-1-1,0 1 0,0 0 1,-1 0-1,1 0 0,0-1 1,0 1-1,-1 0 0,1-1 1,0 1-1,0 0 0,0 0 1,0-1-1,-1 1 1,1 0-1,0-1 0,0 1 1,0 0-1,0-1 0,10-15-379,21-10-1473,9-1-5832,54-47 0,-42 25-5019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237"/>
    </inkml:context>
    <inkml:brush xml:id="br0">
      <inkml:brushProperty name="width" value="0.025" units="cm"/>
      <inkml:brushProperty name="height" value="0.025" units="cm"/>
    </inkml:brush>
  </inkml:definitions>
  <inkml:trace contextRef="#ctx0" brushRef="#br0">138 1 15439,'0'0'6721,"-11"8"-4159,0 1-2056,1 0 0,0 1 0,0 1 0,1-1 0,0 2 0,1-1 0,0 1 0,-11 22 0,14-22-265,0-1 0,0 1 1,1 1-1,0-1 0,1 1 0,1-1 1,0 1-1,1 0 0,0 21 1,1-32-233,0 0 0,1 0 0,0-1 0,-1 1 0,1 0 0,0-1 0,0 1 1,0 0-1,0-1 0,0 1 0,0-1 0,0 0 0,0 1 0,1-1 0,-1 0 0,0 0 1,1 0-1,-1 1 0,1-2 0,-1 1 0,1 0 0,0 0 0,-1 0 0,1-1 0,0 1 0,0-1 1,-1 1-1,1-1 0,3 0 0,8 2 16,0-1 0,0-1 0,16-1-1,-8 0-44,-9 1-67,0-1-41,0 1-1,-1 1 1,1 0-1,0 0 1,12 4-1,-22-4 131,1 0 1,-1 0-1,0 0 0,1 0 0,-1 0 1,0 0-1,0 0 0,0 1 0,0-1 1,0 1-1,0 0 0,0 0 0,-1-1 1,1 1-1,0 0 0,-1 0 1,0 0-1,1 1 0,-1-1 0,0 0 1,0 0-1,0 1 0,-1-1 0,1 1 1,-1-1-1,1 1 0,-1-1 0,0 1 1,0 4-1,-1 21 743,1-24-230,2-19-260,-2 13-254,21-92-1,-16 73 0,0 1 0,2-30 0,-7 74 0,-1-13 0,0-1 0,2 0 0,-1 1 0,1-1 0,1 1 0,2 10 0,-3-18 0,0-1 0,0 1 0,1-1 0,-1 0 0,0 1 0,1-1 0,0 0 0,-1 0 0,1 0 0,0 0 0,0 0 0,0-1 0,0 1 0,0-1 0,1 1 0,-1-1 0,0 1 0,1-1 0,-1 0 0,1 0 0,-1-1 0,1 1 0,-1 0 0,1-1 0,0 1 0,-1-1 0,1 0 0,0 0 0,3-1 0,-1 1 0,0-1 0,0 0 0,1 0 0,-1-1 0,0 1 0,0-1 0,0 0 0,0-1 0,-1 1 0,1-1 0,-1 0 0,1 0 0,-1 0 0,0-1 0,0 1 0,-1-1 0,1 0 0,-1 0 0,6-8 0,-4 3 0,1 0 0,-1 0 0,0 0 0,-1 0 0,0-1 0,-1 0 0,0 0 0,0 0 0,1-13 0,-8 22 0,-5 11 0,-8 13 0,9-10 0,1 1 0,1 0 0,0 0 0,0 0 0,2 0 0,-1 1 0,2 0 0,-3 22 0,6-36 0,0 0 0,1 0 0,-1-1 0,0 1 0,0 0 0,0-1 0,1 1 0,-1 0 0,0 0 0,1-1 0,-1 1 0,1-1 0,-1 1 0,1 0 0,-1-1 0,1 1 0,-1-1 0,1 1 0,0-1 0,-1 0 0,1 1 0,0-1 0,-1 1 0,1-1 0,0 0 0,-1 0 0,1 1 0,0-1 0,-1 0 0,1 0 0,0 0 0,0 0 0,-1 0 0,1 0 0,0 0 0,0 0 0,-1 0 0,1 0 0,0-1 0,0 1 0,-1 0 0,1 0 0,0-1 0,-1 1 0,2-1 0,35-15 0,-18 0 0,-1 0 0,-1-2 0,-1 0 0,-1 0 0,0-2 0,-1 0 0,-1 0 0,16-35 0,-32 94 0,-11 3 27,-7 31-12,20-68-39,0 1 1,0-1 0,0 0 0,1 1 0,0-1-1,0 0 1,1 1 0,-1-1 0,1 0 0,3 11-1,-3-15-110,0 0-1,0 0 0,-1 0 0,1 0 0,0 0 0,0 0 0,0 0 0,0 0 0,0 0 1,1 0-1,-1 0 0,0-1 0,0 1 0,1 0 0,-1-1 0,0 1 0,1-1 0,-1 1 1,0-1-1,1 0 0,-1 0 0,2 1 0,35-2-5323,-34 1 4425,32-4-6745</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628"/>
    </inkml:context>
    <inkml:brush xml:id="br0">
      <inkml:brushProperty name="width" value="0.025" units="cm"/>
      <inkml:brushProperty name="height" value="0.025" units="cm"/>
    </inkml:brush>
  </inkml:definitions>
  <inkml:trace contextRef="#ctx0" brushRef="#br0">78 0 16464,'0'0'3560,"-4"12"81,-13 37-2124,2 1 0,3 0 0,1 1 0,3 0 0,-2 76 0,9-126-1517,1 1 0,0-1 0,0 0 0,0 1 0,0-1 0,0 1 0,1-1 0,-1 0 0,0 1 0,1-1 0,-1 0 0,1 1 0,-1-1 0,1 0 0,-1 0 0,1 0 0,0 1 0,0-1 0,0 0 0,-1 0 0,1 0 0,0 0 0,0 0 0,1 0 0,0 0 0,0 0 0,0-1 0,0 1 0,0-1 0,0 0 0,0 0 0,0 0 0,0 0 0,0 0 0,0 0 0,-1 0 0,1-1 0,0 1 0,0-1 0,0 1 0,3-2 0,5-3 0,0 0 0,0-1 0,-1 0 0,17-14 0,90-92 0,-101 96 0,-1-1 0,-1 0 0,-1-1 0,-1 0 0,14-29 0,-25 47-32,0 0 0,1 0 0,-1-1-1,0 1 1,0 0 0,1-1 0,-1 1 0,0 0 0,0 0 0,0-1 0,1 1-1,-1 0 1,0-1 0,0 1 0,0 0 0,0-1 0,0 1 0,0 0 0,0-1-1,1 1 1,-1-1 0,0 1 0,0 0 0,-1-1 0,1 1 0,0 0 0,0-1-1,0 1 1,0 0 0,0-1 0,0 1 0,0 0 0,0-1 0,-1 1 0,1 0-1,0-1 1,0 1 0,-1 0 0,1 0 0,0-1 0,-1 1 0,-15 8-3569,-17 22-7675,33-30 11273,-17 16-16535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6.668"/>
    </inkml:context>
    <inkml:brush xml:id="br0">
      <inkml:brushProperty name="width" value="0.025" units="cm"/>
      <inkml:brushProperty name="height" value="0.025" units="cm"/>
    </inkml:brush>
  </inkml:definitions>
  <inkml:trace contextRef="#ctx0" brushRef="#br0">9 338 18642,'0'0'4014,"-2"8"-752,-5 27-897,7-35-2305,0 1 0,0 0 0,0 0 0,0-1 0,0 1 0,1 0 0,-1-1 0,0 1 0,0 0 0,0-1 0,1 1 0,-1 0 0,0-1-1,1 1 1,-1 0 0,1-1 0,-1 1 0,0-1 0,1 1 0,0-1 0,-1 1 0,1-1 0,-1 1 0,1-1 0,-1 0 0,1 1 0,0-1 0,-1 0 0,1 1 0,0-1 0,-1 0 0,1 0 0,0 0 0,-1 0 0,1 0 0,0 1 0,0-1 0,-1 0 0,1-1 0,0 1 0,0 0 0,-1 0 0,1 0 0,0 0 0,-1 0 0,2-1 0,35-9 3,-26 5-368,0-1-1,0-1 1,-1 0-1,19-16 1,-15 10-1239,-1-1 0,0-1 0,-1 0 1,19-32-1,-11 11-2540,20-51-1,-8 5 1757,-21 52 2602,-27 61 8683,-6 5-5216,10-18-2861,0 1 0,-17 40 0,21-36-390,0 1 1,2 1-1,0-1 1,2 1-1,1 0 1,1 0-1,1 0 1,2 27-1,-1-51-466,0-1 1,0 0-1,1 0 0,-1 0 0,0 0 0,0 1 0,1-1 0,-1 0 0,0 0 0,0 0 0,1 0 0,-1 0 0,0 0 0,0 0 0,1 0 0,-1 0 0,0 0 0,0 0 0,1 0 0,-1 0 1,0 0-1,0 0 0,1 0 0,-1 0 0,0 0 0,1 0 0,-1 0 0,0 0 0,0 0 0,0 0 0,1-1 0,-1 1 0,0 0 0,0 0 0,1 0 0,-1 0 0,0-1 0,0 1 1,0 0-1,0 0 0,1 0 0,-1-1 0,0 1 0,0 0 0,0 0 0,0-1 0,0 1 0,0 0 0,0 0 0,1-1 0,10-12 47,-2-4-69,0 0 0,-1 0 0,-1-1 0,-1 0 0,-1-1 0,0 1 1,-1-1-1,-1 0 0,1-23 0,-13 71-2,-5 22 0,14-49 0,0 1 0,-1 0 0,1 0 0,0 0 0,1 0 0,-1-1 0,0 1 0,1 0 0,-1 0 0,1-1 0,0 1 0,0 0 0,0-1 0,0 1 0,1-1 0,-1 1 0,1-1 0,0 1 0,-1-1 0,4 3 0,-1-3 0,-1 0 0,1-1 0,-1 0 0,1 0 0,0 0 0,-1 0 0,1 0 0,0-1 0,0 1 0,-1-1 0,1 0 0,0 0 0,0-1 0,0 1 0,5-2 0,-1 0 0,-1-1 0,1 0 0,-1 0 0,1-1 0,-1 1 0,0-1 0,0-1 0,-1 0 0,1 0 0,-1 0 0,0 0 0,8-11 0,-6 8 0,-2-1 0,1 1 0,-1-1 0,0 0 0,-1-1 0,0 1 0,0-1 0,-1 0 0,3-11 0,-7 22 0,0-1 0,-1 0 0,1 0 0,0 0 0,-1 1 0,1-1 0,0 0 0,0 0 0,-1 0 0,1 0 0,0 0 0,-1 0 0,1 0 0,0 0 0,-1 0 0,1 0 0,0 0 0,-1 0 0,1 0 0,0 0 0,-1 0 0,1 0 0,0 0 0,-1 0 0,1 0 0,0 0 0,-1-1 0,1 1 0,0 0 0,0 0 0,-1 0 0,1-1 0,0 1 0,0 0 0,-1 0 0,1 0 0,0-1 0,0 1 0,0 0 0,-1-1 0,1 1 0,0 0 0,0-1 0,0 1 0,0 0 0,0 0 0,0-1 0,0 1 0,-1 0 0,1-1 0,0 1 0,0 0 0,0-1 0,0 1 0,0 0 0,1-1 0,-1 1 0,0 0 0,0-1 0,0 1 0,0 0 0,0-1 0,0 1 0,1 0 0,-1-1 0,0 1 0,-5 4 0,0 0 0,0 0 0,0 0 0,0 1 0,1 0 0,-1 0 0,1 0 0,1 1 0,-1-1 0,1 1 0,-5 12 0,4-10 0,1 1 0,0-1 0,0 1 0,1-1 0,0 1 0,1 0 0,0 0 0,0 12 0,1-20 0,0 0 0,1-1 0,-1 1 0,0 0 0,1 0 0,-1 0 0,1-1 0,-1 1 0,1 0 0,-1-1 0,1 1 0,0 0 0,-1-1 0,1 1 0,0-1 0,-1 1 0,1-1 0,0 1 0,0-1 0,-1 0 0,1 1 0,0-1 0,0 0 0,0 1 0,-1-1 0,1 0 0,0 0 0,0 0 0,0 0 0,0 0 0,0 0 0,-1 0 0,1 0 0,0 0 0,0 0 0,1-1 0,2 0 0,0 1 0,0-1 0,-1 0 0,1 0 0,0 0 0,-1 0 0,7-4 0,0-3 0,0 0 0,0 0 0,-1-1 0,-1 0 0,0-1 0,0 0 0,0 0 0,-1 0 0,-1-1 0,0 0 0,0-1 0,6-21 0,-12 34 0,0-1 0,0 0 0,0 0 0,-1 0 0,1 0 0,0 0 0,0 0 0,0 0 0,0 0 0,-1 0 0,1 0 0,0 0 0,0 0 0,0 0 0,-1 0 0,1 0 0,0 0 0,0 0 0,0 0 0,-1 0 0,1 0 0,0 0 0,0 0 0,0 0 0,-1 0 0,1 0 0,0 0 0,0 0 0,0 0 0,0 0 0,-1-1 0,1 1 0,0 0 0,0 0 0,0 0 0,0 0 0,0 0 0,0-1 0,-1 1 0,1 0 0,0 0 0,0 0 0,0 0 0,0-1 0,0 1 0,0 0 0,0 0 0,0 0 0,0-1 0,0 1 0,0 0 0,0 0 0,0 0 0,0-1 0,0 1 0,0 0 0,0 0 0,0 0 0,0-1 0,0 1 0,-9 11 0,1 1 0,0-1 0,1 1 0,0 1 0,1-1 0,1 1 0,0 0 0,0 1 0,-4 22 0,8-35 0,1 1 0,-1 0 0,1-1 0,-1 1 0,1-1 0,0 1 0,-1 0 0,1-1 0,0 1 0,0 0 0,0 0 0,0-1 0,1 1 0,-1 0 0,0-1 0,1 1 0,-1-1 0,1 1 0,0-1 0,-1 1 0,1-1 0,0 1 0,0-1 0,0 1 0,0-1 0,0 0 0,1 2 0,1-2 0,0 0 0,0-1 0,1 1 0,-1-1 0,0 1 0,0-1 0,0 0 0,0 0 0,1 0 0,-1-1 0,0 1 0,0-1 0,0 0 0,5-1 0,6-3-27,0-1 1,0 0-1,21-12 1,-25 12 21,-1 0 1,0 1 0,1 1-1,0 0 1,0 0 0,1 1-1,-1 0 1,0 0 0,17 0 0,-26 22 142,0-18-137,-1 0-1,0 0 0,0-1 1,0 1-1,0 0 0,0 0 1,-1-1-1,1 1 0,0 0 1,0 0-1,0-1 0,-1 1 1,1 0-1,0-1 0,-1 1 1,1 0-1,0-1 0,-1 1 1,1-1-1,-1 1 0,1 0 1,-1-1-1,1 1 0,-1-1 1,0 1-1,1-1 0,-1 0 1,1 1-1,-1-1 0,0 0 1,0 1-1,-1-34 0,2 8 0,0-1 0,2 0 0,1 0 0,11-46 0,-13 70 0,0 1 0,0-1 0,0 1 0,1 0 0,-1-1 0,0 1 0,0 0 0,1 0 0,-1 0 0,1 0 0,-1 0 0,1 0 0,-1 0 0,1 0 0,0 1 0,-1-1 0,1 1 0,0-1 0,0 1 0,-1 0 0,1 0 0,0 0 0,0-1 0,-1 2 0,3-1 0,52 4 0,-47-2 0,0-1-17,44 5-1395,2-3-3944,-19-3-5636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181"/>
    </inkml:context>
    <inkml:brush xml:id="br0">
      <inkml:brushProperty name="width" value="0.025" units="cm"/>
      <inkml:brushProperty name="height" value="0.025" units="cm"/>
    </inkml:brush>
  </inkml:definitions>
  <inkml:trace contextRef="#ctx0" brushRef="#br0">24 2 6598,'0'-2'19475,"-2"16"-17746,-1 9-351,0 5-770,-6 7-448,3-2-160,6 4-352,0-4-993,6-6-1346,9-9-1345,3-7-2594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527"/>
    </inkml:context>
    <inkml:brush xml:id="br0">
      <inkml:brushProperty name="width" value="0.025" units="cm"/>
      <inkml:brushProperty name="height" value="0.025" units="cm"/>
    </inkml:brush>
  </inkml:definitions>
  <inkml:trace contextRef="#ctx0" brushRef="#br0">1 0 14414,'0'0'8872,"0"81"-7591,0-36-768,0 5-289,1 1-160,6-2-32,1-4-288,-4-5-833,-2-8-897,-2-6-1313,0-11 224,-5-11-705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870"/>
    </inkml:context>
    <inkml:brush xml:id="br0">
      <inkml:brushProperty name="width" value="0.025" units="cm"/>
      <inkml:brushProperty name="height" value="0.025" units="cm"/>
    </inkml:brush>
  </inkml:definitions>
  <inkml:trace contextRef="#ctx0" brushRef="#br0">0 142 9033,'1'-11'3400,"0"6"-2959,-1-1-1,1 0 1,0 1-1,0-1 1,0 1-1,1 0 1,0-1-1,0 1 1,0 0-1,1 0 1,0 0-1,0 1 1,0-1-1,0 1 1,1-1-1,0 1 1,0 0-1,0 0 1,0 1-1,0-1 1,1 1-1,0 0 1,0 0-1,0 1 1,0-1 0,7-2-1,3 2-92,-1 0 0,1 1 0,0 0 0,0 2 1,0-1-1,17 3 0,-27-2-324,0 0 1,0 1-1,0 0 1,1 0-1,-1 0 1,0 0 0,0 1-1,0 0 1,-1 0-1,1 0 1,0 0-1,-1 1 1,1 0-1,-1 0 1,0 0-1,0 1 1,0-1 0,0 1-1,-1 0 1,5 6-1,-7-7-8,0 0-1,0 0 0,0 0 1,0 0-1,-1 0 1,1 0-1,-1 0 0,0 0 1,0 0-1,0 0 1,-1 0-1,1 0 0,0 0 1,-1 0-1,0-1 1,0 1-1,0 0 0,0 0 1,0 0-1,-1-1 0,1 1 1,-1-1-1,0 1 1,1-1-1,-1 1 0,-4 3 1,-7 6 220,0 0 0,0-1 0,-24 14 0,14-9 209,9-5 0,0 0 0,1 1 0,-16 18 0,25-25-320,0-1 0,1 1 0,-1 0 0,1 0 0,0 0-1,1 1 1,-1-1 0,1 1 0,0-1 0,0 1 0,1 0-1,0 0 1,-1 10 0,2-14-120,0 0-1,1-1 0,-1 1 1,1 0-1,0-1 0,0 1 1,-1-1-1,1 1 0,0-1 1,0 1-1,0-1 0,1 0 1,-1 1-1,0-1 0,0 0 1,1 0-1,-1 0 0,1 0 1,-1 0-1,1 0 0,-1 0 1,1-1-1,-1 1 0,1 0 1,0-1-1,-1 0 0,1 1 1,0-1-1,0 0 0,-1 0 1,4 0-1,67 3-869,-56-4 257,10 1-2258,46-8 1,-8-6-5450,-11-2-3568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478"/>
    </inkml:context>
    <inkml:brush xml:id="br0">
      <inkml:brushProperty name="width" value="0.025" units="cm"/>
      <inkml:brushProperty name="height" value="0.025" units="cm"/>
    </inkml:brush>
  </inkml:definitions>
  <inkml:trace contextRef="#ctx0" brushRef="#br0">82 0 6086,'0'0'21818,"-4"13"-20879,-42 138 752,40-128-2166,2-1 0,1 1 1,0 24-1,-5-50-8445,0-9 2818</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227"/>
    </inkml:context>
    <inkml:brush xml:id="br0">
      <inkml:brushProperty name="width" value="0.025" units="cm"/>
      <inkml:brushProperty name="height" value="0.025" units="cm"/>
    </inkml:brush>
  </inkml:definitions>
  <inkml:trace contextRef="#ctx0" brushRef="#br0">249 59 15439,'-11'-2'4687,"1"1"-4144,1 0 0,-1 0 0,0 1 1,0 0-1,0 0 0,0 1 1,0 1-1,0-1 0,1 2 0,-1-1 1,1 1-1,-1 1 0,1 0 0,0 0 1,0 1-1,-11 8 0,13-8-401,1 1 0,1 0 0,-1 1-1,1-1 1,0 1 0,0 0 0,1 0 0,0 1 0,0-1 0,-4 16-1,7-21-129,0 0-1,0 1 0,1-1 1,-1 0-1,1 1 0,0-1 0,0 0 1,0 1-1,0-1 0,0 1 1,0-1-1,1 1 0,-1-1 0,1 0 1,-1 1-1,1-1 0,0 0 1,0 0-1,0 0 0,0 1 1,0-1-1,1 0 0,-1 0 0,1 0 1,-1-1-1,1 1 0,0 0 1,0-1-1,0 1 0,0-1 0,0 1 1,0-1-1,0 0 0,0 0 1,0 0-1,0 0 0,1 0 0,-1-1 1,0 1-1,5 0 0,3 1 3,1 0 0,-1-1 0,0 0 0,1-1-1,-1 0 1,1-1 0,-1 0 0,0 0-1,1-1 1,-1-1 0,0 0 0,0 0 0,0-1-1,-1 0 1,0 0 0,1-1 0,8-6 0,-11 5-9,0 1 1,0-1 0,-1 0-1,0 0 1,0-1 0,0 0 0,-1 0-1,0 0 1,0 0 0,-1-1-1,0 0 1,0 0 0,-1 0 0,0-1-1,0 1 1,-1-1 0,0 1 0,-1-1-1,0 0 1,0-13 0,0 20-40,-1-1 0,0 1 1,0-1-1,-1 1 0,1-1 1,-1 1-1,1 0 0,-1-1 1,0 1-1,1-1 0,-1 1 1,-1 0-1,1 0 0,0-1 1,0 1-1,-1 0 0,1 0 1,-3-2-1,2 3-60,1 0-1,-1 0 1,1 0-1,-1 0 1,0 1-1,0-1 1,1 0-1,-1 1 1,0-1-1,0 1 1,0 0-1,1 0 1,-1-1 0,0 1-1,0 1 1,0-1-1,0 0 1,0 0-1,-2 1 1,1 0-330,-1 0 0,0 1 0,1-1 0,-1 1 0,1 0 0,0 0 1,-1 0-1,1 0 0,0 0 0,0 1 0,0-1 0,1 1 0,-1 0 0,1 0 0,-1 0 1,1 0-1,0 1 0,0-1 0,0 0 0,1 1 0,-1-1 0,-1 7 0,2 10-5074,1-5-3257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571"/>
    </inkml:context>
    <inkml:brush xml:id="br0">
      <inkml:brushProperty name="width" value="0.025" units="cm"/>
      <inkml:brushProperty name="height" value="0.025" units="cm"/>
    </inkml:brush>
  </inkml:definitions>
  <inkml:trace contextRef="#ctx0" brushRef="#br0">149 0 15599,'0'0'6545,"-10"4"-3839,3 0-2439,0-1-1,1 1 1,-1 1 0,1 0-1,-1-1 1,1 2-1,1-1 1,-1 1 0,1 0-1,0 0 1,0 0-1,1 1 1,0 0 0,0 0-1,0 0 1,-3 11-1,-1-1 135,1 2-1,1-1 1,0 1-1,1 0 0,1 0 1,1 0-1,-1 33 0,4-51-395,0 1-1,0 0 0,0 0 1,0 0-1,0 0 0,0 0 0,1 0 1,-1 0-1,1 0 0,-1 0 0,1 0 1,0 0-1,-1-1 0,1 1 0,0 0 1,0-1-1,0 1 0,1 0 0,-1-1 1,0 1-1,1-1 0,-1 0 0,1 1 1,-1-1-1,1 0 0,-1 0 0,1 0 1,0 0-1,0 0 0,-1-1 0,1 1 1,0 0-1,0-1 0,0 1 1,0-1-1,0 0 0,0 0 0,0 0 1,0 0-1,0 0 0,2 0 0,3-1-3,0 0-1,0-1 0,0 1 0,0-1 1,0-1-1,0 1 0,-1-1 0,1-1 1,-1 1-1,8-6 0,30-36 0,-38 37 0,1 1 0,0 0 0,0-1 0,1 2 0,9-7 0,-17 13 0,0 0 0,0 0 0,1 0 0,-1 0 0,0 0 0,1 0 0,-1 0 0,0 0 0,0 0 0,1 1 0,-1-1 0,0 0 0,0 0 0,0 0 0,1 0 0,-1 1 0,0-1 0,0 0 0,0 0 0,1 0 0,-1 1 0,0-1 0,0 0 0,0 0 0,0 0 0,0 1 0,0-1 0,0 0 0,1 0 0,-1 1 0,0-1 0,0 0 0,0 1 0,0-1 0,0 0 0,0 0 0,0 1 0,0-1 0,0 0 0,0 0 0,0 1 0,-1-1 0,1 0 0,0 0 0,0 1 0,0-1 0,-1 18 0,1-18 0,-3 19 0,0-1 0,-2 0 0,-7 21 0,6-24 0,1 1 0,1-1 0,1 1 0,0 0 0,-1 20 0,4-36-28,0 1 1,0-1-1,0 1 0,0-1 1,0 0-1,0 1 0,0-1 1,0 1-1,0-1 1,0 0-1,0 1 0,0-1 1,1 1-1,-1-1 0,0 0 1,0 1-1,0-1 0,1 0 1,-1 1-1,0-1 0,0 0 1,1 0-1,-1 1 1,0-1-1,1 0 0,-1 0 1,0 1-1,1-1 0,-1 0 1,0 0-1,1 0 0,-1 1 1,0-1-1,1 0 0,-1 0 1,1 0-1,-1 0 0,0 0 1,1 0-1,-1 0 1,1 0-1,17-9-5794,-2-9-6061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036"/>
    </inkml:context>
    <inkml:brush xml:id="br0">
      <inkml:brushProperty name="width" value="0.025" units="cm"/>
      <inkml:brushProperty name="height" value="0.025" units="cm"/>
    </inkml:brush>
  </inkml:definitions>
  <inkml:trace contextRef="#ctx0" brushRef="#br0">343 63 7207,'0'0'10404,"-4"-9"-7681,3 4-2465,0 3-55,1-1 0,-1 1 1,0-1-1,0 1 0,0 0 1,0-1-1,0 1 0,-1 0 1,1 0-1,-1 0 0,1 0 1,-1 0-1,0 0 0,0 0 1,1 0-1,-1 1 0,-1-1 1,1 1-1,0-1 0,0 1 1,0 0-1,-1 0 0,1 0 1,-1 0-1,1 1 1,-1-1-1,1 0 0,-1 1 1,-4-1-1,0 1 1,0 1 0,0-1 0,0 1 1,0 0-1,0 0 0,0 1 0,0 0 0,0 0 1,1 1-1,-1 0 0,1 0 0,0 0 0,0 1 1,0 0-1,0 0 0,0 1 0,1-1 0,0 1 1,-9 11-1,14-16-203,0 0 1,0 0 0,0 0 0,0 1-1,-1-1 1,1 0 0,0 0-1,0 0 1,0 1 0,0-1 0,0 0-1,0 0 1,0 1 0,0-1-1,0 0 1,0 0 0,0 1 0,0-1-1,0 0 1,0 0 0,0 1-1,0-1 1,0 0 0,0 0 0,0 1-1,0-1 1,0 0 0,0 0-1,0 1 1,1-1 0,-1 0 0,0 0-1,0 0 1,0 1 0,0-1-1,1 0 1,-1 0 0,0 0 0,0 0-1,0 0 1,1 1 0,-1-1-1,0 0 1,1 0 0,17 4-14,31-6-190,-41 2 120,2-1 26,-1 1-1,1 0 1,-1 0 0,0 1 0,1 1-1,-1 0 1,0 0 0,1 0 0,-1 1-1,12 6 1,-18-7 47,0 0 0,0 0 0,0 1 0,0-1 0,0 1 0,-1 0 0,1-1-1,-1 1 1,1 0 0,-1 0 0,0 1 0,0-1 0,-1 0 0,1 1 0,-1-1 0,1 1 0,-1 0 0,0-1-1,-1 1 1,1 0 0,-1 0 0,1-1 0,-1 1 0,0 0 0,0 0 0,-1-1 0,1 1 0,-1 0 0,-1 3-1,0-2 29,1-1-1,-1 0 0,0 1 0,0-1 0,-1 0 1,0-1-1,1 1 0,-1 0 0,0-1 0,-1 0 1,1 1-1,0-1 0,-1 0 0,0-1 0,0 1 1,0-1-1,0 0 0,0 0 0,0 0 0,-8 2 1,-7 3 291,-1-1 0,0-1 0,-24 4 0,22-5-97,0-1 0,0-1-1,0-1 1,0-1 0,-37-4-1,57 4-227,1-1-1,-1 1 1,1 0-1,0 0 0,-1-1 1,1 1-1,0-1 1,-1 1-1,1-1 1,0 0-1,0 1 1,-1-1-1,1 0 1,0 0-1,0 0 1,0 0-1,0 0 0,0 0 1,0 0-1,0 0 1,1 0-1,-1 0 1,0-1-1,1 1 1,-1 0-1,0-1 1,1 1-1,0 0 1,-1-1-1,1 1 0,0-1 1,0 1-1,-1 0 1,1-1-1,0 1 1,1-2-1,-1 0-216,1 0 0,0 0 0,0 1 0,0-1-1,0 1 1,1-1 0,-1 1 0,1-1 0,-1 1 0,1 0 0,0 0-1,0 0 1,0 0 0,0 0 0,0 0 0,5-3 0,59-30-7845,-26 15 2461</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411"/>
    </inkml:context>
    <inkml:brush xml:id="br0">
      <inkml:brushProperty name="width" value="0.025" units="cm"/>
      <inkml:brushProperty name="height" value="0.025" units="cm"/>
    </inkml:brush>
  </inkml:definitions>
  <inkml:trace contextRef="#ctx0" brushRef="#br0">99 0 19058,'0'0'8744,"-8"7"-7665,1 0-954,1-1 1,0 1-1,0 0 0,1 0 1,0 0-1,0 1 1,1 0-1,0 0 1,0 0-1,1 0 1,0 1-1,0-1 1,-2 18-1,-1 8-12,1 0 0,1 0 0,2 0 0,2 1 0,3 35 0,-1-64-106,-1 1 1,1-1 0,0 0-1,0 0 1,6 11-1,-8-16-1,1 0 0,-1 1 0,1-1 0,0 0 0,-1 0 0,1 0 0,0 1 0,0-1-1,0 0 1,0 0 0,0 0 0,0 0 0,0-1 0,0 1 0,1 0 0,-1 0 0,0-1 0,0 1 0,1-1 0,-1 1 0,1-1 0,-1 1-1,0-1 1,1 0 0,-1 0 0,1 1 0,-1-1 0,0 0 0,1 0 0,-1-1 0,3 1 0,-3-1-10,0 0 0,0 0 1,0 0-1,1 0 0,-1 0 0,-1 0 1,1 0-1,0 0 0,0 0 1,0-1-1,0 1 0,-1 0 0,1 0 1,-1-1-1,1 1 0,-1 0 0,0-1 1,1 1-1,-1-1 0,0 1 1,0-1-1,0-1 0,1-41-321,-2 32 223,1-3 70,-1-1-1,0 0 1,-2 1-1,-4-18 1,5 26 29,0 0 0,-1 0 1,1 0-1,-2 0 0,1 0 1,-1 0-1,0 1 0,0 0 1,-1 0-1,-9-9 0,0 7-4,7 15-3,6-6 5,1 1 0,0 0 0,0-1 0,0 1 0,0 0 0,0 0 0,1-1 1,-1 1-1,0 0 0,1-1 0,-1 1 0,1 0 0,-1-1 0,1 1 0,2 2 0,2 3-262,1 0 0,0 0 0,1-1 0,0 1 0,0-2 0,0 1 0,0-1 0,1 0 0,0-1 0,0 1 0,10 2-1,2 1-2192,1-1-1,0-1 1,33 5-1,-9-4-3614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753"/>
    </inkml:context>
    <inkml:brush xml:id="br0">
      <inkml:brushProperty name="width" value="0.025" units="cm"/>
      <inkml:brushProperty name="height" value="0.025" units="cm"/>
    </inkml:brush>
  </inkml:definitions>
  <inkml:trace contextRef="#ctx0" brushRef="#br0">186 146 737,'0'0'15155,"-4"-9"-11770,3 5-3013,-1 0-1,0 0 1,0 0 0,0 0 0,0 1-1,-1-1 1,0 1 0,1-1 0,-7-4-1,7 6-211,0 1 0,-1 0-1,1 0 1,0 0 0,0 0 0,0 0-1,-1 1 1,1-1 0,-1 1-1,1-1 1,0 1 0,-1 0-1,1 0 1,0 0 0,-1 0-1,1 1 1,-1-1 0,1 1-1,0-1 1,-1 1 0,1 0-1,0 0 1,0 0 0,0 0 0,-1 0-1,-1 2 1,-3 2-1,0 0-1,0 0 1,1 1 0,0 0 0,0 0-1,0 0 1,1 1 0,0 0 0,0 0-1,1 0 1,0 1 0,0 0 0,1 0-1,0 0 1,0 0 0,1 0 0,0 0-1,-2 13 1,4-20-148,0 1 0,0-1 0,0 1 0,0-1 0,0 1 0,0 0 0,0-1 0,0 1 0,1-1 0,-1 1 0,1-1 0,-1 1 0,1-1 0,-1 0 0,1 1 0,0-1 0,0 0 0,0 1 0,0-1 0,0 0 0,0 0 0,0 0 0,0 0 0,0 0 0,2 2 0,0-2-1,0 0 0,-1 0 0,1 0 1,0-1-1,0 1 0,0-1 1,0 1-1,0-1 0,0 0 0,-1 0 1,1 0-1,6-2 0,-2 1 4,0 0-1,0-1 1,-1 0-1,1-1 1,0 1 0,-1-1-1,0 0 1,1-1-1,-1 0 1,-1 0-1,7-5 1,-7 3 3,0 0 1,-1-1 0,0 1-1,0-1 1,0 0-1,-1 0 1,0 0-1,-1 0 1,1 0-1,-1-1 1,1-7-1,0-10 72,-1 1-1,-2-27 1,0 38-74,0 11-18,0 0 0,0 0 0,0 1-1,0-1 1,0 0 0,0 0 0,-1 0 0,1 1 0,-1-1-1,1 0 1,-1 1 0,0-1 0,1 0 0,-1 1 0,0-1-1,0 1 1,0-1 0,-3-1 0,3 2-13,0 0-1,0 1 1,0-1 0,0 1 0,0-1-1,0 1 1,-1 0 0,1-1 0,0 1-1,0 0 1,-1 0 0,1 0 0,0 0-1,0 0 1,-1 0 0,1 0 0,0 0-1,0 0 1,0 1 0,-3 0 0,1 0-264,0 0 0,0 1 1,1-1-1,-1 1 0,0 0 1,0 0-1,1 0 0,-1 0 1,1 0-1,0 0 0,0 1 0,-1-1 1,2 1-1,-1 0 0,0 0 1,0-1-1,1 1 0,0 0 1,-2 6-1,2-8-471,1 1-1,-1 0 1,1 0 0,0 0-1,0 0 1,0 0-1,0 0 1,0 0 0,0 0-1,1 0 1,0 3 0,8 3-7561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0.608"/>
    </inkml:context>
    <inkml:brush xml:id="br0">
      <inkml:brushProperty name="width" value="0.025" units="cm"/>
      <inkml:brushProperty name="height" value="0.025" units="cm"/>
    </inkml:brush>
  </inkml:definitions>
  <inkml:trace contextRef="#ctx0" brushRef="#br0">202 102 11627,'-3'-11'5098,"3"10"-5028,-3-9 777,0 1-1,-1-1 1,0 1 0,-1 0 0,-5-9 0,9 17-747,0-1 1,0 1 0,0-1 0,0 1-1,0-1 1,0 1 0,-1-1-1,1 1 1,0 0 0,-1 0 0,1 0-1,-1 0 1,1 0 0,-1 0-1,0 0 1,1 0 0,-1 0-1,0 1 1,0-1 0,0 1 0,1 0-1,-1-1 1,0 1 0,0 0-1,0 0 1,0 0 0,0 0 0,1 0-1,-1 1 1,0-1 0,0 0-1,0 1 1,1 0 0,-1-1 0,0 1-1,1 0 1,-1 0 0,0 0-1,1 0 1,-1 0 0,1 0-1,-2 2 1,-4 4-16,1 0-1,0 0 0,0 0 1,0 1-1,1 0 0,1 0 1,-1 1-1,1-1 1,1 1-1,-5 13 0,1 5 427,1-1 0,-5 39 0,8-22-210,1-1-1,3 0 1,1 0-1,2 0 1,2 0-1,19 73 0,-22-103-376,0 0-1,-1 1 0,0 0 0,-1 12 0,-1-24 77,0-1 0,0 1 0,0-1 0,-1 1 0,1-1 0,0 0 0,0 1 0,0-1 0,0 0 0,-1 1 0,1-1 0,0 1 0,0-1 0,-1 0 0,1 0 0,0 1 0,0-1 0,-1 0 0,1 1 0,0-1 0,-1 0 0,1 0 0,0 0 0,-1 1-1,1-1 1,-1 0 0,1 0 0,0 0 0,-1 0 0,1 0 0,-1 0 0,1 0 0,0 0 0,-1 0 0,1 0 0,-1 0 0,1 0 0,-1 0 0,1 0 0,0 0 0,-1 0 0,1 0 0,-1 0 0,1-1 0,0 1 0,-1 0 0,1 0 0,0 0 0,-1-1 0,1 1 0,0 0 0,-1 0 0,1-1 0,-1 0 0,-1 0-10,1 0 0,-1 0-1,0 0 1,0 0 0,1-1 0,-1 1 0,0-1 0,1 1 0,-1-1 0,1 0-1,-2-2 1,-2-13-294,0 0 0,2 0-1,0 0 1,0 0 0,2-1 0,0 1-1,1 0 1,1-1 0,0 1-1,1-1 1,1 1 0,1 0 0,1 0-1,0 1 1,1-1 0,1 1-1,15-27 1,-6 22 13,0 1 1,1 1-1,1 1 0,26-21 1,-21 19 445,-1 0 0,27-34 1,-32 15 1448,-19 26-129,1 14-1446,0-1 1,0 0 0,0 0-1,0 0 1,0 0 0,0 1-1,0-1 1,0 0 0,0 1-1,0-1 1,1 1 0,-1-1 0,0 1-1,0-1 1,1 1 0,-1 0-1,0-1 1,1 1 0,-2 1-1,-5 6 55,1 1-1,0 1 1,0-1-1,1 1 1,0 0-1,1 0 1,0 0 0,-4 21-1,0-7 46,-3 17 393,1 1-1,2 0 1,2 0 0,2 1-1,2-1 1,5 74 0,7-54-425,-10-57-102,2-1 1,-1 1-1,1-1 1,-1 0-1,1 1 1,0-1-1,1 0 0,-1 0 1,1 0-1,0-1 1,3 5-1,-5-8 7,-1 1 0,0-1 0,0 0 0,0 0 0,1 1 0,-1-1 0,0 0 0,1 0 0,-1 0 0,0 1 0,0-1 0,1 0 0,-1 0 0,0 0 0,1 0 0,-1 0 0,0 0 0,1 0 0,-1 0 0,0 0 0,1 0 0,-1 0 0,0 0 0,1 0 0,-1 0 0,0 0 0,1 0 0,-1 0 0,0 0 0,1 0 0,-1 0 0,0 0 0,0-1 0,1 1 0,-1 0 0,0 0 0,1 0 0,-1-1 0,0 1 0,0 0 0,1 0 0,-1-1 0,0 1 0,0 0 0,0 0 0,0-1 0,1 1 0,-1 0 0,0-1 0,0 1 0,0 0 0,0-1 0,0 1 0,0 0 0,0-1 0,0 1 0,0 0 0,0-1 0,0 1 0,0-1 0,2-27 63,-2 23-49,1-46 39,-5-55 0,3 90-24,-1 0 1,-1 0 0,-1 1-1,0-1 1,-1 1 0,-1-1-1,-12-23 1,18 39-31,0-1 0,0 1 0,0-1-1,0 1 1,0-1 0,-1 1 0,1-1 0,0 1-1,0-1 1,-1 1 0,1 0 0,0-1 0,-1 1-1,1 0 1,0-1 0,-1 1 0,1 0 0,0-1-1,-1 1 1,1 0 0,-1-1 0,1 1 0,-1 0-1,1 0 1,-1 0 0,1 0 0,-1-1 0,1 1-1,-1 0 1,1 0 0,-1 0 0,1 0 0,-1 0-1,0 0 1,-6 17-9,7-13-1,-1 0 0,1 0 0,0 0 0,0 0 0,0 0 0,1 0 1,-1 0-1,1 0 0,2 4 0,-3-7-14,0 0-1,1 0 1,-1 0 0,1-1 0,-1 1 0,1 0 0,-1 0 0,1-1-1,0 1 1,-1 0 0,1-1 0,0 1 0,-1-1 0,1 1 0,0-1-1,0 1 1,0-1 0,-1 0 0,1 1 0,0-1 0,0 0 0,0 0-1,0 0 1,0 1 0,0-1 0,-1 0 0,1 0 0,0 0 0,0 0-1,2-1 1,16-16-4736,-10 7-1642,-3-8 5944,4 9-8492,-5 7 1181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150"/>
    </inkml:context>
    <inkml:brush xml:id="br0">
      <inkml:brushProperty name="width" value="0.025" units="cm"/>
      <inkml:brushProperty name="height" value="0.025" units="cm"/>
    </inkml:brush>
  </inkml:definitions>
  <inkml:trace contextRef="#ctx0" brushRef="#br0">5 0 16303,'0'0'8520,"-2"9"-5381,0 13-1185,2 8-512,0 4-642,0 2-415,4 3-257,-2-4-32,6-1-96,1-5-352,4-6-1698,-1-8-2178,2-7-2979,0-8-8040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541"/>
    </inkml:context>
    <inkml:brush xml:id="br0">
      <inkml:brushProperty name="width" value="0.025" units="cm"/>
      <inkml:brushProperty name="height" value="0.025" units="cm"/>
    </inkml:brush>
  </inkml:definitions>
  <inkml:trace contextRef="#ctx0" brushRef="#br0">0 14 17585,'0'0'11851,"84"9"-13773,-35-16-2979,3-8-2498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917"/>
    </inkml:context>
    <inkml:brush xml:id="br0">
      <inkml:brushProperty name="width" value="0.025" units="cm"/>
      <inkml:brushProperty name="height" value="0.025" units="cm"/>
    </inkml:brush>
  </inkml:definitions>
  <inkml:trace contextRef="#ctx0" brushRef="#br0">0 26 8904,'0'0'19251,"62"13"-20789,-27-19-3939,10-6-6438</inkml:trace>
  <inkml:trace contextRef="#ctx0" brushRef="#br0" timeOffset="1">395 33 21556,'0'0'11211,"6"9"-11627,20-26-4645,3-7-8744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2.321"/>
    </inkml:context>
    <inkml:brush xml:id="br0">
      <inkml:brushProperty name="width" value="0.025" units="cm"/>
      <inkml:brushProperty name="height" value="0.025" units="cm"/>
    </inkml:brush>
  </inkml:definitions>
  <inkml:trace contextRef="#ctx0" brushRef="#br0">245 0 14926,'0'0'1377,"40"62"737,-1-20 833,14 11-961,7 9-320,2 8-321,-12 6-672,-17 4-449,-18 2-96,-18 2-32,-41-1 32,-28 0-32,-23 1-64,-18-3-865,-16-9-2914,-11-7-3460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22.360"/>
    </inkml:context>
    <inkml:brush xml:id="br0">
      <inkml:brushProperty name="width" value="0.025" units="cm"/>
      <inkml:brushProperty name="height" value="0.025" units="cm"/>
    </inkml:brush>
  </inkml:definitions>
  <inkml:trace contextRef="#ctx0" brushRef="#br0">2262 409 7207,'0'0'2199,"1"-11"-1943,0 5-411,0 0 429,0-1 1,-1 1 0,1-1-1,-1 1 1,-1-1 0,1 1-1,-1-1 1,0 1 0,0-1-1,-1 1 1,0 0 0,0 0-1,-1 0 1,1 0-1,-6-9 1,-4 1 239,1 1-1,-2 1 0,0 0 1,0 1-1,-1 0 0,0 1 1,-1 0-1,0 1 1,-26-11-1,-17-3-701,-82-21 0,93 30 486,-30-8-78,-1 4 1,-155-16-1,180 31 64,0 2 0,0 2 0,0 3 0,1 2 0,-75 18 0,49-1-69,1 3 0,2 3 1,-119 65-1,77-26-176,-151 116 0,241-164-6,1 1 1,2 2-1,0 0 1,2 2-1,-22 29 0,33-38-16,1 0 0,1 0-1,0 1 1,1 0 0,1 1 0,0 0-1,2 0 1,0 0 0,1 1 0,-2 28-1,4-24-2,2 0-1,1 0 1,1 0-1,0-1 1,2 1-1,1-1 1,0 1-1,11 25 1,-3-19 7,1 1 1,1-2 0,2 0-1,1 0 1,26 30-1,0-6-7,2-1 1,2-3-1,2-2 0,2-2 0,2-2 0,75 43 0,-84-59 20,1-3-1,2-1 1,0-3-1,1-2 1,0-1-1,2-3 1,-1-2-1,97 7 1,-66-15 24,-1-4-1,0-4 1,0-3 0,0-3 0,137-39 0,510-198 518,-689 231-483,0-1 0,-2-2-1,0-2 1,-1-1-1,-1-1 1,-1-2 0,-2-2-1,52-57 1,-64 62-58,-1-2 0,0 0-1,-2-1 1,-1-1 0,-1 0 0,-2-1 0,-1 0 0,0-1-1,-3 0 1,0-1 0,-2 0 0,5-55 0,-10 67 64,0 0 0,-2 0 0,0 0 0,0 0 0,-2 1 0,-1-1 0,0 0 0,-1 1 0,0 0 0,-2 0 0,0 1 0,-1 0 0,0 0 0,-2 0 0,1 1 0,-2 1 0,0 0 0,-1 0 0,-25-22 0,6 12 11,0 1-1,-1 2 0,-2 1 0,0 1 0,-1 2 0,-1 2 1,0 1-1,-1 2 0,0 1 0,-64-9 0,-19 4-1100,-1 5 0,-130 5 0,44 6-4411,112 0 752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819"/>
    </inkml:context>
    <inkml:brush xml:id="br0">
      <inkml:brushProperty name="width" value="0.025" units="cm"/>
      <inkml:brushProperty name="height" value="0.025" units="cm"/>
    </inkml:brush>
  </inkml:definitions>
  <inkml:trace contextRef="#ctx0" brushRef="#br0">0 1 13100,'0'0'8873,"65"3"-7560,-39 1-352,5-1-513,-3-3-320,2 0-63,-7 0-1443,-7 0-2529,-1-11-3012</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8.951"/>
    </inkml:context>
    <inkml:brush xml:id="br0">
      <inkml:brushProperty name="width" value="0.025" units="cm"/>
      <inkml:brushProperty name="height" value="0.025" units="cm"/>
    </inkml:brush>
  </inkml:definitions>
  <inkml:trace contextRef="#ctx0" brushRef="#br0">1 0 2210,'0'0'673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293"/>
    </inkml:context>
    <inkml:brush xml:id="br0">
      <inkml:brushProperty name="width" value="0.025" units="cm"/>
      <inkml:brushProperty name="height" value="0.025" units="cm"/>
    </inkml:brush>
  </inkml:definitions>
  <inkml:trace contextRef="#ctx0" brushRef="#br0">21 0 416,'0'0'96,"-20"0"-63,26 0 95,-2 0-64,1 0 96,-2 0 384,0 0 225,1 0 288,-1 0-96,0 0-513,2 0-384,0 0-96,3 0-448,-3 0-2947</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744"/>
    </inkml:context>
    <inkml:brush xml:id="br0">
      <inkml:brushProperty name="width" value="0.025" units="cm"/>
      <inkml:brushProperty name="height" value="0.025" units="cm"/>
    </inkml:brush>
  </inkml:definitions>
  <inkml:trace contextRef="#ctx0" brushRef="#br0">1007 881 4324,'0'0'9962,"7"-22"-5953,-5 21-3765,-1 0 1,1-1 0,-1 1-1,1 0 1,-1-1-1,0 1 1,0-1 0,0 1-1,0-1 1,0 0-1,0 1 1,0-1 0,0 0-1,-1 0 1,1 1 0,0-1-1,-1 0 1,0 0-1,1 0 1,-1 0 0,0 0-1,0 0 1,0 0 0,-1 0-1,1 0 1,0 0-1,-1-2 1,0-3-116,1 0-1,-1 0 1,-1 0 0,1 1 0,-1-1 0,0 1-1,-4-9 1,-34-43 862,24 37-667,2 0 0,0-1 0,1 0 0,-11-29 0,18 38-308,0 0 1,-1 0-1,0 1 1,-1-1-1,-1 2 1,0-1-1,-1 1 1,0 0-1,0 1 1,-1 1-1,-22-16 1,18 13-2,-62-56 188,53 45-188,-1 1 0,-1 1 0,0 1 0,-39-21 0,-1 11 2,-2 3-1,-75-20 1,-44-16 34,165 52 562,3 1-2256,12 8-8959,14 1 4868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10.426"/>
    </inkml:context>
    <inkml:brush xml:id="br0">
      <inkml:brushProperty name="width" value="0.025" units="cm"/>
      <inkml:brushProperty name="height" value="0.025" units="cm"/>
    </inkml:brush>
  </inkml:definitions>
  <inkml:trace contextRef="#ctx0" brushRef="#br0">220 592 4548,'0'0'12599,"-9"2"-10896,-26 7-118,34-8-1412,-1-1 0,0 0 0,1 0 0,-1 0 0,1 0 0,-1 0 0,1-1 0,-1 1 0,1 0 0,-1-1 0,1 1 0,-1-1 0,1 1 0,-1-1 0,1 0 0,-1 0 0,1 0 0,0 0 0,0 0 0,-1 0 0,1 0 0,0 0 0,0 0 0,0 0 0,0-1 0,0 1 0,1 0 0,-2-2 0,-16-40 1689,17 40-1587,-50-197 1817,8 26-1990,37 156-96,3 10 2,0-1-1,0 0 1,1 0-1,0 0 1,0 0-1,1 0 1,0-1-1,1 1 0,0 0 1,0-1-1,3-10 1,-3 19-11,1-1-1,-1 1 1,1-1 0,-1 1 0,1 0 0,0 0-1,0-1 1,0 1 0,0 0 0,0 0-1,0 0 1,0 0 0,0 0 0,0 0-1,1 0 1,-1 0 0,0 1 0,0-1 0,1 0-1,-1 1 1,1-1 0,-1 1 0,0-1-1,1 1 1,-1 0 0,1 0 0,-1 0 0,1 0-1,-1 0 1,1 0 0,-1 0 0,1 0-1,-1 0 1,1 1 0,-1-1 0,1 0-1,-1 1 1,0 0 0,1-1 0,1 2 0,4 1-14,-1 0 0,0 1 0,1 0 0,-1 0 0,-1 1 0,11 9 0,18 22-110,-18-17-1,0 0 0,2-1 0,0-1-1,1-1 1,1-1 0,0 0-1,1-2 1,34 17 0,-26-18-818,0-1 1,1-2-1,36 7 0,-49-14-972,-1 0 0,0-1 0,1-1 0,25-2 0,0-6-9757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20.058"/>
    </inkml:context>
    <inkml:brush xml:id="br0">
      <inkml:brushProperty name="width" value="0.025" units="cm"/>
      <inkml:brushProperty name="height" value="0.025" units="cm"/>
    </inkml:brush>
  </inkml:definitions>
  <inkml:trace contextRef="#ctx0" brushRef="#br0">2164 264 4100,'0'0'4863,"-10"-5"-3155,-48-21 649,-2 2-1,-97-24 0,-13-4-493,96 26-1341,-1 5 0,-1 2 0,0 4 1,-1 3-1,-147-4 0,132 16-528,0 4-1,0 4 1,-109 24-1,161-23 80,0 1-1,1 3 1,0 1-1,1 2 1,1 1-1,0 2 1,2 2-1,0 1 1,-53 45-1,68-47-25,1 0 0,1 1-1,1 2 1,0-1-1,2 2 1,1 0-1,1 1 1,1 0-1,1 1 1,1 0-1,2 1 1,0 0 0,2 0-1,1 1 1,1 0-1,1 0 1,2 0-1,1 0 1,6 48-1,-3-48-36,1 0 0,1-1 0,2 0 0,1 0 1,1-1-1,1 0 0,1 0 0,1-1 0,2-1 0,0 0 0,2 0 0,0-2 0,2 0 0,0-1 0,1-1 0,1-1 0,1 0 0,1-2 0,43 27 0,-16-20 66,2-2 0,0-2 0,1-2 0,1-3 0,0-2 0,1-2 0,58 3-1,387 2 207,-495-17-279,76-1 78,-1-4 0,0-4 0,0-3 0,-2-4 0,0-2 0,116-47 0,-144 46 78,-1-2 0,-1-3 0,-1-1 0,-1-2 0,-2-2 0,-1-2 0,-1-2 0,-2-1 0,-1-3 1,58-74-1,-81 90-39,-1-1 0,-1 0 0,0-1 1,-2-1-1,-1 0 0,-1 0 0,-1-1 1,-2 0-1,0 0 0,3-41 0,-8 51-37,0 0-1,-2-1 0,0 1 1,0 0-1,-2 0 1,0 0-1,-1 0 0,0 0 1,-1 1-1,-1-1 1,0 1-1,-2 1 0,1-1 1,-2 1-1,0 1 0,0 0 1,-1 0-1,-16-15 1,1 6 8,-1 1 1,-1 2-1,-1 1 0,-1 0 1,0 3-1,-1 0 1,-62-20-1,6 9-94,-152-24 1,121 32-265,-126-3-1,179 20-1837,-112 12-1,142-5-978,-1 1 0,-62 22 0,25 0-6172</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0.600"/>
    </inkml:context>
    <inkml:brush xml:id="br0">
      <inkml:brushProperty name="width" value="0.025" units="cm"/>
      <inkml:brushProperty name="height" value="0.025" units="cm"/>
    </inkml:brush>
  </inkml:definitions>
  <inkml:trace contextRef="#ctx0" brushRef="#br0">1 0 4292,'0'0'6758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5.712"/>
    </inkml:context>
    <inkml:brush xml:id="br0">
      <inkml:brushProperty name="width" value="0.025" units="cm"/>
      <inkml:brushProperty name="height" value="0.025" units="cm"/>
    </inkml:brush>
  </inkml:definitions>
  <inkml:trace contextRef="#ctx0" brushRef="#br0">59 208 10186,'-9'0'480,"5"1"-734,-35 0 2247,32 0-640,28-1-745,313-30 189,-199 13-772,263-30 0,619-54-723,322 86 2743,-835 61-2456,-421-35-892,-63-8 748,0 0-241,-1 0 1,0-1-1,1-2 1,-1 0 0,24-3-1,-22-5-3085</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53.734"/>
    </inkml:context>
    <inkml:brush xml:id="br0">
      <inkml:brushProperty name="width" value="0.025" units="cm"/>
      <inkml:brushProperty name="height" value="0.025" units="cm"/>
    </inkml:brush>
  </inkml:definitions>
  <inkml:trace contextRef="#ctx0" brushRef="#br0">1100 41 3587,'-10'-4'1853,"-11"-4"-1532,-1 1 0,1 2 0,-1 0 1,-1 1-1,-44-1 0,-129 11 1907,166-3-1508,1 2 0,-1 1 1,1 1-1,-44 16 0,37-8-287,1-3-161,0 2 0,1 1 1,1 2-1,1 1 0,0 2 0,-36 29 1,44-27-250,1 1 1,1 1-1,1 1 1,1 1-1,1 1 0,-19 35 1,29-45 16,1 0 0,1 0 0,1 0 0,0 1 0,1 0 0,1 0-1,0 0 1,2 0 0,0 1 0,1-1 0,1 1 0,2 25 0,1-30 17,1 0 0,0-1-1,1 1 1,1-1 0,0 0 0,0-1 0,1 1-1,1-1 1,0-1 0,1 1 0,11 11 0,4 2 109,1-1-1,1-2 1,43 30 0,-36-32-34,2-1-1,0-2 0,0-1 0,2-2 0,0-1 1,0-2-1,53 8 0,279 21 603,-324-37-767,916 25 679,-929-30-461,0-1-1,0-1 0,0-2 1,-1-1-1,0-1 0,-1-2 1,0-1-1,0-1 0,-1-2 1,-1-1-1,0-1 0,-1-1 0,39-33 1,-48 34-154,0-1 0,-1-1 0,0-1 0,-2 0 0,0-1 0,-1-1 0,-1 0 0,-1-1 0,-1 0 0,-1-1 0,-1 0 0,-1 0 0,-1-1 0,-2 0 0,0-1 0,-1 1 0,1-50 0,-5 59-27,-1-1-1,0 0 1,-2 1-1,0-1 0,0 1 1,-1 0-1,-1 0 1,-1 0-1,0 0 1,-14-23-1,8 21-4,0 0 1,-1 1-1,-1 0 0,0 1 0,-1 1 1,-1 0-1,-31-21 0,1 7-5,-1 1-1,-1 3 0,-1 2 1,-1 2-1,-1 3 1,-1 1-1,-67-10 0,6 8 7,-1 5 0,-156 3 0,211 10-77,-1 3 1,1 3 0,-83 19-1,105-16-1764,1 3-1,0 0 1,-56 29 0,53-19-2996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03.745"/>
    </inkml:context>
    <inkml:brush xml:id="br0">
      <inkml:brushProperty name="width" value="0.025" units="cm"/>
      <inkml:brushProperty name="height" value="0.025" units="cm"/>
    </inkml:brush>
  </inkml:definitions>
  <inkml:trace contextRef="#ctx0" brushRef="#br0">1 203 4869,'0'0'2087,"7"-10"-384,-5 7-1707,63-75 3955,-57 70-3562,0-1 0,1 2-1,0-1 1,0 1 0,1 0 0,0 1-1,21-10 1,-14 11-269,-1 1-1,1 0 1,0 1-1,0 1 1,0 0-1,29 2 0,107 15-40,-87-7-28,463 9 40,-479-17-80,-26 0-7,0-2-1,0 0 1,0-1 0,0-1 0,-1-1 0,40-15 0,-62 20 22,0 0 1,0 0 0,0 0-1,0 0 1,0-1 0,0 1-1,-1-1 1,1 1 0,0 0 0,0-1-1,0 1 1,0-1 0,-1 0-1,1 1 1,0-1 0,0 0-1,-1 1 1,1-1 0,-1 0 0,1 0-1,0 0 1,-1 1 0,0-1-1,1-2 1,-1 3 30,-1-1 0,0 0-1,0 0 1,0 1 0,1-1 0,-1 1 0,0-1 0,0 1 0,0-1-1,0 1 1,0-1 0,0 1 0,0 0 0,0 0 0,0-1-1,0 1 1,-2 0 0,-54-4 847,-47 10-620,1 4-1,-141 33 1,22-3-265,135-27 293,-1-3 1,0-4-1,-126-7 0,205 0-170,0 0 0,0-1-1,0 1 1,0-2 0,0 1 0,1-1-1,-1-1 1,1 1 0,0-2-1,-12-7 1,87 7 317,216 7-762,600-17-1454,-678 6 1944,-269 13 308,1 2 1,-115 29 0,89-16-350,-137 29-14,-309 53 19,396-93 303,136-8-441,0 0 1,-1-1-1,1 1 1,0 0-1,-1-1 1,1 0-1,0 0 1,0 0-1,0 0 1,-6-3-1,8 3-9,1 0-1,-1 1 1,0-1-1,0 0 1,1 1-1,-1-1 1,0 0-1,1 0 1,-1 0-1,1 0 1,-1 0-1,1 1 1,0-1-1,-1 0 1,1 0-1,0 0 1,0 0-1,0 0 1,-1 0-1,1 0 1,0 0-1,0 0 1,1 0-1,-1 0 1,0 0-1,0 0 1,0 0-1,1 0 1,-1 0-1,0 0 1,1 0-1,-1 0 1,1 0-1,-1 0 1,1 0-1,-1 1 1,1-1-1,0 0 1,0 0-1,4-5 1,0 0-1,1 0 1,0 1-1,-1 0 1,2 1 0,-1-1-1,0 1 1,1 0-1,0 1 1,12-6 0,84-24 26,-83 27-25,86-21-264,1 6 0,210-17 0,222 32-3134,-498 7 3085,-5-1 213,1 1 0,-1 2 0,42 9 0,-87-13 424,0 0-1,-1 1 1,1 0 0,-14 3 0,-15-1 119,-140-1 671,-436 23-705,500-7-2241,41-1-3879,51-9-1538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0.648"/>
    </inkml:context>
    <inkml:brush xml:id="br0">
      <inkml:brushProperty name="width" value="0.025" units="cm"/>
      <inkml:brushProperty name="height" value="0.025" units="cm"/>
    </inkml:brush>
  </inkml:definitions>
  <inkml:trace contextRef="#ctx0" brushRef="#br0">1 2034 12588,'15'-3'1025,"89"-26"-609,149-61-1,-20 4-253,313-77-3,98-32 707,-92 7 3712,1229-398-1624,-1160 402-2288,905-283 94,-1420 432-451,-102 30-481,-17 3-356,-28 2-1076,39 0 1442,-73 4-3890,-14 2-2605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158"/>
    </inkml:context>
    <inkml:brush xml:id="br0">
      <inkml:brushProperty name="width" value="0.025" units="cm"/>
      <inkml:brushProperty name="height" value="0.025" units="cm"/>
    </inkml:brush>
  </inkml:definitions>
  <inkml:trace contextRef="#ctx0" brushRef="#br0">181 0 15631,'0'0'7175,"-10"53"-5125,3-28-481,1 2-448,3 0-705,-2 1-319,5-2-33,0-2-64,0-1-32,0-2-865,-1-4-384,-3-2-321,-1-4-1153,-1-4-1665,-3-6-3299</inkml:trace>
  <inkml:trace contextRef="#ctx0" brushRef="#br0" timeOffset="1">1 337 10570,'0'0'16271,"57"42"-15758,-29-42-257,0-2-96,-2-5-1249,-8 1-1281,-5-4-1057,-5-2-1154,-5-2-4515</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1.210"/>
    </inkml:context>
    <inkml:brush xml:id="br0">
      <inkml:brushProperty name="width" value="0.025" units="cm"/>
      <inkml:brushProperty name="height" value="0.025" units="cm"/>
    </inkml:brush>
  </inkml:definitions>
  <inkml:trace contextRef="#ctx0" brushRef="#br0">548 14 8456,'0'0'3208,"11"-2"-709,32-7-225,-43 8-2217,1 1 0,0 0 0,0-1 0,-1 1 0,1 0 1,0 0-1,0 0 0,0 0 0,-1 0 0,1 0 0,0 0 0,0 0 0,0 0 0,0 0 1,-1 0-1,1 0 0,0 0 0,0 1 0,-1-1 0,1 0 0,0 1 0,0-1 0,-1 0 1,1 1-1,0-1 0,-1 1 0,1-1 0,0 1 0,-1 0 0,1-1 0,-1 1 0,1 0 1,-1-1-1,1 1 0,-1 0 0,0-1 0,1 1 0,-1 0 0,0 0 0,0 0 0,1-1 1,-1 1-1,0 0 0,0 0 0,0 0 0,0-1 0,0 1 0,0 0 0,0 0 0,0 0 1,0-1-1,-1 1 0,1 0 0,-1 1 0,-16 41 1179,-4-12-821,-2-1-1,-1 0 1,-33 30-1,-92 76 40,81-77-195,-10 8-11,24-22 367,-56 61 0,107-102-510,-1 0-1,1 0 0,0 0 0,0 0 1,1 1-1,-4 7 0,6-11-83,-1 0-1,1 0 0,0 0 1,0 0-1,-1 0 0,1 0 0,0 0 1,0 0-1,0 0 0,0 0 1,0 0-1,1 0 0,-1 0 0,0 0 1,0 0-1,1 0 0,-1 0 1,0 0-1,1-1 0,-1 1 0,1 0 1,-1 0-1,1 0 0,0 0 1,-1-1-1,1 1 0,0 0 1,-1-1-1,1 1 0,0 0 0,0-1 1,0 1-1,0-1 0,-1 1 1,1-1-1,0 0 0,0 1 0,0-1 1,0 0-1,0 0 0,0 0 1,0 1-1,2-1 0,19 3 125,1 0 0,1-1 0,-1-1 0,0-2 0,30-3 0,124-25 287,-142 23-373,648-106-480,-566 88-4154,-11-6-4815</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315"/>
    </inkml:context>
    <inkml:brush xml:id="br0">
      <inkml:brushProperty name="width" value="0.025" units="cm"/>
      <inkml:brushProperty name="height" value="0.025" units="cm"/>
    </inkml:brush>
  </inkml:definitions>
  <inkml:trace contextRef="#ctx0" brushRef="#br0">1 375 12075,'0'0'10789,"5"-9"-9945,22-36-681,-1-2 1,-3-1 0,-2-1 0,-2-1-1,19-77 1,-45 168 623,2 0 0,1 54 0,4-68-646,1 0-1,1-1 0,2 1 0,0-1 1,16 49-1,33 48 93,10 27 942,-55-127-930,-2 0 0,0 1-1,-2-1 1,3 45 0,-6-58-70,-1-1 0,0 1 0,-1 0 0,0 0 0,0 0 0,-4 11 0,4-19-149,1 0 0,-1 0 0,0 0 0,0 0 0,0-1 0,0 1 1,0 0-1,-1-1 0,1 1 0,0-1 0,-1 0 0,1 1 0,-1-1 0,1 0 0,-1 0 0,0 0 0,1 0 0,-1 0 0,0 0 1,0 0-1,0 0 0,1-1 0,-1 1 0,0-1 0,0 0 0,0 1 0,0-1 0,0 0 0,0 0 0,0 0 0,0-1 0,0 1 1,0 0-1,0-1 0,0 1 0,0-1 0,0 1 0,-2-2 0,-2-1-26,-1-1 0,1 1 0,0-1 0,0 0 0,1 0 0,-1-1 0,1 0 0,0 0 0,0 0 0,1 0 0,-1-1 0,1 0 0,0 0 0,1 0 0,-1 0 0,-2-9 0,-3-6 0,1 0 0,1 0 0,-8-42 0,11 43 0,1-1 0,1 1 0,1-1 0,0 1 0,5-32 0,-3 44 0,0 1 0,1 0 0,0 0 0,0 0 0,1 0 0,-1 0 0,2 1 0,-1-1 0,1 1 0,0 0 0,0 0 0,0 0 0,1 1 0,0-1 0,0 1 0,1 0 0,0 1 0,12-9 0,63-24-1038,-59 28-565,0 0 1,20-13-1,-4-5-6997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659"/>
    </inkml:context>
    <inkml:brush xml:id="br0">
      <inkml:brushProperty name="width" value="0.025" units="cm"/>
      <inkml:brushProperty name="height" value="0.025" units="cm"/>
    </inkml:brush>
  </inkml:definitions>
  <inkml:trace contextRef="#ctx0" brushRef="#br0">0 56 18065,'0'0'6342,"54"-45"-8104,-30 35-3683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036"/>
    </inkml:context>
    <inkml:brush xml:id="br0">
      <inkml:brushProperty name="width" value="0.025" units="cm"/>
      <inkml:brushProperty name="height" value="0.025" units="cm"/>
    </inkml:brush>
  </inkml:definitions>
  <inkml:trace contextRef="#ctx0" brushRef="#br0">41 166 6342,'0'0'7036,"-4"9"-4377,0-3-2180,2-3-162,0 1 1,-1 0-1,1-1 1,1 1-1,-1 0 0,0 0 1,1 0-1,0 0 0,0 0 1,0 0-1,0 0 0,1 0 1,0 1-1,0-1 0,0 6 1,1-9-214,0 0 0,0 0 0,-1 0 0,1 0 1,0 0-1,0 0 0,0-1 0,0 1 0,0 0 1,1-1-1,-1 1 0,0 0 0,0-1 0,0 0 0,1 1 1,-1-1-1,0 0 0,0 1 0,1-1 0,-1 0 1,0 0-1,0 0 0,1 0 0,-1 0 0,0-1 0,0 1 1,1 0-1,0-1 0,37-10 1097,-30 5-1016,0 0 0,-1 0 0,0-1-1,-1 0 1,1-1 0,-1 0 0,-1 0 0,1 0-1,-1-1 1,6-12 0,-8 14-59,0 0 0,-1 0 1,0-1-1,0 0 0,-1 1 1,0-1-1,0 0 0,0 0 1,-1 0-1,-1 0 0,1-1 1,-1 1-1,-2-14 0,1 20-104,1 0-1,-1 0 1,0 1 0,0-1-1,0 0 1,0 1-1,0-1 1,0 0-1,0 1 1,-1-1-1,1 1 1,0 0 0,-1-1-1,1 1 1,-1 0-1,0 0 1,1 0-1,-1 0 1,0 0-1,0 1 1,1-1-1,-1 0 1,0 1 0,0-1-1,0 1 1,0 0-1,0 0 1,0-1-1,0 1 1,0 0-1,0 1 1,0-1 0,-2 1-1,-1-1-1,0 1 1,0 0-1,-1 0 0,2 0 1,-1 1-1,0 0 1,0 0-1,0 0 0,1 1 1,-1-1-1,-6 6 0,4 0 24,-1 0-1,1 1 0,1 1 1,0-1-1,0 1 1,1 0-1,0 0 0,0 0 1,1 1-1,1 0 0,-4 16 1,3-9-23,2 0 1,0 0 0,0 1 0,2-1-1,0 1 1,4 22 0,-4-37-19,0-1-1,1 1 1,0 0-1,-1-1 1,1 1 0,0-1-1,1 1 1,-1-1 0,1 1-1,-1-1 1,1 0-1,0 0 1,0 0 0,1 0-1,-1 0 1,0-1 0,1 1-1,0 0 1,0-1 0,0 0-1,0 0 1,0 0-1,0 0 1,0 0 0,0-1-1,1 1 1,-1-1 0,1 0-1,-1 0 1,1 0-1,0-1 1,4 1 0,1-1-94,0-1 0,0 0 0,0 0 0,0-1 0,0 0 1,-1 0-1,1-1 0,-1 0 0,1-1 0,-1 0 0,-1 0 0,11-7 1,1-3-1127,-1 0 1,21-21 0,-25 21-621,-2 0 0,0-1 0,13-20-1,8-26-6190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749"/>
    </inkml:context>
    <inkml:brush xml:id="br0">
      <inkml:brushProperty name="width" value="0.025" units="cm"/>
      <inkml:brushProperty name="height" value="0.025" units="cm"/>
    </inkml:brush>
  </inkml:definitions>
  <inkml:trace contextRef="#ctx0" brushRef="#br0">36 49 5445,'0'0'14227,"-4"11"-11916,-3 11-1526,1 0-1,1 1 0,0-1 0,-1 40 0,3 107 1587,3-121-2139,0-45-217,5 73 176,-5-72-152,1 0-1,0 0 1,0 1-1,0-1 1,0 0-1,1-1 1,-1 1-1,1 0 1,0 0-1,0-1 1,1 1-1,-1-1 1,1 0-1,0 1 1,3 2-1,-5-5 17,0-1 0,0 1 0,0-1 1,0 1-1,1-1 0,-1 0 0,0 1 0,0-1 0,0 0 0,1 0 1,-1 0-1,0 1 0,0-1 0,0-1 0,1 1 0,-1 0 0,0 0 1,0 0-1,1-1 0,-1 1 0,0 0 0,0-1 0,0 1 0,0-1 0,0 0 1,0 1-1,0-1 0,0 0 0,0 0 0,0 1 0,0-1 0,0 0 1,0 0-1,0-2 0,29-40 710,-23 31-711,-4 8-36,31-41 71,-33 43-91,0 1 0,0 0 0,0-1 0,1 1 0,-1 0 0,0 0 0,1 0-1,-1 0 1,1 0 0,-1 0 0,1 0 0,-1 1 0,1-1 0,0 0 0,-1 1 0,1-1 0,0 1-1,0 0 1,-1-1 0,1 1 0,0 0 0,0 0 0,-1 0 0,1 0 0,0 1 0,0-1-1,2 1 1,-3 1 2,1-1-1,-1 1 0,0-1 0,1 1 1,-1 0-1,0 0 0,0-1 0,0 1 1,0 0-1,0 0 0,-1 0 1,1 0-1,-1 0 0,1 0 0,-1 1 1,0-1-1,1 3 0,0 44 3,-1-42-1,1 107-124,15-119 128,-4-3-73,-2-2 0,1 0 0,-1 0 0,-1 0 0,1-2-1,-2 1 1,0-1 0,0 0 0,7-16 0,-3 1-492,0 0 0,-2-1 1,10-43-1,-10 23 331,-3 0-1,-2 0 1,-1 0-1,-5-68 0,0 114 252,-3-32 177,4 33-150,0 0-1,0 0 0,-1 0 0,1-1 0,-1 1 1,1 0-1,-1 0 0,1 0 0,-1 0 0,1 0 0,-1 0 1,0 0-1,0 0 0,1 1 0,-1-1 0,0 0 0,0 0 1,0 0-1,0 1 0,0-1 0,0 1 0,0-1 1,-2 0-1,2 1-22,0 0 0,1 0 0,-1 0 1,0 1-1,0-1 0,1 0 0,-1 1 0,0-1 1,1 0-1,-1 1 0,0-1 0,1 1 0,-1-1 1,1 1-1,-1-1 0,0 1 0,1 0 0,0-1 1,-1 1-1,1 0 0,-1-1 0,1 1 0,0 0 1,-1-1-1,1 1 0,0 0 0,0 0 0,0-1 1,-1 1-1,1 0 0,0 0 0,0-1 1,0 2-1,-3 34 200,3-30-142,-2 33 54,1 1 1,2 0 0,7 45-1,-6-72-127,1 1 0,1-1 0,0 0-1,1-1 1,0 1 0,1-1-1,0 0 1,1 0 0,0-1 0,1 0-1,0 0 1,20 19 0,-17-20 5,-8-8-9,0 0-1,0 0 1,-1 1 0,1-1-1,-1 1 1,0 0 0,0-1-1,0 1 1,0 0 0,0 0-1,2 6 1,-4-9-1,0 1 0,-1-1-1,1 0 1,0 0 0,-1 1 0,1-1 0,0 0 0,-1 0 0,1 0-1,0 1 1,-1-1 0,1 0 0,0 0 0,-1 0 0,1 0 0,0 0-1,-1 0 1,1 0 0,0 0 0,-1 0 0,1 0 0,-1 0-1,1 0 1,0 0 0,-1 0 0,1 0 0,0 0 0,-1 0 0,1 0-1,0 0 1,-1-1 0,1 1 0,0 0 0,-1 0 0,1 0 0,0-1-1,-1 1 1,-17-8 23,-48-38 34,-43-26 87,108 72-126,0-1-1,-1 1 0,1-1 0,0 0 1,0 1-1,-1-1 0,1 0 0,0 0 1,0 0-1,0 0 0,0 0 0,0 0 1,0 0-1,0 0 0,0 0 0,1 0 1,-1-1-1,0 1 0,1 0 0,-1-1 1,1 1-1,-1 0 0,1-3 0,0 3 1,1-1-1,0 0 1,0 1-1,0-1 1,0 1-1,0-1 0,0 1 1,0-1-1,1 1 1,-1 0-1,0 0 1,1-1-1,-1 1 1,1 0-1,-1 0 1,1 1-1,0-1 1,2-1-1,77-37-1058,-54 27-493,-1 0 0,-1-1 0,-1-2 0,38-28 0,-32 14-8022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4.906"/>
    </inkml:context>
    <inkml:brush xml:id="br0">
      <inkml:brushProperty name="width" value="0.025" units="cm"/>
      <inkml:brushProperty name="height" value="0.025" units="cm"/>
    </inkml:brush>
  </inkml:definitions>
  <inkml:trace contextRef="#ctx0" brushRef="#br0">89 616 4548,'-9'0'6609,"-2"1"-5776,6-1-79,0 1-1,0-1 1,0 0-1,0-1 0,0 1 1,0-1-1,-7-2 1,10 2-582,1 1 1,-1-1 0,1 0 0,0 0-1,0 0 1,-1 0 0,1 0 0,0 0-1,0 0 1,0 0 0,0-1 0,0 1-1,1 0 1,-1-1 0,0 1 0,0 0-1,1-1 1,-1 1 0,1-1 0,-1 1-1,1-1 1,0 1 0,0-1 0,-1 1-1,1-1 1,0 0 0,1 1 0,-1-1-1,0 1 1,0-1 0,1 1 0,0-3-1,1-4 275,1 0 0,0 0 0,0 1 0,1-1-1,0 1 1,1 0 0,-1 0 0,1 1 0,0 0-1,1-1 1,6-5 0,-4 5-313,-1 0 1,1 0-1,0 1 1,1 0-1,-1 1 1,1-1-1,0 2 1,16-7-1,-24 11-133,0-1 0,0 1 0,0 0 0,0 0 1,0-1-1,0 1 0,0 0 0,0 0 0,0 0 0,0 0 0,0 0 0,0 0 0,0 0 1,0 1-1,0-1 0,0 0 0,0 0 0,0 1 0,0-1 0,0 1 0,0-1 0,0 1 1,0-1-1,0 1 0,0 0 0,0-1 0,0 1 0,-1 0 0,1 0 0,0 0 0,-1 0 1,1-1-1,-1 1 0,1 0 0,-1 0 0,1 0 0,-1 0 0,1 0 0,-1 0 0,0 0 1,0 0-1,1 2 0,0 6 13,0-1 1,-1 1 0,0 0-1,-2 13 1,1 0 3,0 14 3,0 46-92,1-78 53,1 1-1,-1-1 1,1 0 0,0 0 0,0 0-1,0 0 1,0 0 0,1-1 0,-1 1-1,1 0 1,0 0 0,1-1 0,-1 0 0,0 1-1,5 3 1,-6-6 18,1 0-1,0 0 1,0 1 0,-1-1-1,1-1 1,0 1-1,0 0 1,0 0 0,0-1-1,0 1 1,0-1 0,0 0-1,1 1 1,-1-1-1,0 0 1,0 0 0,0 0-1,0-1 1,0 1-1,0-1 1,0 1 0,0-1-1,0 1 1,0-1 0,0 0-1,0 0 1,0 0-1,0 0 1,-1 0 0,1-1-1,0 1 1,-1 0-1,1-1 1,-1 1 0,1-1-1,1-3 1,7-7 106,-1 0 0,-1 0 0,14-26 1,-21 35-80,11-18 60,-2-1 0,0-1 0,-2 0 1,-1 0-1,0 0 0,-2-1 0,-1 0 0,3-42 1,-20 122-355,11-19 271,0-20-1,0 1 1,1 0-1,1 0 1,1 0-1,1-1 1,0 1-1,9 30 1,-11-47 12,0 0 0,0 0 0,1 0 0,-1 1 0,1-1 0,-1 0 0,1 0 0,-1 0 0,1 0 0,-1 0 0,1 0 0,0-1 0,0 1 0,0 0 0,-1 0 0,1 0 0,0-1 0,0 1 0,0 0 1,0-1-1,0 1 0,0-1 0,0 1 0,0-1 0,0 1 0,1-1 0,-1 0 0,0 0 0,0 1 0,0-1 0,0 0 0,0 0 0,1 0 0,-1 0 0,0-1 0,0 1 0,0 0 0,0 0 0,0-1 0,0 1 0,1 0 0,-1-1 0,0 1 1,0-1-1,0 0 0,0 1 0,0-1 0,-1 0 0,1 1 0,0-1 0,0 0 0,0-1 0,5-4 104,0 0 0,-1 0 1,0-1-1,-1 0 0,1 0 1,3-8-1,0-4-120,-1 0 0,-1 0 0,0-1 0,-1 0 0,-2-1 0,0 1 0,-1-1 0,-1 1 0,0-1 0,-2 1 0,-1-1 0,-3-20 0,4 39 0,1 0 0,0 0 0,-1 0 0,0 0 0,1 0 0,-1 0 0,0 0 0,0 0 0,0 0 0,0 0 0,0 0 0,-1 1 0,1-1 0,-1 1 0,1-1 0,-1 1 0,1-1 0,-1 1 0,-2-2 0,4 3 0,-1 0 0,1 0 0,-1 0 0,1 0 0,-1 0 0,1 0 0,-1 0 0,1 0 0,0 0 0,-1 0 0,1 0 0,-1 0 0,1 1 0,-1-1 0,1 0 0,-1 0 0,1 0 0,0 1 0,-1-1 0,1 0 0,0 0 0,-1 1 0,1-1 0,0 0 0,-1 1 0,1-1 0,0 0 0,-1 1 0,-6 25 0,6-14 0,-1 0 0,1 0 0,1 0 0,-1 0 0,2 0 0,0 0 0,0 0 0,5 18 0,-5-29 0,-1 1 0,0-1 0,1 0 0,-1 0 0,1 0 0,-1 0 0,1 0 0,0 0 0,-1 1 0,1-2 0,0 1 0,0 0 0,0 0 0,0 0 0,0 0 0,0 0 0,0-1 0,0 1 0,0 0 0,0-1 0,0 1 0,0-1 0,0 1 0,0-1 0,1 0 0,-1 1 0,2-1 0,-1 0 0,0-1 0,0 1 0,0-1 0,0 0 0,0 0 0,0 1 0,0-1 0,-1 0 0,1-1 0,0 1 0,0 0 0,-1 0 0,1-1 0,1-2 0,4-3 0,-1-1 0,0 1 0,0-2 0,-1 1 0,7-14 0,-7 6 0,-1 0 0,0 0 0,-1 0 0,2-25 0,-6 81 0,-1-24 0,2 1 0,0-1 0,1 0 0,0 1 0,7 26 0,-8-41 0,1 0 0,0 0 0,-1 0 0,1 0 0,0 0 0,0 0 0,0 0 0,0 0 0,1 0 0,-1-1 0,0 1 0,1-1 0,-1 1 0,1-1 0,0 1 0,-1-1 0,1 0 0,0 0 0,0 0 0,0 0 0,0 0 0,4 1 0,-3-1 0,1-1 0,-1 0 0,1 0 0,-1 0 0,1-1 0,0 1 0,-1-1 0,0 0 0,1 1 0,-1-2 0,1 1 0,4-3 0,5-3 0,0 0 0,-1-2 0,0 1 0,0-2 0,14-14 0,-23 22 0,-1 0 0,1-1 0,0 0 0,-1 1 0,0-1 0,0 0 0,0 0 0,0 0 0,0-1 0,0 1 0,-1 0 0,0-1 0,1 1 0,0-8 0,-3 10 0,1 0 0,-1 0 0,0 0 0,0 0 0,0 0 0,1 0 0,-1 0 0,0 1 0,0-1 0,0 0 0,-1 1 0,1-1 0,0 0 0,0 1 0,0-1 0,0 1 0,-1 0 0,1-1 0,0 1 0,0 0 0,-1 0 0,1 0 0,0 0 0,-3 0 0,-38-3 0,39 3 0,1 1 0,0-1 0,1 0 0,-1 0 0,1 0 0,-1 0 0,0 0 0,1 0 0,-1 0 0,1 0 0,-1 0 0,0-1 0,1 1 0,-1-1 0,1 1 0,-1-1 0,1 0 0,-1 0 0,1 1 0,0-1 0,-1 0 0,1 0 0,0 0 0,0 0 0,0-1 0,0 1 0,0 0 0,0 0 0,0-1 0,-1-1 0,2 0 0,1 0 0,-1 0 0,1 0 0,0 0 0,-1 1 0,2-1 0,-1 0 0,0 0 0,0 1 0,1-1 0,-1 1 0,1-1 0,0 1 0,0 0 0,0 0 0,3-3 0,73-64 0,-60 55 0,0-1 0,-1-1 0,-1 0 0,20-25 0,-22 9-4093,-13 29 3215,-1 1-1,1-1 1,-1 1 0,0-1-1,0 0 1,0 1 0,0-1 0,-1 1-1,1-1 1,-1 1 0,-1-6-1,-11-10-15333</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250"/>
    </inkml:context>
    <inkml:brush xml:id="br0">
      <inkml:brushProperty name="width" value="0.025" units="cm"/>
      <inkml:brushProperty name="height" value="0.025" units="cm"/>
    </inkml:brush>
  </inkml:definitions>
  <inkml:trace contextRef="#ctx0" brushRef="#br0">0 25 13036,'0'0'10218,"49"-19"-9577,-4 15-545,6 3-96,-1 1-1890,-1 0-3235</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591"/>
    </inkml:context>
    <inkml:brush xml:id="br0">
      <inkml:brushProperty name="width" value="0.025" units="cm"/>
      <inkml:brushProperty name="height" value="0.025" units="cm"/>
    </inkml:brush>
  </inkml:definitions>
  <inkml:trace contextRef="#ctx0" brushRef="#br0">58 534 14446,'0'0'7650,"-9"9"-3833,9-9-3800,-7 8 560,-1 0 0,1 1 0,1 0 0,-6 11-1,10-18-489,1 0 0,0 0-1,0 0 1,1 0-1,-1 0 1,0 0-1,1 1 1,-1-1 0,1 0-1,0 0 1,0 0-1,0 1 1,0-1-1,0 4 1,1-5-70,0 1 0,0-1 0,-1 0 0,1 0 0,0 1 0,0-1 0,0 0 1,0 0-1,0 0 0,0 0 0,1 0 0,-1 0 0,0 0 0,1 0 0,-1-1 0,0 1 0,1 0 0,-1-1 0,1 1 0,-1-1 1,1 1-1,-1-1 0,1 0 0,-1 0 0,3 0 0,0 1-15,1 0 0,0-1 0,0 0 0,0 0 0,0 0 0,0-1 0,-1 0 1,1 0-1,0 0 0,0 0 0,-1-1 0,1 0 0,-1 0 0,1 0 0,-1 0 0,4-4 0,-1 1 0,0-1 0,0 0-1,-1-1 1,0 1 0,0-1 0,-1 0-1,0 0 1,5-11 0,1-5-2,-1 0 1,-1 0-1,-1-1 0,-1 0 1,6-36-1,-5-1 531,-2-1 1,-2 0-1,-9-108 0,-1 145-491,2 17-44,1 11 0,-1 36 4,2 1 0,4 50 0,0-39 0,-2-45 0,0 32 0,3 1 0,7 41 0,-9-72 0,0 1 0,1-1 0,0 0 0,1 0 0,0 1 0,0-2 0,1 1 0,0 0 0,0-1 0,1 1 0,0-1 0,0-1 0,1 1 0,0-1 0,12 11 0,-14-15-351,1 1 0,0-1 0,0-1 0,0 1 0,0 0 0,0-1 0,0 0 0,0 0 0,0-1 0,0 0 0,1 1 0,-1-2 0,0 1 0,0 0 0,0-1 0,0 0 0,0-1 0,0 1 0,7-4 0,19-13-7523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6.680"/>
    </inkml:context>
    <inkml:brush xml:id="br0">
      <inkml:brushProperty name="width" value="0.025" units="cm"/>
      <inkml:brushProperty name="height" value="0.025" units="cm"/>
    </inkml:brush>
  </inkml:definitions>
  <inkml:trace contextRef="#ctx0" brushRef="#br0">235 446 5125,'0'0'10255,"-9"-5"-8477,6 4-1667,-1-1 52,0 0-1,0 0 1,-1 0-1,1 0 1,0 1 0,-1 0-1,1 0 1,-1 0-1,1 0 1,-1 1 0,0 0-1,1 0 1,-1 0 0,1 0-1,-1 1 1,0 0-1,1 0 1,0 0 0,-1 0-1,1 1 1,-6 2-1,0 3 97,1 0 0,0 1 0,0 0 0,1 0-1,0 1 1,0 0 0,1 0 0,1 1-1,-1 0 1,1 0 0,1 0 0,0 1 0,0 0-1,1 0 1,1 0 0,0 0 0,0 1 0,1-1-1,1 1 1,-1 12 0,2-23-253,0 0 0,0 0 0,0-1 0,0 1 0,1 0 0,-1 0 0,0 0-1,0 0 1,0 0 0,1 0 0,-1-1 0,1 1 0,-1 0 0,0 0 0,1 0 0,-1-1 0,1 1 0,0 0 0,-1-1 0,1 1 0,0-1 0,-1 1 0,1 0 0,0-1 0,0 1 0,-1-1-1,1 0 1,0 1 0,0-1 0,0 0 0,0 1 0,-1-1 0,1 0 0,0 0 0,0 0 0,0 0 0,0 0 0,0 0 0,0 0 0,0 0 0,1 0 0,1-1 2,1 0 0,0 0 0,0 0 0,-1 0 0,1-1 0,-1 0 1,1 1-1,-1-1 0,6-5 0,5-5 63,0-2 0,-1 0 1,0 0-1,-2-1 0,1-1 1,-2 0-1,0 0 0,14-34 1,-6 7 278,-2 0 0,16-72 0,-24 81 41,-2-1-1,-1 1 1,-2-1-1,-1 0 1,-5-66 0,4 100-373,-1 0 1,0 1 0,0-1 0,0 1-1,0-1 1,0 0 0,0 1 0,-1-1-1,1 1 1,0-1 0,0 0 0,0 1-1,-1-1 1,1 1 0,0-1 0,0 1-1,-1-1 1,1 1 0,0-1-1,-1 1 1,1-1 0,-1 1 0,1 0-1,-1-1 1,1 1 0,-1 0 0,1-1-1,-1 1 1,-10 11 185,-5 28-172,4 17 15,2 1 1,-1 69-1,5 116-589,6-241 510,6 63-1539,-6-62 1466,1 0-1,-1-1 1,1 1 0,-1-1 0,1 1 0,0-1-1,-1 1 1,1-1 0,0 0 0,0 1 0,0-1-1,0 0 1,0 1 0,0-1 0,2 1 0,-2-2 2,0 1 1,0-1-1,0 0 1,0 0-1,0 0 1,0 0-1,0 0 1,0 0-1,0 0 1,0 0-1,0 0 1,0 0 0,0 0-1,0-1 1,0 1-1,-1 0 1,1-1-1,0 1 1,0-1-1,0 1 1,0-1-1,0 1 1,0-1-1,-1 1 1,1-1-1,0 0 1,0-1 0,22-28-3993,0-12-2044</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008"/>
    </inkml:context>
    <inkml:brush xml:id="br0">
      <inkml:brushProperty name="width" value="0.025" units="cm"/>
      <inkml:brushProperty name="height" value="0.025" units="cm"/>
    </inkml:brush>
  </inkml:definitions>
  <inkml:trace contextRef="#ctx0" brushRef="#br0">88 52 15407,'-6'12'3010,"-1"2"-2416,1 0 317,-1 1 0,-1-1 0,0-1 1,-1 1-1,0-1 0,-14 14 0,23-27-910,0 0 0,-1 0 0,1 0 0,0 0 0,0-1 0,-1 1 0,1 0 0,0 0 0,0 0 0,0 0 0,-1 0 0,1 0 0,0-1 0,0 1 0,0 0 0,0 0 0,0 0-1,-1 0 1,1-1 0,0 1 0,0 0 0,0 0 0,0 0 0,0-1 0,0 1 0,0 0 0,0 0 0,-1 0 0,1-1 0,0 1 0,0 0 0,0 0 0,0-1 0,0 1 0,0 0 0,0 0 0,0 0-1,1-1 1,-1 1 0,0 0 0,0 0 0,0-1 0,0 1 0,0 0 0,0 0 0,0 0 0,0-1 0,1 1 0,-1 0 0,2-17-268,55-142-587,-54 156 1278,0 11-20,-1 26 311,-1 45 145,-1-65-800,0-4 4,0 0-1,0 1 1,1-1-1,0 0 1,4 17-1,-5-26-57,1 0 0,-1 0 0,1 0 0,-1 0 1,1-1-1,-1 1 0,1 0 0,-1 0 0,1 0 0,0 0 0,-1-1 1,1 1-1,0 0 0,0-1 0,-1 1 0,1 0 0,0-1 0,0 1 0,0-1 1,0 1-1,0-1 0,0 0 0,0 1 0,1-1 0,1 0-2,0 0 0,-1-1 1,1 1-1,-1-1 0,1 0 0,-1 0 0,0 0 0,1 0 0,-1 0 1,0 0-1,0-1 0,0 1 0,0-1 0,4-3 0,92-84-8999,-83 71 1986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520"/>
    </inkml:context>
    <inkml:brush xml:id="br0">
      <inkml:brushProperty name="width" value="0.025" units="cm"/>
      <inkml:brushProperty name="height" value="0.025" units="cm"/>
    </inkml:brush>
  </inkml:definitions>
  <inkml:trace contextRef="#ctx0" brushRef="#br0">1 25 14894,'0'0'12844,"57"-15"-12139,-32 12-513,2-2-128,0 4 0,-3 1-32,-1 0-544,-7 0-2019,-1 0-2081,-6 0-1890</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362"/>
    </inkml:context>
    <inkml:brush xml:id="br0">
      <inkml:brushProperty name="width" value="0.025" units="cm"/>
      <inkml:brushProperty name="height" value="0.025" units="cm"/>
    </inkml:brush>
  </inkml:definitions>
  <inkml:trace contextRef="#ctx0" brushRef="#br0">136 0 11627,'0'0'9518,"-8"3"-5791,0 1-3447,1 0 0,0 1 0,0 0 0,0 0 0,1 0 0,0 1 0,0 0 0,0 0 0,1 0 0,0 1 0,0 0 1,0 0-1,1 0 0,0 1 0,-5 15 0,3-9-295,0 0 1,2 1-1,0-1 1,0 1-1,2 0 1,-1 1-1,2-1 1,1 27-1,0-41-7,0-1 0,0 1 1,0 0-1,0-1 0,0 1 0,1 0 0,-1-1 0,0 1 0,1 0 0,-1-1 0,0 1 0,1-1 0,-1 1 0,1-1 0,-1 1 0,1-1 1,-1 1-1,1-1 0,-1 1 0,1-1 0,-1 0 0,1 1 0,0-1 0,-1 0 0,1 0 0,-1 1 0,1-1 0,0 0 0,-1 0 0,1 0 1,0 0-1,-1 0 0,1 0 0,0 0 0,-1 0 0,1 0 0,0 0 0,-1 0 0,1 0 0,0 0 0,-1 0 0,1-1 0,0 1 0,-1 0 1,1-1-1,-1 1 0,1 0 0,0-1 0,-1 1 0,1-1 0,-1 1 0,1-1 0,33-23-364,-4-8 401,24-21-53,-51 50 61,1 1-1,-1-1 1,1 1 0,0-1-1,-1 1 1,1 0-1,0 1 1,0-1 0,1 1-1,-1-1 1,0 1 0,0 1-1,6-2 1,-9 3 13,1-1 0,-1 1 1,0 0-1,0-1 0,-1 1 0,1 0 1,0 0-1,0 0 0,0-1 0,0 1 1,-1 0-1,1 0 0,0 0 0,-1 0 1,1 1-1,-1-1 0,1 0 0,-1 0 1,0 0-1,1 0 0,-1 0 0,0 1 1,0-1-1,0 0 0,0 0 0,0 0 1,0 1-1,0-1 0,0 2 0,-3 40 815,0-34-721,0 0 0,0 0 0,-1-1 0,0 1 0,-1-1 0,0 0 0,0 0 0,0 0 0,-1-1 0,-1 0 0,1 0 0,-1-1 0,0 1 1,0-1-1,-1-1 0,0 0 0,0 0 0,0 0 0,0-1 0,-1 0 0,-11 3 0,19-7-164,1 0 0,-1 1 1,0-1-1,1 0 0,-1 0 0,0 0 0,1 0 1,-1 0-1,0 0 0,1 0 0,-1 0 0,0 0 0,0 0 1,1-1-1,-1 1 0,1 0 0,-1 0 0,0 0 1,1-1-1,-1 1 0,0 0 0,1-1 0,-1 1 1,1-1-1,-1 1 0,1-1 0,-1 1 0,1-1 1,-1 1-1,1-1 0,0 1 0,-1-1 0,1 0 0,0 1 1,-1-1-1,1 1 0,0-1 0,0-1 0,1-27-4327,6 4-3155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469"/>
    </inkml:context>
    <inkml:brush xml:id="br0">
      <inkml:brushProperty name="width" value="0.025" units="cm"/>
      <inkml:brushProperty name="height" value="0.025" units="cm"/>
    </inkml:brush>
  </inkml:definitions>
  <inkml:trace contextRef="#ctx0" brushRef="#br0">125 46 12524,'0'0'6203,"-8"-6"-3763,-29-19-812,36 24-1516,0 0 0,0 1 0,0-1 0,0 1 0,0-1 0,-1 1 0,1-1 0,0 1 0,-1 0 0,1 0-1,0-1 1,0 1 0,-1 0 0,1 0 0,0 0 0,-1 1 0,1-1 0,0 0 0,-1 0 0,1 1 0,0-1 0,0 1 0,0-1 0,-1 1 0,1-1 0,0 1 0,0 0 0,0 0 0,0 0 0,0-1 0,0 1 0,0 0 0,0 0 0,1 0 0,-1 0 0,-1 2 0,-16 42 853,17-42-895,-4 13 50,1 0 0,1 0 0,-1 20 0,3-33-223,1-1-1,0 1 0,-1 0 1,1 0-1,1 0 0,-1-1 0,0 1 1,1 0-1,-1 0 0,1-1 1,0 1-1,0 0 0,0-1 0,0 1 1,0-1-1,0 1 0,1-1 1,-1 0-1,1 1 0,0-1 0,0 0 1,0 0-1,0 0 0,0 0 1,0-1-1,0 1 0,4 1 1,1 1 79,0 0 0,0 0 1,0 0-1,-1 1 0,0 0 1,0 0-1,0 1 0,0-1 1,-1 1-1,0 1 0,0-1 1,-1 1-1,0-1 1,7 16-1,3 10 324,-2 0 0,10 40 0,-10-30-189,4 9-39,9 63-1,-21-91 107,-1 0 0,-2 0 0,0 0 1,-1 0-1,-5 30 0,4-48 18,0 0 1,-1 0-1,0 0 1,0 0-1,0-1 1,0 1-1,-1-1 1,1 1-1,-1-1 0,-1 0 1,1 0-1,0 0 1,-1 0-1,-5 4 1,8-7-118,0 0 1,0-1-1,-1 1 1,1 0-1,0 0 0,-1-1 1,1 1-1,-1-1 1,1 1-1,-1-1 1,1 0-1,-1 1 1,1-1-1,-1 0 1,1 0-1,-1 0 0,1 0 1,-1 0-1,1 0 1,-3-1-1,2 0-40,0 0 0,1-1-1,-1 1 1,0 0-1,0-1 1,1 1 0,-1-1-1,1 1 1,-1-1-1,1 0 1,-1 0 0,1 0-1,0 1 1,0-1 0,0 0-1,0-1 1,1 1-1,-2-2 1,-4-17-39,0 0 0,2-1 0,0 1 0,2-1 0,0 1 0,1-1 0,3-22 0,1 10 0,1 0 0,1 1 0,19-61 0,-2 36 0,38-72 0,16-38 0,-72 155 1,0 0 0,-1 0-1,0 0 1,0-15 0,-2 25-1,-1 0-1,0 0 1,0 0 0,-1 0-1,1 0 1,0 0-1,-1 1 1,0-1 0,0 0-1,-2-5 1,2 7-1,0 0 1,1 0-1,-1 0 1,0 0-1,0 0 0,0 0 1,0 0-1,0 0 1,0 1-1,0-1 0,0 0 1,0 1-1,-1-1 1,1 1-1,0-1 1,0 1-1,0 0 0,-1-1 1,1 1-1,0 0 1,-1 0-1,1 0 0,0 0 1,0 0-1,-1 0 1,0 1-1,-2 0-8,1 0 1,-1 0-1,1 1 1,-1 0-1,1 0 0,0 0 1,0 0-1,0 0 1,0 1-1,0-1 0,1 1 1,-1 0-1,1-1 0,-1 1 1,1 1-1,0-1 1,0 0-1,1 0 0,-1 1 1,-1 3-1,-5 12 5,1 0 1,-7 26-1,10-33 18,1 0 0,0 0 0,1 1 0,1-1 0,0 1 0,0-1 0,3 21 0,-2-32-52,1 0 0,-1 0 0,1 0-1,0 0 1,0 0 0,-1 0 0,1 0 0,0-1 0,0 1 0,0 0 0,0 0 0,0-1 0,0 1-1,0-1 1,0 1 0,0 0 0,0-1 0,0 0 0,1 1 0,-1-1 0,0 0 0,0 0-1,0 1 1,0-1 0,1 0 0,-1 0 0,0 0 0,0-1 0,0 1 0,1 0 0,-1 0 0,0-1-1,0 1 1,1-1 0,43-14-3828,-11-10-1168,1-9-2829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812"/>
    </inkml:context>
    <inkml:brush xml:id="br0">
      <inkml:brushProperty name="width" value="0.025" units="cm"/>
      <inkml:brushProperty name="height" value="0.025" units="cm"/>
    </inkml:brush>
  </inkml:definitions>
  <inkml:trace contextRef="#ctx0" brushRef="#br0">156 0 15727,'-9'7'5958,"-12"11"-4221,0 0 1,-21 27 0,35-37-1564,0 1 0,0 0-1,0 0 1,2 0 0,-1 1-1,1 0 1,0 0 0,1 0-1,-5 20 1,9-30-185,0 0-1,0 0 1,0 1 0,0-1-1,0 0 1,0 1 0,1-1 0,-1 0-1,0 0 1,0 0 0,0 1-1,0-1 1,0 0 0,1 0-1,-1 1 1,0-1 0,0 0-1,0 0 1,1 0 0,-1 0-1,0 1 1,0-1 0,1 0-1,-1 0 1,0 0 0,0 0 0,1 0-1,-1 0 1,0 0 0,1 0-1,-1 0 1,0 0 0,0 0-1,1 0 1,-1 0 0,0 0-1,0 0 1,1 0 0,-1 0-1,0 0 1,1 0 0,-1 0-1,0 0 1,0 0 0,1-1-1,-1 1 1,0 0 0,0 0 0,0 0-1,1 0 1,-1-1 0,17-6 28,4-6 26,-8 4-37,0 0 0,1 1 1,0 0-1,1 1 0,0 1 1,0 1-1,0 0 0,0 0 0,1 2 1,30-4-1,-45 7-7,1 0 0,-1 0 1,1 0-1,-1 1 0,1-1 0,-1 0 1,1 1-1,-1-1 0,1 1 0,-1-1 0,0 1 1,1 0-1,-1-1 0,0 1 0,1 0 0,-1 0 1,0 0-1,0 0 0,0 0 0,0 0 1,0 1-1,0-1 0,0 0 0,0 0 0,1 3 1,-1 0 38,0-1 1,1 1-1,-1 1 1,-1-1-1,1 0 1,0 0-1,-1 0 1,0 0-1,-1 7 1,0 0 146,0 0 0,-1 0 0,-1 0 0,0-1 0,0 1 0,-9 18 0,6-19 84,-1 1 0,0-1 0,-1-1 0,0 0 0,-10 10 0,14-15-175,0-1 0,0 1 0,-1-1 0,1 0 0,-1 0 0,0 0 0,0-1 0,0 0 1,-1 0-1,1 0 0,0 0 0,-1-1 0,-6 1 0,11-2-175,1 0 0,-1 0 0,0-1 0,1 1-1,-1 0 1,0 0 0,1 0 0,-1-1 0,0 1 0,1 0 0,-1-1 0,0 1 0,1-1-1,-1 1 1,1-1 0,-1 1 0,1-1 0,-1 1 0,1-1 0,-1 1 0,1-1 0,0 0-1,-1 1 1,1-1 0,0 0 0,-1 1 0,1-1 0,0 0 0,0 1 0,0-1 0,0 0-1,0 1 1,-1-1 0,1 0 0,1-1 0,0-33-7754,-1 28 4913,4-26-12773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9.808"/>
    </inkml:context>
    <inkml:brush xml:id="br0">
      <inkml:brushProperty name="width" value="0.025" units="cm"/>
      <inkml:brushProperty name="height" value="0.025" units="cm"/>
    </inkml:brush>
  </inkml:definitions>
  <inkml:trace contextRef="#ctx0" brushRef="#br0">64 280 5381,'0'0'7960,"0"-10"-4635,1-3-2721,0 1 745,0 0 0,0 0 0,-1 0-1,-1 1 1,-3-20 0,4 30-1299,0 1 1,0 0 0,0 0-1,-1-1 1,1 1 0,0 0 0,0 0-1,0-1 1,0 1 0,0 0-1,-1 0 1,1-1 0,0 1 0,0 0-1,0 0 1,-1 0 0,1 0-1,0-1 1,0 1 0,-1 0-1,1 0 1,0 0 0,0 0 0,-1 0-1,1 0 1,0 0 0,0 0-1,-1-1 1,1 1 0,0 0-1,-1 0 1,1 0 0,0 0 0,0 1-1,-1-1 1,1 0 0,0 0-1,0 0 1,-1 0 0,1 0 0,0 0-1,-1 0 1,1 0 0,0 0-1,0 1 1,0-1 0,-1 0-1,1 0 1,0 0 0,0 1 0,0-1-1,-1 0 1,1 0 0,0 0-1,0 1 1,-11 13 371,3 7-315,1 0-1,1 0 0,0 0 0,2 1 1,0-1-1,2 1 0,0 0 0,1 0 1,3 23-1,-2-44-105,0-1 0,0 1 0,0-1 0,0 1 0,0-1 1,0 0-1,0 1 0,0-1 0,0 1 0,0-1 0,0 0 0,0 1 0,1-1 1,-1 1-1,0-1 0,0 0 0,0 1 0,1-1 0,-1 0 0,0 1 0,0-1 1,1 0-1,-1 1 0,0-1 0,1 0 0,-1 0 0,0 1 0,1-1 0,-1 0 1,0 0-1,1 0 0,-1 0 0,1 1 0,-1-1 0,0 0 0,1 0 0,-1 0 1,1 0-1,-1 0 0,0 0 0,1 0 0,-1 0 0,1 0 0,-1 0 0,0 0 1,1 0-1,-1 0 0,1-1 0,-1 1 0,0 0 0,1 0 0,-1 0 0,1 0 1,-1-1-1,1 1 0,19-18 107,-3-7-72,-1-1 0,-1-1 0,-2 0 0,0-1 0,-2 0 1,-1-1-1,-1 0 0,8-47 0,-28 152 135,3-26-118,-2 72 1,9-121-54,1 1 1,0-1 0,0 1-1,0-1 1,0 1 0,0-1 0,0 1-1,0 0 1,0-1 0,1 1-1,-1-1 1,1 1 0,-1-1-1,1 1 1,0-1 0,-1 0-1,1 1 1,0-1 0,0 0-1,0 1 1,0-1 0,1 1-1,-1-2 8,0 0-1,0 0 1,1 0 0,-1 0-1,0 0 1,0 0 0,0-1-1,0 1 1,0 0-1,0-1 1,0 1 0,0-1-1,0 1 1,0-1 0,0 1-1,0-1 1,0 0-1,0 0 1,0 1 0,0-1-1,-1 0 1,2-1 0,7-8 124,0-1 1,-1 0-1,11-19 1,59-127 442,-32 60-494,-46 97-85,0-1 0,1 0-1,-1 1 1,0-1 0,0 1-1,0-1 1,1 1 0,-1-1-1,0 1 1,0-1 0,1 1 0,-1-1-1,0 1 1,1-1 0,-1 1-1,1-1 1,-1 1 0,1 0 0,-1-1-1,1 1 1,-1 0 0,1-1-1,-1 1 1,1 0 0,-1 0 0,1 0-1,-1-1 1,2 1 0,3 16-53,-4 42 80,-2-46 7,-9 213 141,12-242-43,1 1-1,1 0 1,0 0 0,2 0 0,13-30 0,-4 11-9,-5 6-119,-5 13 0,0 1 0,1-1 0,1 1 0,1 1 0,0-1 0,12-16 0,-20 31 0,1 0 0,-1-1 0,0 1 0,0 0 0,1-1 0,-1 1 0,0 0 0,0 0 0,1-1 0,-1 1 0,0 0 0,1 0 0,-1 0 0,0-1 0,1 1 0,-1 0 0,0 0 0,1 0 0,-1 0 0,1 0 0,-1 0 0,0 0 0,1 0 0,-1 0 0,1 0 0,-1 0 0,0 0 0,1 0 0,-1 0 0,0 0 0,1 0 0,-1 0 0,1 0 0,-1 0 0,0 1 0,1-1 0,-1 0 0,0 0 0,1 0 0,-1 1 0,0-1 0,0 0 0,1 1 0,-1-1 0,0 0 0,0 0 0,1 1 0,-1-1 0,0 0 0,0 1 0,0-1 0,0 0 0,1 1 0,-1-1 0,0 1 0,0-1 0,0 0 0,0 1 0,0-1 0,0 1 0,0-1 0,0 0 0,0 1 0,0-1 0,0 0 0,0 1 0,0-1 0,-1 1 0,1 0 0,1 39 0,-2-32 0,-1 145 0,4-148 0,4-12 0,4-15 0,-2 3 0,78-182 0,-71 181 0,-15 20 0,0 0 0,0 0 0,0 0 0,1 0 0,-1 0 0,0 0 0,0 0 0,0 0 0,1 0 0,-1 0 0,0 0 0,0 0 0,1 0 0,-1 0 0,0 0 0,0 0 0,0 0 0,1 0 0,-1 0 0,0 0 0,0 0 0,0 0 0,0 0 0,1 0 0,-1 0 0,0 1 0,0-1 0,0 0 0,0 0 0,1 0 0,-1 0 0,0 1 0,0-1 0,0 0 0,0 0 0,0 0 0,0 0 0,1 1 0,-1-1 0,0 0 0,0 0 0,0 0 0,0 1 0,0-1 0,0 0 0,0 0 0,0 1 0,2 44 0,-2-34 0,-10 186 0,10-197-13,0-1-1,0 1 1,0 0 0,0 0-1,0 0 1,0 0-1,0 0 1,0 0 0,0 0-1,0 0 1,0 0 0,0 0-1,1 0 1,-1 0-1,0 0 1,0 0 0,0 0-1,0 0 1,0 0 0,0 0-1,0 0 1,0 0 0,0-1-1,0 1 1,0 0-1,1 0 1,-1 0 0,0 0-1,0 0 1,0 1 0,0-1-1,0 0 1,0 0 0,0 0-1,0 0 1,0 0-1,0 0 1,0 0 0,1 0-1,-1 0 1,0 0 0,0 0-1,0 0 1,0 0-1,0 0 1,0 0 0,0 0-1,0 0 1,8-15-1709,5-22-3465,-3-10-1278</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0.246"/>
    </inkml:context>
    <inkml:brush xml:id="br0">
      <inkml:brushProperty name="width" value="0.025" units="cm"/>
      <inkml:brushProperty name="height" value="0.025" units="cm"/>
    </inkml:brush>
  </inkml:definitions>
  <inkml:trace contextRef="#ctx0" brushRef="#br0">129 56 18321,'0'0'2307,"-2"-10"-1245,-6-27 203,8 29-164,5 15-812,6 19-67,-2 29 1233,-2 0-1,0 80 1,-7-86-991,3 0 0,1 0 0,20 83-1,-12-99-381,-12-32-73,1 0-1,-1 0 1,0 0-1,0 0 1,1 0 0,-1 0-1,1 0 1,-1 0-1,1 0 1,-1 0 0,1 0-1,0 0 1,-1-1-1,1 1 1,0 0 0,0 0-1,-1-1 1,1 1-1,0-1 1,0 1 0,0-1-1,0 1 1,0-1-1,0 1 1,0-1 0,0 0-1,0 1 1,1-1-1,-1-2 29,-1-1 0,1 1-1,-1-1 1,0 1-1,0 0 1,-1-1 0,1 1-1,0-1 1,-1 1-1,1 0 1,-1-1 0,0 1-1,-1-3 1,-9-12-8,-1 1 0,0 0-1,-2 0 1,1 1 0,-2 1 0,0 1 0,-25-18-1,7 4 68,21 18 44,9 7-98,0 0 0,0 0 0,0 0 0,0-1 0,0 1 0,0-1 0,1 0 0,-1 1-1,1-1 1,0 0 0,0-1 0,0 1 0,0 0 0,1 0 0,-3-7 0,5 8-42,0 0 0,1 0 0,-1 0 0,1 1 0,-1-1 0,1 0 0,-1 0 0,1 1 0,0-1 0,0 1 0,0 0 0,0-1 0,0 1 0,0 0 0,0 0 0,0 1 0,1-1 0,-1 0 0,3 0 0,6-3 0,51-22-340,-36 16-825,0-1-1,-1-1 0,42-27 1,-39 16-6069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642"/>
    </inkml:context>
    <inkml:brush xml:id="br0">
      <inkml:brushProperty name="width" value="0.025" units="cm"/>
      <inkml:brushProperty name="height" value="0.025" units="cm"/>
    </inkml:brush>
  </inkml:definitions>
  <inkml:trace contextRef="#ctx0" brushRef="#br0">10 744 3395,'0'0'11109,"-2"-10"-7228,0 4-3576,0 0 0,1 0 0,0 0-1,0 0 1,1 0 0,0 0 0,0 0 0,0 0-1,1 0 1,-1 0 0,2 0 0,-1 0-1,1 0 1,-1 0 0,2 1 0,-1-1 0,1 1-1,-1-1 1,2 1 0,-1 0 0,5-5-1,3-2 335,1 0 0,1 2-1,19-14 1,-28 21-513,0 0 1,0 0 0,0 1-1,1 0 1,-1 0-1,1 0 1,-1 0 0,1 1-1,0-1 1,0 1 0,0 1-1,0-1 1,0 1-1,-1 0 1,10 0 0,-13 1-97,1 0 0,-1 0 0,0-1 0,0 1 0,0 0 0,0 0 1,0 0-1,0 0 0,0 1 0,-1-1 0,1 0 0,0 0 0,-1 0 0,1 1 1,-1-1-1,1 0 0,-1 1 0,1-1 0,-1 0 0,0 1 0,0-1 0,0 1 0,1-1 1,-1 0-1,-1 1 0,1 2 0,-4 40 385,-2-22-326,0-1 0,-1 1 0,-12 25 0,11-31-80,1 1 1,1 0-1,1 1 0,0 0 1,1-1-1,-2 20 0,6-36-12,0 0 0,0-1-1,0 1 1,0 0 0,0 0-1,0 0 1,0-1 0,0 1-1,0 0 1,0 0 0,0-1 0,1 1-1,-1 0 1,0 0 0,1-1-1,-1 1 1,0 0 0,1 0-1,-1-1 1,1 1 0,0 0-1,11-4-8,12-23 129,-7 1-63,-1-1 0,-2 0 0,0-1 0,-2-1 0,-1 0 0,-2 0-1,0-1 1,-2 0 0,-1-1 0,4-58 0,-20 155-465,1-17 395,6-21 11,1-10 6,0 1-1,0-1 1,2 1 0,1 0 0,3 26 0,-3-45 0,-1-1-1,0 1 1,0 0 0,0 0 0,0 0 0,1 0 0,-1 0-1,0 0 1,1 0 0,-1 0 0,1-1 0,-1 1 0,1 0-1,-1 0 1,1-1 0,0 1 0,-1 0 0,1-1-1,0 1 1,0 0 0,-1-1 0,1 1 0,0-1 0,0 0-1,0 1 1,0-1 0,-1 1 0,1-1 0,0 0 0,0 0-1,0 0 1,0 0 0,0 1 0,0-1 0,0 0-1,0 0 1,0-1 0,0 1 0,0 0 0,0 0 0,1-1-1,1 0 45,-1 0-1,1-1 0,-1 1 0,1-1 0,-1 1 0,0-1 0,1 0 1,-1 0-1,0 0 0,0 0 0,0 0 0,2-4 0,8-16 6,-1-1-1,-1 1 0,-2-1 1,0-1-1,-1 0 0,-1 0 0,-2 0 1,0-1-1,-1 1 0,-2-1 0,0 0 1,-6-43-1,-2 51-49,-3 17 0,9 2 0,-1-1 0,0 1 0,1 0 0,-1-1 0,1 1 0,0 0 0,0 0 0,-1 0 0,1 0 0,0 0 0,1 0 0,-2 2 0,-4 17 0,0 0 0,1 0 0,2 1 0,-2 30 0,8-48 0,4-10 0,3-10 0,4-12 0,-11 19 0,2 0 0,-1-1 0,1 2 0,1-1 0,0 1 0,0-1 0,7-6 0,-12 14 0,-1 1 0,0 0 0,0-1 0,1 1 0,-1 0 0,0 0 0,0 0 0,1-1 0,-1 1 0,0 0 0,1 0 0,-1 0 0,0 0 0,1-1 0,-1 1 0,0 0 0,1 0 0,-1 0 0,0 0 0,1 0 0,-1 0 0,0 0 0,1 0 0,-1 0 0,1 0 0,-1 0 0,0 0 0,1 1 0,-1-1 0,0 0 0,1 0 0,-1 0 0,0 0 0,1 0 0,-1 1 0,8 14 0,-3 27 0,-5-36 0,1 23 0,-1-22 0,-1 1 0,1-1 0,1 0 0,-1 1 0,1-1 0,1 0 0,-1 1 0,1-1 0,1 0 0,4 11 0,-6-17 0,-1-1 0,0 0 0,0 1 0,1-1 0,-1 0 0,0 0 0,0 1 0,1-1 0,-1 0 0,0 0 0,1 0 0,-1 0 0,0 1 0,1-1 0,-1 0 0,0 0 0,1 0 0,-1 0 0,0 0 0,1 0 0,-1 0 0,0 0 0,1 0 0,-1 0 0,1 0 0,-1 0 0,0 0 0,1 0 0,-1 0 0,0 0 0,1 0 0,-1-1 0,0 1 0,1 0 0,-1 0 0,1-1 0,10-14 0,6-27 0,-15 38 0,5-21-29,-6 21-11,-1-1 0,1 1 0,1 0 0,-1 0-1,1 0 1,0 0 0,0 0 0,0 0 0,0 1 0,4-5 0,-1 1-272,0 0 0,-1-1 0,1 1-1,-2-1 1,1 0 0,-1 0 0,0 0-1,-1 0 1,1 0 0,1-16 0,-2 14-135,5-31-1409,-1 0 0,-2 0 0,-2-42 0,-6-54 130,1 115 3858,0 40-658,-1 39-184,8 85 1226,-2-123-2333,1 0 0,1 0 0,0 0 0,2-1 0,11 26 0,-10-28-108,-2-5 192,0-1 0,0 0 0,-1 1-1,-1 0 1,0 0 0,0 0 0,1 17 0,-35-61 480,-122-182-69,153 215-657,0-1 0,-1 1-1,1-1 1,-1 1 0,1-1-1,0 1 1,0-1 0,-1 1 0,1-1-1,0 1 1,0-1 0,0 1-1,-1-1 1,1 1 0,0-1 0,0 0-1,0 1 1,0-1 0,0 1 0,0-1-1,0 0 1,0 1 0,0-1-1,1 1 1,-1-1 0,0 1 0,0-1-1,0 0 1,1 1 0,-1-1 0,0 1-1,1-1 1,-1 0 0,24-7 215,48 8-567,-50 1 100,2 0-499,-7 0-2075,-9-1-4657,-21 0 154</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978"/>
    </inkml:context>
    <inkml:brush xml:id="br0">
      <inkml:brushProperty name="width" value="0.025" units="cm"/>
      <inkml:brushProperty name="height" value="0.025" units="cm"/>
    </inkml:brush>
  </inkml:definitions>
  <inkml:trace contextRef="#ctx0" brushRef="#br0">0 80 7175,'0'-7'8360,"0"-3"-5157,13-3-1410,11-1 161,12 1-801,7 2-768,5 3-321,2 4-641,-6 4-2946,-6 0-5830</inkml:trace>
  <inkml:trace contextRef="#ctx0" brushRef="#br0" timeOffset="1">642 149 11307,'0'0'14926,"54"-13"-13261,-25-5-1440,7-9-1827,-6-2-3299,-6-1-8968</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2.864"/>
    </inkml:context>
    <inkml:brush xml:id="br0">
      <inkml:brushProperty name="width" value="0.025" units="cm"/>
      <inkml:brushProperty name="height" value="0.025" units="cm"/>
    </inkml:brush>
  </inkml:definitions>
  <inkml:trace contextRef="#ctx0" brushRef="#br0">142 120 4869,'0'0'3069,"6"-9"321,-5 7-3125,28-46 2674,-27 45-2614,-1 1 1,1-1 0,-1 0-1,0 1 1,0-1-1,0 0 1,0 0 0,0 0-1,-1 0 1,1 0-1,-1 0 1,0 0 0,0 0-1,0 0 1,0 0-1,-1 0 1,1 0 0,-2-3-1,2 5-257,-1 1 0,0 0 0,1 0 0,-1-1 0,0 1 0,0 0 0,1 0 0,-1 0 0,0 0 0,0 0 0,1 0 0,-1 0 0,0 0 0,1 0 0,-1 0 0,0 0 0,0 0 0,1 1 0,-1-1 0,0 0 0,1 1 0,-1-1 0,0 0 0,1 1 0,-1-1 0,0 1 0,1-1 0,-1 1-1,1-1 1,-1 1 0,1-1 0,-1 1 0,0 0 0,-18 19 483,10-5-366,0 0 0,2 0-1,0 1 1,0 0 0,2 0 0,0 0 0,1 1 0,0 0 0,1 0 0,2 0 0,-1 0 0,2 0 0,2 22 0,-3-37-182,1 1 0,1-1 1,-1 0-1,0 1 0,1-1 1,-1 0-1,1 1 0,-1-1 1,1 0-1,0 0 0,0 0 1,0 0-1,0 1 0,1-1 1,-1-1-1,1 1 0,-1 0 1,1 0-1,-1 0 0,1-1 1,0 1-1,0-1 0,0 0 1,0 1-1,0-1 0,0 0 1,5 2-1,-4-3-36,1 1 0,0-1 0,0 0 1,0 0-1,0 0 0,0 0 0,-1-1 0,1 1 1,0-1-1,0 0 0,0 0 0,-1-1 0,1 1 1,-1-1-1,1 1 0,3-4 0,-5 4-13,0 0 0,0 0 0,0 0 0,0 0 0,0 0 0,0 0 0,0 0 0,0 1 0,0-1 0,0 1 0,4-1 0,-5 1 37,0 1 1,-1-1-1,1 0 1,0 0 0,-1 0-1,1 0 1,-1 1-1,1-1 1,0 0 0,-1 1-1,1-1 1,-1 0-1,1 1 1,-1-1-1,1 1 1,-1-1 0,1 1-1,-1-1 1,0 1-1,1-1 1,-1 1-1,0-1 1,1 1 0,-1 0-1,0 0 1,2 5 60,-1 0 0,-1 0 1,1 0-1,-1 0 0,0 0 0,-2 11 1,2-14-16,-2 12 349,-1 0 1,0-1-1,-1 1 1,0-1-1,-1 0 0,-1 0 1,0 0-1,-1-1 1,-10 14-1,13-21-265,1 0 0,-1-1 1,0 1-1,-1-1 0,1 0 0,-1 0 0,0-1 1,-1 1-1,1-1 0,-1 0 0,0-1 0,1 1 1,-2-1-1,1-1 0,0 1 0,0-1 0,-1 0 1,0 0-1,1-1 0,-1 0 0,0 0 0,-7 0 1,12-1-178,1 0 1,-1 0 0,0-1-1,1 1 1,-1-1 0,0 1-1,1-1 1,-1 1 0,0-1 0,1 0-1,-1 0 1,1 0 0,-1 0-1,1 0 1,0 0 0,-1 0-1,1 0 1,0-1 0,0 1-1,0 0 1,0-1 0,0 1-1,0-1 1,0 1 0,1-1 0,-1 1-1,0-1 1,1 0 0,-1 1-1,1-1 1,0 0 0,-1 0-1,1 1 1,0-1 0,0 0-1,0 1 1,0-1 0,1 0-1,-1 0 1,0 1 0,2-4 0,-1-2-779,1 0 0,-1 0 0,2 0 0,-1 1 1,1-1-1,0 0 0,1 1 0,-1 0 1,6-6-1,17-18-5716,4-2-4255</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3.302"/>
    </inkml:context>
    <inkml:brush xml:id="br0">
      <inkml:brushProperty name="width" value="0.025" units="cm"/>
      <inkml:brushProperty name="height" value="0.025" units="cm"/>
    </inkml:brush>
  </inkml:definitions>
  <inkml:trace contextRef="#ctx0" brushRef="#br0">62 524 12684,'0'0'5605,"-5"14"-3320,-7 13-1651,2 0-1,1 1 1,2 0-1,0 1 1,-3 44-1,9-62-464,1-3-59,-1 1 1,1 0 0,1 0 0,2 14-1,-3-22-106,0 1 0,1-1 0,-1 0-1,1 0 1,-1 0 0,1 1 0,-1-1 0,1 0-1,-1 0 1,1 0 0,0 0 0,0 0 0,0 0-1,-1 0 1,1 0 0,0 0 0,0 0 0,0-1-1,0 1 1,1 0 0,-1 0 0,0-1-1,0 1 1,0-1 0,1 0 0,-1 1 0,0-1-1,0 0 1,1 1 0,-1-1 0,0 0 0,0 0-1,1 0 1,-1 0 0,0 0 0,1-1 0,-1 1-1,2-1 1,1 0 10,0-1-1,1 0 0,-1-1 1,0 1-1,0-1 0,0 0 1,0 0-1,-1 0 0,1-1 0,-1 1 1,0-1-1,0 0 0,0 1 1,0-2-1,-1 1 0,1 0 1,-1 0-1,2-6 0,7-17 107,14-49-1,-21 62-88,9-33 19,-3 0 1,-2 0-1,4-87 0,-11 97 57,-2 0 0,-1 0 0,-2 1 0,-2-1 1,-15-53-1,19 84-81,-22-58 116,23 62-134,-1-1-1,1 1 1,-1-1 0,1 1 0,-1-1 0,0 1 0,0 0 0,0-1 0,0 1 0,0 0-1,0 1 1,-1-1 0,1 0 0,-1 1 0,1-1 0,-1 1 0,0 0 0,1 0 0,-5-1-1,6 2-1,-1 0 0,1 0 0,-1 0 0,1 0-1,-1 1 1,1-1 0,-1 1 0,1-1 0,0 1-1,-1 0 1,1-1 0,0 1 0,-1 0-1,1 0 1,0 0 0,0 0 0,0 0 0,0 0-1,0 0 1,0 1 0,0-1 0,0 0 0,0 0-1,0 1 1,1-1 0,-1 1 0,0-1-1,1 1 1,-1 1 0,-13 53 81,12-48-70,-9 53 25,2-1-1,3 1 1,3 1 0,5 60-1,-3-121-39,1 0 1,0 0-1,1 0 0,-1 0 0,0 0 1,0 0-1,0 0 0,0 0 0,1 0 0,-1 0 1,1 0-1,-1 0 0,0 0 0,1 0 0,-1-1 1,1 1-1,0 0 0,-1 0 0,1-1 1,0 1-1,-1 0 0,1-1 0,0 1 0,0-1 1,0 1-1,-1-1 0,3 1 0,-1 0 5,0-1 1,0 0-1,0 0 0,0 0 0,0 0 0,0 0 0,0-1 1,0 1-1,0-1 0,0 1 0,0-1 0,4-1 0,8-6 43,0 1 0,24-20 0,-25 18-45,-1 1-19,0 0 0,1 1 0,0 0 0,1 1 0,22-7 0,-33 12 11,-1 0 1,1 0-1,0 1 1,0-1-1,0 1 1,-1 0-1,1-1 1,0 2-1,0-1 1,0 0-1,-1 0 1,1 1-1,0 0 1,0-1-1,-1 1 1,1 0-1,-1 0 1,1 1 0,-1-1-1,1 0 1,-1 1-1,1 0 1,-1-1-1,0 1 1,0 0-1,0 0 1,0 0-1,0 0 1,-1 1-1,1-1 1,-1 0-1,1 1 1,-1-1-1,0 1 1,0 0-1,1 3 1,3 12-116,0 1 1,-2 0 0,0 0 0,0 30-1,4 31-1217,-3-66-449,-4-14 1690,0 0-1,0 0 1,0 0-1,0 1 1,0-1-1,0 0 0,0 0 1,0 0-1,0 0 1,0 1-1,0-1 1,0 0-1,1 0 1,-1 0-1,0 0 1,0 1-1,0-1 1,0 0-1,0 0 1,0 0-1,0 0 1,1 0-1,-1 0 1,0 0-1,0 1 1,0-1-1,0 0 1,1 0-1,-1 0 1,0 0-1,0 0 1,0 0-1,0 0 1,1 0-1,-1 0 1,0 0-1,0 0 1,0 0-1,0 0 1,1 0-1,-1 0 1,0 0-1,0 0 1,0 0-1,0 0 1,1 0-1,-1 0 1,0 0-1,0 0 1,0-1-1,0 1 1,1 0-1,-1 0 0,0 0 1,0 0-1,0 0 1,0-1-1,6-11-6006</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4.882"/>
    </inkml:context>
    <inkml:brush xml:id="br0">
      <inkml:brushProperty name="width" value="0.025" units="cm"/>
      <inkml:brushProperty name="height" value="0.025" units="cm"/>
    </inkml:brush>
  </inkml:definitions>
  <inkml:trace contextRef="#ctx0" brushRef="#br0">65 666 6374,'-3'9'10762,"-3"9"-8690,-22 69 3088,21-62-4539,1 1 0,1 0 0,-2 40 0,6-54-386,0 31 236,1-41-458,0-1 0,0 0-1,0 1 1,0-1 0,0 1-1,0-1 1,1 0 0,-1 1 0,0-1-1,1 0 1,-1 1 0,1-1-1,0 0 1,-1 0 0,1 1-1,0-1 1,0 0 0,0 0 0,0 0-1,0 0 1,0 0 0,1 1-1,0-2-5,-1 0-1,0 0 0,1 0 0,-1 0 0,0 0 0,1 0 1,-1-1-1,0 1 0,1 0 0,-1-1 0,0 1 0,0-1 1,1 1-1,-1-1 0,0 0 0,0 0 0,0 1 1,0-1-1,0 0 0,0 0 0,0 0 0,0 0 0,0 0 1,0 0-1,0 0 0,-1-1 0,1 1 0,0 0 0,-1 0 1,1-2-1,19-45 146,-18 42-149,9-29 6,-1 0 0,-3 0-1,0-1 1,-2 0 0,-2-1-1,-2 1 1,-5-64 0,4 96-7,-1 0 0,1 1 1,-1-1-1,0 1 1,-1-1-1,1 1 0,-1-1 1,-3-5-1,5 9-3,0 0-1,0 0 1,0 0-1,0-1 1,0 1-1,0 0 1,0 0-1,-1 0 1,1 0-1,0-1 1,0 1-1,0 0 1,0 0-1,-1 0 1,1 0 0,0 0-1,0 0 1,0-1-1,-1 1 1,1 0-1,0 0 1,0 0-1,0 0 1,-1 0-1,1 0 1,0 0-1,0 0 1,-1 0-1,1 0 1,0 0-1,0 0 1,0 0-1,-1 0 1,1 0-1,0 0 1,0 0 0,0 1-1,-1-1 1,1 0-1,0 0 1,0 0-1,0 0 1,-1 1-1,-5 20-104,3 190 276,5-119 103,-3-72-142,2 34 265,-1-51-353,0 0-1,1 0 0,-1-1 0,1 1 0,0 0 0,-1 0 0,1-1 0,0 1 0,1 0 0,-1-1 0,0 1 1,1-1-1,0 0 0,2 3 0,-4-4-25,1-1 1,0 1-1,0-1 1,0 0-1,0 1 1,0-1-1,0 0 0,0 0 1,0 0-1,0 0 1,0 0-1,0 0 1,0 0-1,0 0 1,0 0-1,0 0 1,0-1-1,0 1 0,0 0 1,0-1-1,0 1 1,0-1-1,0 1 1,0-1-1,-1 1 1,1-1-1,0 0 1,0 1-1,-1-1 0,1 0 1,0 0-1,-1 1 1,1-1-1,0 0 1,-1 0-1,0 0 1,1 0-1,0-1 1,21-38 249,-21 39-254,27-69-177,-2 0 1,-3-1 0,-3-2 0,-4 0 0,-3-1-1,5-88 1,-18 136 169,-7 44 173,-10 23 5,18-42-177,0-1 0,-1 0 1,1 0-1,-1 1 0,0-1 1,0 0-1,1 0 1,-1 0-1,0 1 0,-1-1 1,1 0-1,0 0 0,-1-3 1,0 3-87,7 23 87,-9-35-22,1-1 1,0 1-1,1-1 1,1 1 0,2-22-1,-1 15-3,0 1 0,-2-1-1,-3-24 1,4 45 19,0-1 0,0 0-1,0 1 1,0-1 0,0 0-1,0 1 1,-1-1 0,1 1 0,0-1-1,0 0 1,0 1 0,-1-1-1,1 1 1,0-1 0,-1 0 0,1 1-1,-1-1 1,1 1 0,0-1-1,-1 1 1,1 0 0,-1-1-1,1 1 1,-2-1 0,-7 10 93,-3 26 50,1 64 526,4-1-1,10 172 1,-3-262-628,30 345 494,-14-197-433,-15-152-302,1-14-339,2-37-1197,4-63-1904,35-408-8850,-23 347 12543,4 0 3922,-22 154-3336,0-4 2913,-1 34-526,-2 133-250,4 189-1542,-2-325-1154,-1-2 29,0 0 0,1 0 1,0 0-1,0 0 0,1 0 1,0-1-1,0 1 0,5 10 1,-7-18-106,0 0 1,0 0-1,0-1 1,0 1-1,0 0 1,0 0-1,0 0 1,0-1-1,0 1 1,0 0-1,0 0 1,0-1-1,0 1 1,0 0-1,0 0 1,0 0-1,0-1 1,0 1-1,0 0 1,0 0-1,1 0 1,-1-1-1,0 1 0,0 0 1,0 0-1,0 0 1,0 0-1,1 0 1,-1-1-1,0 1 1,0 0-1,0 0 1,1 0-1,-1 0 1,0 0-1,0 0 1,0 0-1,1 0 1,-1-1-1,0 1 1,0 0-1,0 0 1,1 0-1,-1 0 1,0 0-1,0 0 1,1 0-1,-1 0 1,0 1-1,0-1 1,0 0-1,1 0 1,-1 0-1,0 0 1,0 0-1,0 0 0,1 0 1,-1 0-1,0 0 1,0 1-1,0-1 1,1 0-1,-1 0 1,0 0-1,0 0 1,0 1-1,0-1 1,3-18 107,-2 4-159,0-1 0,-1 1-1,0-1 1,-1 1 0,-1 0 0,0-1 0,-1 1-1,-1 0 1,0 1 0,-1-1 0,0 1 0,-1 0-1,-1 0 1,-14-23 0,5 24 61,15 12-14,1 0 0,0 0 0,0 0-1,-1 0 1,1 0 0,0 0-1,-1 0 1,1 0 0,0 1 0,0-1-1,-1 0 1,1 0 0,0 0 0,0 0-1,-1 1 1,1-1 0,0 0-1,0 0 1,0 0 0,0 1 0,-1-1-1,1 0 1,0 1 0,0-1-1,0 0 1,0 0 0,0 1 0,0-1-1,0 0 1,0 0 0,-1 1 0,1-1-1,0 0 1,0 1 0,0 1 8,0 1 0,1-1 0,-1 0 0,0 0 1,0 0-1,1 1 0,-1-1 0,1 0 0,0 0 1,0 0-1,0 0 0,0 0 0,0 0 0,2 3 1,-1-3-8,1 1 0,-1-1 0,0 1 1,1-1-1,0 0 0,-1 0 0,1 0 0,0-1 1,0 1-1,0-1 0,0 1 0,0-1 0,0 0 1,1 0-1,-1-1 0,0 1 0,0-1 1,1 1-1,-1-1 0,0 0 0,1 0 0,-1 0 1,0-1-1,1 1 0,-1-1 0,0 0 1,0 0-1,0 0 0,0 0 0,0-1 0,0 1 1,0-1-1,0 0 0,0 1 0,0-1 0,3-4 1,6-4 12,0-1 1,-1 0-1,0-1 1,-1 0-1,-1 0 1,13-22 0,-9 13-10,-2 0 1,0-1 0,-1 0 0,-1-1 0,-2 0-1,0-1 1,-1 0 0,-2 0 0,0 0 0,-1 0-1,-2 0 1,-2-39 0,1 61-10,0 1 0,0 0-1,0 0 1,0 0 0,0 0 0,0-1 0,-1 1-1,1 0 1,0 0 0,-1 0 0,1 0 0,-1 0-1,1 0 1,-1-1 0,1 1 0,-1 0 0,0 1-1,0-1 1,1 0 0,-1 0 0,0 0 0,-1-1-1,1 2 0,0 0 0,0 0 0,0 0 0,0 0 0,0 0 0,0 0-1,0 1 1,0-1 0,0 0 0,0 1 0,0-1 0,0 0 0,1 1 0,-1-1-1,0 1 1,0-1 0,0 1 0,1-1 0,-1 1 0,0 0 0,0 0-1,-4 5-4,0-1 0,1 1 0,-1 0 0,1 0 0,0 0 0,-3 8 0,-6 27 33,0 1 0,3 1 0,2 0 0,1 0 1,3 0-1,1 81 0,3-119-21,0 0 0,0 1 0,1-1-1,0 0 1,0 0 0,0 0 0,1 0 0,3 8 0,-5-12-4,1 0 1,0 0-1,-1 0 0,1 0 1,0 0-1,0-1 1,-1 1-1,1 0 0,0 0 1,0 0-1,0-1 1,0 1-1,0 0 1,0-1-1,0 1 0,0-1 1,0 1-1,1-1 1,-1 0-1,0 1 0,0-1 1,0 0-1,0 0 1,1 0-1,-1 0 0,0 0 1,0 0-1,0 0 1,1 0-1,-1-1 1,0 1-1,0 0 0,0-1 1,0 1-1,0-1 1,0 1-1,0-1 0,1 1 1,-2-1-1,1 0 1,0 0-1,0 1 1,0-1-1,1-1 0,5-4 16,-1 0 0,1-1-1,-1 0 1,0 0 0,-1 0-1,0-1 1,0 1 0,4-10-1,31-73 25,-36 81-39,44-128 20,-41 233 102,-6-55 53,-2-23-72,1 0-1,1 0 0,1 1 1,0-1-1,2 0 1,0-1-1,7 21 1,-11-37-92,0-1 0,0 1 0,1 0 0,-1 0 0,0-1 0,1 1 0,-1 0 0,1-1 0,-1 1 0,0 0 0,1-1 0,0 1 0,-1 0 0,1-1 0,-1 1 0,1-1 0,0 1 0,-1-1 0,1 0 0,0 1 0,-1-1 0,1 0 0,0 1 0,0-1 0,-1 0 0,1 0 0,0 0 0,0 1 0,0-1 0,-1 0 0,2 0 0,0-1-33,-1 0 0,1 0 1,-1 0-1,1 1 0,-1-1 0,0 0 0,1-1 1,-1 1-1,0 0 0,0 0 0,0-1 0,0 1 1,2-3-1,21-49-3142,-16 10-2378,-6-6-2953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858"/>
    </inkml:context>
    <inkml:brush xml:id="br0">
      <inkml:brushProperty name="width" value="0.025" units="cm"/>
      <inkml:brushProperty name="height" value="0.025" units="cm"/>
    </inkml:brush>
  </inkml:definitions>
  <inkml:trace contextRef="#ctx0" brushRef="#br0">106 1 15375,'0'0'12438,"-3"9"-11813,-36 85 752,28-74-1232,2 0 1,0 1-1,1 0 1,1 0-1,1 1 1,2 0-1,-5 42 1,9-63-192,0 1 0,1-1 0,-1 1 0,1 0 0,0-1 0,-1 1 0,1-1 0,0 1 1,0-1-1,0 0 0,0 1 0,0-1 0,0 0 0,1 0 0,-1 0 0,0 0 0,0 0 0,1 0 1,-1 0-1,1 0 0,-1 0 0,1-1 0,-1 1 0,1-1 0,0 1 0,-1-1 0,1 1 0,-1-1 1,4 0-1,26 2-3794,-6-9-4012,-10-5 320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210"/>
    </inkml:context>
    <inkml:brush xml:id="br0">
      <inkml:brushProperty name="width" value="0.025" units="cm"/>
      <inkml:brushProperty name="height" value="0.025" units="cm"/>
    </inkml:brush>
  </inkml:definitions>
  <inkml:trace contextRef="#ctx0" brushRef="#br0">26 1 5958,'-11'3'14958,"5"8"-12492,-3 0-320,9 4-1185,0-1-865,0 0-993,11-3-2594,-4-4-4356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564"/>
    </inkml:context>
    <inkml:brush xml:id="br0">
      <inkml:brushProperty name="width" value="0.025" units="cm"/>
      <inkml:brushProperty name="height" value="0.025" units="cm"/>
    </inkml:brush>
  </inkml:definitions>
  <inkml:trace contextRef="#ctx0" brushRef="#br0">65 345 9257,'-1'16'7570,"-6"48"-4893,1-22-414,2 0-1,2 50 1,2-91-2248,0-1 0,-1 1 1,1-1-1,0 0 1,0 1-1,0-1 1,0 1-1,0-1 0,0 0 1,1 1-1,-1-1 1,0 1-1,0-1 1,0 0-1,0 1 0,0-1 1,1 1-1,-1-1 1,0 0-1,0 1 1,0-1-1,1 0 0,-1 1 1,0-1-1,1 0 1,-1 0-1,0 1 0,1-1 1,-1 0-1,0 0 1,1 1-1,-1-1 1,0 0-1,1 0 0,-1 0 1,1 0-1,-1 0 1,0 0-1,1 0 1,-1 1-1,1-1 0,-1 0 1,1 0-1,-1-1 1,0 1-1,1 0 1,-1 0-1,1 0 0,-1 0 1,0 0-1,1 0 1,-1 0-1,0-1 1,1 1-1,-1 0 0,1 0 1,-1-1-1,1 1 1,18-20 136,-6-3-106,-2 0 0,0-1-1,-2 0 1,-1-1 0,-1 0 0,0-1 0,4-48-1,-5-3-57,-4-105 0,-2 175 4,-4-41-45,4 47 49,0-1-1,0 0 1,-1 1-1,1-1 0,0 0 1,-1 1-1,0-1 1,1 1-1,-1-1 1,0 1-1,0-1 0,0 1 1,0-1-1,0 1 1,0 0-1,0-1 1,-1 1-1,1 0 0,0 0 1,-1 0-1,1 0 1,-3-1-1,3 2 2,0 1-1,0-1 1,-1 0-1,1 0 1,0 1 0,0-1-1,0 1 1,-1-1-1,1 1 1,0 0-1,0-1 1,0 1 0,0 0-1,0 0 1,0-1-1,0 1 1,1 0-1,-1 0 1,0 0 0,0 0-1,1 0 1,-1 1-1,1-1 1,-1 0 0,1 0-1,-1 0 1,0 2-1,-16 43 147,15-38-99,-9 25 98,-9 20 190,3 1 1,2 0 0,-14 112 0,28-165-322,1-1-1,0 1 1,0 0-1,0-1 0,-1 1 1,1 0-1,0-1 1,0 1-1,0 0 1,0-1-1,0 1 1,1 0-1,-1-1 1,0 1-1,0 0 0,0-1 1,1 1-1,-1 0 1,0-1-1,0 1 1,1-1-1,-1 1 1,1-1-1,-1 1 1,0 0-1,1-1 1,-1 0-1,1 1 0,-1-1 1,1 1-1,0-1 1,-1 1-1,1-1 1,0 0-1,1 0 5,0 0 0,-1 0 0,1-1 0,0 1 0,0-1 0,-1 1 0,1-1 0,-1 0 0,1 0 0,0 0 0,-1 0 0,0 0 0,2-1 0,52-50 104,-48 45-120,0 0-4,51-47-965,-53 50 830,0 0 0,0 1 0,0 0 0,1 0 0,-1 0 0,1 1 0,-1 0 0,1 0 1,0 0-1,10-1 0,-14 3 122,1 0 1,-1 1-1,0 0 1,0-1-1,0 1 1,0 0-1,0 0 1,0 0-1,0 0 1,0 0-1,0 0 1,0 1-1,0-1 1,-1 0-1,1 1 1,0 0-1,-1-1 1,0 1-1,1 0 1,-1 0-1,0 0 1,0 0-1,0 0 1,0 0-1,0 0 1,-1 0-1,1 0 0,0 0 1,-1 4-1,5 13 1,0 1 0,1 26-1,-4-28-130,0-1-419,6 27-1893,5-22-2216,-13-22 4369,1 0 0,-1 0 0,1 1 0,0-1 0,-1 0 1,1 0-1,0 0 0,-1 1 0,1-1 0,0 0 1,-1 0-1,1 0 0,0 0 0,-1 0 0,1-1 1,0 1-1,0 0 0,-1 0 0,1 0 0,-1-1 1,1 1-1,0 0 0,-1 0 0,1-1 0,-1 1 0,1-1 1,0 1-1,-1 0 0,1-1 0,-1 1 0,1-1 1,-1 1-1,0-1 0,1 0 0,0 0 0,13-27-6851</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892"/>
    </inkml:context>
    <inkml:brush xml:id="br0">
      <inkml:brushProperty name="width" value="0.025" units="cm"/>
      <inkml:brushProperty name="height" value="0.025" units="cm"/>
    </inkml:brush>
  </inkml:definitions>
  <inkml:trace contextRef="#ctx0" brushRef="#br0">31 78 5093,'0'0'18433,"1"9"-17637,6 27-391,-7-36-398,0-1 1,0 1-1,0 0 0,0 0 0,0 0 0,1 0 0,-1 0 0,0 0 0,0-1 0,0 1 0,0 0 0,0 0 1,1 0-1,-1 0 0,0 0 0,0 0 0,0 0 0,0 0 0,1 0 0,-1 0 0,0 0 0,0 0 0,0 0 1,1 0-1,-1 0 0,0 0 0,0 0 0,0 0 0,0 0 0,1 0 0,-1 0 0,0 0 0,0 0 0,0 0 1,0 0-1,1 0 0,-1 0 0,0 0 0,0 0 0,0 1 0,0-1 0,1 0 0,-1 0 0,0 0 0,0 0 1,0 0-1,0 1 0,0-1 0,0 0 0,0 0 0,1 1 0,3-16 249,0-14 1746,-1-50 0,-13 83-1741,4 6-82,1 0-1,0 0 1,0 0 0,1 0-1,1 1 1,0 0-1,0 0 1,-1 11-1,0 10 423,-1 49-1,4-77-579,1 0 0,0 0 0,1 0 0,-1 0 1,1 0-1,0 0 0,0 0 0,1 4 0,-1-7-33,-1 0 0,1 0 1,-1-1-1,1 1 1,0 0-1,0-1 0,-1 1 1,1-1-1,0 1 0,0-1 1,-1 1-1,1-1 1,0 1-1,0-1 0,0 0 1,0 1-1,0-1 0,0 0 1,0 0-1,-1 0 1,1 0-1,0 0 0,0 0 1,0 0-1,0 0 0,0 0 1,0 0-1,0 0 1,0-1-1,0 1 0,0 0 1,-1-1-1,1 1 0,0-1 1,0 1-1,0-1 1,-1 1-1,1-1 0,0 1 1,0-1-1,0 0 0,4-3-665,-1 0-1,1 0 1,-1-1-1,0 1 1,0-1-1,-1 0 1,1 0-1,-1 0 1,0 0 0,2-7-1,12-29-10191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469"/>
    </inkml:context>
    <inkml:brush xml:id="br0">
      <inkml:brushProperty name="width" value="0.025" units="cm"/>
      <inkml:brushProperty name="height" value="0.025" units="cm"/>
    </inkml:brush>
  </inkml:definitions>
  <inkml:trace contextRef="#ctx0" brushRef="#br0">256 180 4901,'10'-23'4577,"16"-50"-333,-24 68-3904,-1 1 0,0-1 0,0 0 1,0 0-1,-1 0 0,0 0 0,0 0 0,0 0 0,0 0 0,-1 0 0,-2-9 1,3 13-193,-1 0 0,0 0 0,0 0 0,0 0 0,0 0 0,0 0 0,0 0 0,0 0 0,0 0 0,0 0 0,0 1 0,-1-1 0,1 0 0,0 1 0,0-1 0,-1 1 0,1 0 0,0-1 0,-1 1 0,1 0 0,0 0 0,-1 0 0,1 0 0,-1 0 0,1 0 0,0 0 0,-3 1 0,-38 9 2140,30-3-1996,1-1 0,0 1 0,0 1 0,1 0 0,0 1-1,0 0 1,1 0 0,0 1 0,1 0 0,0 0 0,1 1-1,-11 20 1,5-5-12,1 0 0,1 0 0,1 1 0,-11 51 1,6 30 62,14-98-311,1 0 1,0 0-1,1 0 1,0 0-1,0 0 0,1 0 1,0-1-1,6 17 1,-7-24-30,0 0 0,0 1 0,0-1 0,0 1 0,1-1 0,-1 0 0,1 0 0,0 0 0,-1 0 0,1 0 0,0 0 0,0-1 1,0 1-1,0 0 0,1-1 0,-1 0 0,0 1 0,1-1 0,-1 0 0,1 0 0,-1-1 0,1 1 0,-1 0 0,1-1 0,-1 1 0,1-1 0,0 0 0,-1 0 0,1 0 1,0 0-1,-1-1 0,1 1 0,-1-1 0,5-1 0,-1 0-20,1-1 1,-1 0-1,0 0 1,0 0 0,-1-1-1,1 0 1,-1 0-1,0-1 1,0 1-1,0-1 1,0 0-1,4-7 1,-3 4-5,-1-1-1,0 1 1,0-1 0,-1 0-1,0 0 1,-1 0 0,0 0-1,0-1 1,-1 1-1,0-1 1,-1 0 0,1-15-1,-2 24 24,0 0 0,0 1 0,0-1 0,0 0 0,0 1-1,0-1 1,0 0 0,0 1 0,-1-1 0,1 0-1,0 1 1,0-1 0,-1 1 0,1-1 0,0 0 0,0 1-1,-1-1 1,1 1 0,-1-1 0,1 1 0,-1-1-1,1 1 1,0-1 0,-1 1 0,0 0 0,1-1 0,-1 1-1,1 0 1,-1-1 0,1 1 0,-1 0 0,0 0-1,1-1 1,-1 1 0,0 0 0,1 0 0,-1 0 0,0 0-1,1 0 1,-1 0 0,0 0 0,1 0 0,-1 0 0,1 0-1,-1 0 1,0 1 0,1-1 0,-1 0 0,-1 1-1,0 0 15,-1 0-1,0 0 0,1 1 0,-1-1 0,1 1 0,0-1 0,-1 1 0,1 0 0,0 0 0,0 0 1,-2 3-1,-2 5 48,0 1 1,0 0-1,1 0 1,1 0 0,0 1-1,0 0 1,1 0-1,0 0 1,2 0-1,-2 20 1,3-31-64,0-1 1,0 0-1,0 1 0,0-1 1,0 1-1,0-1 1,0 0-1,0 1 0,0-1 1,0 0-1,1 1 0,-1-1 1,0 0-1,0 1 0,0-1 1,1 0-1,-1 1 0,0-1 1,0 0-1,1 0 1,-1 1-1,0-1 0,0 0 1,1 0-1,-1 1 0,0-1 1,1 0-1,-1 0 0,0 0 1,1 0-1,-1 0 0,1 1 1,-1-1-1,0 0 1,1 0-1,-1 0 0,0 0 1,1 0-1,-1 0 0,1 0 1,-1 0-1,0 0 0,1-1 1,-1 1-1,0 0 0,1 0 1,-1 0-1,0 0 1,1 0-1,-1-1 0,0 1 1,1 0-1,-1 0 0,0 0 1,1-1-1,-1 1 0,0-1 1,21-14 63,-3-6-52,-1 0 1,-1-2-1,14-24 0,6-10-434,-36 56 412,1 0 1,0 0-1,0-1 0,-1 1 1,1 0-1,0 0 1,0 0-1,0 0 1,0 0-1,0 0 0,1 0 1,-1 1-1,0-1 1,0 0-1,3 0 1,-4 1 6,1 0-1,-1 0 1,1 0 0,-1 0 0,1 1 0,-1-1 0,0 0 0,1 0 0,-1 1-1,1-1 1,-1 0 0,0 0 0,1 1 0,-1-1 0,0 1 0,1-1 0,-1 0 0,0 1-1,0-1 1,1 1 0,-1-1 0,0 0 0,0 1 0,0-1 0,0 1 0,0-1-1,1 1 1,-1-1 0,0 1 0,2 52 30,-2-43 38,-2 56 193,0-35-222,1 1 1,7 52 0,-6-83-97,0-1 0,0 1-1,0 0 1,0-1 0,0 1-1,1 0 1,-1-1 0,0 1-1,0 0 1,1-1 0,-1 1-1,0-1 1,1 1 0,-1 0 0,1-1-1,-1 1 1,1-1 0,-1 1-1,1-1 1,-1 0 0,1 1-1,-1-1 1,1 1 0,-1-1-1,1 0 1,0 1 0,-1-1-1,1 0 1,0 0 0,-1 0-1,1 1 1,0-1 0,-1 0 0,1 0-1,0 0 1,-1 0 0,1 0-1,0 0 1,-1 0 0,1-1-1,0 1 1,-1 0 0,1 0-1,0 0 1,-1-1 0,1 1-1,0 0 1,-1-1 0,1 1-1,-1 0 1,1-1 0,-1 1-1,1-1 1,-1 1 0,1-1 0,-1 1-1,1-1 1,-1 1 0,0-1-1,1 0 1,-1 1 0,0-1-1,1 1 1,-1-1 0,0 0-1,0 0 1,5-10-1549,0 0-1,-1 0 1,0-1-1,-1 1 0,2-16 1,6-35-9890</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808"/>
    </inkml:context>
    <inkml:brush xml:id="br0">
      <inkml:brushProperty name="width" value="0.025" units="cm"/>
      <inkml:brushProperty name="height" value="0.025" units="cm"/>
    </inkml:brush>
  </inkml:definitions>
  <inkml:trace contextRef="#ctx0" brushRef="#br0">44 1 5733,'0'0'12620,"-6"71"-10762,-7-19 224,0 8-641,6 5-480,2 1-256,5-6-449,0-8-192,1-14-672,9-15-802,1-15-255,0-8-33,-3-14 33,-3-17-2147,0-3-2017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180"/>
    </inkml:context>
    <inkml:brush xml:id="br0">
      <inkml:brushProperty name="width" value="0.025" units="cm"/>
      <inkml:brushProperty name="height" value="0.025" units="cm"/>
    </inkml:brush>
  </inkml:definitions>
  <inkml:trace contextRef="#ctx0" brushRef="#br0">0 182 5157,'0'0'9497,"3"9"-7511,-2-4-1685,1 6 120,1-1 0,0 1 0,1-1 0,7 14 0,-10-22-373,-1-1-1,1 0 1,-1 0 0,1 1 0,0-1-1,-1 0 1,1 0 0,0 0 0,0 0-1,0 0 1,0 0 0,0 0 0,0 0-1,0 0 1,0 0 0,0-1 0,1 1 0,-1 0-1,0-1 1,0 1 0,1-1 0,-1 1-1,0-1 1,1 0 0,-1 0 0,0 1-1,1-1 1,-1 0 0,0 0 0,1 0-1,-1-1 1,1 1 0,-1 0 0,0 0-1,1-1 1,-1 1 0,0-1 0,0 1 0,1-1-1,-1 1 1,0-1 0,0 0 0,0 0-1,0 0 1,0 1 0,0-1 0,0 0-1,0 0 1,0 0 0,1-2 0,3-3 153,0 0 0,0-1 0,-1 0 0,0 0 0,0 0 0,-1 0 0,0 0 0,0-1 0,-1 0 0,2-9 0,0-1 24,-1-1 0,-1 0 1,0-23-1,-6 28-20,-5 16 105,-7 24-30,8 6 91,3 0-1,1 1 1,1-1-1,2 52 1,1-82-328,0 1 0,0-1 1,0 1-1,0-1 0,1 1 1,-1-1-1,1 1 0,0-1 1,0 1-1,0-1 0,0 0 1,0 1-1,0-1 0,1 0 1,1 2-1,-2-3-6,0-1 0,0 1 0,0 0 0,0-1 0,0 1 0,0-1 0,0 0 0,0 1 0,0-1 0,0 0 0,1 0 0,-1 0-1,0 1 1,0-1 0,0 0 0,0-1 0,1 1 0,-1 0 0,0 0 0,0 0 0,0-1 0,0 1 0,0 0 0,0-1 0,0 1 0,0-1 0,0 0 0,0 1 0,0-1 0,0 0 0,0 0 0,0 1 0,0-1 0,0 0-1,-1 0 1,2-1 0,7-8 125,1-1-1,-1-1 1,-1 1-1,0-1 0,-1 0 1,0-1-1,8-22 1,32-104-145,-40 114 57,10-39-42,-20 178-65,3-51 119,-2-27 26,1-21 21,0 1 1,1 0 0,1 0-1,3 22 1,-4-37-128,0 0 1,0 0-1,0 0 0,0 0 1,1 0-1,-1 0 1,0 0-1,0 0 0,1 0 1,-1 0-1,1 0 0,-1 0 1,1 0-1,-1-1 1,1 1-1,-1 0 0,1 0 1,0 0-1,0-1 1,-1 1-1,1 0 0,0-1 1,0 1-1,0 0 0,0-1 1,0 1-1,-1-1 1,1 0-1,0 1 0,0-1 1,0 0-1,0 1 1,0-1-1,0 0 0,0 0 1,1 0-1,-1 0 0,0 0 1,0 0-1,0 0 1,0 0-1,0-1 0,0 1 1,0 0-1,1-1 1,1-1-23,0 0-1,1 0 1,-1 0 0,0 0 0,0-1 0,0 1 0,0-1 0,-1 0 0,1 0 0,-1 0 0,3-4 0,26-58-2325,-27 54 745,-1-1 1,0-1 0,2-22-1,-3-20-6182</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509"/>
    </inkml:context>
    <inkml:brush xml:id="br0">
      <inkml:brushProperty name="width" value="0.025" units="cm"/>
      <inkml:brushProperty name="height" value="0.025" units="cm"/>
    </inkml:brush>
  </inkml:definitions>
  <inkml:trace contextRef="#ctx0" brushRef="#br0">12 1 18481,'0'0'5414,"-11"50"-4165,11-39-993,9-6-768,-1-5-3044</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913"/>
    </inkml:context>
    <inkml:brush xml:id="br0">
      <inkml:brushProperty name="width" value="0.025" units="cm"/>
      <inkml:brushProperty name="height" value="0.025" units="cm"/>
    </inkml:brush>
  </inkml:definitions>
  <inkml:trace contextRef="#ctx0" brushRef="#br0">170 488 14061,'0'0'8392,"-9"-8"-5386,-26-25-524,34 32-2416,-1 0 1,1 0-1,-1 0 0,1 1 1,-1-1-1,0 0 0,1 1 1,-1 0-1,1-1 0,-1 1 1,0 0-1,0 0 0,1 0 1,-1 0-1,0 0 0,1 0 0,-1 0 1,0 1-1,1-1 0,-1 1 1,0-1-1,1 1 0,-1-1 1,1 1-1,-1 0 0,1 0 1,-1 0-1,1 0 0,0 0 1,0 0-1,-1 0 0,1 1 0,0-1 1,0 0-1,-2 3 0,-3 4-17,0 0-1,1 1 0,-1 0 1,-3 10-1,8-17-29,-6 12-13,1 1 0,1-1-1,0 1 1,1 1 0,1-1 0,0 0 0,1 1 0,1 0-1,0-1 1,3 31 0,-2-45-7,0-1 0,0 1 0,0 0 0,0 0-1,1 0 1,-1 0 0,0 0 0,0 0 0,1-1 0,-1 1 0,0 0 0,1 0-1,-1 0 1,1-1 0,-1 1 0,1 0 0,-1-1 0,1 1 0,0 0 0,-1-1-1,1 1 1,0-1 0,0 1 0,-1-1 0,1 1 0,0-1 0,0 1 0,1-1-1,0 0 4,0 0-1,-1 0 0,1 0 0,0 0 1,0-1-1,-1 1 0,1-1 0,0 1 1,-1-1-1,1 0 0,-1 0 0,1 0 0,2-1 1,3-4 12,0 0 1,0 0 0,0-1 0,9-12 0,12-21 2,-2-1 0,-3-2-1,0 0 1,-3-2 0,-2 0 0,-2-1 0,-2-1 0,-2 0 0,-2-1 0,-2 0 0,3-73 0,-11 117-16,-4-40 21,4 43-22,0 0 0,0 1-1,0-1 1,-1 0-1,1 0 1,0 1 0,-1-1-1,1 0 1,0 1 0,-1-1-1,1 0 1,-1 1-1,1-1 1,0 0 0,-1 1-1,0-1 1,1 1 0,-1-1-1,1 1 1,-1-1-1,0 1 1,1-1 0,-1 1-1,0 0 1,0-1 0,1 1-1,-1 0 1,0 0-1,0 0 1,1-1 0,-1 1-1,0 0 1,0 0 0,0 0-1,1 0 1,-1 0-1,0 0 1,0 1 0,1-1-1,-1 0 1,0 0 0,0 0-1,1 1 1,-1-1-1,0 0 1,1 1 0,-1-1-1,-1 2 1,-2 1-13,0 0 1,0 0-1,0 1 0,0-1 1,1 1-1,-1 0 0,1 0 1,0 0-1,0 1 0,-4 8 1,-22 55-2,19-42 23,7-19-9,-64 166 15,56-138 1,1 0 1,-11 72-1,21-106-12,-1 0 0,1 0 0,0 0 0,0 0 1,0 1-1,0-1 0,0 0 0,0 0 0,0 0 0,0 0 0,0 0 1,0 0-1,1 0 0,-1 0 0,0 0 0,1 0 0,-1 0 0,1 0 1,-1-1-1,2 3 0,-2-3 0,1 0 0,0 0 0,-1 0 0,1 0 0,0 0 0,-1 0 0,1-1 0,-1 1 1,1 0-1,0 0 0,-1 0 0,1-1 0,0 1 0,-1 0 0,1-1 0,-1 1 0,1 0 0,-1-1 0,1 1 1,-1-1-1,1 1 0,0-2 0,34-41 124,-31 38-122,32-48 23,34-44-5,-62 87-58,1 0 1,1 0-1,-1 1 1,1 0-1,1 1 1,13-9-1,-23 16 29,0 0-1,-1 1 0,1-1 1,0 1-1,0-1 0,-1 0 1,1 1-1,0 0 0,0-1 1,0 1-1,0-1 0,-1 1 1,1 0-1,0 0 0,0-1 1,0 1-1,0 0 0,0 0 1,0 0-1,0 0 0,0 0 1,0 0-1,0 0 0,0 1 1,0-1-1,-1 0 0,1 0 1,0 1-1,0-1 0,0 0 1,0 1-1,0-1 0,-1 1 1,1-1-1,0 1 0,0 0 1,-1-1-1,1 1 0,0 0 1,-1-1-1,1 1 0,-1 0 0,1 0 1,-1 0-1,1-1 0,-1 1 1,1 1-1,0 5-3,0 0 0,0 0-1,0 0 1,-1 0 0,-1 11 0,0-2 16,-5 95 675,2-55-2225,2 0-7077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8.522"/>
    </inkml:context>
    <inkml:brush xml:id="br0">
      <inkml:brushProperty name="width" value="0.025" units="cm"/>
      <inkml:brushProperty name="height" value="0.025" units="cm"/>
    </inkml:brush>
  </inkml:definitions>
  <inkml:trace contextRef="#ctx0" brushRef="#br0">288 65 4740,'-2'-9'10458,"1"6"-10168,1 1 0,-1-1 0,1 0 0,-1 1 0,0-1 0,0 1 0,0-1 0,0 1 0,-1-1 0,1 1 0,-1 0 0,1 0 0,-1 0 0,0 0 0,0 0 0,0 0 0,0 0 0,0 0 0,0 1 0,-1-1-1,1 1 1,0 0 0,-1 0 0,1 0 0,-1 0 0,1 0 0,-1 0 0,0 1 0,1-1 0,-1 1 0,0-1 0,1 1 0,-1 0 0,0 0 0,1 1 0,-1-1 0,-4 1 0,0 1-153,0 1 0,0-1-1,0 1 1,0 1 0,1-1 0,0 1 0,-1 0 0,1 0 0,0 1-1,1 0 1,-1 0 0,1 0 0,0 1 0,1-1 0,-1 1 0,1 1 0,0-1-1,-5 12 1,-2 4 6,1 0 0,2 0 0,0 1 0,-7 36 0,11-39-107,2 1 0,0-1 0,2 36 0,0-55-54,0 1-1,1-1 1,-1 0 0,0 1 0,0-1-1,1 0 1,-1 1 0,1-1-1,0 0 1,-1 0 0,1 1 0,0-1-1,-1 0 1,1 0 0,0 0-1,0 0 1,0 0 0,0 0-1,0 0 1,0-1 0,0 1 0,1 0-1,-1 0 1,0-1 0,0 1-1,1-1 1,-1 1 0,0-1-1,0 0 1,1 1 0,-1-1 0,3 0-1,58 0-233,-55-1 252,0 0 0,0 1 1,-1 0-1,1 0 0,0 0 1,13 4-1,-16-2 8,0 1 0,0-1 0,0 1 0,-1 0 0,1 0 0,-1 1 0,0-1 0,0 1 0,0 0 0,0-1 0,-1 1 0,1 1 0,-1-1 0,0 0 0,0 0 0,-1 1 0,1-1 0,0 7 0,2 9 85,0-1 0,-1 0-1,-1 22 1,-1-14 200,-1-1-1,-1 1 1,-2-1-1,0 1 1,-15 50-1,14-64-173,-1 0 0,0-1 0,-1 1 0,0-1 0,-1 0 0,0 0 1,-1-1-1,0 0 0,-1-1 0,0 1 0,-1-2 0,0 1 0,-16 11 0,23-19-119,0 0 0,0 0 0,0 0 0,0-1 0,0 1 0,0-1 0,0 0 0,-1 0 0,1 0 0,0 0 0,-1 0 0,1-1 0,-1 1 0,1-1 0,0 0 0,-1 0 0,1 0 0,-7-2 0,7 1 0,1 0 0,-1-1 0,1 1 0,0-1 0,0 0 0,-1 1 0,1-1 0,0 0 0,1 0 0,-1 0 0,0 0 0,0-1 0,1 1 0,0 0 0,-1-1 0,1 1 0,0-1 0,0 0 0,0 1 0,0-1 0,1 0 0,-1 1 0,1-5 0,-3-12-508,2 0-1,0 0 1,1 0 0,1 0-1,0 0 1,2 0 0,0 1 0,1-1-1,1 1 1,12-30 0,9-8-4112,62-102 0,-65 120 3415,13-23-6269</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547"/>
    </inkml:context>
    <inkml:brush xml:id="br0">
      <inkml:brushProperty name="width" value="0.025" units="cm"/>
      <inkml:brushProperty name="height" value="0.025" units="cm"/>
    </inkml:brush>
  </inkml:definitions>
  <inkml:trace contextRef="#ctx0" brushRef="#br0">108 283 5061,'0'0'13463,"-8"5"-12096,0 1-1212,1 0 1,0 1-1,0 0 1,1 0-1,0 1 1,0 0-1,1 0 1,0 0-1,0 0 1,1 1-1,0 0 1,0 0-1,1 0 1,0 0-1,-2 17 1,0-9 18,2-1 1,0 0-1,1 1 1,1 0 0,0 0-1,2 22 1,0-39-155,-1 1 0,0 0-1,0-1 1,0 1 0,1-1 0,-1 1-1,0-1 1,1 1 0,-1-1 0,0 1 0,1-1-1,-1 1 1,1-1 0,-1 1 0,0-1-1,1 0 1,-1 1 0,1-1 0,0 0 0,-1 1-1,1-1 1,-1 0 0,1 0 0,-1 1-1,1-1 1,0 0 0,-1 0 0,1 0 0,-1 0-1,1 0 1,0 0 0,-1 0 0,1 0-1,0 0 1,-1 0 0,1 0 0,-1 0 0,1-1-1,0 1 1,0-1 0,25-11 1059,-12 1-969,-2-1 0,0 0 0,0 0 0,-1-1 0,-1-1 0,0 0 0,-1 0 0,9-18 0,-8 11-171,0-1 0,-1 0 0,-1-1 0,-2 0 0,6-30 0,-10 20 310,-6 31 558,-4 17 43,3-5-556,2 1 0,-1 0 0,1-1 0,1 1 0,0 0 0,0 1 0,1-1 0,1 0 0,0 16 0,3-7-62,1 0 0,0 0 0,2 0 0,9 23 0,-10-29-214,-2-3-8,1 0-1,0-1 1,1 1-1,0-1 0,12 17 1,-16-26-7,-1-1 0,1 1 1,-1-1-1,1 1 0,-1-1 1,1 1-1,-1-1 0,1 0 1,0 1-1,-1-1 0,1 0 1,-1 1-1,1-1 0,0 0 0,-1 0 1,1 0-1,0 1 0,-1-1 1,1 0-1,0 0 0,-1 0 1,1 0-1,0 0 0,0 0 1,-1 0-1,1-1 0,0 1 1,-1 0-1,1 0 0,0 0 0,-1-1 1,1 1-1,-1 0 0,1-1 1,0 1-1,-1-1 0,1 1 1,-1 0-1,1-1 0,-1 1 1,1-1-1,-1 0 0,0 1 1,1-1-1,-1 1 0,0-1 0,1 0 1,17-34 138,-17 31-139,19-47 15,-3-1 0,-2-1-1,-2-1 1,-3 0 0,4-68 0,-16 101-33,-7 40-18,-6 37-15,11-43 52,1 0 0,1 1 0,0-1 0,1 1 1,1-1-1,0 1 0,1-1 0,2 18 0,-2-30-1,0 1 0,0-1-1,0 0 1,-1 1 0,2-1 0,-1 0-1,0 0 1,0 1 0,0-1 0,0 0-1,1 0 1,-1-1 0,0 1 0,1 0-1,-1 0 1,1-1 0,-1 1 0,1 0-1,-1-1 1,1 0 0,-1 1-1,1-1 1,0 0 0,-1 0 0,1 0-1,-1 0 1,1 0 0,0 0 0,-1 0-1,1-1 1,-1 1 0,1 0 0,-1-1-1,2 0 1,2 0 6,-1 0 0,0-1 0,0 1 0,0-1 0,0 0 0,0 0-1,-1 0 1,1-1 0,-1 0 0,1 1 0,4-7 0,-1-3-8,0-1 0,-2 0 0,1 0 0,-2 0 0,0-1 0,0 1 0,-2-1 1,1 0-1,-2 0 0,0 0 0,0-1 0,-2 1 0,1 0 0,-6-24 0,5 34-1,-1-1 0,1 1 0,-1-1 0,0 1 0,0 0 0,0 0 0,-1 0 0,-3-4 0,6 7 0,-1 1 0,1-1 0,0 1 0,-1-1 0,1 0 0,-1 1 0,1-1 0,-1 1 0,1 0 0,-1-1 0,0 1 0,1-1 0,-1 1 0,1 0 0,-1-1 0,0 1 0,1 0 0,-1 0 0,0 0 0,1-1 0,-1 1 0,0 0 0,0 0 0,1 0 0,-1 0 0,0 0 0,1 0 0,-1 0 0,0 1 0,0-1 0,1 0 0,-1 0 0,0 0 0,1 1 0,-1-1 0,1 0 0,-1 1 0,0-1 0,1 1 0,-1-1 0,1 0 0,-1 1 0,1-1 0,-1 1 0,1-1 0,-1 1 0,1 0 0,0-1 0,-1 1 0,1 0 0,0-1 0,-1 1 0,1-1 0,0 1 0,0 0 0,0 0 0,0-1 0,0 1 0,-1 0 0,1-1 0,1 2 0,-5 9 0,1 0 0,1 0 0,0 0 0,1 0 0,0 0 0,0 1 0,1-1 0,1 0 0,0 0 0,0 0 0,4 13 0,-4-22 0,0-1 0,0 1 0,0 0 0,0-1 0,0 1 0,0-1 0,1 0 0,-1 1 0,1-1 0,-1 0 0,1 0 0,-1 0 0,1 0 0,0 0 0,-1 0 0,1 0 0,0 0 0,0-1 0,-1 1 0,1-1 0,0 1 0,0-1 0,0 0 0,0 0 0,0 0 0,0 0 0,0 0 0,-1 0 0,1 0 0,4-2 0,-2 1 0,1 0 0,-1 0 0,1-1 0,-1 0 0,0 0 0,1 0 0,-1 0 0,0-1 0,0 1 0,-1-1 0,6-5 0,1-3 0,0 0 0,-1-1 0,-1 0 0,1-1 0,-2 0 0,0 0 0,-1 0 0,0-1 0,-1 0 0,0-1 0,-1 1 0,-1-1 0,0 1 0,0-22 0,-3 37 0,0-1 0,0 0 0,0 0 0,0 0 0,0 1 0,-1-1 0,1 0 0,0 0 0,0 0 0,-1 0 0,1 1 0,0-1 0,0 0 0,0 0 0,-1 0 0,1 0 0,0 0 0,0 0 0,-1 0 0,1 0 0,0 0 0,0 0 0,-1 0 0,1 0 0,0 0 0,-1 0 0,1 0 0,0 0 0,0 0 0,-1 0 0,1 0 0,0 0 0,0 0 0,-1 0 0,1 0 0,0 0 0,0-1 0,0 1 0,-1 0 0,1 0 0,0 0 0,0 0 0,0-1 0,-1 1 0,1 0 0,0 0 0,0 0 0,0-1 0,0 1 0,0 0 0,0 0 0,-1-1 0,1 1 0,0 0 0,0 0 0,0-1 0,0 1 0,-10 17 0,2 1 0,0 0 0,0 0 0,2 0 0,0 1 0,1 0 0,1 0 0,1 1 0,-1 22 0,4-40 0,0 0 0,0 0 0,0 0 0,0 0 0,0 0 0,0 0 0,0 0 0,1 0 0,-1 1 0,1-1 0,0-1 0,-1 1 0,1 0 0,0 0 0,0 0 0,0 0 0,0 0 0,3 2 0,-3-3 0,1 0 0,-1 0 0,1 0 0,-1-1 0,1 1 0,-1 0 0,1-1 0,0 0 0,-1 1 0,1-1 0,0 0 0,0 1 0,-1-1 0,1 0 0,0 0 0,0-1 0,3 1 0,7-4 0,1 0 0,-1 0 0,0-1 0,22-12 0,-14 7 0,-19 9-14,0 0 1,1 0-1,-1 0 0,1 1 0,-1-1 1,1 0-1,-1 1 0,1-1 1,0 1-1,-1 0 0,1-1 0,0 1 1,-1 0-1,1 0 0,-1 0 1,1 0-1,0 1 0,-1-1 1,1 0-1,0 1 0,2 0 0,-3 0-45,0 1 0,-1-1 0,1 1 0,0-1 0,-1 1 0,1 0 0,0-1-1,-1 1 1,0 0 0,1-1 0,-1 1 0,0 0 0,0-1 0,0 1 0,0 0-1,0 0 1,-1-1 0,1 1 0,-1 3 0,1-5-108,0 1 0,0-1 0,0 1 0,0-1 0,0 1 1,0-1-1,0 1 0,0-1 0,0 1 0,0 0 0,0-1 0,0 1 0,0-1 0,0 1 1,0-1-1,0 1 0,-1-1 0,1 1 0,0-1 0,0 1 0,-1-1 0,1 0 0,0 1 0,-1-1 1,1 1-1,0-1 0,-1 0 0,1 1 0,-1-1 0,1 0 0,0 1 0,-1-1 0,1 0 1,-1 0-1,1 1 0,-1-1 0,1 0 0,-1 0 0,1 0 0,-1 0 0,0 0 0,1 0 0,-1 0 1,1 0-1,-1 0 0,1 0 0,-1 0 0,1 0 0,-1 0 0,1 0 0,-1 0 0,1 0 0,-1-1 1,1 1-1,-1 0 0,1 0 0,-1-1 0,1 1 0,-1 0 0,1-1 0,0 1 0,-1 0 1,1-1-1,-1 0 0,-2-1-979,1-1 1,-1 0 0,1 0-1,0 0 1,0 0 0,0-1 0,0 1-1,-1-4 1,-8-29-7637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231"/>
    </inkml:context>
    <inkml:brush xml:id="br0">
      <inkml:brushProperty name="width" value="0.025" units="cm"/>
      <inkml:brushProperty name="height" value="0.025" units="cm"/>
    </inkml:brush>
  </inkml:definitions>
  <inkml:trace contextRef="#ctx0" brushRef="#br0">69 109 13293,'0'0'12422,"-3"12"-10345,-18 48-158,12-40-1533,1 0 0,1 1-1,1 0 1,0 0-1,-2 30 1,8-50-384,0-1 1,0 1-1,1 0 1,-1-1-1,0 1 1,1 0-1,-1-1 1,1 1-1,-1 0 1,1-1-1,-1 1 1,1-1-1,-1 1 1,1-1-1,-1 1 1,1-1-1,0 1 1,-1-1-1,1 0 1,0 1-1,-1-1 1,1 0-1,0 0 1,-1 0-1,1 1 1,0-1-1,0 0 1,-1 0-1,1 0 1,0 0-1,0 0 1,-1 0-1,1 0 1,0 0-1,-1-1 1,1 1-1,0 0 1,0 0-1,-1-1 1,1 1-1,0 0 1,0-1-1,33-15-2068,-14-17-6748,-14 14 758</inkml:trace>
  <inkml:trace contextRef="#ctx0" brushRef="#br0" timeOffset="1">52 0 17585,'0'0'11659,"17"0"-13773,-13 5-2274,-1 0-2499</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875"/>
    </inkml:context>
    <inkml:brush xml:id="br0">
      <inkml:brushProperty name="width" value="0.025" units="cm"/>
      <inkml:brushProperty name="height" value="0.025" units="cm"/>
    </inkml:brush>
  </inkml:definitions>
  <inkml:trace contextRef="#ctx0" brushRef="#br0">7 108 8520,'0'0'3235,"-7"-77"385,7 55-1122,0 14-640,1 8-705,8 0-897,2 10-192,3 4-192,2-2-2018,1-4-3331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425"/>
    </inkml:context>
    <inkml:brush xml:id="br0">
      <inkml:brushProperty name="width" value="0.025" units="cm"/>
      <inkml:brushProperty name="height" value="0.025" units="cm"/>
    </inkml:brush>
  </inkml:definitions>
  <inkml:trace contextRef="#ctx0" brushRef="#br0">169 477 10570,'0'0'9299,"-10"3"-5732,3-1-3245,0 0 1,1 1 0,-1 0 0,1 0 0,-1 1-1,1-1 1,0 1 0,1 1 0,-1-1 0,1 1-1,-1 0 1,1 0 0,1 0 0,-1 1 0,1 0 0,-5 8-1,1 1-140,0 0-1,0 1 1,2 0-1,0 0 1,1 1-1,0-1 1,2 1-1,0 0 1,-1 22-1,3-38-177,1 0-1,0 1 1,0-1-1,-1 0 0,1 0 1,0 1-1,0-1 1,0 0-1,0 1 0,1-1 1,-1 0-1,0 0 1,0 1-1,1-1 0,-1 0 1,1 0-1,-1 0 1,1 1-1,0-1 0,-1 0 1,1 0-1,0 0 1,0 0-1,0 0 0,-1 0 1,1 0-1,0-1 1,0 1-1,0 0 0,1 0 1,-1-1-1,0 1 0,0-1 1,0 1-1,0-1 1,1 1-1,-1-1 0,0 0 1,0 1-1,1-1 1,1 0-1,1-1 4,0 0-1,0 1 1,0-2 0,0 1-1,0 0 1,0-1 0,-1 0 0,1 0-1,-1 0 1,1 0 0,-1-1-1,5-4 1,9-8-5,-1-2 0,-2 0 1,1-1-1,-2 0 0,0-1 0,-2 0 1,0-1-1,-1-1 0,-1 1 0,-1-2 1,7-24-1,-5 3-61,-1 0 0,-2-1 1,-3 1-1,0-80 0,-4 120 40,0 1-1,0 0 1,0-1-1,0 1 1,0 0-1,-1-1 1,1 1 0,-1 0-1,1 0 1,-1-1-1,0 1 1,0 0-1,0 0 1,0 0 0,0 0-1,0 0 1,-1 0-1,1 0 1,-4-3-1,4 5 14,1 0-1,-1-1 1,0 1-1,1 0 1,-1 0-1,0 0 1,1 0-1,-1 0 1,0 0-1,1 0 0,-1 0 1,0 0-1,1 0 1,-1 0-1,0 0 1,1 1-1,-1-1 1,0 0-1,1 0 1,-1 1-1,1-1 0,-1 0 1,-1 2-1,-17 22-82,5 0 120,0 2 0,1 0 1,2 0-1,1 1 1,0 1-1,3 0 0,-9 55 1,15-82-31,1 0 0,0 0 0,0 0 1,0 0-1,0 0 0,0 0 0,0 0 1,0 0-1,1 0 0,-1 0 0,0 0 1,1 0-1,-1 0 0,0-1 0,1 1 1,-1 0-1,1 0 0,-1 0 0,1 0 1,0-1-1,-1 1 0,1 0 0,0 0 1,0-1-1,-1 1 0,1-1 0,1 2 1,1-2 1,-1 1 1,0 0-1,0-1 1,1 0-1,-1 0 1,0 0 0,0 0-1,1 0 1,-1 0-1,0 0 1,5-2-1,7-2-11,1-1-1,-1 0 1,13-8-1,-20 9-29,8-4-445,1 1 0,-1 1 0,1 0 0,0 1-1,0 0 1,0 1 0,34-3 0,-48 8 480,-1-1 0,1 0 0,0 1 0,0-1 1,0 1-1,0-1 0,0 1 0,0 0 0,-1 0 0,1 0 0,0 0 0,-1 0 0,1 0 0,0 0 1,-1 0-1,0 1 0,1-1 0,-1 1 0,0-1 0,1 1 0,-1-1 0,0 1 0,0 0 0,-1 0 1,1-1-1,0 1 0,0 0 0,-1 0 0,1 0 0,-1 0 0,0 0 0,0 0 0,1 0 0,-2 3 1,3 12 268,-2-1 0,-1 1 0,-2 22 0,0-4-220,10-42-1263,4-11-654,-1-1 1,13-34-1,7-49-185,-17 36 1977,5-74 0,-14 106 244,-1 15 345,-1-1 1,-1 1-1,-1-1 1,-4-38-1,-8 87 1962,-1 17-1785,3 1 0,2 0 0,1 1 0,3 0 0,2 0 0,7 80 1,-4-119-659,1-1 1,0 1 0,1 0 0,0-1 0,0 1 0,1-1 0,0 0-1,5 8 1,-8-13-60,1-1 0,-1 0-1,0 0 1,1 0-1,0 0 1,-1 0-1,1 0 1,0 0 0,0 0-1,0-1 1,0 1-1,0-1 1,1 0-1,-1 1 1,0-1 0,1 0-1,-1 0 1,1 0-1,-1-1 1,1 1 0,-1-1-1,1 1 1,0-1-1,-1 0 1,1 0-1,-1 0 1,1 0 0,0-1-1,-1 1 1,1 0-1,4-3 1,-6 3-100,0-1-1,0 0 1,0 0 0,-1 0-1,1 0 1,0 0 0,0 0 0,-1 0-1,1 0 1,0 0 0,-1 0-1,1-1 1,-1 1 0,1 0 0,-1 0-1,0-1 1,0 1 0,1 0 0,-1 0-1,0-1 1,0 1 0,0 0-1,0-1 1,-1 1 0,1 0 0,0 0-1,0-1 1,-1 1 0,0-2-1,-16-37-1192,1 22 1581,0 0-1,-28-22 0,28 26 1311,1 0-1,0-1 0,-24-32 1,39 47-1509,-1-1 1,1 0-1,-1 0 1,1 0-1,0 1 1,-1-1 0,1 0-1,0 0 1,0 0-1,-1 0 1,1 1-1,0-1 1,0 0 0,0 0-1,0 0 1,0 0-1,0 0 1,0 0-1,1 1 1,-1-1-1,0 0 1,0 0 0,1 0-1,-1 0 1,0 1-1,1-1 1,-1 0-1,1 0 1,-1 1 0,1-1-1,0 0 1,-1 1-1,1-1 1,-1 0-1,1 1 1,0-1 0,0 1-1,-1-1 1,2 0-1,39-16-227,-27 13 281,-2-1-142,64-27-2388,-27 7-3507,-2-5-4267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986"/>
    </inkml:context>
    <inkml:brush xml:id="br0">
      <inkml:brushProperty name="width" value="0.025" units="cm"/>
      <inkml:brushProperty name="height" value="0.025" units="cm"/>
    </inkml:brush>
  </inkml:definitions>
  <inkml:trace contextRef="#ctx0" brushRef="#br0">2 288 10922,'0'0'6684,"-1"-9"-3796,1 4-2648,-1 1 0,1 0 0,1-1 0,-1 1 0,1 0 0,0-1 0,0 1 0,0 0 0,0 0 0,1 0 0,-1-1 0,1 2 0,0-1 0,1 0 0,-1 0 0,1 1 0,-1-1 0,1 1 0,0 0 0,0 0 1,1 0-1,-1 0 0,0 0 0,1 1 0,4-3 0,0-1-48,1 1 0,0-1 0,1 1 0,-1 1 1,1 0-1,0 0 0,0 1 0,0 0 0,1 1 0,-1 0 1,1 1-1,-1 0 0,18 1 0,-26 0-191,-1 1 0,1-1 0,0 1 0,0 0 0,-1 0 0,1-1-1,0 1 1,-1 1 0,1-1 0,-1 0 0,1 0 0,-1 1 0,1-1 0,-1 0 0,0 1 0,0-1 0,0 1-1,0 0 1,0-1 0,0 1 0,0 0 0,-1 0 0,1 0 0,0-1 0,-1 1 0,0 0 0,1 0-1,-1 0 1,0 0 0,0 0 0,0 0 0,0 0 0,-1 2 0,1 6 13,-1 1 0,-1 0 0,0 0 0,-5 15 1,-16 37 51,16-48-65,1 0 1,0 1-1,1 0 0,1 0 1,-4 33-1,8-48 9,0-1-1,0 1 1,0-1-1,0 1 1,0-1 0,0 1-1,0-1 1,0 0-1,1 1 1,-1-1-1,0 1 1,0-1-1,0 1 1,0-1-1,1 0 1,-1 1-1,0-1 1,0 1 0,1-1-1,-1 0 1,0 1-1,1-1 1,-1 0-1,0 1 1,1-1-1,-1 0 1,1 0-1,-1 0 1,0 1-1,1-1 1,-1 0-1,1 0 1,-1 0 0,1 0-1,-1 0 1,0 1-1,1-1 1,-1 0-1,1 0 1,-1 0-1,1 0 1,-1-1-1,1 1 1,-1 0-1,1 0 1,23-10 688,-12 2-544,-1-2 0,0 0 0,0 0 0,-1-1-1,0 0 1,-1-1 0,11-18 0,2-6 245,24-55 0,-39 74-399,0-2 0,0 1 0,-2-1 0,0 0 0,-1 0 0,-1 0 0,0-36 0,-3 53-43,1 0-1,-2 0 1,1 0-1,0 0 1,0 0-1,-1 0 1,1 1-1,-1-1 1,1 0 0,-1 0-1,0 0 1,-1-2-1,2 4-3,0 0 0,-1-1 0,1 1 0,0 0-1,-1-1 1,1 1 0,0 0 0,-1-1 0,1 1 0,-1 0-1,1 0 1,-1-1 0,1 1 0,-1 0 0,1 0 0,-1 0-1,1 0 1,-1 0 0,1 0 0,-1 0 0,1 0 0,-1 0-1,1 0 1,-1 0 0,1 0 0,-1 0 0,1 0 0,-2 0 0,0 2-130,0-1 0,0 0 0,0 1 0,1-1 1,-1 1-1,0-1 0,0 1 0,1 0 1,-1 0-1,1 0 0,0 0 0,-1 0 1,1 0-1,0 0 0,0 0 0,0 0 1,0 4-1,-3 9-1836,1 0 1,1 1-1,1-1 1,0 22-1,1-13-3854</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1.390"/>
    </inkml:context>
    <inkml:brush xml:id="br0">
      <inkml:brushProperty name="width" value="0.025" units="cm"/>
      <inkml:brushProperty name="height" value="0.025" units="cm"/>
    </inkml:brush>
  </inkml:definitions>
  <inkml:trace contextRef="#ctx0" brushRef="#br0">52 144 2338,'2'-9'10197,"1"-2"-8018,-2 6-1555,1 0 1,-1 0-1,0 0 1,-1 0-1,1 0 0,-1-1 1,0-4-1,-4 4 2611,-4 13-2215,-4 11-395,5-2-257,0 0 0,2 0 1,0 1-1,1-1 0,0 1 1,2 1-1,-2 33 0,4-50-344,0 0 0,0-1-1,0 1 1,0 0 0,0 0-1,0 0 1,0 0 0,0-1-1,1 1 1,-1 0 0,0 0-1,1 0 1,-1-1 0,0 1-1,1 0 1,-1 0 0,1-1 0,-1 1-1,1 0 1,0-1 0,-1 1-1,1-1 1,-1 1 0,1-1-1,0 1 1,0-1 0,-1 1-1,1-1 1,0 0 0,0 1-1,-1-1 1,1 0 0,0 0-1,0 0 1,0 1 0,0-1-1,-1 0 1,1 0 0,0 0-1,0 0 1,0 0 0,0-1-1,-1 1 1,1 0 0,0 0-1,0 0 1,0-1 0,-1 1-1,1-1 1,0 1 0,1-1-1,4-2 102,-1 1 0,1-1-1,-1 0 1,0 0-1,0-1 1,6-4 0,127-144 555,-71 75-608,-67 76-72,0 0-1,1 1 1,-1-1-1,0 0 0,1 1 1,-1-1-1,1 1 0,-1-1 1,1 0-1,-1 1 1,1-1-1,-1 1 0,1-1 1,-1 1-1,1 0 1,0-1-1,-1 1 0,1 0 1,0-1-1,-1 1 0,1 0 1,0 0-1,0-1 1,-1 1-1,1 0 0,0 0 1,-1 0-1,1 0 1,0 0-1,0 0 0,-1 0 1,1 0-1,0 1 0,1-1 1,-1 2 17,0-1 0,-1 1 1,1 0-1,0 0 0,-1-1 1,1 1-1,-1 0 0,0 0 1,1 0-1,-1 0 0,0-1 1,0 1-1,-1 2 0,-8 68 563,1-37-375,3-17-73,1 1-1,1 0 1,-1 22 0,4-41-125,0 1 1,0-1-1,0 0 1,0 1-1,1-1 1,-1 0 0,0 1-1,0-1 1,0 1-1,0-1 1,0 0-1,1 0 1,-1 1 0,0-1-1,0 0 1,1 1-1,-1-1 1,0 0-1,0 0 1,1 1-1,-1-1 1,0 0 0,1 0-1,-1 0 1,0 1-1,1-1 1,-1 0-1,0 0 1,1 0 0,-1 0-1,0 0 1,1 0-1,-1 0 1,0 0-1,1 0 1,-1 0 0,1 0-1,-1 0 1,0 0-1,1 0 1,-1 0-1,0 0 1,1 0 0,-1 0-1,0-1 1,1 1-1,-1 0 1,0 0-1,1 0 1,-1-1 0,0 1-1,1 0 1,-1 0-1,0-1 1,0 1-1,1 0 1,-1 0 0,0-1-1,0 1 1,0-1-1,22-16 375,74-85-382,16-14 0,-111 115-8,0-1 0,0 1 0,0 0 0,1 0 0,-1 0 0,1 0 0,-1 0 0,1 0 0,-1 0 0,1 0 0,0 1 0,-1-1 0,1 1 0,0-1 0,0 1 0,-1-1 0,4 1 0,-5 0-8,1 1-1,0-1 1,0 0 0,-1 1-1,1-1 1,0 1 0,-1-1-1,1 1 1,0-1 0,-1 1-1,1 0 1,-1-1 0,1 1-1,-1 0 1,1-1-1,-1 1 1,1 0 0,-1 0-1,0-1 1,1 1 0,-1 0-1,0 0 1,0 0 0,1 1-1,0 9-276,0 0-1,-1 0 1,0 0-1,-2 14 1,1-14-105,-10 57-7172,4-46 1126</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2.901"/>
    </inkml:context>
    <inkml:brush xml:id="br0">
      <inkml:brushProperty name="width" value="0.025" units="cm"/>
      <inkml:brushProperty name="height" value="0.025" units="cm"/>
    </inkml:brush>
  </inkml:definitions>
  <inkml:trace contextRef="#ctx0" brushRef="#br0">270 444 6246,'2'-8'6363,"-1"5"-6198,1-3 459,0 0-1,0-1 0,-1 1 0,1-1 0,-2 1 0,1-13 0,-1 17-496,0 1-1,0 0 0,0 0 0,-1 0 0,1 0 0,0-1 0,-1 1 1,1 0-1,-1 0 0,0 0 0,1 0 0,-1 0 0,0 0 0,1 0 1,-1 0-1,0 0 0,0 1 0,0-1 0,-2-1 0,1 1 0,0 0 0,0 0 0,0 1 0,0-1 0,-1 1 0,1 0 0,0-1 0,-1 1-1,1 0 1,0 0 0,0 1 0,-1-1 0,1 0 0,0 1 0,-3 0 0,-4 2-26,0 1-1,-1 0 1,2 1 0,-1 0-1,0 0 1,1 1 0,0 0 0,0 0-1,1 0 1,0 1 0,0 1 0,-10 13-1,1 0 10,2 0-1,0 1 0,-19 42 0,26-45 40,0 0-1,1 1 0,1 0 0,1 0 0,0 0 1,0 37-1,3-55-143,1 0 0,0 0 1,0 0-1,0-1 0,0 1 1,0 0-1,0 0 0,1 0 1,-1-1-1,1 1 0,-1 0 1,1 0-1,0-1 0,-1 1 1,1-1-1,0 1 0,0 0 1,0-1-1,0 0 0,1 1 1,0 0-1,0-1-3,-1-1 0,1 0 0,-1 0 1,1 1-1,-1-1 0,1-1 0,0 1 0,-1 0 0,1 0 1,-1 0-1,1-1 0,-1 1 0,0-1 0,1 1 1,-1-1-1,1 0 0,-1 1 0,0-1 0,1 0 0,-1 0 1,0 0-1,0 0 0,0 0 0,0 0 0,0 0 1,0-1-1,1 0 0,16-21 53,0 0-1,-2-1 1,0-1 0,-2-1 0,-1 0-1,14-41 1,-14 38 2,78-209 98,-78 196-83,-2-1 0,-1-1 0,5-77 0,-14 120-53,-1-1-1,0 0 1,1 0 0,-1 1 0,0-1-1,0 0 1,0 0 0,0 1-1,-1-1 1,1 0 0,0 0 0,-1 1-1,1-1 1,-1 0 0,1 1-1,-1-1 1,-1-1 0,0 4 1,1 0 0,-1 0 1,1 0-1,-1 0 0,1 1 0,0-1 1,0 1-1,0-1 0,0 1 0,0-1 1,0 1-1,0 0 0,0-1 0,0 1 1,1 0-1,-2 3 0,-9 25 94,0 1 0,2 1 0,1-1-1,-6 57 1,1 135 60,11-190-152,1-18-11,0 0 0,0-1 0,1 1 0,1 0 1,1 0-1,0-1 0,1 1 0,0-1 0,11 28 0,-13-40-6,-1-1-1,1 1 0,0-1 0,0 1 0,-1-1 0,1 1 1,0-1-1,0 0 0,0 1 0,1-1 0,-1 0 0,0 0 1,0 0-1,1 0 0,-1 0 0,0 0 0,1 0 0,-1 0 1,1-1-1,0 1 0,-1 0 0,1-1 0,-1 1 0,1-1 1,0 0-1,-1 0 0,1 0 0,0 1 0,-1-1 0,1-1 1,0 1-1,-1 0 0,1 0 0,0-1 0,-1 1 0,1-1 0,-1 1 1,1-1-1,0 0 0,-1 1 0,0-1 0,1 0 0,-1 0 1,1 0-1,-1 0 0,0 0 0,0-1 0,0 1 0,2-2 1,6-6 37,-1-1 0,0 0 0,0-1 1,-1 0-1,6-12 0,4-10-22,0 0-1,-3-2 1,-1 1-1,-1-2 0,-2 0 1,-2 0-1,-1-1 1,-1 0-1,-3 0 1,-1-45-1,-2 79-20,0 0 0,0 0 1,0 0-1,-1 0 0,0 1 0,1-1 0,-1 0 1,0 0-1,-3-5 0,4 8 0,-1-1 1,1 0-1,-1 1 1,1-1-1,-1 1 1,1-1-1,-1 1 1,1-1-1,-1 1 0,1 0 1,-1-1-1,0 1 1,1 0-1,-1-1 1,0 1-1,1 0 1,-1 0-1,0-1 0,1 1 1,-1 0-1,0 0 1,1 0-1,-1 0 1,0 0-1,0 0 1,0 0-1,-2 1-2,1 1-1,-1-1 1,1 1-1,0-1 1,-1 1-1,1 0 1,0-1 0,0 1-1,0 0 1,0 1-1,0-1 1,1 0-1,-1 0 1,1 1 0,-1-1-1,1 1 1,0-1-1,-2 5 1,-12 38 60,1 1-1,2 1 1,2 0 0,3 1-1,1 0 1,1 75 0,5-119-9,0 0 0,0-1 0,0 1 0,1 0 1,-1 0-1,1 0 0,0 0 0,0-1 0,3 7 1,-3-9-29,0 1 1,0-1-1,0 0 1,0-1-1,0 1 1,0 0 0,0 0-1,0 0 1,1-1-1,-1 1 1,0 0-1,0-1 1,1 1-1,-1-1 1,0 0 0,1 1-1,-1-1 1,0 0-1,1 0 1,-1 0-1,1 0 1,-1 0 0,0 0-1,1 0 1,-1 0-1,1-1 1,-1 1-1,0 0 1,1-1-1,0 0 1,10-3 71,-1 0 0,0-1-1,0 0 1,-1-1 0,1 0 0,11-10-1,61-53 136,-32 25-174,-24 22-39,60-45 7,-77 60-20,0 1 1,0 0 0,1 0-1,0 1 1,0 1 0,20-6-1,-31 10 7,0 0-1,0 1 0,0-1 1,0 0-1,0 0 0,0 0 1,0 0-1,0 1 0,0-1 1,0 0-1,0 0 1,0 0-1,0 1 0,0-1 1,0 0-1,0 0 0,0 0 1,0 0-1,0 1 0,0-1 1,0 0-1,0 0 0,0 0 1,0 1-1,0-1 1,0 0-1,0 0 0,1 0 1,-1 0-1,0 0 0,0 1 1,0-1-1,0 0 0,0 0 1,0 0-1,1 0 0,-1 0 1,0 0-1,0 0 1,0 0-1,0 0 0,1 1 1,-1-1-1,0 0 0,0 0 1,0 0-1,1 0 0,-1 0 1,0 0-1,0 0 0,0 0 1,0 0-1,1 0 1,-1-1-1,-14 12 616,9-10-577,1 0 0,-1-1 0,1 0 0,-1 0 0,1 0 0,-1 0-1,1-1 1,-1 0 0,1 0 0,-1 0 0,1 0 0,-1-1 0,1 0 0,0 0 0,0 0 0,0 0 0,0 0 0,0-1 0,1 0 0,-1 0 0,1 0 0,0 0 0,0 0 0,-6-8 0,-3-4 125,1-1 0,0-1 0,1 0 1,-11-26-1,16 32-170,0-1 0,1 1 0,1-1 0,-1 0 0,-1-16 0,5 25 0,-1 1 0,1-1 0,0 0 0,0 0 0,0 1 0,0-1 0,0 0 0,1 0 0,0 1 0,-1-1 0,1 0 0,0 1 0,0-1 0,0 1 0,0-1 0,1 1 0,-1 0 0,1-1 0,-1 1 0,1 0 0,0 0 0,0 0 0,0 0 0,0 0 0,0 1 0,0-1 0,1 0 0,-1 1 0,4-2 0,13-3-1087,1 0 0,-1 2 0,1 0 1,38-2-1,6-1-2955,-7-4-2978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3.930"/>
    </inkml:context>
    <inkml:brush xml:id="br0">
      <inkml:brushProperty name="width" value="0.025" units="cm"/>
      <inkml:brushProperty name="height" value="0.025" units="cm"/>
    </inkml:brush>
  </inkml:definitions>
  <inkml:trace contextRef="#ctx0" brushRef="#br0">186 36 865,'0'0'24444,"-7"13"-22132,-20 54-1379,2 1 1,4 1 0,-16 85-1,5-23-829,-5-3-680,56-218-4101,71-239-4394,-24 112 8287,-54 187 2178,-13 30-1361,1 1 0,0-1 1,0 0-1,0 0 0,0 0 0,0 0 1,0 0-1,0 0 0,0 1 0,0-1 0,0 0 1,0 0-1,0 0 0,0 0 0,0 1 1,0-1-1,0 0 0,0 0 0,0 0 0,0 0 1,0 0-1,0 1 0,0-1 0,0 0 1,0 0-1,1 0 0,-1 0 0,0 0 0,0 0 1,0 0-1,0 1 0,0-1 0,0 0 1,0 0-1,0 0 0,1 0 0,-1 0 0,0 0 1,0 0-1,0 0 0,0 0 0,0 0 1,1 0-1,-1 0 0,0 0 0,0 0 0,0 0 1,0 0-1,0 0 0,1 0 0,-1 0 1,0 0-1,0 0 0,0 0 0,0 0 0,0 0 1,1 0-1,-1 0 0,0 0 0,0 0 1,0 0-1,0 0 0,0 0 0,0 0 0,1 0 1,-1 0-1,0-1 0,0 1 0,0 0 1,1 56 2631,-20 167 179,9-134-1495,1 122-1,9-208-1314,0 0-1,0 0 0,0-1 0,0 1 0,1 0 0,-1-1 0,1 1 1,0-1-1,0 1 0,0-1 0,0 1 0,0-1 0,0 1 0,1-1 1,-1 0-1,1 0 0,0 1 0,2 1 0,-1-2-11,0-1 0,0 1-1,0-1 1,0 1 0,0-1 0,1 0-1,-1-1 1,0 1 0,1 0 0,-1-1-1,1 0 1,-1 0 0,5 0 0,-7 0-32,0 0 1,-1 0-1,1 0 0,0 0 1,0-1-1,0 1 1,0 0-1,0 0 1,-1-1-1,1 1 0,0 0 1,0-1-1,-1 1 1,1-1-1,0 1 1,-1-1-1,1 1 0,0-1 1,-1 0-1,1 1 1,-1-1-1,1 0 1,-1 1-1,1-1 1,-1 0-1,1 0 0,-1 1 1,0-1-1,1 0 1,-1 0-1,0 0 1,0 0-1,0 1 0,0-1 1,0 0-1,0 0 1,0 0-1,0 0 1,0 0-1,0 1 1,0-1-1,0 0 0,-1 0 1,1 0-1,0 0 1,-1 1-1,0-2 1,0-4-62,-1 1 1,-1-1 0,1 1 0,-1 0 0,1 0 0,-6-6-1,-94-99 565,22 28 32,80 82-508,0-1 0,-1 1 0,1 0-1,0-1 1,0 1 0,-1 0 0,1-1 0,0 1 0,0-1-1,0 1 1,0 0 0,-1-1 0,1 1 0,0-1 0,0 1 0,0-1-1,0 1 1,0-1 0,0 1 0,0-1 0,0 1 0,0-1-1,0 1 1,0 0 0,1-1 0,-1 1 0,0-1 0,0 1 0,0-1-1,1 1 1,-1 0 0,0-1 0,0 1 0,1 0 0,-1-1-1,0 1 1,1 0 0,-1-1 0,0 1 0,1 0 0,-1-1 0,0 1-1,1 0 1,-1 0 0,1 0 0,-1-1 0,1 1 0,-1 0-1,0 0 1,1 0 0,0 0 0,33-9-148,-22 7 197,30-12-89,56-29 1,12-3-796,-107 44 790,-1 2 0,1-1-1,0 0 1,-1 0-1,1 1 1,0 0 0,0-1-1,0 1 1,-1 0-1,1 0 1,5 1 0,-7 0 22,0-1 0,0 0-1,0 1 1,0 0 0,0-1 0,0 1 0,0-1 0,0 1 0,0 0 0,0 0 0,0 0 0,0 0-1,0-1 1,0 1 0,-1 0 0,1 0 0,0 1 0,0 1 0,1 4 59,0-1-1,-1 1 1,0 0 0,0 0-1,-1 0 1,0 0 0,-1 10-1,0 5 232,1-8-121,-1 30 147,1-43-297,0 1 0,0-1-1,0 1 1,1-1-1,-1 1 1,0-1 0,1 1-1,-1-1 1,1 1-1,-1-1 1,1 1-1,0-1 1,-1 0 0,1 1-1,0-1 1,0 0-1,0 0 1,0 1-1,2 1 1,-2-3-10,0 0 0,0 0 0,0 0 0,-1 0-1,1 0 1,0 0 0,0 0 0,0 0 0,-1 0 0,1 0 0,0 0 0,0 0-1,0-1 1,-1 1 0,1 0 0,0-1 0,0 1 0,-1-1 0,1 1 0,0-1-1,-1 1 1,1-1 0,0 1 0,-1-1 0,1 1 0,-1-1 0,1 0 0,-1 1-1,1-1 1,-1 0 0,1 0 0,14-28 107,-13 24-90,30-71 105,-14 33-82,1 1-1,25-40 1,-43 79-44,0 1 0,1 0 1,-1 0-1,1 0 1,-1 0-1,1 0 1,0 0-1,0 0 1,0 1-1,0-1 0,0 0 1,0 1-1,3-2 1,-5 3-1,1 0 1,0 0-1,-1 0 0,1 0 1,-1 0-1,1 0 0,0 1 1,-1-1-1,1 0 1,-1 0-1,1 0 0,-1 0 1,1 1-1,-1-1 0,1 0 1,-1 1-1,1-1 0,-1 0 1,1 1-1,-1-1 1,0 1-1,1-1 0,-1 1 1,1-1-1,-1 1 0,0-1 1,0 1-1,1-1 1,-1 1-1,0-1 0,0 1 1,0-1-1,1 2 0,1 7 37,0 1 0,0-1 0,-1 1 0,-1-1 0,0 12 0,-8 259 470,8-280-516,0 0 0,0 1 0,0-1 0,0 0 0,0 0 0,-1 0 0,1 0 0,0 1 0,0-1 0,0 0 0,0 0 0,0 0 0,0 0 0,0 1 0,0-1 0,1 0 0,-1 0 0,0 0 0,0 0 0,0 1 0,0-1 0,0 0 0,0 0 0,0 0 0,0 0 0,0 0 1,0 1-1,1-1 0,-1 0 0,0 0 0,0 0 0,0 0 0,0 0 0,0 0 0,0 0 0,1 0 0,-1 1 0,0-1 0,0 0 0,0 0 0,0 0 0,1 0 0,-1 0 0,0 0 0,0 0 0,0 0 0,0 0 0,1 0 0,-1 0 0,9-8-374,8-14-573,58-130-9171,-48 87 4137</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491"/>
    </inkml:context>
    <inkml:brush xml:id="br0">
      <inkml:brushProperty name="width" value="0.025" units="cm"/>
      <inkml:brushProperty name="height" value="0.025" units="cm"/>
    </inkml:brush>
  </inkml:definitions>
  <inkml:trace contextRef="#ctx0" brushRef="#br0">172 54 7623,'-8'12'9535,"-19"27"-6797,-53 85 1886,71-109-3885,0 1 1,1 1-1,1 0 0,1 0 0,-9 33 0,15-49-728,0-1 0,-1 1-1,1-1 1,0 1 0,0 0 0,-1-1-1,1 1 1,0 0 0,0-1-1,0 1 1,0 0 0,0-1-1,0 1 1,0 0 0,0-1-1,0 1 1,0 0 0,0-1 0,1 1-1,-1 0 1,0-1 0,0 1-1,1-1 1,-1 1 0,0 0-1,1-1 1,-1 1 0,1-1-1,-1 1 1,1-1 0,-1 1-1,1-1 1,-1 0 0,1 1 0,-1-1-1,1 1 1,-1-1 0,1 0-1,0 0 1,-1 1 0,1-1-1,-1 0 1,1 0 0,0 0-1,-1 0 1,1 1 0,0-1 0,-1 0-1,1 0 1,0 0 0,-1-1-1,1 1 1,0 0 0,-1 0-1,1 0 1,0 0 0,-1-1-1,1 1 1,0 0 0,-1-1 0,1 1-1,-1 0 1,1-1 0,-1 1-1,2-1 1,38-28-23,-7-10-255,-24 28-27,1-1 1,0 1-1,1 1 1,14-12-1,-24 21 290,0 1-1,0-1 0,-1 1 0,1-1 1,0 1-1,0-1 0,0 1 0,-1 0 1,1-1-1,0 1 0,0 0 0,0 0 1,0-1-1,0 1 0,0 0 0,0 0 0,-1 0 1,1 0-1,0 0 0,0 0 0,0 1 1,0-1-1,0 0 0,0 0 0,0 1 1,-1-1-1,1 0 0,0 1 0,0-1 1,0 1-1,-1-1 0,1 1 0,0 0 1,-1-1-1,1 1 0,0 0 0,-1-1 0,1 1 1,-1 0-1,1-1 0,-1 1 0,1 0 1,-1 0-1,0 0 0,1 0 0,-1 0 1,0-1-1,0 1 0,1 2 0,7 51 39,-7-47-38,10 154 1216,-12 209 0,-2-332-473,-12 54 1,11-77-575,0 0 1,0 0-1,-1-1 1,-1 1-1,-1-2 1,-11 20-1,18-32-165,0-1 0,0 1 0,0-1 0,0 1 0,0-1 0,-1 1 0,1-1 0,0 0 0,-1 1 0,1-1 0,0 1 0,-1-1 0,1 1 0,0-1 0,-1 0 0,1 1 0,-1-1 0,1 0 0,0 0 0,-1 1 0,1-1 0,-1 0 0,1 0 0,-1 1 0,1-1 0,-1 0 0,1 0 0,-1 0 0,1 0 0,-1 0 0,1 0 0,-1 0 0,0 0 0,1 0 0,-1 0 0,1 0 0,-1 0 0,1 0 0,-1-1 0,1 1 0,-1 0 0,1 0 0,-1 0 0,1-1 0,0 1 0,-1 0 0,1-1 0,-1 1 0,1 0 0,-1-1 0,1 1 0,0 0 0,-1-1 0,1 1 0,0-1 0,0 1 0,-1-1 0,1 1 0,0-1 0,0 1 0,-1-1 0,-8-33 0,6-7-89,1 1 0,1-1 0,3 1 0,1 0 0,2-1 0,2 1-1,12-40 1,106-264-814,-103 289 864,-9 25 6,-1 0 1,-2 0-1,-2-1 0,0 0 0,-2 0 0,4-61 1,-10 91 28,0 0 0,0 0 0,0 0 0,1 0 0,-1 0 1,0 0-1,0 0 0,-1 0 0,1 0 0,0-1 0,0 1 0,0 0 1,-1 0-1,1 0 0,0 0 0,-1 0 0,1 0 0,-1 0 1,1 0-1,-1 1 0,0-1 0,1 0 0,-1 0 0,0 0 1,0 1-1,0-1 0,1 0 0,-1 1 0,0-1 0,0 0 1,0 1-1,0-1 0,0 1 0,0 0 0,0-1 0,-1 1 0,0 0 2,0 1-1,0-1 1,0 1-1,0 0 1,0-1-1,0 1 1,0 0-1,0 0 1,1 0-1,-1 1 1,0-1-1,1 0 1,-1 1-1,1-1 1,-1 1-1,1-1 1,0 1-1,0 0 1,-2 2-1,-8 17 19,0 1 0,2 1 0,0 0 0,2 0 0,0 1 0,2 0 0,1 0 0,0 0 1,2 0-1,1 46 0,1-67-162,1 0 1,-1 0 0,0 0 0,1 0 0,-1 0 0,1 0 0,0 0 0,0 0 0,0-1 0,0 1 0,1 0 0,-1 0 0,1-1-1,0 1 1,-1-1 0,5 4 0,-5-5-34,1 1-1,0-1 1,0 0 0,0 0-1,0 0 1,0-1 0,0 1-1,0 0 1,0-1 0,0 1-1,0-1 1,0 1-1,0-1 1,1 0 0,-1 0-1,0 0 1,0 0 0,0-1-1,0 1 1,0-1-1,0 1 1,0-1 0,0 0-1,4-1 1,24-21-4850,1-13-2551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897"/>
    </inkml:context>
    <inkml:brush xml:id="br0">
      <inkml:brushProperty name="width" value="0.025" units="cm"/>
      <inkml:brushProperty name="height" value="0.025" units="cm"/>
    </inkml:brush>
  </inkml:definitions>
  <inkml:trace contextRef="#ctx0" brushRef="#br0">88 1 10570,'0'0'6828,"-8"6"-3849,2-2-2695,0 1 0,1 0 0,0 0 0,0 0 0,1 1 0,-1 0 0,1 0 1,1 0-1,-1 0 0,1 0 0,0 1 0,0 0 0,1-1 0,0 1 0,0 0 1,0 0-1,0 8 0,-5 36 654,3 0 0,1 0 0,9 99 1,-6-145-900,1 0 0,0 0 0,0 0 0,0 0 0,1 0 0,0 0 0,0 0 0,0-1 0,0 1 0,1 0 0,-1-1 0,6 6 0,-7-9-11,0 0-1,1 0 0,-1 0 1,1 0-1,0 0 1,-1 0-1,1 0 0,0-1 1,-1 1-1,1-1 1,0 1-1,0-1 0,0 1 1,-1-1-1,1 0 1,0 0-1,0 0 0,0 0 1,0 0-1,0-1 1,-1 1-1,1 0 0,0-1 1,0 1-1,-1-1 1,1 0-1,0 0 0,0 0 1,-1 1-1,1-2 1,-1 1-1,1 0 0,-1 0 1,0 0-1,1-1 1,1-2-1,14-12 66,0-2 0,18-24 0,-22 25-375,0 1 0,2 0 0,20-18 0,-34 33 254,0 0 0,0 1 0,-1-1-1,1 0 1,0 0 0,0 1-1,0-1 1,0 1 0,0-1 0,0 1-1,0-1 1,0 1 0,0-1 0,0 1-1,0 0 1,0 0 0,1-1 0,-1 1-1,0 0 1,0 0 0,0 0 0,0 0-1,0 0 1,0 1 0,3-1 0,-3 1 17,-1 0 0,1 0 0,0 1 0,0-1 0,0 0 0,-1 0 0,1 0 1,-1 0-1,1 1 0,-1-1 0,1 0 0,-1 1 0,0-1 0,1 0 0,-1 1 1,0-1-1,0 3 0,0 8 66,-1 0 0,0 0 0,-5 18 0,2-14 175,-1-1 0,0 0 0,-2 0 0,0 0 1,0-1-1,-1 0 0,-13 17 0,16-24-116,0 0 1,-1 0 0,0-1-1,0 1 1,-1-1 0,1-1 0,-1 1-1,-1-1 1,1 0 0,-1-1-1,1 0 1,-1 0 0,-1 0-1,-15 4 1,23-8-177,-1 1-1,1-1 1,0 0 0,-1 1-1,1-1 1,-1 0 0,1 0-1,-1 0 1,1 0 0,-1 0 0,1 0-1,0-1 1,-1 1 0,1 0-1,-1-1 1,1 1 0,0-1-1,-1 1 1,1-1 0,0 0-1,0 1 1,-1-1 0,1 0-1,0 0 1,0 0 0,0 0 0,0 0-1,0 0 1,0 0 0,0 0-1,0-1 1,1 1 0,-1 0-1,0-1 1,1 1 0,-1 0-1,1-1 1,-1 1 0,1 0-1,0-1 1,0 1 0,-1-1-1,1 1 1,0-1 0,0 1 0,1-1-1,-1 1 1,0 0 0,0-1-1,1 1 1,0-2 0,0-5-526,1 0 0,0 1 0,1-1 0,0 1 1,0 0-1,0 0 0,1 0 0,7-10 0,-2 6-1837,1 0 0,0 1 0,17-13 0,5 0-4007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594"/>
    </inkml:context>
    <inkml:brush xml:id="br0">
      <inkml:brushProperty name="width" value="0.025" units="cm"/>
      <inkml:brushProperty name="height" value="0.025" units="cm"/>
    </inkml:brush>
  </inkml:definitions>
  <inkml:trace contextRef="#ctx0" brushRef="#br0">105 439 4516,'0'0'18049,"-11"-1"-15807,8 1-2120,0 0-1,0 0 0,0 0 1,0 1-1,-1-1 0,1 1 1,0-1-1,0 1 0,0 0 1,0 0-1,0 0 0,1 1 0,-1-1 1,0 1-1,-3 2 0,3 0-15,-1-1 0,1 1-1,0 0 1,0 0 0,1 1-1,-1-1 1,1 0-1,0 1 1,0 0 0,0 0-1,-1 7 1,0-2-26,1-1 0,0 1 0,1-1 0,-1 19 0,2-27-77,0 0 0,0 0 0,0 1 0,-1-1 0,2 0-1,-1 0 1,0 0 0,0 0 0,0 1 0,0-1 0,1 0 0,-1 0 0,1 0 0,-1 0 0,1 0 0,-1 0 0,1 0 0,-1 0 0,1 0 0,0 0 0,0 0-1,-1 0 1,1 0 0,0-1 0,0 1 0,0 0 0,0-1 0,0 1 0,0 0 0,0-1 0,0 1 0,0-1 0,0 0 0,0 1 0,1-1 0,-1 0 0,0 0 0,0 0-1,0 1 1,0-1 0,1 0 0,-1-1 0,0 1 0,0 0 0,0 0 0,0 0 0,0-1 0,1 1 0,-1 0 0,1-2 0,5-1-13,-1 0 0,-1-1 1,1 1-1,0-1 0,-1-1 1,0 1-1,0-1 0,0 0 0,0 0 1,-1 0-1,6-10 0,39-70-163,-48 83 169,18-37-160,-2-1 1,-1 0-1,-3-1 0,-1-1 1,-2 0-1,-1-1 0,-3 0 0,2-75 1,-11 107 75,-4 14 88,-5 17 114,2-1 79,1 1 1,2 1-1,-1-1 0,2 1 0,1 0 0,1 1 0,1 0 0,0-1 0,2 1 0,0 0 0,4 29 0,0-4 507,-3 1-1,-1 0 0,-3 0 1,-11 56-1,16-108-694,7-31 19,-1-1 1,-2 1 0,-1-1-1,-2-53 1,-3 86-25,1 1 0,-1-1 0,0 0 0,-1 1 0,1-1 0,0 1 0,-1-1 0,1 1 0,-1 0 0,0 0 0,0 0 0,0 0 0,0 0 0,0 0 0,0 0 0,0 0 0,-1 1 0,1 0 0,0-1 0,-1 1 0,-4-2 0,4 2 0,1 1 0,0-1 0,-1 0 0,1 0 0,0-1 0,0 1 0,0 0 0,0-1 0,0 1 0,0-1 0,1 0 0,-1 1 0,0-1 0,1 0 0,0 0 0,-1 0 0,1 0 0,0 0 0,0-1 0,0 1 0,0 0 0,0 0 0,0-5 0,1 6 0,1 0 0,-1 0 0,1-1 0,0 1 0,0 0 0,-1 0 0,1 0 0,0 0 0,0 0 0,0 0 0,0 0 0,0 1 0,0-1 0,1 0 0,-1 0 0,0 1 0,0-1 0,0 1 0,1-1 0,-1 1 0,0 0 0,1-1 0,-1 1 0,0 0 0,1 0 0,-1 0 0,0 0 0,1 0 0,1 0 0,42 1 0,-17 6-1146,15 1-4115,-40-8 4943,-1 0 0,0-1 1,0 1-1,0-1 0,0 1 0,0-1 1,-1 0-1,1 1 0,0-1 1,0 0-1,0 0 0,0 0 1,-1-1-1,1 1 0,-1 0 0,1-1 1,-1 1-1,1-1 0,-1 1 1,2-3-1,7-13-9441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982"/>
    </inkml:context>
    <inkml:brush xml:id="br0">
      <inkml:brushProperty name="width" value="0.025" units="cm"/>
      <inkml:brushProperty name="height" value="0.025" units="cm"/>
    </inkml:brush>
  </inkml:definitions>
  <inkml:trace contextRef="#ctx0" brushRef="#br0">192 6 9289,'0'0'16645,"-10"-2"-13682,6 1-2828,0 0 1,0 1 0,0-1 0,-1 1-1,1 0 1,0 0 0,0 0 0,0 1-1,0-1 1,0 1 0,0 0 0,0 0-1,0 0 1,0 1 0,0-1 0,1 1-1,-1 0 1,0 0 0,1 1 0,0-1-1,0 1 1,-1-1 0,1 1 0,1 0-1,-1 0 1,0 0 0,-2 4 0,-46 60-50,48-61-87,-1 0-1,1 0 1,0 0-1,1 0 0,-1 1 1,1-1-1,0 1 1,1 0-1,0-1 1,-1 9-1,2-14 2,0-1 0,0 0 0,0 1 0,0-1 0,1 1 0,-1-1 0,0 1 0,0-1 0,0 0 0,0 1 0,1-1 0,-1 1 0,0-1 0,0 0 0,0 1 0,1-1 0,-1 0 0,0 1 0,1-1 0,-1 0 0,0 1 0,1-1 0,-1 0 0,0 0 0,1 0 0,-1 1 0,1-1 0,-1 0 0,0 0 0,1 0 0,-1 0 0,1 0 0,-1 0 0,1 1 0,0-1 0,23-4 0,20-13 0,-27 7-18,12-6-239,50-20 0,-70 33 219,-1 0-1,1 0 1,0 1-1,0 1 1,0-1-1,0 1 1,0 1-1,1 0 0,-1 0 1,17 3-1,-25-2 51,0-1-1,1 1 1,-1 0-1,1-1 1,-1 1-1,0 0 0,0 0 1,1 0-1,-1 0 1,0 0-1,0 0 0,0 0 1,0 0-1,0 0 1,0 1-1,0-1 1,-1 0-1,1 1 0,0-1 1,-1 0-1,1 1 1,-1-1-1,0 1 0,1-1 1,-1 1-1,0-1 1,0 1-1,0-1 1,0 1-1,0-1 0,0 1 1,0 0-1,0-1 1,-1 0-1,1 1 0,-1-1 1,1 1-1,-2 1 1,0 4 58,0 0 1,-1 0 0,0-1-1,0 1 1,0-1-1,-8 11 1,-10 8-69,-1-1 0,-1-1 0,-1-1 0,-1-1 0,-1-2 0,0 0 0,-31 16 0,30-26-657,27-9 560,-1 0 1,1 0 0,-1 0-1,1 0 1,-1 0 0,0 0-1,1 0 1,-1 0 0,1 0-1,-1 0 1,0 0 0,1 0-1,-1 0 1,1-1 0,-1 1-1,1 0 1,-1 0 0,1-1-1,-1 1 1,1 0 0,-1-1-1,1 1 1,-1-1-1,1 1 1,-1 0 0,1-1-1,0 1 1,-1-1 0,1 1-1,0-1 1,0 1 0,-1-1-1,1 0 1,0 1 0,0-1-1,0 1 1,-1-1 0,1 1-1,0-1 1,0 0 0,0 0-1,0-24-8516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587"/>
    </inkml:context>
    <inkml:brush xml:id="br0">
      <inkml:brushProperty name="width" value="0.025" units="cm"/>
      <inkml:brushProperty name="height" value="0.025" units="cm"/>
    </inkml:brush>
  </inkml:definitions>
  <inkml:trace contextRef="#ctx0" brushRef="#br0">0 43 3075,'0'0'22464,"7"2"-21589,-5-1-832,1 0-1,-1-1 0,0 1 0,0 0 1,1-1-1,-1 0 0,0 0 0,1 1 1,-1-1-1,0-1 0,1 1 1,-1 0-1,0 0 0,1-1 0,-1 0 1,0 1-1,4-3 0,-2 1-8,-1-1 0,1 1-1,-1-1 1,0 0 0,1-1-1,-1 1 1,-1 0 0,1-1 0,0 0-1,3-6 1,-4 8-47,-3 10 116,-8 31 344,2-10 168,-7 54 0,30-124-12872,-8 13-187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7.256"/>
    </inkml:context>
    <inkml:brush xml:id="br0">
      <inkml:brushProperty name="width" value="0.025" units="cm"/>
      <inkml:brushProperty name="height" value="0.025" units="cm"/>
    </inkml:brush>
  </inkml:definitions>
  <inkml:trace contextRef="#ctx0" brushRef="#br0">137 100 6278,'0'-9'-811,"0"-26"4777,0-12 3315,-4 39-1963,-5 10-3371,-9 13-1017,0 8 61,1-5-319,2 1 0,1 1-1,-21 36 1,35-56-669,0-1 0,1 1 0,-1 0 0,0 0 0,0 0 0,0 0 0,1 0 0,-1 0 0,0 0-1,0 0 1,1 0 0,-1 0 0,0 0 0,0 0 0,1 0 0,-1 0 0,0 0 0,0 0 0,0 0 0,1 0 0,-1 0 0,0 0 0,0 0 0,1 0 0,-1 0 0,0 0-1,0 0 1,0 0 0,1 1 0,-1-1 0,0 0 0,0 0 0,0 0 0,0 0 0,1 1 0,-1-1 0,0 0 0,0 0 0,0 0 0,0 1 0,0-1 0,0 0 0,0 0-1,0 0 1,0 1 0,1-1 0,-1 0 0,0 0 0,0 1 0,0-1 0,0 0 0,0 0 0,0 0 0,0 1 0,0-1 0,-1 0 0,1 0 0,0 1 0,0-1 0,0 0-1,0 0 1,0 0 0,0 1 0,0-1 0,0 0 0,-1 0 0,1 0 0,0 0 0,0 1 0,21-10 66,-18 7-56,10-3-15,0 0-1,0 1 0,1 0 0,-1 1 0,1 0 1,0 1-1,0 1 0,0 0 0,16 2 0,-26-1 2,0 0-1,0 1 1,0-1-1,1 1 1,-1 0-1,0 0 1,0 1-1,-1-1 1,1 1-1,0 0 1,0 0-1,-1 0 1,1 0-1,-1 1 1,0-1-1,0 1 1,0 0 0,0 0-1,0 0 1,0 0-1,-1 1 1,0-1-1,1 1 1,-1-1-1,-1 1 1,1 0-1,0 0 1,-1 0-1,0 0 1,0 0-1,0 0 1,-1 0-1,1 0 1,-1 5-1,0 0 113,0 0-1,-1 0 0,-1 0 1,1 0-1,-1-1 0,-1 1 1,1 0-1,-2-1 0,1 1 1,-1-1-1,0 0 0,-1-1 0,0 1 1,0-1-1,-1 1 0,0-2 1,-12 12-1,10-10 32,-1 0 0,0-1 0,-1 0 0,0-1-1,0 0 1,-1 0 0,1-1 0,-1 0 0,0-1 0,0-1-1,-1 1 1,1-2 0,-15 2 0,24-3-230,0-1 0,0 1 0,1-1 0,-1 0 0,0 0-1,0 0 1,0 0 0,1 0 0,-1 0 0,0 0 0,0-1 0,1 1 0,-1 0 0,0-1 0,0 0 0,1 1 0,-1-1 0,1 0-1,-1 0 1,1 0 0,-1 0 0,1 0 0,-1 0 0,1-1 0,0 1 0,0 0 0,-1-1 0,1 1 0,0 0 0,0-1-1,1 0 1,-1 1 0,0-1 0,0 0 0,1 1 0,-1-1 0,1 0 0,-1 1 0,1-1 0,0 0 0,0 0 0,0 0-1,0 1 1,0-1 0,0-2 0,2-4-675,-1 0-1,1 0 1,0 0 0,1 0-1,0 0 1,0 1-1,1-1 1,7-10 0,16-21-5451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195"/>
    </inkml:context>
    <inkml:brush xml:id="br0">
      <inkml:brushProperty name="width" value="0.025" units="cm"/>
      <inkml:brushProperty name="height" value="0.025" units="cm"/>
    </inkml:brush>
  </inkml:definitions>
  <inkml:trace contextRef="#ctx0" brushRef="#br0">45 726 7815,'0'0'20526,"6"-13"-20461,2-5-72,-1 0 1,8-29 0,-13 42 5,-1 0 0,1-1 1,-1 1-1,-1-1 0,1 1 0,-1-1 0,0 1 1,0-1-1,0 1 0,-1-1 0,0 1 0,0-1 1,-1 1-1,1 0 0,-1 0 0,-5-10 1,7 14 3,0 1 1,-1-1 0,1 0 0,-1 0 0,1 1 0,-1-1 0,1 1 0,-1-1 0,1 0 0,-1 1 0,0-1 0,1 1 0,-1-1 0,0 1-1,0 0 1,1-1 0,-1 1 0,0 0 0,0-1 0,0 1 0,1 0 0,-1 0 0,0 0 0,0 0 0,0 0 0,0 0 0,1 0-1,-1 0 1,0 0 0,0 0 0,0 0 0,1 0 0,-1 1 0,0-1 0,0 0 0,0 1 0,1-1 0,-1 0 0,0 1 0,1-1 0,-1 1-1,0-1 1,1 1 0,-1 0 0,0-1 0,1 1 0,-1-1 0,1 1 0,0 0 0,-1 0 0,1-1 0,-1 2 0,-19 43 444,15-22-253,0 0-1,2 0 1,-1 28-1,3-42-167,1 1 0,0-1 0,1 0 0,0 1-1,1-1 1,-1 1 0,2-1 0,-1 0 0,1 0-1,7 13 1,-9-19-23,1-1-1,-1 1 1,1-1-1,0 1 1,-1-1-1,1 0 1,0 1-1,0-1 1,1 0-1,-1-1 1,0 1-1,1 0 1,-1-1-1,1 1 1,-1-1 0,1 0-1,0 0 1,0 0-1,-1 0 1,1 0-1,0 0 1,0-1-1,0 0 1,0 1-1,0-1 1,0 0-1,0 0 1,0-1-1,0 1 1,-1-1-1,1 1 1,0-1-1,0 0 1,0 0-1,-1 0 1,1-1-1,0 1 1,-1 0-1,1-1 1,1-2 0,7-4 13,-1 0 0,0-1 0,-1 0 1,1 0-1,-2-1 0,0 0 1,12-20-1,-5 5-4,-1-1-1,-2 0 0,0-1 1,-2 0-1,-1-1 1,-1 0-1,-1-1 1,5-53-1,-13 69-18,-2 14-9,-2 9-16,5-10 30,-10 25-4,2 1 0,-10 49 1,15-59 22,1-1 1,1 1 0,0-1 0,1 1 0,1-1-1,3 24 1,-4-38-16,0 0-1,0 0 0,1-1 1,-1 1-1,0 0 1,0 0-1,0-1 0,1 1 1,-1 0-1,0-1 0,1 1 1,-1 0-1,1-1 1,-1 1-1,1 0 0,-1-1 1,1 1-1,-1-1 0,1 1 1,0-1-1,-1 1 1,1-1-1,0 0 0,-1 1 1,1-1-1,0 0 1,0 0-1,-1 1 0,1-1 1,0 0-1,0 0 0,-1 0 1,1 0-1,0 0 1,0 0-1,-1 0 0,1 0 1,0 0-1,0 0 0,-1 0 1,2-1-1,1 0 3,-1 0-1,1 0 1,-1-1-1,1 1 1,-1 0-1,0-1 1,1 0-1,-1 0 1,0 1-1,3-6 1,6-9 60,0 0 0,-1-1 0,-1-1 0,-1 0 0,0 0 0,7-26 0,24-120 937,-26 94-852,-4-1-1,-2 0 1,-4-100-1,-19 249-149,0 51 0,1 184 0,15-312 0,0 16 0,1 0 0,5 33 0,-6-48 0,0 1 0,1-1 0,-1 0 0,1 1 0,-1-1 0,1 1 0,0-1 0,0 0 0,0 1 0,0-1 0,0 0 0,1 0 0,-1 0 0,1 0 0,-1 0 0,1 0 0,0-1 0,0 1 0,0 0 0,0-1 0,0 1 0,0-1 0,0 0 0,0 0 0,0 0 0,1 0 0,-1 0 0,0 0 0,4 0 0,-5-1 0,0 0 0,0-1 0,0 1 0,0 0 0,0 0 0,0-1 0,-1 1 0,1-1 0,0 1 0,0-1 0,0 1 0,0-1 0,0 0 0,-1 1 0,1-1 0,0 0 0,0 0 0,-1 0 0,1 1 0,-1-1 0,1 0 0,-1 0 0,1 0 0,-1 0 0,1 0 0,-1 0 0,0 0 0,0 0 0,1 0 0,-1 0 0,0 0 0,0-2 0,2-42 0,-3 35 0,2-11 0,-5-79 0,3 91 0,0 1 0,-1-1 0,0 1 0,0 0 0,-1 0 0,0 0 0,0 0 0,-1 0 0,-6-8 0,10 16 0,0-1 0,0 1 0,0 0 0,0 0 0,0 0 0,0 0 0,0 0 0,0-1 0,0 1 0,0 0 0,0 0 0,0 0 0,0 0 0,0 0 0,-1 0 0,1 0 0,0-1 0,0 1 0,0 0 0,0 0 0,0 0 0,0 0 0,0 0 0,-1 0 0,1 0 0,0 0 0,0 0 0,0 0 0,0 0 0,0 0 0,-1 0 0,1 0 0,0 0 0,0 0 0,0 0 0,0 0 0,0 0 0,-1 0 0,1 0 0,0 0 0,0 0 0,0 0 0,0 0 0,0 0 0,-1 0 0,1 0 0,0 0 0,0 0 0,0 0 0,0 0 0,0 1 0,0-1 0,0 0 0,-1 0 0,1 0 0,0 0 0,0 0 0,0 0 0,0 0 0,0 1 0,0-1 0,-2 15 0,6 21 0,-2-33 0,0 0 0,1 0 0,-1 0 0,1 0 0,-1 0 0,1-1 0,0 1 0,0-1 0,0 0 0,0 1 0,0-2 0,1 1 0,-1 0 0,0-1 0,1 1 0,0-1 0,-1 0 0,1 0 0,0-1 0,-1 1 0,1-1 0,0 1 0,0-1 0,-1-1 0,1 1 0,0 0 0,0-1 0,-1 0 0,1 0 0,6-2 0,1-1 0,0 1 0,0-2 0,-1 0 0,0 0 0,0-1 0,0 0 0,-1 0 0,1-1 0,7-9 0,-10 11 0,-1-1 0,-1 0 0,1 0 0,-1-1 0,0 0 0,-1 1 0,1-2 0,-1 1 0,-1 0 0,1-1 0,-2 0 0,1 0 0,-1 0 0,0 0 0,1-10 0,-3 17 0,0-1 0,0 1 0,0-1 0,0 1 0,-1 0 0,1-1 0,0 1 0,-1 0 0,1-1 0,-1 1 0,0 0 0,1 0 0,-1 0 0,0-1 0,0 1 0,0 0 0,0 0 0,0 0 0,0 0 0,0 0 0,0 1 0,0-1 0,0 0 0,0 0 0,0 1 0,-1-1 0,1 1 0,0-1 0,-1 1 0,1-1 0,0 1 0,-1 0 0,1 0 0,-1-1 0,1 1 0,0 0 0,-1 0 0,1 0 0,0 1 0,-1-1 0,1 0 0,-1 1 0,-1 0 0,-3 0 0,0 0 0,0 1 0,0 0 0,0 0 0,1 0 0,-1 0 0,1 1 0,-1 0 0,-5 5 0,1 1 0,1 0 0,0 1 0,0 1 0,1-1 0,0 1 0,1 1 0,0-1 0,1 1 0,0 1 0,1-1 0,1 1 0,0 0 0,0 0 0,1 0 0,1 0 0,0 1 0,1-1 0,1 0 0,1 19 0,-1-30 0,0 1 0,0-1 0,0 1 0,1-1 0,0 0 0,-1 1 0,1-1 0,0 0 0,0 1 0,0-1 0,0 0 0,1 0 0,-1 0 0,0 0 0,1 0 0,0 0 0,-1 0 0,1-1 0,0 1 0,4 2 0,-3-2 0,1-1 0,-1 0 0,1 1 0,-1-1 0,1-1 0,-1 1 0,1 0 0,0-1 0,0 0 0,-1 0 0,1 0 0,5-1 0,4-1 0,-1-1 0,1 0 0,-1-1 0,0-1 0,0 0 0,-1 0 0,12-8 0,-14 8-437,-1-1-1,1 0 1,-1 0 0,-1-1-1,13-13 1,-18 18 238,0-1-1,-1 1 1,1 0-1,-1 0 1,1-1-1,-1 1 1,0-1-1,0 1 0,0-1 1,0 0-1,-1 1 1,1-1-1,-1 0 1,1 0-1,-1 1 1,0-1-1,0 0 1,0 0-1,-1 1 1,1-1-1,-1 0 1,1 1-1,-1-1 1,0 0-1,0 1 1,0-1-1,-2-2 1,-19-22-6261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521"/>
    </inkml:context>
    <inkml:brush xml:id="br0">
      <inkml:brushProperty name="width" value="0.025" units="cm"/>
      <inkml:brushProperty name="height" value="0.025" units="cm"/>
    </inkml:brush>
  </inkml:definitions>
  <inkml:trace contextRef="#ctx0" brushRef="#br0">1 52 19763,'0'0'7655,"48"-43"-8584,-30 34-4740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988"/>
    </inkml:context>
    <inkml:brush xml:id="br0">
      <inkml:brushProperty name="width" value="0.025" units="cm"/>
      <inkml:brushProperty name="height" value="0.025" units="cm"/>
    </inkml:brush>
  </inkml:definitions>
  <inkml:trace contextRef="#ctx0" brushRef="#br0">199 528 10282,'-2'-10'7906,"0"5"-7344,1 0 1,-1 0-1,-1 0 1,1 0-1,0 1 0,-1-1 1,0 1-1,0-1 1,-1 1-1,1 0 1,-1 0-1,-6-5 1,8 8-422,0-1 0,0 1 0,-1-1 0,1 1 0,0 0 0,-1 0 0,1 0 0,-1 0 1,1 1-1,-1-1 0,1 1 0,-1-1 0,0 1 0,1 0 0,-1 0 0,0 0 1,1 0-1,-1 1 0,0-1 0,1 1 0,-1-1 0,1 1 0,-1 0 0,1 0 1,-1 0-1,1 0 0,0 1 0,0-1 0,-1 1 0,1-1 0,0 1 0,-3 3 1,-2 3-104,1-1 0,-1 1 0,2 0 0,-1 0 0,1 1 0,0 0 0,1 0 0,0 0 0,0 0 0,1 1 1,-3 17-1,3-12-43,0-1 1,1 1-1,1 0 1,1-1 0,0 1-1,0 0 1,5 20-1,-5-34-2,0 0-1,0 0 0,0 1 1,1-1-1,-1 0 0,0 0 0,1 0 1,-1 0-1,0 0 0,1 0 1,0 0-1,-1 0 0,1 0 1,-1 0-1,1 0 0,0 0 1,0-1-1,0 1 0,-1 0 1,1 0-1,0-1 0,0 1 1,0-1-1,0 1 0,0 0 1,2-1-1,-2 0 0,1 0-1,0 0 1,0 0-1,-1 0 1,1-1 0,-1 1-1,1-1 1,0 1 0,-1-1-1,1 0 1,-1 1 0,1-1-1,-1 0 1,0 0 0,3-2-1,3-3 9,0-1 0,0 0 0,0 0 0,-1-1 0,6-9 0,23-47 83,-3-1 0,-2-2 0,-4 0 0,-2-2 0,-4-1 0,20-119 0,-30 98 72,-48 279 166,20-71-97,-6 216 0,24-331-227,0 0 0,0 0 1,0 0-1,0 0 0,0 0 0,0 0 0,1 0 0,-1-1 1,1 1-1,-1 0 0,1 0 0,0 0 0,0-1 0,0 1 1,0 0-1,0-1 0,0 1 0,0-1 0,1 1 1,-1-1-1,0 0 0,1 1 0,2 0 0,-3-1-73,1 0 0,0-1-1,0 0 1,0 1-1,0-1 1,0 0 0,0 0-1,0 0 1,0 0 0,0-1-1,0 1 1,0 0 0,0-1-1,0 0 1,0 1-1,-1-1 1,1 0 0,0 0-1,0 0 1,-1 0 0,1 0-1,-1 0 1,3-2 0,3-3-1126,0-1 1,-1 0 0,1 0 0,-2-1 0,1 0 0,8-15 0,9-22-6652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9.689"/>
    </inkml:context>
    <inkml:brush xml:id="br0">
      <inkml:brushProperty name="width" value="0.025" units="cm"/>
      <inkml:brushProperty name="height" value="0.025" units="cm"/>
    </inkml:brush>
  </inkml:definitions>
  <inkml:trace contextRef="#ctx0" brushRef="#br0">179 139 13741,'0'0'6251,"-10"5"-3005,-2 2-2688,-1 1-1,1 0 1,0 0-1,0 2 1,1-1 0,1 1-1,0 1 1,0 0 0,1 1-1,-12 18 1,16-23-506,1 0 0,-1 0-1,2 0 1,-1 1 0,1 0 0,0-1 0,1 1 0,0 0 0,0 0-1,0 0 1,1 1 0,1-1 0,-1 10 0,1-17-52,1-1-1,-1 1 1,0-1 0,1 1-1,-1-1 1,0 1 0,1-1 0,-1 1-1,1-1 1,-1 1 0,1-1-1,-1 1 1,1-1 0,-1 0 0,1 1-1,-1-1 1,1 0 0,0 0-1,-1 1 1,1-1 0,-1 0 0,1 0-1,0 0 1,-1 0 0,1 0-1,0 0 1,-1 0 0,1 0 0,0 0-1,-1 0 1,1 0 0,-1 0 0,1 0-1,0 0 1,-1-1 0,1 1-1,-1 0 1,1 0 0,0-1 0,0 0-1,25-13 66,-13 4-33,-1-2 0,0 0 0,-1 0 0,0-1 0,15-23 0,39-79 25,-8 13-12,-57 101-39,0 0-1,1 0 1,-1 0 0,1 0 0,-1 1 0,1-1-1,0 0 1,-1 0 0,1 0 0,0 0-1,0 1 1,-1-1 0,1 0 0,0 1 0,0-1-1,0 1 1,0-1 0,0 1 0,0-1 0,2 0-1,2 17 124,-10 35 165,-1-24-118,-17 46 1,14-52 184,2 2 0,-8 43 0,15-66-353,0 1 1,0-1-1,1 0 0,-1 0 0,0 0 0,1 1 0,-1-1 0,0 0 1,1 0-1,-1 0 0,0 0 0,1 0 0,-1 0 0,0 0 0,1 0 0,-1 0 1,0 0-1,1 0 0,-1 0 0,0 0 0,1 0 0,-1 0 0,0 0 1,1 0-1,-1 0 0,0 0 0,1 0 0,-1 0 0,0-1 0,1 1 1,-1 0-1,0 0 0,0 0 0,1-1 0,-1 1 0,0 0 0,0 0 0,1-1 1,-1 1-1,0 0 0,0-1 0,16-15-8,-2 0 0,0-1 0,0 0 0,10-21 0,4-3 0,-4 6 0,-15 20 0,1 0 0,0 1 0,2 0 0,-1 1 0,14-12 0,-24 25 0,-1-1 0,0 1 0,0 0 0,1-1 0,-1 1 0,0 0 0,0 0 0,1 0 0,-1-1 0,0 1 0,1 0 0,-1 0 0,0 0 0,1 0 0,-1-1 0,0 1 0,1 0 0,-1 0 0,1 0 0,-1 0 0,0 0 0,1 0 0,-1 0 0,0 0 0,1 0 0,-1 0 0,0 0 0,1 1 0,-1-1 0,1 0 0,-1 0 0,0 0 0,1 0 0,-1 0 0,0 1 0,0-1 0,1 0 0,-1 1 0,4 16 0,-8 24 0,-3-14 0,-16 45 0,14-48 0,1 1 0,-6 34 0,55-116 0,14-43 0,28-44 0,-83 143 0,1 1 0,-1-1 0,0 1 0,0-1 0,0 0 0,1 1 0,-1-1 0,0 1 0,1-1 0,-1 1 0,0-1 0,1 1 0,-1-1 0,1 1 0,-1 0 0,1-1 0,-1 1 0,1-1 0,-1 1 0,1 0 0,-1 0 0,1-1 0,-1 1 0,1 0 0,-1 0 0,1 0 0,0-1 0,-1 1 0,1 0 0,-1 0 0,1 0 0,0 0 0,-1 0 0,1 0 0,0 1 0,5 21 0,-11 39 0,-15 20 0,28-100 0,0 1 0,1 0 0,21-30 0,-30 48-2,0 0 0,0 0 0,0-1 0,0 1 0,0 0 0,1 0 0,-1 0 0,0 0 0,0 0 0,0 0-1,0-1 1,0 1 0,0 0 0,0 0 0,0 0 0,1 0 0,-1 0 0,0 0 0,0 0 0,0 0 0,0 0 0,0 0 0,1-1 0,-1 1 0,0 0 0,0 0 0,0 0 0,0 0 0,1 0 0,-1 0 0,0 0 0,0 0-1,0 0 1,0 0 0,0 1 0,1-1 0,-1 0 0,0 0 0,0 0 0,0 0 0,0 0 0,0 0 0,1 0 0,-1 0 0,0 0 0,0 0 0,0 0 0,0 1 0,0-1 0,0 0 0,0 0 0,1 0 0,-1 0-1,0 0 1,0 0 0,0 1 0,0-1 0,0 0 0,0 0 0,3 16-393,-4 22-1372,-7 16-4234,-1-19-1648,4-16-1560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250"/>
    </inkml:context>
    <inkml:brush xml:id="br0">
      <inkml:brushProperty name="width" value="0.025" units="cm"/>
      <inkml:brushProperty name="height" value="0.025" units="cm"/>
    </inkml:brush>
  </inkml:definitions>
  <inkml:trace contextRef="#ctx0" brushRef="#br0">18 1 4644,'0'0'25395,"0"9"-24626,-7 91 149,-3 53-854,19-160-827,30-58-3383,-8-8-4944,-28 66 7773,11-26-6637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731"/>
    </inkml:context>
    <inkml:brush xml:id="br0">
      <inkml:brushProperty name="width" value="0.025" units="cm"/>
      <inkml:brushProperty name="height" value="0.025" units="cm"/>
    </inkml:brush>
  </inkml:definitions>
  <inkml:trace contextRef="#ctx0" brushRef="#br0">1 149 3748,'0'0'23072,"13"37"-21049,-13-36-2016,0-1 0,0 1 0,1 0 1,-1 0-1,0 0 0,1-1 0,-1 1 0,1 0 0,-1-1 0,1 1 0,-1 0 0,1-1 0,0 1 0,-1 0 0,1-1 0,0 1 0,-1-1 1,1 0-1,0 1 0,0-1 0,-1 1 0,1-1 0,0 0 0,0 0 0,0 1 0,-1-1 0,1 0 0,0 0 0,0 0 0,0 0 0,0 0 0,0 0 1,-1 0-1,1 0 0,0-1 0,0 1 0,0 0 0,-1 0 0,1-1 0,0 1 0,0 0 0,0-1 0,-1 1 0,1-1 0,0 1 0,-1-1 0,1 1 1,0-1-1,-1 0 0,2 0 0,35-34 174,-36 33-173,22-25 45,-16 17-30,1 1 1,0-1-1,0 1 0,1 1 1,1 0-1,-1 0 1,13-8-1,-21 17 19,0-1-1,-1 1 0,1-1 1,-1 1-1,1-1 1,-1 1-1,0 0 0,1-1 1,-1 1-1,1 0 0,-1-1 1,0 1-1,0 0 1,1-1-1,-1 1 0,0 0 1,0-1-1,0 1 0,0 0 1,0 0-1,0-1 1,0 1-1,0 0 0,0-1 1,0 1-1,0 0 0,0 0 1,-1-1-1,1 1 0,0 0 1,0-1-1,-1 2 1,-5 29 696,-26 101 260,158-349-966,-126 216-32,1 0 0,-1 0 0,1-1 0,0 1 0,0 0 0,-1 0 0,1 0 0,0 0 0,0 0 0,0 0 0,0 0 0,0 0 0,0 0 0,1 1 0,-1-1 0,0 0 0,0 1 0,0-1 0,3 0 0,-3 1 0,-1 1 0,1 0 0,-1-1 0,1 1 0,-1 0 0,1-1 0,-1 1 0,1 0 0,-1-1 0,0 1 0,1 0 0,-1 0 0,0 0 0,0-1 0,0 1 0,0 0 0,1 0 0,-1 0 0,0-1 0,0 1 0,-1 0 0,1 1 0,-9 62 0,-48 96 0,79-178-694,27-40-9070,-36 37 3598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464"/>
    </inkml:context>
    <inkml:brush xml:id="br0">
      <inkml:brushProperty name="width" value="0.025" units="cm"/>
      <inkml:brushProperty name="height" value="0.025" units="cm"/>
    </inkml:brush>
  </inkml:definitions>
  <inkml:trace contextRef="#ctx0" brushRef="#br0">33 413 17713,'0'0'7127,"-6"11"-5601,3-5-1255,0-3-165,0 1 1,1 0 0,0 0-1,0 0 1,0 0-1,0 0 1,0 1-1,1-1 1,0 1-1,0-1 1,0 1-1,1-1 1,-1 1 0,1-1-1,0 1 1,1 6-1,-1-10-93,1-1 0,-1 1-1,0 0 1,1 0 0,-1-1 0,1 1-1,-1 0 1,1-1 0,-1 1-1,1 0 1,0-1 0,-1 1 0,1-1-1,0 1 1,0-1 0,-1 0 0,1 1-1,0-1 1,0 1 0,-1-1-1,1 0 1,0 0 0,0 0 0,0 0-1,0 1 1,-1-1 0,1 0 0,0 0-1,0 0 1,0-1 0,0 1-1,-1 0 1,1 0 0,0 0 0,0-1-1,0 1 1,0 0 0,-1-1-1,1 1 1,0 0 0,-1-1 0,1 1-1,0-1 1,-1 0 0,1 1 0,1-2-1,28-29 1045,-24 22-971,0 0 0,-1 0 0,0 0 0,-1-1 0,0 0 0,0 0 0,-1 0 0,-1-1 0,4-20 0,-16 39-156,1 4 63,0-1 0,1 2 0,1-1 0,0 1 0,1 1 0,0-1-1,1 1 1,0 0 0,1 0 0,1 0 0,-3 27 0,6-41 4,0 1 1,0-1-1,1 1 1,-1-1-1,0 1 1,0-1-1,1 0 1,-1 1-1,0-1 1,0 1-1,1-1 1,-1 0-1,0 1 1,1-1-1,-1 0 1,1 1-1,-1-1 1,0 0-1,1 0 1,-1 1-1,1-1 1,-1 0-1,1 0 1,-1 0-1,1 0 1,-1 1-1,1-1 1,-1 0-1,0 0 1,1 0-1,-1 0 1,1 0-1,-1 0 1,1 0-1,-1-1 1,1 1-1,-1 0 1,1 0-1,-1 0 1,1 0-1,-1-1 1,1 1-1,22-9 31,0-8-1,0 0 0,-2-2 0,0-1 0,-1 0 0,26-36 0,-25 32-8,15-20 9,48-73-1,-74 101-25,0-1-1,-1 0 1,-1 0 0,-1-1-1,-1 0 1,0-1-1,-1 1 1,3-27 0,-7 43 1,-1 1 1,0-1 0,0 0 0,0 1 0,0-1 0,0 0-1,0 1 1,-1-1 0,1 1 0,0-1 0,-1 0-1,1 1 1,-1-1 0,0 1 0,1-1 0,-1 1-1,-1-2 1,1 2 1,0 0 0,0 1 0,0-1-1,0 1 1,1-1 0,-1 1 0,0-1-1,0 1 1,0 0 0,0-1 0,0 1-1,0 0 1,0 0 0,0 0 0,0 0-1,0 0 1,0 0 0,0 0 0,0 0 0,-2 0-1,-1 1 2,1 0-1,-1 1 1,1-1-1,0 1 1,0-1-1,-1 1 1,1 0-1,0 0 1,0 0-1,1 1 1,-1-1-1,0 1 1,1-1-1,-3 4 1,-1 4-1,1 0 1,0 0 0,0 1 0,1-1 0,0 1 0,1 0 0,0 0-1,1 0 1,0 0 0,1 1 0,0-1 0,2 19 0,2 15 174,18 85 1,-5-46-69,-11-53 61,-1 3 341,-14-64-213,-72-290-301,79 304 0,3 15 0,0 1 0,0-1 0,0 1 0,0-1 0,0 1 0,0-1 0,1 1 0,-1-1 0,0 1 0,0 0 0,0-1 0,1 1 0,-1-1 0,0 1 0,1 0 0,-1-1 0,0 1 0,1 0 0,-1-1 0,0 1 0,1 0 0,-1 0 0,1-1 0,-1 1 0,1 0 0,-1 0 0,1 0 0,-1-1 0,0 1 0,1 0 0,-1 0 0,1 0 0,-1 0 0,1 0 0,-1 0 0,1 0 0,-1 0 0,1 0 0,-1 0 0,1 0 0,-1 1 0,1-1 0,20 4 0,-20-4 0,45 12-225,-29-6-205,2-1 0,-1-1 0,0-1 0,27 1-1,-43-4-273,2 0-1190,-6-3-3051,-11-7-1279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807"/>
    </inkml:context>
    <inkml:brush xml:id="br0">
      <inkml:brushProperty name="width" value="0.025" units="cm"/>
      <inkml:brushProperty name="height" value="0.025" units="cm"/>
    </inkml:brush>
  </inkml:definitions>
  <inkml:trace contextRef="#ctx0" brushRef="#br0">1 0 20980,'0'0'7014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167"/>
    </inkml:context>
    <inkml:brush xml:id="br0">
      <inkml:brushProperty name="width" value="0.025" units="cm"/>
      <inkml:brushProperty name="height" value="0.025" units="cm"/>
    </inkml:brush>
  </inkml:definitions>
  <inkml:trace contextRef="#ctx0" brushRef="#br0">1 1 7527,'0'0'24984,"8"48"-29917,-3-43-2754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961"/>
    </inkml:context>
    <inkml:brush xml:id="br0">
      <inkml:brushProperty name="width" value="0.025" units="cm"/>
      <inkml:brushProperty name="height" value="0.025" units="cm"/>
    </inkml:brush>
  </inkml:definitions>
  <inkml:trace contextRef="#ctx0" brushRef="#br0">54 0 14125,'0'0'5793,"2"9"-3055,30 111 4432,-12-67-6989,-15-44-171,0 1 0,-1 1 0,-1-1 0,0 0 1,0 1-1,-1 0 0,0-1 0,-1 1 0,0 0 0,-1 0 0,0 0 0,0 0 0,-1 0 1,-1 0-1,0 0 0,-1-1 0,0 1 0,0-1 0,-1 0 0,0 0 0,-1 0 0,0 0 0,-1-1 1,0 0-1,0 0 0,-1 0 0,-9 9 0,12-14-226,-29 30-627,32-33 449,-1 0 0,1 0 0,0 0-1,-1-1 1,1 1 0,-1 0 0,1-1 0,-1 1-1,1-1 1,-1 1 0,0-1 0,1 0 0,-1 1-1,-3-1 1,4-4-4715,1-11-4836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506"/>
    </inkml:context>
    <inkml:brush xml:id="br0">
      <inkml:brushProperty name="width" value="0.025" units="cm"/>
      <inkml:brushProperty name="height" value="0.025" units="cm"/>
    </inkml:brush>
  </inkml:definitions>
  <inkml:trace contextRef="#ctx0" brushRef="#br0">0 73 6022,'0'0'11883,"31"-62"-9673,-19 51 384,-1 11-383,3 11-930,-2 21 0,0 11 64,3 15-768,-1 6-449,-5 5-64,-2 2 0,-3-3-128,-4-1-1377,0-6-1442,0-7-1569,-5-9-3492</inkml:trace>
  <inkml:trace contextRef="#ctx0" brushRef="#br0" timeOffset="1">123 967 19635,'0'0'7751</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7.724"/>
    </inkml:context>
    <inkml:brush xml:id="br0">
      <inkml:brushProperty name="width" value="0.025" units="cm"/>
      <inkml:brushProperty name="height" value="0.025" units="cm"/>
    </inkml:brush>
  </inkml:definitions>
  <inkml:trace contextRef="#ctx0" brushRef="#br0">0 152 7399,'0'0'8878,"13"1"-7859,22-1-287,-1-2-1,62-12 0,-11 1-90,37 5-195,1 5 0,-1 6-1,152 22 1,-207-19 86,0-3 0,0-3 0,1-3 0,-1-3 0,76-16 0,-52 4 304,107-5 0,-149 21-646,1 2-1,-1 2 0,93 16 0,-123-15-166,236 39 169,-224-40-102,1 0-1,-1-2 1,0-2 0,0 0 0,0-2 0,38-11 0,68-30 696,-86 25-530,1 4 0,97-20 0,-133 34-232,0 0-1,0 1 1,1 1-1,-1 1 1,0 0 0,0 1-1,0 0 1,0 2-1,-1 0 1,1 0 0,-1 2-1,0 0 1,27 15-1,-1 5 19,-26-15-3,1-1 0,0 0 0,19 7 0,-35-16-43,1-1 0,0 0 0,-1 1 0,1-1 0,0 0 0,0 1 0,-1-1 0,1 0 0,0 0 0,0 0 0,-1 1-1,1-1 1,0 0 0,0 0 0,-1 0 0,1 0 0,0-1 0,0 1 0,-1 0 0,1 0 0,0 0 0,0-1 0,-1 1 0,1 0 0,0-1 0,-1 1 0,1 0 0,0-1 0,-1 1 0,1-1 0,-1 1 0,1-1 0,-1 1 0,1-1 0,-1 0 0,1 1 0,-1-1 0,1 1 0,-1-1 0,0 0 0,1 0 0,-1 1 0,0-1 0,0 0 0,0 0 0,1 0 0,-2-20-3043,-4 1-4778,-8-5-7731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364"/>
    </inkml:context>
    <inkml:brush xml:id="br0">
      <inkml:brushProperty name="width" value="0.025" units="cm"/>
      <inkml:brushProperty name="height" value="0.025" units="cm"/>
    </inkml:brush>
  </inkml:definitions>
  <inkml:trace contextRef="#ctx0" brushRef="#br0">28 0 12204,'0'0'18582,"4"9"-17765,1 5-616,0-1-1,-2 1 0,0 1 0,0-1 1,0 23-1,0 88-278,-2-34-58,-1-90-75,0-1 0,0 1 0,0-1 1,0 0-1,0 1 0,0-1 0,0 1 0,0-1 1,0 1-1,0-1 0,0 1 0,0-1 0,0 0 0,0 1 1,0-1-1,-1 1 0,1-1 0,0 1 0,0-1 1,0 0-1,-1 1 0,1-1 0,0 1 0,0-1 1,-1 0-1,1 1 0,0-1 0,-1 0 0,1 0 0,0 1 1,-1-1-1,1 0 0,-1 0 0,1 0 0,-1 1 1,1-1-1,0 0 0,-1 0 0,1 0 0,-1 0 1,1 0-1,-1 0 0,1 0 0,-1 0 0,1 0 0,-1 0 1,-23-10-9063,2-6 636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690"/>
    </inkml:context>
    <inkml:brush xml:id="br0">
      <inkml:brushProperty name="width" value="0.025" units="cm"/>
      <inkml:brushProperty name="height" value="0.025" units="cm"/>
    </inkml:brush>
  </inkml:definitions>
  <inkml:trace contextRef="#ctx0" brushRef="#br0">0 85 14926,'0'0'16688,"56"-28"-15759,-3 28-705,4 0-224,2-3 0,-5-5 0,-8-1-545,-10 0-1953,-14-5-2563,-13 1-4772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373"/>
    </inkml:context>
    <inkml:brush xml:id="br0">
      <inkml:brushProperty name="width" value="0.025" units="cm"/>
      <inkml:brushProperty name="height" value="0.025" units="cm"/>
    </inkml:brush>
  </inkml:definitions>
  <inkml:trace contextRef="#ctx0" brushRef="#br0">28 418 7783,'0'0'14147,"-5"9"-11964,-17 25-330,21-28 833,9-8-1959,9-7-200,58-56 377,-4-3 0,86-105 1,-103 112-757,-36 42-148,-8 9 0,-1 0 0,-1-1 0,1 0 0,8-16 0,-10 74 0,-10-1 0,-1 0 0,-13 57 0,8-62 0,3 0 0,1 0 0,1 60 0,5-96 0,-1 0 0,1-1 0,1 1 0,-1 0 0,1-1 0,-1 1 0,1-1 0,1 1 0,3 5 0,-6-8 0,1-1 0,0 0 0,0 1 0,0-1 0,0 0 0,0 0 0,0 1 0,1-1 0,-1 0 0,0 0 0,0 0 0,1-1 0,-1 1 0,1 0 0,-1 0 0,1-1 0,-1 1 0,1-1 0,-1 1 0,1-1 0,-1 0 0,1 1 0,0-1 0,-1 0 0,1 0 0,0 0 0,-1 0 0,1-1 0,-1 1 0,1 0 0,0-1 0,1 0 0,-2-1-69,1 1 0,-1-1 0,-1 0 0,1 0 0,0 0 0,0 0 0,-1 0 0,1 1 0,-1-1 0,1 0 0,-1 0 0,0 0 0,0 0 0,0 0 0,0 0 0,0 0 0,-1-3-1,-7-37-3871,-8 24-2406,-7 0-1596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717"/>
    </inkml:context>
    <inkml:brush xml:id="br0">
      <inkml:brushProperty name="width" value="0.025" units="cm"/>
      <inkml:brushProperty name="height" value="0.025" units="cm"/>
    </inkml:brush>
  </inkml:definitions>
  <inkml:trace contextRef="#ctx0" brushRef="#br0">0 139 10954,'0'0'19090,"78"19"-17744,-24-41-674,8-1-287,1 0-257,-2 3-64,-5 4-128,-9 2-1153,-7 8-1378,-6-3-1793,-6-3-1794,-1-1-5285</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1.153"/>
    </inkml:context>
    <inkml:brush xml:id="br0">
      <inkml:brushProperty name="width" value="0.025" units="cm"/>
      <inkml:brushProperty name="height" value="0.025" units="cm"/>
    </inkml:brush>
  </inkml:definitions>
  <inkml:trace contextRef="#ctx0" brushRef="#br0">285 33 11499,'0'0'8840,"-10"-6"-5391,6 3-3274,0 0 0,0 0 0,0 0 1,-1 1-1,1 0 0,-1 0 0,1 0 0,-1 0 0,0 1 1,0 0-1,0 0 0,0 0 0,0 1 0,0-1 1,0 1-1,0 0 0,0 1 0,0-1 0,0 1 0,1 0 1,-1 0-1,0 1 0,0-1 0,1 1 0,-1 0 0,-5 3 1,-1 4-102,1 0 0,0 1 1,0 0-1,0 0 1,2 1-1,-1 1 0,1-1 1,1 1-1,0 0 1,1 1-1,0 0 0,-7 24 1,5-9 91,2 0 0,1 0 0,1 1 1,1 0-1,1 35 0,3-57-108,-1 0 0,1 0 0,0 1 0,0-1-1,1 0 1,0 0 0,1 0 0,-1-1 0,1 1 0,0 0-1,1-1 1,0 0 0,0 0 0,0 0 0,1 0 0,0-1-1,0 0 1,0 0 0,0 0 0,8 5 0,-5-5 9,0 0-1,0-1 1,0 0 0,1 0 0,-1-1 0,1 0 0,0-1 0,0 0 0,0 0 0,0-1 0,0 0-1,0 0 1,0-1 0,0-1 0,18-2 0,-24 3-67,0-1 0,-1 0 0,1 0 0,-1 0 0,1 0 0,-1 0 0,1-1 0,-1 1 0,1-1 0,-1 1 0,0-1 0,0 0 0,0 0 0,0 0 0,0 0 0,-1 0 0,1-1 0,-1 1 0,1 0 0,-1-1 0,0 1 0,0-1 0,0 1 0,0-1 0,0 0 0,0 1 0,-1-1 0,1-4 0,-1 3 0,1 0 0,-1 0 0,0 1 0,-1-1 0,1 0 0,-1 1 0,1-1 0,-1 0 0,0 1 0,-1-1 0,1 0 0,0 1 0,-1 0 0,0-1 0,0 1 0,0 0 0,0 0 0,0 0 0,-1 0 0,-4-4 0,0 3 0,0 0 0,-1 0 0,1 0 0,-1 1 0,0 0 0,0 1 0,0 0 0,-15-3 0,19 5 0,0 0 0,0-1 0,0 1 0,0 0 0,0 1 0,1-1 0,-1 1 0,0 0 0,-6 2 0,9-3 0,-1 1 0,1 0 0,-1 0 0,1 0 0,-1 0 0,1 0 0,0 0 0,-1 0 0,1 0 0,0 0 0,0 1 0,0-1 0,0 0 0,0 1 0,0-1 0,0 1 0,1-1 0,-1 1 0,0 0 0,1-1 0,-1 4 0,1-4 0,0-1 0,-1 1 0,1-1 0,0 1 0,0-1 0,0 0 0,0 1 0,1-1 0,-1 1 0,0-1 0,0 1 0,0-1 0,0 1 0,0-1 0,0 0 0,1 1 0,-1-1 0,0 1 0,0-1 0,1 0 0,-1 1 0,0-1 0,1 0 0,-1 1 0,0-1 0,1 0 0,-1 1 0,0-1 0,1 0 0,-1 0 0,1 0 0,-1 1 0,1-1 0,-1 0 0,0 0 0,1 0 0,0 0 0,26 0 0,25-13 0,-22-1 0,0-2 0,-2-1 0,0-1 0,29-24 0,-57 42 0,0 0 0,1 0 0,-1 0 0,0-1 0,0 1 0,0 0 0,0 0 0,0 0 0,0 0 0,1 0 0,-1 0 0,0-1 0,0 1 0,0 0 0,1 0 0,-1 0 0,0 0 0,0 0 0,0 0 0,0 0 0,1 0 0,-1 0 0,0 0 0,0 0 0,0 0 0,1 0 0,-1 0 0,0 0 0,0 0 0,0 0 0,1 0 0,-1 0 0,0 0 0,0 0 0,0 1 0,0-1 0,1 0 0,-1 0 0,0 0 0,0 0 0,0 0 0,0 0 0,0 1 0,1-1 0,-1 0 0,0 0 0,0 0 0,0 0 0,0 1 0,2 13 0,-7 20 0,-28 86 0,22-87 0,2 1 0,1-1 0,1 1 0,-3 55 0,10-86 33,-1-3-97,1 0 0,0 0 0,0 0-1,0 0 1,0 1 0,0-1 0,-1 0-1,1 0 1,0 1 0,0-1 0,0 0-1,0 0 1,0 0 0,0 1 0,0-1-1,0 0 1,0 0 0,0 1 0,0-1-1,0 0 1,0 0 0,0 0-1,0 1 1,0-1 0,0 0 0,0 0-1,1 1 1,-1-1 0,0 0 0,0 0-1,0 0 1,0 0 0,0 1 0,0-1-1,1 0 1,-1 0 0,0 0 0,0 0-1,0 1 1,1-1 0,-1 0 0,0 0-1,0 0 1,0 0 0,1 0 0,-1 0-1,0 0 1,0 0 0,0 0 0,1 0-1,-1 0 1,0 0 0,0 0-1,1 0 1,-1 0 0,0 0 0,0 0-1,0 0 1,1 0 0,-1 0 0,10-7-10271</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6.912"/>
    </inkml:context>
    <inkml:brush xml:id="br0">
      <inkml:brushProperty name="width" value="0.025" units="cm"/>
      <inkml:brushProperty name="height" value="0.025" units="cm"/>
    </inkml:brush>
  </inkml:definitions>
  <inkml:trace contextRef="#ctx0" brushRef="#br0">30 359 6246,'0'0'7335,"-5"10"-4378,-1-1-2359,4-6-383,0 0 1,0 0 0,0 1-1,0-1 1,1 1-1,-1-1 1,1 1 0,0-1-1,0 1 1,0 0 0,0-1-1,1 8 1,0-11-136,0 0 0,0 1-1,0-1 1,0 1 0,0-1 0,1 0 0,-1 1 0,0-1 0,0 0 0,1 1-1,-1-1 1,0 0 0,0 1 0,1-1 0,-1 0 0,0 0 0,1 1 0,-1-1-1,0 0 1,1 0 0,-1 1 0,1-1 0,-1 0 0,0 0 0,1 0 0,-1 0-1,1 0 1,-1 0 0,0 0 0,1 0 0,-1 0 0,1 0 0,-1 0 0,1 0-1,-1 0 1,1 0 0,18-4 1252,-4-4-822,0-1 1,-1-1 0,0-1 0,0 0 0,-1 0-1,-1-2 1,20-23 0,-14 16-311,47-57-44,73-112 0,-115 157-126,-23 31-35,0 1 0,0 0 0,0 0-1,0-1 1,0 1 0,0 0 0,0 0 0,0 0 0,0-1-1,0 1 1,0 0 0,0 0 0,1 0 0,-1-1 0,0 1 0,0 0-1,0 0 1,0 0 0,0-1 0,1 1 0,-1 0 0,0 0 0,0 0-1,0 0 1,1 0 0,-1 0 0,0 0 0,0-1 0,1 1 0,-1 0-1,0 0 1,0 0 0,0 0 0,1 0 0,-1 0 0,0 0-1,0 0 1,1 0 0,-1 0 0,0 0 0,0 0 0,1 0 0,-1 1-1,0-1 1,0 0 0,0 0 0,1 0 0,-1 0 0,0 0 0,0 0-1,1 1 1,2 16-88,-6 28 224,-30 103 510,22-110-503,2 1-1,1 0 1,-4 77-1,12-114-179,0-1 0,0 1 0,1 0 0,-1 0 0,1-1 0,-1 1 0,1 0 1,0-1-1,0 1 0,0 0 0,0-1 0,0 0 0,0 1 0,0-1 0,3 3 0,9 0-2831,0-15-3582,-6-9-1638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7.270"/>
    </inkml:context>
    <inkml:brush xml:id="br0">
      <inkml:brushProperty name="width" value="0.025" units="cm"/>
      <inkml:brushProperty name="height" value="0.025" units="cm"/>
    </inkml:brush>
  </inkml:definitions>
  <inkml:trace contextRef="#ctx0" brushRef="#br0">189 1 16303,'0'0'6113,"11"6"-4853,-1-1-1115,-1 1-1,1 0 1,-1 0 0,-1 1 0,1 1 0,-1-1-1,-1 1 1,1 1 0,-1-1 0,-1 1 0,0 1-1,0-1 1,-1 1 0,0 0 0,7 20 0,-6-2-50,-1 0-1,-1 0 1,-2 0 0,-1 0 0,-1 0 0,-1 0 0,-2 0 0,-1 0 0,-1 0 0,-1 0 0,-11 27 0,-2 1-327,-4 0 0,-1-2-1,-3-1 1,-40 60 0,54-93-1071,-1 0-1,-1 0 0,-1-1 1,-26 24-1,-4-10-7867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2.708"/>
    </inkml:context>
    <inkml:brush xml:id="br0">
      <inkml:brushProperty name="width" value="0.025" units="cm"/>
      <inkml:brushProperty name="height" value="0.025" units="cm"/>
    </inkml:brush>
  </inkml:definitions>
  <inkml:trace contextRef="#ctx0" brushRef="#br0">0 120 9385,'0'0'3331,"57"-7"-3139,-33-3-32,12-3 33,9-4-161,11-2-32,7 1-449,5 1-640,-5 7-1281,-1 1-2114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3.304"/>
    </inkml:context>
    <inkml:brush xml:id="br0">
      <inkml:brushProperty name="width" value="0.025" units="cm"/>
      <inkml:brushProperty name="height" value="0.025" units="cm"/>
    </inkml:brush>
  </inkml:definitions>
  <inkml:trace contextRef="#ctx0" brushRef="#br0">17 1 19314,'0'0'9834,"1"51"-8906,-5-27-415,1 3-353,0 3-96,1 0-32,-1 1 0,3-2-96,0-4-865,0-5-1217,0-7-1121,-2-8-64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7.779"/>
    </inkml:context>
    <inkml:brush xml:id="br0">
      <inkml:brushProperty name="width" value="0.025" units="cm"/>
      <inkml:brushProperty name="height" value="0.025" units="cm"/>
    </inkml:brush>
  </inkml:definitions>
  <inkml:trace contextRef="#ctx0" brushRef="#br0">17 1 18674,'0'0'576,"-10"63"-416,7-34-96,0 4-64,3-1 0,0-4-640,0-4-1442,3-3-1506,1-7-1472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136"/>
    </inkml:context>
    <inkml:brush xml:id="br0">
      <inkml:brushProperty name="width" value="0.025" units="cm"/>
      <inkml:brushProperty name="height" value="0.025" units="cm"/>
    </inkml:brush>
  </inkml:definitions>
  <inkml:trace contextRef="#ctx0" brushRef="#br0">26 125 13421,'0'0'2941,"-5"-11"-90,-13-33-406,17 43-2354,1 0 1,0-1-1,-1 1 1,1 0-1,0-1 1,0 1-1,0 0 1,0-1-1,0 1 1,0 0-1,0-1 0,0 1 1,0 0-1,1-1 1,-1 1-1,1 0 1,-1 0-1,1-1 1,-1 1-1,1 0 1,0 0-1,-1 0 1,1-1-1,0 1 1,0 0-1,0 0 0,0 1 1,0-1-1,0 0 1,0 0-1,0 0 1,0 1-1,1-1 1,1-1-1,45-12 418,-40 12-311,12-2-161,1 0 0,-1 2 0,1 0 0,0 1 0,-1 1 0,1 1 0,30 6 0,-44-6-49,-1 0 1,0 1-1,0-1 0,0 2 1,0-1-1,0 1 0,0-1 0,0 2 1,-1-1-1,1 1 0,-1-1 0,0 1 1,0 1-1,-1-1 0,1 1 0,-1 0 1,0 0-1,0 0 0,-1 0 0,1 1 1,-1 0-1,-1-1 0,1 1 0,-1 0 1,0 0-1,0 1 0,2 11 0,-3-5 181,0-1 0,-1 0 0,0 0 0,-1 0 0,0 1 0,-1-1 0,0 0 0,-1 0 0,-1-1-1,0 1 1,0-1 0,-1 0 0,-8 13 0,8-15 111,0 0 0,-1-1 0,0 0 1,-1-1-1,0 1 0,0-1 0,-1-1 0,0 1 0,0-1 0,0-1 0,-1 1 1,1-1-1,-1-1 0,-1 0 0,1 0 0,-15 4 0,18-7-282,1 0 0,-1 0 0,1-1-1,-1 1 1,0-1 0,1-1 0,-1 1-1,1-1 1,-1 0 0,1 0 0,-1 0-1,1-1 1,-1 0 0,1 0 0,0 0-1,0-1 1,0 1 0,0-1 0,1 0-1,-1-1 1,1 1 0,0-1 0,0 0 0,0 0-1,0 0 1,1-1 0,0 1 0,-1-1-1,2 0 1,-5-8 0,7 13-191,0-1 1,0 0-1,1 1 0,-1-1 1,0 0-1,0 1 1,0-1-1,0 1 1,1-1-1,-1 0 0,0 1 1,0-1-1,1 1 1,-1-1-1,1 1 0,-1-1 1,0 1-1,1-1 1,-1 1-1,1-1 0,-1 1 1,1 0-1,-1-1 1,1 1-1,-1 0 0,1-1 1,0 1-1,-1 0 1,1 0-1,-1 0 0,1-1 1,0 1-1,-1 0 1,1 0-1,0 0 1,-1 0-1,1 0 0,0 0 1,-1 0-1,1 0 1,0 1-1,42-1-5205,-30 0 2704,31 0-6221</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619"/>
    </inkml:context>
    <inkml:brush xml:id="br0">
      <inkml:brushProperty name="width" value="0.025" units="cm"/>
      <inkml:brushProperty name="height" value="0.025" units="cm"/>
    </inkml:brush>
  </inkml:definitions>
  <inkml:trace contextRef="#ctx0" brushRef="#br0">116 0 18033,'0'0'7330,"-9"2"-5430,4-2-1850,1 1 0,0 0 0,0 0 0,0 0 0,0 1 0,0-1 0,0 1 0,0 0 0,0 0 0,1 1 0,-1-1 0,1 1 0,0 0 0,0 0 0,0 0 0,0 0 0,0 0 0,0 0 0,1 1-1,0 0 1,0-1 0,0 1 0,0 0 0,-2 6 0,0 1-15,-1 1-1,2 0 1,-1 0-1,2 1 0,0-1 1,0 1-1,1-1 1,1 19-1,0-30-26,0 0 0,0 0 1,0 0-1,1 0 0,-1 0 0,0 1 1,1-1-1,-1 0 0,1 0 0,-1 0 0,1 0 1,-1 0-1,1 0 0,0 0 0,0-1 1,-1 1-1,1 0 0,0 0 0,0 0 1,0-1-1,0 1 0,0 0 0,0-1 0,0 1 1,0-1-1,0 1 0,0-1 0,0 0 1,0 1-1,0-1 0,1 0 0,-1 0 0,0 0 1,0 0-1,0 0 0,0 0 0,0 0 1,1 0-1,-1 0 0,0 0 0,0-1 1,0 1-1,0 0 0,0-1 0,2 0 0,4-2 145,0 1 0,-1-1-1,1 0 1,-1 0-1,0-1 1,7-4 0,4-7 150,-1-1 0,21-25 1,-2 2 184,-35 39-495,0 0 0,0-1 0,0 1-1,1 0 1,-1 0 0,0-1 0,0 1-1,0 0 1,1 0 0,-1-1 0,0 1-1,0 0 1,0 0 0,1 0 0,-1 0-1,0 0 1,1-1 0,-1 1 0,0 0-1,0 0 1,1 0 0,-1 0 0,0 0-1,1 0 1,-1 0 0,0 0 0,0 0-1,1 0 1,-1 0 0,0 0 0,1 0-1,-1 0 1,0 0 0,0 0 0,1 1-1,-1-1 1,0 0 0,1 0 0,-1 0-1,0 1 1,6 14-127,-5 25 103,-1-36 29,0-3 4,0 6 9,0 0 1,0 0-1,1-1 0,0 1 0,0 0 0,3 9 0,-3-15-3,-1 0 1,1 1-1,0-1 1,-1 0-1,1 0 0,0 0 1,0 0-1,0 0 0,0 0 1,0 0-1,0 0 0,0 0 1,0-1-1,0 1 0,1 0 1,-1-1-1,0 1 0,0-1 1,1 1-1,-1-1 0,0 0 1,1 1-1,-1-1 0,0 0 1,1 0-1,-1 0 0,1 0 1,-1 0-1,0 0 0,1 0 1,-1-1-1,0 1 1,1 0-1,-1-1 0,0 1 1,0-1-1,1 1 0,1-3 1,2 1 23,-1 0 1,1 0-1,-1-1 1,0 0-1,0 0 1,0 0-1,0-1 1,-1 1-1,1-1 1,-1 0-1,0 0 1,0 0-1,0 0 1,-1 0-1,1-1 1,-1 1-1,0-1 1,2-7-1,0-2 55,-1 0 0,0 0-1,-1-1 1,0 1-1,-1-21 1,-1 34-317,52 8-9368,15-6-11,-31-1 1425</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010"/>
    </inkml:context>
    <inkml:brush xml:id="br0">
      <inkml:brushProperty name="width" value="0.025" units="cm"/>
      <inkml:brushProperty name="height" value="0.025" units="cm"/>
    </inkml:brush>
  </inkml:definitions>
  <inkml:trace contextRef="#ctx0" brushRef="#br0">101 307 11018,'0'0'15065,"-11"5"-14563,3 0-412,-1 0 0,1 0-1,0 0 1,1 1 0,-1 0-1,-6 7 1,12-10-76,-1-1 0,1 1 0,-1 0 0,1 0-1,0 0 1,0 0 0,0 0 0,1 0 0,-1 1 0,1-1 0,-1 0 0,1 1-1,0-1 1,1 1 0,-1-1 0,1 1 0,-1 0 0,1-1 0,0 1 0,0 0-1,1-1 1,-1 1 0,2 4 0,-1-7 1,0 1 0,0 0 0,1-1-1,-1 1 1,0-1 0,1 1 0,-1-1 0,1 0 0,-1 1-1,1-1 1,0 0 0,-1 0 0,1 0 0,0 0 0,0-1-1,0 1 1,0 0 0,0-1 0,0 1 0,0-1 0,0 0-1,0 0 1,0 0 0,0 0 0,2 0 0,5 0 78,-1 0 1,0-1 0,1 0 0,15-4-1,-13 1 30,-1-1 0,1 0-1,-1-1 1,0 0 0,0 0 0,-1-1-1,0 0 1,0-1 0,0 0 0,-1 0-1,-1-1 1,1 0 0,-1-1-1,-1 1 1,0-1 0,6-12 0,-2 0 193,0 0 1,-2-1-1,0 0 1,-1 0 0,-2 0-1,6-45 1,-10 52-267,1 6-48,-1 1 0,-1 0-1,1 0 1,-2-1 0,1 1 0,-1 0-1,-2-10 1,2 18-2,1 0 0,-1 0 0,1 0 0,-1 1 0,0-1 0,1 0 0,-1 0 0,0 1 0,1-1 0,-1 0 0,0 1 0,0-1 0,0 1 0,0-1 0,0 1 0,1-1 0,-1 1 0,0 0 0,0-1 0,0 1 0,0 0 0,0 0 0,0 0 0,0 0 0,0 0 0,0 0 0,0 0 0,0 0 0,0 0 0,0 0 0,0 0 0,0 1 0,0-1 0,0 0 0,0 1 0,-1 0 0,-33 18 0,-16 27 0,47-42 0,1 0 0,-1 0 0,1 1 0,0-1 0,0 1 0,1 0 0,-1 0 0,1-1 0,0 2 0,-2 8 0,4-12 0,0 0 0,0-1 0,0 1 0,1 0 0,-1 0 0,0-1 0,1 1 0,-1 0 0,1 0 0,0-1 0,0 1 0,-1-1 0,1 1 0,0-1 0,0 1 0,0-1 0,1 1 0,-1-1 0,0 0 0,1 0 0,1 2 0,39 25 0,-19-13 0,-17-10-132,-1-1-1,0 2 1,0-1-1,0 0 1,-1 1 0,1 0-1,-2 0 1,1 1-1,-1-1 1,1 1 0,-2-1-1,1 1 1,-1 0-1,2 12 1,0 5-1039,-2 0 0,0 0 0,-3 25 0,1-16-321,0-10-6457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784"/>
    </inkml:context>
    <inkml:brush xml:id="br0">
      <inkml:brushProperty name="width" value="0.025" units="cm"/>
      <inkml:brushProperty name="height" value="0.025" units="cm"/>
    </inkml:brush>
  </inkml:definitions>
  <inkml:trace contextRef="#ctx0" brushRef="#br0">156 350 5125,'0'0'6988,"2"-11"-2787,0 3-3431,1 1-57,-1 0 0,0-1 0,-1 1 0,0 0 0,0-1 0,0 1 1,-1-1-1,0 1 0,-2-9 0,2 15-632,0 0 0,-1 0 0,1 1-1,-1-1 1,1 0 0,-1 0 0,0 1 0,1-1 0,-1 0 0,0 1 0,1-1 0,-1 0 0,0 1-1,0-1 1,1 1 0,-1-1 0,0 1 0,0 0 0,0-1 0,0 1 0,0 0 0,0 0 0,0-1-1,1 1 1,-1 0 0,0 0 0,0 0 0,0 0 0,0 0 0,0 0 0,0 0 0,0 1-1,0-1 1,0 0 0,0 1 0,0-1 0,1 0 0,-1 1 0,0-1 0,-1 2 0,-35 21 280,26-10-314,0 0-1,1 0 1,1 1-1,0 0 1,0 0 0,2 1-1,-1 0 1,2 1-1,0 0 1,-4 19 0,10-34-39,0-1 0,-1 1 1,1 0-1,0-1 0,-1 1 0,1 0 1,0-1-1,0 1 0,0 0 1,0 0-1,0-1 0,0 1 1,0 0-1,0 0 0,0-1 1,0 1-1,0 0 0,0-1 1,1 1-1,-1 0 0,0 0 1,1-1-1,-1 1 0,0-1 1,1 1-1,-1 0 0,1-1 1,-1 1-1,1-1 0,-1 1 1,1-1-1,-1 1 0,1-1 0,-1 1 1,1-1-1,0 0 0,-1 1 1,1-1-1,0 0 0,-1 1 1,1-1-1,0 0 0,-1 0 1,1 0-1,0 0 0,0 1 1,-1-1-1,1 0 0,0 0 1,0-1-1,-1 1 0,1 0 1,0 0-1,0 0 0,-1 0 1,1-1-1,0 1 0,-1 0 1,1-1-1,0 1 0,-1 0 1,1-1-1,-1 1 0,1-1 0,0 0 1,44-29 1000,-17 3-771,-2-1-1,0-2 0,-2 0 1,-1-2-1,-2 0 0,-1-2 1,-1 0-1,-2-1 0,-1 0 1,13-50-1,-25 57-227,-39 125-432,21-63 451,1 1 1,2 0-1,1 1 1,2 0-1,-7 67 1,15-102-41,1 1 0,-1-1-1,0 0 1,0 1 0,0-1 0,1 0 0,-1 1-1,1-1 1,-1 0 0,1 0 0,0 1 0,-1-1 0,1 0-1,0 0 1,0 0 0,-1 0 0,1 0 0,0 0 0,0 0-1,0 0 1,1 0 0,-1 0 0,0-1 0,0 1-1,0 0 1,1-1 0,-1 1 0,0-1 0,0 1 0,1-1-1,-1 0 1,0 0 0,1 1 0,-1-1 0,1 0-1,-1 0 1,0 0 0,1 0 0,-1-1 0,0 1 0,1 0-1,2-2 1,0 2-462,1-1 0,0 0 0,-1-1 0,1 1 0,-1-1 0,0 0 0,1 0 0,-1 0 0,0-1 0,0 0 0,0 1 0,3-5 0,12-23-6697,-2-7-5028</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0.295"/>
    </inkml:context>
    <inkml:brush xml:id="br0">
      <inkml:brushProperty name="width" value="0.025" units="cm"/>
      <inkml:brushProperty name="height" value="0.025" units="cm"/>
    </inkml:brush>
  </inkml:definitions>
  <inkml:trace contextRef="#ctx0" brushRef="#br0">0 106 16784,'0'0'11066,"12"4"-10462,-8-2-588,1 0 0,-1 0 0,1-1 0,0 1 1,0-1-1,0 0 0,0-1 0,0 1 1,0-1-1,0 0 0,0 0 0,0-1 1,0 1-1,0-1 0,-1 0 0,1 0 0,0-1 1,0 0-1,-1 1 0,1-2 0,-1 1 1,1 0-1,-1-1 0,5-4 0,-5 5 56,-1-1 0,0 0 0,0 0 0,0 0-1,-1-1 1,1 1 0,-1-1 0,0 1 0,0-1-1,0 0 1,0 0 0,0 0 0,-1 0 0,0 0-1,0 0 1,0 0 0,0 0 0,-1-1 0,0-7-1,1 11-33,-1 1-1,0-1 1,0 1-1,0-1 1,0 1-1,0-1 1,0 1-1,0-1 1,0 1-1,-1-1 1,1 1 0,0-1-1,0 1 1,0-1-1,0 1 1,-1-1-1,1 1 1,0-1-1,-1 1 1,1 0-1,0-1 1,-1 1-1,1-1 1,0 1-1,-1 0 1,1-1-1,0 1 1,-1 0-1,1 0 1,-1-1-1,1 1 1,-1 0-1,1 0 1,-1-1-1,0 1 1,-21 7 321,-17 24-424,30-22 72,1 1 1,1 0 0,-1 1 0,2 0-1,0 0 1,0 0 0,1 1 0,0 0-1,1 0 1,-3 15 0,7-27-8,0 1 0,0-1 0,0 1 1,0-1-1,0 1 0,0-1 0,0 1 0,1-1 0,-1 1 1,0-1-1,0 1 0,0-1 0,1 0 0,-1 1 0,0-1 1,1 1-1,-1-1 0,1 0 0,-1 1 0,0-1 0,1 0 1,-1 1-1,1-1 0,-1 0 0,1 1 0,-1-1 0,1 0 1,-1 0-1,1 0 0,-1 0 0,1 0 0,-1 1 0,1-1 1,-1 0-1,1 0 0,-1 0 0,1 0 0,-1 0 0,1-1 1,-1 1-1,1 0 0,26-5 100,-9-2-54,0-1 1,0 0 0,-1-2-1,19-13 1,-25 14-165,2 1 1,-1 0 0,1 1 0,0 0 0,1 1-1,0 1 1,0 0 0,27-6 0,-40 12 109,0-1 1,0 0 0,0 0-1,0 1 1,-1-1 0,1 1-1,0-1 1,0 0 0,0 1-1,0 0 1,-1-1 0,1 1 0,0-1-1,-1 1 1,1 0 0,0 0-1,-1-1 1,1 1 0,-1 0-1,1 0 1,-1 0 0,1 0-1,-1 0 1,0-1 0,0 1-1,1 0 1,-1 0 0,0 0 0,0 0-1,0 0 1,0 0 0,0 0-1,0 0 1,0 1 0,0 45 69,-1-35 4,1 0 32,1 17 36,0-28-122,-1-1 0,0 1 0,1 0 0,-1-1 1,1 1-1,-1-1 0,1 1 0,-1 0 0,1-1 0,0 0 0,-1 1 0,1-1 1,0 1-1,-1-1 0,1 0 0,0 1 0,-1-1 0,1 0 0,0 0 0,-1 1 0,1-1 1,0 0-1,0 0 0,-1 0 0,1 0 0,0 0 0,0 0 0,0 0 0,-1 0 1,1-1-1,0 1 0,-1 0 0,1 0 0,1-1 0,6-2 93,0 0 0,0-1 1,0 0-1,0 0 0,0-1 0,-1 0 0,0 0 0,12-11 0,-13 10-130,0 0 0,1 1-1,-1 0 1,1 0 0,1 0-1,-1 1 1,1 0 0,-1 1-1,1 0 1,9-3-1,-16 7-21,0-1-1,0 1 0,0-1 1,0 1-1,0 0 0,0 0 1,-1-1-1,1 1 0,0 0 1,0 0-1,-1 0 0,1-1 0,-1 1 1,1 0-1,-1 0 0,1 0 1,-1 0-1,1 0 0,-1 0 1,0 0-1,0 1 0,1-1 1,-1 0-1,0 0 0,0 0 1,0 0-1,0 0 0,0 0 0,0 0 1,-1 0-1,1 0 0,-1 2 1,-2 40-3125,0-27-2647,3-7-4783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015"/>
    </inkml:context>
    <inkml:brush xml:id="br0">
      <inkml:brushProperty name="width" value="0.025" units="cm"/>
      <inkml:brushProperty name="height" value="0.025" units="cm"/>
    </inkml:brush>
  </inkml:definitions>
  <inkml:trace contextRef="#ctx0" brushRef="#br0">267 57 22037,'-8'-2'1900,"4"1"-1622,-66-5 2499,66 6-2745,0 0 1,0 0-1,1 0 0,-1 1 0,0-1 1,1 1-1,-1 0 0,0 0 0,1 1 1,-1-1-1,1 1 0,0 0 0,0-1 1,-1 1-1,1 1 0,0-1 0,1 0 1,-4 4-1,39-21-54,-18 0 145,21-16 33,-34 29-169,0 1-1,0 0 1,0-1-1,0 1 1,0 0 0,0 0-1,0 0 1,1 1-1,-1-1 1,0 0 0,1 1-1,-1-1 1,0 1-1,1 0 1,3 0-1,-6 0-4,1 1 0,0-1-1,0 1 1,0-1 0,0 1 0,-1-1-1,1 1 1,0 0 0,0-1-1,-1 1 1,1 0 0,-1 0-1,1-1 1,0 1 0,-1 0-1,0 0 1,1 0 0,-1 0-1,1 0 1,-1 0 0,0-1-1,0 1 1,1 0 0,-1 0-1,0 1 1,2 30-103,-2-25 89,2 45 27,-3 0 1,-15 97-1,12-124 437,-2 0-1,-1 0 0,0 0 1,-2-1-1,-1 0 1,-1 0-1,-25 39 0,32-57-293,0-1 0,0 0-1,-1 0 1,1 0-1,-1-1 1,0 0-1,-1 0 1,1 0-1,-12 6 1,15-9-112,0-1 0,0 1 0,0 0 0,0-1 0,0 1 1,0-1-1,0 1 0,0-1 0,0 0 0,0 0 0,0 0 0,0 0 1,0 0-1,0-1 0,0 1 0,0-1 0,0 1 0,0-1 0,0 0 1,0 1-1,0-1 0,0 0 0,0-1 0,1 1 0,-1 0 0,0 0 1,1-1-1,-1 1 0,1-1 0,0 1 0,-1-1 0,1 1 0,0-1 0,-2-3 1,-1-2-15,0 0 0,1 0 0,0 0 0,0-1 0,1 1 0,0-1 0,0 1 0,1-1 1,0 0-1,0 1 0,1-1 0,0 0 0,0 0 0,0 0 0,1 1 0,1-1 0,3-13 0,-1 11-281,0 0 0,0 0-1,1 0 1,0 1 0,1-1 0,0 1-1,1 1 1,0-1 0,0 1-1,0 1 1,1-1 0,11-7 0,62-40-10253,-36 25-700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373"/>
    </inkml:context>
    <inkml:brush xml:id="br0">
      <inkml:brushProperty name="width" value="0.025" units="cm"/>
      <inkml:brushProperty name="height" value="0.025" units="cm"/>
    </inkml:brush>
  </inkml:definitions>
  <inkml:trace contextRef="#ctx0" brushRef="#br0">74 13 22613,'0'0'4565,"-4"8"-4533,1-3-85,-8 23 106,11-28-76,0 1 1,0 0 0,0 0-1,0 0 1,0 0 0,0 0-1,1-1 1,-1 1 0,0 0-1,1 0 1,-1-1 0,0 1 0,1 0-1,-1 0 1,1-1 0,-1 1-1,1 0 1,0-1 0,-1 1-1,1-1 1,0 1 0,-1-1-1,1 1 1,0-1 0,0 1 0,-1-1-1,1 0 1,0 1 0,0-1-1,0 0 1,-1 0 0,1 0-1,0 1 1,0-1 0,0 0 0,0 0-1,-1 0 1,3-1 0,3 2-55,0-1 1,-1-1 0,1 1 0,0-1 0,0 0 0,0 0 0,-1-1-1,1 0 1,-1 0 0,1 0 0,-1 0 0,6-5 0,2-1 358,-2 0 0,1 0 0,19-21 0,-89 60 1662,8-1-1063,23-14 301,-50 38 0,76-54-1201,0 1-1,0-1 1,0 1-1,1 0 0,-1 0 1,0-1-1,0 1 1,1 0-1,-1 0 1,0 0-1,1 0 0,-1-1 1,1 1-1,-1 0 1,1 0-1,-1 0 0,1 0 1,0 0-1,0 1 1,-1-1-1,1 0 1,0 0-1,0 0 0,0 1 1,1-1-103,-1 0 0,1 0 0,-1 0 0,1 0 0,0 0 0,0-1 0,-1 1 0,1 0 1,0 0-1,0-1 0,0 1 0,0 0 0,0-1 0,0 1 0,0-1 0,0 1 0,0-1 0,2 1 0,5 1-1356,1 0 0,-1-1 0,1 1 0,12-1 0,20-1-5836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715"/>
    </inkml:context>
    <inkml:brush xml:id="br0">
      <inkml:brushProperty name="width" value="0.025" units="cm"/>
      <inkml:brushProperty name="height" value="0.025" units="cm"/>
    </inkml:brush>
  </inkml:definitions>
  <inkml:trace contextRef="#ctx0" brushRef="#br0">172 1 19506,'0'0'6124,"-12"1"-4662,5 0-1423,0 0-1,0 0 0,1 1 1,-1 0-1,0 0 1,1 1-1,0 0 0,-1 0 1,1 0-1,0 1 0,1 0 1,-1 0-1,1 0 0,-1 1 1,-8 10-1,7-6-70,2-4-24,0 0 0,0 0-1,1 1 1,0-1 0,0 1-1,1 0 1,-1 1 0,1-1 0,0 0-1,-2 9 1,6-14 41,-1 0 1,1-1-1,-1 1 1,1 0-1,0-1 0,-1 1 1,1-1-1,0 1 1,-1-1-1,1 1 0,0-1 1,0 0-1,-1 1 1,1-1-1,0 0 0,0 1 1,0-1-1,0 0 1,-1 0-1,1 0 0,0 0 1,0 0-1,0 0 1,0 0-1,0 0 0,-1 0 1,1 0-1,1-1 1,30-1 314,18-5-402,-10 2-1841,52-2 0,-91 7 1963,-1 0-1,1 0 1,0 0-1,-1 0 1,1 0-1,-1 1 1,1-1-1,0 0 1,-1 0-1,1 1 1,-1-1-1,1 0 1,-1 1-1,1-1 1,-1 0-1,1 1 1,-1-1-1,1 1 1,-1-1-1,0 1 1,1-1-1,-1 1 1,1-1-1,-1 1 1,0-1-1,0 1 1,1-1-1,-1 1 1,0 0-1,0-1 1,0 1-1,0-1 1,0 1-1,0 0 1,0-1-1,0 1 1,0 0-1,0-1 1,0 1-1,0-1 1,0 1-1,0 0 1,0-1-1,-1 1 1,1-1-1,0 1 1,0 0-1,-1-1 1,1 1-1,-1-1 1,1 1-1,0-1 1,-1 1-1,0 0 1,-22 31 2447,14-23-2212,-1 0 0,0-1 0,0 0 0,-1-1 0,0-1 0,0 1 0,0-2 0,-1 1 0,0-2 0,0 0 0,-1 0 0,-19 3 0,31-7-428,0 0 1,0 0-1,-1 0 0,1 0 1,0 0-1,0 0 1,0 0-1,0 0 0,0-1 1,0 1-1,0 0 1,0-1-1,0 1 0,0-1 1,0 1-1,0-1 1,-1 0-1,-5-12-5886,2-9-10346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2.723"/>
    </inkml:context>
    <inkml:brush xml:id="br0">
      <inkml:brushProperty name="width" value="0.025" units="cm"/>
      <inkml:brushProperty name="height" value="0.025" units="cm"/>
    </inkml:brush>
  </inkml:definitions>
  <inkml:trace contextRef="#ctx0" brushRef="#br0">194 60 13421,'0'0'6566,"-3"-9"-4772,3 6-1729,-1 1 0,1-1 0,-1 1 1,0 0-1,0-1 0,0 1 0,0 0 0,0-1 1,0 1-1,-1 0 0,1 0 0,-1 0 1,0 0-1,1 0 0,-1 1 0,0-1 1,0 0-1,0 1 0,0 0 0,0-1 0,0 1 1,-1 0-1,1 0 0,0 0 0,-1 0 1,1 0-1,0 1 0,-1-1 0,1 1 1,-1 0-1,1-1 0,-1 1 0,1 0 1,-1 1-1,1-1 0,-1 0 0,1 1 0,-1-1 1,1 1-1,-5 2 0,-1 1 61,0 0 1,0 1-1,1 1 1,-1-1-1,2 1 0,-1 0 1,0 1-1,1-1 0,0 1 1,1 1-1,0-1 0,0 1 1,0 0-1,1 0 0,0 0 1,1 0-1,-4 12 0,7-19-116,0-1 0,0 1 0,0-1-1,-1 1 1,1-1 0,0 1 0,0-1-1,0 1 1,0-1 0,0 1 0,0-1-1,0 1 1,0 0 0,0-1 0,0 1-1,1-1 1,-1 1 0,0-1 0,0 1-1,0-1 1,1 1 0,-1-1 0,0 1 0,1-1-1,-1 0 1,0 1 0,1-1 0,-1 1-1,1-1 1,-1 0 0,0 1 0,1-1-1,-1 0 1,1 1 0,-1-1 0,1 0-1,24-4 325,21-22 194,-26 9-291,34-39 0,-10 8-124,-45 67-743,-26 66 391,20-67 253,1 1-1,1-1 1,0 1 0,-3 25-1,8-43 3,0-1-1,0 1 1,0-1-1,0 1 0,0 0 1,0-1-1,0 1 1,0 0-1,0-1 0,0 1 1,1 0-1,-1-1 1,0 1-1,0 0 1,0-1-1,1 1 0,-1-1 1,0 1-1,1 0 1,-1-1-1,1 1 1,-1-1-1,1 1 0,-1-1 1,1 0-1,-1 1 1,1-1-1,-1 1 1,1-1-1,-1 0 0,1 0 1,0 1-1,-1-1 1,1 0-1,0 0 0,-1 0 1,1 1-1,-1-1 1,1 0-1,0 0 1,-1 0-1,1 0 0,0 0 1,-1 0-1,1-1 1,0 1-1,-1 0 1,1 0-1,0 0 0,-1-1 1,1 1-1,-1 0 1,1 0-1,0-1 1,-1 1-1,1-1 0,0 0 1,36-21 808,108-107-200,-108 94-591,-37 34-57,1 0 1,-1 0 0,1 0-1,-1 0 1,1 1 0,0-1-1,0 0 1,-1 0-1,1 1 1,0-1 0,0 1-1,0-1 1,0 0-1,0 1 1,0 0 0,0-1-1,0 1 1,0 0 0,0-1-1,0 1 1,0 0-1,0 0 1,0 0 0,0 0-1,0 0 1,0 0 0,0 0-1,1 0 1,-1 2 0,0-1 1,-1 0-1,1 1 1,-1-1-1,1 1 1,-1-1-1,0 1 1,1-1-1,-1 1 1,0-1-1,0 1 0,0-1 1,0 1-1,0-1 1,-1 1-1,0 1 1,-17 67-22,3-14 108,18-57 58,-1 1 0,0-1 0,0 1 0,0-1 0,0 0 0,-1 0 0,1 1 0,0-1-1,0-1 1,0 1 0,-1 0 0,3-2 0,47-43 931,-27 24-1006,38-28 1,-61 49-63,-1 0 0,1 0-1,0 0 1,0 0 0,1 1 0,-1-1-1,0 0 1,0 1 0,0-1 0,0 1 0,1-1-1,-1 1 1,0 0 0,0-1 0,1 1-1,-1 0 1,0 0 0,0 0 0,1 0 0,-1 0-1,0 0 1,1 0 0,-1 1 0,0-1-1,3 1 1,-3 0-7,0 0-1,0 1 1,0-1 0,-1 0-1,1 1 1,0-1-1,0 1 1,-1-1 0,1 0-1,-1 1 1,1 0 0,-1-1-1,0 1 1,0-1-1,0 1 1,0-1 0,0 4-1,-1 7-8,0 0 0,0 1-1,-2-1 1,-4 15 0,-5 16 95,12-43-61,-1 1 0,1-1 1,0 0-1,0 1 1,0-1-1,0 1 0,0-1 1,0 0-1,-1 1 0,1-1 1,0 0-1,0 1 1,0-1-1,0 1 0,0-1 1,0 0-1,1 1 1,-1-1-1,0 0 0,0 1 1,0-1-1,0 1 0,0-1 1,0 0-1,1 1 1,-1-1-1,0 0 0,0 1 1,1-1-1,-1 0 1,0 0-1,0 1 0,1-1 1,5-2 92,-6 2-83,13-8 111,-1 0 0,0-1 0,0 0 0,19-19 0,14-12-1171,-40 36 318,28-17-2694,-22 18-900,1 3-3394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3.679"/>
    </inkml:context>
    <inkml:brush xml:id="br0">
      <inkml:brushProperty name="width" value="0.025" units="cm"/>
      <inkml:brushProperty name="height" value="0.025" units="cm"/>
    </inkml:brush>
  </inkml:definitions>
  <inkml:trace contextRef="#ctx0" brushRef="#br0">0 33 9449,'0'0'16816,"68"-23"-16656,-45 19-160,0 3-673,2-1-3202,-1-1-3716</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3.081"/>
    </inkml:context>
    <inkml:brush xml:id="br0">
      <inkml:brushProperty name="width" value="0.025" units="cm"/>
      <inkml:brushProperty name="height" value="0.025" units="cm"/>
    </inkml:brush>
  </inkml:definitions>
  <inkml:trace contextRef="#ctx0" brushRef="#br0">148 0 18097,'0'0'4778,"0"13"-4234,-2 29-123,-3 0-1,-13 54 0,8-48-1090,2 2 1,-3 73 0,-11-149 685,14 17 374,0 0 0,1-1 0,0 0 1,1 0-1,0-1 0,1 1 0,0-1 0,0 0 0,2-1 0,-1 1 0,1-1 0,-1-14 1,4 25-352,0 0 0,0 0 1,1 1-1,-1-1 0,0 0 1,1 0-1,-1 0 0,1 1 1,-1-1-1,1 0 1,-1 1-1,1-1 0,0 0 1,-1 1-1,1-1 0,0 0 1,-1 1-1,1 0 0,0-1 1,0 1-1,0-1 1,-1 1-1,1 0 0,0-1 1,0 1-1,0 0 0,0 0 1,0 0-1,0 0 0,0 0 1,36-3-264,-29 3 237,64-7-4370,-28-1-2182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455"/>
    </inkml:context>
    <inkml:brush xml:id="br0">
      <inkml:brushProperty name="width" value="0.025" units="cm"/>
      <inkml:brushProperty name="height" value="0.025" units="cm"/>
    </inkml:brush>
  </inkml:definitions>
  <inkml:trace contextRef="#ctx0" brushRef="#br0">0 357 9065,'0'0'14782,"10"-8"-13485,72-45 1360,-71 47-2416,1 0-1,-1 1 0,1 0 1,0 0-1,0 2 0,25-5 1,-37 8-248,1 0 0,-1 0 1,1 0-1,-1 0 0,0 0 1,1 0-1,-1 0 0,1 1 1,-1-1-1,1 0 0,-1 0 0,0 1 1,1-1-1,-1 0 0,1 0 1,-1 1-1,0-1 0,1 0 0,-1 1 1,0-1-1,0 0 0,1 1 1,-1-1-1,0 1 0,0-1 0,0 1 1,1-1-1,-1 0 0,0 1 1,0-1-1,0 1 0,0-1 1,0 1-1,0-1 0,0 1 0,0-1 1,0 1-1,0-1 0,0 0 1,0 1-1,0-1 0,0 1 0,-1-1 1,1 1-1,-7 24-135,7-24 143,-26 61 49,18-46-35,1 1 0,0 0-1,1 1 1,1-1 0,-4 24 0,9-41-13,0 1 0,0-1 0,0 0 0,0 1 0,0-1 0,0 1 0,0-1 0,1 1 0,-1-1 0,0 0 0,0 1 0,0-1 0,0 0 0,0 1 0,1-1 0,-1 1 0,0-1 0,0 0 0,1 1 0,-1-1 0,0 0 0,1 0 0,-1 1 0,0-1 0,1 0 0,-1 0 0,0 1 0,1-1 0,-1 0 0,0 0 0,1 0 0,-1 0 0,1 1 0,-1-1 0,0 0 0,1 0 0,-1 0 0,1 0 1,-1 0-1,0 0 0,1 0 0,-1 0 0,1 0 0,-1 0 0,1-1 0,-1 1 0,1 0 0,22-8 264,4-9-82,-1 0 1,-1-2 0,0-1-1,-2-1 1,-1-1 0,0-1 0,-2-1-1,0-1 1,21-35 0,-26 37-341,-29 52-187,-5 11 116,11-21 226,-20 57-5,26-69 6,0 0-1,1 0 1,0 0-1,0 0 1,0 0-1,1 0 1,0 1-1,2 12 1,-2-20 9,1 1-1,-1 0 1,0-1-1,1 1 1,-1 0-1,0-1 1,1 1-1,-1 0 1,1-1-1,-1 1 1,1-1-1,0 1 1,-1-1-1,1 1 1,-1-1-1,1 1 1,0-1-1,-1 0 1,1 1-1,0-1 1,-1 0 0,1 0-1,0 0 1,0 1-1,-1-1 1,1 0-1,0 0 1,0 0-1,-1 0 1,1 0-1,0 0 1,0 0-1,-1-1 1,1 1-1,0 0 1,1-1-1,26-9 627,-18 3-567,0 0 1,-1-1-1,1 0 0,-2-1 0,1 1 0,-1-2 1,-1 1-1,0-1 0,0 0 0,11-22 0,-11 15-9,1 0 0,-2 0 1,0-1-1,-1 0 0,-1 1 0,3-31 0,-6 48-61,-1-1 1,0 1-1,0-1 1,0 1-1,1 0 0,-1-1 1,0 1-1,0-1 0,0 1 1,0 0-1,0-1 1,0 1-1,0-1 0,0 1 1,0-1-1,0 1 0,0 0 1,0-1-1,0 1 1,0-1-1,0 1 0,0 0 1,-1-1-1,1 1 0,0-1 1,0 1-1,0 0 1,-1-1-1,1 1 0,0 0 1,-1-1-1,1 1 1,0 0-1,0-1 0,-1 1 1,1 0-1,-1 0 0,1-1 1,0 1-1,-1 0 1,0 0-1,-5 4-170,-3 7 150,1 2 1,1-1 0,-1 1-1,2 0 1,0 1 0,1-1-1,-8 28 1,13-41 23,-1 1 1,1 0-1,0 0 0,-1 0 0,1 0 1,-1 0-1,1 0 0,0 0 1,0 0-1,0 0 0,0 0 0,0 0 1,0 0-1,0 0 0,0 0 1,0 0-1,0 0 0,0 0 0,1 0 1,-1 0-1,0 0 0,1 0 1,-1 0-1,1 0 0,-1 0 1,1 0-1,-1 0 0,1-1 0,1 3 1,-1-3 5,1 0 0,0 0 1,-1 0-1,1 0 0,0 0 0,-1 0 1,1 0-1,-1-1 0,1 1 1,0 0-1,-1-1 0,1 0 0,-1 1 1,1-1-1,-1 0 0,2 0 0,9-6 43,0-1-1,-1 0 1,13-11-1,41-49-50,-65 68-8,1 0 0,-1 0 0,1 1 0,-1-1 0,1 0 0,-1 1-1,0-1 1,1 1 0,-1-1 0,0 0 0,1 1 0,-1-1 0,0 1 0,0-1 0,1 1 0,-1-1 0,0 1 0,0-1-1,0 1 1,0-1 0,1 1 0,-1-1 0,0 1 0,0-1 0,0 1 0,0-1 0,0 1 0,0-1 0,-1 1 0,1 0-1,0-1 1,0 1 0,0-1 0,0 1 0,-1 0 0,0 27-299,-3-8 291,2-15-75,1 1-1,0-1 1,0 1-1,0-1 1,1 1 0,0 0-1,1 8 1,-1-14 81,0 1 1,1-1 0,-1 1 0,1-1-1,-1 0 1,0 1 0,1-1 0,-1 1-1,1-1 1,-1 0 0,1 0 0,-1 1-1,1-1 1,0 0 0,-1 0 0,1 0-1,-1 0 1,1 1 0,0-1 0,-1 0-1,1 0 1,-1 0 0,1 0 0,-1 0-1,1-1 1,0 1 0,-1 0 0,1 0-1,-1 0 1,1 0 0,-1-1 0,1 1-1,0-1 1,21-8 57,-8 1-33,-1 0 0,0-2 1,16-14-1,-16 12-1693,-1-1 0,-1 0 0,0-1 1,16-28-1,-12 16-1473,-2-2 1,10-28-1,3-24 1323,-37 116 11147,-13 38-3161,13-37-6076,1 1 1,2 0-1,-4 51 1,10-4-1920,12-113 2510,-10 17-618,0 0 0,0 1 1,-1-1-1,0 1 0,-1-1 0,0 1 0,-1-1 1,0 1-1,-5-11 0,-2 0 726,-1 1 1,0 1 0,-19-23-1,30 42-758,0-1 1,0 1-1,0 0 0,0 0 0,0 0 0,0-1 0,0 1 0,0 0 0,0 0 0,0 0 1,0-1-1,0 1 0,0 0 0,0 0 0,0 0 0,0-1 0,0 1 0,0 0 1,0 0-1,0 0 0,0-1 0,0 1 0,0 0 0,0 0 0,1 0 0,-1 0 1,0-1-1,0 1 0,0 0 0,0 0 0,0 0 0,0 0 0,1 0 0,-1 0 1,0-1-1,0 1 0,0 0 0,1 0 0,-1 0 0,0 0 0,0 0 0,0 0 1,0 0-1,1 0 0,-1 0 0,0 0 0,0 0 0,0 0 0,1 0 0,20-3 359,32 2-1040,-43 1 285,-4 1-580,24-2-1655,-20-3-7518,-10-4 2887</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813"/>
    </inkml:context>
    <inkml:brush xml:id="br0">
      <inkml:brushProperty name="width" value="0.025" units="cm"/>
      <inkml:brushProperty name="height" value="0.025" units="cm"/>
    </inkml:brush>
  </inkml:definitions>
  <inkml:trace contextRef="#ctx0" brushRef="#br0">1 1 13164,'0'0'6118,"49"0"-6374,-23 8-3780,3 5-6053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168"/>
    </inkml:context>
    <inkml:brush xml:id="br0">
      <inkml:brushProperty name="width" value="0.025" units="cm"/>
      <inkml:brushProperty name="height" value="0.025" units="cm"/>
    </inkml:brush>
  </inkml:definitions>
  <inkml:trace contextRef="#ctx0" brushRef="#br0">123 1 17168,'-8'2'2189,"1"0"-1607,-57 21 2660,61-22-3190,0 0 0,1 0 1,-1 0-1,1 0 1,0 0-1,-1 1 0,1-1 1,0 1-1,0 0 1,0 0-1,0-1 0,0 1 1,0 0-1,1 1 1,-1-1-1,1 0 0,-1 0 1,1 1-1,0-1 1,0 1-1,0-1 0,-1 4 1,4-5-127,0-1 1,-1 1-1,1 0 1,0-1-1,0 1 0,0-1 1,0 0-1,0 0 1,-1 1-1,1-1 1,0 0-1,0-1 1,0 1-1,3-1 0,-3 1 25,65-15-1429,-59 12 996,0 0 1,0 1-1,0 0 1,0 0-1,0 1 1,1 0-1,-1 0 1,1 1-1,-1 0 1,17 3-1,-24-3 551,1 1 1,-1 0-1,0 0 0,0-1 0,1 1 0,-1 0 1,0 0-1,0 0 0,0 0 0,0 0 0,0 1 1,0-1-1,-1 0 0,1 0 0,0 1 0,0-1 1,-1 0-1,1 1 0,-1-1 0,1 0 1,-1 1-1,0-1 0,0 1 0,1-1 0,-1 1 1,0-1-1,0 1 0,-1-1 0,1 1 0,0-1 1,0 1-1,-1-1 0,1 0 0,-1 1 0,1-1 1,-1 2-1,-1 3 350,0 0 1,0 0 0,-1 0 0,0 0-1,0-1 1,-6 10 0,4-9-195,-1 0 0,0 0 0,1-1 0,-2 0 0,1 0 0,0 0 0,-1-1 1,0 0-1,0 0 0,0-1 0,-1 0 0,1 0 0,-1-1 0,0 0 0,1 0 0,-1-1 1,-12 1-1,20-2-410,-1 0 0,0 1 0,1-1 0,-1 0 1,1 0-1,-1 0 0,0-1 0,1 1 1,-1 0-1,0 0 0,1 0 0,-1 0 0,1 0 1,-1-1-1,1 1 0,-1 0 0,0-1 1,1 1-1,-1 0 0,1-1 0,-1 1 0,1-1 1,0 1-1,-1 0 0,1-1 0,-1 1 1,1-1-1,0 0 0,-1 1 0,1-1 0,0 1 1,0-1-1,-1 1 0,1-1 0,0 0 0,0 1 1,0-1-1,0 1 0,0-1 0,0 0 1,0 1-1,0-1 0,0 0 0,-1-19-9525</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493"/>
    </inkml:context>
    <inkml:brush xml:id="br0">
      <inkml:brushProperty name="width" value="0.025" units="cm"/>
      <inkml:brushProperty name="height" value="0.025" units="cm"/>
    </inkml:brush>
  </inkml:definitions>
  <inkml:trace contextRef="#ctx0" brushRef="#br0">204 248 20115,'-9'5'2157,"-14"10"-1290,1 0 1,1 1-1,-26 26 1,39-34-781,-1 0-1,2 1 1,-1 0 0,1 0 0,1 0-1,0 1 1,0 0 0,1 1-1,0-1 1,0 1 0,-3 15 0,8-25-88,0-1 0,-1 1 0,1 0 0,0 0 0,0-1 0,0 1 0,-1 0 0,1 0 0,0 0 0,0-1 0,0 1 0,1 0 0,-1 0 0,0 0 0,0-1 0,0 1 0,0 0 0,1 0 0,-1-1 0,0 1 0,1 0 0,-1-1 0,1 1 0,-1 0 0,1-1 0,-1 1 0,1 0 0,-1-1 0,1 1-1,-1-1 1,1 1 0,0-1 0,0 1 0,2 0 44,-1-1 0,0 0 0,0 0-1,0 0 1,0 0 0,0 0-1,0-1 1,0 1 0,0-1 0,0 1-1,0-1 1,3-1 0,6-3 237,-1 0 1,0 0 0,18-14 0,-6-1-201,-1 0 0,-1-1 0,-1-1 0,-1-1 0,-1-1 0,-1 0 0,-1-1 1,-1-1-1,-1 0 0,-1-1 0,-2 0 0,-1 0 0,-1-2 0,8-49 0,-16 76-81,0 0 1,1 1-1,-1-1 0,0 0 1,0 0-1,0 0 1,-1 0-1,1 0 0,0 0 1,-1 0-1,1 1 0,-1-1 1,1 0-1,-1 0 1,0 1-1,-1-4 0,1 5-4,0 0 0,1-1 0,-1 1 0,0-1-1,0 1 1,1 0 0,-1-1 0,0 1 0,0 0 0,0 0-1,1 0 1,-1-1 0,0 1 0,0 0 0,0 0-1,0 0 1,1 1 0,-1-1 0,0 0 0,0 0 0,0 0-1,1 0 1,-1 1 0,0-1 0,-1 1 0,-6 3-24,-1 1 0,1 1 0,0-1 0,-12 13 0,16-15 52,-19 16-30,-5 4 63,0 2 1,2 0-1,-32 40 1,59-65-54,-1 0 1,0-1-1,1 1 1,-1 0-1,0 0 1,1 0-1,-1 0 1,1 0-1,-1 0 1,0 0-1,1 0 1,-1 0-1,1 0 1,-1 0-1,0 0 0,1 0 1,-1 0-1,1 0 1,-1 0-1,0 0 1,1 0-1,-1 0 1,0 1-1,1-1 1,-1 0-1,0 0 1,1 1-1,-1-1 1,0 0-1,1 0 1,-1 1-1,0-1 0,0 0 1,1 0-1,-1 1 1,0-1-1,0 0 1,0 1-1,0-1 1,1 1-1,-1-1 1,0 0-1,0 1 1,0-1-1,0 0 1,0 1-1,0-1 0,0 1 1,0-1-1,0 0 1,0 1-1,0-1 1,0 1-1,0-1 1,0 0-1,0 1 1,-1-1-1,1 0 1,0 1-1,0-1 1,0 0-1,0 1 1,-1-1-1,1 0 0,0 1 1,0-1-1,-1 1 1,38-10 174,-34 8-160,51-16 105,44-13-1263,-88 27 822,0 2 0,0-1 0,0 1 0,1 0 0,-1 1 0,0 1 1,15 1-1,-23-1 316,-1 0 1,0-1-1,0 1 0,1 0 1,-1 0-1,0-1 1,0 1-1,0 0 0,0 0 1,0 0-1,0 0 1,0 1-1,0-1 0,-1 0 1,1 0-1,0 0 1,-1 1-1,1-1 0,-1 0 1,1 1-1,-1-1 1,1 1-1,-1-1 1,0 0-1,0 1 0,0-1 1,0 1-1,0-1 1,0 0-1,0 1 0,0-1 1,-1 1-1,0 1 1,-13 49 834,10-42-1008,-34 67 1461,35-71-2090,0-1 0,-1 0 0,0 0 0,0 0 0,0-1 1,-7 6-1</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6.895"/>
    </inkml:context>
    <inkml:brush xml:id="br0">
      <inkml:brushProperty name="width" value="0.025" units="cm"/>
      <inkml:brushProperty name="height" value="0.025" units="cm"/>
    </inkml:brush>
  </inkml:definitions>
  <inkml:trace contextRef="#ctx0" brushRef="#br0">129 390 11563,'0'0'9951,"-8"0"-7917,3 0-1934,1 0 1,-1 1 0,1-1 0,-1 1 0,1 0-1,0 0 1,0 1 0,-1-1 0,1 1-1,0 0 1,0 0 0,0 0 0,1 1 0,-1 0-1,0-1 1,1 1 0,0 0 0,0 1 0,0-1-1,0 0 1,0 1 0,1 0 0,-1 0 0,-2 6-1,-14 25-8,18-34-111,0 1 0,0 0 0,1-1 0,-1 1 0,0-1 0,1 1 0,-1 0 0,1-1 0,0 1 0,0 0 0,-1-1 0,1 1 0,0 0 0,0 0 0,1-1 0,-1 1 0,0 0 0,0 0 0,2 2 0,-1-4 11,0 1 0,0-1 0,0 0 1,0 0-1,0 1 0,0-1 0,0 0 0,1 0 0,-1 0 0,0 0 1,0-1-1,0 1 0,0 0 0,0 0 0,0-1 0,0 1 0,0 0 1,0-1-1,0 1 0,0-1 0,0 1 0,0-1 0,0 0 0,0 1 0,0-1 1,0-1-1,27-20 267,-27 21-258,19-17 167,-1-1 0,-1 0 1,0-1-1,-2-2 0,0 1 0,-1-2 0,15-31 0,-56 141-701,10-47 569,8-21-8,0 0 0,2 1 1,-6 24-1,12-44-17,0 0 0,0 1 1,0-1-1,0 0 0,-1 0 0,1 1 0,0-1 1,0 0-1,0 1 0,0-1 0,0 0 0,0 1 0,0-1 1,0 0-1,0 1 0,0-1 0,0 0 0,0 1 1,0-1-1,0 0 0,0 1 0,0-1 0,1 0 1,-1 1-1,0-1 0,0 0 0,0 0 0,0 1 0,1-1 1,-1 0-1,0 1 0,0-1 0,0 0 0,1 0 1,-1 0-1,0 1 0,1-1 0,-1 0 0,0 0 0,0 0 1,1 0-1,-1 1 0,0-1 0,1 0 0,-1 0 1,0 0-1,1 0 0,-1 0 0,0 0 0,1 0 1,-1 0-1,0 0 0,1 0 0,-1 0 0,0 0 0,1 0 1,-1 0-1,0-1 0,1 1 0,-1 0 0,0 0 1,0 0-1,1-1 0,20-12 880,21-26-600,-1-1 0,-3-3 0,-1-1 0,36-56 0,-60 81-219,50-79-788,-82 158-1627,-72 118 2363,51-105 290,-31 80 0,69-149-295,0 1-1,0 0 1,1 0-1,0 0 1,0 0-1,-1 10 1,2-15-8,1 0 1,-1 1-1,0-1 0,1 0 1,-1 1-1,0-1 0,1 0 1,-1 1-1,1-1 0,-1 0 1,1 0-1,-1 1 1,0-1-1,1 0 0,-1 0 1,1 0-1,-1 0 0,1 0 1,-1 0-1,1 0 1,-1 0-1,1 0 0,-1 0 1,1 0-1,-1 0 0,1 0 1,-1 0-1,1 0 1,-1 0-1,1 0 0,-1-1 1,1 1-1,-1 0 0,1 0 1,-1-1-1,0 1 1,1 0-1,-1-1 0,0 1 1,1-1-1,21-11 267,19-25-89,-1-2 0,44-56 0,-20 20 195,-29 37-300,-2-3 0,-2 0 0,-1-2 0,-3-1 0,34-73 0,-59 113-91,0-1-1,0 0 1,-1 1 0,1-1 0,-1 0-1,0 0 1,0 0 0,-1-6 0,-23 29-561,-17 32 573,2 2 1,3 1-1,1 2 0,-42 97 0,72-145 31,-23 58 290,26-61-294,-1 0-1,1 1 0,0-1 1,0 1-1,0 0 1,1-1-1,-1 1 0,1 0 1,0-1-1,1 1 1,0 7-1,0-12-14,-1 1 0,0-1 0,0 0 0,1 0 0,-1 1 0,0-1 0,1 0 0,-1 0 0,0 0 0,1 0 0,-1 0 0,0 0 0,1 1 0,-1-1 0,0 0 0,1 0 1,-1 0-1,1 0 0,-1 0 0,0 0 0,1 0 0,-1-1 0,0 1 0,1 0 0,-1 0 0,0 0 0,1 0 0,-1 0 0,0 0 0,1-1 0,-1 1 0,0 0 0,1 0 0,-1-1 0,0 1 0,0 0 0,1 0 0,-1-1 0,0 1 0,0 0 0,1-1 0,-1 1 0,13-13 228,-6-1-194,0 0 0,-1 0 0,0 0 0,-2-1 0,1 0 0,-2 0 0,3-23 0,-2 14-423,-2-1-1,-1-32 1,0 59 374,-1 1 0,1-1 0,0 0 0,0 0 1,0 0-1,0 1 0,0-1 0,0 0 0,0 0 0,1 0 0,-1 0 0,1-1 0,-1 1 1,1 0-1,0-1 0,-1 1 0,1-1 0,0 1 0,0-1 0,0 0 0,0 0 0,1 0 0,-1 0 1,0 0-1,0 0 0,1-1 0,-1 1 0,0-1 0,1 0 0,-1 1 0,0-1 0,1 0 1,3-1-1,2 1 25,1 0 1,-1-1 0,0 0 0,0-1-1,0 1 1,0-2 0,0 1 0,13-7 0,-3-2 25,0-1 0,-1-1 0,0-1 0,-1-1 0,-1 0 0,0-1 0,-1 0 0,-1-1 1,-1-1-1,0 0 0,-1-1 0,-1 0 0,-1 0 0,12-38 0,-21 57-51,1-1 0,-1 1 0,0-1 0,1 1 0,-1 0-1,0-1 1,0 1 0,1-1 0,-1 1 0,0-1 0,0 1 0,0-1-1,1 0 1,-1 1 0,0-1 0,0 1 0,0-1 0,0 1 0,0-1-1,0 1 1,0-1 0,0 1 0,-1-1 0,1 0 0,0 1 0,0-1-1,0 1 1,-1-1 0,1 1 0,0-1 0,-15 14-173,-29 49-197,32-45 323,-15 19 49,-12 16 0,2 2 0,-30 60 0,64-108 8,1-1 0,-1 1 0,1 0 0,0 0-1,0 0 1,0 6 0,2-11-4,0 0 1,0-1-1,0 1 1,0 0-1,0 0 1,0 0-1,1 0 1,-1 0-1,0 0 1,1 0-1,-1-1 1,0 1-1,1 0 1,-1 0-1,1 0 1,-1-1-1,1 1 1,-1 0-1,1-1 1,0 1-1,-1 0 1,1-1-1,0 1 1,0-1-1,-1 1 1,1-1-1,0 0 1,0 1-1,0-1 1,0 0-1,0 1 1,-1-1-1,1 0 1,0 0-1,0 0 1,0 0-1,0 0 1,0 0-1,0 0 1,0 0-1,0 0 1,-1 0-1,1 0 1,0-1-1,1 1 1,10-2 60,0-1 1,0 0-1,-1-1 1,1 0 0,-1 0-1,0-2 1,0 1-1,0-1 1,-1-1-1,0 0 1,12-10-1,10-11 17,53-59 0,-69 71-114,-16 16 23,0 0-1,0 0 0,0 1 0,0-1 1,0 0-1,0 0 0,0 0 0,0 0 0,0 0 1,0 0-1,0 0 0,0 0 0,0 0 1,0 0-1,0 0 0,0 0 0,0 0 0,0 0 1,0 0-1,0 0 0,0 0 0,1 0 1,-1 0-1,0 0 0,0 1 0,0-1 1,0 0-1,0 0 0,0 0 0,0 0 0,0 0 1,0 0-1,0 0 0,0 0 0,0 0 1,0 0-1,0 0 0,1-1 0,-1 1 0,0 0 1,0 0-1,0 0 0,-20 33-456,0-1 492,5-12-23,2 1 0,0 1 1,1 0-1,2 0 0,0 1 0,-11 40 0,20-62-3,1-1 0,0 1 0,0-1 0,0 1 1,0 0-1,0-1 0,0 1 0,0 0 0,0-1 0,0 1 0,0-1 0,0 1 0,1-1 1,-1 1-1,0 0 0,0-1 0,0 1 0,1-1 0,-1 1 0,0-1 0,1 1 1,-1-1-1,1 1 0,-1-1 0,0 1 0,1-1 0,-1 0 0,1 1 0,-1-1 1,1 0-1,-1 1 0,1-1 0,-1 0 0,1 0 0,0 1 0,-1-1 0,1 0 0,-1 0 1,1 0-1,0 0 0,-1 0 0,1 0 0,-1 0 0,1 0 0,0 0 0,-1 0 1,1 0-1,-1 0 0,1 0 0,0 0 0,-1-1 0,1 1 0,-1 0 0,1 0 0,0-1 1,35-16-718,-27 9-450,0 1 0,0-1 1,-1-1-1,9-11 0,10-22-7370,-8 0-5295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240"/>
    </inkml:context>
    <inkml:brush xml:id="br0">
      <inkml:brushProperty name="width" value="0.025" units="cm"/>
      <inkml:brushProperty name="height" value="0.025" units="cm"/>
    </inkml:brush>
  </inkml:definitions>
  <inkml:trace contextRef="#ctx0" brushRef="#br0">0 1 10025,'2'1'2467,"-1"3"-2563,-1 0-1121,0 2-3844</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595"/>
    </inkml:context>
    <inkml:brush xml:id="br0">
      <inkml:brushProperty name="width" value="0.025" units="cm"/>
      <inkml:brushProperty name="height" value="0.025" units="cm"/>
    </inkml:brush>
  </inkml:definitions>
  <inkml:trace contextRef="#ctx0" brushRef="#br0">43 184 3587,'-5'7'2940,"-23"35"3127,26-40-5946,1 0-1,0 0 1,0 0 0,0-1 0,0 1 0,1 0-1,-1 1 1,1-1 0,-1 0 0,1 0-1,-1 0 1,1 0 0,0 0 0,0 0 0,0 0-1,0 1 1,1-1 0,0 3 0,2-3 106,1-1 0,-1 1 0,1-1 1,-1 0-1,1 0 0,-1-1 0,1 1 0,0-1 1,-1 1-1,1-1 0,0-1 0,7 0 0,-3 1 162,3-1-50,1-1 0,-1 0 1,1-1-1,-1 0 1,0-1-1,0 0 1,-1 0-1,1-1 0,-1-1 1,0 0-1,0 0 1,-1-1-1,0 0 0,0-1 1,-1 0-1,0 0 1,0-1-1,-1 0 1,0 0-1,0-1 0,-1 0 1,0 0-1,-1 0 1,-1-1-1,1 0 0,-1 0 1,-1 0-1,0 0 1,-1 0-1,1-15 1,-2 25-330,-1-1 1,0 1 0,0-1-1,0 1 1,-1-1 0,1 1-1,0-1 1,0 1 0,-1-1 0,1 1-1,-1-1 1,0 1 0,1 0-1,-1-1 1,0 1 0,0 0-1,1 0 1,-1-1 0,0 1 0,0 0-1,0 0 1,-1 0 0,1 0-1,0 0 1,0 0 0,-1 1-1,1-1 1,0 0 0,-1 1 0,1-1-1,0 0 1,-1 1 0,1 0-1,-1-1 1,1 1 0,-1 0-1,1 0 1,-1 0 0,1 0-1,-1 0 1,1 0 0,-1 0 0,1 1-1,-1-1 1,1 0 0,-1 1-1,1-1 1,-3 2 0,-5 1-40,0 0 1,0 1 0,0 0-1,1 1 1,-1-1 0,-11 11-1,14-11 25,-10 8 9,0 1 0,0 1 0,1 0 0,1 1 1,0 1-1,-21 32 0,35-48-3,0 0 0,-1 1 0,1-1 0,0 1 0,0-1 0,-1 0 0,1 1 0,0-1 0,0 1 0,0-1 0,0 0 0,0 1 0,0-1 0,-1 1 0,1-1 0,0 1 0,0-1 0,0 0 0,0 1 0,1-1 0,-1 1 0,0-1 0,0 1 0,0-1 0,0 1 0,0-1 0,0 0 0,1 1 0,-1-1-1,0 0 1,0 1 0,1-1 0,-1 1 0,0-1 0,1 0 0,-1 0 0,0 1 0,1-1 0,-1 0 0,0 0 0,1 1 0,0-1 0,25 0 198,28-16-47,-6-8-712,-36 17 174,0 1 0,1 0-1,0 0 1,0 1 0,0 1 0,0 0-1,25-3 1,-38 8 433,1-1 0,0 1 0,-1 0-1,1 0 1,0-1 0,-1 1 0,1 0 0,-1 0-1,1 0 1,-1 0 0,0 0 0,1 0 0,-1 0-1,0 0 1,0 0 0,0 0 0,0 0 0,0 0-1,0 0 1,0 0 0,0 0 0,0 0 0,0 2-1,-3 28 979,-17 26-35,16-49-1120,1-1-1,0 1 1,0 0 0,1 0 0,0 0 0,0 0-1,-1 9 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8.700"/>
    </inkml:context>
    <inkml:brush xml:id="br0">
      <inkml:brushProperty name="width" value="0.025" units="cm"/>
      <inkml:brushProperty name="height" value="0.025" units="cm"/>
    </inkml:brush>
  </inkml:definitions>
  <inkml:trace contextRef="#ctx0" brushRef="#br0">1 128 4901,'0'0'13986,"12"7"-12833,-3-1-900,-6-3-189,1-1 1,-1 1-1,1-1 0,-1 0 0,1 1 1,0-2-1,0 1 0,0 0 0,0-1 0,0 0 1,1 0-1,-1 0 0,0-1 0,0 1 1,1-1-1,-1 0 0,0 0 0,0 0 1,9-2-1,0-3 267,-1-1 0,1 0 0,-1 0 0,0-2 0,20-14 0,-27 18-211,1-1 1,-1 1 0,0-1 0,0 0 0,-1 0 0,0-1 0,0 0 0,0 1-1,0-1 1,-1 0 0,0-1 0,0 1 0,2-11 0,-4 17-114,-1-1 0,0 0-1,1 0 1,-1 1 0,0-1 0,0 0-1,0 0 1,0 0 0,0 1 0,0-1 0,0 0-1,0 0 1,0 1 0,0-1 0,0 0 0,-1 0-1,1 1 1,0-1 0,0 0 0,-1 0 0,1 1-1,-1-1 1,1 0 0,0 1 0,-1-1 0,1 1-1,-1-1 1,0 0 0,1 1 0,-2-1 0,1 0-9,-1 1 1,0 0 0,1 0-1,-1 0 1,1 0 0,-1 0-1,0 0 1,1 0 0,-1 0 0,1 1-1,-1-1 1,1 0 0,-1 1-1,-1 0 1,-4 2-39,0 1 0,1-1 0,-1 1 1,1 1-1,-10 7 0,8-5 30,1 1-1,1 0 1,0 0 0,0 1 0,0 0-1,1 0 1,0 0 0,1 0-1,0 1 1,1 0 0,0-1 0,-3 17-1,6-25 9,0 1-1,0-1 1,0 1-1,0-1 1,0 1-1,1-1 0,-1 1 1,0-1-1,1 0 1,-1 1-1,1-1 1,0 0-1,-1 1 0,1-1 1,0 0-1,0 0 1,0 0-1,0 0 1,0 0-1,0 0 0,0 0 1,0 0-1,0 0 1,1 0-1,-1 0 1,0-1-1,0 1 0,1 0 1,-1-1-1,1 1 1,-1-1-1,0 0 1,1 1-1,-1-1 0,1 0 1,-1 0-1,1 0 1,1 0-1,8 0 23,0 0 0,0 0 0,0-1 0,11-3 0,4-2 32,-1-2 1,0-1-1,-1 0 0,41-24 0,-36 18-22,0 2 1,44-15 0,-72 27-31,-1 1 0,1 0 0,-1 0 0,1 0 0,-1 0 0,1-1-1,-1 1 1,1 0 0,-1 0 0,1 0 0,-1 0 0,1 0 0,-1 0 0,1 0 0,-1 0 0,1 0 0,-1 1 0,1-1 0,-1 0 0,1 0 0,-1 0 0,1 1 0,-1-1 0,1 0 0,-1 0 0,1 1 0,-1-1 0,0 0 0,1 1 0,-1-1 0,1 1 0,-1 0 0,1 19 204,-17 26 435,15-44-595,-6 12 195,5-10-211,-1 1 1,0-1-1,1 1 1,0 0-1,0 0 0,1 0 1,-1 0-1,1 0 1,0 0-1,0 0 1,1 0-1,0 9 0,0-14 2,1 1 0,0-1 0,1 1-1,-1-1 1,0 1 0,0-1-1,0 0 1,0 1 0,0-1-1,0 0 1,0 0 0,1 0-1,-1 0 1,0 0 0,0 0-1,0 0 1,0 0 0,1 0-1,-1-1 1,0 1 0,0 0-1,0-1 1,0 1 0,1-2-1,28-10 676,7-9-304,-27 14-404,0 1-1,0 0 1,1 1 0,0 0-1,-1 0 1,2 2-1,22-6 1,-33 9-44,0 0 0,0 0 0,-1 0 0,1 1-1,0-1 1,0 0 0,0 1 0,0-1 0,0 1 0,0-1 0,-1 1 0,1-1 0,0 1 0,0 0 0,-1-1 0,1 1 0,0 0-1,-1-1 1,1 1 0,-1 0 0,1 0 0,-1 0 0,1-1 0,-1 1 0,0 0 0,1 0 0,-1 0 0,0 0 0,0 0 0,1 0-1,-1 0 1,0 0 0,0 0 0,0 0 0,0 0 0,0 0 0,-1 0 0,1 1 0,-5 42-1406,-17 21-4771,13-41-2147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525"/>
    </inkml:context>
    <inkml:brush xml:id="br0">
      <inkml:brushProperty name="width" value="0.025" units="cm"/>
      <inkml:brushProperty name="height" value="0.025" units="cm"/>
    </inkml:brush>
  </inkml:definitions>
  <inkml:trace contextRef="#ctx0" brushRef="#br0">59 1 13805,'0'0'5894,"-4"69"-5350,-8-13 33,2 9-225,-3 12-256,4-1-96,2-4 32,3-13-160,4-13-961,0-17-32,1-22 320,11-12 0,3-27 193,1-15-1314,-4-15-1025,1-10-1857,-6-5-1378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4.006"/>
    </inkml:context>
    <inkml:brush xml:id="br0">
      <inkml:brushProperty name="width" value="0.025" units="cm"/>
      <inkml:brushProperty name="height" value="0.025" units="cm"/>
    </inkml:brush>
  </inkml:definitions>
  <inkml:trace contextRef="#ctx0" brushRef="#br0">122 0 12011,'0'0'15241,"-10"2"-13938,6-2-1219,0 0 0,0 1-1,0-1 1,0 1 0,0 0 0,0 1-1,0-1 1,0 1 0,0-1 0,1 1-1,-1 0 1,1 1 0,-1-1 0,1 1 0,0-1-1,0 1 1,0 0 0,0 0 0,0 0-1,1 1 1,-1-1 0,1 1 0,0-1 0,0 1-1,-2 7 1,-2 2-38,2 1 0,0 0 0,1 0 0,0 0 1,1 0-1,0 0 0,1 0 0,1 1 0,0-1 0,3 18 0,-2-31-33,-1 1-1,1 0 0,-1-1 0,1 1 1,-1-1-1,1 1 0,0-1 1,0 1-1,0-1 0,0 1 0,0-1 1,0 0-1,0 0 0,1 0 1,-1 1-1,0-1 0,1 0 1,-1 0-1,0-1 0,1 1 0,-1 0 1,1 0-1,0-1 0,1 1 1,-2-1 10,0 1 0,0-1-1,-1 0 1,1 0 0,0 0 0,0-1 0,0 1 0,0 0 0,0 0 0,0 0 0,0-1 0,-1 1 0,1 0 0,0-1 0,0 1 0,0-1 0,-1 1 0,1-1 0,0 1 0,0-1-1,-1 1 1,1-1 0,0 0 0,-1 0 0,1 1 0,-1-1 0,1 0 0,-1 0 0,0 1 0,1-1 0,-1 0 0,0 0 0,1 0 0,-1 0 0,0 0 0,0 0 0,0 1 0,0-1-1,0 0 1,0 0 0,0 0 0,0 0 0,0 0 0,0-1 0,0 0-14,0 0 1,0 0-1,0 0 1,0 0-1,0 0 0,-1 0 1,1 0-1,0 0 0,-1 0 1,0 0-1,1 0 0,-1 0 1,0 1-1,0-1 0,0 0 1,0 0-1,0 1 0,-1-1 1,-1-2-1,12 3-9,1-2 0,-1 1 0,0-1 0,1-1 0,-1 0 0,-1 0 0,1-1 0,-1 0 0,0 0 0,0-1 0,11-9 0,-16 55 0,-16 36-590,9-52-994,0 1-1,-1 35 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868"/>
    </inkml:context>
    <inkml:brush xml:id="br0">
      <inkml:brushProperty name="width" value="0.025" units="cm"/>
      <inkml:brushProperty name="height" value="0.025" units="cm"/>
    </inkml:brush>
  </inkml:definitions>
  <inkml:trace contextRef="#ctx0" brushRef="#br0">39 0 8392,'0'0'7180,"-4"13"-6667,-6 26-125,1 0 1,3 1-1,1 0 1,1 57 0,3-94-340,1 0 0,0 0 0,0 0 0,1 0 0,-1 0 0,1 0 0,-1 0 0,1 0 0,0 0 0,0 0 0,1 0 0,-1 0 0,0 0 0,1-1 0,0 1 0,-1-1 0,1 1 0,0-1 0,1 0 0,-1 0 0,0 0 0,0 0 0,1 0 0,-1 0 0,1 0 0,0-1 0,4 3 0,-3-4 90,0 1 0,0 0 0,1-1 0,-1 0 0,0 1 0,0-2 0,0 1 0,0 0 0,0-1 0,0 0 0,0 0 0,0 0 0,0 0 1,0-1-1,-1 0 0,1 1 0,0-1 0,-1-1 0,1 1 0,4-5 0,4-3 87,-1-1 0,-1 0 1,0 0-1,0-1 1,-1-1-1,-1 0 0,0 0 1,0 0-1,-2-1 0,1 0 1,-2 0-1,0-1 0,-1 1 1,0-1-1,-1 0 0,-1-1 1,0 1-1,-1 0 0,-2-25 1,1 41-234,0-1 1,-1 1-1,1 0 1,0 0-1,-1-1 1,1 1-1,0 0 1,-1 0-1,1-1 0,-1 1 1,1-1-1,-1 1 1,0 0-1,1-1 1,-1 1-1,1-1 1,-1 1-1,0-1 1,1 0-1,-1 1 1,0-1-1,0 0 1,1 1-1,-1-1 1,0 0-1,0 0 1,0 0-1,1 0 1,-1 0-1,0 1 0,0-1 1,0-1-1,1 1 1,-1 0-1,0 0 1,0 0-1,1 0 1,-1-1-1,0 1 1,0 0-1,1 0 1,-1-1-1,0 1 1,0-1-1,1 1 1,-1-1-1,1 1 1,-1-1-1,0 1 0,1-1 1,-1 0-1,1 1 1,-1-1-1,1 0 1,0 1-1,-1-1 1,1 0-1,0 1 1,-1-1-1,1 0 1,0 0-1,0 0 1,-3 63-4850,14-23-3506,3-20-3351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226"/>
    </inkml:context>
    <inkml:brush xml:id="br0">
      <inkml:brushProperty name="width" value="0.025" units="cm"/>
      <inkml:brushProperty name="height" value="0.025" units="cm"/>
    </inkml:brush>
  </inkml:definitions>
  <inkml:trace contextRef="#ctx0" brushRef="#br0">178 1 19218,'-13'8'1580,"-1"2"-1143,1 0 1,0 1-1,0 0 0,1 1 0,0 0 0,1 1 0,1 0 1,-17 28-1,19-24-180,0 1 0,-8 29-1,14-42-238,0 0 0,1 0 0,0 1 0,0-1-1,1 0 1,-1 1 0,1-1 0,0 1-1,1-1 1,-1 0 0,1 1 0,0-1 0,4 10-1,-4-13-21,1 0 0,-1-1 0,1 1 0,0 0 0,-1-1 1,1 1-1,0-1 0,0 0 0,0 0 0,0 0 0,0 0 0,0 0 0,0 0 0,1 0 0,-1-1 0,0 1 0,0-1 0,1 1 0,-1-1 0,0 0 0,1 0 0,-1 0 0,0 0 0,1 0 0,-1-1 0,0 1 0,0-1 0,4-1 0,2 0 30,0 0-1,0 0 1,-1-1 0,1-1-1,-1 1 1,14-9-1,-8 0 70,1 0-1,-2 0 0,1-1 0,-2-1 0,0 0 1,0-1-1,-2 0 0,0 0 0,0-1 0,-2 0 0,0-1 1,0 0-1,6-32 0,-41 141-143,20-70-527,0 1-1,2 0 1,0 1 0,-3 30-1,9-54 455,0 0 1,0 1-1,0-1 0,0 0 0,0 1 1,0-1-1,0 0 0,0 1 0,0-1 0,0 0 1,0 1-1,0-1 0,0 1 0,0-1 0,0 0 1,0 1-1,0-1 0,0 0 0,1 1 0,-1-1 1,0 0-1,0 1 0,0-1 0,1 0 1,-1 0-1,0 1 0,0-1 0,1 0 0,-1 0 1,0 1-1,1-1 0,-1 0 0,0 0 0,0 0 1,1 1-1,-1-1 0,1 0 0,0 0 1,15-7-2107,13-19-1381,0-8-3155</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612"/>
    </inkml:context>
    <inkml:brush xml:id="br0">
      <inkml:brushProperty name="width" value="0.025" units="cm"/>
      <inkml:brushProperty name="height" value="0.025" units="cm"/>
    </inkml:brush>
  </inkml:definitions>
  <inkml:trace contextRef="#ctx0" brushRef="#br0">121 258 12844,'-9'12'2066,"5"-6"-1832,-58 93 3124,55-85-2917,0-1 0,1 1 0,0 0 0,1 1 0,0 0 0,-3 22-1,8-36-433,-1 0-1,1 0 0,0 0 0,0 0 0,0 1 0,0-1 0,0 0 0,0 0 0,0 0 0,0 0 1,0 0-1,0 1 0,1-1 0,-1 0 0,0 0 0,1 0 0,-1 0 0,1 0 0,-1 0 0,1 0 1,-1 0-1,1 0 0,0 0 0,0 0 0,-1-1 0,1 1 0,0 0 0,1 1 0,0-2 9,0 0 0,0 1 0,0-1 0,0 0 0,0 0 0,0 0 0,0-1 0,-1 1 0,1 0 0,0-1 0,0 1 0,0-1 0,0 0-1,-1 1 1,3-3 0,8-3 132,0-1 0,0-1 0,17-15 0,-1-2-48,-2-2-1,0 0 1,-2-2-1,39-60 1,-52 70-75,0 0 1,-1-1-1,-1-1 1,-1 0-1,-1 0 0,0 0 1,-2-1-1,-1 0 0,3-33 1,-7 54-23,1-1 0,-1 0-1,0 1 1,0-1 0,0 0 0,0 1 0,0-1 0,0 0 0,0 1 0,-1-1 0,1 0 0,-1 1 0,1-1-1,-1 1 1,0-1 0,1 1 0,-1-1 0,0 1 0,0-1 0,0 1 0,0 0 0,0 0 0,-2-2 0,2 3 0,-1-1 1,1 1 0,-1 0 0,1 0 0,-1 0 0,1 0 0,-1 0 0,1 0 0,-1 0 0,1 0 0,-1 0 0,1 1 0,-1-1 0,1 1 0,0-1 0,-1 1 0,1 0 0,-1-1 0,-1 3 0,-7 3 9,0 2 1,1-1 0,0 1 0,0 0-1,-7 10 1,-75 100 6,79-101 38,1 1-1,1 0 1,1 1-1,0 0 1,-6 21-1,14-39-51,1 0 0,-1 1 0,1-1 1,-1 0-1,1 0 0,0 0 0,0 0 0,0 1 1,-1-1-1,1 0 0,0 0 0,0 0 0,1 0 1,-1 1-1,0-1 0,0 0 0,0 0 0,1 0 0,-1 0 1,1 1-1,-1-1 0,1 0 0,-1 0 0,1 0 1,1 1-1,-1-1 3,0-1 1,0 1 0,1-1-1,-1 0 1,1 1-1,-1-1 1,0 0 0,1 0-1,-1 0 1,1 0 0,-1 0-1,0 0 1,1 0-1,-1-1 1,1 1 0,-1 0-1,3-2 1,10-3 49,0-1 0,-1-1 0,14-9 0,-21 12-46,14-8 34,-5 3-342,-1 0 0,2 0 1,-1 2-1,1 0 1,0 0-1,33-7 0,-48 14 259,0 0-1,1-1 0,-1 1 1,0 0-1,0 1 0,1-1 0,-1 0 1,0 0-1,0 0 0,1 1 1,-1-1-1,0 1 0,0-1 0,0 1 1,0-1-1,0 1 0,0 0 1,0-1-1,0 1 0,0 0 0,0 0 1,0 0-1,0 0 0,0 0 1,-1 0-1,1 0 0,0 0 0,-1 0 1,1 0-1,-1 0 0,1 0 0,-1 0 1,1 1-1,-1-1 0,0 0 1,0 0-1,1 3 0,0 5-52,-1 1 0,0-1 0,0 1 0,-2 10 0,1-12 84,-2 10-516,0 0 0,-1 0 0,-7 20 0,-4 2-3946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092"/>
    </inkml:context>
    <inkml:brush xml:id="br0">
      <inkml:brushProperty name="width" value="0.025" units="cm"/>
      <inkml:brushProperty name="height" value="0.025" units="cm"/>
    </inkml:brush>
  </inkml:definitions>
  <inkml:trace contextRef="#ctx0" brushRef="#br0">162 61 12075,'0'0'2728,"1"-9"160,2-26-443,-3 34-2393,1 1 0,-1-1 0,0 1 0,0-1 0,0 1 0,0-1 0,0 1 0,0-1 0,0 1 0,0-1 0,0 1 0,0-1 0,0 1 0,0-1 0,0 1 0,0-1-1,-1 1 1,1-1 0,0 1 0,0-1 0,-1 1 0,1-1 0,0 1 0,0 0 0,-1-1 0,1 1 0,-1 0 0,1-1 0,0 1 0,-1 0 0,1-1 0,-1 1 0,1 0 0,0 0-1,-1-1 1,1 1 0,-1 0 0,1 0 0,-1 0 0,1 0 0,-1 0 0,1-1 0,-1 1 0,1 0 0,-1 0 0,1 0 0,-1 0 0,1 1 0,-1-1 0,1 0 0,-2 0 0,-20 12 1528,14-1-1571,0 0 1,0 0-1,1 0 1,0 1-1,1 0 1,1 0-1,-8 25 1,-19 94 208,31-129-213,-5 44 580,1 0 1,3 83 0,-2 22 593,4-146-1016,0-1-39,0 0 1,0 1-1,-1-1 1,0 0-1,1 0 1,-1 0-1,-1 0 1,1 0-1,0 0 0,-5 7 1,2-49 2064,5 7-2128,0 0 0,12-61 0,-10 78-60,1 0 1,0 0-1,1 0 1,1 1 0,0 0-1,1 0 1,0 0 0,15-19-1,-20 29-61,1 0 0,1 0 0,-1 0 0,0 1 0,1-1 0,-1 1 0,1 0 0,-1 0 0,1 0 0,0 0 0,0 1 0,0-1-1,0 1 1,0 0 0,1 1 0,-1-1 0,0 1 0,0-1 0,0 1 0,1 0 0,-1 1 0,0-1 0,0 1 0,0 0 0,0 0 0,1 0 0,-2 1 0,1-1 0,0 1 0,0 0-1,0 0 1,-1 0 0,1 1 0,-1-1 0,5 5 0,-8-6 53,1-1 0,-1 1 0,1 0 0,-1 0 0,0 0 0,1 0 0,-1 0 0,0 0 0,1 0 0,-1 0 0,0 0 0,0 0 0,0 0 0,0 0 0,0 0 0,0 0 0,0 0 0,-1 0 0,1 0 0,0 0 0,0 0 0,-1 0 0,1 0 0,-1 0 0,1-1 0,-1 1 0,1 0 0,-1 0 0,1 0 0,-1-1 0,0 1 0,1 0 0,-1 0 0,0-1 1,0 1-1,0-1 0,1 1 0,-1-1 0,0 1 0,0-1 0,-2 1 0,-39 19 145,41-20-42,2-24 289,1 2-233,-2 13 53,0 0 0,1 0 0,1 0 0,0 1 0,4-15 0,-5 22-217,-1 1 0,1-1 0,-1 1-1,1-1 1,0 1 0,-1-1-1,1 1 1,0 0 0,-1-1-1,1 1 1,0 0 0,0 0 0,0-1-1,-1 1 1,1 0 0,0 0-1,0 0 1,0 0 0,-1 0-1,1 0 1,0 0 0,0 0 0,-1 0-1,1 0 1,0 1 0,0-1-1,0 0 1,0 1 0,32 11 1,-11-4-145,49-1-3925,0-11-8686,-55-1 6965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435"/>
    </inkml:context>
    <inkml:brush xml:id="br0">
      <inkml:brushProperty name="width" value="0.025" units="cm"/>
      <inkml:brushProperty name="height" value="0.025" units="cm"/>
    </inkml:brush>
  </inkml:definitions>
  <inkml:trace contextRef="#ctx0" brushRef="#br0">91 14 9737,'0'0'12220,"-10"2"-11820,6-1-386,0-1 0,0 1 1,0 0-1,1 0 0,-1 0 0,0 1 0,1-1 0,-1 1 0,1 0 1,0 0-1,-1 0 0,1 1 0,0-1 0,0 1 0,1-1 0,-1 1 1,0 0-1,1 0 0,0 0 0,0 1 0,0-1 0,0 1 0,0-1 1,1 1-1,-1-1 0,1 1 0,0 0 0,0 0 0,0-1 0,1 1 0,-1 0 1,1 0-1,0 0 0,0 0 0,0 0 0,2 7 0,-1-11-6,-1 1 0,0 0 1,1 0-1,-1-1 0,1 1 0,0 0 0,-1 0 0,1-1 0,-1 1 0,1-1 0,0 1 0,-1-1 0,1 1 0,0-1 0,0 1 0,0-1 0,-1 1 0,1-1 1,0 0-1,0 0 0,0 1 0,0-1 0,0 0 0,-1 0 0,1 0 0,0 0 0,0 0 0,0 0 0,0 0 0,0 0 0,0 0 0,-1-1 0,1 1 0,1-1 1,31-9 509,-22 3-458,-1-1 0,0 0 1,0 0-1,-1-1 0,0 0 0,-1-1 0,0 0 1,0-1-1,-1 1 0,11-23 0,-18 31-44,-18 32-133,2-7 322,4-6 440,1 1 0,-18 35 0,53-68-879,8-5-4000,-20 11-218,-6 5-1218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040"/>
    </inkml:context>
    <inkml:brush xml:id="br0">
      <inkml:brushProperty name="width" value="0.025" units="cm"/>
      <inkml:brushProperty name="height" value="0.025" units="cm"/>
    </inkml:brush>
  </inkml:definitions>
  <inkml:trace contextRef="#ctx0" brushRef="#br0">140 20 13741,'0'0'6641,"-4"5"-5776,-51 63 1432,50-62-2117,1 0 1,1 1-1,-1-1 1,1 1-1,0-1 0,1 1 1,0 0-1,0 0 0,0 0 1,-1 15-1,3-21-170,1-1 0,-1 1 0,1 0 0,-1-1 0,1 1 0,-1-1 0,1 1 0,0 0 0,-1-1 0,1 0 0,-1 1 0,1-1 0,0 1-1,-1-1 1,1 0 0,0 1 0,0-1 0,-1 0 0,1 0 0,0 0 0,0 1 0,-1-1 0,1 0 0,0 0 0,0 0 0,0 0 0,-1-1 0,1 1 0,0 0 0,0 0 0,-1 0 0,1 0 0,1-1-1,41-7-106,-26 5-224,-15 2 300,-1 1 0,0 0 0,0 0 0,0 0 0,1 1 0,-1-1 0,0 0 0,0 0 0,1 1 0,-1-1 0,0 1 0,0-1 0,0 1 0,0-1 0,0 1 0,0 0 0,0-1 0,0 1 0,0 0 0,0 0 0,0 0 0,0 0 0,0 0 0,0 1 0,1 1 1,-1 0 0,1 1 1,-1-1-1,0 1 0,0-1 0,0 1 1,0-1-1,0 7 0,0 7 10,-1 0 1,-5 29-1,5-42-5,-3 20 175,-2 0 0,0-1 0,-2 0 0,0 0 0,-2 0 1,0-1-1,-1 0 0,-2-1 0,0 0 0,-17 21 0,28-40-75,0-1 0,0 0 0,0 1-1,0-1 1,0 0 0,-1 0-1,1 0 1,0 0 0,-1 0 0,1 0-1,-1 0 1,1 0 0,-1 0-1,1-1 1,-1 1 0,0-1 0,1 1-1,-1-1 1,0 0 0,1 1-1,-1-1 1,0 0 0,0 0 0,1 0-1,-4-1 1,4 0-45,0 0 1,-1 0-1,1 0 1,0 0-1,0 0 1,0 0-1,-1-1 0,2 1 1,-1 0-1,0-1 1,0 1-1,0-1 1,1 1-1,-1-1 1,0 1-1,1-1 1,-1 1-1,1-1 0,0 0 1,0 1-1,0-1 1,0 1-1,0-1 1,0-3-1,1-4-63,0-1-1,0 0 1,1 0-1,1 1 1,-1-1 0,2 1-1,-1 0 1,1 0-1,1 0 1,-1 0-1,7-8 1,13-16-96,39-42 0,-9 10 136,-42 50-2,0 0-1,-2-1 0,0 0 1,0 0-1,-2-1 1,0 0-1,-1 0 0,0-1 1,-2 0-1,0 0 0,-1-1 1,2-34-1,-5 53-15,-1-1-1,0 1 1,0-1 0,0 1-1,-1-1 1,1 1 0,0-1-1,0 1 1,0 0 0,0-1-1,0 1 1,0-1 0,-1 1-1,1 0 1,0-1 0,0 1 0,0 0-1,-1-1 1,1 1 0,0 0-1,-1-1 1,1 1 0,0 0-1,-1-1 1,1 1 0,0 0-1,-1 0 1,1 0 0,0-1-1,-1 1 1,1 0 0,-1 0-1,1 0 1,-1 0 0,1 0-1,0 0 1,-1 0 0,1 0-1,-1 0 1,1 0 0,-1 0-1,1 0 1,0 0 0,-1 0-1,0 0 1,-21 12-237,12-2 214,1 1 0,1 0 0,0 1-1,0 0 1,1 0 0,1 0 0,0 1 0,1 0 0,0 0-1,1 1 1,0-1 0,1 1 0,1 0 0,0 0-1,1 0 1,1 23 0,0-35-47,1 0 0,-1 0 0,1 0 0,0 0 0,-1 0 0,1 0 0,0 0 0,0 0 0,0-1 0,1 1 0,-1 0 0,0-1 0,1 1 0,-1-1 0,1 1 0,0-1 0,-1 1 0,1-1 0,0 0-1,0 0 1,0 0 0,-1 0 0,1 0 0,0-1 0,0 1 0,1-1 0,-1 1 0,2 0 0,2-1-643,-1 1 1,1-1-1,0 0 0,-1 0 0,1 0 0,0-1 1,-1 0-1,1 0 0,9-4 0,27-19-7528</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678"/>
    </inkml:context>
    <inkml:brush xml:id="br0">
      <inkml:brushProperty name="width" value="0.025" units="cm"/>
      <inkml:brushProperty name="height" value="0.025" units="cm"/>
    </inkml:brush>
  </inkml:definitions>
  <inkml:trace contextRef="#ctx0" brushRef="#br0">157 16 4644,'0'0'20671,"-9"-4"-19796,5 2-813,0 0-1,0 0 1,-1 1-1,1 0 1,0 0-1,-1 0 1,1 0-1,-1 1 1,1 0-1,0 0 1,-1 0-1,1 0 1,-1 1-1,1-1 1,-1 1-1,1 0 1,0 1-1,0-1 1,0 1-1,-5 2 1,-9 3 192,-4 3-611,50-9-501,-22-1 807,0-1 1,0 1-1,0 0 0,0 1 1,0-1-1,0 1 0,0 1 0,0-1 1,0 1-1,0 0 0,0 0 1,-1 1-1,10 4 0,-12-4 21,0 0 1,-1-1-1,1 1 0,-1 0 0,1 0 0,-1 0 1,0 1-1,0-1 0,0 0 0,-1 1 0,1-1 0,-1 1 1,0 0-1,0-1 0,0 1 0,0 0 0,-1 0 1,0 0-1,1-1 0,-1 1 0,-1 0 0,1 0 1,-2 5-1,1-4 86,0-1 0,0 0 0,-1 0 1,1 0-1,-1 1 0,-1-2 0,1 1 1,0 0-1,-1 0 0,0-1 0,1 1 1,-1-1-1,-1 0 0,1 0 0,0 0 1,-1-1-1,0 1 0,-7 3 0,6-3 122,0 0 1,1-1-1,-2 0 0,1 0 0,0 0 0,0-1 0,0 0 0,-1 0 0,1 0 0,-1 0 1,1-1-1,-1 0 0,1 0 0,-1-1 0,-6-1 0,11 2-206,0 0-1,1 0 1,-1 0-1,0-1 1,0 1-1,0 0 0,1-1 1,-1 1-1,0-1 1,1 1-1,-1 0 1,0-1-1,1 0 1,-1 1-1,0-1 1,1 1-1,-1-1 1,1 0-1,-1 1 1,1-1-1,0 0 1,-1 1-1,1-1 1,0 0-1,-1 0 1,1 0-1,0 1 1,0-1-1,0 0 1,-1 0-1,1 0 1,0 1-1,0-1 0,0 0 1,1 0-1,-1 0 1,0 0-1,0 1 1,0-1-1,1 0 1,-1 0-1,0 0 1,1 1-1,-1-1 1,0 0-1,1 0 1,1-2-415,-1 0 1,1 1-1,0-1 0,0 1 1,0 0-1,0-1 1,0 1-1,1 0 0,-1 0 1,1 0-1,2-1 0,57-18-9064,-24 13 2001</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082"/>
    </inkml:context>
    <inkml:brush xml:id="br0">
      <inkml:brushProperty name="width" value="0.025" units="cm"/>
      <inkml:brushProperty name="height" value="0.025" units="cm"/>
    </inkml:brush>
  </inkml:definitions>
  <inkml:trace contextRef="#ctx0" brushRef="#br0">185 295 15246,'0'0'3593,"-11"6"-1351,-3 2-1994,0 0-1,1 1 0,0 1 1,1 0-1,0 1 0,1 1 1,0-1-1,1 2 0,0-1 1,1 1-1,-10 17 0,16-24-215,-1 0-1,1-1 0,1 1 1,-1 0-1,1 1 0,0-1 1,0 0-1,1 1 0,0-1 1,0 1-1,0-1 0,1 1 1,0-1-1,1 8 0,-1-13-30,1 0 0,-1-1 1,1 1-1,0 0 0,-1 0 0,1 0 0,0 0 0,0-1 0,0 1 1,-1 0-1,1-1 0,0 1 0,0 0 0,0-1 0,0 1 0,0-1 1,0 0-1,0 1 0,0-1 0,0 0 0,1 0 0,-1 1 0,0-1 1,0 0-1,0 0 0,0 0 0,0 0 0,0-1 0,0 1 0,0 0 0,1 0 1,0-1-1,36-13 217,-24 6-172,-1-2-1,-1 0 1,1 0-1,-1-1 0,-1-1 1,0 0-1,17-26 1,-4 3 186,33-71 0,-41 72 301,20-65 0,-32 86-474,0 1-1,-2-1 0,0 1 1,0-1-1,-1 0 0,-1 0 1,0 0-1,0 0 0,-3-12 0,3 24-62,-1 0 0,1 0-1,0 0 1,0 0-1,-1 0 1,1 0-1,0 0 1,-1 0-1,1 0 1,-1 0 0,0 0-1,1 0 1,-1 1-1,0-1 1,1 0-1,-1 0 1,0 1-1,0-1 1,1 1 0,-1-1-1,0 0 1,0 1-1,0 0 1,0-1-1,0 1 1,-1-1-1,0 1-16,-1 0-1,1 0 1,0 0-1,0 0 1,0 0-1,-1 1 1,1-1-1,0 1 1,0 0-1,0-1 1,-4 3-1,-1 1-31,-1 1-1,0 0 1,1 0-1,0 0 1,-8 8-1,-12 18 53,0 0 0,2 2 0,1 0 1,2 2-1,-21 42 0,41-73-9,1-1 1,-1 1 0,1-1-1,-1 1 1,1 0-1,0-1 1,1 1 0,-1 0-1,0 6 1,1-9 8,1 0-1,-1 0 1,0 0 0,1 0 0,-1 0-1,1 0 1,-1-1 0,1 1 0,-1 0-1,1 0 1,0 0 0,-1-1 0,1 1-1,0 0 1,0 0 0,-1-1 0,1 1-1,0-1 1,0 1 0,0-1 0,0 1-1,0-1 1,0 0 0,0 1 0,0-1-1,0 0 1,0 0 0,0 1 0,0-1-1,0 0 1,0 0 0,0 0 0,0-1-1,0 1 1,2 0 0,20-2-204,0 0 1,43-10-1,-49 7-864,1 1 1,1 1-1,-1 1 1,0 1-1,35 1 1,-51 1 857,0-1 1,0 0 0,0 1 0,0-1-1,0 1 1,0 0 0,0-1 0,0 1 0,-1 0-1,1 0 1,0 0 0,0 1 0,-1-1-1,1 0 1,-1 1 0,1-1 0,-1 1-1,0-1 1,1 1 0,-1 0 0,0-1-1,1 3 1,0 1-421,-1 0 0,1 0 0,-1-1-1,0 1 1,0 0 0,-1 0 0,1 0-1,-2 5 1,1 16-3976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458"/>
    </inkml:context>
    <inkml:brush xml:id="br0">
      <inkml:brushProperty name="width" value="0.025" units="cm"/>
      <inkml:brushProperty name="height" value="0.025" units="cm"/>
    </inkml:brush>
  </inkml:definitions>
  <inkml:trace contextRef="#ctx0" brushRef="#br0">78 53 13068,'0'0'8045,"-8"12"-7356,7-9-661,-46 84 326,43-80-316,1 1 1,0 0-1,0 0 1,1 0-1,0 0 0,0 1 1,1-1-1,0 0 1,0 1-1,1-1 1,1 10-1,-1-18-16,1 1-1,-1-1 1,0 0-1,1 1 1,-1-1-1,0 1 0,1-1 1,-1 0-1,1 1 1,-1-1-1,1 0 1,-1 1-1,1-1 0,-1 0 1,1 0-1,0 1 1,-1-1-1,1 0 1,-1 0-1,1 0 0,-1 0 1,1 0-1,0 0 1,-1 0-1,1 0 1,-1 0-1,1 0 0,-1 0 1,1 0-1,0-1 1,-1 1-1,1 0 1,-1 0-1,1-1 1,-1 1-1,1 0 0,-1-1 1,1 1-1,-1 0 1,1-1-1,-1 1 1,1-1-1,22-15 931,3-12-757,0-2-1,-3 0 0,0-1 0,31-59 1,-71 149-697,-9 1 776,15-37-174,0 1 0,2 0 1,0 0-1,2 1 0,-4 26 0,11-51-96,0 0-1,0 1 0,0-1 1,0 0-1,0 1 0,-1-1 1,1 0-1,1 0 0,-1 1 1,0-1-1,0 0 0,0 1 1,0-1-1,0 0 0,0 0 1,0 1-1,0-1 0,0 0 0,1 1 1,-1-1-1,0 0 0,0 0 1,0 0-1,0 1 0,1-1 1,-1 0-1,0 0 0,0 0 1,1 1-1,-1-1 0,0 0 1,0 0-1,1 0 0,-1 0 0,0 0 1,1 0-1,-1 1 0,0-1 1,0 0-1,1 0 0,-1 0 1,0 0-1,1 0 0,-1 0 1,0 0-1,0 0 0,1 0 1,-1 0-1,0-1 0,1 1 1,-1 0-1,0 0 0,0 0 0,1 0 1,-1 0-1,0 0 0,0-1 1,1 1-1,-1 0 0,18-11 108,-4-1-861,-1-1 0,-1 0 1,0-1-1,-1 0 0,0-1 0,13-25 0,42-102-10635,-41 82 3479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813"/>
    </inkml:context>
    <inkml:brush xml:id="br0">
      <inkml:brushProperty name="width" value="0.025" units="cm"/>
      <inkml:brushProperty name="height" value="0.025" units="cm"/>
    </inkml:brush>
  </inkml:definitions>
  <inkml:trace contextRef="#ctx0" brushRef="#br0">170 1 11563,'0'0'4367,"-6"9"-1762,-19 30-1397,-58 99 2908,73-119-3742,1 0 0,1 1 1,0 0-1,2 0 0,-7 32 1,13-50-376,-1-1 0,1 1 0,0-1 0,0 0 1,0 1-1,0-1 0,0 1 0,0-1 0,0 1 0,0-1 1,0 0-1,1 1 0,-1-1 0,1 1 0,-1-1 0,1 0 1,-1 1-1,1-1 0,1 2 0,-1-2 11,0-1 0,0 1-1,0-1 1,0 1 0,0-1-1,0 0 1,0 1 0,0-1-1,0 0 1,0 0 0,0 0-1,0 0 1,0 1 0,0-1-1,0-1 1,0 1 0,0 0-1,0 0 1,0 0 0,2-1-1,6-2 77,0-1-1,0 0 0,-1 0 1,13-9-1,-15 9-79,12-6 85,-6 1-250,1 0 0,0 1-1,1 1 1,0 1 0,0 0 0,0 0 0,1 2 0,0-1 0,22-2 0,-36 7 150,0 0 0,0 0 1,0 0-1,0 0 0,0 0 0,0 0 1,0 0-1,0 1 0,0-1 1,0 0-1,0 1 0,0-1 0,0 0 1,0 1-1,0-1 0,0 1 0,0 0 1,-1-1-1,1 1 0,0 0 0,0-1 1,0 1-1,-1 0 0,1 0 0,-1 0 1,1-1-1,0 3 0,0-1 33,-1 0 0,1 0-1,-1 1 1,1-1 0,-1 0 0,0 1-1,0-1 1,0 1 0,-1-1-1,1 0 1,-2 5 0,0 1 130,-1 1 1,0-1-1,0 0 0,-1 0 1,-9 14-1,6-13 145,-1 0 0,1-1 0,-1 0 0,-1-1 0,0 1 0,-13 7-1,19-12-260,-1-1 0,0 0-1,1 0 1,-1 0 0,0 0-1,0-1 1,0 0 0,-1 1-1,1-1 1,0-1 0,0 1-1,-1-1 1,1 1 0,0-1-1,-1-1 1,1 1 0,0 0-1,-1-1 1,-6-2-1,9 2-508,1-1-1,-1 1 0,0 0 0,1-1 1,-1 1-1,1-1 0,-1 0 0,1 0 0,0 1 1,-1-1-1,1 0 0,0 0 0,1 0 1,-1 0-1,-1-4 0,-4-16-8555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6.673"/>
    </inkml:context>
    <inkml:brush xml:id="br0">
      <inkml:brushProperty name="width" value="0.025" units="cm"/>
      <inkml:brushProperty name="height" value="0.025" units="cm"/>
    </inkml:brush>
  </inkml:definitions>
  <inkml:trace contextRef="#ctx0" brushRef="#br0">0 0 12107,'8'14'9890,"4"4"-4096,26 26-2684,-32-38-3181,0 0 0,0 0 1,1-1-1,0 0 0,0 0 1,0 0-1,1-1 0,-1 0 0,1-1 1,0 0-1,0 0 0,0 0 1,12 1-1,-7-3-483,1 0 0,-1 0 0,0-2 0,15-2 1,-22 3-335,-1-2 0,0 1 0,0 0 0,0-1 1,0 0-1,0 0 0,0-1 0,-1 1 1,1-1-1,-1 0 0,0-1 0,1 1 0,3-5 1,10-15-7164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2.028"/>
    </inkml:context>
    <inkml:brush xml:id="br0">
      <inkml:brushProperty name="width" value="0.025" units="cm"/>
      <inkml:brushProperty name="height" value="0.025" units="cm"/>
    </inkml:brush>
  </inkml:definitions>
  <inkml:trace contextRef="#ctx0" brushRef="#br0">4 55 1313,'0'0'5606,"-3"-50"-8009,3 47 1699,0 1-449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5.746"/>
    </inkml:context>
    <inkml:brush xml:id="br0">
      <inkml:brushProperty name="width" value="0.025" units="cm"/>
      <inkml:brushProperty name="height" value="0.025" units="cm"/>
    </inkml:brush>
  </inkml:definitions>
  <inkml:trace contextRef="#ctx0" brushRef="#br0">53 66 11915,'0'0'11024,"-5"12"-9988,-6 24-528,0 1 0,3 0 0,1 0 1,-3 51-1,10-87-497,0-1 0,-1 1 0,1-1 0,0 1 0,0-1 0,0 1 0,0-1 0,0 1 0,1-1 0,-1 0 0,0 1 0,0-1 0,0 1 0,0-1 0,0 1 0,1-1 1,-1 1-1,0-1 0,0 0 0,1 1 0,-1-1 0,0 1 0,1-1 0,-1 0 0,0 1 0,1-1 0,-1 0 0,1 0 0,-1 1 0,0-1 0,1 0 0,-1 0 0,1 1 0,-1-1 0,1 0 0,-1 0 0,1 0 1,-1 0-1,1 0 0,-1 0 0,1 0 0,-1 0 0,1 0 0,-1 0 0,1 0 0,-1 0 0,1 0 0,-1 0 0,0 0 0,1-1 0,-1 1 0,1 0 0,-1 0 0,1-1 0,-1 1 0,0 0 0,1 0 0,-1-1 0,1 1 1,-1-1-1,26-21 964,-11-2-763,-2-1 0,0 0 0,-2 0 0,-1-1 0,-1-1 0,9-43 0,-20 85-348,1-1 0,0 1 0,1 0 0,2 22 0,0 4 122,-3-40 20,1 0-1,0 1 0,0-1 1,0 1-1,0-1 0,0 1 0,0-1 1,0 0-1,1 1 0,-1-1 1,0 1-1,1-1 0,-1 0 0,1 1 1,0-1-1,-1 0 0,1 0 1,0 0-1,0 1 0,0-1 1,0 0-1,0 0 0,0 0 0,0 0 1,0 0-1,0-1 0,0 1 1,1 0-1,-1 0 0,0-1 0,0 1 1,1-1-1,-1 1 0,0-1 1,1 0-1,-1 1 0,1-1 1,-1 0-1,1 0 0,-1 0 0,0 0 1,1 0-1,-1 0 0,1 0 1,-1-1-1,0 1 0,1 0 0,-1-1 1,2 0-1,4-1 79,0-1 1,-1 0-1,1 0 1,-1 0-1,0-1 1,0 1-1,0-2 1,9-7-1,1-5 87,0-1 1,21-32-1,-32 43-154,0 0 0,-1 0-1,0-1 1,-1 0 0,0 0 0,0 0 0,-1 0 0,1 0 0,-2 0 0,2-14 0,-18 27-455,-1 11 368,1 1 0,1 0 0,1 1-1,0 1 1,1 0 0,-11 26 0,15-30 64,5-11-1,0 2-1,0-1 1,1 0-1,0 1 0,0-1 1,-2 9-1,4-14 7,0 1 0,0-1 0,0 1 0,0 0 0,0-1 0,0 1 0,0-1 0,0 1 0,1-1-1,-1 1 1,0-1 0,0 1 0,0 0 0,1-1 0,-1 1 0,0-1 0,1 0 0,-1 1 0,0-1 0,1 1 0,-1-1 0,1 1 0,-1-1 0,0 0-1,2 1 1,23 1 8,12-8-26,71-22 0,-70 16-229,63-11 0,-75 21 104,-25 2 240,-13-15 1676,1-2-1534,0 0 1,1-1-1,1 0 0,1-1 0,1 0 1,0-1-1,-5-26 0,13 46-399,1 0-1,-1 0 1,0 1-1,0-1 1,0 0 0,0 1-1,0-1 1,0 1-1,1-1 1,-1 1 0,0 0-1,0-1 1,-1 1-1,1 0 1,0 0-1,1 1 1,7 7-2233,1 0 0,0 0-1,15 8 1,-2-4-3831</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104"/>
    </inkml:context>
    <inkml:brush xml:id="br0">
      <inkml:brushProperty name="width" value="0.025" units="cm"/>
      <inkml:brushProperty name="height" value="0.025" units="cm"/>
    </inkml:brush>
  </inkml:definitions>
  <inkml:trace contextRef="#ctx0" brushRef="#br0">207 31 7944,'0'0'17600,"-10"-5"-16399,-36-18-624,44 23-567,-1-1 0,0 0 1,1 1-1,-1 0 0,1 0 1,-1 0-1,0 0 0,1 0 0,-1 0 1,0 1-1,1-1 0,-1 1 1,1-1-1,-1 1 0,0 0 0,1 0 1,0 1-1,-5 2 0,-34 30-54,33-26 74,3-3-45,-26 27 37,30-31-31,0 0-1,0 1 1,-1-1 0,1 1 0,0-1 0,0 1 0,0 0 0,1-1 0,-1 1 0,0 0 0,1 0 0,-1-1 0,1 1 0,0 0 0,-1 0 0,1 0 0,0 0 0,0 2 0,3-3-23,-1 0 0,1 0 0,0 0 0,0-1 0,-1 1 0,1-1 1,0 0-1,0 0 0,0 0 0,-1 0 0,6-1 0,-1 1 4,24-1-224,-23-1 128,1 2 1,0-1-1,0 1 1,-1 0-1,1 1 1,0 0-1,-1 0 1,1 1-1,-1 0 1,1 0-1,-1 1 1,11 6-1,-17-9 132,-1 1 0,0 0 0,0 0 0,0 0 0,0 0 0,-1 0 0,1 0 0,0 0 0,0 0 1,0 0-1,-1 0 0,1 0 0,-1 0 0,1 1 0,-1-1 0,1 0 0,-1 0 0,0 1 0,1-1 0,-1 0 0,0 1 0,0-1 0,0 0 0,0 0 0,0 3 0,-1-2 126,0 1-1,0 0 1,0-1-1,-1 1 1,1-1-1,-1 1 1,1-1-1,-1 1 1,0-1-1,0 0 1,-2 2-1,-6 5 468,-1 0-1,0-1 0,-19 11 0,19-13-519,6-2-183,0 0 1,-1-1-1,0 0 1,0-1-1,1 1 1,-1-1-1,-1 0 1,-10 2-1,21-19-5471,13-4 325,7-2-2033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589"/>
    </inkml:context>
    <inkml:brush xml:id="br0">
      <inkml:brushProperty name="width" value="0.025" units="cm"/>
      <inkml:brushProperty name="height" value="0.025" units="cm"/>
    </inkml:brush>
  </inkml:definitions>
  <inkml:trace contextRef="#ctx0" brushRef="#br0">134 288 7431,'0'0'13154,"-8"5"-12060,-3 2-865,1 1-1,0 0 1,1 1-1,0-1 1,0 2-1,1-1 1,0 1 0,1 1-1,0-1 1,0 1-1,1 1 1,1-1-1,0 1 1,0 0-1,-3 17 1,7-28-220,1 0 1,0 0-1,0 0 0,0 0 1,-1 0-1,1 0 0,0 0 0,0-1 1,0 1-1,0 0 0,0 0 1,1 0-1,-1 0 0,0 0 1,0 0-1,1 0 0,-1 0 1,0 0-1,1 0 0,-1 0 1,1 0-1,-1-1 0,1 1 1,0 0-1,-1 0 0,1-1 1,0 1-1,-1 0 0,1-1 0,0 1 1,0-1-1,0 1 0,0-1 1,-1 1-1,1-1 0,0 0 1,0 1-1,0-1 0,0 0 1,0 0-1,0 1 0,0-1 1,0 0-1,0 0 0,0 0 1,0 0-1,0 0 0,0-1 0,0 1 1,0 0-1,0 0 0,0-1 1,0 1-1,1-1 0,4-1 111,1 0 0,-1 0 0,1-1-1,-1 0 1,0 0 0,10-7 0,4-7 3,-2 0 1,1-1 0,-2-1 0,-1 0 0,0-1-1,-1-1 1,19-37 0,-25 41-96,-1-1 0,0 0 0,-1 0 0,-1-1 0,-1 0-1,-1 0 1,0 0 0,-1 0 0,-2-1 0,0-29 0,-1 47-31,0 0 0,0 0 0,0 0 0,0 0 0,-1 0 0,1 0 0,-1 0 0,1 1 0,-1-1 0,0 0 0,0 0 0,1 0 0,-1 0 0,-1 1 0,1-1 0,0 1 0,0-1 0,-1 1 0,1-1 0,-1 1 0,1 0 0,-1-1 0,1 1 0,-1 0 0,0 0 0,0 0 0,1 0 0,-1 1 0,0-1 0,0 0 0,0 1 0,0-1 0,0 1 0,0 0 0,0 0 0,0 0 0,0 0 0,-2 0 0,-2 1-9,0-1 0,0 2 0,0-1 0,0 1 0,0 0 0,0 0 0,1 0 0,-1 1 0,1 0-1,-1 0 1,-5 5 0,-8 8 90,-34 34 0,47-44-11,1 1 0,0-1 0,0 1 1,0 0-1,1 1 0,-1-1 0,2 1 0,-1 0 0,-2 11 1,6-19-60,-1 1 0,1 0 0,0 0 0,0 0 1,0 0-1,0 0 0,0 0 0,0 0 0,0 0 0,0 0 1,0 0-1,1 0 0,-1 0 0,0-1 0,1 1 0,-1 0 1,0 0-1,1 0 0,-1 0 0,1-1 0,-1 1 0,1 0 1,0 0-1,-1-1 0,1 1 0,0 0 0,0-1 0,-1 1 1,1-1-1,1 1 0,2 1 21,-1-1 0,1 0 1,-1 1-1,1-2 0,0 1 0,-1 0 1,1-1-1,5 0 0,9 0 59,1-2-1,25-4 1,-17 0-92,-12 3-129,-1 0-1,1 1 0,0 0 0,-1 1 1,17 1-1,-30 0 125,1 1 0,-1 0-1,1-1 1,0 1 0,-1 0 0,0 0 0,1-1-1,-1 1 1,0 0 0,1 1 0,-1-1 0,0 0-1,0 0 1,0 0 0,0 1 0,0-1 0,0 1 0,0-1-1,0 0 1,-1 1 0,1 0 0,0-1 0,-1 1-1,0-1 1,1 1 0,-1 0 0,0-1 0,0 1-1,0 0 1,0-1 0,0 1 0,0 0 0,0-1-1,0 1 1,-2 2 0,1 6 74,0 1 0,-1-1 0,-1 0 1,-5 13-1,-8 16 9,9-26-251,1 1 1,1-1 0,0 1 0,0 0 0,2 1 0,-4 23 0,8-38-1,-1 0 1,1 0-1,-1 1 0,1-1 0,-1 0 0,1 0 0,-1 0 1,1 0-1,0 0 0,-1 0 0,1 0 0,-1 0 0,1 0 1,-1 0-1,1 0 0,-1-1 0,1 1 0,0 0 0,-1 0 1,1 0-1,-1-1 0,1 1 0,0-1 0,40-39-7585,-15 10 1185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949"/>
    </inkml:context>
    <inkml:brush xml:id="br0">
      <inkml:brushProperty name="width" value="0.025" units="cm"/>
      <inkml:brushProperty name="height" value="0.025" units="cm"/>
    </inkml:brush>
  </inkml:definitions>
  <inkml:trace contextRef="#ctx0" brushRef="#br0">81 1 7335,'0'0'17553,"-25"49"-17073,10-19-192,0 0-192,2-4-32,5-1-64,3-6-800,5-10-1410,11-9-6343,11-22-2849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276"/>
    </inkml:context>
    <inkml:brush xml:id="br0">
      <inkml:brushProperty name="width" value="0.025" units="cm"/>
      <inkml:brushProperty name="height" value="0.025" units="cm"/>
    </inkml:brush>
  </inkml:definitions>
  <inkml:trace contextRef="#ctx0" brushRef="#br0">42 259 15567,'0'0'4415,"-5"10"-3006,2-5-1343,0 1 171,0 0 0,0 0-1,0 1 1,0-1 0,-1 12 0,3-17-201,1 0-1,0 1 1,-1-1-1,1 0 0,0 1 1,0-1-1,0 0 1,0 1-1,1-1 1,-1 0-1,0 1 0,1-1 1,-1 0-1,0 0 1,1 1-1,-1-1 1,1 0-1,0 0 0,-1 0 1,1 0-1,0 0 1,0 0-1,0 0 1,0 0-1,0 0 0,0 0 1,0 0-1,0 0 1,0-1-1,0 1 1,0 0-1,1-1 0,-1 1 1,0-1-1,0 1 1,1-1-1,-1 0 1,0 0-1,1 1 0,-1-1 1,0 0-1,2 0 1,5 0 98,-1 0 0,0 0 0,0-1 0,0 0 0,0 0 0,0-1 0,0 0 1,0 0-1,0 0 0,0-1 0,-1 0 0,11-6 0,-13 6-21,0 1 1,-1-1-1,1 0 1,-1 1-1,1-2 1,-1 1-1,0 0 0,0-1 1,-1 1-1,1-1 1,-1 0-1,1 0 1,-1 0-1,0 0 0,-1 0 1,1 0-1,-1 0 1,0-1-1,0 1 1,0-1-1,0-5 0,-1 10-99,0-1 0,-1 1 0,1-1 1,0 1-1,-1-1 0,1 1 0,-1-1 0,1 1 0,0 0 0,-1-1 0,1 1 0,-1 0 0,1-1 0,-1 1 0,1 0 0,-1-1 0,1 1 0,-1 0 0,0 0 0,1 0 0,-1-1 0,1 1 0,-1 0 0,0 0 0,1 0 0,-1 0 0,1 0 0,-1 0 0,0 0 0,1 0 0,-2 1 0,-21 2 2,15 0-32,0 1 1,0 0-1,1 0 1,-1 1-1,1 0 0,0 1 1,0-1-1,1 1 1,0 0-1,0 1 1,-6 7-1,1 0 20,1 1 1,0 0-1,1 0 0,-11 25 0,18-36 22,1 0-1,-1 1 0,1-1 1,0 1-1,0-1 1,0 1-1,0 6 0,1-10-14,0 0-1,0 0 1,1 0-1,-1 0 1,0 0-1,0 0 1,1 0-1,-1 0 1,1 0-1,-1 0 1,0 0 0,1 0-1,0 0 1,-1 0-1,1 0 1,0 0-1,-1-1 1,1 1-1,0 0 1,0-1-1,0 1 1,-1 0-1,1-1 1,0 1-1,0-1 1,0 1-1,0-1 1,0 0-1,0 1 1,0-1-1,0 0 1,0 0 0,0 0-1,2 0 1,10 2-9,-1-2 1,1 0-1,-1 0 1,1-2-1,-1 1 1,0-1-1,0-1 1,15-5 0,-19 5-533,0 0 1,-1-1 0,1 0-1,-1 0 1,10-8 0,-12 7-431,0 1 1,0-1 0,0 0 0,-1 0 0,0 0 0,0-1-1,5-8 1,7-24-7123</inkml:trace>
  <inkml:trace contextRef="#ctx0" brushRef="#br0" timeOffset="1">202 0 12524,'0'0'9257,"51"41"-13934,-29-36-2145</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621"/>
    </inkml:context>
    <inkml:brush xml:id="br0">
      <inkml:brushProperty name="width" value="0.025" units="cm"/>
      <inkml:brushProperty name="height" value="0.025" units="cm"/>
    </inkml:brush>
  </inkml:definitions>
  <inkml:trace contextRef="#ctx0" brushRef="#br0">261 0 11499,'-5'10'4457,"-24"45"-1293,-35 76 2351,58-116-5187,0 1-1,1 0 0,1 0 1,0 0-1,1 0 0,-1 29 1,4-44-339,0 1 1,0-1-1,0 0 1,0 0-1,1 1 1,-1-1 0,0 0-1,1 0 1,-1 1-1,1-1 1,-1 0-1,1 0 1,0 0-1,-1 0 1,1 0-1,0 0 1,0 0-1,0 0 1,0 0-1,0 0 1,0 0 0,0 0-1,0-1 1,0 1-1,0 0 1,0-1-1,0 1 1,1-1-1,-1 1 1,0-1-1,0 0 1,1 1-1,-1-1 1,0 0-1,0 0 1,1 0 0,-1 0-1,0 0 1,1 0-1,-1 0 1,2-1-1,10-1-292,0 0-1,0-1 0,19-6 1,6-1-638,-38 10 947,1 0 0,0 0-1,-1 0 1,1 0 0,-1 0-1,1 0 1,0 0 0,-1 0-1,1 0 1,-1 0-1,1 0 1,0 0 0,-1 0-1,1 1 1,-1-1 0,1 0-1,-1 0 1,1 1 0,-1-1-1,1 0 1,-1 1 0,1-1-1,-1 1 1,1-1 0,-1 0-1,1 1 1,-1-1-1,0 1 1,1-1 0,-1 1-1,1 0 1,-5 20 616,-23 19 417,18-30-821,0 0 1,-1-1-1,0-1 0,0 1 0,-1-2 1,0 1-1,0-2 0,0 1 0,-1-2 1,0 1-1,-1-2 0,1 1 0,-1-2 1,0 0-1,0 0 0,-26 1 0,37-4-217,0 0-1,0 0 1,0-1-1,0 1 1,0 0-1,0-1 1,0 1-1,0-1 1,0 0-1,0 0 1,1 0-1,-1 0 1,0 0-1,0 0 1,1 0-1,-3-3 1,2 3-235,1 0-1,0-1 1,0 1-1,1-1 1,-1 0 0,0 1-1,0-1 1,1 1 0,-1-1-1,1 0 1,0 0 0,-1 1-1,1-1 1,0 0 0,0-3-1,0 1-588,1 0 1,0-1-1,0 1 0,0 0 0,0 0 0,1 0 0,-1 0 0,1 0 1,0 1-1,0-1 0,1 1 0,-1-1 0,1 1 0,0 0 0,3-4 1,24-19-7095</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962"/>
    </inkml:context>
    <inkml:brush xml:id="br0">
      <inkml:brushProperty name="width" value="0.025" units="cm"/>
      <inkml:brushProperty name="height" value="0.025" units="cm"/>
    </inkml:brush>
  </inkml:definitions>
  <inkml:trace contextRef="#ctx0" brushRef="#br0">117 0 9385,'0'0'15967,"-3"11"-15700,-12 55 51,4 1-1,2-1 1,-1 127-1,16-167-764,0-14-665,-5-12 1057,-1 0 0,0 0 0,0 1 0,0-1 0,0 0 0,0 0 0,0 0 0,1 0 0,-1 0 0,0 0 0,0 0 0,0 0 0,0 0 0,1 1 0,-1-1 0,0 0 0,0 0 0,0 0 0,0 0 0,1 0 0,-1 0 0,0 0 0,0 0 0,0 0 0,0 0 0,1 0 0,-1 0 0,0-1 0,0 1 0,0 0 0,0 0 0,1 0 0,-1 0 0,0 0 0,0 0 0,0 0 0,0 0 0,0 0 0,0-1 0,1 1 0,-1 0 0,0 0 0,0 0 0,0 0 0,0 0 0,0-1 0,0 1 0,0 0 0,1-2-362,0-1-1,0 1 1,0-1 0,-1 1 0,0-1 0,1 1-1,-1-1 1,0 1 0,0-1 0,-1-3 0,-8-49-968,3 35 2266,-2 0 0,0 1 0,-19-30 0,-4-11 3475,31 59-4283,-1 1 0,1-1 0,0 1 0,0-1 0,-1 1 0,1 0 0,0-1 0,0 1 0,0-1 0,0 1 0,0-1 0,0 1 1,0-1-1,0 1 0,0-1 0,0 1 0,0-1 0,0 1 0,0-1 0,0 1 0,0-1 0,1 1 0,-1 0 0,0-1 0,0 1 1,0-1-1,1 1 0,-1-1 0,0 1 0,1 0 0,-1-1 0,0 1 0,1 0 0,-1-1 0,1 1 0,22-5 750,42 11-2252,-46-4 483,24 0-3111,4-2-3508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602"/>
    </inkml:context>
    <inkml:brush xml:id="br0">
      <inkml:brushProperty name="width" value="0.025" units="cm"/>
      <inkml:brushProperty name="height" value="0.025" units="cm"/>
    </inkml:brush>
  </inkml:definitions>
  <inkml:trace contextRef="#ctx0" brushRef="#br0">288 7 15439,'0'0'8952,"-10"-3"-7777,4 2-1115,0 0 0,-1 0 0,1 1 0,0 0 0,0 0 0,-1 0 0,1 1 0,0 0 0,0 0 0,0 1 0,-1-1 0,1 2 0,1-1 0,-1 0 0,0 1 0,1 0 0,-1 1 1,1-1-1,0 1 0,0 0 0,0 0 0,1 0 0,-7 8 0,10-11-71,0 0 0,0 0 0,0 1 0,-1-1 0,1 0 0,0 1 0,0-1 0,1 1 0,-1-1 0,0 1 0,0-1 0,1 1 0,-1 0 0,1-1-1,0 1 1,-1 0 0,1-1 0,0 3 0,0-3 5,1 0-1,-1 0 0,1 0 0,0 0 1,-1-1-1,1 1 0,0 0 1,-1-1-1,1 1 0,0 0 0,0-1 1,0 1-1,-1-1 0,1 1 1,0-1-1,0 1 0,0-1 0,0 0 1,0 0-1,0 1 0,0-1 1,0 0-1,0 0 0,0 0 0,0 0 1,0 0-1,0 0 0,0 0 1,1-1-1,22 1-10,-13-1-10,0 1-1,0 0 0,0 0 1,0 1-1,19 5 0,-28-5 27,0-1 1,0 1-1,0 0 0,0 0 0,0 0 1,0 1-1,0-1 0,0 0 0,0 1 1,-1-1-1,1 1 0,0 0 0,-1-1 1,0 1-1,1 0 0,-1 0 0,0 0 1,0 0-1,0 0 0,0 0 0,0 0 1,-1 0-1,1 0 0,0 1 0,-1-1 1,0 0-1,0 0 0,1 1 0,-1-1 1,0 0-1,-1 0 0,1 1 0,-1 3 1,-1-1 127,0 0 1,1-1-1,-2 1 1,1 0-1,0-1 1,-1 1-1,0-1 1,0 0-1,0 0 1,-1 0-1,0-1 1,1 1-1,-1-1 1,0 0-1,0 0 1,-1 0-1,1 0 1,-1-1-1,-8 4 0,-2 1 382,-1-1 0,0-1-1,0 0 1,-32 5-1,35-8-353,0 0 0,0-1 0,-1-1 0,1 0 0,-21-3-1,34 3-170,0 0 0,-1 0 1,1 0-1,0 0 0,0 0 0,-1 0 0,1 0 0,0 0 0,0 0 0,0 0 0,-1 0 0,1-1 0,0 1 0,0 0 1,0 0-1,-1 0 0,1 0 0,0 0 0,0 0 0,0-1 0,0 1 0,-1 0 0,1 0 0,0 0 0,0-1 0,0 1 1,0 0-1,0 0 0,0 0 0,0-1 0,0 1 0,0 0 0,-1 0 0,1-1 0,0 1 0,0 0 0,0 0 0,0 0 1,0-1-1,0 1 0,0 0 0,1 0 0,-1-1 0,0 1 0,0 0 0,0 0 0,0 0 0,0-1 0,0 1 0,0 0 1,0 0-1,1 0 0,-1-1 0,0 1 0,0 0 0,0 0 0,0 0 0,0 0 0,1 0 0,-1-1 0,0 1 0,0 0 1,0 0-1,1 0 0,-1 0 0,0 0 0,0 0 0,1 0 0,-1 0 0,15-8-1827,79-14-8626,-56 11 4554</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958"/>
    </inkml:context>
    <inkml:brush xml:id="br0">
      <inkml:brushProperty name="width" value="0.025" units="cm"/>
      <inkml:brushProperty name="height" value="0.025" units="cm"/>
    </inkml:brush>
  </inkml:definitions>
  <inkml:trace contextRef="#ctx0" brushRef="#br0">97 0 18193,'0'0'7495,"-59"74"-6854,46-41-161,1 1-384,6-2-64,1-4 1,4-3-642,1-6-800,0-8-930,0-8-575,6-6-6311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288"/>
    </inkml:context>
    <inkml:brush xml:id="br0">
      <inkml:brushProperty name="width" value="0.025" units="cm"/>
      <inkml:brushProperty name="height" value="0.025" units="cm"/>
    </inkml:brush>
  </inkml:definitions>
  <inkml:trace contextRef="#ctx0" brushRef="#br0">1 1 18674,'0'0'7046,"28"62"-10441,-19-39 288,4-2-1121,1 0-1922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2.833"/>
    </inkml:context>
    <inkml:brush xml:id="br0">
      <inkml:brushProperty name="width" value="0.025" units="cm"/>
      <inkml:brushProperty name="height" value="0.025" units="cm"/>
    </inkml:brush>
  </inkml:definitions>
  <inkml:trace contextRef="#ctx0" brushRef="#br0">105 75 2114,'-5'0'137,"1"-1"-1,-1 0 1,1 0-1,0 0 1,0 0-1,-1-1 1,1 1-1,0-1 1,0 0-1,-5-4 1,-20-9 5034,28 14-4950,0 1-1,1 0 1,-1-1 0,1 1 0,-1 0-1,0 0 1,1-1 0,-1 1 0,0 0-1,1 0 1,-1 0 0,0 0 0,1 0-1,-1 0 1,0 0 0,0 0 0,1 0-1,-1 0 1,0 1 0,1-1 0,-1 0-1,1 0 1,-1 1 0,0-1 0,1 0-1,-1 1 1,1-1 0,-1 0 0,0 1-1,1-1 1,-1 1 0,1-1-1,0 1 1,-1-1 0,1 1 0,-1 0-1,1-1 1,0 1 0,-1 0 0,46 2 2774,-7 1-2351,-25-2-587,0 0-1,0-1 1,0 0 0,0-1 0,0-1 0,1 0 0,24-6 0,-32 5-43,0 1-1,1 0 1,-1 1-1,0-1 1,1 1-1,-1 0 1,9 2-1,-11-1 11,0-1 0,1 1 0,-1-1 1,0 0-1,1 0 0,-1 0 0,0-1 0,0 1 0,1-1 0,-1 0 0,0 0 0,0-1 1,0 1-1,0-1 0,0 0 0,4-3 0,-6 4-15,0 0 0,0 0 0,0 0 0,0 0 1,0 0-1,0 0 0,0 0 0,0 1 0,0-1 0,0 1 0,4-1 0,12-3 112,-18 4-115,0 0 0,1 0 1,-1 0-1,0-1 0,1 1 0,-1 0 1,0 0-1,0 0 0,1 0 1,-1-1-1,0 1 0,0 0 1,0 0-1,1 0 0,-1-1 1,0 1-1,0 0 0,0 0 1,0-1-1,1 1 0,-1 0 1,0 0-1,0-1 0,0 1 1,0 0-1,0-1 0,0 1 0,0 0 1,0-1-1,0 1 0,0 0 1,0 0-1,0-1 0,0 1 1,0 0-1,0-1 0,0 1 1,0 0-1,0 0 0,0-1 1,-1 1-1,1 0 0,0-1 1,0 1-1,0 0 0,0 0 1,-1 0-1,1-1 0,-15-8 891,-27 9-683,1 2 0,-1 2 0,-43 10-1,64-10-198,-19 8-164,39-12 141,-1 1 0,1-1 0,-1 1 0,1 0 0,-1-1 0,1 1 0,0 0 1,-1 0-1,1 0 0,0 0 0,0 0 0,0 0 0,0 0 0,-1 1 0,2-1 0,-1 0 1,0 0-1,0 1 0,0-1 0,1 1 0,-1-1 0,0 3 0,1-3-93,17-11-636,24 1-1455,-19 5-3709,-9 0-2261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615"/>
    </inkml:context>
    <inkml:brush xml:id="br0">
      <inkml:brushProperty name="width" value="0.025" units="cm"/>
      <inkml:brushProperty name="height" value="0.025" units="cm"/>
    </inkml:brush>
  </inkml:definitions>
  <inkml:trace contextRef="#ctx0" brushRef="#br0">170 292 13741,'0'0'6321,"-9"4"-4554,-4 2-1392,0 0 0,1 1 0,0 0 0,1 1 0,0 1 0,-18 16 0,23-19-298,0 0 0,1 0 0,0 1 0,0-1 0,1 1 0,-1 0 0,2 0 0,-1 1 0,1-1-1,0 1 1,0 0 0,1 0 0,0 0 0,-1 12 0,3-19-71,0 0 0,0 0 0,0 1 0,0-1 0,0 0 0,0 0 0,0 0 0,0 0-1,0 0 1,0 0 0,1 0 0,-1 0 0,0 0 0,1-1 0,-1 1 0,1 0 0,-1 0 0,1 0 0,-1 0-1,1 0 1,0 0 0,-1-1 0,1 1 0,0 0 0,0-1 0,-1 1 0,3 0 0,-1 0 35,0 0 1,0-1 0,0 0-1,0 0 1,0 1 0,0-1-1,0 0 1,0-1 0,0 1-1,0 0 1,0 0 0,0-1-1,2 0 1,4-2 135,1-1 0,-1 1-1,0-1 1,0 0 0,12-10 0,5-7-86,-2-1 0,0 0 0,-1-2 0,-2-1 0,34-52 0,-45 62-105,0 0 1,-1-1-1,0-1 0,-2 0 1,0 0-1,-1 0 0,0 0 1,-1-1-1,-2 1 0,1-1 1,-2 0-1,-1-19 0,0 35-6,0 1 0,0-1-1,0 0 1,0 0-1,-1 0 1,1 0 0,-1 0-1,1 0 1,-1 1 0,0-1-1,1 0 1,-1 0 0,0 1-1,0-1 1,0 0-1,-1 1 1,1 0 0,0-1-1,0 1 1,-1-1 0,1 1-1,-1 0 1,1 0-1,-1 0 1,0 0 0,1 0-1,-1 0 1,0 1 0,0-1-1,0 0 1,1 1 0,-1-1-1,0 1 1,0 0-1,0 0 1,-2 0 0,-1 0-19,1 0 0,-1 1 0,1 0 1,0 0-1,-1 0 0,1 1 1,0-1-1,0 1 0,0 0 0,0 0 1,0 0-1,0 1 0,1 0 0,-6 4 1,-8 10 27,0 0 1,-21 32 0,33-43-7,1 0 0,0 0 0,1 1 0,-1-1 0,1 1 0,1 0 0,-1 0 0,1 0 0,0 0 1,1 0-1,0 1 0,-1 12 0,2-19 11,1 1 0,-1-1 0,1 0 0,-1 1 0,1-1 0,0 0 0,-1 0 0,1 1 0,0-1 1,0 0-1,0 0 0,0 0 0,0 0 0,0 0 0,0 0 0,0 0 0,0 0 0,1 0 0,-1-1 0,0 1 0,1 0 0,1 0 0,37 12 43,-25-9 9,-4 0-46,-1 0 0,1 0 0,-1 1 0,0 0 0,-1 1 0,1 0 0,-1 0 0,0 1 0,-1 0 0,9 9 0,-14-12-193,1 1 1,-1-1-1,0 1 0,0 0 1,0 0-1,-1 0 0,0 0 1,0 0-1,0 0 0,0 1 1,-1-1-1,0 0 1,0 1-1,0 0 0,-1-1 1,0 1-1,0-1 0,0 1 1,-1-1-1,0 1 0,-3 10 1,-3-3-5558,-1-10-6661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038"/>
    </inkml:context>
    <inkml:brush xml:id="br0">
      <inkml:brushProperty name="width" value="0.025" units="cm"/>
      <inkml:brushProperty name="height" value="0.025" units="cm"/>
    </inkml:brush>
  </inkml:definitions>
  <inkml:trace contextRef="#ctx0" brushRef="#br0">42 0 10922,'0'0'10250,"-6"51"-9545,-2-18 160,2 6-321,0 7-352,0 2-160,4-3 32,2-3-64,0-6-929,0-6-704,0-8-930,0-7-95,0-6-1474,-7-1-6470</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367"/>
    </inkml:context>
    <inkml:brush xml:id="br0">
      <inkml:brushProperty name="width" value="0.025" units="cm"/>
      <inkml:brushProperty name="height" value="0.025" units="cm"/>
    </inkml:brush>
  </inkml:definitions>
  <inkml:trace contextRef="#ctx0" brushRef="#br0">1 32 12204,'0'0'10858,"90"5"-9801,-30-1-513,4-4-223,3 0-161,-3 0-128,-9 0-609,-10-7-2017,-12-1-577,-16-3-609,-11-4-1889</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707"/>
    </inkml:context>
    <inkml:brush xml:id="br0">
      <inkml:brushProperty name="width" value="0.025" units="cm"/>
      <inkml:brushProperty name="height" value="0.025" units="cm"/>
    </inkml:brush>
  </inkml:definitions>
  <inkml:trace contextRef="#ctx0" brushRef="#br0">0 115 14029,'0'0'9481,"61"-50"-9192,-17 36-161,7-2-96,0 2-128,1 4-1442,-6 4-1281,-6 3-2369,-3 1-8233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049"/>
    </inkml:context>
    <inkml:brush xml:id="br0">
      <inkml:brushProperty name="width" value="0.025" units="cm"/>
      <inkml:brushProperty name="height" value="0.025" units="cm"/>
    </inkml:brush>
  </inkml:definitions>
  <inkml:trace contextRef="#ctx0" brushRef="#br0">251 76 12876,'0'0'5595,"0"-10"-2915,-1-33-81,1 42-2492,0 0 0,0 0-1,0 0 1,0 0-1,-1 0 1,1 0-1,0 0 1,-1 0 0,1 0-1,-1 0 1,1 0-1,-1 0 1,0 0 0,1 1-1,-1-1 1,0 0-1,0 0 1,1 1-1,-1-1 1,0 0 0,0 1-1,0-1 1,0 1-1,0-1 1,0 1-1,0-1 1,0 1 0,0 0-1,0 0 1,0-1-1,0 1 1,0 0-1,0 0 1,0 0 0,0 0-1,0 0 1,0 0-1,0 0 1,0 1-1,-2-1 1,-3 1-84,1 1-1,0-1 0,0 1 1,0 0-1,0 0 1,-6 3-1,-6 6-14,0 1 0,1 0-1,1 2 1,0-1 0,-17 22-1,24-26-25,2-1-1,-1 1 1,1 0-1,0 1 1,1-1-1,0 1 1,1 0-1,0 0 1,0 1-1,1-1 1,-2 18-1,5-26-49,0 0-1,0 1 0,0-1 1,1 0-1,-1 0 0,1 1 1,-1-1-1,1 0 0,0 0 1,0 0-1,0 0 0,0 0 1,1 0-1,-1 0 0,0 0 1,1 0-1,-1-1 0,1 1 1,0-1-1,-1 1 0,1-1 1,0 1-1,0-1 0,0 0 1,0 0-1,0 0 0,0 0 1,0 0-1,1-1 1,-1 1-1,4 0 0,11 3-164,-1-1 1,0-1-1,24 1 0,-22-3 51,20 3-354,-19-3 212,1 1 0,-1 1 0,1 1 0,33 9 0,-52-11 314,0-1 1,0 0 0,0 1-1,0-1 1,0 0 0,0 1-1,0-1 1,0 1 0,0 0-1,0-1 1,0 1 0,0 0-1,-1-1 1,1 1 0,0 0-1,-1 0 1,1 0 0,0 0-1,-1 0 1,1 0 0,0 2-1,-1-2 60,0-1 0,0 1 0,0 0 0,0 0 0,-1 0 0,1 0 0,0 0 0,-1 0 0,1 0 0,0 0 0,-1-1 0,1 1 0,-1 0 0,0 0 0,1 0 0,-1-1 0,1 1 0,-1 0 0,-1 0 0,-42 26 2168,42-26-2187,-28 13 442,-2-1 0,-38 11 0,55-20-1344,0-1 0,0 0 0,-1-1 0,-15-1 0,9-1-5183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502"/>
    </inkml:context>
    <inkml:brush xml:id="br0">
      <inkml:brushProperty name="width" value="0.025" units="cm"/>
      <inkml:brushProperty name="height" value="0.025" units="cm"/>
    </inkml:brush>
  </inkml:definitions>
  <inkml:trace contextRef="#ctx0" brushRef="#br0">4 13 11115,'0'0'10794,"0"8"-9321,-1 10-942,-1-7-309,2 0 0,-1 0 1,1 0-1,1 0 1,0 0-1,5 21 0,-6-31-199,1 0 0,0 0 0,-1 0 0,1 0 0,0 0 0,0 0-1,0-1 1,-1 1 0,1 0 0,0-1 0,0 1 0,0 0 0,0-1-1,0 1 1,0-1 0,1 0 0,-1 1 0,0-1 0,0 0 0,0 0-1,0 1 1,0-1 0,0 0 0,1 0 0,-1 0 0,0-1 0,0 1-1,0 0 1,0 0 0,0-1 0,0 1 0,1 0 0,-1-1 0,0 1-1,0-1 1,0 1 0,0-1 0,0 0 0,-1 1 0,1-1 0,1-1-1,38-32 1175,-5-9-556,-25 29-251,0 1-1,1 1 1,15-14 0,-26 31-312,0-1 0,0 1 0,0 0 1,-1-1-1,1 1 0,-1-1 1,0 1-1,-2 5 0,-48 137 451,55-153-327,-1 0 0,1 0 0,0 1 1,1 0-1,9-9 0,3-5-129,-10 10-472,39-41-1029,-29 35-2654,2 4-3942,-12 7-138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845"/>
    </inkml:context>
    <inkml:brush xml:id="br0">
      <inkml:brushProperty name="width" value="0.025" units="cm"/>
      <inkml:brushProperty name="height" value="0.025" units="cm"/>
    </inkml:brush>
  </inkml:definitions>
  <inkml:trace contextRef="#ctx0" brushRef="#br0">158 41 18866,'0'0'5931,"-11"-4"-5632,5 1-272,4 2-28,0 0-1,0 0 1,0 0 0,0 0-1,0 0 1,0 0 0,0 0-1,0 1 1,0-1 0,0 1-1,0 0 1,0-1-1,-1 1 1,1 0 0,0 0-1,0 1 1,0-1 0,0 0-1,-1 1 1,1-1 0,0 1-1,0 0 1,0-1 0,0 1-1,0 0 1,0 0 0,1 0-1,-1 1 1,0-1-1,0 0 1,-2 4 0,-6 7 102,1 2-1,0-1 1,1 2 0,1-1 0,0 1 0,1 0 0,0 0-1,-5 26 1,11-41-72,0 1-1,0-1 1,0 0-1,1 0 1,-1 1 0,0-1-1,0 0 1,0 1-1,1-1 1,-1 0-1,0 0 1,0 1-1,1-1 1,-1 0-1,0 0 1,0 0 0,1 1-1,-1-1 1,0 0-1,1 0 1,-1 0-1,0 0 1,1 0-1,-1 1 1,0-1 0,1 0-1,-1 0 1,0 0-1,1 0 1,-1 0-1,0 0 1,1 0-1,-1 0 1,0 0-1,1-1 1,-1 1 0,0 0-1,1 0 1,-1 0-1,0 0 1,0 0-1,1-1 1,-1 1-1,0 0 1,1 0-1,-1 0 1,0-1 0,0 1-1,1 0 1,-1 0-1,0-1 1,19-10 915,-1-2-792,-1-1 0,-1-1 1,0 0-1,-1-1 0,-1 0 0,-1-1 0,0-1 0,-1 0 1,12-26-1,-67 104-964,8 8-1159,33-63 1244,0 1 0,1 0-1,-1 0 1,1 0-1,0 0 1,0 7 0,1-12 587,0-1 1,0 1-1,0-1 1,0 1-1,0-1 1,0 0-1,0 1 1,1-1 0,-1 1-1,0-1 1,0 1-1,0-1 1,0 1-1,1-1 1,-1 0 0,0 1-1,0-1 1,1 0-1,-1 1 1,0-1-1,1 1 1,-1-1-1,0 0 1,1 0 0,-1 1-1,0-1 1,1 0-1,-1 0 1,1 1-1,-1-1 1,0 0 0,1 0-1,-1 0 1,1 0-1,-1 0 1,1 0-1,-1 0 1,1 0 0,-1 0-1,1 0 1,-1 0-1,1 0 1,-1 0-1,0 0 1,1 0-1,-1 0 1,1 0 0,-1 0-1,1-1 1,0 1-1,1-1-308,25-2-4319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2.265"/>
    </inkml:context>
    <inkml:brush xml:id="br0">
      <inkml:brushProperty name="width" value="0.025" units="cm"/>
      <inkml:brushProperty name="height" value="0.025" units="cm"/>
    </inkml:brush>
  </inkml:definitions>
  <inkml:trace contextRef="#ctx0" brushRef="#br0">160 240 11819,'0'0'1249,"-10"7"625,-8 8-1169,0 1 0,1 0-1,-17 22 1,27-30-393,0 1 0,0 0 0,1 0 0,0 1 0,1-1 0,0 1 0,0 1 0,1-1 0,1 0 0,-4 16 0,7-26-266,0 1 0,0-1 0,0 1 0,-1 0 0,1-1 0,0 1 0,0 0 0,0-1 0,0 1 0,0-1 0,0 1 0,0 0 0,0-1 1,0 1-1,1 0 0,-1-1 0,0 1 0,0-1 0,0 1 0,1 0 0,-1-1 0,0 1 0,1-1 0,-1 1 0,1-1 0,-1 1 0,0-1 0,1 1 0,-1-1 0,1 0 0,-1 1 0,1-1 0,-1 1 0,1-1 0,0 0 0,-1 0 0,1 1 0,-1-1 0,1 0 0,0 0 0,-1 0 0,1 0 0,-1 0 0,1 0 0,0 0 0,-1 0 0,1 0 0,0 0 0,-1 0 0,1 0 0,0 0 0,-1 0 0,1 0 0,-1-1 0,1 1 0,0 0 0,-1 0 0,1-1 0,37-21 1702,-12 2-1377,-2-1 0,0-2 0,-1 0 0,-1-2 0,33-47 0,-44 55-370,0-1 1,-1 0-1,0-1 1,-2 0-1,0 0 1,-1-1-1,-2 0 1,0 0-1,0-1 1,1-24-1,-6 44-23,0 0 1,0-1-1,0 1 0,0-1 0,0 1 0,0 0 0,0-1 0,-1 1 0,1-1 0,0 1 0,-1 0 0,1-1 0,-1 1 0,0 0 1,1-1-1,-1 1 0,-1-1 0,2 1-4,-1 1-1,0 0 1,1-1 0,-1 1 0,0 0-1,1-1 1,-1 1 0,0 0 0,1 0-1,-1 0 1,0-1 0,0 1 0,1 0 0,-1 0-1,0 0 1,0 0 0,1 0 0,-1 0-1,0 1 1,0-1 0,1 0 0,-1 0-1,0 1 1,-4 1-40,0 0-1,1 1 1,-1 0-1,1 0 1,0 0-1,-1 0 1,2 1-1,-5 3 1,-19 21 74,1 1 1,2 1-1,0 2 1,-34 62-1,57-92-7,0-1 0,0 1-1,0 0 1,1 0 0,-1 0 0,1 0-1,-1 0 1,1 0 0,0 0 0,0 0-1,-1 0 1,1 0 0,1 4 0,-1-5 6,1-1 0,-1 1 0,0 0 0,1 0 0,-1-1 0,1 1 0,-1 0 0,1-1 0,-1 1 0,1 0 0,-1-1 0,1 1 0,0-1 0,-1 1 0,1-1 0,0 1 0,0-1 1,-1 0-1,1 1 0,0-1 0,0 0 0,1 1 0,5 0 54,0-1-1,0 0 1,0 0 0,0-1 0,0 1-1,11-4 1,37-9-16,-43 9-390,1 0 1,-1 1-1,1 1 0,-1 0 0,1 0 0,0 2 0,0-1 0,17 3 0,-28-2 281,-1 1 1,0-1-1,0 1 0,0-1 0,0 1 1,0-1-1,0 1 0,0 0 0,0 0 0,0-1 1,0 1-1,0 0 0,0 0 0,0 0 1,0 0-1,-1 0 0,1 0 0,0 0 1,-1 0-1,1 1 0,-1-1 0,0 0 0,1 0 1,-1 0-1,0 0 0,1 1 0,-1-1 1,0 0-1,0 0 0,0 1 0,0-1 0,0 0 1,0 0-1,-1 1 0,1-1 0,-1 2 1,0 4 70,-1-1 0,0 1 0,0-1 0,-1 1 0,-4 7 0,-61 91-1729,46-74-5818,21-28 4134</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109"/>
    </inkml:context>
    <inkml:brush xml:id="br0">
      <inkml:brushProperty name="width" value="0.025" units="cm"/>
      <inkml:brushProperty name="height" value="0.025" units="cm"/>
    </inkml:brush>
  </inkml:definitions>
  <inkml:trace contextRef="#ctx0" brushRef="#br0">176 136 6438,'0'0'9230,"8"-10"-6427,23-29-38,-31 39-2692,1 0 0,-1 0 0,0-1 0,1 1 0,-1 0 0,0 0 0,1-1 1,-1 1-1,0 0 0,0 0 0,1-1 0,-1 1 0,0 0 0,0-1 0,0 1 0,0 0 0,1-1 0,-1 1 0,0-1 0,0 1 0,0 0 0,0-1 0,0 1 0,0 0 0,0-1 0,0 1 1,0-1-1,0 1 0,0 0 0,0-1 0,0 1 0,0 0 0,0-1 0,-1 1 0,1-1 0,0 1 0,0 0 0,0-1 0,0 1 0,-1 0 0,1 0 0,0-1 0,0 1 0,-1 0 0,1-1 1,0 1-1,-1 0 0,1 0 0,0 0 0,-1-1 0,1 1 0,0 0 0,-1 0 0,1 0 0,0 0 0,-2-1 0,-20 1 752,19 1-502,-5 0-195,-1 0-1,1 1 1,0 1 0,-1-1 0,1 1 0,0 1 0,0 0 0,1 0-1,-1 0 1,1 1 0,0 0 0,0 0 0,-7 8 0,7-6-96,0 0 0,0-1 1,1 2-1,0-1 0,0 1 1,1 0-1,0 0 0,1 1 1,-1-1-1,1 1 0,-4 17 1,8-25-26,-1 0 0,1-1 0,0 1 1,0 0-1,0 0 0,0-1 0,1 1 0,-1 0 1,0 0-1,0-1 0,0 1 0,1 0 0,-1-1 1,0 1-1,0 0 0,1-1 0,-1 1 0,1 0 1,-1-1-1,1 1 0,-1-1 0,1 1 1,-1-1-1,1 1 0,-1-1 0,1 1 0,-1-1 1,1 0-1,0 1 0,-1-1 0,1 0 0,0 1 1,-1-1-1,1 0 0,0 0 0,0 0 0,-1 0 1,1 0-1,0 0 0,0 0 0,-1 0 0,1 0 1,0 0-1,-1 0 0,1 0 0,0 0 0,0-1 1,40-8 468,-19-2-471,0-1 1,-1-1-1,-1-1 0,0 0 1,0-2-1,-2 0 0,0-1 1,-1-1-1,-1 0 0,0-2 1,21-35-1,-26 31-314,-26 36-211,-26 32 78,24-24 426,-60 79 144,71-89-38,-1 0-1,2 0 1,-1 0-1,1 1 1,1 0 0,0 0-1,1 0 1,-3 15 0,6-26-73,-1 1 1,1-1 0,0 1-1,0-1 1,0 1-1,0-1 1,0 1 0,0 0-1,0-1 1,1 1 0,-1-1-1,0 1 1,0-1 0,0 1-1,0-1 1,1 1-1,-1-1 1,0 0 0,0 1-1,1-1 1,-1 1 0,0-1-1,1 0 1,-1 1-1,1-1 1,-1 1 0,0-1-1,1 0 1,-1 0 0,1 1-1,-1-1 1,1 0-1,-1 0 1,1 0 0,0 1-1,25-2 801,24-19 378,-27 6-1037,-1-2 0,0-1 0,36-35 0,-46 40-152,-1-1 0,0 0 1,-1 0-1,0-1 0,-1-1 0,-1 1 0,9-22 0,-17 36-17,0-1-1,1 1 1,-1 0-1,0 0 0,0 0 1,0-1-1,0 1 0,1 0 1,-1 0-1,0-1 0,0 1 1,0 0-1,0 0 1,0-1-1,0 1 0,0 0 1,0-1-1,0 1 0,0 0 1,0 0-1,0-1 0,0 1 1,0 0-1,0-1 1,0 1-1,0 0 0,0 0 1,0-1-1,0 1 0,0 0 1,0-1-1,-1 1 0,1 0 1,0 0-1,0 0 1,0-1-1,0 1 0,-1 0 1,1 0-1,0 0 0,0-1 1,-1 1-1,-12 7-302,-14 17 123,1 5 202,-39 45-29,58-66 35,1 0 0,1 1 0,-1 0 0,2 0 0,-1 0-1,1 1 1,-3 10 0,7-20-13,0 0 0,0 0 0,0 1 0,0-1 0,0 0 0,0 0 0,0 0 0,0 1 0,0-1 0,0 0 0,0 0 0,0 1 0,0-1 0,1 0 0,-1 0 0,0 0 0,0 1 0,0-1 0,0 0 0,0 0 0,0 0 0,0 0 0,1 1 0,-1-1 0,0 0 0,0 0 0,0 0 0,1 0 0,-1 0 0,0 1 0,0-1 0,0 0 0,1 0 0,-1 0 0,0 0 0,0 0 0,0 0 0,1 0 0,-1 0 0,0 0 0,0 0 0,1 0 0,15-1 200,15-8 149,1-7-327,-1-2 0,-1-1 0,-1-2-1,0 0 1,-2-2 0,0-1-1,38-47 1,-85 96-117,1 2 1,1 0-1,1 1 0,-16 35 1,33-62 92,-1 0 0,1 0 0,-1 0 0,1 0 0,-1 0 0,1 0 0,0 0 0,0 0 0,-1 0 0,1 0 0,0 0 0,0 0 0,0 0 0,0 0 0,0 0 0,0 0 0,1 0 0,-1 0 0,0 0 0,0 0 0,1 0 0,-1 0 0,1 0 0,-1 0 0,1 0 0,-1 0 0,1 0 0,0 1 0,1-2-23,0 1 0,-1 0 1,1-1-1,0 1 0,-1-1 0,1 1 1,0-1-1,-1 0 0,1 0 1,0 0-1,0 0 0,-1 0 0,1 0 1,0 0-1,2-1 0,5-1-1097,0-1-1,0 1 0,0-2 0,-1 1 1,15-9-1,2-6-6099,-4-1-5345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731"/>
    </inkml:context>
    <inkml:brush xml:id="br0">
      <inkml:brushProperty name="width" value="0.025" units="cm"/>
      <inkml:brushProperty name="height" value="0.025" units="cm"/>
    </inkml:brush>
  </inkml:definitions>
  <inkml:trace contextRef="#ctx0" brushRef="#br0">364 112 19506,'0'0'3545,"-6"13"-2835,-164 347 3412,-17 37-2521,309-572 1068,57-129-2671,21-34-1427,-193 327 1381,18-25-89,-24 34 117,1 1 1,-1-1-1,0 1 0,0 0 0,0 0 1,1 0-1,-1 0 0,1 0 0,-1 0 1,1 0-1,-1 0 0,1 0 0,-1 1 1,1-1-1,0 1 0,-1-1 0,1 1 1,3-1-1,-4 2 0,0-1 0,-1 1 0,1 0 0,0-1 0,0 1 1,-1 0-1,1 0 0,-1 0 0,1-1 0,0 1 0,-1 0 0,0 0 0,1 0 1,-1 0-1,0 0 0,1 0 0,-1 0 0,0 0 0,0 0 0,0 0 0,0 0 1,0 0-1,0 0 0,0 0 0,0 0 0,0 2 0,-4 31-158,2-22 167,-2 0 0,0 0 1,0-1-1,-1 1 1,0-1-1,-1 0 1,-1 0-1,1 0 0,-10 9 1,-12 14 369,-38 34-1,60-61-222,7-5 470,10-2-300,25-6-272,-3 1-243,-31 5 173,1 0 0,-1 0 1,0 0-1,0 1 0,0-1 1,0 0-1,0 1 0,0-1 1,0 1-1,0 0 0,0 0 1,0 0-1,0 0 0,0 0 1,0 0-1,0 0 0,-1 1 1,1-1-1,0 1 0,-1-1 1,3 3-1,-3-1 6,1 1 0,0-1 0,-1 1 0,1-1 0,-1 0 0,0 1 0,0 0 1,-1-1-1,1 1 0,-1 0 0,0 6 0,0-2 86,0-1 1,-1 0 0,0 0 0,0 0 0,-1 1-1,0-1 1,0 0 0,-1-1 0,0 1 0,0 0-1,0-1 1,-9 11 0,6-10 67,-1-1 1,0 0 0,0 0-1,-1-1 1,1 0-1,-1 0 1,0-1-1,-1 0 1,1 0 0,-1-1-1,0 0 1,0-1-1,0 0 1,0 0-1,0-1 1,0 0-1,-16 0 1,23-2-326,1 1 1,-1 0-1,0-1 0,1 1 0,-1 0 1,0-1-1,1 0 0,-1 1 0,1-1 1,-1 0-1,1 0 0,-1 0 0,1 0 1,0 0-1,-1 0 0,1-1 0,0 1 1,0 0-1,0-1 0,0 1 0,0 0 1,0-1-1,0 1 0,1-1 0,-1 0 1,0 1-1,1-1 0,-1-2 0,0-1-860,0 0 0,0 0 0,1 0 0,0 0 0,0 0 0,0 0 0,1 1 0,-1-1 0,3-6 0,8-16-10181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4.895"/>
    </inkml:context>
    <inkml:brush xml:id="br0">
      <inkml:brushProperty name="width" value="0.025" units="cm"/>
      <inkml:brushProperty name="height" value="0.025" units="cm"/>
    </inkml:brush>
  </inkml:definitions>
  <inkml:trace contextRef="#ctx0" brushRef="#br0">98 20 5221,'1'8'24790,"2"-7"-22034,37-1-2756,60-8 0,-37 2 0,-159 21 0,60-9 0,-56 4 0,204-19 0,-36 1 0,-118 13 0,-50 13 0,-43 5 0,161-27 0,0-1 0,28-9 0,-32 8 0,0 0 0,0 1 0,1 2 0,24-2 0,-77 22 0,2-10 0,0-1 0,0-1 0,-43 1 0,101-7 0,0-1 0,-1-2 0,1-1 0,-1-1 0,51-19 0,-122 59 0,26-26 0,0 0 0,-1-1 0,0-1 0,0-1 0,0 0 0,0-2 0,-1 0 0,-28 2 0,75-31 0,5 12 0,0 2 0,1 1 0,0 1 0,63-8 0,-344 33 0,224-14 0,14 1 0,15 1 0,26 2 0,-1-1 0,1-1 0,-1-2 0,1-2 0,39-5 0,-62 5 0,-2 0 0,0 0 0,0 0 0,0-1 0,0 0 0,0 0 0,0-1 0,14-7 0,-65 13 0,-78 33 0,89-24 0,0-2 0,-60 11 0,89-24 0,7-5 0,8-4 0,4 3-813,0 1-1,1 0 1,0 1 0,1 1 0,-1 0-1,1 1 1,0 2 0,0-1 0,33 0-1,29-7-2189,-60 7-1268,-6-2-1814</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4.226"/>
    </inkml:context>
    <inkml:brush xml:id="br0">
      <inkml:brushProperty name="width" value="0.025" units="cm"/>
      <inkml:brushProperty name="height" value="0.025" units="cm"/>
    </inkml:brush>
  </inkml:definitions>
  <inkml:trace contextRef="#ctx0" brushRef="#br0">62 121 14061,'0'0'16106,"8"-11"-15471,-3 6-566,0-1-52,-1 0 0,1 0 0,-1 0 0,0 0 0,0-1 0,-1 0 0,0 1-1,0-1 1,-1 0 0,0-1 0,0 1 0,1-9 0,-3 16-24,0-1 1,0 1 0,0-1 0,-1 1-1,1-1 1,0 1 0,0-1 0,-1 1-1,1-1 1,0 1 0,0 0-1,-1-1 1,1 1 0,0-1 0,-1 1-1,1 0 1,-1-1 0,1 1-1,0 0 1,-1 0 0,1-1 0,-1 1-1,1 0 1,-1 0 0,1 0 0,-1-1-1,1 1 1,-1 0 0,1 0-1,-1 0 1,1 0 0,-1 0 0,1 0-1,-1 0 1,1 0 0,-1 0 0,1 0-1,-1 0 1,1 1 0,-1-1-1,1 0 1,-1 0 0,1 0 0,-1 1-1,1-1 1,-1 0 0,1 1-1,0-1 1,-1 0 0,1 1 0,-1-1-1,1 0 1,-1 1 0,-26 19-381,20-14 384,0 2 1,1-1 0,0 1 0,0 0-1,1 0 1,0 1 0,0-1-1,1 1 1,0 0 0,0 0 0,1 1-1,1-1 1,-4 18 0,6-26 4,0 0 1,0 0 0,1 0 0,-1 1-1,0-1 1,0 0 0,0 0 0,1 0-1,-1 0 1,0 0 0,1 0-1,-1 0 1,1 0 0,0 0 0,-1 0-1,1 0 1,0 0 0,-1-1 0,1 1-1,0 0 1,0 0 0,0-1-1,0 1 1,-1 0 0,1-1 0,2 1-1,0 1 17,0-1 0,1 0-1,-1-1 1,1 1 0,-1 0-1,1-1 1,0 0 0,5 0-1,5-1 57,0-1-1,0 0 0,21-7 1,4-5-20,55-29 1,22-7 126,-111 51-385,-9 8 47,-13 13 92,16-20 98,0-1-26,-32 39 791,-38 62 1,70-101-796,1-1 1,-1 1 0,1-1 0,0 0 0,-1 1-1,1-1 1,0 1 0,0-1 0,-1 1 0,1-1-1,0 1 1,0-1 0,-1 1 0,1-1 0,0 1-1,0-1 1,0 1 0,0-1 0,0 1 0,0-1 0,0 1-1,0-1 1,0 1 0,0-1 0,0 1 0,0-1-1,1 1 1,-1-1 0,0 1 0,0-1 0,0 1-1,1-1 1,-1 1 0,1 0 0,19-2 115,26-17-24,141-86-96,-187 103-2,1 1 0,-1-1 1,1 0-1,0 1 0,-1-1 0,1 1 1,0 0-1,-1-1 0,1 1 0,0 0 1,0-1-1,-1 1 0,1 0 0,0 0 0,0-1 1,0 1-1,-1 0 0,1 0 0,0 0 1,0 0-1,0 0 0,-1 0 0,1 0 1,0 1-1,0-1 0,0 0 0,-1 0 0,1 1 1,1-1-1,-2 2-9,0-1 0,0 1 1,0-1-1,0 1 0,0-1 0,-1 1 1,1-1-1,0 0 0,-1 1 0,1-1 0,-1 0 1,1 1-1,-1-1 0,-1 2 0,-40 60-649,39-58 515,-59 79-3730,20-28-3247,13-19-4980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45.969"/>
    </inkml:context>
    <inkml:brush xml:id="br0">
      <inkml:brushProperty name="width" value="0.025" units="cm"/>
      <inkml:brushProperty name="height" value="0.025" units="cm"/>
    </inkml:brush>
  </inkml:definitions>
  <inkml:trace contextRef="#ctx0" brushRef="#br0">32 145 6887,'0'0'17755,"5"3"-17301,-4-3-432,0 1 1,0 0-1,-1-1 1,1 1 0,0-1-1,0 1 1,0-1-1,0 0 1,0 1-1,0-1 1,0 0-1,0 0 1,0 0-1,0 1 1,1-1 0,-1 0-1,0-1 1,0 1-1,0 0 1,0 0-1,0 0 1,0 0-1,0-1 1,0 1 0,0-1-1,0 1 1,0 0-1,0-1 1,-1 0-1,1 1 1,0-1-1,0 0 1,0 1 0,0-1-1,-1 0 1,2-1-1,0-2 63,0 0 1,0 0-1,-1 0 0,0 0 0,1 0 1,-1 0-1,-1-1 0,1 1 1,-1 0-1,1-7 0,-4-15 793,3 25-855,0 1 1,0-1-1,0 1 1,-1-1-1,1 1 1,0-1-1,-1 1 1,1-1 0,0 1-1,0 0 1,-1-1-1,1 1 1,-1-1-1,1 1 1,0 0-1,-1-1 1,1 1-1,-1 0 1,1 0-1,-1-1 1,1 1-1,-1 0 1,1 0 0,-1 0-1,1 0 1,-1 0-1,1-1 1,-1 1-1,1 0 1,-1 0-1,1 0 1,-1 1-1,1-1 1,-1 0-1,1 0 1,-1 0-1,1 0 1,-1 0 0,1 0-1,-1 1 1,1-1-1,-1 0 1,1 0-1,-1 1 1,1-1-1,0 0 1,-1 1-1,-1 1-15,0 0-1,0 1 0,1-1 1,-1 0-1,1 1 0,0-1 0,-1 0 1,1 1-1,0 0 0,1-1 1,-1 1-1,0 0 0,1-1 1,-1 1-1,1 0 0,0 3 0,2 46 45,-2-51-49,0-1-1,0 0 0,0 1 1,0-1-1,0 1 0,0-1 0,0 1 1,0-1-1,0 0 0,1 1 0,-1-1 1,0 1-1,0-1 0,0 0 0,0 1 1,1-1-1,-1 1 0,0-1 0,1 0 1,-1 1-1,0-1 0,0 0 0,1 0 1,-1 1-1,0-1 0,1 0 1,-1 0-1,1 1 0,-1-1 0,0 0 1,1 0-1,-1 0 0,1 0 0,-1 0 1,1 0-1,-1 1 0,0-1 0,1 0 1,-1 0-1,1 0 0,-1 0 0,1-1 1,-1 1-1,0 0 0,1 0 0,-1 0 1,1 0-1,-1 0 0,0 0 0,1-1 1,-1 1-1,1 0 0,-1 0 1,0-1-1,1 1 0,-1 0 0,0-1 1,1 1-1,-1 0 0,0-1 0,1 0 1,13-24 193,-13 20-149,0 1-1,-1 0 1,1-1 0,-1 1 0,0-1-1,0 1 1,-1-1 0,1 1 0,-1 0-1,-2-8 1,2 10-18,0 1 0,0-1 0,0 1 1,0 0-1,0-1 0,0 1 0,0 0 0,-1 0 0,1-1 0,-1 1 0,1 0 1,-1 1-1,1-1 0,-1 0 0,1 0 0,-1 1 0,0-1 0,0 1 0,1-1 1,-1 1-1,0 0 0,0-1 0,1 1 0,-1 0 0,0 0 0,0 0 0,1 1 1,-1-1-1,-2 1 0,3-1-25,0 1 1,-1-1 0,1 1-1,0-1 1,0 1 0,0 0-1,-1-1 1,1 1 0,0 0-1,0 0 1,0 0 0,0 0-1,0 0 1,0 0 0,1 0-1,-1 0 1,0 0 0,1 1-1,-1-1 1,0 0-1,0 2 1,-1 2-5,1-1-1,0 1 1,-1 0 0,1 0-1,1-1 1,-1 11 0,0-12-2,1 0 1,1 0-1,-1 0 1,0 0-1,1 1 1,0-1-1,0 0 1,-1 0-1,2 0 1,-1-1 0,2 4-1,-2-5 4,-1 0 0,1 0 0,0 0 0,0 0 0,0 0 0,-1 0 0,1 0 0,0-1 0,0 1 0,0 0 0,1-1 0,-1 1 0,0-1 0,0 1 0,0-1 0,0 1 0,0-1 0,1 0 0,-1 0 0,0 0 0,0 0 0,1 1 0,-1-2 1,0 1-1,0 0 0,0 0 0,3-1 0,-1 0 10,0-1 1,0 0 0,0 0 0,0 0-1,0 0 1,0 0 0,-1-1 0,1 1-1,-1-1 1,0 0 0,0 0 0,0 0-1,0 0 1,0 0 0,-1 0 0,1 0-1,1-7 1,1 1 19,-1 1 0,-1-1 0,1 0 0,-2 0 0,3-18 0,-9 24 47,-4 9 32,-6 12 30,9-7-136,0 1-1,1 0 0,1 1 0,0-1 1,1 1-1,0 0 0,1 0 0,0 0 1,1 17-1,25-100 407,-9-7-208,-17 142-327,1 46 120,1-109 3,0-1 0,0 1 0,0-1 1,0 0-1,1 1 0,-1-1 0,0 1 1,1-1-1,-1 0 0,1 1 0,0-1 1,-1 0-1,1 0 0,0 1 0,1 1 0,-1-3 4,-1 0 0,1 1 0,-1-1 0,1 0 0,-1 0 0,1 0 0,-1 0 0,1 0 0,-1 0 0,1 1 0,-1-1 0,1 0 0,-1-1 0,1 1 0,-1 0 0,1 0 0,-1 0 0,1 0 0,-1 0 0,1 0 0,-1-1 0,1 1 0,-1 0 0,1 0 0,-1-1 0,1 1 0,0-1 0,2-2 20,0 0 0,-1 0-1,1 0 1,0 0 0,-1 0 0,0 0-1,0-1 1,0 0 0,2-3 0,3-11 11,-1 1 0,-1-1 0,0 0 0,-2 0 0,0-1 0,-1 1 0,0-37 0,-2 54-34,0 1 0,0 0 0,0 0 0,0-1 0,0 1 0,0 0 0,0-1 0,0 1 0,0 0 0,0-1 0,0 1 0,0 0 0,0 0 0,-1-1 0,1 1 0,0 0 0,0 0 0,0-1 0,0 1 0,-1 0 0,1 0 0,0-1 0,0 1 0,0 0 0,-1 0 0,1 0 0,0 0 0,0-1 0,-1 1 0,1 0 0,0 0 0,-1 0 0,1 0 0,0 0 0,0 0 0,-1 0 0,1 0 0,-1 0 0,-12 6 0,-8 15 0,11-2 0,0 0 0,1 0 0,1 1 0,-10 39 0,37-156 0,-11 69 0,-4 14 0,0 0 0,-1 0 0,2-24 0,-11 118-1257,2-53-326,2 1 0,2 35 0,3-56-6093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52.548"/>
    </inkml:context>
    <inkml:brush xml:id="br0">
      <inkml:brushProperty name="width" value="0.025" units="cm"/>
      <inkml:brushProperty name="height" value="0.025" units="cm"/>
    </inkml:brush>
  </inkml:definitions>
  <inkml:trace contextRef="#ctx0" brushRef="#br0">15 40 13421,'0'0'11285,"2"8"-11066,4 17 315,-3-27 754,-2-19 611,-1 19-1780,0 1 0,0 0 0,0-1 1,-1 1-1,1-1 0,0 1 0,-1 0 1,1-1-1,-1 1 0,1 0 0,-1 0 1,0 0-1,0-1 0,0 1 0,1 0 1,-1 0-1,0 0 0,0 0 0,-2-1 1,-6 2 645,5 17-723,4-10-43,1 19 3,-1-26-3,0 1 1,0-1-1,0 1 0,1 0 1,-1-1-1,0 1 0,0 0 1,1-1-1,-1 1 0,0-1 0,1 1 1,-1-1-1,1 1 0,-1-1 1,0 1-1,1-1 0,-1 1 1,1-1-1,0 1 0,-1-1 0,1 0 1,-1 1-1,1-1 0,-1 0 1,1 0-1,0 0 0,-1 1 1,1-1-1,0 0 0,-1 0 0,2 0 1,0-2 27,-1 1-1,0-1 1,1 0 0,-1 0 0,0 0 0,0 0 0,-1 0-1,1 0 1,0-1 0,-1 1 0,1 0 0,-1 0 0,1 0 0,-1-1-1,0 1 1,0 0 0,0-3 0,0-9 295,0 35-177,1-8-145,-1-33 0,-4-9 0,4 28 0,0 0 0,0 1 0,0-1 0,-1 0 0,1 1 0,0-1 0,0 0 0,-1 1 0,1-1 0,0 0 0,-1 1 0,1-1 0,-1 0 0,1 1 0,-1-1 0,1 1 0,-1-1 0,1 1 0,-1-1 0,1 1 0,-1 0 0,0-1 0,1 1 0,-1 0 0,0-1 0,0 1 0,0 0 0,0 1 0,0 0 0,0 0 0,1-1 0,-1 1 0,0 0 0,0 0 0,1 0 0,-1 0 0,1 0 0,-1 0 0,1 0 0,-1 0 0,1 0 0,0 0 0,-1 0 0,1 0 0,0 0 0,0 0 0,0 0 0,0 0 0,0 0 0,0 1 0,0 0 0,0 38 0,0-33 0,0-4 0,2 24 0,-2-26 0,0-1 0,0 1 0,0-1 0,1 0 0,-1 1 0,0-1 0,0 1 0,0-1 0,1 1 0,-1-1 0,0 0 0,0 1 0,1-1 0,-1 0 0,0 1 0,1-1 0,-1 0 0,0 1 0,1-1 0,-1 0 0,1 0 0,-1 1 0,0-1 0,1 0 0,-1 0 0,1 0 0,-1 1 0,1-1 0,-1 0 0,1 0 0,-1 0 0,1 0 0,-1 0 0,1 0 0,-1 0 0,0 0 0,1 0 0,-1 0 0,1-1 0,-1 1 0,1 0 0,-1 0 0,1 0 0,-1-1 0,0 1 0,1 0 0,-1 0 0,1-1 0,-1 1 0,0 0 0,1-1 0,-1 1 0,4-6 0,0 0 0,-1 0 0,0 0 0,0 0 0,-1 0 0,0 0 0,0-1 0,0 1 0,1-12 0,-1-1 0,-11 58 0,3 9 0,6-42 0,0-22 0,0-4 0,-1-27-28,1 19-110,1 59-198,5 17-1899,1-17-2307,-6-25 3087,2 6-6531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4.508"/>
    </inkml:context>
    <inkml:brush xml:id="br0">
      <inkml:brushProperty name="width" value="0.025" units="cm"/>
      <inkml:brushProperty name="height" value="0.025" units="cm"/>
    </inkml:brush>
  </inkml:definitions>
  <inkml:trace contextRef="#ctx0" brushRef="#br0">1 141 11082,'0'0'11750,"2"-8"-11227,1-1-264,4-9-206,-5 0 3148,-4 24-1787,-2 14-255,8-15-957,6-10 39,-5-1-67,-1 0-1,1 0 0,-2 0 1,1 0-1,0-1 0,-1 1 1,0-1-1,-1 0 0,0 0 0,0 0 1,0 0-1,-1 0 0,0-1 1,1-12-1,-19 55 110,12-17-283,1 1 0,0 1 0,1-1 0,1 0 0,2 34 0,3-45 0,6-16 0,4-14 0,-9 8-1484,0 0 0,-1 0 0,-1 0 0,1-25 0,-9 52-19123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9.308"/>
    </inkml:context>
    <inkml:brush xml:id="br0">
      <inkml:brushProperty name="width" value="0.025" units="cm"/>
      <inkml:brushProperty name="height" value="0.025" units="cm"/>
    </inkml:brush>
  </inkml:definitions>
  <inkml:trace contextRef="#ctx0" brushRef="#br0">62 73 6598,'0'0'19192,"1"4"-18525,1 11 1486,-1-38-1153,-1 20-939,0 0-1,0 0 1,0 0 0,0 1 0,0-1 0,-1 0-1,1 0 1,-1 0 0,0 0 0,0 0 0,0 0-1,0 1 1,0-1 0,-1 0 0,1 1 0,-1-1-1,0 1 1,-3-4 0,4 6-47,0 0 0,1 0 0,-1 0 0,0 1-1,1-1 1,-1 0 0,0 1 0,1-1 0,-1 0 0,0 1 0,1-1 0,-1 1 0,1-1-1,-1 1 1,1-1 0,-1 1 0,1 0 0,-1-1 0,1 1 0,0 0 0,-1-1-1,1 1 1,0 0 0,-1-1 0,1 1 0,0 0 0,0 0 0,0-1 0,0 1-1,0 0 1,0 0 0,0-1 0,0 1 0,0 0 0,0 1 0,-2 32 2,2-32 13,5 31-42,0-21 75,-4-12-55,-1 0 1,0 0-1,1-1 0,-1 1 1,1 0-1,-1 0 0,0 0 1,1 0-1,-1-1 0,0 1 1,1 0-1,-1 0 0,0 0 1,1-1-1,-1 1 0,0 0 1,0-1-1,1 1 0,-1 0 1,0-1-1,0 1 1,0 0-1,1-1 0,-1 1 1,0 0-1,0-1 0,0 1 1,0-1-1,0 1 0,0 0 1,0-1-1,0 1 0,0-1 1,2-6 27,0 1 1,-1-1-1,0 0 1,0 1 0,-1-1-1,0 0 1,0 0-1,0 0 1,-1 0-1,0 1 1,-4-14 0,5 20-36,0-1 1,-1 1 0,1-1 0,0 0 0,0 1 0,-1-1 0,1 1 0,0-1-1,-1 1 1,1 0 0,0-1 0,-1 1 0,1-1 0,0 1 0,-1 0-1,1-1 1,-1 1 0,1 0 0,-1-1 0,1 1 0,-1 0 0,1 0-1,-1-1 1,1 1 0,-1 0 0,0 0 0,1 0 0,-1 0 0,1 0-1,-1 0 1,1 0 0,-2 0 0,-10 14-133,-3 29-47,13-31 133,0-1 1,1 1 0,0 0-1,0 0 1,2 0-1,-1-1 1,4 17 0,-4-28 39,0 1 1,1 0 0,-1-1 0,0 1-1,1 0 1,-1-1 0,1 1-1,-1 0 1,1-1 0,-1 1-1,1-1 1,0 1 0,-1-1 0,1 1-1,0-1 1,-1 0 0,1 1-1,0-1 1,-1 0 0,1 1 0,0-1-1,0 0 1,-1 0 0,1 0-1,0 0 1,0 0 0,-1 0 0,1 0-1,0 0 1,0 0 0,-1 0-1,1 0 1,0 0 0,0 0 0,-1 0-1,1-1 1,1 1 0,0-1 14,-1 0 1,1 0 0,0 0 0,0 0 0,-1 0-1,1 0 1,0 0 0,-1 0 0,1-1-1,-1 1 1,0-1 0,1 1 0,0-3 0,1-3 22,0 0 1,-1 0 0,0 0 0,0 0-1,-1 0 1,1-11 0,-2 16-2,0-1 0,0 1-1,0 0 1,0 0 0,0 0 0,-1-1 0,1 1 0,-1 0-1,1 0 1,-1 0 0,-1-3 0,1 4-2,0 0 0,1 1 0,-1-1 0,0 0 1,1 1-1,-1-1 0,0 1 0,0-1 0,1 1 0,-1-1 0,0 1 0,0-1 1,0 1-1,0 0 0,0-1 0,1 1 0,-1 0 0,0 0 0,0 0 0,0 0 0,0-1 1,0 1-1,0 1 0,0-1 0,0 0 0,0 0 0,-1 0 0,0 2-27,0-1 0,0 0 0,0 0-1,0 1 1,0-1 0,0 1 0,0-1 0,1 1-1,-1 0 1,0 0 0,1 0 0,0 0 0,-1 0-1,1 0 1,0 0 0,0 0 0,0 0 0,0 1-1,1-1 1,-1 0 0,1 1 0,-1 2 0,0 0-16,0-1 0,0 1 0,0 0 0,1 0 0,0 0 0,0 0 0,0-1 0,0 1 0,1 0 0,2 8 0,-3-12-81,1-1 1,0 1-1,-1 0 0,1 0 0,0-1 0,-1 1 1,1 0-1,0-1 0,0 1 0,-1-1 1,1 1-1,0-1 0,0 1 0,0-1 0,0 0 1,0 1-1,0-1 0,0 0 0,0 0 0,0 0 1,0 0-1,0 0 0,0 0 0,-1 0 0,1 0 1,2 0-1,15-8-5017,-4-12-2356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39.871"/>
    </inkml:context>
    <inkml:brush xml:id="br0">
      <inkml:brushProperty name="width" value="0.025" units="cm"/>
      <inkml:brushProperty name="height" value="0.025" units="cm"/>
    </inkml:brush>
  </inkml:definitions>
  <inkml:trace contextRef="#ctx0" brushRef="#br0">53 120 3716,'0'0'3758,"2"-8"-2050,1 0-746,7-18 278,-7 3 7416,-9 23-4593,-14 14-2083,5 13-36,15-28-1911,1 1 0,-1 0 0,0 0 0,0 0 1,1 0-1,-1 0 0,0 0 0,1 0 0,-1 0 0,0 0 0,1 0 1,-1 0-1,0 0 0,1 0 0,-1 0 0,0 0 0,1 0 0,-1 0 1,0 0-1,1 0 0,-1 1 0,0-1 0,1 0 0,-1 0 1,0 0-1,0 0 0,1 1 0,-1-1 0,0 0 0,0 0 0,1 1 1,-1-1-1,0 0 0,0 0 0,0 1 0,0-1 0,1 0 0,-1 1 1,0-1-1,0 0 0,0 1 0,0-1 0,0 0 0,0 1 1,0-1-1,0 0 0,0 1 0,0-1 0,0 0 0,0 1 0,0-1 1,0 0-1,0 1 0,0-1 0,0 0 0,-1 1 0,4-4 49,0 0 0,0 0-1,-1 0 1,1 0 0,-1 0-1,0-1 1,0 1 0,0-1-1,0 1 1,-1-1 0,0 0-1,1 0 1,-1 1 0,-1-1-1,1 0 1,-1 0 0,1 0 0,-1 0-1,0-5 1,0 9-62,0 0-1,0 0 1,0-1-1,0 1 1,0 0 0,0 0-1,0-1 1,0 1 0,0 0-1,0 0 1,0-1 0,0 1-1,0 0 1,0 0 0,-1-1-1,1 1 1,0 0 0,0 0-1,0 0 1,0-1-1,0 1 1,0 0 0,-1 0-1,1 0 1,0-1 0,0 1-1,0 0 1,-1 0 0,1 0-1,0 0 1,0 0 0,0-1-1,-1 1 1,1 0 0,0 0-1,0 0 1,-1 0 0,1 0-1,0 0 1,-1 0-1,-11 5 138,-8 15-217,18-15 80,0 1 0,0-1 1,1 1-1,-1 0 0,1-1 0,1 1 0,-1 7 1,1-12-17,0 0 0,0-1 0,0 1 0,0 0 1,0 0-1,0-1 0,0 1 0,0 0 1,0-1-1,1 1 0,-1 0 0,0-1 1,0 1-1,1 0 0,-1-1 0,0 1 0,1-1 1,-1 1-1,1 0 0,-1-1 0,1 1 1,-1-1-1,1 1 0,0 0 0,0-1-1,0-1-1,1 1 0,-1 0 0,0 0 1,0 0-1,0-1 0,1 1 0,-1-1 1,0 1-1,0-1 0,0 1 1,0-1-1,0 1 0,0-1 0,0 0 1,0 0-1,0 0 0,0 1 0,0-1 1,0-2-1,3 0-2,0-1 0,-1-1 0,1 1 0,-1 0 0,0-1 0,-1 1 0,1-1 0,-1 0 0,0 0 0,0 0 0,0 0 0,-1 0 0,1-1 0,-1 1 0,-1 0 0,1-1 0,-1-8 0,0 13 0,0 1 0,-1-1 0,1 1 0,0-1 0,0 1 0,-1-1 0,1 1 0,0-1 0,-1 1 0,1 0 0,0-1 0,-1 1 0,1 0 0,-1-1 0,1 1 0,-1 0 0,1 0 0,-1-1 0,1 1 0,-1 0 0,1 0 0,-1 0 0,1-1 0,-1 1 0,1 0 0,-1 0 0,1 0 0,-1 0 0,1 0 0,-1 0 0,0 0 0,1 0 0,-1 1 0,1-1 0,-1 0 0,1 0 0,-1 0 0,1 1 0,-1-1 0,1 0 0,-1 0 0,1 1 0,0-1 0,-1 0 0,1 1 0,-1-1 0,1 0 0,-1 2 0,-23 16 0,19-12 0,0 1 0,0 1 0,1-1 0,0 1 0,0-1 0,1 1 0,0 0 0,0 1 0,1-1 0,0 0 0,0 1 0,1-1 0,-1 18 0,4-25 0,-1-1 0,1 1 0,0 0 0,-1-1 0,1 1 0,0-1 0,-1 1 0,1-1 0,0 0 0,-1 0 0,1 0 0,0 0 0,0 0 0,-1 0 0,1 0 0,0 0 0,0-1 0,-1 1 0,3-2 0,3 0 0,-1-1 0,0 0 0,-1 0 0,1-1 0,0 0 0,-1 0 0,0 0 0,0 0 0,0-1 0,-1 0 0,1 0 0,-1 0 0,0-1 0,-1 0 0,1 1 0,-1-1 0,-1 0 0,1 0 0,-1-1 0,0 1 0,3-13 0,-5 18 0,0 0 0,0 1 0,-1-1 0,1 0 0,0 1 0,0-1 0,-1 1 0,1-1 0,0 1 0,-1-1 0,1 0 0,0 1 0,-1-1 0,1 1 0,-1-1 0,1 1 0,-1 0 0,1-1 0,-1 1 0,1 0 0,-1-1 0,1 1 0,-1 0 0,1-1 0,-1 1 0,0 0 0,1 0 0,-1 0 0,0 0 0,1-1 0,-1 1 0,0 0 0,1 0 0,-1 0 0,1 0 0,-1 1 0,0-1 0,1 0 0,-1 0 0,0 0 0,1 0 0,-1 1 0,1-1 0,-1 0 0,0 1 0,1-1 0,-1 0 0,0 1 0,-30 16 0,26-11 0,1-3 0,0 1 0,1-1 0,0 1 0,0-1 0,0 1 0,0 0 0,0 0 0,1 0 0,0 1 0,0-1 0,-3 7 0,5-10 0,0-1 0,0 0 0,1 1 0,-1-1 0,0 0 0,0 1 0,0-1 0,0 0 0,0 1 0,1-1 0,-1 0 0,0 1 0,0-1 0,0 0 0,1 1 0,-1-1 0,0 0 0,0 0 0,1 0 0,-1 1 0,0-1 0,1 0 0,-1 0 0,0 0 0,1 0 0,-1 1 0,0-1 0,1 0 0,-1 0 0,0 0 0,1 0 0,-1 0 0,0 0 0,1 0 0,-1 0 0,1 0 0,-1 0 0,0 0 0,1 0 0,-1 0 0,0 0 0,1-1 0,-1 1 0,0 0 0,1 0 0,-1 0 0,0 0 0,1-1 0,-1 1 0,16-6 0,34-29 0,-47 33 0,0 0 0,-1-1 0,1 1 0,-1-1 0,0 1 0,0-1 0,0 0 0,0 1 0,0-1 0,-1 0 0,1 0 0,-1-1 0,0 1 0,0 0 0,1-5 0,-2 7 0,-1 1 0,1-1 0,-1 1 0,1-1 0,0 1 0,-1-1 0,1 1 0,-1-1 0,1 1 0,-1 0 0,0-1 0,1 1 0,-1 0 0,1-1 0,-1 1 0,0 0 0,1 0 0,-1 0 0,0 0 0,1-1 0,-1 1 0,0 0 0,1 0 0,-1 0 0,0 0 0,1 1 0,-1-1 0,0 0 0,1 0 0,-1 0 0,1 0 0,-1 1 0,0-1 0,0 1 0,-26 8 0,22-7 0,1 1 0,-1 1 0,1-1 0,0 1 0,0-1 0,0 1 0,1 0 0,-1 1 0,1-1 0,0 0 0,0 1 0,1 0 0,0 0 0,-1 0 0,1 0 0,1 0 0,-1 0 0,0 7 0,2-11 0,0-1 0,1 1 0,-1 0 0,0-1 0,1 1 0,-1-1 0,1 1 0,-1-1 0,1 1 0,-1-1 0,1 1 0,0-1 0,-1 1 0,1-1 0,0 0 0,-1 1 0,1-1 0,-1 0 0,1 0 0,0 0 0,0 1 0,-1-1 0,1 0 0,0 0 0,-1 0 0,1 0 0,0 0 0,0 0 0,-1 0 0,1 0 0,0-1 0,-1 1 0,1 0 0,0 0 0,-1 0 0,1-1 0,0 1 0,-1 0 0,1-1 0,1 0 0,29-12 0,-23 8 0,0 0 0,0 0 0,-1 0 0,0-1 0,0 0 0,0-1 0,10-13 0,-17 20-1,0 0-1,0-1 1,1 1-1,-1 0 1,0 0-1,0 0 1,0 0-1,0 0 1,0-1-1,0 1 1,0 0-1,0 0 1,0 0-1,0 0 1,0-1-1,0 1 1,1 0-1,-1 0 1,0 0-1,0-1 1,-1 1-1,1 0 1,0 0-1,0 0 1,0 0-1,0-1 1,0 1-1,0 0 1,0 0-1,0 0 1,0 0-1,0-1 1,0 1-1,0 0 1,0 0-1,-1 0 1,1 0-1,0 0 1,0 0-1,0-1 1,0 1-1,0 0 1,-1 0-1,1 0 1,0 0-1,0 0 1,0 0-1,0 0 1,-1 0-1,1 0 1,0 0-1,0 0 1,0 0-1,0 0 1,-1 0-1,1 0 1,0 0-1,0 0 1,0 0-1,-11 1-514,11-1 273,-8 4-708,0 0 0,0 0-1,1 1 1,0 0 0,0 0-1,-11 12 1,-6 3-4679,6-7-2917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1.759"/>
    </inkml:context>
    <inkml:brush xml:id="br0">
      <inkml:brushProperty name="width" value="0.025" units="cm"/>
      <inkml:brushProperty name="height" value="0.025" units="cm"/>
    </inkml:brush>
  </inkml:definitions>
  <inkml:trace contextRef="#ctx0" brushRef="#br0">1174 314 3908,'3'-10'640,"2"-4"162,-1 1 0,0-2 0,-1 1 0,1-23 0,-4 31-478,1 0 0,-2-1 0,1 1 0,-1 0 0,0 0-1,0 0 1,0 0 0,-1 0 0,0 0 0,0 0 0,-1 0 0,0 1 0,0-1 0,0 1 0,-7-9 0,0 4-100,-1 0 0,0 0 1,0 1-1,-1 0 0,-1 1 0,1 1 0,-1 0 0,0 0 1,-1 1-1,1 1 0,-1 1 0,0 0 0,-1 0 1,1 1-1,-1 1 0,1 1 0,-1 0 0,0 1 1,1 0-1,-20 3 0,-4 3-189,1 1 0,0 1 0,1 2 1,0 2-1,1 1 0,-60 32 0,51-21 48,1 3-1,2 1 1,0 2-1,2 1 1,2 3-1,1 1 1,1 1-1,-43 61 1,58-69-38,1 1 1,1 1 0,2 0-1,1 2 1,1 0 0,2 0 0,1 1-1,2 1 1,1 0 0,1 0 0,2 0-1,2 1 1,1 36 0,2-57-21,1-1 1,1 1-1,1-1 1,0 1-1,0-1 1,1 0 0,1 0-1,0-1 1,1 1-1,1-1 1,10 16-1,-6-14 46,1 1 0,0-2 0,1 0 0,1 0-1,0-2 1,0 1 0,29 15 0,-11-10 10,1-1 0,1-2-1,0-2 1,0-1 0,1-2 0,1-1 0,-1-1 0,44 1 0,-31-5-46,0-3-1,0-2 1,1-2-1,-1-2 1,-1-2-1,0-2 1,0-2-1,-1-2 1,0-3-1,-1-1 1,-1-2-1,-1-2 1,-1-2-1,50-37 1,-46 26 95,0-1 1,-3-2-1,-1-3 0,-2-1 1,-2-1-1,39-59 0,-59 76 137,-2-2 0,0 1 0,-2-2 0,-1 0 0,-2 0 0,0-1 0,-2-1 0,-2 1 0,0-1 0,-2-1 0,-2 1 0,0-60 0,-4 80-211,1 1 0,-2-1 0,0 0 0,0 1 0,-1-1 0,0 1 0,0 0 0,-2 0 0,1 0 0,-1 1 0,0-1 0,-1 1 1,0 0-1,-1 1 0,0 0 0,0 0 0,0 0 0,-1 1 0,0 0 0,-1 0 0,0 1 0,0 0 0,0 1 0,-1 0 0,1 0 0,-1 1 0,0 0 0,-1 1 0,1 0 0,0 1 0,-19-3 1,4 3-228,0 1 1,-1 1 0,1 1 0,0 1 0,0 1-1,-24 7 1,-140 50-6464,125-38 1957,8-3-4660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5.288"/>
    </inkml:context>
    <inkml:brush xml:id="br0">
      <inkml:brushProperty name="width" value="0.025" units="cm"/>
      <inkml:brushProperty name="height" value="0.025" units="cm"/>
    </inkml:brush>
  </inkml:definitions>
  <inkml:trace contextRef="#ctx0" brushRef="#br0">0 83 3940,'0'0'1409,"12"-49"-2114,-8 15-1216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137"/>
    </inkml:context>
    <inkml:brush xml:id="br0">
      <inkml:brushProperty name="width" value="0.025" units="cm"/>
      <inkml:brushProperty name="height" value="0.025" units="cm"/>
    </inkml:brush>
  </inkml:definitions>
  <inkml:trace contextRef="#ctx0" brushRef="#br0">0 0 5765,'0'0'4901,"3"62"-3748,-3-26-352,0 8-160,1 6-161,1 6-320,0-3-96,3-5-64,-2-5-608,-1-9-1,1-7 545,1-6 64,-1-6-192,1 4-1089,0 0-1634,-1 4-1441</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6.624"/>
    </inkml:context>
    <inkml:brush xml:id="br0">
      <inkml:brushProperty name="width" value="0.025" units="cm"/>
      <inkml:brushProperty name="height" value="0.025" units="cm"/>
    </inkml:brush>
  </inkml:definitions>
  <inkml:trace contextRef="#ctx0" brushRef="#br0">0 0 1698,'0'0'1793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6.269"/>
    </inkml:context>
    <inkml:brush xml:id="br0">
      <inkml:brushProperty name="width" value="0.025" units="cm"/>
      <inkml:brushProperty name="height" value="0.025" units="cm"/>
    </inkml:brush>
  </inkml:definitions>
  <inkml:trace contextRef="#ctx0" brushRef="#br0">246 28 6983,'0'0'20024,"7"-5"-18722,21-15-36,-39 18 1011,-10 6-2093,-4 9-103,0 2 0,0 0 0,1 2 1,1 0-1,1 2 0,1 0 0,0 2 1,-23 30-1,43-50-81,-1 1 0,1-1 0,0 1 0,0-1 0,0 1 0,1 0 0,-1-1 0,0 1 0,1 0 0,-1-1 0,1 1 0,-1 0 0,1 0 0,0 0 0,0-1 0,0 1 0,0 0 0,0 0 0,0 2 0,1-3 0,0 0 0,-1 0 0,1 1 0,0-1 0,0 0 0,0 0 0,0 0 0,0 0 0,0 0 0,0 0 0,0-1 0,0 1 0,0 0 0,0 0 0,1-1 0,-1 1 0,0-1 0,1 1 0,1 0 0,10 1 0,0 0 0,1 0 0,-1-2 0,20 0 0,1 1 0,-32-1 0,0 0 0,0 0 0,0 0 0,0 0 0,-1 1 0,1-1 0,0 1 0,0 0 0,0-1 0,0 1 0,-1 0 0,1 0 0,0 0 0,-1 0 0,1 0 0,-1 0 0,1 1 0,-1-1 0,0 1 0,1-1 0,-1 1 0,1 1 0,-1-1 0,-1 0 0,1 0 0,-1 0 0,0 0 0,0 0 0,0 0 0,0 0 0,0 0 0,-1 0 0,1 0 0,-1 0 0,1 0 0,-1 0 0,1 0 0,-1-1 0,0 1 0,-2 3 0,-2 3 0,-1 0 0,0 0 0,0-1 0,0 0 0,-1 0 0,0 0 0,-13 8 0,20-14 0,0-1 0,-1 0 0,1 0 0,0 1 0,-1-1 0,1 0 0,0 1 0,0-1 0,0 1 0,0-1 0,-1 0 0,1 1 0,0-1 0,0 0 0,0 1 0,0-1 0,0 1 0,0-1 0,0 1 0,0-1 0,0 0 0,0 1 0,0-1 0,0 1 0,0-1 0,0 0 0,1 1 0,-1-1 0,0 0 0,0 1 0,0-1 0,0 1 0,1-1 0,-1 0 0,0 1 0,0-1 0,1 0 0,-1 0 0,0 1 0,1-1 0,-1 0 0,0 0 0,1 1 0,-1-1 0,0 0 0,1 0 0,-1 0 0,1 1 0,28 16 0,-10-5 0,-18-10 0,0-1 0,1 1 0,-1 0 0,0 0 0,0 0 0,0-1 0,0 1 0,-1 0 0,1 0 0,0 0 0,-1 1 0,1-1 0,-1 0 0,0 0 0,0 0 0,0 0 0,0 0 0,0 0 0,0 0 0,-1 1 0,1-1 0,-1 0 0,1 0 0,-1 0 0,0 0 0,0 0 0,0-1 0,0 1 0,0 0 0,-2 3 0,-5 5 0,0 0 0,0 0 0,-18 16 0,18-19 0,-25 21 0,24-22 0,1 0 0,0 1 0,0-1 0,1 2 0,0-1 0,0 1 0,1 0 0,0 0 0,-8 15 0,14-22 0,-1 0 0,1 0 0,0 0 0,-1 1 0,1-1 0,0 0 0,0 0 0,0 0 0,0 0 0,0 1 0,0-1 0,0 0 0,0 0 0,0 0 0,1 0 0,-1 1 0,0-1 0,1 0 0,-1 0 0,1 0 0,-1 0 0,1 0 0,-1 0 0,2 1 0,0 0 0,0 0 0,0-1 0,0 1 0,1-1 0,-1 0 0,0 0 0,0 0 0,1 0 0,-1 0 0,6 1 0,5 0 0,1 0 0,0-1 0,18 0 0,-26-1 0,30 1-528,-17-1-1105,0 1-1,-1-2 0,1-1 0,22-4 1,-2-6-8665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7.243"/>
    </inkml:context>
    <inkml:brush xml:id="br0">
      <inkml:brushProperty name="width" value="0.025" units="cm"/>
      <inkml:brushProperty name="height" value="0.025" units="cm"/>
    </inkml:brush>
  </inkml:definitions>
  <inkml:trace contextRef="#ctx0" brushRef="#br0">325 62 929,'0'0'2605,"-10"-4"-2071,-33-9-130,13 5-38,-47-21 1,70 27-194,1 1 1,0-1-1,-1 1 0,0 0 1,1 1-1,-1 0 1,1 0-1,-12 1 0,-5 0 2415,21 3-1368,1-3-1325,1-1 0,0 1 0,0-1 1,0 1-1,0-1 0,0 1 0,0-1 0,-1 0 0,1 1 0,0-1 0,0 1 1,-1-1-1,1 0 0,0 1 0,-1-1 0,1 0 0,0 1 0,-1-1 0,1 0 1,0 0-1,-1 1 0,1-1 0,-1 0 0,1 0 0,0 0 0,-1 1 0,1-1 1,-1 0-1,1 0 0,-1 0 0,1 0 0,-1 0 0,1 0 0,-1 0 1,-28-2 6308,11 0-5645,8 1-7760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9.188"/>
    </inkml:context>
    <inkml:brush xml:id="br0">
      <inkml:brushProperty name="width" value="0.025" units="cm"/>
      <inkml:brushProperty name="height" value="0.025" units="cm"/>
    </inkml:brush>
  </inkml:definitions>
  <inkml:trace contextRef="#ctx0" brushRef="#br0">55 39 7175,'0'0'10548,"-9"-5"-9645,-1-1-527,-25-21 2803,52 29 1412,3 0-2434,397 149-91,-315-123-2059,-48-16 3,-2 4 0,1 1 0,50 25 1,-63-23 21,1-1 0,0-3 0,80 19 0,-59-16 77,-1 2 1,100 49 0,36 13-92,253 66 9,-209-47 3,-139-56-28,257 85-7,-142-57 47,233 106-15,-101-6-171,-133-64 101,659 269 41,-864-374 4,159 64-58,635 290-401,-407-171 216,13-28-174,-7-4-82,-90-52-869,-304-100 1374,-1 1 0,1 0 1,0 0-1,-1 1 0,0 0 1,0 1-1,-1 0 1,1 0-1,-1 1 0,-1 0 1,1 1-1,-1-1 1,10 15-1,-17-21-168,0-1-1,0 1 1,0 0 0,0-1-1,0 1 1,0 0 0,0-1-1,0 1 1,0 0 0,0-1 0,0 1-1,-1-1 1,1 1 0,0 0-1,0-1 1,-1 1 0,1 0-1,0-1 1,-1 1 0,1-1-1,-1 1 1,1-1 0,-1 1-1,1-1 1,-1 1 0,1-1-1,-1 0 1,1 1 0,-1-1 0,1 0-1,-1 1 1,0-1 0,1 0-1,-1 0 1,0 0 0,1 1-1,-1-1 1,0 0 0,1 0-1,-1 0 1,0 0 0,1 0-1,-1 0 1,0 0 0,0-1 0,-1 2-671,-21 3-7652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391"/>
    </inkml:context>
    <inkml:brush xml:id="br0">
      <inkml:brushProperty name="width" value="0.025" units="cm"/>
      <inkml:brushProperty name="height" value="0.025" units="cm"/>
    </inkml:brush>
  </inkml:definitions>
  <inkml:trace contextRef="#ctx0" brushRef="#br0">354 9 4773,'0'0'19186,"-12"-3"-17724,11 3-1416,-5-2 68,1 1-1,0 0 1,0 0-1,-1 1 1,1-1-1,-1 1 1,1 0-1,0 1 1,-1-1-1,1 1 1,0 0-1,-1 0 1,1 1-1,0 0 1,0 0-1,-8 4 1,-12 9 235,1 0 1,1 2-1,-29 27 1,46-38-329,-1 0 0,1 1 0,0 0 0,1 0 0,-1 1 0,1-1 0,1 1 0,0 0 0,0 0 0,0 1 0,1-1 0,0 1 0,1 0 0,-2 14 0,4-20-19,0 0 0,0 0 0,0-1 0,1 1 0,-1 0 0,1-1 0,0 1 0,0-1 0,0 1 0,0-1 0,0 1 0,0-1 0,1 1 0,-1-1 0,1 0 0,0 0 0,0 0 0,0 0 0,0 0 0,0 0 0,0-1 0,0 1 0,0-1 0,1 1 0,-1-1 0,1 0 0,-1 0 0,1 0 0,-1 0 0,1 0 0,4 0 0,13 3-19,0 0-1,0-2 0,30 1 0,-11 0-103,-30-3 92,-1 2 0,1-1 0,-1 1 0,0 0 0,0 1 0,0 0 0,0 0 0,15 9 0,-21-10 27,1 0 0,-1 0 0,0 0 0,0 0 0,0 0 0,0 1 0,0-1 0,-1 1 0,1-1 0,-1 1 0,1-1 0,-1 1 0,0 0 0,0 0 1,0-1-1,-1 1 0,1 0 0,-1 0 0,1 0 0,-1 0 0,0 0 0,0 0 0,-1 0 0,1 0 0,0 0 0,-1 0 0,0 0 0,1 0 0,-3 2 0,0 2 42,0 0 1,0 0-1,-1 0 0,0-1 1,0 0-1,-1 0 0,0 0 1,0 0-1,0-1 1,-1 0-1,0 0 0,-7 5 1,-5 2 74,-1 0 1,0-1 0,-21 8-1,27-13 162,-1-1 0,0 0-1,0-1 1,0-1 0,-1 0-1,0-1 1,1 0-1,-1-1 1,0-1 0,-22-2-1,36 2-278,0 0 0,0 0 0,0 0 0,0 0 0,0-1 1,0 1-1,0 0 0,1-1 0,-1 1 0,0 0 0,0-1 0,0 1 0,0-1 0,1 1 0,-1-1 0,0 1 0,0-1 0,1 0 0,-1 1 0,1-1 0,-1 0 0,0 0 0,1 0 0,0 1 0,-1-1 0,1 0 0,-1 0 0,1 0 0,0 0 0,0 0 1,-1 0-1,1 1 0,0-1 0,0 0 0,0 0 0,0 0 0,0 0 0,0 0 0,0 0 0,0 0 0,1 0 0,-1 0 0,0 0 0,0 0 0,1 1 0,-1-1 0,1 0 0,-1 0 0,2-1 0,0-3-261,1 1 0,0 0-1,0 0 1,0 0 0,0 0-1,1 0 1,6-5 0,4 0-2186,0 1 0,0 1 0,23-9 0,-25 10-12,19-7-6001</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968"/>
    </inkml:context>
    <inkml:brush xml:id="br0">
      <inkml:brushProperty name="width" value="0.025" units="cm"/>
      <inkml:brushProperty name="height" value="0.025" units="cm"/>
    </inkml:brush>
  </inkml:definitions>
  <inkml:trace contextRef="#ctx0" brushRef="#br0">83 0 12204,'0'0'9342,"-7"12"-7629,-6 14-1131,1 0 0,2 0 0,1 1 0,0 1 0,-4 33 0,7-17-235,2 0 1,4 87 0,1-112-500,1 0-1,1-1 1,1 1-1,0-1 1,2 1 0,0-1-1,0-1 1,2 1 0,15 24-1,-22-39-388,1 0 1,0-1-1,0 0 0,0 1 0,0-1 0,0 0 0,0 0 1,1 0-1,-1 0 0,1-1 0,-1 1 0,5 1 1,4-1-6400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1.902"/>
    </inkml:context>
    <inkml:brush xml:id="br0">
      <inkml:brushProperty name="width" value="0.025" units="cm"/>
      <inkml:brushProperty name="height" value="0.025" units="cm"/>
    </inkml:brush>
  </inkml:definitions>
  <inkml:trace contextRef="#ctx0" brushRef="#br0">380 0 10250,'0'0'15097,"-10"2"-14035,3 0-960,1 0 1,-1 1-1,1-1 1,-1 1-1,1 1 1,0-1-1,0 1 1,0 0-1,1 0 0,-1 1 1,1 0-1,0 0 1,1 0-1,-6 7 1,-12 18 269,-29 49 1,41-61-263,-33 55 541,-45 102 1,76-146-543,0 2 1,3 0 0,0 0 0,2 0-1,1 1 1,-3 54 0,9-81-148,0 1 0,1 0-1,-1 0 1,1 0 0,0 0 0,1 0 0,0-1 0,-1 1-1,2-1 1,-1 1 0,1-1 0,-1 0 0,2 0 0,-1 0 0,0 0-1,1 0 1,0-1 0,0 0 0,0 0 0,1 0 0,-1 0-1,1-1 1,9 6 0,-1-3-861,0 0 0,1 0 0,0-2 1,-1 0-1,1 0 0,1-1 0,-1-1 0,27 1 0,18-2-5400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2.944"/>
    </inkml:context>
    <inkml:brush xml:id="br0">
      <inkml:brushProperty name="width" value="0.025" units="cm"/>
      <inkml:brushProperty name="height" value="0.025" units="cm"/>
    </inkml:brush>
  </inkml:definitions>
  <inkml:trace contextRef="#ctx0" brushRef="#br0">399 125 4965,'0'0'12139,"0"-11"-10751,1-1-1361,1 3 626,-2 1 0,1-1 0,-1 0-1,-2-12 1,2 19-467,0 0 0,-1 1 0,1-1 0,0 0 0,-1 0 0,0 0 0,0 0 0,1 0 0,-1 1 0,0-1 0,0 0 0,-1 1 0,1-1 0,0 1 0,0-1 0,-1 1 0,1-1 0,-1 1 0,1 0 0,-1 0 0,0 0 0,1 0 0,-1 0 0,0 0 0,0 0 0,0 1 0,-2-2 0,-5 1 47,0-1 1,-1 1-1,1 1 0,-1-1 1,1 2-1,-1-1 0,1 2 1,-1-1-1,1 1 1,0 0-1,-1 1 0,1 0 1,-10 5-1,5-1-109,1 1-1,0 0 1,1 1 0,-1 0-1,2 1 1,-1 0-1,-18 23 1,18-19-46,1 2 0,0-1 0,1 1 0,0 1 0,1 0 0,2 0 1,-1 1-1,2-1 0,0 2 0,2-1 0,-1 1 0,2-1 0,-1 35 0,4-49-71,0-1 0,0 1 0,1 0 0,-1 0 0,1-1 0,0 1 0,0 0 0,0-1 0,1 1 0,-1-1 0,1 1 0,0-1 0,0 0 0,0 1 1,0-1-1,1 0 0,-1-1 0,1 1 0,0 0 0,3 2 0,-1-2 4,1 0 1,-1-1-1,1 1 1,-1-1-1,1 0 1,0 0-1,0-1 1,0 0-1,0 0 1,0 0-1,10-1 1,-1 0 2,1-1 0,-1-1 0,0 0 0,0-1 0,0-1 0,0 0 1,0-1-1,-1-1 0,17-9 0,12-13-14,-41 26 0,0 0 0,0 0 0,0 0 0,0 0 0,0 0 0,0 0 0,0 0 0,-1-1 0,1 1 0,-1-1 0,0 1 0,0-1 0,0 0 0,1-4 0,-2 6 0,0 1 0,-1-1 0,1 0 0,0 0 0,-1 1 0,1-1 0,-1 0 0,1 0 0,-1 1 0,1-1 0,-1 1 0,0-1 0,1 0 0,-1 1 0,0-1 0,1 1 0,-1 0 0,0-1 0,0 1 0,1 0 0,-1-1 0,0 1 0,0 0 0,0 0 0,1-1 0,-1 1 0,0 0 0,0 0 0,0 0 0,0 0 0,0 0 0,1 0 0,-1 1 0,-1-1 0,-35 3 0,24 1 0,-1 1 0,1 0 0,1 1 0,-1 1 0,1-1 0,0 2 0,-15 12 0,66-48 0,48-25 0,-75 45 0,1 2 0,0 0 0,1 0 0,-1 1 0,1 1 0,0 0 0,1 1 0,23-2 0,-37 5 0,-1 0 0,1 0 0,0 0 0,-1 0 0,1 0 0,0 0 0,-1 1 0,1-1 0,-1 0 0,1 0 0,0 1 0,-1-1 0,1 0 0,-1 1 0,1-1 0,-1 1 0,1-1 0,-1 0 0,1 1 0,-1-1 0,0 1 0,1-1 0,-1 1 0,0 0 0,1-1 0,-1 1 0,0-1 0,0 1 0,1 0 0,0 26 0,-12 27 0,-9 0 0,-39 76 0,98-176-5493,-22 29 1959,-2 1-3422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3.988"/>
    </inkml:context>
    <inkml:brush xml:id="br0">
      <inkml:brushProperty name="width" value="0.025" units="cm"/>
      <inkml:brushProperty name="height" value="0.025" units="cm"/>
    </inkml:brush>
  </inkml:definitions>
  <inkml:trace contextRef="#ctx0" brushRef="#br0">71 574 7719,'-25'20'8148,"-2"1"-3264,8-10 1527,27-33-3689,21-27-1605,41-54 0,4-5-756,-28 34-265,-3-3 0,39-99 0,-73 160-96,-10 36 0,-12 37 0,5-29 0,-48 172 0,51-173 0,0 1 0,2-1 0,1 0 0,1 1 0,4 39 0,9-26 0,-12-39 0,0-1 0,1 1 0,0-1 0,-1 0 0,1 1 0,0-1 0,-1 0 0,1 1 0,0-1 0,0 0 0,0 0 0,0 0 0,0 0 0,1 0 0,-1 0 0,0 0 0,0 0 0,1-1 0,-1 1 0,0 0 0,1-1 0,-1 1 0,1-1 0,-1 0 0,3 1 0,-2-2-193,-1 0 0,0 0 1,0 0-1,0 0 0,0 0 0,0 0 0,0 0 0,0 0 1,0-1-1,0 1 0,0 0 0,-1-1 0,1 1 1,-1-1-1,1 1 0,-1 0 0,1-1 0,-1 1 0,0-1 1,0-3-1,1 4-67,-1 0 0,1 0 1,-1 0-1,0 0 0,0 0 1,0-1-1,1 1 0,-1 0 1,0 0-1,-1 0 0,1-1 0,0 1 1,0 0-1,0 0 0,-1 0 1,1 0-1,0-1 0,-1 1 0,1 0 1,-1 0-1,0 0 0,1 0 1,-1 0-1,0 0 0,0 0 1,-1-1-1,-12 1-6920,-3 1-3374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345"/>
    </inkml:context>
    <inkml:brush xml:id="br0">
      <inkml:brushProperty name="width" value="0.025" units="cm"/>
      <inkml:brushProperty name="height" value="0.025" units="cm"/>
    </inkml:brush>
  </inkml:definitions>
  <inkml:trace contextRef="#ctx0" brushRef="#br0">1 46 4612,'0'0'23222,"66"-10"-21396,-30 9-449,5-3-512,2 1-448,-1 3-289,-4 0-64,-7 0-64,-4 0-417,-8 0-864,-8 0-1281,-6 0-1826,-5-10-2051,0-7-10601</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705"/>
    </inkml:context>
    <inkml:brush xml:id="br0">
      <inkml:brushProperty name="width" value="0.025" units="cm"/>
      <inkml:brushProperty name="height" value="0.025" units="cm"/>
    </inkml:brush>
  </inkml:definitions>
  <inkml:trace contextRef="#ctx0" brushRef="#br0">269 1 16015,'0'0'10042,"11"1"-9108,-6-1-881,-1 0 1,1 1 0,-1 0-1,1 0 1,-1 0-1,1 0 1,-1 1-1,0 0 1,0-1 0,0 2-1,0-1 1,0 0-1,0 1 1,-1 0-1,1 0 1,-1 0 0,0 0-1,0 0 1,0 1-1,0-1 1,0 1-1,-1 0 1,0 0 0,0 0-1,0 0 1,0 0-1,0 1 1,1 6-1,3 14 57,0 0-1,-2 0 0,-1 0 1,-1 0-1,-1 0 0,-1 1 1,-1-1-1,-1 0 0,-1 1 1,-2-1-1,-1-1 0,0 1 1,-12 26-1,-13 26-44,-2-1-1,-74 118 1,74-141-2318,-61 77 0,32-60-3747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5.859"/>
    </inkml:context>
    <inkml:brush xml:id="br0">
      <inkml:brushProperty name="width" value="0.025" units="cm"/>
      <inkml:brushProperty name="height" value="0.025" units="cm"/>
    </inkml:brush>
  </inkml:definitions>
  <inkml:trace contextRef="#ctx0" brushRef="#br0">1 1 4484,'0'52'9828,"15"-33"-7239,-8 34-3190,-7 28-6152,-1-34 1792,1-26 1848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6.952"/>
    </inkml:context>
    <inkml:brush xml:id="br0">
      <inkml:brushProperty name="width" value="0.025" units="cm"/>
      <inkml:brushProperty name="height" value="0.025" units="cm"/>
    </inkml:brush>
  </inkml:definitions>
  <inkml:trace contextRef="#ctx0" brushRef="#br0">31 4 6182,'-12'8'3811,"4"-2"2531,1-2-3299,3 0-576,4-2-994,0 1-640,10-2-225,11-1 193,8 0 64,6 0-288,5 0-481,-1-3-32,-2-2-513,-7 1-1376,-6-1-1058,-11-2-1377,-5 0-3267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204"/>
    </inkml:context>
    <inkml:brush xml:id="br0">
      <inkml:brushProperty name="width" value="0.025" units="cm"/>
      <inkml:brushProperty name="height" value="0.025" units="cm"/>
    </inkml:brush>
  </inkml:definitions>
  <inkml:trace contextRef="#ctx0" brushRef="#br0">3 0 1121,'0'0'5221,"3"56"-4228,-3-38-224,0 4-161,0-1-63,0 0-161,0-1-256,0 0-64,-2-2-32,1-2-32,0-5-96,-1-3-1057,2-3-1537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593"/>
    </inkml:context>
    <inkml:brush xml:id="br0">
      <inkml:brushProperty name="width" value="0.025" units="cm"/>
      <inkml:brushProperty name="height" value="0.025" units="cm"/>
    </inkml:brush>
  </inkml:definitions>
  <inkml:trace contextRef="#ctx0" brushRef="#br0">20 1 3876,'-1'13'2717,"-5"165"2125,7-167-4699,6 1-4648,0 1-344,-5 0 5380,-17 177 6269,0 0-5598,22-192-3473,-7 2 2221,0-1 0,0 1 1,1 0-1,-1-1 0,0 1 1,0 0-1,1-1 0,-1 1 0,0 0 1,0 0-1,1-1 0,-1 1 1,0 0-1,1 0 0,-1 0 1,1-1-1,-1 1 0,0 0 1,1 0-1,-1 0 0,0 0 1,1 0-1,-1 0 0,1 0 1,-1 0-1,0 0 0,1 0 1,-1 0-1,1 0 0,-1 0 1,0 0-1,1 0 0,-1 0 0,1 0 1,-1 1-1,0-1 0,1 0 1,-1 0-1,0 0 0,1 1 1,-1-1-1,0 0 0,1 0 1,-1 1-1,0-1 0,0 0 1,1 1-1,-1-1 0,0 0 1,0 1-1,0-1 0,1 0 1,-1 1-1,4 45 1038,-1-1 1,-5 66 0,0-25 465,0-45-773,1-29-547,0 0 1,1 0-1,0 0 1,0-1-1,2 1 0,-1 0 1,6 17-1,-7-29-143,0-1-1,0 1 0,0 0 0,0 0 0,0 0 1,0-1-1,0 1 0,0 0 0,0 0 0,0 0 1,0-1-1,1 1 0,-1 0 0,0 0 1,0 0-1,0 0 0,0 0 0,0-1 0,1 1 1,-1 0-1,0 0 0,0 0 0,0 0 1,0 0-1,1 0 0,-1 0 0,0 0 0,0 0 1,0-1-1,1 1 0,-1 0 0,0 0 0,0 0 1,0 0-1,1 0 0,-1 0 0,0 0 1,0 0-1,0 1 0,1-1 0,-1 0 0,0 0 1,0 0-1,0 0 0,1 0 0,-1 0 0,0 0 1,0 0-1,0 0 0,0 1 0,1-1 1,-1 0-1,0 0 0,0 0 0,0 0 0,0 1 1,3-20-1788,-1-11-4433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4.013"/>
    </inkml:context>
    <inkml:brush xml:id="br0">
      <inkml:brushProperty name="width" value="0.025" units="cm"/>
      <inkml:brushProperty name="height" value="0.025" units="cm"/>
    </inkml:brush>
  </inkml:definitions>
  <inkml:trace contextRef="#ctx0" brushRef="#br0">13 2 9001,'0'0'15369,"-4"-2"-10111,4 2-5221,1 0 11,-1 0 1,1 0-1,0 0 0,-1 0 0,1 0 0,-1 0 0,1 0 0,-1 0 0,1 0 0,-1 1 0,1-1 0,0 0 0,-1 0 0,1 0 0,-1 1 1,1-1-1,-1 0 0,0 1 0,1-1 0,-1 0 0,1 1 0,-1-1 0,1 0 0,-1 1 0,0-1 0,1 1 0,-1-1 0,0 1 0,0-1 0,1 1 1,-1 0-1,8 10 74,-3-7-74,-4-3-32,0-1 1,0 1 0,0-1 0,-1 1 0,1 0 0,0 0-1,0-1 1,-1 1 0,1 0 0,0 0 0,-1 0-1,1 0 1,-1 0 0,1 0 0,-1 0 0,1 0 0,-1 0-1,0 0 1,1 2 0,-1-3-17,-1 1 0,-1 0 0,2 0 0,-8 10-2,7-9 3,-1 0 0,1-1-1,-1 1 1,1 0-1,0 0 1,0 0-1,0 0 1,0 0 0,0 0-1,0 0 1,-1 3-1,1-3 27,-3 12 0,-5-2-54,4 2 66,1-6-51,4-8 6,18-5-12379,-14-1 5531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015"/>
    </inkml:context>
    <inkml:brush xml:id="br0">
      <inkml:brushProperty name="width" value="0.025" units="cm"/>
      <inkml:brushProperty name="height" value="0.025" units="cm"/>
    </inkml:brush>
  </inkml:definitions>
  <inkml:trace contextRef="#ctx0" brushRef="#br0">0 1 13004,'0'0'11766,"8"9"-10677,1 2-993,19 23 870,50 45-1,-68-69-1346,2-1 0,-1-1 0,1 0 0,0 0 0,0-1 0,1 0 0,0-2 0,0 1 0,22 5 0,-54-13-12773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406"/>
    </inkml:context>
    <inkml:brush xml:id="br0">
      <inkml:brushProperty name="width" value="0.025" units="cm"/>
      <inkml:brushProperty name="height" value="0.025" units="cm"/>
    </inkml:brush>
  </inkml:definitions>
  <inkml:trace contextRef="#ctx0" brushRef="#br0">26 228 12236,'0'0'9166,"-5"8"-8152,-15 28 150,20-36-1109,0 1 0,0-1 0,0 1 1,0 0-1,0-1 0,0 1 0,0-1 0,0 1 1,0-1-1,0 1 0,0 0 0,0-1 1,0 1-1,1-1 0,-1 1 0,0-1 0,0 1 1,0-1-1,1 1 0,-1-1 0,0 1 1,1-1-1,-1 1 0,1-1 0,-1 0 1,0 1-1,1-1 0,-1 0 0,1 1 0,-1-1 1,1 0-1,-1 1 0,1-1 0,-1 0 1,1 0-1,-1 0 0,1 1 0,-1-1 0,1 0 1,0 0-1,-1 0 0,1 0 0,-1 0 1,1 0-1,0 0 0,25-3 2722,-23 1-2649,-1 0 0,0-1 0,0 1 0,0 0 1,0-1-1,0 0 0,-1 1 0,1-1 0,-1 0 0,1 0 1,-1 0-1,0 0 0,0 0 0,-1 0 0,1 0 0,-1 0 1,1-5-1,2-61 242,-3 56-298,0 0-60,0-1 0,-1 1 1,0-1-1,-1 1 0,0 0 1,-1 0-1,-1 0 0,0 0 0,-8-18 1,14 40-431,-2-8 415,1 0 0,-1 1-1,0-1 1,1 0 0,-1 0-1,1 1 1,-1-1 0,1 0-1,0 0 1,-1 0 0,1 0-1,0 0 1,0 0 0,0 0 0,0 0-1,0 0 1,0 0 0,2 1-1,5 2 18,1 0 0,0-1 0,0 0 0,1 0 0,-1-1 0,1 0 0,-1-1-1,1 0 1,-1 0 0,1-1 0,11-1 0,48-7-1512,-11-5-4714,-18 0-2479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367"/>
    </inkml:context>
    <inkml:brush xml:id="br0">
      <inkml:brushProperty name="width" value="0.025" units="cm"/>
      <inkml:brushProperty name="height" value="0.025" units="cm"/>
    </inkml:brush>
  </inkml:definitions>
  <inkml:trace contextRef="#ctx0" brushRef="#br0">42 597 4228,'0'0'15695,"-23"-70"-15375,23 36-224,0-11-64,0-6-32,0-10 0,0-5-640,0-4-706,-2 1-1152,-5 2-1282,-2 4-2818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724"/>
    </inkml:context>
    <inkml:brush xml:id="br0">
      <inkml:brushProperty name="width" value="0.025" units="cm"/>
      <inkml:brushProperty name="height" value="0.025" units="cm"/>
    </inkml:brush>
  </inkml:definitions>
  <inkml:trace contextRef="#ctx0" brushRef="#br0">3 251 8040,'0'0'5413,"-3"-53"-5541,3 10-289,0-7-736,0-3-705,3 1-2338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071"/>
    </inkml:context>
    <inkml:brush xml:id="br0">
      <inkml:brushProperty name="width" value="0.025" units="cm"/>
      <inkml:brushProperty name="height" value="0.025" units="cm"/>
    </inkml:brush>
  </inkml:definitions>
  <inkml:trace contextRef="#ctx0" brushRef="#br0">41 536 7815,'0'0'12070,"-6"-8"-11151,3 6-874,0-3-15,-1 1-1,1 0 1,0-1-1,0 1 1,1-1-1,0 0 1,-1 0 0,1 0-1,1 0 1,-1 0-1,1-1 1,0 1-1,-1-9 1,13-114-4693,-1-2 2034,-11 78 1524,1-26 458,3 28-2838,0 39-1566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504"/>
    </inkml:context>
    <inkml:brush xml:id="br0">
      <inkml:brushProperty name="width" value="0.025" units="cm"/>
      <inkml:brushProperty name="height" value="0.025" units="cm"/>
    </inkml:brush>
  </inkml:definitions>
  <inkml:trace contextRef="#ctx0" brushRef="#br0">0 235 4773,'0'0'5092,"6"11"-3608,-2-3-1101,0 1 0,0 0-1,0 0 1,-1 0-1,-1 0 1,0 0-1,0 0 1,0 1 0,-1-1-1,-1 1 1,0 12-1,-14-69 1738,4-65-2610,6-1-3688,2 54-213,0 22-286</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4.978"/>
    </inkml:context>
    <inkml:brush xml:id="br0">
      <inkml:brushProperty name="width" value="0.025" units="cm"/>
      <inkml:brushProperty name="height" value="0.025" units="cm"/>
    </inkml:brush>
  </inkml:definitions>
  <inkml:trace contextRef="#ctx0" brushRef="#br0">35 589 4548,'0'0'8077,"0"-9"-7175,1-47 1459,2-32-536,-4 0 1,-17-126-1,9 183-1463,7 25-362,0-1-1,1 0 0,-1 0 0,1-1 1,0-7-1,0 3-294,0-16 446,5 15-6141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7.293"/>
    </inkml:context>
    <inkml:brush xml:id="br0">
      <inkml:brushProperty name="width" value="0.025" units="cm"/>
      <inkml:brushProperty name="height" value="0.025" units="cm"/>
    </inkml:brush>
  </inkml:definitions>
  <inkml:trace contextRef="#ctx0" brushRef="#br0">0 0 12492,'0'0'5808,"10"1"-4244,150 2 3027,-159-3-4585,-1 1 0,1-1 1,-1 0-1,0 0 0,1 1 0,-1-1 0,1 0 0,-1 1 1,0-1-1,1 1 0,-1-1 0,0 0 0,1 1 0,-1-1 1,0 1-1,0-1 0,0 1 0,1-1 0,-1 1 0,0-1 1,0 1-1,0-1 0,0 1 0,0-1 0,0 1 0,0-1 0,0 1 1,0-1-1,0 1 0,0-1 0,0 1 0,0-1 0,0 1 1,-1-1-1,1 1 0,0-1 0,0 1 0,-1-1 0,1 1 1,0-1-1,0 1 0,-1-1 0,1 0 0,-1 1 0,1-1 1,-13 24 1113,-45 48 1622,2-3-3519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0.081"/>
    </inkml:context>
    <inkml:brush xml:id="br0">
      <inkml:brushProperty name="width" value="0.025" units="cm"/>
      <inkml:brushProperty name="height" value="0.025" units="cm"/>
    </inkml:brush>
  </inkml:definitions>
  <inkml:trace contextRef="#ctx0" brushRef="#br0">38 3520 5285,'0'0'12935,"-8"3"-12070,-6 3-725,-2-1 1329,35-20 125,292-190 648,-139 96-1412,178-149 0,-87 56-228,-37 30-264,-209 158-320,63-52 222,2 4-1,91-53 0,-102 71-118,86-72-1,-99 72-131,27-20 173,162-130-41,-14-3-94,109-63 21,-3 1-27,-116 54-8,-51 42-26,-28 47 6,38-33 14,64-53-46,-152 130-45,28-16 148,-35 25-1634,-30 19-2828,-39 27-706,-2-2-4841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1.603"/>
    </inkml:context>
    <inkml:brush xml:id="br0">
      <inkml:brushProperty name="width" value="0.025" units="cm"/>
      <inkml:brushProperty name="height" value="0.025" units="cm"/>
    </inkml:brush>
  </inkml:definitions>
  <inkml:trace contextRef="#ctx0" brushRef="#br0">20 2020 4965,'0'0'8925,"-5"2"-7275,-8 3-648,12-8 361,21-20 1402,3-1-1660,-17 17-888,57-70 577,112-107 0,314-246 514,21 26-444,-427 337-789,91-94-1,-72 63 60,23-17 510,226-160-1,-148 125 1369,-201 148-2263,4-3 887,-2 5-6466,-8-2-955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2.611"/>
    </inkml:context>
    <inkml:brush xml:id="br0">
      <inkml:brushProperty name="width" value="0.025" units="cm"/>
      <inkml:brushProperty name="height" value="0.025" units="cm"/>
    </inkml:brush>
  </inkml:definitions>
  <inkml:trace contextRef="#ctx0" brushRef="#br0">64 1 19474,'0'0'6006,"2"9"-4650,2 10-799,-2 0 0,0 0 0,0 0 0,-2 0 0,-1 0 0,-4 34 0,-34 119-255,8-46 980,31-125-1275,0 0 1,0 0-1,1-1 1,-1 1-1,0 0 1,0 0-1,1 0 1,-1-1-1,0 1 1,1 0-1,-1-1 1,1 1-1,-1 0 1,1-1 0,-1 1-1,1 0 1,0-1-1,-1 1 1,1-1-1,0 1 1,-1-1-1,1 0 1,0 1-1,-1-1 1,1 0-1,0 1 1,0-1-1,0 0 1,-1 0-1,1 0 1,0 1 0,0-1-1,0 0 1,0 0-1,-1 0 1,1 0-1,1-1 1,45 1 140,-35 0-134,17-2-114,0 0 0,-1-1 0,0-2 0,0-1 0,0-1 1,49-21-1,-72 26-477,0 0 1,-1-1-1,1 0 1,-1 0 0,1 0-1,-1 0 1,4-5-1,10-20-7698,-11 1-2962</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3.170"/>
    </inkml:context>
    <inkml:brush xml:id="br0">
      <inkml:brushProperty name="width" value="0.025" units="cm"/>
      <inkml:brushProperty name="height" value="0.025" units="cm"/>
    </inkml:brush>
  </inkml:definitions>
  <inkml:trace contextRef="#ctx0" brushRef="#br0">80 40 19827,'0'0'10506,"-5"10"-10426,-4 10-58,1 0 1,1 1-1,1 0 0,1 0 1,-3 25-1,-8 118 311,9-76 1218,15-158-1387,1-4-78,-1-129 0,-8 201-86,0 1 0,0-1 0,0 0 0,-1 1 0,1-1 0,0 0 0,-1 1 0,1-1 0,0 1 0,-1-1 0,0 1 0,1-1 0,-1 1 0,0-1 0,0 1 0,0 0 0,0-1 0,0 1 0,-2-2 0,-7 6 0,3 16 0,6-12 0,0 0 0,0 1 0,0-1 0,1 0 0,0 0 0,1 0 0,-1 0 0,1 1 0,1-1 0,3 12 0,-3-16 0,0 0 0,-1-1 0,1 1 0,0-1 0,0 1 0,0-1 0,1 0 0,-1 0 0,1 0 0,-1 0 0,1 0 0,-1-1 0,1 1 0,0-1 0,0 0 0,0 0 0,0 0 0,0 0 0,0 0 0,0-1 0,0 1 0,0-1 0,0 0 0,0 0 0,0 0 0,1 0 0,3-1 0,0 0 0,0 0 0,0-1 0,1 0 0,-1 0 0,0 0 0,0-1 0,-1 0 0,1-1 0,-1 1 0,1-1 0,-1-1 0,0 1 0,-1-1 0,1 0 0,-1 0 0,0 0 0,5-8 0,9-13 0,-1 0 0,25-48 0,-29 47 0,-14 28 0,0-1 0,0 0 0,0 0 0,0 0 0,0 0 0,0 0 0,0 0 0,0 1 0,0-1 0,0 0 0,0 0 0,0 0 0,0 0 0,0 0 0,0 0 0,0 1 0,1-1 0,-1 0 0,0 0 0,0 0 0,0 0 0,0 0 0,0 0 0,0 0 0,0 0 0,0 0 0,0 0 0,1 1 0,-1-1 0,0 0 0,0 0 0,0 0 0,0 0 0,0 0 0,0 0 0,0 0 0,1 0 0,-1 0 0,0 0 0,0 0 0,0 0 0,0 0 0,0 0 0,0 0 0,1 0 0,-1 0 0,0 0 0,0 0 0,0 0 0,0 0 0,0 0 0,0 0 0,1-1 0,-1 1 0,0 0 0,0 0 0,0 0 0,0 0 0,0 0 0,0 0 0,0 0 0,0 0 0,3 22 0,-3 30 0,-7 39 0,-2 112 0,9-201-52,0 0 1,0 0-1,0 0 0,0 0 0,1 0 1,-1 0-1,1 0 0,0 0 0,-1 0 1,1 0-1,0 0 0,0-1 0,0 1 1,0 0-1,0-1 0,1 1 0,-1-1 1,0 1-1,1-1 0,-1 0 0,1 1 1,2 1-1,-2-3-117,-1 1 0,1-1 0,-1 0 0,1 1 0,-1-1 0,1 0 0,-1 0-1,1 0 1,-1 0 0,1 0 0,-1 0 0,1 0 0,-1-1 0,1 1 0,-1 0 0,1-1 0,-1 1 0,1-1 0,-1 0 0,3-1 0,13-15-8159</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4.237"/>
    </inkml:context>
    <inkml:brush xml:id="br0">
      <inkml:brushProperty name="width" value="0.025" units="cm"/>
      <inkml:brushProperty name="height" value="0.025" units="cm"/>
    </inkml:brush>
  </inkml:definitions>
  <inkml:trace contextRef="#ctx0" brushRef="#br0">150 1 15951,'0'0'8835,"-8"12"-8002,-12 18-334,2 0-1,2 1 1,0 1-1,-20 64 1,33-84-455,-8 26 85,-6 43 1,15-72-136,1 1 0,0-1 1,1 0-1,0 1 0,0-1 1,1 0-1,0 1 0,1-1 1,0 0-1,5 15 0,-5-20-66,1-1 1,-1 1-1,1-1 0,0 0 1,-1 1-1,2-1 0,-1 0 1,0 0-1,0-1 0,1 1 1,0-1-1,-1 0 0,1 0 1,0 0-1,0 0 0,0-1 1,0 0-1,1 1 0,-1-1 0,0-1 1,5 1-1,4 1-1096,-1-1 0,1-1 0,0 0 0,0-1 0,-1-1 0,14-2 0,25-12-7341</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032"/>
    </inkml:context>
    <inkml:brush xml:id="br0">
      <inkml:brushProperty name="width" value="0.025" units="cm"/>
      <inkml:brushProperty name="height" value="0.025" units="cm"/>
    </inkml:brush>
  </inkml:definitions>
  <inkml:trace contextRef="#ctx0" brushRef="#br0">4 37 16047,'0'0'4201,"0"13"-2482,-1 72 720,-1 0-1474,3 0 0,15 95-1,-16-209 2256,8-35-2957,-2 22-137,-4 21-118,19-127-19,-17 129 6,0 1 1,2 0-1,0 0 0,1 0 0,16-30 0,-20 45-6,0-1 0,1 1 0,-1 0 0,0 0 0,1 0-1,0 0 1,0 0 0,-1 1 0,2 0 0,-1 0 0,0 0 0,0 0 0,1 1 0,-1 0-1,1-1 1,-1 2 0,1-1 0,-1 0 0,1 1 0,-1 0 0,1 0 0,0 0-1,6 2 1,-8-2 5,0 0 0,0 1 0,0-1 0,0 1-1,0 0 1,-1 0 0,1 0 0,0 0 0,-1 0-1,1 1 1,0-1 0,-1 1 0,0-1 0,1 1 0,-1 0-1,0 0 1,0 0 0,0 0 0,0 0 0,0 1-1,-1-1 1,1 1 0,-1-1 0,1 1 0,-1 0 0,0-1-1,0 1 1,0 0 0,0 0 0,-1-1 0,1 1-1,-1 0 1,0 0 0,0 0 0,0 0 0,0 0 0,0 3-1,-2-3 67,1 1 0,0-1-1,-1 0 1,1 1 0,-1-1-1,0 0 1,0 0-1,0 0 1,-1-1 0,1 1-1,-1 0 1,1-1-1,-1 0 1,0 1 0,-6 2-1,-53 29 1068,49-28-923,-57 23-769,63-27-1121,9-4-1023,38-17-6590,-10 8 411</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606"/>
    </inkml:context>
    <inkml:brush xml:id="br0">
      <inkml:brushProperty name="width" value="0.025" units="cm"/>
      <inkml:brushProperty name="height" value="0.025" units="cm"/>
    </inkml:brush>
  </inkml:definitions>
  <inkml:trace contextRef="#ctx0" brushRef="#br0">1 233 16271,'0'0'11563,"5"-10"-10468,125-212 2124,-130 222-3216,0 0 1,0 0 0,0 0-1,0 0 1,0 1 0,0-1 0,0 0-1,0 0 1,0 0 0,0 0-1,0 0 1,0 0 0,0 0-1,0 0 1,0 0 0,1 1-1,-1-1 1,0 0 0,0 0-1,0 0 1,0 0 0,0 0-1,0 0 1,0 0 0,0 0-1,0 0 1,0 0 0,0 0 0,0 0-1,1 0 1,-1 0 0,0 0-1,0 1 1,0-1 0,0 0-1,0 0 1,0 0 0,0 0-1,0 0 1,1 0 0,-1 0-1,0 0 1,0 0 0,0-1-1,0 1 1,0 0 0,0 0-1,0 0 1,0 0 0,1 0 0,-1 0-1,0 0 1,0 0 0,0 0-1,0 0 1,0 0 0,0 0-1,0 0 1,0 0 0,0 0-1,0 0 1,0-1 0,2 18 193,-3 24-7,-9 45-248,4-40-124,0 50 0,6-95 137,-1-1 0,1 1-1,0-1 1,0 1 0,0-1 0,0 1-1,0-1 1,0 1 0,0-1 0,0 1-1,0-1 1,0 1 0,0-1-1,0 1 1,1-1 0,-1 1 0,0-1-1,0 1 1,0-1 0,1 1-1,-1-1 1,0 0 0,1 1 0,-1-1-1,0 1 1,1-1 0,-1 0 0,0 1-1,1-1 1,-1 0 0,1 0-1,-1 1 1,1-1 0,14-9-1687,12-27-2817,-12 4-1489,-1-7-3416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995"/>
    </inkml:context>
    <inkml:brush xml:id="br0">
      <inkml:brushProperty name="width" value="0.025" units="cm"/>
      <inkml:brushProperty name="height" value="0.025" units="cm"/>
    </inkml:brush>
  </inkml:definitions>
  <inkml:trace contextRef="#ctx0" brushRef="#br0">54 1 14638,'0'0'11173,"4"11"-9374,11 34-93,14 72 1,-22-83-1584,-2 0 1,-2 1-1,-1-1 1,-2 1-1,-7 65 0,4-88-345,0 0 0,0-1-1,-1 1 1,-1-1 0,0 0-1,-10 18 1,9-20-1218,0 0 1,-1 0-1,0-1 0,-11 10 0,-12 6-7315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041"/>
    </inkml:context>
    <inkml:brush xml:id="br0">
      <inkml:brushProperty name="width" value="0.025" units="cm"/>
      <inkml:brushProperty name="height" value="0.025" units="cm"/>
    </inkml:brush>
  </inkml:definitions>
  <inkml:trace contextRef="#ctx0" brushRef="#br0">1 0 5477,'0'0'7944</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397"/>
    </inkml:context>
    <inkml:brush xml:id="br0">
      <inkml:brushProperty name="width" value="0.025" units="cm"/>
      <inkml:brushProperty name="height" value="0.025" units="cm"/>
    </inkml:brush>
  </inkml:definitions>
  <inkml:trace contextRef="#ctx0" brushRef="#br0">1 0 6342,'52'23'11883,"-48"-24"-11819,3-5-160,1 3-1281,-1-1-1890,-2 1-1698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8.475"/>
    </inkml:context>
    <inkml:brush xml:id="br0">
      <inkml:brushProperty name="width" value="0.025" units="cm"/>
      <inkml:brushProperty name="height" value="0.025" units="cm"/>
    </inkml:brush>
  </inkml:definitions>
  <inkml:trace contextRef="#ctx0" brushRef="#br0">172 27 5381,'0'0'22384,"0"-6"-21557,-4-12-620,-5 15-124,-25 29-25,26-19-32,-7 6 132,0 1 0,2 0-1,-23 31 1,31-38-102,0 0-1,1 1 1,0-1-1,1 1 1,-1 0-1,1 0 1,1 0-1,0 0 1,0 1-1,1-1 1,-1 15-1,2-22-67,0 1 0,0-1 0,0 0-1,0 1 1,1-1 0,-1 0 0,0 1-1,1-1 1,-1 0 0,1 1 0,0-1-1,-1 0 1,1 0 0,0 0 0,0 0-1,0 0 1,0 0 0,0 0 0,0 0-1,0 0 1,0 0 0,2 1 0,1 0-220,0 0 0,1 0 1,-1-1-1,0 0 0,0 0 0,1 0 1,5 1-1,36 0-4264,-10-4-3713,-15-2 377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724"/>
    </inkml:context>
    <inkml:brush xml:id="br0">
      <inkml:brushProperty name="width" value="0.025" units="cm"/>
      <inkml:brushProperty name="height" value="0.025" units="cm"/>
    </inkml:brush>
  </inkml:definitions>
  <inkml:trace contextRef="#ctx0" brushRef="#br0">20 0 3683,'0'0'15055,"-19"17"-14927,19-22-4997,0-1-1313</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6.772"/>
    </inkml:context>
    <inkml:brush xml:id="br0">
      <inkml:brushProperty name="width" value="0.025" units="cm"/>
      <inkml:brushProperty name="height" value="0.025" units="cm"/>
    </inkml:brush>
  </inkml:definitions>
  <inkml:trace contextRef="#ctx0" brushRef="#br0">117 1 4228,'0'0'21354,"-7"12"-20735,-11 24-444,2 0 1,1 1 0,1 0-1,3 1 1,1 1-1,1 0 1,3 0-1,-4 74 1,10-110-209,0 1-1,0-1 1,0 1-1,0-1 1,0 1 0,1-1-1,-1 1 1,1-1-1,0 1 1,0-1 0,0 0-1,1 0 1,-1 1-1,1-1 1,0 0 0,0 0-1,0-1 1,0 1-1,0 0 1,1-1 0,-1 1-1,1-1 1,-1 0-1,1 1 1,0-1 0,0-1-1,0 1 1,0 0-1,0-1 1,1 0 0,-1 1-1,0-1 1,1-1-1,-1 1 1,1 0 0,-1-1-1,1 0 1,4 0-1,4 1-1009,0-1-1,0 0 0,0-1 1,0 0-1,19-5 0,16-12-5335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329"/>
    </inkml:context>
    <inkml:brush xml:id="br0">
      <inkml:brushProperty name="width" value="0.025" units="cm"/>
      <inkml:brushProperty name="height" value="0.025" units="cm"/>
    </inkml:brush>
  </inkml:definitions>
  <inkml:trace contextRef="#ctx0" brushRef="#br0">42 0 16047,'0'0'9193,"-1"10"-7885,-36 562 3854,36-657-4980,-1 16 101,8-78 0,-4 127-249,1 1 0,0 0 1,2 0-1,0 0 0,1 1 1,1-1-1,1 1 1,17-29-1,-21 42-40,0 0 0,0 0 0,1 1 0,-1 0 0,1 0 0,0 0 0,0 0 0,0 1 0,0 0 0,1 0 0,-1 0 0,1 1-1,0 0 1,0 0 0,0 0 0,0 1 0,0 0 0,0 0 0,0 0 0,0 1 0,0 0 0,1 0 0,-1 1 0,0-1 0,0 1 0,0 1 0,0-1 0,0 1 0,0 0 0,0 0 0,-1 1 0,1 0 0,-1 0 0,0 0 0,0 1 0,0-1-1,5 6 1,-9-8-5,1 1 0,-1-1 0,0 0-1,0 1 1,0-1 0,0 1-1,0-1 1,0 1 0,-1 0 0,1-1-1,-1 1 1,1 0 0,-1 0-1,1-1 1,-1 1 0,0 0-1,0 0 1,0 0 0,0-1 0,0 1-1,0 0 1,0 0 0,-1-1-1,1 1 1,-1 0 0,1 0-1,-1-1 1,0 1 0,0 0 0,1-1-1,-1 1 1,0-1 0,-1 1-1,1-1 1,0 0 0,0 1 0,0-1-1,-1 0 1,1 0 0,-1 0-1,-1 1 1,-9 6 137,0 0-1,0-1 1,0-1-1,-18 6 1,17-6-82,-126 48-172,181-55-8648,-12-5 2962,1-1-2562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796"/>
    </inkml:context>
    <inkml:brush xml:id="br0">
      <inkml:brushProperty name="width" value="0.025" units="cm"/>
      <inkml:brushProperty name="height" value="0.025" units="cm"/>
    </inkml:brush>
  </inkml:definitions>
  <inkml:trace contextRef="#ctx0" brushRef="#br0">129 49 13741,'0'0'16592,"-11"-2"-15754,4 0-731,5 1-94,0 1 0,0-1 0,-1 0 0,1 1 0,-1-1 0,1 1 1,0 0-1,-1-1 0,1 1 0,-1 0 0,1 1 0,-1-1 1,1 0-1,-1 1 0,1-1 0,0 1 0,-1 0 0,1 0 1,0 0-1,0 0 0,0 0 0,-1 0 0,1 1 0,0-1 0,1 1 1,-1-1-1,-2 3 0,-2 4 11,1 0 0,0 0 1,0 0-1,1 1 0,0-1 0,1 1 1,0 0-1,0 0 0,1 0 0,0 1 0,0-1 1,0 18-1,2-26-23,0 0 0,0 0-1,0-1 1,0 1 0,1 0 0,-1 0 0,0-1 0,0 1-1,0 0 1,0-1 0,1 1 0,-1 0 0,0-1 0,1 1-1,-1 0 1,1-1 0,-1 1 0,0 0 0,1-1 0,-1 1-1,1-1 1,0 1 0,-1-1 0,1 1 0,-1-1 0,1 0-1,0 1 1,-1-1 0,1 0 0,1 1 0,24-4 268,-19 0-201,-1 0 1,1 0-1,-1 0 1,0-1-1,0 0 0,5-5 1,-4 3-67,0-2 0,-1 1 0,0-1 0,0 0 0,-1 0 0,0 0 0,-1-1 0,0 0 0,0 0 0,0 0 0,-1 0 0,-1-1 0,0 1 0,0-1 0,1-14 0,-3 23-113,0 0 1,0 0-1,0 0 0,-1 0 0,1 0 1,0 0-1,0 0 0,0 0 1,-1 0-1,1 0 0,-1 0 0,1 0 1,-1 0-1,1 0 0,-1 0 1,1 0-1,-1 1 0,0-1 0,1 0 1,-1 1-1,0-1 0,0 0 1,0 1-1,1-1 0,-1 1 1,0-1-1,0 1 0,0-1 0,0 1 1,0 0-1,0-1 0,0 1 1,0 0-1,0 0 0,0 0 0,0 0 1,0 0-1,0 0 0,0 0 1,0 0-1,0 0 0,0 0 0,-1 1 1,0-1-177,0 1 1,0-1-1,1 1 0,-1-1 1,0 1-1,1 0 1,-1-1-1,1 1 0,-1 0 1,1 0-1,-1 0 1,1 0-1,0 0 0,-1 1 1,1-1-1,0 0 1,0 1-1,0-1 0,0 1 1,0-1-1,0 1 1,1-1-1,-1 1 1,0-1-1,1 1 0,-1 2 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8.141"/>
    </inkml:context>
    <inkml:brush xml:id="br0">
      <inkml:brushProperty name="width" value="0.025" units="cm"/>
      <inkml:brushProperty name="height" value="0.025" units="cm"/>
    </inkml:brush>
  </inkml:definitions>
  <inkml:trace contextRef="#ctx0" brushRef="#br0">114 0 18225,'0'0'3684,"-6"59"-898,6-27-576,1 4-416,8 4-545,2 1-448,-2 0-385,0 4-223,-7 4-129,-2 5-32,-7 4-513,-12 5-896,-13 3-2947,-12-1-2146,-3-6-12204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40.850"/>
    </inkml:context>
    <inkml:brush xml:id="br0">
      <inkml:brushProperty name="width" value="0.025" units="cm"/>
      <inkml:brushProperty name="height" value="0.025" units="cm"/>
    </inkml:brush>
  </inkml:definitions>
  <inkml:trace contextRef="#ctx0" brushRef="#br0">695 134 11691,'0'0'2205,"-4"-11"-1132,2 4-859,0 0-1,-1 0 1,0 1 0,0-1 0,-1 1-1,0-1 1,0 1 0,0 0 0,-1 1 0,0-1-1,0 1 1,0 0 0,-1 0 0,1 0-1,-1 1 1,0 0 0,-1 0 0,1 1-1,-1-1 1,1 1 0,-1 1 0,-14-4-1,8 4 70,0 1-1,0 1 0,-1 0 0,1 1 0,0 1 0,0 0 0,0 0 1,1 2-1,-24 8 0,16-4-69,1 1-1,0 2 1,1 0 0,1 0-1,-28 24 1,17-9 23,1 1 0,2 2 0,0 0 0,2 2 0,2 0 0,-27 51 0,35-55-59,1 0 1,1 1-1,2 1 1,0 0-1,2 0 1,1 0-1,2 1 1,1 0-1,1 0 1,1 0-1,7 56 0,-4-68-123,1-1 0,1 0 0,1 0 0,0 0 0,1 0 0,1-1 0,0 0 0,1-1-1,1 0 1,0 0 0,1 0 0,1-1 0,0-1 0,1 0 0,0-1 0,1 0 0,1 0-1,0-2 1,0 0 0,1 0 0,25 11 0,-18-12 38,1-1-1,0-1 1,0-1 0,0-1-1,1-2 1,0 0 0,0-1-1,0-1 1,34-4-1,-22-1 16,0-1 1,0-2-1,-1-1 0,-1-2 0,53-22 0,-59 20-1,-2-2 0,1-1 0,-2 0 0,0-2-1,-1-1 1,-1-1 0,0-1 0,-2-1 0,0-1 0,18-25 0,-24 25-15,0-1 0,-2 0 0,0-1 0,-2-1 0,-1 1 0,0-2 1,-2 0-1,-1 0 0,-1 0 0,-2-1 0,3-36 0,-6 45-91,0 0 0,-2 1 0,0-1 0,0 0 0,-2 1 0,0-1 0,-1 1 0,-12-31 0,11 39 0,1-1 0,-2 1 0,0 0 0,0 1 0,0-1 0,-1 1 0,0 1 0,-1-1 0,0 1 0,0 0 0,0 1 0,-1 0 0,0 1 0,0-1 0,0 2 0,-14-6 0,-3 1-115,0 1 0,0 2 0,-1 0 1,0 2-1,0 1 0,0 1 0,0 1 0,-35 3 0,-26 8-1627,-101 24-1,143-24 860,-36 5-6335</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4.859"/>
    </inkml:context>
    <inkml:brush xml:id="br0">
      <inkml:brushProperty name="width" value="0.025" units="cm"/>
      <inkml:brushProperty name="height" value="0.025" units="cm"/>
    </inkml:brush>
  </inkml:definitions>
  <inkml:trace contextRef="#ctx0" brushRef="#br0">1 120 4100,'0'0'11307,"44"-41"-11147,-9 41 0,8 0 0,9-4-128,8-5 32,9-7-993,4-6-1505,-1-5-1986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1.881"/>
    </inkml:context>
    <inkml:brush xml:id="br0">
      <inkml:brushProperty name="width" value="0.025" units="cm"/>
      <inkml:brushProperty name="height" value="0.025" units="cm"/>
    </inkml:brush>
  </inkml:definitions>
  <inkml:trace contextRef="#ctx0" brushRef="#br0">4 23 9065,'0'0'18364,"6"11"-17911,-3-6-416,1 1 17,0 1 0,-1 0 0,1 0 0,-1 0 0,-1 0 0,1 1 0,-1-1 0,-1 1 0,1-1-1,0 16 1,-5 50 409,-16 87 0,8-76 1110,79-457 183,-66 368-1756,-1 0 0,1 0 0,0 0 0,0 1 0,0-1 0,0 1 0,1-1 0,0 1 0,0 0 0,0 0 0,1 0 0,-1 0 0,1 1 0,5-4 0,-7 6 0,0-1 0,0 1 0,0 0 0,1 1 0,-1-1 0,0 0 0,1 1 0,-1-1 0,0 1 0,1 0 0,-1 0 0,1 0 0,-1 0 0,1 0 0,-1 0 0,0 1 0,1-1 0,-1 1 0,0 0 0,1 0 0,-1-1 0,0 1 0,0 1 0,0-1 0,0 0 0,0 1 0,0-1 0,0 1 0,0-1 0,-1 1 0,3 2 0,-1-2 0,-1 1 0,1-1 0,-1 0 0,1 1 0,-1 0 0,0-1 0,0 1 0,-1 0 0,1 0 0,0 0 0,-1 1 0,0-1 0,0 0 0,0 0 0,0 1 0,0-1 0,-1 0 0,1 1 0,-1-1 0,0 1 0,-1 4 0,0-4 0,0 0 0,-1 0 0,1 0 0,-1 0 0,0 0 0,0-1 0,-1 1 0,1-1 0,-1 1 0,0-1 0,0 0 0,0 0 0,0 0 0,-7 4 0,0 0 0,-1 0 0,0-1 0,0-1 0,-1 0 0,0 0 0,1-1 0,-1 0 0,-1-1 0,1-1 0,-22 2 0,34-4 0,-24-2 31,23 2-35,1 0 0,-1 0 0,1-1 0,-1 1 0,1 0 0,-1 0 0,1 0 0,-1-1 0,1 1 0,-1 0 0,1-1 0,-1 1 1,1 0-1,0-1 0,-1 1 0,1-1 0,0 1 0,-1 0 0,1-1 0,0 1 0,-1-1 0,1 1 0,0-1 0,0 1 0,0-1 0,0 1 0,-1-1 0,1 1 1,0-1-1,0 1 0,0-1 0,0 1 0,0-1 0,0 0 0,0 1 0,0-1 0,1 1 0,-1-1 0,1 0-302,0 0 0,0 0 0,1 0 0,-1 0 0,0 0 0,0 0 0,1 0 0,-1 1 0,1-1 0,-1 1 0,1-1 0,-1 1 0,1-1 0,-1 1 0,1 0 0,-1 0 0,1 0 0,2 0 0,39-2-6938,-35 2 5056,25-1-7427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2.210"/>
    </inkml:context>
    <inkml:brush xml:id="br0">
      <inkml:brushProperty name="width" value="0.025" units="cm"/>
      <inkml:brushProperty name="height" value="0.025" units="cm"/>
    </inkml:brush>
  </inkml:definitions>
  <inkml:trace contextRef="#ctx0" brushRef="#br0">1 155 7655,'0'0'24493,"11"-5"-23938,1-3-550,0 0 0,0 0 0,-1-1 0,0-1 0,0 0 0,-1 0-1,0-1 1,-1-1 0,0 1 0,-1-1 0,-1-1 0,8-14 0,-26 55-9,-25 78-319,34-96 176,0-1 0,0 1 1,1 0-1,0 0 0,1 0 1,0 0-1,1 0 1,-1 0-1,4 12 0,9-1-4533,2-13-2470,7-6-6516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4.837"/>
    </inkml:context>
    <inkml:brush xml:id="br0">
      <inkml:brushProperty name="width" value="0.025" units="cm"/>
      <inkml:brushProperty name="height" value="0.025" units="cm"/>
    </inkml:brush>
  </inkml:definitions>
  <inkml:trace contextRef="#ctx0" brushRef="#br0">0 1 16752,'0'0'1633,"0"81"-960,0-31-353,0 0-127,0-6-97,3-5-96,1-10 32,2-9-96,0-6 64,0-7-32,0-4-129,-6-17-5284,-3-2-961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8.832"/>
    </inkml:context>
    <inkml:brush xml:id="br0">
      <inkml:brushProperty name="width" value="0.025" units="cm"/>
      <inkml:brushProperty name="height" value="0.025" units="cm"/>
    </inkml:brush>
  </inkml:definitions>
  <inkml:trace contextRef="#ctx0" brushRef="#br0">48 9 11018,'0'0'12065,"-8"9"-11915,5-5-140,-1 0-2,1 1 0,-1-1-1,1 1 1,0 0 0,0 0 0,0 1 0,1-1 0,0 0 0,0 1-1,0-1 1,0 1 0,1 0 0,0 0 0,0 6 0,1-9 9,0-1 0,0 0-1,0 0 1,0 0 0,0 1 0,0-1 0,1 0 0,-1 0 0,1 0-1,0 0 1,-1 0 0,1 0 0,0 0 0,0 0 0,1 0 0,-1 0 0,0 0-1,1-1 1,1 3 0,-1-3 42,0 0 1,0 0-1,0 0 0,1-1 0,-1 1 0,0 0 1,0-1-1,1 0 0,-1 1 0,1-1 1,-1 0-1,0 0 0,1 0 0,-1-1 1,0 1-1,1 0 0,-1-1 0,4-1 0,-2 0 129,1 1 0,-1-2 0,0 1 0,0 0 0,0-1 0,0 0 0,-1 1 0,1-2 0,-1 1 0,0 0 0,0-1 0,0 1 0,0-1 0,0 0 0,-1 0-1,0 0 1,1 0 0,-2-1 0,1 1 0,0 0 0,0-7 0,-1 9-104,0 0 0,-1-1 0,1 1 0,-1 0-1,0-1 1,0 1 0,0-1 0,0 1 0,0 0 0,0-1 0,0 1-1,-1 0 1,0-1 0,1 1 0,-1 0 0,0 0 0,0-1 0,0 1-1,0 0 1,0 0 0,-1 0 0,1 0 0,-1 0 0,1 1 0,-1-1-1,0 0 1,1 1 0,-1-1 0,0 1 0,0 0 0,0-1 0,0 1 0,-1 0-1,1 0 1,0 0 0,0 1 0,-1-1 0,1 1 0,0-1 0,-1 1-1,1 0 1,-4-1 0,1 1-71,0-1 0,1 1 1,-1 0-1,0 1 0,0-1 0,1 1 0,-8 1 0,10-1-97,1-1-1,0 1 0,0 0 0,-1-1 0,1 1 1,0 0-1,0 0 0,0 0 0,0 0 0,0 0 1,0 0-1,0 0 0,0 0 0,0 0 0,1 1 0,-1-1 1,0 0-1,1 1 0,-1-1 0,1 0 0,-1 1 1,1-1-1,0 0 0,-1 1 0,1-1 0,0 1 1,0-1-1,0 3 0,1-3-167,-1 0 0,1-1 0,0 1-1,-1 0 1,1 0 0,0-1 0,0 1 0,-1 0 0,1-1 0,0 1 0,0-1-1,0 1 1,0-1 0,0 1 0,-1-1 0,1 0 0,0 1 0,0-1 0,0 0-1,0 0 1,0 0 0,0 0 0,0 1 0,0-2 0,0 1 0,0 0 0,2 0 0,33-3-7300,-10-7-1449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5.211"/>
    </inkml:context>
    <inkml:brush xml:id="br0">
      <inkml:brushProperty name="width" value="0.025" units="cm"/>
      <inkml:brushProperty name="height" value="0.025" units="cm"/>
    </inkml:brush>
  </inkml:definitions>
  <inkml:trace contextRef="#ctx0" brushRef="#br0">0 397 13741,'0'0'8323,"8"-13"-7549,12-23-151,13-23-9,51-121 1,-72 147-547,-6 18 88,-1 1 1,-1-1-1,3-17 1,-6 51 20,-1 24-10,1-1 0,3 1 0,1-1 0,2 0 1,18 60-1,-22-96-286,-1 0 1,1 0-1,0 0 1,0-1-1,1 1 0,0-1 1,4 5-1,-6-8-130,-1-1-1,0 1 1,1-1-1,0 0 0,-1 1 1,1-1-1,0 0 1,-1 0-1,1 0 0,0 0 1,0-1-1,0 1 1,0 0-1,0-1 1,0 0-1,0 1 0,0-1 1,0 0-1,0 0 1,0 0-1,0 0 0,0 0 1,0-1-1,0 1 1,0 0-1,2-2 1,26-16-7610</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3.691"/>
    </inkml:context>
    <inkml:brush xml:id="br0">
      <inkml:brushProperty name="width" value="0.025" units="cm"/>
      <inkml:brushProperty name="height" value="0.025" units="cm"/>
    </inkml:brush>
  </inkml:definitions>
  <inkml:trace contextRef="#ctx0" brushRef="#br0">0 49 14157,'0'0'6535,"61"-14"-5478,-37 6-289,6 1-351,3-1-225,4 3-128,3 0 0,0 3-64,-1 2-288,-4 0-801,-8 0-1346,-11 0-1729,-9 0-8039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5.761"/>
    </inkml:context>
    <inkml:brush xml:id="br0">
      <inkml:brushProperty name="width" value="0.025" units="cm"/>
      <inkml:brushProperty name="height" value="0.025" units="cm"/>
    </inkml:brush>
  </inkml:definitions>
  <inkml:trace contextRef="#ctx0" brushRef="#br0">1 107 9865,'0'0'5702,"13"51"-4261,5-37-352,1-4-96,10-6-160,-1-4-321,6-4-191,3-17-225,1-10-32,4-3 0,2-3-641,-5 4-1729,-11 8-2691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0.575"/>
    </inkml:context>
    <inkml:brush xml:id="br0">
      <inkml:brushProperty name="width" value="0.025" units="cm"/>
      <inkml:brushProperty name="height" value="0.025" units="cm"/>
    </inkml:brush>
  </inkml:definitions>
  <inkml:trace contextRef="#ctx0" brushRef="#br0">62 57 2338,'0'0'6839,"-9"-8"-4741,-1-4-1635,5 7-6,0-1-1,0 1 1,-1 0 0,1 1-1,-11-7 1,33 21 6382,35 20-5623,107 62-238,15 9 174,-81-36-321,124 77-359,19 10 689,-8-5-149,79 44 931,-242-150-1582,2-2 0,2-4 1,73 28-1,-18-9 46,48 35 0,-102-51-234,140 56 0,-173-79-151,0 2 0,43 26 0,-5-1-8,285 144-14,-88-36 0,-104-51 0,212 92 0,-333-168 0,-2 1 0,66 49 0,-78-51 0,179 113 0,83 57 0,-119-82 0,-8-5 0,-54-31 0,153 76 0,-47-30 0,345 226 0,-320-212 0,-136-77 0,145 100 0,12 10 0,-140-92 0,-120-68-1342,-18-5-2134,-22-6-6575,32 4 9182,-25-4-12925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1.836"/>
    </inkml:context>
    <inkml:brush xml:id="br0">
      <inkml:brushProperty name="width" value="0.025" units="cm"/>
      <inkml:brushProperty name="height" value="0.025" units="cm"/>
    </inkml:brush>
  </inkml:definitions>
  <inkml:trace contextRef="#ctx0" brushRef="#br0">0 584 9417,'0'0'17328,"10"-7"-16132,17-17-771,-1-1-1,-1 0 1,35-49 0,66-107-249,-87 122-156,8-18-96,26-34 195,-72 137 1013,-20 97-378,-6 63 248,23-153-1002,-1 13 0,2 1 0,5 53 0,4-69 5,-8-30-6,0 0 0,0 0 0,1 0 0,-1 0 0,1 0 0,-1 0 0,1 0 0,-1-1 0,1 1 0,0 0 0,-1 0 0,1 0-1,0 0 1,0-1 0,0 1 0,-1 0 0,1-1 0,0 1 0,0-1 0,0 1 0,0-1 0,0 1 0,0-1 0,2 1 0,-3-2-155,0 1 1,1 0 0,-1-1-1,0 1 1,0 0 0,1-1-1,-1 1 1,0-1 0,0 1-1,1 0 1,-1-1 0,0 1-1,0-1 1,0 1 0,0 0-1,0-1 1,0 1 0,0-1-1,0 1 1,0-1 0,0 1-1,0-1 1,0 1 0,0 0-1,0-1 1,0 1 0,0-1-1,0 1 1,-1-1-1,1 1 1,0 0 0,0-1-1,-1 0 1,-6-16-5705,-10 3-690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191"/>
    </inkml:context>
    <inkml:brush xml:id="br0">
      <inkml:brushProperty name="width" value="0.025" units="cm"/>
      <inkml:brushProperty name="height" value="0.025" units="cm"/>
    </inkml:brush>
  </inkml:definitions>
  <inkml:trace contextRef="#ctx0" brushRef="#br0">0 48 16560,'0'0'13196,"64"-30"-12908,-32 26-256,2 4-192,-2-2-1473,-5-2-2627,-4-3-3780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643"/>
    </inkml:context>
    <inkml:brush xml:id="br0">
      <inkml:brushProperty name="width" value="0.025" units="cm"/>
      <inkml:brushProperty name="height" value="0.025" units="cm"/>
    </inkml:brush>
  </inkml:definitions>
  <inkml:trace contextRef="#ctx0" brushRef="#br0">69 1 13293,'0'0'14290,"3"13"-13510,1 7-710,-1 0 0,0 0 0,-2 1 0,-1-1 1,0 0-1,-4 23 0,-37 171-497,41-214 325,0 1 0,1-1 0,-1 0 0,0 1 0,0-1-1,0 0 1,0 1 0,0-1 0,0 0 0,0 1 0,0-1 0,0 0 0,-1 1 0,1-1 0,0 0 0,0 1 0,0-1 0,0 0 0,0 1-1,-1-1 1,1 0 0,0 0 0,0 1 0,0-1 0,-1 0 0,1 0 0,0 1 0,0-1 0,-1 0 0,1 0 0,0 0 0,-1 1 0,1-1-1,0 0 1,-1 0 0,1 0 0,0 0 0,-1 0 0,1 0 0,0 0 0,-1 0 0,1 0 0,0 0 0,-1 0 0,1 0 0,0 0 0,-1 0-1,1 0 1,0 0 0,-1 0 0,1 0 0,0 0 0,-1 0 0,1 0 0,0-1 0,-1 1 0,1 0 0,0 0 0,0 0 0,-1-1 0,1 1 0,-13-19-6147,1-8-1625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012"/>
    </inkml:context>
    <inkml:brush xml:id="br0">
      <inkml:brushProperty name="width" value="0.025" units="cm"/>
      <inkml:brushProperty name="height" value="0.025" units="cm"/>
    </inkml:brush>
  </inkml:definitions>
  <inkml:trace contextRef="#ctx0" brushRef="#br0">67 67 5381,'0'0'15914,"14"-8"-13992,-2 1-1524,-3 1-98,1 1 0,0 0-1,0 0 1,1 1 0,-1 0 0,1 1 0,21-4 0,-19 6-37,15-4-54,1 2 0,1 0-1,-1 2 1,0 2 0,36 4 0,-61-4-147,-1 0 0,1 0 1,-1 0-1,0 0 0,0 1 0,0-1 1,0 1-1,0 0 0,0 0 0,0 0 0,-1 0 1,1 1-1,-1-1 0,1 1 0,-1-1 0,0 1 1,3 4-1,-2-1 139,-1 0 0,1 0-1,-1 0 1,0 0 0,0 0 0,-1 1 0,0-1 0,1 13-1,-2-5 53,-1-1-1,0 1 1,0 0-1,-1-1 1,-1 1-1,0-1 1,-1 0-1,-8 18 1,1-13-252,0-1 1,-1 0-1,-1 0 1,0-2-1,-1 1 1,-1-2-1,0 0 1,-1-1-1,-1 0 1,0-1-1,0-1 1,-2-1-1,1 0 1,-1-2-1,0 0 1,-1-1-1,1-1 1,-2-1-1,1 0 1,0-2-1,-1 0 1,0-1-1,1-2 0,-26-1 1,36-2-285,18 0-475,17 1-1628,-7 1-1247,0-1 0,0-1 0,29-8 1,-7-2-8230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343"/>
    </inkml:context>
    <inkml:brush xml:id="br0">
      <inkml:brushProperty name="width" value="0.025" units="cm"/>
      <inkml:brushProperty name="height" value="0.025" units="cm"/>
    </inkml:brush>
  </inkml:definitions>
  <inkml:trace contextRef="#ctx0" brushRef="#br0">250 0 16239,'0'0'8707,"-6"9"-6561,-39 60-1387,0-1 802,-50 98 0,85-145-1381,1 0-1,1 1 0,0-1 1,2 1-1,1 1 1,0-1-1,2 1 0,0 0 1,2 40-1,1-59-223,1 0-1,-1 0 1,1 0 0,0 0-1,1 0 1,-1-1 0,1 1-1,0-1 1,-1 1 0,2-1 0,-1 1-1,0-1 1,1 0 0,-1 0-1,1 0 1,0 0 0,0-1-1,0 1 1,0-1 0,0 0-1,1 0 1,-1 0 0,1 0-1,-1 0 1,1-1 0,0 0-1,0 0 1,5 1 0,3 1-498,1-1 0,0 0 0,0-1 0,0-1 0,0 0 0,0-1 0,20-3 0,15-11-6745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515"/>
    </inkml:context>
    <inkml:brush xml:id="br0">
      <inkml:brushProperty name="width" value="0.025" units="cm"/>
      <inkml:brushProperty name="height" value="0.025" units="cm"/>
    </inkml:brush>
  </inkml:definitions>
  <inkml:trace contextRef="#ctx0" brushRef="#br0">1 425 7527,'0'0'17633,"6"-8"-15936,29-37-582,55-69-359,134-132 0,-223 245-719,0 0 0,-1 0 0,1 1 0,-1-1 0,1 0 0,0 0 0,0 1 0,-1-1 0,1 1 0,0-1 0,0 1 1,0-1-1,0 1 0,0-1 0,0 1 0,0 0 0,0-1 0,0 1 0,0 0 0,0 0 0,0 0 0,0 0 0,1 0 0,-1 1-14,-1-1 0,1 1 0,-1 0 0,1 0 0,-1 0 1,0 0-1,1 0 0,-1-1 0,0 1 0,0 0 0,0 0 0,0 0 0,0 0 0,0 0 0,0 0 0,0 0 0,0 0 0,0 0 0,-1 1 0,-16 62 489,15-56-356,-15 40 55,3 1 0,2 1-1,2 0 1,2 0 0,-2 93 0,17-109-136,-7-33-90,1 0 1,-1 0 0,1 0-1,-1 0 1,1 0 0,-1 0-1,1 1 1,0-1-1,-1-1 1,1 1 0,0 0-1,0 0 1,0 0 0,0 0-1,0 0 1,0-1-1,0 1 1,0 0 0,0-1-1,0 1 1,0-1 0,0 1-1,0-1 1,1 0-1,1 1 1,-3-2-222,0 1 1,1 0-1,-1-1 0,0 1 1,1 0-1,-1-1 1,0 1-1,0-1 0,0 1 1,1 0-1,-1-1 0,0 1 1,0-1-1,0 1 0,0-1 1,0 1-1,0-1 1,0 1-1,0-1 0,0 1 1,0-1-1,0 1 0,0 0 1,0-1-1,0 1 0,0-1 1,0 1-1,0-1 1,-1 1-1,1-1 0,0 1 1,0 0-1,-1-1 0,1 1 1,0-1-1,-1 1 0,-8-19-6638,-6 2-2378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173"/>
    </inkml:context>
    <inkml:brush xml:id="br0">
      <inkml:brushProperty name="width" value="0.025" units="cm"/>
      <inkml:brushProperty name="height" value="0.025" units="cm"/>
    </inkml:brush>
  </inkml:definitions>
  <inkml:trace contextRef="#ctx0" brushRef="#br0">33 1 16335,'0'0'10266,"-4"8"-9422,-2 12-751,0 0 0,1 0 0,1 1 0,1-1 0,0 1 0,2 24 0,1-31-773,0 0-1082,0-5-7065,0-12 4043</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839"/>
    </inkml:context>
    <inkml:brush xml:id="br0">
      <inkml:brushProperty name="width" value="0.025" units="cm"/>
      <inkml:brushProperty name="height" value="0.025" units="cm"/>
    </inkml:brush>
  </inkml:definitions>
  <inkml:trace contextRef="#ctx0" brushRef="#br0">1 25 14318,'0'0'12107,"76"-4"-11755,-40-2-224,1 3-63,0 2-610,1-1-1857,-6-3-2467,-2 1-4836</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241"/>
    </inkml:context>
    <inkml:brush xml:id="br0">
      <inkml:brushProperty name="width" value="0.025" units="cm"/>
      <inkml:brushProperty name="height" value="0.025" units="cm"/>
    </inkml:brush>
  </inkml:definitions>
  <inkml:trace contextRef="#ctx0" brushRef="#br0">283 32 12236,'0'0'8215,"-12"-6"-6490,6 2-1554,2 1-30,-1 1 1,1-1-1,0 1 1,-1 0-1,0 0 0,1 0 1,-1 1-1,0-1 1,0 1-1,0 0 1,0 1-1,0-1 1,0 1-1,0 0 1,0 0-1,0 1 0,0 0 1,0-1-1,0 2 1,1-1-1,-8 3 1,1 3-56,0 1 0,1 1 1,0-1-1,1 2 1,0-1-1,0 1 0,1 1 1,0-1-1,1 1 0,0 1 1,-8 19-1,8-15 261,0 1 0,1 1 0,1-1 0,1 1 0,1 0 0,0 0-1,0 34 1,3-48-306,0 0 0,0 0-1,1 0 1,0-1-1,0 1 1,0 0 0,0-1-1,0 1 1,1-1-1,-1 1 1,1-1 0,0 1-1,0-1 1,1 0-1,-1 0 1,1 0 0,-1-1-1,1 1 1,0 0-1,0-1 1,0 0 0,0 0-1,0 0 1,1 0-1,-1 0 1,1-1 0,5 3-1,0-2-21,-1 0 0,1 0 1,-1 0-1,1-1 0,-1-1 0,1 0 0,0 0 0,-1 0 1,1-1-1,-1 0 0,14-4 0,-20 4-9,0 1 0,0-1 0,0 0 0,0 0 0,0 0 0,0 0 0,0 0 0,0-1 0,-1 1 0,1 0 1,0-1-1,-1 1 0,1-1 0,-1 0 0,0 0 0,1 1 0,-1-1 0,0 0 0,0 0 0,0 0 0,0 0 0,0-3 0,-1 4 31,0 0-1,0 0 1,0 0 0,0 0-1,0 0 1,0 0-1,0 0 1,-1 0 0,1-1-1,0 1 1,-1 0-1,1 0 1,-1 0 0,1 0-1,-1 0 1,0 1-1,1-1 1,-1 0 0,0 0-1,0 0 1,1 0 0,-1 1-1,0-1 1,0 0-1,0 1 1,0-1 0,0 1-1,0-1 1,0 1-1,0-1 1,0 1 0,0 0-1,0 0 1,0-1-1,0 1 1,-1 0 0,1 0-1,0 0 1,0 0-1,0 0 1,0 0 0,0 1-1,-2-1 1,-10 0 65,9-1-106,0 0 1,0 1-1,0 0 1,0 0-1,0 0 1,0 0-1,0 1 1,0-1-1,0 1 1,1 0-1,-7 3 1,19-5-1,56-42-603,-54 33 425,1 1 1,0 1-1,0 0 1,1 1-1,0 0 1,0 1-1,20-6 1,-32 12 173,-1-1 0,1 1 0,-1 0 1,1 0-1,-1 0 0,1 0 0,-1 0 0,1 0 1,-1 0-1,1 0 0,-1 0 0,1 1 0,-1-1 1,1 0-1,-1 0 0,1 0 0,-1 0 1,1 1-1,-1-1 0,0 0 0,1 1 0,-1-1 1,1 0-1,-1 1 0,0-1 0,1 0 0,-1 1 1,0-1-1,1 1 0,-1-1 0,0 0 0,0 1 1,1 0-1,1 23 233,-11 24 616,-45 95 233,61-147-3275,12-15-6363,-3-5-1054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584"/>
    </inkml:context>
    <inkml:brush xml:id="br0">
      <inkml:brushProperty name="width" value="0.025" units="cm"/>
      <inkml:brushProperty name="height" value="0.025" units="cm"/>
    </inkml:brush>
  </inkml:definitions>
  <inkml:trace contextRef="#ctx0" brushRef="#br0">150 1 14414,'0'0'9363,"-2"9"-7254,0 13-1416,1 0 0,0 0 0,2 0 0,0-1 0,9 40 0,6 3-676,15 120-1,-29-161-83,-1 1 1,-1-1-1,-1 1 1,-1-1-1,-1 0 1,-1 1-1,-2-1 1,-12 37 0,6-31-1041,-27 45 0,27-54-956,-1-1 0,-30 33 0,-9-1-5240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6.229"/>
    </inkml:context>
    <inkml:brush xml:id="br0">
      <inkml:brushProperty name="width" value="0.025" units="cm"/>
      <inkml:brushProperty name="height" value="0.025" units="cm"/>
    </inkml:brush>
  </inkml:definitions>
  <inkml:trace contextRef="#ctx0" brushRef="#br0">66 55 4644,'0'0'1853,"-8"2"1286,-36 11-128,30-8 206,41-8-1705,93-21-289,51-9-711,-50 23-442,173 5-1,122 32-36,-388-24-34,734 10-63,-479-22 705,-289 14-291,-13 0-770,17-4 159,-28-4-6482,16-9-6042</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480"/>
    </inkml:context>
    <inkml:brush xml:id="br0">
      <inkml:brushProperty name="width" value="0.025" units="cm"/>
      <inkml:brushProperty name="height" value="0.025" units="cm"/>
    </inkml:brush>
  </inkml:definitions>
  <inkml:trace contextRef="#ctx0" brushRef="#br0">1 1 6438,'0'0'2210,"0"60"-8424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822"/>
    </inkml:context>
    <inkml:brush xml:id="br0">
      <inkml:brushProperty name="width" value="0.025" units="cm"/>
      <inkml:brushProperty name="height" value="0.025" units="cm"/>
    </inkml:brush>
  </inkml:definitions>
  <inkml:trace contextRef="#ctx0" brushRef="#br0">1 0 3299,'0'0'667,"-1"9"-613,12 211 5905,-1-47-3371,-9-138-2490,4 56 247,0-88-3927,-4-6-561</inkml:trace>
  <inkml:trace contextRef="#ctx0" brushRef="#br0" timeOffset="1">36 647 1666,'0'57'9737,"0"2"-7911,3-4-609,2-4-449,1-12-319,1-16-353,1-15-96,-3-8-2210,-5-22-4100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654"/>
    </inkml:context>
    <inkml:brush xml:id="br0">
      <inkml:brushProperty name="width" value="0.025" units="cm"/>
      <inkml:brushProperty name="height" value="0.025" units="cm"/>
    </inkml:brush>
  </inkml:definitions>
  <inkml:trace contextRef="#ctx0" brushRef="#br0">30 385 8136,'0'0'13773,"-29"-65"-14030,29 30-1088,3-8-577,9-11-1249,0-8-160,-1-1-1313,-2 1 416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026"/>
    </inkml:context>
    <inkml:brush xml:id="br0">
      <inkml:brushProperty name="width" value="0.025" units="cm"/>
      <inkml:brushProperty name="height" value="0.025" units="cm"/>
    </inkml:brush>
  </inkml:definitions>
  <inkml:trace contextRef="#ctx0" brushRef="#br0">25 550 4452,'0'0'6438,"0"-60"-3299,-4 35 0,-1 4-1185,-1 0-769,1 2-352,1-3-321,4-4-255,0-3-225,0-6-32,0-3-64,1-5-385,5-2-576,0 0-929,-1 1-960,-5 5-994,0 1-5253</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562"/>
    </inkml:context>
    <inkml:brush xml:id="br0">
      <inkml:brushProperty name="width" value="0.025" units="cm"/>
      <inkml:brushProperty name="height" value="0.025" units="cm"/>
    </inkml:brush>
  </inkml:definitions>
  <inkml:trace contextRef="#ctx0" brushRef="#br0">140 0 8552,'-3'15'1997,"-63"248"-1101,56-192-5728,8 38 4492,0-5 1802,-3 125 5193,7-180-9123,0-1-3528,-1-39 1543</inkml:trace>
  <inkml:trace contextRef="#ctx0" brushRef="#br0" timeOffset="1">66 1057 5349,'0'0'2007,"0"10"-1713,-1 26-347,1-5 924,-1 0 0,-1 0 0,-2 0 1,-8 31-1,8-44-264,1-1-1,0 1 1,2 0 0,0 0 0,1 0 0,2 21 0,0 11-467,-3-50-313,1 1 1,-1-1 0,0 0-1,0 1 1,1-1-1,-1 0 1,0 1 0,0-1-1,1 0 1,-1 0 0,0 0-1,0 0 1,1 0-1,-1 0 1,0 0 0,0 0-1,0 0 1,1 0-1,-1 0 1,0-1 0,0 1-1,1 0 1,-2-1 0,-17-8-6202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304"/>
    </inkml:context>
    <inkml:brush xml:id="br0">
      <inkml:brushProperty name="width" value="0.025" units="cm"/>
      <inkml:brushProperty name="height" value="0.025" units="cm"/>
    </inkml:brush>
  </inkml:definitions>
  <inkml:trace contextRef="#ctx0" brushRef="#br0">0 1 4004,'0'49'224,"0"-1"-224,0-6 2050,0-5-993,0-6 96,2-6-384,3-2-385,0-4-320,1 2 0,-1-4 32,2 3 129,0 3-161,1 3 0,-2 5-64,-1 2-481,-2 6-1409,-2 2-2722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531"/>
    </inkml:context>
    <inkml:brush xml:id="br0">
      <inkml:brushProperty name="width" value="0.025" units="cm"/>
      <inkml:brushProperty name="height" value="0.025" units="cm"/>
    </inkml:brush>
  </inkml:definitions>
  <inkml:trace contextRef="#ctx0" brushRef="#br0">1 189 10218,'0'0'14862,"76"-18"-14574,-41 18-256,0 0-32,-4-1-544,-4-2-2403,-6 1-3011,-7-3-4548</inkml:trace>
  <inkml:trace contextRef="#ctx0" brushRef="#br0" timeOffset="1">295 0 14894,'0'0'7591,"3"62"-6790,1-39-481,-1 3-192,2-1-128,-2 2-736,-2-2-642,4-2-415,-2-5 415,-2-4-223,-1-4-257,0-5-1505,0 1-5638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631"/>
    </inkml:context>
    <inkml:brush xml:id="br0">
      <inkml:brushProperty name="width" value="0.025" units="cm"/>
      <inkml:brushProperty name="height" value="0.025" units="cm"/>
    </inkml:brush>
  </inkml:definitions>
  <inkml:trace contextRef="#ctx0" brushRef="#br0">45 0 5733,'-3'11'2798,"-28"128"1854,27-110-4800,-2 47 0,11 141-2472,0-79-2261,-5-96 2538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972"/>
    </inkml:context>
    <inkml:brush xml:id="br0">
      <inkml:brushProperty name="width" value="0.025" units="cm"/>
      <inkml:brushProperty name="height" value="0.025" units="cm"/>
    </inkml:brush>
  </inkml:definitions>
  <inkml:trace contextRef="#ctx0" brushRef="#br0">121 0 993,'-23'109'2793,"13"-63"-674,-8 63 0,13 45 1872,-3 35-4075,2-160-5169,3-16 241</inkml:trace>
  <inkml:trace contextRef="#ctx0" brushRef="#br0" timeOffset="1">29 980 8264,'-3'52'2018,"-2"-3"-609,2-8 64,1-9-223,0-10-546,0-8-159,1-6-225,-2-6 0,0-1-416,3 4-544,-3 4-449,2 6-3267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502"/>
    </inkml:context>
    <inkml:brush xml:id="br0">
      <inkml:brushProperty name="width" value="0.025" units="cm"/>
      <inkml:brushProperty name="height" value="0.025" units="cm"/>
    </inkml:brush>
  </inkml:definitions>
  <inkml:trace contextRef="#ctx0" brushRef="#br0">22 1 6086,'0'52'2210,"-6"-1"-160,0-5-1217,0-8 256,3-9-449,2-8-512,1-8-64,0-7 97,1-5-193,6-1-1,3 2-63,-2 0-224,2 4-128,-3 2-609,1 9-1153,-1 4-1666,-2 5 224</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863"/>
    </inkml:context>
    <inkml:brush xml:id="br0">
      <inkml:brushProperty name="width" value="0.025" units="cm"/>
      <inkml:brushProperty name="height" value="0.025" units="cm"/>
    </inkml:brush>
  </inkml:definitions>
  <inkml:trace contextRef="#ctx0" brushRef="#br0">1 1 2883,'0'50'2082,"0"-1"-1153,0-4-769,0-6-128,0-6 0,0-8-32,0-10 32,0-3 64,3-3 0,2-1-160,1 4 128,-2 2-288,2 8-769,2 8-1057,-3 6 224,2 6 577</inkml:trace>
  <inkml:trace contextRef="#ctx0" brushRef="#br0" timeOffset="1">58 722 1089,'0'0'1762,"-6"65"-161,-1-40-159,0-3-834,2 0-320,-1 0-288,4 4-416,0 7-865,2 7-2691</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203"/>
    </inkml:context>
    <inkml:brush xml:id="br0">
      <inkml:brushProperty name="width" value="0.025" units="cm"/>
      <inkml:brushProperty name="height" value="0.025" units="cm"/>
    </inkml:brush>
  </inkml:definitions>
  <inkml:trace contextRef="#ctx0" brushRef="#br0">77 1 3619,'-5'49'4068,"3"-4"-1858,-4-5-1089,4-9-736,-6-9-353,3-8 32,0-7-128,-6-3-481,5-1-1248,-3 3-129,2 7 929,-4 9-2082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5.074"/>
    </inkml:context>
    <inkml:brush xml:id="br0">
      <inkml:brushProperty name="width" value="0.025" units="cm"/>
      <inkml:brushProperty name="height" value="0.025" units="cm"/>
    </inkml:brush>
  </inkml:definitions>
  <inkml:trace contextRef="#ctx0" brushRef="#br0">19 17 4901,'0'0'11424,"-3"6"-10266,0-2-836,2-3-213,-1 1 1,1 0-1,0-1 1,0 1-1,0 0 1,0 0-1,0 0 1,1 0-1,-1 0 1,0 0 0,1 0-1,-1 0 1,1 0-1,0 3 1,0-4 27,1 0 1,0-1 0,0 1 0,0 0-1,0-1 1,0 1 0,0-1-1,0 1 1,0-1 0,0 0 0,0 0-1,1 1 1,-1-1 0,0 0-1,0 0 1,0 0 0,0 0 0,0 0-1,0 0 1,2-1 0,26 0 1059,8-4-235,0 0-602,0 1 0,-1 2 0,72 6 0,-44 1 419,1-3-1,87-8 0,-91 3-326,60-1-124,-47 3 533,109-15 0,-169 13-836,0 0 0,1 1 1,-1 0-1,0 1 1,1 1-1,-1 1 0,0 0 1,1 0-1,-1 2 0,0 0 1,21 7-1,-23-6 163,0 0-1,0 0 0,0-1 1,1 0-1,-1-1 1,1-1-1,0 0 1,21-1-1,-33 1-181,-1-1-9,0 0 0,0 1 0,0-1 0,1 0 0,-1 1 0,0-1 1,0 1-1,0-1 0,0 0 0,0 1 0,0-1 0,0 1 1,0-1-1,0 0 0,0 1 0,0-1 0,0 1 0,0-1 1,0 0-1,0 1 0,0-1 0,0 0 0,-1 1 0,1-1 1,0 1-1,0-1 0,0 0 0,-1 1 0,1-1 0,0 0 1,0 0-1,-1 1 0,1-1 0,0 0 0,-1 1 0,1-1 1,0 0-1,-1 0 0,1 0 0,0 1 0,-1-1 0,1 0 0,-1 0 1,1 0-1,0 0 0,-1 0 0,1 0 0,-1 0 0,1 0 1,0 0-1,-1 0 0,1 0 0,-1 0 0,1 0 0,0 0 1,-1 0-1,1 0 0,0 0 0,-1-1 0,1 1 0,-1 0 1,1 0-1,-1-1 0,-15-12-2597,3-7-3743,11 17 4988,-17-31-17927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6.350"/>
    </inkml:context>
    <inkml:brush xml:id="br0">
      <inkml:brushProperty name="width" value="0.025" units="cm"/>
      <inkml:brushProperty name="height" value="0.025" units="cm"/>
    </inkml:brush>
  </inkml:definitions>
  <inkml:trace contextRef="#ctx0" brushRef="#br0">1 58 5221,'0'0'10751,"10"6"-9138,-10-6-1601,4 3 180,-1-1 0,1 1 1,0-1-1,0 0 1,0 0-1,0-1 0,1 1 1,-1-1-1,0 0 1,1 0-1,-1-1 0,1 1 1,-1-1-1,1 0 1,-1 0-1,1 0 0,-1-1 1,8-1-1,20-3 633,1 2 1,-1 1-1,1 2 0,44 5 1,25 0 1021,215-23 352,-228 13-1425,111 7 0,-175 0-732,-14-1 99,-1 0-1,0-1 1,1 0 0,-1 0 0,0-1 0,1-1 0,-1 0 0,0 0-1,0-1 1,11-4 0,-16 5-124,0-1 6,0 1 0,0 0 1,1 0-1,-1 0 0,0 1 0,1 0 1,9-1-1,-15 2-42,0 0 0,0-1-1,1 1 1,-1 0 0,0 0 0,0-1 0,0 1 0,0 0-1,0 0 1,0-1 0,0 1 0,0 0 0,0-1 0,0 1-1,0 0 1,0 0 0,0-1 0,0 1 0,0 0 0,0-1 0,0 1-1,0 0 1,0 0 0,0-1 0,0 1 0,0 0 0,0 0-1,-1-1 1,1 1 0,0 0 0,0 0 0,0 0 0,0-1-1,-1 1 1,1 0 0,0 0 0,0 0 0,0-1 0,-1 1-1,1 0 1,0 0 0,0 0 0,-1 0 0,1 0 0,0 0-1,-1 0 1,1-1 0,0 1 0,-1 0 0,-11-11-4062,-6 2-3980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575"/>
    </inkml:context>
    <inkml:brush xml:id="br0">
      <inkml:brushProperty name="width" value="0.025" units="cm"/>
      <inkml:brushProperty name="height" value="0.025" units="cm"/>
    </inkml:brush>
  </inkml:definitions>
  <inkml:trace contextRef="#ctx0" brushRef="#br0">0 1 13997,'0'0'4581,"71"17"-4421,-44-16-64,6-1-545,7 0-1472,0 0-1058,2-4-2691</inkml:trace>
  <inkml:trace contextRef="#ctx0" brushRef="#br0" timeOffset="1">542 13 6534,'0'0'4100,"49"10"-2691,-33-10-256,2 0 33,0 0 31,2 0-609,2 0-544,6 0-64,4-2-1153,2-1-1153,2 0-1634,2 1-4836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903"/>
    </inkml:context>
    <inkml:brush xml:id="br0">
      <inkml:brushProperty name="width" value="0.025" units="cm"/>
      <inkml:brushProperty name="height" value="0.025" units="cm"/>
    </inkml:brush>
  </inkml:definitions>
  <inkml:trace contextRef="#ctx0" brushRef="#br0">1 11 10025,'0'0'5061,"59"1"-4548,-35-4-353,0-2-64,2 1-96,0 4 0,-1 0-192,-4 0 64,-6 0 64,-6 0 32,-6 9-353,-2-2-928,2-2-1954</inkml:trace>
  <inkml:trace contextRef="#ctx0" brushRef="#br0" timeOffset="1">373 26 6919,'0'0'19570,"27"-15"-19378,-27 13-160,9 2-7847,-3 0 608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50.027"/>
    </inkml:context>
    <inkml:brush xml:id="br0">
      <inkml:brushProperty name="width" value="0.025" units="cm"/>
      <inkml:brushProperty name="height" value="0.025" units="cm"/>
    </inkml:brush>
  </inkml:definitions>
  <inkml:trace contextRef="#ctx0" brushRef="#br0">34 51 11531,'0'0'13122,"4"6"-12818,-4-4-274,1 0 0,0 0 0,0 0 1,1 0-1,-1 0 0,0-1 0,1 1 0,-1 0 0,1-1 0,-1 1 1,1-1-1,0 0 0,-1 1 0,1-1 0,0 0 0,0 0 1,0 0-1,3 1 0,-3-2-6,0 0 1,1 0-1,-1-1 1,0 1-1,0 0 0,1-1 1,-1 1-1,0-1 1,0 0-1,0 0 1,0 0-1,0 0 0,0 0 1,0 0-1,0 0 1,0-1-1,0 1 1,-1-1-1,1 1 0,0-1 1,2-3-1,-2 3 43,0-1-1,0 1 0,0-1 0,-1 0 1,1 0-1,-1 1 0,1-1 0,-1 0 1,0 0-1,0 0 0,0 0 0,0-1 1,-1 1-1,1 0 0,-1 0 0,0-4 1,0 6-16,-1 0 0,1 0 0,-1 1 0,1-1 0,-1 0 0,1 1 1,-1-1-1,0 1 0,1-1 0,-1 1 0,0-1 0,0 1 0,1-1 0,-1 1 1,0 0-1,0-1 0,1 1 0,-1 0 0,0 0 0,0-1 0,0 1 0,0 0 1,1 0-1,-1 0 0,0 0 0,0 0 0,0 0 0,0 0 0,1 1 0,-1-1 1,0 0-1,0 0 0,0 1 0,-1 0 0,-31 10 242,30-9-261,1 0 0,-1 1 1,0-1-1,1 1 0,0-1 1,0 1-1,0 0 0,0 0 1,0 0-1,1 0 0,-1 0 1,1 1-1,0-1 0,0 0 1,0 1-1,0-1 0,0 6 1,1-8-14,1 0 1,0 0 0,-1 0-1,1-1 1,0 1 0,0 0-1,-1 0 1,1-1 0,0 1-1,0-1 1,0 1 0,0-1-1,0 1 1,0-1 0,0 0-1,0 1 1,0-1 0,0 0-1,0 0 1,0 0 0,0 0 0,0 0-1,0 0 1,0 0 0,0 0-1,0 0 1,0 0 0,0 0-1,0-1 1,0 1 0,2-1-1,34-10 275,-36 10-276,0 0 0,0 0 0,1 0-1,-1 0 1,0-1 0,0 1 0,0 0 0,-1 0 0,1-1-1,0 1 1,0-1 0,-1 1 0,1-1 0,-1 1-1,1-1 1,-1 1 0,1-4 0,-1 4 1,-1 1-1,1-1 1,0 0 0,0 0 0,-1 0-1,1 1 1,-1-1 0,1 0-1,0 1 1,-1-1 0,1 0 0,-1 1-1,0-1 1,1 0 0,-1 1 0,1-1-1,-1 1 1,0-1 0,0 1-1,1-1 1,-1 1 0,0 0 0,-1-1-1,-1 0 6,-1 0 1,1 0-1,-1 1 0,1-1 0,-1 1 0,0 0 0,1 0 0,-1 0 0,1 0 0,-1 0 0,1 1 1,-1 0-1,1 0 0,-6 2 0,4-1 13,0 1 0,0 1 0,0-1 0,0 1 0,-8 8 0,12-11-21,-1 0 1,1 0-1,0 1 1,0-1-1,-1 0 1,1 1-1,0-1 1,0 1-1,1-1 1,-1 1 0,0 0-1,0-1 1,1 1-1,-1 0 1,1-1-1,0 1 1,-1 0-1,1 0 1,0-1-1,0 1 1,0 0 0,0 0-1,0-1 1,1 3-1,2-3 1,1 0 0,-1 0 0,1-1-1,-1 1 1,1-1 0,-1 0 0,1 0 0,-1 0 0,0-1-1,1 1 1,-1-1 0,6-1 0,-6 0-17,0 1 0,-1 0 0,1-1 0,-1 0 0,1 1 0,-1-1 0,0 0 0,0 0 0,0 0 0,0-1 0,0 1 0,0 0 0,0-1 0,-1 1 0,1-1 0,-1 0 0,0 1 0,0-1 0,0 0 0,0 0 0,0 0 0,-1 1 0,1-1 0,-1 0 0,0-5 0,0 7 0,-1 1 0,0 0 0,1-1 0,-1 1 0,0-1 0,0 1 0,1 0 0,-1 0 0,0-1 0,0 1 0,1 0 0,-1 0 0,0 0 0,0 0 0,0 0 0,1 0 0,-1 0 0,0 0 0,0 0 0,0 0 0,1 0 0,-1 1 0,0-1 0,0 0 0,0 1 0,-22 6 0,20-4 0,0 0 0,0 0 0,0 0 0,0 0 0,0 1 0,1-1 0,-1 1 0,-2 7 0,4-11 0,1 1 0,-1-1 0,1 1 0,-1 0 0,1-1 0,-1 1 0,1 0 0,0 0 0,0-1 0,-1 1 0,1 0 0,0 0 0,0 0 0,0-1 0,0 1 0,0 0 0,0 0 0,0 0 0,0-1 0,0 1 0,0 0 0,0 0 0,1-1 0,-1 1 0,0 0 0,0 0 0,1-1 0,-1 1 0,1 0 0,-1 0 0,1-1 0,-1 1 0,1-1 0,-1 1 0,1 0 0,-1-1 0,1 1 0,0-1 0,-1 0 0,1 1 0,0-1 0,-1 1 0,1-1 0,0 0 0,0 1 0,-1-1 0,1 0 0,0 0 0,0 0 0,0 0 0,-1 0 0,2 0 0,8 1 0,0-1 0,0 0 0,1-1 0,13-2 0,-22 3 0,0-1 0,0 1 0,0 0 0,0-1 0,0 1 0,0-1 0,0 0 0,0 1 0,0-1 0,-1 0 0,1 0 0,0 0 0,-1 0 0,1-1 0,0 1 0,-1 0 0,0-1 0,1 1 0,-1-1 0,0 1 0,0-1 0,0 0 0,0 1 0,0-1 0,0 0 0,0 0 0,0 0 0,-1 0 0,1 0 0,-1-2 0,0 4 0,-1-1 0,1 0 0,-1 1 0,0-1 0,0 1 0,1 0 0,-1-1 0,0 1 0,0 0 0,1-1 0,-1 1 0,0 0 0,0 0 0,0 0 0,0 0 0,1-1 0,-1 1 0,0 0 0,0 1 0,0-1 0,0 0 0,0 0 0,1 0 0,-1 0 0,-1 1 0,-25 5 0,19-2 0,0 0 0,1 1 0,0 0 0,-10 9 0,14-12 0,1 0 0,0 0 0,-1 1 0,1-1 0,0 1 0,0-1 0,1 1 0,-1-1 0,0 1 0,1 0 0,0 0 0,0 0 0,0 0 0,0 0 0,-1 4 0,3-6 0,-1 0 0,1-1 0,0 1 0,0 0 0,-1-1 0,1 1 0,0-1 0,0 0 0,0 1 0,0-1 0,0 1 0,0-1 0,0 0 0,0 0 0,0 0 0,0 0 0,-1 1 0,1-1 0,0 0 0,0-1 0,0 1 0,0 0 0,0 0 0,1-1 0,28-2 0,-21 0 0,-1 0 0,0-1 0,1 0 0,-1-1 0,-1 1 0,13-11 0,-18 14 0,1-1 0,-1 1 0,0-1 0,0 0 0,0 1 0,0-1 0,0 0 0,-1 0 0,1-1 0,-1 1 0,1 0 0,-1 0 0,0-1 0,1 1 0,-1-1 0,-1 1 0,1-1 0,0 1 0,-1-1 0,1 0 0,-1 1 0,0-1 0,1 0 0,-1 1 0,-1-1 0,0-5 0,0 7 0,-1 0 0,1-1 0,-1 1 0,0 0 0,1 0 0,-1 0 0,0 0 0,0 0 0,0 1 0,0-1 0,0 1 0,0-1 0,0 1 0,0-1 0,0 1 0,0 0 0,0 0 0,0 0 0,0 0 0,-3 1 0,-43 6 0,44-6 0,0 0 0,0 0 0,0 0 0,1 1 0,-1 0 0,0 0 0,1 0 0,-1 0 0,1 1 0,0-1 0,0 1 0,0 0 0,0 0 0,0 0 0,-4 6 0,12-7 0,0-1 0,0 0 0,0-1 0,0 1 0,0-1 0,0 0 0,0 0 0,6-2 0,40-13 0,-49 14 0,-1 1 0,1 0 0,0-1 0,-1 0 0,1 1 0,0-1 0,-1 0 0,1 0 0,-1 0 0,1 0 0,-1 0 0,1 0 0,-1-1 0,0 1 0,0 0 0,0-1 0,0 1 0,0-1 0,0 1 0,0-1 0,0 1 0,0-1 0,-1 0 0,1 0 0,0-3 0,-2 5 0,0-1 0,-1 0 0,1 1 0,0-1 0,0 1 0,-1-1 0,1 1 0,-1 0 0,1-1 0,0 1 0,-1 0 0,1 0 0,-1 0 0,1 0 0,-1 0 0,1 1 0,0-1 0,-2 1 0,-29 4 0,28-3-276,0 1-1,-1-1 1,1 1-1,1 0 1,-1 0-1,0 1 1,1-1 0,-1 1-1,1-1 1,0 1-1,0 0 1,1 1 0,-5 7-1,-17 22-5489,14-25-7115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7.016"/>
    </inkml:context>
    <inkml:brush xml:id="br0">
      <inkml:brushProperty name="width" value="0.025" units="cm"/>
      <inkml:brushProperty name="height" value="0.025" units="cm"/>
    </inkml:brush>
  </inkml:definitions>
  <inkml:trace contextRef="#ctx0" brushRef="#br0">211 0 15407,'0'0'3299,"-45"64"-32,17-21-513,-3 2-896,2 3-128,1-7-353,5-3-480,7-9-513,6-5-288,9-10-64,1-8-1025,7-6-1345,8 0-993,0-15-1730,-2-9-4932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873"/>
    </inkml:context>
    <inkml:brush xml:id="br0">
      <inkml:brushProperty name="width" value="0.025" units="cm"/>
      <inkml:brushProperty name="height" value="0.025" units="cm"/>
    </inkml:brush>
  </inkml:definitions>
  <inkml:trace contextRef="#ctx0" brushRef="#br0">1 87 897,'0'0'22998,"49"8"-21973,-20-19-449,1 0-320,0 1-160,-4 1-64,-6 0-96,-2 1-608,-7 1-738,-4-1-1761,-5-2-384,-2-2-2338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6.521"/>
    </inkml:context>
    <inkml:brush xml:id="br0">
      <inkml:brushProperty name="width" value="0.025" units="cm"/>
      <inkml:brushProperty name="height" value="0.025" units="cm"/>
    </inkml:brush>
  </inkml:definitions>
  <inkml:trace contextRef="#ctx0" brushRef="#br0">45 58 5285,'0'0'17334,"4"-5"-16352,-3 3-903,12-17 527,-14 12-179,-14 9 148,11 0-508,1 0 1,0 0-1,0 0 0,0 1 0,0 0 1,1-1-1,-1 1 0,1 0 1,0 0-1,-1 1 0,1-1 1,1 0-1,-1 1 0,0-1 1,1 1-1,0-1 0,0 1 1,0 0-1,0 0 0,0-1 0,1 1 1,0 6-1,0-9-53,0 0 0,1 0 1,-1-1-1,1 1 0,-1 0 0,1-1 0,0 1 1,-1 0-1,1-1 0,-1 1 0,1-1 1,0 1-1,0-1 0,-1 0 0,1 1 0,0-1 1,0 0-1,0 1 0,-1-1 0,1 0 0,0 0 1,0 0-1,0 1 0,0-1 0,0 0 0,-1 0 1,1 0-1,0-1 0,0 1 0,0 0 0,0 0 1,-1 0-1,1-1 0,1 1 0,33-11 349,-27 7-307,-1-1 0,-1 0 0,1-1 0,-1 0 0,7-7 0,-11 11-42,0 0 1,0 0-1,-1 0 0,1 0 1,-1 0-1,1-1 0,-1 1 1,0 0-1,0-1 0,0 1 0,0-1 1,0 1-1,-1-1 0,1 1 1,-1-1-1,0 1 0,1-1 1,-1 0-1,0 1 0,-1-1 1,1-3-1,-1 5-7,0 1 0,0-1 1,1 0-1,-1 0 0,0 1 0,0-1 1,0 1-1,0-1 0,0 1 0,0-1 1,0 1-1,0-1 0,0 1 0,0 0 1,0 0-1,0 0 0,0-1 0,-1 1 1,1 0-1,0 0 0,0 0 0,0 1 1,0-1-1,0 0 0,0 0 0,-2 1 1,-29 10 186,26-7-185,1 1 0,0 0 0,0 0 0,0 1 0,1-1 0,-6 10 1,9-13-1,-1 0 1,1 0-1,0 0 1,-1 0-1,1 0 1,0 0-1,1 0 1,-1 1-1,0-1 1,1 0-1,-1 1 1,1-1-1,-1 0 1,1 1-1,0-1 1,0 1-1,0-1 1,1 0-1,-1 1 1,0-1-1,1 0 1,1 5-1,-1-6 11,1 0 0,-1 0 0,0 0 0,1 0 0,-1-1 0,1 1 0,-1 0 0,1-1 0,-1 1 0,1-1 0,0 0 0,-1 1-1,1-1 1,-1 0 0,1 0 0,0 0 0,-1 0 0,1 0 0,0 0 0,-1-1 0,1 1 0,-1-1 0,1 1 0,-1-1 0,1 1-1,2-2 1,38-21 323,-40 22-330,1-2 5,0 1 0,1-1 0,-1 1-1,0-1 1,0 0 0,0-1 0,-1 1 0,1 0 0,-1-1 0,0 1 0,0-1 0,0 0 0,0 1-1,-1-1 1,2-6 0,-4 10 2,-1-1 0,1 1-1,-1 0 1,0-1 0,1 1-1,-1 0 1,0 0 0,1 0-1,-1 0 1,0 0 0,1 1-1,-1-1 1,0 1 0,1-1 0,-3 2-1,-5 2 61,0 0 0,1 1 0,0 1 1,0-1-1,0 2 0,1-1 0,0 1 0,0 0 0,1 0 0,0 0 0,-8 13 0,14-20-76,0 0 1,0 0-1,0 0 0,0 0 1,0 1-1,0-1 0,0 0 1,0 0-1,0 0 0,-1 1 1,1-1-1,0 0 0,0 0 0,0 0 1,0 0-1,0 1 0,0-1 1,1 0-1,-1 0 0,0 0 1,0 1-1,0-1 0,0 0 1,0 0-1,0 0 0,0 0 0,0 0 1,0 1-1,0-1 0,0 0 1,1 0-1,-1 0 0,0 0 1,0 0-1,0 1 0,0-1 1,0 0-1,1 0 0,-1 0 1,0 0-1,0 0 0,0 0 0,0 0 1,1 0-1,-1 0 0,0 0 1,14 0 114,12-8 40,10-15-31,-34 22-117,0 0 0,-1-1 1,1 1-1,0-1 0,0 1 1,-1-1-1,1 0 0,-1 1 1,0-1-1,1 0 0,-1 0 1,0 0-1,0 0 1,0 0-1,1-5 0,-26 14-64,16-2 28,1 0 0,0 0 1,1 1-1,-1 0 0,1 0 0,0 0 0,1 1 1,0 0-1,-9 13 0,-1 11-2541,4 2-3722,6-9-3497</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201"/>
    </inkml:context>
    <inkml:brush xml:id="br0">
      <inkml:brushProperty name="width" value="0.025" units="cm"/>
      <inkml:brushProperty name="height" value="0.025" units="cm"/>
    </inkml:brush>
  </inkml:definitions>
  <inkml:trace contextRef="#ctx0" brushRef="#br0">0 0 8808,'0'0'11307,"59"7"-11243,-42-7-64,6 0-256,-2 6-1025,6-1-833,3-1-1218,3-3-2625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223"/>
    </inkml:context>
    <inkml:brush xml:id="br0">
      <inkml:brushProperty name="width" value="0.025" units="cm"/>
      <inkml:brushProperty name="height" value="0.025" units="cm"/>
    </inkml:brush>
  </inkml:definitions>
  <inkml:trace contextRef="#ctx0" brushRef="#br0">1 0 4708,'0'0'11595,"38"53"-11466,-21-41-65,-1-7-1506,1-5-4772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752"/>
    </inkml:context>
    <inkml:brush xml:id="br0">
      <inkml:brushProperty name="width" value="0.025" units="cm"/>
      <inkml:brushProperty name="height" value="0.025" units="cm"/>
    </inkml:brush>
  </inkml:definitions>
  <inkml:trace contextRef="#ctx0" brushRef="#br0">0 33 11691,'0'0'15823,"3"-32"-15855,-3 34-2050,0 7-1730,0 0-2914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165"/>
    </inkml:context>
    <inkml:brush xml:id="br0">
      <inkml:brushProperty name="width" value="0.025" units="cm"/>
      <inkml:brushProperty name="height" value="0.025" units="cm"/>
    </inkml:brush>
  </inkml:definitions>
  <inkml:trace contextRef="#ctx0" brushRef="#br0">50 386 4164,'0'0'15011,"-8"1"-13382,-1 2-1136,-23 3 1565,32-8-868,0 1-1109,0 1 0,0 0 0,0-1 0,0 1 0,0 0 0,0-1 0,0 1 0,-1 0 0,1-1 0,0 1 0,0 0 0,1-1 0,-1 1 0,0-1 0,0 1 0,0 0 0,0-1 0,0 1 0,0 0 0,0-1 0,0 1 0,1 0 0,-1-1 0,0 1 0,0 0 0,0 0 0,1-1 0,-1 1 0,0 0 0,0 0 0,1-1 0,-1 1 0,0 0 0,1 0 0,-1 0 0,0-1 0,1 1 0,-1 0 0,0 0 0,1 0 0,7-1 248,-1 1 0,1-2 1,0 1-1,-1-1 0,0 0 0,1-1 0,-1 0 0,10-5 0,59-38-15,-14 8-253,-26 22-57,1 1-1,41-10 1,-46 16-13,1-2-1,-2-1 1,44-23-1,-46 14-281,-25 17-42,-19 13 124,-54 33 151,-1-2-1,-3-4 0,-115 41 0,162-66 90,21-8-19,0-1 0,-1 1 0,1-1 1,0 0-1,-1-1 0,1 0 0,-7 1 1,11-2 61,36 0-180,-13-1 116,0-1 0,-1 0 1,0-2-1,1-1 1,-1-1-1,26-10 1,120-62 85,-73 31-73,-73 38-18,25-12 56,45-28 1,-92 46 143,-9 3-150,-13 2-64,-38 18-4,-115 55 0,57-22 12,73-35-3,24-11-4,1 2-1,0 0 1,-38 24 0,59-33 4,-1 0-1,1 0 1,0 0 0,0 0 0,0 0 0,-1 0-1,1 0 1,0 0 0,0 0 0,0 0 0,-1 0 0,1 0-1,0 0 1,0 0 0,0 0 0,0 1 0,-1-1-1,1 0 1,0 0 0,0 0 0,0 0 0,0 0 0,0 1-1,-1-1 1,1 0 0,0 0 0,0 0 0,0 0 0,0 1-1,0-1 1,0 0 0,0 0 0,0 0 0,0 1-1,0-1 1,0 0 0,0 0 0,0 0 0,0 1 0,0-1-1,0 0 1,0 0 0,0 0 0,0 1 0,0-1-1,0 0 1,0 0 0,0 0 0,0 1 0,0-1 0,1 0-1,-1 0 1,0 0 0,0 0 0,0 1 0,0-1-1,0 0 1,1 0 0,-1 0 0,0 0 0,0 0 0,0 0-1,0 1 1,1-1 0,-1 0 0,0 0 0,0 0 0,24 1-90,33-8 66,-1-10-102,-1-3 1,0-2-1,75-42 0,145-106-1209,-204 119 1291,-87 71-293,-9 6 321,-1-1 0,-2-1 0,-50 33 0,61-46 33,-1 0 0,1-2 0,-2 0 0,1-1 0,-1-1 0,-1 0 0,1-2 0,-24 4 0,127-49 24,-26 17-1529,0 2-1,1 3 0,1 2 1,78-9-1,-132 24 97,-14 1-4826,-7 0 2267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678"/>
    </inkml:context>
    <inkml:brush xml:id="br0">
      <inkml:brushProperty name="width" value="0.025" units="cm"/>
      <inkml:brushProperty name="height" value="0.025" units="cm"/>
    </inkml:brush>
  </inkml:definitions>
  <inkml:trace contextRef="#ctx0" brushRef="#br0">119 15 6054,'-10'-3'2305,"-1"0"0,1 1 0,-1 0 0,-17-1 0,26 3-2079,0-1 0,1 1 0,-1 0 0,0 0 0,1 0 0,-1 0 0,0 0 0,0 0 0,1 1 0,-1-1 0,0 0 0,1 1 0,-1-1 0,1 1 0,-1 0 0,1 0 0,-1-1 0,1 1 0,-1 0 0,1 0 0,0 0 0,-1 1 0,1-1 0,0 0 0,0 0 0,0 1 0,0-1 0,0 1 0,0-1 0,0 1 0,1-1 0,-1 1 0,0-1 0,1 1 0,0 0 0,-1-1 0,1 1 0,-1 3 0,6-4 40,-1 1 1,1-1-1,-1-1 1,1 1-1,-1-1 1,1 1-1,-1-1 0,1 0 1,0-1-1,4 0 1,68-11 266,-58 8-507,0 1 0,1 0 0,0 1 0,-1 2-1,30 1 1,-48 0-11,0 0 0,-1 0 0,1 0 0,-1-1 0,1 1 0,-1 0 0,1 0-1,-1 0 1,1 0 0,-1 0 0,0 0 0,0 0 0,1 0 0,-1 0 0,0 0-1,0 0 1,0 0 0,0 0 0,0 0 0,0 0 0,-1 2 0,-3 25 496,-8-6-253,-1-1 1,-1-1 0,-1 0-1,0-1 1,-2-1 0,-36 33 0,27-26-154,0-1-105,13-13 0,1 1 0,0 1 0,-13 17 0,24-30-63,1 1 1,-1-1-1,1 0 1,0 1-1,-1-1 0,1 1 1,0-1-1,-1 1 1,1-1-1,0 0 1,0 1-1,-1-1 0,1 1 1,0-1-1,0 1 1,0-1-1,0 1 0,0 0 1,0-1-1,-1 1 1,1-1-1,0 1 1,1-1-1,-1 1 0,0-1 1,0 1-1,0-1 1,0 1-1,0-1 0,0 1 1,1-1-1,-1 1 1,0-1-1,0 1 0,1-1 1,-1 1-1,1 0 1,19-3-5471,3-11-1546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7.388"/>
    </inkml:context>
    <inkml:brush xml:id="br0">
      <inkml:brushProperty name="width" value="0.025" units="cm"/>
      <inkml:brushProperty name="height" value="0.025" units="cm"/>
    </inkml:brush>
  </inkml:definitions>
  <inkml:trace contextRef="#ctx0" brushRef="#br0">51 21 3683,'0'0'14676,"-5"1"-13513,3-1-1035,-23 7 1062,24-6-1095,0-1 0,0 0 0,0 1 0,0-1 0,0 1 0,0-1 1,0 1-1,0 0 0,0-1 0,0 1 0,0 0 0,1 0 0,-1 0 0,0-1 0,1 1 0,-1 0 0,0 0 0,1 0 0,-1 0 0,1 0 0,-1 0 0,1 0 0,0 1 1,-1 0-1,36-3 278,38-19-784,-26 1-4299,-33 13 1445,-9 3-4220</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9.981"/>
    </inkml:context>
    <inkml:brush xml:id="br0">
      <inkml:brushProperty name="width" value="0.025" units="cm"/>
      <inkml:brushProperty name="height" value="0.025" units="cm"/>
    </inkml:brush>
  </inkml:definitions>
  <inkml:trace contextRef="#ctx0" brushRef="#br0">0 3 5157,'0'0'16202,"8"11"-15572,7-5-949,0-1 0,-1-1 1,2 0-1,-1-1 0,0-1 0,1 0 0,-1-1 1,22-2-1,-8 2-1110,7 1 689,162 2-9809,-98-12 9363,-3-12 9236,-37 10-25,37 11-8494,-38 1-72,-48-2 296,155-5-7160,-106-1 1789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311"/>
    </inkml:context>
    <inkml:brush xml:id="br0">
      <inkml:brushProperty name="width" value="0.025" units="cm"/>
      <inkml:brushProperty name="height" value="0.025" units="cm"/>
    </inkml:brush>
  </inkml:definitions>
  <inkml:trace contextRef="#ctx0" brushRef="#br0">0 27 12620,'0'0'7591,"61"3"-7110,-24-3-225,10-2-288,10-6-2178,3-1-2723,3-1-5092</inkml:trace>
  <inkml:trace contextRef="#ctx0" brushRef="#br0" timeOffset="1">727 1 7207,'0'0'7527,"55"9"-6534,-33-9 608,7 0-768,7 1-641,6 3-160,9 1-64,9 0-1729,8 0-2115,1-1-2850</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679"/>
    </inkml:context>
    <inkml:brush xml:id="br0">
      <inkml:brushProperty name="width" value="0.025" units="cm"/>
      <inkml:brushProperty name="height" value="0.025" units="cm"/>
    </inkml:brush>
  </inkml:definitions>
  <inkml:trace contextRef="#ctx0" brushRef="#br0">0 111 6342,'0'0'6214,"62"0"-5125,-30 0-224,5 0 0,7 0-385,6 0-384,7 0-128,3 0-1601,5-1-4389</inkml:trace>
  <inkml:trace contextRef="#ctx0" brushRef="#br0" timeOffset="1">930 84 6502,'9'-2'6198,"128"-14"-3690,201 10-6511,-241 6 5370,-83-1-121,1 0 1,-1-2 0,0 1-1,0-2 1,18-6-1,45-10-130,-47 11-3193,-15-1-2792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201"/>
    </inkml:context>
    <inkml:brush xml:id="br0">
      <inkml:brushProperty name="width" value="0.025" units="cm"/>
      <inkml:brushProperty name="height" value="0.025" units="cm"/>
    </inkml:brush>
  </inkml:definitions>
  <inkml:trace contextRef="#ctx0" brushRef="#br0">1 37 11211,'0'0'15951,"41"-37"-15855,-14 37-96,3 0 64,-2 0-897,-1 0-2210,-3 0-1857,-5 0-2467</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8.739"/>
    </inkml:context>
    <inkml:brush xml:id="br0">
      <inkml:brushProperty name="width" value="0.025" units="cm"/>
      <inkml:brushProperty name="height" value="0.025" units="cm"/>
    </inkml:brush>
  </inkml:definitions>
  <inkml:trace contextRef="#ctx0" brushRef="#br0">1 56 4869,'0'0'7142,"0"57"-5764,0-34 159,0-4 161,0-4-417,0-4-224,0-7 224,0-1 64,3-3-1248,3-7-97,4-12-33,1-8-703,0-11-1250,-6-6-993,1-8-1761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085"/>
    </inkml:context>
    <inkml:brush xml:id="br0">
      <inkml:brushProperty name="width" value="0.025" units="cm"/>
      <inkml:brushProperty name="height" value="0.025" units="cm"/>
    </inkml:brush>
  </inkml:definitions>
  <inkml:trace contextRef="#ctx0" brushRef="#br0">3 1178 7015,'0'0'10698,"-3"-53"-10698,4 16-32,7-11-1025,-5-11-1121,-1-8-1602</inkml:trace>
  <inkml:trace contextRef="#ctx0" brushRef="#br0" timeOffset="1">18 57 5029,'-7'-56'-1858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458"/>
    </inkml:context>
    <inkml:brush xml:id="br0">
      <inkml:brushProperty name="width" value="0.025" units="cm"/>
      <inkml:brushProperty name="height" value="0.025" units="cm"/>
    </inkml:brush>
  </inkml:definitions>
  <inkml:trace contextRef="#ctx0" brushRef="#br0">19 1551 12396,'0'0'736,"-13"-65"-255,9 29-417,3-7-192,1-4-160,0-6 191,0-1-351,3-4-929,4-2-673,1-2-256,0 4 256,0 1-1185</inkml:trace>
  <inkml:trace contextRef="#ctx0" brushRef="#br0" timeOffset="1">81 348 12556,'0'0'2819,"0"-66"-161,0 37-896,0 0-737,0 2-705,0 0-288,0-2 0,0-1-480,3-4-1827,-1-3-2081,-2-3-6694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551"/>
    </inkml:context>
    <inkml:brush xml:id="br0">
      <inkml:brushProperty name="width" value="0.025" units="cm"/>
      <inkml:brushProperty name="height" value="0.025" units="cm"/>
    </inkml:brush>
  </inkml:definitions>
  <inkml:trace contextRef="#ctx0" brushRef="#br0">18 1475 4260,'0'0'8285,"0"-9"-7868,26-361-3957,-21 285 3066,-8-124 0,-2 166 2822,-1-1 0,-16-60 1,17 81-2611,2 0 0,1 0 0,1 0 0,1 0 1,3-29-1,-1-13 285,-5-108 266,0 1-3472,3 139-1072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907"/>
    </inkml:context>
    <inkml:brush xml:id="br0">
      <inkml:brushProperty name="width" value="0.025" units="cm"/>
      <inkml:brushProperty name="height" value="0.025" units="cm"/>
    </inkml:brush>
  </inkml:definitions>
  <inkml:trace contextRef="#ctx0" brushRef="#br0">25 184 8584,'0'0'9609,"-18"-59"-7527,13 50-833,4-4-896,1 2-353,0-6-192,2-4-1090,6-4-960,0-4-3235</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326"/>
    </inkml:context>
    <inkml:brush xml:id="br0">
      <inkml:brushProperty name="width" value="0.025" units="cm"/>
      <inkml:brushProperty name="height" value="0.025" units="cm"/>
    </inkml:brush>
  </inkml:definitions>
  <inkml:trace contextRef="#ctx0" brushRef="#br0">8 671 11115,'0'0'9929,"-7"-71"-9897,7 23 32,4-8-448,5-12-449,-2-8-160,1-10-224,-5-3-1121,-2 0-737,-1 1-4036</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427"/>
    </inkml:context>
    <inkml:brush xml:id="br0">
      <inkml:brushProperty name="width" value="0.025" units="cm"/>
      <inkml:brushProperty name="height" value="0.025" units="cm"/>
    </inkml:brush>
  </inkml:definitions>
  <inkml:trace contextRef="#ctx0" brushRef="#br0">1 0 10122,'0'0'18155,"4"9"-17487,11 28-43,1-1 1,29 44-1,-36-66-554,0 1 0,1-1 0,1-1 0,1 0 0,0 0 0,0-1-1,1-1 1,21 15 0,-33-26-81,0 1 0,0 0 1,0-1-1,0 1 0,0 0 0,0-1 0,0 1 0,0-1 0,0 1 0,1-1 1,-1 0-1,0 0 0,0 1 0,1-1 0,-1 0 0,0 0 0,0 0 1,2-1-1,-2 1-153,-1 0 0,0-1 0,1 1 0,-1-1 1,0 1-1,0-1 0,1 1 0,-1-1 0,0 0 1,0 1-1,0-1 0,0 1 0,0-1 0,0 1 0,0-1 1,0 1-1,0-1 0,0 0 0,0 1 0,0-1 1,0 1-1,0-1 0,0 1 0,0-1 0,-1 1 0,1-2 1,-22-41-13357,8 23 3621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783"/>
    </inkml:context>
    <inkml:brush xml:id="br0">
      <inkml:brushProperty name="width" value="0.025" units="cm"/>
      <inkml:brushProperty name="height" value="0.025" units="cm"/>
    </inkml:brush>
  </inkml:definitions>
  <inkml:trace contextRef="#ctx0" brushRef="#br0">257 10 1666,'0'0'17152,"6"-3"-15134,14-4-530,-20 7-1430,0 1 0,1-1 1,-1 0-1,0 0 0,0 0 0,1 1 0,-1-1 0,0 0 0,0 0 1,1 1-1,-1-1 0,0 0 0,0 1 0,0-1 0,0 0 1,0 1-1,1-1 0,-1 0 0,0 1 0,0-1 0,0 0 0,0 1 1,0-1-1,0 0 0,0 1 0,0-1 0,0 1 0,0-1 1,0 0-1,0 1 0,-1-1 0,1 1 0,-20 48 3418,9-25-2784,-105 200 2838,-6 13-3216,119-229-321,1-3-5,-1 0 0,2 0 0,-1 0 0,0 0 0,1 0 0,-1 10 0,30-34-5556,-15 6 758,-1-2-2178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6.088"/>
    </inkml:context>
    <inkml:brush xml:id="br0">
      <inkml:brushProperty name="width" value="0.025" units="cm"/>
      <inkml:brushProperty name="height" value="0.025" units="cm"/>
    </inkml:brush>
  </inkml:definitions>
  <inkml:trace contextRef="#ctx0" brushRef="#br0">191 0 8456,'0'0'14520,"-5"9"-13692,-19 28 36,-30 34 1,28-38 222,0 2 1,-26 50-1,91-168-558,-22 51-962,-12 22 278,0-1 0,0 2 1,1-1-1,0 0 0,1 1 0,12-12 1,-21 50-412,-15 40 671,9-38 695,1 0-1,1 1 1,-2 56 0,8-88-778,0 0 1,0 0-1,0 1 0,0-1 0,0 0 0,0 0 0,0 0 0,0 0 1,0 0-1,0 1 0,1-1 0,-1 0 0,0 0 0,0 0 1,0 0-1,0 0 0,0 0 0,1 0 0,-1 0 0,0 1 1,0-1-1,0 0 0,0 0 0,0 0 0,1 0 0,-1 0 0,0 0 1,0 0-1,0 0 0,0 0 0,1 0 0,-1 0 0,0 0 1,0 0-1,0 0 0,0 0 0,1 0 0,-1 0 0,0-1 1,0 1-1,0 0 0,0 0 0,0 0 0,1 0 0,-1 0 0,0 0 1,0 0-1,0 0 0,0 0 0,0-1 0,0 1 0,0 0 1,0 0-1,1 0 0,-1 0 0,0 0 0,0-1 0,0 1 1,0 0-1,0 0 0,0 0 0,0 0 0,0-1 0,0 1 0,0 0 1,0 0-1,0 0 0,0-1 0,8-10 270,-5 2-261,0-1 1,-1 0-1,0 0 1,-1 0 0,0 0-1,0 0 1,-1 0-1,-1 0 1,1 0-1,-5-17 1,5 24-50,-1-1 0,0 0-1,0 1 1,0-1 0,-1 0-1,1 1 1,-1-1 0,0 1 0,0 0-1,0 0 1,0 0 0,-1 0 0,1 0-1,-1 0 1,1 1 0,-1-1-1,0 1 1,0-1 0,0 1 0,-1 0-1,1 0 1,0 1 0,-1-1 0,1 1-1,-1 0 1,0 0 0,1 0 0,-1 0-1,0 0 1,-7 1 0,11 0-36,33-1 49,-23 1-5,1 1 0,-1 0 0,0 1 0,0 0 0,0 0 1,0 1-1,-1 1 0,1 0 0,-1 0 0,0 1 0,0 0 0,0 0 0,14 12 0,11 1-2481,-10-15-6020,-8-5-4654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7.004"/>
    </inkml:context>
    <inkml:brush xml:id="br0">
      <inkml:brushProperty name="width" value="0.025" units="cm"/>
      <inkml:brushProperty name="height" value="0.025" units="cm"/>
    </inkml:brush>
  </inkml:definitions>
  <inkml:trace contextRef="#ctx0" brushRef="#br0">236 0 7944,'0'0'16703,"-11"13"-15619,-24 33-141,2 1 0,3 1-1,2 1 1,-23 55 0,42-86-814,2 0-1,0 1 1,1 0 0,1 0 0,1 0 0,0 0-1,-1 37 1,5-53-129,1-1 0,0 1 0,0 0-1,0-1 1,0 1 0,0-1 0,0 0 0,1 1-1,-1-1 1,1 0 0,-1 0 0,1 0 0,0 0-1,0 0 1,0 0 0,0 0 0,0-1 0,1 1-1,-1-1 1,0 1 0,1-1 0,-1 0 0,1 0-1,-1 0 1,1 0 0,0-1 0,-1 1 0,1-1-1,0 1 1,4-1 0,4 1-968,1 0 0,0 0 0,0-1 0,-1-1 1,24-4-1,16-12-7590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576"/>
    </inkml:context>
    <inkml:brush xml:id="br0">
      <inkml:brushProperty name="width" value="0.025" units="cm"/>
      <inkml:brushProperty name="height" value="0.025" units="cm"/>
    </inkml:brush>
  </inkml:definitions>
  <inkml:trace contextRef="#ctx0" brushRef="#br0">118 0 17104,'0'0'11584,"-4"11"-10847,-36 71 37,-9 24-545,44-93-215,0 0 1,1 0 0,1 0-1,0 1 1,1-1 0,0 20-1,2-31-33,0 1-1,0-1 0,0 1 0,1-1 1,-1 0-1,1 1 0,0-1 1,0 0-1,0 0 0,0 1 0,0-1 1,0 0-1,1 0 0,-1 0 1,1 0-1,-1-1 0,1 1 0,0 0 1,0-1-1,-1 1 0,1-1 1,0 1-1,1-1 0,-1 0 0,0 0 1,3 1-1,30 5-3123,1-12-4488,-17-6 803</inkml:trace>
  <inkml:trace contextRef="#ctx0" brushRef="#br0" timeOffset="1">251 111 7976,'0'0'18935,"-1"11"-17835,-4 27-434,-5 66 611,10-103-1293,0-1 0,0 1 0,0-1 0,1 0 0,-1 1 0,0-1 0,0 1 1,1-1-1,-1 1 0,0-1 0,1 0 0,-1 1 0,1-1 0,-1 0 0,0 1 1,1-1-1,-1 0 0,1 0 0,-1 0 0,1 1 0,-1-1 0,1 0 0,-1 0 0,1 0 1,-1 0-1,1 0 0,-1 0 0,1 0 0,-1 0 0,1 0 0,-1 0 0,1 0 0,-1 0 1,1 0-1,-1 0 0,1 0 0,-1-1 0,1 1 0,-1 0 0,1 0 0,-1 0 0,1-1 1,-1 1-1,1-1 0,23-12-3316,0-28-8055,-15 18-346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383"/>
    </inkml:context>
    <inkml:brush xml:id="br0">
      <inkml:brushProperty name="width" value="0.025" units="cm"/>
      <inkml:brushProperty name="height" value="0.025" units="cm"/>
    </inkml:brush>
  </inkml:definitions>
  <inkml:trace contextRef="#ctx0" brushRef="#br0">208 0 5958,'0'0'14872,"6"9"-13873,-4-6-920,-1-1-36,1 0-1,-1 0 1,1 0-1,-1 0 1,0 0-1,0 0 1,0 1 0,0-1-1,0 0 1,0 1-1,-1-1 1,1 1-1,-1-1 1,0 1-1,0-1 1,0 1-1,0-1 1,0 1 0,0-1-1,-1 0 1,1 1-1,-1-1 1,1 1-1,-1-1 1,0 0-1,0 1 1,0-1-1,-2 3 1,-24 35 671,-1-1 0,-2-1 1,-1-2-1,-55 49 0,72-77-1068,9-16-2397,12-24-3278,9-1-468</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725"/>
    </inkml:context>
    <inkml:brush xml:id="br0">
      <inkml:brushProperty name="width" value="0.025" units="cm"/>
      <inkml:brushProperty name="height" value="0.025" units="cm"/>
    </inkml:brush>
  </inkml:definitions>
  <inkml:trace contextRef="#ctx0" brushRef="#br0">27 0 12492,'0'0'2835,"0"9"10,-12 70 1852,8-60-4264,0-1-1,1 0 0,1 1 1,1 0-1,1-1 1,0 1-1,3 21 1,-1-38-451,-1 1 0,0-1 0,0 1 0,1-1 1,-1 1-1,1-1 0,0 0 0,0 0 0,0 0 0,0 0 0,0 0 0,0 0 1,0 0-1,0-1 0,1 1 0,2 1 0,15 2-4333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099"/>
    </inkml:context>
    <inkml:brush xml:id="br0">
      <inkml:brushProperty name="width" value="0.025" units="cm"/>
      <inkml:brushProperty name="height" value="0.025" units="cm"/>
    </inkml:brush>
  </inkml:definitions>
  <inkml:trace contextRef="#ctx0" brushRef="#br0">0 1 11275,'0'0'13292,"57"13"-12427,-26-9-288,2-1-257,3 2-224,-2 1-769,-3-2-2466,-7 1-2370,-3-1-4997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444"/>
    </inkml:context>
    <inkml:brush xml:id="br0">
      <inkml:brushProperty name="width" value="0.025" units="cm"/>
      <inkml:brushProperty name="height" value="0.025" units="cm"/>
    </inkml:brush>
  </inkml:definitions>
  <inkml:trace contextRef="#ctx0" brushRef="#br0">179 10 13677,'0'0'9961,"-9"-2"-7793,6 0-2054,0 1 0,-1 0 1,1 0-1,0 0 0,-1 1 0,1-1 1,-1 1-1,1 0 0,-1 0 1,1 0-1,-1 0 0,1 1 0,-1-1 1,1 1-1,-1 0 0,1 0 1,0 0-1,-1 0 0,1 1 0,0-1 1,0 1-1,0 0 0,0 0 1,0 0-1,1 0 0,-4 3 0,-2 5 2,0-1 1,0 1-1,1 0 0,1 1 0,-1-1 0,2 1 0,-1 1 0,2-1 0,-1 1 0,2 0 1,-1 0-1,2 0 0,0 0 0,0 0 0,1 1 0,0-1 0,1 0 0,1 1 0,2 13 1,-3-23-106,1 0 0,0 0 1,0 0-1,1 0 1,-1 0-1,1 0 0,-1 0 1,1-1-1,0 1 1,0-1-1,0 1 1,0-1-1,0 0 0,0 0 1,1 0-1,-1 0 1,1 0-1,0 0 0,-1-1 1,1 1-1,0-1 1,6 2-1,-3-1 19,0-1 0,0 1-1,0-1 1,0 0 0,0-1-1,0 0 1,0 0 0,0 0 0,0-1-1,0 1 1,8-3 0,-14 3-25,1 0 0,0 0-1,0 0 1,-1-1 0,1 1 0,0 0 0,0 0 0,-1 0 0,1-1 0,0 1 0,-1 0-1,1 0 1,0-1 0,-1 1 0,1-1 0,-1 1 0,1-1 0,-1 1 0,1-1 0,-1 1-1,1-1 1,-1 1 0,1-1 0,-1 0 0,1 1 0,-1-1 0,0 0 0,0 1 0,1-1 0,-1 0-1,0 1 1,0-1 0,0 0 0,0 0 0,0 1 0,0-1 0,0 0 0,0 0 0,0 1-1,0-1 1,0 0 0,0 1 0,0-1 0,-1 0 0,1 0 0,0 1 0,0-1 0,-1 0-1,0 0 1,0-2 8,-1 1 0,0 0 0,0 0 0,1 0 0,-1 0 0,0 1 0,-1-1 0,1 0 0,0 1 0,0 0 0,-5-3 0,-41-4 278,46 7-278,0 1 0,0-1-1,0 1 1,0 0 0,-1 0 0,1 0 0,0 0-1,0 0 1,0 0 0,0 1 0,0-1 0,0 1-1,0 0 1,0-1 0,0 1 0,0 0-1,0 0 1,-3 2 0,5-2-13,0-1 0,0 1 0,0-1 0,0 0 0,0 1 0,1-1 0,-1 1 0,0-1 0,0 0 0,0 1 0,0-1 0,1 1 0,-1-1 0,0 0 0,0 1 0,1-1 0,-1 0 0,0 1 0,1-1 0,-1 0 0,0 1 0,1-1 0,-1 0 0,0 0 0,1 0 0,-1 1 0,0-1 0,1 0 0,-1 0 0,1 0 0,-1 0 0,1 0 0,-1 0 0,0 1 0,1-1 0,-1 0 0,1 0 0,-1-1 0,1 1 0,-1 0 0,0 0 0,1 0 0,-1 0 0,1 0 0,-1 0 0,1-1 0,26-1 0,-18-2-93,1 1-1,-1-2 1,0 1-1,0-1 1,12-9 0,-14 9 5,0 0 1,1 0-1,0 0 1,1 1-1,-1 1 1,0-1 0,11-2-1,-18 7 82,-1-1-1,1 0 0,-1 1 1,1-1-1,-1 1 0,1-1 1,-1 0-1,1 1 1,-1-1-1,0 1 0,1-1 1,-1 1-1,0-1 1,1 1-1,-1 0 0,0-1 1,1 1-1,-1-1 0,0 1 1,0 0-1,0-1 1,0 1-1,0-1 0,0 1 1,0 0-1,0-1 1,0 1-1,0 0 0,0-1 1,0 1-1,0-1 1,0 1-1,-1 0 0,1-1 1,0 1-1,-1 0 0,-6 28 231,-7 5 88,9-24-191,0 0 0,1 0 0,1 1 0,-1-1 0,2 1 1,-1-1-1,0 19 0,3-29-205,1 1-1,-1-1 1,1 1 0,-1-1 0,1 1-1,-1-1 1,1 1 0,-1-1 0,1 1-1,-1-1 1,1 1 0,0-1 0,-1 0-1,1 0 1,0 1 0,-1-1 0,1 0-1,0 0 1,0 0 0,-1 0 0,1 0-1,0 1 1,0-1 0,-1-1 0,1 1-1,0 0 1,-1 0 0,1 0 0,0 0-1,1-1 1,25-4-5402,-6-7-2896,1-4-7425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770"/>
    </inkml:context>
    <inkml:brush xml:id="br0">
      <inkml:brushProperty name="width" value="0.025" units="cm"/>
      <inkml:brushProperty name="height" value="0.025" units="cm"/>
    </inkml:brush>
  </inkml:definitions>
  <inkml:trace contextRef="#ctx0" brushRef="#br0">62 0 18225,'0'0'10314,"-49"58"-8392,40-41-1057,6 2-609,3-3-192,0-2-160,3-5-1634,10-7-2402,1-2-3107,-2-5-7623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130"/>
    </inkml:context>
    <inkml:brush xml:id="br0">
      <inkml:brushProperty name="width" value="0.025" units="cm"/>
      <inkml:brushProperty name="height" value="0.025" units="cm"/>
    </inkml:brush>
  </inkml:definitions>
  <inkml:trace contextRef="#ctx0" brushRef="#br0">72 1 13613,'0'0'11456,"4"9"-10975,0 4-318,0 0 1,0 1-1,-1-1 1,-1 1 0,0 0-1,-1 0 1,-1 0 0,0 0-1,-3 18 1,-4 21 343,-19 61 0,-4 35 1658,28-185-1857,2 0 1,2-1 0,1 1-1,14-64 1,-6 40-155,-9 48-157,0-3-18,0 1 0,1 0-1,1 0 1,9-24 0,-12 36 18,0 0 1,-1 0-1,1 1 0,0-1 0,1 0 1,-1 0-1,0 0 0,1 1 0,-1-1 1,0 0-1,1 1 0,0 0 0,-1-1 1,1 1-1,0 0 0,0 0 0,0 0 1,0 0-1,0 0 0,0 0 1,0 0-1,0 1 0,0-1 0,0 1 1,0 0-1,0-1 0,1 1 0,-1 0 1,0 0-1,0 1 0,0-1 0,0 0 1,0 1-1,1-1 0,-1 1 0,0 0 1,0-1-1,0 1 0,3 2 0,-3-2-1,0 0 0,1 1-1,-1-1 1,0 1 0,0-1-1,0 1 1,0 0-1,0 0 1,0 0 0,0 0-1,-1 0 1,1 0 0,-1 1-1,1-1 1,-1 0 0,0 1-1,0-1 1,0 1-1,0-1 1,-1 1 0,1 0-1,0-1 1,-1 1 0,0 0-1,0-1 1,0 1-1,0 3 1,-1-3 37,1 1 0,-1 0 0,0 0-1,0-1 1,0 1 0,-1-1 0,1 1 0,-1-1 0,0 0 0,0 0-1,0 1 1,0-1 0,-1-1 0,1 1 0,-1 0 0,0 0 0,0-1-1,-5 4 1,-2 0 6,-1-1-1,0-1 0,0 0 1,0 0-1,0-1 0,-1-1 1,1 0-1,-1 0 0,1-1 1,-24-1-1,24-3-1165,17-2-1624,19-6-3834,-3 7-521,4 0-4376</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459"/>
    </inkml:context>
    <inkml:brush xml:id="br0">
      <inkml:brushProperty name="width" value="0.025" units="cm"/>
      <inkml:brushProperty name="height" value="0.025" units="cm"/>
    </inkml:brush>
  </inkml:definitions>
  <inkml:trace contextRef="#ctx0" brushRef="#br0">0 115 16624,'0'0'15823,"10"1"-15636,-7 0-178,0-1 0,0 1 0,1-1 1,-1 0-1,0 0 0,1 0 1,-1-1-1,0 1 0,1-1 0,-1 0 1,0 0-1,5-1 0,-3-1-9,1-1-1,-1 1 1,0-1 0,0 0-1,-1 0 1,1-1-1,6-7 1,10-17-91,-17 22 24,0 1 1,1 0-1,-1 0 0,2 0 1,6-6-1,-12 18 17,1-1-1,-1 1 1,0 0 0,-1 0-1,0 0 1,-1 6 0,-12 34 12,7-28-112,2 0 1,0 0 0,1 0-1,1 0 1,-1 22-1,15-52-9929,-2-9 2093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791"/>
    </inkml:context>
    <inkml:brush xml:id="br0">
      <inkml:brushProperty name="width" value="0.025" units="cm"/>
      <inkml:brushProperty name="height" value="0.025" units="cm"/>
    </inkml:brush>
  </inkml:definitions>
  <inkml:trace contextRef="#ctx0" brushRef="#br0">51 1 20243,'0'0'9433,"1"8"-7815,2 2-1473,0-1 0,0 1 0,1-1 0,0 0 0,1 0 0,0-1 1,0 1-1,8 8 0,12 21-106,-17-24-110,-2-1 1,0 1-1,0 0 1,-2 1-1,1-1 1,-2 1-1,0 0 1,-1 0-1,0 0 1,-1 0-1,-1 0 1,-1 0-1,0 0 1,0 0-1,-2 0 1,-6 23-1,1-10-823,-1 0-1,-24 49 1,-37 43-5981,37-73 1585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6.519"/>
    </inkml:context>
    <inkml:brush xml:id="br0">
      <inkml:brushProperty name="width" value="0.025" units="cm"/>
      <inkml:brushProperty name="height" value="0.025" units="cm"/>
    </inkml:brush>
  </inkml:definitions>
  <inkml:trace contextRef="#ctx0" brushRef="#br0">1 142 2466,'0'0'753,"2"-9"454,2-2-1204,9-34 4720,-10 37-3023,-2 0 0,1 0 0,-1 0 0,0 0 0,-1 0 0,0 0 0,-1-12 0,3 41 1595,-4 17-2991,-1 1-379,8 101 185,-2-77 25,-1-1 0,-4 0 1,-12 74 1265,14-136-1220,3-28 281,7-44-343,-2 16 67,-2 0-1,-2 0 1,-5-66-1,1 120-153,0 0 19,0-1 0,0 1 1,0-1-1,0 1 0,0 0 0,-1-1 1,1 1-1,-1 0 0,0-1 0,0 1 0,1 0 1,-2 0-1,1-1 0,0 1 0,0 0 0,-3-3 1,4 5-55,-1 0 0,1 1 1,0-1-1,-1 0 0,1 0 0,0 0 1,-1 0-1,1 0 0,0 0 1,0 1-1,-1-1 0,1 0 1,0 0-1,-1 0 0,1 1 1,0-1-1,0 0 0,0 0 1,-1 1-1,1-1 0,0 0 0,0 1 1,0-1-1,0 0 0,-1 1 1,1-1-1,0 0 0,0 1 1,0-1-1,0 0 0,0 1 1,0-1-1,0 0 0,0 1 1,0-1-1,0 0 0,0 1 0,0 0 1,-1 17-88,1-17 87,-1 46-17,2 0 0,2 0-1,2-1 1,15 66 0,-20-110-214,0 1 1,1 0-1,0-1 0,-1 1 1,1-1-1,0 0 1,0 1-1,0-1 1,1 0-1,-1 1 1,0-1-1,1 0 0,0 0 1,-1 0-1,1 0 1,0 0-1,0-1 1,0 1-1,0 0 1,0-1-1,0 0 0,1 1 1,-1-1-1,0 0 1,1 0-1,-1 0 1,1-1-1,-1 1 1,1-1-1,-1 1 1,6-1-1,10 0-6129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7.807"/>
    </inkml:context>
    <inkml:brush xml:id="br0">
      <inkml:brushProperty name="width" value="0.025" units="cm"/>
      <inkml:brushProperty name="height" value="0.025" units="cm"/>
    </inkml:brush>
  </inkml:definitions>
  <inkml:trace contextRef="#ctx0" brushRef="#br0">0 144 4420,'3'-10'806,"13"-78"6376,-9 43 5121,-26 505-7674,19-455-4038,3-12-222,9-28-96,9-56-193,-12 21 163,-1-118 0,-16 307 483,7-21-722,5 139-35,3-201-8,-6-36 39,-1 0-1,0 1 1,0-1-1,0 0 1,0 0 0,1 0-1,-1 1 1,0-1-1,0 0 1,1 0 0,-1 0-1,0 0 1,0 0-1,1 0 1,-1 0 0,0 1-1,0-1 1,1 0-1,-1 0 1,0 0 0,0 0-1,1 0 1,-1 0-1,0 0 1,0 0 0,1 0-1,-1 0 1,0-1-1,0 1 1,1 0 0,-1 0-1,0 0 1,0 0-1,1 0 1,-1 0 0,0 0-1,0-1 1,0 1-1,1 0 1,-1 0 0,0 0-1,0-1 1,0 1-1,0 0 1,1 0 0,-1 0-1,0-1 1,0 1-1,0 0 1,0 0 0,0-1-1,0 1 1,5-11 20,0 1 1,-1 0-1,6-21 0,0-13 15,-1-2 0,-2 1 0,-2-1-1,-2-1 1,-5-83 0,-1 122 1,-2 17-54,-1 17-48,-42 352 44,44-357 30,4-21-8,0 0 1,0 0-1,0 0 0,0 0 1,0 0-1,-1 0 0,1 0 1,0 0-1,0-1 0,0 1 0,0 0 1,0 0-1,0 0 0,0 0 1,0 0-1,0 0 0,0 0 1,0 0-1,0 0 0,0 0 1,-1 0-1,1 0 0,0 0 1,0 0-1,0 0 0,0 0 1,0 0-1,0 0 0,0 0 1,0 0-1,0 0 0,0 0 1,0 0-1,0 0 0,0 0 1,-1 0-1,1 0 0,0 0 1,0 1-1,0-1 0,0 0 0,0 0 1,0 0-1,0 0 0,0 0 1,0 0-1,0 0 0,0 0 1,0 0-1,0 0 0,0 0 1,0 0-1,0 0 0,0 1 1,-1-36 32,14-101-22,0-14-91,-12 237-43,2-30 134,-3 0-1,-3 1 1,-19 107 0,31-245 111,2 25-128,2-2-18,-3 0-1,-2 0 1,-3-1 0,-2-94-1,-10 212-429,-2 118 731,0-3-1679,7-61-10568,2-132-1995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921"/>
    </inkml:context>
    <inkml:brush xml:id="br0">
      <inkml:brushProperty name="width" value="0.025" units="cm"/>
      <inkml:brushProperty name="height" value="0.025" units="cm"/>
    </inkml:brush>
  </inkml:definitions>
  <inkml:trace contextRef="#ctx0" brushRef="#br0">1 6 17200,'0'0'15311,"3"-5"-15600,7 18-1536,-2-3-1474,-2-3-1698,1-2-3043</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0.128"/>
    </inkml:context>
    <inkml:brush xml:id="br0">
      <inkml:brushProperty name="width" value="0.025" units="cm"/>
      <inkml:brushProperty name="height" value="0.025" units="cm"/>
    </inkml:brush>
  </inkml:definitions>
  <inkml:trace contextRef="#ctx0" brushRef="#br0">58 40 8840,'0'0'12487,"-2"8"-12210,-6 36-145,2 0 0,0 63-1,-3 21 2330,-5 18 999,2-440-2926,33 448-1058,-21-61 802,12-548 186,-16 621-643,7 205 214,1-351-24,0-45 5,9-124 139,-7-194 0,-6 331-144,0 8-1,0 1 0,0 0 1,0-1-1,0 1 0,0 0 0,-1-1 0,0 1 0,1 0 0,-1 0 0,-3-6 0,4 9-5,0 0-1,0 0 0,1 0 0,-1 1 0,0-1 0,0 0 0,0 0 0,0 0 1,0 0-1,0 0 0,0 1 0,0-1 0,0 0 0,0 0 0,0 0 0,0 0 0,0 0 1,0 1-1,0-1 0,0 0 0,-1 0 0,1 0 0,0 0 0,0 0 0,0 0 1,0 1-1,0-1 0,0 0 0,0 0 0,0 0 0,0 0 0,0 0 0,-1 0 0,1 0 1,0 0-1,0 0 0,0 1 0,0-1 0,0 0 0,0 0 0,-1 0 0,1 0 1,0 0-1,0 0 0,0 0 0,0 0 0,0 0 0,-1 0 0,1 0 0,0 0 1,0 0-1,0 0 0,0 0 0,0 0 0,-1 0 0,1 0 0,0 0 0,0 0 0,0-1 1,0 1-1,0 0 0,0 0 0,-1 0 0,1 0 0,0 0 0,0 0 0,0 0 1,0 0-1,0-1 0,-6 29 26,2 1 0,2-1 0,0 1 0,4 49 1,-1-17-22,-2 3-94,-1-33-131,1 0 0,2-1 0,1 1 0,1 0 0,2-1 1,10 38-1,-2-46-1688,-13-22 1800,0 1 0,1-1 1,-1 0-1,0 0 1,0 1-1,1-1 0,-1 0 1,0 0-1,1 1 0,-1-1 1,1 0-1,-1 0 0,0 0 1,1 1-1,-1-1 0,1 0 1,-1 0-1,0 0 1,1 0-1,-1 0 0,1 0 1,-1 0-1,1 0 0,-1 0 1,0 0-1,1 0 0,-1 0 1,1 0-1,-1 0 1,0-1-1,1 1 0,-1 0 1,1 0-1,-1 0 0,0-1 1,1 1-1,-1 0 0,0 0 1,1-1-1,-1 1 1,0 0-1,1-1 0,-1 1 1,0 0-1,0-1 0,0 1 1,1 0-1,-1-1 0,0 1 1,0-1-1,0 1 0,0 0 1,1-2-1,10-40-7743</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257"/>
    </inkml:context>
    <inkml:brush xml:id="br0">
      <inkml:brushProperty name="width" value="0.025" units="cm"/>
      <inkml:brushProperty name="height" value="0.025" units="cm"/>
    </inkml:brush>
  </inkml:definitions>
  <inkml:trace contextRef="#ctx0" brushRef="#br0">0 0 11563,'0'0'16800,"6"10"-15850,10 11-491,0 0 0,2-2 0,0 1 0,32 25 1,-36-34-279,-8-6-480,0 0 0,1 0-1,-1 0 1,1-1 0,9 4 0,9-5-4600,-24-4 4304,1 0-1,-1 1 1,1-1 0,-1 0 0,1 0-1,-1 0 1,0 0 0,1 0 0,-1 0-1,0 0 1,0 0 0,0 0 0,0-1 0,0 1-1,1-2 1,8-16-7290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585"/>
    </inkml:context>
    <inkml:brush xml:id="br0">
      <inkml:brushProperty name="width" value="0.025" units="cm"/>
      <inkml:brushProperty name="height" value="0.025" units="cm"/>
    </inkml:brush>
  </inkml:definitions>
  <inkml:trace contextRef="#ctx0" brushRef="#br0">149 1 14542,'0'0'8344,"-10"12"-6289,-10 13-1209,1 1 0,2 1 0,0 1 0,2 0 1,-14 36-1,24-49-914,1 1 0,0-1 1,1 1-1,0 0 1,0 26-1,3-42 8,0 0 1,1 0-1,-1 1 1,0-1-1,0 0 1,0 0-1,0 0 1,1 1-1,-1-1 1,0 0-1,0 0 1,1 0-1,-1 0 1,0 0-1,0 0 1,0 1-1,1-1 0,-1 0 1,0 0-1,0 0 1,1 0-1,-1 0 1,0 0-1,1 0 1,-1 0-1,0 0 1,0 0-1,1 0 1,-1 0-1,0 0 1,0 0-1,1-1 1,-1 1-1,0 0 0,0 0 1,0 0-1,1 0 1,-1 0-1,0 0 1,0-1-1,0 1 1,1 0-1,-1 0 1,0 0-1,0-1 1,0 1-1,0 0 1,1 0-1,-1-1 1,12-8-2314,2-10-2186,1-7-2429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178"/>
    </inkml:context>
    <inkml:brush xml:id="br0">
      <inkml:brushProperty name="width" value="0.025" units="cm"/>
      <inkml:brushProperty name="height" value="0.025" units="cm"/>
    </inkml:brush>
  </inkml:definitions>
  <inkml:trace contextRef="#ctx0" brushRef="#br0">209 8 4933,'0'0'21476,"-6"8"-21054,-5 9-272,-2 3 286,-1 1 0,-1-2 0,0 0 0,-2 0 1,0-2-1,-22 18 0,39-36-421,0 1 0,-1-1 0,1 1 0,0-1 0,0 1 0,-1-1 0,1 1 0,0-1 0,0 1 0,0 0 0,0-1 0,0 1 0,0-1 0,0 1 0,0-1 0,0 0 0,0 1 0,0 0 0,0-1 0,0 1 0,0-1-1,1 1 1,-1-1 0,0 1 0,0-1 0,1 1 0,-1-1 0,0 1 0,0 0 0,1-1 0,-1 1 0,0-1 0,2 1 0,9-25-583,21-26-1325,-17 26 157,30-39 0,-45 64 1735,0 0 1,0 0-1,0 0 0,1 0 1,-1 0-1,0 0 0,0 0 1,0-1-1,0 1 0,0 0 1,0 0-1,0 0 0,1 0 0,-1 0 1,0 0-1,0 0 0,0 0 1,0 0-1,0 0 0,0 0 1,1 0-1,-1 0 0,0 0 1,0 0-1,0 0 0,0 0 1,0 0-1,0 0 0,1 0 1,-1 0-1,0 0 0,0 0 1,0 0-1,0 0 0,0 0 1,0 0-1,1 1 0,-1-1 1,0 0-1,0 0 0,0 0 1,0 0-1,0 0 0,0 0 1,0 0-1,0 0 0,0 1 1,0-1-1,1 0 0,-1 0 0,0 0 1,0 0-1,0 0 0,0 0 1,0 1-1,0-1 0,0 0 1,0 0-1,0 0 0,0 0 1,0 0-1,0 1 0,0-1 1,0 0-1,0 0 0,0 0 1,0 0-1,-1 0 0,2 21 354,-5 21 708,-3-15-286,2-10-87,1 0 1,1 0-1,-3 33 0,4-58-582,0-1 0,-1 1 0,0 0 0,0 0 0,-1 0 0,0 0 0,-1 1 0,0 0 0,0 0 0,0 0 0,-1 0 0,-11-9 0,17 15-112,-1 1 0,1-1 1,-1 0-1,1 1 0,-1-1 1,1 1-1,-1-1 0,1 1 1,-1 0-1,0-1 0,1 1 1,-1 0-1,0-1 0,0 1 1,1 0-1,-1 0 0,0 0 1,1 0-1,-1-1 1,0 1-1,0 0 0,1 0 1,-1 0-1,0 0 0,0 1 1,1-1-1,-1 0 0,0 0 1,0 0-1,1 1 0,-1-1 1,0 0-1,1 1 0,-1-1 1,0 0-1,1 1 0,-1-1 1,1 1-1,-1-1 1,1 1-1,-1-1 0,1 1 1,-1 0-1,1-1 0,-1 1 1,1 0-1,0-1 0,-1 1 1,1 0-1,0-1 0,0 1 1,-1 0-1,1 0 0,0 0 1,0 1 1,-1 0 0,1 0 1,0 1-1,0-1 0,0 0 1,0 0-1,0 0 0,0 0 1,0 0-1,1 0 0,-1 0 1,1 0-1,0 0 0,-1 0 1,1 0-1,0 0 0,0 0 1,0-1-1,2 3 0,3 0 13,1-1 0,0 0 0,-1 0 0,1-1 0,0 1 0,0-2 0,1 1 0,-1-1 0,0 0 0,0-1 0,1 1 0,-1-1 0,0-1 0,1 1 0,9-4 0,-16 5-5,-1-1 0,1 0 0,-1 0 0,1-1 0,0 1 0,-1 0 0,1 0 0,-1 0-1,1 0 1,-1 0 0,1 0 0,-1-1 0,1 1 0,-1 0 0,1-1 0,-1 1 0,1 0 0,-1-1 0,0 1-1,1 0 1,-1-1 0,0 1 0,1-1 0,-1 1 0,0 0 0,1-1 0,-1 1 0,0-1 0,0 1 0,1-1-1,-1 1 1,0-2 0,-12-11 97,-26-5-32,11 8-7,11 4 144,1 0 0,0 2 0,-1 0 0,0 0 0,-23-1 0,38 5 2,16 5-380,0 0 1,0-1-1,1-1 1,0 0-1,-1-1 1,1-1-1,31-1 1,25 3-5862,-49 0 1175,-5 0-1585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536"/>
    </inkml:context>
    <inkml:brush xml:id="br0">
      <inkml:brushProperty name="width" value="0.025" units="cm"/>
      <inkml:brushProperty name="height" value="0.025" units="cm"/>
    </inkml:brush>
  </inkml:definitions>
  <inkml:trace contextRef="#ctx0" brushRef="#br0">237 0 1249,'0'0'28753,"-10"7"-27808,-12 8-758,0 0 0,2 2 0,0 1 0,0 0 0,-26 35 0,37-43-137,1 1 0,0 0 0,1 1-1,0 0 1,1 0 0,0 0 0,1 0 0,0 1 0,1 0 0,1 0-1,0 0 1,1 1 0,-2 26 0,5-38-218,-1 1 1,1 0-1,-1-1 0,1 1 1,0 0-1,0-1 0,0 1 1,0-1-1,1 1 0,-1-1 1,1 0-1,-1 1 0,1-1 1,0 0-1,0 0 0,0 0 1,0 0-1,0-1 0,1 1 1,-1-1-1,0 1 0,1-1 1,-1 0-1,1 0 0,-1 0 1,5 2-1,4 0-1638,-1-1 0,1 0 0,0 0-1,0-1 1,16 0 0,-3-1-14316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372"/>
    </inkml:context>
    <inkml:brush xml:id="br0">
      <inkml:brushProperty name="width" value="0.025" units="cm"/>
      <inkml:brushProperty name="height" value="0.025" units="cm"/>
    </inkml:brush>
  </inkml:definitions>
  <inkml:trace contextRef="#ctx0" brushRef="#br0">210 1 13357,'0'0'15433,"-8"11"-14883,-73 86 391,-39 49-24,153-191-4456,50-60-11607,-29 42 13351,-32 42 13587,-23 35-9159,-4 16-1330,3-25-1136,-4 14 438,1 0 0,1 1 0,-3 26 0,7-40-635,0-1 0,0 0 1,0 0-1,0 0 0,1 0 1,0 0-1,0 0 1,0 0-1,1 0 0,0 0 1,0 0-1,0-1 0,0 1 1,1-1-1,0 1 0,-1-1 1,2 0-1,4 5 1,-2-4-1035,7 7-1601,-9-5-7161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717"/>
    </inkml:context>
    <inkml:brush xml:id="br0">
      <inkml:brushProperty name="width" value="0.025" units="cm"/>
      <inkml:brushProperty name="height" value="0.025" units="cm"/>
    </inkml:brush>
  </inkml:definitions>
  <inkml:trace contextRef="#ctx0" brushRef="#br0">0 5 13485,'0'0'10025,"71"31"-9704,-37-31-225,2-5-289,-4-2-1120,-3-1-1121,-8-1-1570,-4 3-2946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215"/>
    </inkml:context>
    <inkml:brush xml:id="br0">
      <inkml:brushProperty name="width" value="0.025" units="cm"/>
      <inkml:brushProperty name="height" value="0.025" units="cm"/>
    </inkml:brush>
  </inkml:definitions>
  <inkml:trace contextRef="#ctx0" brushRef="#br0">187 33 13837,'0'0'10821,"-9"-7"-9241,6 5-1514,0-1 59,0 0 0,0 1 0,0 0 1,0-1-1,0 1 0,-1 1 0,1-1 0,-1 0 1,-6-1-1,8 3-73,-1 0 1,0 0-1,1 0 1,-1 0-1,1 1 1,0-1-1,-1 1 1,1 0-1,-1-1 1,1 1-1,0 0 1,-1 0-1,1 1 1,0-1-1,0 0 1,0 1-1,0 0 1,0-1-1,0 1 1,1 0-1,-1 0 1,-1 2-1,-6 6 99,0 0 1,1 0-1,1 1 0,0 0 0,0 1 0,1-1 0,1 1 0,0 0 1,1 0-1,0 1 0,0-1 0,2 1 0,-1 0 0,2 0 0,-1 22 1,2-34-138,0 1 0,1-1 0,-1 1 0,0-1 0,1 1 0,-1-1 0,1 1 0,0-1 0,-1 1 0,1-1 0,0 1 0,0-1 0,0 0 0,0 0 0,0 1 0,0-1 0,0 0 0,1 0 0,-1 0 0,0 0 0,0 0 0,1-1 0,1 2 0,1 0 19,0-1-1,1 0 0,-1 1 1,0-1-1,1-1 1,-1 1-1,0-1 1,9 0-1,-7 0-8,-1 0-1,1-1 1,-1 1 0,1-1-1,0 0 1,-1-1-1,0 0 1,1 0-1,-1 0 1,0 0-1,0-1 1,0 1 0,0-2-1,6-4 1,-10 8-19,-1-1 0,1 1 0,-1-1 0,1 1 0,0-1 0,-1 1 0,1-1 0,-1 1 0,0-1 0,1 1 0,-1-1 0,1 1 0,-1-1 0,0 0 0,1 1 0,-1-1 0,0 0 0,0 1 0,0-1 0,1 0 0,-1 0 0,0 1 0,0-1 0,0 0 0,0 1 0,0-1 0,0 0 0,0 0 0,0 1 1,-1-1-1,1 0 0,0 1 0,0-1 0,-1 0 0,1 1 0,0-1 0,-1 0 0,1 1 0,-1-1 0,1 1 0,0-1 0,-1 1 0,1-1 0,-1 1 0,0-1 0,1 1 0,-1-1 0,1 1 0,-1 0 0,0-1 0,1 1 0,-1 0 0,0-1 0,1 1 0,-1 0 0,0 0 0,0 0 0,1 0 0,-1 0 0,0 0 0,1 0 0,-1 0 0,-1 0 0,0 0 6,1 0 0,-1 0 0,0 0 0,0 0 0,0 0-1,1 0 1,-1 1 0,0-1 0,0 1 0,1-1 0,-1 1-1,0 0 1,1 0 0,-1-1 0,1 1 0,-1 0 0,1 1-1,-1-1 1,1 0 0,0 0 0,-1 1 0,1-1-1,0 0 1,0 1 0,-1 2 0,4-4-11,1 1 0,0-1 0,0 0 0,0-1 0,0 1 0,0 0 0,0-1 0,-1 1 0,1-1 0,0 0 0,2-1 0,25-15-213,-23 13 127,-1 0 0,1 0 0,0 0 0,0 1-1,0 0 1,0 1 0,10-3 0,-16 6 78,-1-1 1,1 1-1,-1-1 0,1 1 1,-1-1-1,1 1 0,-1-1 1,1 1-1,-1 0 0,0-1 1,1 1-1,-1 0 1,0-1-1,1 1 0,-1 0 1,0-1-1,0 1 0,0 0 1,0 0-1,0-1 0,0 1 1,0 0-1,0 0 1,0-1-1,0 1 0,0 0 1,0-1-1,0 1 0,-1 0 1,1 0-1,-1 0 0,-5 28 408,-10 8 179,12-31-593,1 0 0,0 1 1,0 0-1,0-1 1,1 1-1,0 0 0,0 0 1,1 0-1,-1 10 1,11-30-6447,1-7-421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543"/>
    </inkml:context>
    <inkml:brush xml:id="br0">
      <inkml:brushProperty name="width" value="0.025" units="cm"/>
      <inkml:brushProperty name="height" value="0.025" units="cm"/>
    </inkml:brush>
  </inkml:definitions>
  <inkml:trace contextRef="#ctx0" brushRef="#br0">24 1 14798,'0'0'13196,"-21"68"-11850,19-45-513,1 1-481,1-1-288,0-4-160,0-5-1378,0-5-1953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2.691"/>
    </inkml:context>
    <inkml:brush xml:id="br0">
      <inkml:brushProperty name="width" value="0.025" units="cm"/>
      <inkml:brushProperty name="height" value="0.025" units="cm"/>
    </inkml:brush>
  </inkml:definitions>
  <inkml:trace contextRef="#ctx0" brushRef="#br0">92 1 4837,'0'0'18860,"-4"11"-17931,-15 48 77,-1-2 146,3 0 1,-14 83-1,41-180-367,2 2-1,33-72 1,-41 100-823,1 0 0,0 1 1,0 0-1,1-1 0,12-13 0,-16 20 23,1 1 0,1-1-1,-1 0 1,0 1 0,0 0 0,1-1-1,0 1 1,-1 1 0,1-1-1,0 0 1,0 1 0,0 0 0,0 0-1,0 0 1,0 0 0,0 1 0,7 0-1,-12 1 16,1 1 0,-1 0 0,1 0 0,-1-1 0,1 1 0,-1 0 0,0 0 0,0-1 0,0 1 0,0-1 0,0 1 0,0-1 0,-3 3 0,-9 9 187,-2 0 0,0-1 0,0-1 0,-1 0-1,-32 15 1,45-24-4001,9-2 753,22-6-1944,7-1-1756,-4 3-1087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296"/>
    </inkml:context>
    <inkml:brush xml:id="br0">
      <inkml:brushProperty name="width" value="0.025" units="cm"/>
      <inkml:brushProperty name="height" value="0.025" units="cm"/>
    </inkml:brush>
  </inkml:definitions>
  <inkml:trace contextRef="#ctx0" brushRef="#br0">40 1 17136,'0'0'12492,"9"0"-11665,28 0-378,-36 0-438,0 0-1,0 0 1,0 0-1,0 0 1,0 0-1,0 0 1,0 0 0,0 1-1,0-1 1,0 0-1,0 1 1,0-1 0,0 1-1,0-1 1,0 1-1,0-1 1,-1 1 0,1-1-1,0 1 1,0 0-1,-1 0 1,1-1 0,0 1-1,-1 0 1,1 0-1,-1 0 1,1 0 0,-1 0-1,1 0 1,-1 0-1,0 0 1,1 0 0,-1 0-1,0 0 1,0 0-1,0 0 1,0 0 0,0 0-1,0 0 1,0 0-1,0 0 1,0 0 0,0 0-1,0 0 1,-1 0-1,1 0 1,0 0 0,-1 0-1,1 0 1,-1 0-1,0 1 1,-25 45 137,-6-12-88,23-25 148,-1 0 0,2 1 0,-14 20 0,22-31-203,0 1 0,0-1 0,0 0 0,0 0 1,0 1-1,0-1 0,1 0 0,-1 1 0,0-1 0,0 0 0,0 0 1,0 1-1,1-1 0,-1 0 0,0 0 0,0 0 0,1 1 0,-1-1 1,0 0-1,0 0 0,1 0 0,-1 0 0,0 1 0,0-1 1,1 0-1,-1 0 0,0 0 0,1 0 0,-1 0 0,0 0 0,0 0 1,1 0-1,-1 0 0,0 0 0,1 0 0,-1 0 0,0 0 1,1 0-1,-1 0 0,0 0 0,0 0 0,1 0 0,-1-1 0,14 1 41,-14 0-46,44-16-2859,-35 12 657,1-2 0,-2 1 0,1-1 0,13-13 0,-6 2-10770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049"/>
    </inkml:context>
    <inkml:brush xml:id="br0">
      <inkml:brushProperty name="width" value="0.025" units="cm"/>
      <inkml:brushProperty name="height" value="0.025" units="cm"/>
    </inkml:brush>
  </inkml:definitions>
  <inkml:trace contextRef="#ctx0" brushRef="#br0">109 21 5509,'0'0'11579,"-10"-1"-9129,-72-8 3919,81 10-6325,0-1 0,0 0 0,1 0 0,-1 1 0,0-1 0,0 1 1,0-1-1,1 1 0,-1-1 0,0 1 0,0-1 0,1 1 0,-1-1 0,0 1 0,1 0 0,-1 0 0,1-1 0,-1 1 0,1 0 0,-1 0 0,1-1 0,0 1 0,-1 0 0,1 0 0,0 0 1,0 0-1,-1 0 0,1 0 0,0-1 0,0 1 0,0 0 0,0 0 0,0 0 0,0 0 0,1 0 0,-1 1 0,0 0-13,0-1-1,0 1 1,0 0 0,1-1-1,-1 1 1,0 0-1,1-1 1,-1 1 0,1-1-1,0 1 1,0-1-1,-1 1 1,1-1 0,0 1-1,0-1 1,0 0-1,0 1 1,1-1 0,1 2-1,-1-2-7,1 0-1,-1 0 1,0 0-1,0 0 1,1-1-1,-1 1 1,1-1-1,-1 1 1,0-1-1,1 0 1,-1 0-1,1 0 1,-1 0-1,0 0 1,1-1-1,-1 1 1,1-1-1,-1 0 1,0 0-1,0 1 1,1-1-1,-1-1 1,0 1-1,0 0 1,0 0-1,0-1 1,0 1-1,-1-1 0,1 0 1,0 0-1,-1 1 1,1-1-1,-1 0 1,1 0-1,-1 0 1,0-1-1,0 1 1,0 0-1,0 0 1,-1-1-1,1 1 1,0 0-1,-1-1 1,0 1-1,1 0 1,-1-5-1,-1 6-6,1 0 0,-1 0 0,1 0-1,-1 0 1,0 0 0,1 0 0,-1 0-1,0 0 1,0 0 0,0 0 0,1 0-1,-1 0 1,0 1 0,0-1 0,0 0-1,-1 1 1,1-1 0,0 1 0,0-1-1,0 1 1,0-1 0,0 1 0,-1 0 0,1 0-1,0-1 1,0 1 0,-1 0 0,1 0-1,0 0 1,0 1 0,-2-1 0,-19 4-832,21-4 640,1 1 1,-1-1-1,1 0 0,-1 0 1,0 1-1,1-1 0,-1 1 1,1-1-1,-1 0 0,1 1 1,-1-1-1,1 1 0,0-1 1,-1 1-1,1-1 0,0 1 1,-1-1-1,1 1 0,0 0 1,0-1-1,-1 1 0,1-1 1,0 1-1,0 1 0,11 0-9817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390"/>
    </inkml:context>
    <inkml:brush xml:id="br0">
      <inkml:brushProperty name="width" value="0.025" units="cm"/>
      <inkml:brushProperty name="height" value="0.025" units="cm"/>
    </inkml:brush>
  </inkml:definitions>
  <inkml:trace contextRef="#ctx0" brushRef="#br0">127 0 13613,'0'0'10570,"38"68"-9065,-28-42-288,-6 2-256,-3 4-288,-1 2-257,-6 4-223,-14 5-97,-6 3-64,-5 3-64,0-6-1602,-4-8-3138,4-8-6503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1.188"/>
    </inkml:context>
    <inkml:brush xml:id="br0">
      <inkml:brushProperty name="width" value="0.025" units="cm"/>
      <inkml:brushProperty name="height" value="0.025" units="cm"/>
    </inkml:brush>
  </inkml:definitions>
  <inkml:trace contextRef="#ctx0" brushRef="#br0">33 166 2787,'0'0'816,"0"-9"487,1 2-757,1-39 2348,-8 19 3467,6 27-6281,0 0 0,0-1 0,0 1 0,0 0 0,-1 0-1,1 0 1,0 0 0,0 0 0,0 0 0,0 0 0,0 0 0,0 0-1,0-1 1,-1 1 0,1 0 0,0 0 0,0 0 0,0 0 0,0 0-1,0 0 1,0 0 0,-1 0 0,1 0 0,0 0 0,0 0-1,0 0 1,0 0 0,0 0 0,-1 0 0,1 0 0,0 0 0,0 0-1,0 1 1,0-1 0,0 0 0,0 0 0,-1 0 0,1 0 0,0 0-1,0 0 1,0 0 0,0 0 0,0 0 0,0 0 0,0 1 0,0-1-1,0 0 1,-1 0 0,1 0 0,0 0 0,0 0 0,0 0 0,0 1-1,0-1 1,0 0 0,0 0 0,0 0 0,0 0 0,0 1 0,-5 14 1334,-2 17-728,0 36 565,3-1 0,8 125 0,-3-180-1222,-1-4-17,0 0 1,1 1 0,0-1 0,0 0 0,1 0 0,0-1-1,0 1 1,5 10 0,-7-18-11,0 0-1,0 0 1,1 0 0,-1 0-1,0 0 1,0 0 0,0 0-1,0 0 1,0 1 0,1-1-1,-1 0 1,0 0-1,0 0 1,0 0 0,0 0-1,0 0 1,1 0 0,-1 0-1,0 0 1,0 0 0,0 0-1,0 0 1,1 0-1,-1 0 1,0 0 0,0 0-1,0 0 1,0 0 0,1 0-1,-1-1 1,0 1 0,0 0-1,0 0 1,0 0-1,0 0 1,0 0 0,1 0-1,-1 0 1,0 0 0,0-1-1,0 1 1,0 0 0,0 0-1,0 0 1,0 0-1,0 0 1,0-1 0,1 1-1,-1 0 1,0 0 0,0 0-1,7-16 143,2-15 188,3-36 25,-2 0 1,-3-1 0,-3-84-1,-5 147 419,0 6-311,-5 16-185,-5 27-327,-8 316 271,43-638-24,1-5-74,-28 324-28,-7 44 0,-1 4-54,-3 259-151,45-689 230,-22 269-107,-11 107-319,4 62 1,1-41-236,1 62-1541,0-18-2192,-2-34-3205,-2-31-6025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001"/>
    </inkml:context>
    <inkml:brush xml:id="br0">
      <inkml:brushProperty name="width" value="0.025" units="cm"/>
      <inkml:brushProperty name="height" value="0.025" units="cm"/>
    </inkml:brush>
  </inkml:definitions>
  <inkml:trace contextRef="#ctx0" brushRef="#br0">0 262 5093,'0'0'12177,"9"-11"-10795,12-11-865,2 1 0,0 0 0,2 2-1,44-27 1,-64 42-506,44-24 69,60-27 1,-93 48-74,1 1 0,0 1 0,0 0 0,0 1 0,0 1 0,1 1 0,0 0 0,19 1 0,-24 3 86,0 1-1,0 0 1,0 1 0,-1 0-1,1 1 1,-1 0 0,20 13 0,-15-9 268,1 0 0,34 11 1,-28-14-152,0-1 1,0-1-1,0-1 1,1-1-1,-1-2 1,1 0-1,-1-2 1,1 0-1,-1-2 1,0 0-1,0-2 1,0-1-1,44-19 0,-63 21-1524,-16 4-1414,-3 0-7793,9-5 3453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374"/>
    </inkml:context>
    <inkml:brush xml:id="br0">
      <inkml:brushProperty name="width" value="0.025" units="cm"/>
      <inkml:brushProperty name="height" value="0.025" units="cm"/>
    </inkml:brush>
  </inkml:definitions>
  <inkml:trace contextRef="#ctx0" brushRef="#br0">22 36 9513,'0'0'8648,"-3"10"-7559,-13 29-64,15-37-974,1 0 0,-1-1 0,1 1 0,0 0 0,-1 0 0,1 0 0,0 0 0,0 0 0,0 0-1,1-1 1,-1 1 0,0 0 0,1 0 0,-1 0 0,1 0 0,0-1 0,-1 1 0,1 0 0,0-1 0,0 1 0,0 0 0,0-1 0,0 1 0,1-1-1,-1 0 1,0 1 0,1-1 0,-1 0 0,1 0 0,-1 0 0,1 0 0,0 0 0,-1 0 0,1 0 0,3 0 0,2 2-21,0 0 0,1-1 0,-1 0 0,1-1 0,-1 1 1,14-1-1,-10-1 87,1-1 0,0 0 0,-1-1 0,1 0 0,-1-1 1,0 0-1,19-8 0,2-5 137,35-22 0,-51 27-232,0 1 0,1 1 0,0 0 1,1 1-1,-1 1 0,2 1 0,-1 0 0,30-4 0,-46 9 1,1 1 1,0 0-1,0 0 1,-1 0-1,1 0 1,0 0-1,0 0 1,-1 1-1,1-1 0,0 1 1,-1 0-1,1 0 1,0 0-1,-1 0 1,1 1-1,-1-1 1,0 0-1,1 1 0,-1 0 1,0 0-1,0-1 1,0 1-1,0 0 1,-1 1-1,1-1 0,2 4 1,0 4 157,0-1 0,-1 1-1,0 0 1,0 0 0,1 20 0,-3-20-120,0-1 0,1 0-1,0 0 1,1 0 0,-1 0 0,2 0 0,4 9 0,-6-16-15,0-1 0,0 1 0,0 0 0,0-1 0,0 0 0,1 0 0,-1 1 0,0-1 0,1-1 1,-1 1-1,1 0 0,-1 0 0,1-1 0,-1 0 0,1 1 0,-1-1 0,1 0 0,-1 0 0,1-1 0,0 1 0,-1 0 1,4-2-1,26-9-1541,-30 10 1037,-1 0 1,0 0-1,1 0 0,-1 0 1,0 0-1,0 0 0,0 0 1,0 0-1,0 0 1,0-1-1,0 1 0,0 0 1,-1-1-1,1 1 1,1-3-1,-2-4-5398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827"/>
    </inkml:context>
    <inkml:brush xml:id="br0">
      <inkml:brushProperty name="width" value="0.025" units="cm"/>
      <inkml:brushProperty name="height" value="0.025" units="cm"/>
    </inkml:brush>
  </inkml:definitions>
  <inkml:trace contextRef="#ctx0" brushRef="#br0">0 578 1313,'0'0'13693,"9"-9"-11509,5-4-1474,1 0 1,1 1 0,0 0 0,1 1-1,0 1 1,23-9 0,157-63-357,3 10 0,4 8 0,2 9-1,2 9 1,2 9 0,362-16 0,-374 47 58,305-20 863,-491 25-1168,40-4 131,-50 5-223,0-1 0,-1 1 0,1 0 0,0-1 0,0 1 0,0-1 0,-1 1 0,1-1 0,0 0 0,0 0 0,-1 0 0,1 0 0,-1 0 1,1 0-1,-1 0 0,1 0 0,-1-1 0,0 1 0,2-3 0,-6 3-378,0-1-1,0 1 1,-1 0 0,1 1-1,0-1 1,-1 0 0,1 1-1,0 0 1,-6 0 0,0-1-1983,-14-4-3756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590"/>
    </inkml:context>
    <inkml:brush xml:id="br0">
      <inkml:brushProperty name="width" value="0.025" units="cm"/>
      <inkml:brushProperty name="height" value="0.025" units="cm"/>
    </inkml:brush>
  </inkml:definitions>
  <inkml:trace contextRef="#ctx0" brushRef="#br0">0 1 10698,'0'0'1217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932"/>
    </inkml:context>
    <inkml:brush xml:id="br0">
      <inkml:brushProperty name="width" value="0.025" units="cm"/>
      <inkml:brushProperty name="height" value="0.025" units="cm"/>
    </inkml:brush>
  </inkml:definitions>
  <inkml:trace contextRef="#ctx0" brushRef="#br0">42 65 2915,'20'-15'3887,"2"-2"1842,-25 13-1931,-16 5 751,18-1-4411,0 0 0,0 0 0,0-1 0,0 1 0,1 0-1,-1-1 1,0 1 0,0-1 0,1 1 0,-1-1 0,0 1-1,1-1 1,-1 1 0,1-1 0,-1 0 0,1 1 0,-1-1-1,1 0 1,-1 0 0,1 1 0,-1-1 0,1 0 0,0 0-1,0 0 1,-1 1 0,1-1 0,0 0 0,0 0 0,0 0-1,0 0 1,0 0 0,0 1 0,0-1 0,0 0 0,0 0-1,0 0 1,1 0 0,-1 0 0,1 0 0,-2-2 1518,-3 14-717,1-2-853,1-2-918,0 0 1,-1-1-1,1 1 1,-2-1 0,1 0-1,-1 0 1,-4 6-1,-3-3-5926</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305"/>
    </inkml:context>
    <inkml:brush xml:id="br0">
      <inkml:brushProperty name="width" value="0.025" units="cm"/>
      <inkml:brushProperty name="height" value="0.025" units="cm"/>
    </inkml:brush>
  </inkml:definitions>
  <inkml:trace contextRef="#ctx0" brushRef="#br0">29 188 12876,'0'0'10560,"12"7"-8628,-1-2-1474,-1 0 0,1 0 1,0-1-1,19 4 0,-24-7-374,0 0-1,0 0 0,0-1 1,0 0-1,0 0 1,0 0-1,0-1 1,0 0-1,0 0 1,0-1-1,0 1 0,-1-1 1,11-5-1,-6 1-62,0 0-1,-1 0 0,1-1 1,-2 0-1,1-1 0,-1 1 1,10-14-1,-15 17-14,0 0 0,0 0 0,0-1 0,0 1 0,-1-1 0,0 0 0,0 0 0,0 0 0,0 0 1,-1 0-1,0 0 0,0 0 0,0 0 0,-1-1 0,0 1 0,0 0 0,0-1 0,-1-4 0,0 7-7,0 1-1,0 0 1,0-1 0,0 1-1,0 0 1,-1 0 0,1-1 0,-1 1-1,1 0 1,-1 0 0,0 1-1,0-1 1,0 0 0,0 1-1,0-1 1,0 1 0,0-1 0,0 1-1,-1 0 1,1 0 0,0 0-1,-1 0 1,1 0 0,-1 1 0,1-1-1,-1 1 1,1 0 0,-1 0-1,0 0 1,1 0 0,-5 0 0,-1 1-4,1-1 0,-1 1 0,0 0 0,0 1 0,1 0 0,-1 0 0,1 1 0,0 0 0,-10 5 0,4 1 24,1 0-1,0 0 1,0 1 0,1 0 0,0 1-1,1 1 1,0-1 0,1 2-1,1-1 1,-1 1 0,2 0-1,0 1 1,1 0 0,0 0-1,1 1 1,1-1 0,0 1-1,1 0 1,-2 18 0,5-31-12,0 0 0,0 0 1,0 0-1,0 0 0,0 0 0,1 0 1,-1-1-1,0 1 0,1 0 0,0 0 0,-1 0 1,1-1-1,0 1 0,0 0 0,0-1 1,0 1-1,0-1 0,0 1 0,1-1 1,-1 1-1,1-1 0,-1 0 0,2 2 1,1-2 3,-1 1-1,0-1 1,1 0 0,0 0 0,-1 0 0,1 0 0,-1 0 0,1-1 0,0 0-1,-1 1 1,6-2 0,4 0 11,-1-1-1,1 0 0,-1-1 1,0 0-1,0-1 0,15-7 1,3-4-828,-1-1 0,46-34 0,-60 38-2006,-1 0 0,0-1-1,17-22 1,-12 10-7021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633"/>
    </inkml:context>
    <inkml:brush xml:id="br0">
      <inkml:brushProperty name="width" value="0.025" units="cm"/>
      <inkml:brushProperty name="height" value="0.025" units="cm"/>
    </inkml:brush>
  </inkml:definitions>
  <inkml:trace contextRef="#ctx0" brushRef="#br0">330 0 10410,'0'0'13132,"-21"55"-10890,-6-14-480,-9 8-673,-6 8-480,-5 0-417,4 0-96,4-7-32,7-6-64,11-12-320,6-17-673,9-11-1281,6-28-5478,0-10 289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639"/>
    </inkml:context>
    <inkml:brush xml:id="br0">
      <inkml:brushProperty name="width" value="0.025" units="cm"/>
      <inkml:brushProperty name="height" value="0.025" units="cm"/>
    </inkml:brush>
  </inkml:definitions>
  <inkml:trace contextRef="#ctx0" brushRef="#br0">106 1 11691,'0'0'11707,"5"8"-9278,11 17-995,-8-15-1133,-1 1 0,0 0 0,0 1 0,-1 0 0,0 0 0,-1 0 0,-1 1 0,6 24 0,-9-25-251,-1 1-1,0-1 1,-1 0 0,-1 0 0,0 0 0,0 0 0,-1-1 0,0 1 0,-1-1 0,-10 21 0,5-17-99,0-1 0,-1 0 1,0-1-1,-1 0 1,-1-1-1,0 0 0,-17 13 1,24-21-130,-24 18-505,8-12-2577,21-10 3100,0 0 1,6-18-25435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991"/>
    </inkml:context>
    <inkml:brush xml:id="br0">
      <inkml:brushProperty name="width" value="0.025" units="cm"/>
      <inkml:brushProperty name="height" value="0.025" units="cm"/>
    </inkml:brush>
  </inkml:definitions>
  <inkml:trace contextRef="#ctx0" brushRef="#br0">0 0 13196,'0'0'8745,"60"65"-7880,-40-38-33,6-4-319,-1-1-417,7-6-609,0-9-1921,-2-7-1345,2 0-642,-3-12-2529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318"/>
    </inkml:context>
    <inkml:brush xml:id="br0">
      <inkml:brushProperty name="width" value="0.025" units="cm"/>
      <inkml:brushProperty name="height" value="0.025" units="cm"/>
    </inkml:brush>
  </inkml:definitions>
  <inkml:trace contextRef="#ctx0" brushRef="#br0">104 0 3459,'0'0'19459,"-8"12"-18226,-7 15-966,1 1 1,2 0 0,1 1-1,1 1 1,2-1-1,0 1 1,-3 36 0,6-4 239,4 102 0,1-163-452,0 1-1,0-1 1,0 0 0,0 1-1,0-1 1,0 1 0,0-1-1,0 0 1,1 1 0,-1-1-1,1 1 1,-1-1 0,1 0-1,-1 1 1,1-1 0,0 0-1,-1 0 1,1 0 0,1 2-1,-1-3 5,0 0 1,0-1-1,0 1 0,-1-1 1,1 1-1,0 0 0,0-1 0,-1 0 1,1 1-1,0-1 0,-1 1 0,1-1 1,0 0-1,-1 1 0,1-1 0,-1 0 1,1 0-1,-1 1 0,0-1 0,1 0 1,-1-1-1,24-58 859,2-28-750,-4 10-585,4 2-1,37-79 1,-61 150 398,1 1 0,0-1 0,0 1 0,0 0 0,0 0 0,0 0 0,1 1 0,0-1 1,7-4-1,-11 7 12,1 1 1,-1-1-1,1 1 1,0 0-1,-1-1 1,1 1-1,0 0 1,-1 0-1,1 0 1,0-1-1,-1 1 1,1 0-1,0 0 1,0 0-1,-1 0 1,1 0 0,0 0-1,-1 1 1,1-1-1,0 0 1,-1 0-1,1 0 1,0 1-1,-1-1 1,1 0-1,0 0 1,0 1-1,0 1-1,0-1 0,0 1 0,0 0 0,0-1-1,0 1 1,0 0 0,0 0 0,-1 0 0,1-1 0,-1 1-1,0 0 1,1 0 0,-1 0 0,0 0 0,0 2-1,0 2 12,0-1-1,0 1 1,0-1 0,-1 1-1,0-1 1,0 1-1,0-1 1,-1 0-1,0 1 1,0-1-1,0 0 1,-1 0-1,0-1 1,0 1-1,0 0 1,0-1-1,-1 0 1,1 0-1,-1 0 1,0 0-1,0 0 1,-1-1-1,1 0 1,-1 0-1,0 0 1,0 0-1,0-1 1,0 0-1,0 0 1,0 0-1,0-1 1,-1 0-1,-10 2 1,15-3-59,1 0 1,-1 0-1,1-1 0,-1 1 1,1 0-1,-1 0 0,1 0 1,-1 0-1,1 0 1,-1-1-1,1 1 0,0 0 1,-1 0-1,1-1 0,-1 1 1,1 0-1,0-1 0,-1 1 1,1 0-1,0-1 1,-1 1-1,1-1 0,0 1 1,-1 0-1,1-1 0,0 1 1,0-1-1,0 1 1,0-1-1,-1 1 0,1-1 1,0 1-1,0-1 0,0 1 1,0-1-1,0 1 0,0-1 1,0 1-1,0-1 1,0 1-1,0-1 0,1 1 1,-1-1-1,0 1 0,0-1 1,0 1-1,1-1 0,-1 1 1,0 0-1,0-1 1,1 1-1,-1-1 0,17-25-5990,5 11-115</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675"/>
    </inkml:context>
    <inkml:brush xml:id="br0">
      <inkml:brushProperty name="width" value="0.025" units="cm"/>
      <inkml:brushProperty name="height" value="0.025" units="cm"/>
    </inkml:brush>
  </inkml:definitions>
  <inkml:trace contextRef="#ctx0" brushRef="#br0">160 0 14253,'0'0'4095,"-11"2"-758,1 1-2837,0-1 0,0 2 0,0-1 1,1 1-1,-1 1 0,1 0 1,-13 9-1,18-11-304,-1 0 0,1 1 0,0-1-1,0 1 1,0 0 0,0 0 0,0 1 0,1-1 0,0 1 0,0 0 0,0 0 0,1 0 0,0 0 0,0 0 0,0 0-1,0 0 1,1 1 0,-1 7 0,2-12-185,0 1 0,0-1-1,0 0 1,1 1 0,-1-1 0,0 0 0,1 1-1,-1-1 1,1 0 0,0 0 0,-1 0-1,1 1 1,0-1 0,0 0 0,0 0 0,0 0-1,0 0 1,0 0 0,0 0 0,0-1-1,0 1 1,0 0 0,0 0 0,1-1-1,-1 1 1,0-1 0,0 1 0,1-1 0,-1 0-1,1 1 1,-1-1 0,0 0 0,1 0-1,-1 0 1,0 0 0,1 0 0,-1 0 0,0 0-1,1 0 1,1-1 0,5 0 0,1 0 0,-1 0 0,0 0-1,0-1 1,13-5 0,-3-2-425,-1 0 0,0-1-1,-1-1 1,24-21 0,23-15-1049,-62 47 1476,-1 0 0,0-1 0,0 1-1,0 0 1,1-1 0,-1 1 0,0 0-1,0 0 1,1-1 0,-1 1 0,0 0-1,0 0 1,1-1 0,-1 1 0,0 0 0,1 0-1,-1 0 1,0 0 0,1-1 0,-1 1-1,0 0 1,1 0 0,-1 0 0,0 0-1,1 0 1,-1 0 0,1 0 0,-1 0-1,0 0 1,1 0 0,-1 0 0,0 0 0,1 0-1,-1 0 1,0 1 0,1-1 0,-1 0-1,0 0 1,1 0 0,-1 0 0,0 1-1,1-1 1,-1 0 0,0 0 0,1 1 0,-1-1-1,0 0 1,0 1 0,1-1 0,-7 24 702,-20 28 376,25-51-1047,-3 5 202,0 0 1,1 1-1,0-1 0,0 0 0,-3 11 1,6-16-231,1-1 0,-1 0 0,0 0 0,0 1 0,0-1 0,1 0 0,-1 0 1,0 0-1,0 1 0,0-1 0,1 0 0,-1 0 0,0 0 0,1 1 0,-1-1 0,0 0 0,0 0 1,1 0-1,-1 0 0,0 0 0,1 0 0,-1 0 0,0 0 0,1 0 0,-1 0 0,0 0 0,1 0 1,-1 0-1,0 0 0,0 0 0,1 0 0,-1 0 0,0 0 0,1 0 0,-1 0 0,0-1 1,1 1-1,-1 0 0,0 0 0,0 0 0,1-1 0,-1 1 0,0 0 0,17-7 98,60-44 8,6-4-716,-75 51 536,1-1 0,-1 2 0,1-1 0,0 1 0,-1 0 0,1 1 1,1 0-1,9-1 0,-18 4 68,0-1 1,0 0-1,0 0 1,0 0-1,0 1 1,0-1 0,0 0-1,0 1 1,0-1-1,0 1 1,0-1-1,0 1 1,0 0-1,0-1 1,-1 1-1,1 0 1,0-1-1,-1 1 1,1 0-1,0 0 1,-1 0-1,1 0 1,-1 0-1,1 0 1,-1 0-1,0 0 1,1 0-1,-1 0 1,0 0 0,1 0-1,-1 0 1,0 0-1,0 0 1,0 0-1,0 0 1,0 0-1,0 0 1,-1 0-1,1 0 1,0 0-1,-1 2 1,-12 57 762,9-42-456,3-17-295,1 0 0,0 0 0,0-1 0,-1 1 0,1 0 0,0-1 0,0 1 0,0 0 0,0 0 0,0-1 0,0 1 0,0 0 0,1 0-1,-1-1 1,0 1 0,0 0 0,0-1 0,1 1 0,-1 0 0,0-1 0,1 1 0,-1 0 0,1-1 0,-1 1 0,1-1 0,-1 1 0,1-1 0,-1 1 0,1-1 0,-1 1 0,1-1 0,-1 1 0,2-1 0,0 1-16,0-1 1,0 0-1,1 0 1,-1 0 0,0 0-1,0 0 1,0 0-1,0-1 1,1 1 0,-1-1-1,3-1 1,63-30-3661,-61 28 2254,22-12-3794,1-1-1687</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020"/>
    </inkml:context>
    <inkml:brush xml:id="br0">
      <inkml:brushProperty name="width" value="0.025" units="cm"/>
      <inkml:brushProperty name="height" value="0.025" units="cm"/>
    </inkml:brush>
  </inkml:definitions>
  <inkml:trace contextRef="#ctx0" brushRef="#br0">177 3 14798,'0'0'3913,"-10"-2"-219,2 2-3197,1-1 1,-1 1-1,0 1 0,0-1 1,1 1-1,-1 1 0,0-1 0,1 1 1,-11 4-1,13-4-382,1 0 0,0 0 0,-1 1 1,1-1-1,1 1 0,-1 0 0,0 0 0,0 0 1,1 0-1,0 0 0,0 1 0,0 0 0,0 0 0,0 0 1,1 0-1,0 0 0,0 0 0,0 0 0,-3 9 0,5-12-126,0 1 0,0-1-1,-1 1 1,1 0-1,0-1 1,0 1 0,0-1-1,1 1 1,-1-1-1,0 1 1,0-1 0,1 1-1,-1-1 1,1 1-1,-1-1 1,1 0 0,0 1-1,0-1 1,0 0-1,-1 1 1,1-1 0,0 0-1,0 0 1,1 0-1,-1 0 1,0 0 0,0 0-1,0 0 1,1 0-1,-1-1 1,0 1 0,1 0-1,-1-1 1,1 1-1,-1-1 1,1 1 0,-1-1-1,1 0 1,-1 0-1,1 0 1,2 0 0,12 2-447,-1-1 0,1-1 0,22-2 0,-13 1-77,-21 1 547,35 4-314,-30 6 690,-9-9-301,0 0 0,0 1 0,0-1 0,0 0 0,-1 0 0,1 1 0,-1-1 0,1 0 0,-1 0 0,1 0 0,-1 0 0,0 0 0,1 0 0,-1 0 0,-1 2-1,-12 10 359,-1 0-1,0-1 0,-1-1 0,0 0 0,0-2 0,-1 1 1,0-2-1,-1 0 0,-19 5 0,15-9-2004,27-15-2328,30-17-6124,-2 6-1337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393"/>
    </inkml:context>
    <inkml:brush xml:id="br0">
      <inkml:brushProperty name="width" value="0.025" units="cm"/>
      <inkml:brushProperty name="height" value="0.025" units="cm"/>
    </inkml:brush>
  </inkml:definitions>
  <inkml:trace contextRef="#ctx0" brushRef="#br0">118 187 20339,'0'0'7143,"-57"65"-5093,35-35-160,3 2-545,5-3-1345,8-4 0,6-6 0,2-9 0,14-6-1826,-1-4-416,2-5-1569,-3-17-1250,-4-6-1666</inkml:trace>
  <inkml:trace contextRef="#ctx0" brushRef="#br0" timeOffset="1">91 0 14830,'0'0'9481,"-35"49"-8808,35-30-449,0-1-288,8-6-2499,8-6-2497,1-2-5735</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734"/>
    </inkml:context>
    <inkml:brush xml:id="br0">
      <inkml:brushProperty name="width" value="0.025" units="cm"/>
      <inkml:brushProperty name="height" value="0.025" units="cm"/>
    </inkml:brush>
  </inkml:definitions>
  <inkml:trace contextRef="#ctx0" brushRef="#br0">19 50 9737,'0'0'2600,"8"4"112,-6-3-2680,3 1 580,1 1 0,-1 0 0,0 0 0,0 0 0,0 0 0,7 7 0,-11-8-318,1 0 0,0 0 1,-1 0-1,0 0 1,1 1-1,-1-1 1,0 0-1,0 0 1,0 1-1,-1-1 0,1 1 1,0-1-1,-1 1 1,0-1-1,1 1 1,-1-1-1,0 1 1,-1-1-1,1 1 0,0-1 1,-1 1-1,0 3 1,-2 2 212,0 0 0,-1 0 0,0 0 1,0 0-1,-1-1 0,0 0 0,-8 9 1,8-10-355,1-1 0,0 0 0,0 1 1,0 0-1,0 0 0,1 0 0,0 0 1,0 0-1,1 1 0,0 0 0,0-1 0,1 1 1,-2 9-1,3-15-147,1-1 0,-1 1 0,1 0 0,-1 0 0,1 0 0,-1-1 0,1 1 0,0 0 0,-1-1 0,1 1 0,0 0 0,0-1 0,-1 1 0,1-1 0,0 1 0,0-1-1,0 1 1,-1-1 0,1 0 0,0 0 0,0 1 0,0-1 0,0 0 0,0 0 0,0 0 0,0 0 0,0 0 0,0 0 0,0 0 0,0 0 0,0 0 0,-1 0 0,1-1 0,1 1 0,38-8 185,-25 1-229,0 0-1,-1-1 1,0-1 0,0 0-1,-1-1 1,0-1-1,-1 0 1,0 0-1,-1-1 1,0 0 0,-1-1-1,-1-1 1,0 1-1,14-30 1,-21 39-113,-2 4 105,-3 24 165,3-22-110,0-1 1,0 0-1,0 0 0,0 0 0,0 0 1,1 0-1,-1 0 0,0 0 1,0 0-1,1 0 0,-1 0 1,1 0-1,-1-1 0,1 1 1,-1 0-1,1 0 0,0 0 1,-1 0-1,1-1 0,0 1 1,0 0-1,0-1 0,-1 1 0,1-1 1,0 1-1,0-1 0,0 1 1,0-1-1,0 1 0,0-1 1,0 0-1,2 1 0,9-1 11,0 0 0,-1 0 0,1-1 0,0 0 0,0-1 0,-1-1 0,0 1-1,1-2 1,-1 0 0,12-6 0,-8 3 2,-1 0 0,0-1 1,0-1-1,-1-1 0,0 1 0,22-24 0,-33 31-29,0 0 0,0-1-1,0 1 1,-1-1 0,1 1 0,0-1-1,-1 0 1,0 0 0,0 0 0,0 0-1,1-4 1,-2 6 5,0 0-1,0 1 1,0-1-1,0 0 1,0 0-1,0 0 1,-1 1 0,1-1-1,0 0 1,-1 0-1,1 1 1,-1-1-1,1 0 1,-1 1-1,1-1 1,-1 0-1,1 1 1,-1-1-1,1 1 1,-1-1 0,0 1-1,1-1 1,-1 1-1,0-1 1,0 1-1,1 0 1,-1-1-1,0 1 1,0 0-1,0 0 1,1 0-1,-1-1 1,0 1 0,0 0-1,0 0 1,0 0-1,1 0 1,-1 0-1,0 1 1,0-1-1,0 0 1,1 0-1,-1 0 1,-1 1-1,-6 1 9,0 0 0,1 1 0,0 0 0,-1 0-1,1 0 1,0 1 0,0 0 0,1 0 0,-1 1-1,1 0 1,0 0 0,0 0 0,1 1-1,-9 10 1,8-9 3,0 1 1,0 0-1,1 0 0,0 0 0,0 1 1,1 0-1,0 0 0,0 0 0,1 0 1,0 1-1,-2 16 0,5-24-9,0-1-1,0 1 1,0 0-1,0 0 1,1 0-1,-1-1 1,0 1 0,1 0-1,0 0 1,-1-1-1,1 1 1,0 0-1,0-1 1,0 1-1,0-1 1,0 1 0,0-1-1,0 1 1,0-1-1,1 0 1,-1 0-1,3 2 1,0 0-18,1-1 1,-1 0-1,1 0 1,0 0-1,-1-1 1,1 1-1,0-1 0,7 1 1,8 0-366,0-1 1,1-1 0,23-3-1,-5-5-4090,-1-9-3417</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1.932"/>
    </inkml:context>
    <inkml:brush xml:id="br0">
      <inkml:brushProperty name="width" value="0.025" units="cm"/>
      <inkml:brushProperty name="height" value="0.025" units="cm"/>
    </inkml:brush>
  </inkml:definitions>
  <inkml:trace contextRef="#ctx0" brushRef="#br0">88 30 15727,'-7'10'2456,"-4"8"-2044,1 0 0,0 0 0,1 1 0,1 1 1,1-1-1,1 1 0,0 1 0,2-1 0,0 1 1,1-1-1,2 1 0,0 0 0,2 21 0,-1-39-403,0-1-1,0 1 1,1 0 0,-1-1-1,1 1 1,0-1-1,0 1 1,0-1 0,0 0-1,0 1 1,1-1-1,-1 0 1,1 0 0,-1 0-1,1 0 1,0 0-1,0 0 1,-1 0-1,2-1 1,-1 1 0,0 0-1,0-1 1,0 0-1,1 0 1,-1 0 0,0 0-1,1 0 1,-1 0-1,1 0 1,0-1-1,-1 1 1,1-1 0,-1 0-1,4 0 1,0 0 0,1 0 0,-1-1 1,0 0-1,1 0 0,-1-1 1,0 0-1,1 0 0,-1 0 1,0-1-1,-1 0 0,1 0 1,9-7-1,1-2 21,-1-2-1,-1 0 1,0-1-1,0-1 1,-2 0 0,15-24-1,-20 28 223,0 0 0,-1 0 0,0-1 0,-1 0 0,0 0 0,-1 0 0,-1-1 0,0 0 0,-1 1 0,1-17 0,-3 29-229,0 1 1,0 0 0,0-1-1,0 1 1,0 0-1,1-1 1,-1 1 0,0 0-1,0-1 1,0 1-1,0 0 1,0-1 0,0 1-1,0 0 1,0 0-1,0-1 1,0 1 0,-1 0-1,1-1 1,0 1-1,0 0 1,0-1 0,0 1-1,0 0 1,-1 0-1,1-1 1,0 1 0,0 0-1,0-1 1,-1 1-1,1 0 1,0 0 0,0 0-1,-1-1 1,1 1-1,0 0 1,-1 0-1,1 0 1,0 0 0,0 0-1,-1 0 1,1-1-1,0 1 1,-1 0 0,-12 13 354,-10 25-35,15-14-183,0 1 1,-7 39-1,13-54-153,1-1 0,0 0-1,1 1 1,-1-1 0,2 0 0,-1 1-1,2-1 1,-1 0 0,1 1-1,4 11 1,-4-17-4,0-1-1,1 1 1,-1-1-1,1 0 1,-1 0-1,1 0 1,0 0-1,0 0 1,1-1-1,-1 1 1,0-1-1,1 0 1,-1 0-1,1 0 1,0-1-1,0 1 1,0-1-1,-1 0 1,1 0-1,0 0 1,0-1-1,1 1 1,-1-1-1,0 0 1,7-1-1,0 1 12,0-1-1,0-1 1,-1 0-1,1 0 1,-1-1-1,1 0 1,-1-1-1,16-8 1,-11 3 15,-1-1 0,0-1 0,0 0 0,-1 0-1,-1-2 1,0 1 0,0-2 0,-1 1 0,13-23 0,-18 26 41,-1 0 0,1 0 0,-2-1 0,0 0 0,0 1 0,-1-1 0,0 0 0,0-1 0,-2 1 0,1 0 0,-2-1 0,1 1 0,-1-1 0,-1 1 0,-3-17 0,4 26-68,0 1 0,-1-1-1,1 0 1,-1 1 0,1-1-1,-1 1 1,0-1-1,0 1 1,1-1 0,-1 1-1,0-1 1,0 1 0,0 0-1,-1-1 1,1 1 0,0 0-1,0 0 1,-1 0 0,1 0-1,0 0 1,-1 0 0,1 1-1,-1-1 1,1 0 0,-1 1-1,0-1 1,1 1-1,-1-1 1,0 1 0,1 0-1,-1 0 1,0 0 0,1 0-1,-1 0 1,0 0 0,-1 1-1,0-1-29,0 1 0,0 0 0,0 0 0,0 0 0,0 0-1,1 1 1,-1-1 0,0 1 0,1-1 0,-1 1 0,1 0 0,0 0-1,0 0 1,-1 1 0,1-1 0,1 0 0,-1 1 0,0-1 0,-1 5-1,0 0-607,0 1-1,0-1 0,1 1 0,1 0 0,-2 13 0,1 20-7457,2-22 786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2.615"/>
    </inkml:context>
    <inkml:brush xml:id="br0">
      <inkml:brushProperty name="width" value="0.025" units="cm"/>
      <inkml:brushProperty name="height" value="0.025" units="cm"/>
    </inkml:brush>
  </inkml:definitions>
  <inkml:trace contextRef="#ctx0" brushRef="#br0">42 501 13901,'0'0'8397,"-8"5"-6357,-25 12-268,33-14 1038,11-2-2133,14-3-555,27-10 60,-30 5-165,0 2 1,0 1 0,0 1 0,0 0-1,27 1 1,-48 3-3,0-1 1,0 0-1,0 1 1,0-1-1,0 1 1,0-1-1,0 1 0,0-1 1,0 1-1,0 0 1,0-1-1,-1 1 1,1 0-1,0 0 0,-1 0 1,1-1-1,0 1 1,-1 0-1,1 0 0,-1 0 1,1 0-1,-1 0 1,0 0-1,1 0 1,-1 0-1,0 0 0,0 0 1,0 0-1,1 0 1,-2 3-1,0 35 1968,6-69-1876,34-141 85,-39 170-205,1 0 1,-1 0-1,0 0 0,0 0 0,0 0 1,1 0-1,-1 1 0,1-1 1,-1 0-1,1 0 0,-1 0 0,1 0 1,-1 1-1,1-1 0,0 0 1,-1 1-1,1-1 0,0 0 0,0 1 1,-1-1-1,1 1 0,0-1 1,0 1-1,0-1 0,0 1 0,0 0 1,-1-1-1,1 1 0,0 0 1,0 0-1,0 0 0,0 0 0,0 0 1,0 0-1,2 0 0,35 17-1074,-1-1-213,-31-16 695,0 0 1,-1 0 0,1 0-1,0 0 1,0-1-1,0 0 1,-1 0 0,1-1-1,-1 0 1,1 0 0,-1 0-1,1 0 1,-1-1 0,0 0-1,5-4 1,-2 1-457,-1 0 0,0-1 0,0 0 0,-1-1 0,1 0 0,-2 0 0,1 0 0,5-11 0,-2-1-630,0 0-1,12-41 0,-1-34 5444,-18 87-4052,4-45 9396,-9 46-3237,-8 31-3560,9-18-2112,-64 186 3302,58-160-3342,1 0 1,1 0 0,2 1 0,0 39 0,4-69-143,0 0 1,0 0-1,1 1 1,-1-1-1,1 0 0,-1 0 1,1 0-1,0 0 0,1 0 1,-1 0-1,3 4 0,-4-6 21,1 0-1,0-1 0,0 1 0,-1 0 1,1-1-1,0 1 0,0-1 0,0 1 1,0-1-1,0 0 0,0 1 1,0-1-1,0 0 0,0 0 0,0 1 1,0-1-1,0 0 0,0 0 0,0 0 1,0 0-1,0 0 0,0 0 0,0-1 1,0 1-1,-1 0 0,1 0 0,0-1 1,0 1-1,0-1 0,0 1 0,0 0 1,0-1-1,0 0 0,-1 1 0,1-1 1,0 0-1,0 1 0,-1-1 0,1 0 1,1-1-1,108-112 682,-42 42-496,-46 51-200,-16 16-21,1-1-1,-1 1 0,0-1 0,0-1 1,-1 1-1,0-1 0,0 0 0,6-11 1,-16 14-3650,-10 8 939,-11 7-2840,-1 9-1598</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3.282"/>
    </inkml:context>
    <inkml:brush xml:id="br0">
      <inkml:brushProperty name="width" value="0.025" units="cm"/>
      <inkml:brushProperty name="height" value="0.025" units="cm"/>
    </inkml:brush>
  </inkml:definitions>
  <inkml:trace contextRef="#ctx0" brushRef="#br0">8 143 8680,'-1'10'5648,"-1"-3"-4871,-3 42 3667,5-47-4332,0 0 0,0-1 0,1 1 0,-1 0 1,0-1-1,1 1 0,-1 0 0,1-1 0,0 1 0,-1 0 0,1-1 0,0 1 0,0-1 1,0 0-1,0 1 0,0-1 0,0 0 0,0 1 0,1-1 0,-1 0 0,0 0 0,1 0 1,-1 0-1,1 0 0,-1 0 0,1-1 0,-1 1 0,4 0 0,1 1-156,0-1 0,1-1 0,-1 1 0,1-1 0,-1 0 0,1 0 0,-1-1 0,1 0 0,-1 0 0,0-1 0,1 0 0,-1 0 0,0 0 0,0-1 0,0 0 0,-1 0 0,1 0 0,-1-1 0,1 1 0,-1-1 0,0-1 0,-1 1 0,1-1 0,-1 0 0,0 0 0,7-10 0,-3 3 9,-1 0 0,0-1 0,-1 0 0,0 0 1,-1 0-1,-1 0 0,0-1 0,0 0 0,-1 0 0,-1 0 0,0-20 0,-14 48 2053,4-1-1629,1 0 0,0 1 0,0 0 0,2 0 0,0 0 0,0 1-1,1 0 1,1 0 0,1 0 0,0 0 0,1 0 0,1 24 0,0-37-366,0 0-1,1 0 1,0 0 0,-1 0 0,1-1-1,0 1 1,0 0 0,0-1 0,0 1 0,0 0-1,0-1 1,1 1 0,-1-1 0,0 0 0,1 1-1,-1-1 1,1 0 0,0 0 0,-1 0 0,1 0-1,0 0 1,0 0 0,-1-1 0,1 1 0,0 0-1,0-1 1,0 0 0,0 1 0,0-1 0,0 0-1,0 0 1,0 0 0,0 0 0,-1 0-1,1 0 1,0-1 0,2 0 0,5 0 14,-1-1 0,1 1 0,-1-2 1,0 1-1,0-1 0,0 0 0,8-5 1,10-11-23,-1 0 0,-2-2 1,0 0-1,-1-2 1,-1 0-1,19-28 1,-15 20-274,-25 31 248,0 0 0,0 0 1,0 1-1,0-1 0,0 0 0,0 0 0,0 0 0,0 0 1,0 0-1,0 0 0,0 1 0,0-1 0,0 0 0,0 0 1,0 0-1,1 0 0,-1 0 0,0 0 0,0 0 1,0 0-1,0 1 0,0-1 0,0 0 0,0 0 0,0 0 1,1 0-1,-1 0 0,0 0 0,0 0 0,0 0 0,0 0 1,0 0-1,0 0 0,1 0 0,-1 0 0,0 0 0,0 0 1,0 0-1,0 0 0,0 0 0,0 0 0,1 0 1,-1 0-1,0 0 0,0 0 0,0 0 0,0 0 0,0 0 1,0 0-1,1 0 0,-1 0 0,0-1 0,0 1 0,0 0 1,0 0-1,0 0 0,0 0 0,0 0 0,0 0 0,0 0 1,0 0-1,1-1 0,-3 22 11,-6 22 345,7-41-266,0 1-1,0 0 1,0 0 0,0 0-1,1 0 1,0 0 0,-1 0 0,1 0-1,0 0 1,1 0 0,-1 0 0,0 0-1,1 0 1,1 4 0,0-5-44,-1-1 0,1 0 0,-1 1-1,1-1 1,-1 0 0,1 0 0,0 0 0,0 0 0,0 0 0,0-1 0,-1 1 0,1 0 0,0-1-1,0 0 1,0 1 0,0-1 0,0 0 0,0 0 0,1 0 0,-1 0 0,2-1 0,23 0 164,-17 0-346,1 0 0,-1 1 1,0 1-1,18 2 1,-26-3 116,0 1 1,0 0-1,0-1 1,0 1-1,0 0 1,0 0-1,0 0 1,0 0-1,0 0 1,0 1-1,-1-1 1,1 0-1,0 1 1,-1 0-1,1-1 1,-1 1-1,0 0 1,1 0-1,-1 0 1,0-1-1,0 1 1,0 1-1,-1-1 1,1 0-1,0 0 1,0 4-1,2 19 138,-1 0 0,-1-1 0,-1 1 0,-4 36-1,-23 99 989,24-145-960,-2 11 120,1-2 88,-1 0 0,-12 32 0,17-55-345,0 0 0,0 0 0,-1 0 0,1 0 0,0-1 0,-1 1 0,1 0 0,0 0 0,-1 0 0,1 0 0,-1-1 0,0 1 0,1 0 0,-1 0 0,0-1 0,1 1 0,-1-1 0,0 1 0,0 0 0,1-1 0,-1 1 0,0-1 0,0 0 0,0 1 0,0-1 0,0 0 0,0 1 0,0-1 0,0 0 0,0 0 0,-1 0 0,0-1 0,0 0 0,0 1 0,0-1 0,0 0 0,1-1 0,-1 1 0,0 0 0,0 0 0,1-1 0,-1 1 0,1-1 0,-1 0 0,0-2 0,-7-7 0,2-1 0,0 0 0,-7-15 0,10 17-119,-1 0-1,2 0 1,-1-1-1,1 0 1,1 0 0,0 0-1,1 0 1,0 0-1,0 0 1,1 0 0,1 0-1,0 0 1,0 0-1,1 0 1,0 0 0,1 0-1,1 1 1,-1-1-1,2 1 1,-1 0 0,1 0-1,1 0 1,0 1-1,0 0 1,1 0 0,0 1-1,1-1 1,0 1-1,16-12 1,42-26-6247,-30 22-1319,-2-1-7449</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4.778"/>
    </inkml:context>
    <inkml:brush xml:id="br0">
      <inkml:brushProperty name="width" value="0.025" units="cm"/>
      <inkml:brushProperty name="height" value="0.025" units="cm"/>
    </inkml:brush>
  </inkml:definitions>
  <inkml:trace contextRef="#ctx0" brushRef="#br0">159 169 9865,'-9'3'4036,"-6"1"-2936,2-1-355,0 1 0,1 0 0,-1 1 0,1 0 0,0 1 0,0 0 0,0 1 0,-16 13 0,28-20-714,-1 0 0,1 1 0,-1-1 1,1 0-1,0 0 0,-1 1 0,1-1 0,-1 0 1,1 1-1,0-1 0,-1 0 0,1 1 0,0-1 0,-1 1 1,1-1-1,0 0 0,0 1 0,-1-1 0,1 1 1,0-1-1,0 1 0,0-1 0,0 1 0,0-1 0,-1 1 1,1-1-1,0 1 0,0-1 0,0 1 0,0-1 1,1 1-1,-1-1 0,0 1 0,0-1 0,0 1 1,0-1-1,0 1 0,1-1 0,-1 1 0,0-1 0,0 0 1,1 1-1,-1-1 0,0 1 0,1-1 0,-1 0 1,0 1-1,1-1 0,-1 0 0,1 1 0,-1-1 0,0 0 1,1 0-1,-1 1 0,1-1 0,-1 0 0,1 0 1,-1 0-1,1 0 0,-1 1 0,1-1 0,-1 0 0,1 0 1,-1 0-1,1 0 0,0-1 0,39-2 474,-25-3-458,1-1 0,-1 0 0,0-2 0,-1 1 0,0-2 0,-1 0 0,0 0 0,0-2-1,-1 1 1,0-2 0,-1 1 0,-1-2 0,13-19 0,-21 30-34,-1 0 1,0 0-1,1 0 0,-1 0 0,0 0 1,-1-1-1,1 1 0,-1 0 1,1 0-1,-1-1 0,0-4 0,0 7-4,0 1-1,0 0 0,0-1 0,0 1 0,0-1 0,-1 1 0,1-1 1,0 1-1,0 0 0,0-1 0,-1 1 0,1-1 0,0 1 1,0 0-1,-1-1 0,1 1 0,0 0 0,-1 0 0,1-1 0,0 1 1,-1 0-1,1 0 0,0-1 0,-1 1 0,1 0 0,-1 0 0,1 0 1,-1 0-1,1-1 0,-1 1 0,-21 10 354,15-3-260,1 0 0,-1 0-1,2 1 1,-1 0 0,1 0 0,0 0-1,0 0 1,1 1 0,0 0 0,1 0-1,0 0 1,0 0 0,1 1 0,0-1-1,0 15 1,2-23-91,0 1 0,-1-1 0,1 0 0,0 1 0,1-1 0,-1 0 0,0 0 0,0 1 0,0-1 0,1 0 0,-1 0 0,1 1 0,-1-1 0,1 0 0,-1 0 0,1 0 1,0 0-1,-1 0 0,1 0 0,0 0 0,0 0 0,0 0 0,0 0 0,0 0 0,0-1 0,1 2 0,1-1 41,-1 0 1,1 0-1,0-1 1,-1 1-1,1-1 1,0 0-1,-1 1 1,1-1-1,0-1 1,-1 1-1,6-1 1,2-1 131,0 0 0,-1-1 1,1-1-1,-1 1 1,18-11-1,-8 2-69,0-2 0,-1 0 0,21-21 0,-33 28-97,0 1 0,0-1 0,-1 0 1,1 0-1,-1-1 0,-1 1 0,0-1 0,0 0 1,0-1-1,-1 1 0,3-13 0,-6 21-17,1-1 0,-1 1 0,0 0 0,0-1 0,0 1 1,1 0-1,-1 0 0,0-1 0,0 1 0,0 0 0,0-1 0,0 1 0,0 0 0,0-1 0,0 1 0,0 0 0,0-1 0,0 1 0,0-1 1,0 1-1,0 0 0,0-1 0,0 1 0,0 0 0,0 0 0,-1-1 0,1 1 0,0 0 0,0-1 0,0 1 0,-1 0 0,1-1 0,0 1 1,0 0-1,-1 0 0,1 0 0,0-1 0,0 1 0,-1 0 0,-11 10 7,-10 25 37,-4 33 41,24-62-64,0-1-1,1 1 0,-1 0 0,2 0 1,-1 0-1,1 0 0,-1 0 1,2 0-1,-1 0 0,2 6 1,-2-11-3,1 0 0,-1 0 1,1 0-1,-1-1 1,1 1-1,0 0 0,-1-1 1,1 1-1,0 0 1,-1-1-1,1 1 0,0-1 1,0 1-1,0-1 1,0 1-1,-1-1 0,1 0 1,0 1-1,0-1 1,0 0-1,0 0 0,0 0 1,0 0-1,0 0 1,0 0-1,0 0 0,0 0 1,0 0-1,0 0 1,1-1-1,29-7 372,-14 0-354,-1-2 0,0 0-1,0-1 1,-2 0-1,1-2 1,-1 1 0,-1-2-1,0 0 1,-1 0 0,-1-1-1,0-1 1,-1 0-1,10-22 1,-36 74-137,9-23 203,1 0 1,0 1-1,1-1 0,1 1 0,0 0 1,1 0-1,-3 21 0,7-34-98,0 0-1,1-1 1,-1 1 0,0 0 0,0-1 0,0 1-1,1-1 1,-1 1 0,0-1 0,1 0-1,-1 1 1,0-1 0,1 0 0,-1 0-1,0 0 1,1 0 0,-1 0 0,3-1-1,32 0-637,-35 1 482,7 0-960,7-1-4037,-4 1-3605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998"/>
    </inkml:context>
    <inkml:brush xml:id="br0">
      <inkml:brushProperty name="width" value="0.025" units="cm"/>
      <inkml:brushProperty name="height" value="0.025" units="cm"/>
    </inkml:brush>
  </inkml:definitions>
  <inkml:trace contextRef="#ctx0" brushRef="#br0">85 0 15471,'0'0'12395,"-13"51"-10921,5-29-257,5 4-609,-1 3-415,1 2-161,1-2-96,2 0-929,0-6-673,0-5-832,2-7 416,1-6-128,0-5-96,-2-16-5958</inkml:trace>
  <inkml:trace contextRef="#ctx0" brushRef="#br0" timeOffset="1">1 114 9321,'0'0'15310,"68"-38"-15374,-47 38-1697,0-3-2756,3-1-7750</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137"/>
    </inkml:context>
    <inkml:brush xml:id="br0">
      <inkml:brushProperty name="width" value="0.025" units="cm"/>
      <inkml:brushProperty name="height" value="0.025" units="cm"/>
    </inkml:brush>
  </inkml:definitions>
  <inkml:trace contextRef="#ctx0" brushRef="#br0">172 0 17296,'0'0'6823,"-10"2"-4501,2-2-2160,0 2-1,-1 0 1,1 0-1,0 0 1,0 1 0,0 0-1,0 0 1,0 1-1,1 0 1,-10 8 0,3-3-79,10-7-77,0 0 0,0 1 1,1-1-1,-1 1 0,0 0 0,1 0 1,0 0-1,-1 1 0,1-1 0,1 1 1,-1 0-1,0-1 0,-3 9 1,36-9-23,-3-3-8,-1 1 0,29 5 1,-48-5 14,1 1 1,0 0 0,-1 0-1,1 0 1,-1 1 0,1 0-1,-1 1 1,0 0 0,-1 0-1,1 0 1,9 9 0,-15-12 54,1 0 1,-1 1-1,1-1 1,-1 1-1,0-1 1,0 1-1,0-1 1,0 1-1,0 0 1,0 0 0,0 0-1,0-1 1,-1 1-1,1 0 1,-1 0-1,1 0 1,-1 0-1,0 0 1,0 0-1,0 0 1,0 0-1,0 0 1,0 0-1,-1 4 1,-1-3 63,0 0 0,1 1 1,-1-1-1,-1 0 0,1 0 0,0 0 1,-1 0-1,1 0 0,-1-1 0,0 1 1,0-1-1,-4 3 0,-5 3 118,0-1 1,-1-1-1,0 0 0,0 0 1,-25 6-1,28-10-404,0 0 0,1-1 0,-1 0-1,0-1 1,-16-1 0,26 1-10,-1 0 0,1 0 0,-1 0 1,1 0-1,-1 0 0,1 0 0,-1-1 0,0 1 0,1 0 0,-1 0 0,1-1 0,-1 1 0,1 0 1,0 0-1,-1-1 0,1 1 0,-1-1 0,1 1 0,-1 0 0,1-1 0,0 1 0,-1-1 1,1 1-1,0-1 0,0 1 0,-1-1 0,1 1 0,0-1 0,0 1 0,0-1 0,0 1 1,-1-1-1,1 1 0,0-1 0,0 0 0,0 1 0,0-1 0,0 1 0,0-1 0,1 1 0,-1-1 1,0 0-1,0 0 118,0-16-7929</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478"/>
    </inkml:context>
    <inkml:brush xml:id="br0">
      <inkml:brushProperty name="width" value="0.025" units="cm"/>
      <inkml:brushProperty name="height" value="0.025" units="cm"/>
    </inkml:brush>
  </inkml:definitions>
  <inkml:trace contextRef="#ctx0" brushRef="#br0">63 0 17617,'0'0'11691,"-31"68"-10474,19-23-384,3 1-289,3 2-256,2 0-95,4-3-129,0-7-32,6-6 32,4-6-224,0-7-961,-3-10-1762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836"/>
    </inkml:context>
    <inkml:brush xml:id="br0">
      <inkml:brushProperty name="width" value="0.025" units="cm"/>
      <inkml:brushProperty name="height" value="0.025" units="cm"/>
    </inkml:brush>
  </inkml:definitions>
  <inkml:trace contextRef="#ctx0" brushRef="#br0">0 453 17649,'0'0'13036,"78"32"-12011,-28-32-545,7 0-351,6-3-97,0-10-193,-4-1-319,-10-1-353,-12-2-448,-15-3-1858,-14 0-1025,-8-5-1922,-9-4-8135</inkml:trace>
  <inkml:trace contextRef="#ctx0" brushRef="#br0" timeOffset="1">136 79 16015,'0'0'8552,"15"-58"-7174,11 46-193,7 7-833,11 2-320,0 3-64,7 0-1986,-2 8-2210,2 1-2338,-2-1-5510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180"/>
    </inkml:context>
    <inkml:brush xml:id="br0">
      <inkml:brushProperty name="width" value="0.025" units="cm"/>
      <inkml:brushProperty name="height" value="0.025" units="cm"/>
    </inkml:brush>
  </inkml:definitions>
  <inkml:trace contextRef="#ctx0" brushRef="#br0">152 0 15054,'0'0'10282,"-10"1"-8462,2 0-1525,1 1-1,-1-1 0,1 1 0,-1 1 0,1-1 1,0 1-1,0 1 0,0-1 0,-9 8 0,12-9-247,1 1 0,0-1 0,-1 1 0,1 0-1,0 0 1,1 1 0,-1-1 0,0 1 0,1-1-1,0 1 1,0 0 0,0 0 0,0 0 0,1 0-1,0 0 1,-1 0 0,1 0 0,1 0 0,-1 1-1,1-1 1,-1 8 0,2-10-75,-1 0-1,1 0 0,0 0 1,-1-1-1,1 1 0,0 0 1,0-1-1,0 1 1,0-1-1,0 1 0,0-1 1,1 1-1,-1-1 1,0 0-1,1 1 0,-1-1 1,1 0-1,0 0 0,-1 0 1,1 0-1,0-1 1,2 2-1,52 16-745,-26-9 290,-14-3 358,-1 1-1,1 1 1,22 15 0,-34-20 186,-1 0 0,1-1 0,-1 2 0,0-1 0,0 0 1,0 1-1,0-1 0,4 8 0,-7-9 40,1-1 0,0 1 0,-1 0 0,1 0 0,-1 0 0,1-1 0,-1 1 0,0 0 0,0 0 0,0 0 0,0 0 0,0 0 0,0-1 0,-1 1 0,1 0 0,0 0 0,-1 0 0,0-1 0,1 1 0,-1 0 0,-2 2 0,1 0-43,-1-1-1,0 0 1,0 0-1,-1-1 0,1 1 1,0-1-1,-1 1 0,0-1 1,1 0-1,-1-1 1,0 1-1,0-1 0,-8 3 1,-58 10 471,67-14-527,-32 4-4066,-46 0 0</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503"/>
    </inkml:context>
    <inkml:brush xml:id="br0">
      <inkml:brushProperty name="width" value="0.025" units="cm"/>
      <inkml:brushProperty name="height" value="0.025" units="cm"/>
    </inkml:brush>
  </inkml:definitions>
  <inkml:trace contextRef="#ctx0" brushRef="#br0">0 45 21973,'0'0'10794,"63"-15"-10794,-34 15 0,7 0 0,-3-2 0,0-1-1666,-4-6-2465,-1-7-3973</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864"/>
    </inkml:context>
    <inkml:brush xml:id="br0">
      <inkml:brushProperty name="width" value="0.025" units="cm"/>
      <inkml:brushProperty name="height" value="0.025" units="cm"/>
    </inkml:brush>
  </inkml:definitions>
  <inkml:trace contextRef="#ctx0" brushRef="#br0">40 0 3299,'0'0'23185,"5"13"-21915,-2-6-1084,0-2-59,-1 1-1,1 0 0,-1 0 0,0 0 1,0 0-1,-1 1 0,0-1 1,0 0-1,-1 1 0,1-1 0,-1 1 1,-1-1-1,-1 10 0,-26 61 1060,23-66-978,-1 2 0,1-1 0,1 0 0,0 1 1,1 0-1,0 0 0,1 0 0,-1 21 0,4-32-208,0-1 0,0 0 0,0 0 0,0 0 0,1 0 0,-1 0 0,0 0 0,0 0 0,1 0 0,-1 0 0,0 0 0,1-1 0,-1 1 0,1-1 0,-1 1 0,1-1 0,-1 1 0,1-1 0,-1 0 0,1 0 0,-1 0 0,1 0 0,-1 0 0,1 0 0,-1 0 0,1 0 0,2-2 0,49-4 0,-15-3 32,49-18 0,-57 16-114,0 2 1,0 1 0,35-5-1,-62 13-577,4-2-1131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7.221"/>
    </inkml:context>
    <inkml:brush xml:id="br0">
      <inkml:brushProperty name="width" value="0.025" units="cm"/>
      <inkml:brushProperty name="height" value="0.025" units="cm"/>
    </inkml:brush>
  </inkml:definitions>
  <inkml:trace contextRef="#ctx0" brushRef="#br0">47 85 18449,'0'0'7245,"-6"14"-5905,-2 6-910,1 0 0,1 1 0,1 0 0,1 0 0,1 1 0,-1 28 0,3-28-269,0-15-56,0-1 0,1 0 0,0 0 0,0 0 0,0 0-1,1 0 1,0 1 0,1 5 0,-1-11-86,-1-1 0,0 1 0,0-1 0,1 0 0,-1 1-1,0-1 1,1 0 0,-1 1 0,0-1 0,1 0-1,-1 0 1,0 1 0,1-1 0,-1 0 0,1 0 0,-1 0-1,0 0 1,1 0 0,-1 1 0,1-1 0,-1 0-1,1 0 1,-1 0 0,0 0 0,1 0 0,-1 0 0,1 0-1,-1 0 1,1 0 0,-1-1 0,0 1 0,1 0-1,-1 0 1,1 0 0,-1 0 0,0-1 0,1 1 0,-1 0-1,1 0 1,-1-1 0,0 1 0,1 0 0,-1-1-1,0 1 1,0 0 0,1-1 0,-1 1 0,0 0 0,1-1-1,11-19 659,-5-7-677,-2 1 0,-1-1 0,-1 0 0,-1 0 0,-2 0 0,0-1 0,-6-32 0,-1 25 0,6 33 0,1 1 0,-1-1 0,1 1 0,-1-1 0,0 1 0,1-1 0,-1 1 0,0 0 0,0-1 0,0 1 0,0 0 0,0 0 0,0 0 0,0 0 0,-1 0 0,1 0 0,0 0 0,-1 0 0,-1-1 0,2 2 0,0 0 0,0 0 0,1 0 0,-1 1 0,0-1 0,0 0 0,1 0 0,-1 0 0,0 1 0,1-1 0,-1 0 0,0 1 0,1-1 0,-1 0 0,0 1 0,1-1 0,-1 1 0,1-1 0,-1 1 0,1-1 0,-1 1 0,1 0 0,0-1 0,-1 1 0,1-1 0,-1 1 0,1 0 0,0-1 0,0 1 0,-1 0 0,1 0 0,0-1 0,0 1 0,0 0 0,0 0 0,0-1 0,0 1 0,0 1 0,-2 35 0,2-32 0,0-1 0,1 0 0,-1 0 0,1-1 0,0 1 0,0 0 0,0-1 0,0 1 0,0 0 0,1-1 0,0 0 0,0 1 0,0-1 0,0 0 0,0 0 0,0 0 0,1 0 0,0 0 0,-1-1 0,1 1 0,0-1 0,0 0 0,1 0 0,-1 0 0,0 0 0,1 0 0,-1-1 0,1 1 0,4 0 0,-2 0 0,0-1 0,0 1 0,0-1 0,0-1 0,0 1 0,1-1 0,-1 0 0,0 0 0,0-1 0,0 0 0,0 0 0,0 0 0,0-1 0,0 0 0,0 0 0,-1-1 0,8-3 0,1-4 0,0-1 0,-1 0 0,0-1 0,-1-1 0,0 1 0,-1-2 0,-1 0 0,0 0 0,-1-1 0,10-20 0,-39 85 0,-17 69 0,35-112 0,-3 9 0,1 1 0,1-1 0,0 1 0,-1 28 0,4-40 0,1 0 0,-1 0 0,0 0 0,1 0 0,0 0 0,0 0 0,1 0 0,0-1 0,-1 1 0,1 0 0,1-1 0,-1 1 0,1-1 0,0 0 0,0 0 0,0 0 0,0 0 0,1 0 0,5 4 0,-7-7-29,-1 0-164,0-1 1,0 1-1,0 0 0,0-1 1,0 1-1,0 0 1,0-1-1,0 1 0,0 0 1,0 0-1,0 0 0,0 0 1,-1 0-1,1 0 1,0 0-1,-1 0 0,1 0 1,-1 0-1,1 0 1,-1 0-1,0 1 0,1-1 1,-1 0-1,0 0 0,0 0 1,0 1-1,0-1 1,0 0-1,0 0 0,0 2 1,-5 1-7901</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5.794"/>
    </inkml:context>
    <inkml:brush xml:id="br0">
      <inkml:brushProperty name="width" value="0.025" units="cm"/>
      <inkml:brushProperty name="height" value="0.025" units="cm"/>
    </inkml:brush>
  </inkml:definitions>
  <inkml:trace contextRef="#ctx0" brushRef="#br0">13 402 8648,'0'0'19133,"-3"-5"-18594,1 3-453,1 0 0,0 0 0,0 0 0,0 0 0,1 0 0,-1-1 0,0 1 0,1 0 0,-1-1 0,1 1 0,0 0 0,0-1 0,0 1 0,0 0 0,1-5 0,15-40 1576,-12 37-1540,8-18 10,30-66 455,-38 86-552,0 1-1,1-1 0,0 1 1,0 1-1,0-1 0,1 1 1,0 0-1,1 0 0,10-7 1,-15 12-35,1-1 1,-1 1-1,1-1 0,0 1 1,-1 0-1,1 0 1,0 1-1,0-1 1,0 0-1,0 1 0,0 0 1,0-1-1,0 1 1,0 1-1,-1-1 1,1 0-1,5 2 0,-1 0 5,1 1 0,-1 0 0,0 1 0,13 8 0,-15-9 2,0 1-1,0-1 0,0 0 0,1-1 1,-1 1-1,1-1 0,0 0 0,0 0 1,-1-1-1,12 2 0,-9-4 1,0 0-1,0-1 0,0 1 1,0-2-1,0 1 1,-1-1-1,1 0 0,-1-1 1,0 0-1,0 0 0,0 0 1,0-1-1,5-5 1,-4 3-4,0 0 0,-1 0 0,0 0 0,0-1 0,-1 0 0,0 0 0,0-1 0,-1 0 0,0 0 0,4-12 0,-8 27-4526,-1-1-1193,0 0-1245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6.339"/>
    </inkml:context>
    <inkml:brush xml:id="br0">
      <inkml:brushProperty name="width" value="0.025" units="cm"/>
      <inkml:brushProperty name="height" value="0.025" units="cm"/>
    </inkml:brush>
  </inkml:definitions>
  <inkml:trace contextRef="#ctx0" brushRef="#br0">29 1 6919,'0'0'21113,"-5"4"-20649,-15 16 49,19-19-492,1 0 1,-1 0-1,1 0 1,0-1-1,0 1 1,-1 0-1,1 0 1,0 0-1,0 0 1,0 0-1,0-1 1,0 1-1,0 0 0,0 0 1,0 0-1,0 0 1,1 0-1,-1-1 1,0 1-1,0 0 1,1 0-1,-1 0 1,1-1-1,-1 1 1,1 0-1,-1 0 1,1-1-1,-1 1 1,1 0-1,-1-1 1,1 1-1,0-1 1,-1 1-1,1-1 1,0 1-1,0-1 1,0 1-1,-1-1 0,1 0 1,1 1-1,31 13 38,-18-12-23,-1-1-1,1 0 0,17-3 1,-20 1-33,-1 1 1,1 0-1,0 1 0,16 2 1,-24-2-2,0 1 0,0-1 0,1 1 0,-1 0 0,0 0 0,0 0 0,-1 0 1,1 1-1,0-1 0,-1 1 0,1 0 0,-1 0 0,0 1 0,0-1 0,4 6 1,-7-9-3,10 15 17,0-1 0,22 22 0,-28-32-14,1 0 1,-1-1-1,1 1 0,0-1 0,1 0 1,-1 0-1,0 0 0,1-1 0,0 0 1,-1 0-1,12 2 0,-12-3 1,0 0 0,0 0 0,0 0 0,0 1 0,-1 0 0,1 0 0,0 0 0,-1 1 0,1 0 0,-1 0 0,0 0 0,5 5 0,-7-6 36,0 0 1,0 0-1,-1 1 1,1-1-1,-1 1 0,1-1 1,-1 1-1,0-1 1,0 1-1,0 0 1,-1-1-1,1 1 0,0 0 1,-1 0-1,0 0 1,0-1-1,0 1 1,0 0-1,0 0 0,0 0 1,-1-1-1,0 1 1,1 0-1,-2 3 1,1-5-36,1-1 1,0 1-1,0 0 1,0-1-1,-1 1 1,1-1-1,0 1 1,-1 0 0,1-1-1,-1 1 1,1-1-1,-1 1 1,1-1-1,-1 1 1,1-1-1,-1 0 1,1 1-1,-1-1 1,0 0 0,1 1-1,-1-1 1,1 0-1,-1 1 1,0-1-1,1 0 1,-1 0-1,0 0 1,1 0-1,-1 0 1,0 0 0,0 0-1,1 0 1,-1 0-1,0 0 1,1 0-1,-1 0 1,0-1-1,1 1 1,-1 0-1,0 0 1,1-1-1,-1 1 1,0-1 0,-2 0-272,1 0 0,0-1 0,0 1 0,0-1 1,0 0-1,0 1 0,0-1 0,1 0 0,-1 0 1,-2-3-1,-6-16-5286,4-2-3737</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7.509"/>
    </inkml:context>
    <inkml:brush xml:id="br0">
      <inkml:brushProperty name="width" value="0.025" units="cm"/>
      <inkml:brushProperty name="height" value="0.025" units="cm"/>
    </inkml:brush>
  </inkml:definitions>
  <inkml:trace contextRef="#ctx0" brushRef="#br0">1 3066 7783,'0'0'12610,"8"3"-11906,0-2-584,-1 0-1,0-1 0,0 0 0,0 0 0,0 0 1,1-1-1,-1 0 0,0 0 0,0-1 1,0 0-1,0 0 0,-1-1 0,1 0 0,10-6 1,224-132 3182,-15 8-556,17 12-1936,209-113-50,-49-11 894,-314 195-1603,140-107 0,-76 36-23,209-172-190,-336 270 198,606-487-584,-204 236 530,-155 104-210,9-7 21,128-83-269,-201 125 508,-233 132-5792,-7 3-780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2.340"/>
    </inkml:context>
    <inkml:brush xml:id="br0">
      <inkml:brushProperty name="width" value="0.025" units="cm"/>
      <inkml:brushProperty name="height" value="0.025" units="cm"/>
    </inkml:brush>
  </inkml:definitions>
  <inkml:trace contextRef="#ctx0" brushRef="#br0">103 1 16656,'0'0'3347,"-9"7"-571,0 1-2486,1 0-1,0 0 1,0 1 0,1 0-1,0 1 1,1-1 0,0 1-1,0 0 1,1 1 0,0-1 0,1 1-1,0 0 1,1 0 0,-4 23-1,7-28-282,-1 0-1,1 0 0,0-1 1,1 1-1,0 0 0,0 0 1,0 0-1,0-1 0,5 11 1,-5-14 3,0 0 1,1 0 0,-1-1 0,1 1-1,-1 0 1,1-1 0,0 1-1,0-1 1,0 0 0,-1 1-1,1-1 1,1 0 0,-1 0 0,0 0-1,0 0 1,0-1 0,0 1-1,1-1 1,-1 1 0,0-1-1,0 0 1,1 1 0,-1-1 0,0-1-1,1 1 1,-1 0 0,3-1-1,-4 0-2,0 1 0,1-1-1,-1 1 1,0-1-1,0 1 1,0-1-1,0 0 1,0 0 0,0 0-1,-1 0 1,1 1-1,0-1 1,0 0-1,-1 0 1,1-1 0,0 1-1,-1 0 1,1 0-1,-1 0 1,1 0 0,-1 0-1,0-1 1,1 1-1,-1 0 1,0 0-1,0 0 1,0-1 0,0 1-1,0 0 1,0 0-1,0-1 1,-1 1-1,1 0 1,0 0 0,-1 0-1,1-1 1,-1 1-1,1 0 1,-1 0 0,1 0-1,-1 0 1,0 0-1,0 0 1,1 0-1,-1 0 1,0 0 0,0 1-1,0-1 1,-1-1-1,-5 0 299,1 0 0,0 1 0,-1-1 0,1 1-1,-1 1 1,0-1 0,-9 2 0,16-1-302,7 0 7,1 0 1,0-1-1,-1 0 1,1 0 0,0-1-1,-1 0 1,0 0-1,1 0 1,-1-1-1,0 0 1,0-1-1,-1 0 1,1 0 0,-1 0-1,0-1 1,0 0-1,11-10 1,-17 15-11,0 0 0,0 0-1,0 0 1,0 1 0,0-1 0,0 0 0,0 0-1,0 0 1,0 0 0,0 1 0,0-1 0,0 0-1,0 0 1,0 0 0,0 0 0,0 0 0,0 1-1,0-1 1,1 0 0,-1 0 0,0 0 0,0 0 0,0 0-1,0 0 1,0 0 0,0 0 0,1 1 0,-1-1-1,0 0 1,0 0 0,0 0 0,0 0 0,1 0-1,-1 0 1,0 0 0,0 0 0,0 0 0,0 0-1,0 0 1,1 0 0,-1 0 0,0 0 0,0 0 0,0 0-1,0 0 1,1 0 0,-1 0 0,0 0 0,0 0-1,0-1 1,0 1 0,0 0 0,1 0 0,-1 0-1,0 0 1,0 0 0,0 0 0,0 0 0,0-1 0,0 1-1,1 0 1,-1 0 0,0 0 0,0 0 0,0 0-1,0-1 1,0 1 0,0 0 0,0 0 0,-2 22 143,-11 25 258,6-27-226,1 0-1,-4 25 0,7-8-4731,3-25-3740</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8.120"/>
    </inkml:context>
    <inkml:brush xml:id="br0">
      <inkml:brushProperty name="width" value="0.025" units="cm"/>
      <inkml:brushProperty name="height" value="0.025" units="cm"/>
    </inkml:brush>
  </inkml:definitions>
  <inkml:trace contextRef="#ctx0" brushRef="#br0">309 9 8712,'23'-9'7884,"-13"12"-2559,-10 0-5126,0 0 0,0-1-1,-1 1 1,1 0-1,-1 0 1,1-1 0,-1 1-1,0 0 1,0-1-1,-1 1 1,1-1 0,-4 5-1,-20 36 624,-2-2 1,-3 0-1,-47 50 0,38-46 342,-61 89-1,95-126-1122,0 1-1,1 0 0,0 0 1,-6 18-1,10-26-32,-1 1 1,1-1-1,-1 0 1,1 1-1,0-1 1,-1 1-1,1-1 0,0 1 1,0-1-1,0 1 1,0-1-1,0 1 1,1-1-1,-1 1 0,0-1 1,1 1-1,-1-1 1,1 1-1,-1-1 1,1 0-1,0 1 1,-1-1-1,1 0 0,0 0 1,0 1-1,0-1 1,0 0-1,0 0 1,0 0-1,0 0 0,1 0 1,-1 0-1,0-1 1,1 1-1,-1 0 1,0-1-1,1 1 1,-1-1-1,3 1 0,31 4 119,1-2-1,0-2 0,-1-1 1,1-2-1,48-9 1,-4 2-192,-71 8-82,71-10-2533,-74 9 1374,0 0 0,0-1 0,1 1 0,-2-1 1,1 0-1,6-5 0,17-18-16412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4.670"/>
    </inkml:context>
    <inkml:brush xml:id="br0">
      <inkml:brushProperty name="width" value="0.025" units="cm"/>
      <inkml:brushProperty name="height" value="0.025" units="cm"/>
    </inkml:brush>
  </inkml:definitions>
  <inkml:trace contextRef="#ctx0" brushRef="#br0">16 287 5733,'0'0'16533,"-16"13"-12614,25-13-3599,-1 0 0,1 0 0,-1-1 0,1 0 0,-1-1 0,0 0 0,1 0 0,-1-1 0,0 0 0,0 0 0,7-5 0,16-9-204,39-30 0,-36 23 77,39-26-124,-22 14-509,77-42 0,-101 72 47,-3 1-2707,-16 1-5440,-6-3-1219</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286"/>
    </inkml:context>
    <inkml:brush xml:id="br0">
      <inkml:brushProperty name="width" value="0.025" units="cm"/>
      <inkml:brushProperty name="height" value="0.025" units="cm"/>
    </inkml:brush>
  </inkml:definitions>
  <inkml:trace contextRef="#ctx0" brushRef="#br0">0 237 9065,'0'0'17013,"10"0"-15823,-3 0-1134,0-1-1,0 0 0,0-1 0,0 1 0,-1-1 0,1 0 0,0-1 0,-1 0 0,0 0 0,0 0 0,0-1 0,0 0 0,0 0 0,-1 0 1,0-1-1,0 1 0,0-1 0,6-8 0,4-4-4,-1-1 1,13-21 0,-23 34-38,-1 0 0,0 0 0,-1-1 0,1 1 0,-1 0 0,0-1 0,0 0 0,-1 1 1,0-1-1,0 0 0,0 0 0,0 0 0,-2-9 0,1 15-12,0-1 0,0 0-1,0 1 1,-1-1 0,1 0-1,0 1 1,-1-1 0,1 1-1,-1-1 1,1 1 0,-1-1 0,1 1-1,-1-1 1,1 1 0,-1-1-1,1 1 1,-1 0 0,1-1 0,-1 1-1,0 0 1,1 0 0,-1-1-1,1 1 1,-1 0 0,0 0-1,1 0 1,-1 0 0,0 0 0,1 0-1,-1 0 1,0 0 0,0 0-1,1 0 1,-1 0 0,0 0 0,1 0-1,-1 1 1,1-1 0,-2 1-1,-26 11-10,18-3 31,0 0 1,1 0 0,0 1-1,1 0 1,0 1 0,0 0-1,1 0 1,-9 20 0,0 4 280,-20 63 1,30-79-209,1 1-1,1-1 0,0 1 1,2 0-1,-1 29 0,3-47-91,0 0 1,0-1-1,0 1 0,0 0 1,0 0-1,1 0 0,-1-1 1,0 1-1,1 0 0,-1-1 1,1 1-1,0 0 0,0-1 1,-1 1-1,1 0 0,0-1 1,0 1-1,1-1 0,-1 0 1,0 1-1,0-1 0,1 0 1,-1 0-1,1 0 0,-1 0 1,3 1-1,-1-1 9,1 0 0,-1 0-1,1-1 1,-1 1 0,1-1 0,-1 0 0,1 0 0,-1-1-1,1 1 1,-1-1 0,0 1 0,7-3 0,6-3-178,-1 0 1,1-1 0,-1-1 0,23-15 0,24-25-2644,-6-7-3879,-25 17-556</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661"/>
    </inkml:context>
    <inkml:brush xml:id="br0">
      <inkml:brushProperty name="width" value="0.025" units="cm"/>
      <inkml:brushProperty name="height" value="0.025" units="cm"/>
    </inkml:brush>
  </inkml:definitions>
  <inkml:trace contextRef="#ctx0" brushRef="#br0">228 0 12364,'0'0'13319,"-3"9"-11445,-70 158 960,-54 89-3213,125-251-19,-12 20 560,14-25-282,0-1 1,0 1 0,0 0-1,0 0 1,0 0 0,0-1-1,0 1 1,0 0 0,0 0-1,0 0 1,0-1-1,-1 1 1,1 0 0,0 0-1,0 0 1,0-1 0,0 1-1,0 0 1,0 0 0,-1 0-1,1 0 1,0 0 0,0-1-1,0 1 1,0 0-1,-1 0 1,1 0 0,0 0-1,0 0 1,-1 0 0,1 0-1,0 0 1,0 0 0,0 0-1,-1 0 1,1 0-1,0 0 1,0 0 0,0 0-1,-1 0 1,1 0 0,0 0-1,0 0 1,-1 0 0,1 0-1,0 0 1,0 0-1,0 0 1,-1 0 0,1 0-1,0 1 1,0-70-10590,0 21 1853</inkml:trace>
  <inkml:trace contextRef="#ctx0" brushRef="#br0" timeOffset="1">1 128 13805,'0'0'12428,"65"14"-11403,-38 3-449,2 6-223,2 0-193,-2-1-96,1-5-993,-3-6-2530,-5-6-1538,2-5-2658</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8.581"/>
    </inkml:context>
    <inkml:brush xml:id="br0">
      <inkml:brushProperty name="width" value="0.025" units="cm"/>
      <inkml:brushProperty name="height" value="0.025" units="cm"/>
    </inkml:brush>
  </inkml:definitions>
  <inkml:trace contextRef="#ctx0" brushRef="#br0">0 50 10634,'0'0'13597,"8"11"-12012,-1-1-1341,-1 0 0,0 1-1,0-1 1,-1 1-1,-1 0 1,0 1-1,6 22 1,2 49 1103,-3 0 0,-4 161 0,15-456-573,9-72-806,-29 280 28,1 0 1,0 0-1,0 0 0,0 0 0,0 0 1,0 0-1,1 0 0,0 0 0,0 0 1,0 1-1,0-1 0,1 1 0,-1-1 1,1 1-1,0 0 0,5-5 0,-4 6-22,1 0-1,-1 0 0,1 0 1,-1 0-1,1 1 0,0 0 0,0 0 1,0 0-1,0 0 0,0 1 1,0 0-1,0 0 0,7 1 0,-10-1 9,0 0 0,0 0 0,0 0-1,0 1 1,0-1 0,0 1-1,0-1 1,0 1 0,0 0 0,0 0-1,-1-1 1,1 1 0,0 1-1,0-1 1,-1 0 0,1 0 0,-1 1-1,1-1 1,-1 0 0,0 1 0,1 0-1,-1-1 1,0 1 0,0 0-1,0 0 1,0-1 0,0 1 0,-1 0-1,1 0 1,0 0 0,-1 0-1,0 0 1,1 0 0,-1 0 0,0 0-1,0 0 1,0 0 0,0 0 0,-1 0-1,0 3 1,0 2 17,0-1 1,0 1-1,-1-1 0,0 1 0,-1-1 1,1 0-1,-1 0 0,0 0 0,-1 0 1,0 0-1,-5 6 0,-3 1 13,-1-1 0,0 0 0,-25 16 0,32-23-28,-1-1 0,0 0 0,-1-1 0,1 0 0,0 0 0,-1 0 0,0-1 0,1 0 0,-1 0 0,-11 0 0,18-2-40,0 0-1,1 0 1,-1 0-1,1 0 1,-1 0-1,0 0 0,1 0 1,-1-1-1,1 1 1,-1 0-1,0 0 1,1-1-1,-1 1 1,1 0-1,-1-1 1,1 1-1,-1 0 1,1-1-1,-1 1 1,1-1-1,0 1 0,-1-1 1,1 1-1,0-1 1,-1 1-1,1-1 1,0 1-1,-1-1 1,1 0-1,0 1 1,0-1-1,0 1 1,0-1-1,0 0 0,0 1 1,-1-1-1,1 1 1,1-1-1,-1 0 1,0 1-1,0-1 1,0 0-1,0 1 1,0-1-1,0 1 1,1-2-1,12-30-2982,-4 18 1079,0 1-1,1 1 1,24-24-1,7-1-4066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143"/>
    </inkml:context>
    <inkml:brush xml:id="br0">
      <inkml:brushProperty name="width" value="0.025" units="cm"/>
      <inkml:brushProperty name="height" value="0.025" units="cm"/>
    </inkml:brush>
  </inkml:definitions>
  <inkml:trace contextRef="#ctx0" brushRef="#br0">100 104 10634,'0'0'12129,"-8"4"-10410,2-2-1587,0 1 0,1 0 0,-1 0 1,1 0-1,0 1 0,0 0 0,0 0 0,1 0 0,0 0 1,-1 1-1,1 0 0,1-1 0,-1 2 0,1-1 0,0 0 1,0 1-1,0-1 0,1 1 0,0 0 0,0 0 1,0 0-1,1 0 0,0 0 0,-1 8 0,2-12-130,0 1-1,0 0 1,0-1-1,0 1 0,0-1 1,1 1-1,-1-1 1,1 1-1,-1-1 0,1 1 1,0-1-1,0 1 1,0-1-1,0 0 0,1 1 1,-1-1-1,3 3 1,-2-4-10,-1 0 0,1 0 0,0-1 0,-1 1 0,1-1 0,0 1 1,-1-1-1,1 0 0,0 0 0,0 1 0,0-1 0,-1 0 0,1-1 0,0 1 1,0 0-1,-1 0 0,1-1 0,0 1 0,-1-1 0,1 0 0,0 1 1,-1-1-1,1 0 0,-1 0 0,1 0 0,-1 0 0,0 0 0,3-2 0,3-2 15,0-1 0,0 0-1,-1-1 1,1 0-1,-1 0 1,-1 0-1,1 0 1,3-9-1,34-70 53,-28 54 42,-11 71 1052,-21 102 956,21-137-1265,5-10-556,7-11-101,124-205 10,-122 200-209,-17 22 12,-1 0 0,0-1-1,0 1 1,1 0 0,-1 0 0,0-1 0,1 1 0,-1 0 0,0 0 0,1 0-1,-1-1 1,0 1 0,1 0 0,-1 0 0,0 0 0,1 0 0,-1 0-1,0 0 1,1 0 0,-1 0 0,1 0 0,-1 0 0,0 0 0,1 0 0,-1 0-1,0 0 1,1 0 0,-1 0 0,1 0 0,-1 1 0,0-1 0,1 0-1,-1 0 1,0 0 0,0 0 0,1 1 0,-1-1 0,0 0 0,1 0 0,-1 1-1,0-1 1,0 0 0,1 1 0,-1-1 0,0 0 0,0 1 0,0-1-1,0 0 1,1 1 0,-1-1 0,0 0 0,0 1 0,0-1 0,0 1 0,0-1-1,0 0 1,0 1 0,0-1 0,0 0 0,0 1 0,0-1 0,0 1-1,0-1 1,0 0 0,-1 1 0,1-1 0,0 1 0,0 183 208,0-183-208,0-1 0,0 0 0,0 0 0,0 1 0,0-1 0,0 0 0,0 1 0,0-1 0,0 0 0,0 0 0,0 1 0,0-1 0,0 0 0,0 1 0,0-1 0,0 0 0,1 0 0,-1 1 0,0-1 0,0 0 0,0 0 0,0 1 0,0-1 0,1 0 0,-1 0 0,0 0 0,0 1 0,0-1 0,1 0 0,-1 0 0,0 0 0,0 0 0,1 1 0,-1-1 0,0 0 0,0 0 0,1 0 0,-1 0 0,0 0 0,1 0 0,-1 0 0,0 0 0,0 0 0,1 0 0,-1 0 0,1 0 0,16-10 0,13-20 0,84-122 0,-99 141 11,-7 19 3,-6 31-75,-2-29-10,0 13-1140,0 33-31,-2-39-3839,-1-2-4670,7-27 2512</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472"/>
    </inkml:context>
    <inkml:brush xml:id="br0">
      <inkml:brushProperty name="width" value="0.025" units="cm"/>
      <inkml:brushProperty name="height" value="0.025" units="cm"/>
    </inkml:brush>
  </inkml:definitions>
  <inkml:trace contextRef="#ctx0" brushRef="#br0">154 1 17008,'0'0'4378,"-11"7"-316,-6 5-3147,0 0 0,1 1 0,0 1 0,1 1-1,1 0 1,0 1 0,-19 30 0,42-54-974,-1 0 1,2 1-1,-1 0 0,16-9 0,-17 12-71,0 0 0,0 0-1,0 1 1,1 0 0,-1 0-1,1 1 1,0 0 0,0 1-1,0 0 1,0 0 0,14 1-1,-22 0 131,0 1 0,0-1 0,0 0-1,0 0 1,0 0 0,0 1 0,0-1-1,0 0 1,0 1 0,0-1 0,0 1-1,0-1 1,0 1 0,0-1 0,0 1 0,0 0-1,-1 0 1,1-1 0,0 1 0,0 0-1,-1 0 1,1 0 0,-1 0 0,1 0 0,0 1-1,0 2 48,0-1-1,0 1 1,0-1-1,-1 0 0,1 1 1,-1-1-1,0 1 1,0 4-1,-1 1 99,0-1 0,0 0-1,-1 1 1,0-1 0,-1 0 0,-5 12 0,-23 29 330,29-46-522,0-1-1,0 0 1,0 1-1,0-1 1,0 0-1,0 0 1,-1 0-1,1-1 1,0 1-1,-1-1 1,0 1-1,1-1 1,-1 0-1,0 0 1,1 0-1,-1 0 1,-5 1 0,-1-6-3285,1-13-3672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937"/>
    </inkml:context>
    <inkml:brush xml:id="br0">
      <inkml:brushProperty name="width" value="0.025" units="cm"/>
      <inkml:brushProperty name="height" value="0.025" units="cm"/>
    </inkml:brush>
  </inkml:definitions>
  <inkml:trace contextRef="#ctx0" brushRef="#br0">11 0 2146,'0'0'29788,"-10"54"-29147,15-18-449,1 0-192,1-1 0,0-8 0,1-3-416,-1-9-1378,-1-11-929,-5-11-7398,-1-13-609</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344"/>
    </inkml:context>
    <inkml:brush xml:id="br0">
      <inkml:brushProperty name="width" value="0.025" units="cm"/>
      <inkml:brushProperty name="height" value="0.025" units="cm"/>
    </inkml:brush>
  </inkml:definitions>
  <inkml:trace contextRef="#ctx0" brushRef="#br0">1 5 17392,'0'0'12076,"0"-5"-18194,21 5 1826,0 0-577,0 0-960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696"/>
    </inkml:context>
    <inkml:brush xml:id="br0">
      <inkml:brushProperty name="width" value="0.025" units="cm"/>
      <inkml:brushProperty name="height" value="0.025" units="cm"/>
    </inkml:brush>
  </inkml:definitions>
  <inkml:trace contextRef="#ctx0" brushRef="#br0">0 183 4228,'0'0'3651,"12"1"-506,6-2-2096,-3-1 627,0 2 1,-1 0 0,1 1 0,29 4 0,-42-4-1426,-1 0 0,1 0 0,-1 0 0,1 0 0,-1 0 1,0 0-1,1 0 0,-1 1 0,0-1 0,0 0 0,0 1 0,0-1 1,0 1-1,0-1 0,0 1 0,0-1 0,-1 1 0,1 0 0,-1 0 1,1-1-1,-1 1 0,0 0 0,1 0 0,-1 2 0,0 53 2876,-1-37-2683,1-18-405,-1 8 36,2 1 0,-1-1 0,1 0 0,4 12 0,-5-20-72,0 0 0,1 0 0,-1 0 0,1-1 1,0 1-1,-1 0 0,1-1 0,0 1 0,0-1 1,0 1-1,0-1 0,1 1 0,-1-1 0,0 1 1,1-1-1,-1 0 0,0 0 0,1 0 0,0 0 0,-1 0 1,1 0-1,0 0 0,-1-1 0,1 1 0,0 0 1,0-1-1,-1 0 0,1 1 0,0-1 0,2 0 0,-2 0 16,-1-1 0,0 1 0,1-1 0,-1 1 0,0-1 0,1 0 0,-1 1 0,0-1 0,0 0 0,0 0 0,1 0 0,-1 0 0,0 0 0,0 0 0,-1 0 0,1-1 0,0 1 0,0 0 0,-1 0 0,1-1 0,0 1 0,-1 0-1,1-2 1,13-40 596,-12 34-483,4-9-39,-1 0 0,-1 0 1,-1-1-1,-1 0 1,0 1-1,-2-1 1,-1-30-1,-9 75-93,9-20 0,1 1 0,0 0 0,0 0 0,0 0 0,1-1 0,0 1 0,1 0 0,-1 0 0,6 12 0,-5-17 0,-1 0 0,1 1 0,0-1 0,-1 0 0,1 0 0,0 0 0,0 0 0,1 0 0,-1-1 0,0 1 0,1-1 0,-1 1 0,1-1 0,-1 0 0,1 0 0,0 0 0,-1 0 0,1-1 0,0 1 0,0-1 0,-1 1 0,1-1 0,0 0 0,0 0 0,0-1 0,4 0 0,0 0 0,0-1 0,0 0 0,0 0 0,0 0 0,0-1 0,-1-1 0,1 1 0,-1-1 0,0 0 0,0 0 0,0-1 0,0 1 0,-1-1 0,0-1 0,0 1 0,0-1 0,-1 0 0,0 0 0,6-10 0,-3 4 0,-1 0 0,0-1 0,-1 1 0,0-1 0,-1 0 0,0 0 0,-1-1 0,-1 1 0,2-24 0,-4 35 0,0-1 0,0 1 0,0-1 0,0 1 0,-1-1 0,1 1 0,-1 0 0,0-1 0,0 1 0,0 0 0,0 0 0,0 0 0,0-1 0,0 1 0,-2-2 0,2 4 0,1 0 0,-1-1 0,1 1 0,0 0 0,-1-1 0,1 1 0,-1 0 0,1 0 0,-1 0 0,1-1 0,-1 1 0,1 0 0,-1 0 0,1 0 0,-1 0 0,1 0 0,-1 0 0,1 0 0,-1 0 0,1 0 0,-1 0 0,1 0 0,-1 0 0,1 0 0,-1 1 0,0-1 0,-15 18 0,6 5 0,2-1 0,0 1 0,2 1 0,0-1 0,2 1 0,0 0 0,2 0 0,1 36 0,1-58-26,-1 0 0,1 1 0,0-1 0,1 0 0,-1 0 0,0 0 0,1 0 0,-1 1 1,1-1-1,-1 0 0,1 0 0,0 0 0,0 0 0,0 0 0,0-1 0,1 1 0,-1 0 0,0 0 0,1-1 0,-1 1 0,1-1 0,-1 1 0,1-1 0,0 0 0,0 1 0,-1-1 1,1 0-1,0 0 0,0 0 0,0-1 0,0 1 0,0 0 0,1-1 0,-1 1 0,0-1 0,0 0 0,0 0 0,0 0 0,1 0 0,1 0 0,4-1-428,1 0-1,-1 0 0,0-1 1,0 0-1,0-1 0,-1 0 0,1 0 1,-1 0-1,13-9 0,18-15-7867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06.228"/>
    </inkml:context>
    <inkml:brush xml:id="br0">
      <inkml:brushProperty name="width" value="0.025" units="cm"/>
      <inkml:brushProperty name="height" value="0.025" units="cm"/>
    </inkml:brush>
  </inkml:definitions>
  <inkml:trace contextRef="#ctx0" brushRef="#br0">28 23 3812,'0'0'21129,"-3"3"-20873,3-2-237,-1-1-1,1 0 1,-1 1 0,1-1-1,0 0 1,-1 1-1,1-1 1,0 0-1,-1 1 1,1-1 0,0 0-1,-1 1 1,1-1-1,0 1 1,0-1 0,0 1-1,-1-1 1,1 1-1,0-1 1,0 1 0,0-1-1,0 0 1,0 1-1,0-1 1,0 1-1,0-1 1,0 1 0,0-1-1,0 1 1,0-1-1,1 1 1,-1-1 0,0 1-1,0-1 1,0 1-1,1-1 1,-1 1 0,0-1-1,0 0 1,1 1-1,-1-1 1,0 0 0,1 1-1,-1-1 1,0 0-1,1 1 1,-1-1-1,1 0 1,-1 0 0,1 1-1,0-1 1,41 10 921,55-7 169,-85-4-991,0 0 0,0-1 0,20-7 0,-20 6-58,0 0-1,0 1 1,20-2-1,-3 3-460,-8 1 2435,-54-2-314,-255-13-1555,385 28-230,-68-7 65,-1-2 1,33 0-1,-306-11 390,303 4-2030,62-12 0,-57 6-1191,72 0 0,-101 10-2587,-10 6-3668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392"/>
    </inkml:context>
    <inkml:brush xml:id="br0">
      <inkml:brushProperty name="width" value="0.025" units="cm"/>
      <inkml:brushProperty name="height" value="0.025" units="cm"/>
    </inkml:brush>
  </inkml:definitions>
  <inkml:trace contextRef="#ctx0" brushRef="#br0">9 300 4388,'0'0'9588,"-2"-9"-6332,2 8-3415,-4-27 3699,2 26-577,1 23-1326,1-16-1426,5 132 2422,-3-120-2584,0 0-1,1 0 0,1 0 0,1-1 1,13 31-1,-18-44-46,1-1 0,1 0 0,-1 1 0,0-1 0,0 0 0,1 0 0,-1 0 0,1 0 0,0 0 1,0 0-1,-1 0 0,1-1 0,0 1 0,1-1 0,-1 1 0,0-1 0,0 0 0,0 0 0,1 0 0,-1 0 0,1 0 0,-1 0 0,1-1 1,-1 1-1,1-1 0,4 0 0,-4 0 6,0-1 0,1 0 0,-1 0 0,0 0 1,0-1-1,0 1 0,0-1 0,0 0 0,0 1 0,0-1 0,-1-1 1,1 1-1,-1 0 0,1-1 0,-1 1 0,0-1 0,0 0 0,0 1 1,2-6-1,7-12 40,0-1 1,-2-1-1,-1 0 1,0 0-1,-2-1 1,6-33 0,-6 6 1137,2-94 0,-8 167-1139,-1 24-7,2-1 0,2 0 0,16 83 1,-18-125-36,0-1-1,0 1 1,0 0 0,1-1 0,0 1 0,0-1-1,0 1 1,0-1 0,0 0 0,0 0-1,1 0 1,0 0 0,-1 0 0,1-1 0,0 1-1,0-1 1,1 0 0,3 3 0,-4-5 25,-1 1 0,1 0 0,-1-1 0,1 1 0,0-1 0,-1 1 1,1-1-1,0 0 0,-1-1 0,1 1 0,0 0 0,-1-1 0,1 1 0,0-1 1,-1 0-1,1 0 0,-1 0 0,1 0 0,-1 0 0,0 0 0,1-1 0,-1 1 0,0-1 1,0 0-1,0 0 0,0 0 0,1-2 0,9-10-6,0 0 0,-2-1 0,0 0 1,0-1-1,-1 0 0,-1-1 0,-1 0 0,-1 0 0,0 0 0,-1-1 0,3-19 1,-1-8-11,-1 1 0,-3-1 1,-2-61-1,-2 101-14,1 1 0,-1-1 0,0 1 0,0 0 0,0-1 0,0 1 0,-3-5 0,3 8 0,1 1 0,0-1 0,-1 0 0,1 1 0,0-1 0,-1 1 0,1-1 0,0 1 0,-1-1 0,1 1 0,-1-1 0,1 1 0,-1-1 0,0 1 0,1 0 0,-1-1 0,1 1 0,-1 0 0,0-1 0,1 1 0,-1 0 0,1 0 0,-1 0 0,0 0 0,1 0 0,-1-1 0,0 1 0,1 0 0,-1 0 0,0 1 0,1-1 0,-1 0 0,0 0 0,1 0 0,-1 0 0,0 1 0,1-1 0,-1 0 0,0 0 0,1 1 0,-1-1 0,1 0 0,-1 1 0,1-1 0,-1 1 0,1-1 0,-1 1 0,1-1 0,-1 1 0,1-1 0,0 1 0,-1-1 0,1 1 0,0 0 0,-1-1 0,1 1 0,0 0 0,-13 22 0,2 1 0,1 0 0,0 1 0,2-1 0,-9 50 0,16-58-3493,10-30-3749,0 1 2293,-1 5-3614</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800"/>
    </inkml:context>
    <inkml:brush xml:id="br0">
      <inkml:brushProperty name="width" value="0.025" units="cm"/>
      <inkml:brushProperty name="height" value="0.025" units="cm"/>
    </inkml:brush>
  </inkml:definitions>
  <inkml:trace contextRef="#ctx0" brushRef="#br0">1 293 16560,'0'0'8461,"8"-7"-5338,47-46-620,-33 29-1443,42-34 0,-63 57-1060,0 0 0,0 0 0,0 1 0,0-1 0,1 0 0,-1 0 0,0 1 0,0-1 0,0 0 0,1 1 0,-1-1 0,0 1 0,0 0 0,1-1 0,-1 1 0,0 0 0,1 0 0,-1 0 0,0 0 0,1 0 0,-1 0 0,1 0 0,0 1 0,-1-1 0,0 1 0,-1 0 0,1 0 0,0-1 0,-1 1 0,1 0 0,-1 0 0,0 0 0,1 0 0,-1 0 0,0 0 0,1 0 0,-1 0 0,0 0 0,0 0 0,0 0 0,0 0 0,0 0 0,0 0 0,0 0 0,0 0 0,-1 1 0,1 1 0,0 0 0,-1 0 0,1 0 0,-1 0 0,0 0 0,0 0 0,0 0 0,0 0 0,-1 0 0,1 0 0,-1-1 0,0 1 0,1-1 0,-1 1 0,0-1 0,-1 0 0,-1 2 0,3-4 0,0 0 0,-1 0 0,1-1 0,0 1 0,0 0 0,0-1 0,0 1 0,0-1 0,0 1 0,0-1 0,0 0 0,0 1 0,0-1 0,1 0 0,-1 0 0,0 0 0,0 1 0,1-1 0,-1 0 0,0 0 0,1 0 0,-1 0 0,1 0 0,-1 0 0,1-3 0,-17-35 0,15 32 0,1 6 0,-7-22 0,7 16 0,8 14 0,3 9 0,0-2 0,24 25 0,-31-35 0,0-1 0,0 0 0,1 0 0,-1 0 0,1 0 0,0-1 0,0 1 0,0-1 0,0 0 0,0-1 0,0 1 0,1-1 0,-1 1 0,1-1 0,-1 0 0,1-1 0,4 1 0,-7-2-27,0 1 1,0-1-1,0 0 1,0 0-1,0 0 1,0 0-1,0 0 0,-1-1 1,1 1-1,0-1 1,-1 1-1,1-1 0,-1 1 1,0-1-1,1 0 1,-1 0-1,0 1 1,0-1-1,0 0 0,0 0 1,0 0-1,-1 0 1,1 0-1,-1-1 1,1 1-1,-1 0 0,0 0 1,0-3-1,5-70-1491,-5 68 1314,0-2-705,-1-1 0,1 1 0,-2 0 1,-3-13-1,-12-12-7172,9 28 2507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2.590"/>
    </inkml:context>
    <inkml:brush xml:id="br0">
      <inkml:brushProperty name="width" value="0.025" units="cm"/>
      <inkml:brushProperty name="height" value="0.025" units="cm"/>
    </inkml:brush>
  </inkml:definitions>
  <inkml:trace contextRef="#ctx0" brushRef="#br0">19 50 8360,'0'0'11953,"-3"-9"-9028,-9-24-453,9 25-593,4 20-240,13 42-707,-7-30-894,0 0 0,3 39 0,-7-46-746,1-20 1447,4-31 635,-5 16-4004,-1 24-5717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210"/>
    </inkml:context>
    <inkml:brush xml:id="br0">
      <inkml:brushProperty name="width" value="0.025" units="cm"/>
      <inkml:brushProperty name="height" value="0.025" units="cm"/>
    </inkml:brush>
  </inkml:definitions>
  <inkml:trace contextRef="#ctx0" brushRef="#br0">1 52 16464,'0'0'10885,"2"11"-9508,85 256 1057,-85-260-2378,1-1 0,-1 0-1,1 0 1,1 0 0,-1 0-1,7 7 1,-9-12-32,0 0 1,-1 0-1,1 0 0,0-1 1,0 1-1,0 0 0,0 0 1,0-1-1,0 1 0,0-1 1,0 1-1,0-1 1,0 1-1,0-1 0,0 0 1,0 0-1,0 1 0,0-1 1,0 0-1,0 0 0,1 0 1,-1 0-1,0 0 0,0 0 1,0-1-1,0 1 1,0 0-1,0 0 0,0-1 1,1 1-1,-1-1 0,0 1 1,0-1-1,0 1 0,-1-1 1,1 0-1,0 1 0,0-1 1,0 0-1,0 0 0,-1 0 1,1 0-1,0 0 1,-1 0-1,1 0 0,-1 0 1,1-1-1,8-11-16,-1-1 1,-1 1-1,0-1 1,-1-1-1,-1 0 0,5-21 1,16-99-16,-17 79 3,2-7 4,-10 108-2627,0 4-5070,-1-22-3664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843"/>
    </inkml:context>
    <inkml:brush xml:id="br0">
      <inkml:brushProperty name="width" value="0.025" units="cm"/>
      <inkml:brushProperty name="height" value="0.025" units="cm"/>
    </inkml:brush>
  </inkml:definitions>
  <inkml:trace contextRef="#ctx0" brushRef="#br0">0 170 17168,'0'0'13629,"9"4"-12663,-7-2-927,1 0 0,0-1 0,-1 0-1,1 0 1,0 0 0,0 0 0,0 0 0,0 0-1,0-1 1,0 1 0,4-1 0,-4-1-42,0 0 0,1 0 1,-1 0-1,0 0 1,0 0-1,0-1 1,0 0-1,0 1 1,0-1-1,-1 0 1,1 0-1,0-1 1,-1 1-1,3-4 0,5-5-549,0 0-1,-1-1 1,0 0-1,-1-1 1,0 0-1,-2 0 1,1 0-1,-1-1 1,5-18-1,-15 64 1389,2-18-757,0-1 1,2 0-1,-1 1 1,3 20-1,-2-34-73,0 1-1,1-1 0,-1 0 1,0 1-1,0-1 0,1 1 1,-1-1-1,0 0 0,0 1 1,1-1-1,-1 0 0,0 1 1,1-1-1,-1 0 0,0 0 0,1 1 1,-1-1-1,1 0 0,-1 0 1,1 0-1,-1 0 0,0 0 1,1 1-1,-1-1 0,1 0 1,-1 0-1,1 0 0,-1 0 1,1 0-1,-1 0 0,0 0 1,1 0-1,-1 0 0,1-1 1,-1 1-1,1 0 0,-1 0 0,0 0 1,1 0-1,-1-1 0,1 1 1,-1 0-1,0 0 0,1-1 1,-1 1-1,0 0 0,1-1 1,-1 1-1,0 0 0,0-1 1,1 1-1,-1-1 0,0 1 1,1-1-1,18-18 113,-7 3-292,-1-1 0,0-1 0,-1 0 0,10-27 0,-22 54 190,1 1-1,0-1 1,0 1 0,1-1-1,1 12 1,0 12 243,-2-14 2,0-1 1,1 1 0,2-1 0,3 26 0,-3-37-241,1 0 1,-1 0 0,1 0-1,0 0 1,1 0 0,-1-1-1,1 1 1,1-1 0,-1 0-1,1 0 1,0-1 0,0 1-1,10 6 1,-8-6 22,0 1 0,0-1-1,0 1 1,-1 0 0,0 1 0,0 0 0,-1 0 0,0 0 0,0 0-1,-1 1 1,0 0 0,-1 0 0,4 13 0,-6-16 77,0 0 1,-1 1-1,0-1 0,1 0 1,-2 1-1,1-1 0,-1 0 0,0 1 1,0-1-1,-1 0 0,0 0 1,0 0-1,-1 0 0,1 0 1,-1-1-1,0 1 0,-1-1 1,1 0-1,-1 0 0,0 0 1,-6 5-1,6-5-113,-1-1 1,-1 1-1,1-1 0,-1 0 1,1-1-1,-1 0 0,0 0 1,0 0-1,-1 0 0,1-1 1,-7 2-1,10-4-9,0 1 1,0 0-1,1-1 0,-1 0 1,0 0-1,0 0 0,0 0 0,0 0 1,1-1-1,-1 1 0,0-1 1,0 1-1,0-1 0,1 0 1,-1 0-1,1-1 0,-1 1 1,1 0-1,-1-1 0,1 0 0,0 1 1,-1-1-1,1 0 0,0 0 1,0 0-1,1 0 0,-1-1 1,-1-2-1,-2-3 1,0-1 0,1 0 0,1 0 0,0-1 0,0 1 0,0-1 0,1 1 0,1-1 0,0 0 0,0 0 0,1 0 0,0 0 0,0 1 0,2-1 0,-1 0 0,3-9 0,1 1 0,1 1 0,0 0 0,1 0 0,1 1 0,0 0 0,1 1 0,21-28 0,2 5-1373,29-42-6772,-47 54-434</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512"/>
    </inkml:context>
    <inkml:brush xml:id="br0">
      <inkml:brushProperty name="width" value="0.025" units="cm"/>
      <inkml:brushProperty name="height" value="0.025" units="cm"/>
    </inkml:brush>
  </inkml:definitions>
  <inkml:trace contextRef="#ctx0" brushRef="#br0">118 205 12332,'-3'-8'8728,"3"7"-8376,-30-60 4516,29 59-4757,0 0-1,-1 1 0,1-1 0,-1 0 1,1 0-1,-1 1 0,1-1 0,-1 1 1,0 0-1,0-1 0,0 1 0,0 0 1,-2-1-1,3 2-93,0 0 1,0 0-1,0 0 1,0 0 0,-1 0-1,1 0 1,0 0-1,0 1 1,0-1-1,0 0 1,0 1 0,0-1-1,1 1 1,-1-1-1,0 1 1,0-1-1,0 1 1,0 0-1,0-1 1,1 1 0,-1 0-1,0 0 1,1 0-1,-1-1 1,1 1-1,-1 0 1,1 0-1,-1 0 1,1 0 0,-1 2-1,-5 10 52,0 0-1,2 0 0,-1 0 1,2 1-1,0-1 1,0 1-1,1 0 1,1 0-1,0 0 0,2 19 1,-1-32-31,0 1-1,0 0 1,1-1-1,-1 1 1,0 0 0,0 0-1,1-1 1,-1 1 0,1-1-1,0 1 1,-1-1 0,1 1-1,0-1 1,0 1 0,0-1-1,0 1 1,0-1-1,0 0 1,1 0 0,-1 1-1,0-1 1,1 0 0,-1 0-1,0 0 1,1-1 0,-1 1-1,1 0 1,0-1 0,-1 1-1,1 0 1,0-1 0,-1 0-1,1 1 1,0-1-1,-1 0 1,1 0 0,0 0-1,-1 0 1,1 0 0,0-1-1,0 1 1,-1 0 0,1-1-1,-1 1 1,3-2 0,2 0 14,0 0 0,0 0 1,0-1-1,0 0 0,-1 0 0,1 0 1,-1-1-1,0 0 0,0 0 1,0 0-1,4-6 0,-1-1-28,0-1 0,-1 0 0,-1 0 0,0-1 0,-1 0 0,0 0-1,-1 0 1,-1 0 0,0-1 0,0 1 0,-1-1 0,-1 0-1,-1 0 1,-1-24 0,1 37-19,0 1-1,0-1 1,0 1 0,0-1 0,0 1-1,0-1 1,0 0 0,0 1-1,0-1 1,-1 1 0,1-1-1,0 1 1,0-1 0,0 1-1,-1-1 1,1 1 0,0 0-1,0-1 1,-1 1 0,1-1-1,0 1 1,-1 0 0,1-1-1,-1 1 1,1 0 0,0-1 0,-1 1-1,1 0 1,-1-1 0,1 1-1,-1 0 1,1 0 0,-1 0-1,1-1 1,-1 1 0,1 0-1,-1 0 1,1 0 0,-1 0-1,0 0 1,0 1 14,-1-1-1,1 0 1,0 1 0,-1 0 0,1-1-1,0 1 1,0 0 0,-1 0-1,1-1 1,0 1 0,0 0-1,0 0 1,0 0 0,0 1 0,-1 1-1,-6 13 26,0 0 0,1 1 0,1 0-1,0 0 1,2 1 0,0 0 0,0 0-1,2 0 1,0 33 0,1-49-44,1 0 0,0 1 0,0-1 0,0 0 0,0 0 0,1 0 0,-1 0 0,0 0 0,1 0 0,0 1 0,-1-1 0,1 0 0,0-1 0,0 1 0,0 0 0,0 0 0,0 0 0,1 0 0,-1-1 0,1 1 0,-1-1 0,1 1 0,-1-1 0,1 0 0,3 3 0,-3-4 0,1 1 0,-1-1 0,1 1 0,-1-1 0,1 0 0,-1 0 0,1 0 0,-1 0 0,1 0 0,-1-1 0,1 1 0,-1-1 0,0 1 0,1-1 0,-1 0 0,0 0 0,1 0 0,-1 0 0,0-1 0,0 1 0,0-1 0,3-2 0,4-4 0,-1 0 0,0 0 0,0 0 0,-1-1 0,-1-1 0,1 1 0,-1-1 0,-1 0 0,6-13 0,2-12 0,14-53 0,-14 41 0,-17 130 0,0-66 0,2-9 0,0 0 0,0 0 0,1 0 0,0 0 0,1 0 0,-1 1 0,1-1 0,1 0 0,2 12 0,-3-20 0,0 1 0,1-1 0,-1 1 0,1-1 0,-1 0 0,1 1 0,-1-1 0,1 0 0,-1 1 0,1-1 0,-1 0 0,1 0 0,-1 1 0,1-1 0,-1 0 0,1 0 0,-1 0 0,1 0 0,0 0 0,-1 0 0,1 0 0,-1 0 0,1 0 0,0 0 0,-1 0 0,1 0 0,-1 0 0,1-1 0,-1 1 0,1 0 0,-1 0 0,1-1 0,-1 1 0,1 0 0,-1-1 0,1 1 0,-1 0 0,1-1 0,-1 1 0,0-1 0,1 1 0,-1-1 0,1 0 0,18-19 0,-4-2 0,-1 0 0,-1-1 0,12-30 0,12-21 0,-21 55 0,-16 19 0,1 0 0,-1 0 0,1 0 0,-1 0 0,0 0 0,1 0 0,-1 1 0,0-1 0,1 0 0,-1 0 0,0 0 0,0 1 0,1-1 0,-1 0 0,0 0 0,1 1 0,-1-1 0,0 0 0,0 1 0,0-1 0,1 0 0,-1 1 0,0-1 0,0 0 0,0 1 0,0-1 0,0 0 0,0 1 0,0-1 0,1 0 0,-1 1 0,0-1 0,0 1 0,-1-1 0,2 52 0,-1-41 0,-3 20-153,1-24-116,1 1-1,0-1 1,1 1 0,-1-1 0,2 1 0,-1-1-1,1 1 1,0-1 0,2 8 0,-2-14-113,0 0 0,0 0 1,0-1-1,0 1 0,0-1 0,0 1 1,0-1-1,0 1 0,0-1 1,0 1-1,0-1 0,1 0 1,-1 0-1,0 0 0,0 1 1,0-1-1,0 0 0,1-1 0,-1 1 1,0 0-1,0 0 0,0 0 1,0-1-1,0 1 0,2-1 1,19-11-6036</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901"/>
    </inkml:context>
    <inkml:brush xml:id="br0">
      <inkml:brushProperty name="width" value="0.025" units="cm"/>
      <inkml:brushProperty name="height" value="0.025" units="cm"/>
    </inkml:brush>
  </inkml:definitions>
  <inkml:trace contextRef="#ctx0" brushRef="#br0">97 15 2787,'0'0'27871,"-9"-4"-26269,9 4-1602,-2-1 13,1 0 0,-1 0-1,0 0 1,0 0 0,0 0-1,0 0 1,0 0 0,0 1-1,0-1 1,0 1 0,-1-1-1,1 1 1,0 0 0,0 0-1,0 0 1,0 0 0,-1 0-1,1 0 1,0 1 0,0-1-1,0 1 1,0 0 0,0-1-1,0 1 1,0 0 0,0 0-1,0 0 1,0 1 0,1-1-1,-1 0 1,0 1 0,1-1-1,-1 1 1,1-1 0,-1 1-1,1 0 1,0-1 0,0 1-1,-2 4 1,-9 20-279,12-25 248,0-1 1,0 1-1,0-1 1,0 0-1,0 1 1,1-1 0,-1 0-1,0 1 1,0-1-1,0 0 1,0 1-1,1-1 1,-1 0-1,0 1 1,0-1 0,1 0-1,-1 0 1,0 1-1,0-1 1,1 0-1,-1 0 1,0 1 0,1-1-1,-1 0 1,0 0-1,1 0 1,-1 0-1,0 0 1,1 1 0,-1-1-1,0 0 1,1 0-1,-1 0 1,1 0-1,-1 0 1,1 0 0,6-1-234,0 0 1,0 0 0,0-1 0,0 0-1,8-4 1,8-1-145,-10 4 99,0 1 1,0 0-1,0 1 0,0 1 0,0 0 1,20 3-1,-30-3 305,1 1 0,-1 0-1,0 0 1,1 0 0,-1 0 0,0 0-1,1 1 1,-1 0 0,0-1 0,0 1-1,0 0 1,4 4 0,-6-4 107,0 0 0,0 0 0,1-1 0,-1 1 0,0 0 0,-1 0-1,1 0 1,0 0 0,0 0 0,-1 0 0,0 1 0,1-1 0,-1 0 0,0 0 0,0 0 0,0 0 0,0 1-1,0-1 1,-1 0 0,1 0 0,0 0 0,-2 3 0,-1 1-49,1-1 0,-1 1 0,0-1-1,-1 0 1,0 0 0,1 0 0,-2-1 0,1 1 0,0-1 0,-1 0 0,0 0-1,0 0 1,0-1 0,0 0 0,-1 0 0,-6 3 0,9-5-562,-1 1 0,1-1 0,-1 0 0,0 0 1,1 0-1,-1-1 0,0 1 0,0-1 0,-6 0 0,-9-4-8489</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176"/>
    </inkml:context>
    <inkml:brush xml:id="br0">
      <inkml:brushProperty name="width" value="0.025" units="cm"/>
      <inkml:brushProperty name="height" value="0.025" units="cm"/>
    </inkml:brush>
  </inkml:definitions>
  <inkml:trace contextRef="#ctx0" brushRef="#br0">94 0 8712,'0'0'18348,"3"13"-17216,0 4-949,-1 1-1,0 0 1,-1 0 0,-1 0-1,-1 0 1,-1 0 0,0 0 0,-6 22-1,-54 139 85,33-101-171,86-210-6811,-7-37 1597,-26 55 5559,-30 157 4181,-2 33-2803,3-22-1181,2-32-434,0 1 121,0 0 1,2 0-1,0 0 1,5 37-1,-3-59-340,-1 1 0,1-1 0,-1 1 0,1-1 0,0 1 0,0-1 0,0 0 0,0 1 0,0-1 0,0 0 0,0 0 0,0 0 0,0 0 0,1 0 0,-1 0 0,0 0 0,1 0 0,-1 0 0,1 0 0,-1-1 0,4 2 0,11-3-2571,-15 1 2274,0-1 1,-1 1-1,1-1 1,-1 1-1,1-1 1,0 1-1,-1-1 1,1 1-1,-1-1 1,0 1-1,1-1 1,-1 0-1,1 1 1,-1-1-1,0 0 1,1 1-1,-1-1 1,0 0-1,0 0 1,0 1-1,1-2 1,-1-13-8092</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522"/>
    </inkml:context>
    <inkml:brush xml:id="br0">
      <inkml:brushProperty name="width" value="0.025" units="cm"/>
      <inkml:brushProperty name="height" value="0.025" units="cm"/>
    </inkml:brush>
  </inkml:definitions>
  <inkml:trace contextRef="#ctx0" brushRef="#br0">1 111 17392,'0'0'11884,"73"-28"-11692,-42 17-160,3-1-1249,-5-6-2595,-1-1-2498,-6-4-6918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863"/>
    </inkml:context>
    <inkml:brush xml:id="br0">
      <inkml:brushProperty name="width" value="0.025" units="cm"/>
      <inkml:brushProperty name="height" value="0.025" units="cm"/>
    </inkml:brush>
  </inkml:definitions>
  <inkml:trace contextRef="#ctx0" brushRef="#br0">217 0 11403,'0'0'12604,"-12"3"-9423,2-1-2919,1 0-1,0 1 0,0 0 0,0 1 0,1 0 0,-1 1 1,1 0-1,0 0 0,0 0 0,1 1 0,-1 0 0,-11 14 1,-36 52 81,51-66-333,0 0 0,1 1 0,0-1 0,0 1 0,1-1 0,-1 1 0,2 0 0,-1 0 0,1 0 0,-1 11 0,2-17-10,1 0-1,-1 0 0,1 0 0,-1 0 1,1 0-1,-1-1 0,1 1 0,0 0 1,-1 0-1,1-1 0,0 1 0,0 0 1,-1-1-1,1 1 0,0-1 0,0 1 0,0-1 1,0 1-1,0-1 0,0 0 0,0 1 1,0-1-1,0 0 0,0 0 0,0 0 1,0 0-1,0 0 0,0 0 0,0 0 1,0 0-1,0 0 0,-1 0 0,1 0 1,0-1-1,0 1 0,1-1 0,43-8-83,-18 1-58,95-25-286,-109 31 397,1 0 1,0 0-1,-1 2 0,1-1 1,0 2-1,27 4 0,-39-5 33,0 0 0,0 0-1,0 1 1,1-1 0,-1 1-1,0 0 1,0 0 0,0-1-1,0 1 1,0 1 0,0-1-1,0 0 1,-1 0 0,1 1-1,0-1 1,-1 1 0,1-1-1,-1 1 1,1 0 0,-1-1-1,0 1 1,0 0 0,0 0-1,0 0 1,0 0 0,0 0-1,0 0 1,-1 0-1,1 1 1,-1-1 0,1 0-1,-1 0 1,0 0 0,0 1-1,0-1 1,0 0 0,0 0-1,-1 0 1,1 1 0,-2 2-1,0 2 118,-1 0-1,0 0 1,0 0 0,0 0-1,-1-1 1,0 1-1,-1-1 1,1 0-1,-1 0 1,-9 8-1,-1-1 46,-1-1-1,0-1 0,0-1 0,-30 15 0,36-21-119,-1 1 0,1-1 0,-1-1 0,0 0-1,0-1 1,-1 0 0,1 0 0,0-1 0,-15-1 0,24 0-129,1 0 0,0 0 0,-1 0 0,1 0 0,-1 0 1,1 0-1,0-1 0,-1 1 0,1 0 0,0-1 0,-1 1 0,1-1 0,0 1 0,0-1 0,-1 0 0,1 0 0,0 1 1,0-1-1,0 0 0,0 0 0,0 0 0,0 0 0,0 0 0,0 0 0,1-1 0,-1 1 0,0 0 0,1 0 1,-1-1-1,1 1 0,-1 0 0,1-1 0,-1 1 0,1 0 0,0-1 0,0 1 0,0 0 0,0-1 0,0 1 0,0-1 1,0 1-1,0 0 0,0-1 0,1 1 0,-1 0 0,1-1 0,0-1 0,1-3-603,1 0 0,0 0 1,0 0-1,0 0 0,0 1 0,1 0 0,0 0 0,0 0 0,6-5 1,16-13-6221,3 1-3641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14.761"/>
    </inkml:context>
    <inkml:brush xml:id="br0">
      <inkml:brushProperty name="width" value="0.025" units="cm"/>
      <inkml:brushProperty name="height" value="0.025" units="cm"/>
    </inkml:brush>
  </inkml:definitions>
  <inkml:trace contextRef="#ctx0" brushRef="#br0">26 0 9705,'0'0'18871,"3"7"-18497,-2-2-282,-1-4-71,0 1 0,0-1 0,0 0 0,1 0 1,-1 0-1,0 1 0,1-1 0,-1 0 0,1 0 0,-1 0 0,1 0 1,-1 0-1,1 0 0,0 0 0,-1 0 0,1 0 0,0 0 1,0 0-1,0-1 0,0 1 0,0 0 0,0-1 0,0 1 1,0 0-1,0-1 0,0 1 0,0-1 0,0 1 0,0-1 1,1 0-1,-1 0 0,1 1 0,-1-2 12,-1 1 0,1 0 0,-1-1 0,1 1 0,-1-1 0,0 1 1,1-1-1,-1 1 0,0-1 0,0 1 0,1-1 0,-1 1 0,0-1 0,0 1 0,0-1 0,0 1 0,0-1 0,1 0 0,-1 1 0,0-1 0,0 1 0,0-1 1,-1 1-1,1-1 0,0 0 0,0 1 0,0-1 0,0 1 0,0-1 0,-1 1 0,1-1 0,-1 0 0,1 0 7,0-1-1,-1 1 1,1 0-1,0 0 1,-1 0-1,1 0 1,-1 0 0,1 0-1,-1 0 1,0 0-1,1 0 1,-1 0-1,0 0 1,0 1 0,0-1-1,0 0 1,0 0-1,0 1 1,0-1-1,-1 0 1,0 1-22,1-1 0,-1 1 0,1 0 0,-1 1 0,1-1 0,-1 0 0,1 0 1,-1 1-1,1-1 0,-1 1 0,1-1 0,-1 1 0,1 0 0,0-1 0,-1 1 0,1 0 0,0 0 0,0 0 0,0 0 0,-1 0 0,1 0 1,0 0-1,0 1 0,1-1 0,-1 0 0,0 0 0,0 1 0,1-1 0,-1 1 0,0-1 0,1 0 0,0 1 0,-1-1 0,1 1 0,0-1 1,-1 4-1,0 3 44,0-1 0,0 1 1,1 0-1,0-1 0,1 1 1,1 9-1,-3-17-62,1 1 0,0 0 0,0 0 0,1-1 0,-1 1 0,0 0 0,0-1 0,0 1 0,0 0 0,1-1 0,-1 1 0,0 0 0,0-1 0,1 1 0,-1-1 0,1 1 0,-1-1 0,0 1 0,1-1 0,-1 1 0,1-1 0,-1 1 0,1-1 0,-1 1 0,1-1 0,0 0 0,-1 1 0,1-1 0,0 0 0,-1 1 0,1-1 0,0 0 0,-1 0 0,1 0 0,0 0 0,-1 0 0,1 0 0,0 0 0,-1 0 0,1 0 0,0 0 0,-1 0 0,1 0 0,0 0 0,-1 0 0,1-1 0,0 1 0,-1 0 0,1-1 0,0 1 0,-1 0 0,1-1 0,-1 1 0,1-1 0,0 0 0,26-27 0,-11-13 0,-16 41 0,0 0 0,0 0 0,0 0 0,0 0 0,0 0 0,0 0 0,0 0 0,0 0 0,0-1 0,0 1 0,0 0 0,-1 0 0,1 0 0,0 0 0,0 0 0,0 0 0,0 0 0,0 0 0,0 0 0,0 0 0,0 0 0,0 0 0,0 0 0,0 0 0,0 0 0,0 0 0,0 0 0,0 0 0,0-1 0,0 1 0,0 0 0,0 0 0,0 0 0,-11 23 0,5-2 0,6-20 0,1-1 0,-1 0 0,0 0 0,0 0 0,0 0 0,0 0 0,0 0 0,0 0 0,1 1 0,-1-1 0,0 0 0,0 0 0,0 0 0,0 0 0,0 0 0,1 0 0,-1 0 0,0 0 0,0 0 0,0 0 0,0 0 0,1 0 0,-1 0 0,0 0 0,0 0 0,0 0 0,1 0 0,-1 0 0,0 0 0,0 0 0,0 0 0,0 0 0,0 0 0,1 0 0,-1 0 0,0 0 0,0-1 0,0 1 0,0 0 0,0 0 0,1 0 0,-1 0 0,0 0 0,0 0 0,0-1 0,0 1 0,0 0 0,0 0 0,0 0 0,0-1 0,2 0 0,0-1 0,-1 0 0,1 0 0,-1-1 0,0 1 0,1 0 0,-1 0 0,0-1 0,0 1 0,-1 0 0,1-1 0,0 1 0,-1-1 0,1-3 0,-1 5 0,-1 1 0,1 0 0,0 0 0,0-1 0,-1 1 0,1 0 0,0 0 0,-1 0 0,1-1 0,0 1 0,-1 0 0,1 0 0,0 0 0,-1 0 0,1 0 0,0 0 0,-1 0 0,1 0 0,0-1 0,-1 1 0,1 0 0,0 1 0,-1-1 0,1 0 0,0 0 0,-1 0 0,1 0 0,0 0 0,-1 0 0,1 0 0,0 0 0,-1 1 0,1-1 0,0 0 0,-1 0 0,1 0 0,0 1 0,0-1 0,-1 0 0,1 0 0,0 1 0,-1-1 0,-13 11 0,12-8 0,1-1 0,0 1 0,0 0 0,0 0 0,0 0 0,1 0 0,-1 0 0,1 0 0,0 0 0,0 4 0,13-21 0,-9 7 0,-1-1 0,0 0 0,0 0 0,-1-1 0,0 1 0,0 0 0,0-10 0,-2 18 0,0 0 0,0 0 0,0 0 0,0 1 0,0-1 0,-1 0 0,1 0 0,0 0 0,0 0 0,0 1 0,0-1 0,0 0 0,0 0 0,0 0 0,0 0 0,-1 0 0,1 0 0,0 1 0,0-1 0,0 0 0,0 0 0,-1 0 0,1 0 0,0 0 0,0 0 0,0 0 0,0 0 0,-1 0 0,1 0 0,0 0 0,0 0 0,0 0 0,-1 0 0,1 0 0,0 0 0,0 0 0,0 0 0,0 0 0,-1 0 0,1 0 0,0 0 0,0 0 0,0 0 0,0 0 0,-1 0 0,1-1 0,0 1 0,0 0 0,0 0 0,0 0 0,0 0 0,0 0 0,-1 0 0,1-1 0,0 1 0,0 0 0,0 0 0,0 0 0,0 0 0,0-1 0,0 1 0,0 0 0,0 0 0,0 0 0,-10 14 0,4 22-2091,6 1-5742</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190"/>
    </inkml:context>
    <inkml:brush xml:id="br0">
      <inkml:brushProperty name="width" value="0.025" units="cm"/>
      <inkml:brushProperty name="height" value="0.025" units="cm"/>
    </inkml:brush>
  </inkml:definitions>
  <inkml:trace contextRef="#ctx0" brushRef="#br0">1 169 20980,'0'0'11787,"55"-49"-11787,-37 30 0,3-1 0,2 0-929,2-2-3747,-6 1-2403,-1 3-3587</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547"/>
    </inkml:context>
    <inkml:brush xml:id="br0">
      <inkml:brushProperty name="width" value="0.025" units="cm"/>
      <inkml:brushProperty name="height" value="0.025" units="cm"/>
    </inkml:brush>
  </inkml:definitions>
  <inkml:trace contextRef="#ctx0" brushRef="#br0">137 1 18193,'0'0'6865,"0"10"-4067,0 15-2031,-2 0 1,0 0 0,-2 0 0,-1-1 0,-11 37 0,-55 132-1004,47-131 34,13-40-1023,9-32-2507,9-39-2100,9-39-2816,-7 35 3171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890"/>
    </inkml:context>
    <inkml:brush xml:id="br0">
      <inkml:brushProperty name="width" value="0.025" units="cm"/>
      <inkml:brushProperty name="height" value="0.025" units="cm"/>
    </inkml:brush>
  </inkml:definitions>
  <inkml:trace contextRef="#ctx0" brushRef="#br0">91 1 4837,'0'0'23019,"2"9"-21722,0 7-1100,2-1-1,0 0 1,0 0 0,2 0-1,-1-1 1,2 1 0,0-2 0,1 1-1,0-1 1,1 0 0,0 0-1,21 20 1,-19-24-599,28 30-1185,-37-37 887,-1 0 0,0 0 0,1 0 0,-1 0 0,0 1 1,0-1-1,-1 0 0,1 1 0,0-1 0,-1 1 0,0-1 0,1 3 0,-3 2-5818,-6-6-3518</inkml:trace>
  <inkml:trace contextRef="#ctx0" brushRef="#br0" timeOffset="1">1 237 9897,'0'0'19635,"72"-37"-18898,-31 23-609,2-2-641,-6-2-2594,-7 4-3491,-7 1-6983</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495"/>
    </inkml:context>
    <inkml:brush xml:id="br0">
      <inkml:brushProperty name="width" value="0.025" units="cm"/>
      <inkml:brushProperty name="height" value="0.025" units="cm"/>
    </inkml:brush>
  </inkml:definitions>
  <inkml:trace contextRef="#ctx0" brushRef="#br0">1 0 8456,'0'0'16464,"21"66"-15023,-8-31-320,0 5-448,0 4-385,1-1-192,0-2-96,1-5 32,-1-9-769,-2-9-1281,-2-9-1185,-5-9-1025</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852"/>
    </inkml:context>
    <inkml:brush xml:id="br0">
      <inkml:brushProperty name="width" value="0.025" units="cm"/>
      <inkml:brushProperty name="height" value="0.025" units="cm"/>
    </inkml:brush>
  </inkml:definitions>
  <inkml:trace contextRef="#ctx0" brushRef="#br0">33 194 16367,'0'0'5376,"-6"-11"-2557,-18-40-1079,23 49-1665,1 0 0,-1 0-1,1 0 1,0 0 0,0-1-1,0 1 1,0 0 0,0 0-1,0 0 1,1 0 0,-1 0-1,1-1 1,-1 1 0,1 0-1,0 0 1,0 0 0,-1 0-1,2 1 1,-1-1 0,0 0-1,0 0 1,1 1 0,-1-1 0,3-2-1,40-26 833,-42 29-862,16-8 28,0 1 0,0 1 1,1 1-1,0 1 0,1 0 1,-1 2-1,1 0 0,-1 1 0,1 1 1,22 2-1,-24-1-69,0 2 1,0 0-1,0 1 1,0 1-1,-1 0 1,1 2-1,-1 0 1,0 1-1,-1 0 0,0 1 1,18 13-1,-28-17 24,-1 0 0,0 0 0,0 0 0,0 1 0,-1 0 0,0 0 0,0 0 0,0 0 0,0 1 0,-1 0 0,0-1 0,0 1 0,-1 0 0,0 1 0,0-1 0,0 0-1,0 1 1,-1-1 0,0 1 0,-1-1 0,0 1 0,0 11 0,-2-8 113,0 0-1,0-1 0,-1 1 1,0-1-1,-1 0 1,0 0-1,0 0 1,-1 0-1,0-1 0,-1 0 1,0 0-1,0 0 1,-1-1-1,-10 11 1,2-6-139,0 1 0,-1-2 0,0 0 0,-1-1 1,0 0-1,0-2 0,-1 0 0,0 0 0,0-2 1,-1-1-1,0 0 0,0-1 0,0-1 0,-1-1 1,1 0-1,-39-3 0,56 1-179,1 0 0,0 0 0,-1 0 0,1 0 0,-1 0 0,1 0-1,-1 0 1,1-1 0,0 1 0,-1 0 0,1-1 0,0 1 0,-1-1 0,1 0 0,0 1 0,0-1 0,-1 0 0,1 0 0,0 0 0,0 0-1,0 0 1,0 0 0,0 0 0,-1-1 0,3 1-128,-1 0 1,1 0-1,0 0 0,-1 0 0,1 0 0,0 0 1,0 0-1,0 0 0,-1 1 0,1-1 0,0 0 1,0 1-1,0-1 0,0 0 0,0 1 0,1-1 1,-1 1-1,0 0 0,0-1 0,0 1 0,0 0 1,0 0-1,1 0 0,-1 0 0,0 0 1,0 0-1,0 0 0,2 0 0,29-2-10516</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2.722"/>
    </inkml:context>
    <inkml:brush xml:id="br0">
      <inkml:brushProperty name="width" value="0.025" units="cm"/>
      <inkml:brushProperty name="height" value="0.025" units="cm"/>
    </inkml:brush>
  </inkml:definitions>
  <inkml:trace contextRef="#ctx0" brushRef="#br0">1 0 12588,'0'0'15027,"4"9"-13644,33 99 783,-26-70-1850,2 0 1,2-1-1,1-1 0,27 45 1,-31-65-231,1 1-1,20 17 1,8 11-2970,-55-49-8014,6 3 7991,-18-10-6745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062"/>
    </inkml:context>
    <inkml:brush xml:id="br0">
      <inkml:brushProperty name="width" value="0.025" units="cm"/>
      <inkml:brushProperty name="height" value="0.025" units="cm"/>
    </inkml:brush>
  </inkml:definitions>
  <inkml:trace contextRef="#ctx0" brushRef="#br0">0 141 15407,'0'0'11691,"65"-27"-10218,-30 17-512,4-3-609,1-1-320,2-3-352,-4 1-2755,-6-5-3619,-5-1-8745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404"/>
    </inkml:context>
    <inkml:brush xml:id="br0">
      <inkml:brushProperty name="width" value="0.025" units="cm"/>
      <inkml:brushProperty name="height" value="0.025" units="cm"/>
    </inkml:brush>
  </inkml:definitions>
  <inkml:trace contextRef="#ctx0" brushRef="#br0">1 233 9769,'0'0'17435,"11"-4"-16735,-4 2-674,-1 0 0,0 0-1,0-1 1,-1 0 0,1 0 0,0-1 0,-1 1 0,0-1 0,0 0 0,0-1 0,-1 1-1,1-1 1,-1 0 0,0 0 0,0 0 0,-1-1 0,1 1 0,-1-1 0,2-6 0,-1 4-49,-1-1 0,1 1 0,-2-1 1,1 1-1,-2-1 0,1 0 1,-1 0-1,0 0 0,-1 0 1,0 0-1,-2-16 0,2 24 25,0 0 0,-1 0 0,1 0 0,-1 0 0,1 0 0,-1 0 0,1 0 0,-1 0-1,0 0 1,0 0 0,1 0 0,-1 1 0,0-1 0,0 0 0,0 0 0,0 1 0,0-1 0,0 1 0,0-1-1,0 0 1,0 1 0,0 0 0,0-1 0,0 1 0,0 0 0,-1 0 0,1-1 0,0 1 0,0 0-1,0 0 1,0 0 0,-1 0 0,1 1 0,0-1 0,0 0 0,0 0 0,0 1 0,0-1 0,0 1 0,0-1-1,0 1 1,0-1 0,0 1 0,0-1 0,0 1 0,0 0 0,0 0 0,0 0 0,0-1 0,1 1 0,-1 0-1,0 0 1,1 0 0,-1 0 0,0 2 0,-4 8 89,0 1 0,2-1 0,-1 1 0,1 0 0,1 0 0,0 1 1,1-1-1,0 0 0,1 1 0,1-1 0,-1 0 0,2 0 0,0 1 0,0-1 0,1 0 0,7 17 0,-9-27-83,1 1 0,-1-1 0,0 1 0,1-1 0,-1 1 0,1-1 0,0 0 0,0 0 0,0 0 0,0 0-1,0 0 1,1 0 0,-1-1 0,0 1 0,1-1 0,-1 0 0,1 0 0,0 1 0,-1-1 0,1-1 0,0 1 0,-1 0 0,1-1 0,0 0 0,0 1-1,0-1 1,0 0 0,-1 0 0,1-1 0,0 1 0,0-1 0,3 0 0,0-2 4,0 0 0,-1 0 1,0 0-1,0 0 0,0-1 0,0 0 0,0 0 0,-1 0 1,0-1-1,0 1 0,0-1 0,0 0 0,5-10 1,2-10 130,-1 0 0,-1-1 0,-1 0 1,-1-1-1,6-52 0,-16 117 117,-2 63 635,5-92-830,0 1-1,1 0 1,0 0-1,1-1 1,0 1-1,1-1 1,5 15-1,-7-21-91,0-1 0,0 1 0,0-1 0,1 0 0,-1 1 0,1-1 0,-1 0 0,1 0 0,0 0 0,-1 0 0,1 0 0,0-1 0,0 1 0,1-1-1,-1 1 1,0-1 0,0 1 0,1-1 0,-1 0 0,1 0 0,-1-1 0,1 1 0,-1 0 0,1-1 0,0 1 0,-1-1 0,1 0 0,0 0 0,-1 0 0,1 0 0,-1-1 0,1 1 0,0-1 0,-1 1 0,1-1 0,-1 0 0,1 0 0,2-1 0,0-1-164,1 0 0,-1-1 0,0 1 0,0-1 0,-1 0 0,1-1 0,-1 1 0,0-1 0,0 1 0,0-1 0,-1 0 0,1-1-1,-1 1 1,-1-1 0,5-10 0,-1-15-4864,-5-2-2114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765"/>
    </inkml:context>
    <inkml:brush xml:id="br0">
      <inkml:brushProperty name="width" value="0.025" units="cm"/>
      <inkml:brushProperty name="height" value="0.025" units="cm"/>
    </inkml:brush>
  </inkml:definitions>
  <inkml:trace contextRef="#ctx0" brushRef="#br0">1 7 19987,'0'0'11178,"54"-7"-12555,-37 7-3331,-1 0-3908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106"/>
    </inkml:context>
    <inkml:brush xml:id="br0">
      <inkml:brushProperty name="width" value="0.025" units="cm"/>
      <inkml:brushProperty name="height" value="0.025" units="cm"/>
    </inkml:brush>
  </inkml:definitions>
  <inkml:trace contextRef="#ctx0" brushRef="#br0">0 1 14830,'0'0'8606,"0"9"-6348,2 19-1530,1 0 0,1 0-1,2 0 1,1-1 0,1 1 0,15 34 0,84 165-630,-94-202 4,-4-5-49,-5-10-30,0-1-1,1 0 1,-1-1-1,2 1 1,-1-1 0,1 0-1,0 0 1,10 8 0,-16-16-104,1 1 1,-1-1-1,1 0 1,-1 1-1,1-1 1,-1 0-1,1 1 1,0-1 0,-1 0-1,1 0 1,-1 1-1,1-1 1,0 0-1,-1 0 1,1 0-1,0 0 1,-1 0 0,1 0-1,0 0 1,-1 0-1,1 0 1,0-1-1,-1 1 1,1 0-1,0 0 1,-1 0 0,1-1-1,0 0 1,9-17-6230,-4-12-4314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7.375"/>
    </inkml:context>
    <inkml:brush xml:id="br0">
      <inkml:brushProperty name="width" value="0.025" units="cm"/>
      <inkml:brushProperty name="height" value="0.025" units="cm"/>
    </inkml:brush>
  </inkml:definitions>
  <inkml:trace contextRef="#ctx0" brushRef="#br0">21 1 11723,'0'0'15834,"-5"8"-14452,3-6-1282,0 1 0,0-1-1,1 0 1,0 1-1,-1-1 1,1 1 0,0 0-1,0 0 1,0-1-1,1 1 1,-1 4-1,1-6-65,0 0-1,0 0 0,0-1 0,0 1 0,1 0 1,-1 0-1,0-1 0,1 1 0,-1 0 0,1-1 0,-1 1 1,0 0-1,1-1 0,0 1 0,-1-1 0,1 1 1,-1-1-1,1 1 0,0-1 0,-1 1 0,2-1 1,30 8 549,30-6 312,82-9-1,-71 3-5772,1 1-10231</inkml:trace>
  <inkml:trace contextRef="#ctx0" brushRef="#br0" timeOffset="1">8 169 12748,'0'0'12172,"69"14"-10539,-12-17-224,11-7-640,3 0-513,1 4-192,-8 3-512,-11 1-2018,-11 0-3908,-10 1-8584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19.135"/>
    </inkml:context>
    <inkml:brush xml:id="br0">
      <inkml:brushProperty name="width" value="0.025" units="cm"/>
      <inkml:brushProperty name="height" value="0.025" units="cm"/>
    </inkml:brush>
  </inkml:definitions>
  <inkml:trace contextRef="#ctx0" brushRef="#br0">85 15 6182,'0'0'16389,"-3"11"-16181,1-1-88,-1 0 1,1 0-1,1 0 1,-1 0-1,2 1 0,0-1 1,0 0-1,2 12 1,-5-38 1342,3 9-1194,0 1 0,-1-1 0,0 1 0,-1-1 0,1 1 0,-1-1 1,0 1-1,-1 0 0,1 0 0,-1 0 0,-1 0 0,1 0 0,-1 1 0,0 0 0,0 0 0,-7-7 0,10 11-239,1 1 0,0 0 0,-1-1 0,1 1 0,0 0 0,-1 0 0,1-1 0,-1 1 0,1 0 0,0 0 0,-1 0 0,1 0 0,-1-1 0,1 1 0,-1 0 0,1 0 0,-1 0 0,1 0 0,0 0 0,-1 0 0,1 0 0,-1 0 0,1 0 0,-1 0 0,1 1 0,-1-1-1,1 0 1,0 0 0,-1 0 0,1 0 0,-1 1 0,1-1 0,0 0 0,-1 0 0,1 1 0,-1-1 0,1 0 0,0 1 0,0-1 0,-1 1 0,-5 24 98,8 28-284,-1-50 152,-1 0 0,1 0 0,-1 0 0,1 0 0,0 0 0,1 0 0,-1 0 0,0 0 0,1 0 0,0-1 0,-1 1 0,1-1 0,0 1 0,0-1 0,4 3 0,-6-5 1,1 0 0,-1 0 0,0 0 0,1 0 0,-1 0 0,0 0 1,1 0-1,-1 0 0,0 0 0,1 0 0,-1 0 0,0 0 0,0 0 0,1-1 0,-1 1 0,0 0 0,1 0 0,-1 0 0,0-1 0,0 1 0,1 0 0,-1 0 0,0-1 0,0 1 0,0 0 0,1 0 0,-1-1 0,0 1 0,0 0 0,0-1 0,0 1 0,0 0 0,0-1 0,1 1 0,-1 0 0,0-1 0,0 1 0,0 0 0,0-1 0,0 1 0,0 0 0,0-1 0,-1 1 0,1 0 0,0-1 0,1-19 21,-1 18-5,-1-56-3,-1 55-1892,-1 9-3357,-2 16-4808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776"/>
    </inkml:context>
    <inkml:brush xml:id="br0">
      <inkml:brushProperty name="width" value="0.025" units="cm"/>
      <inkml:brushProperty name="height" value="0.025" units="cm"/>
    </inkml:brush>
  </inkml:definitions>
  <inkml:trace contextRef="#ctx0" brushRef="#br0">1 299 6022,'0'0'13661,"-1"-9"-10656,2 1-2687,-1 1 1,1 0-1,1-1 0,-1 1 1,1 0-1,0 0 0,1 0 1,-1 0-1,2 1 0,-1-1 1,1 1-1,0 0 1,0 0-1,0 0 0,1 0 1,0 1-1,0 0 0,11-9 1,-13 11-291,0 1 1,0-1 0,0 1 0,0 0-1,1 0 1,-1 0 0,0 1 0,1-1 0,-1 1-1,1 0 1,0 0 0,-1 0 0,1 0 0,0 1-1,0-1 1,0 1 0,-1 0 0,7 1-1,-7 0-26,0 0-1,0 0 0,0 1 1,0-1-1,-1 1 0,1 0 0,-1 0 1,1 0-1,-1 0 0,0 0 1,1 0-1,-1 1 0,0-1 0,-1 1 1,1-1-1,0 1 0,-1 0 1,1 0-1,-1 0 0,0 0 0,0 0 1,1 3-1,6 25 45,8 62 0,-11-61-17,14 57 0,-18-87-29,-1-1 0,0 1 1,1 0-1,-1-1 0,1 1 1,-1-1-1,1 1 1,0-1-1,-1 1 0,1-1 1,0 0-1,0 1 0,0-1 1,0 0-1,0 0 1,0 0-1,1 1 0,-1-1 1,0 0-1,1-1 0,-1 1 1,1 0-1,-1 0 0,3 0 1,-2-1 7,0 0 0,-1 0 1,1-1-1,0 1 0,-1-1 0,1 0 1,0 1-1,-1-1 0,1 0 0,-1 0 1,1 0-1,-1 0 0,0 0 0,1-1 1,-1 1-1,0 0 0,0 0 1,2-3-1,5-7 66,0 0 1,-1-1 0,-1 0-1,8-17 1,-4 1-30,0 0 0,-2 0 1,-1-1-1,-2 0 1,-1 0-1,-1 0 0,-1-31 1,-4 118 62,0 37-14,3-87-86,0 0 1,0-1-1,1 1 1,0-1 0,0 1-1,1-1 1,0 0 0,0 0-1,8 12 1,-10-16-3,0-1 1,0 0-1,0 0 1,1-1-1,-1 1 0,1 0 1,-1 0-1,1-1 0,0 1 1,-1-1-1,1 1 1,0-1-1,0 0 0,0 0 1,0 0-1,1 0 0,-1 0 1,0 0-1,0-1 1,0 1-1,1-1 0,-1 1 1,0-1-1,1 0 0,-1 0 1,0 0-1,1 0 1,-1 0-1,0-1 0,1 1 1,-1-1-1,0 1 1,0-1-1,0 0 0,1 0 1,-1 0-1,0 0 0,0 0 1,0 0-1,0-1 1,1-1-1,4-3 73,0 0 0,-1 0 0,0-1 0,0 0-1,-1 0 1,0-1 0,0 1 0,-1-1 0,5-10 0,-3 2-3,-1-1 0,-1 1 0,0-1 0,-1 0 0,-1 0 0,0 0 1,-1-19-1,-2 27-32,1 0 1,-1 0 0,-1 0 0,0 1-1,0-1 1,-7-16 0,7 21-36,0 1 0,0-1 0,0 0 0,-1 0 0,1 1 0,-1 0 0,0-1 0,0 1 0,0 0 0,-1 0 0,1 1 0,-1-1 0,1 1 0,-8-4 0,10 5-9,-1 1 0,0-1 0,0 0 0,0 1 0,0-1 0,0 1 0,0-1 0,0 1 0,0 0 0,0 0 0,-1 0 0,1 0 0,0 0 0,0 1 0,0-1 0,0 1 0,0-1 0,0 1 0,0 0 0,0-1 0,1 1 0,-1 0 0,0 0 0,0 1 0,1-1 0,-1 0 0,0 0 0,1 1 0,0-1 0,-1 1 0,1-1 0,0 1 0,-1 0 0,1 0 0,-1 3 0,0-1 0,0 0 0,0 0 0,1 1 0,-1-1 0,1 1 0,0-1 0,0 1 0,1-1 0,-1 1 0,1-1 0,0 1 0,1 0 0,-1-1 0,1 1 0,1 6 0,-1-10-60,-1 0-1,1-1 1,-1 1-1,1 0 1,-1-1-1,1 1 1,0-1-1,-1 1 1,1-1-1,0 1 1,-1-1-1,1 1 1,0-1-1,0 0 1,-1 1-1,1-1 1,0 0-1,0 0 1,0 0-1,0 1 1,-1-1-1,1 0 1,0 0-1,0 0 1,0 0-1,0-1 1,0 1-1,-1 0 1,1 0-1,0 0 1,0-1-1,0 1 1,-1 0-1,1-1 1,0 1-1,0 0 1,-1-1-1,1 1 1,1-2-1,28-19-4656,-8-3-1140,-1-5-2834</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5.706"/>
    </inkml:context>
    <inkml:brush xml:id="br0">
      <inkml:brushProperty name="width" value="0.025" units="cm"/>
      <inkml:brushProperty name="height" value="0.025" units="cm"/>
    </inkml:brush>
  </inkml:definitions>
  <inkml:trace contextRef="#ctx0" brushRef="#br0">116 149 15631,'0'0'2947,"0"-8"-225,1-29-1149,-7 13-801,6 24-741,0-1-1,-1 1 1,1 0 0,0-1-1,-1 1 1,1-1-1,0 1 1,-1 0 0,1-1-1,0 1 1,-1 0 0,1-1-1,-1 1 1,1 0-1,-1 0 1,1-1 0,-1 1-1,1 0 1,-1 0-1,1 0 1,-1 0 0,1 0-1,-1-1 1,1 1 0,-1 0-1,1 0 1,-1 0-1,1 1 1,-1-1 0,1 0-1,-1 0 1,1 0-1,-1 0 1,0 1 0,-14 13 1464,14-12-1354,1-1 0,-1 0 1,0 0-1,1 0 0,-1 0 0,0 0 0,0 0 0,0 0 1,0 0-1,0 0 0,0 0 0,0 0 0,0 0 0,0-1 1,0 1-1,-1-1 0,1 1 0,0 0 0,0-1 0,-1 0 1,1 1-1,0-1 0,0 0 0,-1 0 0,1 0 1,0 0-1,-1 0 0,-1 0 0,2-1-72,1 0 0,-1 0-1,0 0 1,1 0 0,-1 0 0,1 0 0,-1 0-1,1 0 1,0 0 0,-1 0 0,1 0 0,0-1-1,0 1 1,0 0 0,0 0 0,0 0 0,0-2-1,-1-3 612,-5 21-553,6-14-123,0-1 0,-1 1 1,1 0-1,0-1 0,0 1 1,0-1-1,0 1 0,0 0 1,0-1-1,0 1 0,0 0 0,0-1 1,1 1-1,-1-1 0,0 1 1,0 0-1,0-1 0,1 1 1,-1-1-1,0 1 0,1-1 1,-1 1-1,1-1 0,-1 1 1,0-1-1,1 1 0,-1-1 1,1 0-1,-1 1 0,1-1 1,-1 0-1,1 1 0,-1-1 1,1 0-1,0 0 0,-1 1 1,1-1-1,-1 0 0,1 0 1,0 0-1,-1 0 0,1 0 1,-1 0-1,1 0 0,0 0 1,-1 0-1,1 0 0,0 0 0,0 0 1,2 0 13,-1 0 0,1-1 0,-1 1 1,1 0-1,0-1 0,-1 0 0,1 1 0,-1-1 1,1 0-1,3-2 0,-2 0-18,-1 0 0,0-1 0,0 1 0,0 0 0,0-1 0,0 1 0,-1-1 0,0 0 0,0 0 0,0 0 0,0 0 0,0-1 0,-1 1 0,0 0 0,0-1 0,0 1 0,0 0 0,-1-1 0,0 1 0,0-1 0,0-4 0,0 8 0,-1 1 0,1-1 0,0 0 0,0 1 0,-1-1 0,1 1 0,0-1 0,0 1 0,-1 0 0,1-1 0,-1 1 0,1-1 0,0 1 0,-1 0 0,1-1 0,-1 1 0,1 0 0,-1-1 0,1 1 0,-1 0 0,0 0 0,1-1 0,-1 1 0,1 0 0,-1 0 0,1 0 0,-1 0 0,1 0 0,-1 0 0,0 0 0,1 0 0,-1 0 0,1 0 0,-1 0 0,1 0 0,-1 1 0,0-1 0,1 0 0,-1 0 0,1 0 0,-1 1 0,1-1 0,-1 0 0,1 1 0,-1-1 0,1 0 0,0 1 0,-2 0 0,-23 19 0,15-4 0,1 1 0,0 0 0,1 0 0,1 1 0,0 0 0,1 0 0,2 1 0,-1-1 0,2 1 0,1 0 0,0 0 0,2 29 0,-1-47 0,1 0 0,0 1 0,0-1 0,0 0 0,0 0 0,0 0 0,0 0 0,0 0 0,0 0 0,0 1 0,0-1 0,1 0 0,-1 0 0,0 0 0,1 0 0,-1 0 0,1 0 0,-1 0 0,1 0 0,0 0 0,-1 0 0,1 0 0,0 0 0,0-1 0,-1 1 0,1 0 0,0 0 0,0-1 0,0 1 0,0-1 0,0 1 0,0-1 0,0 1 0,0-1 0,0 1 0,0-1 0,0 0 0,0 0 0,1 1 0,-1-1 0,0 0 0,0 0 0,0 0 0,0 0 0,0-1 0,0 1 0,1 0 0,-1 0 0,0-1 0,1 0 0,4-1 0,0 0 0,-1-1 0,1 1 0,-1-2 0,0 1 0,0 0 0,0-1 0,6-6 0,4-7 0,0-1 0,-1-1 0,-1 0 0,-1-1 0,18-37 0,-23 41 0,0 0 0,-1 0 0,0 0 0,-2-1 0,0 0 0,3-26 0,-9 96 0,1-21 0,5 59 0,-4-89 1,0-1-1,0 1 1,1-1-1,-1 1 1,1-1-1,-1 1 1,1-1 0,0 0-1,-1 1 1,1-1-1,0 0 1,0 1 0,0-1-1,0 0 1,0 0-1,0 0 1,1 0-1,-1 0 1,0 0 0,0 0-1,1 0 1,-1 0-1,1-1 1,-1 1-1,0 0 1,1-1 0,1 1-1,48 2-5,-7 0-91,-33-2-2213,-11-1 1883,1 0-1,-1 0 1,1-1-1,-1 1 1,0-1 0,1 1-1,-1 0 1,1-1-1,-1 1 1,0-1 0,0 1-1,1-1 1,-1 1-1,0-1 1,0 1-1,1-1 1,-1 1 0,0-1-1,0 1 1,0-1-1,0 0 1,0 1 0,0-1-1,0 1 1,0-1-1,0 1 1,0-1-1,0 1 1,0-1 0,-1 0-1,1 0 297,0-24-12282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039"/>
    </inkml:context>
    <inkml:brush xml:id="br0">
      <inkml:brushProperty name="width" value="0.025" units="cm"/>
      <inkml:brushProperty name="height" value="0.025" units="cm"/>
    </inkml:brush>
  </inkml:definitions>
  <inkml:trace contextRef="#ctx0" brushRef="#br0">0 0 14414,'0'0'10826,"54"42"-25048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413"/>
    </inkml:context>
    <inkml:brush xml:id="br0">
      <inkml:brushProperty name="width" value="0.025" units="cm"/>
      <inkml:brushProperty name="height" value="0.025" units="cm"/>
    </inkml:brush>
  </inkml:definitions>
  <inkml:trace contextRef="#ctx0" brushRef="#br0">60 0 12684,'0'0'9801,"-4"12"-6357,-11 29-1416,6-23-1467,2 1-1,0 0 1,2 0-1,0 1 1,-3 21-1,8-40-594,1-1-1,-1 1 1,0-1-1,1 1 1,-1-1-1,0 1 0,1-1 1,-1 0-1,1 1 1,-1-1-1,1 1 1,-1-1-1,0 0 1,1 0-1,-1 1 1,1-1-1,0 0 0,-1 0 1,1 1-1,-1-1 1,1 0-1,-1 0 1,1 0-1,-1 0 1,1 0-1,0 0 1,-1 0-1,1 0 0,-1 0 1,1 0-1,-1 0 1,1 0-1,-1-1 1,1 1-1,0 0 1,-1 0-1,1-1 0,-1 1 1,1 0-1,-1 0 1,1-1-1,-1 0 1,30-11-1063,-29 11 999,9-3-166,-1 1-1,1 1 0,0-1 0,0 2 0,0-1 1,0 1-1,0 1 0,0 0 0,0 0 1,0 1-1,10 2 0,-17-2 231,1-1 0,-1 1 0,0 0-1,1 0 1,-1 1 0,0-1 0,0 1 0,0-1 0,0 1 0,0 0-1,0 0 1,0 0 0,-1 1 0,1-1 0,2 4 0,-4-4 86,0 0 0,0 1 1,0-1-1,0 1 0,0 0 1,-1-1-1,1 1 0,-1-1 1,1 1-1,-1 0 1,0 0-1,0-1 0,0 1 1,-1 0-1,1-1 0,-1 1 1,1 0-1,-1-1 0,0 1 1,0-1-1,0 1 0,-2 3 1,-2 1 108,0-1-1,0 1 1,-1-1 0,1 0 0,-1 0 0,-1-1 0,1 1 0,-1-1 0,0-1 0,0 1-1,0-1 1,-1-1 0,0 1 0,1-1 0,-1-1 0,0 1 0,0-1 0,-1-1-1,1 0 1,0 0 0,-10 0 0,17-1-334,-1 0-1,1 0 0,-1 0 1,1-1-1,-1 1 1,1 0-1,-1-1 1,1 1-1,-1-1 1,1 1-1,-1-1 1,1 0-1,0 0 0,-1 0 1,1 1-1,0-1 1,0 0-1,0-1 1,0 1-1,0 0 1,0 0-1,-1-2 1,0 0-801,1-1 0,-1 1 1,1 0-1,0-1 1,0 0-1,1 1 1,-1-1-1,0-5 1,1-26-10393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741"/>
    </inkml:context>
    <inkml:brush xml:id="br0">
      <inkml:brushProperty name="width" value="0.025" units="cm"/>
      <inkml:brushProperty name="height" value="0.025" units="cm"/>
    </inkml:brush>
  </inkml:definitions>
  <inkml:trace contextRef="#ctx0" brushRef="#br0">60 153 11851,'0'0'17441,"6"-10"-17057,0-4-363,1-1 0,-2 0 0,5-20 1,-9 32-8,0-1 1,0 1-1,-1-1 1,0 1-1,1-1 0,-1 1 1,-1-1-1,1 1 1,0-1-1,-1 1 1,-1-6-1,1 8 11,0-1 0,0 1 0,1 0-1,-1 0 1,0 0 0,0 0 0,0 0 0,0 0-1,0 1 1,0-1 0,-1 0 0,1 0 0,0 1-1,0-1 1,0 1 0,-1-1 0,1 1 0,0 0-1,-1-1 1,1 1 0,0 0 0,-1 0 0,1 0-1,-1 0 1,1 0 0,0 0 0,-1 0 0,1 0-1,0 1 1,-1-1 0,-1 1 0,0 0 23,0 1-1,1-1 1,-1 1 0,0 0 0,1-1 0,-1 1 0,1 1-1,-1-1 1,1 0 0,0 0 0,0 1 0,0-1 0,0 1-1,1 0 1,-1 0 0,1-1 0,-1 1 0,1 0 0,0 0-1,0 0 1,0 1 0,1-1 0,-1 0 0,0 4 0,-2 12 233,1 0 0,0 29 0,1-40-281,1-1 0,1 0 0,-1 0 0,1 0 0,0 0 0,1 0 0,-1 0 0,1 0 0,1 0 0,-1-1 0,1 1 0,6 9 0,-6-13 0,0 0 0,-1 0 0,1-1 0,0 1 0,1-1 0,-1 0 0,0 1 0,1-2 0,0 1 0,-1 0 0,1-1 0,0 1 0,-1-1 0,1 0 0,0 0 0,0-1 0,0 1 0,0-1 0,0 0 0,0 0 0,0 0 0,0-1 0,0 1 0,5-2 0,-3 1-235,1-1 1,-1 0-1,0 0 1,0 0-1,0-1 1,0 0-1,8-5 1,35-32-5118,-22 10-3115</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069"/>
    </inkml:context>
    <inkml:brush xml:id="br0">
      <inkml:brushProperty name="width" value="0.025" units="cm"/>
      <inkml:brushProperty name="height" value="0.025" units="cm"/>
    </inkml:brush>
  </inkml:definitions>
  <inkml:trace contextRef="#ctx0" brushRef="#br0">0 116 10922,'0'0'7335,"41"-57"-6214,-16 40-800,6 3-257,4 1-417,-1 5-2209,0 1-4164</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427"/>
    </inkml:context>
    <inkml:brush xml:id="br0">
      <inkml:brushProperty name="width" value="0.025" units="cm"/>
      <inkml:brushProperty name="height" value="0.025" units="cm"/>
    </inkml:brush>
  </inkml:definitions>
  <inkml:trace contextRef="#ctx0" brushRef="#br0">0 49 15407,'0'0'907,"10"-2"-79,34-9-131,-7 0-456,0 3 0,1 1-1,43-3 1,-80 10-193,0 0 1,0 0-1,0 0 1,0 0-1,0 1 1,0-1-1,0 0 1,0 0-1,0 1 1,0-1-1,0 0 1,0 1-1,-1-1 1,1 1-1,0-1 1,0 1-1,0 0 1,-1-1-1,1 1 1,0 0-1,-1-1 1,1 1-1,-1 0 1,1 0-1,-1 0 1,1-1-1,0 3 1,0 0 119,0 0 1,-1 0-1,1 0 0,-1 0 1,0 0-1,0 0 0,0 1 1,0 5-1,-19 67 1904,16-67-2004,-9 30 398,-8 48 0,15-34-5157</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611"/>
    </inkml:context>
    <inkml:brush xml:id="br0">
      <inkml:brushProperty name="width" value="0.025" units="cm"/>
      <inkml:brushProperty name="height" value="0.025" units="cm"/>
    </inkml:brush>
  </inkml:definitions>
  <inkml:trace contextRef="#ctx0" brushRef="#br0">29 376 4164,'0'0'21193,"-5"5"-20424,2 2-684,0-1 0,0 0 0,0 1 0,0-1 0,1 1 0,0 0 0,1 0 0,-1-1 0,1 1 0,1 0 0,-1 0 0,1 0 0,2 12 1,-2-19-85,-1 0 0,1 1 1,0-1-1,0 0 1,0 1-1,0-1 0,0 0 1,0 0-1,0 1 1,0-1-1,0 0 0,0 1 1,0-1-1,0 0 1,0 0-1,1 1 0,-1-1 1,0 0-1,0 0 1,0 1-1,0-1 0,0 0 1,1 0-1,-1 1 1,0-1-1,0 0 0,0 0 1,1 0-1,-1 1 1,0-1-1,0 0 0,0 0 1,1 0-1,-1 0 1,0 0-1,0 0 0,1 1 1,-1-1-1,0 0 1,1 0-1,-1 0 0,0 0 1,0 0-1,1 0 1,-1 0-1,0 0 0,1 0 1,-1 0-1,0 0 1,0 0-1,1 0 0,-1-1 1,0 1-1,0 0 1,1 0-1,-1 0 0,0 0 1,0 0-1,1-1 1,-1 1-1,0 0 0,0 0 1,1-1-1,12-14 107,1-15-60,-2 0 0,-2 0 0,0-1 0,-3-1 0,8-56 0,-14 111-44,0 0 0,2 0 0,1 0 0,0-1 0,2 1 0,0-1 0,12 24 0,-17-44 8,0 1-1,0-1 0,0 0 0,0 0 0,0 0 0,0 0 1,1 0-1,-1-1 0,1 1 0,-1 0 0,1-1 1,0 1-1,0-1 0,0 1 0,0-1 0,0 0 0,0 0 1,0 0-1,0 0 0,4 1 0,-4-2 17,0 0-1,0 0 1,0-1-1,0 1 1,0-1-1,0 1 1,0-1 0,0 0-1,0 0 1,0 1-1,0-1 1,0 0-1,0-1 1,-1 1-1,1 0 1,-1-1-1,1 1 1,1-2-1,5-7 91,0 1-1,-1-2 1,-1 1-1,1 0 1,-2-1-1,7-15 0,-5 7-94,-1 0-1,0 0 1,-2 0-1,0-1 1,-1 1-1,-1-1 0,-1 0 1,0 0-1,-4-30 1,2 48-21,1-1 1,-1 1 0,0 0 0,1 0 0,-1 0-1,0-1 1,0 1 0,-1 0 0,1 0 0,0 0-1,-1 1 1,-1-3 0,2 4-4,1-1-1,0 1 1,-1 0 0,1-1-1,-1 1 1,1 0 0,-1 0-1,1-1 1,-1 1 0,0 0-1,1 0 1,-1 0-1,1 0 1,-1 0 0,1 0-1,-1 0 1,1 0 0,-1 0-1,0 0 1,1 0 0,-1 0-1,1 0 1,-1 0 0,1 0-1,-1 1 1,1-1 0,-1 0-1,1 0 1,-1 1 0,1-1-1,-1 0 1,1 1 0,-1-1-1,1 0 1,-1 1 0,1-1-1,0 1 1,-1-1 0,1 1-1,0-1 1,0 1 0,-1-1-1,1 1 1,0-1 0,0 1-1,-1-1 1,1 1 0,0-1-1,0 1 1,0-1 0,0 1-1,0 0 1,0-1 0,0 1-1,-5 21 62,1-1 0,2 1-1,0 0 1,1 0-1,3 35 1,-3-57-40,1 1 0,0-1 0,0 0 0,0 0 0,0 1 0,0-1 0,0 0 0,0 0 0,0 1 0,0-1 0,0 0 0,0 1 0,0-1 0,0 0 0,1 0 0,-1 1 0,0-1 0,0 0 0,0 0 0,0 1 0,0-1 0,0 0 0,1 0 0,-1 0 0,0 1 0,0-1 0,0 0 0,1 0 0,-1 0 0,0 0 0,0 1 0,1-1 0,-1 0 0,0 0 0,0 0 0,1 0 0,-1 0 0,0 0 0,0 0 0,1 0 0,-1 0 0,0 0 0,0 0 0,1 0 0,13-9 460,8-17-194,60-123-137,-70 138-151,-4 19-3,-1 29 5,-5-28 7,0 5 15,10 41-21,-12-52 0,1 0 0,0-1 0,0 1 0,0-1 0,0 0 1,0 1-1,0-1 0,0 0 0,1 1 0,-1-1 1,1 0-1,0 0 0,0 0 0,-1-1 0,1 1 1,3 2-1,-4-4 6,0 0 0,0 0 0,0 0 1,0 0-1,0 0 0,0 0 0,0 0 0,0 0 1,0-1-1,0 1 0,0 0 0,0-1 0,-1 1 1,1-1-1,0 1 0,0 0 0,0-1 0,0 0 1,-1 1-1,1-1 0,0 0 0,-1 1 0,1-1 1,0 0-1,-1 0 0,1 1 0,-1-1 0,1 0 0,-1 0 1,1 0-1,-1 0 0,0 0 0,1 0 0,-1 0 1,0 0-1,0 0 0,0-1 0,10-46 153,-9 40-155,2-9 56,0 0 0,-1-1 1,-1 1-1,-1 0 0,0-1 1,-2 1-1,-3-22 1,-1 31-41,2 14-16,4-5-5,0-1 0,0 1 0,0 0 0,0-1 0,0 1 0,1 0-1,-1-1 1,0 1 0,0 0 0,0-1 0,0 1 0,1 0 0,-1-1-1,0 1 1,1-1 0,-1 1 0,0-1 0,1 1 0,-1-1 0,1 1-1,-1-1 1,1 1 0,-1-1 0,1 1 0,-1-1 0,1 0 0,0 1 0,-1-1-1,1 0 1,-1 0 0,1 1 0,0-1 0,-1 0 0,1 0 0,0 0-1,-1 0 1,1 0 0,0 0 0,1 0 0,-1 0 0,0 0 0,0 0 0,1 0 0,-1-1 0,0 1 0,0 0 0,0-1 0,1 1 0,-1-1 0,0 1 0,0-1 0,0 0 0,0 0 0,0 1 0,0-1 0,0 0 0,0 0 0,-1 0 0,1 0 0,0 0 0,0 0 0,-1 0 0,1 0 0,-1 0 0,1 0 0,-1 0 0,1 0 0,-1-1 0,0 1 0,1-2 0,-1 2 0,1 0 0,-1-1 0,0 1 0,1 0 0,0-1 0,-1 1 0,1 0 0,0 0 0,-1-1 0,1 1 0,0 0 0,0 0 0,0 0 0,0 0 0,0 0 0,0 0 0,0 1 0,1-1 0,1-1 0,-1 6 0,0-1 0,0 1 0,-1 0 0,1 0 0,-1 0 0,0 0 0,0 0 0,0 0 0,0 8 0,-1-8 0,8 55 0,10 50 0,-10-91 0,0-17 0,-7-3 0,0 1 0,0-1 0,0 0 0,0 1 0,0-1 0,0 0 0,-1 0 0,1 1 0,-1-1 0,1 0 0,-1 0 0,0 0 0,0 0 0,0-3 0,1-21-236,0 22 76,-1 0-1,1 0 1,-1 0-1,0 0 0,0 0 1,0 0-1,-1 0 1,1 0-1,-1 0 1,0 0-1,0 0 1,0 0-1,-1 0 0,1 0 1,-1 1-1,0-1 1,0 1-1,0-1 1,-1 1-1,1 0 0,-1 0 1,0 0-1,-3-3 1,-30-26-9844,26 21 4078</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939"/>
    </inkml:context>
    <inkml:brush xml:id="br0">
      <inkml:brushProperty name="width" value="0.025" units="cm"/>
      <inkml:brushProperty name="height" value="0.025" units="cm"/>
    </inkml:brush>
  </inkml:definitions>
  <inkml:trace contextRef="#ctx0" brushRef="#br0">16 35 11499,'-6'-9'1313,"-1"2"609,4 1-513,3 2-1217,0-1-192,0 1-896,6 4-1250,1 0-1730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312"/>
    </inkml:context>
    <inkml:brush xml:id="br0">
      <inkml:brushProperty name="width" value="0.025" units="cm"/>
      <inkml:brushProperty name="height" value="0.025" units="cm"/>
    </inkml:brush>
  </inkml:definitions>
  <inkml:trace contextRef="#ctx0" brushRef="#br0">116 251 18193,'0'0'2034,"-11"-1"619,-38-5-816,47 6-1764,0 0 1,-1 1 0,1-1-1,0 0 1,0 1 0,0-1-1,-1 1 1,1 0-1,0 0 1,0-1 0,0 1-1,0 1 1,0-1 0,0 0-1,1 0 1,-1 1-1,0-1 1,1 1 0,-1 0-1,1-1 1,-1 1 0,1 0-1,0 0 1,0 0 0,-1 0-1,2 0 1,-1 0-1,0 0 1,0 0 0,1 0-1,-1 1 1,1-1 0,-1 0-1,1 0 1,0 4-1,-1 7 73,0-1 0,1 1 0,0-1-1,4 23 1,-4-33-126,0 1 0,0 0 0,1-1 0,-1 1 0,1 0 0,0-1 0,0 1 1,0-1-1,0 1 0,0-1 0,1 0 0,-1 1 0,1-1 0,-1 0 0,1 0 0,0 0 0,0 0 0,0 0 0,0-1 0,0 1 1,0 0-1,1-1 0,-1 0 0,0 1 0,1-1 0,-1 0 0,1 0 0,-1 0 0,1-1 0,0 1 0,3 0 0,-2-1 0,0-1 0,0 1 0,0-1 0,1 0 0,-1 0 0,0 0 0,0 0 0,0-1 0,-1 0 0,1 0 0,0 0 0,-1 0-1,1 0 1,-1-1 0,1 0 0,-1 1 0,0-1 0,0 0 0,4-6 0,6-11 0,0 0 1,-1 0 0,-1-1-1,0 0 1,-2-1-1,13-45 1,-14 32 143,-1 0 0,-2 0 0,1-71 1,-18 269 737,10-131-861,0-5-30,1 0 0,1 0 0,1 0 0,7 38 0,-8-64-30,0 1 1,1 0-1,-1 0 1,0-1-1,1 1 0,0 0 1,-1 0-1,1-1 1,0 1-1,0-1 1,0 1-1,0-1 0,0 1 1,1-1-1,-1 1 1,0-1-1,0 0 1,1 0-1,-1 0 0,3 2 1,-2-3-90,-1 0 0,1 0 1,-1 0-1,1 1 0,-1-2 0,1 1 1,-1 0-1,1 0 0,-1 0 0,1-1 0,-1 1 1,1 0-1,-1-1 0,0 0 0,1 1 1,-1-1-1,0 0 0,1 0 0,0 0 1,6-6-955,-1 1 0,0-1 1,0 0-1,0 0 0,10-16 1,11-22-4625,3-4-3378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203"/>
    </inkml:context>
    <inkml:brush xml:id="br0">
      <inkml:brushProperty name="width" value="0.025" units="cm"/>
      <inkml:brushProperty name="height" value="0.025" units="cm"/>
    </inkml:brush>
  </inkml:definitions>
  <inkml:trace contextRef="#ctx0" brushRef="#br0">5 0 7303,'0'0'2530,"0"53"-7398</inkml:trace>
  <inkml:trace contextRef="#ctx0" brushRef="#br0" timeOffset="1">0 369 3587,'0'0'929,"0"56"-640,0-43-1,2 1-224,3-1 737,1 2 960,-2 2-351,-1 0-289,0 2-737,-3 4-256,0 1-544,0 2-2787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793"/>
    </inkml:context>
    <inkml:brush xml:id="br0">
      <inkml:brushProperty name="width" value="0.025" units="cm"/>
      <inkml:brushProperty name="height" value="0.025" units="cm"/>
    </inkml:brush>
  </inkml:definitions>
  <inkml:trace contextRef="#ctx0" brushRef="#br0">142 272 14478,'0'0'3662,"-10"11"-256,-5 5-2453,-9 11 1527,-25 35-1,43-55-2183,1 0-1,1 1 0,-1 0 0,1 0 0,0 0 0,1 0 0,0 0 0,0 1 1,1 0-1,0 0 0,0 10 0,2-18-291,0 0 1,0 0-1,0-1 0,0 1 1,0 0-1,0 0 0,0 0 1,1 0-1,-1 0 0,0-1 1,1 1-1,-1 0 0,0 0 1,1-1-1,-1 1 0,1 0 1,-1 0-1,1-1 0,0 1 1,-1-1-1,1 1 0,0 0 1,-1-1-1,1 0 0,0 1 1,0-1-1,-1 1 0,1-1 1,0 0-1,0 1 0,0-1 1,0 0-1,-1 0 0,1 0 1,0 0-1,0 0 0,0 0 1,0 0-1,0 0 0,0 0 1,-1 0-1,1 0 0,0 0 1,0-1-1,0 1 0,0 0 1,-1-1-1,2 0 0,3 0 6,0-1-1,0 0 1,-1 0-1,1 0 1,-1-1-1,0 1 1,8-7-1,1-5 1,-1-1 0,0 0-1,-1-1 1,-1 0 0,-1-1 0,0 0-1,-1-1 1,0 1 0,-2-1-1,5-20 1,-1 0 164,-2-1-1,-2-1 1,2-58-1,-18 225-69,4-76-68,1 81 0,5-130-30,0 0-1,0-1 1,0 1-1,0 0 0,1-1 1,-1 1-1,0-1 1,1 1-1,-1-1 1,1 1-1,0-1 1,-1 1-1,1-1 1,0 1-1,0-1 1,0 0-1,0 0 0,2 2 1,-3-2 2,1-1 0,0 1 0,1-1 0,-1 1 0,0-1 0,0 0 0,0 0 0,0 1 0,0-1 0,0 0 0,0 0 0,0 0 0,0 0-1,0 0 1,0-1 0,1 1 0,-1 0 0,0 0 0,0-1 0,1 0 0,3-1 14,0 0-1,-1-1 1,1 0-1,-1 0 1,0 0-1,0-1 1,0 1-1,0-1 1,4-6-1,6-8-19,-2-1-1,0-1 1,-1 0-1,-1 0 1,-1-1 0,-1 0-1,0-1 1,-2 0-1,6-35 1,-36 93-2,17-18 0,2 0 0,-1 0 0,2 1 0,1-1 0,0 1 0,0 24 0,3-42 0,-1 1 0,1-1 0,0 1 0,0-1 0,0 0 0,0 1 0,1-1 0,-1 1 0,0-1 0,1 1 0,-1-1 0,1 0 0,-1 1 0,1-1 0,-1 0 0,1 0 0,0 1 0,0-1 0,0 0 0,0 0 0,0 0 0,0 0 0,0 0 0,0 0 0,2 1 0,-1-1 0,0-1 0,1 1 0,-1-1 0,0 0 0,0 0 0,0 0 0,0 0 0,0 0 0,0-1 0,0 1 0,0-1 0,0 1 0,0-1 0,0 0 0,3-1 0,6-3 0,-1-1 0,0 0 0,-1 0 0,1-1 0,9-10 0,-17 15 0,53-59 0,-52 57 0,0 0 0,0 0 0,0 0 0,-1 0 0,0-1 0,0 1 0,0-1 0,0 1 0,-1-1 0,0 1 0,0-1 0,0 0 0,-1 0 0,1-8 0,-2 10 0,-1 0 0,1 0 0,-1 0 0,0 0 0,0 1 0,0-1 0,0 0 0,0 1 0,-1 0 0,1-1 0,-1 1 0,1 0 0,-1 0 0,0 0 0,0 1 0,0-1 0,0 1 0,0 0 0,0-1 0,-5 0 0,-25-16 0,35 17 0,-1-1 0,1 1 0,0 0 0,0 0 0,0 0 0,-1 0 0,1 0 0,0 1 0,0-1 0,0 1 0,0-1 0,3 0 0,113-32-1198,-42 1-2734,-24 1-5704</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325"/>
    </inkml:context>
    <inkml:brush xml:id="br0">
      <inkml:brushProperty name="width" value="0.025" units="cm"/>
      <inkml:brushProperty name="height" value="0.025" units="cm"/>
    </inkml:brush>
  </inkml:definitions>
  <inkml:trace contextRef="#ctx0" brushRef="#br0">1 1 4773,'0'0'14445,"56"31"-11274,-39 4-640,-1 8-994,0 6-256,-1 3-384,-3-1-545,3-6-320,-1-5-64,0-9-1761,-3-10-1602,-5-9-1762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667"/>
    </inkml:context>
    <inkml:brush xml:id="br0">
      <inkml:brushProperty name="width" value="0.025" units="cm"/>
      <inkml:brushProperty name="height" value="0.025" units="cm"/>
    </inkml:brush>
  </inkml:definitions>
  <inkml:trace contextRef="#ctx0" brushRef="#br0">1 305 14125,'0'0'7848,"52"-19"-6375,-13-9-480,7-6-256,8-4-353,4-1-256,-1 1-64,-4 6-32,-10 5-512,-10 8-865,-13 6-225,-11 5-224,-9 3-896,-7 0-2851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026"/>
    </inkml:context>
    <inkml:brush xml:id="br0">
      <inkml:brushProperty name="width" value="0.025" units="cm"/>
      <inkml:brushProperty name="height" value="0.025" units="cm"/>
    </inkml:brush>
  </inkml:definitions>
  <inkml:trace contextRef="#ctx0" brushRef="#br0">1 331 15951,'0'0'6983,"31"-59"-5798,12 39 96,15-5-352,8-6-449,7-3-319,2-4-97,-8 1-577,-9 5-1889,-16 2-2467,-15 5-4067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369"/>
    </inkml:context>
    <inkml:brush xml:id="br0">
      <inkml:brushProperty name="width" value="0.025" units="cm"/>
      <inkml:brushProperty name="height" value="0.025" units="cm"/>
    </inkml:brush>
  </inkml:definitions>
  <inkml:trace contextRef="#ctx0" brushRef="#br0">0 140 8072,'0'0'16095,"11"11"-14686,22 24-104,32 44 1,-60-71-1183,1-1 1,0-1 0,0 1 0,0-1 0,11 8 0,-16-13-113,1 0-1,-1 0 1,1 0 0,0 0 0,-1 0 0,1 0 0,0 0 0,0-1 0,-1 1 0,1-1 0,0 1 0,0-1 0,0 1 0,0-1 0,-1 0 0,1 0 0,0 0 0,0 0 0,0-1 0,0 1 0,0 0 0,0-1 0,-1 1 0,1-1 0,0 0 0,0 1 0,-1-1 0,1 0 0,0 0 0,-1 0 0,1 0-1,-1 0 1,2-2 0,2-3 5,0 0 0,-1 0 0,0 0 0,0-1 0,0 1 0,-1-1 0,0 0 0,3-12 0,13-67 34,-2 10 162,-14 78 962,0 12-759,3 17-151,-5-4-86,6 39 16,-6-63-188,-1 0 1,1 0-1,0 1 0,0-1 0,0 0 0,0 0 0,0 0 0,1 0 0,0-1 0,-1 1 0,1 0 0,0 0 0,0-1 0,0 0 0,4 4 0,-5-6 1,0 1 0,0-1-1,-1 1 1,1-1-1,0 1 1,0-1 0,1 0-1,-1 0 1,0 1-1,0-1 1,0 0 0,0 0-1,0 0 1,0 0 0,0 0-1,0 0 1,0 0-1,0-1 1,0 1 0,0 0-1,0 0 1,0-1-1,0 1 1,0-1 0,0 1-1,0-1 1,0 1-1,0-1 1,0 0 0,0 1-1,-1-1 1,1 0 0,0 0-1,0-1 1,22-36 78,-19 28-76,29-59 32,-17 35-59,31-53 0,-47 86 15,1-1 0,0 1 0,0-1 0,0 1 0,0-1 0,0 1-1,1 0 1,-1-1 0,0 1 0,1 0 0,-1 0 0,0 0 0,1 0 0,-1 0-1,1 0 1,0 1 0,-1-1 0,3 0 0,-3 1 7,0 0-1,0 0 1,0 1-1,-1-1 1,1 0 0,0 1-1,0-1 1,0 0-1,0 1 1,-1-1 0,1 1-1,0 0 1,-1-1-1,1 1 1,0 0 0,-1-1-1,1 1 1,-1 0-1,1-1 1,-1 1 0,1 0-1,-1 0 1,1 0-1,-1 1 1,4 10 58,0-1 0,-1 1 0,0 0-1,0 13 1,-1-11-12,1 10-33,-2-18-17,0 1 0,0-1 0,0 1 0,0-1-1,1 1 1,4 8 0,-6-14 1,0-1-1,0 0 1,0 0 0,0 0-1,1 0 1,-1 0 0,0 1 0,0-1-1,0 0 1,0 0 0,0 0-1,0 0 1,0 0 0,1 0-1,-1 1 1,0-1 0,0 0 0,0 0-1,0 0 1,0 0 0,1 0-1,-1 0 1,0 0 0,0 0-1,0 0 1,0 0 0,1 0-1,-1 0 1,0 0 0,0 0 0,0 0-1,0 0 1,1 0 0,-1 0-1,0 0 1,0 0 0,0 0-1,0 0 1,1 0 0,-1 0 0,0 0-1,0 0 1,0 0 0,0 0-1,0-1 1,1 1 0,-1 0-1,6-10-42,2-13-1129,-1-6-3196,-2-7-4179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931"/>
    </inkml:context>
    <inkml:brush xml:id="br0">
      <inkml:brushProperty name="width" value="0.025" units="cm"/>
      <inkml:brushProperty name="height" value="0.025" units="cm"/>
    </inkml:brush>
  </inkml:definitions>
  <inkml:trace contextRef="#ctx0" brushRef="#br0">1 9 4708,'0'0'11174,"2"11"-9594,35 177 4990,-22-93-4437,51 165 1,-63-253-1994,-3-4-4,1 0-1,0 0 0,0 0 0,0-1 0,0 1 0,1 0 0,-1-1 0,1 1 0,0 0 1,-1-1-1,1 0 0,0 1 0,0-1 0,3 2 0,-4-4-116,-1 0-1,0-1 1,1 1-1,-1 0 0,0 0 1,1 0-1,-1-1 1,1 1-1,-1 0 1,0 0-1,1-1 1,-1 1-1,0 0 1,0-1-1,1 1 1,-1 0-1,0-1 1,0 1-1,0-1 1,1 1-1,-1 0 0,0-1 1,0 1-1,0-1 1,0 1-1,0 0 1,0-1-1,0 1 1,0-1-1,0 1 1,0-1-1,0 1 1,0 0-1,0-1 1,0 0-1,1-22 15,-2 20 11,-17-218 41,10 165-204,2-1 1,3 0-1,6-82 0,-3 137 111,0 0 0,1 0 0,-1 0-1,1 0 1,-1 0 0,1 0-1,0 1 1,0-1 0,0 0 0,0 0-1,0 1 1,0-1 0,0 1-1,1-1 1,-1 1 0,0-1 0,1 1-1,-1 0 1,1 0 0,0 0-1,-1 0 1,1 0 0,0 0 0,0 0-1,0 0 1,-1 1 0,1-1-1,3 0 1,-4 1-23,0 0-1,1 0 1,-1 0-1,1 0 1,-1 0-1,1 0 1,-1 0-1,0 1 1,1-1 0,-1 1-1,1-1 1,-1 1-1,0-1 1,1 1-1,-1 0 1,0-1-1,0 1 1,0 0-1,0 0 1,1 0-1,-1 0 1,0 0-1,-1 0 1,1 0 0,0 0-1,0 1 1,0-1-1,-1 0 1,1 1-1,0-1 1,-1 0-1,0 1 1,1-1-1,-1 0 1,0 1-1,1-1 1,-1 3-1,0 11 29,-1-1 1,0 1-1,-1-1 0,0 0 0,-1 0 0,-1 0 0,0 0 0,-1 0 0,0-1 0,-1 0 0,-1 0 0,0 0 0,-1-1 0,0 0 0,-1-1 0,0 1 0,-14 12 0,30-57-4743,10-2-64,2-5-2375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459"/>
    </inkml:context>
    <inkml:brush xml:id="br0">
      <inkml:brushProperty name="width" value="0.025" units="cm"/>
      <inkml:brushProperty name="height" value="0.025" units="cm"/>
    </inkml:brush>
  </inkml:definitions>
  <inkml:trace contextRef="#ctx0" brushRef="#br0">8 378 9417,'0'0'10452,"-2"11"-7889,2-8-2345,-3 14 365,2 0 0,0 0 0,1 21 0,0-35-533,0 0 0,1-1-1,-1 1 1,1 0 0,-1-1-1,1 1 1,0-1-1,0 1 1,0-1 0,0 1-1,1-1 1,-1 0 0,1 1-1,1 1 1,-1-3-50,-1 0 0,0-1 0,1 1 0,-1-1 0,0 1 0,1-1 0,-1 1 0,1-1 0,-1 0-1,1 0 1,-1 0 0,1 0 0,-1 0 0,0 0 0,1 0 0,-1 0 0,1 0 0,-1-1 0,1 1 0,-1-1 0,1 1 0,-1-1 0,0 1 0,1-1 0,-1 0 0,0 0 0,0 0 0,2-1 0,2-3-69,0 1 0,0-1 0,0 1 0,-1-1 0,0-1 0,0 1 0,0-1-1,-1 1 1,0-1 0,0 0 0,0 0 0,-1 0 0,0-1 0,3-12 0,-1-1 56,-1-1-1,0 0 1,-1-29 0,-2 51 210,0 35 381,2 1 1,1-1 0,1 0 0,15 52 0,-19-87-549,0 1 1,1-1 0,-1 1 0,1-1-1,0 0 1,-1 1 0,1-1 0,0 0-1,0 1 1,0-1 0,0 0 0,0 0-1,0 0 1,0 0 0,0 0 0,0 0 0,1 0-1,1 1 1,-2-2-2,0 0-1,0 0 1,0 0 0,0 0-1,0 0 1,0 0 0,-1-1-1,1 1 1,0 0 0,0 0-1,0-1 1,0 1 0,-1-1-1,1 1 1,0 0-1,0-1 1,-1 0 0,1 1-1,0-1 1,-1 1 0,1-1-1,0-1 1,4-4 101,-1 0 0,0-1 0,0 1 0,-1-1 0,5-14 0,12-39-126,-2-1-1,-3 0 1,-3-1 0,-3-1 0,-2 0 0,-3-72 0,-6 154 114,-1 1 0,0-1 0,-10 27 0,3-10 66,7-20-103,-4 7 166,2 1 1,0 0-1,2 0 0,0 0 0,2 26 0,1-46-224,1 0 0,0 0-1,0-1 1,1 1-1,-1 0 1,1-1 0,0 1-1,0-1 1,0 0-1,0 1 1,1-1 0,-1 0-1,1 0 1,0-1 0,0 1-1,0 0 1,0-1-1,0 0 1,0 0 0,1 0-1,-1 0 1,1 0-1,0-1 1,-1 1 0,8 0-1,2 2-639,2 0-1,-1-1 0,0-1 1,0-1-1,25 1 1,-38-2 326,1 0 1,-1 0-1,1-1 1,-1 1 0,1 0-1,-1 0 1,0-1-1,1 1 1,-1-1 0,0 1-1,1-1 1,-1 0-1,0 1 1,1-1 0,-1 0-1,0 0 1,0 0-1,0 0 1,0 0 0,0 0-1,0 0 1,0 0-1,0-1 1,0 0-1,10-20-6019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788"/>
    </inkml:context>
    <inkml:brush xml:id="br0">
      <inkml:brushProperty name="width" value="0.025" units="cm"/>
      <inkml:brushProperty name="height" value="0.025" units="cm"/>
    </inkml:brush>
  </inkml:definitions>
  <inkml:trace contextRef="#ctx0" brushRef="#br0">146 1 12043,'0'0'7191,"-12"6"-3315,9-4-3633,-13 7 521,1 0 0,0 1 1,0 0-1,1 1 1,1 1-1,0 0 0,-12 15 1,25-27-773,-1 0 0,1 0 0,0 0-1,0 0 1,0 0 0,-1 1 0,1-1 0,0 0 0,0 0 0,-1 0 0,1 1 0,0-1-1,0 0 1,0 0 0,0 0 0,0 1 0,-1-1 0,1 0 0,0 0 0,0 1 0,0-1-1,0 0 1,0 1 0,0-1 0,0 0 0,0 0 0,0 1 0,0-1 0,0 0 0,0 1-1,0-1 1,0 0 0,0 0 0,0 1 0,0-1 0,0 0 0,0 0 0,1 1 0,-1-1-1,0 0 1,0 0 0,0 1 0,0-1 0,1 0 0,-1 0 0,0 0 0,0 1 0,0-1-1,1 0 1,17-4-357,20-16 9,-23 12 264,0 0-1,0 1 0,31-10 0,-39 15 68,0 0 1,1 1 0,-1-1-1,1 2 1,-1-1-1,1 1 1,0 0-1,-1 0 1,1 1-1,13 3 1,-19-3 57,0-1 0,0 1 0,-1 0 0,1 0 0,0 0-1,-1 0 1,1 0 0,-1 0 0,0 0 0,1 1 0,-1-1 0,0 0 0,0 1 0,0-1 0,0 1 0,0-1 0,0 1 0,0 0 0,0-1-1,0 1 1,-1 0 0,1 0 0,-1-1 0,0 1 0,1 0 0,-1 0 0,0 0 0,0 0 0,0 0 0,0-1 0,0 1 0,-1 0 0,1 0 0,0 0-1,-2 3 1,0 1 173,0 1-1,0-1 0,-1 1 0,0-1 0,0 0 1,0 0-1,-1 0 0,-4 6 0,-2-1 47,0 0 0,-1 0 0,-15 11 0,-9-3-1438,31-17 573,1-1 0,-1 0 0,1 0-1,-1-1 1,1 1 0,-1-1 0,0 0 0,-4 0 0,-10-3-7832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3.877"/>
    </inkml:context>
    <inkml:brush xml:id="br0">
      <inkml:brushProperty name="width" value="0.025" units="cm"/>
      <inkml:brushProperty name="height" value="0.025" units="cm"/>
    </inkml:brush>
  </inkml:definitions>
  <inkml:trace contextRef="#ctx0" brushRef="#br0">168 384 8712,'0'0'9294,"-11"-5"-6016,4 2-2576,4 1-515,0 0 0,0 0 1,0 0-1,-1 1 0,1-1 0,-1 1 1,1 0-1,-1 0 0,0 0 0,1 1 1,-1-1-1,0 1 0,0 0 0,1 0 1,-1 0-1,0 1 0,1-1 0,-1 1 1,-5 1-1,3 3-83,0 0 0,0 1 0,0 0 0,1-1 0,0 2 0,0-1 0,0 0 0,1 1 0,0 0 0,1 0 0,-1 0 0,1 1 0,1-1 0,-1 1 0,1-1 0,1 1 0,-1 0 0,1 0 0,1 0 0,0 0 0,0 0 0,1 9 0,-1-16-104,0 0 1,0-1 0,0 1-1,1 0 1,-1-1-1,0 1 1,0 0 0,1-1-1,-1 1 1,0 0 0,1-1-1,-1 1 1,1-1 0,-1 1-1,1-1 1,-1 1 0,1-1-1,-1 1 1,1-1 0,-1 1-1,1-1 1,0 0-1,-1 1 1,1-1 0,0 0-1,-1 0 1,1 1 0,0-1-1,-1 0 1,2 0 0,23-9 47,13-27 60,-18 5-33,-2 0-1,-1-2 1,-1 0 0,-3-1-1,0 0 1,-2-1 0,-2 0 0,-1-1-1,-2 0 1,-1 0 0,0-53 0,-9 216 923,1-52-827,7 87 0,-3-154-144,0 0 0,1 0 0,0 0 0,0 0 0,1 0 0,4 7 1,-7-13-14,1-1 0,-1 0 1,1 1-1,-1-1 1,1 0-1,0 0 0,0 1 1,0-1-1,0 0 1,0 0-1,0 0 0,0 0 1,0 0-1,0 0 1,0 0-1,0-1 1,1 1-1,-1 0 0,0-1 1,1 1-1,-1 0 1,0-1-1,1 0 0,-1 1 1,1-1-1,-1 0 1,0 0-1,1 0 1,-1 0-1,1 0 0,-1 0 1,1 0-1,-1 0 1,1-1-1,-1 1 0,0 0 1,1-1-1,-1 1 1,0-1-1,1 0 1,1-1-1,4-3 24,0-1 0,-1 0 1,0 0-1,0-1 0,0 1 0,-1-1 1,0-1-1,0 1 0,-1-1 0,4-8 0,5-12 80,14-47 1,-19 48-157,-1 0 1,-2-1 0,-1 1-1,-1-1 1,-1 0-1,-3-36 1,-3 71-213,0 15 233,2 2 15,-1 6 2,1 0 1,2 0-1,1 0 0,1 0 1,7 34-1,-8-61 5,0 0 0,0-1 0,0 1 0,0 0 0,0-1 0,0 1 0,1-1 0,-1 1 0,1-1 0,0 0 0,2 3 0,-3-4 8,0-1-1,0 1 0,0 0 0,0-1 0,0 1 0,0-1 0,0 1 0,0-1 0,0 0 0,0 1 1,0-1-1,0 0 0,1 0 0,-1 0 0,0 1 0,0-1 0,0 0 0,0-1 0,3 1 0,-1-1 9,0-1 0,0 1 0,0-1 0,0 1 0,-1-1-1,1 0 1,0 0 0,-1-1 0,1 1 0,-1 0 0,0-1-1,0 0 1,0 1 0,0-1 0,0 0 0,2-6 0,6-16-2,-1 0 0,-1 0 0,-1-1 0,-2 0 0,0-1 0,-2 1 0,-1-1 0,-1-39 0,-9 210-84,7-123 97,1 39 87,0-58-102,0 0 1,0 0-1,0 0 1,0 0-1,0 0 1,1 0-1,-1 1 1,1-2-1,0 1 1,-1 0-1,1 0 1,0 0-1,0 0 1,0 0-1,1-1 1,-1 1-1,0 0 1,1-1-1,-1 1 1,3 1-1,-3-2-16,1-1 0,-1 0 0,1 0 0,-1 1 0,1-1 0,-1 0 1,1 0-1,-1 0 0,1-1 0,-1 1 0,1 0 0,-1 0 0,1-1 0,-1 1 0,0-1 0,1 0 0,-1 1 0,0-1 0,1 0 0,-1 0 0,0 1 0,0-1 0,0 0 0,1 0 0,-1 0 0,0-1 0,0 1 0,-1 0 0,1 0 0,0-1 0,0 0 0,26-49-6,-22 41 4,25-80 1,-25 70 0,1-1 0,18-38 0,-18 120 0,-9-38 0,3-23 0,0 0 0,0 0 0,-1 0 0,1 0 0,0 0 0,0 0 0,0 0 0,-1 0 0,1 0 0,0 1 0,0-1 0,0 0 0,-1 0 0,1 0 0,0 0 0,0 0 0,0-1 0,-1 1 0,1 0 0,0 0 0,0 0 0,0 0 0,0 0 0,-1 0 0,1 0 0,0 0 0,0 0 0,0 0 0,0-1 0,-1 1 0,1 0 0,0 0 0,0 0 0,0 0 0,0 0 0,0-1 0,0 1 0,-1 0 0,1 0 0,0 0 0,0 0 0,0-1 0,0 1 0,0 0 0,0 0 0,0 0 0,0-1 0,-2-3 0,0 1 0,1-1 0,0 0 0,0 0 0,0 0 0,0-1 0,0 1 0,1-5 0,-1 7-111,1 0 0,0 0 0,0 0 0,1 0 0,-1 0 0,0 0 0,1 0 0,-1 0 0,1 0 0,0 0 0,-1 0 0,1 1-1,0-1 1,0 0 0,0 0 0,1 1 0,-1-1 0,2-2 0,33-13-3922,-21 11 2873,36-15-8807,-25 7 524</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4.345"/>
    </inkml:context>
    <inkml:brush xml:id="br0">
      <inkml:brushProperty name="width" value="0.025" units="cm"/>
      <inkml:brushProperty name="height" value="0.025" units="cm"/>
    </inkml:brush>
  </inkml:definitions>
  <inkml:trace contextRef="#ctx0" brushRef="#br0">197 352 10314,'0'0'13693,"-11"0"-12231,-1 0-1265,6-1-76,-1 0 0,1 1 0,-1 0 0,1 0 0,-1 0 0,1 1 1,-1 0-1,1 0 0,0 1 0,-1 0 0,1 0 0,0 0 0,0 1 0,0 0 0,1 0 0,-1 0 0,-7 7 0,8-5-46,0 0 1,0 1-1,1-1 0,-1 1 1,1 0-1,0 1 0,1-1 0,-1 1 1,1-1-1,1 1 0,-1 0 1,1 0-1,1 0 0,-1 0 0,1 1 1,0-1-1,1 0 0,0 14 1,1-20-61,-1 1 1,1-1-1,0 0 0,-1 0 1,1 0-1,0 1 1,0-1-1,0 0 1,0 0-1,0 0 1,0-1-1,0 1 0,0 0 1,0 0-1,1 0 1,-1-1-1,0 1 1,1-1-1,-1 1 1,0-1-1,1 0 0,-1 1 1,0-1-1,1 0 1,-1 0-1,1 0 1,-1 0-1,0 0 0,1 0 1,-1 0-1,1 0 1,-1-1-1,0 1 1,1 0-1,-1-1 1,2 0-1,4-1 1,0 0 0,0-1 0,0 1 0,-1-1 0,13-8 0,-4 0-11,-1-2 0,-1 0 0,0 0-1,0-1 1,-1-1 0,-1 0 0,-1-1 0,0 0 0,-1 0-1,-1-1 1,9-24 0,-9 17 7,0-1 0,-2 0 0,0 0 0,-2-1 1,-1 1-1,-1-1 0,-2-44 0,0 67-13,0 0 1,-1 0 0,1 0-1,0 0 1,-1 1 0,0-1-1,1 0 1,-1 1 0,0-1-1,0 0 1,-1 1 0,1-1-1,0 1 1,-1-1-1,0 1 1,1 0 0,-1 0-1,0 0 1,0 0 0,0 0-1,-1 0 1,1 0 0,0 1-1,-1-1 1,1 1 0,-1 0-1,1 0 1,-1 0-1,-4-2 1,3 3-3,0 0 0,0-1-1,0 2 1,0-1 0,0 0-1,0 1 1,0 0 0,0 0-1,0 0 1,0 0 0,0 1-1,1-1 1,-1 1 0,1 0 0,-1 0-1,1 0 1,0 1 0,-1-1-1,1 1 1,-3 4 0,-7 6-10,0 2 0,-17 27 1,26-36 44,0 0 1,1 0-1,0 1 1,0-1 0,1 1-1,-1 0 1,1 0-1,1 0 1,0 0-1,-1 10 1,2-17-25,0 1 0,0-1 0,1 1 0,-1 0 1,0-1-1,1 1 0,-1-1 0,0 1 0,1-1 0,-1 1 0,1-1 0,-1 1 0,1-1 0,-1 1 1,1-1-1,-1 0 0,1 1 0,-1-1 0,1 0 0,0 0 0,-1 1 0,1-1 0,-1 0 1,1 0-1,0 0 0,-1 0 0,1 1 0,0-1 0,-1 0 0,1 0 0,0 0 0,-1-1 0,1 1 1,0 0-1,-1 0 0,2-1 0,27-4 47,-29 5-52,42-12 168,-26 6-392,1 1 0,0 1 0,-1 0 0,1 1 0,33-1 0,-46 5 192,0-1 0,0 1 0,0-1 0,0 1 0,0 0 0,0 1 0,0-1 0,0 1 0,-1-1 0,1 1-1,-1 0 1,1 1 0,-1-1 0,0 0 0,0 1 0,0 0 0,0 0 0,0 0 0,-1 0 0,1 0 0,-1 1 0,0-1 0,0 1 0,0-1 0,0 1 0,-1 0 0,1-1 0,-1 1 0,0 0-1,1 7 1,2 14 83,0 0 0,-1 0-1,-2 0 1,-2 31 0,-8 5-2794,1-42-3442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542"/>
    </inkml:context>
    <inkml:brush xml:id="br0">
      <inkml:brushProperty name="width" value="0.025" units="cm"/>
      <inkml:brushProperty name="height" value="0.025" units="cm"/>
    </inkml:brush>
  </inkml:definitions>
  <inkml:trace contextRef="#ctx0" brushRef="#br0">57 0 3748,'0'0'6406,"-10"65"-4036,7-34 32,1-4-576,1-3-801,1-6-609,0-2-320,0-8-736,-2-2-3845</inkml:trace>
  <inkml:trace contextRef="#ctx0" brushRef="#br0" timeOffset="1">24 550 18321,'0'0'1185,"-19"75"-1185,16-45-128,2-10-2018,1-7-3939,0-5-2660</inkml:trace>
  <inkml:trace contextRef="#ctx0" brushRef="#br0" timeOffset="2">20 1043 5605,'0'0'8328,"-10"68"-7015,5-40-704,5 1-577,0-4-64,0-2-416,5 0-834,1 3-2017,-1 1-2979</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332"/>
    </inkml:context>
    <inkml:brush xml:id="br0">
      <inkml:brushProperty name="width" value="0.025" units="cm"/>
      <inkml:brushProperty name="height" value="0.025" units="cm"/>
    </inkml:brush>
  </inkml:definitions>
  <inkml:trace contextRef="#ctx0" brushRef="#br0">43 141 5061,'0'0'16180,"4"13"-15389,49 171 904,44 166 555,-95-337-1778,1-1 0,-1 2 1,0 16-1,-3-30-466,1 0-1,0 0 0,0 0 0,0-1 1,0 1-1,0 0 0,0 0 0,0 0 1,0 0-1,0 0 0,0-1 0,0 1 1,-1 0-1,1 0 0,0 0 0,0 0 1,0 0-1,0 0 0,0-1 0,0 1 1,-1 0-1,1 0 0,0 0 0,0 0 1,0 0-1,0 0 0,-1 0 0,1 0 1,0 0-1,0 0 0,0 0 0,0 0 1,-1 0-1,1 0 0,0 0 1,0 0-1,0 0 0,0 0 0,-1 0 1,1 0-1,0 0 0,0 0 0,0 0 1,0 0-1,-1 1 0,1-1 0,0 0 1,0 0-1,0 0 0,0 0 0,0 0 1,-1 0-1,1 0 0,0 1 0,0-1 1,0 0-1,0 0 0,0 0 0,0 0 1,0 1-1,0-1 0,0 0 0,-14-21 39,2 0-1,0 0 0,-14-42 1,9 22-84,-12-26-638,-29-105 0,49 138 608,2 0 0,1 0-1,1-1 1,3 1 0,1-48-1,1 78 93,0 0 0,1 0 0,-1-1-1,1 1 1,0 0 0,0 0 0,0 0-1,0 1 1,1-1 0,0 0 0,-1 0 0,2 1-1,-1-1 1,0 1 0,1 0 0,-1-1 0,1 1-1,0 0 1,0 1 0,0-1 0,0 0 0,1 1-1,-1 0 1,1 0 0,-1 0 0,1 0 0,0 0-1,0 1 1,0 0 0,0 0 0,0 0 0,0 0-1,0 0 1,0 1 0,0 0 0,0 0 0,5 0-1,-4 1-13,1-1-1,0 1 0,0 0 1,-1 1-1,1-1 0,0 1 1,-1 0-1,0 1 1,1-1-1,-1 1 0,0 0 1,0 0-1,-1 1 0,1-1 1,-1 1-1,0 0 0,1 1 1,-2-1-1,1 1 1,0-1-1,-1 1 0,0 0 1,0 0-1,-1 0 0,4 11 1,-4-7 2,0-1 0,-1 0 0,-1 1 1,0-1-1,0 0 0,0 1 0,-1-1 1,0 1-1,-1-1 0,0 0 0,0 0 1,-1 0-1,1 0 0,-2 0 0,-6 11 1,7-12 33,-1-1 0,-1 1 0,1-1 1,-1 0-1,0 0 0,0-1 1,-1 1-1,0-1 0,0 0 0,0-1 1,0 1-1,-1-1 0,0 0 1,0-1-1,0 0 0,0 0 0,-8 2 1,14-5-104,1 0 0,-1 1 1,1-1-1,0 0 1,-1 0-1,1 0 1,-1 1-1,1-1 0,-1 0 1,1 0-1,-1 0 1,1 0-1,-1 0 1,1 0-1,-1 0 0,1 0 1,-1 0-1,1 0 1,-1-1-1,1 1 0,-1 0 1,1 0-1,-1 0 1,1-1-1,-1 1 1,1 0-1,0 0 0,-1-1 1,1 1-1,-1 0 1,1-1-1,0 1 0,-1 0 1,1-1-1,0 1 1,-1-1-1,8-18-2880,23-18-2823,-6 17 541,0 0-1522</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939"/>
    </inkml:context>
    <inkml:brush xml:id="br0">
      <inkml:brushProperty name="width" value="0.025" units="cm"/>
      <inkml:brushProperty name="height" value="0.025" units="cm"/>
    </inkml:brush>
  </inkml:definitions>
  <inkml:trace contextRef="#ctx0" brushRef="#br0">0 266 8776,'0'0'7575,"5"9"-4532,2 9-2045,0 1-1,-1 0 1,-1 0-1,-1 0 1,-1 1-1,1 22 1,-3-30-686,0 2-99,0 0 0,1 1 1,1-1-1,0 0 0,1 0 0,0-1 1,7 16-1,-11-29-203,1 1 0,-1 0 0,0-1 0,0 1 0,1 0 0,-1-1 0,0 1-1,1-1 1,-1 1 0,0 0 0,1-1 0,-1 1 0,1-1 0,-1 1 0,1-1 0,-1 0 0,1 1 0,-1-1 0,1 1 0,-1-1 0,1 0 0,0 1 0,-1-1 0,1 0 0,0 0 0,-1 0-1,1 1 1,0-1 0,-1 0 0,1 0 0,0 0 0,-1 0 0,1 0 0,0 0 0,-1 0 0,1-1 0,0 1 0,0 0 0,1-2 21,0 0 0,-1 1 1,1-1-1,-1 0 0,1 0 0,-1 0 1,0 0-1,0 0 0,0 0 0,0 0 1,1-4-1,14-62 375,-12 17-360,-2-1 1,-5-61-1,3 113-44,-5-36 17,5 35-3,0 0 0,0 0 0,0-1 0,0 1 0,-1 0 0,1 0 0,-1-1 0,1 1 0,0 0 0,-1 0 0,0 0 0,1 0 0,-1 0 0,0 0 0,0 0 0,1 0 0,-1 0 0,0 0 0,0 0 0,0 0 0,0 0 0,0 1 0,-2-2 0,3 3 12,-1 0-1,0 1 0,1-1 1,-1 0-1,1 0 0,-1 1 1,1-1-1,0 0 0,-1 1 0,1-1 1,0 0-1,0 1 0,0-1 1,0 0-1,0 1 0,0-1 1,1 2-1,-1 0 37,0 20 144,-1-13-184,0 0 0,1 0 0,0 0 0,1 0 0,0 0 0,1 0 0,0 0 0,0-1 0,1 1 0,0-1 0,8 16 0,-10-24-23,-1 0 1,1 0-1,-1 0 0,1 0 1,0 0-1,-1 0 0,1 0 0,0 0 1,0-1-1,0 1 0,0 0 0,0 0 1,0-1-1,0 1 0,0-1 1,0 1-1,0-1 0,0 1 0,0-1 1,0 0-1,0 1 0,0-1 1,0 0-1,1 0 0,-1 0 0,0 0 1,0 0-1,0 0 0,0 0 1,1 0-1,-1 0 0,0-1 0,0 1 1,0 0-1,0-1 0,0 1 0,0-1 1,0 1-1,0-1 0,0 0 1,0 1-1,0-1 0,0 0 0,0 0 1,0 0-1,-1 1 0,1-1 1,0 0-1,-1 0 0,1 0 0,0-2 1,5-5 11,-1 0 0,0 0 1,-1-1-1,6-15 1,6-24-7,-3 0 0,15-100 0,-29 181-91,2-1 0,8 52 0,-3-27 122,-6-54-33,2 28 52,2 1 0,11 45 1,-15-76-44,1 1 0,-1-1 1,0 0-1,1 0 1,-1 0-1,1 1 1,-1-1-1,1 0 0,-1 0 1,1 0-1,0 0 1,-1 0-1,1 0 1,0 0-1,0 0 0,0 0 1,0-1-1,0 1 1,1 1-1,-1-2 8,-1 0 0,1 0 0,0 0 0,0 0 0,-1-1 0,1 1 0,0 0 0,-1 0 0,1 0 0,-1-1 0,1 1 0,0 0 0,-1 0 0,1-1 0,-1 1 0,1-1 0,-1 1 0,1-1 0,-1 1 0,1-1 0,-1 1 0,1-1 0,-1 1 0,1-1 0,3-5 75,0 0 0,-1-1 0,0 1 0,0 0 0,2-9 0,12-53-80,-2-1 0,-4-1 1,4-132-1,-1 428-17,-13-203 0,-1-9 0,0 0 0,2-1 0,0 1 0,0 0 0,5 15 0,-7-29-1,0 1-1,0-1 1,0 1-1,1-1 1,-1 1-1,0-1 1,0 1 0,0-1-1,0 1 1,1-1-1,-1 1 1,0-1-1,0 1 1,1-1-1,-1 1 1,0-1 0,1 0-1,-1 1 1,0-1-1,1 0 1,-1 1-1,1-1 1,-1 0 0,1 1-1,-1-1 1,1 0-1,-1 0 1,1 0-1,-1 1 1,1-1 0,-1 0-1,1 0 1,0 0-1,10-14-207,1-26-1065,-8 11-3309,-2 0 0,-1-58 0,-1 83 4020,-3-59-7840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7.377"/>
    </inkml:context>
    <inkml:brush xml:id="br0">
      <inkml:brushProperty name="width" value="0.025" units="cm"/>
      <inkml:brushProperty name="height" value="0.025" units="cm"/>
    </inkml:brush>
  </inkml:definitions>
  <inkml:trace contextRef="#ctx0" brushRef="#br0">3 0 17360,'0'0'4832,"0"11"-3113,0-9-1818,-2 47 1246,2-47-1264,0 0-1,-1-1 1,2 1 0,-1 0 0,0-1 0,0 1 0,0 0 0,1-1-1,-1 1 1,1 0 0,0-1 0,-1 1 0,1 0 0,0-1 0,0 1 0,0-1-1,0 0 1,0 1 0,0-1 0,0 0 0,0 0 0,1 1 0,-1-1-1,0 0 1,1 0 0,-1 0 0,1-1 0,1 2 0,-1-2-734,-1 0 0,1 0 0,0 0 1,-1 0-1,1 0 0,-1 0 0,1 0 0,-1-1 0,1 1 1,-1-1-1,1 1 0,-1-1 0,3-1 0,16-13-3827,-1 0 5891,3 7 4394,-20 8-5263,-1 0 0,1-1 0,0 1 0,0 0-1,-1 1 1,1-1 0,0 0 0,0 0 0,-1 1-1,1-1 1,0 1 0,-1 0 0,1-1 0,-1 1-1,1 0 1,-1 0 0,1 0 0,-1 0 0,1 0-1,-1 0 1,2 2 0,-1 0 41,0 0-1,0 0 1,0 0 0,0 1 0,-1-1 0,1 1-1,-1-1 1,0 1 0,2 6 0,-1 8 228,0 1 1,0 0-1,-3 24 1,1-26-28,-2 11-159,2-23-241,4-12-270,1-4-163,-3 7 173,0 0-1,1 0 0,-1 1 1,1-1-1,-1 1 0,1 0 1,0-1-1,0 1 1,1 1-1,-1-1 0,0 0 1,1 1-1,0 0 0,0-1 1,-1 2-1,1-1 0,0 0 1,1 1-1,-1 0 0,0 0 1,0 0-1,1 0 0,-1 1 1,0-1-1,1 1 0,-1 0 1,0 1-1,7 0 0,-6 0 94,1 0 1,-1 1-1,1 0 0,-1 0 0,0 0 0,0 0 0,0 1 0,0 0 0,0 0 0,0 1 0,-1-1 0,0 1 0,0 0 0,0 0 0,0 0 0,0 0 0,-1 1 1,0 0-1,0-1 0,0 1 0,3 8 0,-2-2 304,-1 1-1,0 0 1,-1 0 0,0 0-1,-1 0 1,0 0 0,-1 0 0,-2 17-1,2-25-179,0-1-1,0 1 0,-1-1 1,1 1-1,-1-1 0,0 0 1,0 1-1,0-1 0,0 0 1,-1 0-1,1 0 0,-1 0 1,0 0-1,0 0 0,0 0 1,0 0-1,-1-1 0,1 1 1,-1-1-1,1 0 1,-1 0-1,0 0 0,0 0 1,0 0-1,0 0 0,0-1 1,0 0-1,0 1 0,-1-1 1,1 0-1,0-1 0,-7 2 1,7-2-154,0 0 1,0 0-1,0-1 1,1 1-1,-1-1 1,0 1-1,1-1 1,-1 0-1,0 0 1,1 0-1,-1-1 1,1 1-1,0 0 1,-1-1-1,1 0 1,0 1-1,0-1 1,0 0-1,0 0 1,0 0-1,0-1 1,1 1 0,-1 0-1,-1-4 1,-3-5-1393,1-1 1,0 0-1,1 0 1,-3-14-1,5 17-382,-10-32-7573</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171"/>
    </inkml:context>
    <inkml:brush xml:id="br0">
      <inkml:brushProperty name="width" value="0.025" units="cm"/>
      <inkml:brushProperty name="height" value="0.025" units="cm"/>
    </inkml:brush>
  </inkml:definitions>
  <inkml:trace contextRef="#ctx0" brushRef="#br0">20 299 10954,'0'0'11996,"11"6"-10181,-7-4-1735,-1 0 66,0 0 0,0-1 0,0 1 0,0-1 0,0 0 0,0 0 0,0 0 0,0 0 1,1 0-1,4 0 0,-6-2-45,0 1 1,0-1-1,-1 0 1,1 1-1,0-1 0,0 0 1,0 0-1,-1 0 1,1 0-1,0-1 0,-1 1 1,1 0-1,-1-1 1,1 1-1,-1-1 1,0 1-1,0-1 0,0 0 1,0 1-1,0-1 1,0 0-1,0 0 1,0 0-1,-1 0 0,1-2 1,4-9 191,0-1-1,-2 1 1,4-25 0,-6 31-240,0 1 0,-1 0-1,1-1 1,-2 1 0,1-1-1,-1 1 1,0 0 0,0-1-1,0 1 1,-4-10 0,4 15-37,1 0 1,-1-1 0,0 1-1,1 0 1,-1-1 0,0 1-1,0 0 1,0 0-1,0 0 1,0 0 0,0 0-1,0 0 1,0 0 0,-1 0-1,1 0 1,0 0-1,0 0 1,-1 1 0,1-1-1,-1 1 1,1-1 0,0 1-1,-1 0 1,1-1-1,-1 1 1,1 0 0,-1 0-1,1 0 1,-1 0 0,1 0-1,-1 0 1,1 0-1,-1 1 1,1-1 0,-1 0-1,1 1 1,-3 1 0,0 0-7,1 0 0,0 0 0,-1 0 0,1 1 0,0-1 1,0 1-1,1 0 0,-1 0 0,0 0 0,1 0 0,0 1 1,0-1-1,-2 5 0,-4 14 1,1 0-1,2 1 1,0 0 0,1 0-1,2 0 1,0 0 0,2 35-1,0-55-8,0-1 0,0 1 0,0-1-1,1 0 1,-1 1 0,1-1 0,-1 0-1,1 1 1,-1-1 0,1 0 0,0 0 0,0 0-1,2 4 1,-2-6 1,0 1 0,-1 0 0,1-1-1,0 1 1,0 0 0,0-1 0,-1 1 0,1-1 0,0 0 0,0 1-1,0-1 1,0 1 0,0-1 0,0 0 0,0 0 0,0 0-1,0 0 1,0 0 0,0 0 0,0 0 0,0 0 0,1 0-1,2-1 8,0-1 0,0 1-1,0-1 1,0 0-1,0 0 1,0 0 0,-1-1-1,1 1 1,-1-1-1,0 0 1,0 0-1,0 0 1,3-4 0,35-48 31,-32 41-34,0 0 0,1 1 0,1 0 1,0 1-1,0 0 0,1 0 1,1 1-1,16-10 0,-27 19-4,0 1-1,0 0 0,0 0 1,0 0-1,0 1 0,0-1 1,0 0-1,0 1 1,1-1-1,-1 1 0,0 0 1,0 0-1,0 0 0,1 0 1,-1 0-1,0 0 1,0 1-1,0-1 0,1 1 1,-1-1-1,0 1 0,2 1 1,-1 0 5,-1 0 1,1 0-1,-1 0 1,1 0 0,-1 1-1,0-1 1,0 1 0,0 0-1,0 0 1,0-1-1,-1 1 1,1 0 0,0 4-1,4 9 29,-2 1-1,0 0 1,0 0-1,0 25 1,-9-75 1,-1 0 0,-2 1 0,-1 1 0,-2-1-1,-1 1 1,-1 1 0,-2 1 0,-1 0 0,-22-31 0,53 78-2104,-13-14 1446,1-1-1,0 0 1,0 0-1,1-1 1,-1 1 0,1-1-1,-1 1 1,1-1 0,0 0-1,-1-1 1,1 1-1,0-1 1,0 1 0,1-1-1,-1 0 1,0-1 0,0 1-1,6-1 1,13-2-7724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532"/>
    </inkml:context>
    <inkml:brush xml:id="br0">
      <inkml:brushProperty name="width" value="0.025" units="cm"/>
      <inkml:brushProperty name="height" value="0.025" units="cm"/>
    </inkml:brush>
  </inkml:definitions>
  <inkml:trace contextRef="#ctx0" brushRef="#br0">45 65 11883,'-5'-10'2936,"-15"-32"582,8 29-361,7 20-1384,4 22-368,1-25-1195,-1 57 618,2 1-1,3 0 1,3-1-1,3 0 0,23 79 1,-31-133-766,1 0 0,0 0 0,0-1 0,0 1 1,1-1-1,7 9 0,-11-14-51,1 0 0,0 0 1,0 0-1,0 0 0,0 0 1,0 0-1,0-1 0,0 1 1,0 0-1,0-1 0,0 1 1,1-1-1,-1 1 0,0-1 1,0 1-1,1-1 0,-1 0 1,0 0-1,0 1 0,1-1 1,-1 0-1,0 0 0,1 0 0,-1 0 1,0-1-1,0 1 0,1 0 1,-1-1-1,0 1 0,0 0 1,1-1-1,-1 0 0,0 1 1,0-1-1,0 0 0,0 1 1,0-1-1,0 0 0,0 0 1,0 0-1,0 0 0,0 0 1,0 0-1,-1 0 0,2-2 0,9-14 59,-1-1-1,-1 0 1,0-1-1,-1 0 1,-1 0-1,8-36 1,-1 6-39,-2 8-12,18-45 21,-30 85-40,0 0 0,0 1 0,1-1 1,-1 0-1,0 1 0,0-1 0,1 0 0,-1 1 0,0-1 1,1 1-1,-1-1 0,1 1 0,-1-1 0,0 1 0,1-1 1,-1 1-1,1-1 0,0 1 0,-1 0 0,1-1 0,-1 1 0,1 0 1,0-1-1,-1 1 0,1 0 0,0 0 0,8 13 19,-2 31 98,-7-42-102,3 79 175,-3-53-522,2 0 1,0-1-1,9 42 0,-5-63-3152,1-15 969,3-21-1459,-9 27 3105,10-32-5959,-1-8-4362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876"/>
    </inkml:context>
    <inkml:brush xml:id="br0">
      <inkml:brushProperty name="width" value="0.025" units="cm"/>
      <inkml:brushProperty name="height" value="0.025" units="cm"/>
    </inkml:brush>
  </inkml:definitions>
  <inkml:trace contextRef="#ctx0" brushRef="#br0">48 84 13453,'0'0'5402,"-4"13"-1932,2-6-3030,-28 121 4067,25-105-3903,2 0-1,0 0 1,2 1-1,1 26 1,0-49-596,0 0 1,0 0-1,0 0 1,0 0-1,0 0 1,0 0-1,0-1 0,0 1 1,1 0-1,-1 0 1,0 0-1,0 0 1,1 0-1,-1-1 0,1 1 1,-1 0-1,1 0 1,-1-1-1,1 1 1,-1 0-1,1-1 0,-1 1 1,1 0-1,0-1 1,-1 1-1,1-1 1,0 1-1,0-1 0,-1 1 1,1-1-1,0 0 1,0 1-1,0-1 1,0 0-1,0 0 0,-1 1 1,1-1-1,0 0 1,0 0-1,0 0 1,0 0-1,0 0 0,0-1 1,0 1-1,-1 0 1,3-1-1,0 0 1,0 0 1,-1 0-1,1-1 1,0 0-1,-1 1 0,1-1 1,-1 0-1,1 0 0,-1 0 1,0-1-1,0 1 0,2-4 1,6-12 4,-1 0 0,-1-1-1,-1 0 1,-1-1 0,0 1 0,-2-1 0,0-1 0,-1 1 0,-1 0 0,-1-1-1,-1 1 1,-1-1 0,-1 1 0,-4-22 0,5 38-4,0 1 0,0-1-1,0 1 1,-1-1 0,1 1 0,-1-1 0,0 1-1,0 0 1,0 0 0,-1 0 0,-4-5 0,6 8-6,1-1 0,0 1 1,-1-1-1,1 1 1,-1 0-1,1-1 1,-1 1-1,0 0 0,1 0 1,-1-1-1,1 1 1,-1 0-1,1 0 1,-1 0-1,0 0 1,1 0-1,-1 0 0,1-1 1,-1 2-1,0-1 1,1 0-1,-1 0 1,1 0-1,-1 0 1,0 0-1,0 1 0,0 0 5,0 0-1,0 0 0,0 0 1,0 0-1,0 1 0,0-1 1,0 0-1,1 0 0,-1 1 1,1-1-1,-1 1 0,1-1 1,-1 0-1,1 1 0,0-1 1,-1 3-1,-2 17 33,0 1 0,2-1 1,0 1-1,1-1 0,2 1 0,4 29 0,-6-50-61,0 1-1,1-1 0,-1 0 1,0 0-1,0 0 0,1 0 0,-1 0 1,1 0-1,-1 0 0,1 0 1,-1 0-1,1 0 0,-1-1 1,1 1-1,0 0 0,-1 0 0,1 0 1,0-1-1,0 1 0,0 0 1,0-1-1,0 1 0,0-1 0,0 1 1,-1-1-1,2 1 0,-1-1 1,1 1-1,-1-2-62,1 1-1,0 0 1,0-1 0,-1 1-1,1-1 1,-1 0 0,1 1-1,0-1 1,-1 0 0,1 0-1,-1 0 1,0 0 0,1-1-1,-1 1 1,2-2 0,4-5-588,0-1 1,0 0 0,-1 0 0,6-12-1,1-7-3335,13-46-1,-8 14-2271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9.716"/>
    </inkml:context>
    <inkml:brush xml:id="br0">
      <inkml:brushProperty name="width" value="0.025" units="cm"/>
      <inkml:brushProperty name="height" value="0.025" units="cm"/>
    </inkml:brush>
  </inkml:definitions>
  <inkml:trace contextRef="#ctx0" brushRef="#br0">32 0 16432,'0'0'2055,"-5"10"32,0 4-1466,0-1-1,1 1 1,0 1-1,1-1 1,1 0 0,0 1-1,1 17 1,16 151 1206,-1-40-147,-13-126-1471,-1-3-33,0 0 0,2-1 0,-1 1 0,2 0 0,5 19 0,-8-33-169,1 1-1,-1 0 0,0 0 0,0 0 1,0-1-1,1 1 0,-1 0 0,0 0 0,1-1 1,-1 1-1,0 0 0,1-1 0,-1 1 1,1 0-1,-1-1 0,1 1 0,0-1 1,-1 1-1,1-1 0,0 1 0,-1-1 0,1 1 1,0-1-1,-1 0 0,1 1 0,0-1 1,0 0-1,-1 0 0,1 1 0,0-1 1,0 0-1,0 0 0,-1 0 0,1 0 0,0 0 1,0 0-1,0 0 0,-1 0 0,1-1 1,0 1-1,0 0 0,0 0 0,-1-1 1,1 1-1,0 0 0,-1-1 0,1 1 0,0-1 1,-1 1-1,1-1 0,0 1 0,-1-1 1,1 1-1,-1-1 0,1 0 0,-1 1 1,1-1-1,0-1 0,27-41 128,-1-14-493,-3 0-1,30-111 1,-52 194 663,1-1 0,1 1 1,2-1-1,14 44 0,-19-67-300,0 0-1,0-1 1,0 1-1,1 0 1,-1 0 0,0 0-1,1-1 1,-1 1-1,1-1 1,-1 1-1,1-1 1,0 1-1,0-1 1,-1 0 0,1 0-1,0 0 1,0 0-1,0 0 1,0-1-1,1 1 1,-1-1-1,2 1 1,-1-1 4,0 0 1,0-1-1,0 1 0,0-1 1,-1 0-1,1 0 1,0 0-1,-1 0 0,1 0 1,0-1-1,-1 1 0,0-1 1,1 0-1,2-2 0,7-8 22,0-1-1,-1 0 1,0-1-1,11-19 0,-20 31-30,128-211-26,-130 211 27,1 1 1,0-1 0,0 1-1,0 0 1,0-1 0,0 1-1,0 0 1,0 0-1,0-1 1,0 1 0,0 0-1,1 0 1,-1 0-1,0 1 1,1-1 0,1-1-1,-2 2 1,-1 0 0,1 0 0,-1 1 0,1-1 0,0 0 0,-1 0 0,1 0 0,-1 1 0,1-1 0,-1 0 0,1 1 0,-1-1 0,1 0 0,-1 1 0,1-1 0,-1 0 0,0 1 0,1-1 0,-1 1 0,1-1 0,-1 1 0,0-1 0,1 1 0,-1-1 0,0 1 0,0 0 0,0-1 0,1 2 0,10 59 105,-9-44-54,0-8 14,-1 0-1,1 0 1,1 0-1,0 0 0,0-1 1,1 1-1,-1-1 1,10 14-1,-9-17-51,0-1 1,1 1-1,-1-1 1,1 0-1,0 0 0,0 0 1,0 0-1,1-1 1,-1 0-1,1 0 0,0-1 1,0 1-1,9 1 0,0 0-80,0 1 0,-1 0 0,1 1 0,-1 0 0,0 1-1,-1 1 1,15 11 0,-22-14 58,0 0 0,-1 1 1,0 0-1,0 0 0,0 0 0,-1 1 0,0-1 1,0 1-1,-1 0 0,1 0 0,-2 0 0,1 1 1,-1-1-1,0 1 0,0-1 0,0 10 1,0 1 79,-1-1 0,-1 1 0,0-1 1,-1 0-1,-5 27 0,5-37-48,-1-1 0,1 1-1,-1 0 1,-1-1 0,1 0-1,-1 1 1,0-1-1,-1 0 1,1-1 0,-1 1-1,0-1 1,-1 1 0,1-1-1,-1 0 1,0-1 0,0 1-1,-7 3 1,10-7-24,0 1 0,0-1 0,0 0 0,0 0 0,0 0 0,0-1 0,0 1 0,0 0 0,-1-1 0,1 0 0,0 1 0,-1-1 0,1 0 0,0 0 0,0 0 0,-1 0 0,1-1 0,0 1 0,0-1 0,-1 1 0,-3-2 0,3 0 0,0 0 0,0 0 0,1-1 0,-1 1 0,0 0 0,1-1 0,-1 0 0,1 0 0,0 1 0,0-2 0,0 1 0,-2-5 0,-2-6 0,1-1 0,0 0 0,0 0 0,2 0 0,-3-20 0,3 0 0,1-1 0,2 1 0,1-1 0,2 1 0,1 0 0,2 0 0,1 0 0,2 1 0,19-48 0,-21 63 0,0 0 0,-1 0 0,-1-1 0,-1 0 0,0 0 0,1-32 0,-8 49 0,-2 10 0,5-5 0,-1-1 0,0 1 0,1-1 0,-1 1 0,1 0 0,0-1 0,0 1 0,-1 0 0,1-1 0,0 1 0,0 0 0,1-1 0,-1 4 0,2-3 0,-1-1 0,0 1 0,1-1 0,-1 0 0,1 1 0,0-1 0,-1 0 0,1 0 0,0 0 0,0 0 0,-1 0 0,1 0 0,0-1 0,0 1 0,0-1 0,0 1 0,0-1 0,0 0 0,0 0 0,0 0 0,0 0 0,0 0 0,4 0 0,2-1 0,0 1 0,0-1 0,-1 0 0,16-5 0,7-10-2409,-26 13 1377,1 1 0,-1-1-1,1 1 1,0-1 0,0 1-1,0 1 1,0-1 0,0 1-1,9-2 1</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069"/>
    </inkml:context>
    <inkml:brush xml:id="br0">
      <inkml:brushProperty name="width" value="0.025" units="cm"/>
      <inkml:brushProperty name="height" value="0.025" units="cm"/>
    </inkml:brush>
  </inkml:definitions>
  <inkml:trace contextRef="#ctx0" brushRef="#br0">136 235 9833,'0'0'7410,"2"-9"-5307,3-31-208,-5 39-1811,0 0-1,0-1 0,0 1 0,-1 0 0,1 0 0,0 0 0,-1 1 0,1-1 0,-1 0 0,1 0 0,-1 0 0,1 0 0,-1 0 0,0 0 1,1 1-1,-1-1 0,0 0 0,0 0 0,0 1 0,1-1 0,-1 1 0,0-1 0,0 1 0,0-1 0,0 1 0,0-1 0,0 1 0,0 0 1,0 0-1,0-1 0,0 1 0,0 0 0,0 0 0,-2 0 0,-32 4 1830,31-2-1849,0 1 0,-1-1-1,1 1 1,1 1 0,-1-1 0,0 0-1,1 1 1,-1 0 0,1-1 0,0 1 0,1 1-1,-1-1 1,1 0 0,-1 1 0,1-1 0,0 1-1,-1 5 1,-2 8 268,0 0 1,1 0-1,-2 23 0,4-25 27,1 1 0,0-1 0,2 1 1,3 23-1,-4-38-321,0 0 0,1 1 0,-1-1 0,1 0 1,0 0-1,-1 0 0,1 0 0,0 0 0,0 0 1,1-1-1,-1 1 0,0 0 0,0 0 0,1-1 1,-1 1-1,1-1 0,-1 1 0,4 1 0,-3-3-23,0 0 0,0 1 0,0-1 1,0 0-1,0 0 0,0 0 0,1 0 0,-1 0 0,0-1 0,0 1 0,0-1 0,0 1 0,0-1 0,0 0 0,0 0 0,0 0 0,0 0 0,0 0 0,-1 0 0,1-1 1,0 1-1,-1 0 0,3-3 0,6-5 71,0-1 0,-1 0 0,0-1 0,0 0 0,-1 0 0,-1-1 0,8-15 0,2-8 5,17-50 0,-27 67-74,-1 0-1,0-1 1,-2 0-1,0 0 1,-1 0 0,-1 0-1,-1 0 1,-1-20-1,0 38-14,0 1-1,0 0 0,1 0 0,-1-1 0,0 1 0,0 0 1,0 0-1,0-1 0,0 1 0,0 0 0,-1 0 0,1-1 1,0 1-1,0 0 0,0 0 0,0-1 0,0 1 0,0 0 1,0 0-1,0-1 0,-1 1 0,1 0 0,0 0 0,0 0 1,0-1-1,0 1 0,-1 0 0,1 0 0,0 0 0,0 0 1,0 0-1,-1-1 0,1 1 0,0 0 0,0 0 0,-1 0 1,1 0-1,0 0 0,0 0 0,-1 0 0,1 0 0,0 0 0,-1 0 1,-9 10 14,-5 18 12,5 8 5,2 0 0,2 1 0,1 0 0,2 0-1,1 0 1,6 72 0,-3-105-98,-1 0-1,1 0 1,0-1-1,0 1 1,0 0 0,0-1-1,1 1 1,-1-1-1,1 1 1,0-1 0,3 4-1,-4-6 29,0 0-1,0 0 1,-1-1-1,1 1 1,0 0-1,0-1 1,0 1-1,0-1 1,0 1-1,0-1 1,0 0-1,0 1 1,1-1-1,-1 0 1,0 0-1,0 1 1,0-1-1,0 0 1,0 0-1,0 0 1,1-1-1,-1 1 1,0 0 0,0 0-1,0-1 1,0 1-1,0 0 1,0-1-1,0 1 1,0-1-1,0 1 1,0-1-1,0 0 1,0 1-1,0-1 1,-1 0-1,1 0 1,0 0-1,0 0 1,-1 1-1,1-1 1,0 0-1,0-1 1,9-12-1003,0 0 1,-1 0-1,-1 0 0,0-1 1,-1-1-1,0 1 1,-2-1-1,0 0 1,5-26-1,-1-6-2737,-3 0 0,1-53-1,-6 23-1079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397"/>
    </inkml:context>
    <inkml:brush xml:id="br0">
      <inkml:brushProperty name="width" value="0.025" units="cm"/>
      <inkml:brushProperty name="height" value="0.025" units="cm"/>
    </inkml:brush>
  </inkml:definitions>
  <inkml:trace contextRef="#ctx0" brushRef="#br0">22 67 4901,'-2'-15'804,"-6"-31"9668,4 40-5264,1 28-3318,-1 196 1409,4-216-3285,0 0-1,-1 0 1,1 0-1,0-1 1,0 1-1,0 0 0,0 0 1,1 0-1,-1-1 1,1 1-1,-1 0 1,1-1-1,-1 1 0,1 0 1,0-1-1,0 1 1,0 0-1,0-1 1,0 0-1,0 1 0,0-1 1,0 1-1,0-1 1,1 0-1,-1 0 1,3 2-1,-1-3-21,-1 0 0,0 0 1,0 0-1,0 0 0,0-1 0,0 1 1,0-1-1,0 1 0,0-1 1,0 0-1,0 0 0,0 0 0,0 0 1,0 0-1,0 0 0,0-1 0,-1 1 1,1-1-1,-1 1 0,1-1 0,2-3 1,2-1-123,5-6-152,0 0-1,26-18 1,-35 28 261,0 0 1,1 0-1,-1 1 1,0-1-1,1 1 1,-1 0-1,1 0 1,0-1-1,-1 2 1,1-1-1,0 0 1,0 1-1,-1-1 1,1 1-1,0 0 1,0 0-1,0 0 1,0 0-1,-1 0 1,1 1-1,0-1 1,0 1-1,-1 0 1,5 1-1,-5 1 93,0-1 0,0 0-1,0 0 1,-1 1 0,1-1 0,-1 1-1,0-1 1,1 1 0,-1 0 0,0 0-1,-1-1 1,1 1 0,0 0 0,-1 0-1,0 0 1,1 0 0,-1 0 0,-1 5-1,1 2 391,0-1 0,-1 1 0,-1 0 0,-3 15 0,1-14-223,-1 0 0,0-1 1,-1 1-1,0-1 0,0-1 0,-1 1 0,0-1 1,-12 11-1,14-15-128,0 0 0,0 0 0,0-1 0,-1 1 0,0-1-1,0-1 1,0 1 0,0-1 0,-1 0 0,1-1 0,-1 1 0,0-1 0,0 0 0,-13 1 0,18-3-138,1 0 0,-1 0 0,1 0 0,-1 0 0,1 0 0,0-1 0,-1 1 0,1 0 0,-1-1 0,1 1 0,0-1 0,-1 0-1,1 1 1,0-1 0,0 0 0,0 0 0,0 0 0,-1 0 0,1 0 0,0 0 0,0 0 0,1 0 0,-2-2 0,0 1-118,1-1 1,0 0-1,0 0 0,0 0 0,0 0 1,1 0-1,-1 0 0,1 0 1,-1 0-1,1-5 0,1 1-243,-1 0 0,1 0 0,1 0-1,-1 0 1,1 0 0,0 0 0,0 1-1,1-1 1,5-9 0,3 3-2371,0-1 0,1 2 0,0 0 0,23-18 0,-4 7-6439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723"/>
    </inkml:context>
    <inkml:brush xml:id="br0">
      <inkml:brushProperty name="width" value="0.025" units="cm"/>
      <inkml:brushProperty name="height" value="0.025" units="cm"/>
    </inkml:brush>
  </inkml:definitions>
  <inkml:trace contextRef="#ctx0" brushRef="#br0">160 13 16239,'0'0'6860,"-11"-3"-4329,4 0-2170,5 2-284,-1 0 0,0 0 0,1 0 0,-1 0 0,0 1 0,0-1 0,0 1 0,0-1 0,0 1 0,0 0 0,0 0-1,1 0 1,-1 1 0,0-1 0,0 1 0,0 0 0,0-1 0,0 1 0,1 1 0,-1-1 0,1 0 0,-1 1 0,0-1-1,-2 3 1,-2 3-1,1-1 0,0 1-1,0 0 1,0 1 0,1-1-1,0 1 1,1 0-1,0 1 1,0-1 0,1 1-1,0-1 1,0 1 0,1 0-1,0 0 1,1 0-1,0 0 1,0 17 0,1-25-74,0-1 1,1 1-1,-1-1 1,1 1-1,-1-1 1,1 1-1,-1-1 1,1 1-1,-1-1 1,1 1-1,-1-1 1,1 1-1,0-1 1,-1 0-1,1 0 1,0 1-1,-1-1 1,1 0-1,0 0 1,-1 0-1,1 1 1,0-1-1,-1 0 1,1 0-1,0 0 1,-1 0-1,1 0 1,0 0-1,0-1 1,-1 1-1,1 0 1,0 0-1,-1 0 1,1-1-1,0 1 1,-1 0-1,1-1 1,-1 1-1,1 0 1,0-1-1,0 0 1,29-16 73,-16 6-101,2 1 0,0 0 0,21-9 0,-31 16-40,0 1 0,1 0 0,-1 0 0,1 0 0,-1 1 0,1 0 0,-1 0 0,1 1 0,0 0 0,-1 0 0,1 0 0,11 3 0,-17-3 59,0 0-1,1 1 0,-1-1 1,0 1-1,1-1 0,-1 1 1,0 0-1,0-1 0,0 1 1,0 0-1,0 0 0,0 0 1,0 0-1,0 0 0,0 0 1,0 0-1,0 0 0,-1 0 1,1 0-1,0 1 0,-1-1 1,1 0-1,0 2 0,-1 0 62,1 1 0,0-1 0,-1 1 0,0-1 0,0 1 0,0 0 0,0-1 0,-2 7 0,0-1 260,0 0-1,-1 0 0,0 0 1,0 0-1,-1-1 1,-6 10-1,-44 54 826,50-67-1092,0 0 0,-1 0 1,1-1-1,-1 1 0,0-1 0,0 0 1,0-1-1,-1 1 0,1-1 0,-1 0 1,-11 3-1,17-6-81,-1 0 1,1 0-1,-1 0 0,1-1 1,-1 1-1,1 0 0,-1-1 1,1 1-1,0 0 0,-1-1 1,1 1-1,0 0 0,-1-1 0,1 1 1,0-1-1,-1 1 0,1 0 1,0-1-1,0 1 0,-1-1 1,1 1-1,0-1 0,0 1 1,0-1-1,0 1 0,0-1 1,0 1-1,0-1 0,0 1 1,0-1-1,0 1 0,0-1 1,0 1-1,0-1 0,0 1 0,1-2 1,1-21-2507,2 11 1120,0 0 0,1 0-1,0 0 1,1 1 0,8-12-1,-1 0-1744,9-16-3317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7.072"/>
    </inkml:context>
    <inkml:brush xml:id="br0">
      <inkml:brushProperty name="width" value="0.025" units="cm"/>
      <inkml:brushProperty name="height" value="0.025" units="cm"/>
    </inkml:brush>
  </inkml:definitions>
  <inkml:trace contextRef="#ctx0" brushRef="#br0">17 1 6438,'0'0'20190,"-3"9"-18461,0-3-1519,1 1 0,0-1 0,0 1 0,1-1 0,-1 1 0,1 0 0,1 0 0,0-1 0,0 1 0,0 0 0,0 0 0,1 0 0,0-1 0,1 1 0,0 0 0,0-1 0,0 0 0,1 1 0,-1-1 0,5 6 0,-3-6-614,0-1 0,0 0 0,1 0 0,-1 0 0,1-1 1,0 0-1,1 0 0,-1 0 0,0 0 0,1-1 0,0 0 0,0 0 0,8 2 0,-11-4 132,0 0 0,1 0 0,-1-1 0,0 1 0,0-1 0,1 0 0,-1 0 0,0 0 0,0 0 0,1-1 0,-1 1 0,0-1 0,0 0 0,0 0 0,0 0 0,0 0 0,0-1 0,0 1 0,0-1 0,0 0 0,0 1 0,-1-1 0,1-1 0,-1 1 0,0 0 0,1-1 0,-1 1 0,2-4 0,18-30-10627,-13 19 7632,1 1 4191,-3 6 3133,2 2 11096,-10 23-13696,-7 12-698,0-1-1,-2 0 1,-1 0-1,-1-1 1,-15 24-1,-1 3 83,-55 90-115,88-149-1586,17-34-14220,-14 17 2801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2.542"/>
    </inkml:context>
    <inkml:brush xml:id="br0">
      <inkml:brushProperty name="width" value="0.025" units="cm"/>
      <inkml:brushProperty name="height" value="0.025" units="cm"/>
    </inkml:brush>
  </inkml:definitions>
  <inkml:trace contextRef="#ctx0" brushRef="#br0">123 604 12172,'0'0'9400,"-11"3"-7414,5-2-1777,1 1 0,-1 0 1,1 0-1,0 0 0,-1 1 0,1 0 0,0 0 0,1 0 0,-1 1 0,0 0 0,1-1 0,0 2 0,0-1 1,0 0-1,1 1 0,-1 0 0,-5 9 0,6-8-50,0-1-1,0 1 1,1 0 0,-1 0 0,1 0 0,1 0 0,-1 0-1,1 0 1,0 0 0,0 1 0,0 7 0,2-14-140,-1 0-1,1 1 1,-1-1 0,1 0 0,-1 0 0,1 0 0,-1 1 0,1-1 0,-1 0-1,1 0 1,-1 0 0,1 0 0,0 0 0,-1 0 0,1 0 0,-1 0 0,1 0 0,-1 0-1,1 0 1,-1 0 0,1 0 0,-1 0 0,1-1 0,-1 1 0,1 0 0,-1 0-1,1 0 1,-1-1 0,1 1 0,-1 0 0,1-1 0,-1 1 0,0-1 0,1 1 0,17-12 227,15-18 75,28-24-213,-56 51-109,-1 0 0,1 0 0,-1 0 0,1 1 0,0-1 0,0 1 0,0 1 0,0-1 0,1 1 0,-1 0 1,0 0-1,6 0 0,-10 1 3,-1 1 0,1-1 1,-1 1-1,1 0 0,-1-1 1,1 1-1,-1 0 0,0-1 1,1 1-1,-1 0 0,0-1 1,1 1-1,-1 0 0,0 0 1,0-1-1,0 1 0,0 0 1,0 0-1,0 0 0,0-1 1,0 1-1,0 0 0,0 0 1,0-1-1,0 1 0,-1 1 1,1-2 4,0-1-1,0 1 1,0 0 0,-1 0-1,1 0 1,0-1 0,0 1 0,0 0-1,-1 0 1,1 0 0,0 0 0,0 0-1,-1 0 1,1-1 0,0 1 0,0 0-1,-1 0 1,1 0 0,0 0-1,0 0 1,-1 0 0,1 0 0,0 0-1,0 0 1,-1 0 0,1 0 0,0 0-1,0 0 1,-1 1 0,1-1 0,0 0-1,0 0 1,-1 0 0,1 0-1,0 0 1,0 0 0,-1 1 0,1-1-1,0 0 1,0 0 0,0 0 0,0 0-1,-1 1 1,1-1 0,0 0 0,0 0-1,0 1 1,0-1 0,0 0-1,0 0 1,0 1 0,-1-1 0,1 0-1,0 0 1,0 1 0,0-1 0,0 1-1,-8-25 275,0 0 0,1 0 0,2-1 0,0 1 0,-2-46 0,5 43-205,0 6-76,2 21 0,0 0 0,1 0 0,-1 0 0,0 1 0,0-1 0,0 0 0,0 0 0,0 0 0,1 0 0,-1 0 0,0 1 0,0-1 0,0 0 0,0 0 0,1 0 0,-1 0 0,0 0 0,0 0 0,0 0 0,1 0 0,-1 0 0,0 0 0,0 0 0,0 0 0,1 0 0,-1 0 0,0 0 0,0 0 0,0 0 0,1 0 0,-1 0 0,0 0 0,0 0 0,0 0 0,1 0 0,-1-1 0,0 1 0,0 0 0,0 0 0,0 0 0,1 0 0,-1 0 0,0-1 0,0 1 0,0 0 0,0 0 0,0 0 0,0 0 0,0-1 0,1 1 0,-1 0 0,0 0 0,0 0 0,0-1 0,0 1 0,0 0 0,0 0 0,0 0 0,0-1 0,0 1 0,0 0 0,0 0 0,0 0 0,0-1 0,0 1 0,0 0 0,10 11 0,-10-11 0,2 3-118,0-1 0,0 1 0,0-1 1,1 1-1,-1-1 0,1 0 0,0 0 0,-1 0 0,1 0 1,0 0-1,0-1 0,0 1 0,0-1 0,0 0 0,1 0 0,-1 0 1,0 0-1,1-1 0,-1 1 0,0-1 0,1 0 0,3 0 0,-4-1-39,0 0 0,0-1 0,0 1 0,0-1-1,0 0 1,0 1 0,0-1 0,-1 0 0,1-1 0,-1 1-1,1 0 1,-1-1 0,0 1 0,0-1 0,0 0-1,0 0 1,-1 0 0,1 0 0,-1 0 0,0 0-1,0 0 1,2-5 0,5-19-716,-1 0-1,-1-1 1,3-38-1,-7 34 1021,-1 1 1,-1-1-1,-2 1 0,-1 0 0,-9-41 1,3 50 1259,4 34 124,1 40-460,2 18-755,1 80 873,1-135-1035,2-1 1,0 0-1,1 1 0,0-1 0,1 0 0,0-1 0,12 24 0,-16-35-146,1-1-1,0 0 0,-1 1 1,1-1-1,0 0 0,0 0 0,0 1 1,0-1-1,0 0 0,0 0 1,0 0-1,0 0 0,1 0 1,-1 0-1,0-1 0,1 1 1,-1 0-1,0-1 0,1 1 1,1 0-1,-2-1 5,0 0 0,1 0-1,-1-1 1,0 1 0,0 0 0,1-1 0,-1 1 0,0-1 0,0 1-1,0-1 1,0 1 0,0-1 0,0 0 0,0 0 0,0 1-1,0-1 1,0 0 0,0 0 0,1-1 0,4-7 57,1-1 0,-1 1 0,-1-1 0,6-15 0,-4 11-89,-2 4 22,1 1 0,-1 0-1,2 0 1,10-13 0,-16 22 2,-1-1 0,1 0 0,0 0 0,-1 0-1,1 0 1,0 0 0,0 1 0,0-1 0,-1 0-1,1 0 1,0 1 0,0-1 0,0 1-1,0-1 1,0 1 0,0-1 0,0 1 0,0 0-1,1 0 1,-1-1 0,0 1 0,0 0 0,0 0-1,0 0 1,0 0 0,0 0 0,0 0 0,1 0-1,-1 1 1,0-1 0,0 0 0,0 1-1,0-1 1,0 1 0,0-1 0,0 1 0,0-1-1,0 1 1,0-1 0,-1 1 0,1 0 0,0 0-1,0-1 1,0 1 0,-1 0 0,1 0-1,0 0 1,-1 0 0,1 0 0,-1 0 0,1 0-1,-1 0 1,0 0 0,1 0 0,-1 0 0,0 0-1,0 3 1,4 7 44,-1 0-1,0 0 1,-1 1-1,0-1 1,-1 1 0,0 0-1,-1-1 1,0 1-1,-1 0 1,-1-1-1,1 1 1,-2-1 0,-6 22-1,6-27-26,1 0-1,-1-1 1,0 1 0,0-1-1,0 1 1,-1-1 0,0 0-1,0 0 1,0-1 0,-1 1-1,0-1 1,1 0-1,-1 0 1,-1-1 0,1 1-1,-1-1 1,1-1 0,-1 1-1,0-1 1,0 1 0,0-2-1,0 1 1,0-1-1,0 0 1,0 0 0,-1 0-1,-5-1 1,10 0-25,1 0 1,-1 0-1,1 0 1,0 0-1,-1-1 1,1 1-1,0 0 1,0-1-1,-1 1 0,1-1 1,0 1-1,0-1 1,-1 1-1,1-1 1,0 0-1,0 0 0,0 0 1,0 0-1,0 1 1,0-1-1,0 0 1,0-1-1,-1-1 1,1 0-23,0 1 0,0-1 1,0 0-1,0 0 1,1 0-1,-1 1 0,1-1 1,0 0-1,0 0 1,0-6-1,1 2-119,0 0 0,0 0 0,1 0 0,0 0 1,0 0-1,1 0 0,0 0 0,6-10 0,0 6-1533,1-1-1,1 1 0,0 1 1,15-12-1,30-29-9819,-37 27 4393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3.386"/>
    </inkml:context>
    <inkml:brush xml:id="br0">
      <inkml:brushProperty name="width" value="0.025" units="cm"/>
      <inkml:brushProperty name="height" value="0.025" units="cm"/>
    </inkml:brush>
  </inkml:definitions>
  <inkml:trace contextRef="#ctx0" brushRef="#br0">0 598 1217,'18'-47'6204,"-6"12"3885,-11 40-1995,1 9-4994,1 24-1882,-4 1-240,0-18-716,1 1-1,1-1 0,1 0 0,4 25 0,-5-45-260,-1 1-1,0-1 1,0 0-1,1 0 0,-1 0 1,0 1-1,1-1 1,-1 0-1,1 0 0,0 0 1,-1 0-1,1 0 0,0 0 1,0 0-1,0 0 1,0 0-1,-1 0 0,3 1 1,-2-2-23,-1 0 0,1 0 0,-1 0 0,1 0 0,0 0 0,-1 0 0,1 0 0,-1-1 0,1 1 0,0 0 0,-1 0 0,1 0 0,-1-1 0,1 1 0,-1 0 0,1-1 0,-1 1 0,1 0 0,-1-1 0,1 1 0,-1-1 0,0 1 0,1-1 0,-1 1 0,1-1 0,20-42-1805,24-143-13165,-25 104 14481,-19 106 5780,3 44-1366,-4-67-3858,0 0 1,0 0-1,0 0 1,1 0-1,-1-1 1,0 1-1,1 0 1,-1 0-1,0 0 1,1-1-1,-1 1 1,1 0-1,-1 0 1,1-1-1,-1 1 1,1 0-1,0-1 1,-1 1 0,1-1-1,0 1 1,0-1-1,-1 1 1,1-1-1,0 1 1,0-1-1,0 0 1,-1 1-1,1-1 1,0 0-1,0 0 1,0 0-1,0 1 1,0-1-1,0 0 1,0 0-1,-1-1 1,1 1-1,0 0 1,0 0 0,0 0-1,0 0 1,0-1-1,0 1 1,-1 0-1,1-1 1,1 0-1,1-1 24,1 0 0,-1 0 0,0 0 0,0-1 0,0 1 0,0-1 0,0 0 0,-1 0 0,4-4 0,4-12 125,-1-1 1,-1 0-1,-1-1 1,0 1-1,-2-1 1,3-23-1,-14 118-159,4-57-35,0 1 1,1-1-1,0 0 1,2 1-1,4 28 1,-5-45-1,0 0 0,0-1 1,1 1-1,-1 0 0,0 0 0,1-1 1,-1 1-1,0 0 0,1-1 1,-1 1-1,1-1 0,-1 1 1,1 0-1,0-1 0,-1 1 1,1-1-1,-1 1 0,1-1 1,0 0-1,0 1 0,-1-1 1,1 0-1,0 1 0,-1-1 1,1 0-1,0 0 0,0 0 1,0 0-1,-1 1 0,1-1 1,0 0-1,0-1 0,-1 1 1,1 0-1,0 0 0,0 0 0,-1 0 1,1 0-1,0-1 0,0 1 1,-1 0-1,1-1 0,1 0 1,28-19 38,-6-8-16,-2 0-1,-1-2 1,-1-1 0,-2 0 0,-1-2 0,-1 0-1,-2 0 1,-1-1 0,-2-1 0,-2 0-1,-1-1 1,-1 0 0,-2 0 0,0-48 0,-9 69 405,-6 19-48,-7 22-83,8-2-208,1 1 1,2-1 0,0 1-1,2 0 1,-3 49 0,6-59-40,1 1-1,1-1 1,0 0 0,1 0 0,1 0 0,0 0 0,1 0 0,0-1 0,1 1 0,1-1 0,9 15 0,48 43 473,-62-71-480,-5-1-5,-1-1 1,1 1 0,0-1-1,0 0 1,0 0 0,0-1 0,-7-2-1,-10-7 117,0 0 0,0-2 0,1 0 1,-19-17-1,34 25-113,-1 1 1,1-1 0,0-1-1,0 1 1,0-1-1,1 0 1,-1 0 0,2 0-1,-1-1 1,1 1 0,0-1-1,0 0 1,0 0-1,1 0 1,1 0 0,-1 0-1,0-11 1,2 15-43,1 1 0,0-1 0,0 1 0,0-1 0,0 1 0,0 0 0,0-1 0,1 1 0,-1 0 0,1 0 0,-1 0 0,1 0 0,0 0 0,0 0 0,0 0 0,0 1 0,0-1 0,0 1 0,1 0 0,-1-1 0,0 1 0,1 0 0,-1 0 0,3 0 0,71-22 0,-65 20 0,36-7-7,-29 7-582,0-1 0,0 0-1,0-2 1,0 0 0,-1-1-1,25-13 1,-1-11-8796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6.581"/>
    </inkml:context>
    <inkml:brush xml:id="br0">
      <inkml:brushProperty name="width" value="0.025" units="cm"/>
      <inkml:brushProperty name="height" value="0.025" units="cm"/>
    </inkml:brush>
  </inkml:definitions>
  <inkml:trace contextRef="#ctx0" brushRef="#br0">668 340 1634,'0'0'2503,"9"7"-2012,22 23 1824,11 14 5252,-35-35-8828,2 0 3839,-4 0 5875,-13-11-1106,-7-7-6736,-99-60-346,-114-93-1,191 137-264,-1 2 0,-1 1 0,-1 1 0,-50-17 0,-71-36 0,161 72-3160,7 2-4052,11 0-5755,-7 2 7158</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7.111"/>
    </inkml:context>
    <inkml:brush xml:id="br0">
      <inkml:brushProperty name="width" value="0.025" units="cm"/>
      <inkml:brushProperty name="height" value="0.025" units="cm"/>
    </inkml:brush>
  </inkml:definitions>
  <inkml:trace contextRef="#ctx0" brushRef="#br0">492 452 3876,'0'0'6817,"4"8"-4159,1 1-1699,5 11 109,-7 2 2815,-9-20 996,-19-6-2439,2-9-1516,0 0 0,0-1 0,1-1 0,1-2 1,-34-33-1,13 13-378,-50-40-435,-89-80-126,238 148 15,12 5 0,-54 4 0,0 0 0,0-1 0,0-1 0,0 0 0,0-1 0,26-9 0,-38 11-333,0-1 0,0 1 0,0-1 0,0 0 0,-1 0 1,1 0-1,-1 0 0,4-5 0,-4 5-485,0 0 1,-1-1-1,0 1 1,0 0-1,1-1 1,-1 1-1,-1-1 0,1 1 1,0-1-1,-1 0 1,1-3-1,0-23-16708</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1.147"/>
    </inkml:context>
    <inkml:brush xml:id="br0">
      <inkml:brushProperty name="width" value="0.025" units="cm"/>
      <inkml:brushProperty name="height" value="0.025" units="cm"/>
    </inkml:brush>
  </inkml:definitions>
  <inkml:trace contextRef="#ctx0" brushRef="#br0">95 3253 4228,'0'0'822,"-9"4"1233,-37 18 884,6-1 3529,51-23-6161,-1 0 0,0-1 0,0 0 0,0-1 0,-1 0 0,1 0 0,-1-1 0,0 0 0,14-11 0,0 2-30,464-316 966,-16 9 1438,-190 150-2063,279-161 381,-229 132-946,35-18 17,-146 102-63,583-331 125,-607 320-16,175-102 1166,-214 147-1100,242-136 218,146-60-368,-445 242-43,-81 32-357,0-2-1,-1 0 1,0-1 0,0-1 0,0-1-1,-1 0 1,23-18 0,-25 8-2602,-10 3-1828,-2-6-6418</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242"/>
    </inkml:context>
    <inkml:brush xml:id="br0">
      <inkml:brushProperty name="width" value="0.025" units="cm"/>
      <inkml:brushProperty name="height" value="0.025" units="cm"/>
    </inkml:brush>
  </inkml:definitions>
  <inkml:trace contextRef="#ctx0" brushRef="#br0">103 111 1505,'0'0'3684,"9"-12"1323,5-6-3502,23-29 1780,-8 15 3232,-22 30-609,-6 14-4404,-7 16-1047,-18 30 227,-2-2 1,-34 57 0,-17 31-470,71-127-1590,17-34-790,19-38-3744,-13 10-593,0-3-4063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569"/>
    </inkml:context>
    <inkml:brush xml:id="br0">
      <inkml:brushProperty name="width" value="0.025" units="cm"/>
      <inkml:brushProperty name="height" value="0.025" units="cm"/>
    </inkml:brush>
  </inkml:definitions>
  <inkml:trace contextRef="#ctx0" brushRef="#br0">10 1 8680,'0'0'14659,"-2"12"-12774,-1 2-1538,1 0 1,1 0-1,0 0 1,0 0-1,2 0 1,-1 0-1,2 1 0,0-1 1,1 0-1,0-1 1,7 18-1,-2-17-721,0 0 0,1 0 1,1-1-1,0 0 0,18 16 0,-4-3-4867,-22-22 2992,-13-3-12318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927"/>
    </inkml:context>
    <inkml:brush xml:id="br0">
      <inkml:brushProperty name="width" value="0.025" units="cm"/>
      <inkml:brushProperty name="height" value="0.025" units="cm"/>
    </inkml:brush>
  </inkml:definitions>
  <inkml:trace contextRef="#ctx0" brushRef="#br0">0 99 12684,'0'0'12428,"26"-50"-11435,2 41-417,6 0-480,2-3-576,-3 4-3075,-5-2-4005</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3.257"/>
    </inkml:context>
    <inkml:brush xml:id="br0">
      <inkml:brushProperty name="width" value="0.025" units="cm"/>
      <inkml:brushProperty name="height" value="0.025" units="cm"/>
    </inkml:brush>
  </inkml:definitions>
  <inkml:trace contextRef="#ctx0" brushRef="#br0">152 0 16015,'0'0'10239,"-11"6"-9011,-1 0-1077,2 1-1,-1 0 1,1 1 0,0 0-1,1 0 1,-13 15 0,17-17-130,0 0 0,0 0 0,1 0 0,0 1 1,0-1-1,0 1 0,1 0 0,0 1 0,0-1 0,1 0 0,0 1 1,0-1-1,1 1 0,-1 8 0,3-15-15,-1 0 1,1 0-1,0-1 0,0 1 1,-1 0-1,1-1 1,0 1-1,0 0 0,-1-1 1,1 1-1,0-1 0,0 1 1,0-1-1,0 0 0,0 1 1,0-1-1,0 0 1,0 0-1,0 0 0,0 1 1,0-1-1,0 0 0,0 0 1,0 0-1,0-1 1,0 1-1,0 0 0,0 0 1,0-1-1,0 1 0,0 0 1,1-1-1,40-9 114,-40 9-114,9-2-16,0-1 0,-1 2 0,1-1 0,0 2-1,1-1 1,-1 1 0,0 1 0,0 0 0,0 1-1,12 2 1,-21-2 5,-1 0-1,1 0 0,-1 0 1,1 0-1,-1 0 0,0 0 1,0 0-1,0 1 1,1-1-1,-1 1 0,0-1 1,-1 0-1,1 1 0,0 0 1,0-1-1,-1 1 1,1-1-1,-1 1 0,1 0 1,-1 0-1,0-1 1,0 1-1,1 0 0,-1 0 1,-1-1-1,1 1 0,0 0 1,0-1-1,0 1 1,-2 2-1,1 3 70,0-1 0,-1 0-1,0 0 1,0 1 0,0-1 0,-1-1 0,-4 8 0,-1-2 197,-1 1 0,-1-2 0,0 1 0,0-1 0,-1-1 1,-20 14-1,23-18-134,0 0 0,0 0 0,0-1 0,-1 0 0,0 0 0,0-1 0,0-1 0,0 1 0,0-1 0,-1-1 0,-9 1 0,18-2-188,1 0 1,-1 0-1,1 0 1,-1 0-1,1 0 1,0-1-1,-1 1 1,1 0-1,-1 0 1,1 0-1,0-1 1,-1 1-1,1 0 1,0 0-1,-1-1 1,1 1-1,0 0 1,-1-1-1,1 1 1,0 0-1,-1-1 1,1 1-1,0 0 1,0-1-1,0 1 1,0-1-1,-1 1 1,1-1-1,0 1 1,0 0-1,0-1 1,0 0-1,0-18-6421,0 13 2426,0-21-13261</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7.115"/>
    </inkml:context>
    <inkml:brush xml:id="br0">
      <inkml:brushProperty name="width" value="0.025" units="cm"/>
      <inkml:brushProperty name="height" value="0.025" units="cm"/>
    </inkml:brush>
  </inkml:definitions>
  <inkml:trace contextRef="#ctx0" brushRef="#br0">1 1 19026,'0'0'11819,"20"80"-11210,-20-39-353,0 3-192,0-6 32,4-6-64,5-10-384,-1-9-1250,2-13-2786,0-2-3203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7.830"/>
    </inkml:context>
    <inkml:brush xml:id="br0">
      <inkml:brushProperty name="width" value="0.025" units="cm"/>
      <inkml:brushProperty name="height" value="0.025" units="cm"/>
    </inkml:brush>
  </inkml:definitions>
  <inkml:trace contextRef="#ctx0" brushRef="#br0">230 1 6342,'0'0'21167,"-5"10"-20425,-37 58 867,-77 96 1,118-170-2872,0 1 1,0-1 0,0 1-1,1 0 1,0-1-1,1-7 1,1-5-1723,2 0-1,0 0 1,1 0-1,8-19 1,-4 15 3565,1 1 7733,-10 27-3975,0 18-2208,-2 57 1806,3-71-3783,0 0 0,1 0 0,0 0 0,0 0 0,1-1 0,0 1 0,1-1 0,0 0 0,9 15 0,-9-17 15,-3-4 16,1-1 0,-1 1 0,0-1 0,1 1 0,-1-1 0,1 1 0,0-1 0,0 0 0,0 0 0,0 0 0,0 0 0,4 2-1,-8-32 1263,0 22-1565,0 1 0,-1 0 0,0-1 0,0 1 0,0 0 0,-1 1-1,0-1 1,1 1 0,-2-1 0,1 1 0,-8-5 0,-59-35-1418,22 16 2017,91 26 133,-19 2-663,0 2 0,0 0-1,0 1 1,28 8-1,-22-2-3616,0 4-3572,-14-4-4550</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247"/>
    </inkml:context>
    <inkml:brush xml:id="br0">
      <inkml:brushProperty name="width" value="0.025" units="cm"/>
      <inkml:brushProperty name="height" value="0.025" units="cm"/>
    </inkml:brush>
  </inkml:definitions>
  <inkml:trace contextRef="#ctx0" brushRef="#br0">69 150 3075,'-3'-9'411,"2"6"-471,-30-78 2891,-3 25 8603,80 125-774,1 22-8294,40 104-3309,-82-183 1342,16 46-258,-15-39-106,1-1-1,0 1 1,2-1 0,10 17 0,-15-30-77,2-5-5935,-6-13-4954,-10-4-173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699"/>
    </inkml:context>
    <inkml:brush xml:id="br0">
      <inkml:brushProperty name="width" value="0.025" units="cm"/>
      <inkml:brushProperty name="height" value="0.025" units="cm"/>
    </inkml:brush>
  </inkml:definitions>
  <inkml:trace contextRef="#ctx0" brushRef="#br0">18 456 6726,'0'0'11190,"-3"8"-9455,-11 28-54,14-34-1542,0 0 0,0-1 0,-1 1 1,1-1-1,0 1 0,1-1 0,-1 1 0,0 0 0,0-1 0,1 1 0,-1-1 0,1 1 0,-1-1 0,1 1 0,0-1 0,-1 0 1,1 1-1,0-1 0,0 0 0,0 0 0,0 1 0,0-1 0,0 0 0,0 0 0,1 0 0,-1 0 0,0 0 0,1 0 0,-1-1 1,0 1-1,1 0 0,-1-1 0,1 1 0,-1-1 0,1 0 0,-1 1 0,1-1 0,0 0 0,-1 0 0,1 0 0,-1 0 1,1 0-1,-1 0 0,1 0 0,0-1 0,-1 1 0,1 0 0,-1-1 0,1 0 0,-1 1 0,0-1 0,1 0 0,-1 1 0,0-1 1,1 0-1,1-2 0,0-3 138,1-1 0,-1-1 0,0 1 0,-1 0 0,1-1 0,-1 1 0,-1-1 0,2-11 1,1-69 689,-3 70-958,1-39-2,-3 0 1,-1 0-1,-4 0 1,-14-66-1,48 131-7,-5 2 0,0-1 0,1-1 0,38 7 0,24 8 0,-77-20-288,0 1 1,-1-1-1,0 2 1,0-1-1,12 10 0,31 31-5751,-27-22 1104,-10-13-14331</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033"/>
    </inkml:context>
    <inkml:brush xml:id="br0">
      <inkml:brushProperty name="width" value="0.025" units="cm"/>
      <inkml:brushProperty name="height" value="0.025" units="cm"/>
    </inkml:brush>
  </inkml:definitions>
  <inkml:trace contextRef="#ctx0" brushRef="#br0">0 32 11499,'0'0'9993,"63"-10"-8936,-35 2-128,6 1-512,3 3-257,10 2-160,2 2-96,4 0-1089,1 5-449,-2 3-960,-4-5-2275</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326"/>
    </inkml:context>
    <inkml:brush xml:id="br0">
      <inkml:brushProperty name="width" value="0.025" units="cm"/>
      <inkml:brushProperty name="height" value="0.025" units="cm"/>
    </inkml:brush>
  </inkml:definitions>
  <inkml:trace contextRef="#ctx0" brushRef="#br0">62 0 11179,'0'0'7238,"-54"13"-5860,47-10 255,7 0-287,0 2-578,12 0-383,12 1-193,9 0-64,13 2-32,7-3-64,9 0-1153,3-1-993,3-1-865,2-3-896,-2 0-1475,-3 0-2273</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674"/>
    </inkml:context>
    <inkml:brush xml:id="br0">
      <inkml:brushProperty name="width" value="0.025" units="cm"/>
      <inkml:brushProperty name="height" value="0.025" units="cm"/>
    </inkml:brush>
  </inkml:definitions>
  <inkml:trace contextRef="#ctx0" brushRef="#br0">1 38 5573,'0'0'7431,"47"0"-6085,-32 0-706,3 0-320,5 0-191,8 0-129,7 0-129,10 0-1216,7 0-1954,9-6-1602</inkml:trace>
  <inkml:trace contextRef="#ctx0" brushRef="#br0" timeOffset="1">821 0 2883,'0'0'2434,"72"0"3748,-37 0-3428,0 0-479,1 0-930,3 0-769,9 0-479,5 0-65,12 1-161,9-1-1664,9 0-3620</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871"/>
    </inkml:context>
    <inkml:brush xml:id="br0">
      <inkml:brushProperty name="width" value="0.025" units="cm"/>
      <inkml:brushProperty name="height" value="0.025" units="cm"/>
    </inkml:brush>
  </inkml:definitions>
  <inkml:trace contextRef="#ctx0" brushRef="#br0">66 61 8360,'0'0'16271,"0"12"-14957,-3 282 1612,-1-68-1139,-13-459 322,15 170-2109,-1 28 0,2 0 0,2-1 0,1 1 0,1 0 0,9-35 0,-12 67 0,1 1 0,-1-1 0,1 1 0,0 0 0,0-1 0,0 1 0,0 0 0,0 0 0,0 0 0,0-1 0,1 1 0,-1 0 0,1 1 0,-1-1 0,1 0 0,0 0 0,0 1 0,0-1 0,0 1 0,0 0 0,0-1 0,0 1 0,0 0 0,1 0 0,-1 0 0,0 1 0,1-1 0,-1 0 0,1 1 0,-1 0 0,0-1 0,1 1 0,-1 0 0,1 0 0,-1 1 0,1-1 0,-1 0 0,1 1 0,-1 0 0,0-1 0,1 1 0,-1 0 0,0 0 0,0 0 0,0 1 0,0-1 0,4 3 0,0 0 0,-1-1 0,1 1 0,-1 0 0,0 1 0,-1-1 0,1 1 0,-1 0 0,0 0 0,0 1 0,0-1 0,-1 1 0,0 0 0,0 0 0,0 0 0,-1 0 0,0 0 0,2 8 0,-4-11 0,0-1 0,0 1 0,0-1 0,0 0 0,0 1 0,-1-1 0,1 0 0,-1 0 0,0 1 0,0-1 0,0 0 0,0 0 0,0 0 0,0 0 0,0 0 0,-1 0 0,1 0 0,-1 0 0,1-1 0,-1 1 0,-2 2 0,-1-1 0,-1 1 0,1-1 0,-1 0 0,0-1 0,1 1 0,-1-1 0,0 0 0,-7 1 0,-13 1 0,0-1 0,-51 0 0,76-3 0,-9 0-1215,18 0-1806,27 0-4712,-24 0 5198,21 0-3877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3.229"/>
    </inkml:context>
    <inkml:brush xml:id="br0">
      <inkml:brushProperty name="width" value="0.025" units="cm"/>
      <inkml:brushProperty name="height" value="0.025" units="cm"/>
    </inkml:brush>
  </inkml:definitions>
  <inkml:trace contextRef="#ctx0" brushRef="#br0">5 85 6854,'0'0'21146,"-2"-10"-19603,1 7-1442,0 0 1,1 0 0,-1 0-1,1-1 1,0 1 0,0 0-1,0 0 1,0 0 0,1-1-1,-1 1 1,2-3 0,-1 4-42,1 0 0,-1 0 1,1 0-1,-1 0 0,1 0 0,0 1 1,-1-1-1,1 1 0,0-1 1,0 1-1,0 0 0,0 0 0,1-1 1,-1 1-1,0 1 0,0-1 1,1 0-1,-1 1 0,0-1 0,1 1 1,2-1-1,2 0-19,1-1-1,-1 1 1,1 0 0,-1 1-1,1 0 1,-1 0 0,1 1-1,-1 0 1,1 0-1,13 4 1,-19-4-31,0 0 0,0 0-1,0 1 1,0-1 0,0 0 0,0 0-1,-1 1 1,1-1 0,0 1-1,-1 0 1,1 0 0,-1-1 0,0 1-1,1 0 1,-1 0 0,1 2 0,-1 0-5,0 0 0,0-1 0,-1 1 0,1 0 0,-1-1 0,0 1 0,0 0 0,0 0 0,0-1 0,-1 1 0,1 0 0,-3 5 0,0 1-5,0 0 0,-1-1 0,-1 1 0,1-1 0,-1 0 0,-1 0 0,0-1 0,-8 10 0,-62 59 0,55-57 0,21-20 0,0 0 0,-1 0 0,1 0 0,0 0 0,0 0 0,0 1 0,-1-1 0,1 0 0,0 0 0,0 0 0,0 0 0,-1 0 0,1 0 0,0 0 0,0 1 0,0-1 0,0 0 0,0 0 0,-1 0 0,1 0 0,0 1 0,0-1 0,0 0 0,0 0 0,0 0 0,0 1 0,0-1 0,0 0 0,0 0 0,0 0 0,-1 1 0,1-1 0,0 0 0,0 0 0,0 0 0,1 1 0,-1-1 0,0 0 0,0 0 0,0 1 0,0-1 0,0 0 0,0 0 0,0 0 0,0 0 0,0 1 0,0-1 0,0 0 0,1 0 0,-1 0 0,0 1 0,0-1 0,0 0 0,0 0 0,1 0 0,-1 0 0,0 0 0,0 0 0,0 1 0,1-1 0,21-1 0,39-13 0,-52 12 0,22-5-318,28-8-2536,2 0-3802,-8 0-7122</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6.227"/>
    </inkml:context>
    <inkml:brush xml:id="br0">
      <inkml:brushProperty name="width" value="0.025" units="cm"/>
      <inkml:brushProperty name="height" value="0.025" units="cm"/>
    </inkml:brush>
  </inkml:definitions>
  <inkml:trace contextRef="#ctx0" brushRef="#br0">812 120 4548,'0'0'5040,"1"-8"-3743,2-26 171,-3 33-1361,0 0 0,0 0 0,0 0 1,-1 0-1,1 0 0,0 0 0,-1 0 0,1 0 0,-1 0 0,1 0 0,-1 0 0,0 1 1,1-1-1,-1 0 0,0 0 0,1 1 0,-1-1 0,0 0 0,0 1 0,0-1 1,0 0-1,0 1 0,0 0 0,-1-1 0,-26-7 1277,19 6-770,-19-6 406,-13-4 749,-66-10 1,93 20-1649,0 1 0,1 1 1,-1 0-1,0 0 0,0 2 0,1 0 1,-1 0-1,1 1 0,-14 5 0,-2 4-34,0 0 0,1 2 0,1 0 0,0 2 0,1 1 0,1 2-1,1 0 1,-28 28 0,35-28-6,0 0 0,1 1 0,2 1-1,0 0 1,1 1 0,1 0 0,0 1 0,2 0 0,1 1-1,-9 38 1,13-40-26,0 0 1,2 0-1,0 0 0,2 0 1,0 0-1,1 1 0,2-1 0,0 0 1,1 0-1,1 0 0,2 0 1,0-1-1,17 40 0,7 10 120,-19-40 41,2-1 0,1 0 1,20 29-1,-29-51-177,1 0 0,0-1 0,0 1 1,1-1-1,0-1 0,0 1 0,1-1 1,0 0-1,0-1 0,0 0 0,1 0 1,0-1-1,-1 0 0,18 5 0,11-2 83,1-2 0,0-2 0,0-1 0,0-2 0,40-5 0,-53 3 12,-1-1 1,0-1 0,0 0 0,0-2-1,-1-1 1,0-1 0,0-1 0,-1-1-1,0-1 1,-1-1 0,0 0-1,-1-2 1,0 0 0,-1-2 0,-1 0-1,20-23 1,10-13 54,-2-1 0,58-94 0,-89 124-150,-1-1 0,-2-1 0,0 0-1,-2-1 1,0 0 0,-2-1 0,-1 0 0,-2 0 0,4-41 0,-7 46-5,-2 0 1,-1 1-1,-1-1 1,0 0 0,-2 1-1,-1 0 1,0 0 0,-10-24-1,10 34-13,0 0 0,-1 0 0,0 1 0,-1-1 0,-1 1 0,1 1 0,-1 0 0,-1 0 0,0 0-1,0 1 1,0 0 0,-1 1 0,0 0 0,-1 1 0,0 0 0,-11-5 0,4 4 16,-1 1 0,0 1-1,0 0 1,0 1 0,0 1 0,0 1 0,-1 1 0,1 1-1,-1 0 1,1 1 0,-1 2 0,1 0 0,0 0 0,-24 9 0,-19 10-1373,2 3 1,-108 60 0,149-74 581,-59 27-4309,25-20-1741,-3-7-7519</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6.686"/>
    </inkml:context>
    <inkml:brush xml:id="br0">
      <inkml:brushProperty name="width" value="0.025" units="cm"/>
      <inkml:brushProperty name="height" value="0.025" units="cm"/>
    </inkml:brush>
  </inkml:definitions>
  <inkml:trace contextRef="#ctx0" brushRef="#br0">0 34 15118,'0'0'5061,"14"-6"-4255,4 0-578,0 0 0,0 2 0,1 0 0,0 1 0,0 0-1,28 1 1,-37 2-189,0 0 0,0 1 0,-1 0 0,1 0 0,0 1 0,0 0 0,-1 1 0,0 0 0,1 0 0,-1 1 0,0 1 0,-1-1 0,1 1 0,-1 1 0,0-1 0,10 10 0,-15-12-19,0 0-1,-1 1 1,1-1-1,0 1 1,-1-1-1,0 1 0,0 0 1,0 0-1,0 0 1,-1 0-1,0 0 1,0 0-1,0 0 1,0 1-1,0-1 1,-1 0-1,0 1 0,0 7 1,-2-5 87,1-1 0,-1 0 1,0 1-1,-1-1 0,1 0 1,-1 0-1,0 0 0,-1-1 0,1 1 1,-1-1-1,-6 7 0,-4 2 253,-1 0-1,0-1 0,-1 0 1,-1-1-1,0-1 1,0-1-1,-20 9 1,32-16-178,1-1 0,-1 0 1,0 0-1,0 0 0,0-1 1,0 0-1,0 0 0,0 0 1,0 0-1,0-1 0,-1 0 1,-8 0-1,14 0-172,0-1 0,-1 1 0,1 0-1,0 0 1,-1-1 0,1 1 0,0 0 0,-1 0 0,1-1 0,0 1 0,0 0 0,-1-1 0,1 1-1,0 0 1,0-1 0,0 1 0,0 0 0,-1-1 0,1 1 0,0 0 0,0-1 0,0 1 0,0 0-1,0-1 1,0 1 0,0-1 0,0 1 0,0 0 0,0-1 0,0 1 0,0-1 0,0 1-1,0 0 1,1-1 0,-1 1 0,0 0 0,0-1 0,0 1 0,0 0 0,1-1 0,-1 1 0,0 0-1,0-1 1,1 1 0,-1 0 0,0 0 0,1-1 0,-1 1 0,0 0 0,1 0 0,-1 0 0,0-1-1,1 1 1,17-13-96,-12 10 78,0 1-1,0 0 0,0 0 1,1 0-1,-1 1 0,0 0 1,1 1-1,-1-1 1,1 1-1,-1 0 0,0 1 1,1 0-1,-1 0 0,0 0 1,1 0-1,-1 1 0,0 0 1,0 1-1,0-1 1,0 1-1,-1 0 0,1 1 1,-1-1-1,0 1 0,0 0 1,0 1-1,0-1 0,-1 1 1,0 0-1,0 0 1,0 0-1,0 0 0,4 11 1,4 13-1034,14 27-3885,-25-54 4509,0 1-1,1 0 0,0-1 0,-1 0 1,1 1-1,0-1 0,0 0 1,0 0-1,1 0 0,-1 0 0,0 0 1,1-1-1,-1 1 0,1-1 0,3 2 1,9-1-10489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7.266"/>
    </inkml:context>
    <inkml:brush xml:id="br0">
      <inkml:brushProperty name="width" value="0.025" units="cm"/>
      <inkml:brushProperty name="height" value="0.025" units="cm"/>
    </inkml:brush>
  </inkml:definitions>
  <inkml:trace contextRef="#ctx0" brushRef="#br0">187 20 17008,'9'-3'838,"-5"0"-700,1 1 1,-1 0-1,1 0 0,0 0 0,-1 1 1,1 0-1,0 0 0,0 0 0,0 0 1,0 1-1,0 0 0,0 0 0,0 0 1,0 1-1,0-1 0,0 1 0,-1 0 1,1 1-1,0-1 0,0 1 0,-1 0 1,1 0-1,-1 1 0,0-1 0,1 1 1,-1 0-1,0 0 0,6 6 0,-1 4 39,0-1 0,0 1 0,-1 1 0,-1-1 0,0 1 0,-1 1 0,-1-1 0,0 1 0,-1 0 0,0 0 0,-1 0 0,-1 1 0,-1-1 0,0 0 0,-1 1 0,-2 19 0,-1-5 91,-1-1-1,-1 1 0,-2-1 0,-1 0 0,-1-1 0,-1 0 0,-23 42 1,1-17-440,-2-1 0,-2-2 0,-3-2 0,-77 76 0,115-123 68,-35 31-2525,10-17-3457,11-13-5119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8.343"/>
    </inkml:context>
    <inkml:brush xml:id="br0">
      <inkml:brushProperty name="width" value="0.025" units="cm"/>
      <inkml:brushProperty name="height" value="0.025" units="cm"/>
    </inkml:brush>
  </inkml:definitions>
  <inkml:trace contextRef="#ctx0" brushRef="#br0">143 0 5733,'0'0'24173,"-8"14"-23794,-9 15-211,-12 19 521,-26 62 0,49-98-611,1 1 0,0-1 0,1 1 0,0 1 0,1-1 0,1 0 0,0 1 0,1-1 0,0 1 0,1 0 0,2 16 0,-1-28-157,0 0 1,0 1-1,0-1 1,0 0-1,0 0 1,0-1-1,1 1 0,-1 0 1,1 0-1,0-1 1,-1 1-1,1 0 1,0-1-1,0 0 0,0 1 1,0-1-1,0 0 1,0 0-1,0 0 1,0-1-1,1 1 1,-1 0-1,0-1 0,0 1 1,1-1-1,-1 0 1,0 0-1,1 0 1,-1 0-1,4-1 0,0 1-459,0 0 0,0-1 0,1 1 0,-1-2 0,0 1 0,0-1 0,0 0 0,0 0 0,0 0 0,6-5-1,14-13-7826</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1.671"/>
    </inkml:context>
    <inkml:brush xml:id="br0">
      <inkml:brushProperty name="width" value="0.025" units="cm"/>
      <inkml:brushProperty name="height" value="0.025" units="cm"/>
    </inkml:brush>
  </inkml:definitions>
  <inkml:trace contextRef="#ctx0" brushRef="#br0">3 46 11915,'4'-14'1100,"6"-16"7475,-7 29-4775,-1 19-2808,-13 222 1351,1-87-2139,10-148-59,0 0 0,0 0 0,0 0 0,0 0 0,1 0 0,0 0 1,1 6-1,-1-11-100,-1 1 0,0-1 0,0 1 1,0-1-1,1 1 0,-1-1 1,0 0-1,1 1 0,-1-1 0,0 0 1,1 1-1,-1-1 0,1 0 0,-1 1 1,0-1-1,1 0 0,-1 0 0,1 1 1,-1-1-1,1 0 0,-1 0 1,1 0-1,-1 0 0,1 0 0,-1 1 1,1-1-1,-1 0 0,1 0 0,23-14 861,9-21-814,-1-1-1,-2-2 1,-2-1 0,34-60-1,-46 73-90,73-116-1,-82 136-1993,-8 15-2856,-8 14-6646,-3-7 748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167"/>
    </inkml:context>
    <inkml:brush xml:id="br0">
      <inkml:brushProperty name="width" value="0.025" units="cm"/>
      <inkml:brushProperty name="height" value="0.025" units="cm"/>
    </inkml:brush>
  </inkml:definitions>
  <inkml:trace contextRef="#ctx0" brushRef="#br0">26 123 13261,'0'0'9582,"10"-2"-7810,1-1-1251,0 0 0,0-1 0,17-9-1,-25 12-368,0-1 0,1 0 0,-1 0 0,0 0 0,0-1 0,0 1 0,0-1 0,-1 1 0,1-1 0,-1 0 0,0 0 0,0 0 0,0 0 0,0-1 0,0 1-1,0 0 1,-1-1 0,2-6 0,-3 10-115,0-1-1,0 1 0,0-1 1,0 1-1,-1 0 1,1-1-1,0 1 0,0-1 1,0 1-1,-1-1 1,1 1-1,0-1 0,-1 1 1,1 0-1,0-1 0,-1 1 1,1 0-1,0-1 1,-1 1-1,1 0 0,-1-1 1,1 1-1,-1 0 1,1 0-1,0 0 0,-1-1 1,1 1-1,-1 0 0,1 0 1,-1 0-1,1 0 1,-1 0-1,1 0 0,-1 0 1,1 0-1,-1 0 1,1 0-1,-1 0 0,1 0 1,-1 0-1,1 1 0,-1-1 1,1 0-1,-1 0 1,1 0-1,-1 1 0,-26 8 43,18-4-59,0 1 0,1 0 0,0 0 1,0 1-1,1 0 0,-8 9 0,11-12-13,0 1-1,1-1 1,-1 1-1,1 0 1,0 0-1,1 1 0,-1-1 1,1 1-1,0-1 1,0 1-1,-1 11 1,3-16-5,0 0 0,0 0 0,0 0 0,0-1 1,0 1-1,0 0 0,1 0 0,-1-1 0,0 1 1,1 0-1,-1 0 0,0-1 0,1 1 1,-1 0-1,1-1 0,-1 1 0,1 0 0,-1-1 1,1 1-1,0-1 0,-1 1 0,1-1 0,0 1 1,-1-1-1,1 0 0,0 1 0,-1-1 1,1 0-1,0 1 0,0-1 0,0 0 0,-1 0 1,1 0-1,0 0 0,1 0 0,35 1 90,-24-2-55,48-4 53,-46 3-94,-1 1 1,1 0-1,-1 1 1,1 0 0,15 3-1,-28-2 2,0-1 0,0 1 0,0 0 0,0 0 0,0 0-1,0 0 1,-1 0 0,1 0 0,0 1 0,0-1 0,-1 0 0,1 1 0,-1 0-1,1-1 1,-1 1 0,0 0 0,0 0 0,0 0 0,0 0 0,1 2 0,12 43 221,-13-39-84,4-3 2,2-13 59,3-13 58,1-9-294,-2 0 0,-1-1 0,-2 1 0,-1-2 0,3-57 0,-8 91-27,3 27-5593,-2-28 5096,-1 0 1,1 0-1,0 0 1,0 0-1,-1 0 1,1 0-1,0 0 1,0 0-1,0 0 1,0 0-1,0 0 1,0-1-1,0 1 1,0 0-1,1-1 1,-1 1-1,0-1 1,0 1-1,0-1 1,1 0-1,1 1 1,20 2-9484</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541"/>
    </inkml:context>
    <inkml:brush xml:id="br0">
      <inkml:brushProperty name="width" value="0.025" units="cm"/>
      <inkml:brushProperty name="height" value="0.025" units="cm"/>
    </inkml:brush>
  </inkml:definitions>
  <inkml:trace contextRef="#ctx0" brushRef="#br0">215 0 10186,'-9'1'8098,"-5"0"-6886,0 1 1,0 0-1,0 1 1,1 1 0,-24 9-1,28-10-952,0 1 0,1 1 1,-1-1-1,1 2 0,0-1 0,0 1 1,1 0-1,-1 0 0,2 1 0,-10 11 1,16-18-262,-1 0 1,1 0-1,0 0 1,0 0-1,0 0 1,-1 1-1,1-1 1,0 0 0,0 0-1,0 0 1,0 1-1,0-1 1,-1 0-1,1 0 1,0 0-1,0 1 1,0-1 0,0 0-1,0 0 1,0 0-1,0 1 1,0-1-1,0 0 1,0 0-1,0 1 1,0-1 0,0 0-1,0 0 1,0 1-1,0-1 1,0 0-1,0 0 1,0 0-1,0 1 1,0-1 0,0 0-1,0 0 1,1 1-1,-1-1 1,0 0-1,0 0 1,0 0-1,0 0 1,0 1 0,1-1-1,-1 0 1,0 0-1,0 0 1,0 0-1,1 0 1,-1 1-1,0-1 1,0 0-1,1 0 1,19-2 72,25-11 16,-45 12-90,11-3-103,1 0 0,0 0 0,0 1-1,0 1 1,0 0 0,0 1 0,1 0 0,-1 0 0,21 3-1,-31-1 105,0-1-1,-1 1 0,1 0 0,-1-1 1,1 1-1,-1 0 0,1 0 1,-1 0-1,0 0 0,1 0 0,-1 1 1,0-1-1,0 0 0,0 1 0,0-1 1,0 0-1,0 1 0,-1-1 1,1 1-1,0 0 0,-1-1 0,1 1 1,-1-1-1,1 1 0,-1 0 0,0-1 1,0 1-1,0 0 0,0 0 1,0-1-1,0 1 0,0 0 0,0-1 1,-1 1-1,0 3 0,0 1 116,-1 0 1,0 0-1,0 1 0,0-1 1,0 0-1,-1-1 0,0 1 0,-5 7 1,0-4 109,0 0 1,0 0 0,-1-1 0,0 0 0,-14 8-1,19-13-195,-1 0 0,0 0 0,0 0-1,0-1 1,0 0 0,-1 0 0,1-1-1,-1 1 1,1-1 0,-1 0-1,1 0 1,-1-1 0,-7 0 0,12 0-199,1-1 1,-1 1-1,0 0 1,1-1-1,-1 1 1,1-1-1,-1 1 1,1-1-1,-1 1 1,1-1-1,-1 1 1,1-1-1,-1 0 1,1 1-1,0-1 1,-1 0-1,1 1 1,0-1-1,0 0 1,-1 1-1,1-1 1,0 0 0,0 1-1,0-1 1,0 0-1,0 0 1,0 1-1,0-1 1,0 0-1,0 1 1,0-1-1,1 0 1,-1 0-1,0 1 1,0-1-1,1 0 1,-1 1-1,0-1 1,1 1-1,-1-1 1,1 0-1,0 0 1,16-30-9573,7 9-3449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959"/>
    </inkml:context>
    <inkml:brush xml:id="br0">
      <inkml:brushProperty name="width" value="0.025" units="cm"/>
      <inkml:brushProperty name="height" value="0.025" units="cm"/>
    </inkml:brush>
  </inkml:definitions>
  <inkml:trace contextRef="#ctx0" brushRef="#br0">96 285 14510,'0'0'5536,"-9"10"-2195,1-3-2994,-41 48 2638,45-51-2750,1 1 1,0 0 0,0 0 0,0 0-1,1 1 1,-1-1 0,1 1-1,1-1 1,-1 1 0,1 0-1,0 0 1,-1 6 0,2-11-228,1 0 0,-1 0 0,0 0 1,0 0-1,1 0 0,-1 0 0,1 0 0,-1-1 1,1 1-1,-1 0 0,1 0 0,-1 0 0,1-1 0,0 1 1,-1 0-1,1-1 0,0 1 0,-1-1 0,1 1 1,0-1-1,0 1 0,0-1 0,0 1 0,-1-1 0,1 0 1,0 1-1,0-1 0,0 0 0,0 0 0,0 0 1,0 0-1,0 0 0,0 0 0,0 0 0,0 0 0,0 0 1,0 0-1,0 0 0,-1-1 0,3 0 0,42-13 143,-29 5-137,0-1 0,-1-1 1,-1 0-1,0-1 1,0-1-1,-2 0 0,1-1 1,-2 0-1,0-1 1,0 0-1,-2-1 0,0 0 1,0 0-1,-2-1 0,0 0 1,-1-1-1,0 1 1,-2-1-1,0 0 0,-1 0 1,-1-1-1,0-23 1,-2 39-8,0 1 0,0-1 0,0 0-1,0 1 1,-1-1 0,1 0 0,-1 1 0,0-1 0,0 1 0,0-1 0,0 1 0,0-1 0,0 1 0,-1 0 0,1-1 0,-1 1 0,1 0 0,-1 0 0,0 0 0,0 0 0,0 1 0,0-1 0,0 0 0,-1 1 0,1-1 0,0 1 0,-1 0 0,1 0 0,-1 0 0,1 0 0,-1 0 0,1 1 0,-6-1 0,2 0 9,0 1 0,0 0 0,1 1 0,-1 0 1,0 0-1,1 0 0,-1 0 0,1 1 1,-1 0-1,1 0 0,0 1 0,-1 0 0,1-1 1,1 2-1,-7 3 0,-4 6 27,-1 1 0,-22 27 0,33-35-13,0 0 0,0 1 0,1 0 0,0-1 0,0 1 0,1 1 0,0-1 0,0 0 0,1 1 0,-3 9 0,5-16-27,0 0-1,0 0 1,0 0 0,0 0-1,0 0 1,0 0-1,0 0 1,0 0-1,1 0 1,-1 0 0,0 0-1,1 0 1,-1 0-1,0 0 1,1 0 0,-1 0-1,1 0 1,-1-1-1,1 1 1,0 0 0,-1 0-1,1-1 1,0 1-1,0 0 1,-1-1 0,1 1-1,0 0 1,0-1-1,0 1 1,0-1-1,0 0 1,0 1 0,0-1-1,0 0 1,0 1-1,1-1 1,43 2 99,-31-3-92,148-3-3015,-160 3 2998,0 1 0,0 0 0,0 0 0,0 1 0,0-1 0,0 0 1,0 1-1,0-1 0,-1 1 0,1-1 0,0 1 0,0 0 0,0 0 0,-1 0 0,1 0 0,0 0 1,-1 0-1,1 1 0,-1-1 0,1 0 0,-1 1 0,2 1 0,-2 0 11,0 0 1,0 0-1,0 0 0,0 0 0,0 0 1,0 0-1,-1 0 0,0 0 0,1 0 1,-1 0-1,0 0 0,-1 6 0,-3 10 68,0-1 0,-1 1 0,-14 31 0,12-30-48,6-18-360,0 0-1,0 0 1,0 0 0,1 0-1,-1 0 1,1 1 0,-1-1 0,1 0-1,0 1 1,0-1 0,0 0-1,0 0 1,0 1 0,1 2-1,9-3-4023,10-14 505,3-10-3555</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287"/>
    </inkml:context>
    <inkml:brush xml:id="br0">
      <inkml:brushProperty name="width" value="0.025" units="cm"/>
      <inkml:brushProperty name="height" value="0.025" units="cm"/>
    </inkml:brush>
  </inkml:definitions>
  <inkml:trace contextRef="#ctx0" brushRef="#br0">111 0 15214,'0'0'10859,"-36"50"-9770,15-18-160,-1 2-481,6 2-128,4-5-224,9-6-128,3-7-768,0-10-1058,12-8-288,4-4-160,2-15-1346,3-11-2209,-2-3-3108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645"/>
    </inkml:context>
    <inkml:brush xml:id="br0">
      <inkml:brushProperty name="width" value="0.025" units="cm"/>
      <inkml:brushProperty name="height" value="0.025" units="cm"/>
    </inkml:brush>
  </inkml:definitions>
  <inkml:trace contextRef="#ctx0" brushRef="#br0">12 362 9385,'0'0'8669,"-2"9"-7201,-1 1-1029,1-5-182,1 0-1,0 0 0,0 0 0,0 0 0,0 0 0,1 8 0,0-12-215,0-1 1,0 1-1,0-1 0,0 1 1,0-1-1,1 1 0,-1-1 1,0 1-1,0-1 0,0 1 1,1-1-1,-1 1 0,0-1 1,0 1-1,1-1 0,-1 0 1,0 1-1,1-1 0,-1 1 1,1-1-1,-1 0 0,1 1 1,-1-1-1,0 0 0,1 0 1,-1 1-1,1-1 0,-1 0 1,1 0-1,-1 0 0,1 0 1,0 1-1,24-2 849,21-15 294,16-26-316,-59 40-798,1 0 1,-1-1-1,0 0 1,-1 1-1,1-1 1,0 0-1,-1 0 1,0-1-1,0 1 0,0 0 1,0-1-1,0 1 1,-1-1-1,1 0 1,-1 0-1,1-4 1,-2 8-30,-1 0 0,1 0 0,0-1 1,0 1-1,0 0 0,-1 0 0,1-1 1,0 1-1,0 0 0,-1 0 0,1-1 0,0 1 1,-1 0-1,1 0 0,0 0 0,-1 0 1,1 0-1,0-1 0,-1 1 0,1 0 1,0 0-1,-1 0 0,1 0 0,0 0 0,-1 0 1,1 0-1,0 0 0,-1 0 0,1 0 1,0 1-1,-1-1 0,1 0 0,0 0 0,-1 0 1,1 0-1,0 0 0,-1 1 0,1-1 1,0 0-1,-1 1 0,-15 6 180,5 1-82,1 0 0,1 1 0,-1 0 1,1 1-1,1 0 0,0 0 0,0 1 0,1 0 0,1 0 0,-1 1 1,2 0-1,0 0 0,0 0 0,-3 17 0,7-27-123,1-1 0,0 0 0,0 0 0,0 0 0,0 1 0,0-1 0,0 0 0,0 0 0,0 0 0,1 0 0,-1 1 0,0-1-1,1 0 1,-1 0 0,1 0 0,-1 0 0,1 0 0,-1 0 0,1 0 0,0 0 0,-1 0 0,1 0 0,0 0 0,0 0 0,0 0 0,0-1 0,1 2 0,1-1 16,-1 0-1,1 0 1,0-1 0,-1 1 0,1 0 0,0-1 0,0 0 0,0 0-1,-1 0 1,1 0 0,4-1 0,4 0-130,-1-1 0,0-1 0,0 0 0,0 0 0,17-9-1,16-21-3858,-38 29 2563,-1-1-1,-1 0 0,1 0 1,0 0-1,-1-1 0,4-10 1,7-23-11066</inkml:trace>
  <inkml:trace contextRef="#ctx0" brushRef="#br0" timeOffset="1">135 1 21140,'0'0'7879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345"/>
    </inkml:context>
    <inkml:brush xml:id="br0">
      <inkml:brushProperty name="width" value="0.025" units="cm"/>
      <inkml:brushProperty name="height" value="0.025" units="cm"/>
    </inkml:brush>
  </inkml:definitions>
  <inkml:trace contextRef="#ctx0" brushRef="#br0">180 59 7687,'0'0'6529,"2"-9"-3326,-1 0-2252,-1 5-592,0 1-1,0 0 1,1 0-1,-1 0 1,1 0-1,-1 0 1,1 0-1,0 0 1,1 0-1,-1 0 1,3-4-1,-4 12 3289,3 17-2911,-5 16 344,-1-1 0,-14 58 0,9-58-820,2 0 0,-3 58 0,9-94-249,0-1 1,1 1-1,-1-1 1,0 0-1,0 1 1,1-1-1,-1 0 1,0 1-1,1-1 1,-1 1 0,1-1-1,-1 0 1,0 0-1,1 1 1,-1-1-1,1 0 1,-1 0-1,0 0 1,1 1-1,-1-1 1,1 0-1,-1 0 1,1 0-1,-1 0 1,1 0-1,-1 0 1,1 0-1,-1 0 1,1 0-1,-1 0 1,1 0-1,-1 0 1,1 0 0,-1 0-1,1-1 1,-1 1-1,0 0 1,1 0-1,-1-1 1,1 1-1,-1 0 1,0 0-1,1-1 1,0 0-1,27-12 139,-23 10-151,-5 3-5,1-1 1,0 1-1,0 0 0,-1-1 0,1 1 1,0 0-1,0-1 0,0 1 0,-1 0 1,1 0-1,0 0 0,0 0 0,0 0 1,0-1-1,0 2 0,-1-1 0,1 0 1,0 0-1,0 0 0,0 0 0,0 0 1,-1 1-1,1-1 0,0 0 1,0 1-1,-1-1 0,1 1 0,0-1 1,0 1-1,0 0 0,0 0 2,-1 1 0,1-1 1,0 1-1,-1-1 0,1 1 0,-1-1 0,0 1 1,0 0-1,1-1 0,-1 1 0,0-1 0,0 1 1,0 0-1,-1 2 0,0 1 12,0-1 1,0 1-1,0-1 1,0 1-1,-1-1 1,0 0-1,0 1 1,0-1-1,0 0 1,-1 0-1,-4 6 1,3-8 28,-1 1-1,1-1 1,-1 0 0,1 0 0,-1-1 0,0 1 0,0-1 0,0 0 0,0-1 0,0 1 0,1-1 0,-1 0 0,0 0 0,0 0 0,-8-2 0,-1 0 76,0-1 1,0 0-1,0-1 1,-14-6-1,28 10-113,-3-1 0,1 1 0,0-1 0,-1 0 0,1 0 0,0 0 0,0 0 0,0-1 0,-1 1 0,1-1 0,1 1 0,-1-1 0,0 0 0,0 1 0,1-1 0,-1 0 0,1 0 0,-1 0 0,1 0 0,-2-3 0,11 3-1158,-1 1 1,1 0-1,0 1 1,-1 0-1,13 1 1,31 1-6781,-23-2 1201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967"/>
    </inkml:context>
    <inkml:brush xml:id="br0">
      <inkml:brushProperty name="width" value="0.025" units="cm"/>
      <inkml:brushProperty name="height" value="0.025" units="cm"/>
    </inkml:brush>
  </inkml:definitions>
  <inkml:trace contextRef="#ctx0" brushRef="#br0">101 1 17360,'0'0'7762,"-9"5"-5589,2-1-2082,1 0 0,-1 1 0,1 0 0,0 1 0,0-1 0,1 1 0,0 0 0,0 1 0,0-1 0,0 1 0,1 0 0,0 0 0,1 0 0,0 1 0,0-1 0,0 1 0,1 0 0,0 0 1,-1 14-1,3-20-89,-1-1 1,1 1 0,0 0 0,0-1 0,0 1 0,0 0 0,0 0-1,0-1 1,0 1 0,1 0 0,-1-1 0,0 1 0,1-1 0,0 1-1,-1 0 1,1-1 0,0 1 0,0-1 0,-1 0 0,1 1 0,1-1-1,-1 0 1,0 1 0,0-1 0,0 0 0,3 2 0,-2-3 12,1 1 0,0 0 0,0-1 0,0 0 0,-1 0 0,1 0 0,0 0 0,0 0 0,-1 0 0,1-1 0,0 1 0,0-1 0,-1 0 0,1 0 0,0 0 0,-1 0 0,3-1 0,9-6 28,-1 0 1,1-1 0,-2 0-1,1-1 1,12-13-1,-12 11-29,0 1-1,1 0 0,29-18 1,-42 29-24,0 0 1,-1-1 0,1 1-1,-1-1 1,1 1 0,0 0 0,-1-1-1,1 1 1,0 0 0,0-1 0,-1 1-1,1 0 1,0 0 0,-1 0 0,1 0-1,0 0 1,0 0 0,-1 0-1,1 0 1,0 0 0,0 0 0,-1 0-1,1 1 1,0-1 0,0 0 0,-1 0-1,1 1 1,0-1 0,-1 0-1,1 1 1,-1-1 0,1 1 0,0-1-1,-1 1 1,1-1 0,-1 1 0,1-1-1,-1 1 1,1 0 0,-1-1 0,1 2-1,6 38 43,-1-1-829,-6-38 689,0 0-1,0 1 1,1-1-1,-1 0 1,1 0-1,-1 0 1,1 0-1,-1 0 1,1 0-1,0 0 1,-1 0 0,1 0-1,0 0 1,0-1-1,0 1 1,-1 0-1,1 0 1,0-1-1,0 1 1,0-1-1,0 1 1,0 0-1,2 0 1,1-1 7,-1 0 1,0 0-1,0 0 1,1 0-1,-1-1 1,0 1-1,0-1 1,0 0-1,0 0 1,0 0-1,0 0 1,0 0-1,0-1 1,0 0-1,0 1 0,-1-1 1,3-2-1,44-42-853,-36 32 116,1 1 225,-4 2 9,0 1-1,1 0 0,23-16 0,-34 32 856,0 0-1,-1 0 1,0 0 0,0 0-1,-1-1 1,-3 9 0,-11 23 994,1 1-1,-16 64 1,28-90-1071,1 0-1,0 0 1,1 1 0,0-1-1,1 1 1,0-1-1,1 1 1,0-1 0,1 0-1,1 0 1,0 0-1,1 0 1,5 13 0,0-5-223,0 0 1,-2 0 0,0 1-1,-1 0 1,-1 1 0,3 35-1,-8-50 47,1-1 0,-2 0 0,1 0 0,-1 0 0,0 0 0,0 0 0,-1 0 1,1 0-1,-1 0 0,-1 0 0,1 0 0,-5 6 0,4-8 54,0 0 0,0-1 0,-1 1 0,1-1 1,-1 0-1,0 0 0,0 0 0,0 0 1,0-1-1,-1 1 0,1-1 0,-1 0 0,1-1 1,-1 1-1,0-1 0,1 0 0,-10 1 0,12-2 51,-1 1 0,0-1 0,0 0 0,1 0-1,-1 0 1,0 0 0,0 0 0,0-1-1,1 1 1,-1-1 0,0 0 0,1 0-1,-1 0 1,1 0 0,-1 0 0,1-1-1,-1 1 1,1-1 0,0 1 0,-1-1-1,1 0 1,-2-2 0,1-1-13,0 0 0,0 0 0,0 0 0,0 0 1,1 0-1,0 0 0,0-1 0,0 1 0,1-1 0,-2-8 0,1 0-69,1-1-1,1 1 1,0 0-1,0-1 1,2 1-1,0 0 1,0 0-1,7-19 1,-3 19-22,0 0 1,1 0 0,1 1 0,1 0 0,-1 1 0,20-21 0,73-63-2537,-26 27-7149,-29 21-5705</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5.904"/>
    </inkml:context>
    <inkml:brush xml:id="br0">
      <inkml:brushProperty name="width" value="0.025" units="cm"/>
      <inkml:brushProperty name="height" value="0.025" units="cm"/>
    </inkml:brush>
  </inkml:definitions>
  <inkml:trace contextRef="#ctx0" brushRef="#br0">164 205 7143,'0'0'9358,"5"-10"-5861,13-28-406,-18 37-2994,0 1 0,1-1 0,-1 1 1,0-1-1,0 1 0,0-1 1,0 1-1,0-1 0,0 1 1,0-1-1,0 1 0,0-1 1,0 1-1,0-1 0,0 1 1,0-1-1,0 1 0,0-1 1,0 1-1,-1-1 0,1 1 1,0-1-1,0 1 0,-1-1 1,1 1-1,0 0 0,0-1 1,-1 1-1,1 0 0,-1-1 0,1 1 1,0 0-1,-1-1 0,1 1 1,-1 0-1,1-1 0,-1 1 1,1 0-1,-1 0 0,1 0 1,-1 0-1,1-1 0,-1 1 1,1 0-1,-1 0 0,1 0 1,-1 0-1,1 0 0,-1 0 1,1 0-1,-1 0 0,1 0 1,-1 1-1,0-1 0,-27 4 1143,19 0-1157,-1 0 0,1 1-1,0 1 1,1-1 0,-1 1-1,1 1 1,0-1-1,1 1 1,0 1 0,0-1-1,0 1 1,1 1-1,0-1 1,1 1 0,0 0-1,0 0 1,1 0 0,0 1-1,1 0 1,-4 15-1,7-24-84,0 0 0,-1-1 0,1 1-1,0 0 1,0 0 0,0 0 0,1-1-1,-1 1 1,0 0 0,0 0 0,0 0 0,1-1-1,-1 1 1,0 0 0,1 0 0,-1-1-1,0 1 1,1 0 0,-1-1 0,1 1-1,-1-1 1,1 1 0,0 0 0,-1-1-1,1 1 1,-1-1 0,1 1 0,0-1-1,0 0 1,0 1 0,30 0 12,-20-4 15,-1 1-1,0-1 1,0-1 0,10-5-1,8-8 14,0-1-1,-1-1 1,-2-2-1,0 0 0,-1-1 1,-1-2-1,-1 0 0,-2-2 1,0 0-1,-1-1 1,18-37-1,-34 58-331,-7 13 105,-16 33 36,-28 58 180,44-91-25,-4 10 0,-1 0-1,2 0 1,0 1 0,1 0 0,1 0 0,1 0-1,-4 31 1,8-48-4,0 0 1,0-1-1,0 1 0,0 0 0,0-1 0,0 1 1,0 0-1,1-1 0,-1 1 0,0 0 0,0-1 0,0 1 1,1 0-1,-1-1 0,0 1 0,1-1 0,-1 1 0,1-1 1,-1 1-1,0-1 0,1 1 0,-1-1 0,1 1 0,-1-1 1,1 0-1,0 1 0,-1-1 0,1 0 0,-1 1 0,1-1 1,0 0-1,-1 0 0,2 1 0,26-6 109,-19 2-47,0-1-1,-1 0 0,0-1 1,11-8-1,-6 3-33,-1 0-1,0-2 1,-1 1-1,0-1 1,-1-1-1,0 1 1,-1-2-1,-1 1 1,0-1-1,-1-1 1,0 0 0,-1 1-1,7-32 1,-13 46-30,0 1 0,-1-1 0,1 0 1,0 0-1,-1 1 0,1-1 0,0 0 1,-1 0-1,1 0 0,0 1 0,-1-1 1,1 0-1,-1 0 0,1 0 0,0 0 1,-1 0-1,1 0 0,-1 0 0,1 0 1,0 0-1,-1 0 0,1 0 0,-1 0 1,1 0-1,0 0 0,-1 0 0,1-1 1,-1 1-1,1 0 0,0 0 0,-1 0 1,1-1-1,0 1 0,-1 0 0,1 0 1,0-1-1,0 1 0,-1 0 0,1-1 1,0 1-1,0 0 0,-1-1 0,1 1 1,0 0-1,0-1 0,0 1 0,0 0 1,-1-1-1,1 1 0,0-1 0,0 1 1,0 0-1,0-1 0,0 1 1,0-1-1,0 1 0,0 0 0,0-1 1,0 1-1,0-1 0,1 1 0,-1 0 1,0-1-1,-24 24-226,12-7 221,1 0-1,1 0 1,0 1-1,1 0 1,1 1 0,1-1-1,-9 34 1,16-50 8,-1 0-1,1 0 1,0 0 0,0 0-1,0 0 1,0 0-1,0 0 1,0 0 0,0 0-1,0 0 1,1 0-1,-1 0 1,0 0 0,0 0-1,1 0 1,-1 0-1,1 0 1,-1 0 0,1 0-1,-1-1 1,1 1-1,-1 0 1,1 0 0,0 0-1,0-1 1,-1 1-1,2 0 1,0 0 5,0 0 0,0 0 1,0-1-1,1 1 0,-1 0 0,0-1 1,0 0-1,1 0 0,-1 0 0,0 0 0,5 0 1,7-2 38,0-1 1,0-1-1,15-5 1,-24 8-32,171-50-840,-179 51 883,-1 1 0,1-1 0,-1-1 0,1 1 0,-1 0 1,1-1-1,-1 0 0,1 0 0,-1 0 0,1 0 0,0 0 0,0-1 0,-1 1 0,1-1 0,0 0 0,0 0 0,1 0 0,-1-1 0,-4-4 0,2 1 46,0-1-1,1 0 1,0 0 0,0 0-1,0 0 1,1 0-1,-4-15 1,1-15-88,7 36-15,-1 0 0,0 0 0,0 0 0,1 0 1,-1 1-1,0-1 0,1 0 0,-1 0 0,1 0 0,-1 1 0,1-1 0,0 0 0,-1 0 0,1 1 0,0-1 0,-1 0 0,1 1 0,0-1 0,0 1 0,-1-1 0,1 1 0,0 0 0,0-1 0,0 1 0,0 0 0,0-1 0,0 1 0,0 0 0,0 0 0,-1 0 1,1 0-1,0 0 0,2 0 0,125 3-6228,-70-1-716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526"/>
    </inkml:context>
    <inkml:brush xml:id="br0">
      <inkml:brushProperty name="width" value="0.025" units="cm"/>
      <inkml:brushProperty name="height" value="0.025" units="cm"/>
    </inkml:brush>
  </inkml:definitions>
  <inkml:trace contextRef="#ctx0" brushRef="#br0">1 642 10602,'0'0'12604,"11"-15"-10762,218-285 2826,9-15-3373,-238 314-1294,0 1 1,0-1 0,0 1 0,1-1 0,-1 0-1,0 1 1,1-1 0,-1 1 0,0-1-1,1 1 1,-1-1 0,1 1 0,-1-1 0,1 1-1,-1 0 1,1-1 0,-1 1 0,1 0-1,-1-1 1,1 1 0,0 0 0,-1 0 0,1-1-1,-1 1 1,1 0 0,0 0 0,-1 0-1,2 0 1,-2 18-61,-15 34 67,15-50 18,-12 37 62,-45 160 132,48-161-132,2 1 1,2-1 0,0 51-1,5-83-59,0 0-1,1-1 1,0 1 0,1 0-1,-1-1 1,1 1-1,0-1 1,1 0-1,4 9 1,9 22-1644,-28-48-12785,9 9 12283,-16-17-6899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153"/>
    </inkml:context>
    <inkml:brush xml:id="br0">
      <inkml:brushProperty name="width" value="0.025" units="cm"/>
      <inkml:brushProperty name="height" value="0.025" units="cm"/>
    </inkml:brush>
  </inkml:definitions>
  <inkml:trace contextRef="#ctx0" brushRef="#br0">11 0 3491,'0'0'28112,"3"2"-27503,-2-2-600,0 1 1,0 0-1,0-1 0,0 1 1,0 0-1,0 0 0,0 0 1,0-1-1,0 1 0,0 0 1,-1 0-1,1 0 1,0 0-1,-1 1 0,1-1 1,-1 0-1,1 0 0,-1 0 1,0 0-1,1 1 0,-1-1 1,0 0-1,0 0 0,0 1 1,0-1-1,0 0 1,0 0-1,0 1 0,0 0 1,-15 47 170,13-44-173,0 0 1,0 0 0,0 0 0,0 1 0,1-1 0,0 0 0,0 1 0,0-1-1,1 1 1,0-1 0,0 7 0,2-12-8,-1 0 0,1 1 0,-1-1 0,1 0 0,0 0 0,-1 0 0,1 0 0,-1 0 0,1 0 0,-1 0 0,1-1 0,-1 1 0,1 0 0,-1-1 0,1 1 0,1-2 0,1 0-427,0-1 1,0 1-1,0-1 0,-1 0 1,1 0-1,5-7 0,-4 4-1242,-1 0 0,1-1 0,-1 1 0,-1-1 0,1 0 0,2-10 0,3-12-12104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855"/>
    </inkml:context>
    <inkml:brush xml:id="br0">
      <inkml:brushProperty name="width" value="0.025" units="cm"/>
      <inkml:brushProperty name="height" value="0.025" units="cm"/>
    </inkml:brush>
  </inkml:definitions>
  <inkml:trace contextRef="#ctx0" brushRef="#br0">28 363 13229,'0'0'9897,"-27"-54"-7367,30 48-640,14-2-1057,9 4-513,6-1-224,5 1-96,6 0 32,1-1-416,0-1-2467,-4-3-1857,-1-4-2531</inkml:trace>
  <inkml:trace contextRef="#ctx0" brushRef="#br0" timeOffset="1">656 0 17392,'0'0'5670,"-27"51"-4421,7-11-480,1 9-257,4 5-384,1 2-64,3 1-32,5-5-384,3-7-1185,3-9-321,-1-13-1922,1-13-2273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199"/>
    </inkml:context>
    <inkml:brush xml:id="br0">
      <inkml:brushProperty name="width" value="0.025" units="cm"/>
      <inkml:brushProperty name="height" value="0.025" units="cm"/>
    </inkml:brush>
  </inkml:definitions>
  <inkml:trace contextRef="#ctx0" brushRef="#br0">0 65 17745,'0'0'6470,"14"-9"-6006,-5 3-399,-2 0-1,1 1 0,1 0 0,-1 0 0,1 1 0,-1 0 0,1 0 0,0 1 0,1 1 0,-1-1 0,13-1 0,16 1 13,0 1 0,63 5 0,-87-2-217,0 1 1,0 1-1,0 0 1,-1 1 0,1 0-1,-1 1 1,0 1 0,0 0-1,0 1 1,16 11 0,-25-15 95,-1 0 1,1 0 0,-1 0 0,1 0 0,-1 0-1,0 1 1,0-1 0,-1 1 0,1 0 0,-1 0-1,0 0 1,0 0 0,0 1 0,0-1 0,-1 0 0,1 1-1,-1-1 1,0 6 0,-1-4 182,0 0 0,-1-1 0,1 1 0,-1 0 0,-1-1 0,1 1 0,-1-1 0,0 1 0,0-1 0,0 0 0,-1 0 0,-6 9 0,-3 1 498,-1 1 0,0-2 0,-1 1-1,-1-2 1,0 0 0,-1-1-1,-21 13 1,12-10-233,0-2-1,-1 0 1,-32 10 0,47-19-320,0-1 0,-1 0 0,1 0 1,0-2-1,-1 1 0,0-1 0,1-1 0,-1 0 1,0-1-1,-18-3 0,27 4-198,1-1-1,0 0 1,0 0-1,0 0 1,0 0 0,0 0-1,0 0 1,0 0-1,0-1 1,0 1 0,1-1-1,-1 1 1,1-1-1,-1 0 1,1 0 0,-1 0-1,1 0 1,0 0 0,0 0-1,-2-4 1,2 2-442,0 0-1,0-1 1,0 1 0,0 0 0,1-1 0,0 1 0,0-1-1,0 1 1,0 0 0,2-7 0,7-19-8413</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600"/>
    </inkml:context>
    <inkml:brush xml:id="br0">
      <inkml:brushProperty name="width" value="0.025" units="cm"/>
      <inkml:brushProperty name="height" value="0.025" units="cm"/>
    </inkml:brush>
  </inkml:definitions>
  <inkml:trace contextRef="#ctx0" brushRef="#br0">0 51 16528,'0'0'9160,"68"45"-8135,-8-45-256,10-2-513,4-15-160,3-6-800,-8-3-3332,-13-2-3748</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959"/>
    </inkml:context>
    <inkml:brush xml:id="br0">
      <inkml:brushProperty name="width" value="0.025" units="cm"/>
      <inkml:brushProperty name="height" value="0.025" units="cm"/>
    </inkml:brush>
  </inkml:definitions>
  <inkml:trace contextRef="#ctx0" brushRef="#br0">89 39 12556,'0'0'11557,"-3"12"-11370,-25 83 474,12-45 306,2 1-1,-12 78 1,26-128-896,-1 0-1,1 0 1,0 0-1,0 0 1,0 0 0,0 0-1,0 0 1,0 0-1,0 0 1,0 0 0,0 0-1,1 0 1,-1 0-1,0 0 1,0 0 0,1 0-1,-1-1 1,1 1-1,-1 0 1,1 0 0,-1 0-1,1 0 1,0-1-1,-1 1 1,1 0 0,0 0-1,1 0 1,0 0 19,-1-1 1,1 0-1,-1 0 1,1 0-1,-1 0 1,1 0-1,0 0 1,-1 0-1,1-1 1,-1 1-1,1 0 0,-1-1 1,1 0-1,-1 1 1,3-2-1,9-6 361,0 0-1,22-18 1,-31 23-428,53-48-1,-2-3-1,-2-2 0,-2-3 1,48-73-1,-104 139-2244,-16 24-6055,-3-6-727</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8.617"/>
    </inkml:context>
    <inkml:brush xml:id="br0">
      <inkml:brushProperty name="width" value="0.025" units="cm"/>
      <inkml:brushProperty name="height" value="0.025" units="cm"/>
    </inkml:brush>
  </inkml:definitions>
  <inkml:trace contextRef="#ctx0" brushRef="#br0">7 147 14830,'0'0'7794,"-2"9"-5717,1-6-1944,1-1-68,-1-1 0,1 0 1,-1 1-1,1-1 0,0 0 0,-1 1 1,1-1-1,0 0 0,0 1 0,0-1 0,0 1 1,0-1-1,0 1 0,0-1 0,1 0 1,-1 1-1,0-1 0,1 0 0,-1 1 0,1-1 1,-1 0-1,1 0 0,0 1 0,0-1 1,-1 0-1,1 0 0,0 0 0,0 0 0,0 0 1,0 0-1,0 0 0,0 0 0,1 0 1,-1-1-1,0 1 0,0 0 0,1-1 1,-1 1-1,0-1 0,1 0 0,-1 1 0,0-1 1,1 0-1,-1 0 0,3 1 0,8-1-18,1 0-1,-1-1 0,0 0 0,0 0 1,0-2-1,0 1 0,0-2 0,0 1 1,-1-1-1,0-1 0,1 0 1,-2-1-1,1 0 0,-1-1 0,0 0 1,0-1-1,-1 0 0,0 0 0,0-1 1,-1 0-1,0 0 0,-1-1 0,0 0 1,0 0-1,-1-1 0,8-18 1,-10 4 295,-4 24-327,0 1-1,-1 0 1,1 0-1,0-1 0,0 1 1,-1 0-1,1 0 1,0 0-1,0 0 1,-1-1-1,1 1 0,0 0 1,0 0-1,-1 0 1,1 0-1,0 0 0,-1 0 1,1 0-1,0 0 1,-1 0-1,1 0 1,0 0-1,-1 0 0,1 0 1,0 0-1,0 0 1,-1 0-1,1 0 0,0 0 1,-1 0-1,1 0 1,0 1-1,0-1 0,-1 0 1,1 0-1,0 0 1,0 0-1,-1 1 1,-4 2 16,1 0 1,0 1-1,0-1 1,0 1 0,0 0-1,-5 7 1,1 0-33,0 1 0,1 0 0,0 0 0,1 1 0,0-1 0,1 2-1,0-1 1,1 0 0,-4 28 0,8-40 3,-1 0-1,1 0 1,0 0-1,0 1 1,0-1-1,0 0 1,0 0-1,0 0 0,0 0 1,1 0-1,-1 0 1,0 0-1,0 0 1,1 0-1,-1 0 1,1 0-1,-1 0 1,1 0-1,-1 0 1,1 0-1,0 0 1,-1-1-1,1 1 0,0 0 1,0 0-1,0-1 1,-1 1-1,1 0 1,0-1-1,0 1 1,1 0-1,1-1 18,0 1-1,0-1 0,0 0 1,0 0-1,0 0 1,-1 0-1,1 0 0,0 0 1,0-1-1,0 0 1,4-1-1,6-2 49,0-1 0,-1-1 0,0 0 0,12-8 0,117-95 104,-141 109-173,0 0 0,0-1 0,1 1 0,-1 0 0,0 0-1,0-1 1,0 1 0,0 0 0,1 0 0,-1-1 0,0 1-1,0 0 1,0 0 0,1 0 0,-1-1 0,0 1 0,1 0 0,-1 0-1,0 0 1,0 0 0,1 0 0,-1 0 0,0 0 0,1 0-1,-1-1 1,0 1 0,0 0 0,1 0 0,-1 0 0,0 0 0,1 1-1,-1-1 1,0 0 0,1 0 0,-1 0 0,0 0 0,0 0 0,1 0-1,-1 0 1,0 0 0,0 1 0,1-1 0,-1 0 0,0 0-1,0 0 1,1 1 0,-1-1 0,-4 18 49,-14 21 127,10-25-140,6-11-23,0 1 1,0-1-1,0 1 1,0 0-1,0-1 1,1 1 0,-1 0-1,1 0 1,-1 8-1,39-13 470,-8-5-411,-12 1-137,1 2 1,-1 0 0,1 1-1,-1 0 1,1 2-1,19 1 1,-36-1 73,0 0 0,0 0 0,0 1 0,0-1 0,0 0 0,0 1 0,0-1 0,0 0 0,0 1 0,-1-1 0,1 1 0,0-1 1,0 1-1,0 0 0,0-1 0,-1 1 0,1 0 0,0 0 0,-1 0 0,1-1 0,0 1 0,-1 0 0,1 0 0,-1 0 0,0 0 0,1 0 0,-1 0 0,0 0 1,1 0-1,-1 0 0,0 0 0,0 0 0,0 2 0,0-3 516,0-27 155,-6-136-678,10 163-344,-1 1-1,1 0 1,-1-1-1,1 1 1,-1 0-1,1 1 1,-1-1-1,0 1 1,5 2-1,-4-2-593,10 4-1291,0 0-1,1-1 0,-1-1 1,1 0-1,20 1 0,9-2-6274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192"/>
    </inkml:context>
    <inkml:brush xml:id="br0">
      <inkml:brushProperty name="width" value="0.025" units="cm"/>
      <inkml:brushProperty name="height" value="0.025" units="cm"/>
    </inkml:brush>
  </inkml:definitions>
  <inkml:trace contextRef="#ctx0" brushRef="#br0">0 78 5573,'0'0'20078,"4"12"-18984,2 27-552,3 50 0,-3-27-430,-6-59-60,0-1 0,0 1 0,0-1-1,1 1 1,-1-1 0,1 0 0,-1 1 0,1-1 0,0 0 0,0 0-1,0 1 1,0-1 0,0 0 0,0 0 0,1 0 0,-1 0-1,1 0 1,-1-1 0,1 1 0,0 0 0,3 2 0,-3-4 80,0 0 0,0 0 0,1 0 0,-1 0 0,0 0 0,0 0 0,0-1 0,0 1 0,0-1 0,0 1 0,0-1 0,0 0 0,0 0 0,0 0 0,0 0 0,0 0 0,0 0 0,-1-1 0,1 1 0,0-1 0,-1 1 1,1-1-1,-1 1 0,3-4 0,13-14-68,-1 0 0,-1-1 0,0 0 0,21-42 0,-30 49-58,0 0 0,-1 0-1,0 0 1,-1-1 0,-1 0 0,0 0 0,-1 0 0,-1 0-1,0 0 1,-1-16 0,0 31-5,0-1 0,0 0-1,0 0 1,0 0 0,0 1 0,0-1-1,0 0 1,0 0 0,-1 0 0,1 0 0,0 1-1,0-1 1,0 0 0,0 0 0,0 0-1,0 0 1,-1 1 0,1-1 0,0 0 0,0 0-1,0 0 1,0 0 0,0 0 0,-1 0 0,1 0-1,0 0 1,0 1 0,0-1 0,-1 0-1,1 0 1,0 0 0,0 0 0,0 0 0,-1 0-1,1 0 1,0 0 0,0 0 0,0 0-1,-1 0 1,1 0 0,0 0 0,0-1 0,0 1-1,-1 0 1,1 0 0,0 0 0,0 0-1,0 0 1,0 0 0,-1 0 0,1 0 0,0-1-1,0 1 1,0 0 0,0 0 0,0 0 0,0 0-1,-1-1 1,1 1 0,0 0 0,0 0-1,0 0 1,0 0 0,0-1 0,0 1 0,0 0-1,0 0 1,0 0 0,0-1 0,-9 16-275,6 29-5039,3-42 4456,0 1 1,1 0-1,-1-1 0,1 1 0,-1-1 0,1 1 0,0-1 0,0 0 0,0 1 0,1-1 0,-1 0 0,0 0 0,1 1 1,2 2-1,6 3-7920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548"/>
    </inkml:context>
    <inkml:brush xml:id="br0">
      <inkml:brushProperty name="width" value="0.025" units="cm"/>
      <inkml:brushProperty name="height" value="0.025" units="cm"/>
    </inkml:brush>
  </inkml:definitions>
  <inkml:trace contextRef="#ctx0" brushRef="#br0">16 133 10250,'0'0'12903,"8"3"-11318,-4-2-1418,-1 0 0,1 0 1,0 0-1,0 0 0,-1-1 0,1 1 0,0-1 1,0 0-1,-1 0 0,1-1 0,0 1 0,0-1 1,-1 1-1,1-1 0,0-1 0,-1 1 0,1 0 0,-1-1 1,1 1-1,-1-1 0,6-4 0,1-3 146,0 0 0,0-1-1,11-13 1,-19 20-196,0 0 1,1-1-1,-1 1 0,0 0 1,-1-1-1,1 1 1,-1-1-1,1 1 0,-1-1 1,0 0-1,0 1 0,-1-1 1,1 0-1,-1 0 0,0 0 1,0-4-1,0 8-93,-1-1 1,1 1-1,0-1 1,-1 1-1,1-1 1,-1 1-1,1-1 1,-1 1-1,1-1 1,-1 1-1,1 0 1,-1-1-1,0 1 1,1 0-1,-1 0 0,1-1 1,-1 1-1,0 0 1,1 0-1,-1 0 1,0 0-1,1 0 1,-1 0-1,0 0 1,1 0-1,-1 0 1,0 0-1,0 0 1,-21 4 34,15-1-59,1 1 0,-1 0 0,1 1 0,0-1 0,0 1 0,0 0 1,1 1-1,-1-1 0,1 1 0,-5 8 0,-3 4-2,1 1 0,-12 26-1,20-38 0,1 0-1,0 0 0,0 0 0,1 0 0,-1 0 0,2 1 1,-1-1-1,1 1 0,0-1 0,1 1 0,0-1 1,0 1-1,1 7 0,1-13 2,-1-1-1,0 1 1,1-1 0,-1 0-1,1 1 1,-1-1 0,1 0-1,-1 0 1,1 0 0,0 0-1,0 0 1,0-1 0,-1 1-1,1 0 1,0-1 0,0 0-1,0 1 1,0-1 0,0 0-1,0 0 1,0 0 0,4 0-1,49-4-157,-53 4 128,10-2-855,-1 0 0,0-1 0,0 0 0,0-1 0,18-8 0,10-10-6314</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227"/>
    </inkml:context>
    <inkml:brush xml:id="br0">
      <inkml:brushProperty name="width" value="0.025" units="cm"/>
      <inkml:brushProperty name="height" value="0.025" units="cm"/>
    </inkml:brush>
  </inkml:definitions>
  <inkml:trace contextRef="#ctx0" brushRef="#br0">68 1 18578,'0'0'4302,"-6"11"-2593,-1 0-1263,-1 3-104,0 0 0,1 0 0,1 0 0,0 1 0,1 0 0,0 0-1,-4 26 1,9-40-331,0-1-1,1 0 0,-1 0 1,0 1-1,0-1 1,1 0-1,-1 0 0,0 1 1,0-1-1,1 0 0,-1 0 1,0 0-1,1 1 1,-1-1-1,0 0 0,1 0 1,-1 0-1,0 0 1,1 0-1,-1 0 0,0 0 1,1 0-1,-1 0 0,1 0 1,-1 0-1,0 0 1,1 0-1,-1 0 0,0 0 1,1 0-1,-1 0 0,0 0 1,1-1-1,-1 1 1,0 0-1,1 0 0,-1 0 1,0 0-1,1-1 1,-1 1-1,0 0 0,0 0 1,1-1-1,-1 0 0,18-10 826,42-47 244,-47 44-855,1 0 0,1 0 0,0 2 0,28-20 0,-42 32-207,-1 0 1,1-1 0,0 1 0,-1-1-1,1 1 1,0 0 0,0-1 0,-1 1-1,1 0 1,0 0 0,0-1-1,-1 1 1,1 0 0,0 0 0,0 0-1,-1 0 1,1 0 0,0 0 0,0 0-1,0 1 1,-1-1 0,1 0 0,0 0-1,0 0 1,-1 1 0,1-1 0,0 0-1,-1 1 1,1-1 0,0 1 0,-1-1-1,2 2 1,-1 0 6,0 0 0,0 0 0,0 0 0,0 0-1,0 0 1,0 1 0,-1-1 0,1 0 0,-1 0 0,0 1 0,1 2 0,-5 69 214,3-69-200,-27 130 127,28-135-166,0 0 1,0 0-1,0 0 0,0 0 0,0 0 1,0 0-1,0 0 0,0 0 1,0 1-1,0-1 0,0 0 1,1 0-1,-1 0 0,0 0 1,0 0-1,0 0 0,0 0 1,0 0-1,0 1 0,0-1 1,0 0-1,0 0 0,0 0 1,0 0-1,0 0 0,0 0 0,1 0 1,-1 0-1,0 0 0,0 0 1,0 0-1,0 0 0,0 0 1,0 0-1,0 0 0,0 0 1,1 0-1,-1 0 0,0 0 1,0 0-1,0 0 0,0 0 1,0 0-1,0 0 0,0 0 1,1 0-1,-1 0 0,0 0 0,0 0 1,0 0-1,0 0 0,0 0 1,0 0-1,0 0 0,0 0 1,0 0-1,1 0 0,-1 0 1,0 0-1,0 0 0,0-1 1,0 1-1,12-8 44,8-10 20,13-24-2846,-25 32 546,-1-1-1,-1 1 0,0-1 0,7-17 1,-7 13-11505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568"/>
    </inkml:context>
    <inkml:brush xml:id="br0">
      <inkml:brushProperty name="width" value="0.025" units="cm"/>
      <inkml:brushProperty name="height" value="0.025" units="cm"/>
    </inkml:brush>
  </inkml:definitions>
  <inkml:trace contextRef="#ctx0" brushRef="#br0">128 25 3299,'0'0'25283,"-9"-3"-24547,7 3-722,-1-1-1,1 0 0,-1 1 1,1-1-1,-1 1 0,0 0 1,1 0-1,-1 0 0,1 0 1,-1 1-1,0-1 0,1 1 1,-1-1-1,-2 2 0,1 0-14,1 1 0,0-1 0,0 1 0,0-1 0,0 1 0,1 0 0,-1 0 0,1 0 0,0 1 0,-1-1 0,2 0 0,-3 5 0,-3 4 0,1 0-1,0 1 1,0 0-1,2 0 1,0 0-1,-4 22 1,8-35-1,0 1 1,-1 0 0,1-1 0,0 1 0,0-1 0,1 1 0,-1 0 0,0-1 0,0 1 0,0 0-1,0-1 1,1 1 0,-1-1 0,0 1 0,0 0 0,1-1 0,-1 1 0,0-1 0,1 1 0,-1-1-1,1 1 1,-1-1 0,1 0 0,-1 1 0,1-1 0,-1 1 0,1-1 0,-1 0 0,1 1-1,0-1 1,-1 0 0,1 0 0,-1 0 0,1 1 0,0-1 0,-1 0 0,1 0 0,-1 0 0,1 0-1,0 0 1,-1 0 0,1 0 0,0 0 0,-1 0 0,1-1 0,0 1 0,-1 0 0,1 0 0,0-1-1,33-14 175,-22 6-96,0-2 1,0 0-1,-1 0 1,-1-1-1,0 0 0,-1-1 1,0 0-1,-1-1 1,0 0-1,-1 0 0,9-27 1,-44 106 413,22-53-676,0-1 1,1 1 0,0 1 0,1-1 0,-4 21 0,7-29-253,0-1 0,1 1 0,0-1 0,0 1 0,0-1 0,0 1 1,0-1-1,1 1 0,0 3 0,0-6 154,-1 0 1,1-1-1,-1 1 1,1 0-1,0 0 0,-1 0 1,1-1-1,0 1 1,0 0-1,0-1 1,0 1-1,-1-1 1,1 1-1,0-1 1,0 1-1,0-1 0,0 0 1,0 1-1,0-1 1,0 0-1,0 0 1,0 0-1,0 0 1,0 0-1,0 0 0,0 0 1,0 0-1,0 0 1,0 0-1,0 0 1,0-1-1,0 1 1,1-1-1,26-7-5867</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990"/>
    </inkml:context>
    <inkml:brush xml:id="br0">
      <inkml:brushProperty name="width" value="0.025" units="cm"/>
      <inkml:brushProperty name="height" value="0.025" units="cm"/>
    </inkml:brush>
  </inkml:definitions>
  <inkml:trace contextRef="#ctx0" brushRef="#br0">151 245 9257,'0'0'3950,"-11"12"-1521,-13 16-666,-35 53 0,51-69-1305,1 0 1,0 0 0,1 1 0,0-1 0,1 2 0,1-1 0,0 0 0,0 1 0,-1 16-1,5-29-445,0-1-1,0 1 0,0-1 0,0 1 0,0 0 0,0-1 0,0 1 0,0-1 0,0 1 0,0-1 0,0 1 1,1 0-1,-1-1 0,0 1 0,0-1 0,1 1 0,-1-1 0,0 1 0,1-1 0,-1 1 0,0-1 0,1 0 0,-1 1 1,1-1-1,-1 1 0,1-1 0,-1 0 0,0 1 0,1-1 0,0 0 0,-1 0 0,1 1 0,-1-1 0,1 0 1,0 0-1,26-4 718,24-24 624,-24 5-881,0-2 1,-2 0-1,-1-2 0,0-1 1,30-49-1,-41 56-297,-1 0 0,-1-1 1,-1 0-1,0 0 0,-2-1 0,-1 0 0,-1-1 0,0 0 1,1-29-1,-6 52-173,-1 0 1,0-1 0,0 1-1,0-1 1,0 1-1,0 0 1,0-1-1,0 1 1,0-1-1,-1 1 1,1 0 0,0-1-1,-1 1 1,1 0-1,-1-1 1,0 1-1,1 0 1,-1 0-1,0-1 1,0 1 0,0 0-1,0 0 1,-2-2-1,2 3-7,-1-1 0,1 1 0,-1 0 0,1-1 0,-1 1 0,1 0 0,-1 0 0,1 0 0,-1 0 0,0 0 0,1 1 0,-1-1 0,1 0 0,-1 1 0,1-1 0,-1 1 0,-2 1 0,-6 3-10,0 1-1,0 0 1,0 1 0,-12 12-1,12-10 23,-70 66 47,73-67-55,-1 1 0,1 0 0,0 0 1,1 1-1,0-1 0,1 1 0,-6 15 0,10-24-2,1 0 0,0 0 0,0 0 0,0 0 0,0 0 0,0 0 0,0 0 0,0 0-1,0 0 1,1 0 0,-1 0 0,0 0 0,1 0 0,-1 0 0,0 0 0,1 0 0,-1 0 0,1 0 0,0-1 0,-1 1-1,1 0 1,0 0 0,-1-1 0,1 1 0,0 0 0,0-1 0,-1 1 0,1 0 0,0-1 0,0 1 0,0-1 0,0 0 0,0 1-1,0-1 1,0 0 0,0 0 0,0 1 0,0-1 0,0 0 0,0 0 0,0 0 0,0 0 0,0 0 0,1-1 0,62 1 75,-47-1-53,18-1-78,-22 1-126,0 0 1,0 1-1,0 0 0,24 4 1,-35-4 154,1 1-1,-1 0 1,1-1 0,-1 1 0,1 0 0,-1 0-1,0 1 1,0-1 0,1 0 0,-1 1 0,0-1-1,0 1 1,0 0 0,0 0 0,-1 0 0,1 0-1,-1 0 1,1 0 0,-1 0 0,1 0 0,-1 1-1,0-1 1,0 0 0,0 1 0,0-1 0,-1 1-1,1-1 1,-1 1 0,1 2 0,-1 4 52,0-1 0,0 1 0,-1-1 1,0 0-1,0 1 0,-1-1 0,0 0 0,0 0 1,-1 0-1,0 0 0,-8 14 0,-14 21-3382,16-27 557,7-12-3268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493"/>
    </inkml:context>
    <inkml:brush xml:id="br0">
      <inkml:brushProperty name="width" value="0.025" units="cm"/>
      <inkml:brushProperty name="height" value="0.025" units="cm"/>
    </inkml:brush>
  </inkml:definitions>
  <inkml:trace contextRef="#ctx0" brushRef="#br0">20 0 8648,'0'0'22133,"-19"5"-24663,27 1-1474,1 1-3267</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6.881"/>
    </inkml:context>
    <inkml:brush xml:id="br0">
      <inkml:brushProperty name="width" value="0.025" units="cm"/>
      <inkml:brushProperty name="height" value="0.025" units="cm"/>
    </inkml:brush>
  </inkml:definitions>
  <inkml:trace contextRef="#ctx0" brushRef="#br0">105 64 17489,'0'0'7890,"-10"7"-6614,3-3-1187,1 0 1,0 0 0,0 1-1,0 0 1,0 1 0,1-1-1,0 1 1,0 0 0,1 0-1,0 1 1,0-1 0,0 1-1,1 0 1,-3 8 0,4-12-45,-1 7 44,-1-1-1,2 1 1,-4 19-1,5-28-68,1 0 0,0 0-1,0 0 1,0 0-1,0 0 1,0 1-1,0-1 1,1 0-1,-1 0 1,0 0-1,0 0 1,1 0-1,-1 0 1,1 0-1,-1 0 1,1 0-1,-1 0 1,1 0-1,0 1 1,1-2 15,-1 1 1,0-1-1,0 0 1,0 1-1,0-1 1,0 0-1,1 1 1,-1-1-1,0 0 1,0 0-1,1 0 1,-1 0 0,0 0-1,0-1 1,0 1-1,1 0 1,-1-1-1,0 1 1,0 0-1,0-1 1,0 1-1,2-2 1,4-2 136,1 0 1,-1-1-1,0 0 0,0 0 1,-1-1-1,1 0 1,8-10-1,39-52 154,-49 61-286,8-9 81,-2-1 0,0 0-1,-1 0 1,14-34 0,-68 125-52,30-46-60,3-9-10,1 1 1,0 0 0,2 0-1,0 1 1,1 0-1,2 1 1,-4 24-1,8-45 5,1 0-1,0 0 0,0 0 0,0 0 0,0-1 1,0 1-1,0 0 0,0 0 0,0 0 0,0 0 1,0 0-1,0-1 0,1 1 0,-1 0 1,0 0-1,1 0 0,-1-1 0,0 1 0,1 0 1,-1-1-1,1 1 0,-1 0 0,1-1 0,0 1 1,-1 0-1,1-1 0,-1 1 0,1-1 1,0 1-1,0-1 0,-1 1 0,2-1 0,0 0 17,0 1 0,0-1-1,0-1 1,0 1-1,1 0 1,-1 0-1,0-1 1,0 1-1,0-1 1,0 0 0,0 1-1,3-3 1,5-2 74,0-1 0,0-1 0,17-14 0,-8 2-94,0-1 0,-1 0 0,-1-2 0,0 0 0,-2-1 0,-1-1 0,-1 0 0,-1-1 0,10-30 0,-42 76 0,11-6 0,-42 74 0,47-80 0,-1 1 0,1 0 0,1-1 0,0 2 0,0-1 0,1 0 0,-1 14 0,3-24 0,0 1 0,0 0 0,0-1 0,0 1 0,0-1 0,0 1 0,0-1 0,0 0 0,1 1 0,-1-1 0,0 1 0,0-1 0,1 1 0,-1-1 0,0 1 0,1-1 0,-1 0 0,0 1 0,1-1 0,-1 0 0,1 1 0,-1-1 0,1 0 0,-1 0 0,0 1 0,1-1 0,-1 0 0,1 0 0,-1 0 0,1 0 0,-1 1 0,1-1 0,-1 0 0,1 0 0,-1 0 0,1 0 0,-1 0 0,1 0 0,0 0 0,-1-1 0,1 1 0,-1 0 0,1 0 0,26-9 0,-11 1 0,0-2 0,-1 0 0,0-1 0,0 0 0,20-22 0,61-72 0,-87 94 0,-4 8 0,-7 13 0,-7 13 0,-10 15 11,9-21-29,0 0 0,1 1 1,1 0-1,1 1 0,1 0 0,0 0 0,2 0 0,-4 27 1,8-45-56,0 0 1,0 0 0,0-1-1,0 1 1,0 0 0,0 0 0,0-1-1,0 1 1,1 0 0,-1 0-1,0-1 1,0 1 0,1 0 0,-1 0-1,1-1 1,-1 1 0,0 0-1,1-1 1,-1 1 0,1-1 0,-1 1-1,1 0 1,0-1 0,-1 0 0,1 1-1,0-1 1,-1 1 0,1-1-1,0 0 1,-1 1 0,3-1 0,-1 1-187,1-1 0,-1 0 1,1 0-1,-1 0 1,1 0-1,-1-1 0,1 1 1,-1-1-1,1 1 1,2-2-1,4-2-1290,0 0 0,0 0 0,-1 0 0,14-11 0,11-14-5162</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7.490"/>
    </inkml:context>
    <inkml:brush xml:id="br0">
      <inkml:brushProperty name="width" value="0.025" units="cm"/>
      <inkml:brushProperty name="height" value="0.025" units="cm"/>
    </inkml:brush>
  </inkml:definitions>
  <inkml:trace contextRef="#ctx0" brushRef="#br0">272 232 17360,'0'0'3006,"-7"11"-342,-33 51 411,-33 70 0,32-46-2597,-51 157-1,77-203 341,12-31 284,13-30-598,34-74-414,26-58-506,174-281 0,-234 419 335,41-51-75,-48 64 146,-1-1-1,0 0 1,1 1 0,0 0 0,-1 0-1,1 0 1,0 0 0,0 0-1,1 0 1,-1 1 0,0-1-1,0 1 1,1 0 0,-1 0 0,1 0-1,-1 1 1,1-1 0,6 1-1,-9 0 7,0 1 0,0-1 0,-1 0 0,1 1 0,0-1 0,0 1 0,-1 0 0,1-1 0,0 1 0,-1 0 0,1-1 0,-1 1 0,1 0 0,-1 0 0,1-1 0,-1 1 0,1 0 0,-1 0 0,0 0 0,1 0 0,-1-1 0,0 1 0,0 0 0,0 0 0,0 0 0,1 0 0,-1 0 0,-1 0 0,1 0 0,0 1 0,-5 31-80,1-20 121,-1 0 0,-1-1 0,0 0 0,-1 0 0,-15 20-1,-51 55 461,55-66-345,-13 17 569,34-37-721,-1-1 0,1 1 0,-1-1 0,1 0 0,-1 0 0,1 0 0,-1 0 0,1 0 0,-1-1 0,1 1 0,-1-1 0,4 0 0,6-3 0,6-3 1,1 1-1,1 2 1,-1-1 0,1 2-1,19-1 1,-35 4-2,0 0 1,-1 0-1,1 0 1,0 1-1,-1-1 1,1 1-1,-1 0 0,1 0 1,-1 0-1,1 0 1,-1 1-1,0-1 1,1 1-1,-1 0 0,0 0 1,0 0-1,0 0 1,-1 1-1,1-1 1,0 1-1,-1-1 0,0 1 1,1 0-1,-1 0 1,0 0-1,-1 0 1,1 1-1,0-1 0,-1 0 1,0 1-1,0-1 1,0 1-1,0-1 1,0 6-1,0-2 1,0 0 0,-1 0-1,0-1 1,0 1 0,0 0 0,-1 0 0,0-1-1,0 1 1,-1 0 0,0-1 0,0 0 0,0 1-1,-1-1 1,0 0 0,0 0 0,-1 0 0,0-1-1,0 1 1,-7 7 0,2-4 2,-1-1 0,0 0 0,0 0 0,0-1 0,-1-1 0,0 0 0,-1 0 0,1-1 0,-23 6 0,26-8 7,-1-1 1,0 0-1,0 0 1,0-1-1,0-1 1,0 1-1,0-1 1,0-1-1,0 1 1,0-2-1,-13-2 0,18 3-26,1-1 0,0 1 0,0-1 0,0 1 0,0-1-1,0 0 1,0 0 0,0 0 0,1 0 0,-1-1-1,1 1 1,0-1 0,0 0 0,0 1 0,0-1-1,0 0 1,0 0 0,1 0 0,-1 0 0,1-1-1,0 1 1,0 0 0,0 0 0,0-1 0,1 1 0,-1-1-1,1 1 1,0-1 0,0 1 0,0 0 0,1-1-1,1-5 1,-1 6-511,0-1-1,0 1 0,0 0 1,1 0-1,-1 1 1,1-1-1,0 0 0,0 0 1,0 1-1,0 0 1,0-1-1,1 1 0,-1 0 1,1 0-1,-1 0 0,1 0 1,0 0-1,0 1 1,0-1-1,0 1 0,3-1 1,0-1-580,26-13-5944</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8.081"/>
    </inkml:context>
    <inkml:brush xml:id="br0">
      <inkml:brushProperty name="width" value="0.025" units="cm"/>
      <inkml:brushProperty name="height" value="0.025" units="cm"/>
    </inkml:brush>
  </inkml:definitions>
  <inkml:trace contextRef="#ctx0" brushRef="#br0">80 149 10090,'0'0'18342,"8"4"-16788,-5-3-1457,0 0 1,-1 0-1,1-1 1,-1 1-1,1-1 1,0 1-1,0-1 1,-1 0-1,1 0 1,0 0-1,0 0 1,-1 0-1,1-1 1,0 1-1,-1-1 1,1 0-1,4-1 1,-4-1-25,1 1 0,-1-1 1,0 0-1,0 0 0,0 0 1,0 0-1,0 0 0,0-1 0,-1 1 1,0-1-1,0 0 0,0 1 1,3-8-1,-3 5-73,0-1 0,0 1 0,0-1 0,0 1 0,-1-1 0,0 1 0,-1-1 0,0-9 0,1 14 0,-2 1 0,1 0 0,0-1 0,0 1 0,0 0 0,0-1 0,-1 1 0,1 0 0,-1 0 0,1-1 0,-1 1 0,0 0 0,1 0 0,-1 0 0,0 0 0,0-1 0,0 1 0,1 0 0,-1 1 0,0-1 0,0 0 0,-1 0 0,1 0 0,0 0 0,0 1 0,0-1 0,0 1 0,-1-1 0,1 1 0,0-1 0,-1 1 0,1 0 0,0 0 0,-1-1 0,1 1 0,0 0 0,-1 0 0,1 0 0,0 1 0,-1-1 0,1 0 0,0 0 0,-1 1 0,1-1 0,0 1 0,-2 0 0,-3 2 0,-1 0 0,1 0 0,0 1 0,0 0 0,0 0 0,0 0 0,1 1 0,0 0 0,0 0 0,0 1 0,0-1 0,-4 9 0,-3 2 0,2 1 0,0 0 0,-10 23 0,17-32 0,0-1 0,0 1 0,0 0 0,1 0 0,0-1 0,1 1 0,0 1 0,0-1 0,1 14 0,0-21 0,1 1 0,0-1 0,0 1 0,0-1 0,0 0 0,0 1 0,0-1 0,0 0 0,0 0 0,0 0 0,0 0 0,1 0 0,-1 0 0,0 0 0,1 0 0,-1-1 0,1 1 0,-1 0 0,1-1 0,-1 1 0,1-1 0,-1 0 0,1 0 0,0 1 0,-1-1 0,1 0 0,-1 0 0,1 0 0,0 0 0,-1-1 0,3 0 0,55-9 0,-35 0 0,-1-1 0,0-1 0,0-1 0,21-17 0,-11 9 0,-33 21 0,0-1 0,0 1 0,0 0 0,1-1 0,-1 1 0,0 0 0,1-1 0,-1 1 0,0 0 0,1 0 0,-1-1 0,0 1 0,1 0 0,-1 0 0,0 0 0,1 0 0,-1-1 0,0 1 0,1 0 0,-1 0 0,1 0 0,-1 0 0,0 0 0,1 0 0,-1 0 0,1 0 0,-1 0 0,0 0 0,1 0 0,-1 0 0,1 0 0,-1 0 0,0 1 0,1-1 0,-1 0 0,1 0 0,-1 0 0,1 1 0,-7 16 0,-18 23 0,23-39 0,-5 7 0,2-2 0,0-1 0,1 1 0,-1-1 0,1 1 0,0 0 0,0 0 0,1 1 0,0-1 0,-3 10 0,6-16 0,-1 1 0,1-1 0,-1 1 0,1-1 0,0 0 0,-1 0 0,1 1 0,-1-1 0,1 0 0,-1 0 0,1 0 0,0 0 0,-1 1 0,1-1 0,0 0 0,-1 0 0,1 0 0,-1 0 0,1 0 0,0-1 0,-1 1 0,1 0 0,-1 0 0,1 0 0,0 0 0,-1-1 0,1 1 0,-1 0 0,1-1 0,-1 1 0,1 0 0,0-1 0,22-10 0,54-43 0,-59 39 0,1 2 0,0 0 0,0 1 0,26-11 0,-45 22 0,1 1 0,-1-1 0,1 1 0,0 0 0,-1-1 0,1 1 0,0 0 0,-1-1 0,1 1 0,0 0 0,0 0 0,-1 0 0,1 0 0,0 0 0,0 0 0,-1 0 0,1 0 0,0 0 0,0 0 0,-1 0 0,1 0 0,0 0 0,0 1 0,-1-1 0,1 0 0,0 1 0,-1-1 0,1 0 0,0 1 0,-1-1 0,1 1 0,-1-1 0,1 1 0,0 0 0,0 1 0,-1 0 0,0 0 0,1 0 0,-1 0 0,0 0 0,0-1 0,0 1 0,0 0 0,-1 0 0,1 0 0,-1 0 0,1 0 0,-1 2 0,-28 57 0,-53 55-85,80-113-447,-6 6 399,-1-6-7434</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6.770"/>
    </inkml:context>
    <inkml:brush xml:id="br0">
      <inkml:brushProperty name="width" value="0.025" units="cm"/>
      <inkml:brushProperty name="height" value="0.025" units="cm"/>
    </inkml:brush>
  </inkml:definitions>
  <inkml:trace contextRef="#ctx0" brushRef="#br0">88 0 5349,'0'0'21482,"5"3"-21125,33 9 54,-28-9-373,0 0 0,0 0 0,0 1-1,0 1 1,11 6 0,-18-9-33,0 0 0,-1 1 0,1-1 0,-1 0 0,0 1 0,0-1 0,1 1 0,-2 0 0,1 0 0,0 0 0,0 0 0,-1 0 0,0 0 0,0 0 0,0 0 0,0 0 0,0 1 0,0-1 0,-1 0 0,0 1 0,0 5 0,0-3 83,0 0 1,-1 0-1,0 1 1,-1-1-1,1 0 1,-1 0-1,0 0 1,-1 0-1,1-1 1,-1 1-1,0-1 1,-7 10-1,-1 3 598,10-17-478,40-5-90,-36 3-123,0 0 0,0 1 0,1 0 0,-1 0 1,0 0-1,0 0 0,1 0 0,-1 1 0,0 0 1,0-1-1,0 1 0,0 0 0,0 1 0,0-1 0,0 0 1,0 1-1,0-1 0,0 1 0,-1 0 0,4 3 0,-3-1 5,-1 0 0,0 0 0,1 0 0,-2 0 0,1 0 0,0 1 0,-1-1 0,0 0 0,0 1 0,0-1 0,-1 1 0,1-1 0,-1 1 0,-1 6 0,1-4 82,0 1-1,0 0 1,-1 0-1,-1 0 1,1-1-1,-1 1 1,-1-1-1,1 1 1,-1-1-1,-1 0 1,1 0-1,-1 0 1,0 0-1,-1-1 1,1 1-1,-1-1 1,-1-1-1,1 1 1,-1-1-1,0 0 1,0 0-1,-1 0 1,1-1-1,-1 0 1,0 0-1,0-1 1,0 0-1,-1 0 1,1-1-1,-1 0 1,1 0-1,-1 0 0,-13 0 1,11-2-75,0 1-1,1-2 1,-1 1 0,0-2-1,0 1 1,1-1 0,-1 0-1,-9-5 1,16 6-32,0 0-1,0-1 1,0 0 0,0 0-1,0 0 1,1 0 0,-1 0-1,1 0 1,-1-1-1,1 1 1,0-1 0,0 1-1,0-1 1,0 0 0,0 0-1,1 0 1,-1 0 0,1 0-1,0-1 1,0 1 0,0 0-1,0 0 1,1-1 0,-1 1-1,1-1 1,0-5-1,0 9-288,0-1 0,1 0-1,-1 1 1,0-1-1,1 1 1,-1-1 0,1 1-1,-1-1 1,1 1 0,-1-1-1,1 1 1,-1-1-1,1 1 1,-1 0 0,1-1-1,0 1 1,-1 0-1,1-1 1,-1 1 0,1 0-1,0 0 1,-1 0-1,1 0 1,0-1 0,-1 1-1,1 0 1,0 0 0,-1 0-1,2 1 1,5-2-2736,7-4-4215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7.144"/>
    </inkml:context>
    <inkml:brush xml:id="br0">
      <inkml:brushProperty name="width" value="0.025" units="cm"/>
      <inkml:brushProperty name="height" value="0.025" units="cm"/>
    </inkml:brush>
  </inkml:definitions>
  <inkml:trace contextRef="#ctx0" brushRef="#br0">195 0 12940,'0'0'12166,"5"12"-11114,7 14-412,-2 1-1,0 1 1,-2 0-1,7 46 1,-14-47-587,0 1-1,-2-1 1,-1 1 0,-1-1 0,-2 0-1,0 0 1,-2 0 0,-1-1 0,-1 1 0,-1-2-1,-25 45 1,22-49-876,-1 0 1,-1-2-1,0 1 0,-29 26 0,8-17-3896,1-14-3144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552"/>
    </inkml:context>
    <inkml:brush xml:id="br0">
      <inkml:brushProperty name="width" value="0.025" units="cm"/>
      <inkml:brushProperty name="height" value="0.025" units="cm"/>
    </inkml:brush>
  </inkml:definitions>
  <inkml:trace contextRef="#ctx0" brushRef="#br0">32 0 9449,'0'0'16367,"-11"78"-15758,3-38-385,1 2-160,3 0-64,2-7-576,2-6-802,0-9-127,0-13 352,2-7-705,-1-6-768,-1-17-2371,0-8-3972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910"/>
    </inkml:context>
    <inkml:brush xml:id="br0">
      <inkml:brushProperty name="width" value="0.025" units="cm"/>
      <inkml:brushProperty name="height" value="0.025" units="cm"/>
    </inkml:brush>
  </inkml:definitions>
  <inkml:trace contextRef="#ctx0" brushRef="#br0">1 67 6566,'0'0'19549,"6"-8"-18502,-3 4-962,0 0 1,1 0-1,-1 0 0,1 1 1,0-1-1,0 1 1,0 0-1,0 0 0,0 0 1,0 1-1,1-1 1,0 1-1,-1 0 0,1 1 1,0-1-1,0 1 1,7-1-1,11-2 92,1 2 1,0 0-1,0 1 0,0 2 1,0 1-1,37 6 0,-55-6-158,0 0 0,0-1-1,0 2 1,0-1-1,0 1 1,0 0 0,-1 0-1,1 0 1,-1 1-1,0 0 1,0 0 0,-1 1-1,1-1 1,-1 1-1,0 0 1,0 0-1,0 0 1,-1 0 0,0 1-1,0 0 1,0-1-1,-1 1 1,0 0 0,0 0-1,0 0 1,-1 1-1,0-1 1,0 0 0,0 13-1,-1-9 48,-1 0 1,0 0-1,0 1 0,-1-1 0,-1 0 1,1 0-1,-2-1 0,1 1 0,-1-1 1,-1 1-1,0-1 0,0 0 0,-1-1 1,0 1-1,0-1 0,-1-1 0,0 1 0,-10 8 1,11-11-23,-1 1 0,1-1-1,-1 0 1,-1-1 0,1 1 0,-1-2 0,0 1 0,1-1 0,-2 0 0,1 0 0,0-1 0,0-1 0,-1 1 0,1-1 0,-1 0 0,1-1-1,-1 0 1,1-1 0,-1 1 0,1-2 0,-1 1 0,-13-5 0,16 3-41,-1 0 0,1-1 0,1 0-1,-1 0 1,0 0 0,1 0 0,-7-8 0,11 11-8,-1-1 1,0 1 0,1-1 0,-1 0 0,1 0-1,-1 1 1,1-1 0,0 0 0,0 0 0,0 0-1,0-1 1,0 1 0,0 0 0,0 0 0,1 0-1,-1-1 1,1 1 0,0 0 0,0-1 0,0 1-1,0 0 1,0 0 0,0-1 0,0 1 0,1 0-1,0-4 1,3 5-695,-1-1 0,1 1-1,0 0 1,-1 0-1,1 0 1,0 1 0,-1-1-1,1 1 1,0 0 0,0 0-1,0 0 1,-1 1 0,5 0-1,4 0-3282,16-1-5504</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3.674"/>
    </inkml:context>
    <inkml:brush xml:id="br0">
      <inkml:brushProperty name="width" value="0.025" units="cm"/>
      <inkml:brushProperty name="height" value="0.025" units="cm"/>
    </inkml:brush>
  </inkml:definitions>
  <inkml:trace contextRef="#ctx0" brushRef="#br0">212 69 17969,'0'0'5979,"-3"-10"-3828,-10-29-522,12 38-1549,1-1 0,-1 1 0,0 0 0,1 0 0,-1 0 0,0 0 0,0 0 0,0 0 1,1 0-1,-1 0 0,0 0 0,0 0 0,-1 1 0,1-1 0,0 0 0,0 1 1,0-1-1,0 0 0,-1 1 0,1 0 0,0-1 0,0 1 0,-1 0 0,1 0 0,0-1 1,-1 1-1,1 0 0,0 0 0,-1 0 0,1 1 0,0-1 0,-2 0 0,-1 1-18,0 1 0,0-1 0,0 1 0,0-1 0,1 1 0,-1 0 0,-5 4 0,-4 5 63,0 0 0,1 1 0,1 0 1,-19 25-1,25-29-43,-1 0 0,1 1 0,0 0 0,1-1 0,0 2 0,1-1 0,0 0 0,0 1 0,-2 14 0,5-23-80,0 0 1,0 0-1,0 0 0,0 0 0,0 0 0,1 0 0,-1 0 1,0-1-1,1 1 0,-1 0 0,0 0 0,1 0 1,-1 0-1,1 0 0,0 0 0,-1-1 0,1 1 0,0 0 1,-1 0-1,1-1 0,0 1 0,0 0 0,-1-1 0,1 1 1,0-1-1,0 1 0,0-1 0,0 0 0,0 1 0,0-1 1,0 0-1,0 0 0,0 1 0,0-1 0,0 0 1,0 0-1,0 0 0,0 0 0,0 0 0,0-1 0,0 1 1,0 0-1,0 0 0,0-1 0,-1 1 0,3-1 0,4 0 15,-1-1 0,1 0-1,-1 0 1,1-1 0,-1 1-1,7-5 1,2-3-38,-1-1 0,0 0 1,0-1-1,21-26 0,-29 32 16,-1 0 0,0-1 0,-1 1-1,1-1 1,-1 0 0,-1 0 0,1-1 0,-1 1 0,0-1 0,-1 0-1,0 1 1,0-1 0,0-10 0,-2 17 7,0 1-1,0 0 1,0 0 0,0 0 0,0-1-1,0 1 1,0 0 0,-1 0 0,1 0-1,0 0 1,0-1 0,0 1-1,0 0 1,-1 0 0,1 0 0,0 0-1,0 0 1,0 0 0,-1 0 0,1-1-1,0 1 1,0 0 0,0 0-1,-1 0 1,1 0 0,0 0 0,0 0-1,0 0 1,-1 0 0,1 0 0,0 0-1,0 0 1,-1 0 0,1 0 0,0 0-1,0 0 1,0 1 0,-1-1-1,1 0 1,0 0 0,0 0 0,0 0-1,-1 0 1,1 0 0,0 1 0,0-1-1,0 0 1,0 0 0,0 0-1,-1 0 1,1 1 0,0-1 0,0 0-1,0 0 1,0 0 0,0 1 0,0-1-1,0 0 1,0 1 0,-12 10 17,6-2-12,0-1 1,0 1-1,1 0 0,1 1 1,-1-1-1,1 1 0,1 0 1,0 0-1,0 0 1,1 0-1,1 1 0,-1 11 1,2-21-6,0 0-1,0 0 1,1 0 0,-1 0 0,0 0-1,1 0 1,-1 0 0,1 0 0,-1 0-1,1 0 1,-1 0 0,1 0 0,0 0 0,-1-1-1,1 1 1,0 0 0,0 0 0,0-1-1,0 1 1,0 0 0,-1-1 0,1 1-1,0-1 1,0 1 0,0-1 0,0 0-1,1 1 1,-1-1 0,0 0 0,0 0 0,0 0-1,0 0 1,0 0 0,0 0 0,0 0-1,0 0 1,0 0 0,0 0 0,1-1-1,-1 1 1,1-1 0,50-15 100,-27 2-92,38-28 0,-47 30-11,0 0 0,1 2 1,1-1-1,0 2 1,21-8-1,-39 17 1,1 0 0,-1 0 0,1 1 0,-1-1 0,1 0 0,-1 0 0,1 0 0,-1 1 0,1-1 0,-1 0 0,1 0 0,-1 1 0,0-1 0,1 0 0,-1 1 0,1-1 0,-1 1 0,0-1 0,1 0 0,-1 1 0,0-1 0,0 1 0,1-1 0,-1 1 0,0-1 0,0 1 0,0-1 0,0 1 0,0-1 0,1 1 0,-1-1 0,0 1 0,0-1 0,0 1 0,0 0 0,-1-1 0,1 1 0,0-1 0,0 1 0,0-1 0,0 1 0,0-1 0,-1 1 0,1-1 0,-1 1 0,-5 29 0,-20 29 0,19-46 0,1 0 0,1 0 0,-7 24 0,12-37 0,0 1 0,0-1 0,0 0 0,0 0 0,0 0 0,0 0 0,0 0 0,0 1 0,1-1 0,-1 0 0,0 0 0,0 0 0,0 0 0,0 0 0,0 0 0,1 1 0,-1-1 0,0 0 0,0 0 0,0 0 0,0 0 0,1 0 0,-1 0 0,0 0 0,0 0 0,0 0 0,1 0 0,-1 0 0,0 0 0,0 0 0,0 0 0,1 0 0,-1 0 0,0 0 0,0 0 0,0 0 0,0 0 0,1-1 0,-1 1 0,0 0 0,0 0 0,0 0 0,0 0 0,0 0 0,1 0 0,-1 0 0,0-1 0,0 1 0,0 0 0,0 0 0,0 0 0,0 0 0,0-1 0,1 1 0,-1 0 0,12-8 0,50-47 0,-30 26 0,67-47 0,-99 76 0,0-1 0,1 1 0,-1-1 0,1 1 0,-1-1 0,0 1 0,1 0 0,-1-1 0,1 1 0,-1 0 0,1-1 0,-1 1 0,1 0 0,0 0 0,-1 0 0,1-1 0,-1 1 0,1 0 0,-1 0 0,1 0 0,0 0 0,-1 0 0,1 0 0,-1 0 0,1 0 0,0 0 0,-1 0 0,1 1 0,-1-1 0,1 0 0,-1 0 0,1 1 0,-1-1 0,1 0 0,-1 0 0,1 1 0,-2 22 0,-21 29 0,-10 13 0,32-65 0,0 1 0,0-1 0,0 0 0,0 0 0,0 0 0,0 0 0,0 1 0,0-1 0,0 0 0,0 0 0,0 0 0,0 0 0,0 0 0,0 1 0,0-1 0,1 0 0,-1 0 0,0 0 0,0 0 0,0 0 0,0 0 0,0 1 0,0-1 0,0 0 0,0 0 0,1 0 0,-1 0 0,0 0 0,0 0 0,0 0 0,0 0 0,0 0 0,1 0 0,-1 0 0,0 0 0,0 0 0,0 0 0,0 1 0,0-1 0,1 0 0,-1 0 0,0 0 0,0-1 0,0 1 0,0 0 0,0 0 0,1 0 0,-1 0 0,0 0 0,0 0 0,0 0 0,0 0 0,0 0 0,1 0 0,-1 0 0,0 0 0,0 0 0,0 0 0,0-1 0,0 1 0,0 0 0,0 0 0,0 0 0,1 0 0,-1 0 0,0 0 0,0-1 0,10-5 0,40-39 0,-41 35 0,0 1 0,0 0 0,1 0 0,0 1 0,1 1 0,-1-1 0,1 2 0,1-1 0,20-7 0,-32 14 0,0 1 0,1-1 0,-1 0 0,1 0 0,-1 1 0,0-1 0,1 0 0,-1 0 0,0 1 0,1-1 0,-1 0 0,0 1 0,0-1 0,1 0 0,-1 1 0,0-1 0,0 1 0,0-1 0,0 0 0,1 1 0,-1-1 0,0 1 0,0-1 0,0 0 0,0 1 0,0-1 0,0 1 0,0-1 0,0 1 0,0-1 0,0 1 0,0-1 0,0 0 0,-1 1 0,0 18 0,-1-9-8,-1-1-1,0 0 1,0 0 0,-1 0-1,-5 9 1,5-12-90,0 1 1,1 0-1,0 0 0,0 0 1,1 1-1,0-1 0,0 1 1,0 8-1,11-17-5480,23-37-7742,-9 12 700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279"/>
    </inkml:context>
    <inkml:brush xml:id="br0">
      <inkml:brushProperty name="width" value="0.025" units="cm"/>
      <inkml:brushProperty name="height" value="0.025" units="cm"/>
    </inkml:brush>
  </inkml:definitions>
  <inkml:trace contextRef="#ctx0" brushRef="#br0">60 292 3267,'0'0'26297,"-8"10"-25128,-30 51 14,36-57-1150,0 0-1,0 1 1,1-1 0,-1 0 0,1 1 0,0-1-1,0 1 1,0-1 0,1 1 0,-1 0 0,1-1-1,0 1 1,1-1 0,-1 1 0,1 0 0,2 7-1,-3-11-37,1 0 0,0 0 0,0 0 0,-1 0 0,1-1-1,0 1 1,0 0 0,0-1 0,0 1 0,-1-1 0,1 1 0,0-1-1,0 1 1,0-1 0,0 0 0,1 1 0,-1-1 0,0 0 0,0 0-1,0 0 1,0 0 0,0 0 0,0 0 0,0 0 0,0 0-1,0 0 1,0 0 0,0-1 0,0 1 0,0 0 0,0-1 0,0 1-1,0-1 1,0 1 0,0-1 0,0 1 0,1-2 0,34-23-1011,41-75-3626,28-59 2772,-21 31 1815,-79 119 194,13-17 505,-13 21 688,-7 16 1256,-47 107-1353,21-54-168,-22 78 0,19 17-1067,31-193-45,1 6-133,-1-1 1,-6-39-1,5 61 154,-1 0-1,1 0 1,-1 0-1,0 1 1,-1-1-1,1 0 1,-1 1-1,-1 0 1,1 0 0,-1 0-1,0 0 1,-1 0-1,1 1 1,-11-10-1,15 15 29,0 0 0,0 0 0,0-1 0,0 1 0,0 0 0,0 0 0,0-1 0,-1 1 0,1 0 0,0 0 0,0 0 0,0-1 0,0 1 0,-1 0 0,1 0 0,0 0 0,0-1 0,-1 1 0,1 0 0,0 0 0,0 0 0,0 0 0,-1 0 0,1 0 0,0 0 0,0 0 0,-1 0 0,1-1 0,0 1 0,-1 0 0,1 0 0,0 0 0,0 0 1,-1 0-1,1 1 0,0-1 0,0 0 0,-1 0 0,1 0 0,0 0 0,0 0 0,-1 0 0,1 0 0,0 0 0,0 1 0,0-1 0,-1 0 0,1 0 0,0 0 0,0 0 0,0 1 0,-1-1 0,1 0 0,0 1 0,0 0 5,0-1 0,1 1 1,-1 0-1,0-1 0,0 1 1,1 0-1,-1 0 0,1-1 1,-1 1-1,1-1 0,-1 1 1,1 0-1,-1-1 0,1 1 1,-1-1-1,1 1 0,0-1 1,-1 0-1,1 1 0,1 0 1,14 4-60,1-1 1,0-1 0,-1 0 0,1-1 0,0-1 0,0 0 0,0-1 0,0-1 0,0-1 0,27-6 0,-42 8-101,-1 0-1,1-1 0,-1 1 0,1-1 0,0 1 1,-1-1-1,1 1 0,-1-1 0,0 0 1,1 0-1,-1 0 0,1 0 0,-1 0 0,0 0 1,0 0-1,0 0 0,0-1 0,0 1 0,0 0 1,0-1-1,0 1 0,0-1 0,-1 1 1,1-1-1,0 1 0,-1-1 0,1 1 0,-1-3 1,0 1-413,0 1-1,0-1 1,-1 1 0,1-1 0,-1 1 0,0 0-1,0-1 1,0 1 0,0 0 0,0-1 0,0 1 0,-1 0-1,1 0 1,-1 0 0,1 0 0,-1 0 0,-3-3 0,-24-17-7562</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619"/>
    </inkml:context>
    <inkml:brush xml:id="br0">
      <inkml:brushProperty name="width" value="0.025" units="cm"/>
      <inkml:brushProperty name="height" value="0.025" units="cm"/>
    </inkml:brush>
  </inkml:definitions>
  <inkml:trace contextRef="#ctx0" brushRef="#br0">49 54 14606,'0'0'12524,"-49"-12"-10891,49 9-448,5-1-672,13 0-545,3-4-1185,-1-1-4036,-2-4-9545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865"/>
    </inkml:context>
    <inkml:brush xml:id="br0">
      <inkml:brushProperty name="width" value="0.025" units="cm"/>
      <inkml:brushProperty name="height" value="0.025" units="cm"/>
    </inkml:brush>
  </inkml:definitions>
  <inkml:trace contextRef="#ctx0" brushRef="#br0">21 115 5894,'0'0'12262,"-3"9"-8232,-1 3-2571,-3 5 323,0 1 2270,13-27-3512,0 0 1,1 0 0,0 1-1,12-12 1,14-17 44,-14 11-585,21-26 0,-40 52 0,1 0 0,-1 0 0,0 0 0,1 0 0,-1 0 0,0 0 0,0 0 0,1 0 0,-1 0 0,0 0 0,0 0 0,1 0 0,-1 0 0,0 0 0,0 0 0,1 0 0,-1 0 0,0 1 0,0-1 0,0 0 0,1 0 0,-1 0 0,0 0 0,0 0 0,0 1 0,1-1 0,-1 0 0,0 0 0,0 1 0,0-1 0,0 0 0,0 0 0,1 0 0,-1 1 0,0-1 0,0 0 0,0 0 0,0 1 0,0-1 0,0 0 0,0 0 0,0 1 0,0-1 0,0 0 0,0 1 0,0-1 0,0 0 0,0 0 0,0 1 0,0-1 0,0 0 0,-1 0 0,1 1 0,0-1 0,0 0 0,0 0 0,0 17 0,-19 49 64,15-53-186,-1 1 0,2-1 0,0 1 0,0-1 1,0 19-1,6-42-5522,0 5 3606,5-18-4699</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150"/>
    </inkml:context>
    <inkml:brush xml:id="br0">
      <inkml:brushProperty name="width" value="0.025" units="cm"/>
      <inkml:brushProperty name="height" value="0.025" units="cm"/>
    </inkml:brush>
  </inkml:definitions>
  <inkml:trace contextRef="#ctx0" brushRef="#br0">0 204 10186,'0'0'16159,"13"1"-14760,-6 1-1247,-1-1 1,1-1 0,-1 1-1,1-1 1,0-1 0,-1 1-1,1-1 1,-1 0 0,1 0-1,-1-1 1,1 0 0,-1 0-1,0-1 1,0 1 0,0-1-1,0-1 1,-1 1 0,1-1-1,5-5 1,-7 5-59,1 0 0,-1 0 1,0-1-1,-1 1 0,1-1 0,-1 0 0,0 0 0,0 0 0,-1-1 0,1 1 1,-1-1-1,-1 1 0,1-1 0,-1 0 0,1 1 0,-2-1 0,1 0 0,-1-9 0,0 14-90,0 0-1,0 1 1,0-1-1,0 0 1,0 0-1,0 0 1,0 1-1,0-1 1,-1 0-1,1 0 1,0 1-1,-1-1 1,1 0-1,-1 0 0,1 1 1,0-1-1,-1 0 1,0 1-1,1-1 1,-1 1-1,1-1 1,-1 1-1,0-1 1,1 1-1,-1-1 1,0 1-1,1-1 1,-1 1-1,0 0 0,0 0 1,1-1-1,-1 1 1,0 0-1,0 0 1,0 0-1,0 0 1,1 0-1,-1 0 1,0 0-1,0 0 1,0 0-1,1 0 0,-1 0 1,0 1-1,0-1 1,0 0-1,-4 2-1,1-1 0,0 0 1,0 1-1,0 0 0,0 0 0,0 0 0,0 0 0,-4 4 0,-1 2-2,-1 1 0,1 0 0,0 1 0,1 0 0,0 0 0,1 1 0,0 0 0,1 0 0,0 0 0,0 1 0,1 0 0,-5 21 0,10-32 0,-1 0 0,1 0 0,0 0 0,0 0 0,0 0 0,0 0 0,0 0 0,0 0 0,0 0 0,0 0 0,0 0 0,1 0 0,-1 0 0,0 0 0,1 0 0,-1 0 0,1 0 0,-1 0 0,1 0 0,-1 0 0,1 0 0,-1-1 0,1 1 0,0 0 0,0 0 0,-1-1 0,1 1 0,0 0 0,1 0 0,1 0 0,0 0 0,0 0 0,0-1 0,-1 1 0,1-1 0,0 0 0,0 0 0,0 0 0,0 0 0,5-1 0,9-2 0,1-1 0,28-10 0,-42 12 0,26-9 0,-11 4 0,-1-1 0,1 2 0,0 1 0,0 0 0,1 2 0,0 0 0,-1 1 0,28 0 0,-46 3 0,0-1 0,1 1 0,-1-1 0,0 1 0,0 0 0,1-1 0,-1 1 0,0 0 0,0 0 0,0 0 0,0 0 0,0 0 0,0 0 0,0 0 0,0 0 0,-1 1 0,1-1 0,0 0 0,-1 0 0,1 1 0,-1-1 0,1 0 0,-1 1 0,0-1 0,1 0 0,-1 1 0,0-1 0,0 1 0,0-1 0,0 0 0,0 1 0,0-1 0,-1 1 0,1-1 0,0 0 0,-1 1 0,0 1 0,0 0 0,1 0 0,-1 1 0,0-1 0,0 0 0,0 0 0,0 0 0,-1-1 0,1 1 0,-1 0 0,0 0 0,0-1 0,0 1 0,0-1 0,0 0 0,0 1 0,-4 1 0,5-13 0,-1-1 0,1 1 0,1-20 0,8-163 0,-3 171-320,-5 21 297,0 0 0,1 0 0,-1 0-1,0-1 1,0 1 0,0 0 0,1 0 0,-1 0 0,0 0 0,0 0-1,1 0 1,-1 0 0,0 0 0,0-1 0,1 1 0,-1 0 0,0 0-1,0 0 1,1 0 0,-1 0 0,0 0 0,0 0 0,1 0 0,-1 1-1,0-1 1,0 0 0,0 0 0,1 0 0,-1 0 0,0 0 0,0 0-1,1 0 1,-1 0 0,0 1 0,0-1 0,0 0 0,1 0 0,-1 1-1,23 31-3185,-10-11 247,5-2-4346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727"/>
    </inkml:context>
    <inkml:brush xml:id="br0">
      <inkml:brushProperty name="width" value="0.025" units="cm"/>
      <inkml:brushProperty name="height" value="0.025" units="cm"/>
    </inkml:brush>
  </inkml:definitions>
  <inkml:trace contextRef="#ctx0" brushRef="#br0">153 1 20916,'0'0'4201,"-10"2"-1190,5 0-2861,-1-1-1,1 1 1,0 0 0,-1 1-1,1 0 1,0-1 0,0 1-1,1 1 1,-1-1 0,1 1-1,-1 0 1,1 0 0,0 0-1,1 1 1,-1-1 0,1 1-1,0 0 1,0 0 0,0 0-1,1 0 1,-1 0 0,1 1-1,1-1 1,-1 1 0,1 0-1,-1 10 1,2-15-185,0 1 0,0-1 0,0 1 0,1-1 0,-1 1 0,0-1 0,1 1 0,-1-1 0,1 0 0,0 1 0,-1-1 0,1 0 0,0 1 0,0-1 0,0 0 0,0 0 0,0 0 0,0 0 0,0 0 0,0 0 0,0 0 0,1 0 0,-1 0 0,0-1 0,2 2 0,46 14 34,-42-15-4,0 1-1,0 0 0,0 0 1,-1 1-1,12 5 0,-14-4-5,1 0 0,-1-1-1,0 1 1,0 1-1,0-1 1,-1 0 0,0 1-1,0 0 1,0 0 0,0 0-1,0 0 1,-1 0 0,0 1-1,1 5 1,-1 0 4,0 0 1,0-1-1,-1 1 1,-1 0-1,0 0 1,-1 0-1,-1 10 0,-3 5 10,0-1-1,-2 0 1,-1-1-1,-1 1 1,-18 32-1,22-45 175,-2-1-1,1-1 1,-1 1 0,-12 12 0,16-20-132,0 0 1,0 0-1,0-1 1,0 1 0,0-1-1,0 0 1,-1 0 0,1 0-1,-1 0 1,1-1 0,-1 1-1,0-1 1,1 0 0,-1 0-1,0 0 1,0-1 0,0 1-1,-4-1 1,6-1-46,0 1 0,0 0 0,0-1 0,0 0 0,1 1 0,-1-1 0,0 0 0,0 0 0,1 0 0,-1 0 0,1 0 0,-1 0 0,1 0 0,-1-1 0,1 1 0,0-1 0,0 1 0,0-1 0,0 1 0,0-1 0,0 1 0,0-1 0,0 0 0,0 0 0,1 1 0,-1-1 0,1 0 0,-1 0 0,1-2 0,-6-63 0,6 60 0,0-7 0,1 0 0,1-1 0,0 1 0,0 0 0,2 0 0,-1 0 0,2 0 0,0 1 0,1 0 0,0 0 0,1 0 0,0 1 0,16-21 0,5 0 0,2 2 0,2 1 0,40-31 0,-34 29 0,-31 27 0,-4 3 0,1-1 0,-1 1 0,0-1 0,0 0 0,0 0 0,0 0 0,-1 0 0,1 0 0,-1-1 0,0 1 0,0-1 0,0 1 0,0-1 0,1-6 0,-27 50 0,20-31 0,0 0 0,1 0 0,0 1 0,0-1 0,1 0 0,1 1 0,-1 0 0,1-1 0,1 20 0,1-27-26,-1-1-1,1 1 1,0-1 0,0 0 0,0 1-1,-1-1 1,1 0 0,0 0 0,1 0-1,-1 1 1,0-1 0,0 0-1,0-1 1,1 1 0,-1 0 0,1 0-1,-1 0 1,0-1 0,1 1 0,-1-1-1,1 1 1,-1-1 0,1 0-1,0 1 1,-1-1 0,1 0 0,-1 0-1,1 0 1,-1 0 0,1 0-1,3-1 1,1 1-321,0-1 0,1 0-1,-1 0 1,0 0 0,0-1-1,0 0 1,8-3 0,-6 0-1809,0 0 0,-1-1 0,1 0 0,-1 0 0,12-14 1,7-14-9510</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085"/>
    </inkml:context>
    <inkml:brush xml:id="br0">
      <inkml:brushProperty name="width" value="0.025" units="cm"/>
      <inkml:brushProperty name="height" value="0.025" units="cm"/>
    </inkml:brush>
  </inkml:definitions>
  <inkml:trace contextRef="#ctx0" brushRef="#br0">110 0 7847,'0'0'18007,"-7"9"-15658,-10 16-958,-27 51 0,39-69-1263,2 1-1,-1 0 0,1 0 0,0 1 1,0-1-1,1 0 0,0 1 0,1 0 1,0-1-1,0 1 0,1 0 0,0 0 1,2 10-1,-1-18-127,-1 0 0,1 1 0,0-1 0,0 0 0,0 0 0,0 0 0,0 1 0,0-1 0,0 0 0,0-1 0,0 1 0,1 0 0,-1 0 0,0 0 0,1-1 0,-1 1 0,0 0 0,1-1 0,-1 0 0,1 1 0,-1-1 0,1 0 0,-1 0 0,1 1 0,1-1 0,48-1 0,-35 1 0,-13-1-16,0 1-1,0 0 1,0 0-1,0 0 1,0 1 0,0-1-1,0 1 1,0-1-1,0 1 1,0 0-1,0 0 1,0 1 0,-1-1-1,1 0 1,0 1-1,-1 0 1,1-1 0,-1 1-1,3 4 1,-3-3-4,0 0 1,-1 1-1,1-1 1,-1 1-1,0-1 1,0 1-1,0 0 1,-1 0-1,1-1 1,-1 1-1,0 0 0,0 0 1,0-1-1,-1 1 1,-1 7-1,1-5 39,0-1 0,-1 1 0,0 0 0,0-1 0,0 1-1,-1-1 1,0 0 0,0 0 0,0 0 0,-1 0 0,1-1-1,-1 1 1,0-1 0,-1 0 0,1 0 0,-1 0 0,1-1 0,-1 1-1,0-1 1,-1 0 0,1-1 0,0 1 0,-1-1 0,1 0-1,-1-1 1,0 1 0,0-1 0,1 0 0,-1 0 0,0-1-1,0 0 1,0 0 0,-10-1 0,15 0-135,-1 0 1,0 1-1,1-1 1,-1 0-1,1 0 1,-1 0-1,1 0 1,-1 0-1,1 0 1,-1 0-1,1-1 1,0 1-1,0-1 1,0 1-1,0 0 0,0-1 1,0 0-1,0 1 1,0-1-1,1 1 1,-1-1-1,1 0 1,-1 0-1,1 1 1,-1-1-1,1 0 1,0 0-1,0 0 1,0-2-1,0 1-229,0 0 0,1 1 0,-1-1-1,0 0 1,1 0 0,0 1 0,-1-1 0,1 0 0,0 1 0,1-1-1,-1 0 1,0 1 0,1 0 0,-1-1 0,1 1 0,0 0 0,4-4 0,14-8-6099,4 1-3314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584"/>
    </inkml:context>
    <inkml:brush xml:id="br0">
      <inkml:brushProperty name="width" value="0.025" units="cm"/>
      <inkml:brushProperty name="height" value="0.025" units="cm"/>
    </inkml:brush>
  </inkml:definitions>
  <inkml:trace contextRef="#ctx0" brushRef="#br0">178 1 18610,'0'0'10175,"0"9"-9156,-12 116 1581,6-86-2597,2 0 1,1 0-1,3 0 0,6 67 0,-4-77-1316,-19-43-2478,1-3 2361,-65-68-2105,35 24 8202,52 57-1586,35 2-2896,-39 2-14,33 1-183,-16 0-301,1-1 0,-1 0-1,0-1 1,1-1 0,-1-1 0,27-8 0,-44 11 20,-1-1-1,0 1 1,0-1 0,0 1 0,0-1-1,0 0 1,0 1 0,0-1 0,0 0 0,-1 0-1,1 0 1,0 0 0,0 1 0,0-1-1,-1 0 1,1 0 0,-1-1 0,1 1 0,-1 0-1,1 0 1,-1 0 0,0 0 0,1 0 0,-1 0-1,0-1 1,0-1 0,1-15-6300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929"/>
    </inkml:context>
    <inkml:brush xml:id="br0">
      <inkml:brushProperty name="width" value="0.025" units="cm"/>
      <inkml:brushProperty name="height" value="0.025" units="cm"/>
    </inkml:brush>
  </inkml:definitions>
  <inkml:trace contextRef="#ctx0" brushRef="#br0">0 20 20307,'0'0'7431,"57"0"-7367,-31-9-2306,-1-2-5061</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7.891"/>
    </inkml:context>
    <inkml:brush xml:id="br0">
      <inkml:brushProperty name="width" value="0.025" units="cm"/>
      <inkml:brushProperty name="height" value="0.025" units="cm"/>
    </inkml:brush>
  </inkml:definitions>
  <inkml:trace contextRef="#ctx0" brushRef="#br0">246 83 2947,'0'0'11397,"3"-9"-6998,-2 6-4217,10-35 3409,-10 37-3457,-1-1-1,0 1 0,0 0 0,0 0 0,0 0 1,0 0-1,0 0 0,-1 0 0,1 0 0,0 0 1,0-1-1,-1 1 0,1 0 0,-1 0 0,1 0 1,-1 0-1,1 0 0,-1 1 0,0-1 0,1 0 1,-1 0-1,0 0 0,0 0 0,0 1 0,1-1 1,-1 0-1,0 1 0,0-1 0,0 1 0,0-1 1,0 1-1,0-1 0,0 1 0,-1 0 0,1 0 1,0-1-1,-2 1 0,-6-1-31,0 1 0,0 0 0,0 0 0,0 1 0,1 1 0,-1-1 0,0 1-1,0 1 1,1-1 0,-1 1 0,1 1 0,0 0 0,0 0 0,0 0 0,1 1 0,0 1 0,0-1 0,0 1-1,0 0 1,1 0 0,-9 12 0,16-17-100,-1-1 0,1 1 0,0 0 0,0-1 0,0 1 0,0-1 0,-1 1 0,1-1 0,0 1-1,0-1 1,0 0 0,0 1 0,0-1 0,0 0 0,0 0 0,0 0 0,0 1 0,0-1 0,0 0 0,0-1 0,0 1-1,0 0 1,0 0 0,1-1 0,36 2 46,-32-2-43,11 0-13,0 1-1,0 0 1,0 1-1,-1 1 0,23 5 1,-36-7 7,0 1-1,0 0 1,-1 0 0,1 0 0,0 0 0,-1 0 0,1 1 0,0-1-1,-1 1 1,0 0 0,1 0 0,-1 0 0,0 0 0,0 0 0,0 0 0,0 1-1,-1-1 1,1 1 0,0-1 0,-1 1 0,0-1 0,0 1 0,0 0 0,0 0-1,0 0 1,0 0 0,-1-1 0,1 1 0,-1 0 0,0 0 0,0 0-1,0 0 1,0 0 0,-1 0 0,1 0 0,-1 0 0,1 0 0,-3 4 0,1-1 71,-1-1 0,0 0 0,1 0 0,-2 0 0,1 0 0,-1-1 0,1 0 0,-1 1 0,0-1 0,-1 0 0,1-1 0,-1 1 0,0-1 1,1 0-1,-12 5 0,-4 2 407,-1-1-1,-36 11 1,43-15-421,0-1 0,-1-1-1,1 0 1,-1-1 0,1 0-1,-23-1 1,37-1-56,0-1 0,0 1 0,0 0 0,0 0 0,0-1 0,-1 1 0,1 0 0,0-1 0,0 1 0,0 0 0,0-1 0,0 1 0,0 0 0,0-1 0,0 1 0,0 0 0,0-1 0,0 1 0,0 0 0,1-1 0,-1 1 0,0 0 0,0-1 0,0 1 0,0 0 0,0-1 0,1 1 0,-1 0 0,0 0 0,0-1 0,1 1 0,-1 0 0,0-1 0,10-7-767,1 1 1,-1 0-1,1 0 0,1 1 1,-1 1-1,17-6 0,7-4-2242,11-9-3034,-1-2-2183</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235"/>
    </inkml:context>
    <inkml:brush xml:id="br0">
      <inkml:brushProperty name="width" value="0.025" units="cm"/>
      <inkml:brushProperty name="height" value="0.025" units="cm"/>
    </inkml:brush>
  </inkml:definitions>
  <inkml:trace contextRef="#ctx0" brushRef="#br0">104 0 17553,'0'0'9256,"-52"41"-7974,36-14-514,3 2-511,1 1-193,6-2-64,1-3-129,5-5-799,0-6-930,0-8-993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577"/>
    </inkml:context>
    <inkml:brush xml:id="br0">
      <inkml:brushProperty name="width" value="0.025" units="cm"/>
      <inkml:brushProperty name="height" value="0.025" units="cm"/>
    </inkml:brush>
  </inkml:definitions>
  <inkml:trace contextRef="#ctx0" brushRef="#br0">30 0 19603,'0'0'6982,"-30"48"-6950,38-28-640,11-6-1923,4-6-1024,5-6-897,1-2-1090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908"/>
    </inkml:context>
    <inkml:brush xml:id="br0">
      <inkml:brushProperty name="width" value="0.025" units="cm"/>
      <inkml:brushProperty name="height" value="0.025" units="cm"/>
    </inkml:brush>
  </inkml:definitions>
  <inkml:trace contextRef="#ctx0" brushRef="#br0">80 199 10314,'0'8'3683,"-2"14"-2394,-1 0 0,-2 0 0,0-1-1,-1 1 1,-1-1 0,-11 23 0,-7 22 195,24-62-1394,-1 0 0,1 0 0,0 0 0,0 1 0,0-1 0,0 0 0,1 0 0,0 0 0,0 1 0,0-1 0,0 0 0,2 5 0,-2-8-51,0 0-1,1 0 0,-1 0 1,1 0-1,-1-1 0,1 1 1,-1 0-1,1 0 0,0-1 1,-1 1-1,1 0 0,0-1 1,0 1-1,0-1 0,-1 1 1,1-1-1,0 1 0,0-1 1,0 0-1,0 1 0,1-1 1,1 1 50,0-1 1,0 0-1,0 0 1,1 0 0,-1 0-1,0-1 1,0 1-1,0-1 1,5-1 0,2-2-2,0 0 1,-1-1-1,1-1 1,-1 1-1,0-1 1,0-1-1,-1 1 1,0-2-1,0 1 1,11-15-1,-3 2 64,0-1 0,-2 0-1,17-34 1,-18 29 101,-2 0 0,-1 0 1,-1-1-1,-1-1 0,-2 1 0,0-1 1,-2 0-1,1-37 0,-5 63-246,0 1 0,0-1-1,1 0 1,-1 1-1,-1-1 1,1 1 0,0-1-1,0 1 1,0-1-1,-1 1 1,1-1 0,-1 1-1,1-1 1,-1 1 0,0-1-1,0 1 1,1 0-1,-1-1 1,0 1 0,0 0-1,0 0 1,0 0 0,-1 0-1,-1-2 1,2 3 3,-1-1 1,0 1-1,0 0 1,0 0-1,0 0 1,0 0-1,1 0 0,-1 0 1,0 0-1,0 1 1,0-1-1,1 1 1,-1-1-1,0 1 1,0-1-1,1 1 0,-3 1 1,-10 6 49,1 1 1,0 0-1,-19 18 1,28-23-59,-15 12-2,-35 32-8,51-45 5,0 1 0,0-1 1,0 1-1,1 0 0,0-1 1,-1 1-1,1 0 1,0 0-1,1 1 0,-1-1 1,1 0-1,-2 8 0,4-11-1,-1 0-1,1 0 1,-1 0-1,1 0 1,-1 0-1,1 0 0,0 0 1,0 0-1,0 0 1,-1 0-1,1 0 0,0-1 1,0 1-1,0 0 1,0-1-1,0 1 1,0-1-1,0 1 0,0-1 1,1 1-1,-1-1 1,0 0-1,2 1 1,41 10 18,-24-6-57,-10-2-33,-1 0 0,0 1 0,-1 0 1,1 1-1,-1 0 0,1 0 0,-2 1 1,1 0-1,-1 0 0,1 1 1,-2 0-1,1 0 0,6 10 0,-9-11 5,-1-1 0,0 1 0,0 0 0,-1 0 0,1 1 0,-1-1 0,-1 0 0,1 1 0,-1-1 0,0 1 0,-1-1 0,0 1 0,0 0 0,0-1 0,0 1 0,-1-1 0,-1 1 0,1-1 0,-1 1 0,-3 8 0,-11 13-2468,1-14-2631,2-11-5079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9.964"/>
    </inkml:context>
    <inkml:brush xml:id="br0">
      <inkml:brushProperty name="width" value="0.025" units="cm"/>
      <inkml:brushProperty name="height" value="0.025" units="cm"/>
    </inkml:brush>
  </inkml:definitions>
  <inkml:trace contextRef="#ctx0" brushRef="#br0">53 173 3651,'0'0'15300,"0"8"-13858,-1-4-1367,1-2 27,0-1-1,0 1 1,-1-1 0,1 1-1,0 0 1,0-1 0,0 1-1,0 0 1,1-1 0,-1 1-1,0-1 1,1 1 0,-1 0-1,1-1 1,0 1 0,-1-1-1,1 1 1,0-1 0,0 0-1,0 1 1,0-1 0,0 0-1,0 0 1,0 1 0,0-1-1,1 0 1,-1 0 0,0 0-1,1-1 1,-1 1 0,1 0-1,-1 0 1,1-1 0,-1 1-1,1-1 1,-1 1 0,1-1-1,0 0 1,-1 0 0,1 1-1,-1-1 1,3-1 0,5 1 120,-1-1 0,0 0 0,1-1 0,-1 0 1,0 0-1,0-1 0,0 0 0,0 0 0,0-1 1,-1 0-1,0 0 0,0-1 0,0 0 0,0 0 1,11-12-1,-12 12-175,-1-1 1,1 0-1,-1 0 1,-1 0-1,1-1 1,-1 1-1,0-1 0,-1 0 1,1 0-1,-1-1 1,-1 1-1,1-1 1,-1 1-1,-1-1 1,1 0-1,-1 1 1,-1-11-1,0 16-34,0 1 0,0-1 0,0 1 0,0 0 0,-1-1 0,1 1 0,-1-1 0,1 1 0,-1 0 0,1-1 0,-1 1-1,0 0 1,0-1 0,0 1 0,0 0 0,0 0 0,0 0 0,0 0 0,0 0 0,0 0 0,0 0 0,-1 0 0,1 0 0,-2 0 0,0 0-11,-1 0-1,1 0 1,0 0 0,-1 1-1,1-1 1,-1 1 0,1 0 0,-1 0-1,1 0 1,-5 1 0,-1 0-15,1 1-1,0 0 1,0 1 0,0-1 0,0 1 0,0 1 0,1 0-1,-10 6 1,4 0 9,1 1-1,0 1 0,0 0 1,2 1-1,-1 0 0,2 0 1,-1 1-1,2 1 0,0-1 0,1 1 1,0 1-1,1-1 0,1 1 1,1 0-1,-5 27 0,9-42 2,0 0 0,0 0 0,0 0 0,-1 0 0,1 0 0,0 0 0,1 0 0,-1 0 0,0 0 0,0 0-1,0 0 1,1 0 0,-1 0 0,0 0 0,1 0 0,-1 0 0,1 0 0,-1 0 0,1-1 0,-1 1 0,1 0-1,0 0 1,-1-1 0,1 1 0,0 0 0,0-1 0,-1 1 0,1-1 0,0 1 0,0-1 0,0 1 0,1 0-1,1-1 9,0 0-1,0 1 0,0-2 1,0 1-1,0 0 1,0 0-1,0-1 0,-1 0 1,1 1-1,0-1 0,3-2 1,10-3 54,0-2 0,25-17 1,-12 4-57,-1-2 0,0-1 0,-2-1 0,32-40 1,-74 124-810,-3-18 772,10-24 39,1 0-1,0 1 1,2-1 0,0 1 0,1 1 0,-3 18 0,8-36 0,0-1 0,0 1 0,0-1 0,0 1 0,0-1 0,0 1 0,0 0 0,0-1 0,0 1 0,0-1 0,0 1 0,0-1 0,1 1 0,-1-1 1,0 1-1,0-1 0,1 1 0,-1-1 0,0 1 0,0-1 0,1 1 0,-1-1 0,1 0 0,-1 1 0,0-1 0,1 1 0,-1-1 0,1 0 1,-1 0-1,1 1 0,-1-1 0,1 0 0,0 1 0,22-4 199,23-21 103,-7-6-161,56-55 0,-8 6-11,-87 79-137,1-1-1,-1 1 1,0-1-1,1 1 1,-1-1 0,1 1-1,-1 0 1,1-1 0,-1 1-1,1-1 1,-1 1-1,1 0 1,-1 0 0,1-1-1,0 1 1,-1 0 0,1 0-1,-1 0 1,1-1-1,0 1 1,-1 0 0,1 0-1,0 0 1,-1 0 0,1 0-1,-1 0 1,1 1 0,0-1-1,-1 0 1,2 0-1,0 19-16,-14 29 235,-3-6-47,8-26-136,1 0-1,-6 27 1,12-43-28,0 0-1,0 1 1,0-1 0,0 0 0,0 0 0,0 1 0,0-1 0,-1 0 0,1 1 0,0-1 0,0 0 0,0 0 0,0 1-1,1-1 1,-1 0 0,0 0 0,0 1 0,0-1 0,0 0 0,0 1 0,0-1 0,0 0 0,0 0 0,1 1 0,-1-1 0,0 0-1,0 0 1,0 0 0,0 1 0,1-1 0,-1 0 0,0 0 0,0 0 0,1 1 0,-1-1 0,0 0 0,0 0 0,1 0-1,-1 0 1,0 0 0,0 0 0,1 0 0,-1 0 0,0 0 0,0 0 0,1 1 0,-1-1 0,0 0 0,1-1 0,-1 1 0,0 0-1,0 0 1,1 0 0,-1 0 0,0 0 0,1 0 0,-1 0 0,0 0 0,0 0 0,1-1 0,-1 1 0,20-11 347,-19 10-331,31-21 344,42-41 0,-49 40-336,1 1 0,51-33-1,-76 55-33,0-1-1,0 0 1,0 0 0,1 1-1,-1-1 1,0 0-1,0 1 1,1-1-1,-1 1 1,0 0-1,1-1 1,-1 1 0,1 0-1,-1 0 1,0 0-1,1 0 1,-1 0-1,1 0 1,1 1-1,-3-1 1,1 1-1,0-1 0,-1 1 1,1 0-1,-1-1 0,0 1 0,1 0 1,-1-1-1,1 1 0,-1 0 1,0-1-1,1 1 0,-1 0 0,0 0 1,0-1-1,0 1 0,0 0 1,0 0-1,1 0 0,-1-1 0,-1 1 1,1 0-1,0 1 0,-1 6 12,-1-1-1,0 1 1,0-1-1,0 0 0,-6 10 1,-7 17-17,-2-2 0,-35 50 1,52-82-103,0-1-1,0 1 1,0 0 0,0 0 0,0 0 0,0-1-1,0 1 1,0 0 0,0 0 0,0-1 0,0 1-1,0 0 1,0 0 0,0-1 0,0 1 0,0 0-1,0 0 1,0 0 0,0-1 0,0 1 0,0 0-1,-1 0 1,1 0 0,0-1 0,0 1-1,0 0 1,0 0 0,-1 0 0,1 0 0,0 0-1,0-1 1,0 1 0,-1 0 0,1 0 0,0 0-1,0 0 1,-1 0 0,1 0 0,0 0 0,0 0-1,0 0 1,-1 0 0,1 0 0,0 0 0,0 0-1,-1 0 1,1 0 0,0 0 0,0 0 0,-1 0-1,1 0 1,0 0 0,0 0 0,0 0 0,-1 0-1,1 1 1,0-1 0,0 0 0,0 0 0,-1 0-1,1 0 1,0 0 0,0 1 0,0-29-5311,0 22 3679,2-35-8152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50.206"/>
    </inkml:context>
    <inkml:brush xml:id="br0">
      <inkml:brushProperty name="width" value="0.025" units="cm"/>
      <inkml:brushProperty name="height" value="0.025" units="cm"/>
    </inkml:brush>
  </inkml:definitions>
  <inkml:trace contextRef="#ctx0" brushRef="#br0">62 0 17136,'0'0'10346,"10"61"-8488,4-40-865,-1 4-417,3 5-159,-5 6-1,-4 5-192,-7 7 97,0 7-161,-8 6-64,-10 4-224,-8 0-833,1-4-1409,-5-14-2595,4-10-4836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290"/>
    </inkml:context>
    <inkml:brush xml:id="br0">
      <inkml:brushProperty name="width" value="0.025" units="cm"/>
      <inkml:brushProperty name="height" value="0.025" units="cm"/>
    </inkml:brush>
  </inkml:definitions>
  <inkml:trace contextRef="#ctx0" brushRef="#br0">0 1 12748,'0'0'10634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663"/>
    </inkml:context>
    <inkml:brush xml:id="br0">
      <inkml:brushProperty name="width" value="0.025" units="cm"/>
      <inkml:brushProperty name="height" value="0.025" units="cm"/>
    </inkml:brush>
  </inkml:definitions>
  <inkml:trace contextRef="#ctx0" brushRef="#br0">87 0 11627,'0'0'11435,"-39"88"-10090,30-33-480,-1 5-449,2 8-288,2-1-96,3-4-96,3-10-800,0-12-1603,0-14-1056,-5-14 288,-2-13-1153</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989"/>
    </inkml:context>
    <inkml:brush xml:id="br0">
      <inkml:brushProperty name="width" value="0.025" units="cm"/>
      <inkml:brushProperty name="height" value="0.025" units="cm"/>
    </inkml:brush>
  </inkml:definitions>
  <inkml:trace contextRef="#ctx0" brushRef="#br0">0 181 16656,'9'-13'2776,"0"-2"-1994,1 1 0,1 0 1,0 1-1,1 0 1,1 0-1,0 1 0,0 1 1,20-13-1,-19 17-644,0 1 0,1 1 0,0 0 0,-1 1 1,1 0-1,1 1 0,-1 1 0,0 0 0,1 1 0,-1 1 0,1 1 0,17 2 0,-27-2-135,0-1-1,0 2 0,0-1 0,0 1 0,-1-1 0,1 2 0,0-1 1,-1 1-1,0-1 0,0 2 0,0-1 0,0 0 0,0 1 0,0 0 1,-1 0-1,0 1 0,0-1 0,0 1 0,0 0 0,-1 0 1,0 0-1,0 0 0,0 0 0,-1 1 0,1-1 0,-1 1 0,-1 0 1,1 0-1,-1 0 0,0 0 0,0 0 0,-1 0 0,0 7 0,0-8 108,0 0-1,0-1 0,-1 1 0,0 0 1,0-1-1,0 1 0,-1-1 0,1 1 1,-1-1-1,0 0 0,0 0 0,0 1 0,-1-1 1,0-1-1,0 1 0,-5 6 0,2-5 109,-1 0-1,0 0 0,0 0 1,0-1-1,0 0 0,0 0 1,-1 0-1,-14 3 0,-5 0-594,0-2 0,0 0 0,0-2 0,-47-1 0,80-1-4482,0 1 2074,1 0 302,13 4-4206</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439"/>
    </inkml:context>
    <inkml:brush xml:id="br0">
      <inkml:brushProperty name="width" value="0.025" units="cm"/>
      <inkml:brushProperty name="height" value="0.025" units="cm"/>
    </inkml:brush>
  </inkml:definitions>
  <inkml:trace contextRef="#ctx0" brushRef="#br0">104 96 15855,'0'0'9123,"-7"12"-6747,4-7-2159,-56 98 2614,53-91-2744,1 0 1,0 1-1,1 0 1,0-1-1,1 2 1,0-1-1,-1 23 0,4-36-89,0 1-1,0-1 0,0 1 1,0-1-1,0 1 0,0-1 0,0 1 1,0-1-1,0 1 0,1-1 1,-1 1-1,0-1 0,0 1 1,0-1-1,1 1 0,-1-1 0,0 1 1,1-1-1,-1 0 0,0 1 1,1-1-1,-1 1 0,1-1 0,-1 0 1,0 0-1,1 1 0,-1-1 1,1 0-1,-1 0 0,1 1 1,-1-1-1,1 0 0,-1 0 0,1 0 1,-1 0-1,1 0 0,-1 0 1,1 0-1,-1 0 0,1 0 1,-1 0-1,1 0 0,-1 0 0,1 0 1,-1 0-1,1 0 0,-1-1 1,1 1-1,-1 0 0,1 0 0,-1-1 1,1 1-1,-1 0 0,1 0 1,-1-1-1,0 1 0,1-1 1,-1 1-1,0 0 0,1-1 0,-1 0 1,28-23 308,-15 4-172,0 1-1,-2-2 1,0 0-1,-1 0 1,-1-1-1,-2 0 0,0 0 1,5-27-1,-24 89-385,8-31 258,1 1-1,0-1 1,0 1-1,1 0 1,-1 12-1,3-21-3,0 0-1,0-1 0,0 1 1,0-1-1,0 1 0,0-1 0,0 1 1,0 0-1,0-1 0,0 1 0,1-1 1,-1 1-1,0-1 0,0 1 0,1-1 1,-1 1-1,0-1 0,1 1 0,-1-1 1,0 1-1,1-1 0,-1 0 0,0 1 1,1-1-1,-1 1 0,1-1 0,-1 0 1,1 0-1,-1 1 0,1-1 1,-1 0-1,2 1 0,21-5 104,19-20 31,-22 7-88,0 0 0,31-34-1,-45 44-36,0-1 0,0 0 0,0 0-1,-1 0 1,0-1 0,-1 1 0,0-1 0,0-1-1,-1 1 1,4-14 0,-7 22-11,0 1 0,0 0 0,0-1 0,0 1 0,0-1 0,0 1 0,0-1 0,0 1 0,0 0 0,0-1 0,0 1 0,0-1 0,-1 1 0,1 0 0,0-1 0,0 1 0,0-1 0,0 1 0,-1 0 0,1-1 0,0 1 0,0 0 0,-1-1 0,1 1 0,0 0 0,-1-1 0,1 1 0,0 0 0,-1 0 0,1 0 0,0-1 0,-1 1 0,1 0 0,-1 0 0,1 0 0,0 0 0,-1 0 0,1-1 0,-1 1 0,1 0 0,-1 0 0,1 0 0,0 0 0,-1 0 0,1 0 0,-1 1 0,1-1 0,-1 0 0,1 0 0,0 0 0,-1 0 0,1 0 0,0 1 0,-1-1 0,1 0 0,-1 0 0,1 0 0,0 1 0,-1-1 0,1 0 0,0 1 0,-1 0 0,-7 5 0,0 1 0,1 0 0,-1 0 0,1 1 0,1-1 0,0 2 0,-9 13 0,-31 66 0,44-85 0,0 2 0,-1 0 0,1 0 0,0 0 0,0 0 0,1 0 0,-1 1 0,1-1 0,0 1 0,1-1 0,-1 11 0,2-16 0,0 1 0,0 0 0,0-1 0,0 1 0,0-1 0,0 1 0,0-1 0,0 0 0,0 1 0,0-1 0,0 0 0,0 0 0,0 0 0,0 1 0,1-1 0,-1 0 0,0-1 0,0 1 0,0 0 0,0 0 0,0 0 0,0-1 0,0 1 0,1-1 0,0 1 0,9-3 0,0-1 0,-1 0 0,1-1 0,-1 0 0,0 0 0,0-1 0,-1 0 0,1-1 0,12-12 0,7-8 0,34-41 0,-16 13 0,-56 85 0,-18 22 0,18-37 0,0 1 0,1-1 0,1 2 0,0-1 0,1 1 0,1 0 0,1 0 0,-5 31 0,9-48-2,0 0 0,0 0 1,1 1-1,-1-1 0,0 0 0,0 0 1,0 1-1,0-1 0,0 0 0,0 0 1,0 1-1,1-1 0,-1 0 0,0 0 0,0 1 1,0-1-1,0 0 0,1 0 0,-1 0 1,0 0-1,0 1 0,1-1 0,-1 0 0,0 0 1,0 0-1,1 0 0,-1 0 0,0 0 1,0 0-1,1 0 0,-1 0 0,0 0 1,1 1-1,-1-1 0,0-1 0,0 1 0,1 0 1,-1 0-1,0 0 0,0 0 0,1 0 1,-1 0-1,0 0 0,1 0 0,-1 0 1,0 0-1,0-1 0,0 1 0,1 0 0,-1 0 1,0-1-1,14-8-1139,-4-30-7950,-9 12 1766</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795"/>
    </inkml:context>
    <inkml:brush xml:id="br0">
      <inkml:brushProperty name="width" value="0.025" units="cm"/>
      <inkml:brushProperty name="height" value="0.025" units="cm"/>
    </inkml:brush>
  </inkml:definitions>
  <inkml:trace contextRef="#ctx0" brushRef="#br0">0 0 10634,'0'0'16464,"64"50"-18835,-46-36-1536,2-3-1250,-2-4-1858</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152"/>
    </inkml:context>
    <inkml:brush xml:id="br0">
      <inkml:brushProperty name="width" value="0.025" units="cm"/>
      <inkml:brushProperty name="height" value="0.025" units="cm"/>
    </inkml:brush>
  </inkml:definitions>
  <inkml:trace contextRef="#ctx0" brushRef="#br0">113 0 5317,'0'0'17894,"-8"8"-16997,0-2-762,-2 2 8,0 1 0,1-1 0,0 2-1,1-1 1,-1 2 0,2-1 0,-1 1-1,-6 14 1,14-25-138,0 0-1,0 1 1,0-1 0,1 1-1,-1-1 1,0 0 0,0 1-1,0-1 1,1 1-1,-1-1 1,0 0 0,0 1-1,1-1 1,-1 0 0,0 0-1,1 1 1,-1-1 0,0 0-1,1 0 1,-1 1-1,1-1 1,-1 0 0,0 0-1,1 0 1,-1 0 0,1 1-1,-1-1 1,0 0 0,1 0-1,-1 0 1,1 0-1,-1 0 1,1 0 0,-1 0-1,1 0 1,-1 0 0,1-1-1,15 1-14,-5 0-412,0 1 1,0 0-1,0 0 1,0 1-1,0 0 1,0 1-1,0 1 1,13 6-1,-21-9 455,0 0 0,-1 1 0,1-1 0,0 1 0,-1 0 0,1 0 0,-1 0 1,0 0-1,0 1 0,1-1 0,-2 1 0,1-1 0,0 1 0,0-1 0,-1 1 0,1 0 0,-1 0 0,0 0 0,0 0 0,0 0 0,0 0 0,-1 0 0,1 0 0,-1 0 0,0 1 0,0-1 0,0 0 0,0 0 0,0 0 0,-1 0 0,0 0 0,1 0 0,-1 0 0,-3 6 0,3-6 215,-1 0-1,1-1 0,-1 1 0,0-1 0,0 1 0,0-1 0,0 0 0,0 1 0,-1-1 0,1 0 0,-1-1 0,1 1 0,-1 0 0,0-1 0,0 1 0,0-1 0,1 0 0,-1 0 0,0 0 0,0 0 0,-1-1 0,-2 1 0,-12 1 1037,1 0 0,-32-2-1,31 0-1142,16 0-199,1 0 0,-1 0 1,0-1-1,1 1 0,-1 0 0,0-1 1,1 1-1,-1-1 0,1 1 1,-1-1-1,1 0 0,-1 0 1,1 1-1,-2-3 0,3 3-184,-1-1 0,1 1-1,-1-1 1,1 1 0,0-1 0,-1 0-1,1 1 1,0-1 0,0 0 0,-1 1-1,1-1 1,0 1 0,0-1 0,0 0-1,0 0 1,0 1 0,0-1-1,0 0 1,0 1 0,0-1 0,0 0-1,0 1 1,0-1 0,1 0 0,-1 1-1,0-1 1,1 1 0,-1-1 0,0 0-1,1 1 1,-1-1 0,0 1-1,1-1 1,-1 1 0,1-1 0,-1 1-1,1-1 1,0 1 0,12-12-6543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632"/>
    </inkml:context>
    <inkml:brush xml:id="br0">
      <inkml:brushProperty name="width" value="0.025" units="cm"/>
      <inkml:brushProperty name="height" value="0.025" units="cm"/>
    </inkml:brush>
  </inkml:definitions>
  <inkml:trace contextRef="#ctx0" brushRef="#br0">177 5 11915,'0'0'18674,"-12"2"-18268,9-1-385,-3 0-11,0 0 1,1 0 0,-1 0-1,0 1 1,1 0 0,-1 0 0,1 0-1,0 1 1,0 0 0,0 0-1,0 0 1,0 1 0,1 0-1,-8 7 1,3-1-38,1-1 0,0 1-1,0 1 1,1-1 0,1 1 0,0 1 0,0-1-1,1 1 1,-6 21 0,11-32 0,0-1 0,-1 1 0,1 0 1,0 0-1,0-1 0,0 1 0,0 0 0,0 0 1,0-1-1,0 1 0,0 0 0,0 0 0,1 0 1,-1-1-1,0 1 0,0 0 0,1-1 0,-1 1 1,0 0-1,1-1 0,-1 1 0,1 0 0,-1-1 1,1 1-1,-1-1 0,1 1 0,-1-1 0,1 1 1,-1-1-1,1 1 0,0-1 0,-1 1 0,2-1 1,0 1 12,0-1 0,0 0 1,1 0-1,-1 0 0,0 0 1,0 0-1,1 0 1,-1-1-1,0 1 0,0-1 1,3-1-1,5-1 25,-1-1 0,0 0 0,0-1 0,12-8 0,-3-3-33,1 0-1,-2-2 0,0 0 1,-1-1-1,-1 0 0,-1-1 0,12-23 1,-57 88-520,17-28 773,2 1 0,0 0 0,0 1 1,-15 37-1,27-56-209,1 1 1,-1-1 0,1 0 0,-1 1 0,1-1-1,-1 0 1,1 1 0,-1-1 0,1 0-1,-1 0 1,1 1 0,-1-1 0,1 0-1,0 0 1,-1 0 0,1 0 0,-1 0 0,1 0-1,0 0 1,-1 0 0,1 0 0,-1 0-1,1 0 1,-1 0 0,1 0 0,0-1 0,-1 1-1,1 0 1,-1 0 0,1-1 0,-1 1-1,1 0 1,-1-1 0,1 1 0,25-9 306,55-40-20,-64 36-369,1 2 1,0 0-1,1 1 0,29-11 1,-47 21 51,-1 0-1,1-1 1,-1 1 0,1 0 0,0 0 0,-1-1 0,1 1 0,0 0 0,-1 0-1,1 0 1,0 0 0,-1 0 0,1 0 0,0 0 0,-1 0 0,1 0-1,-1 0 1,1 1 0,0-1 0,-1 0 0,1 0 0,0 0 0,-1 1-1,1-1 1,-1 0 0,1 1 0,-1-1 0,1 1 0,0 0 0,-1 19 4,-21 33 282,17-44-228,-19 47 270,23-56-305,0 0 1,1 0-1,-1 1 0,0-1 1,0 0-1,0 0 0,0 1 1,0-1-1,1 0 0,-1 0 1,0 0-1,0 1 0,0-1 0,1 0 1,-1 0-1,0 0 0,0 0 1,1 1-1,-1-1 0,0 0 1,0 0-1,1 0 0,-1 0 0,0 0 1,0 0-1,1 0 0,-1 0 1,0 0-1,0 0 0,1 0 1,-1 0-1,0 0 0,1 0 1,-1 0-1,0 0 0,0 0 0,1 0 1,-1 0-1,0 0 0,0-1 1,1 1-1,-1 0 0,0 0 1,0 0-1,0 0 0,1 0 1,-1-1-1,0 1 0,0 0 0,0 0 1,1-1-1,15-8 70,8-8-65,36-33 0,-42 33-23,1 1 1,42-27-1,-61 43-1,0 0 0,1-1 0,-1 1 0,0 0-1,0 0 1,1 0 0,-1 0 0,0 0 0,1 0 0,-1 0 0,0 0 0,0 0 0,1 0 0,-1 0-1,0 0 1,1 0 0,-1 0 0,0 0 0,0 0 0,1 0 0,-1 0 0,0 0 0,1 0-1,-1 0 1,0 1 0,0-1 0,1 0 0,-1 0 0,0 0 0,0 1 0,1-1 0,-1 0 0,0 0-1,0 0 1,0 1 0,0-1 0,1 0 0,-1 0 0,0 1 0,0-1 0,0 0 0,0 1-1,0-1 1,0 0 0,0 0 0,0 1 0,0-1 0,0 0 0,0 1 0,0-1 0,0 0 0,0 0-1,0 1 1,0-1 0,0 0 0,0 1 0,0-1 0,0 0 0,0 0 0,0 1 0,0-1-1,-1 0 1,1 0 0,0 1 0,0-1 0,0 0 0,-1 1 0,1-1-27,-3 11-208,-1 0-1,-1 0 0,0-1 0,0 1 0,-9 12 1,7-11-1632,0 0 1,0 1-1,-5 16 1,11-24-695,6-15-10496</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190"/>
    </inkml:context>
    <inkml:brush xml:id="br0">
      <inkml:brushProperty name="width" value="0.025" units="cm"/>
      <inkml:brushProperty name="height" value="0.025" units="cm"/>
    </inkml:brush>
  </inkml:definitions>
  <inkml:trace contextRef="#ctx0" brushRef="#br0">394 16 18033,'0'0'3230,"-9"-3"69,3 1-3049,0-1 1,-1 1-1,1 1 0,0-1 1,0 1-1,-1 0 0,1 1 1,-1-1-1,1 1 1,-1 0-1,1 1 0,0 0 1,-1 0-1,1 0 0,0 1 1,-1 0-1,1 0 1,0 0-1,-9 6 0,6-2-233,5-4-16,1-1 0,0 1-1,0 0 1,0 0 0,0 0 0,0 1 0,0-1 0,0 1 0,1 0-1,-1 0 1,1 0 0,0 0 0,0 0 0,0 0 0,0 0 0,0 1-1,-1 4 1,39 7 224,-34-15-228,-1 1 1,1 0-1,-1 0 1,1 0-1,-1 0 1,0 0 0,0 0-1,0 1 1,1-1-1,-1 0 1,0 1 0,-1-1-1,1 0 1,0 1-1,0-1 1,0 1 0,-1 0-1,1-1 1,-1 1-1,0-1 1,1 1-1,-1 0 1,0-1 0,0 1-1,0 0 1,0-1-1,0 1 1,0 0 0,0-1-1,-1 1 1,0 2-1,-2 3 39,0 1 0,0 0-1,-1-1 1,0 1-1,-7 7 1,-4 11 767,14-24-781,1 0-1,-1 0 1,1 0-1,-1 0 1,1 1-1,0-1 1,0 0 0,0 0-1,0 0 1,1 1-1,-1-1 1,1 0-1,-1 0 1,1 0 0,0 0-1,-1 0 1,1 0-1,0 0 1,1 0-1,-1 0 1,0 0 0,0 0-1,1-1 1,-1 1-1,1 0 1,-1-1-1,4 3 1,-3-2-15,0 0-1,1 0 1,-1 1 0,0-1 0,-1 1-1,1 0 1,0-1 0,-1 1-1,1 0 1,-1 0 0,0 0 0,0 0-1,0 0 1,1 7 0,-2-8 5,-1 0 0,1 0 0,0 0 0,0 0 0,-1 0 0,1 0 0,-1 0 0,0 0 0,1 0 0,-1 0 0,0-1 0,0 1 0,0 0 0,-1 0 0,1-1 0,0 1 0,-1-1 0,1 1 0,-1-1 0,-1 2 0,-1 0 37,-1-1 0,1 0 0,0 1 0,-1-2 0,0 1 0,1 0 0,-1-1-1,-6 1 1,-5 0 72,0 0 0,1-2 0,-1 0 0,-25-3 0,35 2-119,0-1 0,0 0 0,0 0-1,0 0 1,1-1 0,-1 0 0,1 0 0,0-1 0,-8-5 0,12 9-4,0-1 0,0 0 1,0 1-1,0-1 0,1 0 0,-1 0 1,0 0-1,0 1 0,0-1 0,1 0 1,-1 0-1,0 0 0,1 0 0,-1 0 1,1-1-1,-1 1 0,1 0 1,0 0-1,-1 0 0,1 0 0,0 0 1,0-1-1,0 1 0,0 0 0,0 0 1,0 0-1,0-1 0,0 1 1,0 0-1,1 0 0,-1 0 0,0 0 1,1-1-1,-1 1 0,1 0 0,-1 0 1,1 0-1,0 0 0,-1 0 0,1 0 1,0 0-1,0 1 0,0-1 1,-1 0-1,1 0 0,0 0 0,0 1 1,0-1-1,0 1 0,1-1 0,-1 1 1,0-1-1,2 0 0,18-8-1675,0 1-1,0 1 1,26-5-1,41-15-8641,-42 9 1799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891"/>
    </inkml:context>
    <inkml:brush xml:id="br0">
      <inkml:brushProperty name="width" value="0.025" units="cm"/>
      <inkml:brushProperty name="height" value="0.025" units="cm"/>
    </inkml:brush>
  </inkml:definitions>
  <inkml:trace contextRef="#ctx0" brushRef="#br0">195 57 14862,'0'0'3470,"4"-10"69,4-12-2014,1-2 4248,-92 208-3361,27-64-1226,29-65-1186,11-23 0,-17 50 0,58-113 0,-9 4 0,0 0 0,-2-1 0,-1-1 0,16-55 0,-30 130 0,1-43 0,0 0 0,0 1 0,0-1 0,0 0 0,0 0 0,1 1 0,0-1 0,-1 0 0,1 0 0,0 0 0,1 0 0,-1 0 0,0 0 0,1 0 0,3 4 0,-1-5 0,1-1 0,0 1 0,0-1 0,-1 0 0,1 0 0,0 0 0,0 0 0,0-1 0,0 0 0,0 0 0,0-1 0,0 1 0,0-1 0,5-1 0,3-2 0,0 1 0,-1-1 0,1-1 0,11-7 0,-22 11 0,69-39 0,-66 36 0,1 1 0,-1-1 0,0 0 0,0-1 0,-1 1 0,1-1 0,-1 0 0,0 0 0,0 0 0,3-7 0,-7 12 0,1-1 0,-1 1 0,0 0 0,0-1 0,0 1 0,0 0 0,0-1 0,0 1 0,0 0 0,0-1 0,0 1 0,0 0 0,0 0 0,-1-1 0,1 1 0,0 0 0,0-1 0,0 1 0,0 0 0,0 0 0,0-1 0,-1 1 0,1 0 0,0 0 0,0-1 0,-1 1 0,1 0 0,0 0 0,0 0 0,-1-1 0,1 1 0,0 0 0,0 0 0,-1 0 0,1 0 0,0 0 0,0 0 0,-1-1 0,1 1 0,0 0 0,-1 0 0,1 0 0,0 0 0,-1 0 0,1 0 0,0 0 0,-1 0 0,1 0 0,0 1 0,0-1 0,-1 0 0,1 0 0,0 0 0,-1 0 0,1 0 0,0 0 0,0 1 0,-1-1 0,1 0 0,0 0 0,-1 1 0,-9 5 0,-1 2 0,1-1 0,0 1 0,1 1 0,0-1 0,0 2 0,1-1 0,0 1 0,1 0 0,0 1 0,1 0 0,0 0 0,-8 20 0,14-31 0,0 1 0,0-1 0,0 1 0,0-1 0,0 0 0,0 1 0,0-1 0,0 1 0,1-1 0,-1 0 0,0 1 0,0-1 0,0 0 0,0 1 0,0-1 0,1 0 0,-1 1 0,0-1 0,0 0 0,1 1 0,-1-1 0,0 0 0,0 1 0,1-1 0,-1 0 0,0 0 0,1 1 0,-1-1 0,0 0 0,1 0 0,-1 0 0,1 0 0,-1 0 0,0 1 0,1-1 0,-1 0 0,1 0 0,-1 0 0,0 0 0,1 0 0,-1 0 0,1 0 0,-1 0 0,0 0 0,1-1 0,21-2 0,-5-4 0,-1 0 0,0-1 0,-1-1 0,0 0 0,0-1 0,-1-1 0,0-1 0,-1 1 0,0-2 0,-1 0 0,-1 0 0,12-18 0,-63 81 0,-13 17 0,49-61 0,0 1 0,0-1 0,1 1 0,0 0 0,0-1 0,1 1 0,0 1 0,0-1 0,-1 9 0,4-14-11,-1-1 0,0 0 0,1 1 0,-1-1 1,1 0-1,-1 0 0,1 0 0,-1 1 0,1-1 0,0 0 0,-1 0 0,1 0 0,0 0 0,0 0 1,0 0-1,0 0 0,0 0 0,0-1 0,0 1 0,0 0 0,1-1 0,-1 1 0,0-1 0,0 1 0,0-1 1,1 1-1,-1-1 0,0 0 0,1 1 0,-1-1 0,0 0 0,1 0 0,-1 0 0,0 0 0,3-1 1,3 1-278,-1 0 1,1 0 0,0 0 0,0-1 0,-1 0 0,8-3 0,-9 2-763,-1 0 0,1 0 1,-1-1-1,0 0 0,0 0 0,0 0 1,0 0-1,0-1 0,-1 1 1,5-7-1,13-20-8671</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219"/>
    </inkml:context>
    <inkml:brush xml:id="br0">
      <inkml:brushProperty name="width" value="0.025" units="cm"/>
      <inkml:brushProperty name="height" value="0.025" units="cm"/>
    </inkml:brush>
  </inkml:definitions>
  <inkml:trace contextRef="#ctx0" brushRef="#br0">45 0 17328,'0'0'7720,"-45"50"-7592,49-31-128,11-2-2018,2 0-2178,-1-4-2562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51.409"/>
    </inkml:context>
    <inkml:brush xml:id="br0">
      <inkml:brushProperty name="width" value="0.025" units="cm"/>
      <inkml:brushProperty name="height" value="0.025" units="cm"/>
    </inkml:brush>
  </inkml:definitions>
  <inkml:trace contextRef="#ctx0" brushRef="#br0">313 50 9449,'0'0'1650,"-8"-4"-1250,-11-4-51,0 0 0,0 2 1,0 0-1,-1 1 0,0 1 1,-22-1-1,24 4-85,9 0-182,-1 0 0,0 0-1,1 1 1,-1 0 0,0 1 0,1 0 0,-1 1-1,1 0 1,-1 0 0,-11 6 0,20-8-73,0 0 0,1 0 1,-1 1-1,0-1 0,1 0 1,-1 1-1,1-1 0,-1 1 1,1-1-1,-1 0 0,1 1 1,-1-1-1,1 1 0,-1-1 1,1 1-1,0 0 0,-1-1 1,1 1-1,0-1 0,-1 1 1,1 0-1,0-1 0,0 1 1,0 0-1,-1-1 0,1 1 1,0 0-1,0-1 0,0 1 1,0 0-1,0 0 0,18 12 106,33-2 0,99 2 180,209-9 0,-191-6 396,749 6 742,549-3-1328,337 23 818,-407-13-287,-1213-16 517,0-8 0,244-50 0,-426 63-1419,2 0 550,-3-9-9522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075"/>
    </inkml:context>
    <inkml:brush xml:id="br0">
      <inkml:brushProperty name="width" value="0.025" units="cm"/>
      <inkml:brushProperty name="height" value="0.025" units="cm"/>
    </inkml:brush>
  </inkml:definitions>
  <inkml:trace contextRef="#ctx0" brushRef="#br0">247 7 15663,'0'0'13271,"-13"-3"-12684,3 2-531,0-1-1,0 2 1,0-1-1,0 1 0,0 1 1,0 0-1,0 0 1,0 1-1,1 0 1,-1 1-1,1 0 1,-14 6-1,13-4 46,0 1 0,1 0 0,0 1 0,0 0 0,-9 9 0,15-14-78,1 1 0,-1-1 0,1 1 0,0-1 0,0 1 0,0 0 0,1-1 0,-1 1 0,1 0-1,-1 0 1,1 0 0,0 0 0,0 1 0,0-1 0,1 0 0,-1 0 0,1 0 0,-1 1 0,1-1 0,0 0-1,1 6 1,0-7-17,0 0 1,0-1-1,0 1 0,1-1 0,-1 1 0,0-1 0,1 1 0,-1-1 1,0 0-1,1 0 0,0 0 0,-1 0 0,1 0 0,0 0 0,-1 0 0,1 0 1,0-1-1,0 1 0,0-1 0,0 1 0,-1-1 0,1 0 0,0 0 1,3 0-1,57 1 14,-44-1-130,9-1-957,-1-1 1,37-7-1,-32 2-3611,51-18 1,-30 4-4415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887"/>
    </inkml:context>
    <inkml:brush xml:id="br0">
      <inkml:brushProperty name="width" value="0.025" units="cm"/>
      <inkml:brushProperty name="height" value="0.025" units="cm"/>
    </inkml:brush>
  </inkml:definitions>
  <inkml:trace contextRef="#ctx0" brushRef="#br0">0 0 192</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561"/>
    </inkml:context>
    <inkml:brush xml:id="br0">
      <inkml:brushProperty name="width" value="0.025" units="cm"/>
      <inkml:brushProperty name="height" value="0.025" units="cm"/>
    </inkml:brush>
  </inkml:definitions>
  <inkml:trace contextRef="#ctx0" brushRef="#br0">233 0 13933,'0'0'10495,"-8"9"-9133,-27 31-118,34-39-1202,0 0 0,0 0 0,0 0 0,0 1 1,0-1-1,0 0 0,0 1 0,0-1 0,0 0 1,1 1-1,-1-1 0,1 1 0,-1-1 0,1 1 1,0-1-1,-1 1 0,1-1 0,0 1 0,0 0 1,0-1-1,0 1 0,0-1 0,0 1 0,1 0 1,-1-1-1,1 3 0,1-2-152,0 0 0,0 1 0,1-1 0,-1 0 0,1 0 0,-1 0 0,1 0 0,-1-1-1,7 4 1,-6-4-88,1 1 0,-1 0 0,0 0 0,0 0-1,0 1 1,0-1 0,0 1 0,0-1 0,2 4-1,-1 3 82,0-1-1,0 1 0,-1 0 0,-1 0 0,1 1 0,-2-1 1,1 0-1,-1 1 0,0 10 0,-1 8 771,-6 52 1,3-60-152,-2 0 1,0 0 0,-1-1 0,0 0 0,-2 0-1,0-1 1,-13 20 0,17-30-317,0-1-1,-1 0 1,-1 1-1,1-2 1,-1 1-1,0-1 1,0 0 0,-1 0-1,0 0 1,0-1-1,0 0 1,-1-1 0,1 1-1,-1-2 1,0 1-1,0-1 1,-1 0-1,-14 3 1,22-6-186,-1 0 0,0 0 0,0 0 0,0 0 0,0 0 0,0 0 0,0 0 0,0 0 0,0-1 0,0 1 0,1-1 0,-1 0 0,0 1 0,0-1 0,1 0 0,-1 0 0,0 0 0,1 0 0,-1 0 0,1-1 0,-1 1 0,1 0 0,-2-3 0,1 1 0,0 0 0,0-1 0,1 1 0,-1-1 0,1 0 0,0 1 0,0-1 0,0 0 0,0 0 0,1 1 0,-1-6 0,1-1 0,0 0 0,1 0 0,0 0 0,1 0 0,-1 0 0,2 0 0,0 1 0,7-18 0,-5 18-248,1-1 0,1 1 0,-1 0 1,2 1-1,-1 0 0,1 0 0,0 0 0,1 1 0,15-10 0,6-1-2833,56-24-1,-12 6-1835,-19 6-8846</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5.666"/>
    </inkml:context>
    <inkml:brush xml:id="br0">
      <inkml:brushProperty name="width" value="0.025" units="cm"/>
      <inkml:brushProperty name="height" value="0.025" units="cm"/>
    </inkml:brush>
  </inkml:definitions>
  <inkml:trace contextRef="#ctx0" brushRef="#br0">183 338 12043,'0'0'7821,"-9"-11"-4052,3 4-3393,-34-37 2655,37 42-2826,1-1 1,-1 1-1,0 0 0,0 0 1,0 0-1,0 0 0,-1 1 1,1 0-1,0-1 0,-1 1 0,1 0 1,-1 0-1,1 1 0,-1-1 1,1 1-1,-7 0 0,6 1-200,1 0 1,0 0-1,0 1 0,0-1 0,0 1 0,0 0 0,0-1 0,1 2 1,-1-1-1,0 0 0,1 0 0,0 1 0,-1-1 0,1 1 0,0 0 1,0 0-1,1 0 0,-1 0 0,1 0 0,-3 5 0,2-3-7,0 0 0,0 0 0,1 0 0,-1 0 0,1 1-1,0-1 1,0 1 0,1-1 0,0 1 0,0-1 0,0 1-1,1 6 1,0-11 6,0 0 0,-1-1 0,1 1 0,0 0 0,-1-1 0,1 1 0,0 0 0,0-1 0,0 1 0,0-1 0,-1 0 0,1 1 0,0-1 0,0 1 0,0-1 0,0 0 0,0 0 0,0 0 0,0 0 0,0 1 0,0-1 0,0 0 0,0-1 0,0 1 0,0 0 0,0 0 0,0 0 0,1-1 0,30-7 249,-13-1-205,-1-1 1,0-1-1,-1-1 0,0 0 1,-1-1-1,0-1 1,-1-1-1,-1 0 1,0-1-1,-1 0 1,-1-1-1,14-24 1,-19 14 5,-7 27-54,0-1-1,0 1 1,0 0-1,0-1 1,0 1-1,0 0 1,0-1-1,0 1 1,-1 0-1,1-1 1,0 1-1,0 0 1,0 0-1,-1-1 1,1 1-1,0 0 1,0 0-1,-1-1 1,1 1-1,0 0 1,0 0-1,-1 0 1,1-1 0,0 1-1,-1 0 1,1 0-1,0 0 1,-1 0-1,1 0 1,0 0-1,-1 0 1,1 0-1,0 0 1,-1 0-1,1 0 1,0 0-1,-1 0 1,-2 1-1,-1 0 0,1 0-1,0 0 1,0 1 0,0-1 0,0 1 0,0 0 0,1 0 0,-1 0-1,1 0 1,-1 0 0,-2 4 0,-16 18 190,-34 48-1,50-65-132,0 1-1,0 0 0,1-1 1,0 2-1,1-1 0,0 0 0,0 1 1,1-1-1,0 1 0,0 0 1,0 12-1,2-20-53,0 0 0,1 0 0,-1 0 0,0 0 1,1 0-1,-1 0 0,1 0 0,0-1 0,-1 1 0,1 0 0,0 0 0,-1-1 0,1 1 1,0 0-1,0-1 0,-1 1 0,1-1 0,0 1 0,0-1 0,0 0 0,0 1 1,0-1-1,0 0 0,0 1 0,0-1 0,0 0 0,0 0 0,0 0 0,0 0 0,0 0 1,0 0-1,0 0 0,1-1 0,38-4 22,-22-1-24,-1 0 0,1-2 0,-1 0 0,-1-1 0,0 0 0,0-1 0,-1-1 0,0-1 0,-1 0 0,0-1 0,-1-1 0,0 0 0,-2 0 0,1-1 0,10-19 0,-17 14 0,-15 22 0,-20 24 0,20-16 0,-46 57 0,52-60 0,-1-1 0,1 1 0,0 0 0,1 0 0,-1 1 0,1-1 0,1 1 0,-3 12 0,5-20 0,1 1 0,-1-1 0,1 1 0,0 0 0,-1-1 0,1 1 0,-1-1 0,1 1 0,0-1 0,-1 1 0,1-1 0,0 0 0,0 1 0,-1-1 0,1 0 0,0 0 0,0 0 0,0 1 0,-1-1 0,1 0 0,0 0 0,0 0 0,0 0 0,0 0 0,-1 0 0,1-1 0,0 1 0,0 0 0,0 0 0,-1-1 0,1 1 0,0 0 0,1-1 0,32-8 0,-13 1 0,0-2 0,0-1 0,-1-1 0,-1 0 0,0-1 0,0-1 0,-2-1 0,1-1 0,25-31 0,-69 80 0,0 1 0,-33 63 0,58-97 0,1 0 0,0 1 0,-1-1 0,1 0 0,0 1 0,0-1 0,-1 1 0,1-1 0,0 0 0,0 1 0,0-1 0,-1 1 0,1-1 0,0 1 0,0-1 0,0 0 0,0 1 0,0-1 0,0 1 0,0-1 0,0 1 0,0-1 0,0 1 0,0-1 0,0 1 0,0-1 0,1 0 0,-1 1 0,0-1 0,0 1 0,0-1 0,1 1 0,-1-1 0,0 0 0,0 1 0,1-1 0,-1 0 0,0 1 0,1-1 0,-1 1 0,22-6 0,23-22 0,-15 2 0,-1-2 0,-2 0 0,0-2 0,-2 0 0,-2-2 0,0-1 0,-2-1 0,-2 0 0,18-42 0,-48 82 0,-7 15 0,14-18 0,-32 44 0,-46 80 0,73-111 0,1 0 0,0 1 0,2-1 0,0 2 0,1-1 0,0 1 0,2-1 0,0 1 0,0 21 0,5 42 0,0-47 0,-2 0 0,-8 67 0,6-94 0,0 0 0,0 0 0,-1 0 0,0-1 0,-1 1 0,0-1 0,0 0 0,0 0 0,-1 0 0,0-1 0,-7 8 0,8-10 0,0 0 0,0-1 0,0 1 0,0-1 0,-1 0 0,1 0 0,-1-1 0,0 1 0,0-1 0,0 0 0,0 0 0,0-1 0,0 1 0,-1-1 0,1 0 0,0-1 0,-11 1 0,15-1 0,-1 0 0,1-1 0,0 1 0,-1 0 0,1-1 0,-1 1 0,1-1 0,0 1 0,-1-1 0,1 0 0,0 0 0,0 1 0,0-1 0,0 0 0,-1 0 0,1 0 0,0 0 0,1 0 0,-1-1 0,0 1 0,0 0 0,-1-2 0,0-2 0,1 1 0,-1 0 0,1-1 0,0 1 0,0-1 0,0 1 0,0-8 0,1-1 0,1 0 0,0 1 0,0-1 0,6-22 0,-3 24 3,0-1-1,0 1 1,1 0 0,1 1-1,0-1 1,0 1 0,1 0-1,0 1 1,1-1 0,0 1-1,0 1 1,1 0 0,14-10-1,-9 8-115,1 1 0,0 1-1,0 0 1,1 1 0,0 1 0,1 0-1,-1 1 1,32-4 0,-37 7-505,34-6-3173,1-1-3838,7-7-7890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447"/>
    </inkml:context>
    <inkml:brush xml:id="br0">
      <inkml:brushProperty name="width" value="0.025" units="cm"/>
      <inkml:brushProperty name="height" value="0.025" units="cm"/>
    </inkml:brush>
  </inkml:definitions>
  <inkml:trace contextRef="#ctx0" brushRef="#br0">154 38 9161,'1'0'418,"-1"0"1,1-1 0,0 1-1,0 0 1,0-1 0,-1 1 0,1 0-1,0 0 1,0 0 0,0 0-1,0 0 1,-1 0 0,1 0 0,0 0-1,0 0 1,0 0 0,0 0-1,0 1 1,-1-1 0,1 0-1,0 0 1,0 1 0,-1-1 0,1 1-1,0-1 1,0 1 0,-1-1-1,1 1 1,0-1 0,-1 1 0,1 0-1,-1-1 1,2 2 0,-2 1-38,1 0 0,0-1 1,-1 1-1,1 0 0,-1 0 1,0-1-1,0 1 1,0 0-1,0 0 0,-1-1 1,0 4-1,-4 17-365,-1-1-1,-10 24 1,11-34 1309,-45 125-176,-49 149-24,150-432-551,101-204 0,-152 350-574,7-15 0,1 0 0,0 1 0,1 0 0,14-16 0,-22 28 0,1 1 0,-1-1 0,0 0 0,0 1 0,1 0 0,-1-1 0,1 1 0,-1 0 0,1 0 0,0 0 0,-1 0 0,1 0 0,0 0 0,0 0 0,0 0 0,0 1 0,-1-1 0,1 1 0,0-1 0,0 1 0,0 0 0,0 0 0,0 0 0,0 0 0,0 0 0,0 0 0,0 1 0,0-1 0,0 1 0,0-1 0,0 1 0,0 0 0,-1 0 0,1 0 0,0 0 0,0 0 0,-1 0 0,1 0 0,-1 0 0,1 1 0,-1-1 0,1 1 0,-1-1 0,0 1 0,0-1 0,2 3 0,3 4-15,1 0-75,-1 0 0,1 1 0,-1 0 0,0 0 0,-1 0 0,0 0 0,-1 1 0,0 0 1,-1 0-1,1 0 0,1 17 0,-5-26 105,0-1 1,0 1 0,-1 0-1,1 0 1,0-1 0,-1 1-1,1 0 1,0-1 0,-1 1-1,1 0 1,-1-1-1,0 1 1,1-1 0,-1 1-1,1-1 1,-1 1 0,0-1-1,1 1 1,-1-1 0,0 0-1,1 1 1,-1-1 0,0 0-1,0 0 1,1 1 0,-1-1-1,0 0 1,0 0 0,0 0-1,1 0 1,-1 0 0,-1 0-1,-34 0 459,25-1-418,-154-11 1215,113 7-6130,40 3-4365,40 2 2129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884"/>
    </inkml:context>
    <inkml:brush xml:id="br0">
      <inkml:brushProperty name="width" value="0.025" units="cm"/>
      <inkml:brushProperty name="height" value="0.025" units="cm"/>
    </inkml:brush>
  </inkml:definitions>
  <inkml:trace contextRef="#ctx0" brushRef="#br0">0 269 13581,'0'0'16955,"10"-8"-15946,87-73-398,87-94 0,-177 170-611,-5 9 0,-3 6 0,1-10 0,-11 34 0,-26 56 0,2-8 0,29-64-762,0-1-1,1 1 1,2 0-1,-1 0 1,0 34-1,4-46-6898</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8.921"/>
    </inkml:context>
    <inkml:brush xml:id="br0">
      <inkml:brushProperty name="width" value="0.025" units="cm"/>
      <inkml:brushProperty name="height" value="0.025" units="cm"/>
    </inkml:brush>
  </inkml:definitions>
  <inkml:trace contextRef="#ctx0" brushRef="#br0">30 429 3876,'0'0'9641,"-5"10"-5499,-1-1-3334,4-6-545,0 0-1,0 1 0,0-1 0,0 0 1,1 1-1,-1-1 0,1 1 0,0 0 1,0-1-1,0 1 0,0 0 0,1 7 1,0-10-191,0-1 0,0 1 1,0-1-1,0 1 0,0-1 1,0 1-1,1-1 0,-1 1 0,0-1 1,0 1-1,0-1 0,1 0 1,-1 1-1,0-1 0,1 1 1,-1-1-1,0 0 0,1 1 0,-1-1 1,1 0-1,-1 1 0,1-1 1,-1 0-1,0 0 0,1 1 1,-1-1-1,1 0 0,-1 0 0,1 0 1,-1 0-1,1 0 0,0 1 1,25-2 1014,22-13-23,-38 9-884,-1 0 0,-1-1 0,1 0 0,-1-1 0,0 1 0,0-2 0,-1 1 0,0-1 0,9-13 0,-12 16-43,0-1 0,-1 0 1,0 0-1,0-1 0,0 1 0,-1 0 0,0-1 0,0 0 0,-1 0 0,0 1 0,0-1 0,0 0 0,-1 0 0,0 0 0,-1-9 0,0 13-111,1 0-1,-1 1 0,0-1 0,0 0 0,0 1 1,0-1-1,0 1 0,-1 0 0,1-1 0,-1 1 1,1 0-1,-1 0 0,0 0 0,0 0 0,0 0 1,0 0-1,0 1 0,0-1 0,0 0 0,-1 1 0,1 0 1,0 0-1,-1 0 0,1 0 0,-1 0 0,0 0 1,1 0-1,-1 1 0,-3-1 0,2 1-29,1 0 0,-1 0 0,0 0-1,0 0 1,1 0 0,-1 1 0,0 0 0,1 0-1,-1 0 1,1 0 0,-1 0 0,1 1-1,-1 0 1,1-1 0,0 1 0,0 1 0,0-1-1,0 0 1,0 1 0,-4 4 0,-1 5-4,1 0 1,0 1 0,1 0 0,0 0 0,1 1-1,1-1 1,0 1 0,1 0 0,0 0-1,1 0 1,0 1 0,2-1 0,1 26-1,-1-40 8,1 1-1,-1 0 0,1 0 0,0 0 1,0 0-1,-1-1 0,1 1 0,0 0 1,0-1-1,0 1 0,0 0 0,0-1 1,0 1-1,0-1 0,0 0 0,0 1 1,0-1-1,0 0 0,0 1 1,0-1-1,0 0 0,0 0 0,0 0 1,0 0-1,0 0 0,0 0 0,0 0 1,0-1-1,0 1 0,2-1 0,34-6 56,-19-1-117,-1-1 1,1 0-1,-2-2 0,1 0 0,-2 0 0,17-16 0,-13 11-86,0 1 0,1 1 0,26-14 0,-46 27 152,1 1 0,-1-1 0,1 1 0,-1 0 0,1-1-1,-1 1 1,1 0 0,0-1 0,-1 1 0,1 0 0,0 0-1,-1 0 1,1-1 0,0 1 0,-1 0 0,1 0 0,0 0-1,0 0 1,-1 0 0,1 1 0,0-1 0,-1 0 0,1 0-1,0 0 1,-1 0 0,1 1 0,-1-1 0,1 0 0,0 1-1,-1-1 1,1 0 0,-1 1 0,1-1 0,-1 1 0,2 0-1,-2 1 24,1 0 0,-1 0 0,1 0 0,-1 0 0,1 0 0,-1 0 0,0 0 0,0 0 0,0 0 0,0 0 0,-1 4 0,-17 58 670,0-19-218,10-28-312,0 2 0,2-1 0,-9 38 1,15-56-166,0 0 0,0 1 0,-1-1 0,1 1 0,0-1 1,0 0-1,0 1 0,0-1 0,0 1 0,0-1 0,0 0 1,0 1-1,0-1 0,0 1 0,0-1 0,0 1 0,0-1 1,1 0-1,-1 1 0,0-1 0,0 0 0,0 1 0,0-1 0,1 1 1,-1-1-1,0 0 0,0 1 0,1-1 0,-1 0 0,0 0 1,1 1-1,-1-1 0,0 0 0,1 0 0,-1 1 0,0-1 1,1 0-1,-1 0 0,1 0 0,-1 0 0,0 1 0,1-1 1,21-9 160,18-21 61,103-125-224,-80 82 0,-49 62 0,-8 12 0,-6 29 0,-19 45 0,8-45 4,5-16-11,1 1 0,0-1 0,1 1 0,1 0 0,-2 28 1,5-43-4,-1 0 0,1 0 1,0 1-1,0-1 1,0 0-1,0 1 0,0-1 1,0 0-1,0 0 1,0 1-1,0-1 0,0 0 1,0 0-1,0 1 1,0-1-1,0 0 0,1 0 1,-1 1-1,0-1 1,0 0-1,0 0 1,0 1-1,0-1 0,1 0 1,-1 0-1,0 0 1,0 1-1,0-1 0,0 0 1,1 0-1,-1 0 1,0 0-1,0 0 0,1 1 1,-1-1-1,0 0 1,0 0-1,1 0 0,-1 0 1,0 0-1,0 0 1,1 0-1,-1 0 0,0 0 1,0 0-1,1 0 1,-1 0-1,0 0 0,1 0 1,-1 0-1,17-11-451,13-22-654,170-291-7535,-96 144 8566,-90 160 783,-14 20-678,0 0 0,0 0 0,0 1 1,0-1-1,0 0 0,0 0 0,0 0 0,0 0 0,1 0 0,-1 0 0,0 0 0,0 0 0,0 0 0,0 1 0,0-1 0,0 0 0,0 0 0,0 0 0,0 0 0,0 0 0,0 0 1,0 0-1,0 0 0,1 0 0,-1 0 0,0 0 0,0 0 0,0 0 0,0 0 0,0 0 0,0 0 0,0 0 0,0 0 0,1 0 0,-1 0 0,0 0 0,0 0 0,0 0 0,0 0 1,0 0-1,0 0 0,0 0 0,0 0 0,0 0 0,1 0 0,-1 0 0,0 0 0,0 0 0,0 0 0,0 0 0,0 0 0,0 0 0,0 0 0,0-1 0,0 1 0,0 0 0,0 0 1,0 0-1,0 0 0,1 0 0,-1 0 0,0 0 0,0 0 0,0 0 0,0-1 0,-11 38 1739,-27 55-165,19-50-1136,2 1 0,1 0 1,3 1-1,1 1 0,-9 67 1,21-106-451,-1 0 1,1-1-1,0 1 0,1 0 1,-1 0-1,3 6 1,-3-11 0,1 0 1,-1 1 0,1-1 0,-1 0 0,1 0-1,0 0 1,-1 0 0,1 0 0,0 0 0,0 0-1,0 0 1,0 0 0,0 0 0,0 0 0,0-1-1,0 1 1,0 0 0,0-1 0,1 1 0,-1 0-1,0-1 1,0 0 0,0 1 0,1-1-1,-1 0 1,0 0 0,1 0 0,-1 1 0,0-1-1,2-1 1,-2 1 1,0 0 0,-1-1-1,1 1 1,-1 0 0,1-1 0,0 1-1,-1-1 1,1 1 0,-1-1 0,1 0-1,-1 1 1,1-1 0,-1 1 0,0-1-1,1 0 1,-1 1 0,0-1 0,1 0-1,-1 1 1,0-1 0,0 0 0,0 0-1,0 1 1,0-1 0,1 0 0,-1 1-1,0-1 1,-1 0 0,1 0 0,0 1-1,0-1 1,0 0 0,0 0 0,-1 1-1,1-1 1,0 0 0,0 1 0,-1-1-1,0 0 1,-12-32 314,5 23-182,-1 1 0,0 0 0,-1 1 0,1 0 1,-17-9-1,14 9 0,1 0 0,0 0 0,-18-20 0,29 28-144,0 0 0,0 0 0,-1 0 0,1 0 0,0-1 0,0 1 0,0 0 0,0 0 0,0-1 0,-1 1 0,1 0 0,0 0 0,0 0 0,0-1 0,0 1 0,0 0 0,0 0 0,0-1 0,0 1 0,0 0 0,0-1 0,0 1 0,0 0 0,0 0 0,0-1 0,0 1 0,0 0 0,0 0 0,0-1 0,0 1 0,1 0 0,-1 0 0,0-1 0,0 1 0,0 0 0,0 0 0,0 0 0,1-1 0,-1 1 0,0 0 0,0 0 0,0 0 0,1 0 0,-1-1 0,0 1 0,0 0 0,1 0 0,20-5 0,32 2 0,-45 3 0,24-1 0,0-1 0,62-12 0,-84 12 0,1-1 0,-1-1 0,1 0 0,-1 0 0,0-1 0,0 0 0,-1-1 0,0 0 0,0-1 0,0 0 0,-1 0 0,11-11 0,10-15 0,-7 10 0,-1-2 0,-1 0 0,-1-1 0,-1-1 0,25-48 0,-43 74 0,0 1 0,1-1 0,-1 0 0,1 1 0,-1-1 0,0 0 0,1 0 0,-1 1 0,0-1 0,0 0 0,0 0 0,0 1 0,0-1 0,1 0 0,-1 0 0,-1 0 0,1 1 0,0-1 0,0 0 0,0 0 0,0 1 0,0-1 0,-1 0 0,1 0 0,0 1 0,-1-1 0,1 0 0,0 1 0,-1-1 0,0 0 0,0 0 0,-1 1 0,1 0 0,0 0 0,-1 0 0,1 0 0,0 0 0,0 0 0,-1 0 0,1 0 0,0 0 0,-1 1 0,1-1 0,0 1 0,0-1 0,-3 2 0,-46 28 0,28-10 0,1 1 0,1 0 0,1 2 0,1 0 0,0 1 0,2 1 0,1 0 0,1 1 0,2 1 0,-18 50 0,28-70 0,0-1 0,0 1 0,1 0 0,0-1 0,0 1 0,1 0 0,-1 0 0,2-1 0,0 12 0,0-16 0,0 1 0,0-1 0,0 1 0,0-1 0,0 0 0,1 1 0,-1-1 0,1 0 0,0 0 0,-1 0 0,1 0 0,0-1 0,0 1 0,0 0 0,0-1 0,0 1 0,1-1 0,-1 0 0,0 0 0,1 0 0,-1 0 0,1 0 0,-1 0 0,1 0 0,-1-1 0,5 1 0,66 6-4428,-62-6 2861,0-2 0,0 1 0,0-1 0,0-1 1,0 0-1,0 0 0,-1-1 0,14-5 0,-1-5-11421</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9.653"/>
    </inkml:context>
    <inkml:brush xml:id="br0">
      <inkml:brushProperty name="width" value="0.025" units="cm"/>
      <inkml:brushProperty name="height" value="0.025" units="cm"/>
    </inkml:brush>
  </inkml:definitions>
  <inkml:trace contextRef="#ctx0" brushRef="#br0">226 4 18001,'-8'-1'1241,"0"0"1,0 0-1,0 1 1,0 0-1,0 0 1,-1 1-1,-8 2 1,8-1-808,0 0 0,0 1 0,0 0 0,0 1 0,0 0 0,-8 5 0,11-5-403,0 0 1,1 0 0,-1 0 0,1 0 0,0 1 0,0 0 0,0 0 0,1 0 0,0 1 0,0 0-1,0 0 1,1 0 0,0 0 0,0 0 0,0 0 0,1 1 0,0 0 0,0-1 0,-1 13 0,3-18-36,-1 0 0,1 0 0,0 0 0,0 0 0,1 0 0,-1 1 0,0-1 1,0 0-1,0 0 0,1 0 0,-1 0 0,0 0 0,1 0 0,-1 0 0,1 1 1,0-1-1,-1-1 0,1 1 0,0 0 0,0 0 0,-1 0 0,1 0 0,0 0 1,0-1-1,1 2 0,0-1-26,1 0-1,-1 0 1,1 0-1,0 0 1,-1-1 0,1 1-1,0-1 1,-1 0 0,1 1-1,4-2 1,2 1-63,0-1 0,-1 0 1,1-1-1,-1 0 0,0-1 1,12-4-1,-3-3-133,1-2 1,-1 0-1,-1-1 0,0 0 1,0-1-1,24-32 0,5-2 295,-41 49-167,-7 10 88,-5 13 123,0-12-13,3-3 35,-1 0 0,1 0 0,1 1 0,0-1 0,0 1 0,1 0 0,-4 16 0,7-25-107,0 0 0,0-1 0,0 1 0,0 0 0,0 0 0,1-1 0,-1 1 0,0 0 0,0 0 0,0-1 0,1 1 0,-1 0 0,0-1 0,1 1 0,-1 0 0,0-1 0,1 1 0,-1 0 0,1-1 0,-1 1 0,1-1 0,-1 1 0,1-1 0,0 1 0,-1-1 0,1 0 0,0 1 0,-1-1 0,1 0 0,0 1 0,0-1 0,33 2 343,32-16-202,-17-2-378,104-28-4681,-132 40 992,1 0-1,38 0 1,-59 4 5312,2-23 17,16-21-470,-19 43-198,-13 35 1287,4-10-1871,2 1 0,1 1 1,0-1-1,2 1 0,2 0 0,0 0 0,1 0 0,2 0 0,0 0 0,10 45 0,-8-53-149,0 0 0,-1 0 0,-1 1-1,0-1 1,-2 1 0,-5 35 0,5-50 186,1 1 1,-2 0 0,1-1-1,-1 1 1,1-1 0,-1 0-1,0 1 1,-1-1 0,1 0 0,-1 0-1,0 0 1,0-1 0,0 1-1,0-1 1,-1 0 0,1 1-1,-1-1 1,0-1 0,0 1 0,0-1-1,0 1 1,0-1 0,-1 0-1,1-1 1,-1 1 0,1-1-1,-1 0 1,0 0 0,1 0 0,-1-1-1,-8 0 1,10 1-180,0-1 0,-1-1 0,1 1 1,0 0-1,0-1 0,0 0 0,0 0 0,-1 0 1,1 0-1,0 0 0,0 0 0,1-1 0,-1 0 1,0 1-1,0-1 0,1 0 0,-1 0 0,1-1 0,-4-4 1,2 2 26,1 0 1,0 0-1,0 0 1,1-1-1,0 1 1,0-1-1,0 0 1,0 0-1,1 1 1,-1-10-1,1 4-2,0 0 0,1 0-1,0 0 1,1-1 0,0 1 0,1 0-1,0 0 1,1 0 0,0 0 0,1 1-1,7-16 1,-5 17-292,0 0-1,1 0 1,0 1-1,1-1 1,0 2 0,0-1-1,0 1 1,1 1-1,0-1 1,16-7 0,6 0-1557,0 1 0,39-11 0,-24 10-4860</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0.576"/>
    </inkml:context>
    <inkml:brush xml:id="br0">
      <inkml:brushProperty name="width" value="0.025" units="cm"/>
      <inkml:brushProperty name="height" value="0.025" units="cm"/>
    </inkml:brush>
  </inkml:definitions>
  <inkml:trace contextRef="#ctx0" brushRef="#br0">176 298 10025,'2'-8'7074,"0"1"-6523,-1 3 93,0 0-1,0 0 1,0 0-1,-1 0 1,1 0-1,-1 0 1,-1-8-1,1 10-490,-1 1 0,1 0 0,-1-1 0,1 1 0,-1 0-1,0 0 1,1-1 0,-1 1 0,0 0 0,0 0 0,0 0 0,0 0 0,0 0-1,0 0 1,0 0 0,0 1 0,-1-1 0,1 0 0,0 1 0,0-1 0,-1 0-1,1 1 1,0 0 0,-1-1 0,1 1 0,-1 0 0,1 0 0,0-1 0,-1 1-1,1 0 1,-3 1 0,-2-1-52,0 1 0,1 0 0,-1 0-1,0 1 1,1-1 0,0 1 0,-1 0 0,1 1-1,0-1 1,0 1 0,0 0 0,0 0 0,1 1 0,-1 0-1,1-1 1,0 1 0,0 1 0,-5 6 0,3-4-109,1 0 1,0 0-1,0 0 1,1 1-1,0 0 1,0 0-1,1 0 1,0 0-1,0 1 1,1-1-1,-2 13 1,4-20-2,0 0 1,0 0-1,0 0 0,0-1 1,0 1-1,0 0 0,0 0 1,0-1-1,1 1 1,-1 0-1,0 0 0,0-1 1,1 1-1,-1 0 0,0-1 1,1 1-1,-1 0 0,1-1 1,-1 1-1,1 0 1,-1-1-1,1 1 0,-1-1 1,1 1-1,0-1 0,-1 1 1,1-1-1,1 1 0,24 1-102,-17-4 110,0 0 0,0 0-1,-1-1 1,14-5 0,4-6 16,0-1-1,-2-2 1,1 0 0,-2-2 0,0 0 0,19-23 0,-12 9 28,-2 0 1,-1-2-1,32-56 0,-37 41 165,-39 62 86,-4 14-60,1 0 0,1 2 0,2 0 0,1 2 1,1-1-1,-13 38 0,26-62-179,0 1 1,0 0 0,0 0-1,0 0 1,1 0-1,0 0 1,1 1 0,-1-1-1,1 0 1,2 10-1,-2-14-46,0-1-1,1 0 1,-1 1-1,1-1 1,-1 0 0,1 1-1,0-1 1,0 0-1,-1 0 1,1 0-1,0 0 1,0 0 0,0 0-1,0 0 1,0 0-1,1 0 1,-1 0-1,2 1 1,0-1 1,0 0 0,0 0 1,0-1-1,0 1 0,0-1 1,0 0-1,0 0 0,0 0 0,1 0 1,-1 0-1,0 0 0,3-2 0,4-1 9,1 0 0,-1 0 0,1-2 0,-1 1 0,-1-1 0,1-1 0,-1 0-1,0 0 1,0 0 0,0-1 0,-1-1 0,12-13 0,-13 13-24,-1 0 0,1 0 0,-2 0 0,1 0 0,-1-1 0,-1 0 0,1 0 0,-2 0 0,1-1 0,-1 1 0,-1-1 0,1 0 0,-2 1 0,2-12 0,-3 20 3,0 1 0,0-1 0,0 1 0,0-1 0,0 1 0,0-1 0,0 1 0,-1-1 0,1 1 0,0-1 0,0 1 0,0 0 0,0-1 0,-1 1 0,1-1 0,0 1 0,0-1 0,-1 1 0,1-1 0,0 1 0,-1 0 0,1-1 0,0 1 0,-1 0 0,1-1 0,-1 1 0,1 0 0,0 0-1,-1-1 1,1 1 0,-1 0 0,1 0 0,-1 0 0,1 0 0,-1-1 0,0 1 0,-24 7-94,-20 22-16,32-14 108,0 0-1,-20 31 1,29-41 9,1 0 0,0 1-1,0-1 1,1 1 0,-1 0 0,1 0-1,1 0 1,-1 0 0,1 0 0,0 0-1,0 1 1,1-1 0,0 7 0,0-11-1,1-1-1,-1 1 1,1-1 0,0 1 0,-1-1 0,1 1 0,0-1-1,0 0 1,0 1 0,0-1 0,0 0 0,0 0 0,1 0-1,-1 0 1,0 0 0,0 0 0,1 0 0,-1 0 0,1 0 0,-1 0-1,1-1 1,-1 1 0,1-1 0,0 1 0,-1-1 0,1 0-1,3 1 1,53 1 70,-43-3-63,20 0 8,-1-3 0,0-1 1,0-1-1,51-17 0,-84 23-18,-1 0-1,0 0 1,1-1 0,-1 1 0,0-1-1,1 1 1,-1 0 0,0-1-1,1 1 1,-1-1 0,0 1 0,0-1-1,1 1 1,-1 0 0,0-1-1,0 1 1,0-1 0,0 1 0,0-1-1,0 0 1,0 1 0,0-1-1,0 1 1,0-1 0,0 1 0,0-1-1,0 1 1,0-1 0,0 1-1,0-1 1,-1 1 0,1 0 0,0-1-1,0 1 1,-1-1 0,1 0-1,-12-21 36,10 18-34,-4-6-2,0-1 0,1 0 0,1 0 0,0 0 0,0-1 0,2 1 0,-1-1 0,1 0 0,-1-18 0,4 29-22,-1 1 0,0-1 0,1 0 0,-1 1 0,0-1 0,1 1 0,-1-1 0,1 0 0,-1 1 0,1-1 0,-1 1 0,1-1 0,-1 1 0,1-1 0,0 1 0,-1 0 0,1-1 1,0 1-1,-1 0 0,1-1 0,0 1 0,-1 0 0,1 0 0,0 0 0,0-1 0,-1 1 0,1 0 0,0 0 0,0 0 0,-1 0 0,2 1 0,33 0-2028,-28 0 1306,29 2-3953,4 0-2644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396"/>
    </inkml:context>
    <inkml:brush xml:id="br0">
      <inkml:brushProperty name="width" value="0.025" units="cm"/>
      <inkml:brushProperty name="height" value="0.025" units="cm"/>
    </inkml:brush>
  </inkml:definitions>
  <inkml:trace contextRef="#ctx0" brushRef="#br0">22 486 5285,'0'0'14099,"-4"9"-12087,-13 26-154,17-35-1814,0 1 1,0-1-1,0 1 1,0-1-1,0 0 0,0 1 1,0-1-1,0 1 1,0-1-1,0 0 0,0 1 1,0-1-1,1 0 1,-1 1-1,0-1 0,0 0 1,0 1-1,0-1 0,1 0 1,-1 1-1,0-1 1,0 0-1,1 1 0,-1-1 1,0 0-1,1 0 1,-1 1-1,0-1 0,1 0 1,-1 0-1,0 0 1,1 1-1,-1-1 0,0 0 1,1 0-1,-1 0 1,0 0-1,1 0 0,-1 0 1,1 0-1,-1 0 1,0 0-1,1 0 0,-1 0 1,1 0-1,-1 0 0,0 0 1,1 0-1,0-1 1,20-1 911,-21 2-913,16-5 468,0 0-1,0-1 1,-1 0-1,1-2 1,-2 0 0,17-11-1,85-66 503,-95 68-795,30-23 232,56-60 0,-88 80-351,0-1-1,-2 0 0,-1-2 0,0 0 0,19-39 0,-32 56-98,0 1 0,-1-1 0,0 1 0,0-1 0,-1 0 0,1 0 0,-1 1 0,0-1 0,0-11 0,-17 33 0,-3 19 0,1 0 0,2 1 0,1 1 0,2 0 0,2 1 0,1 1 0,2-1 0,-5 68 0,12-96 0,0-3 0,0 0 0,0 0 0,1 0 0,0 0 0,0 0 0,1 0 0,0 0 0,0 0 0,1 0 0,-1 0 0,2 0 0,-1 0 0,4 7 0,-3-4-1240,-14-14-1689,-14-14-3258,-23-29-1229,-23-20 2928,58 56 5848,-1 0-1,0 1 1,-23-13 0,29 19-217,0 0 2270,13 4-455,15 1-2438,25 0 330,1 1-942,54-6 0,-83 2-1422,-1-1-1,1-1 1,28-9-1,5-8-4966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723"/>
    </inkml:context>
    <inkml:brush xml:id="br0">
      <inkml:brushProperty name="width" value="0.025" units="cm"/>
      <inkml:brushProperty name="height" value="0.025" units="cm"/>
    </inkml:brush>
  </inkml:definitions>
  <inkml:trace contextRef="#ctx0" brushRef="#br0">287 0 8168,'0'0'15764,"-12"2"-13671,-7 3-1771,0 2-1,1 0 1,-1 0 0,1 2 0,1 0 0,0 1 0,0 1 0,1 1 0,-21 19 0,30-26-295,-43 43 128,48-47-169,1 1 1,-1 0-1,0 0 0,0 0 0,1 0 1,-1 1-1,1-1 0,0 0 0,0 1 0,0-1 1,0 1-1,0-1 0,0 1 0,0-1 1,1 1-1,0 0 0,-1-1 0,1 1 0,0 0 1,0 2-1,1-4-37,0 1-1,0-1 1,-1 0 0,1 0-1,0 0 1,0-1 0,0 1-1,0 0 1,0 0 0,0 0-1,0-1 1,1 1 0,-1 0-1,0-1 1,0 1 0,0-1-1,1 0 1,-1 1-1,0-1 1,0 0 0,2 0 0,33 3-744,-26-3 482,15 2-364,1 1 1,-1 1-1,39 12 0,-51-12 623,-1 1-1,0 0 1,0 0-1,0 1 1,-1 1-1,0 0 0,0 1 1,18 15-1,-27-21 134,0 0-1,0 0 0,0 0 0,0 0 0,0 1 0,0-1 1,-1 0-1,1 1 0,-1-1 0,0 1 0,0 0 0,0-1 1,0 1-1,0 0 0,0 0 0,-1 0 0,1-1 0,-1 1 1,0 0-1,0 0 0,0 0 0,0 4 0,-2-4 106,1 1-1,-1 0 1,0-1-1,0 1 1,0-1 0,0 0-1,0 1 1,-1-1-1,0 0 1,1 0-1,-1-1 1,0 1-1,0-1 1,-4 3 0,-10 5 297,0-1 1,0 0 0,0-1 0,-1-1-1,-25 6 1,24-8-388,8 0-161,-1-2 1,0 0-1,1 0 1,-1-1-1,0 0 1,-1-1-1,1-1 1,0 0-1,-13-2 1,24 2-248,0-1 1,0 1-1,0-1 0,1 0 1,-1 1-1,0-1 0,1 0 1,-1 0-1,0 1 0,1-1 1,-1 0-1,1 0 0,-1 0 1,1 0-1,-1 0 0,1 0 1,0 0-1,-1 0 0,1 0 1,0 0-1,0 0 0,0 0 1,0 0-1,0 0 0,0 0 1,0 0-1,0 0 0,0 0 1,1 0-1,0-2 0,-1 1-650,5-29-13284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127"/>
    </inkml:context>
    <inkml:brush xml:id="br0">
      <inkml:brushProperty name="width" value="0.025" units="cm"/>
      <inkml:brushProperty name="height" value="0.025" units="cm"/>
    </inkml:brush>
  </inkml:definitions>
  <inkml:trace contextRef="#ctx0" brushRef="#br0">0 111 11435,'0'0'12075,"72"-26"-10954,-31 12-32,8-2-320,10 3-609,0-1-384,3-1-2659,-4 3-3715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5.260"/>
    </inkml:context>
    <inkml:brush xml:id="br0">
      <inkml:brushProperty name="width" value="0.025" units="cm"/>
      <inkml:brushProperty name="height" value="0.025" units="cm"/>
    </inkml:brush>
  </inkml:definitions>
  <inkml:trace contextRef="#ctx0" brushRef="#br0">149 1 4132,'-1'13'422,"-3"36"-588,-18 101 6785,12-99-8487,-9 55-323,-9 140 15206,24-170-13205,2 1-5986,-4-3-2445,-13 37 6822,-4 42 4211,14 78 2912,8-77-8566,1-128-617</inkml:trace>
  <inkml:trace contextRef="#ctx0" brushRef="#br0" timeOffset="1">2 1725 9513,'0'0'2338,"0"54"-1793,0-26 608,0-1-96,0 2 256,0-1 192,2 0-960,-1-1-545,4-1-1025,-5 0-1633,2 1-3012</inkml:trace>
  <inkml:trace contextRef="#ctx0" brushRef="#br0" timeOffset="2">19 2661 3876,'0'0'768,"4"66"-479,-1-36-866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669"/>
    </inkml:context>
    <inkml:brush xml:id="br0">
      <inkml:brushProperty name="width" value="0.025" units="cm"/>
      <inkml:brushProperty name="height" value="0.025" units="cm"/>
    </inkml:brush>
  </inkml:definitions>
  <inkml:trace contextRef="#ctx0" brushRef="#br0">54 1 4100,'0'0'19357,"6"12"-17884,-5-10-1400,2 5 100,1-1 1,-1 2 0,0-1-1,-1 0 1,0 0 0,0 1-1,0-1 1,-1 1 0,0 0-1,-1-1 1,1 1 0,-2 0-1,0 8 1,-8 20 708,-21 57 1,21-68-382,0 0 0,1 1 0,2 0 0,-6 48 1,12-74-495,0 0 0,0 0 0,0 1 1,0-1-1,0 0 0,0 0 1,0 1-1,0-1 0,0 0 0,0 0 1,0 0-1,0 1 0,0-1 1,1 0-1,-1 0 0,0 1 0,0-1 1,0 0-1,0 0 0,0 0 0,0 0 1,1 1-1,-1-1 0,0 0 1,0 0-1,0 0 0,1 0 0,-1 0 1,0 1-1,0-1 0,0 0 1,1 0-1,-1 0 0,0 0 0,0 0 1,0 0-1,1 0 0,-1 0 0,0 0 1,0 0-1,1 0 0,13-4 343,12-11 57,70-61-407,149-152 0,-236 219 0,4-4 0,-4 4 0,0 0 0,0 0 0,-1-1 0,8-12 0,-16 22-32,0 0 0,0-1-1,0 1 1,0 0 0,0 0 0,0 0 0,0-1-1,-1 1 1,1 0 0,0 0 0,0 0-1,0-1 1,0 1 0,0 0 0,0 0 0,-1 0-1,1 0 1,0-1 0,0 1 0,0 0 0,-1 0-1,1 0 1,0 0 0,0 0 0,0 0 0,-1 0-1,1-1 1,0 1 0,0 0 0,0 0-1,-1 0 1,1 0 0,0 0 0,0 0 0,-1 0-1,1 0 1,0 0 0,0 0 0,0 0 0,-1 0-1,1 1 1,0-1 0,0 0 0,-1 0 0,1 0-1,0 0 1,0 0 0,0 0 0,-1 0 0,1 1-1,0-1 1,-15 3-3925,-39 28-7900,22-12 3337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3.917"/>
    </inkml:context>
    <inkml:brush xml:id="br0">
      <inkml:brushProperty name="width" value="0.025" units="cm"/>
      <inkml:brushProperty name="height" value="0.025" units="cm"/>
    </inkml:brush>
  </inkml:definitions>
  <inkml:trace contextRef="#ctx0" brushRef="#br0">38 149 13837,'0'0'4281,"-6"12"-917,2-5-2721,0-2-247,1 1-1,0-1 1,0 0 0,0 1-1,1 0 1,0 0-1,0-1 1,1 1 0,-1 0-1,1 1 1,0-1-1,1 0 1,0 11 0,1-15-302,0 0 1,1 0 0,-1 0 0,1 0 0,0 0 0,0 0 0,-1 0 0,1 0 0,0-1 0,1 1 0,-1-1 0,0 0-1,0 1 1,1-1 0,-1 0 0,0 0 0,1 0 0,-1-1 0,1 1 0,-1 0 0,1-1 0,-1 0 0,1 0 0,0 0-1,-1 0 1,6 0 0,3 0-24,1-1-1,-1 0 0,0 0 1,22-6-1,-20 2-42,0-1-1,0 0 0,-1 0 0,1-2 1,-2 1-1,1-2 0,-1 1 1,0-2-1,10-10 0,-15 13-6,0 1 1,0-1-1,0-1 0,-1 1 1,0-1-1,-1 0 0,1 0 1,-1 0-1,-1-1 0,0 1 1,0-1-1,-1 0 0,0 0 1,0 0-1,0-9 0,-2 18-23,0-1 0,0 1 0,0 0 0,0-1 0,0 1 0,0 0 0,0 0 0,0-1-1,0 1 1,0 0 0,-1-1 0,1 1 0,0 0 0,0 0 0,0-1 0,0 1 0,0 0 0,-1 0 0,1-1 0,0 1-1,0 0 1,-1 0 0,1 0 0,0-1 0,0 1 0,0 0 0,-1 0 0,1 0 0,0 0 0,-1 0 0,1 0 0,0-1-1,0 1 1,-1 0 0,1 0 0,0 0 0,-1 0 0,1 0 0,0 0 0,0 0 0,-1 0 0,1 0 0,0 0 0,-1 0-1,1 1 1,0-1 0,0 0 0,-1 0 0,1 0 0,0 0 0,-1 0 0,1 0 0,0 1 0,0-1 0,0 0 0,-1 0 0,1 0-1,0 1 1,-17 11-83,4 1 139,0 1 0,1 0 0,1 1-1,0 0 1,1 0 0,1 1 0,0 1 0,1-1 0,1 1 0,-6 21 0,13-37-35,0 0 0,0-1 1,0 1-1,1 0 1,-1 0-1,0-1 1,1 1-1,-1 0 1,1-1-1,-1 1 1,1-1-1,-1 1 0,1-1 1,-1 1-1,1-1 1,0 1-1,-1-1 1,1 1-1,0-1 1,-1 1-1,1-1 0,0 0 1,-1 0-1,1 1 1,0-1-1,0 0 1,-1 0-1,1 0 1,0 0-1,0 0 1,-1 0-1,1 0 0,0 0 1,0 0-1,0 0 1,-1 0-1,1 0 1,0-1-1,0 1 1,-1 0-1,2-1 1,38-8 305,-19 0-317,-1-1 0,0 0 0,32-25 0,-30 21-67,-1 0 1,37-16-1,-58 29 52,1 1 0,0-1 0,-1 1 1,1-1-1,0 1 0,-1 0 0,1 0 0,0-1 1,0 1-1,0 0 0,-1 0 0,1 0 0,0 0 1,0 0-1,0 0 0,-1 0 0,1 0 0,0 0 1,0 0-1,-1 0 0,1 0 0,0 1 0,0-1 1,0 0-1,-1 0 0,1 1 0,0-1 1,-1 1-1,1-1 0,0 1 0,-1-1 0,1 1 1,-1-1-1,1 1 0,-1-1 0,1 1 0,0 0 1,0 2-3,-1 0 1,1 0-1,-1 0 1,1 0-1,-1 0 1,0 0-1,0 0 1,0 0-1,0-1 1,-2 6 0,-2 10 16,-1 0 1,-10 26-1,-19 27 510,36-71-518,1 1 0,-1-1 0,1 0 0,-1 0 0,1 0 0,-1-1 0,1 1 0,-1-1 0,1 1 0,3-2 0,-1-2 0,1 0 0,-1 0 0,0 0 0,0-1 0,0 0 0,-1 0 0,1 0 0,-1-1 0,-1 1 0,1-1 0,-1 0 0,0 0 0,0 0 0,3-12 0,-3 9 0,0 0 0,-1 0 0,0-1 0,-1 1 0,0 0 0,0-1 0,-1 1 0,0-1 0,-1 1 0,-1-10 0,1 18 0,1 1 0,0 0 0,-1-1 0,1 1 0,0 0 0,-1-1 0,1 1 0,0 0 0,-1 0 0,1-1 0,-1 1 0,1 0 0,0 0 0,-1 0 0,1 0 0,-1-1 0,1 1 0,-1 0 0,1 0 0,0 0 0,-1 0 0,1 0 0,-1 0 0,1 0 0,-1 0 0,1 0 0,-1 1 0,1-1 0,0 0 0,-1 0 0,1 0 0,-1 0 0,1 1 0,0-1 0,-1 0 0,1 0 0,-1 1 0,1-1 0,0 0 0,0 1 0,-1-1 0,1 0 0,0 1 0,-1-1 0,1 0 0,0 1 0,0-1 0,-1 1 0,-15 18 0,17-22 0,1 1 0,0 0 0,0 0 0,0 0 0,0 0 0,0 0 0,0 0 0,1 1 0,-1-1 0,1 1 0,-1-1 0,1 1 0,-1 0 0,1 0 0,0 0 0,0 1 0,-1-1 0,1 1 0,0-1 0,0 1 0,3 0 0,78-2 0,-63 2 0,-2 0 0,-6-1 0,0 1 0,0 0 0,0 1 0,0 0 0,16 5 0,-27-6 0,0 1 0,0 0 0,0-1 0,-1 1 0,1 0 0,0 0 0,0 0 0,-1 0 0,1 0 0,-1 1 0,1-1 0,-1 0 0,0 1 0,1-1 0,-1 1 0,0 0 0,1 1 0,-1 0 0,-1-1 0,1 0 0,-1 1 0,1-1 0,-1 1 0,0-1 0,0 1 0,0-1 0,-1 0 0,1 1 0,0-1 0,-1 1 0,0-1 0,1 0 0,-1 1 0,0-1 0,-2 3 0,-4 8 0,-1-1 0,0 0 0,-10 11 0,12-16 0,0-1 0,1 1 0,-1 0 0,2 1 0,-1-1 0,1 1 0,0 0 0,1 0 0,-1 0 0,2 0 0,-1 0 0,-1 13 0,6-21 0,0 1 0,-1-1 0,1 0 0,0 0 0,0 0 0,0 0 0,0-1 0,0 1 0,0 0 0,0-1 0,-1 0 0,1 1 0,0-1 0,0 0 0,2-1 0,18-15 0,-1-1 0,-1 0 0,-1-2 0,-1 0 0,0-1 0,-2 0 0,16-27 0,-10 14 0,23-48 0,-52 95 0,0-1 0,1 0 0,1 0 0,0 1 0,1 0 0,-4 14 0,8-25 0,-1 0 0,1 0 0,0 0 0,-1 1 0,1-1 0,0 0 0,0 0 0,0 1 0,1-1 0,-1 0 0,1 0 0,-1 1 0,1-1 0,0 0 0,-1 0 0,1 0 0,0 0 0,1 0 0,-1 0 0,0 0 0,0 0 0,1-1 0,-1 1 0,1 0 0,0-1 0,-1 1 0,1-1 0,0 1 0,0-1 0,0 0 0,0 0 0,0 0 0,0 0 0,0 0 0,0-1 0,0 1 0,1-1 0,-1 1 0,4-1 0,11 3 0,1-2 0,-1 0 0,1-1 0,0-1 0,-1 0 0,1-2 0,-1 0 0,1 0 0,28-12 0,-32 10 0,-1 0 0,0-1 0,0-1 0,-1 0 0,0-1 0,0 0 0,-1-1 0,0 0 0,0-1 0,-1 0 0,0-1 0,11-15 0,-19 23 0,0 1 0,0-1 0,0 0 0,-1 0 0,1 1 0,-1-1 0,0 0 0,0 0 0,0-1 0,0 1 0,0 0 0,-1 0 0,1 0 0,-1 0 0,0-1 0,0 1 0,0 0 0,-1-5 0,0 7 0,1 0 0,-1 0 0,1 0 0,-1 0 0,0 0 0,1 0 0,-1 0 0,0 0 0,0 0 0,0 1 0,0-1 0,0 0 0,0 1 0,0-1 0,0 0 0,0 1 0,0-1 0,0 1 0,-1-1 0,-2 0 0,0 1 0,1-1 0,-1 1 0,0 0 0,1 0 0,-1 0 0,0 0 0,-5 2 0,-3 1 0,0 0 0,1 1 0,0 1 0,0 0 0,0 0 0,0 1 0,1 1 0,0 0 0,0 0 0,-15 16 0,17-16 0,1 0 0,0 0 0,0 1 0,1 0 0,0 1 0,0-1 0,1 1 0,0 0 0,0 1 0,1-1 0,1 1 0,0 0 0,-3 10 0,6-17 0,0 0 0,0 0 0,1-1 0,-1 1 0,0 0 0,1-1 0,0 1 0,-1 0 0,1-1 0,0 1 0,0-1 0,1 1 0,-1-1 0,0 0 0,1 0 0,0 1 0,-1-1 0,1 0 0,0 0 0,0 0 0,0-1 0,0 1 0,1 0 0,-1-1 0,0 0 0,1 1 0,-1-1 0,1 0 0,-1 0 0,1 0 0,-1-1 0,4 2 0,11 2 0,-1 0 0,1-1 0,31 1 0,-44-4 0,87 3-2117,-75-4 422,-1 0 0,0-1 1,0 0-1,16-5 0,26-17-14651</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622"/>
    </inkml:context>
    <inkml:brush xml:id="br0">
      <inkml:brushProperty name="width" value="0.025" units="cm"/>
      <inkml:brushProperty name="height" value="0.025" units="cm"/>
    </inkml:brush>
  </inkml:definitions>
  <inkml:trace contextRef="#ctx0" brushRef="#br0">15 64 4132,'0'0'8242,"7"-9"-5690,23-27 261,-29 34-2542,0 1-1,0 0 1,0-1-1,0 1 1,0 0-1,0 0 0,0 0 1,0 0-1,0 0 1,1 0-1,-1 0 0,0 1 1,1-1-1,-1 0 1,0 1-1,1-1 0,-1 1 1,1-1-1,-1 1 1,1 0-1,-1-1 1,1 1-1,1 0 0,-2 1-99,0 0 0,0-1-1,0 1 1,0 0 0,0 0-1,0 0 1,0 0 0,0 0-1,-1 0 1,1 0-1,0 0 1,-1 0 0,1 0-1,-1 0 1,1 1 0,-1-1-1,1 0 1,-1 0 0,0 0-1,1 3 1,0 6 452,0 1 0,0 0 1,-2 22-1,-3-10-283,-2 0 0,0-1-1,-1 0 1,-1 0 0,-17 30 0,-16 48-132,40-99-206,1 1 0,-1-1-1,1 0 1,0 0 0,-1 0-1,1 0 1,0 1-1,0-1 1,0 0 0,0 0-1,0 0 1,0 1 0,0-1-1,0 0 1,0 0-1,1 0 1,-1 1 0,1-1-1,-1 0 1,1 0-1,-1 0 1,1 0 0,-1 0-1,1 0 1,0 0 0,0 0-1,-1 0 1,1 0-1,0-1 1,1 2 0,1 0 4,0-1 0,1 0 1,-1 1-1,0-1 0,0-1 1,1 1-1,-1 0 1,1-1-1,-1 0 0,7 0 1,11-1 24,0-2 0,34-7 0,-53 9-31,45-9 18,15-4-321,71-25 1,-118 28-3984,-14 10 3925,-1 1-1,0-1 1,0 1-1,1-1 1,-1 1-1,0-1 1,0 1-1,0-1 0,1 1 1,-1-1-1,0 0 1,0 1-1,0-1 1,0 1-1,0-1 1,0 1-1,0-1 0,0 0 1,-1 1-1,1-1 1,0 1-1,0-1 1,0 1-1,-1-1 1,1 0-1,0 1 1,0-1-1,-1 1 0,1 0 1,-1-1-1,1 0 1,-15-10-8053</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994"/>
    </inkml:context>
    <inkml:brush xml:id="br0">
      <inkml:brushProperty name="width" value="0.025" units="cm"/>
      <inkml:brushProperty name="height" value="0.025" units="cm"/>
    </inkml:brush>
  </inkml:definitions>
  <inkml:trace contextRef="#ctx0" brushRef="#br0">69 1 16367,'0'0'11756,"-19"63"-9803,11-26-543,-3 10-449,-1 4-641,2 6-320,4 0 0,4-3-160,2-5-2242,2-11-1923,11-17-3266</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2.849"/>
    </inkml:context>
    <inkml:brush xml:id="br0">
      <inkml:brushProperty name="width" value="0.025" units="cm"/>
      <inkml:brushProperty name="height" value="0.025" units="cm"/>
    </inkml:brush>
  </inkml:definitions>
  <inkml:trace contextRef="#ctx0" brushRef="#br0">165 34 2370,'0'0'13645,"56"-34"-11627,-35 34-288,7 1-449,1 23-128,-1 16 192,-8 13-96,-10 15-672,-10 13-32,-7 13-33,-22 7-352,-12 1-128,-7-1-352,-6-3-481,-7-16-544,2-21-1474,2-23-4067</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621"/>
    </inkml:context>
    <inkml:brush xml:id="br0">
      <inkml:brushProperty name="width" value="0.025" units="cm"/>
      <inkml:brushProperty name="height" value="0.025" units="cm"/>
    </inkml:brush>
  </inkml:definitions>
  <inkml:trace contextRef="#ctx0" brushRef="#br0">1 1 5541,'0'0'16368,"12"63"-15023,-7-28-512,0 6-609,-1 2-192,5-4-801,-2-4-1153,6-9-1569,-5-9-801,-5-10-544</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997"/>
    </inkml:context>
    <inkml:brush xml:id="br0">
      <inkml:brushProperty name="width" value="0.025" units="cm"/>
      <inkml:brushProperty name="height" value="0.025" units="cm"/>
    </inkml:brush>
  </inkml:definitions>
  <inkml:trace contextRef="#ctx0" brushRef="#br0">1 91 14574,'0'0'6411,"8"-9"-5322,-3 3-923,1 1 0,-1 0 0,1 0 0,0 1 0,0-1 0,1 1 0,-1 0-1,1 1 1,0 0 0,0 0 0,0 0 0,13-2 0,23-4 65,1 2 1,0 1-1,1 3 0,-1 2 1,68 5-1,-106-3-196,0 0 1,-1 0-1,1 0 0,-1 1 1,1 0-1,-1 0 0,1 0 1,-1 1-1,0 0 0,0 0 0,0 0 1,0 0-1,-1 1 0,0 0 1,1 0-1,-1 0 0,0 1 1,-1-1-1,1 1 0,-1 0 1,0 0-1,0 0 0,-1 0 1,1 0-1,-1 1 0,0-1 1,-1 1-1,1-1 0,-1 1 1,0 0-1,-1 0 0,1-1 1,-1 1-1,0 0 0,-1 0 1,1 0-1,-1-1 0,0 1 1,-1 0-1,1-1 0,-1 1 1,0-1-1,-1 1 0,1-1 1,-1 0-1,-6 8 0,-2 3 299,0 0 1,-2-1-1,0 0 0,-1-1 0,0-1 1,-1 0-1,0-1 0,-27 16 0,30-20-143,0-2 0,0 1 0,-1-2-1,1 1 1,-2-2 0,1 0 0,0 0-1,-1-1 1,1-1 0,-1-1 0,0 1-1,-26-3 1,35 0-393,0 0 1,1-1-1,-1 0 1,1 0-1,0 0 1,0 0-1,0-1 1,0 0-1,0 1 1,0-1-1,1-1 1,-1 1-1,1-1 1,0 1-1,0-1 1,0 0-1,1 0 1,-1 0-1,1 0 1,0 0-1,0-1 0,0 1 1,1-1-1,-1 1 1,0-8-1,1 8 3,0 1 0,1 0 0,-1 0 0,1-1-1,-1 1 1,1 0 0,0-1 0,0 1 0,1-1 0,-1 1-1,1 0 1,-1 0 0,1-1 0,0 1 0,0 0 0,1 0-1,-1 0 1,1 0 0,-1 0 0,1 0 0,0 0-1,0 1 1,0-1 0,1 1 0,-1-1 0,0 1 0,1 0-1,0 0 1,-1 0 0,1 0 0,0 0 0,0 1-1,0 0 1,0-1 0,1 1 0,3-1 0,24-1-4958,1 2-1868</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5.883"/>
    </inkml:context>
    <inkml:brush xml:id="br0">
      <inkml:brushProperty name="width" value="0.025" units="cm"/>
      <inkml:brushProperty name="height" value="0.025" units="cm"/>
    </inkml:brush>
  </inkml:definitions>
  <inkml:trace contextRef="#ctx0" brushRef="#br0">195 84 11659,'0'0'5883,"-3"-10"-1965,-10-36-645,12 45-3126,1-1 1,-1 0 0,0 1 0,0-1-1,0 0 1,-1 1 0,1-1-1,0 1 1,-1 0 0,1-1 0,-1 1-1,1 0 1,-1 0 0,1 0-1,-1 0 1,0 0 0,0 0 0,1 0-1,-1 1 1,0-1 0,0 1-1,0-1 1,0 1 0,0 0 0,0 0-1,0 0 1,0 0 0,0 0-1,1 0 1,-1 0 0,0 1 0,0-1-1,0 1 1,0-1 0,0 1-1,0 0 1,-1 1 0,-4 0-38,1 1 1,0 0 0,1 1-1,-1-1 1,1 1 0,-1 1-1,1-1 1,-7 8 0,5-4-91,1 0 1,0 1-1,1 0 1,0 0-1,0 0 0,1 0 1,0 1-1,1 0 1,0 0-1,0 0 1,1 0-1,0 0 1,1 0-1,0 1 1,1-1-1,0 0 1,2 13-1,-2-21-22,1 0 0,0 0 0,0 0 1,0-1-1,0 1 0,0 0 0,0-1 0,0 1 0,1 0 1,-1-1-1,0 0 0,1 1 0,-1-1 0,1 0 0,0 0 1,-1 1-1,1-1 0,0-1 0,0 1 0,-1 0 0,1 0 0,0-1 1,0 1-1,0-1 0,0 1 0,0-1 0,0 0 0,0 0 1,0 0-1,0 0 0,0 0 0,0-1 0,0 1 0,0 0 0,2-2 1,3 1-13,0 0 0,-1-1 1,1 0-1,-1-1 0,1 1 1,-1-1-1,0-1 0,0 1 1,6-5-1,0-3-46,-1-1-1,0 0 1,0 0 0,-1-1-1,11-19 1,-16 23 49,0 0 0,0 0 1,-1 0-1,-1-1 0,1 1 0,-2-1 1,1 0-1,-1 0 0,1-18 0,-3 28 11,0 0-1,0-1 0,0 1 1,0 0-1,0 0 0,0 0 1,-1 0-1,1-1 0,0 1 1,0 0-1,0 0 1,0 0-1,0 0 0,0 0 1,0 0-1,-1-1 0,1 1 1,0 0-1,0 0 0,0 0 1,0 0-1,0 0 0,-1 0 1,1 0-1,0 0 0,0 0 1,0 0-1,0 0 0,-1-1 1,1 1-1,0 0 0,0 0 1,0 0-1,-1 0 0,1 1 1,0-1-1,0 0 0,0 0 1,0 0-1,-1 0 1,1 0-1,0 0 0,0 0 1,0 0-1,0 0 0,-1 0 1,1 0-1,0 0 0,0 1 1,0-1-1,0 0 0,0 0 1,0 0-1,-1 0 0,1 0 1,0 1-1,0-1 0,0 0 1,0 0-1,0 0 0,0 0 1,0 1-1,0-1 0,0 0 1,0 0-1,0 0 1,0 0-1,0 1 0,0-1 1,-10 13 35,4-5 21,1 1 1,1 0-1,0 1 1,0-1-1,0 1 1,1 0-1,1 0 1,0 0-1,0 0 1,1 0-1,0 14 1,1-23-46,1 0 0,-1 0 1,1 0-1,-1 0 0,1 0 1,0 0-1,-1 0 0,1 0 1,0-1-1,0 1 0,-1 0 1,1 0-1,0-1 0,0 1 1,0 0-1,0-1 1,0 1-1,0-1 0,0 0 1,0 1-1,0-1 0,0 0 1,0 1-1,0-1 0,0 0 1,1 0-1,-1 0 0,0 0 1,0 0-1,0 0 0,0 0 1,0-1-1,0 1 0,0 0 1,0-1-1,0 1 0,0 0 1,2-2-1,44-16 235,37-41-428,-13 7-314,-70 52 496,-1-1 0,1 1 0,-1-1 0,1 1 0,0-1 0,-1 1 0,1 0 0,-1-1 0,1 1 0,0 0 0,-1-1 0,1 1 0,0 0 0,0 0 0,-1-1 0,1 1 0,0 0 0,0 0 0,-1 0 0,1 0 0,0 0 0,0 0 0,-1 0 0,1 0 0,0 1-1,-1-1 1,1 0 0,0 0 0,0 1 0,-1-1 0,1 0 0,0 1 0,-1-1 0,1 0 0,-1 1 0,1-1 0,0 2 0,0 0 11,0 1 0,0-1-1,-1 1 1,1-1 0,-1 1-1,1-1 1,-1 1 0,0-1 0,0 1-1,-1-1 1,1 5 0,-20 77 260,19-79-264,0-3 0,0 0-1,0 0 1,1 0-1,-1 0 1,1 0-1,-1 0 1,1 0-1,0 0 1,0 0-1,0 0 1,0 0-1,0 1 1,0-1 0,1 0-1,-1 0 1,2 3-1,-2-5 2,1 0 1,0 1-1,-1-1 0,1 0 0,0 1 1,0-1-1,-1 0 0,1 0 0,0 0 1,-1 0-1,1 1 0,0-1 0,0 0 0,-1 0 1,1-1-1,0 1 0,0 0 0,-1 0 1,1 0-1,0 0 0,-1-1 0,1 1 1,0 0-1,0-1 0,-1 1 0,1 0 1,-1-1-1,1 1 0,0-1 0,10-7 36,0 0 0,-1 0 0,16-17 0,81-89-743,-112 151 944,-6-9-16,8-22-181,0 1 0,1 0 0,0 0 0,0 1 1,0-1-1,0 10 0,2-17-48,0 0 0,0 1 0,0-1 0,0 0 0,0 0 0,0 1 0,0-1 0,0 0 0,0 1 0,0-1 0,0 0 0,1 0 0,-1 1 0,0-1 0,0 0 0,0 0 0,0 1 0,0-1 0,1 0 0,-1 0 0,0 0 0,0 1 0,1-1 0,-1 0 0,0 0 0,0 0 0,1 0 0,-1 1 0,0-1 0,0 0 0,1 0 0,-1 0 0,0 0 0,0 0 0,1 0 0,-1 0 0,0 0 0,1 0 0,-1 0 0,17-4 0,12-12 0,68-68 0,-76 64 0,-21 20 0,1 0 0,-1 0 0,0-1 0,0 1 0,0 0 0,0-1 0,1 1 0,-1 0 0,0 0 0,0 0 0,0-1 0,1 1 0,-1 0 0,0 0 0,0 0 0,1-1 0,-1 1 0,0 0 0,0 0 0,1 0 0,-1 0 0,0 0 0,1 0 0,-1 0 0,0 0 0,1 0 0,-1 0 0,0 0 0,0 0 0,1 0 0,-1 0 0,0 0 0,1 0 0,-1 0 0,0 0 0,1 0 0,-1 0 0,0 0 0,0 0 0,1 1 0,-1-1 0,0 0 0,0 0 0,1 0 0,-1 0 0,1 1 0,-1 18 0,-9 24 0,6-33 0,-2 3 0,1 0 0,0 0 0,1 1 0,1-1 0,-1 21 0,3-33 0,0-1 0,0 0 0,1 1 0,-1-1 0,0 1 0,1-1 0,-1 1 0,1-1 0,-1 0 0,1 1 0,-1-1 0,0 0 0,1 1 0,-1-1 0,1 0 0,-1 0 0,1 0 0,-1 1 0,1-1 0,0 0 0,-1 0 0,1 0 0,-1 0 0,1 0 0,-1 0 0,1 0 0,-1 0 0,1 0 0,-1 0 0,1 0 0,0 0 0,-1-1 0,1 1 0,-1 0 0,1 0 0,-1 0 0,1-1 0,-1 1 0,0 0 0,1-1 0,0 0 0,23-11-512,2-22-4166,-12-6-5330,-11 21 1343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6.269"/>
    </inkml:context>
    <inkml:brush xml:id="br0">
      <inkml:brushProperty name="width" value="0.025" units="cm"/>
      <inkml:brushProperty name="height" value="0.025" units="cm"/>
    </inkml:brush>
  </inkml:definitions>
  <inkml:trace contextRef="#ctx0" brushRef="#br0">91 1 13293,'0'0'10815,"-2"10"-9806,-32 142 823,20-92-3943,2-4-4091,4-42 1614,-1-19 2804,7 3 1651,1 0 0,0 0 1,0 0-1,-1 0 0,2 0 1,-1 0-1,0 0 0,0 0 1,1-1-1,-1 1 0,0-3 0,1-9-2225,0 4-2544,0 8 2228</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013"/>
    </inkml:context>
    <inkml:brush xml:id="br0">
      <inkml:brushProperty name="width" value="0.025" units="cm"/>
      <inkml:brushProperty name="height" value="0.025" units="cm"/>
    </inkml:brush>
  </inkml:definitions>
  <inkml:trace contextRef="#ctx0" brushRef="#br0">0 448 10186,'0'0'4836,"10"-7"-3229,2-2-929,-1-1 0,1 0 0,-2-1 0,1-1 0,-2 0 0,1 0 0,-2 0 0,14-26 0,-22 37 427,-23 39 1489,10-18-1761,0 0 1,2 1-1,-11 24 0,18-34-458,0 1 1,1 1-1,0-1 1,1 0-1,1 0 1,0 1-1,1 21 1,-1-33-376,1-1 0,0 1 0,0-1 0,0 1 0,0 0 0,0-1 0,1 1 0,-1-1 0,0 1 0,0 0 0,0-1 0,0 1 0,1-1 0,-1 1 0,0-1 0,1 1 0,-1 0 0,0-1 0,1 1 0,-1-1 0,1 0 0,-1 1 0,0-1 0,1 1 0,-1-1 0,1 0 0,0 1 0,-1-1 0,1 0 0,-1 0 0,2 1 0,19-6 0,15-22 0,0-22-1379,-3-1 0,-1-1 0,36-82 0,-4 9-216,-11 31 1408,-17 32 3118,-57 102-2385,1 0 0,3 1 0,1 1 0,2 0-1,2 1 1,2 0 0,-5 61 0,14-99-546,0 6 0,0-1 0,0 0 0,1 1 0,3 19 0,-3-30 0,1-1 0,-1 1 0,0-1 0,0 1 0,1-1 0,-1 1 0,0 0 0,1-1 0,-1 1 0,1-1 0,-1 0 0,0 1 0,1-1 0,-1 1 0,1-1 0,-1 0 0,1 1 0,0-1 0,-1 0 0,1 1 0,-1-1 0,1 0 0,-1 0 0,1 0 0,0 0 0,-1 1 0,1-1 0,0 0 0,-1 0 0,1 0 0,0 0 0,-1 0 0,1-1 0,-1 1 0,1 0 0,0 0 0,-1 0 0,1 0 0,-1-1 0,1 1 0,-1 0 0,1-1 0,0 1 0,-1 0 0,1-1 0,-1 1 0,1-1 0,-1 1 0,0 0 0,1-1 0,-1 1 0,0-1 0,1 0 0,-1 1 0,0-1 0,1 0 0,0-10-81,0 0-1,-1 1 1,0-1-1,-1 0 1,0 0 0,-1 1-1,0-1 1,0 1-1,-1-1 1,-7-15-1,7 18 20,-1 0 0,0 0 0,0 0-1,-1 1 1,0-1 0,0 1 0,-1 0-1,0 1 1,0-1 0,0 1 0,-1 1-1,0-1 1,-11-6 0,34 17 496,0-2 1,1 1-1,-1-2 0,17 1 1,-22-2-881,0 0 1,-1-1 0,1 0-1,-1 0 1,1-2-1,-1 1 1,1-1-1,-1-1 1,0 1 0,12-6-1,-21 7 96,1 0 0,-1 0 0,1 0 0,-1 0 0,0-1 0,0 1 0,1 0 0,-1 0 0,0-1 0,0 1 0,0-1 0,0 1 0,-1-1 0,1 1 0,0-1 0,-1 0 0,1 1 0,-1-1 0,1 0 0,-1 1 0,0-1 0,0-2 0,1-22-6483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5.602"/>
    </inkml:context>
    <inkml:brush xml:id="br0">
      <inkml:brushProperty name="width" value="0.025" units="cm"/>
      <inkml:brushProperty name="height" value="0.025" units="cm"/>
    </inkml:brush>
  </inkml:definitions>
  <inkml:trace contextRef="#ctx0" brushRef="#br0">4 0 4548,'0'0'5574,"0"64"-8617,0-49-577,0 1 449,2 0 4613,-1 0-289,1 1-961,-2 3-961</inkml:trace>
  <inkml:trace contextRef="#ctx0" brushRef="#br0" timeOffset="1">16 349 9513,'0'0'5541,"-15"69"-4099,14-50-417,1-2-801,0-3-160,9-2 128,1-3-160,4-4 0,-4-5-993,-7 0-2914</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344"/>
    </inkml:context>
    <inkml:brush xml:id="br0">
      <inkml:brushProperty name="width" value="0.025" units="cm"/>
      <inkml:brushProperty name="height" value="0.025" units="cm"/>
    </inkml:brush>
  </inkml:definitions>
  <inkml:trace contextRef="#ctx0" brushRef="#br0">0 52 6854,'0'0'18706,"57"-51"-33856</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136"/>
    </inkml:context>
    <inkml:brush xml:id="br0">
      <inkml:brushProperty name="width" value="0.025" units="cm"/>
      <inkml:brushProperty name="height" value="0.025" units="cm"/>
    </inkml:brush>
  </inkml:definitions>
  <inkml:trace contextRef="#ctx0" brushRef="#br0">1 82 13741,'0'0'10735,"13"-4"-9240,-10 2-1419,5 0 209,1-1-1,-1 1 1,0 0 0,1 1 0,15-1 0,-21 2-238,0 0 1,0 0-1,0 1 0,0-1 1,0 1-1,0 0 1,-1 0-1,1 0 0,0 0 1,0 0-1,-1 0 1,1 1-1,-1-1 0,1 1 1,-1 0-1,0 0 1,0 0-1,0 0 0,0 0 1,0 0-1,0 0 0,0 1 1,-1-1-1,1 1 1,-1-1-1,1 4 0,0-1-37,0 0-1,0 0 0,-1 0 0,0 1 0,0-1 0,0 0 0,-1 1 0,0-1 0,0 0 1,0 0-1,-1 1 0,-1 8 0,-3 2 21,0-2 0,-13 29 1,-9 24 16,27-66-47,0-1 1,0 1 0,0-1 0,0 1 0,0-1-1,0 1 1,0-1 0,0 1 0,0-1-1,0 1 1,0-1 0,0 1 0,0-1-1,0 1 1,0-1 0,0 1 0,1-1 0,-1 0-1,0 1 1,0-1 0,0 1 0,1-1-1,-1 1 1,0-1 0,1 0 0,-1 1-1,0-1 1,1 0 0,-1 1 0,1-1 0,-1 0-1,0 0 1,1 1 0,-1-1 0,1 0-1,-1 0 1,1 0 0,-1 0 0,1 1-1,-1-1 1,1 0 0,-1 0 0,1 0-1,-1 0 1,1 0 0,-1 0 0,1 0 0,-1 0-1,1-1 1,-1 1 0,1 0 0,-1 0-1,0 0 1,1 0 0,-1-1 0,1 1-1,-1 0 1,1-1 0,29-12 98,-11 0-79,-1 0-1,-1-1 1,-1-1 0,0-1-1,18-22 1,-27 29 62,1-1 0,-1 0 0,-1 0-1,0 0 1,0-1 0,-1 0 0,0 0-1,-1 0 1,0-1 0,-1 1 0,2-17 0,-8 19 400,-7 16-364,-7 18-89,13-16-14,1 1 0,0-1 0,0 1 0,1-1-1,0 1 1,1 0 0,-1 11 0,2-19-11,0 0 1,0 0-1,0 1 0,0-1 1,0 0-1,1 0 1,-1 1-1,0-1 1,1 0-1,0 0 0,0 0 1,0 1-1,0-1 1,0 0-1,0 0 1,0-1-1,0 1 0,1 0 1,-1 0-1,1-1 1,0 1-1,-1 0 1,1-1-1,0 0 0,0 1 1,0-1-1,0 0 1,0 0-1,0 0 1,0 0-1,0-1 0,0 1 1,1 0-1,-1-1 1,3 1-1,5-1 28,0 0 0,0-1-1,0 0 1,-1 0 0,1-1-1,0 0 1,-1-1 0,1 0 0,-1-1-1,0 1 1,0-2 0,0 1 0,-1-2-1,1 1 1,13-13 0,-15 12-17,0 0 0,0 0 0,-1-1 0,0 0 0,-1 0 0,1 0 0,-1-1 1,-1 1-1,1-1 0,-1-1 0,-1 1 0,0 0 0,0-1 0,0 0 0,-1 0 0,-1 0 0,2-14 0,-3 22-12,0 0-1,0 0 1,1 1-1,-1-1 1,0 0-1,0 0 1,0 0-1,0 0 1,-1 0-1,1 1 1,0-1-1,0 0 1,0 0-1,-1 0 1,1 0-1,0 1 1,-1-1-1,1 0 1,-1 0-1,1 1 1,-1-1-1,1 0 1,-1 1-1,1-1 1,-1 1-1,0-1 1,1 1-1,-1-1 1,0 1-1,-1-1 1,1 1-4,-1 0 0,1 0 1,-1 0-1,1 1 0,-1-1 0,1 0 1,0 1-1,-1-1 0,1 1 0,-1 0 1,1-1-1,0 1 0,0 0 0,-1 0 1,0 1-1,-6 5 1,0 0-1,1 0 1,-13 16 0,9-9 7,1 0 0,0 1 0,1 0 0,1 0 0,1 1 0,0 0 0,1 1 0,-6 23 1,12-40-8,0 1 0,0-1 1,0 1-1,0-1 0,0 1 1,1-1-1,-1 1 0,0-1 1,0 1-1,0-1 0,0 1 1,1-1-1,-1 1 0,0-1 1,1 0-1,-1 1 1,0-1-1,1 1 0,-1-1 1,0 0-1,1 1 0,-1-1 1,1 0-1,-1 1 0,0-1 1,1 0-1,-1 0 0,1 1 1,-1-1-1,1 0 0,0 0 1,25 4 20,28-6-23,-53 2-2,54-10-252,-44 7 210,1 0 0,-1 1 0,0 0 0,1 1 0,-1 0 0,1 1 1,-1 0-1,1 1 0,12 3 0,-11 6 543,-12-14 34,0-8-454,-1 8-77,0-104 0,0 98 0,-1 1 0,0-1 0,-1 0 0,-1 1 0,1-1 0,-1 1 0,-1 0 0,-7-16 0,15 32-175,-1-2-908,0 1 0,0-1-1,0 0 1,1 0-1,0 0 1,0-1-1,0 1 1,1-1 0,0 0-1,0 0 1,0-1-1,0 0 1,9 5-1,22 4-7852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474"/>
    </inkml:context>
    <inkml:brush xml:id="br0">
      <inkml:brushProperty name="width" value="0.025" units="cm"/>
      <inkml:brushProperty name="height" value="0.025" units="cm"/>
    </inkml:brush>
  </inkml:definitions>
  <inkml:trace contextRef="#ctx0" brushRef="#br0">236 27 6790,'0'0'11126,"-9"-5"-4950,2 2-5436,0-1 0,-1 1 1,1 1-1,0-1 0,-1 1 0,0 1 0,1-1 0,-13 1 0,15 1-599,0 0 1,0 0-1,1 1 0,-1 0 0,0 0 0,1 0 0,-1 0 0,0 1 0,1 0 0,-1 0 1,-4 3-1,3-1-126,-1-1-1,1 2 1,0-1 0,0 0 0,1 1 0,-1 0 0,1 1-1,0-1 1,1 1 0,-1 0 0,1 0 0,0 0-1,0 1 1,1-1 0,0 1 0,0 0 0,-2 8 0,6-14-49,-1 0 0,0-1 0,0 1 0,0 0 1,1 0-1,-1-1 0,0 1 0,1 0 0,-1-1 0,1 1 1,-1 0-1,1-1 0,-1 1 0,1-1 0,-1 1 0,1 0 1,-1-1-1,1 1 0,0-1 0,-1 0 0,1 1 1,0-1-1,-1 0 0,1 1 0,0-1 0,0 0 0,0 0 1,-1 1-1,1-1 0,0 0 0,0 0 0,-1 0 1,1 0-1,0 0 0,0 0 0,1-1 0,34-1-1029,-35 2 1029,55-13-1743,-48 10 1300,1 0-1,0 0 0,0 1 0,1 1 0,-1-1 0,0 1 0,1 1 0,-1 0 0,0 0 0,1 1 1,9 2-1,-18-2 501,0-1 1,0 1 0,1 0-1,-1 0 1,0 0-1,0 0 1,0 0 0,0 0-1,-1 0 1,1 0 0,0 0-1,0 0 1,-1 0-1,1 1 1,0-1 0,-1 0-1,1 0 1,-1 1 0,0-1-1,1 0 1,-1 1 0,0-1-1,0 1 1,0-1-1,0 0 1,0 1 0,0-1-1,0 0 1,-1 1 0,1-1-1,0 1 1,-1-1-1,1 0 1,-1 2 0,-1 2 267,0 0 0,0 0 0,0 1 0,0-1 0,-1-1 0,0 1 0,-3 5 0,-7 5 906,-1-2 1,-22 19-1,31-28-1051,1-1 0,0 0 1,-1 0-1,0 0 0,0 0 0,0-1 0,0 0 0,0 0 0,0 0 0,-1-1 0,1 0 0,0 0 0,-9 1 0,13-3-296,0 0 0,0 0-1,1 1 1,-1-1 0,0 0 0,1 0 0,-1 0-1,0 0 1,1 0 0,-1 0 0,1 0 0,0 0 0,-1 0-1,1 0 1,0 0 0,0 0 0,-1 0 0,1 0 0,0 0-1,0 0 1,0 0 0,0 0 0,0 0 0,1 0-1,-1-2 1,5-30-11170,4 21 568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001"/>
    </inkml:context>
    <inkml:brush xml:id="br0">
      <inkml:brushProperty name="width" value="0.025" units="cm"/>
      <inkml:brushProperty name="height" value="0.025" units="cm"/>
    </inkml:brush>
  </inkml:definitions>
  <inkml:trace contextRef="#ctx0" brushRef="#br0">155 372 5926,'0'0'19992,"-8"-6"-17921,-30-19-944,36 24-1098,0 0 0,0 0 0,0 1 1,-1-1-1,1 0 0,0 1 0,-1 0 1,1 0-1,-1 0 0,1 0 0,0 0 1,-1 0-1,1 0 0,0 1 0,-1-1 1,1 1-1,0 0 0,0-1 0,-1 1 1,1 0-1,0 0 0,0 1 0,0-1 1,0 0-1,0 1 0,1-1 0,-1 1 1,0 0-1,-2 2 0,-1 2-26,0 0 0,1 0 0,0 0 0,0 1 1,0-1-1,1 1 0,-4 9 0,6-13 2,0 0 0,0 0 0,0 0 1,1 0-1,-1 0 0,1 1 0,0-1 1,0 0-1,0 0 0,0 1 0,0-1 1,1 0-1,0 4 0,0-6 1,0 1-1,0 0 1,-1-1 0,1 1-1,1 0 1,-1-1-1,0 1 1,0-1 0,0 0-1,1 1 1,-1-1 0,1 0-1,-1 0 1,1 0-1,-1 0 1,1 0 0,2 1-1,3 0 10,0 0 1,0-1-1,0 1 0,0-2 0,0 1 0,1-1 1,-1 0-1,0 0 0,0-1 0,11-2 0,-5 0-23,-1 0 0,1-1 0,-1 0 0,0-1-1,0-1 1,-1 0 0,0 0 0,0-1 0,0-1-1,-1 0 1,0 0 0,0-1 0,-1 0 0,0-1-1,-1 1 1,0-2 0,11-19 0,-9 13 15,-1 0 0,-1-1 0,0 0 0,-1 0 0,-1-1 0,-1 0 0,-1 0 0,-1 0-1,0-1 1,-1 1 0,-1-22 0,-2 36-6,1-1 0,0 1-1,-1 0 1,0 0-1,-1 0 1,1 0 0,-1 0-1,0 0 1,0 0 0,0 0-1,-1 0 1,1 1 0,-1-1-1,-1 1 1,-3-5-1,4 7-3,1 0 0,-1 0 0,0 0-1,0 0 1,0 1 0,0-1 0,0 1-1,0-1 1,0 1 0,0 0 0,-1 0-1,1 1 1,0-1 0,-1 1-1,1 0 1,0-1 0,-1 1 0,1 1-1,-1-1 1,1 1 0,0-1 0,-1 1-1,1 0 1,0 0 0,-3 1 0,-6 5 63,0-1 1,1 2 0,0-1 0,0 2 0,1-1 0,0 1 0,1 1-1,0 0 1,0 0 0,1 1 0,1 0 0,-1 0 0,2 1 0,-9 18-1,15-29-49,-1 0-1,1 0 0,-1 0 0,0 0 0,1 0 1,0 1-1,-1-1 0,1 0 0,0 0 1,-1 0-1,1 1 0,0-1 0,0 0 0,0 0 1,0 1-1,0-1 0,1 0 0,-1 0 0,0 1 1,0-1-1,1 0 0,-1 0 0,1 0 0,-1 0 1,1 0-1,-1 0 0,1 1 0,0-1 0,0-1 1,-1 1-1,1 0 0,0 0 0,0 0 0,0 0 1,0 0-1,0-1 0,0 1 0,0 0 1,0-1-1,0 1 0,2 0 0,4 0 17,0 0 0,0-1 1,1 1-1,-1-1 0,0-1 0,8 0 0,3-1 16,51-5-277,26-2-1363,-93 9 1574,0 0 1,0 0-1,0 1 0,0-1 0,0 0 0,0 0 0,-1 1 0,1-1 0,0 1 0,0 0 0,-1-1 0,1 1 0,0 0 0,-1 0 0,1 0 1,0 0-1,-1 1 0,0-1 0,1 0 0,-1 1 0,0-1 0,1 0 0,-1 1 0,1 1 0,-1 1 56,0-1-1,1 1 1,-1 0-1,-1 0 0,1-1 1,0 1-1,-1 0 1,0 0-1,0 0 1,0 0-1,-1 4 0,-2 10 268,-1 0 0,-1 0-1,-13 32 1,9-29-270,4-10-228,0 0 0,1 1-1,0-1 1,-2 15 0,10-25-5505,14-13 1177,3-10-2131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346"/>
    </inkml:context>
    <inkml:brush xml:id="br0">
      <inkml:brushProperty name="width" value="0.025" units="cm"/>
      <inkml:brushProperty name="height" value="0.025" units="cm"/>
    </inkml:brush>
  </inkml:definitions>
  <inkml:trace contextRef="#ctx0" brushRef="#br0">74 1 18770,'0'0'10538,"-26"57"-9129,9-25-416,4-1-384,2 0-321,6-4-224,3-9-192,2-5-1378,2-10-1280,9-3-898,0-7-1248,1-13-2243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703"/>
    </inkml:context>
    <inkml:brush xml:id="br0">
      <inkml:brushProperty name="width" value="0.025" units="cm"/>
      <inkml:brushProperty name="height" value="0.025" units="cm"/>
    </inkml:brush>
  </inkml:definitions>
  <inkml:trace contextRef="#ctx0" brushRef="#br0">0 330 14862,'0'0'10410,"1"9"-8552,6 31-716,-7-38-1095,1-1 0,0 1-1,0-1 1,-1 0 0,1 1 0,0-1 0,0 0-1,0 0 1,1 0 0,-1 1 0,0-1-1,0 0 1,1-1 0,-1 1 0,0 0 0,1 0-1,-1-1 1,1 1 0,-1 0 0,1-1-1,-1 0 1,1 1 0,-1-1 0,1 0 0,0 0-1,2 0 1,38-4 233,-35 2-264,0-1-1,-1 0 1,1-1-1,-1 1 1,0-1 0,0 0-1,-1-1 1,1 0 0,8-9-1,-12 12-8,0 0-1,1 0 0,-1-1 1,0 1-1,0-1 0,-1 1 1,1-1-1,-1 0 0,1 0 1,-1 1-1,0-1 0,0 0 1,0 0-1,0 0 0,0-1 1,-1 1-1,0 0 0,1 0 1,-1 0-1,0 0 0,-1 0 1,1-1-1,0 1 1,-3-5-1,3 6 11,-1 1 0,0 1 0,0-1 0,0 0 0,0 0-1,0 0 1,0 0 0,-1 1 0,1-1 0,0 0 0,0 1 0,0-1 0,-1 1 0,1 0 0,0-1 0,-1 1 0,1 0 0,0 0 0,-1 0-1,1 0 1,0 0 0,-1 0 0,1 0 0,0 0 0,-1 0 0,1 1 0,0-1 0,0 0 0,-1 1 0,1-1 0,-2 2 0,-39 21 466,32-13-397,0 0 0,1 1 1,0 0-1,0 0 0,1 1 0,-6 13 1,10-19-55,1 1 1,0 0 0,0-1 0,0 1-1,1 0 1,0 0 0,1 1 0,0-1-1,0 0 1,0 0 0,1 1 0,0-1-1,2 11 1,-2-16-23,1 0 0,0 0 1,1 0-1,-1 0 0,0 0 0,0-1 0,1 1 0,-1 0 1,1-1-1,0 1 0,-1-1 0,1 0 0,0 1 0,0-1 0,0 0 1,0 0-1,0 0 0,0-1 0,0 1 0,0 0 0,0-1 0,0 1 1,0-1-1,0 0 0,1 1 0,-1-1 0,0 0 0,0-1 1,4 1-1,2-1-146,-1 1 1,1-1-1,0 0 1,-1-1-1,1 1 1,-1-2-1,10-3 1,-12 4-361,0-1 1,-1 0-1,1 0 1,-1 0-1,0-1 1,0 0-1,6-7 0,-6 6-584,-1 0 0,1 0 0,-1-1 0,-1 1 0,1-1-1,3-10 1,4-27-6693</inkml:trace>
  <inkml:trace contextRef="#ctx0" brushRef="#br0" timeOffset="1">144 0 16111,'0'0'5574,"-22"63"-3044,22-36-1569,4-1-641,16-2-288,7-7-2178,1-7-2530,1-8-1987,-2-2-2657</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046"/>
    </inkml:context>
    <inkml:brush xml:id="br0">
      <inkml:brushProperty name="width" value="0.025" units="cm"/>
      <inkml:brushProperty name="height" value="0.025" units="cm"/>
    </inkml:brush>
  </inkml:definitions>
  <inkml:trace contextRef="#ctx0" brushRef="#br0">102 0 6246,'0'0'21140,"0"12"-19565,-2 31-845,0-23-315,2 1-1,-1-1 1,4 22 0,-2-37-404,-1 0 0,1 0 0,0-1 0,1 1 0,-1-1 0,1 1 0,0-1 0,0 1 1,0-1-1,0 0 0,1 0 0,0 0 0,0 0 0,0-1 0,0 1 0,0-1 0,1 0 0,7 6 1,19 3-541,25 12-921,-54-24 1438,0 1 0,1-1 0,-1 1-1,0 0 1,0-1 0,0 1 0,0 0 0,0 0 0,0 0 0,0 0 0,0 0 0,-1 0 0,1 0 0,0 0 0,0 0 0,-1 0 0,1 1 0,-1-1 0,1 0 0,-1 0 0,1 1 0,-1-1 0,0 0 0,0 1 0,0-1 0,0 0 0,0 0 0,0 1 0,0-1 0,0 0 0,0 1 0,-1 1 0,-1 0 162,0 0 0,0 0 1,-1-1-1,1 1 0,-1-1 0,0 1 1,1-1-1,-1 0 0,0 0 0,0 0 0,-1-1 1,1 1-1,0-1 0,-6 3 0,-54 14 895,56-16-932,-8 2-91,0-1-1,0 0 0,-1-2 1,1 1-1,-27-3 0,41 1-87,0 0 0,1 0 1,-1 0-1,0 0 0,0-1 0,1 1 0,-1 0 0,0 0 0,1-1 0,-1 1 0,0 0 0,1-1 0,-1 1 0,1-1 0,-1 1 1,0-1-1,1 1 0,-1-1 0,1 1 0,0-1 0,-1 0 0,1 1 0,-1-1 0,1 0 0,0 1 0,0-1 0,-1 0 0,1 0 1,0 1-1,0-1 0,0 0 0,0 1 0,0-1 0,-1 0 0,2 0 0,-1 1 0,0-1 0,0 0 0,0 0 0,0 1 0,0-1 1,1 0-1,-1 0 0,0 1 0,0-1 0,1 0 0,-1 1 0,1-1 0,0 0 0,22-35-5115,8 4 72,6-7-1890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404"/>
    </inkml:context>
    <inkml:brush xml:id="br0">
      <inkml:brushProperty name="width" value="0.025" units="cm"/>
      <inkml:brushProperty name="height" value="0.025" units="cm"/>
    </inkml:brush>
  </inkml:definitions>
  <inkml:trace contextRef="#ctx0" brushRef="#br0">227 0 17745,'0'0'7847,"-6"13"-4510,-8 19-2698,1-1 1,1 2 0,2 0 0,1 0-1,-7 63 1,15-71-644,1 75-136,0-93 97,1 0 0,0 0 0,0-1 0,1 1-1,0 0 1,0-1 0,1 0 0,-1 1 0,1-1-1,1 0 1,7 10 0,-1-9-3014,-8-16 133,-9-18-843,-2 11 2717,0 1 0,-1 0 0,-1 1 0,-13-14-1,-54-51 2751,38 41 1333,40 38-2947,0 0 0,0 0-1,0 0 1,0 0 0,-1 0 0,1-1-1,0 1 1,0 0 0,0 0-1,0 0 1,0 0 0,0-1 0,0 1-1,0 0 1,-1 0 0,1 0-1,0 0 1,0-1 0,0 1 0,0 0-1,0 0 1,0 0 0,0-1-1,0 1 1,0 0 0,0 0 0,0 0-1,0 0 1,0-1 0,1 1-1,-1 0 1,0 0 0,0 0-1,0-1 1,0 1 0,0 0 0,0 0-1,0 0 1,0 0 0,1 0-1,-1-1 1,0 1 0,0 0 0,0 0-1,0 0 1,0 0 0,1 0-1,-1 0 1,0 0 0,0 0 0,0 0-1,0-1 1,1 1 0,-1 0-1,0 0 1,0 0 0,21-3 1401,37 2-2159,-46 1 1089,84-1-4015,-45-5-2247</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163"/>
    </inkml:context>
    <inkml:brush xml:id="br0">
      <inkml:brushProperty name="width" value="0.025" units="cm"/>
      <inkml:brushProperty name="height" value="0.025" units="cm"/>
    </inkml:brush>
  </inkml:definitions>
  <inkml:trace contextRef="#ctx0" brushRef="#br0">231 34 8616,'0'0'8648,"-8"-1"-4580,-7-2-3179,0 2 0,1 0 0,-1 0 0,0 2 0,0 0 0,-15 2 0,25-2-824,-1 0-1,0 1 1,0-1 0,0 1 0,1 0-1,-1 1 1,1-1 0,0 1-1,0 0 1,0 0 0,0 1-1,0 0 1,1 0 0,-1 0-1,1 0 1,0 0 0,0 1-1,1 0 1,-4 6 0,6-11-65,1 1 0,0-1 0,0 0-1,0 0 1,-1 1 0,1-1 0,0 0 0,0 1 0,0-1 0,0 0 0,0 1 0,0-1 0,0 0 0,-1 1 0,1-1 0,0 0 0,0 1 0,0-1 0,0 0 0,1 1 0,-1-1 0,0 0 0,0 1 0,0-1 0,0 0 0,0 1 0,0-1 0,0 0 0,1 0 0,-1 1-1,0-1 1,0 0 0,0 1 0,1-1 0,-1 0 0,0 0 0,0 0 0,1 1 0,-1-1 0,0 0 0,0 0 0,1 0 0,-1 1 0,1-1 0,21 0-4,24-12-1,41-11-222,-78 21 200,0 1 0,-1 0 0,1 1 0,0 0 0,0 0 0,-1 1 0,1 0 0,10 2 0,-17-2 44,-1-1-1,1 1 1,0 0 0,-1 0-1,1 0 1,-1 0-1,1 0 1,-1 0 0,1 0-1,-1 0 1,0 1 0,0-1-1,1 0 1,-1 1-1,0-1 1,0 1 0,0 0-1,-1-1 1,1 1-1,0-1 1,-1 1 0,1 0-1,-1 0 1,1-1-1,-1 1 1,0 0 0,0 0-1,0 0 1,0-1-1,0 1 1,0 0 0,0 0-1,-1 0 1,1-1 0,-1 1-1,1 0 1,-1 0-1,1-1 1,-1 1 0,-1 1-1,-2 6 168,0 0 0,0 0 1,-1-1-1,0 0 0,-1 0 0,-8 9 0,6-8-73,0-1 1,-1 0-1,-1 0 1,1-1-1,-1 0 0,0 0 1,-1-1-1,0-1 1,0 0-1,0 0 0,0-1 1,-1-1-1,1 0 1,-21 3-1,81-29-36,6 6-515,-14 4-801,0-1 0,48-25 0,-78 34 1055,-1-1 1,0 0 0,0-1-1,-1 0 1,0 0-1,0-1 1,-1 0 0,0 0-1,0-1 1,-1-1-1,0 1 1,-1-1 0,8-13-1,-12 17 506,-1-1 0,1 1 1,-1 0-1,0-1 0,0-11 0,0 17-246,-1 0 0,0 0 1,0 0-1,-1 0 1,1 0-1,0 0 0,0 0 1,0 0-1,-1 0 0,1 0 1,0 0-1,-1 0 0,1 0 1,-1 0-1,1 0 0,-1 0 1,0 1-1,0-2 0,0 2-43,0-1 0,0 1 0,0 0 0,1 0 0,-1 0 0,0 0 0,0 0 0,0 0 0,0 0 0,0 0 0,0 0 0,0 0 0,1 1 0,-1-1 0,0 0 0,0 1 0,0-1 0,0 0 0,1 1 0,-1-1 0,0 1 0,0-1 0,1 1 0,-1 0 0,0-1 0,0 2 0,-2 1 73,-1 1 0,1 0 1,0 0-1,0 0 0,1 1 1,-1-1-1,1 1 0,0-1 1,0 1-1,0 0 0,1 0 1,0 0-1,0 0 0,-1 6 1,-3 74 641,5-81-770,1 0 0,-1 0 0,1 0 0,0-1 0,0 1 1,1 0-1,-1 0 0,1-1 0,0 1 0,0-1 0,0 1 0,0-1 0,1 0 0,-1 0 0,1 0 0,0 0 0,0 0 0,0-1 0,0 1 0,0-1 1,0 0-1,1 0 0,3 2 0,-3-3-222,-1 1 1,0-1 0,1 0-1,-1 0 1,1 0-1,-1-1 1,1 1 0,-1-1-1,1 0 1,-1 0-1,7 0 1,-8-1-153,1 1-1,0-1 1,-1 0-1,1 0 1,-1 0-1,1 0 1,-1 0 0,1-1-1,-1 1 1,0-1-1,0 1 1,1-1-1,-1 0 1,0 0 0,-1 0-1,3-3 1,11-21-5902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502"/>
    </inkml:context>
    <inkml:brush xml:id="br0">
      <inkml:brushProperty name="width" value="0.025" units="cm"/>
      <inkml:brushProperty name="height" value="0.025" units="cm"/>
    </inkml:brush>
  </inkml:definitions>
  <inkml:trace contextRef="#ctx0" brushRef="#br0">7 1 18481,'0'0'6791,"-7"56"-7015,22-40-2915,6-2-2883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49.594"/>
    </inkml:context>
    <inkml:brush xml:id="br0">
      <inkml:brushProperty name="width" value="0.025" units="cm"/>
      <inkml:brushProperty name="height" value="0.025" units="cm"/>
    </inkml:brush>
  </inkml:definitions>
  <inkml:trace contextRef="#ctx0" brushRef="#br0">0 0 4837,'0'0'11893,"8"10"-11375,173 179 1876,-75-83-2060,389 332 2348,-355-322-2284,194 158 2485,-52-70-2615,-94-76-178,264 238 86,-292-230-133,38 42 93,44 37-107,101 76 62,-178-147-126,214 144 1,350 297-559,-591-461 531,238 189 60,-310-262-24,97 97-1,-7-5 48,314 258-672,-395-349 290,-44-32-401,35 31 0,-57-43-162,-1 0 1,0 1-1,-1 0 1,11 15 0,-11-8-5537,-6-11 1458</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843"/>
    </inkml:context>
    <inkml:brush xml:id="br0">
      <inkml:brushProperty name="width" value="0.025" units="cm"/>
      <inkml:brushProperty name="height" value="0.025" units="cm"/>
    </inkml:brush>
  </inkml:definitions>
  <inkml:trace contextRef="#ctx0" brushRef="#br0">128 292 16400,'0'0'2888,"-8"7"-177,-3 3-2384,0 1 0,0 1-1,2 0 1,-1 0-1,1 1 1,1 0 0,0 0-1,1 1 1,1 0-1,0 0 1,1 1-1,0 0 1,1 0 0,1 0-1,0 0 1,0 21-1,2-34-322,1-1-1,0 1 1,0 0-1,0 0 1,0 0-1,1 0 1,-1 0-1,0-1 1,1 1-1,-1 0 1,1 0-1,0-1 1,-1 1-1,1 0 1,0-1-1,0 1 1,0-1-1,0 1 1,0-1-1,1 1 1,-1-1-1,0 0 0,3 2 1,-2-2 12,1 0 0,-1 0 0,1 0 0,0 0 0,0 0 0,-1-1 0,1 1 0,0-1 0,0 0 0,0 0 0,0 0 0,-1 0 0,6-1 0,3-2 81,0 1 1,-1-2 0,0 1-1,1-1 1,-1-1 0,-1 0 0,12-7-1,0-3 90,0-2 0,-1 0-1,-1-1 1,-1 0-1,0-2 1,-2 0-1,0-1 1,-1-1 0,-1 0-1,-1-1 1,-1 0-1,-1-1 1,-2-1-1,0 0 1,-1 0 0,-2 0-1,0-1 1,-2 0-1,2-35 1,-6 55-166,0 0-1,-1 0 1,1 0 0,-1 0-1,0 1 1,0-1 0,-1 0 0,-4-10-1,5 15-25,1-1 1,-1 1-1,0 0 0,0-1 1,-1 1-1,1 0 0,0 0 1,0 0-1,-1-1 0,1 1 0,0 1 1,-1-1-1,1 0 0,-1 0 1,1 0-1,-1 1 0,0-1 0,1 1 1,-1-1-1,1 1 0,-1 0 1,0 0-1,0-1 0,1 1 0,-1 0 1,0 1-1,1-1 0,-1 0 1,0 0-1,1 1 0,-1-1 0,0 1 1,1-1-1,-4 3 0,-2 0-8,0 1 0,0 0-1,0 1 1,0 0 0,0 0-1,1 0 1,0 1-1,0 0 1,-9 11 0,-44 70 22,47-69-18,6-11 8,1 1 0,0-1 0,0 1 1,1 0-1,0 1 0,1-1 0,-1 1 0,2 0 0,-1 0 1,1 0-1,1 0 0,-2 15 0,3-22-1,1 0 1,-1-1-1,1 1 0,-1 0 0,1 0 0,0-1 1,0 1-1,-1 0 0,1-1 0,0 1 1,0-1-1,1 1 0,-1-1 0,0 1 0,0-1 1,1 0-1,-1 0 0,1 0 0,-1 0 0,1 0 1,0 0-1,-1 0 0,1 0 0,0 0 1,-1-1-1,1 1 0,0-1 0,3 1 0,62 6-187,-46-6 40,-6 0-363,0 0-1,0 1 0,0 1 0,-1 0 0,1 1 0,26 11 0,-38-13 163,1 0 0,-1 0-1,0 0 1,0 0 0,0 1-1,0-1 1,0 1 0,-1 0-1,1 0 1,-1 0 0,1 0-1,-1 0 1,2 5 0,-2-4-248,-1 0 1,0 1-1,0-1 1,0 0-1,-1 1 1,1-1 0,-1 0-1,0 1 1,0-1-1,-1 0 1,1 1-1,-1-1 1,0 0-1,-2 6 1,-11 19-8905</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514"/>
    </inkml:context>
    <inkml:brush xml:id="br0">
      <inkml:brushProperty name="width" value="0.025" units="cm"/>
      <inkml:brushProperty name="height" value="0.025" units="cm"/>
    </inkml:brush>
  </inkml:definitions>
  <inkml:trace contextRef="#ctx0" brushRef="#br0">201 76 5733,'0'0'13101,"-6"-9"-8494,5 8-4558,-2-3 234,1 1-1,-1-1 1,0 1-1,-1 0 1,1 0-1,-1 0 1,1 0-1,-6-3 0,7 6-199,0-1 0,0 0 0,0 1-1,0-1 1,0 1 0,0-1 0,0 1-1,0 0 1,0 0 0,0 0 0,-1 0-1,1 0 1,0 1 0,0-1 0,0 1 0,0-1-1,0 1 1,0 0 0,0 0 0,0 0-1,0 0 1,0 0 0,1 0 0,-1 0-1,0 1 1,-2 2 0,-7 7-18,1 0 0,0 2 0,1-1 1,0 1-1,1 0 0,1 1 0,0 0 0,1 0 1,0 1-1,1-1 0,1 1 0,0 0 0,-2 22 1,5-35-64,1 0 0,0 0 1,-1-1-1,1 1 0,0 0 1,0 0-1,0 0 1,0-1-1,0 1 0,1 0 1,-1 0-1,1 0 0,-1-1 1,1 1-1,-1 0 1,1-1-1,0 1 0,0 0 1,0-1-1,0 1 0,1 1 1,-1-3 3,1 1 1,-1 0-1,0-1 1,1 0-1,-1 1 1,0-1-1,1 0 0,-1 0 1,0 1-1,1-1 1,-1 0-1,0-1 1,1 1-1,-1 0 1,1 0-1,-1 0 1,0-1-1,1 1 1,-1-1-1,2 0 1,6-4 24,0 1 0,-1-1 0,0 0 0,0-1 0,-1 0 0,10-10 0,4-5 96,-2-1-1,-1-1 0,-1-1 1,-1-1-1,-1 0 0,-1-1 1,-1 0-1,10-32 0,-35 95-491,2 0-1,1 1 0,-6 64 1,15-102 233,0 1-1,0 0 1,0 0 0,0 0 0,0 0 0,0 0 0,0 0 0,0 0-1,0-1 1,0 1 0,0 0 0,0 0 0,1 0 0,-1 0 0,0 0-1,1-1 1,-1 1 0,1 0 0,-1 0 0,1-1 0,-1 1 0,1 0-1,-1 0 1,1-1 0,0 1 0,-1-1 0,1 1 0,0-1 0,-1 1 0,1-1-1,0 1 1,0-1 0,0 0 0,0 1 0,-1-1 0,1 0 0,0 0-1,0 1 1,0-1 0,0 0 0,0 0 0,0 0 0,-1 0 0,1 0-1,0 0 1,0-1 0,0 1 0,0 0 0,0 0 0,0-1 0,-1 1-1,2-1 1,3-1-737,0 0-1,0-1 0,0 0 1,-1 1-1,0-1 1,1-1-1,-1 1 0,4-5 1,26-32-9525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854"/>
    </inkml:context>
    <inkml:brush xml:id="br0">
      <inkml:brushProperty name="width" value="0.025" units="cm"/>
      <inkml:brushProperty name="height" value="0.025" units="cm"/>
    </inkml:brush>
  </inkml:definitions>
  <inkml:trace contextRef="#ctx0" brushRef="#br0">146 1 9865,'0'0'13832,"-11"15"-11574,-13 20-1073,-32 61-1,46-78-879,2 1-1,0 0 1,1 0-1,1 1 1,1 0-1,-5 31 0,10-49-293,0 0 0,-1 0 0,1-1-1,0 1 1,0 0 0,1 0-1,-1 0 1,0 0 0,0 0-1,1 0 1,0-1 0,-1 1-1,1 0 1,0 0 0,0-1 0,0 1-1,0-1 1,0 1 0,0-1-1,0 1 1,0-1 0,1 1-1,1 1 1,0-2 8,-1 0 0,1 0-1,0 0 1,0 0 0,0 0 0,-1 0-1,1-1 1,0 1 0,0-1 0,0 0-1,0 0 1,0 0 0,4-1 0,7-1 28,-1-1 1,1 0 0,-1-1 0,0-1 0,15-7 0,7-6-291,-24 11 66,1 1 0,0 0 1,0 1-1,0 0 1,1 1-1,17-3 1,-29 7 177,0 0 1,0 0 0,0 0-1,0 1 1,0-1-1,0 0 1,-1 1-1,1-1 1,0 1-1,0-1 1,0 1-1,-1-1 1,1 1 0,0 0-1,-1-1 1,1 1-1,0 0 1,-1-1-1,1 1 1,-1 0-1,1 0 1,-1 0 0,1 0-1,-1-1 1,0 1-1,1 0 1,-1 0-1,0 0 1,0 0-1,0 0 1,0 0-1,0 0 1,0 0 0,0 0-1,0 0 1,0-1-1,0 1 1,-1 2-1,-5 40 841,3-31-740,-2-2 0,1 1 0,-2-1 0,1 1 1,-1-1-1,-1-1 0,0 1 0,0-1 0,0 0 0,-2-1 0,-9 9 0,11-11-41,0 0 1,-1 0-1,0-1 0,0 0 0,0 0 0,-1-1 1,0 0-1,1-1 0,-1 0 0,-1 0 0,1 0 1,0-2-1,-18 3 0,24-5-207,0 1 0,0 0 0,0-1 0,0 1 0,0-1 0,1 0-1,-1 0 1,0 0 0,0-1 0,1 1 0,-1-1 0,1 1 0,-1-1 0,1 0 0,-3-3 0,2 2-243,0 0 0,0 0 1,0 0-1,1 0 0,0 0 1,-1-1-1,1 1 0,1-1 1,-1 1-1,0-1 0,1 0 1,0 0-1,0 0 0,0 0 1,0 0-1,1 0 0,-1 0 1,1 0-1,0 0 0,0 0 1,1 0-1,-1 0 0,1 0 1,0 0-1,0 0 0,0 1 1,0-1-1,1 0 0,3-6 1,13-5-5762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3.271"/>
    </inkml:context>
    <inkml:brush xml:id="br0">
      <inkml:brushProperty name="width" value="0.025" units="cm"/>
      <inkml:brushProperty name="height" value="0.025" units="cm"/>
    </inkml:brush>
  </inkml:definitions>
  <inkml:trace contextRef="#ctx0" brushRef="#br0">8 208 16720,'0'0'14157,"10"-10"-13180,7-6-750,2-1-34,30-36 0,-44 47-188,-1 1-1,0-1 1,-1 0-1,1 0 1,-1 0 0,0 0-1,-1 0 1,1-1-1,-1 1 1,0-1 0,-1 0-1,2-12 1,-3 18-6,0 0 1,-1 0-1,1 1 1,0-1-1,0 0 1,0 0-1,0 1 1,-1-1-1,1 0 1,0 1-1,-1-1 1,1 0-1,0 1 0,-1-1 1,1 0-1,-1 1 1,1-1-1,-1 1 1,1-1-1,-1 1 1,1-1-1,-1 1 1,0-1-1,1 1 1,-1 0-1,0-1 1,1 1-1,-1 0 1,0 0-1,0-1 1,1 1-1,-1 0 1,0 0-1,0 0 1,1 0-1,-1 0 0,0 0 1,0 0-1,1 0 1,-1 0-1,0 0 1,0 1-1,1-1 1,-1 0-1,-1 1 1,-1 0 24,-1 0 0,0 0 0,1 0 0,-1 1 0,1-1 0,0 1 0,-1 0 0,-4 4 0,0 2-15,0 1-1,0 0 1,0 1-1,1 0 1,1 0-1,-10 19 1,13-23-10,0-1 1,1 1-1,0-1 0,0 1 0,0 0 1,1 0-1,0 0 0,0 0 0,0 0 1,1 0-1,0 0 0,0 0 0,1 0 1,-1 0-1,4 10 0,-3-14 1,0 0 0,1 0 0,-1-1 0,1 1 0,0 0 0,0-1 0,0 1 0,0-1 0,0 0 0,0 0 0,0 1 0,0-1 0,0-1 0,0 1 0,1 0 0,-1 0 0,0-1 0,0 1 0,1-1 0,-1 0 0,1 0 0,3 0 0,57-3 0,-44-1 0,1-1 0,-1-1 0,0 0 0,0-2 0,20-10 0,-39 17 0,-3 2 0,1-1 0,-1 0 0,0 1 0,1-1 0,-1 0 0,0-1 0,0 1 0,1-1 0,-1 1 0,0-1 0,1 0 0,-1 0 0,1 0 0,-1 0 0,1 0 0,-1 0 0,1-1 0,0 1 0,0-1 0,0 0 0,-4-3 0,-5-5 0,1 1 0,1-1 0,-11-14 0,20 24 0,-24-37 0,24 36 0,0 0 0,-1 1 0,1-1 0,0 0 0,-1 1 0,1-1 0,0 0 0,0 1 0,0-1 0,0 0 0,0 1 0,-1-1 0,1 0 0,0 0 0,1 1 0,-1-1 0,0 0 0,0 1 0,0-1 0,0 0 0,0 1 0,1-1 0,-1 0 0,0 1 0,1-1 0,-1 0 0,0 1 0,1-1 0,-1 1 0,1-1 0,-1 1 0,1-1 0,-1 1 0,1-1 0,-1 1 0,1-1 0,0 1 0,-1 0 0,1-1 0,0 1 0,-1 0 0,1 0 0,0-1 0,-1 1 0,1 0 0,0 0 0,-1 0 0,1 0 0,0 0 0,-1 0 0,1 0 0,0 0 0,1 0 0,134 1-6073,-90-1 1976,18 0-6232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124"/>
    </inkml:context>
    <inkml:brush xml:id="br0">
      <inkml:brushProperty name="width" value="0.025" units="cm"/>
      <inkml:brushProperty name="height" value="0.025" units="cm"/>
    </inkml:brush>
  </inkml:definitions>
  <inkml:trace contextRef="#ctx0" brushRef="#br0">219 123 6406,'0'0'9390,"-13"-8"-5301,8 5-3902,-5-3 438,0 0 0,0 1-1,0 0 1,-16-5 0,23 9-477,-1 0 1,1 0-1,-1 0 1,1 1-1,-1-1 1,1 1-1,-1 0 1,1 0 0,-1 0-1,1 0 1,-1 1-1,1 0 1,-1-1-1,1 1 1,0 1-1,-1-1 1,1 0-1,0 1 1,0-1-1,0 1 1,0 0-1,-5 4 1,2 0 27,1 1 0,-1 0 1,1 0-1,0 0 0,0 1 0,-5 11 1,9-16-163,-1 1 1,1-1 0,0 0 0,-1 0 0,1 1 0,1-1 0,-1 1-1,0-1 1,1 1 0,0-1 0,0 1 0,0-1 0,0 1 0,0-1 0,1 0-1,0 1 1,0-1 0,2 7 0,-2-9 2,1 1 0,-1-1 0,0 0 0,1 0 0,0 0-1,-1 0 1,1 0 0,-1-1 0,1 1 0,0 0 0,0-1 0,-1 1 0,1-1 0,0 0 0,0 1 0,0-1 0,-1 0 0,1 0-1,0 0 1,3-1 0,39-7 530,-27 0-436,0-1 0,0-1 0,-1 0 0,-1-1 0,0-1 0,0 0 0,-1-1 0,-1 0 0,0-1 0,-1-1 0,0 0 0,-1-1 0,9-18 0,-10 7 66,-10 17-102,-8 15-114,-1 5 47,2 1 0,-1 1-1,1-1 1,1 1 0,0 0-1,1 1 1,-6 21 0,5-14 34,1 1 0,1 0 0,1 0 0,-1 25 0,4-44-30,0 0-1,0 0 0,0 0 1,0-1-1,0 1 0,0 0 1,1 0-1,-1 0 0,1 0 1,-1 0-1,1 0 0,0-1 1,0 1-1,-1 0 0,1-1 1,0 1-1,1-1 0,-1 1 0,0-1 1,0 1-1,1-1 0,-1 0 1,1 1-1,-1-1 0,1 0 1,-1 0-1,1 0 0,0 0 1,0-1-1,-1 1 0,1 0 1,0-1-1,0 1 0,0-1 1,0 0-1,0 1 0,-1-1 1,1 0-1,0 0 0,0 0 1,3-1-1,3 0 66,0 0 0,0-1 0,0 0 0,0 0 0,0 0 0,0-1 0,0-1 0,11-6 1,-3-1-28,1-1 1,-2 0 0,0-1 0,0-1 0,-1 0 0,14-20 0,-21 25-37,1-2 1,-2 1-1,1-1 0,-2 0 1,1 0-1,-1 0 0,-1-1 1,0 0-1,-1 0 0,0 0 1,1-13-1,-4 25-14,0-1 0,1 1 0,-1 0 0,0-1 0,0 1 0,0 0 0,1-1 0,-1 1 0,0-1 0,0 1 0,0 0 0,0-1 0,0 1 0,0-1 0,0 1 0,0 0 0,0-1 0,0 1 0,0-1 0,0 1 0,0 0 0,0-1 0,0 1 0,-1-1 0,1 1 0,0 0 0,0-1 0,0 1 0,-1 0 0,1-1 0,0 1 0,0 0 0,-1-1 0,1 1 0,0 0 0,-1 0 0,1-1 0,0 1 0,-1 0 0,1 0 0,0 0 0,-1-1 0,0 1 0,-5 6 0,6-6 0,-11 15 0,1 1 0,0 0 0,1 1 0,1 0 0,0 0 0,1 0 0,-8 36 0,15-51 0,-1 1 0,1 0 0,-1-1 0,1 1 0,0 0 0,0 0 0,0-1 0,0 1 0,1 0 0,0 3 0,-1-5 0,0 0 0,1 0 0,-1-1 0,1 1 0,-1 0 0,0 0 0,1-1 0,0 1 0,-1 0 0,1 0 0,-1-1 0,1 1 0,0-1 0,-1 1 0,1-1 0,0 1 0,0-1 0,0 1 0,-1-1 0,1 0 0,2 1 0,0-1 0,0 0 0,1 0 0,-1 0 0,1 0 0,-1-1 0,1 1 0,-1-1 0,0 0 0,1 0 0,-1-1 0,0 1 0,0-1 0,0 1 0,6-5 0,11-9 0,-1 0 0,0-2 0,-1 0 0,-1-1 0,0-1 0,-2-1 0,0 0 0,23-44 0,-69 159 0,27-86 0,1 0 0,0 1 0,1 0 0,0-1 0,0 1 0,1 0 0,0 0 0,1 0 0,0 0 0,1 10 0,0-19-94,0 0 1,0 0-1,0 0 0,0 1 0,0-1 1,0 0-1,0 0 0,1-1 1,-1 1-1,0 0 0,1 0 0,-1-1 1,0 1-1,1 0 0,-1-1 1,1 0-1,-1 1 0,1-1 0,-1 0 1,1 1-1,-1-1 0,1 0 1,-1 0-1,1-1 0,-1 1 0,1 0 1,-1 0-1,1-1 0,-1 1 1,1-1-1,1 0 0,49-17-5603,-12-3-960,2-4-3358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526"/>
    </inkml:context>
    <inkml:brush xml:id="br0">
      <inkml:brushProperty name="width" value="0.025" units="cm"/>
      <inkml:brushProperty name="height" value="0.025" units="cm"/>
    </inkml:brush>
  </inkml:definitions>
  <inkml:trace contextRef="#ctx0" brushRef="#br0">185 338 18514,'0'0'4094,"-9"-1"-106,2 0-3740,0 1 0,0 0 1,0 0-1,0 1 0,0 0 0,1 0 0,-1 1 1,0-1-1,0 2 0,1-1 0,-1 1 1,1 0-1,0 0 0,0 0 0,0 1 1,0 0-1,1 1 0,0-1 0,-7 8 1,8-9-228,0 0 0,1 1 1,0 0-1,-1 0 0,1 0 1,1 0-1,-1 0 0,0 1 1,1-1-1,0 1 0,0 0 1,1-1-1,-1 1 0,1 0 1,0 0-1,-1 8 1,3-12-30,-1 0 1,0 0 0,0 0-1,0 0 1,0 0 0,1 0-1,-1 0 1,0 0 0,1 0-1,-1 0 1,1 0 0,-1-1-1,1 1 1,-1 0 0,1 0-1,0 0 1,-1-1 0,1 1-1,0 0 1,0-1 0,-1 1 0,1-1-1,0 1 1,1 0 0,31 7-173,-22-8 154,0 0 0,0-1 1,1 0-1,11-3 0,-7-1 34,1 0-1,-1-2 0,-1 0 0,1-1 0,-1 0 0,0-1 0,-1-1 1,0 0-1,0-1 0,12-15 0,-8 9 3,-2-1 0,0-1 0,-1 0 0,-1-1 1,-1-1-1,17-36 0,-22 37 21,-1 0 0,8-32 0,-13 45 0,-1-1 1,0 1-1,0-1 0,0 1 1,-1-1-1,0 1 0,-1-1 1,0 1-1,0-1 0,-3-10 1,3 16-27,0 0 1,0 0 0,0 0 0,-1 0-1,1 1 1,-1-1 0,1 0-1,-1 1 1,1-1 0,-1 1 0,0 0-1,0 0 1,1-1 0,-1 1-1,0 0 1,0 0 0,0 1 0,-1-1-1,1 0 1,0 1 0,0-1 0,0 1-1,0 0 1,0 0 0,-1 0-1,1 0 1,0 0 0,0 0 0,0 0-1,-4 2 1,-2-1-18,0 1 0,1 0 0,-1 0-1,1 1 1,-1 0 0,1 0 0,-8 6 0,-5 3-4,1 2 0,-29 26-1,44-36 51,-1 1 0,1-1 0,0 1-1,0 0 1,1 0 0,-1 0-1,1 0 1,0 0 0,0 1 0,1-1-1,0 1 1,0 0 0,0 0-1,0 0 1,0 9 0,2-13-29,1 0-1,0 0 1,-1 0 0,1-1 0,0 1 0,0-1 0,0 1-1,0 0 1,0-1 0,0 1 0,1-1 0,-1 0-1,0 0 1,1 1 0,-1-1 0,1 0 0,-1 0 0,1 0-1,0 0 1,-1-1 0,1 1 0,0 0 0,0-1-1,-1 1 1,4 0 0,59 13 43,-45-10-45,-13-3-9,11 2-257,0 1 0,0 0 0,-1 1-1,0 1 1,20 10 0,-32-13 199,0-1 0,0 1 1,-1 0-1,1 0 1,-1 0-1,1 1 0,-1-1 1,0 1-1,0 0 0,0 0 1,-1 0-1,0 0 1,1 0-1,-1 0 0,-1 1 1,1-1-1,-1 1 0,1 0 1,-1-1-1,-1 1 1,1 0-1,-1-1 0,0 10 1,0-4 15,-2 0 0,1 1 0,-1-1 0,-1 0 0,0-1 0,0 1 0,-1 0 0,0-1 0,0 0 0,-1 0 0,-7 9 0,-22 30-4453,13-22-4318</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6.600"/>
    </inkml:context>
    <inkml:brush xml:id="br0">
      <inkml:brushProperty name="width" value="0.025" units="cm"/>
      <inkml:brushProperty name="height" value="0.025" units="cm"/>
    </inkml:brush>
  </inkml:definitions>
  <inkml:trace contextRef="#ctx0" brushRef="#br0">136 0 18481,'0'0'6289,"2"10"-5344,-2 4-817,0 0-1,0-1 1,-1 1-1,-1-1 1,0 1 0,-1-1-1,0 0 1,-1 0-1,-7 15 1,-25 52 21,22-52 126,1 1 1,1 1-1,1 0 1,-13 61 0,24-89-203,0-1 1,-1 1 0,1-1 0,0 1-1,-1 0 1,1-1 0,0 1-1,0 0 1,1-1 0,-1 1 0,0 0-1,0-1 1,1 1 0,-1-1-1,1 1 1,0 0 0,-1-1 0,1 1-1,0-1 1,0 0 0,0 1-1,0-1 1,0 0 0,0 1 0,1 0-1,2-1 31,0 1-1,0-1 1,0 0-1,0 0 1,0 0 0,0-1-1,0 0 1,0 1-1,6-2 1,21-1 196,0-1 0,-1-1 0,0-2 0,34-10 0,-23 5-1453,52-6 0,-89 16 559,18-2-3632,-8-1-2176,-4-3-5833</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7.090"/>
    </inkml:context>
    <inkml:brush xml:id="br0">
      <inkml:brushProperty name="width" value="0.025" units="cm"/>
      <inkml:brushProperty name="height" value="0.025" units="cm"/>
    </inkml:brush>
  </inkml:definitions>
  <inkml:trace contextRef="#ctx0" brushRef="#br0">121 32 19506,'0'0'8510,"-5"13"-7314,-28 66-634,4 2 0,-25 111 1,94-247 1305,-28 35-1868,-2-1 0,0 0 0,-1-1 0,-1 0 0,-1 0 0,-1 0 0,-2-1 0,0 0 0,-1 0 0,-1-1 0,-1 1 0,-3-32 0,2 54 0,0 1 0,1-1 0,-2 0 0,1 0 0,0 0 0,0 1 0,0-1 0,0 0 0,0 0 0,0 1 0,-1-1 0,1 0 0,0 0 0,-1 1 0,1-1 0,-1 0 0,1 1 0,0-1 0,-1 1 0,1-1 0,-1 0 0,0 1 0,1-1 0,-1 1 0,1-1 0,-1 1 0,0 0 0,0-1 0,1 1 0,-1 0 0,0-1 0,1 1 0,-1 0 0,0 0 0,0 0 0,0 0 0,1-1 0,-1 1 0,0 0 0,0 0 0,1 1 0,-2-1 0,0 1 0,0-1 0,1 1 0,-1 0 0,1 0 0,-1 0 0,1 0 0,-1 0 0,1 0 0,-1 1 0,1-1 0,0 0 0,0 1 0,0-1 0,0 1 0,0-1 0,0 1 0,-1 2 0,-1 3 0,1-1 0,0 1 0,0 0 0,0 0 0,1 1 0,0-1 0,0 0 0,1 0 0,0 1 0,1 10 0,0-15 0,0 0 0,-1-1 0,1 1 0,0 0 0,0-1 0,0 1 0,1-1 0,-1 0 0,0 1 0,1-1 0,0 0 0,0 0 0,-1 0 0,1 0 0,0 0 0,1 0 0,-1-1 0,0 1 0,0-1 0,1 1 0,-1-1 0,1 0 0,-1 0 0,1 0 0,-1 0 0,1 0 0,0-1 0,0 1 0,-1-1 0,5 0 0,2 1 0,1 0 0,0-1 0,-1-1 0,1 0 0,-1 0 0,1-1 0,-1 0 0,0 0 0,0-1 0,0-1 0,0 1 0,17-11 0,-15 7 0,0-1 0,0-1 0,-1 0 0,0 0 0,-1-1 0,0-1 0,0 1 0,11-20 0,-22 65 0,-5-2 5,-1-3-25,2 0-1,1 1 1,2 0 0,0 50 0,3-80-121,0 1 1,0-1-1,0 1 1,0 0-1,0-1 1,1 1-1,-1-1 0,1 1 1,-1-1-1,1 0 1,0 1-1,-1-1 1,1 1-1,0-1 1,0 0-1,0 0 1,0 0-1,0 1 0,0-1 1,2 1-1,-1-1-460,-1-1 0,0 1 0,1-1-1,-1 1 1,0-1 0,1 0-1,-1 0 1,1 1 0,-1-1 0,1 0-1,-1 0 1,1 0 0,-1-1 0,0 1-1,2-1 1,20-6-17929</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040"/>
    </inkml:context>
    <inkml:brush xml:id="br0">
      <inkml:brushProperty name="width" value="0.025" units="cm"/>
      <inkml:brushProperty name="height" value="0.025" units="cm"/>
    </inkml:brush>
  </inkml:definitions>
  <inkml:trace contextRef="#ctx0" brushRef="#br0">12 1 14862,'0'0'11291,"-1"12"-9850,-2 7-1006,0-4-190,1 1 1,0-1-1,1 0 0,1 0 0,2 24 0,-1-37-226,0-1 0,-1 0-1,1 0 1,0 0 0,0 1 0,0-1 0,0 0-1,0 0 1,0 0 0,0-1 0,0 1 0,1 0-1,-1 0 1,0 0 0,0-1 0,1 1 0,-1-1-1,1 1 1,-1-1 0,0 0 0,1 1 0,-1-1 0,1 0-1,-1 0 1,0 0 0,1 0 0,-1 0 0,1 0-1,-1 0 1,1-1 0,-1 1 0,0-1 0,3 0-1,49-18 405,64-57-185,-36 21-220,-80 55-11,-1-1-1,1 0 0,0 1 0,0-1 1,-1 1-1,1-1 0,0 1 1,0-1-1,0 1 0,0 0 0,0-1 1,-1 1-1,1 0 0,0 0 0,0 0 1,0 0-1,0 0 0,0 0 0,0 0 1,0 0-1,0 0 0,0 0 0,0 0 1,0 0-1,0 1 0,0-1 0,1 1 1,-1 0 22,-1 0 0,1 1 0,0-1 0,-1 0 0,1 1 0,-1-1 0,1 0 0,-1 1 0,0-1 0,1 0 0,-1 1 0,0-1 0,0 0 0,0 1 0,0-1 1,-1 3-1,-13 63 872,13-62-875,-10 26 121,8-22-128,-1 0-1,1-1 1,1 1 0,-1 0-1,2 1 1,-1-1-1,1 0 1,1 1 0,-1-1-1,2 11 1,0-20-19,-1 1 0,1-1 0,-1 1 0,1-1 0,0 1 0,-1-1 0,1 0 0,-1 0 0,1 1 0,0-1 0,-1 0 0,1 0 0,0 0 0,-1 1 0,1-1 0,0 0 0,-1 0 0,1 0 0,0 0 0,-1 0 0,1 0 0,0-1 0,-1 1 0,1 0 0,-1 0 0,1 0 0,0-1 0,-1 1 0,1 0 0,0 0 0,-1-1 0,1 1 0,-1-1 0,1 1 0,-1 0 0,1-2 0,22-13 0,30-32-3717,16-33-7930,-52 57 1259</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412"/>
    </inkml:context>
    <inkml:brush xml:id="br0">
      <inkml:brushProperty name="width" value="0.025" units="cm"/>
      <inkml:brushProperty name="height" value="0.025" units="cm"/>
    </inkml:brush>
  </inkml:definitions>
  <inkml:trace contextRef="#ctx0" brushRef="#br0">160 11 9257,'0'0'11931,"-9"-4"-9497,6 3-2293,0 0 1,-1 0-1,1 0 0,0 0 0,0 0 0,-1 1 0,1-1 0,0 1 0,-1 0 0,1 0 0,0 1 0,-5 0 0,4 0-4,1 1 0,0-1 0,-1 1 0,1 0 0,0 0 0,0 0 0,0 1 0,1-1 0,-1 1 0,0-1 0,1 1 0,0 0 0,-1 0 0,1 0 0,-1 4-1,-5 5 114,0 1-1,2 0 0,-1 1 1,2-1-1,0 1 0,0 0 0,1 0 1,1 1-1,1 0 0,0-1 0,0 1 1,2 16-1,0-29-233,0 0 0,0-1 0,1 1 0,-1 0 1,0-1-1,1 1 0,0 0 0,-1-1 0,1 1 0,0-1 0,0 1 0,0-1 1,0 1-1,0-1 0,0 0 0,0 1 0,0-1 0,1 0 0,-1 0 0,0 0 1,1 0-1,-1 0 0,1 0 0,-1 0 0,1-1 0,-1 1 0,1 0 0,0-1 1,-1 1-1,1-1 0,0 0 0,0 0 0,-1 1 0,1-1 0,0 0 0,0 0 1,-1-1-1,1 1 0,0 0 0,-1-1 0,4 0 0,2 0 3,1-1-1,-1 0 1,0-1-1,1 0 1,-1 0-1,-1 0 0,1-1 1,9-6-1,-8 4-10,-1 0 0,0 0 0,0-1 0,0 0 0,-1 0 0,0-1 0,0 0 0,-1 0 0,0 0 0,0-1 0,-1 1 0,0-1 0,-1 0 0,0 0 0,0-1 0,-1 1 0,0-1 0,-1 1 1,0-1-1,0 1 0,-1-15 0,0 23-7,0 0 1,-1 1-1,1-1 1,0 0-1,0 0 0,0 0 1,0 0-1,-1 0 1,1 0-1,-1 0 1,1 0-1,0 1 1,-1-1-1,1 0 1,-1 0-1,0 1 1,1-1-1,-1 0 1,0 1-1,1-1 1,-1 0-1,0 1 1,0-1-1,1 1 1,-1-1-1,0 1 1,-1-1-1,0 1 2,0 0-1,1 0 0,-1 0 1,0 0-1,1 0 0,-1 1 0,0-1 1,1 1-1,-1-1 0,1 1 1,-1-1-1,1 1 0,-1 0 1,-1 1-1,-3 2 14,1 0-1,-1 0 1,1 1 0,0-1 0,0 1 0,-6 8-1,7-8-6,-35 62 68,37-63-82,0 0 1,0 0-1,0 0 0,1 0 1,0 0-1,0 0 1,0 1-1,0-1 0,1 0 1,0 1-1,-1-1 0,2 1 1,-1-1-1,2 8 0,-1-11-60,0 0 0,0 0 0,0 0 1,0 0-1,0 0 0,0 0 0,0 0 0,0-1 0,1 1 0,-1 0 0,0-1 0,1 1 0,-1-1 0,0 1 0,1-1 0,-1 1 0,1-1 0,-1 0 0,1 0 0,-1 0 0,1 0 0,-1 0 0,3-1 0,37-3-1984,-22-1 77,0-1 0,0-1 1,0 0-1,-1-2 0,29-17 1,2-2-3074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27.100"/>
    </inkml:context>
    <inkml:brush xml:id="br0">
      <inkml:brushProperty name="width" value="0.025" units="cm"/>
      <inkml:brushProperty name="height" value="0.025" units="cm"/>
    </inkml:brush>
  </inkml:definitions>
  <inkml:trace contextRef="#ctx0" brushRef="#br0">0 757 10794,'0'0'3780,"8"0"-3903,14 1 538,0-2 0,0 0 1,0-1-1,33-9 0,95-30 1248,-85 21-1654,998-339 2465,-441 138 582,-593 211-2918,172-52 734,-166 53-780,1 2 0,0 1 0,61-1-1,-96 7-94,0-1-1,0 1 0,0 0 1,0 0-1,0 0 0,0 0 1,0 0-1,0 0 0,0 1 1,0-1-1,0 0 0,-1 0 0,1 1 1,0-1-1,0 0 0,0 1 1,0-1-1,0 1 0,0-1 1,-1 1-1,1 0 0,0-1 1,0 1-1,-1 0 0,1 0 0,-1-1 1,1 1-1,0 0 0,-1 0 1,1 0-1,0 1 0,-1 0-52,-1-1 0,1 0 0,0 1-1,-1-1 1,1 1 0,-1-1 0,1 0-1,-1 0 1,1 1 0,-1-1 0,0 0-1,0 0 1,0 0 0,1 0 0,-1 0-1,0 0 1,0 0 0,-1 0 0,1 0-1,0 0 1,0-1 0,0 1 0,-2 0-1,-7 4-1174,0 0 0,0-2-1,-1 1 1,1-1-1,-20 3 1,-21 2-5026</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782"/>
    </inkml:context>
    <inkml:brush xml:id="br0">
      <inkml:brushProperty name="width" value="0.025" units="cm"/>
      <inkml:brushProperty name="height" value="0.025" units="cm"/>
    </inkml:brush>
  </inkml:definitions>
  <inkml:trace contextRef="#ctx0" brushRef="#br0">146 289 15695,'0'0'3523,"-9"6"-389,-10 9-1813,1 0 0,-22 24-1,34-32-924,-1 0-1,1 1 1,0 0-1,0 0 1,1 1-1,0-1 0,1 1 1,0 0-1,-5 17 1,9-25-370,-1 0 0,1 0 0,0 0 0,-1 0 1,1 0-1,0 0 0,0 1 0,0-1 1,0 0-1,0 0 0,0 0 0,1 0 0,-1 1 1,0-1-1,0 0 0,1 0 0,-1 0 0,1 0 1,-1 0-1,1 0 0,-1 0 0,1 0 0,0 0 1,0 0-1,-1 0 0,3 1 0,-1-1-11,0 0 0,-1-1-1,1 1 1,0 0-1,0-1 1,0 0 0,0 1-1,1-1 1,-1 0 0,0 0-1,0 0 1,0 0-1,4-1 1,3-1-16,0 0 0,0-1 1,0 0-1,0 0 0,13-9 0,-5 1-29,0-1 0,-1-1 0,-1-1 0,0-1 0,-1 0 1,0 0-1,-1-1 0,-1-1 0,-1 0 0,0-1 0,-2 0 0,0-1 0,-1 1 0,0-2 0,-2 1 0,0-1 0,-1 0 0,-1 0 0,-1-1 0,-1 1 0,-1-1 0,-3-37 1,3 57 24,-1-1 1,0 1-1,0 0 0,0 0 1,0-1-1,-1 1 1,1 0-1,0-1 1,0 1-1,-1 0 1,1 0-1,-1-1 1,1 1-1,-1 0 1,1 0-1,-1 0 1,0 0-1,0 0 1,1 0-1,-1 0 1,0 0-1,0 0 1,0 0-1,0 0 1,0 1-1,0-1 1,0 0-1,-1 1 1,1-1-1,0 1 1,0-1-1,0 1 1,-1-1-1,1 1 1,0 0-1,0 0 1,-1-1-1,1 1 1,0 0-1,-1 0 1,1 1-1,0-1 1,-3 0-1,0 2 1,0-1 0,0 1 0,0 0 1,0 0-1,0 0 0,0 0 0,0 1 0,0 0 0,1 0 0,0 0 0,-6 6 0,-16 20 48,-31 50 1,49-67 34,0 0 0,0 1 0,1 0 0,1 0 0,0 0 0,1 1 0,-4 21 0,8-33-68,0 0 0,0 0 0,0 0 0,0 0 0,0 0 0,0 0 0,0 0 0,1-1 0,-1 1 0,1 0 0,-1 0 0,1 0 0,0 0 0,-1 0 0,1-1 0,0 1 0,0 0 0,1-1 0,-1 1 0,0-1 0,0 1 0,1-1 0,-1 1 0,1-1 0,-1 0 0,1 0 0,0 0 0,-1 0 0,1 0 0,0 0 0,0 0 0,0-1 0,0 1 0,0-1 0,-1 1 0,1-1 0,2 0 0,11 2-50,0-1 0,-1 0 1,1-1-1,18-3 1,-2 1-422,-11 2 189,-13-1-131,0 1 0,0 0 0,0 0 0,0 0 0,0 1 0,12 3 0,-17-3 316,0 0 1,0 0 0,0 0-1,-1 0 1,1 0-1,0 1 1,-1-1-1,1 1 1,-1-1-1,1 1 1,-1-1 0,0 1-1,0 0 1,0-1-1,0 1 1,0 0-1,0 0 1,0 0 0,0 0-1,-1 0 1,1 0-1,-1 0 1,0 0-1,1 0 1,-1 0-1,0 0 1,0 4 0,0 0-19,-1 0 0,1 1 1,-1-1-1,-1 0 0,1 1 1,-1-1-1,0 0 1,0 0-1,-1 0 0,1 0 1,-5 5-1,-26 34-5849,15-27-3837</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9.682"/>
    </inkml:context>
    <inkml:brush xml:id="br0">
      <inkml:brushProperty name="width" value="0.025" units="cm"/>
      <inkml:brushProperty name="height" value="0.025" units="cm"/>
    </inkml:brush>
  </inkml:definitions>
  <inkml:trace contextRef="#ctx0" brushRef="#br0">140 1 7335,'0'0'15316,"-10"5"-13987,3-1-1194,1-1-1,0 1 1,1 0-1,-1 1 1,1-1 0,-1 1-1,2 0 1,-1 1-1,0-1 1,1 1 0,0 0-1,0 0 1,-3 7-1,-34 94 1241,38-96-1130,-1 1-1,2-1 1,0 1-1,0-1 1,1 1 0,1 0-1,1 19 1,-1-30-219,1 1 0,-1 0 0,1-1 0,0 1 1,0 0-1,-1-1 0,1 1 0,0-1 0,0 0 1,1 1-1,-1-1 0,0 0 0,0 0 0,1 1 0,-1-1 1,1 0-1,-1 0 0,1-1 0,-1 1 0,1 0 1,-1 0-1,1-1 0,0 1 0,-1-1 0,1 1 1,0-1-1,0 0 0,-1 0 0,1 0 0,0 0 0,2 0 1,6 0 48,0 0 1,0-1 0,-1-1 0,15-3 0,-5-1-34,0-1-1,0-1 1,-1-1 0,22-14 0,-23 13-25,1 0 0,0 1 0,0 1-1,24-8 1,-41 16-18,-1 0 0,1 0-1,-1 0 1,1 0 0,-1 0-1,1-1 1,-1 1-1,1 0 1,-1 0 0,1 1-1,-1-1 1,1 0 0,-1 0-1,1 0 1,-1 0 0,1 0-1,-1 0 1,1 1-1,-1-1 1,1 0 0,-1 0-1,0 1 1,1-1 0,-1 0-1,1 1 1,-1-1 0,0 0-1,1 1 1,-1-1-1,0 0 1,0 1 0,1-1-1,-1 1 1,1 0 0,1 24 63,-14 35 144,9-50-181,2-6-20,0 0-1,0 1 1,1-1 0,-1 0 0,1 1-1,0-1 1,0 0 0,1 1-1,0 4 1,-1-8 1,1 0 1,0 1-1,-1-1 0,1 0 1,0 0-1,0 0 0,0 0 1,0-1-1,0 1 0,0 0 1,0 0-1,0 0 0,0-1 1,0 1-1,0-1 0,0 1 1,0-1-1,1 1 0,-1-1 1,0 1-1,0-1 0,1 0 1,-1 0-1,0 0 0,0 0 1,1 0-1,-1 0 0,0 0 1,1 0-1,-1 0 0,0-1 1,2 0-1,8-1 48,1-1 1,-1-1-1,0 0 0,0-1 0,-1 0 0,0 0 0,0-1 1,17-13-1,-19 12-54,0 1 0,1 0 1,0 1-1,0 0 0,0 0 1,1 1-1,-1 0 0,1 1 0,0 0 1,0 0-1,18-1 0,-27 4 10,0 1 0,-1-1 0,1 0-1,0 1 1,0-1 0,0 1 0,-1-1-1,1 1 1,0-1 0,0 1 0,-1 0-1,1-1 1,-1 1 0,1 0 0,-1 0-1,1-1 1,-1 1 0,1 0 0,-1 0-1,1 0 1,-1 0 0,0 0 0,0-1-1,0 1 1,1 0 0,-1 0 0,0 0-1,0 0 1,0 0 0,0 0 0,0 1-1,-1 44 550,1-20-362,1-26-197,-1 1 0,1-1 0,-1 0 0,1 1 0,-1-1 0,1 0 0,-1 1 0,1-1 0,0 0 0,-1 0 0,1 1 0,0-1 0,-1 0 0,1 0 0,0 0 0,-1 0 0,1 0 0,0 0 0,-1 0 0,1 0 0,-1 0 0,1 0 0,0-1 0,-1 1 0,1 0 0,0 0 0,-1-1 0,1 1 0,0-1 0,27-8 0,-24 7 0,61-9-1388,-57 3-7127,-7-3 1922</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026"/>
    </inkml:context>
    <inkml:brush xml:id="br0">
      <inkml:brushProperty name="width" value="0.025" units="cm"/>
      <inkml:brushProperty name="height" value="0.025" units="cm"/>
    </inkml:brush>
  </inkml:definitions>
  <inkml:trace contextRef="#ctx0" brushRef="#br0">0 0 15375,'0'0'10345,"48"12"-25751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400"/>
    </inkml:context>
    <inkml:brush xml:id="br0">
      <inkml:brushProperty name="width" value="0.025" units="cm"/>
      <inkml:brushProperty name="height" value="0.025" units="cm"/>
    </inkml:brush>
  </inkml:definitions>
  <inkml:trace contextRef="#ctx0" brushRef="#br0">165 0 15535,'0'0'4815,"-6"13"-966,-31 54-1703,-34 69 2096,61-115-3806,1 1 0,1 0 0,0 1 0,-4 28 0,11-50-436,1 1 0,-1-1 0,1 1 0,0 0 0,-1-1 0,1 1 0,0 0 0,0-1 0,0 1 0,0 0 0,0-1 0,0 1 0,1 0 0,-1-1 0,0 1 0,1-1 0,-1 1 0,1-1 0,0 1 0,0-1 0,-1 1 0,1-1 0,0 1 0,0-1 0,0 0 0,0 0 0,1 1 0,-1-1 0,0 0 0,0 0 0,1 0 0,1 1 0,1-2 0,-1 0 0,0 1 0,1-1 0,-1 0 0,1-1 0,-1 1 0,0-1 0,1 0 0,-1 1 0,0-1 0,0-1 0,0 1 0,0 0 0,0-1 0,5-2 0,17-12 0,-1-1 0,0-1 0,-1-1 0,37-40 0,-22 16 0,50-73 0,-84 110-137,9-14-1622,-14 16 252,-9 8-322,-8 7-4326,-5 2-3182</inkml:trace>
  <inkml:trace contextRef="#ctx0" brushRef="#br0" timeOffset="1">186 307 16720,'0'0'8488,"25"58"-6983,-10-47-704,2 0-641,-1-4-961,1-2-2273,-1-5-2404,1 0-7270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742"/>
    </inkml:context>
    <inkml:brush xml:id="br0">
      <inkml:brushProperty name="width" value="0.025" units="cm"/>
      <inkml:brushProperty name="height" value="0.025" units="cm"/>
    </inkml:brush>
  </inkml:definitions>
  <inkml:trace contextRef="#ctx0" brushRef="#br0">172 19 16976,'0'0'6641,"-10"-4"-3817,4 1-2362,4 2-366,-1-1 0,1 1 0,-1 0 0,0-1 0,1 1 0,-1 1 0,0-1 0,0 0 0,1 1 0,-1-1 0,0 1 0,0 0 0,0 0 0,0 0 0,0 0-1,0 1 1,1-1 0,-1 1 0,0-1 0,0 1 0,1 0 0,-4 2 0,-2 3 73,0 0-1,0 1 1,1 0-1,0 0 0,-8 12 1,12-16-157,1 0 0,0 0 0,0 0 0,0 1 0,0-1 0,0 1 0,0-1 0,1 1 0,0-1 1,0 1-1,0 0 0,0 0 0,1 0 0,-1 0 0,1 0 0,0-1 0,1 5 0,-1-7-7,1 0 0,-1 0 1,1 0-1,0 0 0,-1-1 0,1 1 0,0 0 0,0-1 1,0 1-1,0 0 0,0-1 0,0 1 0,-1-1 0,1 1 1,0-1-1,0 0 0,1 1 0,-1-1 0,0 0 0,0 0 1,0 0-1,0 0 0,0 0 0,1 0 0,35 0 101,-27 0-85,122-4-160,-132 4 147,1 0 0,-1 0-1,1 0 1,-1 0-1,0 0 1,1 1-1,-1-1 1,0 0-1,1 0 1,-1 0-1,0 0 1,1 1 0,-1-1-1,0 0 1,1 0-1,-1 1 1,0-1-1,0 0 1,1 1-1,-1-1 1,0 0-1,0 1 1,1-1-1,-1 0 1,0 1 0,0-1-1,0 0 1,0 1-1,0-1 1,0 0-1,0 1 1,0-1-1,0 1 1,0-1-1,0 0 1,0 1-1,0-1 1,0 1 0,0-1-1,0 0 1,0 1-1,0-1 1,0 0-1,0 1 1,-1-1-1,1 0 1,0 1-1,-13 18 1126,2-10-1110,-1-1 0,-1 0-1,0-1 1,0 0 0,0-1-1,0-1 1,-1 0 0,0-1-1,0 0 1,-1-1 0,-23 2-1,35-5-458,-11-2-3297,7-4-4483,4-9-9603</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387"/>
    </inkml:context>
    <inkml:brush xml:id="br0">
      <inkml:brushProperty name="width" value="0.025" units="cm"/>
      <inkml:brushProperty name="height" value="0.025" units="cm"/>
    </inkml:brush>
  </inkml:definitions>
  <inkml:trace contextRef="#ctx0" brushRef="#br0">218 225 5637,'0'0'5248,"2"-10"138,5-35-1766,-7 43-3432,0 0 1,0 0-1,0 1 0,-1-1 1,1 0-1,0 0 0,-1 0 1,0 1-1,1-1 0,-1 0 1,0 0-1,0 1 1,0-1-1,0 1 0,0-1 1,0 1-1,0-1 0,-1 1 1,1 0-1,0 0 1,-1-1-1,1 1 0,-1 0 1,0 0-1,1 0 0,-1 1 1,0-1-1,1 0 0,-1 1 1,0-1-1,0 1 1,0-1-1,1 1 0,-1 0 1,0 0-1,0 0 0,0 0 1,-3 0-1,-3 0 103,-1 0-1,1 1 1,0 0-1,-1 0 0,1 1 1,-14 4-1,15-3-248,0 0-1,1 1 1,-1 0-1,1 0 1,0 1-1,0-1 1,0 1-1,1 0 1,0 1-1,0 0 1,0-1-1,1 2 1,0-1-1,0 0 1,0 1-1,1 0 1,0 0-1,0 0 1,1 0-1,0 0 1,-2 11-1,4-16-29,0-1-1,0 1 1,0-1-1,1 0 1,-1 1-1,1-1 1,-1 0-1,1 1 1,-1-1-1,1 0 1,0 0-1,-1 1 1,1-1-1,0 0 0,0 0 1,0 0-1,0 0 1,0 0-1,0 0 1,0 0-1,0-1 1,0 1-1,1 0 1,-1-1-1,0 1 1,0-1-1,1 1 1,-1-1-1,0 1 1,1-1-1,-1 0 1,1 0-1,-1 0 1,0 1-1,4-2 1,3 2 63,0-1 0,0 0 0,1-1 1,-1 0-1,11-2 0,-6-1-7,-1-1-1,0 0 1,0 0-1,-1-2 1,1 1-1,-1-1 1,-1-1-1,0 0 1,0 0-1,0-1 1,13-17-1,-17 20-26,-1 0 0,0 0 0,0 0 0,-1-1 0,0 0 0,0 0 0,0 0 0,-1-1 0,0 1 0,-1-1 0,0 0 0,0 0 0,0 1 0,-1-1 0,0 0 0,-1 0 0,0 0 0,0 0 0,-1 0 0,-1-9 0,1 15-39,1 0-1,-1 0 1,0 0 0,0 0 0,0 0 0,0 0-1,0 1 1,0-1 0,-1 0 0,1 1-1,-1-1 1,1 1 0,-1-1 0,1 1-1,-1 0 1,0 0 0,0 0 0,1 0-1,-1 0 1,0 0 0,0 0 0,0 0-1,0 1 1,0-1 0,0 1 0,0 0-1,0-1 1,0 1 0,-1 0 0,1 0-1,0 0 1,0 1 0,-3 0 0,1-1-7,1 1 0,0 0 0,-1 0 0,1 0 0,-1 0 1,1 0-1,0 1 0,0 0 0,0-1 0,0 1 0,0 0 0,0 1 1,1-1-1,-1 0 0,0 1 0,1 0 0,0-1 0,0 1 0,-2 4 1,2-4-180,0 1 1,0 0 0,1 0 0,0 0 0,0 1 0,0-1-1,0 0 1,0 0 0,1 1 0,0-1 0,0 0 0,1 6-1,-1-8-147,1-1 0,-1 1 0,1 0 0,0-1 0,-1 1 0,1-1 0,0 1-1,0-1 1,0 0 0,0 1 0,1-1 0,-1 0 0,0 1 0,0-1-1,1 0 1,-1 0 0,1 0 0,-1 0 0,1-1 0,-1 1 0,1 0-1,-1 0 1,1-1 0,0 1 0,-1-1 0,1 0 0,0 1 0,0-1-1,-1 0 1,1 0 0,3-1 0,28 2-7105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759"/>
    </inkml:context>
    <inkml:brush xml:id="br0">
      <inkml:brushProperty name="width" value="0.025" units="cm"/>
      <inkml:brushProperty name="height" value="0.025" units="cm"/>
    </inkml:brush>
  </inkml:definitions>
  <inkml:trace contextRef="#ctx0" brushRef="#br0">241 0 6887,'0'0'20435,"-6"9"-18978,-13 19-958,2 0-1,1 2 1,1 0-1,2 0 1,1 1-1,1 1 1,-13 64-1,24-94-498,0 0 0,-1 0 0,1-1 0,0 1 0,0 0 0,0 0 0,0-1 0,0 1 0,0 0 0,0 0 0,1-1 0,-1 1 0,1 0 0,-1 0 0,1-1 0,0 1 0,-1-1 0,1 1 0,0-1 0,0 1 0,0-1 0,0 1 0,0-1 0,1 0 0,-1 1 0,0-1 0,1 0 0,-1 0 0,1 0 0,-1 0 0,1 0 0,-1-1 0,3 2 0,1-1 0,0-1 0,0 1 0,0-1 0,0 0 0,1 0 0,-1-1 0,0 0 0,0 0 0,0 0 0,0 0 0,5-3 0,26-11-296,-29 12 194,0-1 0,-1 1 1,1 1-1,0-1 0,1 1 1,-1 0-1,0 1 0,0 0 1,1 0-1,-1 0 1,11 1-1,-17 1 98,1 0 1,-1 0-1,0 0 1,0 0-1,0 0 1,0 0-1,0 0 1,0 0-1,0 0 1,-1 0-1,1 1 1,0-1-1,0 0 1,-1 0-1,1 1 1,-1-1-1,0 1 1,1-1-1,-1 0 1,0 1-1,0-1 1,0 1-1,0-1 1,0 1-1,0-1 1,0 0-1,0 1 1,-1 2-1,-9 43 341,4-39-293,1 0 0,-1-1 0,-1 1 0,1-1 0,-1 0 0,0-1 0,-1 1 0,0-1 0,0-1 0,0 0 0,-1 0 0,1-1 0,-1 1 0,0-2 0,-11 4 0,2-2 39,0 0-1,-1 0 1,0-2-1,0 0 0,0-2 1,-33 0-1,50-1-152,0 0 0,1 0 0,-1 0 0,0-1 1,1 1-1,-1 0 0,0-1 0,1 1 0,-1-1 0,1 0 0,-1 1 0,1-1 0,-1 0 1,1 0-1,-1 0 0,1 0 0,0 0 0,-1 0 0,1 0 0,0-1 0,0 1 1,0 0-1,0-1 0,0 1 0,0-1 0,0 1 0,1-1 0,-1 1 0,1-1 0,-1 1 1,1-1-1,-1-3 0,1 3-106,0 0-1,0 0 1,0 0 0,1-1 0,-1 1 0,1 0 0,-1 0-1,1 0 1,0 0 0,0-1 0,0 1 0,0 0 0,0 1-1,0-1 1,1 0 0,-1 0 0,0 0 0,1 1 0,0-1-1,-1 1 1,1-1 0,0 1 0,4-2 0,45-17-9321,-25 13 1922</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2.379"/>
    </inkml:context>
    <inkml:brush xml:id="br0">
      <inkml:brushProperty name="width" value="0.025" units="cm"/>
      <inkml:brushProperty name="height" value="0.025" units="cm"/>
    </inkml:brush>
  </inkml:definitions>
  <inkml:trace contextRef="#ctx0" brushRef="#br0">65 227 14894,'0'0'13987,"9"-3"-12119,2-2-1691,-1 0 0,1 0 1,-1-1-1,0-1 0,0 1 0,-1-2 0,17-16 0,-20 19-137,-1-1 1,0 0-1,0-1 0,0 1 0,-1-1 0,0 0 0,0 0 0,-1-1 0,0 1 0,0-1 0,-1 1 0,0-1 0,0 0 0,0-9 0,-1 15-40,-1 0 0,0 1 0,0-1 0,0 0 0,0 1 0,0-1 0,0 1 0,-1-1 0,1 0 0,0 1 0,-1-1 0,0 1 0,1-1 0,-1 1 0,0-1 0,1 1 0,-1 0 0,0-1 0,0 1 0,0 0 0,0-1 0,-1 1 0,1 0 0,-1-1 0,-1 1 0,1 0 0,0 0 0,0 1 0,-1-1 0,1 1 0,0-1 0,-1 1 0,1 0 0,0 0 0,-1 0 0,1 0 0,0 0 0,-1 1 0,-3 0 0,-1 1 0,-1 0 0,1 1 0,0 0 0,0 0 0,0 0 0,0 1 0,0 0 0,1 1 0,-8 6 0,4-2 0,1 2 0,0-1 0,0 1 0,1 0 0,1 1 0,0 0 0,0 0 0,2 0 0,-1 1 0,1 0 0,1 0 0,-4 22 0,7-33 0,1-1 0,0 1 0,0-1 0,0 1 0,0-1 0,0 1 0,0-1 0,1 0 0,-1 1 0,0-1 0,1 1 0,-1-1 0,1 1 0,0-1 0,-1 0 0,1 0 0,0 1 0,0-1 0,0 0 0,0 0 0,0 0 0,0 0 0,0 0 0,0 0 0,0 0 0,2 1 0,0 0 0,1-1 0,-1 0 0,1 1 0,0-1 0,-1 0 0,1-1 0,0 1 0,0-1 0,0 0 0,4 0 0,6 0 0,0-2 0,-1 0 0,1 0 0,-1-1 0,16-6 0,-2-3 0,44-26 0,-11 5 0,-60 32 0,0 1 0,0 0 0,0 0 0,0 0 0,1 0 0,-1 0 0,0 0 0,0-1 0,0 1 0,1 0 0,-1 0 0,0 0 0,0 0 0,1 0 0,-1 0 0,0 0 0,0 0 0,0 0 0,1 0 0,-1 0 0,0 0 0,0 0 0,1 0 0,-1 0 0,0 0 0,0 0 0,0 0 0,1 1 0,-1-1 0,0 0 0,0 0 0,0 0 0,1 0 0,-1 0 0,0 0 0,0 1 0,0-1 0,0 0 0,1 0 0,-1 0 0,0 0 0,0 1 0,0-1 0,0 0 0,0 0 0,0 1 0,0-1 0,0 0 0,1 0 0,-1 0 0,0 1 0,0-1 0,0 0 0,0 0 0,0 1 0,0-1 0,-2 9 0,0 0 0,-1 0 0,0 0 0,-1-1 0,-6 12 0,6-13 0,1 0 0,0 0 0,0 0 0,0 0 0,1 1 0,0-1 0,-2 12 0,4-18 0,0 0 0,1 1 0,-1-1 0,1 0 0,-1 0 0,1 0 0,-1 0 0,1 0 0,-1 0 0,1 0 0,0 0 0,0-1 0,0 1 0,-1 0 0,1 0 0,0-1 0,0 1 0,0 0 0,0-1 0,0 1 0,0-1 0,0 1 0,0-1 0,0 1 0,0-1 0,1 0 0,-1 0 0,0 0 0,0 1 0,0-1 0,0 0 0,0 0 0,1 0 0,-1-1 0,0 1 0,1 0 0,50-6 0,-23-2 0,-1-2 0,0 0 0,-1-2 0,0-1 0,25-17 0,66-30 0,-117 60 0,-1 0 0,0-1 0,0 1 0,0 0 0,0 0 0,0 0 0,0 0 0,0 0 0,1 0 0,-1 0 0,0 0 0,0 0 0,0 0 0,0 0 0,0 0 0,0 0 0,0 0 0,1 0 0,-1 0 0,0 0 0,0 0 0,0 0 0,0 0 0,0 0 0,0 1 0,0-1 0,1 0 0,-1 0 0,0 0 0,0 0 0,0 0 0,0 0 0,0 0 0,0 0 0,0 0 0,0 0 0,0 0 0,0 1 0,0-1 0,0 0 0,1 0 0,-1 0 0,0 0 0,0 0 0,0 0 0,0 0 0,0 1 0,0-1 0,0 0 0,0 0 0,0 0 0,0 0 0,0 0 0,0 0 0,0 1 0,0-1 0,0 0 0,-1 0 0,1 0 0,0 0 0,0 0 0,0 0 0,0 0 0,0 1 0,-5 13 0,-10 12 0,0-7 0,10-13 0,0 0 0,0 0 0,0 0 0,1 1 0,0 0 0,0-1 0,1 1 0,0 0 0,0 1 0,1-1 0,0 1 0,-2 7 0,4-15-8,0 1 0,0-1-1,0 0 1,0 1 0,0-1 0,0 0 0,1 1 0,-1-1-1,0 0 1,0 1 0,0-1 0,0 0 0,0 1-1,0-1 1,1 0 0,-1 1 0,0-1 0,0 0-1,0 0 1,1 1 0,-1-1 0,0 0 0,1 0 0,-1 0-1,0 1 1,0-1 0,1 0 0,-1 0 0,0 0-1,1 0 1,-1 1 0,0-1 0,1 0 0,-1 0-1,0 0 1,1 0 0,17-4-1344,15-14-7157,-7-8-9706</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877"/>
    </inkml:context>
    <inkml:brush xml:id="br0">
      <inkml:brushProperty name="width" value="0.025" units="cm"/>
      <inkml:brushProperty name="height" value="0.025" units="cm"/>
    </inkml:brush>
  </inkml:definitions>
  <inkml:trace contextRef="#ctx0" brushRef="#br0">157 222 3203,'0'0'21813,"-11"-4"-19785,7 3-1963,1 0-1,-1 0 1,1 0-1,-1 0 1,0 0 0,1 1-1,-1-1 1,0 1-1,1 0 1,-1 0-1,0 1 1,1-1-1,-1 1 1,1 0-1,-1 0 1,0 0 0,1 0-1,0 0 1,-1 1-1,1 0 1,0 0-1,0 0 1,0 0-1,0 0 1,0 0-1,0 1 1,1-1 0,-1 1-1,1 0 1,0 0-1,-1 0 1,-2 6-1,0-1-32,0 0-1,0 1 0,1 0 1,0 0-1,0 0 1,-2 11-1,5-19-32,1 1 0,-1-1 1,1 1-1,0-1 0,0 1 1,0-1-1,0 1 0,0-1 0,0 1 1,0-1-1,0 1 0,1-1 0,-1 1 1,1-1-1,-1 1 0,1-1 0,-1 0 1,1 1-1,1 1 0,-1-2 3,1-1-1,-1 1 0,0 0 0,1 0 1,0-1-1,-1 1 0,1-1 1,-1 1-1,1-1 0,0 0 1,-1 1-1,1-1 0,0 0 0,-1 0 1,1 0-1,0 0 0,-1-1 1,1 1-1,-1 0 0,1-1 1,0 1-1,2-2 0,8-2 11,-1-1 0,1 0 0,-1-1 1,0 0-1,0-1 0,-1 0 0,0-1 0,0 0 0,9-10 0,79-92 52,-78 86-57,99-131 698,-119 155-694,0 0-1,0 0 1,0 0 0,0 0 0,0 0-1,0 0 1,0 0 0,0 0 0,0 0-1,0 0 1,0 0 0,1 0 0,-1 1-1,0-1 1,0 0 0,0 0-1,0 0 1,0 0 0,0 0 0,0 0-1,0 0 1,0 0 0,0 0 0,0 0-1,0 0 1,0 0 0,0 0 0,0 0-1,1 0 1,-1 0 0,0 0-1,0 0 1,0 0 0,0 0 0,0 0-1,0 0 1,0 0 0,0 0 0,0 0-1,0 0 1,0 0 0,0 0-1,1 0 1,-1 0 0,0 0 0,0 0-1,0 0 1,0 0 0,0 0 0,0 0-1,0 0 1,-2 10 50,-53 111 453,40-93-490,2 1 1,0 0-1,2 0 0,1 1 0,1 1 0,-7 47 1,16-76-19,0-1 1,0 1 0,0 0 0,0-1 0,0 1 0,0-1-1,0 1 1,0-1 0,0 1 0,1-1 0,-1 1 0,0-1-1,1 1 1,0-1 0,-1 1 0,1-1 0,0 0 0,0 1-1,0-1 1,0 0 0,0 0 0,0 1 0,0-1 0,0 0-1,2 1 1,0-1 23,-1 0 0,1 0 0,-1 0 0,1-1 0,0 1 0,-1-1 0,1 0 0,0 0 0,-1 0 0,1 0 0,0 0 0,-1-1 0,5 0 0,5-2 58,0-1 0,-1 0 0,0-1 1,0 0-1,17-11 0,-10 4-85,-1-1-1,-1-1 1,0 0 0,-1-1-1,-1-1 1,0 0 0,-1-1-1,-1 0 1,0-1 0,-1 0-1,15-37 1,-92 179-3,60-112 0,0-1 0,1 0 0,0 1 0,0 0 0,1 0 0,1 0 0,0 0 0,-1 14 0,4-25 0,-1 0 0,1 0 0,0 0 0,0 0 0,0 0 0,1 0 0,-1 0 0,0 0 0,0 0 0,1 0 0,-1 0 0,0 0 0,1 0 0,-1 0 0,1 0 0,-1 0 0,1 0 0,0 0 0,-1-1 0,1 1 0,0 0 0,-1 0 0,1-1 0,0 1 0,0 0 0,0-1 0,0 1 0,0-1 0,0 1 0,0-1 0,-1 0 0,1 1 0,1-1 0,-1 0 0,0 0 0,0 1 0,0-1 0,0 0 0,0 0 0,0 0 0,0 0 0,0-1 0,0 1 0,0 0 0,0 0 0,1-1 0,5 0 0,0-1 0,0 0 0,-1 0 0,1-1 0,11-6 0,-1-1 0,0-2 0,-1 0 0,0 0 0,-1-2 0,-1 0 0,23-28 0,-30 33 0,0-1 0,0 0 0,-1 0 0,0 0 0,-1-1 0,0 0 0,-1 0 0,0 0 0,-1 0 0,0-1 0,-1 1 0,2-21 0,-4 31 0,0 1 0,0-1 0,0 1 0,0 0 0,0-1 0,0 1 0,0 0 0,0-1 0,0 1 0,0 0 0,0-1 0,0 1 0,0-1 0,0 1 0,0 0 0,-1-1 0,1 1 0,0 0 0,0 0 0,0-1 0,-1 1 0,1 0 0,0-1 0,0 1 0,-1 0 0,1 0 0,0-1 0,-1 1 0,1 0 0,0 0 0,-1 0 0,1 0 0,0-1 0,-1 1 0,1 0 0,0 0 0,-1 0 0,1 0 0,0 0 0,-1 0 0,1 0 0,-1 0 0,1 0 0,0 0 0,-1 0 0,1 0 0,0 0 0,-1 0 0,1 1 0,0-1 0,-1 0 0,1 0 0,0 0 0,-1 0 0,1 1 0,0-1 0,-1 0 0,-19 16 0,8-2 0,1 0 0,0 1 0,1 0 0,-15 30 0,21-36 0,0 0 0,0 1 0,0 0 0,1-1 0,1 1 0,0 0 0,0 1 0,1-1 0,0 0 0,1 12 0,1-21 0,-1 1 0,1 0 0,0-1 0,-1 1 0,1-1 0,0 1 0,0-1 0,0 0 0,0 1 0,1-1 0,-1 0 0,0 0 0,0 0 0,1 0 0,-1 0 0,1 0 0,-1 0 0,1 0 0,-1 0 0,1-1 0,-1 1 0,1 0 0,0-1 0,-1 0 0,1 1 0,0-1 0,0 0 0,-1 0 0,1 0 0,0 0 0,0 0 0,-1 0 0,3-1 0,6 0 0,1 0 0,-1 0 0,1-1 0,11-4 0,-13 3-303,-1 0 1,0 0-1,1-1 1,-2 0-1,1-1 1,0 1-1,-1-1 1,0-1-1,11-10 0,-13 10-365,0-1 0,0 1 0,-1-1-1,1 0 1,-2 0 0,1-1-1,-1 1 1,0-1 0,-1 0-1,0 1 1,0-1 0,0 0-1,-1-1 1,0 1 0,-1 0-1,-1-16 1,-3-29-11947</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219"/>
    </inkml:context>
    <inkml:brush xml:id="br0">
      <inkml:brushProperty name="width" value="0.025" units="cm"/>
      <inkml:brushProperty name="height" value="0.025" units="cm"/>
    </inkml:brush>
  </inkml:definitions>
  <inkml:trace contextRef="#ctx0" brushRef="#br0">0 8 19987,'0'0'8200,"64"1"-9610,-46-10-6693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27.598"/>
    </inkml:context>
    <inkml:brush xml:id="br0">
      <inkml:brushProperty name="width" value="0.025" units="cm"/>
      <inkml:brushProperty name="height" value="0.025" units="cm"/>
    </inkml:brush>
  </inkml:definitions>
  <inkml:trace contextRef="#ctx0" brushRef="#br0">901 117 1057,'0'0'9993,"-2"-9"-8962,2 8-1017,-1-2 112,0 1-1,1 0 1,-1-1 0,1 1-1,-1 0 1,1-1-1,0 1 1,0 0-1,0-1 1,0 1 0,0 0-1,1-1 1,-1 1-1,1 0 1,-1-1-1,1 1 1,0 0 0,0 0-1,0 0 1,0 0-1,0 0 1,1 0-1,-1 0 1,1 0 0,-1 0-1,1 0 1,0 1-1,-1-1 1,1 1-1,0-1 1,0 1 0,0 0-1,0 0 1,5-2-1,2-2 327,0 0 0,1 1 0,-1 0 0,1 0-1,0 1 1,0 0 0,1 1 0,-1 0 0,0 1-1,13-1 1,-22 3-439,-1-1-1,0 0 1,1 0-1,-1 0 0,0 0 1,0 0-1,1 0 1,-1 0-1,0 0 1,1 0-1,-1 1 0,0-1 1,0 0-1,1 0 1,-1 0-1,0 1 0,0-1 1,1 0-1,-1 0 1,0 1-1,0-1 1,0 0-1,1 0 0,-1 1 1,0-1-1,0 0 1,0 1-1,0-1 1,0 0-1,0 1 0,0-1 1,1 0-1,-1 0 1,0 1-1,0-1 0,0 1 1,-6 16 136,-14 11-16,-8 0-33,-1-1 1,-2-2-1,-63 41 0,-114 51 97,136-78 59,-20 10 375,-23 11 1581,-182 128 1,285-179-2092,7-6-96,0 0 0,1 1 1,-1-1-1,1 1 0,0 0 0,0 0 0,0 0 0,0 0 1,1 1-1,0-1 0,0 1 0,-5 9 0,9-13-25,-1 0 0,0-1-1,0 1 1,0 0 0,0 0-1,1-1 1,-1 1 0,0 0-1,1 0 1,-1-1 0,1 1-1,-1-1 1,1 1 0,-1 0-1,1-1 1,-1 1 0,1-1-1,-1 1 1,1-1 0,0 1-1,-1-1 1,1 1-1,0-1 1,0 0 0,-1 0-1,1 1 1,0-1 0,0 0-1,-1 0 1,1 0 0,0 0-1,0 1 1,-1-1 0,1 0-1,0-1 1,1 1 0,39 2-2,-33-2 11,449 21 219,-327-14-376,-102-6-245,138 3-1853,-144-5 851,-1-1 1,0-1-1,0-1 0,0-1 0,35-12 0,15-16-10851</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747"/>
    </inkml:context>
    <inkml:brush xml:id="br0">
      <inkml:brushProperty name="width" value="0.025" units="cm"/>
      <inkml:brushProperty name="height" value="0.025" units="cm"/>
    </inkml:brush>
  </inkml:definitions>
  <inkml:trace contextRef="#ctx0" brushRef="#br0">18 0 12043,'0'0'15343,"10"82"-13870,-12-33-864,-3 10-449,-5 4-192,5-4-1153,-1-8-1602,6-12-2658,0-14-4100</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102"/>
    </inkml:context>
    <inkml:brush xml:id="br0">
      <inkml:brushProperty name="width" value="0.025" units="cm"/>
      <inkml:brushProperty name="height" value="0.025" units="cm"/>
    </inkml:brush>
  </inkml:definitions>
  <inkml:trace contextRef="#ctx0" brushRef="#br0">0 114 9065,'0'0'6555,"8"-10"-3234,-1 2-2864,1 0 0,-1 1 0,1-1 0,0 2 1,1-1-1,0 1 0,0 1 0,0 0 0,1 0 1,0 0-1,0 2 0,0-1 0,16-3 0,5 0-110,0 2 0,0 1 0,1 1 0,0 2 0,57 5 0,-85-4-351,1 1 0,-1 0 1,0 1-1,0-1 0,1 1 0,-1-1 0,0 1 0,0 0 0,0 1 0,-1-1 0,1 1 0,-1-1 0,1 1 0,3 4 0,-5-5 3,-1 0 0,1 0 0,-1 1 0,0-1 0,1 0 0,-1 1 0,0-1 0,0 0 0,-1 1 0,1-1 0,0 1 0,-1-1 0,1 1 0,-1 0 0,0-1 0,0 1 0,0-1 0,0 1 0,-1 0 0,1-1 0,-1 1 0,1-1 0,-1 1 0,0-1 0,-2 5 0,-2 1 125,0 0 1,0 0-1,-1-1 1,0 0-1,0 0 1,-1 0-1,0-1 0,-7 6 1,-71 47 1291,52-38-995,-18 12 290,21-15-124,1 2 0,-34 30 0,52-36-608,14-8-119,25-11-975,-11-3-1207,0 0 1,22-16-1,-31 18 1007,36-22-6906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650"/>
    </inkml:context>
    <inkml:brush xml:id="br0">
      <inkml:brushProperty name="width" value="0.025" units="cm"/>
      <inkml:brushProperty name="height" value="0.025" units="cm"/>
    </inkml:brush>
  </inkml:definitions>
  <inkml:trace contextRef="#ctx0" brushRef="#br0">125 156 10122,'-9'10'8530,"-15"12"-5804,8-8-996,1 0 0,0 1 0,1 0 0,-14 22 0,28-37-1719,-1 0-1,1 0 1,0 1-1,0-1 0,0 0 1,-1 0-1,1 0 1,0 1-1,0-1 0,0 0 1,0 0-1,0 0 1,-1 1-1,1-1 0,0 0 1,0 0-1,0 1 1,0-1-1,0 0 0,0 0 1,0 1-1,0-1 0,0 0 1,0 0-1,0 1 1,0-1-1,0 0 0,0 0 1,0 1-1,0-1 1,0 0-1,0 0 0,0 1 1,1-1-1,-1 0 1,0 0-1,0 1 0,0-1 1,0 0-1,1 0 1,-1 0-1,0 0 0,0 1 1,0-1-1,0 0 1,1 0-1,-1 0 0,0 0 1,0 0-1,1 1 1,-1-1-1,0 0 0,0 0 1,1 0-1,-1 0 0,0 0 1,0 0-1,1 0 1,-1 0-1,0 0 0,0 0 1,1 0-1,-1 0 1,0 0-1,0 0 0,1 0 1,18-6-8,-1-5-228,0 0 0,0-1-1,-1-1 1,-1-1 0,0 0 0,-1-1 0,-1-1 0,0 0 0,-1-1 0,-1 0 0,11-21 0,-14 15 431,-9 23-190,0-1-1,0 1 1,0 0-1,0 0 1,0 0-1,0 0 1,0-1 0,0 1-1,0 0 1,0 0-1,0 0 1,0 0-1,0 0 1,0 0-1,0-1 1,0 1-1,0 0 1,0 0 0,0 0-1,-1 0 1,1 0-1,0 0 1,0 0-1,0-1 1,0 1-1,0 0 1,0 0 0,-1 0-1,1 0 1,0 0-1,0 0 1,0 0-1,0 0 1,0 0-1,-1 0 1,1 0-1,0 0 1,0 0 0,0 0-1,0 0 1,0 0-1,-1 0 1,1 0-1,0 0 1,0 0-1,0 0 1,0 0 0,0 0-1,-1 0 1,1 0-1,0 0 1,0 0-1,0 1 1,0-1-1,0 0 1,0 0-1,0 0 1,-1 0 0,1 0-1,-4 3 144,1 0-1,-1 0 1,1 0-1,0 0 1,0 0-1,0 1 1,-4 5-1,-2 3-54,1 1 0,0 0 0,0 1 0,2-1-1,-1 2 1,2-1 0,0 0 0,1 1 0,0 0 0,-2 23 0,6-37-104,0 0 1,0 0-1,0 0 1,-1 0-1,1-1 1,1 1 0,-1 0-1,0 0 1,0 0-1,0 0 1,0 0-1,1-1 1,-1 1 0,0 0-1,1 0 1,-1-1-1,0 1 1,1 0-1,-1 0 1,1-1 0,-1 1-1,1 0 1,0-1-1,-1 1 1,1-1 0,0 1-1,-1-1 1,1 1-1,0-1 1,0 1-1,-1-1 1,1 0 0,0 1-1,0-1 1,0 0-1,-1 0 1,1 0-1,0 0 1,0 1 0,0-1-1,0 0 1,0-1-1,-1 1 1,1 0-1,0 0 1,0 0 0,0 0-1,0-1 1,0 1-1,4-2 13,0 1-1,0-1 1,-1 0-1,1 0 0,-1 0 1,0-1-1,8-5 1,16-19 16,-1-2 1,-1 0 0,-2-2 0,0 0-1,-3-2 1,23-44 0,-72 126 2,8-18-9,1 1 0,2 1 0,2 0 1,1 1-1,-14 51 0,28-84-22,-1 0 0,1 1 0,0-1 0,-1 0 0,1 1 0,0-1 0,0 0 0,0 1 0,0-1 0,1 0 0,-1 1 0,0-1 0,1 0 0,-1 1 0,0-1 0,1 0 0,-1 0 0,1 1 1,1 1-1,-1-2 4,0-1 1,0 1 0,0-1 0,0 1-1,-1-1 1,1 1 0,0-1 0,0 0 0,0 0-1,0 1 1,0-1 0,0 0 0,0 0 0,0 0-1,1 0 1,-1 0 0,0 0 0,0 0 0,2-1-1,3-1 40,0 0-1,-1 0 0,1 0 1,0-1-1,-1 0 0,1 0 1,5-4-1,35-33-6,-2-2 0,-1-1 1,-2-2-1,48-71 0,-60 78-37,-75 118-1,31-57 0,6-12 0,1 1 0,0 0 0,1 1 0,0-1 0,1 2 0,1-1 0,0 0 0,1 1 0,-4 15 0,8-28-6,0-1-1,0 0 1,0 0 0,0 0 0,0 1-1,0-1 1,0 0 0,0 0 0,0 1-1,0-1 1,0 0 0,0 0-1,0 0 1,0 1 0,0-1 0,0 0-1,0 0 1,0 0 0,0 1 0,0-1-1,0 0 1,1 0 0,-1 0 0,0 1-1,0-1 1,0 0 0,0 0-1,0 0 1,0 0 0,1 0 0,-1 1-1,0-1 1,0 0 0,0 0 0,1 0-1,-1 0 1,0 0 0,0 0-1,0 0 1,1 0 0,-1 1 0,0-1-1,0 0 1,0 0 0,1 0 0,-1 0-1,0 0 1,12-8-911,8-15-2856,-6-6-3082,-1-6-3208</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023"/>
    </inkml:context>
    <inkml:brush xml:id="br0">
      <inkml:brushProperty name="width" value="0.025" units="cm"/>
      <inkml:brushProperty name="height" value="0.025" units="cm"/>
    </inkml:brush>
  </inkml:definitions>
  <inkml:trace contextRef="#ctx0" brushRef="#br0">1 1 17264,'0'0'9951,"1"10"-8387,0-4-1482,1 1-1,-1-1 0,1 1 1,1-1-1,-1 0 1,1 0-1,0 0 0,0 0 1,0 0-1,6 6 1,-5-7-598,0-1 1,0 0-1,0-1 0,1 1 1,-1-1-1,1 0 1,0 0-1,0 0 1,8 3-1,10 1-2361,12 8 3172,-34-14-62,0 1 0,0-1 0,1 0 0,-1 1 0,0-1 0,0 1 0,0-1 0,0 1 0,-1 0 0,1-1 0,0 1 0,-1 0 0,1-1 0,-1 1 0,1 0 1,-1 0-1,0-1 0,0 1 0,0 0 0,0 2 0,-2 45 2606,1-37-2801,0 1 0,0-1 0,2 0 0,-1 1 0,2-1 0,-1 1 0,2-1 0,4 16 0,-5-24 14,-1 1 0,1-1 0,-1 0-1,-1 1 1,1-1 0,-1 0 0,1 1-1,-1-1 1,0 1 0,-1-1 0,1 1-1,-1-1 1,0 1 0,0-1 0,-1 0-1,1 0 1,-1 1 0,0-1-1,0 0 1,0-1 0,0 1 0,-1 0-1,1 0 1,-1-1 0,-6 6 0,5-6 12,0 1 0,0-1 0,0 0 0,-1 0 0,1 0 0,-1-1 0,0 1 0,0-1 0,0 0 0,0 0 0,0-1 0,0 0 0,0 0 1,-1 0-1,1 0 0,0-1 0,-1 0 0,1 0 0,0-1 0,-1 1 0,-6-3 0,10 3-147,1-1-1,0 1 1,0-1 0,0 0-1,0 0 1,0 1 0,0-1-1,0 0 1,0 0 0,0 0-1,0 0 1,1 0 0,-1 0-1,0 0 1,1-1 0,-1 1-1,1 0 1,-1 0 0,1 0-1,-1-1 1,1 1 0,0 0-1,0 0 1,-1-1 0,1 1-1,0 0 1,0-1 0,0 1-1,1 0 1,-1-1 0,0 0-1,1-3-922,0 1 0,-1 0 0,1 0-1,0-1 1,1 1 0,-1 0-1,1 0 1,2-4 0,11-11-15490</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8.809"/>
    </inkml:context>
    <inkml:brush xml:id="br0">
      <inkml:brushProperty name="width" value="0.025" units="cm"/>
      <inkml:brushProperty name="height" value="0.025" units="cm"/>
    </inkml:brush>
  </inkml:definitions>
  <inkml:trace contextRef="#ctx0" brushRef="#br0">220 1 5029,'0'0'21465,"2"16"-19804,0-3-1419,0 1 1,-1-1-1,-1 0 1,0 1 0,-1-1-1,0 1 1,-1-1-1,-6 23 1,-14 24 397,11-31-481,0 0 0,3 1 1,0 0-1,-6 50 0,14-79-156,0 0 0,0 0 1,0-1-1,0 1 0,0 0 0,0 0 1,0 0-1,0 0 0,0-1 0,1 1 0,-1 0 1,0 0-1,0 0 0,1-1 0,-1 1 0,0 0 1,1 0-1,-1-1 0,1 1 0,-1 0 0,1-1 1,-1 1-1,1-1 0,0 1 0,-1 0 0,1-1 1,0 1-1,0-1 0,1 1 4,0-1 1,0 1-1,0-1 0,0 0 0,0 0 1,0 0-1,0 0 0,0 0 1,-1 0-1,1 0 0,0-1 0,2 0 1,59-26 118,-54 23-120,2-2-57,0 1-1,0 1 0,0 0 1,1 1-1,-1 0 0,1 0 0,0 2 1,21-2-1,-29 3 46,0 0 0,0 1 0,0-1 0,0 1 0,0 0 0,0 0 0,0 0 0,0 1 0,0-1 0,-1 1 0,1 0-1,0 0 1,-1 0 0,0 1 0,1-1 0,-1 1 0,0 0 0,-1 0 0,1 0 0,0 0 0,-1 0 0,1 0 0,-1 1 0,0-1 0,0 1 0,-1 0 0,1 0 0,1 6 0,-1-3 19,0 1 1,0 0 0,-1 0-1,0-1 1,0 1 0,-1 0 0,0 0-1,-1 0 1,1 0 0,-1 0-1,-1 0 1,0-1 0,0 1-1,-3 8 1,-1-5 36,1 1 0,-2-1 0,1-1 1,-2 1-1,1-1 0,-1 0 0,-1-1 0,-10 10 0,-4 1 44,-1-2 0,-1-1 0,0-1 0,-1-1-1,-1-1 1,-49 18 0,66-28-94,1-1 0,0 0 0,-1-1 0,1 0 0,-1-1 0,0 0 0,0 0 0,-10-1 0,17 0 0,0-1 0,0 1 0,0-1 0,1 0 0,-1 0 0,0 0 0,1 0 0,-1 0 0,0-1 0,1 1 0,0-1 0,-1 0 0,1 0 0,0 1 0,0-1 0,0-1 0,0 1 0,0 0 0,1 0 0,-1-1 0,1 1 0,-1-1 0,1 1 0,0-1 0,0 0 0,0 0 0,0 1 0,0-1 0,1 0 0,0 0 0,-1-3 0,-2-66-2859,5 44-2371,10-52 0,-1 23-6146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9.178"/>
    </inkml:context>
    <inkml:brush xml:id="br0">
      <inkml:brushProperty name="width" value="0.025" units="cm"/>
      <inkml:brushProperty name="height" value="0.025" units="cm"/>
    </inkml:brush>
  </inkml:definitions>
  <inkml:trace contextRef="#ctx0" brushRef="#br0">0 149 21524,'0'0'5574,"72"-7"-2724,-29 2-1088,11-1-705,3-3-1057,6-3 0,0-1 0,-2-3-673,-9-7-1985,-10-3-4004,-8-6-10539</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0.190"/>
    </inkml:context>
    <inkml:brush xml:id="br0">
      <inkml:brushProperty name="width" value="0.025" units="cm"/>
      <inkml:brushProperty name="height" value="0.025" units="cm"/>
    </inkml:brush>
  </inkml:definitions>
  <inkml:trace contextRef="#ctx0" brushRef="#br0">346 0 4420,'0'0'13021,"6"10"-11287,13 22-1093,-1 0-1,-2 0 0,-2 2 0,-1 0 0,-1 0 0,-2 1 0,-2 1 0,-1-1 1,-1 1-1,0 43 0,-5-34-284,-3 1 1,-1 0-1,-2-1 1,-2 0-1,-2 0 0,-3 0 1,-1-2-1,-2 1 1,-1-2-1,-3 0 1,-1-1-1,-29 41 1,-61 77 31,96-143-1034,1 0-1,-2 0 1,0-1-1,-1-1 0,-1-1 1,-34 22-1,17-23-4953,7-10-3726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487"/>
    </inkml:context>
    <inkml:brush xml:id="br0">
      <inkml:brushProperty name="width" value="0.025" units="cm"/>
      <inkml:brushProperty name="height" value="0.025" units="cm"/>
    </inkml:brush>
  </inkml:definitions>
  <inkml:trace contextRef="#ctx0" brushRef="#br0">22 1 7143,'0'0'13292,"4"52"-11434,-5-14-352,-5 6-353,-2 7-353,2 6-223,3-3-449,2-6-64,1-6-32,0-9-224,4-8-256,5-10-545,-1-1-1250,-1-11-1664</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827"/>
    </inkml:context>
    <inkml:brush xml:id="br0">
      <inkml:brushProperty name="width" value="0.025" units="cm"/>
      <inkml:brushProperty name="height" value="0.025" units="cm"/>
    </inkml:brush>
  </inkml:definitions>
  <inkml:trace contextRef="#ctx0" brushRef="#br0">1 123 14958,'0'0'8969,"59"2"-7624,-8-10-32,5-2-480,8-2-577,0-2-192,-4 1 0,-6 1-384,-8 1-897,-13 0-641,-13-1-1185,-12 2-1825,-8-1-2115</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170"/>
    </inkml:context>
    <inkml:brush xml:id="br0">
      <inkml:brushProperty name="width" value="0.025" units="cm"/>
      <inkml:brushProperty name="height" value="0.025" units="cm"/>
    </inkml:brush>
  </inkml:definitions>
  <inkml:trace contextRef="#ctx0" brushRef="#br0">21 105 9897,'0'0'12108,"-21"-53"-10475,45 39-255,8 1-225,9 2-256,5 3-641,5 3-224,6 5-288,-1 0-1474,-3 0-1569,-12 0-2659,-8 1-8135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53.982"/>
    </inkml:context>
    <inkml:brush xml:id="br0">
      <inkml:brushProperty name="width" value="0.025" units="cm"/>
      <inkml:brushProperty name="height" value="0.025" units="cm"/>
    </inkml:brush>
  </inkml:definitions>
  <inkml:trace contextRef="#ctx0" brushRef="#br0">1 74 4901,'0'0'15022,"11"0"-14157,212-16 715,168 6 1671,-292 11-2756,426-4 734,-394-6-1063,103-3-44,341 43 87,35-19 504,-380-14-684,218-7 613,256 5-83,334 18-436,-394-12-102,889-18 91,-370 5 917,-1142 11-958,-20 0-119,-19-4-4965,3-10-1441,2-9-5098</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527"/>
    </inkml:context>
    <inkml:brush xml:id="br0">
      <inkml:brushProperty name="width" value="0.025" units="cm"/>
      <inkml:brushProperty name="height" value="0.025" units="cm"/>
    </inkml:brush>
  </inkml:definitions>
  <inkml:trace contextRef="#ctx0" brushRef="#br0">17 1 7239,'-2'10'8963,"-1"-2"-8012,0 2 217,1 0 0,0 1 0,0-1 0,0 21 0,1-29-1084,1-1-1,0 1 1,1 0-1,-1 0 1,0 0 0,0 0-1,1 0 1,-1 0 0,1 0-1,0 0 1,0 0-1,-1 0 1,1-1 0,0 1-1,1 0 1,-1-1 0,0 1-1,0-1 1,1 1-1,-1-1 1,1 1 0,-1-1-1,1 0 1,-1 0-1,1 0 1,0 0 0,0 0-1,-1 0 1,1 0 0,0-1-1,0 1 1,0-1-1,0 1 1,0-1 0,3 0-1,3 1-57,1-1 1,-1 0-1,1 0 0,-1-1 0,0-1 0,1 1 0,-1-1 0,0 0 0,0-1 0,12-5 1,1-4 78,0 0 0,26-21 0,-45 32-88,-1 0 109,0 0 1,0 0 0,0 0-1,0 1 1,0-1-1,0 0 1,0 1 0,0-1-1,0 1 1,0 0 0,1-1-1,-1 1 1,0 0 0,0-1-1,1 1 1,-1 0 0,0 0-1,0 0 1,3 1 0,-3-1-56,-1 1 0,1-1 0,0 1 0,0-1 0,-1 1 0,1-1 0,-1 1 0,1 0 0,0 0 0,-1-1 0,1 1 0,-1 0 0,1 0 0,-1 0 0,0-1-1,1 1 1,-1 0 0,0 0 0,0 0 0,1 1 0,0 9 249,-1 0-1,1 0 0,-4 20 1,2-8 123,0-5-299,1 28 52,0-45-194,0 0 0,0 0 0,0 0 0,0 0 0,1 0 0,-1 0-1,0 0 1,1 1 0,-1-1 0,0 0 0,1 0 0,0 0 0,-1-1-1,1 1 1,-1 0 0,1 0 0,0 0 0,0 0 0,-1-1 0,1 1 0,0 0-1,0-1 1,0 1 0,0 0 0,0-1 0,0 1 0,0-1 0,0 0-1,0 1 1,0-1 0,2 1 0,1-1-164,-1 0 0,1 0 0,-1-1 0,1 1 0,-1-1 0,1 1 0,-1-1 0,1 0 0,-1 0 0,4-2 0,-5 2-129,0 0 0,0 0-1,-1 0 1,1-1 0,-1 1 0,1 0-1,-1-1 1,1 1 0,-1-1 0,0 1-1,0-1 1,0 0 0,0 1-1,0-1 1,0 0 0,0 0 0,-1 0-1,1 0 1,0-3 0,0-11-9879</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176"/>
    </inkml:context>
    <inkml:brush xml:id="br0">
      <inkml:brushProperty name="width" value="0.025" units="cm"/>
      <inkml:brushProperty name="height" value="0.025" units="cm"/>
    </inkml:brush>
  </inkml:definitions>
  <inkml:trace contextRef="#ctx0" brushRef="#br0">124 286 3908,'0'0'19255,"-8"-3"-17877,4 3-1288,0-1 0,0 0 0,1 1 0,-1 0 1,0 0-1,0 0 0,0 0 0,0 1 1,0-1-1,0 1 0,1 0 0,-1 0 0,0 1 1,1-1-1,-1 1 0,1-1 0,-1 1 0,1 0 1,0 1-1,0-1 0,0 0 0,0 1 1,0 0-1,0 0 0,1 0 0,-1 0 0,1 0 1,0 0-1,-3 7 0,3-6-49,0-1 0,0 1-1,1-1 1,0 1 0,-1 0 0,2-1 0,-1 1-1,0 0 1,1 0 0,-1 0 0,1 4-1,0-7-30,1 0-1,-1 0 1,0-1-1,0 1 1,0 0-1,1 0 1,-1 0-1,1 0 1,-1 0-1,1 0 1,-1 0-1,1-1 1,-1 1-1,1 0 0,-1 0 1,1-1-1,0 1 1,0 0-1,-1-1 1,1 1-1,0-1 1,0 1-1,0-1 1,0 1-1,0-1 1,-1 0-1,1 1 0,0-1 1,0 0-1,0 0 1,0 0-1,0 0 1,0 1-1,0-1 1,0-1-1,0 1 1,0 0-1,0 0 1,0 0-1,0 0 1,0-1-1,0 1 0,0 0 1,0-1-1,-1 1 1,2-1-1,6-3 12,1 1 1,-1-1-1,-1-1 0,1 0 0,-1 0 0,1 0 0,-2-1 0,1 0 0,11-13 0,51-71 59,-61 78-72,12-15 48,-2 0 0,-1-2 0,-2 0 0,-1-1 1,15-43-1,-27 53 437,-11 24 61,-14 27-203,5 3-261,2 1 0,1 0 1,1 1-1,3 0 0,0 1 0,3 0 0,-7 66 0,14-101-89,1 0 0,0 1-1,0-1 1,0 0 0,0 0 0,0 0 0,0 0-1,1 0 1,-1 0 0,1 0 0,0 0 0,-1 0-1,1 0 1,0 0 0,0 0 0,0 0 0,0-1-1,0 1 1,2 2 0,-1-3 3,-1-1-1,0 1 1,1-1 0,-1 1 0,0-1-1,1 1 1,-1-1 0,1 0 0,-1 0-1,0 0 1,1 0 0,-1 0 0,1 0-1,-1 0 1,1 0 0,-1 0 0,0-1-1,1 1 1,-1 0 0,3-2 0,5-2 14,0-1 1,0 0-1,0-1 1,-1 0-1,0 0 1,10-10-1,-3 1-6,0-1-1,-1 0 1,19-31 0,-28 39-15,0 0 1,0-1 0,-1 0-1,0 0 1,-1 0 0,0 0 0,0 0-1,-1-1 1,0 1 0,0-15 0,-2 24 0,0 0 0,0 0 1,0 1-1,0-1 0,0 0 1,0 0-1,0 0 1,0 1-1,0-1 0,-1 0 1,1 0-1,0 0 0,0 0 1,0 1-1,0-1 1,0 0-1,-1 0 0,1 0 1,0 0-1,0 0 1,0 0-1,0 1 0,-1-1 1,1 0-1,0 0 0,0 0 1,0 0-1,-1 0 1,1 0-1,0 0 0,0 0 1,0 0-1,-1 0 1,1 0-1,0 0 0,0 0 1,0 0-1,-1 0 0,1 0 1,0 0-1,0 0 1,0 0-1,-1 0 0,1 0 1,0-1-1,0 1 0,0 0 1,-1 0-1,1 0 1,0 0-1,0 0 0,0-1 1,0 1-1,0 0 1,-1 0-1,1 0 0,0 0 1,0-1-1,0 1 0,0 0 1,0 0-1,0 0 1,0-1-1,0 1 0,0 0 1,-9 12-5,1 0 1,1 0 0,0 1-1,1 0 1,-7 20 0,-19 73-1,30-101 4,0 1 0,1-1 0,0 0 0,0 0 0,0 0 0,1 1-1,0-1 1,0 0 0,0 0 0,2 10 0,-2-14 2,1 0 0,-1 0 0,1 0 1,-1 0-1,1-1 0,-1 1 0,1 0 0,0 0 1,0 0-1,-1 0 0,1-1 0,0 1 0,0 0 0,0-1 1,0 1-1,0-1 0,0 1 0,0-1 0,2 1 1,0 0 1,1 0 1,-1-1 0,1 0 0,-1 1 0,1-2-1,-1 1 1,1 0 0,5-2 0,22-6-14,-1-1 0,0-2-1,55-29 1,-26 12-14,-59 28 37,1 0-1,0 0 0,0-1 1,-1 1-1,1-1 0,-1 1 1,1 0-1,0-1 0,-1 1 1,1-1-1,-1 1 0,1-1 1,-1 1-1,1-1 0,-1 0 1,0 1-1,1-1 0,-1 0 1,0 1-1,1-1 1,-1 0-1,0 1 0,0-1 1,0 0-1,1 1 0,-1-1 1,0 0-1,0 0 0,0 1 1,0-1-1,0 0 0,-1 0 1,1 1-1,0-1 0,0 0 1,0 1-1,-1-1 0,1 0 1,0 1-1,-1-1 0,1 0 1,0 1-1,-1-1 0,1 1 1,-1-2-1,-33-34 903,10 11-556,23 23-358,-1-1 1,0 0-1,1 1 1,-1-1-1,1 0 1,0 0-1,0 0 1,0 0-1,-1-4 1,2 6-1,0 1 0,0-1 1,0 0-1,0 0 0,0 1 1,1-1-1,-1 0 0,0 0 0,0 1 1,0-1-1,1 0 0,-1 1 0,0-1 1,1 0-1,-1 1 0,0-1 0,1 0 1,-1 1-1,1-1 0,-1 1 1,1-1-1,-1 1 0,1-1 0,1 0 1,2-1-5,1 1 1,0-1-1,1 1 1,-1 0-1,0 0 1,0 1-1,0-1 1,9 2-1,3-2-24,86-12-5391,-44-1-2919</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691"/>
    </inkml:context>
    <inkml:brush xml:id="br0">
      <inkml:brushProperty name="width" value="0.025" units="cm"/>
      <inkml:brushProperty name="height" value="0.025" units="cm"/>
    </inkml:brush>
  </inkml:definitions>
  <inkml:trace contextRef="#ctx0" brushRef="#br0">17 0 17360,'0'0'11547,"1"9"-10079,0 24-1084,-1 0 0,-1-1 0,-7 36-1,3-31-97,1 1-1,3 63 1,1-98-351,0-1 0,1 0 0,-1 1 0,0-1 1,1 0-1,-1 0 0,1 1 0,0-1 0,0 0 0,0 0 0,0 0 0,0 0 1,0 0-1,1 0 0,-1 0 0,1-1 0,-1 1 0,1 0 0,0-1 0,-1 1 1,5 1-1,-3-1-185,0-1 0,0 0 0,0 0 0,1 0 1,-1-1-1,1 1 0,-1-1 0,0 0 0,1 0 1,-1 0-1,1 0 0,-1-1 0,4 0 0,6-2-963,0-1-1,0-1 0,-1 1 0,0-2 1,0 0-1,15-10 0,8-8-6889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4.592"/>
    </inkml:context>
    <inkml:brush xml:id="br0">
      <inkml:brushProperty name="width" value="0.025" units="cm"/>
      <inkml:brushProperty name="height" value="0.025" units="cm"/>
    </inkml:brush>
  </inkml:definitions>
  <inkml:trace contextRef="#ctx0" brushRef="#br0">172 12 17553,'-12'6'3075,"-4"1"-2060,1 1 1,0 1 0,1 0 0,-16 13-1,23-17-812,1 1 1,0-1-1,0 1 0,1 0 0,0 1 0,0-1 0,0 1 0,1 0 0,0 0 0,0 0 1,1 1-1,-5 14 0,8-21-196,-1 0 0,1 0 0,0 1-1,0-1 1,-1 0 0,1 0 0,0 0 0,0 0 0,0 0 0,0 0 0,0 1 0,1-1 0,-1 0 0,0 0-1,0 0 1,1 0 0,-1 0 0,1 0 0,-1 0 0,1 0 0,-1 0 0,1 0 0,0 0 0,-1 0 0,1 0-1,0 0 1,0-1 0,1 2 0,1-1-30,-1 0 0,1 0 0,-1 0 0,1-1 0,-1 1 0,1-1 0,-1 1 0,1-1 0,0 0 0,-1 0 0,1-1 0,3 0 0,5 0-185,-1-2 0,1 0 1,-1 0-1,1-1 0,11-6 1,0-4-95,-1-1 0,0-1 0,-2-1 0,34-35 0,-20 18 520,-32 40 21,0 0 1,-1 0-1,1 0 1,-1 0-1,0 0 1,0 0 0,-3 11-1,0 0-77,1-11-124,0 1-1,1-1 0,-1 1 0,2 0 0,-1-1 0,1 1 1,0 0-1,0-1 0,2 8 0,-1-13-26,-1 0 0,1-1 0,0 1 0,-1-1 0,1 1 0,0-1 0,0 0-1,0 1 1,-1-1 0,1 0 0,0 1 0,0-1 0,0 0 0,0 0 0,0 0 0,0 0 0,-1 0 0,1 0 0,0 0 0,0 0 0,0 0 0,0 0-1,0-1 1,0 1 0,-1 0 0,1 0 0,0-1 0,0 1 0,0-1 0,0 0 0,26-12 136,0-6-65,42-40 0,-45 36-1170,47-32-1,-70 54 999,0 0 1,1 0-1,-1 0 0,0 0 1,1 0-1,-1 1 0,0-1 0,1 1 1,-1-1-1,1 1 0,-1-1 1,1 1-1,-1 0 0,1 0 0,-1 0 1,1 0-1,2 0 0,-3 0 67,0 1 0,-1-1 0,1 1 0,0-1 0,-1 1 0,1-1-1,0 1 1,-1 0 0,1-1 0,-1 1 0,1 0 0,-1-1 0,1 1 0,-1 0 0,0-1-1,1 1 1,-1 0 0,0 0 0,0 0 0,1-1 0,-1 1 0,0 0 0,0 1 0,1 8 98,-1 0 1,-1 0 0,0 0 0,-3 14 0,1-2 27,3-22-88,0 1-1,0-1 0,0 1 0,-1 0 0,1-1 1,0 1-1,0 0 0,0-1 0,0 1 1,0 0-1,0-1 0,0 1 0,1 0 1,-1-1-1,0 1 0,0 0 0,0-1 1,1 1-1,-1 0 0,0-1 0,0 1 1,1-1-1,-1 1 0,1-1 0,-1 1 0,1-1 1,-1 1-1,1-1 0,-1 1 0,1-1 1,-1 1-1,1-1 0,-1 0 0,1 1 1,0-1-1,-1 0 0,1 0 0,-1 1 1,1-1-1,0 0 0,-1 0 0,1 0 1,0 0-1,-1 0 0,1 0 0,0 0 0,-1 0 1,1 0-1,0 0 0,-1 0 0,1 0 1,0-1-1,-1 1 0,1 0 0,0 0 1,-1-1-1,1 1 0,-1-1 0,1 1 1,-1 0-1,1-1 0,0 0 0,50-34 196,-30 20-383,-19 14 67,0-1 0,0 1 0,0 0 0,0 0-1,0 0 1,1 0 0,-1 0 0,0 0 0,1 1 0,-1-1-1,1 1 1,-1 0 0,0-1 0,1 1 0,-1 0-1,3 1 1,-3-1 51,-1 1 0,0-1 0,0 1-1,0 0 1,0-1 0,1 1 0,-1 0 0,0 0 0,0 0-1,-1 0 1,1 0 0,0 0 0,0 0 0,0 0 0,-1 0-1,1 0 1,0 0 0,-1 1 0,1-1 0,-1 0 0,1 2-1,1 9 5,0-1 0,-1 0 0,-1 1 0,0-1 0,-2 18 0,1-15 344,-2 40 654,-16 73-1,14-102-178,-1 1 0,-2-1 0,0-1 1,-23 46-1,29-67-657,0 0-1,1 0 1,-1 0 0,0-1 0,0 1 0,-1 0 0,1-1 0,0 0 0,-1 0-1,0 1 1,-3 1 0,5-4-102,1 0 1,-1 1-1,1-1 0,-1 0 1,1 0-1,-1 0 0,1 0 1,-1 0-1,1 0 0,-1 0 1,1 0-1,-1 0 0,1 0 0,-1 0 1,1 0-1,-1 0 0,0 0 1,1-1-1,-1 1 0,1 0 1,0 0-1,-1 0 0,1-1 1,-1 1-1,1 0 0,-1-1 0,-9-23-197,8 13 107,1-1 1,0 1-1,0-1 0,1 1 0,1-1 1,0 1-1,1-1 0,0 1 0,0 0 1,1 0-1,1 0 0,0 0 1,10-19-1,4 0 78,1 2 0,2 0 0,31-33 0,-30 36 0,33-48 1,-50 65 12,0 0 0,0-1 0,-1 1 0,-1-1 0,1 0 1,-1 0-1,-1 0 0,0 0 0,0-1 0,1-16 0,-3 26 2,0-1 0,0 1 0,0-1 0,0 1 0,0 0 0,0-1 0,-1 1 0,1-1 0,0 1 0,0 0 0,0-1 0,0 1 0,-1 0 0,1-1 0,0 1 0,0 0 0,0-1 0,-1 1 0,1 0 0,0 0 0,-1-1 0,1 1 0,0 0 0,-1 0 0,1-1 0,0 1 0,-1 0 0,1 0 0,0 0 0,-1 0 0,1 0 0,-1 0 0,1-1 0,0 1 0,-1 0 0,1 0 0,-1 0 0,1 0 0,0 0 0,-1 0 0,1 1 0,-1-1 0,1 0 0,0 0 0,-1 0 0,1 0 0,-1 0 0,1 1 0,0-1 0,-1 0 0,1 0 0,0 0 0,0 1 0,-1-1 0,1 0 0,0 1 0,-1-1 0,1 0 0,0 1 0,0-1 0,-1 1 0,-20 18 115,18-13-118,-1-1 0,1 1 1,0 0-1,1 0 1,0 0-1,0 0 1,0 0-1,0 1 0,1-1 1,0 1-1,1-1 1,-1 11-1,1-15-4,1-1-1,-1 0 1,0 1-1,0-1 1,1 1-1,-1-1 1,1 1 0,-1-1-1,1 0 1,0 1-1,0-1 1,-1 0-1,1 0 1,0 0-1,0 1 1,0-1 0,0 0-1,0 0 1,0 0-1,1-1 1,-1 1-1,2 1 1,0-1 5,0 0 0,0-1 0,0 1 0,0-1 1,0 0-1,0 0 0,0 0 0,0 0 0,0-1 0,0 1 0,0-1 1,0 0-1,0 0 0,0 0 0,4-2 0,57-33 68,-55 30-66,0 0 0,0 0 0,0 1 0,1 0 0,0 0 0,0 1 0,0 1 0,0 0 0,18-3 0,-27 6 11,1 0 0,-1 0 1,0 1-1,0-1 0,1 0 1,-1 1-1,0-1 0,0 1 1,1-1-1,-1 1 0,0 0 1,0 0-1,0-1 0,0 1 1,0 0-1,0 0 0,0 0 0,0 0 1,0 0-1,-1 0 0,1 0 1,0 0-1,-1 0 0,1 1 1,0-1-1,-1 0 0,0 0 1,1 1-1,-1-1 0,0 0 1,1 1-1,-1 0 0,5 58 1191,-2-27-827,-3-31-455,0-1-1,0 0 1,1 0 0,-1 0 0,1 0 0,-1 0-1,1 0 1,-1 0 0,1 0 0,0 0-1,-1 0 1,1 0 0,0 0 0,0 0-1,0-1 1,0 1 0,0 0 0,0-1-1,0 1 1,0 0 0,1 0 0,-1-1-148,0 0 1,0 1 0,1-1-1,-1 0 1,0 0 0,0 0-1,0 0 1,0 0 0,1 0-1,-1 0 1,0-1 0,0 1-1,0 0 1,0-1 0,0 1-1,1-1 1,-1 1 0,0-1-1,0 1 1,0-1 0,0 0-1,1-1 1,16-18-8513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544"/>
    </inkml:context>
    <inkml:brush xml:id="br0">
      <inkml:brushProperty name="width" value="0.025" units="cm"/>
      <inkml:brushProperty name="height" value="0.025" units="cm"/>
    </inkml:brush>
  </inkml:definitions>
  <inkml:trace contextRef="#ctx0" brushRef="#br0">135 9 8488,'0'-9'9037,"-4"9"-3682,-7 20-2159,-11 34-2585,-3 22 424,5 0 1,2 1 0,4 1-1,-5 118 1,18-195-1018,1 0 0,0 0 0,0 0 0,0 0 0,0 0 0,0 1 0,0-1 0,0 0 1,0 0-1,0 0 0,1 0 0,-1 0 0,0 0 0,1 0 0,-1 0 0,1 1 0,-1-1 0,1-1 0,-1 1 0,1 0 1,0 0-1,1 1 0,-2-2-9,1 0-1,0 0 1,0 0 0,0 0 0,0 0 0,0 0 0,-1 0 0,1 0 0,0-1-1,0 1 1,0 0 0,-1-1 0,1 1 0,0 0 0,0-1 0,-1 1 0,1-1 0,0 1-1,-1-1 1,1 1 0,1-2 0,36-44 114,-38 45-120,39-57 43,-22 31-16,1 1 0,1 1-1,37-38 1,-52 61-46,-16 15-16,11-12 12,1 0 0,-1 0 0,1 0 0,-1 0 0,0 0 0,1 0 0,-1 0 0,0 0 0,0 0 0,1 0 0,-1-1 0,0 1 0,0 0 0,0-1 0,0 1 0,0 0 0,0-1 0,0 1 0,0-1 0,0 0 0,-1 1 0,1-1 0,-1 0-1,1-4 8,1-1 0,-1 1-1,1-1 1,0 0 0,1 1-1,-1-1 1,2-4 0,0 5 15,0 0 1,0 0-1,0 0 1,0 1 0,1-1-1,-1 1 1,1 0-1,0 0 1,0 0-1,0 0 1,0 0-1,1 1 1,-1-1 0,1 1-1,-1 0 1,1 0-1,0 0 1,0 1-1,0-1 1,0 1 0,0 0-1,0 0 1,0 1-1,7-1 1,-11 1 8,1 0 0,0 1 0,0-1 0,-1 1 0,1-1 0,0 1 0,-1-1 0,1 1 0,-1-1 0,1 1 0,-1-1 0,1 1 1,-1 0-1,1-1 0,-1 1 0,0 0 0,1 0 0,-1-1 0,0 1 0,1 0 0,-1 0 0,0 0 0,0-1 0,0 1 0,0 0 0,0 0 0,0 0 0,0 1 0,0-1-7,0 0 0,0 0 0,0 0 0,0 0 0,0 1 0,0-1 0,0 0 0,0 0 0,1 0 0,-1 0 0,0 0 0,1 0 0,-1 0 0,1 0 0,-1 0 0,1 0 0,0 0 0,-1 0 0,1 0 0,0-1 0,0 1 0,-1 0 0,1 0 0,0-1 0,0 1 0,0-1 0,0 1 0,0 0 0,0-1 0,0 0 0,0 1 0,0-1 0,0 0 0,0 1 0,2-1 0,2-1-1,0 0 0,0 0 0,0-1 0,0 0 1,-1 0-1,1 0 0,-1 0 0,1-1 0,-1 1 0,0-1 0,0 0 0,0-1 0,0 1 0,-1-1 0,0 1 0,1-1 0,-1 0 0,0 0 1,2-5-1,6-8 8,-1 0 0,-1-1 1,11-28-1,-33 81-11,4-15 0,0 0 0,2 1 0,1 0 0,0 0 0,2 1 0,0-1 0,0 28 0,4-49 0,0 1 0,0 0 0,1 0 0,-1-1 0,0 1 0,1 0 0,-1-1 0,1 1 0,-1 0 0,1-1 0,-1 1 0,1 0 0,-1-1 0,1 1 0,0-1 0,-1 1 0,1-1 0,0 0 0,-1 1 0,1-1 0,0 0 0,0 1 0,-1-1 0,1 0 0,0 0 0,0 0 0,0 1 0,-1-1 0,1 0 0,0 0 0,0 0 0,0 0 0,-1-1 0,1 1 0,0 0 0,0 0 0,-1 0 0,1-1 0,1 1 0,32-12 0,5-16-2763,-35 25 2129,-1 0 1,1-1-1,-1 1 1,0-1-1,-1 1 1,1-1-1,-1 0 1,1 0-1,-1 0 1,0 0-1,-1-1 1,1 1-1,1-9 1,-2-9-7145</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902"/>
    </inkml:context>
    <inkml:brush xml:id="br0">
      <inkml:brushProperty name="width" value="0.025" units="cm"/>
      <inkml:brushProperty name="height" value="0.025" units="cm"/>
    </inkml:brush>
  </inkml:definitions>
  <inkml:trace contextRef="#ctx0" brushRef="#br0">1 35 16400,'0'0'13676,"68"-35"-18640,-38 44-610,-3-3-2305</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259"/>
    </inkml:context>
    <inkml:brush xml:id="br0">
      <inkml:brushProperty name="width" value="0.025" units="cm"/>
      <inkml:brushProperty name="height" value="0.025" units="cm"/>
    </inkml:brush>
  </inkml:definitions>
  <inkml:trace contextRef="#ctx0" brushRef="#br0">93 1 6694,'0'0'19694,"-9"9"-17853,-5 3-1301,-28 28 976,42-39-1515,0-1 0,0 0 1,-1 0-1,1 1 0,0-1 1,0 0-1,0 1 0,0-1 0,0 0 1,0 1-1,0-1 0,0 0 1,-1 1-1,1-1 0,0 0 1,0 1-1,0-1 0,0 0 1,1 0-1,-1 1 0,0-1 1,0 0-1,0 1 0,0-1 0,0 0 1,0 1-1,0-1 0,1 0 1,-1 0-1,0 1 0,0-1 1,0 0-1,1 0 0,-1 1 1,0-1-1,0 0 0,1 0 1,-1 0-1,0 1 0,0-1 0,1 0 1,-1 0-1,0 0 0,1 0 1,-1 0-1,0 0 0,0 1 1,1-1-1,-1 0 0,0 0 1,1 0-1,-1 0 0,0 0 1,1 0-1,-1 0 0,0 0 0,1-1 1,-1 1-1,0 0 0,1 0 1,-1 0-1,32 0-829,-23 0 566,12-1-205,-8 1-17,-1-1 1,1 2 0,0 0-1,-1 0 1,1 1 0,13 4-1,-24-5 491,1 0-1,0 0 0,-1 1 1,0-1-1,1 1 0,-1-1 1,0 1-1,0 0 0,0 0 1,0 0-1,0 0 0,0 0 1,0 0-1,-1 0 0,1 1 1,-1-1-1,0 1 0,1-1 1,-1 1-1,0-1 0,-1 1 0,1 0 1,0-1-1,-1 1 0,1 0 1,-1 0-1,0-1 0,0 1 1,0 0-1,0 0 0,-1 0 1,1-1-1,-2 6 0,0-2 220,-1 1 0,1 0 0,-1-1 0,0 0 0,0 0-1,-1 0 1,0 0 0,0 0 0,0-1 0,-1 0 0,0 0 0,0 0-1,0 0 1,-1-1 0,1 0 0,-8 5 0,3-3 103,1-1-1,-1 0 1,0 0 0,0 0-1,0-2 1,-1 1 0,1-1 0,-1-1-1,-17 3 1,26-5-399,0 0 0,1 0-1,-1 0 1,0 0 0,0-1 0,1 1-1,-1 0 1,0-1 0,0 1 0,1-1-1,-1 0 1,0 1 0,1-1 0,-1 0 0,1 0-1,-1 0 1,1 0 0,0 0 0,-1 0-1,1-1 1,0 1 0,0 0 0,-1-1 0,1 1-1,0-1 1,1 1 0,-1-1 0,0 1-1,0-1 1,1 0 0,-1 1 0,1-1-1,-1 0 1,1 0 0,0 1 0,0-1 0,-1 0-1,1 0 1,1 1 0,-1-1 0,0 0-1,0 0 1,1 0 0,0-2 0,0-5-678,1 1 1,0-1 0,1 1-1,0-1 1,0 1-1,1 0 1,9-15 0,9-7-6588,3 1-4474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586"/>
    </inkml:context>
    <inkml:brush xml:id="br0">
      <inkml:brushProperty name="width" value="0.025" units="cm"/>
      <inkml:brushProperty name="height" value="0.025" units="cm"/>
    </inkml:brush>
  </inkml:definitions>
  <inkml:trace contextRef="#ctx0" brushRef="#br0">115 0 17136,'0'0'10987,"-4"9"-9904,-6 14-776,2 0-1,0 1 1,1 0-1,2 0 0,0 1 1,-1 33-1,3-22-2097,3 0-1,3 38 1,1-56 740,-1-21-1039,-3-31 164,-5 16 2021,0 0-1,-1 1 0,-11-23 0,11 28 806,0-1 0,1 0 0,0 0-1,1-1 1,1 0 0,0 0 0,-1-16 0,5 29-842,0 0 0,-1 0 1,1 0-1,0 1 0,0-1 0,0 0 1,-1 1-1,1-1 0,0 1 1,0-1-1,0 1 0,0-1 0,0 1 1,0 0-1,0-1 0,0 1 1,0 0-1,0 0 0,0 0 1,0 0-1,1 0 0,-1 0 0,0 0 1,1 0-1,38 1-226,-33-1 219,53 9-2264,-41-4-1773,0 0-4005</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943"/>
    </inkml:context>
    <inkml:brush xml:id="br0">
      <inkml:brushProperty name="width" value="0.025" units="cm"/>
      <inkml:brushProperty name="height" value="0.025" units="cm"/>
    </inkml:brush>
  </inkml:definitions>
  <inkml:trace contextRef="#ctx0" brushRef="#br0">0 87 13805,'0'0'8264,"75"-14"-6342,-13 6-225,11-1-415,16-3-706,2 2-480,-4-3 0,-10 6-1825,-13 0-2019,-22 1-3203</inkml:trace>
  <inkml:trace contextRef="#ctx0" brushRef="#br0" timeOffset="1">142 355 9705,'0'0'15471,"84"22"-14062,-35-28-224,8-7-768,1-4-321,-3-2-1442,-11-3-3971,-11 2-7046</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141"/>
    </inkml:context>
    <inkml:brush xml:id="br0">
      <inkml:brushProperty name="width" value="0.025" units="cm"/>
      <inkml:brushProperty name="height" value="0.025" units="cm"/>
    </inkml:brush>
  </inkml:definitions>
  <inkml:trace contextRef="#ctx0" brushRef="#br0">246 75 3395,'0'0'13485,"0"-11"-10752,0 6-2523,0 3-26,1 0 0,-1 0 0,0 0 0,0 0 0,0 0 0,0 0 0,0 0 0,0 0 0,0 0 0,-1 0 0,1 0-1,-1 0 1,0 0 0,1 0 0,-1 0 0,0 1 0,0-1 0,0 0 0,0 0 0,0 1 0,-1-1 0,1 1 0,0-1-1,-1 1 1,1-1 0,-1 1 0,0 0 0,1 0 0,-1 0 0,0 0 0,0 0 0,0 0 0,1 0 0,-1 0 0,0 1-1,0-1 1,0 1 0,-3-1 0,-3 1-46,-1 1 0,1-1 1,-1 1-1,1 1 0,0-1 0,0 2 0,0-1 0,0 1 0,0 0 0,0 0 0,1 1 0,-1 0 1,1 1-1,0 0 0,0 0 0,1 0 0,0 1 0,0 0 0,0 0 0,0 0 0,1 1 0,-6 9 1,11-16-143,0 0 1,0 1 0,0-1 0,-1 0 0,1 1 0,0-1 0,0 1 0,0-1 0,0 0 0,-1 1 0,1-1 0,0 1 0,0-1 0,0 0 0,0 1-1,0-1 1,0 1 0,0-1 0,0 0 0,0 1 0,1-1 0,-1 1 0,0-1 0,0 0 0,0 1 0,0-1 0,0 1 0,1-1 0,-1 0 0,0 1-1,0-1 1,1 0 0,-1 0 0,0 1 0,1-1 0,-1 1 0,21 5-67,37-6-6,-43-1 47,-9 1 16,0 0 0,-1 0-1,1 0 1,-1 1 0,1 0-1,-1 0 1,1 0 0,-1 1-1,0-1 1,0 2-1,10 4 1,-13-6 8,0 1 0,0 1 0,0-1 0,-1 0 0,1 0 1,-1 1-1,1-1 0,-1 0 0,0 1 0,0 0 0,0-1 0,0 1 0,0 0 0,0-1 0,-1 1 0,0 0 0,1 0 0,-1-1 0,0 1 1,0 0-1,0 0 0,-1 0 0,1-1 0,-1 1 0,-1 5 0,-1 2 39,-1-1 0,1 1 0,-2 0 0,1-1 0,-2 0 0,1 0 0,-1-1 0,0 1 0,-1-1 0,-9 9 0,4-5 87,0-1 0,-1 0 0,0-1 0,-1 0 0,-24 13 0,35-22-20,1 1 1,-1-1 0,0 0 0,0 0 0,0 0-1,-1 0 1,1 0 0,0-1 0,0 0 0,-5 1-1,7-1-77,0 0-1,1-1 0,-1 1 0,0 0 1,1 0-1,-1 0 0,0-1 1,1 1-1,-1 0 0,0 0 0,1-1 1,-1 1-1,1-1 0,-1 1 0,1-1 1,-1 1-1,1-1 0,-1 1 1,1-1-1,-1 1 0,1-1 0,0 1 1,-1-1-1,1 0 0,0 1 0,0-1 1,-1 0-1,1 1 0,0-2 1,0-1-51,0-1 0,1 0 0,-1 1 0,1-1 0,0 1 0,0-1 1,0 1-1,0-1 0,1 1 0,0 0 0,-1 0 0,1 0 0,0 0 1,0 0-1,1 0 0,3-4 0,14-12-1268,0 0-1,0 2 1,2 0-1,35-20 1,101-45-13982,-119 63 6768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12.359"/>
    </inkml:context>
    <inkml:brush xml:id="br0">
      <inkml:brushProperty name="width" value="0.025" units="cm"/>
      <inkml:brushProperty name="height" value="0.025" units="cm"/>
    </inkml:brush>
  </inkml:definitions>
  <inkml:trace contextRef="#ctx0" brushRef="#br0">485 70 5189,'0'0'11883,"-10"-4"-10212,5 1-1547,0 1 1,0 0-1,0 0 0,-1 1 1,1-1-1,-1 1 0,1 0 1,-1 1-1,1-1 0,-1 1 0,1 0 1,-1 0-1,0 1 0,1 0 1,-1 0-1,1 0 0,0 1 1,-1-1-1,1 1 0,-7 4 1,-23 13 630,0 2 0,1 1 0,-32 28 0,51-37-651,1 1 1,0 1-1,1 0 1,0 1-1,1 1 1,1 0-1,1 0 1,-9 20 0,7-9-60,1 1 0,1 0 0,2 1 0,1 0 0,1 0 0,2 0 1,1 1-1,1-1 0,2 1 0,5 53 0,-2-69-55,1-1 1,0 0-1,1 0 0,1-1 1,0 0-1,0 0 0,2 0 1,-1 0-1,2-1 0,-1-1 1,2 1-1,-1-1 0,2-1 1,-1 0-1,2 0 0,19 12 1,-23-16 12,0-1 1,0 0-1,1-1 0,-1 0 1,1 0-1,0 0 1,0-2-1,1 1 1,-1-1-1,0 0 1,1-1-1,-1 0 0,1 0 1,0-1-1,-1-1 1,1 0-1,-1 0 1,1 0-1,-1-1 1,0-1-1,1 0 1,-1 0-1,-1-1 0,1 0 1,15-9-1,-2-4 71,-2 0 0,0-1 0,-1-1-1,-1-1 1,0-1 0,-2 0 0,16-28 0,8-19 410,35-84 0,-50 94-202,28-89 0,-46 122-186,-1-1 1,-1 1-1,-1-1 0,-2 0 1,0 0-1,-3-36 1,0 56-64,0 0 0,0 0 0,0 1 0,-1-1 0,0 1 0,0-1 0,0 1 0,-1 0 0,0-1 0,0 1 0,0 1 0,0-1 0,-1 0 0,0 1 0,0 0 0,0 0 0,0 0 0,-1 0 0,0 1 0,1 0 0,-1 0 0,-1 0 1,1 0-1,0 1 0,0 0 0,-1 0 0,0 0 0,1 1 0,-1 0 0,-8-1 0,-4 0-64,1 1 0,0 0 0,-1 1 0,1 1 0,0 1 1,0 1-1,0 0 0,0 1 0,-18 7 0,-46 17-3095,27-10-2829,7-2-6398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516"/>
    </inkml:context>
    <inkml:brush xml:id="br0">
      <inkml:brushProperty name="width" value="0.025" units="cm"/>
      <inkml:brushProperty name="height" value="0.025" units="cm"/>
    </inkml:brush>
  </inkml:definitions>
  <inkml:trace contextRef="#ctx0" brushRef="#br0">62 0 11147,'0'0'11226,"-7"11"-8872,1-4-2008,0 1 87,0-1-1,1 1 1,0 1-1,0-1 1,1 1-1,0 0 1,0 0-1,1 0 1,-3 16-1,6-24-424,0-1-1,0 1 1,1 0-1,-1-1 1,0 1-1,1-1 0,-1 1 1,0 0-1,1-1 1,-1 1-1,1-1 1,-1 1-1,1-1 0,-1 1 1,1-1-1,-1 1 1,1-1-1,-1 0 1,1 1-1,0-1 0,-1 0 1,1 1-1,0-1 1,-1 0-1,1 0 1,0 0-1,-1 1 0,1-1 1,0 0-1,-1 0 1,1 0-1,0 0 1,0 0-1,-1 0 1,1-1-1,0 1 0,-1 0 1,1 0-1,0 0 1,-1-1-1,1 1 1,0 0-1,0-1 0,35-12 51,20-27-74,-48 33 5,0 0 0,1 1-1,-1 0 1,1 1 0,0-1-1,0 2 1,1-1 0,11-3-1,-20 8 16,-1 1-1,1-1 0,-1 0 0,0 0 0,1 0 1,-1 1-1,1-1 0,-1 0 0,0 1 1,1-1-1,-1 0 0,0 1 0,1-1 0,-1 0 1,0 1-1,0-1 0,1 1 0,-1-1 0,0 1 1,0-1-1,0 0 0,0 1 0,0-1 0,1 1 1,-1-1-1,0 1 0,0-1 0,0 1 1,0-1-1,0 1 0,0-1 0,-1 1 0,1-1 1,0 1-1,0 0 0,-2 20 367,-19 47 683,16-54-955,1 0 0,0-1 0,0 2 0,-2 21 0,6-35-94,0-1 0,0 0 0,0 1 0,0-1 0,0 1 0,0-1 1,0 1-1,0-1 0,0 1 0,0-1 0,0 1 0,0-1 0,0 1 0,0-1 0,1 1 0,-1-1 0,0 1 0,0-1 0,1 0 0,-1 1 1,0-1-1,0 1 0,1-1 0,-1 0 0,0 1 0,1-1 0,-1 0 0,1 1 0,-1-1 0,0 0 0,1 0 0,-1 1 0,1-1 1,17-5 213,14-20 194,23-33-149,-41 40-299,1 1 0,1 1 1,0 1-1,2 0 0,33-22 0,-51 36 8,1 1 0,0-1 1,-1 1-1,1-1 0,0 1 1,0-1-1,-1 1 0,1 0 1,0-1-1,0 1 1,0 0-1,-1 0 0,1 0 1,0-1-1,0 1 0,0 0 1,0 0-1,-1 0 0,1 0 1,0 1-1,0-1 0,0 0 1,0 0-1,-1 0 0,1 1 1,1-1-1,-1 1 12,-1 0 1,0 0 0,1 0-1,-1 0 1,0 0-1,1 0 1,-1 0-1,0 0 1,0 0-1,0 0 1,0 0-1,0 0 1,0 0-1,0 0 1,0 0 0,0 0-1,0 0 1,-1 1-1,-17 45-694,8-26-360,-15 24-2368,4-20-3879,14-20 1098</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
    </inkml:context>
    <inkml:brush xml:id="br0">
      <inkml:brushProperty name="width" value="0.025" units="cm"/>
      <inkml:brushProperty name="height" value="0.025" units="cm"/>
    </inkml:brush>
  </inkml:definitions>
  <inkml:trace contextRef="#ctx0" brushRef="#br0">67 82 18866,'0'0'3593,"-9"6"-801,7-5-2670,-2 1-24,1-1-1,-1 1 1,1 1-1,-1-1 0,1 0 1,0 1-1,0 0 1,0-1-1,0 1 1,1 1-1,-1-1 0,1 0 1,0 0-1,0 1 1,0-1-1,0 1 1,0 0-1,1 0 0,0 0 1,0-1-1,0 1 1,0 0-1,0 6 1,1-9-325,1 0 0,-1 0 0,0 1 0,1-1 0,-1 0 0,1 0 1,0 1-1,-1-1 0,1 0 0,0 0 0,0 0 0,-1 0 0,1 0 0,0 0 1,0 0-1,0 0 0,0-1 0,0 1 0,1 0 0,-1-1 0,0 1 1,0 0-1,0-1 0,1 1 0,-1-1 0,0 0 0,0 1 0,1-1 0,-1 0 1,0 0-1,3 0 0,50 2-7507,-42-2 6339,11-1 654,28-1-609,-48 2 1694,-1 0 1,1 0-1,0 1 0,-1-1 1,1 0-1,-1 1 0,1 0 1,-1 0-1,1 0 1,-1 0-1,0 0 0,1 0 1,-1 0-1,3 3 1,-5 5 6444,-9 3-4014,-18 11-2579,17-15 704,-52 59 821,57-60-1593,0-1 0,1 1 0,-1 0 0,2 0 0,-1 0 0,1 0 0,0 1 0,1 0 0,-3 9 0,5-16-125,0 0 1,0 0 0,-1-1 0,1 1 0,0 0 0,0 0 0,0 0-1,0 0 1,0-1 0,0 1 0,1 0 0,-1 0 0,0 0 0,0 0-1,1-1 1,-1 1 0,0 0 0,1 0 0,-1-1 0,1 1 0,-1 0-1,1 0 1,-1-1 0,1 1 0,-1-1 0,1 1 0,0 0 0,0 0 0,1-1-1,-1 1 1,1-1 0,0 1-1,-1-1 1,1 0 0,0 0-1,-1 0 1,1 0 0,0 0-1,0 0 1,-1 0 0,1 0-1,2-1 1,5-2 14,0 0-1,-1 0 1,1-1-1,10-5 0,6-7 0,1-1 0,-2-1 0,-1-1 0,0-1 0,-1-1 0,20-26 0,-27 29 51,-2 0 1,0-1 0,-1 0 0,0-1-1,-2 0 1,-1-1 0,0 0-1,10-37 1,-18 26 655,-1 32-707,0 0 1,0 0-1,0-1 0,-1 1 1,1 0-1,0 0 0,0-1 0,0 1 1,-1 0-1,1 0 0,0 0 1,0 0-1,-1-1 0,1 1 1,0 0-1,0 0 0,-1 0 1,1 0-1,0 0 0,-1 0 1,1-1-1,0 1 0,0 0 1,-1 0-1,1 0 0,0 0 0,-1 0 1,1 0-1,0 0 0,-1 1 1,1-1-1,0 0 0,0 0 1,-1 0-1,1 0 0,0 0 1,-1 0-1,1 0 0,0 1 1,0-1-1,-1 0 0,1 0 0,0 1 1,-5 2 72,1 1 1,0 0-1,0 0 1,1 1 0,-1-1-1,1 1 1,-5 8-1,-5 8-26,2 0 0,1 0 0,0 1 0,2 0 1,0 1-1,1 0 0,2 0 0,-4 32 0,8-54-101,1 1-1,0-1 1,0 1 0,0-1-1,0 0 1,0 1 0,1-1 0,-1 1-1,0-1 1,1 0 0,-1 1-1,1-1 1,-1 0 0,1 0 0,0 1-1,-1-1 1,1 0 0,0 0 0,0 0-1,0 0 1,0 0 0,0 0-1,0 0 1,0 0 0,0 0 0,0 0-1,0-1 1,1 1 0,-1 0 0,0-1-1,1 1 1,-1-1 0,0 0-1,1 1 1,-1-1 0,2 0 0,3 1-621,-1-1-1,0-1 1,0 1 0,0-1 0,0 0 0,-1 0 0,1 0 0,0-1 0,8-3 0,27-19-8641</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724"/>
    </inkml:context>
    <inkml:brush xml:id="br0">
      <inkml:brushProperty name="width" value="0.025" units="cm"/>
      <inkml:brushProperty name="height" value="0.025" units="cm"/>
    </inkml:brush>
  </inkml:definitions>
  <inkml:trace contextRef="#ctx0" brushRef="#br0">1 0 5862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162"/>
    </inkml:context>
    <inkml:brush xml:id="br0">
      <inkml:brushProperty name="width" value="0.025" units="cm"/>
      <inkml:brushProperty name="height" value="0.025" units="cm"/>
    </inkml:brush>
  </inkml:definitions>
  <inkml:trace contextRef="#ctx0" brushRef="#br0">1 148 12204,'0'0'10340,"5"-8"-9416,3-1-786,-1 1 1,2 1-1,-1-1 1,1 1-1,0 0 1,1 1-1,-1 0 1,1 1-1,0 0 1,17-5 0,122-37 125,-131 43-232,0 0 0,0 1 0,22-1 0,-38 4-23,-1 0-1,0 0 1,1 0 0,-1 0 0,0 0-1,0 1 1,1-1 0,-1 0 0,0 0-1,0 1 1,1-1 0,-1 1 0,0-1-1,0 1 1,0 0 0,0-1-1,0 1 1,0 0 0,0 0 0,0 0-1,0 0 1,0 0 0,0 0 0,0 0-1,0 1 1,0 1 21,0 0-1,0-1 0,0 1 1,-1 0-1,1 0 1,-1 0-1,0 0 1,0-1-1,0 1 1,0 0-1,0 3 1,-3 9 148,0 0-1,-1-1 1,-9 22 0,-28 54 315,28-63-376,0-1 1,2 2-1,0 0 0,3 0 0,-10 47 0,18-74-91,0-1 0,0 1 0,0 0 0,0 0 0,-1 0 0,1-1 0,1 1 0,-1 0 0,0 0 0,0-1 0,0 1 0,0 0 0,0 0 0,1 0 0,-1-1 0,0 1 0,1 0 0,-1-1 0,1 1 0,-1 0 0,1-1 0,-1 1 0,1-1 0,-1 1 0,1 0 0,-1-1 0,1 1 0,0-1 0,-1 0-1,1 1 1,0-1 0,-1 1 0,1-1 0,1 0 0,1 1 21,0-1-1,0 0 1,0 0-1,0 0 0,0 0 1,0-1-1,0 1 0,0-1 1,5-1-1,4-3 54,0 1 0,0-2-1,19-11 1,-4-2-28,-1-2 0,-2 0 0,0-1 0,21-27 0,-31 32-88,0 0-1,-2-1 1,0-1 0,0 0-1,-2-1 1,15-39 0,-23 53 14,0 0 0,-1 0 1,0 0-1,0-1 0,0 1 1,-1 0-1,1-1 0,-2 1 1,0-11-1,0 14-6,1 1 1,-1 0-1,0-1 0,0 1 1,0 0-1,0 0 0,0 0 0,-1 0 1,1 0-1,-1 0 0,1 0 1,-1 1-1,0-1 0,1 0 0,-1 1 1,0-1-1,0 1 0,0 0 1,0 0-1,0-1 0,-1 1 0,1 1 1,0-1-1,0 0 0,-1 1 1,1-1-1,0 1 0,-4-1 0,0 0-193,0 1 0,-1-1 0,1 1 0,0 1 0,-1-1 0,1 1 0,0 0 0,-8 2 0,-12 13-3243,25-14 2828,-1 0 0,1 0 0,0 0-1,-1 0 1,1 0 0,0 0 0,0 0 0,0 0 0,1 1 0,-1-1 0,0 5 0,0 8-7899</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489"/>
    </inkml:context>
    <inkml:brush xml:id="br0">
      <inkml:brushProperty name="width" value="0.025" units="cm"/>
      <inkml:brushProperty name="height" value="0.025" units="cm"/>
    </inkml:brush>
  </inkml:definitions>
  <inkml:trace contextRef="#ctx0" brushRef="#br0">209 8 13132,'-9'3'6300,"-4"3"-5638,0 0 1,0 1-1,1 0 1,0 1-1,0 0 1,1 1-1,0 0 1,0 1-1,1 1 1,-15 19-1,18-22-515,1 1 1,0-1-1,1 1 0,0 0 0,0 1 1,1-1-1,0 1 0,1 0 0,0 0 1,1 0-1,-1 0 0,2 0 0,0 1 1,0-1-1,1 1 0,1 14 0,0-23-144,-1-1 0,0 1 0,0-1 0,1 1 0,-1-1 0,1 1 0,-1-1 0,1 1 0,0-1 0,0 0 0,-1 1 1,1-1-1,0 0 0,0 0 0,0 0 0,0 1 0,1-1 0,-1 0 0,0 0 0,0-1 0,1 1 0,-1 0 0,0 0 0,3 0 0,-1 0 3,0-1 1,0 1-1,0-1 1,1 0-1,-1 0 0,0 0 1,0 0-1,1 0 1,-1-1-1,0 1 1,4-2-1,2-1 11,0-1-1,0 1 0,0-1 0,-1-1 1,1 0-1,14-11 0,-8 2-8,0 0 0,-1-2-1,-1 0 1,0 0-1,12-22 1,-20 29 34,0 0 0,0 0 0,-1 0 0,0-1 0,-1 0 0,0 0 0,0 0 1,-1 0-1,-1 0 0,0-1 0,0 1 0,-1-14 0,0 23-28,-1-1-1,1 0 1,-1 0 0,1 0 0,-1 1 0,0-1-1,0 0 1,0 1 0,0-1 0,0 0 0,0 1-1,0 0 1,-1-1 0,1 1 0,0 0 0,-1-1 0,1 1-1,-1 0 1,0 0 0,1 0 0,-1 0 0,0 1-1,1-1 1,-1 0 0,0 1 0,0-1 0,0 1-1,1-1 1,-1 1 0,0 0 0,0 0 0,0 0-1,0 0 1,0 0 0,-2 1 0,0-1-102,1 0 0,-1 1 0,1-1 1,-1 1-1,1 0 0,-1 0 0,1 0 0,-1 0 0,1 1 1,0-1-1,0 1 0,0 0 0,0 0 0,0 0 1,0 0-1,0 1 0,-4 4 0,-5 28-3502,13-11-2925,5-11-271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862"/>
    </inkml:context>
    <inkml:brush xml:id="br0">
      <inkml:brushProperty name="width" value="0.025" units="cm"/>
      <inkml:brushProperty name="height" value="0.025" units="cm"/>
    </inkml:brush>
  </inkml:definitions>
  <inkml:trace contextRef="#ctx0" brushRef="#br0">123 12 16688,'0'0'6176,"-5"10"-3827,-70 155 2116,66-140-4239,0 0 1,2 1-1,2 0 1,0 0 0,-2 33-1,7-55-221,0 0 0,0 0 0,0-1-1,0 1 1,1 0 0,-1 0 0,1-1-1,0 1 1,0-1 0,1 1 0,-1-1-1,1 1 1,-1-1 0,4 4 0,-4-5-3,1 0 1,0-1-1,0 1 1,0-1-1,0 1 1,0-1-1,1 0 0,-1 0 1,0 0-1,1 0 1,-1 0-1,0-1 1,1 1-1,-1-1 1,1 1-1,-1-1 1,1 0-1,-1 0 1,1 0-1,-1 0 1,1 0-1,2-1 0,4-1-107,0-1-1,0 0 0,0 0 1,0-1-1,-1 0 0,1 0 1,-1-1-1,0 0 0,-1 0 1,1-1-1,-1 0 0,0 0 1,0-1-1,-1 0 0,0 0 1,9-14-1,-2 1-95,-1 0 1,-1 0-1,0-1 1,-2 0-1,12-39 0,-14 32 298,0-1 1,-2 1-1,-1-1 0,0-33 0,-4 62-80,0 0 0,0-1 0,0 1 0,1 0 0,-1-1 0,0 1 0,0 0 0,0-1 0,0 1 0,0 0 1,0-1-1,0 1 0,0 0 0,0-1 0,0 1 0,0 0 0,0-1 0,0 1 0,0 0 0,0-1 0,0 1 0,-1 0 0,1-1 0,0 1 0,0 0 0,0-1 0,0 1 0,-1 0 0,1 0 0,0-1 0,0 1 0,0 0 0,-1 0 0,1-1 0,0 1 0,-1 0 0,1 0 0,0 0 1,0 0-1,-1-1 0,1 1 0,0 0 0,-1 0 0,-10 14 316,-10 30 4,8-12-169,1 0 0,1 1-1,2 1 1,1 0 0,1 0 0,-2 52 0,9-82-161,0-1 0,0 0 0,0 1 0,0-1 0,1 0 0,-1 1 0,1-1 0,0 0 0,0 1 0,0-1 0,1 0 0,-1 0 0,1 0 0,-1 0 1,1 0-1,0-1 0,0 1 0,0-1 0,1 1 0,3 3 0,-2-4-128,0 0 0,0 0 0,0-1 1,0 1-1,0-1 0,0 0 0,1 0 0,-1-1 0,0 1 1,0-1-1,1 0 0,-1 0 0,0 0 0,1-1 0,-1 1 1,5-2-1,-5 1-394,0 0 1,1-1-1,-1 1 0,0-1 1,0 0-1,0 0 1,0 0-1,0-1 0,-1 1 1,1-1-1,5-6 1,17-24-7442,-7-1-3666</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207"/>
    </inkml:context>
    <inkml:brush xml:id="br0">
      <inkml:brushProperty name="width" value="0.025" units="cm"/>
      <inkml:brushProperty name="height" value="0.025" units="cm"/>
    </inkml:brush>
  </inkml:definitions>
  <inkml:trace contextRef="#ctx0" brushRef="#br0">51 0 15054,'0'0'11003,"0"10"-9274,1 61-182,-4 0-1,-19 111 0,12-135-1390,5-28-125,1 1 0,1 1 0,0-1 0,2 0 0,1 30 0,0-49-31,1 0 0,-1-1 0,0 1 0,1-1 0,-1 1 0,1-1 0,-1 0 0,1 1 0,-1-1 0,1 1 0,-1-1 0,1 0 0,-1 1 0,1-1 0,-1 0 0,1 0 0,0 0 0,-1 1 0,1-1 0,0 0 0,-1 0 0,1 0 0,-1 0 0,1 0 0,0 0 0,-1 0 0,1 0 0,0 0 0,-1 0 0,1 0 0,-1-1 0,1 1 0,0 0 0,-1 0 0,1-1 0,-1 1 0,1 0 0,-1-1 0,1 1 0,-1-1 0,1 1 0,-1 0 0,1-1 0,-1 1 0,1-1 0,-1 1 0,1-2 0,11-8 0,-1-2 0,0 0 0,0 0 0,-1-1 0,14-25 0,-1 3 0,105-174 0,-43 66 0,-78 136-152,-5 15-382,-6 12-2154,-23 30-10455,9-29 160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566"/>
    </inkml:context>
    <inkml:brush xml:id="br0">
      <inkml:brushProperty name="width" value="0.025" units="cm"/>
      <inkml:brushProperty name="height" value="0.025" units="cm"/>
    </inkml:brush>
  </inkml:definitions>
  <inkml:trace contextRef="#ctx0" brushRef="#br0">1 1 19891,'0'0'6726,"24"66"-4740,-7-43-961,2-4-609,2 4-352,-3-6-1056,0-4-4229,3-4-8777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907"/>
    </inkml:context>
    <inkml:brush xml:id="br0">
      <inkml:brushProperty name="width" value="0.025" units="cm"/>
      <inkml:brushProperty name="height" value="0.025" units="cm"/>
    </inkml:brush>
  </inkml:definitions>
  <inkml:trace contextRef="#ctx0" brushRef="#br0">0 1 20179,'0'0'7783,"10"49"-9480</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5.842"/>
    </inkml:context>
    <inkml:brush xml:id="br0">
      <inkml:brushProperty name="width" value="0.025" units="cm"/>
      <inkml:brushProperty name="height" value="0.025" units="cm"/>
    </inkml:brush>
  </inkml:definitions>
  <inkml:trace contextRef="#ctx0" brushRef="#br0">201 110 4676,'1'-9'6326,"6"-91"3572,-11 111-5197,-15 49-3039,-2 33-870,4 1 1,4 0-1,5 1 0,6 184 0,3-270-753,-1-3 0,0 0 0,0 0 0,1 0 0,-1-1 0,2 1 0,-1 0 0,0-1 0,1 1 0,0-1 0,1 1 0,5 9 0,-7-48 997,-3 9-1036,-1-1 0,-1 1 0,-2 1 0,0-1 0,-17-41 0,8 32 0,-1 0 0,-1 0 0,-26-34 0,31 55 0,21 26 0,-2-7 0,0-1 0,0-1 0,0 1 0,1-1 0,0-1 0,0 0 0,0 0 0,1 0 0,0-1 0,-1 0 0,1-1 0,0 0 0,0 0 0,0-1 0,0 0 0,0 0 0,1-1 0,-1-1 0,0 1 0,13-4 0,-5 1 0,-2 0 0,1-1 0,0-1 0,-1 0 0,0-1 0,0-1 0,-1-1 0,1 0 0,-2 0 0,24-20 0,-20 12 0,-2-1 0,0-1 0,-1 0 0,0-1 0,-2 0 0,0-1 0,-1-1 0,-1 0 0,-1 0 0,-1-1 0,-1 0 0,-1 0 0,-1-1 0,-1 0 0,-1 0 0,1-44 0,-4 66 0,0 1 0,0 0 0,0-1 0,-1 1 0,1 0 0,0-1 0,0 1 0,0 0 0,0-1 0,0 1 0,-1 0 0,1 0 0,0-1 0,0 1 0,0 0 0,-1 0 0,1-1 0,0 1 0,-1 0 0,1 0 0,0-1 0,0 1 0,-1 0 0,1 0 0,0 0 0,-1 0 0,1 0 0,0 0 0,-1-1 0,1 1 0,0 0 0,-1 0 0,1 0 0,0 0 0,-1 0 0,1 0 0,-1 0 0,1 1 0,0-1 0,-1 0 0,1 0 0,0 0 0,-1 0 0,1 0 0,0 0 0,0 1 0,-1-1 0,1 0 0,0 0 0,-1 0 0,1 1 0,0-1 0,0 0 0,-1 0 0,1 1 0,0-1 0,0 1 0,-19 14 0,-5 15 0,2 1 0,1 1 0,2 1 0,1 0 0,-14 40 0,28-64 0,1-1 0,0 1 0,0-1 0,1 1 0,0 0 0,1 0 0,0 0 0,0 0 0,1 14 0,1-19 0,0 1 0,0 0 0,0-1 0,1 1 0,0-1 0,0 0 0,0 1 0,0-1 0,0 0 0,1 0 0,0 0 0,0-1 0,0 1 0,0-1 0,1 1 0,0-1 0,-1 0 0,1 0 0,5 2 0,3 2 0,0 0 0,1-1 0,0 0 0,0-1 0,1-1 0,-1 0 0,1 0 0,22 1 0,-30-4 0,-1 0 0,1-1 0,-1 0 0,1 0 0,-1 0 0,1-1 0,-1 0 0,0 0 0,1 0 0,-1 0 0,0-1 0,0 0 0,0 0 0,0-1 0,0 1 0,0-1 0,-1 0 0,1 0 0,-1-1 0,0 1 0,0-1 0,0 0 0,-1 0 0,6-7 0,-4 2 0,-1 1 0,1-1 0,-2 1 0,1-1 0,-1 0 0,0-1 0,-1 1 0,0 0 0,-1-1 0,1 1 0,-2-1 0,0 1 0,0-1 0,-1-9 0,0 18 0,0 0 0,0 0 0,1 0 0,-1 0 0,0 0 0,0 0 0,0 1 0,0-1 0,0 0 0,0 1 0,0-1 0,0 0 0,-1 1 0,1 0 0,0-1 0,0 1 0,0-1 0,-1 1 0,1 0 0,0 0 0,0 0 0,0 0 0,-1 0 0,1 0 0,0 0 0,0 0 0,-1 1 0,1-1 0,0 0 0,0 1 0,0-1 0,0 1 0,-1-1 0,1 1 0,-2 1 0,-41 20 0,34-13 0,0-1 0,0 1 0,1 1 0,0-1 0,-13 21 0,19-26 0,0 0 0,1 0 0,-1 1 0,1-1 0,0 1 0,0-1 0,1 1 0,-1 0 0,1 0 0,0-1 0,0 1 0,1 0 0,0 0 0,0 0 0,0 0 0,0 0 0,1 0 0,1 7 0,-1-9-66,1 0-1,0-1 1,-1 1-1,1-1 1,0 0 0,0 1-1,0-1 1,1 0-1,-1 0 1,0-1 0,1 1-1,-1 0 1,1-1-1,0 1 1,-1-1 0,1 0-1,0 0 1,0 0-1,0 0 1,0-1 0,0 1-1,0-1 1,5 1-1,2 0-548,1-1 0,0 0 0,-1 0-1,1-1 1,16-4 0,12-10-4985,2-8-2701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32.130"/>
    </inkml:context>
    <inkml:brush xml:id="br0">
      <inkml:brushProperty name="width" value="0.025" units="cm"/>
      <inkml:brushProperty name="height" value="0.025" units="cm"/>
    </inkml:brush>
  </inkml:definitions>
  <inkml:trace contextRef="#ctx0" brushRef="#br0">140 1 4965,'0'0'15235,"-5"0"-14562,-10 0-85,24 1 497,58 9 669,0 12-1169,2-3 0,108 15 0,18 4 879,-91-14-1206,0-5 0,1-4-1,178 1 1,-110-19-133,-76-1-4,1 4 0,0 5-1,124 20 1,-216-23-123,109 23 53,2-5-1,181 9 1,39-42 225,-26-1 179,126 34-28,149 11-136,1-34 581,-164-2-663,382-35-102,-739 35-64,1-3-1,-2-2 1,1-4 0,87-29-1,-128 29 62,-25 14-98,0 0-1,0 0 0,0 0 1,0-1-1,0 1 1,0 0-1,0 0 0,0-1 1,0 1-1,0 0 0,0 0 1,0-1-1,0 1 1,0 0-1,0 0 0,0 0 1,0-1-1,-1 1 0,1 0 1,0 0-1,0 0 1,0 0-1,0-1 0,0 1 1,-1 0-1,1 0 1,0 0-1,0 0 0,0-1 1,0 1-1,-1 0 0,1 0 1,0 0-1,0 0 1,0 0-1,-1 0 0,1 0 1,0 0-1,0 0 0,-1 0 1,1 0-1,0 0 1,0 0-1,0 0 0,-1 0 1,1 0-1,0 0 0,0 0 1,-1 0-1,-53-1 335,40 1-460,-839 46-1140,35 1 369,-1018-71-103,1610 19 616,-68-3 243,-982 11-633,685 74 810,249-25-89,248-45 127,56-6-134,30-1-112,10 0-137,172-14 223,273 14 1,-179 5 94,558-40 21,-96 1-13,492 59-7,321 43 74,-300-47 845,-1223-22-1007,10 1-595,-1-1 1,54-10-1,-69 5-1287,-10 2-500,-7 0-3975,-15 0-7541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196"/>
    </inkml:context>
    <inkml:brush xml:id="br0">
      <inkml:brushProperty name="width" value="0.025" units="cm"/>
      <inkml:brushProperty name="height" value="0.025" units="cm"/>
    </inkml:brush>
  </inkml:definitions>
  <inkml:trace contextRef="#ctx0" brushRef="#br0">261 0 14125,'0'0'9743,"-9"9"-8045,-96 105 2243,-32 32-2389,137-146-1579,0 0-1,0 0 1,0 0 0,0 1 0,0-1 0,0 0 0,-1 0 0,1 0-1,0 1 1,0-1 0,0 0 0,0 0 0,0 0 0,0 0 0,-1 1 0,1-1-1,0 0 1,0 0 0,0 0 0,0 0 0,-1 0 0,1 0 0,0 0-1,0 0 1,0 0 0,-1 1 0,1-1 0,0 0 0,0 0 0,0 0-1,-1 0 1,1 0 0,0 0 0,0 0 0,0 0 0,-1 0 0,1 0-1,0-1 1,0 1 0,0 0 0,-1 0 0,1 0 0,0 0 0,0 0 0,0 0-1,-1 0 1,1 0 0,0-1 0,0 1 0,0 0 0,0 0 0,0 0-1,-1 0 1,1-1 0,0 1 0,0 0 0,0 0 0,0 0 0,0-1-1,2-19-2305,12-25-3414,-13 44 5339,8-29-4604,0 1-668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539"/>
    </inkml:context>
    <inkml:brush xml:id="br0">
      <inkml:brushProperty name="width" value="0.025" units="cm"/>
      <inkml:brushProperty name="height" value="0.025" units="cm"/>
    </inkml:brush>
  </inkml:definitions>
  <inkml:trace contextRef="#ctx0" brushRef="#br0">0 317 8776,'0'0'15535,"3"48"-14254,10-34-96,5-3-256,6 0-416,3-1-417,5-4-128,-2-3-2499,3-3-2818,-1 0-3235</inkml:trace>
  <inkml:trace contextRef="#ctx0" brushRef="#br0" timeOffset="1">368 304 15214,'0'0'12204,"-52"72"-11531,47-47-385,5-2-192,0-3-128,9-9-1602,6-6-1793,0-5-1377,3-5-2147</inkml:trace>
  <inkml:trace contextRef="#ctx0" brushRef="#br0" timeOffset="2">416 34 19442,'0'0'5766,"-51"-18"-3556,46 18-1601,13 0-1538,12 0-1922,3-5-1986,-2-5-2498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882"/>
    </inkml:context>
    <inkml:brush xml:id="br0">
      <inkml:brushProperty name="width" value="0.025" units="cm"/>
      <inkml:brushProperty name="height" value="0.025" units="cm"/>
    </inkml:brush>
  </inkml:definitions>
  <inkml:trace contextRef="#ctx0" brushRef="#br0">90 1 10826,'0'9'3582,"-8"80"2119,4-55-3201,1 0 1,1 42-1,2-75-2490,1 0 0,-1 0 0,0 0 0,1 0-1,-1 0 1,0 0 0,1 0 0,-1 0 0,1 0 0,0 0 0,-1 0-1,1 0 1,0 0 0,-1 0 0,1 0 0,0-1 0,0 1 0,0 0-1,0-1 1,0 1 0,0 0 0,0-1 0,0 1 0,0-1-1,1 1 1,36 7 123,0 1-266,-35-7 183,0 0 0,-1 0-1,1 0 1,0 0-1,-1 1 1,1-1-1,-1 1 1,0 0 0,0 0-1,0 0 1,0 0-1,-1 0 1,1 0-1,-1 0 1,1 0 0,-1 1-1,0-1 1,-1 1-1,1-1 1,-1 0-1,1 1 1,-1-1-1,0 1 1,0-1 0,0 1-1,-1-1 1,0 1-1,1-1 1,-1 1-1,0-1 1,0 0 0,-1 1-1,1-1 1,-1 0-1,0 0 1,-1 3-1,0 0 40,0-1-1,-1 0 0,1 0 0,-1 0 0,0 0 1,-1 0-1,1-1 0,-1 0 0,1 0 0,-1 0 1,-1 0-1,1-1 0,0 0 0,-1 0 0,0 0 1,1-1-1,-1 0 0,0 0 0,-12 2 0,13-4-60,0-1 0,0 0 0,0 0-1,0 0 1,1 0 0,-1-1-1,0 0 1,1 0 0,-1 0-1,1-1 1,0 1 0,-5-5 0,7 6-104,1 0 0,0 0 0,-1 0 0,1 0 0,0 0 0,0 0 0,0 0 0,0 0 1,0 0-1,0-1 0,0 1 0,0 0 0,1-1 0,-1 1 0,0 0 0,1-1 0,-1 1 1,1-1-1,0 1 0,-1-1 0,1 1 0,0-1 0,0 0 0,0 1 0,0-1 1,0 1-1,0-1 0,1 1 0,-1-1 0,0 1 0,1-1 0,-1 1 0,1-1 0,0 1 1,-1-1-1,1 1 0,0 0 0,0-1 0,0 1 0,0 0 0,0 0 0,0 0 0,2-2 1,3-1-998,-1-1-1,1 1 1,0 0 0,1 1 0,8-4 0,19-7-6582,-1 2-2765</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7.443"/>
    </inkml:context>
    <inkml:brush xml:id="br0">
      <inkml:brushProperty name="width" value="0.025" units="cm"/>
      <inkml:brushProperty name="height" value="0.025" units="cm"/>
    </inkml:brush>
  </inkml:definitions>
  <inkml:trace contextRef="#ctx0" brushRef="#br0">38 351 9961,'0'0'12941,"-7"9"-10795,-20 30-337,26-38-1762,1-1-1,0 1 0,-1-1 0,1 1 0,0-1 0,0 1 0,0-1 1,-1 1-1,1-1 0,0 1 0,0-1 0,0 1 0,0 0 0,0-1 1,0 1-1,0-1 0,0 1 0,0-1 0,0 1 0,0 0 1,0-1-1,1 1 0,-1-1 0,0 1 0,0-1 0,1 1 0,-1-1 1,0 1-1,1-1 0,-1 1 0,0-1 0,1 0 0,-1 1 0,1-1 1,-1 1-1,0-1 0,1 0 0,-1 1 0,1-1 0,-1 0 1,1 0-1,0 1 0,-1-1 0,1 0 0,-1 0 0,1 0 0,-1 0 1,1 0-1,1 0 0,29 2 565,-28-2-465,7-1-65,-1 0 1,0 0-1,0-1 1,0 0-1,-1-1 1,1 0-1,0 0 1,-1-1-1,0 0 1,0 0 0,0-1-1,0 0 1,-1-1-1,13-12 1,-13 13-73,-1-1 0,-1-1 1,1 1-1,-1-1 1,0 0-1,-1 0 0,0-1 1,0 1-1,0-1 1,-1 0-1,0 0 0,-1 0 1,1 0-1,-2 0 1,1-1-1,0-10 0,-2 19-8,0-2-1,0 1 1,0 0 0,0 0-1,0 0 1,0 0-1,0 0 1,0 0 0,0 0-1,0 0 1,0 0-1,-1 0 1,1 0-1,0 0 1,-1 1 0,1-1-1,-1 0 1,1 0-1,-1 0 1,1 0-1,-1 0 1,0 1 0,1-1-1,-1 0 1,0 0-1,0 1 1,0-1 0,1 1-1,-1-1 1,0 1-1,0-1 1,0 1-1,0-1 1,0 1 0,0 0-1,0 0 1,0-1-1,0 1 1,0 0 0,0 0-1,0 0 1,0 0-1,0 0 1,0 0-1,0 0 1,0 1 0,0-1-1,0 0 1,0 0-1,0 1 1,0-1 0,0 1-1,0-1 1,-1 1-1,-4 2-2,0 0 0,0 0 0,1 1 0,-1 0 0,1 0 0,0 0 0,-6 6 0,-3 6 19,1 0-1,1 1 0,0 0 1,-10 21-1,18-30 8,0-1-1,0 1 1,1 0 0,1 0 0,-1 0-1,1 1 1,1-1 0,-1 0-1,2 1 1,-1-1 0,1 1-1,2 16 1,-2-23-12,1 0 0,0-1 0,0 1 0,0 0-1,0-1 1,0 1 0,0-1 0,0 1 0,0-1 0,1 0 0,-1 1 0,1-1 0,-1 0 0,1 0-1,-1 0 1,1 0 0,0 0 0,-1 0 0,1-1 0,0 1 0,0-1 0,0 1 0,-1-1 0,1 1-1,0-1 1,0 0 0,0 0 0,0 0 0,0 0 0,0 0 0,2-1 0,5 0 54,0 0 1,1 0-1,-1-1 1,0 0-1,11-5 0,3-3-37,0-1-1,0-2 1,-1 0-1,-1-1 1,37-33-1,-27 19 8,-1-3-1,46-60 1,-65 78-36,0-1 0,-2-1 0,0 0 0,0 0 0,-1 0 0,-1-1 0,-1-1 0,0 1 0,-1-1 0,3-21 0,-8 37 0,0 0 0,0 0 0,0 0 0,0 0 0,0 0 0,0 0 0,0 0 0,0 0 0,0 0 0,0 1 0,-1-1 0,1 0 0,0 0 0,-1 0 0,1 0 0,-1 1 0,1-1 0,-1 0 0,1 0 0,-1 1 0,1-1 0,-1 0 0,0 1 0,1-1 0,-1 0 0,0 1 0,0-1 0,0 1 0,1 0 0,-1-1 0,0 1 0,0 0 0,0-1 0,0 1 0,0 0 0,1 0 0,-1 0 0,0-1 0,0 1 0,0 0 0,0 0 0,0 1 0,0-1 0,0 0 0,0 0 0,0 0 0,1 1 0,-1-1 0,0 0 0,0 1 0,0-1 0,0 1 0,0 0 0,-6 1 0,1 1 0,-1 0 0,1 0 0,0 1 0,-11 8 0,-11 12 0,2 2 0,-31 36 0,50-53 0,0 0 0,1 0 0,0 0 0,0 1 0,1 0 0,0 0 0,1 1 0,0-1 0,1 1 0,0 0 0,-3 21 0,6-29 1,0-1 0,1 1 1,-1-1-1,1 0 0,-1 1 0,1-1 1,0 0-1,0 1 0,0-1 0,0 0 1,0 0-1,0 0 0,1 0 0,-1 0 0,1 0 1,0 0-1,-1 0 0,1-1 0,0 1 1,0-1-1,0 1 0,0-1 0,0 0 1,0 1-1,0-1 0,1-1 0,-1 1 0,0 0 1,1 0-1,-1-1 0,4 1 0,11 3-25,1-2 0,0 0 0,24 0-1,-20-1-82,70 2-2897,-31-3-5790,-18 0-5540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047"/>
    </inkml:context>
    <inkml:brush xml:id="br0">
      <inkml:brushProperty name="width" value="0.025" units="cm"/>
      <inkml:brushProperty name="height" value="0.025" units="cm"/>
    </inkml:brush>
  </inkml:definitions>
  <inkml:trace contextRef="#ctx0" brushRef="#br0">0 59 15887,'0'0'10474,"72"35"-8776,-35-34-770,5-1-735,7-4-193,7-9-1153,-5-5-1282,0-1-960,-8 0-1025,-12-2-2915</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390"/>
    </inkml:context>
    <inkml:brush xml:id="br0">
      <inkml:brushProperty name="width" value="0.025" units="cm"/>
      <inkml:brushProperty name="height" value="0.025" units="cm"/>
    </inkml:brush>
  </inkml:definitions>
  <inkml:trace contextRef="#ctx0" brushRef="#br0">118 0 17681,'0'0'6374,"74"17"-5125,-43-6-32,-2 3-480,-4 1-577,-9 1-96,-8 3-64,-8 3 0,-18 1 0,-17 4 32,-10 0-288,-8 5-1025,-4-1-1058,5-6-1216,12-11-3908</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0.743"/>
    </inkml:context>
    <inkml:brush xml:id="br0">
      <inkml:brushProperty name="width" value="0.025" units="cm"/>
      <inkml:brushProperty name="height" value="0.025" units="cm"/>
    </inkml:brush>
  </inkml:definitions>
  <inkml:trace contextRef="#ctx0" brushRef="#br0">220 320 12748,'0'0'9177,"-10"0"-7426,4 0-1653,0 0 1,1 1-1,-1 0 1,0 0-1,0 1 1,1-1-1,-1 1 1,1 1-1,-1-1 1,1 1-1,0 0 1,0 0-1,0 0 1,0 1-1,1 0 1,-1-1 0,1 2-1,0-1 1,0 0-1,1 1 1,-6 8-1,6-9-80,0 1 1,0 0-1,0-1 0,1 1 1,-1 0-1,1 0 0,1 1 1,-1-1-1,1 0 0,0 0 0,0 1 1,0-1-1,1 11 0,2-13-15,1 0 0,0 0 0,0 0-1,0-1 1,0 1 0,0-1-1,1 0 1,-1 0 0,1 0 0,-1 0-1,1 0 1,0-1 0,0 0-1,4 1 1,21 11 20,-20-5 5,0 0 0,-1 0 0,1 0 0,-2 1 0,1 1 0,-1-1 0,-1 1 0,0 0 0,0 1 0,-1-1 0,0 1 0,-1 0 0,-1 0 0,1 1 0,-2-1 0,1 1 0,-2 0 0,1-1 0,-2 1 0,0 0 0,0 0 1,-3 16-2,2-18-5,-1 0 0,0 0 0,-1 0 0,0 0 0,0 0 0,-1 0-1,0-1 1,-1 0 0,0 1 0,-1-2 0,-9 13 0,10-15 40,-1-1 0,0 1 0,0-1 1,0 0-1,-1-1 0,1 1 0,-1-1 1,0-1-1,0 1 0,0-1 0,-1-1 1,1 1-1,-1-1 0,0 0 0,0-1 1,-9 1-1,15-2 13,-1 1 0,0-1 0,1 0 0,-1 0 1,0 0-1,1-1 0,-1 1 0,0-1 0,1 1 0,-1-1 0,1 0 0,-1 0 0,1 0 1,-1 0-1,1-1 0,0 1 0,-1-1 0,1 1 0,0-1 0,-3-3 0,3 2-29,-1 0-1,1-1 1,1 1-1,-1-1 1,0 0-1,1 1 1,0-1 0,0 0-1,0 0 1,0 0-1,0 1 1,1-8-1,0 0-33,0 0-1,1 0 1,0 1-1,1-1 1,0 1 0,1-1-1,0 1 1,1 0-1,8-16 1,10-7-20,2 1 0,1 2 0,2 0 0,1 2 0,1 1-1,44-32 1,-24 19-3,57-59-1,-87 69 1,-20 22 4,-14 15 3,7 0 24,-1 0 0,1 0 0,1 0 0,-1 1-1,1 0 1,1 1 0,0 0 0,0 0 0,0 0 0,1 1-1,1-1 1,0 1 0,-5 14 0,9-24-14,0 1 0,0 0 1,0-1-1,0 1 0,0 0 0,0-1 0,0 1 1,0-1-1,0 1 0,0 0 0,0-1 1,0 1-1,1-1 0,-1 1 0,0-1 1,0 1-1,1 0 0,-1-1 0,0 1 0,1-1 1,-1 1-1,0-1 0,1 1 0,-1-1 1,1 0-1,-1 1 0,1-1 0,-1 1 0,1-1 1,-1 0-1,2 1 0,24 2 81,26-14-21,-33 3-60,-1-1-1,0 0 1,-1-1 0,1-1-1,-2 0 1,0-2-1,0 0 1,-1 0 0,-1-2-1,0 1 1,-1-2-1,-1 0 1,0-1-1,-1 0 1,-1 0 0,-1-1-1,0 0 1,-1-1-1,-2 0 1,1 0-1,6-39 1,-11 20-18,-9 29 25,-10 18 71,3 8-82,1 1 0,0 0 0,2 1 0,0 0-1,1 0 1,0 1 0,2 1 0,-7 23-1,10-28-1,0 1 0,2 0 0,-1 0 0,2 0 0,0 1 0,1-1 0,3 31 0,-2-46 2,0 0 0,1 0 0,-1-1 0,1 1 0,-1 0 0,1-1 0,0 1 0,0 0 0,0-1 0,0 1 0,0-1 0,0 1 0,0-1 0,0 1 0,1-1 0,-1 0 0,0 0 0,1 0 0,-1 1 0,1-1 0,0-1 0,-1 1 0,1 0 0,0 0 0,-1-1 0,1 1 0,0-1 0,0 1 0,0-1 0,-1 0 0,1 0 0,0 1 0,0-1 0,0-1 0,3 1 0,1-1 14,0 0 0,-1 0 0,1 0-1,-1 0 1,1-1 0,-1 0 0,1-1 0,-1 1-1,0-1 1,7-4 0,8-10 10,-2 0-1,0-1 1,-1-1-1,-1-1 1,0 0-1,-2-1 1,-1-1-1,14-27 0,-12 17 96,-2 0-1,-1-1 0,-1-1 0,-2 0 0,7-48 0,-14 58 94,-24 69-22,4 10-192,-16 86 0,29-113 0,1 1 0,2 0 0,1 0 0,1-1 0,4 31 0,-4-56 0,0-1 0,1 0 0,-1 0 0,1 0 0,-1 0 0,1 0 0,0 0 0,-1 0 0,1 0 0,0 0 0,1 0 0,-1 0 0,0-1 0,0 1 0,1 0 0,-1-1 0,1 1 0,-1-1 0,1 1 0,0-1 0,-1 0 0,1 0 0,0 0 0,0 0 0,0 0 0,3 1 0,-4-3 0,-1 1 0,1-1 0,0 0 0,-1 0 0,1 1 0,-1-1 0,1 0 0,-1 0 0,1 1 0,-1-1 0,0 0 0,1 0 0,-1 0 0,0 0 0,0 0 0,0 0 0,0 0 0,0 1 0,0-1 0,0 0 0,0 0 0,0 0 0,0 0 0,0-1 0,-2-27 0,2 29 0,-3-16 0,-1-1 0,0 1 0,-1 0 0,-1 0 0,-1 0 0,0 1 0,-1 0 0,-1 1 0,0-1 0,-1 2 0,-1-1 0,0 2 0,-23-22 0,53 43-76,0 0-1,0-2 1,0 0 0,1-1 0,22 4-1,-15-3-239,1-5-1601,-24-1-1921,-14-14-12535</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086"/>
    </inkml:context>
    <inkml:brush xml:id="br0">
      <inkml:brushProperty name="width" value="0.025" units="cm"/>
      <inkml:brushProperty name="height" value="0.025" units="cm"/>
    </inkml:brush>
  </inkml:definitions>
  <inkml:trace contextRef="#ctx0" brushRef="#br0">2 1 19186,'-2'3'2178,"2"-1"-192,11 0 32,9 2-1249,3-2-705,0-1-1954,-7-1-4452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648"/>
    </inkml:context>
    <inkml:brush xml:id="br0">
      <inkml:brushProperty name="width" value="0.025" units="cm"/>
      <inkml:brushProperty name="height" value="0.025" units="cm"/>
    </inkml:brush>
  </inkml:definitions>
  <inkml:trace contextRef="#ctx0" brushRef="#br0">267 101 10442,'0'0'6753,"8"-7"-3304,2-2-2521,4-4 245,2-2 2544,-22 26-131,2-1-3018,-148 196 1186,60-88-1357,32-38-691,108-159-6854,-7 13 4565,46-91-10241,-38 67 10886,-24 45 4762,2 1 3492,-39 71-791,2-1-4446,-11 14-79,-29 85 0,45-108-928,0 1 1,1 0-1,1 0 0,0 0 0,2 1 1,0-1-1,3 32 0,-2-46-97,1 0-1,0-1 1,0 1 0,0-1-1,1 1 1,-1-1-1,1 0 1,0 1-1,0-1 1,0 0 0,0 0-1,1-1 1,-1 1-1,1 0 1,0-1-1,0 1 1,0-1 0,0 0-1,0 0 1,7 3-1,25 3-6390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993"/>
    </inkml:context>
    <inkml:brush xml:id="br0">
      <inkml:brushProperty name="width" value="0.025" units="cm"/>
      <inkml:brushProperty name="height" value="0.025" units="cm"/>
    </inkml:brush>
  </inkml:definitions>
  <inkml:trace contextRef="#ctx0" brushRef="#br0">0 63 15407,'0'0'11178,"77"-23"-10569,-33 23-513,4-2-96,5-3-1442,-1-1-1568,0-6-1282,-4-3-3812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33.737"/>
    </inkml:context>
    <inkml:brush xml:id="br0">
      <inkml:brushProperty name="width" value="0.025" units="cm"/>
      <inkml:brushProperty name="height" value="0.025" units="cm"/>
    </inkml:brush>
  </inkml:definitions>
  <inkml:trace contextRef="#ctx0" brushRef="#br0">1696 278 7079,'-15'-5'2621,"-44"-9"-1561,-167-50-182,171 43 120,-103-23 1,137 40-546,0 1 1,-1 1 0,1 1 0,-1 1-1,1 1 1,0 0 0,-1 2-1,-29 7 1,-10 10-344,0 3 0,-60 31 0,-84 32-7,94-58 358,84-23-138,1 1 0,-1 1 0,1 1 0,1 2 0,-1 0 0,-39 24 0,59-30-293,0 0 0,0 1 0,0 0 0,1 0 0,0 0 0,0 0 0,0 1 0,1 0 0,0 0 0,0 0 0,0 1 0,1-1 0,0 1 0,0 0 1,1 0-1,0 0 0,0 0 0,1 0 0,-1 0 0,2 1 0,-1-1 0,1 0 0,0 1 0,0-1 0,3 11 0,0-3-42,1-1 0,1 0-1,0 1 1,1-2 0,1 1 0,0-1 0,1 0 0,0 0 0,1-1 0,0 0-1,16 15 1,6 3 54,2-2 0,1-1 0,1-2 0,2-1-1,0-2 1,47 20 0,248 86 34,-160-74 292,3-7 0,2-8 1,1-8-1,1-8 0,287 1 1,-402-27-323,0-2 1,0-4-1,0-2 1,-1-2-1,-1-4 1,65-26-1,347-174 333,-431 194-346,-1-1 0,-1-2 0,42-36-1,-66 49-9,-2-1 0,0-1-1,0-1 1,-2 0 0,0 0-1,0-1 1,-2-1 0,0 0-1,14-34 1,-23 47 75,0 0 0,-1 0 1,0 0-1,0 0 0,0 0 0,0-1 0,-1 1 1,0 0-1,0 0 0,0-1 0,-1 1 0,0 0 0,0 0 1,0 0-1,0 0 0,-1 0 0,0 0 0,0 0 0,0 0 1,-5-6-1,-4-3 59,0 0 1,-1 1-1,-1 1 1,-25-20-1,9 7-283,-17-13 172,-2 2 0,-2 2 0,0 2 0,-104-46 1,43 32 0,-167-44 0,188 68-130,-1 4 0,-117-8 0,-191 7-284,273 16 332,-99-3-112,-225 24 0,351-7-1,1 4 0,1 4-1,0 5 1,-166 64-1,-3 34-4741,129-53-619</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322"/>
    </inkml:context>
    <inkml:brush xml:id="br0">
      <inkml:brushProperty name="width" value="0.025" units="cm"/>
      <inkml:brushProperty name="height" value="0.025" units="cm"/>
    </inkml:brush>
  </inkml:definitions>
  <inkml:trace contextRef="#ctx0" brushRef="#br0">246 23 13965,'0'0'7405,"-10"-5"-4539,3 2-2395,5 1-356,-1 0 0,1 1 0,-1-1 0,0 1 0,1 0 0,-1 0 0,0 0 0,0 0 0,0 0 0,0 1 1,0-1-1,0 1 0,0 0 0,0 0 0,0 0 0,0 0 0,1 0 0,-1 1 0,0-1 0,0 1 0,0 0 0,0 0 0,0 0 0,-3 2 0,-6 6 172,0 0-1,0 0 0,1 2 0,-18 20 0,24-25-251,0 0-1,1 0 1,-1 1 0,2 0-1,-1-1 1,0 1 0,1 0 0,1 1-1,-1-1 1,1 1 0,-1 9 0,3-16-32,0 0 0,0 0 0,0 0 0,0 0 0,0 0 0,1 0 0,-1 0 0,0 0 0,1 0 0,-1 0 0,1 0 0,-1 0 0,1 0 0,0 0 1,-1 0-1,1 0 0,0 0 0,-1-1 0,1 1 0,0 0 0,0-1 0,0 1 0,0 0 0,0-1 0,0 1 0,0-1 0,0 1 0,0-1 0,0 0 1,0 1-1,0-1 0,0 0 0,2 0 0,45 4 44,-29-4-92,-17 1 32,83 12-1132,-80-12 1074,0 0-1,0 1 1,0 0-1,0 0 0,0 0 1,-1 0-1,1 1 1,-1 0-1,1 0 1,-1 0-1,0 0 1,0 1-1,-1 0 0,4 4 1,-6-7 85,0 0 0,0 1 0,0-1 0,-1 1 0,1-1 0,-1 1 0,1 0 0,-1-1 0,0 1 0,0-1 0,1 1 0,-1 0 0,0-1 0,0 1 0,-1 0 0,1-1 1,0 1-1,0-1 0,-1 1 0,1 0 0,-1-1 0,0 1 0,1-1 0,-1 1 0,0-1 0,0 0 0,0 1 0,0-1 0,0 0 0,0 0 0,0 1 0,0-1 0,-1 0 0,-2 1 0,-5 5 354,0 0-1,-1-1 1,-19 9 0,18-10-88,-22 13 150,-1-2-1,0-1 1,-62 17 0,95-32-990,-4 0-39,5-3-4744,7-12-1901</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911"/>
    </inkml:context>
    <inkml:brush xml:id="br0">
      <inkml:brushProperty name="width" value="0.025" units="cm"/>
      <inkml:brushProperty name="height" value="0.025" units="cm"/>
    </inkml:brush>
  </inkml:definitions>
  <inkml:trace contextRef="#ctx0" brushRef="#br0">117 1 6758,'0'0'20841,"-1"11"-19586,-1 5-979,-2 0 1,0 0-1,0 0 1,-2-1-1,0 1 0,0-1 1,-2-1-1,-16 26 1,11-21-37,8-13-136,1 0 1,0 0-1,0 0 0,1 0 1,-1 1-1,1-1 0,1 1 1,-1 0-1,1 0 0,-2 13 1,4-19-104,0 0 1,1-1-1,-1 1 1,0 0-1,1 0 1,-1-1-1,1 1 1,-1 0 0,1 0-1,-1-1 1,1 1-1,0-1 1,-1 1-1,1 0 1,0-1-1,-1 1 1,1-1-1,0 0 1,0 1-1,-1-1 1,1 0 0,0 1-1,0-1 1,0 0-1,0 0 1,-1 0-1,1 1 1,0-1-1,2 0 1,31 1-10,-27-1 7,15 1-252,-7 0-913,-1 0 1,1-1-1,-1 0 1,1-1-1,-1-1 1,0-1-1,1 0 1,-1 0-1,0-1 1,23-11-1,-13-1-8534</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426"/>
    </inkml:context>
    <inkml:brush xml:id="br0">
      <inkml:brushProperty name="width" value="0.025" units="cm"/>
      <inkml:brushProperty name="height" value="0.025" units="cm"/>
    </inkml:brush>
  </inkml:definitions>
  <inkml:trace contextRef="#ctx0" brushRef="#br0">102 19 11435,'0'0'9604,"-10"3"-7384,5-2-2112,0 0-1,0 1 0,0 0 0,1 0 1,-1 0-1,1 0 0,-1 1 1,1-1-1,0 1 0,0 0 0,0 1 1,1-1-1,-1 1 0,1-1 1,0 1-1,0 0 0,0 0 0,0 0 1,1 1-1,-1-1 0,1 1 1,1-1-1,-1 1 0,0 0 0,1 0 1,0 0-1,0 0 0,1 0 1,-1 0-1,1 5 0,0-10-105,0 1 0,1 0 0,-1-1 0,0 1 0,0-1 0,1 1-1,-1-1 1,0 1 0,1-1 0,-1 1 0,1-1 0,-1 0 0,0 1 0,1-1 0,-1 1 0,1-1-1,-1 0 1,1 1 0,-1-1 0,1 0 0,-1 0 0,1 0 0,-1 1 0,1-1 0,0 0 0,-1 0 0,1 0-1,-1 0 1,1 0 0,0 0 0,-1 0 0,1 0 0,-1 0 0,1 0 0,-1 0 0,1 0 0,0-1-1,-1 1 1,1 0 0,-1 0 0,1-1 0,-1 1 0,1-1 0,27-13 42,-13 0-116,-1-1-1,-1 0 1,0-1-1,-1-1 1,-1 0 0,10-19-1,-27 47 664,-5 7-370,1 0 0,2 1 0,0 0 0,0 1 0,-3 20 0,10-39-219,1-1 0,0 1 1,0-1-1,0 1 0,0-1 1,0 1-1,0-1 1,0 1-1,0-1 0,0 1 1,0-1-1,0 1 0,0-1 1,0 1-1,1-1 0,-1 1 1,0-1-1,0 1 1,0-1-1,1 1 0,-1-1 1,0 1-1,1-1 0,-1 0 1,0 1-1,1-1 1,-1 1-1,0-1 0,1 0 1,-1 0-1,1 1 0,-1-1 1,1 0-1,-1 0 0,1 1 1,-1-1-1,1 0 1,-1 0-1,1 0 0,-1 0 1,1 0-1,-1 0 0,1 0 1,-1 0-1,1 0 1,-1 0-1,1 0 0,-1 0 1,1 0-1,-1 0 0,1 0 1,-1-1-1,1 1 0,-1 0 1,1 0-1,0-1 1,29-13 102,54-48-616,-59 42 171,51-32 0,-76 51 346,1 1 1,-1-1-1,0 1 0,1 0 0,-1-1 0,1 1 0,-1 0 0,1 0 0,-1-1 1,1 1-1,-1 0 0,1 0 0,0 0 0,-1 0 0,1 0 0,-1-1 0,1 1 1,-1 0-1,1 0 0,0 0 0,-1 1 0,1-1 0,-1 0 0,1 0 0,-1 0 1,1 0-1,-1 0 0,1 1 0,-1-1 0,1 0 0,-1 0 0,1 1 0,-1-1 0,1 1 1,-1-1-1,1 0 0,0 1 0,0 25 522,-16 35 401,14-58-905,-7 33 859,13-27 428,12-16-729,15-19-993,-22 17 302,1 0 1,0 1-1,14-9 0,-5 9-4625,2 5-4281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847"/>
    </inkml:context>
    <inkml:brush xml:id="br0">
      <inkml:brushProperty name="width" value="0.025" units="cm"/>
      <inkml:brushProperty name="height" value="0.025" units="cm"/>
    </inkml:brush>
  </inkml:definitions>
  <inkml:trace contextRef="#ctx0" brushRef="#br0">175 0 4164,'0'0'19992,"-5"10"-19901,-3 0-70,5-7-14,1 0 0,-1 1-1,1 0 1,0-1 0,0 1 0,0 0 0,0 0 0,1 0-1,-1 0 1,0 5 0,1 2 184,0-1 0,0 1 0,1 0 0,1 0 0,0-1 0,3 16 0,2 31-209,-7-32 483,0 0 0,-2-1 0,-1 1 1,-1-1-1,-1 0 0,-1 0 0,-1-1 1,-1 0-1,-1 0 0,-1-1 0,-2-1 1,-16 24-1,6-24 232,23-20-691,-1-1 0,1 0 1,0 0-1,-1 0 0,1 1 1,-1-1-1,1 0 0,-1 0 1,1 0-1,-1 0 0,1 0 1,-1 0-1,1 0 0,-1 0 0,1 0 1,-1 0-1,1 0 0,-1 0 1,1 0-1,-1-1 0,1 1 1,-1 0-1,1 0 0,-1 0 1,1-1-1,0 1 0,-1 0 1,1-1-1,-1 1 0,1 0 1,0-1-1,-1 1 0,1 0 1,0-1-1,-1 1 0,1-1 1,0 1-1,0-1 0,0 1 1,-1 0-1,1-1 0,0 1 1,0-1-1,0 1 0,0-1 0,0 1 1,0-1-1,0 1 0,0-1 1,0 1-1,0-1 0,0 1 1,0-1-1,0 1 0,0-1 1,1 0-1,-2-16-6,2 0 0,0-1 0,1 1 0,1 0 0,1 0 0,0 0 0,1 1 0,1 0 0,0 0 0,1 0 0,1 0 0,1 1 0,0 1 0,1-1 0,0 2 0,1-1 0,1 1 0,0 1 0,0 0 0,1 1 0,1 0 0,0 1 0,1 1 0,0 0 0,0 1 0,27-11 0,3 3-488,10-3-3588,-2-3-4524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6.976"/>
    </inkml:context>
    <inkml:brush xml:id="br0">
      <inkml:brushProperty name="width" value="0.025" units="cm"/>
      <inkml:brushProperty name="height" value="0.025" units="cm"/>
    </inkml:brush>
  </inkml:definitions>
  <inkml:trace contextRef="#ctx0" brushRef="#br0">68 1 8200,'0'0'15470,"-8"10"-14461,0-1-797,0 1-1,1 0 0,1 0 0,-9 17 0,13-22-153,-1 1-1,1 0 0,0 0 0,0 0 1,1 0-1,0 0 0,0 0 0,0 0 1,1 0-1,0 0 0,0 0 1,1 1-1,1 7 0,-2-13-50,1 0 0,-1 0 0,1 0 1,0 0-1,-1 0 0,1 0 0,0 0 0,-1-1 0,1 1 0,0 0 0,0 0 0,0-1 0,0 1 1,0-1-1,0 1 0,0-1 0,0 1 0,0-1 0,0 0 0,0 1 0,0-1 0,0 0 0,0 0 1,0 0-1,1 0 0,-1 0 0,0 0 0,0 0 0,0 0 0,0 0 0,0 0 0,0-1 0,0 1 1,0 0-1,0-1 0,0 1 0,0-1 0,2 0 0,39-21 415,-18 3-229,40-44-1,-5 3-48,-59 60-144,0 0 0,1 0 0,-1 0 0,0 0 1,0 0-1,0-1 0,0 1 0,0 0 0,0 0 0,0 0 0,0 0 0,0 0 1,1 0-1,-1 0 0,0 0 0,0 0 0,0 0 0,0 0 0,0 0 0,0 0 0,1 0 1,-1 0-1,0 0 0,0 0 0,0 0 0,0 0 0,0 0 0,0 0 0,0 0 1,0 0-1,1 0 0,-1 0 0,0 1 0,0-1 0,0 0 0,0 0 0,0 0 1,0 0-1,0 0 0,0 0 0,0 0 0,0 0 0,1 0 0,-1 0 0,0 1 1,0-1-1,0 0 0,0 0 0,0 0 0,0 0 0,0 0 0,0 0 0,0 0 0,0 1 1,0-1-1,0 0 0,0 0 0,0 0 0,0 0 0,0 0 0,1 14 45,-5 15 186,-1-4-36,2-18-172,1 1 1,0 0 0,0 0 0,1-1-1,0 1 1,1 0 0,0 0 0,0 0 0,2 14-1,-1-21-20,-1 0 0,1 0 0,0-1 0,-1 1 0,1 0 0,0 0-1,0-1 1,-1 1 0,1 0 0,0-1 0,0 1 0,0 0 0,0-1 0,0 0-1,0 1 1,0-1 0,0 1 0,0-1 0,0 0 0,0 0 0,0 0 0,0 0 0,0 0-1,1 0 1,-1 0 0,0 0 0,0 0 0,0 0 0,1-1 0,34-9 145,-21 1-114,-1 0 0,0 0-1,0-2 1,-1 0 0,17-17-1,-20 17-21,2 0 1,-1 1-1,1 0 0,0 1 0,1 1 0,0 0 0,18-8 0,-31 16-9,0 0 0,1 0 0,-1 0 0,0 0 0,1 0 0,-1 0 0,0 0 0,1 0 0,-1 0-1,0 0 1,1 0 0,-1 1 0,0-1 0,0 0 0,1 0 0,-1 0 0,0 0 0,0 0 0,1 1 0,-1-1 0,0 0 0,0 0 0,1 1-1,-1-1 1,0 0 0,0 0 0,0 1 0,0-1 0,1 0 0,-1 1 0,0-1 0,0 0 0,0 0 0,0 1 0,0-1 0,0 0 0,0 1 0,0-1-1,0 0 1,0 1 0,0-1 0,0 0 0,0 1 0,0-1 0,0 21 244,-1-16-156,-9 52 493,7-50-704,1 0 1,0 0-1,1 0 0,-1 0 1,2 0-1,-1 0 1,1 0-1,0 0 1,0 1-1,2 11 1,-1-18-52,-1 0 0,1 0 0,-1-1 0,1 1 0,-1 0 0,1-1 0,0 1 0,-1 0 0,1-1 0,0 1 0,-1-1 0,1 1 0,0-1 0,0 0 0,0 1 0,-1-1 0,1 0 0,0 1 0,0-1 1,0 0-1,0 0 0,-1 0 0,1 0 0,0 0 0,0 0 0,0 0 0,0 0 0,0 0 0,0 0 0,-1 0 0,1-1 0,0 1 0,0 0 0,0-1 0,1 0 0,29-15-4490,-1-9-880</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7.302"/>
    </inkml:context>
    <inkml:brush xml:id="br0">
      <inkml:brushProperty name="width" value="0.025" units="cm"/>
      <inkml:brushProperty name="height" value="0.025" units="cm"/>
    </inkml:brush>
  </inkml:definitions>
  <inkml:trace contextRef="#ctx0" brushRef="#br0">149 95 11787,'0'0'6262,"-12"12"-2370,5-4-3451,-68 83 3328,68-81-3434,0 1 0,1-1 1,0 1-1,0 0 0,1 0 1,1 1-1,0 0 1,-4 17-1,8-28-328,-1 0 1,1 0-1,0 0 1,0 0-1,0 0 1,0 0-1,0 0 1,0 0-1,0 0 1,0 0-1,0 0 1,0 0-1,0 0 1,0 0-1,1 0 1,-1 0-1,1 0 1,-1 0-1,0 0 1,1 0-1,0-1 1,-1 1-1,1 0 1,-1 0-1,1 0 1,0-1-1,0 1 1,-1 0-1,1-1 1,0 1-1,0 0 1,0-1-1,0 0 1,0 1-1,0-1 1,0 1-1,0-1 1,0 0-1,0 0 1,0 1-1,0-1 1,0 0-1,0 0 1,0 0-1,0 0 1,0 0-1,0 0 1,1-1-1,5 0-22,-1 0 0,0-1 0,0 0-1,0 0 1,-1 0 0,1-1 0,5-3 0,12-8-138,-1-1 0,-1-2 0,0 0 0,-1-1 1,-1-1-1,-1 0 0,0-2 0,-2 0 1,0-1-1,-2 0 0,0-1 0,16-39 1,-29 59 202,1-1 1,-1 1 0,0 0 0,-1-1 0,1 1 0,-1-1 0,1 1-1,-1-1 1,-1-6 0,1 10-29,0 0 0,0-1-1,0 1 1,0 0 0,0 0 0,0 0-1,0 0 1,-1-1 0,1 1 0,0 0 0,0 0-1,0 0 1,0 0 0,0 0 0,0 0-1,-1 0 1,1-1 0,0 1 0,0 0 0,0 0-1,0 0 1,-1 0 0,1 0 0,0 0-1,0 0 1,0 0 0,-1 0 0,1 0 0,0 0-1,0 0 1,0 0 0,-1 0 0,1 0-1,0 0 1,0 0 0,0 0 0,0 0 0,-1 0-1,1 0 1,0 1 0,0-1 0,0 0-1,0 0 1,0 0 0,-1 0 0,1 0 0,0 0-1,0 1 1,0-1 0,-16 19 713,-6 17-100,-24 53 0,39-73-567,1 0 0,0 0 0,1 0 0,1 1 0,0-1 0,-1 23 0,5-37-101,0 0-1,0 0 1,0-1-1,0 1 0,1 0 1,-1 0-1,0 0 1,1 0-1,-1 0 1,1-1-1,0 1 1,0 0-1,0 0 0,0-1 1,0 1-1,0-1 1,0 1-1,0-1 1,0 1-1,1-1 1,-1 0-1,1 1 1,-1-1-1,1 0 0,-1 0 1,1 0-1,0 0 1,-1-1-1,1 1 1,0 0-1,0-1 1,0 1-1,-1-1 0,1 1 1,0-1-1,0 0 1,3 0-1,3 0-749,1 0 1,-1 0-1,0-1 0,0 0 0,0-1 0,0 0 0,14-5 0,15-11-5505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579"/>
    </inkml:context>
    <inkml:brush xml:id="br0">
      <inkml:brushProperty name="width" value="0.025" units="cm"/>
      <inkml:brushProperty name="height" value="0.025" units="cm"/>
    </inkml:brush>
  </inkml:definitions>
  <inkml:trace contextRef="#ctx0" brushRef="#br0">175 170 8520,'0'0'9129,"-1"-9"-6209,1 7-2711,0 0 1,-1-1-1,1 1 1,-1 0-1,0-1 1,1 1-1,-1 0 1,0 0-1,0 0 1,-1 0-1,1 0 1,0 0-1,-1 0 1,1 0-1,-1 0 1,-1-1-1,1 2-70,0 0 1,-1 0-1,1 1 0,0-1 0,0 1 0,0-1 1,0 1-1,0 0 0,-1 0 0,1 0 0,0 0 1,0 0-1,0 0 0,0 0 0,-1 1 0,1-1 1,0 1-1,0 0 0,0 0 0,0 0 0,0 0 1,0 0-1,0 0 0,-1 1 0,-5 4-51,0-1 0,1 1-1,-1 1 1,1-1 0,1 1-1,-1 0 1,1 1 0,1 0-1,-1 0 1,1 0 0,1 0 0,0 1-1,0 0 1,0 0 0,1 0-1,1 0 1,-1 0 0,1 1-1,1-1 1,-1 11 0,2-18-80,0-1 1,0 1-1,0-1 0,0 1 1,1-1-1,-1 1 1,0 0-1,1-1 0,-1 1 1,1-1-1,0 0 1,-1 1-1,1-1 0,0 1 1,0-1-1,0 0 0,0 0 1,0 1-1,0-1 1,0 0-1,0 0 0,0 0 1,1 0-1,-1 0 1,0-1-1,1 1 0,-1 0 1,1 0-1,-1-1 0,1 1 1,-1-1-1,1 0 1,-1 1-1,1-1 0,-1 0 1,1 0-1,0 0 1,-1 0-1,1 0 0,-1 0 1,1 0-1,-1-1 0,3 0 1,4 0 40,0-1 0,0 0 1,0-1-1,-1 1 0,1-2 1,-1 1-1,11-7 0,6-6-6,-1-1 0,-1-1-1,-1-1 1,-1-1 0,0-1 0,-2 0-1,0-2 1,-2 0 0,0 0-1,16-35 1,-30 55-34,-1-1-1,0 0 1,1 1 0,-1-1 0,-1 0-1,1 1 1,0-1 0,-1 0-1,0 0 1,0 0 0,0-5 0,0 9-4,-1 0 0,1-1 1,0 1-1,0 0 0,0 0 1,0-1-1,0 1 0,0 0 1,0-1-1,-1 1 1,1 0-1,0 0 0,0-1 1,0 1-1,0 0 0,-1 0 1,1 0-1,0-1 0,0 1 1,-1 0-1,1 0 1,0 0-1,0 0 0,-1-1 1,1 1-1,0 0 0,-1 0 1,1 0-1,0 0 0,-1 0 1,1 0-1,0 0 1,0 0-1,-1 0 0,1 0 1,0 0-1,-1 0 0,1 0 1,0 0-1,-1 0 0,-20 20 322,8-3-132,1 2-1,1-1 1,-13 30 0,20-40-175,0 1 0,1 0 1,0 0-1,1 0 1,0 0-1,0 0 1,1 0-1,0 1 1,0-1-1,2 16 1,0-23-17,-1-1-1,1 0 1,-1 1 0,1-1 0,0 0-1,-1 1 1,1-1 0,0 0 0,0 0 0,0 0-1,0 0 1,0 0 0,0 0 0,0 0-1,0 0 1,0 0 0,0 0 0,1-1-1,-1 1 1,0 0 0,0-1 0,1 1-1,-1-1 1,1 0 0,-1 1 0,0-1-1,1 0 1,-1 0 0,1 0 0,-1 0 0,1 0-1,-1 0 1,0 0 0,1 0 0,2-1-1,3 0 26,0-1-1,0 0 0,0 0 0,0 0 0,12-7 0,-3 0-36,-1 0 1,-1-1-1,24-21 0,-33 26-24,1 0-1,-1-1 0,0 1 1,-1-1-1,1 0 1,-1 0-1,0-1 1,-1 1-1,1-1 1,-1 0-1,3-10 0,-50 111-63,41-85 99,0 0 0,1 1-1,0-1 1,1 1-1,0-1 1,0 1 0,1 0-1,1 12 1,-1-20-2,1 0 0,-1-1 0,0 1 0,1-1 0,-1 1 0,1-1 0,0 1 0,0-1 0,-1 1 0,1-1 0,0 0 0,0 1 0,0-1 0,0 0 0,0 0 0,1 0 0,-1 0 0,0 0 0,0 0 0,1 0 0,2 1 0,-1-1 4,0-1 0,0 1-1,0-1 1,0 0 0,0 0 0,0 0 0,0-1 0,0 1 0,0-1-1,0 1 1,0-1 0,-1 0 0,1 0 0,0 0 0,0-1 0,3-1-1,8-5-13,0-1-1,0-1 1,-1 0-1,0-1 1,-1 0-1,0-1 1,-1 0-1,-1-1 1,1 0-1,-2-1 1,0 0-1,-1 0 1,13-30-1,-21 42 8,1 1 1,-1-1-1,1 1 0,-1-1 0,1 1 1,-1-1-1,0 1 0,0-1 0,0 1 1,0-1-1,0 1 0,0-1 0,0 1 1,-1-1-1,1 1 0,-2-3 0,2 3 6,0 1-1,-1 0 0,1 0 1,-1-1-1,1 1 0,-1 0 1,0 0-1,1 0 0,-1 0 0,1 0 1,-1-1-1,1 1 0,-1 0 1,1 0-1,-1 0 0,1 1 1,-1-1-1,0 0 0,1 0 0,-1 0 1,1 0-1,-1 0 0,1 1 1,-1-1-1,1 0 0,-1 0 1,1 1-1,0-1 0,-1 1 0,-5 3 39,1-1-1,0 2 0,0-1 0,1 0 0,-1 1 1,-4 6-1,-27 51 143,34-57-176,0 0 0,0-1 0,1 1 0,0 0 0,0 0 0,0 0 0,0 0 0,1 0 0,0 0 0,0 0 0,0 0 0,1 6 0,0-10-8,0 0 0,0 1 0,0-1 0,0 0 0,0 0 0,1 0 0,-1-1 0,0 1 0,0 0 0,1 0 0,-1-1 0,0 1 0,1-1 0,-1 1 0,1-1 0,-1 1 0,1-1 0,-1 0 0,1 0 0,-1 0 0,0 0 0,1 0 0,-1 0 0,1 0 0,-1 0 0,2-1 0,43-5 0,-38 4-703,-1 0 0,1-1 1,-1 0-1,0 0 0,0 0 0,11-7 1,-16 8 195,0 0 1,1 0-1,-1 0 1,0 0-1,0 0 1,0 0-1,0-1 1,-1 1-1,1-1 1,-1 1-1,1-1 1,-1 1-1,0-1 1,0 0-1,0 0 1,0 0-1,-1 1 1,1-1-1,-1 0 0,1-5 1,-1-13-13918</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923"/>
    </inkml:context>
    <inkml:brush xml:id="br0">
      <inkml:brushProperty name="width" value="0.025" units="cm"/>
      <inkml:brushProperty name="height" value="0.025" units="cm"/>
    </inkml:brush>
  </inkml:definitions>
  <inkml:trace contextRef="#ctx0" brushRef="#br0">0 19 19250,'0'0'11243,"52"-19"-27835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295"/>
    </inkml:context>
    <inkml:brush xml:id="br0">
      <inkml:brushProperty name="width" value="0.025" units="cm"/>
      <inkml:brushProperty name="height" value="0.025" units="cm"/>
    </inkml:brush>
  </inkml:definitions>
  <inkml:trace contextRef="#ctx0" brushRef="#br0">32 1 6438,'0'0'15855,"4"55"-13837,-11-10-32,-4 5-1217,3 8-513,3-1-96,0-1-160,5-6 32,0-8-512,0-12-1763,10-10-1472,-5-15-1154</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635"/>
    </inkml:context>
    <inkml:brush xml:id="br0">
      <inkml:brushProperty name="width" value="0.025" units="cm"/>
      <inkml:brushProperty name="height" value="0.025" units="cm"/>
    </inkml:brush>
  </inkml:definitions>
  <inkml:trace contextRef="#ctx0" brushRef="#br0">7 179 6246,'-1'-9'7100,"0"5"-6801,0 0-2,0 0 0,0 0 0,0 0 0,1 0 0,-1 0-1,1 0 1,0 0 0,0 0 0,1 0 0,-1 0 0,1 0 0,0 0 0,0 1 0,0-1 0,0 0 0,1 0 0,-1 1 0,1-1-1,0 0 1,0 1 0,0 0 0,1 0 0,-1-1 0,1 1 0,0 1 0,0-1 0,0 0 0,5-3 0,10-3 51,1 0 0,0 1 0,1 1 1,-1 1-1,1 1 0,0 1 0,1 0 1,-1 1-1,1 2 0,-1 0 0,1 1 0,39 5 1,-57-4-318,1-1 0,-1 1 1,1 0-1,0 0 1,-1 0-1,0 0 0,1 1 1,-1 0-1,0-1 0,0 1 1,0 0-1,0 0 0,0 1 1,0-1-1,0 1 1,-1-1-1,1 1 0,-1 0 1,0 0-1,0 0 0,0 0 1,0 0-1,-1 1 0,1-1 1,-1 0-1,0 1 1,0-1-1,0 1 0,1 6 1,-2-5 116,0 1 1,0 0 0,0 0 0,-1-1 0,0 1 0,0 0 0,0-1-1,-1 1 1,0-1 0,0 1 0,0-1 0,-1 0 0,0 0-1,0 0 1,0 0 0,0-1 0,-1 1 0,-5 4 0,-1 1-11,-1-1 1,0 0-1,-1-1 0,1-1 1,-1 0-1,-1 0 1,1-1-1,-1-1 1,-1 0-1,1-1 1,0 0-1,-1-1 1,0-1-1,0 0 1,-17 0-1,31-1-152,0-1-1,-1 0 1,1 0-1,0 0 1,-1 0-1,1 0 1,0 0-1,0 0 1,-1 0-1,1 0 1,0 0-1,0 0 1,-1 0-1,1 0 1,0 0-1,-1 0 1,1 0-1,0 0 1,0 0-1,-1 0 1,1 0-1,0 0 1,0-1-1,-1 1 1,1 0-1,0 0 1,0 0-1,0 0 1,-1-1-1,1 1 1,0 0-1,0 0 1,0 0-1,-1-1 1,1 1-1,0 0 1,0 0-1,0-1 1,0 1-1,0 0 1,0 0-1,0-1 1,0 1-1,-1-1 1,12-10-1617,21-8-2615,54-14-7189,-37 18 1949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418"/>
    </inkml:context>
    <inkml:brush xml:id="br0">
      <inkml:brushProperty name="width" value="0.025" units="cm"/>
      <inkml:brushProperty name="height" value="0.025" units="cm"/>
    </inkml:brush>
  </inkml:definitions>
  <inkml:trace contextRef="#ctx0" brushRef="#br0">57 1 18385,'0'0'9321,"-25"51"-7815,17-27-449,-1 4-513,2-3-448,0 3 96,7-4-128,0-1-352,6-5-1153,2-4-1538,2-5-801,-3-8-1473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0:00.662"/>
    </inkml:context>
    <inkml:brush xml:id="br0">
      <inkml:brushProperty name="width" value="0.025" units="cm"/>
      <inkml:brushProperty name="height" value="0.025" units="cm"/>
    </inkml:brush>
  </inkml:definitions>
  <inkml:trace contextRef="#ctx0" brushRef="#br0">176 125 3523,'0'0'7132,"-10"8"-4516,4-4-2333,-16 14 1397,-37 38 1,53-50-1325,0 0 0,1 1 1,-1 0-1,2 0 0,-1 0 0,1 0 0,0 1 1,0 0-1,1 0 0,0 0 0,1 0 1,-3 12-1,2 12 107,2 1-1,0-1 1,3 1 0,9 58 0,-8-77-381,0 0 1,2 0-1,0 0 1,0-1 0,1 1-1,1-2 1,0 1-1,1-1 1,0 0-1,1 0 1,0-1 0,1 0-1,14 12 1,-7-9 62,1 0 0,0 0 0,1-2 0,0-1 0,1 0 1,1-1-1,0-1 0,27 8 0,-37-14-35,0-1-1,0 0 1,0 0 0,1-1-1,-1-1 1,0 0 0,0 0-1,1-1 1,-1-1 0,0 0-1,0 0 1,0-1 0,0-1-1,-1 1 1,1-2 0,-1 1-1,0-2 1,13-8 0,-2-2 93,-2 0-1,1-2 1,-2 0 0,0-2 0,-2 0 0,0 0 0,-1-2 0,-1 0 0,-1 0 0,19-46 0,-21 39 34,-1 0-1,-1 0 1,-1-1-1,-2 0 1,-1 0-1,-1-1 1,-2 0-1,-3-60 1,0 83-237,0 0 0,0 0 0,-1 0 0,0 0 0,-1 0 0,0 0 0,0 0 0,0 1 0,-1-1 0,0 1 0,-1 0 0,0 0 0,0 1 0,-9-10 0,5 8 0,-1 0 0,1 1 0,-1 1 0,-1-1 0,1 2 0,-1-1 0,0 2 0,0-1 0,-13-2 0,-20-3 0,1 3 0,-1 2 0,0 1 0,-58 3 0,92 1 0,-4 1-131,0-1-1,0 2 1,1 0-1,-1 1 1,0 0-1,1 1 1,0 0-1,0 1 1,0 0-1,1 2 1,-1-1 0,2 1-1,-17 13 1,10-5-521,0 1 1,2 1-1,0 1 1,1 0-1,1 1 1,0 0-1,-11 24 1,4-5-7191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056"/>
    </inkml:context>
    <inkml:brush xml:id="br0">
      <inkml:brushProperty name="width" value="0.025" units="cm"/>
      <inkml:brushProperty name="height" value="0.025" units="cm"/>
    </inkml:brush>
  </inkml:definitions>
  <inkml:trace contextRef="#ctx0" brushRef="#br0">89 102 17200,'-4'9'3929,"-28"55"1513,18-38-3782,1 0-1,-12 36 1,25-62-1656,0 0 1,0 0 0,0 0-1,1-1 1,-1 1 0,0 0-1,0 0 1,1 0 0,-1 0-1,0-1 1,0 1-1,1 0 1,-1 0 0,0 0-1,0 0 1,1 0 0,-1 0-1,0 0 1,1 0 0,-1 0-1,0 0 1,1 0-1,-1 0 1,0 0 0,0 0-1,1 0 1,-1 0 0,0 0-1,0 0 1,1 0-1,-1 0 1,0 1 0,1-1-1,-1 0 1,0 0 0,0 0-1,0 0 1,1 1 0,-1-1-1,0 0 1,0 0-1,0 1 1,1-1 0,-1 0-1,0 0 1,0 1 0,0-1-1,0 0 1,0 0-1,0 1 1,1-1 0,-1 0-1,0 0 1,0 1 0,0-1-1,0 0 1,0 1 0,0-1-1,0 0 1,0 1-1,0-1 1,0 0 0,-1 0-1,1 1 1,20-16 57,-9 0-42,-1-1 0,-1 0 1,-1 0-1,0-1 0,-1 0 1,-1 0-1,-1-1 0,0 1 0,3-26 1,-11 79 139,0 34 162,3-66-310,0 0 0,1 0 0,-1 0 1,1 0-1,0-1 0,-1 1 0,2 0 0,-1 0 0,0-1 0,1 1 0,0-1 0,-1 1 0,4 3 0,-3-5-12,1 0 0,-1 0 0,0 0 0,1-1 0,0 1 0,-1-1 0,1 1 0,0-1 0,0 0 0,0 0 0,0 0 0,0 0 0,0-1 0,0 1 0,0-1 0,0 0 0,0 0 0,0 0 0,0 0 0,0 0 0,0-1 0,1 1 0,-1-1 0,0 0 0,-1 0 0,1 0 0,5-3 0,1 0 0,0-1 0,-1 0 0,1 0 0,-1-1 0,0 0 0,-1-1 0,10-9 0,-4 1 0,-1-1 0,0 0 0,-2 0 0,1-1 0,-2-1 0,-1 1 0,0-1 0,-1-1 0,9-35 0,-18 52 0,-3 9 0,-6 13 0,-3 11 0,4-10 0,0 1 0,1 0 0,1 0 0,2 1 0,0 0 0,-5 45 0,10-67 0,1-1 0,0 1 0,0 0 0,0 0 0,0-1 0,0 1 0,0 0 0,0 0 0,0-1 0,0 1 0,0 0 0,1-1 0,-1 1 0,0 0 0,0-1 0,1 1 0,-1 0 0,0-1 0,1 1 0,-1 0 0,1-1 0,-1 1 0,1-1 0,-1 1 0,1-1 0,-1 1 0,1-1 0,-1 1 0,1-1 0,0 0 0,-1 1 0,1-1 0,0 0 0,0 1 0,1-1 0,1 0 0,-1-1 0,0 1 0,0 0 0,0-1 0,0 1 0,0-1 0,0 0 0,0 0 0,0 0 0,3-2 0,4-2 0,0-1 0,0-1 0,-1 1 0,8-9 0,0-4 0,-1-1 0,0-1 0,-1 0 0,-2-1 0,0 0 0,-1-1 0,13-42 0,-68 206 0,40-130 0,-3 7 0,0 1 0,2 1 0,-5 27 0,10-46-3,-1-1 0,1 0 0,0 1 0,0-1 0,0 0 0,0 0 0,0 1 0,0-1 0,0 0-1,0 1 1,0-1 0,0 0 0,0 1 0,0-1 0,0 0 0,0 1 0,0-1 0,0 0 0,0 1 0,0-1 0,1 0 0,-1 0 0,0 1 0,0-1 0,0 0 0,0 1 0,1-1 0,-1 0 0,0 0-1,0 0 1,0 1 0,1-1 0,-1 0 0,0 0 0,1 0 0,-1 1 0,0-1 0,0 0 0,1 0 0,-1 0 0,0 0 0,1 0 0,-1 0 0,0 0 0,1 0 0,-1 0 0,0 0 0,0 0 0,1 0-1,-1 0 1,0 0 0,1 0 0,-1 0 0,0 0 0,1 0 0,-1 0 0,0 0 0,1 0 0,-1-1 0,0 1 0,15-9-1145,-15 9 875,3-4-1080,0 0 0,0 0 0,0-1 1,-1 1-1,0-1 0,3-7 0,4-11-7237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507"/>
    </inkml:context>
    <inkml:brush xml:id="br0">
      <inkml:brushProperty name="width" value="0.025" units="cm"/>
      <inkml:brushProperty name="height" value="0.025" units="cm"/>
    </inkml:brush>
  </inkml:definitions>
  <inkml:trace contextRef="#ctx0" brushRef="#br0">174 51 4516,'0'0'18957,"1"-8"-15065,-1 7-3801,1 0 4,0 0 1,-1-1-1,0 1 0,1 0 0,-1 0 1,0 0-1,0-1 0,1 1 1,-1 0-1,0 0 0,0-1 1,0 1-1,-1 0 0,1 0 0,0-1 1,0 1-1,-1 0 0,1 0 1,-1 0-1,1-1 0,-1 1 1,1 0-1,-1 0 0,0 0 1,1 0-1,-1 0 0,0 0 0,0 0 1,0 0-1,0 1 0,0-1 1,0 0-1,0 0 0,0 1 1,0-1-1,0 1 0,0-1 0,0 1 1,-1-1-1,1 1 0,0 0 1,0-1-1,-1 1 0,1 0 1,0 0-1,0 0 0,-1 0 0,1 0 1,0 0-1,0 1 0,-1-1 1,1 0-1,0 0 0,-2 2 1,-6 0-93,0 1 1,1 0 0,0 1-1,-1 0 1,1 0 0,1 1-1,-1 0 1,1 0-1,0 1 1,0 0 0,0 0-1,1 0 1,0 1 0,0 0-1,0 0 1,1 1 0,1 0-1,-5 8 1,9-16-4,0 1 0,-1-1 1,1 1-1,0-1 0,0 0 0,0 1 0,0-1 0,0 1 1,0-1-1,0 1 0,0-1 0,0 1 0,0-1 0,0 1 1,0-1-1,0 0 0,1 1 0,-1-1 0,0 1 0,0-1 1,0 1-1,1-1 0,-1 0 0,0 1 0,0-1 0,1 0 1,-1 1-1,0-1 0,1 0 0,-1 1 0,0-1 0,1 1 1,21 5 7,36-7-36,-43 0-17,-7 1-92,-1 0 0,0 0 0,1 1 0,-1-1 0,0 2-1,0-1 1,0 1 0,0 0 0,0 1 0,12 5 0,-16-5 111,0-1 0,0 0 1,0 1-1,0 0 1,0 0-1,-1 0 1,1 0-1,-1 0 0,0 0 1,0 1-1,0-1 1,0 1-1,0-1 1,-1 1-1,0 0 0,0 0 1,0 0-1,0-1 1,0 1-1,-1 0 1,0 7-1,0-6 103,0 0-1,0 0 1,-1 0 0,0 0-1,0 0 1,0 0 0,-1 0-1,1 0 1,-1-1 0,-1 1-1,1-1 1,0 1 0,-1-1-1,0 0 1,0 0 0,0 0-1,-1 0 1,1-1 0,-7 5-1,4-3-32,-1 0-1,0-1 1,1 0-1,-2 0 1,1-1-1,0 0 1,-1 0-1,1-1 1,-1 1-1,0-2 1,-14 2-1,21-3-161,0 1 0,0-1 0,1 0 0,-1 0 0,0 0 0,0-1 0,0 1 0,0 0 0,1 0 0,-1 0 0,0-1 0,0 1-1,0 0 1,1-1 0,-1 1 0,0-1 0,0 1 0,1-1 0,-1 1 0,0-1 0,1 1 0,-1-1 0,1 0 0,-1 1 0,1-1 0,-1 0 0,1 1 0,-1-1-1,1 0 1,0 0 0,-1 1 0,1-1 0,0 0 0,0 0 0,-1-1 0,1-1-970,0-1-1,0 1 1,0 0-1,0 0 1,0 0 0,1-1-1,-1 1 1,1 0-1,1-3 1,13-23-12338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837"/>
    </inkml:context>
    <inkml:brush xml:id="br0">
      <inkml:brushProperty name="width" value="0.025" units="cm"/>
      <inkml:brushProperty name="height" value="0.025" units="cm"/>
    </inkml:brush>
  </inkml:definitions>
  <inkml:trace contextRef="#ctx0" brushRef="#br0">55 125 8168,'0'0'21898,"7"-9"-20505,-3 3-1258,1 0-64,0-1-1,-1 0 1,1-1 0,-1 1-1,0-1 1,-1 0-1,0 1 1,0-2 0,-1 1-1,0 0 1,1-10-1,-3 17-70,0 1-1,0-1 0,-1 1 1,1-1-1,0 1 0,0 0 1,0-1-1,-1 1 0,1 0 1,0-1-1,0 1 0,-1 0 1,1-1-1,0 1 0,-1 0 1,1-1-1,0 1 1,-1 0-1,1 0 0,-1 0 1,1-1-1,0 1 0,-1 0 1,1 0-1,-1 0 0,1 0 1,0 0-1,-1 0 0,1 0 1,-1 0-1,1 0 0,-1 0 1,1 0-1,-1 0 0,1 0 1,0 0-1,-1 0 0,1 0 1,-1 0-1,1 0 0,0 1 1,-1-1-1,1 0 0,-1 0 1,1 1-1,0-1 0,-1 0 1,1 0-1,0 1 0,-1-1 1,1 0-1,0 1 0,-1 0 1,-20 14-7,13-6 30,1 0 0,0 1 0,1 0 0,0 0 0,0 0 0,1 1 0,0 0 0,1 0 0,1 0 0,-1 0 0,2 1 0,0-1 0,0 1 0,1 0 0,0 14 0,1-24-54,0 0 1,1-1-1,-1 1 0,0 0 1,1 0-1,-1-1 0,1 1 1,0 0-1,-1-1 1,1 1-1,0 0 0,0-1 1,0 0-1,0 1 0,0-1 1,1 1-1,-1-1 0,0 0 1,0 0-1,1 0 0,2 2 1,0-1-162,0 0-1,0-1 1,0 0 0,0 1 0,0-1 0,0-1 0,0 1 0,0 0-1,6-1 1,0 0-680,1-1 0,-1 0 0,1 0 0,-1-1 0,0 0 0,0-1 0,13-5 0,20-14-9415</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1.412"/>
    </inkml:context>
    <inkml:brush xml:id="br0">
      <inkml:brushProperty name="width" value="0.025" units="cm"/>
      <inkml:brushProperty name="height" value="0.025" units="cm"/>
    </inkml:brush>
  </inkml:definitions>
  <inkml:trace contextRef="#ctx0" brushRef="#br0">299 74 4260,'0'0'15054,"-11"-5"-11098,-3-1-3094,1 1 0,-1 0 0,0 1 1,0 1-1,0 0 0,-1 1 0,-21-1 0,25 3-536,-64 4 890,71-4-1184,0 0 0,0 1 0,0 0 0,-1 0 0,1 0 0,0 1 0,1-1 1,-1 1-1,0 0 0,0 0 0,1 0 0,-1 1 0,1-1 0,-6 6 0,9-8-31,-1 1 0,1-1-1,0 0 1,-1 1-1,1-1 1,0 1 0,-1-1-1,1 1 1,0-1-1,-1 1 1,1-1 0,0 1-1,0 0 1,0-1-1,0 1 1,0-1-1,-1 1 1,1-1 0,0 1-1,0 0 1,0-1-1,1 1 1,-1-1 0,0 1-1,0-1 1,0 1-1,0-1 1,0 1 0,1 0-1,-1-1 1,0 1-1,0-1 1,1 1 0,-1-1-1,0 0 1,1 1-1,-1-1 1,1 1-1,-1-1 1,1 0 0,-1 1-1,0-1 1,1 0-1,-1 1 1,1-1 0,0 0-1,-1 0 1,1 1-1,-1-1 1,1 0 0,-1 0-1,1 0 1,-1 0-1,1 0 1,0 0 0,39 4-97,-34-4 52,41 2-196,63 12 0,-98-12 220,0 0 0,-1 1 0,1 0 0,-1 1 0,0 1 0,0 0 0,-1 0 0,0 1-1,1 0 1,-2 1 0,10 8 0,-16-13 19,-1 1 0,1-1 1,-1 1-1,0 0 0,0-1 0,0 1 1,0 0-1,0 0 0,-1 0 0,0 1 1,1-1-1,-1 0 0,0 0 0,-1 1 1,1-1-1,0 1 0,-1-1 0,0 1 1,0-1-1,0 0 0,0 1 0,-1-1 1,1 1-1,-1-1 0,0 0 0,0 1 1,0-1-1,0 0 0,-1 0 0,1 1 0,-1-1 1,0-1-1,0 1 0,0 0 0,0 0 1,-4 3-1,-4 5 92,-1 0 0,0-1 0,-1 0 0,0-1 0,-1 0 0,-25 13 0,18-13 64,-1 0 0,-41 12 0,54-18-125,-1-1 0,0 0 0,0-1 0,0 0 0,0 0 0,1-1 0,-1 0 0,0-1 0,0 0 0,-11-2 0,18 2-50,1 0-1,-1 1 1,1-1 0,0 0-1,-1 1 1,1-1 0,0 0-1,0 0 1,0 0 0,-1 0-1,1 0 1,0-1 0,0 1-1,1 0 1,-1 0 0,0-1-1,0 1 1,1 0 0,-1-1-1,0 1 1,1-1 0,0 1-1,-1-1 1,1 1 0,0-1-1,0 1 1,-1-1 0,1 1-1,0-1 1,1 1 0,-1-1-1,0 1 1,0-1 0,1 1-1,-1-1 1,1 1 0,0-2-1,1-4-180,1 1-1,-1-1 0,1 1 1,0 0-1,1 0 0,0 0 0,5-6 1,154-148-8711,-58 61-1085,-51 44-194</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129"/>
    </inkml:context>
    <inkml:brush xml:id="br0">
      <inkml:brushProperty name="width" value="0.025" units="cm"/>
      <inkml:brushProperty name="height" value="0.025" units="cm"/>
    </inkml:brush>
  </inkml:definitions>
  <inkml:trace contextRef="#ctx0" brushRef="#br0">135 1 10634,'0'0'14777,"-8"9"-13074,-5 9-1333,0 1 1,1 0 0,2 1 0,0 0-1,1 1 1,1 0 0,0 0-1,-4 27 1,6-20-217,1 1 1,1 0-1,0 34 0,4-56-156,0-1 0,0 1 1,0-1-1,1 1 0,0-1 0,0 1 0,1-1 0,-1 1 0,2-1 0,-1 0 0,0 0 0,1 0 0,1 0 0,-1-1 0,1 1 0,-1-1 0,1 0 0,1 0 1,-1 0-1,7 5 0,-11-9-160,1-1 1,0 1 0,0 0 0,-1 0-1,1-1 1,0 1 0,0-1 0,0 1 0,0-1-1,0 1 1,0-1 0,0 1 0,0-1-1,0 0 1,0 0 0,0 1 0,0-1-1,0 0 1,0 0 0,0 0 0,0 0-1,0 0 1,0 0 0,0-1 0,0 1-1,0 0 1,0 0 0,2-1 0,-3-1-203,1 1-1,-1 0 1,1-1 0,-1 1 0,1-1 0,-1 1 0,0 0 0,0-1 0,1 1 0,-1-1 0,0 1 0,-1-1-1,1 1 1,0-1 0,0 1 0,0 0 0,-1-2 0,-14-42-5401,7 26 5794,0 3-179,-24-43 1242,30 56-515,0 1 1,0-1-1,0 1 1,-1 0-1,1-1 0,0 1 1,-1 0-1,0 0 1,-5-3-1,8 5-482,-1 0-1,1 0 1,0 0 0,0 1-1,-1-1 1,1 0 0,0 0-1,0 0 1,0 0 0,-1 0-1,1 0 1,0 0 0,0 1-1,0-1 1,-1 0 0,1 0 0,0 0-1,0 0 1,0 1 0,0-1-1,-1 0 1,1 0 0,0 0-1,0 1 1,0-1 0,0 0-1,0 0 1,0 1 0,0-1-1,0 0 1,0 0 0,0 1-1,0-1 1,0 0 0,0 0-1,0 0 1,0 1 0,0-1-1,0 0 1,0 0 0,0 1-1,0-1 1,0 0 0,0 0 0,0 1-1,0-1 1,1 0 0,-1 0-1,0 0 1,0 1 0,0-1-1,0 0 1,1 0 0,-1 0-1,0 0 1,0 1 0,0-1-1,1 0 1,-1 0 0,10 17 849,-5-12-843,1-1 0,0 0 1,1-1-1,-1 1 0,1-1 0,-1 0 1,1-1-1,0 0 0,0 0 0,0 0 0,0-1 1,1 0-1,-1 0 0,0-1 0,0 0 1,1 0-1,-1-1 0,0 0 0,0 0 0,8-3 1,1 0-92,0 0 1,0-2-1,0 0 1,-1-1-1,1 0 1,-2-1-1,22-15 1,-31 20 30,-1 0 0,1-1 0,-1 1 0,1-1 0,-1 0 0,0 0 0,0-1 0,-1 1 0,1-1 0,-1 0 0,0 0 0,-1 0 0,1 0 0,-1 0 0,0 0 0,0-1 0,0 1 0,0-9 0,-2 13-20,0 1 0,0 0 0,0-1 0,0 1 0,0-1 0,0 1-1,0-1 1,0 1 0,-1-1 0,1 1 0,0 0 0,0-1-1,-1 1 1,1-1 0,0 1 0,0 0 0,-1-1 0,1 1 0,0 0-1,-1-1 1,1 1 0,-1 0 0,1 0 0,0-1 0,-1 1 0,1 0-1,-1 0 1,1 0 0,-1 0 0,1-1 0,0 1 0,-1 0 0,1 0-1,-1 0 1,1 0 0,-1 0 0,1 0 0,-1 0 0,1 0-1,-1 0 1,1 1 0,-1-1 0,1 0 0,0 0 0,-1 0 0,1 0-1,-1 1 1,0-1 0,-23 13 255,17-5-233,0-1 1,0 2-1,0-1 1,1 1-1,1 0 1,-1 0 0,1 0-1,1 1 1,-7 19-1,6-12-31,0 0 0,1 1 0,1 0 0,1-1 0,-1 21 0,3-37-13,0 1 1,0-1-1,0 0 1,0 0-1,0 0 1,0 0-1,0 0 1,0 0-1,0 0 0,1 1 1,-1-1-1,0 0 1,1 0-1,-1 0 1,1 0-1,-1 0 1,1 0-1,0 0 1,-1-1-1,1 1 1,0 0-1,-1 0 1,1 0-1,0-1 1,0 1-1,0 0 0,0-1 1,0 1-1,1 0 1,0-1 1,1 1 0,-1-1-1,0 0 1,0 0 0,1-1 0,-1 1 0,0 0 0,0-1 0,1 1-1,-1-1 1,0 0 0,0 0 0,3-1 0,6-4 10,-1 1 1,-1-2-1,1 0 1,15-14-1,-4-3-6,-1 0 0,-1-2-1,-1 0 1,-1-1 0,-1-1-1,-2 0 1,20-57 0,-75 264-134,39-167 130,0 0 0,1 0 0,0-1 0,1 1 0,1 14 0,-1-25 1,0-1 0,1 1 0,-1-1-1,0 1 1,0-1 0,1 1 0,-1-1 0,0 1 0,1-1 0,-1 1 0,0-1 0,1 1 0,-1-1 0,1 0 0,-1 1 0,0-1 0,1 0-1,-1 1 1,1-1 0,0 0 0,-1 0 0,1 1 0,-1-1 0,1 0 0,-1 0 0,1 0 0,-1 0 0,1 0 0,0 0 0,-1 0 0,1 0 0,-1 0-1,1 0 1,0 0 0,-1 0 0,1 0 0,-1 0 0,1 0 0,-1-1 0,1 1 0,0 0 0,24-12 34,-8 0-28,-1 0 0,-1-2-1,0 0 1,-1 0 0,0-1-1,-1-1 1,-1 0 0,18-32 0,-30 48-14,0 0 0,0 0 0,1-1 0,-1 1 1,0 0-1,0 0 0,1-1 0,-1 1 0,0 0 0,0-1 1,0 1-1,1 0 0,-1-1 0,0 1 0,0-1 1,0 1-1,0 0 0,0-1 0,0 1 0,0 0 0,0-1 1,0 1-1,0-1 0,0 1 0,0 0 0,0-1 1,0 1-1,0 0 0,-1-1 0,1 1 0,0-1 0,0 1 1,0 0-1,0-1 0,-1 1 0,1 0 0,-1-1 1,-14 7-580,-20 20-1202,34-25 1678,-40 32-6964,23-22 736</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455"/>
    </inkml:context>
    <inkml:brush xml:id="br0">
      <inkml:brushProperty name="width" value="0.025" units="cm"/>
      <inkml:brushProperty name="height" value="0.025" units="cm"/>
    </inkml:brush>
  </inkml:definitions>
  <inkml:trace contextRef="#ctx0" brushRef="#br0">1 0 14958,'0'0'11691,"1"50"-19282,11-32-1698</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3.076"/>
    </inkml:context>
    <inkml:brush xml:id="br0">
      <inkml:brushProperty name="width" value="0.025" units="cm"/>
      <inkml:brushProperty name="height" value="0.025" units="cm"/>
    </inkml:brush>
  </inkml:definitions>
  <inkml:trace contextRef="#ctx0" brushRef="#br0">114 16 14574,'0'0'4297,"-8"-1"-768,-29-5-865,35 6-2512,0 0 0,0 0 0,0 1-1,0-1 1,-1 1 0,1-1 0,0 1 0,0 0 0,0-1 0,0 1 0,0 0 0,0 1 0,1-1 0,-1 0 0,0 0 0,0 1 0,1-1 0,-1 1 0,1-1 0,-1 1 0,1 0 0,0 0-1,0 0 1,0-1 0,0 1 0,0 0 0,0 0 0,0 1 0,0 3 0,-2 3-13,0 0 0,1 0 0,1 0 0,0 0 0,-1 13-1,4-10-162,0 1-1,0-1 1,1 0-1,0-1 1,1 1-1,1-1 0,0 1 1,0-1-1,1 0 1,11 15-1,-10-16-3,0 1 0,-1-1 1,0 1-1,-1 1 0,0-1 0,-1 1 0,0 0 0,-1 0 1,0 0-1,2 20 0,-5-26 36,-1 0 1,1 0-1,-1 1 0,0-1 1,0 0-1,-1 0 0,0 0 1,0 0-1,0 0 0,-6 10 1,6-13 77,0-1 1,0 1-1,-1 0 0,1-1 1,0 0-1,-1 1 0,1-1 1,-1 0-1,0 0 0,0-1 1,0 1-1,0 0 0,0-1 1,0 0-1,0 0 0,0 0 1,-1 0-1,1 0 0,0-1 1,0 1-1,-8-1 0,10 0-74,0 0 0,0 0 0,0 0 0,1 0 0,-1-1 0,0 1 0,0 0 0,0-1 0,0 1 0,0-1 0,0 1 0,0-1 0,0 1 0,1-1 0,-1 1 0,0-1 0,0 0 0,1 0 0,-1 1 0,0-1 0,1 0 0,-1 0 0,1 0-1,-1 1 1,0-3 0,-5-33 278,6 25-231,0 0 0,1 1 0,1-1 1,4-17-1,3 7-213,1 1-1,1 0 1,1 1-1,0 0 1,2 1-1,0 0 1,24-22 0,-23 25 7,-1-1 1,0 0 0,-1-1 0,0-1-1,-2 0 1,0 0 0,-1-1-1,10-28 1,-17 19 149,-3 27-2,-1 1 1,1-1 0,0 1 0,0 0 0,0-1 0,-1 1 0,1-1-1,0 1 1,-1 0 0,1-1 0,0 1 0,0 0 0,-1-1 0,1 1-1,-1 0 1,1-1 0,0 1 0,-1 0 0,1 0 0,-1 0-1,1-1 1,-1 1 0,1 0 0,-1 0 0,1 0 0,0 0 0,-1 0-1,1 0 1,-1 0 0,0 0 0,-2 0 11,1 1 0,-1 0 0,1 0 1,-1 0-1,1 0 0,0 1 0,0-1 0,-1 1 0,1-1 0,0 1 0,0 0 1,0 0-1,1 0 0,-1 0 0,0 0 0,-1 2 0,-1 2 23,0 0-1,0 0 1,1 0-1,-1 0 1,1 1-1,1-1 0,-1 1 1,1 0-1,0-1 1,1 1-1,0 0 1,0 0-1,0 8 1,1-14-26,0 0 0,0 0 0,0 0 1,0 0-1,0-1 0,1 1 0,-1 0 0,0 0 1,0-1-1,1 1 0,-1 0 0,1 0 1,-1-1-1,1 1 0,-1 0 0,1-1 0,-1 1 1,1 0-1,-1-1 0,1 1 0,0-1 1,-1 1-1,1-1 0,0 0 0,-1 1 0,1-1 1,0 0-1,1 1 0,27-1 151,-20-2-142,-1 0-1,0-1 1,1 0-1,13-8 1,16-16-1,-30 21-13,-1-1 0,1 2-1,0-1 1,1 1 0,-1 0-1,1 1 1,0 0 0,0 0-1,0 1 1,0 0 0,13-1-1,-21 5 14,-1-1 1,1 1-1,0 1 0,0-1 1,0 0-1,-1 0 0,1 0 0,0 0 1,-1 0-1,1 1 0,-1-1 0,1 0 1,-1 0-1,0 1 0,0-1 0,1 0 1,-1 1-1,0-1 0,0 0 0,0 1 1,-1-1-1,1 0 0,0 2 0,-2 36 516,-3-15-444,4-19-80,0-1-1,0 1 1,0-1-1,1 1 1,-1-1-1,1 1 1,1 7 0,-1-11-10,1 0 0,-1 0 0,1 0 1,-1 0-1,1 0 0,0-1 0,0 1 1,-1 0-1,1 0 0,0-1 0,0 1 1,0 0-1,0-1 0,-1 1 0,1-1 1,0 1-1,0-1 0,0 1 0,0-1 1,1 0-1,-1 1 0,0-1 0,0 0 1,0 0-1,0 0 0,0 0 0,0 0 1,0 0-1,0 0 0,0 0 0,0 0 1,0-1-1,0 1 0,0 0 0,0-1 1,0 1-1,2-2 0,7-1 1,0-1 1,-1 0-1,1 0 0,-1-1 1,0-1-1,11-8 0,-12 8-7,1 0 1,-1 1-1,1 0 0,0 0 0,1 1 0,-1 0 0,14-3 1,-22 7-52,-1 0 0,1 0 0,0 0 0,-1 0 0,1 0 0,0 1 0,0-1 0,-1 0 0,1 0 0,-1 1 0,1-1 0,0 0 0,-1 1 0,1-1 0,0 0 0,-1 1 0,1-1 0,-1 1 0,1-1 0,-1 1 0,1-1 0,-1 1 0,0 0 0,1-1 0,-1 1 0,0-1 0,1 1 0,-1 0 0,0-1 0,0 1 0,1 0 0,-1-1 0,0 1 0,0 0 0,0 0 0,0-1 0,0 1 0,0 0 0,0-1 0,0 1 0,0 0 0,-1-1 0,1 1 0,0 0 0,-1 0 0,-6 36-5959,1-20-1036</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062"/>
    </inkml:context>
    <inkml:brush xml:id="br0">
      <inkml:brushProperty name="width" value="0.025" units="cm"/>
      <inkml:brushProperty name="height" value="0.025" units="cm"/>
    </inkml:brush>
  </inkml:definitions>
  <inkml:trace contextRef="#ctx0" brushRef="#br0">183 105 8808,'0'0'10763,"2"-9"-7347,-1 8-3338,0-2 207,0 1 0,-1-1 0,1 1 0,0-1-1,-1 1 1,0-1 0,1 0 0,-1 1 0,0-1 0,-1-3-1,0 5-191,1 0 0,-1 0 0,0 0 0,0 0 0,1 0 0,-1 0 0,0 0 0,0 0 0,0 1 0,0-1 0,0 0 0,0 1-1,0-1 1,0 1 0,-1-1 0,1 1 0,0 0 0,0-1 0,0 1 0,-1 0 0,1 0 0,0 0 0,0 0 0,0 0 0,-1 0 0,1 0-1,0 0 1,0 0 0,0 1 0,-1-1 0,1 0 0,-2 2 0,-4 0-24,0 1-1,0 0 1,0 0 0,0 0-1,0 1 1,1 0 0,0 0 0,0 1-1,0 0 1,0 0 0,1 0-1,0 1 1,0 0 0,-5 7-1,3-3-3,0 0 0,0 0-1,1 0 1,1 1 0,0 0-1,0 0 1,1 1 0,-3 14-1,6-25-64,1 1 1,-1-1-1,1 1 0,0 0 1,-1-1-1,1 1 0,0-1 0,0 1 1,0 0-1,0-1 0,1 1 0,-1-1 1,0 1-1,1 0 0,-1-1 0,1 1 1,0-1-1,-1 1 0,1-1 1,0 0-1,0 1 0,0-1 0,0 0 1,1 2-1,0-2 2,0 0-1,0-1 1,1 1-1,-1-1 1,0 1 0,0-1-1,1 0 1,-1 0-1,0 0 1,0 0 0,1 0-1,-1-1 1,0 1 0,0-1-1,0 1 1,0-1-1,1 0 1,1-1 0,8-3 10,0-1 0,-1 0 0,0-1 1,0 0-1,-1-1 0,13-11 1,55-59-48,-64 63 16,83-104-147,-127 166 210,-49 84 283,71-115-293,1 0 0,0 1 0,1-1 0,0 1 0,2 1 0,-4 24 0,8-41-32,-1 0 1,1 0 0,0 1-1,0-1 1,0 0-1,0 0 1,0 1 0,0-1-1,1 0 1,-1 0-1,0 0 1,0 1 0,1-1-1,-1 0 1,1 0 0,-1 0-1,1 0 1,0 0-1,1 2 1,-2-3 4,1 1 0,0-1 0,0 0 1,-1 1-1,1-1 0,0 0 0,0 0 0,0 1 0,-1-1 0,1 0 1,0 0-1,0 0 0,0 0 0,0 0 0,0 0 0,-1 0 1,1 0-1,0-1 0,0 1 0,0 0 0,0-1 0,5-1 21,-1-1 0,0 1 0,0-1 0,0-1 0,0 1 0,7-7 0,7-9-8,-1 0-1,-2-1 0,28-42 1,-35 48-9,0-1 0,-2 0 0,1 0 0,-2-1 0,0 0 0,-1 0 0,3-18 0,-13 56-61,-1 0 0,-11 27 0,8-25 55,0-1 1,2 1-1,1 1 1,-3 29-1,9-54-3,0 1 1,-1 0-1,1-1 0,0 1 0,0-1 0,0 1 1,0 0-1,0-1 0,0 1 0,0 0 0,0-1 1,0 1-1,0 0 0,0-1 0,1 1 0,-1 0 1,0-1-1,0 1 0,1-1 0,-1 1 1,0 0-1,1-1 0,-1 1 0,0-1 0,1 1 1,-1-1-1,1 1 0,-1-1 0,1 0 0,-1 1 1,1-1-1,-1 1 0,1-1 0,0 0 1,-1 0-1,2 1 0,0-1 16,0 0 0,0-1 1,0 1-1,0-1 0,0 1 0,0-1 1,0 0-1,0 0 0,-1 0 0,1 0 1,3-2-1,45-40 402,63-93-243,-32 36-146,-86 128-52,-24 37 44,21-51-23,1 1 0,0 0-1,1 1 1,1 0 0,0 0 0,1 0-1,-3 33 1,7-49 1,0 1 1,0-1-1,0 1 1,0-1-1,0 1 0,1-1 1,-1 1-1,0-1 1,0 0-1,1 1 0,-1-1 1,0 1-1,1-1 0,-1 0 1,0 1-1,1-1 1,-1 0-1,1 1 0,-1-1 1,1 0-1,-1 0 1,0 1-1,1-1 0,-1 0 1,1 0-1,-1 0 1,1 0-1,-1 0 0,1 1 1,-1-1-1,1 0 1,-1 0-1,1 0 0,-1 0 1,1-1-1,-1 1 0,1 0 1,-1 0-1,1 0 1,-1 0-1,1 0 0,-1-1 1,1 1-1,-1 0 1,1 0-1,0-1 0,24-12-328,-4-11-2393,-1-1-3445,-16 19 4235,11-14-6211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525"/>
    </inkml:context>
    <inkml:brush xml:id="br0">
      <inkml:brushProperty name="width" value="0.025" units="cm"/>
      <inkml:brushProperty name="height" value="0.025" units="cm"/>
    </inkml:brush>
  </inkml:definitions>
  <inkml:trace contextRef="#ctx0" brushRef="#br0">290 1 12107,'0'0'15242,"-7"13"-13652,-21 40-1207,3 2 0,2 1 0,3 1-1,2 0 1,2 1 0,4 1 0,2 0-1,2 1 1,0 76 0,8-40-383,-22-133 0,4-1 0,3 9 0,1-2 0,1 1 0,2-2 0,-11-44 0,22 75 0,0 0 0,0 0 0,1 0 0,-1 0 0,0 0 0,0 0 0,0 0 0,1 0 0,-1 0 0,1 0 0,-1 0 0,1 0 0,-1 0 0,1 0 0,-1 0 0,1 0 0,0 0 0,0 0 0,-1 1 0,1-1 0,0 0 0,0 1 0,0-1 0,0 0 0,0 1 0,0-1 0,0 1 0,0-1 0,0 1 0,0 0 0,0-1 0,0 1 0,0 0 0,0 0 0,0 0 0,0 0 0,2 0 0,55-1 0,-39 2 0,83-8-3978,-85 4 1440,0-1-1,0-1 1,30-11 0,-8-4-13023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381"/>
    </inkml:context>
    <inkml:brush xml:id="br0">
      <inkml:brushProperty name="width" value="0.025" units="cm"/>
      <inkml:brushProperty name="height" value="0.025" units="cm"/>
    </inkml:brush>
  </inkml:definitions>
  <inkml:trace contextRef="#ctx0" brushRef="#br0">56 99 6054,'0'0'18182,"2"9"-16473,4 14-1211,-2 0 0,0 1 0,-2 0 0,-1-1 0,-1 1 1,0 0-1,-6 29 0,-3 7 125,-29 104 0,20-119 397,15-55-578,3-10-313,14-47-129,4 1 0,33-84 0,-45 135 0,3-12 0,5-12 0,27-56 0,-37 87 0,0 0 0,1 0 0,0 0 0,0 1 0,1 0 0,0 0 0,0 0 0,0 1 0,1 0 0,0 0 0,0 1 0,1 0 0,8-5 0,-11 9 0,1-1 0,-1 0 0,1 1 0,0 0 0,0 1 0,-1-1 0,1 1 0,0 0 0,0 1 0,0-1 0,0 1 0,-1 0 0,1 0 0,0 1 0,5 2 0,-7-2 0,-1-1 0,1 0 0,-1 1 0,0 0 0,0 0 0,0 0 0,0 0 0,0 0 0,0 0 0,0 1 0,-1 0 0,1-1 0,-1 1 0,0 0 0,0 0 0,0 0 0,0 1 0,0-1 0,-1 0 0,0 1 0,1-1 0,-1 1 0,0-1 0,0 6 0,-1-6 0,0-1 0,-1 0 0,1 0 0,-1 0 0,0 0 0,1 0 0,-1 0 0,0 0 0,0 0 0,0 0 0,0 0 0,-1-1 0,1 1 0,0 0 0,-1-1 0,1 1 0,-1-1 0,0 0 0,1 1 0,-1-1 0,0 0 0,0 0 0,0 0 0,-2 1 0,-52 19 0,22-14 0,0-1 0,-1-1 0,0-2 0,-40-1 0,66-4 33,13-1 1,17-2-368,32 4-3767,3 2-4242,-12-1-534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34.608"/>
    </inkml:context>
    <inkml:brush xml:id="br0">
      <inkml:brushProperty name="width" value="0.025" units="cm"/>
      <inkml:brushProperty name="height" value="0.025" units="cm"/>
    </inkml:brush>
  </inkml:definitions>
  <inkml:trace contextRef="#ctx0" brushRef="#br0">177 192 5862,'0'0'3256,"-8"0"-1078,2 0-1890,1 0 1,-1 1-1,1-1 0,0 1 0,-1 1 1,1-1-1,0 1 0,0 0 0,0 0 1,0 0-1,0 1 0,1 0 1,-1 0-1,1 0 0,0 0 0,0 1 1,0 0-1,0 0 0,0 0 0,-4 7 1,-1 1-13,1 2 1,1-1-1,0 1 0,1 0 1,0 0-1,1 1 0,1-1 1,0 1-1,1 0 1,1 1-1,0-1 0,1 0 1,0 1-1,2-1 0,3 27 1,0-17-229,1-1 1,1 0-1,1 0 1,1 0-1,2-1 0,0 0 1,1 0-1,28 40 1,-33-55 22,0-1 1,0 1-1,1-1 0,-1-1 1,2 1-1,-1-1 1,1-1-1,0 1 1,0-1-1,0 0 1,1-1-1,-1 0 0,15 4 1,-10-5 58,1 0-1,-1-1 1,1 0-1,0-1 1,0 0 0,-1-2-1,1 1 1,23-5 0,-12-1 27,1-1 0,-1-1 0,-1-1 0,1-1 0,-1-1 0,-1-1 0,0-1 0,-1-1 0,28-24 0,-34 24 92,-2-1 1,0-1-1,0 0 1,-2-1 0,0 0-1,-1-1 1,0-1 0,-2 1-1,0-2 1,-2 1-1,9-31 1,-7 13 197,-1 1-1,-2-1 1,-2-1-1,-1 1 1,-3-61-1,-1 90-420,0-1-1,-1 1 0,1-1 0,-2 1 1,1 0-1,-1 0 0,0 0 0,-1 0 1,0 0-1,0 1 0,-1 0 0,1 0 1,-2 0-1,1 0 0,-1 1 0,0 0 1,0 0-1,-1 0 0,0 1 0,0 0 1,0 0-1,0 1 0,-1 0 0,0 0 1,1 1-1,-13-4 0,2 2 18,-1 0-1,0 1 0,1 1 1,-2 0-1,1 2 0,0 0 1,0 1-1,0 1 0,0 1 1,-38 8-1,42-6-202,0 1 1,1 1-1,-1 0 1,1 1-1,1 0 1,-1 1-1,1 1 1,0 0-1,1 0 1,-19 20-1,23-21-76,1 1-1,0 0 1,1 0 0,-1 0-1,2 1 1,-1-1 0,1 1 0,1 1-1,0-1 1,0 1 0,1-1-1,1 1 1,0 0 0,0 0-1,0 17 1,2-8-5204,0-5-3347</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895"/>
    </inkml:context>
    <inkml:brush xml:id="br0">
      <inkml:brushProperty name="width" value="0.025" units="cm"/>
      <inkml:brushProperty name="height" value="0.025" units="cm"/>
    </inkml:brush>
  </inkml:definitions>
  <inkml:trace contextRef="#ctx0" brushRef="#br0">1 25 6182,'0'0'20964,"10"-4"-19293,4-1-1199,-1 1-1,1 1 1,0 0 0,16-2 0,-25 5-348,0-1 1,0 1-1,0 1 0,-1-1 0,1 1 0,0-1 1,0 2-1,7 1 0,-10-2-102,0 0 1,0 0-1,-1 0 1,1 0 0,0 0-1,0 0 1,-1 1-1,1-1 1,-1 1-1,1-1 1,-1 1-1,0 0 1,0-1-1,1 1 1,-1 0-1,0 0 1,-1 0-1,1 0 1,0 0-1,1 4 1,-2-3-23,0 0 0,0 0 0,0 0 0,0 0 0,-1-1 0,1 1 0,-1 0 0,1 0 0,-1 0 0,0 0 0,0 0 0,0-1 0,-1 1 0,1 0 0,-1-1 0,1 1 0,-1-1 0,0 0 0,0 1 0,-3 2 0,-53 42 0,40-33 0,-45 30 0,65-43 0,0 0 0,1 0 0,-1 0 0,0-1 0,0 1 0,0-1 0,0 0 0,1 1 0,-1-1 0,0 0 0,0 0 0,1 0 0,2-1 0,152-19-1363,-54-2-3093,-50 7-6445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0.667"/>
    </inkml:context>
    <inkml:brush xml:id="br0">
      <inkml:brushProperty name="width" value="0.025" units="cm"/>
      <inkml:brushProperty name="height" value="0.025" units="cm"/>
    </inkml:brush>
  </inkml:definitions>
  <inkml:trace contextRef="#ctx0" brushRef="#br0">15 73 4484,'0'0'20751,"-2"9"-19945,-1 16-463,-1-3-181,1 1-1,1 44 0,2-66-158,0 1-1,0-1 1,1 1-1,-1-1 1,1 1 0,-1-1-1,1 0 1,-1 1-1,1-1 1,0 0 0,0 0-1,-1 1 1,1-1-1,0 0 1,0 0-1,0 0 1,1 0 0,-1 0-1,0 0 1,0 0-1,0-1 1,1 1 0,-1 0-1,0-1 1,1 1-1,-1-1 1,1 1-1,-1-1 1,0 1 0,1-1-1,-1 0 1,1 0-1,-1 0 1,1 0 0,-1 0-1,1 0 1,-1 0-1,1-1 1,-1 1 0,0 0-1,1-1 1,1 0-1,5-1 17,1-1 0,-1 0 0,0 0 0,-1-1-1,14-8 1,8-8 212,-1 0-1,-1-3 0,-1 0 0,-1-1 0,-1-2 1,-2 0-1,21-31 0,-58 82 1522,2-7-1560,1 1 0,0 0 0,2 1 0,0 0 0,2 1 0,0 0 0,-8 37 0,15-57-188,1 0-1,0 0 0,-1 0 0,1 1 0,0-1 0,0 0 0,0 0 0,0 0 0,0 0 0,1 1 0,-1-1 0,0 0 0,0 0 0,1 0 0,-1 0 0,0 0 0,1 0 0,0 0 0,-1 0 0,1 0 0,-1 0 0,1 0 0,0 0 0,0 0 0,0 0 0,-1-1 0,1 1 0,0 0 1,0 0-1,1 0 0,1-1 11,-1 1 0,1-1 1,0 1-1,-1-1 0,1 0 1,0 0-1,-1 0 0,1-1 0,0 1 1,-1-1-1,1 1 0,4-2 1,7-4 51,1 0 0,-1-1 0,19-11 0,123-90-66,-139 100-1094,-12 16-1667,-13 25-4653,8-31 6848,-7 23-8034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1.024"/>
    </inkml:context>
    <inkml:brush xml:id="br0">
      <inkml:brushProperty name="width" value="0.025" units="cm"/>
      <inkml:brushProperty name="height" value="0.025" units="cm"/>
    </inkml:brush>
  </inkml:definitions>
  <inkml:trace contextRef="#ctx0" brushRef="#br0">118 228 17457,'0'0'9005,"-11"0"-7355,8-1-1592,-1 1 0,1-1 0,-1 1 1,0 0-1,1 0 0,-1 0 0,1 1 0,-1 0 0,1-1 1,-1 1-1,1 0 0,0 1 0,-1-1 0,1 0 0,0 1 1,0 0-1,0 0 0,0 0 0,0 0 0,0 0 1,1 1-1,-1-1 0,1 1 0,0-1 0,-1 1 0,1 0 1,0 0-1,-2 6 0,1-4-10,1 0 0,-1 0 0,1 1-1,0-1 1,1 1 0,-1 0 0,0 7 0,2-12-41,0 0 0,0 0 0,0 0 0,0 0 0,1 0 1,-1-1-1,0 1 0,0 0 0,1 0 0,-1 0 0,0 0 0,1 0 0,-1 0 0,1 0 0,-1 0 0,1-1 0,0 1 0,-1 0 0,1 0 0,0-1 1,-1 1-1,1 0 0,0-1 0,0 1 0,0-1 0,-1 1 0,1-1 0,0 1 0,0-1 0,0 0 0,0 1 0,0-1 0,0 0 0,0 0 1,0 0-1,0 1 0,0-1 0,0 0 0,0-1 0,0 1 0,0 0 0,0 0 0,0 0 0,0 0 0,0-1 0,0 1 0,0-1 0,0 1 0,0-1 1,16-5 85,0-1 1,-1 0-1,0-2 1,-1 0 0,0 0-1,0-2 1,-1 1 0,16-17-1,-2 4-49,-28 23-44,110-95 473,-97 83-361,-2 0-1,1-1 1,-2-1 0,0 1-1,0-2 1,9-20-1,-15 19-20,-9 14-68,-8 8-46,-6 12 23,2 1 0,0 1 0,1 0 0,1 1 0,1 1 0,-14 27 0,20-35 0,-35 72 0,40-80 0,1 0 0,-1 1 0,1 0 0,1-1 0,-1 1 0,1 0 0,1 0 0,-1 0 0,1-1 0,0 1 0,2 10 0,-1-16-53,-1 1 0,1-1 0,0 1 1,0 0-1,0-1 0,0 0 0,0 1 0,0-1 0,0 0 1,1 1-1,-1-1 0,1 0 0,-1 0 0,0 0 0,1 0 1,0 0-1,-1 0 0,1-1 0,-1 1 0,1 0 0,0-1 0,0 0 1,-1 1-1,1-1 0,0 0 0,0 0 0,-1 0 0,1 0 1,0 0-1,0 0 0,2-1 0,3 1-644,-1-1 0,0 0 1,0 0-1,1-1 0,-1 0 0,0 0 0,10-5 0,16-18-8917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4.823"/>
    </inkml:context>
    <inkml:brush xml:id="br0">
      <inkml:brushProperty name="width" value="0.025" units="cm"/>
      <inkml:brushProperty name="height" value="0.025" units="cm"/>
    </inkml:brush>
  </inkml:definitions>
  <inkml:trace contextRef="#ctx0" brushRef="#br0">150 338 4708,'1'-3'1100,"0"0"0,0 0 0,0 0 0,-1 0 0,1 0 0,-1-1 0,0 1 0,0 0 0,0 0-1,-1-1 1,1 1 0,-1 0 0,-1-4 0,1 5-657,0-1 0,0 1-1,0 0 1,0-1 0,-1 1-1,1 0 1,-1 0 0,0 0 0,1 0-1,-1 0 1,0 0 0,0 1 0,-4-4-1,4 4-382,-1 0-1,1 0 1,-1 0 0,1 0-1,-1 0 1,1 1-1,-1-1 1,1 1 0,-1 0-1,1-1 1,-1 1-1,0 0 1,1 1 0,-1-1-1,1 0 1,-1 1-1,1-1 1,-1 1 0,1 0-1,-1 0 1,1 0-1,0 0 1,-1 0 0,1 1-1,0-1 1,0 1-1,0-1 1,0 1 0,0 0-1,0 0 1,1 0-1,-3 3 1,-2 2 0,1 0-1,0 1 1,1 0-1,-1 0 1,2 0-1,-1 0 0,1 1 1,0-1-1,1 1 1,0 0-1,0 0 1,1 0-1,0 14 1,1-22-54,0 0 1,0 0-1,0 0 1,0 0 0,0 0-1,1 0 1,-1 0-1,0 0 1,1 0-1,-1 0 1,1 0-1,-1-1 1,1 1-1,-1 0 1,1 0-1,0-1 1,-1 1-1,1 0 1,0 0-1,0-1 1,-1 1 0,1-1-1,0 1 1,0-1-1,0 1 1,0-1-1,0 0 1,-1 1-1,1-1 1,0 0-1,0 0 1,0 1-1,0-1 1,0 0-1,0 0 1,0 0 0,0 0-1,0 0 1,0-1-1,0 1 1,0 0-1,0 0 1,0-1-1,0 1 1,0 0-1,0-1 1,1 0-1,5-1 20,0-1 0,1 0 1,-1 0-1,-1-1 0,9-4 0,10-11-7,-1 0 0,-1-1 1,0-2-1,-2 0 0,-1-1 0,0-2 1,-2 1-1,-1-2 0,-1-1 1,-1 0-1,-1 0 0,11-35 1,-24 58 29,0 0 1,0 0 0,0 0 0,-1 0 0,1-1 0,-1 1 0,0 0 0,-1 0 0,1 0 0,-2-7 0,2 11-27,0 0 0,0-1 0,0 1-1,-1 0 1,1-1 0,0 1 0,0 0 0,0-1 0,0 1-1,-1 0 1,1-1 0,0 1 0,0 0 0,-1-1 0,1 1 0,0 0-1,-1 0 1,1-1 0,0 1 0,-1 0 0,1 0 0,0 0-1,-1 0 1,1-1 0,0 1 0,-1 0 0,1 0 0,-1 0 0,1 0-1,0 0 1,-1 0 0,1 0 0,0 0 0,-1 0 0,1 0 0,-1 0-1,-1 1 28,0 0 0,0 1-1,0-1 1,1 0 0,-1 1 0,0-1-1,1 1 1,0 0 0,-1-1-1,1 1 1,-2 3 0,-11 18 0,1-1-1,1 2 1,1 0 0,2 0 0,0 0 0,1 2 0,2-1-1,0 1 1,2-1 0,1 1 0,0 43 0,3-68-50,0 1 1,0-1 0,0 0 0,0 0 0,1 0-1,-1 0 1,0 0 0,0 0 0,1 1-1,-1-1 1,1 0 0,-1 0 0,1 0 0,0 0-1,-1 0 1,1-1 0,0 1 0,0 0 0,0 0-1,-1 0 1,1-1 0,0 1 0,0 0-1,0-1 1,0 1 0,0-1 0,0 1 0,0-1-1,1 1 1,-1-1 0,0 0 0,0 0-1,0 1 1,0-1 0,0 0 0,1 0 0,-1 0-1,0 0 1,0 0 0,0-1 0,0 1-1,0 0 1,0 0 0,1-1 0,0 0 0,4-1 11,1 0 0,-1 0 1,0-1-1,0 0 1,0 0-1,9-8 0,10-10-31,-1-2-1,-1-1 0,-1-1 0,21-31 0,-8 11-153,-30 43 80,-4 11 37,-2 12-3,-18 56 138,13-61-45,1 0 0,1 1 0,0 0 0,2 0 0,0 0 0,1 0 0,0 0-1,3 24 1,-2-40-30,1 1-1,-1-1 1,1 0-1,-1 1 1,1-1-1,0 0 1,-1 0-1,1 0 1,0 0-1,0 0 1,0 0-1,0 0 1,0 0-1,0 0 1,0 0-1,0 0 1,0 0-1,1-1 1,-1 1-1,0 0 1,0-1-1,1 0 1,-1 1-1,0-1 1,1 1-1,-1-1 1,0 0-1,1 0 1,-1 0-1,0 0 1,1 0-1,-1 0 1,1 0-1,-1 0 1,0-1-1,1 1 1,1-1-1,4-1 26,0 0-1,1 0 1,-2-1 0,1 0-1,12-6 1,1-4-24,-1-1 0,0-1 1,-1-1-1,25-26 0,-36 34-5,0 0 0,0-1-1,-1 0 1,0 0-1,0 0 1,-1-1-1,0 0 1,-1 0 0,0 0-1,-1 0 1,0-1-1,2-12 1,-5 23 0,0 0 0,0 0 0,0 0 0,0-1 0,0 1 0,0 0 0,0 0 0,0 0 0,0 0 0,0-1 0,0 1 0,0 0 0,0 0 0,0 0 0,0-1 0,0 1 0,0 0 0,0 0 0,0 0 0,0 0 0,0-1 0,0 1 0,-1 0 0,1 0 0,0 0 0,0 0 0,0 0 0,0-1 0,0 1 0,0 0 0,-1 0 0,1 0 0,0 0 0,0 0 0,0 0 0,0 0 0,-1 0 0,1 0 0,0 0 0,0-1 0,0 1 0,0 0 0,-1 0 0,1 0 0,0 0 0,0 0 0,0 0 0,-1 0 0,1 0 0,0 1 0,-13 5 0,-8 13 0,8-5 0,-44 57 0,52-65 0,1 1 0,0 0 0,0 0 0,1 0 0,0 1 0,0-1 0,1 1 0,0-1 0,-2 9 0,4-15 0,0 0 0,0-1 0,0 1 0,0 0 0,0-1 0,1 1 0,-1 0 0,0-1 0,0 1 0,0 0 0,1-1 0,-1 1 0,0 0 0,1-1 0,-1 1 0,0 0 0,1-1 0,-1 1 0,1-1 0,-1 1 0,1-1 0,-1 1 0,1-1 0,-1 0 0,1 1 0,0-1 0,-1 1 0,1-1 0,1 1 0,28 3 0,29-12 0,-11-12-2411,-43 17 1681,0-1 0,0 1 0,-1-1-1,1 0 1,-1 0 0,0 0 0,0-1 0,-1 1-1,1-1 1,-1 0 0,4-7 0,6-22-8468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168"/>
    </inkml:context>
    <inkml:brush xml:id="br0">
      <inkml:brushProperty name="width" value="0.025" units="cm"/>
      <inkml:brushProperty name="height" value="0.025" units="cm"/>
    </inkml:brush>
  </inkml:definitions>
  <inkml:trace contextRef="#ctx0" brushRef="#br0">16 0 18257,'0'0'11051,"-16"59"-12397,37-45-3170,0-6-3491</inkml:trace>
  <inkml:trace contextRef="#ctx0" brushRef="#br0" timeOffset="1">440 82 16335,'0'0'8392,"-23"61"-5989,11-29-706,0 6-480,4 4-320,3 0-640,5-1-225,0-2-1121,1-6-1986,8-7-865,-1-7 673,-3-9-481,-3-6-1985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529"/>
    </inkml:context>
    <inkml:brush xml:id="br0">
      <inkml:brushProperty name="width" value="0.025" units="cm"/>
      <inkml:brushProperty name="height" value="0.025" units="cm"/>
    </inkml:brush>
  </inkml:definitions>
  <inkml:trace contextRef="#ctx0" brushRef="#br0">4 104 13613,'-1'-10'3598,"-2"-35"-390,3 43-3012,0 0-1,0 0 0,1 0 1,-1 0-1,1 1 0,-1-1 1,1 0-1,-1 0 0,1 0 1,0 0-1,0 1 0,0-1 0,0 0 1,0 1-1,0-1 0,1 0 1,-1 1-1,0 0 0,1-1 1,-1 1-1,1 0 0,0 0 1,-1 0-1,1 0 0,0 0 1,-1 0-1,1 0 0,0 1 1,0-1-1,0 0 0,0 1 1,0 0-1,3-1 0,8 0 249,-1 0 0,1 0-1,-1 1 1,13 2 0,-15-1-218,3 0-178,-1 0-1,1 2 0,-1-1 0,1 1 1,-1 1-1,0 0 0,0 1 1,-1 0-1,1 1 0,-1 0 0,0 1 1,-1 0-1,19 17 0,-27-22-27,0 0-1,0 0 1,0 0-1,0 0 1,-1 1 0,1-1-1,-1 1 1,1-1-1,-1 1 1,0-1-1,0 1 1,0 0-1,0-1 1,-1 1 0,1 0-1,-1 0 1,1 0-1,-1 0 1,0-1-1,-1 7 1,0-6 44,0 1 0,-1 0-1,0-1 1,1 0 0,-1 1 0,0-1 0,0 0-1,-1 0 1,1 0 0,-1 0 0,0 0 0,1-1-1,-6 4 1,-8 5 152,0-2 0,0 0 0,-1 0 0,0-2 0,-18 6 0,12-4-1317,-6 2-3572,45-25-1420,11-3-3052</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868"/>
    </inkml:context>
    <inkml:brush xml:id="br0">
      <inkml:brushProperty name="width" value="0.025" units="cm"/>
      <inkml:brushProperty name="height" value="0.025" units="cm"/>
    </inkml:brush>
  </inkml:definitions>
  <inkml:trace contextRef="#ctx0" brushRef="#br0">77 1 11851,'-1'10'6983,"-3"11"-4740,-2-1 1,0 1 0,-12 23-1,9-23-1296,1 0 0,1 1 0,0 0 0,-3 30 0,10-51-943,-1-1 0,1 1 0,0 0 0,0-1 0,0 1 0,0 0 1,0-1-1,0 1 0,0 0 0,1-1 0,-1 1 0,0-1 0,0 1 0,0 0 0,1-1 1,-1 1-1,0-1 0,1 1 0,-1 0 0,0-1 0,1 1 0,-1-1 0,1 1 0,-1-1 0,1 0 1,-1 1-1,1-1 0,-1 1 0,1-1 0,0 0 0,-1 0 0,1 1 0,-1-1 0,1 0 1,0 0-1,-1 0 0,1 1 0,0-1 0,-1 0 0,1 0 0,-1 0 0,1 0 0,0 0 1,-1 0-1,1-1 0,0 1 0,-1 0 0,1 0 0,0 0 0,-1-1 0,1 1 0,-1 0 0,1 0 1,0-1-1,-1 1 0,1-1 0,-1 1 0,1-1 0,35-23-59,-30 16-37,-1 1 0,0-1 0,0 1 0,-1-1 0,0-1-1,-1 1 1,1-1 0,-2 1 0,1-1 0,-1 0 0,-1 0 0,1 0 0,-1 0 0,-1 0 0,0 0 0,0 0 0,-1 0 0,0 0 0,-1 0 0,-3-12 0,5 20 85,0-1-1,-1 1 0,1 0 1,-1-1-1,1 1 1,-1 0-1,0 0 0,0 0 1,1-1-1,-1 1 1,0 0-1,0 0 0,0 0 1,0 0-1,0 1 1,0-1-1,0 0 0,0 0 1,-1 1-1,1-1 1,0 0-1,0 1 0,-1-1 1,1 1-1,-3-1 1,3 1-36,0 0 1,-1 1 0,1-1 0,0 0 0,-1 1-1,1-1 1,0 1 0,0-1 0,0 1-1,-1 0 1,1-1 0,0 1 0,0 0-1,0 0 1,0 0 0,0 0 0,0 0-1,1 0 1,-1 0 0,-1 2 0,1-2-106,0 0 0,0 0 1,1 1-1,-1-1 0,0 0 0,1 0 1,-1 1-1,1-1 0,0 1 1,-1-1-1,1 0 0,0 1 0,0-1 1,0 1-1,0-1 0,0 0 1,0 1-1,0-1 0,0 1 0,0-1 1,1 1-1,-1-1 0,1 0 1,-1 1-1,1-1 0,-1 0 0,1 0 1,0 1-1,0-1 0,-1 0 1,1 0-1,0 0 0,0 0 0,0 0 1,0 0-1,1 0 0,-1 0 0,0 0 1,0-1-1,0 1 0,1 0 1,-1-1-1,0 1 0,1-1 0,-1 0 1,1 1-1,-1-1 0,3 0 1,11 2-1723,-1-1 0,1 0 0,-1-1 1,1-1-1,-1 0 0,1-1 0,26-8 0,-1-2-1898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228"/>
    </inkml:context>
    <inkml:brush xml:id="br0">
      <inkml:brushProperty name="width" value="0.025" units="cm"/>
      <inkml:brushProperty name="height" value="0.025" units="cm"/>
    </inkml:brush>
  </inkml:definitions>
  <inkml:trace contextRef="#ctx0" brushRef="#br0">134 13 6919,'0'0'16121,"-10"6"-13820,-1 0-1896,1 0 0,0 1-1,1 1 1,-1 0-1,1 0 1,-9 12 0,13-14-244,0 0 1,0 1-1,1-1 1,0 1-1,0 0 1,0 0 0,1 0-1,0 0 1,1 1-1,-1-1 1,2 1-1,-3 13 1,4-20-153,0 0 0,0 0 0,1 0-1,-1 0 1,0 0 0,0 0 0,1 0 0,-1 0 0,0 0 0,1 0 0,-1 0-1,1 0 1,-1 0 0,1 0 0,0 0 0,-1-1 0,1 1 0,0 0-1,0 0 1,-1-1 0,1 1 0,0-1 0,0 1 0,0-1 0,0 1 0,0-1-1,0 1 1,0-1 0,0 0 0,0 1 0,0-1 0,0 0 0,0 0 0,0 0-1,0 0 1,0 0 0,0 0 0,0 0 0,0 0 0,0 0 0,0 0-1,0-1 1,2 0 0,3 0 3,-1 0-1,1 0 0,0-1 1,-1 0-1,1 0 0,9-5 1,-8 3-33,-1-1 0,1 0-1,-1 0 1,0 0 0,0-1 0,-1 0 0,1 0 0,-1 0 0,-1-1 0,1 0 0,-1 0-1,0 0 1,-1 0 0,0 0 0,0-1 0,-1 0 0,1 1 0,-2-1 0,1 0 0,-1 0-1,0-10 1,-1 16 20,0 1-1,0-1 1,0 1-1,0 0 1,0-1-1,0 1 1,-1-1-1,1 1 0,-1-1 1,1 1-1,-1 0 1,0-1-1,1 1 1,-1 0-1,0 0 1,0 0-1,0-1 1,0 1-1,0 0 0,0 0 1,0 0-1,0 1 1,0-1-1,0 0 1,-1 0-1,1 0 1,0 1-1,0-1 1,-1 1-1,1-1 1,-1 1-1,1 0 0,0-1 1,-1 1-1,1 0 1,-1 0-1,1 0 1,-1 0-1,1 0 1,-1 0-1,1 0 1,0 1-1,-1-1 1,-2 1-1,2 0-31,-1 0-1,0-1 1,0 1 0,1 0-1,-1 0 1,1 1 0,-1-1-1,1 1 1,0-1 0,-1 1 0,1 0-1,0 0 1,0 0 0,0 0-1,0 0 1,0 0 0,1 0-1,-1 1 1,1-1 0,-1 0-1,1 1 1,0 0 0,0-1-1,-1 4 1,2-4-93,0-1 0,0 1 0,-1-1 0,1 1 0,0-1 1,0 1-1,1-1 0,-1 1 0,0-1 0,0 0 0,1 1 0,-1-1 0,1 1 0,-1-1 0,1 0 0,0 1 0,-1-1 0,1 0 0,0 0 1,0 0-1,0 1 0,0-1 0,0 0 0,1 1 0,1-1-106,0 1 0,0-1 1,-1 0-1,1 1 0,0-1 1,0-1-1,0 1 0,0 0 0,0-1 1,0 0-1,4 1 0,7-2-968,-1 0-1,0 0 1,1-1-1,21-6 1,13-10-4849,1-3-4707</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635"/>
    </inkml:context>
    <inkml:brush xml:id="br0">
      <inkml:brushProperty name="width" value="0.025" units="cm"/>
      <inkml:brushProperty name="height" value="0.025" units="cm"/>
    </inkml:brush>
  </inkml:definitions>
  <inkml:trace contextRef="#ctx0" brushRef="#br0">166 116 10666,'0'0'6673,"-9"7"-2877,-14 13-1892,2 1 0,-35 42 0,50-56-1640,0 0 0,0 1-1,1 0 1,0 0 0,1 1-1,-1-1 1,2 1 0,-1 0-1,1 0 1,1 0 0,-1 0-1,2 0 1,-1 1 0,0 12-1,3-21-257,-1-1 0,0 1 0,1 0 0,-1 0 0,1 0 0,-1 0 0,1-1 0,-1 1 0,1 0 0,0-1 0,-1 1 0,1 0 0,0-1 0,0 1-1,-1-1 1,1 1 0,0-1 0,0 1 0,0-1 0,0 0 0,0 1 0,-1-1 0,1 0 0,0 0 0,0 1 0,0-1 0,0 0 0,0 0 0,0 0-1,0 0 1,0 0 0,0-1 0,1 1 0,35-7 65,-26 1-132,0 1 1,-1-1-1,0-1 1,0 0-1,0 0 1,-1-1-1,0 0 1,15-18-1,-8 7-108,0-2-1,-2 0 1,16-29-1,-22 35 161,0 0-1,-1 0 1,-1-1-1,-1 0 1,0 0-1,-1-1 1,-1 1-1,3-26 1,-6 41 19,0 1 0,0-1 0,0 1 1,0-1-1,0 1 0,0-1 0,0 0 0,0 1 1,0-1-1,0 1 0,0-1 0,0 1 0,0-1 1,-1 0-1,1 1 0,0-1 0,0 1 0,-1-1 1,1 1-1,0-1 0,-1 1 0,1-1 0,0 1 1,-1 0-1,1-1 0,-1 1 0,1-1 0,-1 1 1,1 0-1,-1-1 0,-15 8 393,-13 25 373,9-1-320,-22 46 0,38-69-410,0 0 0,1 0-1,0 1 1,1-1-1,-1 1 1,1-1 0,1 1-1,0 0 1,0 0-1,1-1 1,0 1-1,1 9 1,0-17-46,-1 0 0,0 0 0,0 0 0,1 0 0,-1 0 0,1-1 0,-1 1 0,1 0 0,-1 0 0,1-1 0,-1 1 0,1 0 0,-1-1 0,1 1 0,0 0 0,0-1 0,-1 1 0,1-1 0,0 1 0,0-1 0,-1 0 0,1 1 0,0-1 0,0 0 0,0 1 0,1-1 0,30-2 0,-22-1 0,-1 0 0,1 0 0,-1-1 0,10-6 0,17-13 0,-2-2 0,41-39 0,-17 14 0,-57 49 0,-1 1 0,0 0 0,0 0 0,0 0 0,0-1 0,0 1 0,0 0 0,0 0 0,0 0 0,1-1 0,-1 1 0,0 0 0,0 0 0,0 0 0,0 0 0,1-1 0,-1 1 0,0 0 0,0 0 0,0 0 0,1 0 0,-1 0 0,0 0 0,0 0 0,0 0 0,1 0 0,-1 0 0,0 0 0,0 0 0,1 0 0,-1 0 0,0 0 0,0 0 0,0 0 0,1 0 0,-1 0 0,0 0 0,0 0 0,1 0 0,-1 0 0,0 0 0,0 0 0,0 0 0,1 0 0,-1 1 0,0-1 0,0 0 0,0 0 0,0 0 0,1 0 0,-1 1 0,0-1 0,0 0 0,0 0 0,0 0 0,0 1 0,0-1 0,0 0 0,1 0 0,-1 0 0,0 1 0,0-1 0,0 0 0,0 0 0,0 1 0,-1 11 0,1-12 0,-27 76 0,21-66 0,2 0 0,-1 1 0,2-1 0,-1 1 0,1 0 0,1 0 0,0 0 0,0 1 0,1-1 0,1 21 0,0-31 0,1 0 0,-1 1 0,0-1 0,0 0 0,1 0 0,-1 0 0,1 0 0,-1 0 0,1 0 0,0 0 0,-1 0 0,1 0 0,0 0 0,-1 0 0,1 0 0,0 0 0,0 0 0,0-1 0,0 1 0,0 0 0,0-1 0,0 1 0,0 0 0,0-1 0,0 0 0,2 1 0,1 0 0,-1-1 0,0 0 0,1 1 0,-1-2 0,0 1 0,1 0 0,-1-1 0,0 1 0,6-3 0,2 0 0,-1-1 0,1-1 0,-1 0 0,17-11 0,-13 5 0,-1 0 0,0-1 0,-1 0 0,0 0 0,-1-2 0,-1 1 0,0-1 0,-1-1 0,0 0 0,11-27 0,-29 65 0,4-13 0,1 1 0,0 0 0,0 1 0,1-1 0,0 0 0,1 1 0,1 0 0,-1 18 0,2-28-11,1 0 1,-1 0-1,1-1 1,0 1-1,-1 0 1,1 0-1,0-1 1,0 1-1,0 0 1,0-1-1,0 1 1,1-1-1,-1 1 0,0-1 1,1 0-1,-1 1 1,1-1-1,-1 0 1,1 0-1,0 0 1,-1 0-1,1-1 1,0 1-1,0 0 1,-1-1-1,1 1 0,0-1 1,3 1-1,1 0-398,0 0-1,0-1 1,1 0-1,-1 0 1,0 0-1,0-1 1,11-2-1,13-9-7891</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386"/>
    </inkml:context>
    <inkml:brush xml:id="br0">
      <inkml:brushProperty name="width" value="0.025" units="cm"/>
      <inkml:brushProperty name="height" value="0.025" units="cm"/>
    </inkml:brush>
  </inkml:definitions>
  <inkml:trace contextRef="#ctx0" brushRef="#br0">0 104 9321,'0'0'3315,"6"-9"-37,2-2-2226,26-38 3074,-31 46-3503,-1-1 1,1 1-1,0 0 0,0 0 0,0 0 1,0 1-1,0-1 0,1 1 0,-1 0 1,1 0-1,5-3 0,-9 6-546,1 0 0,0-1 0,-1 1 0,1 0 0,0-1 0,-1 1 0,1 0 0,-1 0 0,1-1 0,-1 1 0,0 0 0,1 0 0,-1 0 0,0 0 0,0 0 0,1-1 0,-1 1 0,0 0 0,0 0 0,0 0 0,0 0 0,0 0 0,0 0 0,0 0 0,-1 0 0,1-1 0,-1 3 0,1 2 191,-2 40 203,-15 90 1,5-76-58,-6 119 1,18-176-415,0 0 0,-1-1 0,1 1 0,0-1 0,0 1 0,0 0 0,0-1 0,1 1 0,-1 0 0,0-1 0,1 1 0,-1-1 0,1 1 0,-1-1 0,1 1 0,0-1 0,0 0 0,0 1 0,0-1 0,0 0 0,0 1 0,0-1 0,0 0 0,0 0 0,0 0 0,3 2 0,-2-3 0,1 0 0,-1 0 0,0 0 0,0-1 0,1 1 0,-1 0 0,0-1 0,0 0 0,0 1 0,0-1 0,0 0 0,0 0 0,0 0 0,0 0 0,0-1 0,0 1 0,0 0 0,-1-1 0,3-1 0,14-14 0,-1-1 0,0 0 0,-1-1 0,-1-1 0,18-31 0,53-114 0,-82 157 0,-1 3 20,2-13-168,-49 47-20229,28-21 8980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37.283"/>
    </inkml:context>
    <inkml:brush xml:id="br0">
      <inkml:brushProperty name="width" value="0.025" units="cm"/>
      <inkml:brushProperty name="height" value="0.025" units="cm"/>
    </inkml:brush>
  </inkml:definitions>
  <inkml:trace contextRef="#ctx0" brushRef="#br0">426 70 5445,'0'0'12887,"-7"-9"-11787,-23-27-49,29 34-927,-1 1-1,1 0 0,0 0 0,0 0 0,0 0 0,0 0 0,-1 0 1,1 0-1,-1 0 0,1 0 0,0 1 0,-1-1 0,1 0 1,-1 1-1,0-1 0,1 1 0,-1 0 0,1 0 0,-1-1 1,0 1-1,1 0 0,-1 0 0,1 1 0,-1-1 0,0 0 1,1 0-1,-1 1 0,1-1 0,-1 1 0,1-1 0,-1 1 1,-1 1-1,-3 1-12,1 2 1,-1-1 0,1 0-1,0 1 1,-8 9 0,1-2 134,-61 46 1183,56-46-1214,-1 1 1,1 1-1,1 0 1,1 2-1,0-1 1,1 2 0,0 0-1,-11 20 1,14-15-106,2 0 0,0 1 1,2 0-1,0 0 0,1 0 1,2 1-1,-3 31 1,5-14 40,1 1 1,2-1-1,9 58 1,-7-80-94,0-1 1,2 0-1,0 0 1,1 0-1,0-1 0,11 20 1,-13-31-4,-1 0-1,1 0 1,0 0 0,0-1 0,1 0 0,-1 0 0,1 0-1,0 0 1,0-1 0,1 0 0,0 0 0,-1 0 0,1-1-1,0 0 1,1 0 0,-1 0 0,0-1 0,1 0 0,13 2-1,-4-2-37,0-1 0,0 0 0,0-1-1,-1-1 1,1-1 0,0 0 0,0-1-1,-1-1 1,1 0 0,-1-1 0,21-10-1,-19 6 20,1-1-1,-1-1 0,0 0 0,-1-2 0,-1 0 1,0 0-1,-1-2 0,17-20 0,-12 9 0,-1 0 1,-1-2-1,-2 0 0,0-1 0,-2 0 0,-1-1 0,-2 0 0,-1-1 1,-1 0-1,-1-1 0,2-41 0,-6 37-35,-2 0 0,-2 1 0,-5-42 0,4 63 0,-1 0 0,0-1 0,-1 1 0,-1 0 0,0 0 0,-1 1 0,0 0 0,-1 0 0,-1 0 0,-12-16 0,17 26 0,0 0 0,0 0 0,0 0 0,0 0 0,-1 0 0,1 1 0,-1-1 0,0 1 0,1 0 0,-1 0 0,0 1 0,0-1 0,0 1 0,-1 0 0,1 0 0,0 0 0,0 0 0,-1 1 0,1 0 0,0 0 0,-1 0 0,1 0 0,0 1 0,-1-1 0,1 1 0,0 0 0,0 1 0,0-1 0,0 1 0,0 0 0,0-1 0,0 2 0,-4 2 0,-9 6 0,1 1 0,0 0 0,1 1 0,0 1 0,-23 27 0,-45 65-6070,71-98-2194,3-6-4724</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728"/>
    </inkml:context>
    <inkml:brush xml:id="br0">
      <inkml:brushProperty name="width" value="0.025" units="cm"/>
      <inkml:brushProperty name="height" value="0.025" units="cm"/>
    </inkml:brush>
  </inkml:definitions>
  <inkml:trace contextRef="#ctx0" brushRef="#br0">10 1 10282,'0'0'7463,"-9"60"-4484,9-29 320,0 5-961,0-4-993,6-5-512,9-4-449,1-6-320,5-10 33,2-7-1122,3 0-1794,3-23-1281,-4-8-897,-2-9-128,-6-8-3939</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058"/>
    </inkml:context>
    <inkml:brush xml:id="br0">
      <inkml:brushProperty name="width" value="0.025" units="cm"/>
      <inkml:brushProperty name="height" value="0.025" units="cm"/>
    </inkml:brush>
  </inkml:definitions>
  <inkml:trace contextRef="#ctx0" brushRef="#br0">38 0 13164,'0'0'14329,"1"15"-13646,-3 25-157,-1 0 0,-11 47 0,7-48 217,1 0-1,2 0 1,2 79-1,2-118-741,0 1 0,0 0 0,0 0 0,0 0 0,0-1 0,0 1 0,0 0 0,0 0 0,0 0 0,0-1 0,1 1 0,-1 0 0,0 0 0,0-1 0,1 1 0,-1 0 0,1-1 0,-1 1 0,1 0 0,-1-1 0,1 1 0,-1-1 0,1 1 0,-1-1 0,1 1 0,0-1 0,-1 1 0,1-1 0,0 1 0,-1-1 0,1 0 0,0 1 0,0-1 0,-1 0 0,1 0 0,0 0 0,0 1 0,-1-1 0,1 0 0,0 0 0,0 0 0,0 0 0,-1 0 0,1-1 0,0 1 0,0 0 0,-1 0 0,1 0 0,0-1 0,0 1 0,-1 0 0,1-1 0,1 0 0,1-1-2,-1 1 0,1-1 0,0 0 0,-1 0 0,1 0 0,-1-1 0,0 1 1,0-1-1,0 1 0,0-1 0,3-4 0,-2-3 1,0 0 0,0 0 0,-1 0 0,0 0 0,-1 0 0,0-1 0,0 1 0,-1 0 0,-1-1 0,0 1 0,0 0 0,-1-1 0,0 1 0,-1 0 0,0 0 0,-7-14 0,10 23 0,0 0 0,-1 0 0,1 0 0,-1 0 0,1 0 0,-1 0 0,0 0 0,1 1 0,-1-1 0,0 0 0,0 0 0,1 1 0,-1-1 0,0 1 0,0-1 0,0 0 0,0 1 0,0-1 0,0 1 0,0 0 0,0-1 0,0 1 0,-1 0 0,1 0 0,0 1 0,1-1 0,-1 0 0,0 1 0,1 0 0,-1-1 0,0 1 0,1-1 0,-1 1 0,1 0 0,-1-1 0,1 1 0,-1 0 0,1 0 0,-1-1 0,1 1 0,0 0 0,0 0 0,-1 0 0,1 0 0,0 0 0,-2 6 0,1 0 0,0 0 0,0 1 0,1-1 0,0 10 0,1-15 0,-1 1 0,1-1 0,0 1 0,0-1 0,0 1 0,0-1 0,0 0 0,1 0 0,-1 1 0,1-1 0,-1 0 0,1 0 0,0 0 0,0-1 0,0 1 0,0 0 0,0-1 0,0 1 0,0-1 0,0 0 0,1 0 0,-1 0 0,1 0 0,-1 0 0,0 0 0,1-1 0,0 1 0,-1-1 0,1 1 0,-1-1 0,1 0 0,2 0 0,3 0 0,0 0 0,0-1 0,-1 1 0,1-2 0,0 1 0,-1-1 0,1 0 0,-1 0 0,0-1 0,8-3 0,-3-2 0,-1 1 0,1-1 0,-1-1 0,0 0 0,-1 0 0,0-1 0,-1-1 0,0 1 0,-1-2 0,0 1 0,0-1 0,7-17 0,-21 105 0,2-49 0,0-8 0,1 1 0,1 0 0,1 0 0,1 0 0,3 35 0,-3-54 0,0 0 0,0-1 1,1 1-1,-1 0 0,0-1 0,0 1 1,1 0-1,-1-1 0,0 1 0,1 0 1,-1-1-1,1 1 0,-1-1 0,1 1 0,-1-1 1,1 1-1,-1-1 0,1 1 0,-1-1 1,1 1-1,0-1 0,-1 0 0,1 1 1,0-1-1,-1 0 0,1 0 0,0 0 0,-1 1 1,1-1-1,0 0 0,0 0 0,-1 0 1,1 0-1,0 0 0,-1 0 0,1 0 1,0-1-1,0 1 0,-1 0 0,1 0 0,0 0 1,-1-1-1,1 1 0,0 0 0,0-1 1,27-19-55,6-28-2442,-9-6-4361,-8 5-723</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433"/>
    </inkml:context>
    <inkml:brush xml:id="br0">
      <inkml:brushProperty name="width" value="0.025" units="cm"/>
      <inkml:brushProperty name="height" value="0.025" units="cm"/>
    </inkml:brush>
  </inkml:definitions>
  <inkml:trace contextRef="#ctx0" brushRef="#br0">54 1 18546,'0'0'7431,"-41"62"-4837,31-39-1505,8-1-160,2-4-609,0-6-256,10-7-961,10-5-2242,3 0-2722,-1-3-3204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775"/>
    </inkml:context>
    <inkml:brush xml:id="br0">
      <inkml:brushProperty name="width" value="0.025" units="cm"/>
      <inkml:brushProperty name="height" value="0.025" units="cm"/>
    </inkml:brush>
  </inkml:definitions>
  <inkml:trace contextRef="#ctx0" brushRef="#br0">53 1 7751,'0'9'6935,"-2"11"-5291,-1 0-1,-1 1 1,-1-1 0,-8 23 0,-12 49 2410,25-92-4037,0 0 1,0 1-1,0-1 1,0 0-1,-1 0 1,1 1-1,0-1 0,0 0 1,0 0-1,0 1 1,0-1-1,0 0 1,0 0-1,0 1 1,0-1-1,0 0 0,1 0 1,-1 1-1,0-1 1,0 0-1,0 0 1,0 1-1,0-1 1,0 0-1,0 0 0,1 1 1,-1-1-1,0 0 1,0 0-1,0 0 1,1 0-1,-1 1 1,0-1-1,0 0 0,0 0 1,1 0-1,-1 0 1,0 0-1,0 0 1,1 0-1,-1 1 1,1-1-1,14-4 235,13-14-162,-27 18-88,10-7-3,0 0 0,0 0 0,19-7 0,-25 12 34,0 1 0,-1-1 0,1 1 1,0 0-1,0 0 0,0 0 0,0 1 0,0 0 1,0 0-1,0 0 0,0 1 0,8 1 0,-11-1 71,-1 0-1,1 0 1,0 0-1,0 0 0,0 1 1,-1-1-1,1 1 1,-1-1-1,1 1 1,-1 0-1,0 0 0,1-1 1,-1 1-1,0 0 1,0 0-1,0 0 1,-1 0-1,1 0 0,0 0 1,-1 1-1,1-1 1,-1 0-1,0 0 1,0 0-1,0 0 0,0 1 1,0-1-1,0 0 1,-1 2-1,1-1-13,0 1-1,0-1 0,0 0 1,0 0-1,1 0 1,0 1-1,-1-1 1,1 0-1,0 0 0,1 0 1,-1 0-1,2 3 1,-2-6-89,0 1-1,0 0 1,0-1 0,0 1 0,1 0 0,-1-1 0,0 1 0,0-1 0,0 0-1,1 1 1,-1-1 0,0 0 0,1 0 0,-1 0 0,0 0 0,0 0 0,1 0 0,-1 0-1,0 0 1,1-1 0,-1 1 0,0 0 0,0-1 0,0 1 0,1-1 0,-1 1-1,0-1 1,0 0 0,2-1 0,36-27-5,-32 24 3,21-18 2,-18 13-2,2 0-1,-1 0 0,1 1 0,1 1 1,-1 0-1,1 1 0,1 0 0,-1 1 1,18-5-1,-31 11 2,1 0-1,-1 0 1,1 0 0,0 0 0,-1 0-1,1-1 1,0 1 0,-1 0-1,1 1 1,0-1 0,-1 0 0,1 0-1,-1 0 1,1 0 0,0 0-1,-1 1 1,1-1 0,0 0-1,-1 1 1,1-1 0,-1 0 0,1 1-1,-1-1 1,1 0 0,-1 1-1,1-1 1,-1 1 0,0-1 0,1 1-1,-1-1 1,1 1 0,-1 0-1,0-1 1,0 1 0,1-1 0,-1 1-1,0 0 1,-3 33 7,-21 29 13,16-48-167,5-11-580,0 1 1,1 0 0,0 0-1,-1 1 1,2-1 0,-1 0 0,-1 6-1,3-21-10227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0.752"/>
    </inkml:context>
    <inkml:brush xml:id="br0">
      <inkml:brushProperty name="width" value="0.025" units="cm"/>
      <inkml:brushProperty name="height" value="0.025" units="cm"/>
    </inkml:brush>
  </inkml:definitions>
  <inkml:trace contextRef="#ctx0" brushRef="#br0">201 49 4324,'1'-2'645,"1"1"1,-1-1-1,0 1 0,0-1 0,0 1 0,0-1 1,-1 0-1,1 1 0,0-1 0,-1 0 1,1 0-1,-1 1 0,0-1 0,1 0 1,-1 0-1,0 0 0,0 0 0,0 0 0,0 1 1,0-1-1,-1-3 0,0 5-360,-1-1 1,1 0-1,0 1 0,0-1 0,0 1 0,0 0 1,-1-1-1,1 1 0,0 0 0,0 0 0,-1 0 1,1-1-1,0 1 0,0 1 0,-1-1 0,1 0 0,0 0 1,0 0-1,-1 1 0,1-1 0,0 0 0,-2 2 1,-15 4 539,-1 2 1,-25 15-1,43-23-797,-6 3 93,-28 18 164,33-20-260,1 0 0,-1 0-1,1 0 1,0 0-1,-1 0 1,1 0 0,0 0-1,0 1 1,-1-1-1,1 0 1,0 1 0,0-1-1,1 1 1,-1 0-1,0-1 1,0 1 0,0 2-1,4-4-4,0-1 0,1 1-1,-1-1 1,0 1 0,0-1 0,0 0-1,0 0 1,0 0 0,5-3 0,45-34 69,-43 29-102,1 0 0,0 2 0,23-14 0,-33 22 9,0-1 0,-1 1 0,1-1 0,0 1 0,-1-1 1,1 1-1,-1 0 0,1-1 0,-1 1 0,1 0 0,-1-1 0,1 1 0,-1 0 0,0 0 0,1-1 0,-1 1 0,0 0 0,0 0 1,0 0-1,0 0 0,1-1 0,-1 1 0,0 0 0,0 0 0,-1 0 0,1 0 0,0-1 0,0 1 0,0 0 0,-1 1 0,-1 33 41,-12 69 653,0-10 684,-2 129 0,16-202-1236,1-16-92,-1 1 1,0-1-1,0 1 1,0 0-1,-1-1 1,0 1-1,0-1 1,-2 7-1,1-10-38,1 0-1,0 0 0,0-1 1,-1 1-1,0-1 0,1 1 1,-1-1-1,0 0 0,1 1 1,-1-1-1,0 0 0,0 0 1,0 0-1,0 0 0,0-1 1,0 1-1,0 0 0,0-1 1,0 1-1,-1-1 0,1 0 1,0 0-1,0 0 0,0 0 1,-4-1-1,2 1-7,0-1 0,0 0 0,0 0 0,0 0 0,1 0 0,-1-1 0,0 1 0,0-1 0,1 0 0,-1 0 0,1-1 0,0 1 0,0-1 0,0 1 0,0-1 0,0 0 0,0 0 0,1 0 0,-1-1 0,1 1 0,0-1 0,0 1 0,0-1 0,1 0 0,-1 1 0,1-1 0,0 0 0,-1-5 0,-2-4 0,1-1 0,1 1 0,0-1 0,1 0 0,0 1 0,1-1 0,2-17 0,-1 26-139,0-1-1,0 1 1,1 0 0,0-1-1,0 1 1,0 0 0,1 0 0,0 0-1,0 0 1,0 1 0,0-1-1,1 1 1,0 0 0,0 0-1,0 0 1,0 0 0,7-4 0,8-4-1405,1 1 1,0 0-1,25-8 1,-25 11-311,-2 0 1,1-1-1,18-14 1,-4-2-13153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1.654"/>
    </inkml:context>
    <inkml:brush xml:id="br0">
      <inkml:brushProperty name="width" value="0.025" units="cm"/>
      <inkml:brushProperty name="height" value="0.025" units="cm"/>
    </inkml:brush>
  </inkml:definitions>
  <inkml:trace contextRef="#ctx0" brushRef="#br0">8 184 7303,'-1'1'462,"1"0"0,-1 0 0,0 0 1,1 0-1,-1 0 0,0 0 0,1 0 0,-1 0 0,1 0 0,-1 0 1,1 0-1,0 0 0,0 0 0,-1 0 0,1 1 0,0-1 1,0 0-1,0 0 0,0 0 0,0 0 0,0 1 0,1-1 0,-1 0 1,1 1-1,-1-1-197,1 1 1,0-1 0,0 0 0,0 0-1,0 0 1,0 0 0,1 0-1,-1 0 1,0 0 0,0-1 0,1 1-1,-1 0 1,0-1 0,1 1-1,-1-1 1,2 1 0,2 1 33,0-1-1,0 0 1,0-1 0,0 1-1,1-1 1,-1 0 0,0 0 0,0 0-1,9-3 1,0-3-57,0-2 1,0 1-1,-1-2 0,-1 1 1,1-2-1,-2 0 0,1 0 1,-1-1-1,-1 0 1,0-1-1,0 0 0,-2-1 1,1 0-1,9-21 0,-17 32-224,0 0 0,0 0 0,0-1 0,-1 1 0,1 0 0,-1-1 0,1 1 0,-1-1-1,0 1 1,0 0 0,0-1 0,0 1 0,0-1 0,-1-3 0,0 5-10,1 0 0,0 0 1,-1 0-1,1 1 0,-1-1 0,0 0 0,1 0 1,-1 0-1,0 0 0,0 1 0,1-1 1,-1 0-1,0 1 0,0-1 0,0 1 1,0-1-1,0 1 0,0-1 0,0 1 1,0-1-1,0 1 0,-2 0 0,0-1-1,-1 1 0,1 0 1,-1 0-1,1 1 0,-1-1 0,1 1 0,-1 0 0,1 0 0,0 0 0,-1 0 0,1 1 0,0-1 0,0 1 1,0 0-1,0 0 0,0 0 0,1 0 0,-4 3 0,-5 6 2,1 1-1,1 0 1,-1 1-1,2 0 1,0 1 0,0-1-1,2 1 1,0 1-1,0-1 1,1 1 0,1 0-1,0 0 1,1 1-1,1-1 1,0 1 0,2-1-1,0 21 1,0-35-7,1 0 1,-1 1-1,0-1 1,1 0 0,-1 1-1,1-1 1,0 0-1,-1 0 1,1 1-1,0-1 1,0 0 0,-1 0-1,1 0 1,0 0-1,0 0 1,0 0-1,1 0 1,-1-1-1,0 1 1,0 0 0,0-1-1,0 1 1,3 0-1,0 1 11,0-1 1,0 0-1,1-1 0,-1 1 0,0-1 0,1 0 0,7 0 1,0-2-14,0 1 1,0-2 0,0 0 0,19-7 0,-12 1-1079,0 0 0,-1-2 1,0 0-1,27-22 1,-31 21-1571,-1 0 1,-1-1-1,0-1 0,0 0 1,16-27-1,-8 5-4110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2.293"/>
    </inkml:context>
    <inkml:brush xml:id="br0">
      <inkml:brushProperty name="width" value="0.025" units="cm"/>
      <inkml:brushProperty name="height" value="0.025" units="cm"/>
    </inkml:brush>
  </inkml:definitions>
  <inkml:trace contextRef="#ctx0" brushRef="#br0">141 123 7111,'0'-12'3128,"0"8"-2734,-4-50 2027,4 52-2116,-1-1-1,1 0 1,-1 0-1,1 0 1,-1 0-1,0 1 1,0-1-1,0 0 1,-1 1-1,1-1 1,-1 1-1,1-1 0,-1 1 1,0 0-1,0 0 1,0 0-1,0 0 1,-4-3-1,5 4-208,0 1 0,0 0 0,0-1 0,0 1-1,0 0 1,0 0 0,0 0 0,0 0 0,0 0 0,0 0-1,0 0 1,-1 0 0,1 0 0,0 0 0,0 1 0,0-1 0,0 0-1,0 1 1,0-1 0,0 1 0,0-1 0,1 1 0,-1 0-1,0-1 1,0 1 0,0 0 0,1 0 0,-1-1 0,0 1 0,0 0-1,1 0 1,-1 0 0,0 2 0,-17 39 341,13-30-172,-5 13 299,0 1-1,2 0 1,1 1 0,0 0-1,3 0 1,-3 36-1,7-62-534,0 0-1,0 0 1,0 0-1,0 0 1,0 0 0,1 0-1,-1 1 1,0-1-1,1 0 1,-1 0-1,1 0 1,-1 0-1,1-1 1,-1 1-1,1 0 1,0 0-1,-1 0 1,1 0-1,0-1 1,0 1 0,-1 0-1,1 0 1,0-1-1,0 1 1,0-1-1,0 1 1,0-1-1,2 1 1,1 0 11,0 0 1,0 0 0,0-1-1,0 1 1,0-1-1,0 0 1,9-1 0,5-2-61,1-1 1,24-8 0,-39 11-30,4-2-182,0 1 0,0 0 0,0 0 0,15-1 0,-22 3 218,1 0 0,-1 0 0,0 0 1,1 0-1,-1 0 0,0 0 1,1 1-1,-1-1 0,0 0 0,1 1 1,-1-1-1,0 1 0,0-1 1,0 1-1,1 0 0,-1-1 1,0 1-1,0 0 0,0 0 0,0 0 1,0 0-1,0 0 0,-1 0 1,1 0-1,0 0 0,0 0 0,-1 0 1,1 1-1,-1-1 0,1 0 1,-1 0-1,1 1 0,-1-1 1,0 0-1,0 0 0,1 1 0,-1 0 1,0 16 348,0-1 0,-2 1 0,0-1 0,-1 0 0,0 1 0,-9 23 0,-8 50 275,20-91-612,0 0 0,0 0 1,0-1-1,0 1 0,0 0 0,0 0 1,0 0-1,0 0 0,0 0 1,0-1-1,1 1 0,-1 0 1,0 0-1,0 0 0,0 0 1,0 0-1,0-1 0,0 1 1,1 0-1,-1 0 0,0 0 1,0 0-1,0 0 0,0 0 1,1 0-1,-1 0 0,0 0 1,0 0-1,0 0 0,0 0 1,1 0-1,-1 0 0,0 0 0,0 0 1,0 0-1,1 0 0,-1 0 1,0 0-1,0 0 0,0 0 1,0 0-1,1 0 0,-1 0 1,0 0-1,0 0 0,0 0 1,0 1-1,0-1 0,1 0 1,-1 0-1,0 0 0,0 0 1,0 0-1,0 1 0,0-1 1,0 0-1,0 0 0,1 0 1,-1 0-1,0 0 0,0 1 1,0-1-1,0 0 0,0 0 0,0 1 1,13-15-265,-2-3-429,0-1 0,-1 0 0,0 0 0,-2-1 0,10-28 1,20-105-1085,-28 107 2214,1-1 0,25-62-1,-33 122 1745,-5 17-1680,-26 97 186,17-83-296,2-1 1,1 1-1,-2 67 1,10-103-379,0 15 171,0-23-192,0-1-1,0 1 1,0-1-1,0 1 1,0 0-1,0-1 1,0 1-1,0-1 1,1 1-1,-1-1 1,0 0-1,0 1 1,0-1-1,1 1 1,-1-1-1,0 1 1,1-1-1,-1 0 1,0 1-1,1-1 1,-1 1-1,1-1 1,-1 0-1,0 0 1,1 1 0,-1-1-1,1 0 1,-1 0-1,1 1 1,-1-1-1,1 0 1,0 0-1,0 0-173,-1-1 0,0 0 0,0 1-1,0-1 1,1 1 0,-1-1 0,0 0 0,0 1-1,0-1 1,0 1 0,0-1 0,0 0 0,0 1-1,0-1 1,0 0 0,-1 1 0,1-1 0,0 1 0,0-1-1,0 0 1,-1 1 0,1-1 0,0 1 0,-1-1-1,1 1 1,0-1 0,-2 0 0,-7-18-667,-22-26 118,-32-52 831,58 88 513,1-1 1,0 0-1,0 0 1,-4-18-1,8 27-499,0 0-1,0 0 1,1 0 0,-1 0-1,0-1 1,0 1 0,1 0-1,-1 0 1,0 0 0,1 0-1,-1 0 1,1 0 0,0 0-1,-1 0 1,1 0 0,0 0-1,-1 0 1,1 0 0,0 0-1,0 1 1,0-1 0,0 0-1,0 1 1,0-1 0,0 0-1,0 1 1,0 0 0,0-1-1,0 1 1,0-1 0,0 1-1,0 0 1,1 0 0,-1 0-1,0 0 1,0-1 0,2 2-1,60-4 968,-40 3-692,-5-1-588,11-1-206,50-8 1,-45 0-3240,-2-6-3619,-1-5-8538</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3.637"/>
    </inkml:context>
    <inkml:brush xml:id="br0">
      <inkml:brushProperty name="width" value="0.025" units="cm"/>
      <inkml:brushProperty name="height" value="0.025" units="cm"/>
    </inkml:brush>
  </inkml:definitions>
  <inkml:trace contextRef="#ctx0" brushRef="#br0">129 298 10218,'0'0'6827,"4"-9"-3704,-1 3-2785,16-39 2141,-18 42-2167,1 0 1,-1 0-1,-1-1 1,1 1-1,0 0 1,-1-1-1,0 1 0,0-1 1,0 1-1,0-1 1,0 1-1,-1 0 1,-1-5-1,2 7-260,-1 0-1,0 0 0,0 0 0,1 0 1,-1 1-1,0-1 0,0 0 1,0 1-1,0-1 0,0 0 1,0 1-1,0-1 0,0 1 0,0 0 1,0-1-1,0 1 0,-1 0 1,1 0-1,0 0 0,0 0 1,0 0-1,0 0 0,0 0 1,-1 0-1,1 0 0,0 0 0,0 1 1,0-1-1,0 0 0,0 1 1,0-1-1,0 1 0,0-1 1,0 1-1,0 0 0,-1 0 0,-35 23 32,28-14-76,1-1 0,0 1 0,1 0 1,0 0-1,1 1 0,0 0 0,0 0 1,1 1-1,1 0 0,0 0 0,0 0 1,1 0-1,-2 21 0,5-32-5,0-1 0,0 1-1,0 0 1,-1 0 0,1 0-1,0 0 1,0 0 0,1 0-1,-1 0 1,0 0 0,0 0-1,0 0 1,1-1 0,-1 1-1,0 0 1,1 0 0,-1 0-1,1 0 1,-1-1 0,1 1 0,-1 0-1,1 0 1,-1-1 0,1 1-1,0 0 1,-1-1 0,1 1-1,0-1 1,0 1 0,0-1-1,-1 1 1,1-1 0,0 0-1,0 1 1,0-1 0,0 0-1,0 0 1,0 1 0,-1-1 0,1 0-1,0 0 1,0 0 0,0 0-1,0 0 1,0-1 0,0 1-1,0 0 1,0 0 0,0 0-1,1-1 1,4-1 13,-1 0 1,1 0-1,-1 0 0,0-1 1,1 0-1,-1 0 0,5-4 0,11-9 57,-2-1 1,0-1-1,0 0 0,-2-2 0,-1 0 0,0-1 0,-1 0 0,-2-1 0,16-33 0,-44 103 357,3 1 0,-9 73 0,20-116-400,-2 40-28,3-45 7,0 0-1,0-1 1,0 1-1,0 0 1,0 0-1,0 0 1,1-1-1,-1 1 1,0 0-1,0 0 1,1-1-1,-1 1 1,0 0-1,1-1 1,-1 1-1,1 0 0,-1-1 1,1 1-1,-1-1 1,1 1-1,0-1 1,-1 1-1,1-1 1,0 1-1,-1-1 1,1 0-1,0 1 1,0-1-1,-1 0 1,1 1-1,0-1 1,0 0-1,-1 0 1,1 0-1,0 0 1,0 0-1,-1 0 1,1 0-1,0 0 0,0 0 1,0 0-1,-1 0 1,1-1-1,0 1 1,0 0-1,-1 0 1,2-1-1,6-3 31,-1 0 0,0 0-1,0-1 1,0 0 0,-1 0 0,1-1-1,-1 1 1,0-1 0,-1-1-1,0 1 1,7-11 0,8-14 96,18-39 0,-38 70-134,30-81 0,-41 103 0,1 2 0,2-1 0,0 1 0,1 0 0,2 1 0,0 0 0,-1 32 0,6-56 0,0-1 0,0 1 0,0-1 0,0 1 0,0-1 0,0 1 0,0-1 0,0 1 0,0-1 0,0 0 0,0 1 0,0-1 0,0 1 0,1-1 0,-1 1 0,0-1 0,0 0 0,0 1 0,1-1 0,-1 1 0,0-1 0,0 0 0,1 1 0,-1-1 0,0 0 0,1 1 0,-1-1 0,1 0 0,-1 0 0,0 1 0,1-1 0,-1 0 0,1 0 0,-1 0 0,0 0 0,2 1 0,17-9 0,15-21 0,-13-2 0,-1-1 0,-1 0 0,23-58 0,-49 121 0,1 0 0,-4 63 0,10-93 0,-1-1 0,1 1 0,0 0 0,0-1 0,0 1 0,0 0 0,0-1 0,1 1 0,-1 0 0,0-1 0,0 1 0,0 0 0,1-1 0,-1 1 0,0 0 0,0-1 0,1 1 0,-1-1 0,1 1 0,-1-1 0,0 1 0,1-1 0,-1 1 0,1-1 0,-1 1 0,1-1 0,0 1 0,-1-1 0,1 0 0,-1 1 0,1-1 0,0 0 0,-1 0 0,1 1 0,0-1 0,-1 0 0,1 0 0,0 0 0,-1 0 0,1 0 0,0 0 0,-1 0 0,1 0 0,0 0 0,-1 0 0,1-1 0,0 1 0,-1 0 0,1 0 0,0 0 0,-1-1 0,1 1 0,-1 0 0,2-1 0,2-1 0,0 0 0,0-1 0,0 1 0,0-1 0,0 0 0,-1 0 0,5-3 0,16-22 0,-2-2 0,0 0 0,-2-1 0,-1-1 0,-2 0 0,-1-2 0,-1 0 0,17-64 0,-98 269 0,63-161 0,-55 179 0,52-162 0,1 0 0,1 0 0,2 0 0,0 0 0,4 35 0,0-47 0,1 0 0,1 0 0,0 0 0,1 0 0,9 17 0,-9-22 0,0 2 0,0-1 0,-1 0 0,-1 1 0,0-1 0,0 1 0,-2 0 0,1 0 0,-1 19 0,-1-30 0,0 0 0,0-1 0,0 1 0,0 0 0,0 0 0,-1-1 0,1 1 0,0 0 0,0 0 0,-1-1 0,1 1 0,0 0 0,-1-1 0,1 1 0,-1-1 0,1 1 0,0 0 0,-1-1 0,0 1 0,1-1 0,-1 1 0,1-1 0,-1 1 0,0-1 0,1 0 0,-1 1 0,0-1 0,1 0 0,-1 0 0,0 1 0,1-1 0,-1 0 0,0 0 0,0 0 0,1 0 0,-2 0 0,0 0 0,1 0 0,-1 0 0,1-1 0,-1 1 0,1-1 0,-1 1 0,1-1 0,-1 0 0,1 1 0,0-1 0,-1 0 0,1 0 0,0 0 0,0 0 0,0 0 0,0 0 0,-1 0 0,0-2 0,-2-5 0,-1 0 0,1-1 0,0 0 0,0 0 0,1 0 0,1 0 0,-1 0 0,2 0 0,-2-12 0,-2-89 0,5 95 0,0 7 0,0-1 0,0 0 0,1 1 0,0-1 0,0 1 0,1-1 0,0 1 0,1 0 0,-1 0 0,2 0 0,-1 0 0,1 0 0,0 0 0,1 1 0,0 0 0,0 0 0,0 0 0,1 1 0,0 0 0,0 0 0,1 0 0,0 1 0,0 0 0,0 0 0,0 1 0,1 0 0,0 0 0,0 0 0,0 1 0,11-2 0,31-15-2018,-17 3-4046,11-10-8211</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242"/>
    </inkml:context>
    <inkml:brush xml:id="br0">
      <inkml:brushProperty name="width" value="0.025" units="cm"/>
      <inkml:brushProperty name="height" value="0.025" units="cm"/>
    </inkml:brush>
  </inkml:definitions>
  <inkml:trace contextRef="#ctx0" brushRef="#br0">114 333 10090,'17'-34'11155,"-8"-3"-5215,-8 36-5852,-1-1 0,0 1 0,0 0 0,0-1 0,0 1 0,0-1 0,-1 1 0,1-1 0,0 1 0,0 0 1,-1-1-1,1 1 0,-1-1 0,0 1 0,1 0 0,-1 0 0,0-1 0,0 1 0,1 0 0,-1 0 0,0 0 0,0 0 0,0 0 0,-1 0 0,1 0 0,0 0 0,0 1 0,0-1 0,-1 0 0,1 1 0,0-1 0,-1 1 0,1-1 0,0 1 1,-1-1-1,1 1 0,-1 0 0,1 0 0,-1 0 0,1 0 0,0 0 0,-1 0 0,1 0 0,-1 1 0,1-1 0,-1 0 0,-1 1 0,-1 0-81,0 0 0,0 1-1,0-1 1,0 1 0,1 0 0,-1 0-1,1 0 1,-1 0 0,1 0 0,-1 1-1,1 0 1,0 0 0,0 0 0,1 0 0,-1 0-1,0 0 1,1 1 0,-3 5 0,0-1-6,1-1 0,0 2 0,1-1 1,0 0-1,0 1 0,1-1 1,-3 16-1,5-23 2,0-1 0,0 1 0,0 0 0,-1-1 1,1 1-1,0-1 0,0 1 0,0 0 0,1-1 0,-1 1 1,0 0-1,0-1 0,0 1 0,0-1 0,1 1 0,-1 0 0,0-1 1,0 1-1,1-1 0,-1 1 0,0-1 0,1 1 0,-1-1 1,1 1-1,-1-1 0,1 1 0,-1-1 0,1 0 0,-1 1 0,1-1 1,0 1-1,21-4 175,22-21 210,-19 4-338,-1-1 0,0-1 0,-2-1 0,-1-1 0,-1-1 0,-1-1 0,-1 0 0,-1-2 0,-2 0 0,21-49 0,-30 49-50,-15 37 0,-19 42 0,-34 122 0,55-147 0,1 1 0,1 0 0,1 0 0,0 46 0,4-72 0,-1-1 0,1 1 0,0 0 0,0-1 0,0 1 0,0-1 0,0 1 0,0-1 0,1 1 0,-1-1 0,0 1 0,0-1 0,0 1 0,0-1 0,1 1 0,-1-1 0,0 1 0,1-1 0,-1 1 0,0-1 0,1 1 0,-1-1 0,0 0 0,1 1 0,-1-1 0,1 0 0,-1 1 0,0-1 0,1 0 0,-1 0 0,1 1 0,-1-1 0,1 0 0,-1 0 0,2 0 0,19-7 0,17-24 0,1-22-2819,-8-5-4452,-14 18-3106</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959"/>
    </inkml:context>
    <inkml:brush xml:id="br0">
      <inkml:brushProperty name="width" value="0.025" units="cm"/>
      <inkml:brushProperty name="height" value="0.025" units="cm"/>
    </inkml:brush>
  </inkml:definitions>
  <inkml:trace contextRef="#ctx0" brushRef="#br0">79 0 14830,'0'0'12438,"-8"4"-10158,-26 12-940,33-15-1311,1-1-1,-1 0 1,0 0-1,1 0 1,-1 0 0,1 0-1,-1 0 1,1 0 0,-1 0-1,1 0 1,-1-1-1,1 1 1,-1 0 0,1 0-1,-1 0 1,1-1 0,-1 1-1,1 0 1,0 0-1,-1-1 1,1 1 0,-1 0-1,1-1 1,0 1 0,-1-1-1,1 1 1,0 0-1,-1-1 1,1 1 0,0-1-1,0 1 1,-1-1 0,1 1-1,0-1 1,0 1-1,0-1 1,0 1 0,0-1-1,0 1 1,0-1 0,0 1-1,0-1 1,0 1-1,0-2 1,0-2 115,1 22 228,-21 150-297,19-143-75,0-18 0,0 0 0,1 0 0,0 0 0,1 0 0,1 11 0,-1-18 0,0 1 0,0-1 0,0 1 0,0-1 0,0 1 0,0-1 0,0 0 0,0 1 0,1-1 0,-1 0 0,0 0 0,0 0 0,0 0 0,0 0 0,0 0 0,0 0 0,1 0 0,-1-1 0,0 1 0,0 0 0,1-1 0,25-6 0,-23 5-28,0 0 0,0-1-1,-1 0 1,1 1 0,-1-1 0,0 0 0,0-1-1,0 1 1,0-1 0,0 1 0,-1-1 0,0 0-1,0 0 1,0 0 0,3-8 0,16-69-889,-19 70 780,-1 8 63,0 0 0,0 0 0,-1-1 1,1 1-1,-1 0 0,0 0 1,0-1-1,0 1 0,-1 0 1,1-1-1,-1 1 0,1 0 1,-3-6-1,1 7 180,1 1 1,0-1 0,-1 1-1,1 0 1,-1 0-1,0-1 1,1 1 0,-1 0-1,0 0 1,0 1-1,0-1 1,0 0 0,0 0-1,0 1 1,0 0-1,0-1 1,0 1 0,0 0-1,0 0 1,0 0-1,0 0 1,-2 0 0,2 1-104,0-1 0,0 0 0,0 1 0,1-1 0,-1 1 0,0 0 0,0-1 0,1 1 0,-1 0 0,1 0 0,-1 0 0,1 0 0,-1 1 0,1-1 0,-1 0 0,1 1 0,0-1 1,0 0-1,0 1 0,0 0 0,0-1 0,0 1 0,0-1 0,0 1 0,1 0 0,-1 0 0,1 0 0,-1-1 0,1 1 0,0 0 0,-1 0 0,1 0 0,0 0 0,1 2 0,-2 1-4,1 1-1,0-1 0,1 0 0,-1 0 0,1 0 1,0 0-1,0 0 0,0 0 0,1 0 1,0 0-1,5 9 0,31 24 2,-37-37 0,0 0 0,0 0 0,0 0 0,1 0 0,-1 0 0,0 0 0,1 0 0,-1 0 0,1-1 0,-1 1 0,1 0 0,-1-1 0,1 0 0,-1 1 0,1-1 0,-1 0 0,1 0 0,0 0 0,-1 0 0,1 0 0,-1 0 0,1 0 0,-1 0 0,1-1 0,0 1 0,-1-1 0,1 1 0,-1-1 0,1 1 0,-1-1 0,2-1 0,6-3 0,-13 19 0,2-8 0,0 0-643,2-3-401,-1 0 0,1 0 0,-1-1-1,0 1 1,0 0 0,0 0 0,-1-1 0,1 1 0,-1 0-1,-1 2 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2.275"/>
    </inkml:context>
    <inkml:brush xml:id="br0">
      <inkml:brushProperty name="width" value="0.025" units="cm"/>
      <inkml:brushProperty name="height" value="0.025" units="cm"/>
    </inkml:brush>
  </inkml:definitions>
  <inkml:trace contextRef="#ctx0" brushRef="#br0">314 23 3651,'0'0'8307,"-13"-4"-5221,9 2-2974,-2-1 77,1 1 0,-1-1 0,0 1 0,0 0 0,0 1 0,0 0 0,0 0 0,0 0 0,0 0 0,0 1 0,0 0 0,0 1 0,0-1 0,0 1 0,0 0 0,0 1 0,0-1 0,0 1 0,0 0 0,1 1 0,-11 5 0,4 1-41,0 1 0,0 1 1,1 0-1,1 1 0,0 0 0,0 0 0,2 1 0,-1 0 0,-12 28 0,13-20-24,0 0-1,2 1 0,0-1 1,1 1-1,2 0 0,-2 31 1,5-11-70,1-1 1,2 1-1,3-1 1,1-1 0,1 1-1,3-1 1,17 45 0,-13-48 30,1-1 0,2 0 0,2-1 0,1-1 0,1-1 0,2 0 0,32 33 0,-40-51-78,-1-1 1,2 0 0,0-1 0,0-1 0,1 0-1,30 13 1,-35-19 3,1-1-1,0 0 0,-1-1 1,1-1-1,1 0 0,-1-1 1,0-1-1,1 0 1,-1-1-1,23-2 0,-24-1 132,0 0-1,1-1 0,-2 0 0,1-1 0,0-1 0,-1 0 0,0 0 1,-1-1-1,1-1 0,-1 0 0,-1 0 0,1-1 0,-1-1 1,-1 1-1,0-2 0,-1 1 0,1-1 0,7-15 0,2-5 282,-1 0-1,-1-2 0,-2 0 0,-2 0 1,16-62-1,-20 58-207,-1-1 0,-1 0 0,-3 0 0,0 0 0,-3 0 0,-7-62 0,4 79-11,-1 0 1,-1 0-1,-1 0 1,-1 0-1,-1 1 0,-1 0 1,0 1-1,-2 0 1,0 1-1,-1 0 1,-1 0-1,0 1 0,-18-16 1,19 21-170,-1 1 1,0 1-1,0 0 1,-1 1-1,0 0 1,-1 1-1,0 1 1,0 0-1,-23-7 0,26 11-119,1 1 0,-1-1-1,-1 2 1,1 0-1,0 0 1,0 1-1,0 0 1,0 1 0,-1 1-1,1 0 1,1 1-1,-1 0 1,-17 7-1,0 3-3184,1 1 1,-51 35-1,35-18-3986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5.394"/>
    </inkml:context>
    <inkml:brush xml:id="br0">
      <inkml:brushProperty name="width" value="0.025" units="cm"/>
      <inkml:brushProperty name="height" value="0.025" units="cm"/>
    </inkml:brush>
  </inkml:definitions>
  <inkml:trace contextRef="#ctx0" brushRef="#br0">89 57 13325,'0'0'5156,"1"-9"-1168,1-25-486,-2 34-3339,0-1-1,0 1 1,0-1 0,0 1-1,0-1 1,0 1-1,0-1 1,0 1 0,0-1-1,0 1 1,0-1 0,0 1-1,0 0 1,0-1-1,-1 1 1,1-1 0,0 1-1,0-1 1,0 1-1,-1-1 1,1 1 0,0 0-1,-1-1 1,1 1-1,0-1 1,-1 1 0,1 0-1,0 0 1,-1-1-1,0 1 1,-13 4 1297,-10 17-1341,16-11-94,-21 30 37,28-38-67,0 0-1,-1 0 0,1 0 0,0 0 1,1 0-1,-1 0 0,0 0 0,1 0 1,-1 0-1,1 0 0,-1 0 0,1 1 1,0-1-1,0 0 0,0 0 0,0 0 1,1 4-1,2-5-9,-1 0 0,1 0 0,-1 0 0,1-1 1,-1 0-1,1 1 0,0-1 0,-1 0 0,1 0 0,-1 0 0,5-1 0,0 0-20,2 1-28,-1 0-1,1 1 1,0-1-1,0 2 1,0-1-1,-1 1 1,1 1-1,-1-1 1,0 2-1,11 4 1,-16-6 106,1 1 0,-1-1 1,0 1-1,0 0 0,0 0 1,0 0-1,-1 0 0,1 1 1,-1-1-1,0 1 0,0-1 1,0 1-1,0 0 0,-1 0 1,0 0-1,0 0 0,0 0 0,0 0 1,0 0-1,-1 0 0,1 0 1,-1 0-1,0 0 0,-1 5 1,0-5-43,0-1 0,0 1 0,0-1 0,0 1 0,-1-1 0,1 0-1,-1 0 1,0 0 0,0 0 0,0 0 0,0 0 0,0 0 0,-1-1 0,1 1 0,-1-1 0,0 1 0,0-1 0,0 0 0,0 0 0,0-1 0,0 1 0,0-1 0,0 1 0,-1-1 0,1 0 0,-1 0 0,1 0 0,-5 0 0,-11 3-17,0-1-1,0-1 1,-33 0-1,52-2-97,-1 0 0,1 0 0,0 0 0,-1 0 0,1 0 0,0 0 0,0 0 0,-1 0 0,1 0 0,0 0 0,-1 0 0,1-1-1,0 1 1,-1 0 0,1 0 0,0 0 0,0 0 0,-1-1 0,1 1 0,0 0 0,0 0 0,0 0 0,-1-1 0,1 1 0,0 0 0,0 0 0,0-1 0,-1 1-1,1 0 1,0-1 0,0 1 0,0 0 0,0-1 0,0 1 0,0 0 0,0 0 0,0-1 0,0 1 0,0 0 0,0-1 0,0 1 0,0 0 0,0-1 0,0 1 0,0 0-1,0-1 1,0 1 0,1-4-2125,-1-12-10263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6.280"/>
    </inkml:context>
    <inkml:brush xml:id="br0">
      <inkml:brushProperty name="width" value="0.025" units="cm"/>
      <inkml:brushProperty name="height" value="0.025" units="cm"/>
    </inkml:brush>
  </inkml:definitions>
  <inkml:trace contextRef="#ctx0" brushRef="#br0">34 1 9225,'0'0'11573,"-5"12"-9325,-2 10-1405,1 1 1,1 0-1,0 0 1,2 0-1,1 1 1,1-1-1,3 41 1,-1-61-789,-1 0 1,0 0 0,1 0-1,0 0 1,0 0-1,0-1 1,0 1 0,0 0-1,0 0 1,1-1 0,-1 1-1,1-1 1,0 1 0,-1-1-1,1 0 1,0 1 0,4 2-1,-4-4-25,0 0 0,0 0-1,0 0 1,1-1 0,-1 1 0,0 0-1,1-1 1,-1 0 0,0 1-1,1-1 1,-1 0 0,0 0-1,1 0 1,-1 0 0,0-1-1,1 1 1,2-2 0,4-1 1,0 0 0,-1-1 0,1-1 0,-1 1 0,0-1 0,0-1 0,-1 1 0,1-1 1,8-10-1,15-19-57,-2-2 1,-2-1 0,23-42-1,-57 152 389,-6-26-147,3 1 1,2 0-1,-3 72 0,10-119-215,1 1-1,0-1 1,0 0 0,0 1 0,0-1-1,0 1 1,0-1 0,0 1-1,0-1 1,0 0 0,0 1-1,0-1 1,0 1 0,0-1 0,1 1-1,-1-1 1,0 0 0,0 1-1,0-1 1,0 0 0,1 1 0,-1-1-1,0 0 1,0 1 0,1-1-1,-1 0 1,0 1 0,1-1 0,-1 0-1,0 0 1,1 1 0,0-1-1,11-7 24,9-21-258,20-56-4464,-18 25-3875,-11 28 1083</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370"/>
    </inkml:context>
    <inkml:brush xml:id="br0">
      <inkml:brushProperty name="width" value="0.025" units="cm"/>
      <inkml:brushProperty name="height" value="0.025" units="cm"/>
    </inkml:brush>
  </inkml:definitions>
  <inkml:trace contextRef="#ctx0" brushRef="#br0">114 343 11275,'0'0'6582,"-6"-9"-3080,-22-27-758,27 35-2609,0-1 0,0 1 0,0 0-1,0 0 1,0 0 0,-1 0 0,1 0 0,0 0 0,-1 0 0,1 0 0,0 0 0,-1 1 0,1-1-1,-1 0 1,1 1 0,-1-1 0,1 1 0,-1 0 0,1 0 0,-3-1 0,3 2-57,0-1-1,-1 0 1,1 1 0,0-1 0,0 1 0,0 0-1,-1-1 1,1 1 0,0 0 0,0 0 0,0 0-1,0-1 1,0 1 0,1 0 0,-1 0 0,0 1-1,0-1 1,0 2 0,-3 4 78,1 0 0,0 0 0,0 1 0,1-1 0,-2 14 0,0-5-124,1 0-1,1 0 1,1 1-1,0-1 0,2 0 1,-1 1-1,5 21 0,-4-36-22,-1-1-1,1 1 0,-1 0 1,1-1-1,0 1 1,0-1-1,0 0 0,0 1 1,0-1-1,0 1 0,0-1 1,0 0-1,1 0 0,-1 0 1,0 0-1,1 0 0,-1 0 1,1 0-1,-1 0 1,1-1-1,-1 1 0,1 0 1,0-1-1,-1 1 0,1-1 1,0 0-1,-1 0 0,1 1 1,0-1-1,-1 0 1,1-1-1,0 1 0,-1 0 1,1 0-1,0-1 0,-1 1 1,1-1-1,0 1 0,-1-1 1,1 0-1,-1 1 1,3-3-1,3 0 36,0-1 0,0 0-1,0-1 1,0 0 0,-1 0 0,0-1 0,8-8-1,-4 2-32,-1 0-1,-1-1 0,0-1 1,-1 1-1,-1-1 0,0 0 1,-1 0-1,0-1 0,-1 0 1,-1 0-1,0 0 0,-1 0 1,-1 0-1,0-18 0,-1 33-8,0-1-1,1 1 1,-1-1-1,0 1 1,0-1-1,0 1 1,0-1-1,0 1 1,0-1 0,0 1-1,-1-1 1,1 1-1,0-1 1,0 1-1,0 0 1,0-1-1,-1 1 1,1-1-1,0 1 1,0-1-1,-1 1 1,1 0 0,0-1-1,-1 1 1,1-1-1,0 1 1,-1 0-1,0-1 1,-9 14-68,6 4 54,0 0 1,0 0-1,2 1 1,0 0-1,1-1 1,2 21-1,-1-30-14,0-5-47,0-1 0,0 1-1,0 0 1,0-1 0,1 1 0,-1-1-1,1 1 1,0-1 0,-1 1 0,1-1-1,0 0 1,1 1 0,-1-1 0,0 0-1,1 0 1,-1 1 0,1-1 0,-1 0-1,1-1 1,0 1 0,0 0 0,0 0 0,4 2-1,-4-4-57,0 1 0,1 0 0,-1-1-1,0 1 1,1-1 0,-1 0 0,1 0-1,-1 0 1,0 0 0,1 0 0,-1 0-1,1-1 1,-1 1 0,0-1 0,0 1 0,1-1-1,-1 0 1,0 0 0,0 0 0,0 0-1,0-1 1,0 1 0,0 0 0,0-1-1,0 1 1,1-3 0,12-11-467,-1 0 0,0-1 0,-2-1 0,0 0 1,0-1-1,-2 0 0,0-1 0,-2 0 0,9-25 0,-7 15 571,-2-1 1,-1 0-1,-1 0 0,-2 0 1,1-50-1,-8 61 1680,-6 28 52,-7 31 297,-3 37-409,3 0 1,4 1-1,-4 141 1,16-216-1566,0 1 1,0 0 0,1-1 0,-1 1 0,1-1-1,0 1 1,-1-1 0,2 1 0,-1-1-1,0 1 1,4 4 0,-4-7-21,0 0-1,0 0 1,0 0-1,0 0 1,0 0 0,0-1-1,0 1 1,0 0-1,0-1 1,0 1 0,1-1-1,-1 1 1,0-1 0,0 0-1,1 1 1,-1-1-1,0 0 1,0 0 0,1 0-1,-1 0 1,0 0-1,1 0 1,-1 0 0,0-1-1,0 1 1,1 0-1,-1-1 1,0 1 0,0-1-1,1 1 1,-1-1-1,0 1 1,0-1 0,0 0-1,2-1 1,2-3-8,1 1 0,-1-1 1,0 0-1,-1-1 0,1 1 1,-1-1-1,0 0 0,0 0 1,-1 0-1,1-1 0,-2 1 0,1-1 1,2-9-1,3-11-251,-1 0 1,3-29 0,-6 14 193,-1-53 1,-19 173 1039,12-52-740,2 0-1,0 0 1,5 51 0,-3-75-237,0-1 0,0 1-1,1 0 1,-1-1 0,1 1-1,-1-1 1,1 1 0,0-1-1,0 1 1,-1-1 0,1 0-1,0 1 1,0-1 0,0 0-1,0 0 1,1 1 0,-1-1-1,0 0 1,0 0 0,1 0-1,-1-1 1,1 1 0,-1 0-1,1 0 1,-1-1 0,1 1-1,-1-1 1,1 1 0,-1-1-1,1 0 1,0 0 0,-1 0-1,1 1 1,-1-1 0,1-1-1,0 1 1,-1 0-1,1 0 1,-1-1 0,1 1-1,0-1 1,-1 1 0,1-1-1,1 0 1,5-3 18,1 1 0,-1-1 0,1 0 0,-1 0-1,0-1 1,9-8 0,-1-1-32,-1-1 0,0 0 1,-1 0-1,-1-2 0,13-20 0,-21 29 4,0 0 0,-1-1 1,0 1-1,0-1 0,0 0 0,-2 0 0,1 0 0,-1 0 0,0 0 0,-1-1 0,0 1 0,0-1 0,-2-15 1,0 25-2,1 0 1,-1 0-1,0 0 1,1 0-1,-1 0 1,0 0-1,0 0 1,1 0 0,-1 1-1,0-1 1,1 0-1,-1 0 1,0 1-1,1-1 1,-1 0-1,0 1 1,1-1-1,-1 1 1,1-1 0,-1 1-1,1-1 1,-1 1-1,0 0 1,-13 21 34,1 0-1,0 0 1,2 1 0,1 1 0,0 0-1,-6 31 1,12-43-30,1-7 0,1 0 0,1 1 0,-1-1 0,1 1 0,0-1 0,0 1 0,0 0 0,1-1 0,1 11 0,-1-15 0,0-1 0,1 1 0,-1-1 0,1 1 0,0-1 0,-1 1 0,1-1 0,-1 0 0,1 1 0,-1-1 0,1 0 0,0 1 0,-1-1 0,1 0 0,0 0 0,-1 0 0,1 0 0,0 1 0,0-1 0,-1 0 0,1 0 0,0 0 0,-1-1 0,1 1 0,0 0 0,-1 0 0,1 0 0,0 0 0,-1-1 0,1 1 0,0 0 0,-1-1 0,1 1 0,-1 0 0,1-1 0,-1 1 0,1-1 0,0 0 0,25-15 0,5-12 0,31-23 0,-58 48 0,1 0 0,-1 1 0,1-1 0,0 1 0,0 0 0,0 0 0,0 1 0,0-1 0,1 1 0,-1 0 0,11 0 0,-14 1 0,-1 1 0,1 0 0,0-1 0,0 1 0,-1 0 0,1 0 0,0-1 0,-1 2 0,1-1 0,-1 0 0,1 0 0,-1 0 0,0 1 0,1-1 0,-1 0 0,0 1 0,0-1 0,0 1 0,0 0 0,0-1 0,0 1 0,-1 0 0,1 0 0,0-1 0,-1 1 0,0 0 0,1 2 0,9 60 0,-9-51 0,0 0 0,5 36 0,-6-47 0,0-1 0,0 0 0,0 1 0,1-1 0,-1 0 0,0 1 0,1-1 0,-1 0 0,1 1 0,-1-1 0,1 0 0,-1 0 0,1 0 0,0 0 0,0 1 0,0-1 0,0 0 0,0 0 0,0-1 0,0 1 0,0 0 0,0 0 0,0 0 0,0-1 0,2 2 0,-2-3 0,1 1 0,0 0 0,-1-1 0,1 0 0,-1 1 0,1-1 0,-1 0 0,1 1 0,-1-1 0,0 0 0,1 0 0,-1 0 0,0-1 0,0 1 0,1 0 0,-1 0 0,0-1 0,0 1 0,0 0 0,-1-1 0,2-2 0,17-39 0,-16 36 0,4-11 0,-2 0 0,0 0 0,0 0 0,-2 0 0,0-1 0,-2 0 0,0 0 0,-1 1 0,-4-36 0,4 53 0,0 1 0,1-1 0,-1 0 0,0 0 0,-1 1 0,1-1 0,0 0 0,0 0 0,0 1 0,0-1 0,0 0 0,-1 0 0,1 1 0,0-1 0,-1 0 0,1 1 0,0-1 0,-1 1 0,1-1 0,-1 0 0,1 1 0,-1-1 0,0 1 0,1-1 0,-1 1 0,1-1 0,-1 1 0,0 0 0,1-1 0,-1 1 0,0 0 0,1 0 0,-1-1 0,0 1 0,-1 0 0,1 0 0,0 1 0,0 0 0,1 0 0,-1-1 0,0 1 0,0 0 0,1 0 0,-1 0 0,0 0 0,1 0 0,-1 0 0,1 0 0,-1 0 0,1 0 0,0 0 0,0 0 0,-1 0 0,1 0 0,0 0 0,0 0 0,0 1 0,0-1 0,0 0 0,0 1 0,0 0-188,1 0 0,-1 0 1,1-1-1,-1 1 0,1 0 0,0-1 0,0 1 0,0 0 1,0-1-1,0 1 0,0-1 0,0 0 0,0 1 0,0-1 1,1 0-1,-1 0 0,1 1 0,-1-1 0,1 0 0,-1 0 1,1-1-1,-1 1 0,1 0 0,0 0 0,0-1 0,1 1 1,-1 0-124,-1-1 1,0 1 0,1-1 0,-1 0-1,0 1 1,1-1 0,-1 0-1,1 0 1,-1 0 0,0 0 0,1 0-1,-1 0 1,1 0 0,-1-1 0,0 1-1,1 0 1,-1-1 0,0 1 0,1-1-1,-1 1 1,0-1 0,0 0 0,1 0-1,-1 1 1,0-1 0,0 0 0,0 0-1,0 0 1,0 0 0,0 0 0,0 0-1,-1-1 1,2 0 0,3-19-13442</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725"/>
    </inkml:context>
    <inkml:brush xml:id="br0">
      <inkml:brushProperty name="width" value="0.025" units="cm"/>
      <inkml:brushProperty name="height" value="0.025" units="cm"/>
    </inkml:brush>
  </inkml:definitions>
  <inkml:trace contextRef="#ctx0" brushRef="#br0">28 6 11179,'-17'0'3331,"8"0"-1474,7 0 610,10 0-2371,14 0 0,3 0-256,4 0-897,-1 0-1858,3-1-1185,0-4-5285</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291"/>
    </inkml:context>
    <inkml:brush xml:id="br0">
      <inkml:brushProperty name="width" value="0.025" units="cm"/>
      <inkml:brushProperty name="height" value="0.025" units="cm"/>
    </inkml:brush>
  </inkml:definitions>
  <inkml:trace contextRef="#ctx0" brushRef="#br0">16 0 14734,'0'0'10767,"-1"9"-8610,-5 29-1551,2 1 0,1-1 0,2 1 0,2-1 0,7 52 0,-8-86-603,1-1 1,0 1-1,0-1 1,0 1 0,0-1-1,0 0 1,1 1-1,0-1 1,-1 0 0,1 0-1,0 0 1,1 0-1,-1-1 1,0 1-1,1-1 1,0 1 0,-1-1-1,1 0 1,0 0-1,0 0 1,0 0 0,0 0-1,1-1 1,-1 0-1,0 1 1,1-1 0,-1 0-1,4 0 1,-1-1 2,-1 0 1,1 0 0,-1-1-1,1 0 1,-1 0 0,0 0-1,1-1 1,-1 0 0,0 0-1,0 0 1,0 0 0,0-1-1,0 0 1,-1 0 0,1 0-1,-1 0 1,6-7 0,1 0-18,0-2 0,-1 1-1,0-1 1,0-1 0,-2 0 0,0 0 0,0-1 0,-1 1 0,-1-2 0,0 1-1,6-23 1,-22 99 623,-3 97-1,12-156-606,1 0-1,0-1 1,1 1 0,-1-1-1,0 1 1,1-1 0,0 1-1,-1-1 1,1 1 0,0-1-1,0 1 1,0-1 0,1 0-1,2 5 1,-3-6-2,0 0-1,0 0 1,1 0-1,-1 0 1,0 0 0,1-1-1,-1 1 1,0 0 0,1-1-1,-1 1 1,1-1 0,0 1-1,-1-1 1,1 0-1,-1 1 1,1-1 0,-1 0-1,3 0 1,1-1 0,-1 0-1,1 0 1,0 0 0,-1 0-1,0-1 1,1 0 0,-1 0-1,0 0 1,0 0 0,0-1-1,0 1 1,0-1 0,-1 0-1,7-6 1,-3 0-206,0 1 1,-1-1-1,0 0 1,0 0-1,0 0 1,-1-1-1,-1 0 1,5-16-1,-7 21 0,-1 0 1,0 0 0,0-1-1,0 1 1,-1-1-1,1 1 1,-2 0-1,1-1 1,0 1-1,-1 0 1,0-1-1,0 1 1,-1 0 0,0 0-1,1 0 1,-2 0-1,1 0 1,0 0-1,-4-4 1,-15-19-5318,-2-1-1954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637"/>
    </inkml:context>
    <inkml:brush xml:id="br0">
      <inkml:brushProperty name="width" value="0.025" units="cm"/>
      <inkml:brushProperty name="height" value="0.025" units="cm"/>
    </inkml:brush>
  </inkml:definitions>
  <inkml:trace contextRef="#ctx0" brushRef="#br0">1 1 16912,'0'0'8264,"58"52"-8168,-33-36-96,1 1-1666,-1-6-2722,-1 1-4740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9.011"/>
    </inkml:context>
    <inkml:brush xml:id="br0">
      <inkml:brushProperty name="width" value="0.025" units="cm"/>
      <inkml:brushProperty name="height" value="0.025" units="cm"/>
    </inkml:brush>
  </inkml:definitions>
  <inkml:trace contextRef="#ctx0" brushRef="#br0">51 162 15310,'0'0'3524,"-3"11"-743,-2 1-2166,-4 11 637,1 0-1,1 1 1,2 0 0,0 1-1,-3 42 1,8-65-1243,0 0-1,0 0 1,0 0 0,1 0-1,-1 0 1,0 0-1,1-1 1,0 1 0,-1 0-1,1 0 1,0-1 0,0 1-1,0 0 1,0-1-1,0 1 1,0-1 0,1 1-1,-1-1 1,0 1 0,1-1-1,-1 0 1,1 0-1,0 0 1,-1 0 0,1 0-1,0 0 1,-1 0-1,1-1 1,0 1 0,0-1-1,0 1 1,0-1 0,0 1-1,-1-1 1,1 0-1,0 0 1,3 0 0,1-1-25,0 1 0,0-1 0,0 0 1,0-1-1,0 1 0,-1-1 1,1 0-1,-1-1 0,1 1 0,-1-1 1,6-4-1,1-3-37,-1 0 0,1 0 0,-2-1 0,0-1 0,0 0 0,-1-1 0,-1 1 0,0-1 0,0-1 0,-1 0 0,8-26 0,-8 20 130,-1-1 1,-2 0-1,0-1 1,-1 1-1,-1-1 1,-1 1-1,-3-38 1,2 58-65,1 1 0,-1-1 0,0 1 0,0 0 0,0-1 1,0 1-1,0-1 0,0 1 0,0 0 0,0-1 0,0 1 0,0-1 0,0 1 0,0 0 1,-1-1-1,1 1 0,0-1 0,0 1 0,0 0 0,0-1 0,-1 1 0,1 0 0,0-1 1,0 1-1,-1 0 0,1-1 0,0 1 0,-1 0 0,1 0 0,0-1 0,-1 1 0,1 0 1,0 0-1,-1 0 0,1-1 0,0 1 0,-1 0 0,1 0 0,-1 0 0,1 0 0,0 0 1,-1 0-1,1 0 0,-1 0 0,1 0 0,0 0 0,-1 0 0,1 0 0,-1 0 0,1 0 1,-1 0-1,-14 18 394,6 6-309,1 0-1,1 0 1,1 0 0,1 1-1,1 0 1,2 0 0,0 1-1,2-1 1,4 42 0,-3-64-94,-1 0 0,1 0 1,-1 0-1,1 0 0,0 0 1,0 0-1,1-1 0,-1 1 0,1 0 1,-1-1-1,1 1 0,0-1 1,0 0-1,0 1 0,0-1 0,0 0 1,0 0-1,1 0 0,-1-1 1,1 1-1,-1-1 0,1 1 0,0-1 1,-1 0-1,1 0 0,0 0 1,0 0-1,0 0 0,0-1 0,0 1 1,0-1-1,0 0 0,0 0 1,0 0-1,0 0 0,3-1 0,7-1 13,-1 0-1,1 0 0,-1-1 0,0-1 1,0 0-1,0-1 0,14-8 0,-3 2-38,-1-1 0,0-1 0,-1-1 0,-1-1 0,0-1-1,27-28 1,-46 43 27,-1 1 0,1-1-1,0 0 1,-1 1-1,1-1 1,-1 0-1,1 1 1,-1-1 0,1 0-1,-1 0 1,0 1-1,1-1 1,-1 0 0,0 0-1,1 0 1,-1 1-1,0-1 1,0 0 0,0 0-1,0 0 1,0 0-1,0 0 1,0-1-1,-16 0 239,-27 18 109,29-6-352,1 0 0,1 1 0,-15 15 0,24-23 0,0 0 0,1 0 0,-1 1 0,1-1 0,0 1 0,-1-1 0,1 1 0,1-1 0,-1 1 0,1 0 0,-1 0 0,1 0 0,0 0 0,0 0 0,1 0 0,-1 0 0,1 0 0,1 8 0,0-10 7,0 0-1,0 0 1,0 0-1,1 0 1,-1-1-1,1 1 1,-1-1-1,1 1 1,0-1 0,-1 1-1,1-1 1,0 0-1,0 0 1,0 0-1,0 0 1,0 0-1,0-1 1,0 1-1,0 0 1,1-1 0,2 1-1,52 7-701,-57-8 669,38 1-3689,0-1-3908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273"/>
    </inkml:context>
    <inkml:brush xml:id="br0">
      <inkml:brushProperty name="width" value="0.025" units="cm"/>
      <inkml:brushProperty name="height" value="0.025" units="cm"/>
    </inkml:brush>
  </inkml:definitions>
  <inkml:trace contextRef="#ctx0" brushRef="#br0">0 502 9225,'0'0'17622,"10"-4"-15941,8-6-1349,-1 0 0,0 0 0,-1-2 0,0 0 0,-1 0 0,27-30 0,84-106 187,-111 131-447,12-16-5,0-2 1,-2 0-1,-2-2 0,23-47 0,-66 141 263,2 1-1,-14 78 0,17 32-708,15-175-123,-1 0 0,-1 0 0,1 1 0,-1-1 0,0 0 0,-1 1 0,1-1 0,-1 1 0,0-1 0,-1 1 0,-4-6 0,1 3 526,0-1 1,-1 2-1,0-1 1,0 1-1,-18-14 0,34 27 663,0 0 0,1-1 0,0 0 0,-1-1 0,2 1 0,-1-2 0,0 1-1,12 1 1,-9-3-664,1 0 0,-1 0 0,0-1 0,0-1-1,0 0 1,21-5 0,-26 5-123,-1 0 0,0-1-1,0 0 1,0 0 0,0 0 0,0-1 0,-1 0-1,1 0 1,-1 0 0,1-1 0,-1 0-1,0 0 1,-1 0 0,1-1 0,-1 0 0,0 1-1,0-1 1,0-1 0,-1 1 0,0-1 0,0 1-1,0-1 1,-1 0 0,1 0 0,-1 0 0,-1 0-1,1 0 1,-1-1 0,0 1 0,-1-10-1,0 16 108,0-1-1,0 1 0,0 0 0,0 0 0,0 0 0,0-1 1,0 1-1,0 0 0,0 0 0,0 0 0,0-1 0,-1 1 0,1 0 1,0 0-1,0 0 0,0 0 0,0 0 0,0-1 0,-1 1 1,1 0-1,0 0 0,0 0 0,0 0 0,0 0 0,-1 0 0,1 0 1,0 0-1,0 0 0,0-1 0,-1 1 0,1 0 0,0 0 1,0 0-1,0 0 0,-1 0 0,1 0 0,0 0 0,0 0 0,0 1 1,-1-1-1,1 0 0,0 0 0,0 0 0,0 0 0,-1 0 0,1 0 1,0 0-1,0 0 0,0 0 0,0 1 0,-1-1 0,1 0 1,0 0-1,0 0 0,0 0 0,0 1 0,0-1 0,0 0 0,-1 0 1,1 0-1,0 0 0,0 1 0,0-1 0,0 0 0,0 0 1,0 0-1,0 1 0,0-1 0,0 0 0,-11 16 199,2 5 52,1 1 1,2 1-1,0-1 0,2 1 1,0 0-1,1 0 1,2 0-1,1 39 1,0-61-257,1 1 1,-1 0 0,0-1 0,0 1 0,1-1 0,-1 1 0,1 0 0,-1-1 0,1 1-1,0-1 1,0 0 0,0 1 0,0-1 0,0 0 0,0 1 0,0-1 0,0 0 0,0 0-1,0 0 1,1 0 0,-1 0 0,0 0 0,1 0 0,-1 0 0,1-1 0,-1 1 0,1 0-1,-1-1 1,1 1 0,-1-1 0,1 0 0,0 0 0,-1 1 0,1-1 0,0 0 0,-1 0-1,1-1 1,0 1 0,-1 0 0,1 0 0,-1-1 0,1 1 0,-1-1 0,1 1 0,1-2-1,6-1-3,0-1-1,0 1 1,-1-2-1,1 1 1,-1-1-1,11-9 1,0-2 2,0-1 0,-2-1 0,0 0 0,-1-2 0,-1 1 0,-1-2 0,0 0 0,19-42 0,-43 87 0,-28 76 0,35-90 0,0 0 0,1-1 0,0 1 0,1 0 0,0 0 0,0 1 0,1-1 0,2 17 0,-2-26-18,1 0 0,-1-1 1,0 1-1,0 0 0,1 0 0,-1-1 0,0 1 0,1 0 1,-1-1-1,0 1 0,1 0 0,-1-1 0,1 1 0,0-1 1,-1 1-1,1 0 0,-1-1 0,1 0 0,0 1 1,-1-1-1,1 1 0,0-1 0,-1 0 0,1 1 0,0-1 1,0 0-1,0 0 0,0 1 0,28-6-1269,-22 2 625,1 0 0,-1-1 0,1 0 0,11-9 0,-2-3-1394,0 0 1,-1 0-1,-1-2 1,0 0 0,11-20-1,-19 26 1605,0 0-1,-1 0 1,-1-1 0,5-14-1,-8 20 934,0-1-1,-1 1 0,1-1 0,-2 0 0,1 1 0,-1-1 0,-2-15 0,2 22-371,0 1 0,0-1-1,0 1 1,0-1 0,0 1 0,0-1 0,0 1-1,0-1 1,0 1 0,0 0 0,-1-1 0,1 1-1,0-1 1,0 1 0,-1-1 0,1 1 0,0 0-1,-1-1 1,1 1 0,0-1 0,-1 1 0,1 0-1,0-1 1,-1 1 0,1 0 0,-1 0 0,1-1-1,-1 1 1,1 0 0,-1 0 0,1 0 0,0 0 0,-1 0-1,1-1 1,-2 1 0,-17 10 2165,-13 23-138,24-24-1901,1 2 0,1-1 0,-1 1 0,2 0 0,0 0-1,0 0 1,1 1 0,0 0 0,1 0 0,-3 20 0,6-31-222,1 0 0,0 0 0,0 0 0,-1 0 0,1 0 0,0-1 0,0 1 0,0 0 0,0 0 0,0 0 0,0-1 0,0 1 1,0-1-1,0 1 0,1-1 0,-1 1 0,0-1 0,0 0 0,0 1 0,1-1 0,-1 0 0,0 0 0,0 0 0,1 0 0,-1 0 0,0 0 0,0 0 0,1 0 1,-1-1-1,2 0 0,46-5-322,-48 6 276,7-2-193,1 1 0,-1-1-1,1 2 1,-1-1 0,1 1 0,-1 1 0,0 0 0,11 2 0,-17-3 220,0 1 1,-1-1 0,1 1 0,0 0 0,-1 0 0,1 0 0,-1 0 0,1 0 0,-1 0 0,1 0 0,-1 1 0,0-1-1,1 0 1,-1 1 0,0-1 0,0 1 0,1 1 0,-1 0 167,0 0 0,-1-1 0,1 1 0,0 0 1,-1 0-1,0 0 0,0 0 0,0 0 0,0 0 0,0 0 0,0-1 0,-1 1 1,0 0-1,0 3 0,-1-1 76,-1 1 0,1-1 0,-1 0 0,0 0 0,0 0 1,-1-1-1,0 1 0,1-1 0,-1 0 0,-1 0 0,1 0 0,-1-1 0,1 1 0,-1-1 1,0 0-1,-10 4 0,6-2-232,0-2 0,1 1 0,-1-1 1,-1-1-1,1 1 0,0-1 0,-1-1 1,1 0-1,-15 0 0,23-1-317,0 0 0,0-1 0,0 1-1,0 0 1,0 0 0,-1-1 0,1 1 0,0-1-1,0 1 1,0-1 0,0 1 0,0-1 0,0 0 0,0 0-1,0 1 1,1-1 0,-1 0 0,0 0 0,0 0-1,0 0 1,1 0 0,-1 0 0,1 0 0,-1 0 0,1 0-1,-1 0 1,1 0 0,-1-3 0,-5-18-12193</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954"/>
    </inkml:context>
    <inkml:brush xml:id="br0">
      <inkml:brushProperty name="width" value="0.025" units="cm"/>
      <inkml:brushProperty name="height" value="0.025" units="cm"/>
    </inkml:brush>
  </inkml:definitions>
  <inkml:trace contextRef="#ctx0" brushRef="#br0">288 94 13997,'2'-2'264,"0"0"0,0 0 0,-1 0 1,1 0-1,-1-1 0,1 1 0,-1-1 0,0 1 0,0-1 0,0 1 0,0-1 0,0 0 0,-1 1 0,1-1 0,-1 0 1,0 0-1,0 0 0,0 1 0,0-1 0,0 0 0,0 0 0,-2-3 0,1 4 37,0 0-1,0 0 0,-1 0 1,1 0-1,-1 0 1,1 0-1,-1 0 1,0 1-1,0-1 0,1 1 1,-1-1-1,0 1 1,-1 0-1,1-1 1,0 1-1,0 0 0,0 1 1,-1-1-1,1 0 1,0 1-1,-1-1 1,1 1-1,-1-1 1,1 1-1,-4 0 0,-1 0-166,1 1 0,-1-1 0,0 1 0,0 0-1,1 0 1,-1 1 0,1 0 0,-1 0 0,1 1-1,0 0 1,0 0 0,0 0 0,0 1 0,1 0-1,-1 0 1,1 0 0,0 0 0,0 1 0,-5 6-1,4-4-121,1 1-1,0-1 0,0 1 1,0 0-1,1 0 0,0 0 1,1 1-1,0-1 0,0 1 1,1 0-1,0 0 0,0 0 1,0 17-1,2-25-11,0 1 0,0-1 0,0 1 0,0-1 0,0 0 0,1 1 0,-1-1 0,0 0 0,1 1 1,-1-1-1,1 0 0,-1 1 0,1-1 0,0 0 0,-1 0 0,1 0 0,0 1 0,0-1 0,0 0 0,0 0 0,0 0 0,0-1 0,0 1 0,0 0 0,3 1 0,-1-1-9,0 0 0,-1 0 1,1-1-1,1 1 0,-1-1 0,0 0 0,0 1 0,0-2 0,0 1 0,0 0 0,4-1 0,4-2-37,-1 1-1,0-2 0,0 1 1,0-1-1,-1-1 0,12-6 1,-3-2-134,0-1 1,-1-1 0,-1 0-1,24-30 1,-37 47 129,-3 12 27,-4 15 26,-29 124 320,24-98 84,-3-1-1,-2 0 1,-31 78-1,40-122-307,0 0 0,-1 0 0,0-1 0,0 0-1,-1 0 1,0-1 0,-1 0 0,-9 8 0,15-14-85,0 0 0,0-1 0,0 0 0,0 1-1,0-1 1,0 0 0,0 0 0,0 0 0,0 0 0,0 0 0,-1-1-1,1 1 1,0-1 0,-1 1 0,1-1 0,0 0 0,-1 0 0,1 0-1,0 0 1,-1 0 0,1-1 0,0 1 0,-1-1 0,1 1 0,0-1-1,0 0 1,-1 0 0,1 0 0,0 0 0,0 0 0,0-1 0,0 1 0,0 0-1,1-1 1,-1 0 0,0 1 0,1-1 0,-1 0 0,1 0 0,0 0-1,-1 0 1,1 0 0,-1-3 0,-6-9-14,0-1 0,2 0 0,-1 0 0,2 0 0,-5-22 0,8 28 0,0 0 0,0 0 0,1 0 0,1 0 0,0-1 0,0 1 0,0 0 0,1 0 0,1 0 0,-1 0 0,4-10 0,-2 14-107,-1 1 0,1-1-1,0 1 1,0 0 0,0 0 0,1 0-1,-1 0 1,1 1 0,0-1 0,0 1-1,0 0 1,1 0 0,-1 0 0,1 1-1,-1-1 1,1 1 0,0 0 0,6-1 0,13-4-1167,0 2 1,40-5 0,-27 4 57,59-14-5688,-34 1-558,-15 0-2200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607"/>
    </inkml:context>
    <inkml:brush xml:id="br0">
      <inkml:brushProperty name="width" value="0.025" units="cm"/>
      <inkml:brushProperty name="height" value="0.025" units="cm"/>
    </inkml:brush>
  </inkml:definitions>
  <inkml:trace contextRef="#ctx0" brushRef="#br0">129 149 897,'3'-9'10020,"0"0"-8366,0 1 0,-1-1-1,0 0 1,-1 0 0,1-17 0,-2 24-1486,0 0 1,0 1-1,0-1 1,0 0-1,-1 0 1,1 1-1,0-1 1,-1 1-1,0-1 1,1 0 0,-1 1-1,0-1 1,0 1-1,0-1 1,0 1-1,0 0 1,0-1-1,0 1 1,0 0-1,0 0 1,-1 0-1,1 0 1,0 0 0,-1 0-1,1 0 1,-1 0-1,1 0 1,-1 1-1,0-1 1,1 1-1,-1-1 1,0 1-1,1 0 1,-1-1-1,0 1 1,1 0 0,-1 0-1,0 0 1,0 0-1,1 1 1,-1-1-1,0 0 1,1 1-1,-1-1 1,-2 2-1,0-1-108,0 1 0,0 0-1,0 0 1,0 0 0,0 0-1,0 1 1,1-1-1,-1 1 1,1 0 0,-1 0-1,1 1 1,0-1 0,0 0-1,1 1 1,-1 0 0,1 0-1,0 0 1,0 0-1,-3 8 1,1-2-37,0 1 1,1 0-1,0 0 0,0 0 1,1 0-1,0 20 0,2-30-20,0 0 0,0 0 0,0 0 0,0 0 0,0 0 0,0 0 0,0 0 0,0 0 0,0 0 0,1-1 0,-1 1 0,0 0 0,1 0 0,-1 0 0,1 0 0,-1 0 0,1-1 0,-1 1 0,1 0 0,-1-1 0,1 1 0,0 0 0,0-1 0,-1 1 0,1 0 0,0-1 0,0 0 0,0 1 0,-1-1 0,1 1 0,1-1 0,1 1 5,0-1 1,0 0-1,0 0 0,0 0 1,0 0-1,0 0 0,-1-1 1,1 0-1,0 1 0,4-3 1,6-2 14,0 0 1,-1-1 0,17-11 0,43-42 24,-60 47-45,1 1 0,0 0 1,0 1-1,1 0 1,0 1-1,1 1 1,17-8-1,-31 16-3,-1-1-1,1 1 1,-1 0 0,1 0-1,0 0 1,-1 0 0,1 0 0,-1 0-1,1 0 1,0 0 0,-1 0-1,1 0 1,-1 0 0,1 0-1,0 0 1,-1 0 0,1 0-1,-1 1 1,1-1 0,-1 0 0,1 0-1,-1 1 1,1-1 0,-1 0-1,1 1 1,-1-1 0,1 1-1,-1-1 1,1 0 0,-1 1 0,1 0-1,5 23 160,-11 30 252,4-50-384,-4 27 120,-4 37 694,9-67-828,1-1 1,-1 1 0,0-1-1,1 0 1,-1 1-1,0-1 1,1 1 0,-1-1-1,0 0 1,1 1-1,-1-1 1,1 0 0,-1 0-1,1 1 1,-1-1-1,1 0 1,-1 0 0,1 1-1,-1-1 1,1 0-1,-1 0 1,1 0 0,-1 0-1,1 0 1,-1 0-1,1 0 1,-1 0 0,1 0-1,-1 0 1,1 0-1,-1 0 1,1-1 0,-1 1-1,1 0 1,-1 0-1,1 0 1,-1-1 0,1 1-1,-1 0 1,0-1-1,1 1 1,24-12 301,15-15-1092,65-59 0,16-12-760,-121 98 1524,0-1 0,0 1 0,0 0 0,1 0 0,-1 0 0,0-1 0,0 1 0,0 0 0,1 0 0,-1 0 0,0 0 0,0 0 0,1-1 0,-1 1 0,0 0 0,0 0 0,1 0 0,-1 0 0,0 0 0,0 0 0,1 0 0,-1 0 0,0 0 0,1 0 0,-1 0 0,0 0 0,0 0 0,1 0 0,-1 0 0,0 0 0,0 0 0,1 1 0,-1-1 0,0 0 0,0 0 0,1 0 0,-1 0 0,0 0 0,0 1 0,0-1 0,1 0 0,-1 0 0,0 0-1,0 1 1,0-1 0,0 0 0,0 0 0,1 1 0,-1-1 0,0 0 0,0 0 0,0 1 0,0-1 0,0 0 0,0 1 0,-1 25-107,-13 26 184,13-46-51,1 0 1,0-1-1,0 1 0,0 0 0,0 0 0,1-1 0,0 1 0,0 0 0,1-1 1,-1 1-1,1-1 0,0 0 0,4 7 0,8 29-95,-9-15 121,-2 1 0,0 0 0,-1 0 0,-2 0 0,-4 34 0,3-47 158,-1-1-1,-1 1 1,0-1 0,-1 0 0,0 0-1,-1 0 1,-1-1 0,0 0 0,0 0-1,-1 0 1,-1-1 0,-11 13 0,19-23-187,-1 1 0,0-1 1,0 0-1,0 0 1,0 0-1,-1 0 0,1 0 1,0 0-1,0 0 0,-1 0 1,1 0-1,0-1 0,-1 1 1,1 0-1,-1-1 0,1 0 1,-1 1-1,1-1 1,-1 0-1,1 1 0,-1-1 1,1 0-1,-1 0 0,0 0 1,1-1-1,-3 1 0,1-2 12,1 1-1,0-1 1,0 1 0,0-1-1,0 0 1,0 1-1,0-1 1,0 0 0,1 0-1,-1-1 1,1 1-1,-1 0 1,1 0-1,-1-4 1,-4-8 73,0-1-1,1-1 1,-5-29 0,8 33-248,0 0 0,1 1-1,0-1 1,1 0 0,1 0 0,0 1 0,0-1 0,5-20-1,-3 23-56,1 1 0,0-1-1,0 1 1,0 0 0,1 0 0,0 0-1,1 1 1,0-1 0,0 2-1,0-1 1,13-9 0,64-59-10547,-53 45 4853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7.080"/>
    </inkml:context>
    <inkml:brush xml:id="br0">
      <inkml:brushProperty name="width" value="0.025" units="cm"/>
      <inkml:brushProperty name="height" value="0.025" units="cm"/>
    </inkml:brush>
  </inkml:definitions>
  <inkml:trace contextRef="#ctx0" brushRef="#br0">0 381 5349,'0'0'15951,"10"-2"-14365,0 0-1314,0-1 0,0 0 0,0-1 0,0 0 0,-1-1 0,0 0 0,0 0 1,15-12-1,75-67 272,-58 47-452,-5 7-168,48-45-98,-36 21-3398,-39 35-221,-7 4-1633,-2-1-3821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980"/>
    </inkml:context>
    <inkml:brush xml:id="br0">
      <inkml:brushProperty name="width" value="0.025" units="cm"/>
      <inkml:brushProperty name="height" value="0.025" units="cm"/>
    </inkml:brush>
  </inkml:definitions>
  <inkml:trace contextRef="#ctx0" brushRef="#br0">149 0 10282,'0'0'12780,"-10"2"-11285,8-2-1448,-56 16 1526,54-15-1525,1 0 0,-1 1 0,0 0 0,1 0 1,0 0-1,-1 0 0,1 0 0,0 1 1,0 0-1,0-1 0,0 1 0,1 0 0,-1 0 1,1 1-1,-4 5 0,6-8-98,0-1 0,0 1 0,0 0 1,0-1-1,0 1 0,0-1 0,0 1 0,0-1 0,0 1 0,0 0 0,0-1 0,0 1 0,1-1 1,-1 1-1,0-1 0,0 1 0,1-1 0,-1 1 0,0-1 0,1 0 0,-1 1 0,0-1 0,1 1 1,-1-1-1,1 0 0,-1 1 0,1-1 0,-1 0 0,1 1 0,-1-1 0,1 0 0,-1 0 0,1 1 1,-1-1-1,1 0 0,-1 0 0,1 0 0,-1 0 0,1 0 0,0 0 0,33 6-994,-22-5 589,2 2 250,-1 1-1,0 0 1,0 1-1,-1 0 1,23 13-1,-32-16 286,0-1 0,0 1 0,-1-1 0,1 1 0,0 0 0,-1 0-1,1 0 1,-1 1 0,0-1 0,0 1 0,0-1 0,0 1 0,0 0 0,0-1 0,-1 1 0,1 0 0,-1 0-1,0 0 1,0 0 0,0 0 0,0 1 0,-1-1 0,1 0 0,-1 0 0,0 1 0,0-1 0,0 0 0,0 0 0,0 1-1,-2 4 1,0-5 192,0 1 0,0-1 0,0 0 0,-1 1-1,0-1 1,1 0 0,-1-1 0,0 1 0,0 0 0,-1-1-1,1 0 1,-1 1 0,1-2 0,-1 1 0,-4 2 0,-63 21 1123,62-22-1278,-40 10-163,17-12-3597,16-3-2870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2.715"/>
    </inkml:context>
    <inkml:brush xml:id="br0">
      <inkml:brushProperty name="width" value="0.025" units="cm"/>
      <inkml:brushProperty name="height" value="0.025" units="cm"/>
    </inkml:brush>
  </inkml:definitions>
  <inkml:trace contextRef="#ctx0" brushRef="#br0">1 81 11787,'0'0'15102,"1"9"-13196,-1-5-1633,1 41 1044,-1-42-1179,0 0 0,0 0-1,1 0 1,-1 0 0,1 0 0,0 0-1,0 0 1,0 0 0,0 0-1,0-1 1,0 1 0,1 0 0,2 2-1,-3-4-127,0-1 0,0 1-1,0-1 1,0 1 0,0-1 0,0 0-1,1 0 1,-1 0 0,0 1 0,0-1-1,0 0 1,1 0 0,-1-1 0,0 1-1,0 0 1,0 0 0,1 0 0,-1-1-1,0 1 1,0-1 0,0 1 0,0-1-1,0 1 1,0-1 0,0 0 0,0 1-1,0-1 1,1-2 0,29-28 149,-24 24-147,30-37-12,-27 31 0,0 1 0,0 0 0,1 1 0,1 0 0,0 0 0,18-11 0,-30 21 0,0 1 0,1 0 0,-1 0 0,0 0 0,0 0 0,1 0 0,-1 0 0,0-1 0,1 1 0,-1 0 0,0 0 0,1 0 0,-1 0 0,0 0 0,1 0 0,-1 0 0,0 0 0,0 1 0,1-1 0,-1 0 0,0 0 0,1 0 0,-1 0 0,0 0 0,1 0 0,-1 0 0,0 1 0,0-1 0,1 0 0,-1 0 0,0 0 0,0 1 0,0-1 0,1 0 0,-1 0 0,0 1 0,0-1 0,0 0 0,0 1 0,1-1 0,-1 0 0,0 0 0,0 1 0,0-1 0,0 0 0,0 1 0,0-1 0,0 0 0,0 1 0,0-1 0,0 0 0,0 0 0,0 1 0,0-1 0,0 0 0,0 1 0,-2 21 0,1-19 0,-4 20 0,0 1 0,-17 39 0,15-45 0,0 0 0,1 1 0,1 0 0,1 0 0,-2 24 0,6-43 0,0 1 0,0-1 0,0 0 0,0 0 0,0 0 0,0 1 0,0-1 0,0 0 0,0 0 0,0 0 0,0 1 0,0-1 0,0 0 0,0 0 0,0 0 0,0 1 0,0-1 0,0 0 0,0 0 0,1 0 0,-1 1 0,0-1 0,0 0 0,0 0 0,0 0 0,0 0 0,0 0 0,1 1 0,-1-1 0,0 0 0,0 0 0,0 0 0,0 0 0,1 0 0,-1 0 0,0 0 0,0 0 0,0 1 0,1-1 0,-1 0 0,0 0 0,0 0 0,0 0 0,1 0 0,-1 0 0,0 0 0,0 0 0,0 0 0,1 0 0,-1 0 0,0-1 0,1 1 0,14-9 0,12-18 0,44-59 0,14-16 0,-85 102 0,0 0 0,0-1 0,0 1 0,0 0 0,0-1 0,1 1 0,-1-1 0,0 1 0,0 0 0,1 0 0,-1-1 0,0 1 0,0 0 0,1-1 0,-1 1 0,0 0 0,1 0 0,-1 0 0,0-1 0,1 1 0,-1 0 0,0 0 0,1 0 0,-1 0 0,1 0 0,-1 0 0,0 0 0,1-1 0,-1 1 0,1 0 0,-1 0 0,0 1 0,1-1 0,-1 0 0,1 0 0,-1 0 0,0 0 0,1 0 0,-1 0 0,0 0 0,1 1 0,-1-1 0,0 0 0,1 0 0,-1 0 0,0 1 0,1-1 0,-1 1 0,3 25 0,-14 35 0,-46 91 0,46-126 0,25-53-4263,4-13-5722,-8 14 1684</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3.931"/>
    </inkml:context>
    <inkml:brush xml:id="br0">
      <inkml:brushProperty name="width" value="0.025" units="cm"/>
      <inkml:brushProperty name="height" value="0.025" units="cm"/>
    </inkml:brush>
  </inkml:definitions>
  <inkml:trace contextRef="#ctx0" brushRef="#br0">0 119 11211,'0'0'6725,"5"-4"-4909,0-1-714,-2 2-694,-1 1-1,1-1 1,0 1-1,0-1 0,0 1 1,0 0-1,0 0 1,0 1-1,1-1 1,-1 1-1,0-1 1,1 1-1,0 0 1,-1 0-1,1 1 1,-1-1-1,1 1 1,0 0-1,6 0 0,-8 1-377,-1-1-1,0 1 1,0 0-1,0 0 0,0 0 1,0 0-1,-1 0 1,1 0-1,0 1 0,0-1 1,-1 0-1,1 0 1,-1 0-1,1 1 0,-1-1 1,1 0-1,-1 1 1,0-1-1,1 0 0,-1 1 1,0-1-1,0 1 0,0-1 1,-1 2-1,0 40 111,1-37-64,-2 3-25,0 1 1,0-1-1,-1 0 1,0 0 0,-7 14-1,6-14-11,0 0 0,1 0 0,0 0 0,0 1 0,-1 10 1,4-20-14,0 1 1,0-1 0,0 0 0,0 1 0,0-1 0,0 0 0,0 1 0,0-1-1,0 1 1,0-1 0,0 0 0,0 1 0,0-1 0,0 0 0,0 1-1,0-1 1,0 0 0,0 1 0,1-1 0,-1 0 0,0 1 0,0-1 0,0 0-1,1 1 1,-1-1 0,0 0 0,0 0 0,1 1 0,-1-1 0,0 0 0,1 0-1,-1 1 1,0-1 0,0 0 0,1 0 0,-1 0 0,0 0 0,1 0 0,-1 1-1,1-1 1,-1 0 0,0 0 0,1 0 0,0 0 0,21-9 597,18-21-268,-24 15-348,-1-1-1,-1 0 0,20-29 1,-28 36-10,0-1 0,0 0 0,-1 0 1,-1 0-1,0 0 0,0-1 0,-1 0 1,4-19-1,-9 27 1,-3 11 0,-4 14 0,8-17 0,-1 1 0,1 0 0,0 0 0,1 0 0,0 0 0,0-1 0,0 1 0,0 0 0,3 10 0,-3-15 0,1 1 0,-1-1 0,1 0 0,-1 0 0,1 0 0,0-1 0,-1 1 0,1 0 0,0 0 0,0 0 0,-1 0 0,1-1 0,0 1 0,0 0 0,0 0 0,0-1 0,0 1 0,0-1 0,0 1 0,0-1 0,1 1 0,1-1 0,0 0 0,0 0 0,0 0 0,-1 0 0,1 0 0,0 0 0,0-1 0,-1 1 0,1-1 0,0 0 0,-1 0 0,4-2 0,24-12 0,-1-2 0,0-2 0,-2 0 0,48-44 0,-73 62 0,2-3 0,0 1 0,0-1 0,0 0 0,-1 0 0,0 0 0,1 0 0,2-6 0,-9 10 0,-1 0 0,1 0 0,0 1 0,0-1 0,-1 1 0,1 0 0,0 0 0,0 0 0,-5 3 0,-23 17 0,-40 35 0,60-47 0,1 1 0,0 1 0,0 0 0,1 0 0,1 0 0,-13 23 0,20-33-1,0 1 0,1-1 0,-1 0-1,1 0 1,-1 0 0,1 1 0,0-1 0,0 0 0,-1 1 0,1-1-1,0 0 1,0 0 0,0 1 0,0-1 0,0 0 0,1 1 0,-1-1-1,0 0 1,1 0 0,-1 1 0,1-1 0,-1 0 0,1 0-1,-1 0 1,2 2 0,0-2-14,-1 1-1,1 0 1,0-1-1,1 1 1,-1-1-1,0 1 1,0-1-1,1 0 1,-1 0-1,0 0 1,1 0-1,2 0 1,10 2-383,0-1 0,1 0 0,21-1 0,-30-1 54,67-1-11310,-38-5-502</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428"/>
    </inkml:context>
    <inkml:brush xml:id="br0">
      <inkml:brushProperty name="width" value="0.025" units="cm"/>
      <inkml:brushProperty name="height" value="0.025" units="cm"/>
    </inkml:brush>
  </inkml:definitions>
  <inkml:trace contextRef="#ctx0" brushRef="#br0">209 36 13869,'0'0'9529,"-12"-7"-6123,-40-17-1041,49 24-2247,0-1-1,-1 1 1,1 0-1,0 0 1,0 0 0,0 0-1,-1 0 1,1 1 0,0-1-1,0 1 1,0 0-1,0 0 1,0 0 0,0 1-1,0-1 1,0 0-1,1 1 1,-1 0 0,0 0-1,1 0 1,0 0 0,-1 0-1,-2 4 1,-3 3 65,-1 1 0,2 0 0,-13 21 0,15-23-175,1-1 0,1 1-1,0 0 1,0 0-1,0 0 1,-2 14 0,5-21-9,-1 1 1,1 0 0,0-1 0,0 1-1,0 0 1,0-1 0,0 1 0,0-1-1,0 1 1,0 0 0,1-1-1,-1 1 1,1 0 0,-1-1 0,1 1-1,-1-1 1,1 1 0,0-1 0,0 0-1,0 1 1,0-1 0,0 0 0,0 1-1,0-1 1,0 0 0,0 0-1,1 0 1,-1 0 0,1 0 0,-1 0-1,0 0 1,1-1 0,-1 1 0,1 0-1,0-1 1,-1 0 0,1 1 0,-1-1-1,4 1 1,4-1 0,0 0 0,-1-1 0,1 0 0,0 0 0,0-1 0,-1 0 0,1-1 0,-1 0 0,1 0 0,-1-1 0,0 0 0,-1 0 0,1 0 0,-1-1 0,1-1 0,10-10 0,-8 7 0,-1 0 0,0 0 0,0-1 0,-1-1 0,-1 1 0,0-1 0,0 0 0,-1-1 0,0 0 0,7-23 0,-13 25 0,-11 21 0,-13 24 0,15-19 0,0 0 0,1 0 0,1 1 0,0 0 0,1 1 0,1-1 0,1 1 0,-3 24 0,7-41 0,0 0 0,0-1 0,0 1 0,0 0 0,-1-1 0,1 1 0,0 0 0,1 0 0,-1-1 0,0 1 0,0 0 0,0-1 0,0 1 0,0 0 0,1-1 0,-1 1 0,0 0 0,1-1 0,-1 1 0,0 0 0,1-1 0,-1 1 0,1-1 0,-1 1 0,1-1 0,-1 1 0,1-1 0,-1 1 0,1-1 0,0 0 0,-1 1 0,1-1 0,0 0 0,-1 1 0,2-1 0,0 0 0,0 0 0,1 0 0,-1-1 0,0 1 0,0 0 0,0-1 0,1 0 0,-1 0 0,0 1 0,0-1 0,3-2 0,48-36 0,-25 11 0,-2 0 0,-1-2 0,-2 0 0,25-41 0,-61 95 0,1 1 0,1 0 0,1 1 0,2 0 0,0 1 0,2 0 0,-4 37 0,10-63 2,0 1 0,-1-1 0,1 0-1,0 1 1,0-1 0,1 0 0,-1 1 0,0-1 0,0 0-1,1 1 1,-1-1 0,1 0 0,-1 0 0,1 1 0,-1-1-1,1 0 1,0 0 0,-1 0 0,1 0 0,0 0 0,0 0-1,0 0 1,0 0 0,0 0 0,0 0 0,0 0 0,0-1 0,2 2-1,0-1 1,0-1-1,0 0 1,-1 1-1,1-1 1,0 0 0,0 0-1,0-1 1,-1 1-1,1 0 1,0-1-1,-1 0 1,1 0-1,3-1 1,4-2-129,-1 0 1,1-1-1,-1-1 0,1 1 1,-2-1-1,14-12 1,-18 13-978,0 1 0,-1 0 0,1-1 0,-1 1 0,0-1 0,-1 0 1,1 0-1,2-8 0,1-16-9066</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878"/>
    </inkml:context>
    <inkml:brush xml:id="br0">
      <inkml:brushProperty name="width" value="0.025" units="cm"/>
      <inkml:brushProperty name="height" value="0.025" units="cm"/>
    </inkml:brush>
  </inkml:definitions>
  <inkml:trace contextRef="#ctx0" brushRef="#br0">151 0 12748,'0'0'17643,"-9"3"-16319,5-1-1274,-1 1 0,0-1 1,1 1-1,-1 0 0,1 0 0,0 0 0,0 1 0,0-1 0,0 1 0,0 0 0,1 0 0,0 0 0,0 1 0,0-1 1,0 1-1,1 0 0,0-1 0,0 1 0,0 0 0,-1 6 0,-7 18-49,-3 0-4,3 1 0,0 0 0,2 1 1,1 0-1,-4 46 0,12-77-296,0 0-1,0 0 1,0 0-1,0 0 1,0 0-1,0 0 1,0 0 0,0-1-1,0 1 1,-1 0-1,1 0 1,0-1-1,0 1 1,0-1-1,0 1 1,-1-1 0,1 1-1,0-1 1,0 1-1,-1-1 1,2-1-1,8-12-7446</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5.300"/>
    </inkml:context>
    <inkml:brush xml:id="br0">
      <inkml:brushProperty name="width" value="0.025" units="cm"/>
      <inkml:brushProperty name="height" value="0.025" units="cm"/>
    </inkml:brush>
  </inkml:definitions>
  <inkml:trace contextRef="#ctx0" brushRef="#br0">0 0 15118,'0'0'9577</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6.760"/>
    </inkml:context>
    <inkml:brush xml:id="br0">
      <inkml:brushProperty name="width" value="0.025" units="cm"/>
      <inkml:brushProperty name="height" value="0.025" units="cm"/>
    </inkml:brush>
  </inkml:definitions>
  <inkml:trace contextRef="#ctx0" brushRef="#br0">0 164 12011,'0'0'6177,"5"-8"-3513,0 0-2260,1 1 1,0 0 0,0 1 0,0 0-1,1 0 1,0 0 0,0 1-1,1-1 1,-1 2 0,1-1 0,0 1-1,0 1 1,1-1 0,-1 1-1,15-2 1,-16 2-290,0 2-1,0-1 0,1 1 0,-1 1 1,0-1-1,9 1 0,-15 0-110,0 0-1,0 1 0,0-1 0,0 0 0,0 0 1,0 1-1,0-1 0,0 0 0,0 1 0,0-1 0,0 1 1,0 0-1,-1-1 0,1 1 0,0 0 0,0-1 1,0 1-1,-1 0 0,1 0 0,0 0 0,0 1-5,-1 0 0,0-1 1,1 1-1,-1-1 0,0 1 0,0-1 0,0 1 0,0 0 0,0-1 0,0 1 0,0-1 0,-1 1 0,1 0 1,-1-1-1,1 1 0,-1-1 0,0 3 0,-7 11 56,0-1 0,-1 0 1,-1 0-1,0-1 0,-15 16 0,14-18-30,1 1-1,1 0 0,0 0 1,0 0-1,1 2 1,1-1-1,-7 17 0,13-29-1,1 0-1,-1 0 0,1 0 0,0 0 1,-1 1-1,1-1 0,0 0 0,0 0 0,0 0 1,0 0-1,0 1 0,0-1 0,0 0 1,0 0-1,0 0 0,0 0 0,1 1 0,-1-1 1,0 0-1,1 0 0,-1 0 0,1 0 1,1 2-1,-1-3 10,0 1 0,0-1 1,0 1-1,0-1 0,0 1 0,0-1 1,0 0-1,1 1 0,-1-1 1,0 0-1,0 0 0,0 0 0,0 0 1,1 0-1,-1 0 0,0 0 1,0 0-1,2-1 0,6-1 86,-1-1 0,0 0-1,0 0 1,0 0 0,9-7 0,11-8 9,-1-1-1,-1-1 1,32-32 0,-45 39-97,0-1 0,-1-1 1,0 0-1,-1-1 0,-1 0 0,0-1 0,8-21 1,-13 16 246,-17 31-93,-18 32-45,15-11-51,-17 47 0,29-69-77,0 1 1,1-1-1,0 1 1,0 0-1,1-1 1,0 1-1,1 0 1,0 0-1,0 0 0,1 0 1,2 9-1,-3-17-1,1 0 0,-1 0 0,1 0-1,-1 0 1,1 0 0,0 0-1,0 0 1,-1 0 0,1 0-1,0 0 1,0 0 0,0-1 0,0 1-1,0 0 1,0-1 0,0 1-1,0-1 1,0 1 0,1-1 0,-1 1-1,0-1 1,0 0 0,0 0-1,1 1 1,-1-1 0,0 0 0,0 0-1,0 0 1,1 0 0,-1-1-1,0 1 1,0 0 0,0 0-1,0-1 1,1 1 0,-1-1 0,0 1-1,0-1 1,1 0 0,5-2 42,0 0 0,0 0 1,-1-1-1,0 0 1,8-6-1,9-10-51,-1-1 0,-1 0 0,0-2 0,-2-1 0,-1 0 0,-1-2 0,-1 0 0,17-37 0,-30 50 0,-12 24 0,-15 28 0,15-23 0,1 0 0,1 0 0,1 1 0,0 0 0,1 0 0,1 1 0,1-1 0,-2 28 0,5-44 0,0 0 0,1 0 0,-1 0 0,0 0 0,1 1 0,-1-1 0,1 0 0,-1 0 0,1 0 0,0 0 0,-1 0 0,1-1 0,0 1 0,0 0 0,-1 0 0,1 0 0,0 0 0,0-1 0,0 1 0,0-1 0,0 1 0,0 0 0,0-1 0,0 0 0,1 1 0,-1-1 0,0 0 0,0 1 0,0-1 0,0 0 0,0 0 0,1 0 0,-1 0 0,0 0 0,0 0 0,0 0 0,0-1 0,1 1 0,1-1 0,50-12 0,14-19 0,-53 24 0,1 0 0,-1 1 0,2 1 0,-1 0 0,1 1 0,27-5 0,-42 11 0,-1-1 0,1 0 0,-1 0 0,1 1 0,-1-1 0,1 0 0,-1 1 0,1-1 0,-1 1 0,0-1 0,1 1 0,-1-1 0,1 1 0,-1-1 0,0 1 0,0-1 0,1 1 0,-1-1 0,0 1 0,0-1 0,0 1 0,1-1 0,-1 1 0,0 0 0,0-1 0,0 1 0,0-1 0,0 1 0,0-1 0,0 1 0,-1 0 0,1-1 0,0 1 0,0-1 0,0 1 0,0-1 0,-1 1 0,1 0 0,0-1 0,-1 1 0,1 1 0,-1-1 0,1 0 0,0 1 0,-1-1 0,1 0 0,-1 0 0,0 1 0,1-1 0,-1 0 0,0 0 0,0 0 0,1 0 0,-1 0 0,0 0 0,0 0 0,0 0 0,0 0 0,-1 0 0,-1 1 0,1-34 0,2-132 0,0 176 0,0 1 0,1-1 0,0 0 0,1 1 0,1-1 0,0 0 0,5 12 0,-6-20 0,-1 0 0,1 0 0,1 0 0,-1 0 0,0 0 0,1-1 0,0 0 0,0 1 0,0-1 0,0 0 0,1 0 0,-1-1 0,1 1 0,-1-1 0,1 1 0,0-1 0,0 0 0,0-1 0,0 1 0,1-1 0,-1 0 0,0 0 0,8 1 0,-4-1 0,0-1 0,0-1 0,0 1 0,1-1 0,-1-1 0,-1 1 0,1-2 0,0 1 0,0-1 0,-1 0 0,1 0 0,-1-1 0,0 0 0,0 0 0,0-1 0,-1 0 0,0 0 0,7-7 0,-5 4 0,-2 1 0,1-1 0,-1 0 0,0 0 0,-1-1 0,1 1 0,-2-1 0,1-1 0,-1 1 0,-1 0 0,0-1 0,0 0 0,-1 0 0,2-13 0,-4 22 0,0 0 0,0 0 0,0 0 0,1 0 0,-1 0 0,0 0 0,0 0 0,0 0 0,-1 0 0,1 0 0,0 0 0,0 0 0,0 0 0,-1 1 0,1-1 0,0 0 0,-1 0 0,1 0 0,-1 0 0,1 0 0,-1 1 0,1-1 0,-1 0 0,0 0 0,0 0 0,0 1 0,0 0 0,0 0 0,0 0 0,0 0 0,0 0 0,0 0 0,0 0 0,0 1 0,0-1 0,0 0 0,0 0 0,1 1 0,-1-1 0,0 1 0,0-1 0,0 1 0,0-1 0,1 1 0,-2 1 0,-4 2 0,1 1 0,-1 1 0,1-1 0,0 1 0,-4 7 0,0 0 0,2 1 0,-1 0 0,2 0 0,0 0 0,0 1 0,2 0 0,0 0 0,0 0 0,2 0 0,-2 27 0,4-41 0,-1 1 0,1-1 0,0 0 0,0 0 0,1 0 0,-1 0 0,0 0 0,0 0 0,1 1 0,-1-1 0,0 0 0,1 0 0,-1 0 0,1 0 0,-1 0 0,1 0 0,0 0 0,-1 0 0,1-1 0,0 1 0,0 0 0,0 0 0,-1 0 0,1-1 0,0 1 0,0-1 0,2 2 0,-1-2 0,0 1 0,0-1 0,1 0 0,-1 0 0,0 0 0,0 0 0,1 0 0,-1 0 0,0-1 0,0 1 0,0-1 0,1 1 0,1-2 0,5-2 0,0 0 0,-1 0 0,1-1 0,-1 0 0,12-10 0,8-12 0,-2-1 0,25-34 0,11-13 0,-62 74 0,0 1 0,1 0 0,-1-1 0,0 1 0,0-1 0,0 1 0,0 0 0,1-1 0,-1 1 0,0 0 0,0 0 0,1-1 0,-1 1 0,0 0 0,1 0 0,-1-1 0,0 1 0,1 0 0,-1 0 0,0-1 0,1 1 0,-1 0 0,0 0 0,1 0 0,-1 0 0,1 0 0,-1 0 0,0 0 0,1 0 0,-1 0 0,1 0 0,-1 0 0,0 0 0,1 0 0,-1 0 0,0 0 0,1 0 0,-1 0 0,1 1 0,-1 16 0,-12 28 0,-9 3 37,13-32-82,0 1-1,2 1 1,-1-1 0,2 1-1,1 0 1,0 0 0,-1 23-1,5-41-74,0 0 0,0 1-1,0-1 1,0 1 0,0-1-1,0 0 1,0 1 0,0-1-1,0 1 1,0-1 0,0 0 0,1 1-1,-1-1 1,0 0 0,0 1-1,1-1 1,-1 0 0,0 1-1,0-1 1,1 0 0,-1 1-1,0-1 1,1 0 0,-1 0-1,0 0 1,1 1 0,-1-1-1,0 0 1,1 0 0,-1 0-1,0 0 1,1 0 0,-1 1 0,1-1-1,-1 0 1,0 0 0,1 0-1,-1 0 1,1 0 0,-1 0-1,0 0 1,1-1 0,-1 1-1,1 0 1,-1 0 0,1 0-1,20-9-5365,4-8-1657</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274"/>
    </inkml:context>
    <inkml:brush xml:id="br0">
      <inkml:brushProperty name="width" value="0.025" units="cm"/>
      <inkml:brushProperty name="height" value="0.025" units="cm"/>
    </inkml:brush>
  </inkml:definitions>
  <inkml:trace contextRef="#ctx0" brushRef="#br0">93 264 8296,'1'-2'638,"-1"1"1,1-1-1,-1 1 1,0 0-1,1-1 0,-1 1 1,0-1-1,0 1 1,0 0-1,0-1 1,0 1-1,-1-1 1,1 1-1,0 0 0,-1-1 1,1 1-1,-1-2 1,0 3-410,1 0 0,-1-1 0,1 1 0,-1 0 1,1 0-1,-1 0 0,1 0 0,-1 0 0,1 0 0,-1-1 1,1 1-1,-1 1 0,1-1 0,-1 0 0,1 0 0,-1 0 1,0 0-1,1 0 0,-1 0 0,1 0 0,-1 1 0,1-1 1,-1 0-1,1 1 0,0-1 0,-1 0 0,1 0 1,-1 2-1,-4 1 219,0 2 0,0-1 0,1 0-1,-1 1 1,1 0 0,-5 8 0,-23 53 997,30-62-1383,1 0 1,0 0-1,0 0 1,0 0-1,0 0 1,0 0-1,1 0 1,0 0-1,0 1 1,0-1 0,0 0-1,1 0 1,-1 0-1,1 0 1,2 7-1,-1-10-54,-1 0-1,0 1 1,1-1 0,-1 0-1,1 1 1,-1-1-1,1 0 1,0 0-1,0 0 1,-1-1 0,1 1-1,0 0 1,0-1-1,0 1 1,0-1-1,0 1 1,-1-1 0,1 0-1,0 0 1,0 0-1,0 0 1,0 0-1,0 0 1,0-1 0,0 1-1,3-2 1,2 1 1,0-1 1,0 0 0,0-1-1,0 0 1,0 0 0,7-4 0,10-10 25,-1-1 0,0-1 1,-1 0-1,-1-2 1,-2-1-1,18-24 1,-27 34-20,-2 0 1,0-1 0,0 0-1,-1 0 1,-1-1-1,0 0 1,-1 0-1,0-1 1,-1 1 0,-1-1-1,0 0 1,-1 0-1,0-20 1,-2 34-17,0 0 0,0-1 0,-1 1 0,1-1 0,0 1 0,0 0 0,-1 0 0,1-1 0,0 1 0,-1 0 0,1 0 0,-1-1 0,0 1 0,1 0 0,-1 0 0,0 0 0,0 0 0,0 0 0,0 0 0,0 0 0,0 0 0,0 0 0,0 0 0,0 1 0,-1-2 0,-1 2 0,1-1 0,-1 0 0,1 1 0,-1 0 0,1-1 0,-1 1 0,0 0 0,1 0 0,-1 1 0,1-1 0,-1 0 0,-3 2 0,-3 1 0,0 0 0,0 0 0,0 1 0,1 1 0,-1-1 0,-8 7 0,3 0 0,-47 37 0,57-44 0,-1 0 0,1 1 0,0-1 0,0 1 0,1 0 0,-1 0 0,1 0 0,0 0 0,-4 11 0,7-15 0,0-1 0,0 1 0,0-1 0,0 1 0,0-1 0,1 1 0,-1-1 0,0 1 0,0-1 0,1 0 0,-1 1 0,0-1 0,0 1 0,1-1 0,-1 0 0,1 1 0,-1-1 0,0 0 0,1 1 0,-1-1 0,1 0 0,-1 0 0,0 1 0,1-1 0,-1 0 0,1 0 0,-1 0 0,1 0 0,-1 1 0,1-1 0,-1 0 0,1 0 0,-1 0 0,1 0 0,-1 0 0,1-1 0,28 3 0,-20-1 0,-3-1-7,1 1 0,-1 0 1,1 0-1,-1 1 0,1 0 0,-1 0 0,0 1 0,0-1 1,0 1-1,0 1 0,-1-1 0,1 1 0,-1 0 1,0 0-1,0 0 0,0 1 0,-1 0 0,6 6 1,-8-6 4,1-1 1,-1 1 0,0 0 0,0 0 0,0 0 0,-1 0 0,0 0 0,0 0 0,0 0 0,0 0 0,-1 0 0,0 0 0,0 0 0,0 1 0,-1-1 0,0 0 0,0 0 0,0 0-1,0 0 1,-1 0 0,0 0 0,0-1 0,-5 10 0,-22 30 97,23-37-90,0 1-1,0 0 0,1 1 1,0-1-1,1 1 0,0 0 1,0 0-1,1 0 0,0 1 1,-2 13-1,5-23-5,0 1 0,1 0 0,-1-1 0,1 1 0,-1 0 0,1-1 0,-1 1 0,1-1 0,0 1 0,-1-1 0,1 1 0,0-1 0,-1 1 0,1-1 0,0 0 0,0 1 0,-1-1 0,1 0 0,0 1 0,0-1 0,0 0 0,-1 0 0,1 0 0,0 0 0,0 0 0,0 0 0,-1 0 0,1 0 0,0 0 0,1-1 0,29-2 0,-19 1-658,0-1 0,0-1 0,-1 0 0,1-1 0,20-11 0,-27 13 238,0 0 0,0 0 1,-1 0-1,1 0 0,-1-1 0,0 0 0,0 0 0,0 0 0,-1 0 0,0-1 0,1 1 0,-1-1 1,-1 0-1,1 0 0,2-8 0,-1-14-5762</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648"/>
    </inkml:context>
    <inkml:brush xml:id="br0">
      <inkml:brushProperty name="width" value="0.025" units="cm"/>
      <inkml:brushProperty name="height" value="0.025" units="cm"/>
    </inkml:brush>
  </inkml:definitions>
  <inkml:trace contextRef="#ctx0" brushRef="#br0">0 0 14157,'0'0'11211,"57"18"-9257,-8-12-545,7 1-640,3-1-353,0-2-288,0 0-96,-2-3-864,-6-1-2724,-4 0-3330,-5-9-9930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992"/>
    </inkml:context>
    <inkml:brush xml:id="br0">
      <inkml:brushProperty name="width" value="0.025" units="cm"/>
      <inkml:brushProperty name="height" value="0.025" units="cm"/>
    </inkml:brush>
  </inkml:definitions>
  <inkml:trace contextRef="#ctx0" brushRef="#br0">86 1 15919,'0'0'10890,"3"51"-9705,-8-17-960,-4 5-161,2 1-737,1 3-3459,1-3-4388</inkml:trace>
  <inkml:trace contextRef="#ctx0" brushRef="#br0" timeOffset="1">14 737 20531,'0'0'8168,"-14"55"-6374,14-45-1186,0-5-479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7.421"/>
    </inkml:context>
    <inkml:brush xml:id="br0">
      <inkml:brushProperty name="width" value="0.025" units="cm"/>
      <inkml:brushProperty name="height" value="0.025" units="cm"/>
    </inkml:brush>
  </inkml:definitions>
  <inkml:trace contextRef="#ctx0" brushRef="#br0">0 179 7015,'0'0'15033,"7"-9"-14473,13-13-251,1 1 0,0 0 0,2 2 0,1 1 0,0 0 0,1 2 0,32-16 0,-56 32-295,0-1-1,0 1 1,0 0 0,0-1 0,0 1-1,1 0 1,-1-1 0,0 1 0,0 0-1,0 0 1,1 0 0,-1 0 0,0 0 0,0 0-1,0 1 1,1-1 0,-1 0 0,0 1-1,0-1 1,0 1 0,0-1 0,0 1 0,0-1-1,0 1 1,0 0 0,0-1 0,0 1-1,0 0 1,0 0 0,0 0 0,0 0 0,-1 0-1,1 0 1,0 0 0,-1 0 0,1 0-1,-1 0 1,1 0 0,-1 0 0,1 0 0,-1 1-1,0-1 1,0 0 0,1 0 0,-1 0-1,0 1 1,0 0 0,1 13 249,0-1 0,0 0 0,-3 21 0,1-13-49,0 14-503,4 63 1339,7-51-2546,12-4-3508,-13-32-1914</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1.211"/>
    </inkml:context>
    <inkml:brush xml:id="br0">
      <inkml:brushProperty name="width" value="0.025" units="cm"/>
      <inkml:brushProperty name="height" value="0.025" units="cm"/>
    </inkml:brush>
  </inkml:definitions>
  <inkml:trace contextRef="#ctx0" brushRef="#br0">0 481 17612,'1'-12'398,"3"7"5899,5-1-2450,36-34-3523,-31 30-307,-5 2 14,-6 6-24,7 3-5,33-10 18,82-27-1,-100 28-15,1 0 0,-1 2 0,1 1 0,0 1 0,40-2 0,-3 4 0,-1-4 0,0-2 0,67-17 0,-85 15-5,0 1-1,0 3 1,1 1 0,0 3-1,59 4 1,-80-1 2,0 0 1,0-1-1,0-2 0,0 0 1,0-2-1,0 0 0,0-2 1,-1-1-1,34-14 0,-22 6 5,49-15-1,-66 26-6,1 0 0,-1 0-1,1 2 1,35 0-1,30 2 5,0-4 0,1-4 0,-2-3 0,83-22 0,-95 20 0,1 3 1,103-1-1,62-8 3,-167 11-8,82 0 1,72 13-4,-188-4 5,63 9 13,-62-5-16,41 1 0,147-1 12,-212-6-2,-1 0 1,0-1-1,22-6 0,-21 5-9,1 0 1,22-2-1,11 2 10,84-16 0,-123 18-8,0 0 0,-1 1-1,1 0 1,0 0 0,0 1-1,0 0 1,-1 0 0,13 4-1,-10-2 2,-1-1-1,0 0 0,0-1 0,1 0 1,12-1-1,-9-1 5,-10 0-3,1 1 0,-1 0 0,0-1 0,1 1 0,-1 1 0,0-1 0,1 0 0,-1 1 0,0 0 0,0-1 0,0 1 0,6 3-1,-4-2 11,17 3 12,-22-5-477</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3.923"/>
    </inkml:context>
    <inkml:brush xml:id="br0">
      <inkml:brushProperty name="width" value="0.05" units="cm"/>
      <inkml:brushProperty name="height" value="0.05" units="cm"/>
    </inkml:brush>
  </inkml:definitions>
  <inkml:trace contextRef="#ctx0" brushRef="#br0">4 0 20188,'0'0'68,"0"0"-1,0 0 0,0 1 0,0-1 0,0 0 1,0 0-1,0 0 0,0 0 0,0 0 1,0 0-1,0 0 0,0 0 0,0 0 1,-1 2 1411,1-2-1412,0 0 0,0 0 0,0 0 1,0 0-1,0 0 0,0 0 0,0 0 1,-1 0-1,1 0 0,0 0 0,0 0 0,0 0 1,0 0-1,0 0 0,0 0 0,0 0 1,0 0-1,0 0 0,-1 0 0,1 0 1,0 0-1,0 0 0,0 0 0,0 0 0,0 0 1,0 0-1,0 0 0,0 17 852,5 21-876,7 35 341,79 568 1812,-81-549-2271,32 137 0,-40-216-1314</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4.744"/>
    </inkml:context>
    <inkml:brush xml:id="br0">
      <inkml:brushProperty name="width" value="0.05" units="cm"/>
      <inkml:brushProperty name="height" value="0.05" units="cm"/>
    </inkml:brush>
  </inkml:definitions>
  <inkml:trace contextRef="#ctx0" brushRef="#br0">1 149 12347,'11'-86'5742,"-1"23"2019,-11 123-5543,1-19-2049,-2 92 37,18 159 1,-5-81-2,7 61-78,-14-252-111,0 0 1,2-1-1,8 23 0,8 23-353,-19-42-498,-4-3-978</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5.893"/>
    </inkml:context>
    <inkml:brush xml:id="br0">
      <inkml:brushProperty name="width" value="0.05" units="cm"/>
      <inkml:brushProperty name="height" value="0.05" units="cm"/>
    </inkml:brush>
  </inkml:definitions>
  <inkml:trace contextRef="#ctx0" brushRef="#br0">35 755 22317,'-33'25'2822,"31"-24"-1907,7-1-861,7-3-53,1 0-1,-1 0 1,0-2 0,0 1-1,0-1 1,-1-1 0,17-11-1,76-58 19,-95 68-16,166-140 41,20-16-13,-153 132-27,1 2 0,89-44 0,-40 35 9,1 3 0,1 5 1,2 4-1,0 5 0,142-14 1,-169 26 1,-13 1-11,94 0 1,-130 10-95,-1 1 1,1 0-1,27 10 1,-35-10-206,16 5-797</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575"/>
    </inkml:context>
    <inkml:brush xml:id="br0">
      <inkml:brushProperty name="width" value="0.05" units="cm"/>
      <inkml:brushProperty name="height" value="0.05" units="cm"/>
    </inkml:brush>
  </inkml:definitions>
  <inkml:trace contextRef="#ctx0" brushRef="#br0">71 30 22781,'-1'-27'1846,"0"24"-627,1 6-861,-3 91-42,-5-1 0,-34 160-1,37-230-182,2-14-60,1 1 1,0-1 0,0 0-1,1 0 1,1 1 0,-1-1 0,1 1-1,1-1 1,2 13 0,-3-22-68,0 1 0,0 0 1,0-1-1,1 1 0,-1 0 0,0-1 1,0 1-1,1 0 0,-1-1 1,1 1-1,-1-1 0,0 1 0,1 0 1,-1-1-1,1 1 0,-1-1 1,1 0-1,0 1 0,-1-1 0,1 1 1,-1-1-1,1 0 0,0 1 1,-1-1-1,1 0 0,0 0 0,-1 0 1,1 1-1,0-1 0,-1 0 1,1 0-1,0 0 0,0 0 0,-1 0 1,1 0-1,1-1 0,0 1 9,1-1-1,0 0 1,-1-1-1,1 1 1,-1 0-1,1-1 1,-1 1-1,0-1 1,4-3-1,23-26 91,-2 0 0,-1-2-1,34-55 1,-8 10-34,26-25-14,22-33-72,-90 119-508,-9 14-558</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6.745"/>
    </inkml:context>
    <inkml:brush xml:id="br0">
      <inkml:brushProperty name="width" value="0.05" units="cm"/>
      <inkml:brushProperty name="height" value="0.05" units="cm"/>
    </inkml:brush>
  </inkml:definitions>
  <inkml:trace contextRef="#ctx0" brushRef="#br0">1 0 20540,'12'4'1281,"4"1"495,3 2-624,4 5-536,0 8-191,0 9-377,-1 6-24,-4 13-257,1 2-583</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7.554"/>
    </inkml:context>
    <inkml:brush xml:id="br0">
      <inkml:brushProperty name="width" value="0.05" units="cm"/>
      <inkml:brushProperty name="height" value="0.05" units="cm"/>
    </inkml:brush>
  </inkml:definitions>
  <inkml:trace contextRef="#ctx0" brushRef="#br0">10 352 19580,'0'0'1737,"8"-2"896,0-2-2508,0 0-1,0-1 0,0 0 0,0-1 1,-1 0-1,0 0 0,0 0 0,0-1 1,-1 0-1,0 0 0,-1-1 0,1 0 1,7-15-1,-8 13-53,0 0 0,-1 0 1,0 0-1,-1-1 0,0 1 0,0-1 1,-1 0-1,-1 0 0,0 0 1,0 1-1,-1-1 0,-1-13 0,0 22-31,1-1 0,0 1 0,-1 0-1,0 0 1,1-1 0,-1 1 0,0 0-1,0 0 1,0 0 0,0 0-1,-1 0 1,1 0 0,-1 0 0,-2-2-1,3 3-7,0 0 0,0 0 0,-1 0-1,1 1 1,0-1 0,-1 1-1,1-1 1,-1 1 0,1-1 0,-1 1-1,1-1 1,-1 1 0,1 0 0,-1 0-1,1 0 1,-1 0 0,-1 0-1,-1 1-1,0 0 0,1 0 0,-1 1 0,1-1 0,-1 1 0,1-1 0,-1 1 0,1 0 0,0 0 0,0 1 0,0-1 0,0 1 0,0-1 0,1 1 0,-5 6 0,0 2-15,0 1 0,1 0 0,1 0 0,0 0 0,0 1 0,1 0 0,1 0 0,-2 15 0,2-10-10,1 0-1,1 1 1,1-1 0,1 1-1,3 23 1,-4-40-7,1 1 0,-1-1 0,0 1 0,1-1 1,0 1-1,0-1 0,0 1 0,0-1 0,0 1 0,0-1 0,1 0 0,-1 0 0,1 0 1,-1 0-1,1 0 0,0 0 0,0 0 0,0 0 0,0-1 0,0 1 0,0-1 0,0 0 0,3 2 1,-2-2-2,0-1 0,0 1 0,1-1 0,-1 0 0,0 0 0,0 0 0,0-1 0,0 1 0,0-1 0,0 1 0,0-1 0,0 0 1,0 0-1,0-1 0,-1 1 0,1 0 0,0-1 0,-1 0 0,5-3 0,8-7 5,-1-1 1,0 0-1,-1 0 0,-1-2 1,0 0-1,-1 0 0,12-22 1,-6 6 69,-1-1 0,-1-1 0,9-35 0,-18 59 218,-3 18-216,0 24-126,-3-27 77,3 35-21,-3-11 14,3-1 1,0 0-1,8 29 1,-11-57-20,0 0 1,0 0 0,0 0 0,1 0 0,-1 0 0,0 0 0,1 0 0,-1 0 0,1 0 0,-1 0 0,1-1 0,-1 1 0,1 0 0,-1 0-1,1 0 1,0-1 0,0 1 0,-1 0 0,1-1 0,0 1 0,0-1 0,0 1 0,1 0 0,-1-1-1,0 0 1,0 0 0,0 0 0,0-1-1,0 1 1,0 0 0,0 0 0,0-1-1,0 1 1,0-1 0,0 1-1,0-1 1,0 1 0,-1-1 0,1 0-1,0 1 1,0-1 0,1-1-1,5-6 1,0-1 0,-1 1 0,9-15 0,-11 17 4,71-127 43,-63 108-15,0 0 0,-2-1 0,9-38-1,-60 360 97,38-261-120,0-7 0,1-16 1,0 1 0,1 0 0,1 0 1,0-1-1,0 1 0,5 21 0,-5-33-8,1 1 1,0-1-1,-1 0 0,1 0 0,0 1 0,-1-1 0,1 0 0,0 0 0,0 0 0,0 0 0,0 0 1,0 0-1,0 0 0,0 0 0,1-1 0,-1 1 0,0 0 0,0-1 0,1 1 0,-1 0 1,0-1-1,1 0 0,0 1 0,39 4 4,-19-4 6,-14 1-7,0-1 0,0 1-1,0 0 1,-1 1 0,1 0 0,-1 0 0,0 1-1,0 0 1,10 6 0,-15-8-2,0 0 0,-1 0 0,1-1 0,0 1 0,0 0 0,-1 1-1,1-1 1,-1 0 0,0 0 0,0 1 0,0-1 0,0 0 0,0 1 0,0-1 0,-1 1 0,1 0 0,-1-1 0,1 1-1,-1-1 1,0 1 0,0 0 0,-1-1 0,1 1 0,0-1 0,-1 1 0,1-1 0,-1 1 0,0-1 0,0 1 0,0-1-1,0 0 1,-3 4 0,2-2 5,0-1 0,0 1 0,-1-1 0,0 0 0,0 0-1,0 0 1,0 0 0,0 0 0,0-1 0,-1 1 0,1-1 0,-1 0 0,0 0-1,1 0 1,-1-1 0,0 1 0,0-1 0,0 0 0,0 0 0,-1-1-1,1 1 1,0-1 0,0 0 0,0 0 0,0 0 0,-6-1 0,6 1-2,0-1 0,0 0 0,0 0 0,1 0 1,-1 0-1,0 0 0,1-1 0,-1 0 0,1 0 1,0 0-1,-1 0 0,1 0 0,0-1 0,0 1 1,1-1-1,-1 0 0,0 0 0,1 0 0,0 0 1,0 0-1,0 0 0,0-1 0,0 1 0,1-1 1,-1 1-1,1-1 0,0 0 0,-1-5 0,1 2-6,1-1 0,-1 0 0,2 1 0,-1-1 0,1 0-1,0 1 1,1-1 0,0 1 0,0-1 0,0 1 0,1 0-1,5-10 1,-1 5-348,1 0-1,0 1 0,1 0 0,0 0 1,0 1-1,12-10 0,17-14-1980</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8.459"/>
    </inkml:context>
    <inkml:brush xml:id="br0">
      <inkml:brushProperty name="width" value="0.05" units="cm"/>
      <inkml:brushProperty name="height" value="0.05" units="cm"/>
    </inkml:brush>
  </inkml:definitions>
  <inkml:trace contextRef="#ctx0" brushRef="#br0">1 0 5969</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29.864"/>
    </inkml:context>
    <inkml:brush xml:id="br0">
      <inkml:brushProperty name="width" value="0.05" units="cm"/>
      <inkml:brushProperty name="height" value="0.05" units="cm"/>
    </inkml:brush>
  </inkml:definitions>
  <inkml:trace contextRef="#ctx0" brushRef="#br0">58 60 13643,'-5'-59'12420,"-2"63"-10773,5-1-1637,-1 1-1,1-1 1,0 1 0,0 0 0,1 0-1,-1-1 1,1 1 0,0 0 0,0 0-1,-1 7 1,-2 49-12,2-27 18,-4 115 41,-9 88 456,28-246-215,0-12-251,-2 0-1,0-1 1,10-33-1,-1 4-3,13-29 59,74-132 1,-100 200-90,-5 10-7,-1 0 0,1 0 0,0 1-1,0-1 1,0 0 0,1 1 0,-1-1 0,1 1 0,3-3 0,-6 5-5,0 0 0,1 0 0,-1-1 1,1 1-1,-1 0 0,0 0 0,1 0 0,-1 0 1,1 0-1,-1 0 0,0 1 0,1-1 0,-1 0 1,1 0-1,-1 0 0,0 0 0,1 0 0,-1 0 0,0 1 1,1-1-1,-1 0 0,0 0 0,1 1 0,-1-1 1,0 0-1,1 0 0,-1 1 0,0-1 0,0 0 1,0 1-1,1-1 0,-1 0 0,0 1 0,0-1 0,0 1 1,0-1-1,1 0 0,-1 1 0,0-1 0,0 1 1,0-1-1,0 1 0,6 21 11,-3 10 7,0-1 0,-2 1 0,-2-1 0,-7 60 0,2-39 24,5-46-36,1 0 0,0 0 0,0 0 0,0 0 0,1 0-1,0 0 1,1 7 0,-1-12-6,-1 1-1,1-1 1,0 1 0,-1-1-1,1 1 1,0-1-1,0 1 1,0-1 0,0 0-1,0 0 1,0 1-1,1-1 1,-1 0 0,0 0-1,1 0 1,-1 0 0,0 0-1,1-1 1,-1 1-1,1 0 1,-1-1 0,1 1-1,0-1 1,-1 1 0,1-1-1,-1 0 1,1 0-1,0 0 1,2 0 0,15 0-1771</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0.930"/>
    </inkml:context>
    <inkml:brush xml:id="br0">
      <inkml:brushProperty name="width" value="0.05" units="cm"/>
      <inkml:brushProperty name="height" value="0.05" units="cm"/>
    </inkml:brush>
  </inkml:definitions>
  <inkml:trace contextRef="#ctx0" brushRef="#br0">1 39 19364,'2'-10'6136,"4"9"-4836,8 13-1658,-9-3 399,-1 0 1,0 0-1,-1 0 0,0 0 1,0 1-1,-1-1 1,0 1-1,-1-1 1,0 15-1,1-5 25,7 77 191,5 40-79,-13-131-143,0 1 0,0-1 0,1 1 0,-1-1 0,1 1 0,0-1 0,4 6 1,-5-10-24,0 0 1,0 0-1,-1 0 1,1 0-1,0 0 1,0 0-1,1 0 1,-1 0-1,0 0 1,0-1-1,0 1 1,0 0-1,1-1 1,-1 1-1,0-1 1,1 1-1,-1-1 1,0 0-1,1 1 1,-1-1 0,1 0-1,-1 0 1,0 0-1,1 0 1,-1 0-1,1-1 1,-1 1-1,0 0 1,1-1-1,-1 1 1,0-1-1,1 1 1,0-1-1,4-2 6,-1 0 0,0 0-1,0 0 1,0-1 0,0 1-1,-1-1 1,1 0 0,-1 0-1,0-1 1,4-5 0,5-9 57,15-27 0,-27 43-68,13-24 54,-1 0-1,-2-1 1,9-33-1,18-90 111,-27 102-105,-50 263 93,14-66-132,-55 189 145,72-284 160,5-32-334,2-11 1,-1 1 0,-1 0 0,0 0 0,0-1 0,-1 1 0,0-1 0,-8 13 0,10-21-172,3-7-899,0-21 436,1-3 1869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9.258"/>
    </inkml:context>
    <inkml:brush xml:id="br0">
      <inkml:brushProperty name="width" value="0.025" units="cm"/>
      <inkml:brushProperty name="height" value="0.025" units="cm"/>
    </inkml:brush>
  </inkml:definitions>
  <inkml:trace contextRef="#ctx0" brushRef="#br0">22 93 9897,'-2'-9'6097,"-14"-52"-2185,13 38-1202,16 54-1191,37 117-263,-23-61 199,4-1 0,70 137 0,-87-203-876,-14-20-562,0 0 0,0 0 0,0 0 0,0 0 0,0 0 0,0 0 0,0 0 0,0 0 0,0 0 0,0 0 0,0-1 0,0 1 0,0 0 0,0 0 0,0 0 1,0 0-1,0 0 0,0 0 0,0 0 0,0 0 0,0-1 0,0 1 0,0 0 0,0 0 0,0 0 0,0 0 0,0 0 0,0 0 0,0 0 0,0 0 0,0 0 0,0 0 0,1-1 0,-1 1 0,0 0 1,0 0-1,0 0 0,0 0 0,0 0 0,0 0 0,0 0 0,0 0 0,0 0 0,0 0 0,1 0 0,-1 0 0,0 0 0,0 0 0,0 0 0,0 0 0,0 0 0,0 0 0,0 0 0,0 0 0,1 0 1,-1 0-1,0 0 0,0 0 0,0 0 0,-16-39 1392,5 22-1409,-7-16 0,-1 2 0,-2 1 0,-1 0 0,-1 2 0,-34-32 0,45 54-7,7 11-11,5-3 13,0 0 0,1 0 0,-1-1 0,0 1 0,1 0-1,-1-1 1,1 1 0,0 0 0,-1-1 0,1 1 0,0-1 0,2 3 0,-1 0 0,1-1 0,-1 1 0,1-1 0,0 0 0,1 0 0,-1-1 0,0 1 0,1-1 0,-1 1 0,1-1 0,0 0 0,0 0 0,0-1-1,0 1 1,0-1 0,0 0 0,0 0 0,0 0 0,0-1 0,1 1 0,-1-1 0,0 0 0,1 0 0,-1-1 0,0 1 0,0-1 0,0 0 0,0 0 0,7-3 0,-1 0 25,0-1 1,-1-1-1,1 1 1,-1-1 0,0-1-1,-1 0 1,0 0-1,0-1 1,0 0-1,8-12 1,-7 8-17,-1 0 0,0-1 0,-1 0 0,7-17 0,-12 25-4,0 0 0,-1 0-1,1 0 1,-1 1 0,0-1 0,0 0-1,-1-1 1,1 1 0,-1 0 0,0 0-1,-1 0 1,1 0 0,-1 0 0,0 0-1,0 0 1,-2-5 0,2 9-1,1-1 0,0 1 0,-1 0 0,1 0 0,-1 0 0,1 0 0,-1 0 0,0 0 1,0 0-1,1 0 0,-1 0 0,0 1 0,0-1 0,0 0 0,0 0 0,0 1 0,0-1 0,0 0 0,0 1 0,0-1 0,0 1 0,0-1 0,0 1 0,0 0 1,0 0-1,0-1 0,-1 1 0,1 0 0,0 0 0,0 0 0,0 0 0,0 0 0,-1 0 0,1 1 0,0-1 0,-2 1 0,1 0-3,0 0 0,0 0-1,1 0 1,-1 1 0,0-1-1,1 0 1,-1 1-1,1 0 1,-1-1 0,1 1-1,0 0 1,-1 0 0,1-1-1,0 1 1,0 0 0,1 0-1,-1 0 1,-1 4 0,-1 12 10,0-1 1,1 1 0,1 0 0,1 24 0,0-37-3,0-1-1,0 0 1,0 1-1,1-1 1,0 0-1,0 0 0,0 1 1,0-1-1,0 0 1,1 0-1,0 0 1,0 0-1,0-1 1,0 1-1,1 0 0,-1-1 1,1 0-1,0 1 1,0-1-1,0 0 1,0-1-1,1 1 1,4 3-1,-4-5-253,-1 0-1,1 0 1,-1 0-1,1-1 1,-1 1-1,1-1 1,0 0-1,-1 0 1,1 0-1,0 0 1,-1 0-1,1-1 1,-1 0-1,1 0 1,-1 0-1,1 0 1,-1 0-1,0-1 1,1 0-1,-1 1 1,0-1-1,5-4 1,-3 1-612,0 1 1,-1-1-1,0 1 1,0-1-1,0 0 1,0-1 0,-1 1-1,0-1 1,0 1-1,0-1 1,-1 0-1,3-7 1,3-22-12928</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520"/>
    </inkml:context>
    <inkml:brush xml:id="br0">
      <inkml:brushProperty name="width" value="0.05" units="cm"/>
      <inkml:brushProperty name="height" value="0.05" units="cm"/>
    </inkml:brush>
  </inkml:definitions>
  <inkml:trace contextRef="#ctx0" brushRef="#br0">1 0 12763,'0'0'10510,"0"8"-8306,2 190-1081,-4-143-1015,2-47-94,-1-4-2,1 1 1,0 0 0,0 0 0,1 0 0,-1 0 0,1-1 0,2 8-1,-3-12-10,0 0 0,0 0 0,0 1 0,0-1 0,1 0 0,-1 0 0,0 0-1,0 0 1,0 1 0,0-1 0,1 0 0,-1 0 0,0 0 0,0 0 0,0 0 0,1 0-1,-1 1 1,0-1 0,0 0 0,0 0 0,1 0 0,-1 0 0,0 0 0,0 0-1,1 0 1,-1 0 0,0 0 0,0 0 0,0 0 0,1 0 0,-1 0 0,0 0 0,0 0-1,1 0 1,-1-1 0,0 1 0,0 0 0,0 0 0,1 0 0,-1 0 0,0 0-1,0 0 1,0 0 0,0-1 0,1 1 0,7-10 74,10-18 199,13-34 1,-20 39-160,0 1-1,1 0 1,25-32 0,-37 54-113,0-1 0,0 1 0,1-1 1,-1 1-1,0-1 0,1 1 0,-1-1 1,1 1-1,-1-1 0,1 1 0,-1 0 1,1-1-1,-1 1 0,1 0 0,-1-1 1,1 1-1,-1 0 0,1 0 0,-1-1 0,1 1 1,0 0-1,-1 0 0,1 0 0,0 0 1,-1 0-1,1 0 0,-1 0 0,1 0 1,0 0-1,-1 0 0,2 0 0,-1 1 1,0 0-1,0 0 1,-1 0-1,1 0 0,0 0 1,-1 1-1,1-1 1,0 0-1,-1 0 0,0 0 1,1 0-1,-1 1 1,1-1-1,-1 2 0,4 52 36,-4-51-31,-3 184 195,3-184-187,3-8-8,7-12-394,-1-1 0,0 1 1,6-19-1,0 0-1311</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1.846"/>
    </inkml:context>
    <inkml:brush xml:id="br0">
      <inkml:brushProperty name="width" value="0.05" units="cm"/>
      <inkml:brushProperty name="height" value="0.05" units="cm"/>
    </inkml:brush>
  </inkml:definitions>
  <inkml:trace contextRef="#ctx0" brushRef="#br0">0 245 21069,'0'0'1221,"10"0"1510,-3 0-2701,-1 0-1,1-1 1,-1 0 0,1 0-1,-1 0 1,0-1-1,0 0 1,1 0-1,-1 0 1,0-1 0,9-5-1,-3 0-25,0-1-1,0 0 1,-1-1-1,0 0 1,-1 0 0,16-21-1,-22 25 71,0 0 0,0 0-1,0-1 1,0 1 0,-1-1-1,0 0 1,-1 0 0,0 0-1,0 0 1,0 0 0,-1 0 0,0 0-1,0-1 1,-1 1 0,0-11-1,0 17-44,0 1-1,0-1 1,0 1 0,0-1-1,0 1 1,0-1-1,0 1 1,0-1-1,-1 0 1,1 1-1,0-1 1,0 1-1,0 0 1,-1-1 0,1 1-1,0-1 1,-1 1-1,1-1 1,0 1-1,-1 0 1,1-1-1,0 1 1,-1-1-1,1 1 1,-1 0-1,1 0 1,-1-1 0,1 1-1,-1 0 1,1 0-1,-1 0 1,1-1-1,-1 1 1,1 0-1,-1 0 1,-1 0 7,1 1 0,0-1 1,0 1-1,-1-1 0,1 1 1,0 0-1,0-1 0,0 1 0,0 0 1,0 0-1,0 0 0,0 0 1,0 0-1,0 0 0,0 0 0,0 1 1,-8 12 19,0 0-1,2 1 1,-1 0 0,2 0 0,0 1 0,-7 29 0,8-20-35,1 0 0,1 0 0,0 45-1,3-63-13,1 0 0,0 0 0,0 0 0,0-1 0,1 1 0,2 7 0,-4-13-15,1 0 0,-1 0 0,0 0 0,1 0 0,-1-1 1,1 1-1,-1 0 0,1 0 0,-1 0 0,1-1 0,-1 1 0,1 0 0,0-1 0,-1 1 0,1 0 0,0-1 0,0 1 0,-1-1 0,1 1 0,0-1 0,0 0 1,0 1-1,0-1 0,0 0 0,-1 1 0,1-1 0,0 0 0,0 0 0,0 0 0,0 0 0,0 0 0,0 0 0,0 0 0,0 0 0,0 0 0,0-1 0,0 1 0,0 0 1,-1 0-1,1-1 0,0 1 0,0-1 0,0 1 0,0-1 0,-1 1 0,1-1 0,0 1 0,-1-1 0,1 0 0,0 1 0,0-2 0,7-6-420,0-1 0,0 1 0,-1-1 0,6-11 0,-8 13 123,23-36-1732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2.190"/>
    </inkml:context>
    <inkml:brush xml:id="br0">
      <inkml:brushProperty name="width" value="0.05" units="cm"/>
      <inkml:brushProperty name="height" value="0.05" units="cm"/>
    </inkml:brush>
  </inkml:definitions>
  <inkml:trace contextRef="#ctx0" brushRef="#br0">23 1 20828,'-2'1'309,"1"0"0,-1 0 1,1 0-1,-1 1 0,1-1 0,0 1 0,-1-1 0,1 1 0,0-1 0,0 1 0,0 0 0,0-1 0,0 1 0,0 2 0,-2 2-192,2-5-70,7 17-38,-2-4-14,11 24-40,-1-29-30,31 16 59,-40-23 18,0 1 0,1-1 0,-1-1 0,1 1 0,0-1-1,-1 0 1,1 0 0,6 0 0,16 2 26,-27-3-22,0 1 0,0-1 0,-1 1 0,1-1 0,0 1 0,0 0 0,-1-1 0,1 1 0,0 0 0,-1-1 0,1 1 0,-1 0 0,1 0 0,-1-1 0,1 1 0,-1 0 0,0 0 0,1 0 0,-1 0 0,0 0 0,0-1 0,0 1 0,1 0 0,-1 0 0,0 0 0,0 0 0,0 0 0,0 0 0,-1 0 0,1 0-1,0 0 1,0 0 0,-1-1 0,1 1 0,-1 2 0,-14 36 405,15-37-382,-16 29 284,0 0 0,-3-1 0,-30 41 1,48-70-577,2-5-744,3-13-399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3.545"/>
    </inkml:context>
    <inkml:brush xml:id="br0">
      <inkml:brushProperty name="width" value="0.05" units="cm"/>
      <inkml:brushProperty name="height" value="0.05" units="cm"/>
    </inkml:brush>
  </inkml:definitions>
  <inkml:trace contextRef="#ctx0" brushRef="#br0">0 108 25045,'15'-19'3932,"-10"12"-3931,0 0 0,-1-1 0,0 1 1,-1-1-1,0 0 0,0 0 0,0-1 0,1-12 1,-4 16 81,-1 5-29,-6 13-5,-5 24-2,10-29-38,-1 4 3,0 0 1,1 1 0,1-1-1,0 0 1,0 1-1,1-1 1,3 24-1,-3-36-14,0 1 0,0-1 0,0 1 0,0-1 0,0 1 0,0-1 0,0 1 0,0-1 0,0 1 0,1-1 0,-1 1 0,0-1 0,0 1 0,0-1 0,1 1 0,-1-1 0,0 1 0,1-1 0,-1 0 0,0 1 0,1-1 0,-1 0 0,0 1 0,1-1 0,-1 0 0,1 1 0,-1-1 0,1 0 0,-1 0 0,1 1 0,-1-1 0,1 0 0,-1 0 0,1 0 0,-1 0 0,1 0 0,-1 0 0,1 1 0,-1-1 0,1-1 0,-1 1 0,1 0 0,0 0 0,1-1-36,-1 0 0,1 0 0,-1 0 0,1 0 1,-1-1-1,0 1 0,0 0 0,1-1 1,-1 1-1,1-3 0,15-24-750</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4.200"/>
    </inkml:context>
    <inkml:brush xml:id="br0">
      <inkml:brushProperty name="width" value="0.05" units="cm"/>
      <inkml:brushProperty name="height" value="0.05" units="cm"/>
    </inkml:brush>
  </inkml:definitions>
  <inkml:trace contextRef="#ctx0" brushRef="#br0">186 79 20092,'-1'-6'651,"-1"0"-1,0 0 0,0 1 0,-1-1 1,1 0-1,-1 1 0,0 0 1,-1 0-1,-6-8 0,9 11-576,0 1 0,-1 0 0,1 0-1,0-1 1,0 1 0,-1 0 0,1 0 0,-1 1 0,1-1 0,-1 0-1,1 0 1,-1 1 0,1-1 0,-1 1 0,0-1 0,1 1 0,-1 0-1,0-1 1,1 1 0,-1 0 0,0 0 0,1 0 0,-1 1-1,0-1 1,1 0 0,-1 1 0,0-1 0,1 1 0,-1-1 0,1 1-1,-1 0 1,1-1 0,-1 1 0,1 0 0,-1 0 0,1 0-1,0 0 1,0 0 0,-2 2 0,-4 6-48,0 0-1,0 1 1,1-1-1,0 2 1,1-1 0,0 0-1,0 1 1,-3 14 0,5-19-18,-4 17-3,0 0 1,1 0 0,1 1-1,1-1 1,-1 42-1,5-52-5,0-1-1,1 1 1,1 0-1,0-1 1,0 0-1,1 1 1,1-1-1,0 0 1,0 0-1,1-1 0,1 1 1,10 15-1,-12-22-1,0-1 0,0 1 0,0-1-1,0 0 1,1 0 0,0-1 0,0 1-1,0-1 1,0 0 0,0-1-1,1 1 1,-1-1 0,1 0 0,-1 0-1,1 0 1,0-1 0,0 0 0,0 0-1,6-1 1,-7 0 5,0 0-1,0 0 1,0-1-1,0 1 1,-1-1-1,1-1 1,0 1 0,0-1-1,-1 1 1,1-1-1,-1-1 1,0 1-1,0-1 1,1 1-1,-2-1 1,1 0 0,0-1-1,-1 1 1,1-1-1,-1 1 1,0-1-1,0 0 1,3-5-1,-5 6 6,0 1 0,0 0 0,0 0 0,-1 0-1,1-1 1,0 1 0,-1 0 0,0-1-1,1 1 1,-1-1 0,0 1 0,0 0 0,-1-1-1,1 1 1,0-1 0,-1 1 0,1 0-1,-1-1 1,0 1 0,0 0 0,0 0 0,0 0-1,0 0 1,0 0 0,-1 0 0,1 0 0,-1 0-1,1 0 1,-1 0 0,0 1 0,0-1-1,0 1 1,0-1 0,0 1 0,0 0 0,0 0-1,0 0 1,0 0 0,0 0 0,-1 0-1,1 1 1,0-1 0,-1 1 0,1-1 0,0 1-1,-1 0 1,1 0 0,-1 0 0,1 0 0,0 1-1,-1-1 1,1 0 0,0 1 0,-1 0-1,1 0 1,0 0 0,0 0 0,0 0 0,-1 0-1,-2 2 1,-1 3-1,1 0 0,0 1 0,0-1 0,1 1 0,-1 0 0,1 0 0,1 0-1,0 0 1,0 1 0,-4 11 0,7-18-8,0 0 0,-1 0 0,1 0 0,0 0 1,-1 0-1,1 1 0,0-1 0,0 0 0,0 0 0,0 0 0,0 0 0,0 0 0,0 0 0,0 0 0,1 0 0,-1 1 0,0-1 0,1 0 1,-1 0-1,1 0 0,-1 0 0,1 0 0,-1 0 0,1-1 0,0 1 0,-1 0 0,1 0 0,0 0 0,0 0 0,-1-1 0,1 1 0,0 0 1,0-1-1,0 1 0,0-1 0,0 1 0,0-1 0,0 0 0,0 1 0,0-1 0,0 0 0,0 0 0,1 1 0,-1-1 0,0 0 0,0 0 1,0 0-1,0 0 0,0-1 0,2 1 0,3-1-6,0 1 0,0-1 1,1-1-1,-1 1 0,0-1 0,0 0 1,8-4-1,3-5 5,-1-1 0,0 0 0,0-1 0,-1-1 1,-1 0-1,-1-1 0,14-18 0,-2 2 17,-24 29-13,7 30-46,-5 3 14,0 46-1,1 10 54,0-69-50,1-18-88,5-9-29,-5 2-89,-1 0-1,1-1 1,-1 0-1,5-16 0,0 3-481,17-36-1430</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242"/>
    </inkml:context>
    <inkml:brush xml:id="br0">
      <inkml:brushProperty name="width" value="0.05" units="cm"/>
      <inkml:brushProperty name="height" value="0.05" units="cm"/>
    </inkml:brush>
  </inkml:definitions>
  <inkml:trace contextRef="#ctx0" brushRef="#br0">66 413 24101,'-8'21'482,"-35"99"1546,39-107-1903,1 0 1,0 0-1,1 0 1,1 0 0,0 0-1,1 0 1,1 18-1,0-29-119,-1 0-1,0 0 1,1 0 0,-1-1-1,1 1 1,0 0-1,-1 0 1,1 0 0,0-1-1,0 1 1,0 0-1,0-1 1,1 1 0,-1-1-1,2 2 1,-2-2-7,0 0 1,0-1 0,1 1-1,-1-1 1,0 1-1,1-1 1,-1 1 0,0-1-1,1 0 1,-1 1-1,0-1 1,1 0 0,-1 0-1,0 0 1,1 0-1,-1 0 1,1-1 0,-1 1-1,0 0 1,1-1-1,-1 1 1,0-1 0,2 0-1,6-4 6,-2 1 0,1-1 0,0-1 0,-1 0 0,0 0 0,0 0 0,-1-1 0,0 0 0,10-14 0,4-9 56,18-37 0,-26 46 65,-2-1-1,0 0 1,-2-1 0,0 0-1,5-31 1,-16 139 186,1 129-153,3-209-155,3 28 10,-4-33-15,0 0 1,1 1 0,-1-1-1,0 1 1,0-1 0,0 0-1,0 1 1,1-1 0,-1 0-1,0 1 1,0-1 0,1 1 0,-1-1-1,0 0 1,0 0 0,1 1-1,-1-1 1,0 0 0,1 0-1,-1 1 1,1-1 0,-1 0-1,0 0 1,1 0 0,-1 1-1,1-1 1,-1 0 0,0 0-1,1 0 1,-1 0 0,1 0-1,-1 0 1,1 0 0,-1 0 0,0 0-1,1 0 1,-1 0 0,1 0-1,-1-1 1,0 1 0,1 0-1,-1 0 1,1 0 0,-1 0-1,0-1 1,1 1 0,-1 0-1,0 0 1,1-1 0,-1 1-1,0 0 1,1-1 0,-1 1-1,0 0 1,0-1 0,1 0 0,5-5-8,-1 0 1,0 0-1,0-1 1,0 0 0,-1 0-1,6-14 1,-1 5-1,15-33 5,-3-2 0,-2 0 0,24-97 0,13-166-7,-55 310 9,1-12-6,-2 14-9,-1 4-6,-6 26-73,2-8 81,-8 36 23,3 1 0,3 1 0,-1 111-1,9-152-4,2 0 0,0 0-1,1 0 1,0-1 0,1 1 0,10 19 0,-7-15 4,0 0 1,7 38-1,-15-59-5,1 1 0,-1 0-1,0-1 1,0 1 0,0 0 0,0-1-1,1 1 1,-1 0 0,0-1 0,0 1-1,0 0 1,0-1 0,-1 1 0,1 0-1,0-1 1,0 1 0,0 0 0,-1-1-1,1 1 1,0-1 0,0 1 0,-1 0-1,1-1 1,-1 1 0,0-1 1,0 0 1,0 0-1,0 0 0,1 0 1,-1-1-1,0 1 0,0 0 1,0 0-1,0-1 1,1 1-1,-1-1 0,0 1 1,0-1-1,1 1 0,-1-1 1,0 0-1,1 1 0,-1-1 1,0 0-1,-7-9 27,1-1 0,-1 1 0,2-1-1,0 0 1,0 0 0,1-1 0,0 0 0,-2-12-1,-14-29 25,23 55-66,0 0 0,1 0 0,-1 0 0,1-1-1,-1 1 1,1-1 0,0 1 0,0-1 0,-1 0-1,1 0 1,0-1 0,3 2 0,4 0-2,0 0 1,0 0 0,14 0 0,-14-3-43,-1 0 0,1 0 1,0-1-1,-1 0 0,0-1 1,1 0-1,-1 0 0,0-1 1,0 0-1,-1-1 1,0 0-1,1 0 0,13-13 1,5-7-74,-1-1 0,31-40 1,-35 39 196,-28 38-51,0 0 0,1 0 0,0 0 0,1 1 0,0 0 0,-3 17 1,-17 91 15,24-115-29,-2 2 0,1 0 0,1 0 0,0 13 1,0-19-7,0-1 0,0 1 1,0 0-1,0-1 0,0 1 0,0 0 1,0-1-1,0 1 0,1 0 1,-1-1-1,0 1 0,0 0 1,1-1-1,-1 1 0,0 0 0,1-1 1,-1 1-1,0-1 0,1 1 1,-1-1-1,1 1 0,-1-1 1,1 1-1,0-1 0,-1 1 0,1-1 1,-1 0-1,1 1 0,0-1 1,-1 0-1,1 0 0,0 1 1,-1-1-1,1 0 0,0 0 0,-1 0 1,1 0-1,0 0 0,-1 0 1,1 0-1,0 0 0,0 0 1,-1 0-1,1 0 0,0-1 0,-1 1 1,2 0-1,9-5-5,0 0 0,0-1 0,19-13-1,-20 12 15,2 0 0,-1 0 0,23-8 0,-25 12-7,0 1 0,-1 0 0,1 0 0,0 1 0,0 0 0,0 1 0,0 0 1,15 2-1,-21-2 0,-1 0 0,1 1 1,-1-1-1,0 1 0,1 0 0,-1 0 1,0 0-1,0 0 0,1 0 0,-1 0 1,0 0-1,0 1 0,0-1 1,0 1-1,-1-1 0,1 1 0,0 0 1,-1 0-1,1 0 0,-1 0 1,0 0-1,1 0 0,-1 0 0,0 0 1,0 1-1,-1-1 0,1 0 1,0 0-1,-1 1 0,1-1 0,-1 1 1,0-1-1,0 1 0,0-1 1,0 0-1,-1 5 0,-3 8 147,3-15-135,1 0-1,0 0 0,0 1 1,0-1-1,-1 0 1,1 0-1,0 0 0,0 0 1,0 0-1,-1 0 0,1 0 1,0 0-1,0 0 0,-1 0 1,1 0-1,0 0 1,0 0-1,-1 0 0,1 0 1,0 0-1,0 0 0,-1 0 1,1 0-1,0 0 0,0 0 1,-1 0-1,1 0 1,0 0-1,0 0 0,0-1 1,-1 1-1,1 0 0,-2-2 29,0 0 1,0 0-1,0 0 0,1 0 0,-1-1 0,1 1 1,-1-1-1,-1-3 0,-4-13 35,0-2 0,1 1 0,-5-37 0,0 5-45,-1 5-15,4 20-15,2-1 0,0 1 1,-2-51-1,12 78-41,2 2 1,1-1 1,-1 1-1,0 0 1,0 0-1,0 1 0,0 0 1,-1 0-1,10 6 0,28 15-1248,-10-12-409</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5.521"/>
    </inkml:context>
    <inkml:brush xml:id="br0">
      <inkml:brushProperty name="width" value="0.05" units="cm"/>
      <inkml:brushProperty name="height" value="0.05" units="cm"/>
    </inkml:brush>
  </inkml:definitions>
  <inkml:trace contextRef="#ctx0" brushRef="#br0">23 1 25605,'-14'9'985,"6"-2"847,13-2-1632,7 0-96,13-3-96,6 0 48,11-4-352,12-5-632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150"/>
    </inkml:context>
    <inkml:brush xml:id="br0">
      <inkml:brushProperty name="width" value="0.05" units="cm"/>
      <inkml:brushProperty name="height" value="0.05" units="cm"/>
    </inkml:brush>
  </inkml:definitions>
  <inkml:trace contextRef="#ctx0" brushRef="#br0">5 27 21205,'-4'66'3800,"4"-38"-3659,1-1-1,1 0 1,10 43 0,-10-65-115,-1 1 1,1-1-1,0 1 0,0-1 0,1 0 1,5 9-1,-7-13-8,-1 0 1,1 0 0,0 0-1,0 0 1,0 0-1,0 0 1,0 0 0,0 0-1,0 0 1,0 0-1,1 0 1,-1-1 0,0 1-1,0 0 1,1-1-1,-1 0 1,0 1 0,1-1-1,-1 1 1,0-1-1,1 0 1,-1 0 0,1 0-1,-1 0 1,0 0-1,1 0 1,-1 0 0,1-1-1,-1 1 1,0 0-1,3-2 1,0 0 47,-1 0-1,1 0 1,0-1-1,-1 1 1,0-1-1,1 0 1,-1 0 0,0-1-1,-1 1 1,5-6-1,22-43 348,-21 37-319,18-38 198,30-91 0,-56 144-287,0 0 0,0 0 0,0-1 0,0 1 0,0 0 0,0 0 0,0 0 0,0 0 0,0 0 0,1-1 0,-1 1 0,0 0 0,0 0 0,0 0 0,0 0 0,0 0 0,0 0 0,0 0 0,0-1 0,1 1 0,-1 0 0,0 0 0,0 0 0,0 0 0,0 0 0,0 0 0,0 0 0,1 0 0,-1 0 0,0 0 0,0 0 0,0 0 0,0 0 0,0 0 0,1 0 0,-1 0 0,0 0 0,0 0 0,0 0 0,0 0 1,1 0-1,-1 0 0,0 0 0,0 0 0,0 0 0,0 0 0,0 0 0,0 0 0,1 0 0,-1 1 0,0-1 0,0 0 0,0 0 0,0 0 0,0 0 0,0 0 0,0 0 0,0 0 0,0 1 0,1-1 0,-1 0 0,0 0 0,0 0 0,0 0 0,0 0 0,0 1 0,0-1 0,0 0 0,0 0 0,5 13 27,-3 7-8,0 0 1,-2 1-1,-4 38 0,1-12 15,2-24-19,-1 14 49,6 68-1,-4-103-65,0-1 0,0 1 0,0-1 0,0 1-1,1-1 1,-1 1 0,1-1 0,-1 1-1,1-1 1,-1 1 0,1-1 0,0 0 0,0 1-1,0-1 1,0 0 0,0 0 0,1 2-1,-1-3 2,0 1-1,-1-1 1,1 0-1,0 0 0,0 0 1,-1 0-1,1 0 1,0 1-1,0-1 1,0-1-1,-1 1 0,1 0 1,0 0-1,0 0 1,-1 0-1,1 0 1,0-1-1,-1 1 0,1 0 1,0-1-1,0 1 1,-1 0-1,1-1 1,0 0-1,5-4 29,-1 0 1,1 0-1,-1-1 0,0 1 1,7-12-1,65-119 312,4-6-221,-67 123-114,-14 19-9,0 0 0,0 0 0,0 0-1,0 0 1,1 0 0,-1 0 0,0 0 0,0 1 0,0-1 0,0 0-1,0 0 1,0 0 0,0 0 0,0 0 0,0 0 0,0 0 0,0 1-1,0-1 1,0 0 0,0 0 0,0 0 0,1 0 0,-1 0 0,0 0-1,0 0 1,0 0 0,0 0 0,0 0 0,0 0 0,0 0 0,1 0-1,-1 0 1,0 0 0,0 0 0,0 0 0,0 0 0,0 0 0,0 0 0,0 0-1,1 0 1,-1 0 0,0 0 0,0 0 0,0 0 0,0 0 0,0 0-1,0 0 1,0 0 0,1 0 0,-1 0 0,0 0 0,0 0 0,0 0-1,0 0 1,0 0 0,0-1 0,0 1 0,0 0 0,0 0 0,0 0-1,0 0 1,1 0 0,-1 0 0,0 0 0,0-1 0,3 7-2,-1 0 0,1 0 1,-1 0-1,0 1 1,-1-1-1,0 0 0,1 11 1,1 55 25,-2-32-3,1 22 15,15-68-538,-1-17-746,0-11-744</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6.649"/>
    </inkml:context>
    <inkml:brush xml:id="br0">
      <inkml:brushProperty name="width" value="0.05" units="cm"/>
      <inkml:brushProperty name="height" value="0.05" units="cm"/>
    </inkml:brush>
  </inkml:definitions>
  <inkml:trace contextRef="#ctx0" brushRef="#br0">133 162 12475,'3'-6'1375,"0"0"1,-1 0-1,1 0 1,-1 0-1,-1 0 1,3-12-1,-4 17-1185,0 0 0,0 0-1,0 0 1,0 0 0,0 0-1,0 0 1,0 0 0,0 0-1,0 0 1,-1 0-1,1 0 1,0 0 0,-1 0-1,1 0 1,-1 0 0,1 0-1,-1 0 1,1 1 0,-1-1-1,0-1 1,0 2-92,0-1-1,-1 1 1,1 0 0,0-1-1,0 1 1,0 0 0,0 0-1,0 0 1,-1 0 0,1 0-1,0 0 1,0 0 0,0 0 0,-1 1-1,1-1 1,0 0 0,0 1-1,0-1 1,0 1 0,0-1-1,0 1 1,-2 0 0,-2 3-11,-1 0 0,1 0 0,0 0-1,0 0 1,0 1 0,0-1 0,1 1 0,0 1 0,-6 7 0,2 1-70,0 1 0,-11 24 0,14-26-3,0 1 0,1-1 1,0 1-1,1 0 0,1 0 1,-2 21-1,4-34-13,0 1 0,0 0 0,0-1-1,0 1 1,0-1 0,1 1 0,-1-1 0,0 1 0,1-1 0,-1 1 0,1-1-1,0 1 1,1 2 0,-2-4-1,1 1 0,-1-1 0,1 1 0,-1-1 1,1 0-1,-1 1 0,1-1 0,-1 0 0,1 0 0,0 0 0,-1 1 0,1-1 0,-1 0 0,1 0 0,0 0 0,-1 0 0,1 0 0,-1 0 0,1 0 0,0 0 1,-1 0-1,1 0 0,-1 0 0,2-1 0,3-1 0,-1 0 1,0 0 0,1-1-1,-1 0 1,0 0-1,0 0 1,5-5 0,64-71 57,-53 55-45,1 1 0,40-34 0,-44 48-12,-17 8-1,1 1 0,-1 0 0,1 0 0,-1 0 0,0 0 0,1 0 0,-1 0 0,0 0 0,1 0 0,-1 0 0,1 0 0,-1 0 0,0 0 0,1 0 0,-1 1 0,1-1 0,-1 0 0,0 0 0,1 0 0,-1 0 0,0 1 0,1-1 0,-1 0 0,0 0 0,1 1 0,0 1 0,-1 0 0,1-1 0,-1 1 0,1 0 0,-1 0 0,1 0 0,-1 0 0,0 0 0,0 0-1,0 0 1,0 0 0,0 0 0,-1 4 0,-14 64 11,6-32 55,9-35-12,3-6-24,7-12-8,0-1-1,0 0 0,-2 0 1,0-1-1,10-29 1,-2 4-8,25-51-1760,-34 77-235</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132"/>
    </inkml:context>
    <inkml:brush xml:id="br0">
      <inkml:brushProperty name="width" value="0.05" units="cm"/>
      <inkml:brushProperty name="height" value="0.05" units="cm"/>
    </inkml:brush>
  </inkml:definitions>
  <inkml:trace contextRef="#ctx0" brushRef="#br0">37 1 21349,'-1'7'2021,"-4"23"-1782,2 1-1,1-1 1,2 43-1,1 7 26,-25 291 2457,23-359-2495,1-6-124,-1-1 0,1 0-1,-1 1 1,2-1 0,-1 1-1,1-1 1,-1 0-1,1 1 1,1-1 0,-1 0-1,1 0 1,0 0 0,3 7-1,-4-11-90,0-1 0,0 1 0,-1 0 0,1-1 0,0 1 0,0-1 0,-1 1 0,1-1 0,0 1 0,0-1 0,0 1 0,0-1 0,0 0 0,0 0 0,0 1 0,0-1 0,0 0 0,0 0 0,0 0 0,0 0 0,0 0 0,0 0 0,0 0 0,0-1 0,0 1 0,0 0 0,0-1 0,-1 1 0,1 0 0,0-1 0,0 1 0,0-1 0,0 1 0,0-1 0,-1 1 0,1-1 0,0 0 0,-1 0 0,1 1 0,1-3 0,4-3 19,0-1-1,-1 1 1,7-12-1,-10 16-18,38-61 46,-4-2 0,31-72 0,-61 122-52,-1-1 0,5-23-1,-5 18-37,-4 19-97,-3 7-588,-9 32 36,2-10-220,-7 40 0,16-65 890,0 1-1,0 0 1,0-1 0,1 1-1,-1 0 1,1-1-1,-1 1 1,1-1-1,2 5 1,3 10 16,-1 3-6,13 29 0,-11-32-1,0 1-1,6 30 1,-7-11-34,13 63-836,-17-96-346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9.803"/>
    </inkml:context>
    <inkml:brush xml:id="br0">
      <inkml:brushProperty name="width" value="0.025" units="cm"/>
      <inkml:brushProperty name="height" value="0.025" units="cm"/>
    </inkml:brush>
  </inkml:definitions>
  <inkml:trace contextRef="#ctx0" brushRef="#br0">90 14 6983,'0'0'22618,"-9"-3"-22121,3 0-439,4 2-55,1 0 0,-1 0 0,1 1 0,0-1 0,-1 0 0,0 1 0,1-1-1,-1 0 1,1 1 0,-1 0 0,1-1 0,-1 1 0,0 0 0,1 0 0,-1 0 0,0 0 0,1 0 0,-1 1 0,0-1 0,1 0 0,-1 1 0,1-1 0,-1 1-1,1-1 1,-1 1 0,1 0 0,-1 0 0,1 0 0,-1 0 0,1 0 0,0 0 0,0 0 0,-1 0 0,1 0 0,0 0 0,0 1 0,0-1 0,0 1 0,1-1-1,-1 0 1,-1 3 0,0 1-9,0 0-1,-1 0 0,2 0 0,-1 1 0,0-1 1,1 1-1,0-1 0,1 1 0,-1-1 0,1 11 1,28-15-32,93-21-949,-120 20 971,0 0 0,0 0 0,0 0 0,-1 0 0,1 0 0,0 1 0,0-1 0,0 0 0,0 1 0,-1-1 0,1 0 0,0 1 0,0-1 0,-1 1 1,1-1-1,0 1 0,-1 0 0,1-1 0,0 1 0,-1 0 0,1-1 0,-1 1 0,1 0 0,-1 0 0,1-1 0,-1 1 0,1 2 0,3 31-116,-5-24 265,0 1 0,-1-1-1,0 0 1,-5 13 0,-22 37 707,27-58-827,1 0 0,0 1-1,0-1 1,-1 0-1,1 0 1,-1 0-1,0 0 1,0 0-1,0 0 1,0 0-1,0-1 1,0 1-1,0-1 1,0 1-1,0-1 1,-1 0-1,1 0 1,-1 0-1,1 0 1,-1 0-1,-4 0 1,6-4-479,-1-1-1,1 0 1,0 0 0,0 0 0,1 0 0,-1 1-1,1-1 1,0 0 0,0 0 0,0 0 0,2-6-1,-2 3-761,1-36-4228,2-9-2685</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400"/>
    </inkml:context>
    <inkml:brush xml:id="br0">
      <inkml:brushProperty name="width" value="0.05" units="cm"/>
      <inkml:brushProperty name="height" value="0.05" units="cm"/>
    </inkml:brush>
  </inkml:definitions>
  <inkml:trace contextRef="#ctx0" brushRef="#br0">6 1 23653,'-3'31'656,"1"11"256,4 6-648,3 11-48,0 4 17,4 4-105,1 1-56,3-1-56,2-2 8,1-8-8,0-4 0,-4-16 8,0-11 8,-6-15-72,-6-34-2857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7.555"/>
    </inkml:context>
    <inkml:brush xml:id="br0">
      <inkml:brushProperty name="width" value="0.05" units="cm"/>
      <inkml:brushProperty name="height" value="0.05" units="cm"/>
    </inkml:brush>
  </inkml:definitions>
  <inkml:trace contextRef="#ctx0" brushRef="#br0">0 57 16492,'0'0'8321,"2"0"-7529,0 0-231,43-11-73,-22 1-224,1-4-120,1 3 0,-2 2-392,-4 8 2560</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39.779"/>
    </inkml:context>
    <inkml:brush xml:id="br0">
      <inkml:brushProperty name="width" value="0.05" units="cm"/>
      <inkml:brushProperty name="height" value="0.05" units="cm"/>
    </inkml:brush>
  </inkml:definitions>
  <inkml:trace contextRef="#ctx0" brushRef="#br0">7 353 25229,'-1'1'52,"0"0"1,0 0-1,1 0 0,-1 0 0,1 0 0,-1 0 0,1 1 0,-1-1 0,1 0 0,0 0 0,0 0 0,-1 1 0,1-1 1,0 0-1,0 0 0,0 1 0,0-1 0,1 0 0,-1 0 0,0 0 0,0 1 0,1-1 0,0 2 0,0-3-43,0 1 1,0 0-1,0-1 0,0 1 0,0-1 0,0 1 0,0-1 0,0 1 0,0-1 1,1 0-1,-1 1 0,0-1 0,0 0 0,0 0 0,0 0 0,1 0 0,-1 0 1,0 0-1,2-1 0,9-1-55,1-1 0,-1-1 1,16-6-1,-27 10 59,108-48-2,-67 28 53,0 1 0,68-18 0,-49 26 67,0 2 0,99-2 0,-1 2-72,213-45-40,-53 6-5,194 4 1,-441 39 351,0-3-1,92-23 0,-146 27-300,-9 1-100,-1 1 1,0 0-1,1 1 1,11-1-1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4.771"/>
    </inkml:context>
    <inkml:brush xml:id="br0">
      <inkml:brushProperty name="width" value="0.05" units="cm"/>
      <inkml:brushProperty name="height" value="0.05" units="cm"/>
    </inkml:brush>
  </inkml:definitions>
  <inkml:trace contextRef="#ctx0" brushRef="#br0">1 412 12955,'2'4'11221,"-2"-3"-11106,1-1-1,-1 1 0,0-1 1,1 1-1,-1-1 0,1 0 1,-1 1-1,0-1 0,1 0 1,-1 1-1,1-1 0,-1 0 1,1 1-1,-1-1 1,1 0-1,-1 0 0,1 0 1,-1 1-1,1-1 0,-1 0 1,1 0-1,0 0 0,-1 0 1,2 0-1,-1 0-95,0-1 0,0 1 0,1 0 1,-1-1-1,0 1 0,0-1 0,0 1 0,0-1 0,0 0 0,0 1 0,0-1 0,0 0 0,0 0 1,0 0-1,0 0 0,0 0 0,-1 0 0,1 0 0,0 0 0,-1 0 0,1 0 0,0 0 0,-1 0 1,1-2-1,4-37 559,-5 35-535,0 0 0,0 0 0,1 0 0,0 0 0,-1 1 0,2-1 0,-1 0 0,0 0-1,1 1 1,0-1 0,4-7 0,-3 10-41,1 0 0,-1 0 0,0 0 0,1 0 0,-1 1 0,1-1 0,0 1 0,-1 0 1,1 0-1,0 0 0,0 1 0,-1-1 0,1 1 0,0 0 0,4 1 0,20-4 10,-22 1-10,1 0 0,-1 0-1,0-1 1,1 0 0,-1 0-1,-1-1 1,1 1 0,0-1-1,-1 0 1,0-1 0,0 1-1,0-1 1,5-8 0,15-12 9,-19 20-10,1-1 0,0 1 0,0 0 0,1 1 0,-1 0 0,1 0 0,0 1 0,12-4 0,9-1-3,33-4 0,-6 1-8,-53 9 14,0 1-1,1-1 1,-1 0 0,0 0 0,0-1-1,0 1 1,0-1 0,0 1 0,0-1-1,-1 0 1,1 0 0,-1 0 0,0 0-1,0 0 1,0-1 0,2-5 0,-2 4-3,1 0 1,1 0-1,-1 0 1,1 0-1,0 0 1,5-4-1,-8 8 0,1 0-1,0 0 0,-1 0 0,1 0 0,0 0 0,0 0 0,0 1 0,-1-1 0,1 0 0,0 1 0,0 0 0,0 0 0,0-1 0,0 1 0,0 0 0,0 0 0,0 1 0,0-1 1,0 0-1,0 1 0,0-1 0,0 1 0,2 1 0,-1-1 3,0 0 0,1 0 0,-1-1 0,0 1 0,0 0 0,1-1 0,-1 0 0,0 0 0,1 0 0,-1 0 0,6-2 0,-1 0 5,-1-1 0,1 1 1,10-7-1,-13 6-9,-1 1 2,0 0 0,1 1 1,-1-1-1,0 1 0,1 0 1,0 1-1,-1-1 0,7 0 1,-10 1-13</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5.340"/>
    </inkml:context>
    <inkml:brush xml:id="br0">
      <inkml:brushProperty name="width" value="0.05" units="cm"/>
      <inkml:brushProperty name="height" value="0.05" units="cm"/>
    </inkml:brush>
  </inkml:definitions>
  <inkml:trace contextRef="#ctx0" brushRef="#br0">18 27 20700,'-2'-1'316,"1"1"-1,0-1 0,0 0 1,0 1-1,0-1 0,0 0 1,0 0-1,0 0 0,1 1 0,-1-1 1,0 0-1,0 0 0,1 0 1,-1 0-1,0 0 0,1 0 1,-1-1-1,1 1 0,-1 0 0,1 0 1,0 0-1,0 0 0,-1-1 1,1 1-1,0-1 0,0 1-223,79 3-44,60-2-53,-132 0 9,0-1-3,0 0 0,1 1 0,-1 0 0,0 1 0,11 2 0,-16-3-3,0 1 1,0 0 0,1 0 0,-1 0 0,0 0-1,-1 0 1,1 0 0,0 1 0,0-1-1,0 1 1,-1-1 0,1 1 0,-1-1-1,1 1 1,-1 0 0,0 0 0,0 0-1,0 0 1,0 0 0,0 0 0,0 0-1,1 3 1,6 24 12,-2 1 0,0 0 0,-2 0 0,0 59 0,-5-77-4,0-1 1,0 1-1,-1-1 0,-1 0 1,0 1-1,-8 18 1,9-24-2,-1 1 1,0-1 0,0 0 0,-1 0 0,0-1-1,0 1 1,0-1 0,-1 0 0,1 0 0,-1 0-1,0 0 1,-9 5 0,-2-4-15,15-6-48,0 1-1,0-1 1,0 0 0,0 0 0,0 1 0,0-1 0,0 0 0,0 1 0,0-1-1,0 1 1,0-1 0,0 1 0,0 0 0,0-1 0,0 1 0,1 0 0,-1 0-1,0-1 1,0 1 0,1 0 0,-1 0 0,1 0 0,-1 0 0,1 0 0,-1 0-1,1 0 1,0 0 0,-1 0 0,1 0 0,0 0 0,0 0 0,0 2 0,0 11-1792</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48.878"/>
    </inkml:context>
    <inkml:brush xml:id="br0">
      <inkml:brushProperty name="width" value="0.05" units="cm"/>
      <inkml:brushProperty name="height" value="0.05" units="cm"/>
    </inkml:brush>
  </inkml:definitions>
  <inkml:trace contextRef="#ctx0" brushRef="#br0">8 923 21165,'-1'0'16,"0"1"1,1 0 0,-1 0-1,0 0 1,1 0 0,-1 0-1,1-1 1,-1 1 0,1 0-1,0 0 1,-1 0 0,1 1-1,0-1 1,0 0 0,0 0-1,0 0 1,-1 0 0,1 0-1,1 0 1,-1 0-1,0 0 1,0 0 0,0 0-1,1 0 1,-1 0 0,0 0-1,1 0 1,-1 0 0,1 0-1,-1 0 1,1 0 0,-1 0-1,1 0 1,0-1 0,0 1-1,-1 0 1,1 0 0,0-1-1,0 1 1,0 0 0,0-1-1,-1 1 1,1-1 0,0 1-1,0-1 1,2 1 0,2 1-20,0 0 0,1 0 0,-1-1 0,0 1 0,1-1 1,-1 0-1,0-1 0,7 1 0,-4-2 12,0 0-1,0 0 1,0-1-1,-1 0 1,1 0 0,0-1-1,-1 0 1,0 0 0,8-5-1,9-7 95,29-24 0,-33 24 43,38-23 0,-43 30-79,1 1-1,0 1 1,1 0 0,-1 2-1,1 0 1,32-4 0,105 5 169,-2-1-172,-114-1-63,0-2-1,-1-2 1,0-2 0,0-1-1,-1-1 1,-1-2 0,41-24-1,21-21 9,97-77 1,21-14 26,41-1-42,-175 109 244,105-38-1,-155 71 42,-23 9-127,-1-1 0,1 0 0,-1-1 0,0 0 0,8-5 0,-14 8-100,-1 0 0,0 0 0,0 0 0,0 0 0,0 0 0,1 0 0,-1 0 0,0-1-1,0 1 1,0 0 0,0 0 0,0 0 0,0 0 0,1 0 0,-1 0 0,0-1 0,0 1 0,0 0 0,0 0-1,0 0 1,0 0 0,0 0 0,0-1 0,0 1 0,0 0 0,0 0 0,0 0 0,0-1 0,0 1-1,0 0 1,0 0 0,0 0 0,0 0 0,0-1 0,0 1 0,0 0 0,0 0 0,-17-8 655,-27-4-694,33 9-25,6 2-309,3 2-768,-1 1-362</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0.792"/>
    </inkml:context>
    <inkml:brush xml:id="br0">
      <inkml:brushProperty name="width" value="0.05" units="cm"/>
      <inkml:brushProperty name="height" value="0.05" units="cm"/>
    </inkml:brush>
  </inkml:definitions>
  <inkml:trace contextRef="#ctx0" brushRef="#br0">26 195 20540,'0'-37'759,"1"16"-190,0 0 1,-2 0-1,-1 1 1,0-1-1,-9-33 1545,10 60-1796,-5 43-79,2 1 1,4 90-1,1-97-145,3 28 50,24 133 0,34 67-51,-35-161-43,-24-98-39,0-1 0,1 24 0,-4-31 62,0-22-39,-1-355-259,-2 42 307,3 260-55,0 67-18,1 7-4,3 13-14,0-1-1,-2 1 0,1 23 1,1-1-10,5 32 8,12 119 40,-18-140 13,-6 90-1,2-124-18,-1 0 1,-5 17-1,7-32-23,0 0 0,0 0 1,0-1-1,0 1 0,0 0 1,0 0-1,0 0 0,0 0 1,-1 0-1,1 0 0,0 0 1,0 0-1,0 0 0,0 0 1,0 0-1,0 0 0,0 0 1,0 0-1,0 0 0,0 0 1,0 0-1,-1 0 0,1-1 1,0 1-1,0 0 0,0 0 1,0 0-1,0 0 0,0 0 0,0 0 1,0 0-1,0 1 0,0-1 1,-1 0-1,1 0 0,0 0 1,0 0-1,0 0 0,0 0 1,0 0-1,0 0 0,0 0 1,0 0-1,0 0 0,0 0 1,0 0-1,0 0 0,0 0 1,-1 0-1,1 0 0,0 0 1,0 1-1,0-1 0,0 0 1,0 0-1,0 0 0,0 0 1,0 0-1,0 0 0,0 0 1,0 0-1,0 0 0,0 0 1,0 1-1,-4-7-4,0 1 1,0-1-1,0 0 0,1 0 1,0 0-1,0 0 1,0 0-1,1-1 0,0 1 1,-1-11-1,-11-24-92,-12-8-1628,23 46 83</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39:51.772"/>
    </inkml:context>
    <inkml:brush xml:id="br0">
      <inkml:brushProperty name="width" value="0.05" units="cm"/>
      <inkml:brushProperty name="height" value="0.05" units="cm"/>
    </inkml:brush>
  </inkml:definitions>
  <inkml:trace contextRef="#ctx0" brushRef="#br0">254 185 10674,'-36'-181'10268,"35"178"-8522,-4 16-694,0-4-896,0 10-14,2-1 0,0 1-1,0 29 1,-1 7-58,-41 184 690,3-25-51,2 137-615,40-301-69,0-48-38,0-6-19,0-27-1,-1-1 1,-7-44 0,2 21 19,-6-88 18,-19-164 118,31 303-115,-1 10-33,1 55-34,9 68-1,0 18 74,-9-137-24,1 29 39,-1 0 1,-2 0-1,-12 66 1,11-109-96,1-10 25,9-508-34,-6 495 73,2 0 0,8-37 0,-3 50-46,-8 14 32,1 0-1,-1 0 1,0 0-1,1 0 1,-1 0-1,1 0 1,-1 0 0,0 0-1,1 0 1,-1 0-1,0 0 1,1 1-1,-1-1 1,0 0 0,1 0-1,-1 0 1,0 0-1,1 1 1,-1-1 0,0 0-1,0 0 1,1 1-1,-1-1 1,0 0-1,0 1 1,1-1 0,-1 0-1,0 1 1,0-1-1,0 0 1,0 1 0,0-1-1,1 0 1,-1 1-1,0-1 1,0 0-1,0 1 1,0 0 0,7 22-70,-1 0 0,-1 1 0,-1 0 1,2 26-1,-1-3 25,-2-27 30,28 272 59,-28-243 4,-3 0-1,-2-1 1,-16 97 0,10-114-303,1-11-437</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0.664"/>
    </inkml:context>
    <inkml:brush xml:id="br0">
      <inkml:brushProperty name="width" value="0.05" units="cm"/>
      <inkml:brushProperty name="height" value="0.05" units="cm"/>
    </inkml:brush>
  </inkml:definitions>
  <inkml:trace contextRef="#ctx0" brushRef="#br0">11 5829 3289,'-10'9'20763,"14"-12"-20276,0 0-813,18-11 812,-14 9-377,-1 0-1,1 0 1,-2-1-1,13-13 0,-2-2-33,18-17-66,-25 26-1,-8 10 1,11-8-2,1 0-6,-6 5 2,0-1 0,-1 0 0,0-1 0,11-13 0,17-18-3,-27 29 6,0 0 0,0 1 0,19-15 0,-13 12-4,-4 3 2,-6 5 0,8-4 4,187-123 280,-172 110 102,0 0 0,-2-2 0,25-27 0,-19 19-239,35-29 1,114-91-102,-134 110-60,3-4 13,9-8 7,112-76 0,-122 97-6,90-74 0,-22 13 4,-73 60-11,56-53 0,10-20 15,133-100-1,-27 43 11,172-133-44,-301 224 23,101-107 1,-102 96 7,158-118 0,-191 160-14,18-21 14,112-124 0,-108 105-10,195-179 16,105-47-31,-364 298 16,130-115 3,10-8 3,293-183 0,-401 286-3,-1-1 0,70-67 0,47-39 13,-142 123-17,113-99-6,-24 20-1,229-179 33,-271 214-9,-33 27-24,37-25 0,90-61 9,83-57 4,-131 92-4,-64 45-1,2 2 0,86-46 0,-52 32 4,-63 35-3,1 1 0,0 0-1,1 1 1,39-13 0,-35 17-1,0-1 0,0-1 0,-1-2 1,0 0-1,-1-1 0,31-21 0,-53 32-10,1-1 1,-1 0-1,1 1 0,0-1 0,-1 1 0,1-1 0,0 1 0,-1-1 0,1 1 1,0-1-1,0 1 0,0 0 0,-1 0 0,1-1 0,0 1 0,0 0 1,0 0-1,0 0 0,-1 0 0,3 0 0,-3 1-19,0-1-1,0 1 1,0 0-1,0 0 0,0 0 1,0 0-1,0 0 1,0 0-1,0 0 1,-1-1-1,1 1 1,0 0-1,0 0 1,-1 0-1,1-1 1,-1 1-1,1 0 1,-2 1-1,-13 18 605</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39.489"/>
    </inkml:context>
    <inkml:brush xml:id="br0">
      <inkml:brushProperty name="width" value="0.05" units="cm"/>
      <inkml:brushProperty name="height" value="0.05" units="cm"/>
    </inkml:brush>
  </inkml:definitions>
  <inkml:trace contextRef="#ctx0" brushRef="#br0">49 67 15699,'-7'-9'12435,"5"8"-12358,-6-1 5,7 3-83,0-1 0,0 1 0,0 0 0,0-1 0,1 1 0,-1 0-1,0 0 1,0-1 0,1 1 0,-1 0 0,1 0 0,-1 0 0,1 0 0,-1 1 0,-17 35-3,15-27 0,10-15 14,-7 5-10,3-2 14,-1-1 0,0 0-1,0 0 1,0 0-1,0 0 1,-1 0-1,1 0 1,-1 0-1,0 0 1,1-1 0,-2 1-1,1 0 1,0-6-1,0 3 73,0-1 0,-1 0 0,0 0 0,0 0 0,-1 0 0,-2-12 1,2 17 178,1 7-204,-2 6-58,2 0-1,-1 0 0,2-1 1,-1 1-1,2 0 0,-1 0 1,5 14-1,-2-9 1,2 1-1,0-1 0,0 0 1,10 16-1,-15-30 19,0-6 51,2-7-25,-1 1 0,0-1 0,0 1 0,-1-1 0,-1 1 0,0-1-1,-1 0 1,0 1 0,0-1 0,-1 1 0,0-1 0,-5-10 0,7 19 2,-2 7-8,-1 6-36,1 0 0,0 0 0,1 0 0,0 0 0,1 15 0,7 63-17,-2-28 89,-8-175 209,3 114-293,0 0 1,1 0-1,-1 0 1,1 0-1,-1 0 1,0 0-1,1 0 1,-1 0-1,0 0 1,1 0-1,-1 0 1,0 1-1,1-1 1,-1 0-1,0 0 1,1 0-1,-1 1 1,0-1-1,0 0 1,1 0-1,-1 0 1,0 1 0,0-1-1,1 0 1,-1 1-1,0-1 1,0 0-1,0 1 1,1-1-1,-1 0 1,0 1-1,0-1 1,0 0-1,0 1 1,12 28-760,0 9-902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0.304"/>
    </inkml:context>
    <inkml:brush xml:id="br0">
      <inkml:brushProperty name="width" value="0.025" units="cm"/>
      <inkml:brushProperty name="height" value="0.025" units="cm"/>
    </inkml:brush>
  </inkml:definitions>
  <inkml:trace contextRef="#ctx0" brushRef="#br0">0 1 11627,'0'0'10864,"0"11"-9919,1 9-371,2 0 0,0 0 1,0 0-1,2-1 1,11 31-1,-11-36-426,1-2-1,0 1 1,0 0-1,1-1 1,1-1-1,0 1 1,0-1-1,1 0 1,20 17-1,-29-27-114,0-1 0,1 0 0,-1 0 0,0 0 0,0 0-1,0 1 1,0-1 0,0 0 0,1 0 0,-1 0 0,0 0-1,0 1 1,0-1 0,1 0 0,-1 0 0,0 0 0,0 0-1,1 0 1,-1 0 0,0 0 0,0 0 0,0 0 0,1 0-1,-1 0 1,0 0 0,0 0 0,1 0 0,-1 0-1,0 0 1,0 0 0,1 0 0,-1 0 0,0 0 0,0 0-1,0 0 1,1 0 0,-1 0 0,0 0 0,0-1 0,0 1-1,1 0 1,-1 0 0,0 0 0,0 0 0,0-1 0,0 1-1,1 0 1,-1 0 0,0 0 0,0-1 0,1-17 593,-12-21-391,11 39-235,-1-4-6,0 1-1,-1 0 1,0-1 0,0 1-1,0 0 1,0 0 0,0 0-1,-1 1 1,1-1 0,-1 0-1,0 1 1,0 0 0,0-1-1,0 1 1,-5-2 0,8 4-9,0 0-1,0 1 1,-1-1 0,1 0 0,0 1-1,0-1 1,0 1 0,0-1 0,0 0 0,0 1-1,0-1 1,0 1 0,0-1 0,0 0 0,0 1-1,0-1 1,0 0 0,0 1 0,0-1-1,0 1 1,0-1 0,0 0 0,0 1 0,1-1-1,-1 0 1,0 1 0,0-1 0,0 0-1,1 1 1,-1-1 0,0 0 0,0 1 0,1-1-1,-1 0 1,0 0 0,1 1 0,10 13-15,-9-12 28,0-1 0,0 0 0,1 1-1,-1-1 1,0 0 0,1 0 0,-1 0 0,1 0-1,0-1 1,-1 1 0,1-1 0,-1 0-1,1 1 1,0-1 0,-1 0 0,1-1 0,0 1-1,-1 0 1,1-1 0,0 1 0,4-3 0,-2 1 17,0-1 0,0 0 0,-1 0 1,1 0-1,-1-1 0,0 1 0,0-1 1,0 0-1,0 0 0,4-7 0,-2 3 34,0-1-1,-1-1 0,1 1 1,-2-1-1,1 0 1,-1 0-1,-1-1 0,0 1 1,0-1-1,1-17 1,-5 28-41,1-1 1,-1 1-1,1-1 1,-1 1-1,1 0 1,-1-1-1,0 1 1,1 0-1,-1 0 1,0-1-1,1 1 1,-1 0 0,0 0-1,1 0 1,-1 0-1,0 0 1,0 0-1,1 0 1,-1 0-1,0 0 1,1 0-1,-1 0 1,0 0-1,1 1 1,-1-1 0,0 0-1,1 1 1,-1-1-1,1 0 1,-1 1-1,0-1 1,1 0-1,-1 1 1,0 0-1,-3 4-10,-1 1-1,1-1 1,1 1-1,-1 0 1,1 0-1,0 0 1,0 1-1,0-1 0,1 1 1,0 0-1,-1 8 1,-1 5 138,2 0 1,-1 34-1,2-52-114,1 0 0,0 0-1,0 0 1,0 0 0,0 0-1,1-1 1,-1 1 0,1 0-1,-1 0 1,1 0 0,-1 0-1,1-1 1,0 1 0,0 0-1,0-1 1,0 1 0,0-1-1,0 1 1,0-1 0,1 1-1,-1-1 1,0 0 0,1 1-1,-1-1 1,1 0 0,0 0-1,-1 0 1,3 1 0,1-1-5,0 0 1,-1-1-1,1 1 1,-1-1-1,1 0 1,0 0-1,-1 0 1,1-1-1,-1 0 1,1 0-1,5-1 1,1-2-335,-1 0 0,0 0-1,0-1 1,0 0 0,11-8 0,22-19-8313,-11 2-7503</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5.849"/>
    </inkml:context>
    <inkml:brush xml:id="br0">
      <inkml:brushProperty name="width" value="0.05" units="cm"/>
      <inkml:brushProperty name="height" value="0.05" units="cm"/>
    </inkml:brush>
  </inkml:definitions>
  <inkml:trace contextRef="#ctx0" brushRef="#br0">91 79 6369,'0'-5'13716,"-1"-16"-9497,1 21-4215,0 0 1,0 0-1,0 1 1,0-1 0,0 0-1,0 0 1,0 0-1,0 0 1,0 0-1,0 0 1,0 0-1,0 0 1,0 0-1,0 0 1,0 0-1,0 1 1,-1-1-1,1 0 1,0 0 0,0 0-1,0 0 1,0 0-1,0 0 1,0 0-1,0 0 1,0 0-1,0 0 1,0 0-1,0 0 1,0 0-1,-1 0 1,1 0 0,0 0-1,0 0 1,0 0-1,0 0 1,0 0-1,0 0 1,0 0-1,0 0 1,0 0-1,0 0 1,-1 0-1,1 0 1,0 0-1,0 0 1,0 0 0,0 0-1,0 0 1,0 0-1,0 0 1,0 0-1,0 0 1,0 0-1,2 16 84,7 20 2225,-15-46-1660,3 3-619,-19-31 59,21 35-77,-2 0 0,1 0 0,0 1 0,0-1 0,-1 1 0,1-1 0,-1 1 0,0 0 0,0 0 0,0 0 0,-5-2 0,8 4-13,0 0-1,-1 0 1,1 0-1,0 0 1,-1 0-1,1 0 1,0 0-1,-1 0 1,1 0-1,0 0 1,-1 0-1,1 0 1,0 0 0,0 0-1,-1 0 1,1 0-1,0 1 1,-1-1-1,1 0 1,0 0-1,0 0 1,-1 1-1,1-1 1,0 0-1,0 0 1,-1 1 0,1-1-1,0 0 1,0 0-1,0 1 1,0-1-1,-1 0 1,1 1-1,0-1 1,0 0-1,0 1 1,0-1-1,0 0 1,0 1 0,0-1-1,0 0 1,0 1-1,0-1 1,0 1-1,0 18 21,0-15-17,-1 12 4,1 0 0,1 0 0,1 0 1,0-1-1,1 1 0,1-1 0,0 1 0,8 17 1,-11-32 13,9-19 128,-7 6-126,-2-1 0,0 1-1,0 0 1,-1-1 0,-1 1 0,0-1 0,0 1 0,-1-1 0,-1 1 0,0 0 0,-6-13-1,-1 8 7,8 20-35,1-1 5,-1 3 0,0 0 0,0 0 0,0 0 0,1 0-1,0 0 1,0 0 0,0 1 0,0-1 0,1 8 0,5 54 59,-5-65-52,1-7 7,1-6 0,0 0-1,-1 0 0,-1 0 0,0 0 0,0 0 0,-1 0 0,0 0 0,-5-16 1,5 23 4,-2 9-11,1 1-7,0 0 0,0 1 0,1-1 0,0 1 0,0-1 0,0 1 0,1 9 0,0-12 0,0 0-1,0 0 1,0-1-1,1 1 1,0 0 0,0 0-1,0 0 1,0 0-1,0 0 1,1-1 0,0 1-1,-1-1 1,1 1-1,5 5 1,-3-11-15,0-6 15,0-1 1,-1 1-1,0-1 1,0 0-1,-1 0 1,2-13-1,4-56 10,-10 110-3,2 0-1,2-1 1,8 48 0,-10-76-25,3-6 0,-1-1 15,1 0 0,0-1 1,-1 1-1,0-1 0,0 0 1,-1 1-1,1-1 0,-1 0 1,0 0-1,1-10 0,1-56 57,-3 68-52,0-14 8,-13 37-55,8-2 36,1 0-1,1-1 1,-2 34 0,-2 14 52,4-49-35,2-8-13,1-12-8,0-35 10,-10-68 70,10 104-65,-1 13-71,0 12 61,2 0-1,0 0 1,1 0 0,9 42-1,-10-61 10,-1-9-66,1 0 61,1-7 10,0-1 0,-1 1 0,-1-1 1,0 0-1,-1 0 0,-5-24 0,6 38-8,0-1 1,0 1-1,0-1 0,0 0 1,0 1-1,-1-1 1,1 1-1,0-1 0,0 1 1,-1-1-1,1 1 0,0-1 1,-1 1-1,1-1 1,0 1-1,-1-1 0,1 1 1,-1-1-1,1 1 1,-1 0-1,1-1 0,-1 1 1,1 0-1,-1-1 0,1 1 1,-1 0-1,0 0 1,1 0-1,-1 0 0,1-1 1,-1 1-1,0 0 1,1 0-1,-1 0 0,1 0 1,-1 0-1,0 0 0,1 0 1,-1 1-1,1-1 1,-1 0-1,0 0 0,1 0 1,-1 1-1,1-1 1,-1 0-1,1 0 0,-1 1 1,0 0-1,-1 0-2,0 1 0,0 0 0,0 0-1,1 0 1,-1 0 0,1 0 0,-1 0 0,1 0-1,-2 5 1,-3 9 5,1 1 0,1 0 0,-4 23 0,8-38-9,1-4-52,4-5 55,-1-1 0,-1 0 0,0 0 0,0-1-1,0 1 1,-1-1 0,0 1 0,0-18 0,6-16 14,-7 39-2,0 20-3,5 20 4,-6-37-12,0 1 1,0-1-1,0 1 0,0-1 0,0 0 1,0 1-1,0-1 0,0 1 0,0-1 1,0 1-1,0-1 0,0 0 0,0 1 1,0-1-1,1 1 0,-1-1 0,0 0 1,0 1-1,0-1 0,1 1 0,-1-1 0,0 0 1,1 1-1,-1-1 0,0 0 0,1 0 1,-1 1-1,0-1 0,1 0 0,-1 0 1,0 1-1,1-1 0,-1 0 0,1 0 1,-1 0-1,1 0 0,-1 0 0,0 0 1,1 1-1,0-1 0,-1-1 2,0 1 1,0-1-1,0 1 1,0-1-1,0 1 1,1-1-1,-2 1 1,1-1-1,0 1 1,0-1-1,0 1 1,0-1-1,0 1 0,0-1 1,0 1-1,0-1 1,-1 1-1,1-1 1,0 1-1,0 0 1,-1-1-1,1 1 1,0-1-1,-1 1 1,1 0-1,0-1 0,-1 1 1,1 0-1,-1 0 1,1-1-1,0 1 1,-1 0-1,1 0 1,-1-1-1,1 1 1,-1 0-1,0 0 1,-13-6-28,14 6 26,0 0 1,0 0-1,-1 0 1,1 0-1,0 0 0,0 0 1,0 0-1,-1 1 1,1-1-1,0 0 1,0 0-1,0 0 1,0 0-1,-1 0 1,1 0-1,0 0 0,0 1 1,0-1-1,0 0 1,0 0-1,0 0 1,-1 0-1,1 1 1,0-1-1,0 0 1,0 0-1,0 0 1,0 1-1,0-1 0,0 0 1,0 0-1,0 0 1,0 1-1,0-1 1,0 0-1,0 0 1,0 1-1,10 34-98,14 18-1177,-13-34 157</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0.795"/>
    </inkml:context>
    <inkml:brush xml:id="br0">
      <inkml:brushProperty name="width" value="0.05" units="cm"/>
      <inkml:brushProperty name="height" value="0.05" units="cm"/>
    </inkml:brush>
  </inkml:definitions>
  <inkml:trace contextRef="#ctx0" brushRef="#br0">17 13 8738,'-3'-4'10445,"-4"-2"-6200,1 4-180,10 6-4060,0 1 1,1-1-1,-1 1 1,1-1-1,0 0 1,0-1-1,9 6 1,48 22-21,-51-25 20,18 5 6,0 0-1,41 9 1,-41-13-31,-1 1-1,49 22 1,-34-8 36,178 92-31,-7-6 98,-123-65-87,-60-29 0,-1 1 1,44 28-1,166 101 44,-171-106-6,-54-29-27,45 24-32,73 55 1,-91-56 29,61 34 0,-1-3 4,28 15 11,144 53-27,-248-120 9,-1 2-1,0 0 1,-1 2 0,35 27-1,78 56-13,-44-35 36,18 12-14,122 60-1,-123-81-31,16 9-4,33 31 31,-52-29 3,122 53 0,-142-77-8,88 54 0,23 3-5,-91-49 6,157 59 13,-83-38-8,-33-10-2,79 34 3,121 72-7,-239-116-8,-55-27 12,51 31 0,176 90-4,-124-67 0,264 160 9,-166-69-4,-21-14 20,-94-75-32,34 24 15,-159-93-5,27 18 35,63 33 0,-103-60-52</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2.049"/>
    </inkml:context>
    <inkml:brush xml:id="br0">
      <inkml:brushProperty name="width" value="0.05" units="cm"/>
      <inkml:brushProperty name="height" value="0.05" units="cm"/>
    </inkml:brush>
  </inkml:definitions>
  <inkml:trace contextRef="#ctx0" brushRef="#br0">976 1 14027,'-37'5'1414,"0"2"0,0 1 1,1 2-1,-69 29 0,90-32-1179,-3 2 143,0-1 1,-23 6 0,35-12-327,-1-1 1,1 0 0,-1 0 0,0 0-1,0-1 1,0 0 0,1 0 0,-1-1-1,0 0 1,-7-2 0,-44-16 54,37 12-86,0 1 1,-33-7-1,47 12-19,0 1 0,-1-1 0,1 1 0,0 0 0,-1 1 0,1 0 1,0 0-1,0 1 0,0 0 0,0 0 0,-12 5 0,10-2 4,0-1 1,-1 0-1,1-1 1,-1 0 0,-15 2-1,20-4 18,-1-1 0,1 0 0,-1 0 0,1-1 0,-1 1 0,1-1 0,-1 0 0,1-1 0,0 1 0,-1-1 0,-8-5 0,5 3 46,0-1 0,0 2 1,-1-1-1,1 1 1,-1 1-1,0-1 0,1 2 1,-1-1-1,0 1 1,0 1-1,0 0 0,0 0 1,-15 3-1,23-2-637</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259"/>
    </inkml:context>
    <inkml:brush xml:id="br0">
      <inkml:brushProperty name="width" value="0.05" units="cm"/>
      <inkml:brushProperty name="height" value="0.05" units="cm"/>
    </inkml:brush>
  </inkml:definitions>
  <inkml:trace contextRef="#ctx0" brushRef="#br0">0 18 20004,'4'-17'4744,"2"38"-3381,14 94-808,8 221-1,-23-30 1092,-9-323-1384,0 5-201,-4-31 62,1 1 0,0-50-1,6-85-79,1 160-37,0 3-3,4-88 20,-3 90-23,1-1 1,1 1 0,0 0-1,0 0 1,9-21 0,-9 29-5,-1-1 1,1 1 0,0-1 0,0 1-1,0 0 1,1 1 0,0-1 0,0 0-1,-1 1 1,2 0 0,4-3 0,4-2-2,1 1 0,19-7-1,-21 10 7,1-1-1,-2-1 0,19-11 0,-26 14 0,0 0 0,-1 1-1,1 0 1,-1-1 0,1 1-1,6-2 1,-9 4-2,0-1 0,0 1 1,0 0-1,-1 0 0,1 0 1,0 0-1,0 0 0,0 0 1,0 0-1,0 0 0,0 0 1,0 0-1,0 0 0,0 1 1,0-1-1,0 0 0,-1 1 1,1-1-1,0 0 0,0 1 1,0-1-1,-1 1 0,1 0 1,0-1-1,0 1 0,-1 0 1,1-1-1,0 1 0,-1 0 1,1-1-1,0 2 0,1 3-1,0 0 0,0 0 0,0 0 0,0 0-1,-1 0 1,0 1 0,0-1 0,-1 0 0,1 1-1,-1 5 1,0 8 50,-6 31 0,2-24 60,-2-1 0,0 0-1,-17 39 1,18-51-38,-1 0-1,-1 0 0,-1-1 1,1 1-1,-2-2 1,0 1-1,-20 19 1,26-28-55,-1 0 0,0 0 0,0 0 0,-1-1 0,1 0 0,0 0 0,-1 0 0,1 0 0,-1-1 0,1 1-1,-1-1 1,0 0 0,0-1 0,-5 1 0,7-1-14,1 0-1,-1 0 1,0-1-1,0 1 1,1-1-1,-1 1 1,0-1-1,1 0 1,-1 0-1,1 0 1,-1 0-1,1-1 1,0 1-1,-1-1 1,1 1-1,0-1 1,0 0-1,0 0 1,0 0-1,0 0 1,0 0-1,1 0 1,-1 0-1,1-1 1,-1 1-1,0-4 1,2 6-20,-1-1 0,1 1-1,0 0 1,0-1 0,-1 1 0,1-1 0,0 1 0,0-1-1,0 1 1,0-1 0,0 1 0,0-1 0,0 1 0,0-1-1,0 1 1,0-1 0,0 1 0,0-1 0,0 1-1,0 0 1,0-1 0,0 1 0,0-1 0,1 1 0,-1-1-1,0 1 1,0-1 0,1 1 0,-1 0 0,0-1 0,0 1-1,1-1 1,-1 1 0,1 0 0,-1-1 0,0 1 0,1 0-1,-1 0 1,1-1 0,-1 1 0,0 0 0,1 0 0,-1 0-1,2-1 1,24 0-1969,-20 1 1547,24 2-1954</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3.585"/>
    </inkml:context>
    <inkml:brush xml:id="br0">
      <inkml:brushProperty name="width" value="0.05" units="cm"/>
      <inkml:brushProperty name="height" value="0.05" units="cm"/>
    </inkml:brush>
  </inkml:definitions>
  <inkml:trace contextRef="#ctx0" brushRef="#br0">1 300 12403,'3'21'3489,"3"12"5499,-4-38-8084,1-1-672,0-1 0,0 0 0,-1 0 0,0-1 1,-1 1-1,2-11 0,2-53 483,-3 34-501,0 5-85,10-97 110,-12 128-238,0 0 0,0 0 0,0 1 0,0-1 0,0 0 0,0 0-1,0 0 1,1 0 0,-1 0 0,0 1 0,0-1 0,1 0 0,-1 0 0,0 0 0,1 1 0,-1-1 0,1 0-1,-1 0 1,1 1 0,-1-1 0,1 1 0,-1-1 0,1 0 0,1 0 0,-1 2-2,0 0 1,1 0-1,-1 0 1,0 0 0,0 1-1,0-1 1,0 0-1,0 0 1,0 1-1,-1-1 1,1 1 0,0-1-1,-1 0 1,1 1-1,-1 0 1,1 1-1,11 39-22,-10-32 18,79 356 141,-73-326-419,-2-23-921</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424"/>
    </inkml:context>
    <inkml:brush xml:id="br0">
      <inkml:brushProperty name="width" value="0.05" units="cm"/>
      <inkml:brushProperty name="height" value="0.05" units="cm"/>
    </inkml:brush>
  </inkml:definitions>
  <inkml:trace contextRef="#ctx0" brushRef="#br0">1 1 8138,'0'0'232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525"/>
    </inkml:context>
    <inkml:brush xml:id="br0">
      <inkml:brushProperty name="width" value="0.05" units="cm"/>
      <inkml:brushProperty name="height" value="0.05" units="cm"/>
    </inkml:brush>
  </inkml:definitions>
  <inkml:trace contextRef="#ctx0" brushRef="#br0">6 293 12115,'-2'-17'2080,"1"-6"2753,-1-3-3625,2-8-720,0-2-151,2-10-265,-1-5-24,-1-8-297</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068"/>
    </inkml:context>
    <inkml:brush xml:id="br0">
      <inkml:brushProperty name="width" value="0.05" units="cm"/>
      <inkml:brushProperty name="height" value="0.05" units="cm"/>
    </inkml:brush>
  </inkml:definitions>
  <inkml:trace contextRef="#ctx0" brushRef="#br0">58 0 20188,'-3'11'2764,"-1"1"-1,-2 18 0,-6 78-3538,7-60 1366,-6 28-562,-4 42 35,14-99-51,0 0-1,2-1 1,0 1-1,4 21 1,2-20-550,-14-38-5723</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39.253"/>
    </inkml:context>
    <inkml:brush xml:id="br0">
      <inkml:brushProperty name="width" value="0.05" units="cm"/>
      <inkml:brushProperty name="height" value="0.05" units="cm"/>
    </inkml:brush>
  </inkml:definitions>
  <inkml:trace contextRef="#ctx0" brushRef="#br0">9 101 19548,'-8'0'7730,"22"7"-7426,14-7-144,7-2-16,10-10-8,4-2-56,2-6-40,2 1-24,-6 3-24,0 2-392,-1 4-1320</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006"/>
    </inkml:context>
    <inkml:brush xml:id="br0">
      <inkml:brushProperty name="width" value="0.05" units="cm"/>
      <inkml:brushProperty name="height" value="0.05" units="cm"/>
    </inkml:brush>
  </inkml:definitions>
  <inkml:trace contextRef="#ctx0" brushRef="#br0">398 2 17356,'0'-1'9886,"-10"11"-9443,-5 8-330,0 2 1,1-1 0,-16 32-1,-184 293 611,159-262-499,46-70-202,2 1 0,-8 15 0,1 1-4,36-81-4867,-2 3-340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0.896"/>
    </inkml:context>
    <inkml:brush xml:id="br0">
      <inkml:brushProperty name="width" value="0.025" units="cm"/>
      <inkml:brushProperty name="height" value="0.025" units="cm"/>
    </inkml:brush>
  </inkml:definitions>
  <inkml:trace contextRef="#ctx0" brushRef="#br0">0 145 13325,'0'0'7447,"2"-10"-5547,1-3-1392,1 1 0,0-1 0,9-18 0,-11 25-247,1 1-1,0 0 1,0-1-1,1 1 0,-1 0 1,1 1-1,0-1 0,1 1 1,-1 0-1,1 0 1,9-7-1,-14 11-252,1 0 1,-1 0-1,0 0 0,1-1 1,-1 1-1,0 0 0,1 0 1,-1 0-1,1 0 0,-1 0 1,0 0-1,1 0 0,-1 0 1,1 0-1,-1 0 0,0 0 1,1 0-1,-1 0 0,0 0 1,1 0-1,-1 0 0,1 0 1,-1 0-1,0 1 0,1-1 1,-1 0-1,0 0 0,1 0 1,-1 1-1,0-1 0,0 0 1,1 0-1,-1 1 0,0-1 1,1 0-1,-1 1 0,6 20 272,-6 33 346,0-42-351,-9 70 502,6-67-723,1 0 1,0 0 0,1 0-1,0 0 1,2 0-1,2 25 1,-2-38-21,0 0 0,0 1 0,1-1 0,-1 0 0,0 0 0,1 0 0,-1 0 0,1 0 0,-1 0 0,1 0 0,0 0 0,0-1 0,0 1 0,0-1 0,0 1 0,0-1 0,1 0 0,-1 0 0,0 0 0,1 0 0,-1 0 0,1-1 0,-1 1 0,1-1 0,-1 1 0,1-1 0,-1 0 0,1 0 0,-1 0 0,1-1 0,3 0 0,2 1 52,0-1-1,0 0 1,0-1-1,-1 0 1,1 0-1,-1-1 1,1 0-1,-1 0 1,7-5-1,-13 8-115,64-50 447,-36 17-2301,-28 31 1237,1-1 0,0 0 1,-1 1-1,0-1 0,0 0 1,0 0-1,0 0 0,0 0 1,-1 0-1,1-3 0,-3-4-7163,-11 3-5755</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267"/>
    </inkml:context>
    <inkml:brush xml:id="br0">
      <inkml:brushProperty name="width" value="0.05" units="cm"/>
      <inkml:brushProperty name="height" value="0.05" units="cm"/>
    </inkml:brush>
  </inkml:definitions>
  <inkml:trace contextRef="#ctx0" brushRef="#br0">1 4 19652,'0'0'389,"9"-4"6090,-4 18-6329,-2-1-1,1 1 0,-2 0 1,0-1-1,1 23 0,4 29 166,0-28-265,1-1-1,2 0 0,2-1 1,1 0-1,1-1 0,35 59 1,-43-84-103,3 6-19,-22-12-9668</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0.468"/>
    </inkml:context>
    <inkml:brush xml:id="br0">
      <inkml:brushProperty name="width" value="0.05" units="cm"/>
      <inkml:brushProperty name="height" value="0.05" units="cm"/>
    </inkml:brush>
  </inkml:definitions>
  <inkml:trace contextRef="#ctx0" brushRef="#br0">7 25 19540,'-7'7'4185,"9"-5"-3761,31 10 72,-6-14 16,13-5-104,4-5-71,5 1-209,2 6-40,-7 0-32,-1 5 8,-6 0-657,7-4-519</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1.154"/>
    </inkml:context>
    <inkml:brush xml:id="br0">
      <inkml:brushProperty name="width" value="0.05" units="cm"/>
      <inkml:brushProperty name="height" value="0.05" units="cm"/>
    </inkml:brush>
  </inkml:definitions>
  <inkml:trace contextRef="#ctx0" brushRef="#br0">49 40 20556,'2'-21'5821,"-5"45"-3642,2-21-2609,-45 400 606,46-392-104,5-15 122,5-19 70,-9 22-274,11-33 231,-1-1 1,12-61-1,-2-70-78,-23 163-138,-2 6-8,-3 9-7,1 5 8,1 0-1,1 1 1,0-1 0,2 1 0,0 0-1,0 26 1,2-42 1,0 0 0,0 0-1,0 0 1,0-1 0,0 1 0,0 0 0,0 0-1,1-1 1,-1 1 0,1 0 0,-1 0 0,1-1-1,0 1 1,-1 0 0,1-1 0,0 1 0,0-1-1,2 3 1,-2-4-1,0 1 0,0-1 0,0 0-1,0 1 1,0-1 0,0 0 0,0 0 0,0 0-1,0 0 1,0 0 0,0 0 0,0 0 0,0 0-1,0 0 1,0 0 0,0-1 0,0 1 0,0 0-1,0-1 1,-1 1 0,1-1 0,0 1 0,1-2-1,7-4-4,-1 0-1,1-1 1,-2 0-1,13-14 1,12-20 43,-1-1 1,33-60-1,-28 42 0,-34 58-32,-1 5-25,1 5 10,0 1 0,-1-1 1,0 0-1,0 1 0,-1-1 1,0 1-1,-1-1 0,-2 17 0,-1 8 17,3-15 2,-1 2 2,2-1-1,2 29 1,-2-43-9,1 1 0,0-1 1,0 0-1,1 0 0,-1 0 0,1 0 0,0 0 0,1 0 1,-1-1-1,1 1 0,0-1 0,0 1 0,7 7 0,-5-8-61,-1 0-1,0 0 1,0 1 0,0 0-1,0 0 1,-1 0-1,0 0 1,0 0-1,0 1 1,0-1-1,-1 1 1,0 0 0,0-1-1,-1 1 1,0 0-1,0 0 1,0 0-1,-1 0 1,0 1 0,0-1-1,0 0 1,-1 0-1,0 0 1,-2 9-1,-7 7-1796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3.824"/>
    </inkml:context>
    <inkml:brush xml:id="br0">
      <inkml:brushProperty name="width" value="0.05" units="cm"/>
      <inkml:brushProperty name="height" value="0.05" units="cm"/>
    </inkml:brush>
  </inkml:definitions>
  <inkml:trace contextRef="#ctx0" brushRef="#br0">267 1 21245,'-23'34'1507,"2"2"1,-19 40-1,0 1-607,30-59-720,-21 36 154,2 0 1,-35 97-1,62-146-315,1 2 0,-1-1 0,1 0 0,0 0 0,0 0 0,1 1 0,0 7 0,0-13-6,0 1 1,0-1 0,1 1-1,-1-1 1,0 1-1,1-1 1,-1 0 0,1 1-1,0-1 1,0 0-1,-1 0 1,1 1 0,0-1-1,0 0 1,0 0-1,0 0 1,0 0 0,0 0-1,0 0 1,1 0-1,-1-1 1,0 1 0,0 0-1,1-1 1,-1 1-1,0 0 1,1-1 0,-1 0-1,1 1 1,-1-1-1,0 0 1,1 0 0,-1 0-1,1 0 1,2 0-1,19-2 42,0-1-1,-1-2 0,1 0 1,-1-1-1,34-14 0,-10 3-21,160-43 36,-165 51-32,-1 2 1,1 2-1,50-1 1,-89 6 507,-5-2-1901</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4.604"/>
    </inkml:context>
    <inkml:brush xml:id="br0">
      <inkml:brushProperty name="width" value="0.05" units="cm"/>
      <inkml:brushProperty name="height" value="0.05" units="cm"/>
    </inkml:brush>
  </inkml:definitions>
  <inkml:trace contextRef="#ctx0" brushRef="#br0">81 159 21365,'0'0'4753,"-1"2"-4044,-3 16-562,0 0-1,-2 27 1,-2 9-138,-11 38 106,-18 106 691,36-194-742,1-1 0,0 1 0,0 0 0,0 0 0,0-1 0,0 1 0,2 5 0,-2-9-55,0 1 1,0-1-1,0 0 1,0 0-1,1 1 0,-1-1 1,0 0-1,0 0 1,0 0-1,0 1 1,0-1-1,0 0 0,1 0 1,-1 0-1,0 1 1,0-1-1,0 0 0,0 0 1,1 0-1,-1 0 1,0 0-1,0 0 1,1 1-1,-1-1 0,0 0 1,0 0-1,0 0 1,1 0-1,-1 0 1,0 0-1,0 0 0,1 0 1,-1 0-1,0 0 1,0 0-1,1 0 1,-1 0-1,13-14 253,-3-1-159,-2-1 1,0-1-1,-1 1 0,9-30 0,11-73 28,0-126-25,-28 225-114,1 17-21,-2 8-70,-2 16 84,0 1 0,1-1-1,0 23 1,3-43 15,0-1 0,0 0 1,0 0-1,0 0 0,0 0 0,0 0 0,0 0 0,0 0 1,0 0-1,0 0 0,0 1 0,0-1 0,0 0 0,0 0 1,0 0-1,0 0 0,1 0 0,-1 0 0,0 0 0,0 0 0,0 0 1,0 0-1,0 0 0,0 1 0,0-1 0,0 0 0,0 0 1,0 0-1,0 0 0,0 0 0,1 0 0,-1 0 0,0 0 1,0 0-1,0 0 0,0 0 0,0 0 0,0 0 0,0 0 1,0 0-1,0 0 0,1 0 0,-1 0 0,0 0 0,0 0 1,0 0-1,0 0 0,0 0 0,0 0 0,0 0 0,0 0 1,0 0-1,0 0 0,1 0 0,-1 0 0,0-1 0,3 1 2,3-1 0,0-1 1,0 0-1,0 1 0,-1-2 1,1 1-1,-1-1 1,1 0-1,8-6 1,43-37 18,-47 38-18,29-26 11,-14 11 0,2 1 0,49-31 0,-72 51-14,0 0-1,0 1 0,0 0 0,0 0 1,0 0-1,0 0 0,0 1 0,8 0 0,-8 0 2,0-1 0,0 1 1,0 0-1,0-1 0,0 0 0,0 0 0,6-2 0,-9 2 3,6 31-88,-7-23 77,-1-1 0,0 1 1,0-1-1,-1 0 0,-3 11 1,-2 5-8,-13 55-7,-21 84 97,33-122-17,2-1 1,-2 49 0,8-79-46,0 0-1,0 0 1,1-1 0,0 1 0,4 15 0,-5-21-10,1 0 1,0-1-1,0 1 1,-1 0-1,1 0 1,0-1 0,0 1-1,1-1 1,-1 1-1,0-1 1,0 1-1,1-1 1,-1 0-1,1 0 1,-1 1-1,1-1 1,0 0-1,-1 0 1,1-1 0,0 1-1,0 0 1,-1-1-1,1 1 1,0-1-1,0 1 1,0-1-1,0 0 1,4 0-1,-5 0 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45.023"/>
    </inkml:context>
    <inkml:brush xml:id="br0">
      <inkml:brushProperty name="width" value="0.05" units="cm"/>
      <inkml:brushProperty name="height" value="0.05" units="cm"/>
    </inkml:brush>
  </inkml:definitions>
  <inkml:trace contextRef="#ctx0" brushRef="#br0">81 1 22141,'0'0'5329,"-12"28"-5073,12 8-280,-3 12-40,-6 13 8,-2 6 48,-1 3 16,-4 0 24,8-11-8,2-8 24,3-12 64,10-10-112,2-11-1536</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1.898"/>
    </inkml:context>
    <inkml:brush xml:id="br0">
      <inkml:brushProperty name="width" value="0.05" units="cm"/>
      <inkml:brushProperty name="height" value="0.05" units="cm"/>
    </inkml:brush>
  </inkml:definitions>
  <inkml:trace contextRef="#ctx0" brushRef="#br0">1 5890 7770,'0'0'13839,"9"-14"-11948,20-39-1835,-24 45-43,-2 3-9,2 1-3,91-105 41,-74 81-32,1 0 1,1 2-1,1 0 0,54-41 1,-37 39-3,-2-1 0,62-61 0,-66 56-6,76-55 1,52-18 1,-143 92-1,-1-2 0,-1 0 0,0-1 0,-2-1 1,0 0-1,16-25 0,-7 11 1,32-32-1,10 4 7,131-88-1,-20 18-1,46-68-14,-122 106 4,51-31 0,-9 8-3,-59 44-1,42-38 11,-26 18 2,208-143 1,-257 194-7,-2-2 0,-2-3 1,43-52-1,59-54 0,-77 91 4,102-63-1,-31 24 3,-90 60-9,-1-2-1,-3-2 0,74-82 1,-57 49 6,2 3 1,150-120-1,46-48 4,-251 227-8,171-177-25,94-67 40,-42 45-13,-102 73 0,212-203 4,-191 222 236,-24 20 83,56-49 366,57-49-717,5-4 1076,-230 187-1011,45-28 1,-57 40-360</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2.428"/>
    </inkml:context>
    <inkml:brush xml:id="br0">
      <inkml:brushProperty name="width" value="0.05" units="cm"/>
      <inkml:brushProperty name="height" value="0.05" units="cm"/>
    </inkml:brush>
  </inkml:definitions>
  <inkml:trace contextRef="#ctx0" brushRef="#br0">136 32 22693,'8'-6'512,"31"-19"2494,-39 25-2986,0 0 0,0 0 0,0 0 0,1 0 0,-1 0 0,0 0 0,0 0 0,0 0 0,0 0 0,0 0 0,0 0 0,0 0 0,0 0 0,1 0 0,-1 0 0,0 0 0,0 0 0,0 0 0,0 0 0,0 0 0,0 0 0,0 0 0,1 0 0,-1 0 0,0 0 0,0 0 0,0 0 0,0 0 0,0 0 0,0 0-1,0 0 1,1 0 0,-1 0 0,0 0 0,0 0 0,0 0 0,0 0 0,0 0 0,0 0 0,0 1 0,0-1 0,0 0 0,0 0 0,0 0 0,1 0 0,-1 0 0,0 0 0,0 0 0,0 0 0,0 1 0,0-1 0,1 2 104,1 2-104,-1 0-1,1 0 1,-1 0 0,0 0 0,0 1 0,0-1-1,-1 0 1,0 1 0,1-1 0,-1 0 0,-1 1-1,1-1 1,-1 0 0,-1 6 0,-3 13-38,-13 31 1,11-35 35,-6 19 1,-128 404 466,139-434-433,-1-1 0,2 1 0,-1 0-1,1 0 1,0 0 0,1 13 0,0-19-45,0 0 1,1-1-1,-1 1 0,0-1 0,1 1 0,0-1 1,-1 0-1,1 1 0,0-1 0,0 0 1,-1 1-1,1-1 0,0 0 0,1 0 0,1 2 1,-1-1-3,0-1 1,0 0-1,0 0 0,1 0 1,-1 0-1,1 0 1,-1 0-1,0-1 1,1 1-1,-1-1 1,1 0-1,4 0 0,8 0 37,0-1-1,1-1 1,-1 0-1,0-2 1,0 1-1,16-8 1,87-38 85,-110 45-123,168-87-476,-150 81-715</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086"/>
    </inkml:context>
    <inkml:brush xml:id="br0">
      <inkml:brushProperty name="width" value="0.05" units="cm"/>
      <inkml:brushProperty name="height" value="0.05" units="cm"/>
    </inkml:brush>
  </inkml:definitions>
  <inkml:trace contextRef="#ctx0" brushRef="#br0">47 283 20012,'0'0'4585,"-3"10"-3757,-9 108-536,-14 151 357,26-238-390,1-24 11,-1 1 0,0-1 0,-1 0 0,1 0 0,-1 1 0,-3 8 0,22-70 111,-1-1 0,-4-1 0,11-91 0,-15 43-398,-5-109 0,-4 189 15,0 17-35,0 10-16,-4 45-56,2-41 103,-2 19-6,-3 39 0,7-58 12,0 0-1,0 0 1,1-1 0,0 1-1,0 0 1,0-1 0,1 1 0,0-1-1,0 1 1,1-1 0,4 9-1,-5-13 0,0 1-1,0-1 1,0 0-1,0 1 1,0-1-1,1 0 1,-1-1-1,1 1 1,-1 0-1,1-1 1,0 1-1,-1-1 1,1 0-1,0 0 0,0 0 1,0 0-1,0 0 1,0-1-1,0 1 1,1-1-1,-1 0 1,0 0-1,0 0 1,0 0-1,6-2 1,1 0-4,-1 0 1,1-1 0,-1-1 0,0 1 0,0-1-1,0-1 1,9-5 0,0-3 13,-1 0-1,1-1 1,-2-1 0,0 0-1,-1-2 1,-1 0 0,20-30-1,-15 18 10,-2-2-1,-1 0 0,23-67 1,-36 94-46,-2 11 8,-8 39-54,-23 81 0,7-40 59,7-20 20,3 1 1,3 0-1,-2 89 0,12-149-3,0 0 0,1 1-1,0-1 1,1 0-1,-1 0 1,5 10-1,-6-16-1,1-1 0,-1 0 0,1 1-1,0-1 1,0 1 0,-1-1 0,1 0-1,0 1 1,0-1 0,0 0 0,0 0-1,0 0 1,1 0 0,-1 0 0,0 0-1,0 0 1,1 0 0,-1-1 0,0 1-1,1 0 1,-1-1 0,1 1 0,-1-1-1,1 1 1,-1-1 0,1 0-1,0 0 1,-1 0 0,1 0 0,-1 0-1,1 0 1,-1 0 0,1 0 0,-1 0-1,1-1 1,-1 1 0,2-1 0,1-1-72,0-1 1,0 1 0,-1 0 0,1-1-1,-1 0 1,0 0 0,1 0 0,-1 0-1,-1-1 1,1 1 0,0-1 0,-1 1-1,0-1 1,0 0 0,0 0 0,0 0-1,-1 0 1,0 0 0,1 0 0,-1-5-1,4-32-1409</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475"/>
    </inkml:context>
    <inkml:brush xml:id="br0">
      <inkml:brushProperty name="width" value="0.05" units="cm"/>
      <inkml:brushProperty name="height" value="0.05" units="cm"/>
    </inkml:brush>
  </inkml:definitions>
  <inkml:trace contextRef="#ctx0" brushRef="#br0">89 0 21885,'0'0'3328,"-15"12"-2423,6 23-625,-10 13-136,3 18 24,2 8 24,0 6-40,12-4-48,2-15-40,5-10-8,9-27 8,2-11-8,7-20-304,0-16-504,6-28-713,0-10 2081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746"/>
    </inkml:context>
    <inkml:brush xml:id="br0">
      <inkml:brushProperty name="width" value="0.025" units="cm"/>
      <inkml:brushProperty name="height" value="0.025" units="cm"/>
    </inkml:brush>
  </inkml:definitions>
  <inkml:trace contextRef="#ctx0" brushRef="#br0">1 0 15759,'0'0'9801,"77"7"-8680,-35-2-768,2-2-289,-1 2-385,-2-5-2625,-5 0-3012,-4-3-6053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253"/>
    </inkml:context>
    <inkml:brush xml:id="br0">
      <inkml:brushProperty name="width" value="0.025" units="cm"/>
      <inkml:brushProperty name="height" value="0.025" units="cm"/>
    </inkml:brush>
  </inkml:definitions>
  <inkml:trace contextRef="#ctx0" brushRef="#br0">1 101 5381,'0'0'15823,"75"-22"-14606,-38 4-832,2-1-321,-2-3-2403,1 2-4067</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3.599"/>
    </inkml:context>
    <inkml:brush xml:id="br0">
      <inkml:brushProperty name="width" value="0.05" units="cm"/>
      <inkml:brushProperty name="height" value="0.05" units="cm"/>
    </inkml:brush>
  </inkml:definitions>
  <inkml:trace contextRef="#ctx0" brushRef="#br0">50 0 13051,'-11'55'2296,"-1"1"1177,3 3-2465,-3 3-240,7 1-552</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5.181"/>
    </inkml:context>
    <inkml:brush xml:id="br0">
      <inkml:brushProperty name="width" value="0.05" units="cm"/>
      <inkml:brushProperty name="height" value="0.05" units="cm"/>
    </inkml:brush>
  </inkml:definitions>
  <inkml:trace contextRef="#ctx0" brushRef="#br0">41 21 18828,'10'-19'3976,"-10"19"-3869,1 0 1,-1-1-1,0 1 0,0 0 0,1 0 0,-1 0 1,0 0-1,0 0 0,1 0 0,-1-1 1,0 1-1,0 0 0,1 0 0,-1 0 1,0 0-1,0 0 0,1 0 0,-1 0 1,0 0-1,0 0 0,1 0 0,-1 0 0,0 0 1,0 0-1,1 1 0,-1-1 0,0 0 1,0 0-1,1 0 0,-1 0 0,0 0 1,0 0-1,1 1 0,-1-1 0,0 0 1,0 0-1,1 1 0,0 1 46,0 1 0,1-1-1,-1 1 1,0 0 0,0-1 0,-1 1 0,1 0 0,0 0-1,-1 0 1,0-1 0,0 6 0,0 42-56,-2-1 0,-13 65 1,-28 97-704,40-198 492,-3 11-1389</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807"/>
    </inkml:context>
    <inkml:brush xml:id="br0">
      <inkml:brushProperty name="width" value="0.05" units="cm"/>
      <inkml:brushProperty name="height" value="0.05" units="cm"/>
    </inkml:brush>
  </inkml:definitions>
  <inkml:trace contextRef="#ctx0" brushRef="#br0">78 3 15203,'-2'-1'329,"-1"0"0,1 1-1,-1 0 1,1 0 0,-1-1 0,1 1-1,-1 1 1,1-1 0,-1 0 0,1 1-1,-1-1 1,1 1 0,-1 0 0,1 0-1,0 0 1,-1 0 0,-1 1-1,1 0-219,1 0-1,0 1 1,0-1-1,0 0 0,0 1 1,0-1-1,1 1 0,-1-1 1,1 1-1,0 0 1,0 0-1,0-1 0,0 1 1,-1 4-1,0 4 154,0 1-1,0 0 1,1 0 0,1 0-1,1 17 1,12 63 808,-6-53-744,8 76 386,1 171 0,-17-206-268,-4 1-1,-30 156 0,34-235-258,0-7-158,-1-55-360,3 25-718</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358"/>
    </inkml:context>
    <inkml:brush xml:id="br0">
      <inkml:brushProperty name="width" value="0.05" units="cm"/>
      <inkml:brushProperty name="height" value="0.05" units="cm"/>
    </inkml:brush>
  </inkml:definitions>
  <inkml:trace contextRef="#ctx0" brushRef="#br0">283 122 21181,'-5'-1'399,"1"0"0,-1 1 0,0-1 0,1 1 0,-1 0 0,0 0 0,1 1 0,-1 0 0,1-1 0,-1 2 0,0-1 0,1 0 0,-6 3 0,3 0-167,0 0 1,1 0-1,-1 1 1,1-1 0,0 1-1,1 1 1,-8 7-1,-3 7-139,1 1 0,1 1 0,-19 39 1,31-56-89,-12 21 5,1 0 0,2 0-1,1 1 1,-14 54 0,24-81-10,-3 33 0,3-31 0,0-1 0,0 1 0,0-1 0,1 1 0,-1-1-1,0 1 1,1-1 0,-1 1 0,1-1 0,0 1 0,-1-1-1,1 0 1,0 1 0,0-1 0,0 0 0,0 0 0,1 2 0,-1-3-1,-1 1 1,1-1-1,-1 0 1,1 1-1,-1-1 1,1 0 0,0 1-1,-1-1 1,1 0-1,0 0 1,-1 1-1,1-1 1,0 0-1,-1 0 1,1 0 0,0 0-1,-1 0 1,1 0-1,0 0 1,-1 0-1,1 0 1,0-1 0,-1 1-1,1 0 1,0 0-1,-1 0 1,1-1-1,0 1 1,-1 0 0,1-1-1,-1 1 1,1-1-1,0 0 1,17-19-5,-16 17 5,20-31 11,0-1 1,17-41 0,-13 25 5,74-155 39,-83 173-56,-17 33-1,0 0 1,0-1-1,0 1 1,0 0-1,0-1 1,0 1-1,1 0 1,-1-1-1,0 1 1,0 0-1,0 0 1,1-1-1,-1 1 1,0 0 0,0 0-1,1-1 1,-1 1-1,0 0 1,0 0-1,1 0 1,-1 0-1,0-1 1,1 1-1,-1 0 1,0 0-1,1 0 1,-1 0-1,0 0 1,1 0-1,-1 0 1,0 0 0,1 0-1,-1 0 1,0 0-1,1 0 1,-1 0-1,0 0 1,1 0-1,-1 0 1,0 0-1,1 1 1,4 12-27,-4 13 9,-1 0 1,-2-1-1,0 0 0,-7 29 1,0 12 18,2 45 13,7-109-14,0 1 0,0-1 1,0 1-1,0-1 1,1 0-1,-1 1 1,1-1-1,0 1 1,-1-1-1,1 0 0,2 4 1,-2-5-1,-1-1 0,0 0 0,1 1 0,-1-1 0,1 0 1,-1 1-1,1-1 0,-1 0 0,0 0 0,1 1 0,-1-1 0,1 0 0,-1 0 1,1 0-1,-1 0 0,1 0 0,-1 0 0,1 0 0,0 0 0,-1 0 0,1 0 1,-1 0-1,1 0 0,-1 0 0,1 0 0,-1 0 0,1 0 0,-1-1 0,1 1 1,-1 0-1,0 0 0,2-1 0,3-3 0,0 0 0,0-1 0,-1 1 1,1-1-1,-1 0 0,0 0 0,4-7 0,36-63 33,59-132 0,-50 93-11,-40 89-23,-13 26 1,0-1-1,0 0 1,0 0-1,0 0 1,0 0 0,0 0-1,0 1 1,0-1 0,0 0-1,0 0 1,0 0 0,0 0-1,1 0 1,-1 1 0,0-1-1,0 0 1,0 0 0,0 0-1,0 0 1,0 0 0,0 0-1,1 0 1,-1 1 0,0-1-1,0 0 1,0 0-1,0 0 1,0 0 0,1 0-1,-1 0 1,0 0 0,0 0-1,0 0 1,0 0 0,1 0-1,-1 0 1,0 0 0,0 0-1,0 0 1,0 0 0,0 0-1,1 0 1,-1 0 0,0 0-1,0 0 1,0 0-1,0 0 1,0-1 0,1 1-1,-1 0 1,0 0 0,0 0-1,0 0 1,0 0 0,-1 20-18,-29 129-27,20-109 50,1 0-1,3 1 1,-3 54 0,8-94-4,1 0 0,0 1 1,0-1-1,1 1 0,-1-1 0,0 0 0,0 1 0,1-1 0,-1 0 1,1 1-1,-1-1 0,2 3 0,-2-4 1,1 0 1,-1 0-1,0 1 1,1-1-1,-1 0 1,0 0-1,1 1 1,-1-1-1,0 0 1,1 0 0,-1 0-1,0 0 1,1 0-1,-1 0 1,1 0-1,-1 1 1,0-1-1,1 0 1,-1 0-1,1-1 1,-1 1-1,0 0 1,1 0-1,-1 0 1,1 0-1,-1 0 1,0 0-1,1 0 1,-1-1-1,5-1 29,-1-1-1,0 0 1,-1 0 0,1-1-1,0 1 1,5-8-1,59-79 321,74-128 0,-126 192-327,-2 6-13,-7 16-11,-6 10-10,-1 2 6,0 0 1,0 0-1,0 0 0,-1-1 0,-2 10 1,0 3 2,-35 158 2,15-81-14,20-80-331,5-17-423,4-9-115,6-18 455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6.662"/>
    </inkml:context>
    <inkml:brush xml:id="br0">
      <inkml:brushProperty name="width" value="0.05" units="cm"/>
      <inkml:brushProperty name="height" value="0.05" units="cm"/>
    </inkml:brush>
  </inkml:definitions>
  <inkml:trace contextRef="#ctx0" brushRef="#br0">242 1 21413,'-20'17'2769,"-32"37"-1,-42 66-1294,72-90-1215,13-19-218,4-5-30,0 0 0,0 1 0,1-1 0,0 1 0,0 0 0,0 0 1,1 0-1,0 1 0,1-1 0,-4 14 0,6-20-11,0-1 1,0 1-1,0-1 0,0 1 1,0-1-1,0 0 0,0 1 0,0-1 1,0 1-1,1-1 0,-1 1 0,0-1 1,0 0-1,0 1 0,1-1 0,-1 1 1,0-1-1,0 0 0,1 1 1,-1-1-1,0 0 0,1 1 0,-1-1 1,0 0-1,1 0 0,-1 1 0,1-1 1,-1 0-1,0 0 0,1 0 1,-1 0-1,1 1 0,-1-1 0,0 0 1,1 0-1,-1 0 0,1 0 0,-1 0 1,1 0-1,-1 0 0,1 0 0,-1 0 1,1 0-1,-1 0 0,0-1 1,1 1-1,-1 0 0,1 0 0,-1 0 1,0 0-1,1-1 0,-1 1 0,1 0 1,-1-1-1,25-12-2,23-23-11,34-21 31,-73 52-17,0 0 0,0 1 0,0 0 0,0 1 0,1-1 0,0 2 0,16-3 0,-24 4-2,0 1 0,0 0 1,0 0-1,0 0 1,0 0-1,0 0 1,1 0-1,-1 1 0,0-1 1,0 1-1,0-1 1,0 1-1,0 0 1,0 0-1,0 0 0,0 0 1,-1 0-1,1 0 1,0 0-1,0 1 1,-1-1-1,3 4 0,-2-2 0,0 0 0,0 0-1,-1 1 1,1-1 0,-1 1 0,0 0-1,0-1 1,0 1 0,-1 0-1,1-1 1,-1 1 0,0 4-1,0 7 0,-1 0-1,-1 0 1,-1 0-1,0 0 1,-8 22-1,5-21 42,0 0 0,-2 0 0,1-1-1,-2 0 1,0-1 0,-1 0 0,0 0 0,-1-1-1,-1-1 1,-21 19 0,6-14 1,26-17-66,0 1 0,0-1 0,0 1 0,-1-1 0,1 0 0,0 0 0,0 1 0,-1-1 0,1 0 0,0 0 0,-1 0 0,1 0 0,0-1 0,0 1 0,-1 0 0,1 0 0,0-1 0,0 1 0,0-1 0,-1 1 0,0-2 0,-15-17-785</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712"/>
    </inkml:context>
    <inkml:brush xml:id="br0">
      <inkml:brushProperty name="width" value="0.05" units="cm"/>
      <inkml:brushProperty name="height" value="0.05" units="cm"/>
    </inkml:brush>
  </inkml:definitions>
  <inkml:trace contextRef="#ctx0" brushRef="#br0">29 223 22141,'-9'-25'536,"2"1"-40,0-2-320,4-1-96,1-4-264,2-11-696,0-6 1840</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623"/>
    </inkml:context>
    <inkml:brush xml:id="br0">
      <inkml:brushProperty name="width" value="0.05" units="cm"/>
      <inkml:brushProperty name="height" value="0.05" units="cm"/>
    </inkml:brush>
  </inkml:definitions>
  <inkml:trace contextRef="#ctx0" brushRef="#br0">20 1 20812,'-10'1'3345,"10"1"-2745,0 0-384,-9 38-120,9-21-72,3 2-8,1 0-48,-2 0-312,-1 0-744,-2-1 1304</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782"/>
    </inkml:context>
    <inkml:brush xml:id="br0">
      <inkml:brushProperty name="width" value="0.05" units="cm"/>
      <inkml:brushProperty name="height" value="0.05" units="cm"/>
    </inkml:brush>
  </inkml:definitions>
  <inkml:trace contextRef="#ctx0" brushRef="#br0">2 1 10506,'0'52'1225,"-2"-1"4232,2 0-3817,0-4-800,2-7-504,8-3-168,-4-11-552,2-3-2480</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0.922"/>
    </inkml:context>
    <inkml:brush xml:id="br0">
      <inkml:brushProperty name="width" value="0.05" units="cm"/>
      <inkml:brushProperty name="height" value="0.05" units="cm"/>
    </inkml:brush>
  </inkml:definitions>
  <inkml:trace contextRef="#ctx0" brushRef="#br0">20 0 8170,'-3'70'320,"-1"-8"-136,-8-10-936</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156"/>
    </inkml:context>
    <inkml:brush xml:id="br0">
      <inkml:brushProperty name="width" value="0.05" units="cm"/>
      <inkml:brushProperty name="height" value="0.05" units="cm"/>
    </inkml:brush>
  </inkml:definitions>
  <inkml:trace contextRef="#ctx0" brushRef="#br0">7 1 10098,'-2'51'592,"1"3"256,-1 0-367,2-1-521,-2-4-1377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628"/>
    </inkml:context>
    <inkml:brush xml:id="br0">
      <inkml:brushProperty name="width" value="0.025" units="cm"/>
      <inkml:brushProperty name="height" value="0.025" units="cm"/>
    </inkml:brush>
  </inkml:definitions>
  <inkml:trace contextRef="#ctx0" brushRef="#br0">48 107 7751,'0'0'11958,"-7"9"-10612,6-9-1290,-27 40 615,26-38-652,1-1 0,0 1 0,0-1 0,0 1 1,0 0-1,0 0 0,0 0 0,1 0 0,-1 0 0,1-1 0,-1 1 0,1 0 1,0 0-1,-1 0 0,1 0 0,0 0 0,0 0 0,1 0 0,-1 0 1,0 0-1,1 0 0,-1 0 0,1 0 0,0 0 0,-1 0 0,3 3 0,-2-4 2,0 0-1,0 0 0,0 0 0,0 0 0,0-1 0,0 1 0,1 0 0,-1-1 0,0 1 1,0-1-1,0 1 0,1-1 0,-1 0 0,0 1 0,1-1 0,-1 0 0,0 0 1,1 0-1,-1 0 0,0 0 0,1 0 0,-1 0 0,0-1 0,1 1 0,-1 0 0,0-1 1,0 1-1,1-1 0,-1 1 0,0-1 0,0 0 0,0 1 0,0-1 0,0 0 1,0 0-1,0 0 0,0 0 0,2-2 0,1-1 236,-1-1 1,1 1-1,-1-1 0,0 0 0,0 0 1,0 0-1,3-9 0,-1-9 520,-1 0 1,-1 0-1,-1 0 1,-1-38-1,-1 55-168,0 19-887,-1 6 235,2 0-1,0 1 0,6 29 1,-6-45-119,-1-1 1,1 0-1,0 1 1,0-1-1,0 0 1,0 0-1,1 1 1,-1-1-1,1 0 1,0 0-1,0-1 1,0 1-1,0 0 0,0-1 1,1 1-1,-1-1 1,1 1-1,0-1 1,-1 0-1,1 0 1,0-1-1,0 1 1,0-1-1,1 1 1,-1-1-1,0 0 1,6 1-1,-7-2-45,0 0-1,0 0 1,0 0-1,0-1 1,0 1-1,0-1 1,0 0-1,0 1 1,0-1-1,0 0 1,0 0-1,0 0 1,0 0-1,-1 0 1,1-1 0,-1 1-1,1-1 1,-1 1-1,1-1 1,-1 1-1,0-1 1,1 0-1,-1 1 1,0-1-1,0 0 1,-1 0-1,1 0 1,0 0-1,-1 0 1,1 0-1,-1 0 1,1 0-1,-1 0 1,0 0-1,0 0 1,0-3-1,1-24-5642</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899"/>
    </inkml:context>
    <inkml:brush xml:id="br0">
      <inkml:brushProperty name="width" value="0.05" units="cm"/>
      <inkml:brushProperty name="height" value="0.05" units="cm"/>
    </inkml:brush>
  </inkml:definitions>
  <inkml:trace contextRef="#ctx0" brushRef="#br0">22 402 13619,'-6'-25'2152,"3"-1"1033,-1 0-1289,1-3-1023,-1 0-329,3-3-328,1-3-88,1-5-128,5-6-104,-1-8-424,2-6-200</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067"/>
    </inkml:context>
    <inkml:brush xml:id="br0">
      <inkml:brushProperty name="width" value="0.05" units="cm"/>
      <inkml:brushProperty name="height" value="0.05" units="cm"/>
    </inkml:brush>
  </inkml:definitions>
  <inkml:trace contextRef="#ctx0" brushRef="#br0">4 319 16083,'-1'-23'1745,"-1"-3"7,2-2-552,0-2-695,2-3-249,5-4-168,0-1-32,1-11-344,1-6-425</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254"/>
    </inkml:context>
    <inkml:brush xml:id="br0">
      <inkml:brushProperty name="width" value="0.05" units="cm"/>
      <inkml:brushProperty name="height" value="0.05" units="cm"/>
    </inkml:brush>
  </inkml:definitions>
  <inkml:trace contextRef="#ctx0" brushRef="#br0">3 388 13811,'0'-30'2056,"0"0"977,0 0-1393,0 6-751,0-1-393,-2 1-240,2-2-96,0-1-136,0-2-8,2-5-8,-1 1-64,3-4-504,-1-1 1152</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3.581"/>
    </inkml:context>
    <inkml:brush xml:id="br0">
      <inkml:brushProperty name="width" value="0.05" units="cm"/>
      <inkml:brushProperty name="height" value="0.05" units="cm"/>
    </inkml:brush>
  </inkml:definitions>
  <inkml:trace contextRef="#ctx0" brushRef="#br0">47 460 14915,'-17'-27'2463,"14"23"-2277,-1 0 0,1-1 0,0 0 0,1 1 1,-1-1-1,1 0 0,0 0 0,0-1 1,1 1-1,-1 0 0,1 0 0,0-1 1,1 1-1,-1-11 0,19-90-127,-5 34-478,5-42-155,-16 107 588,0 1-1,0-1 0,1 1 0,4-8 0,-6 12-15,6-11-47</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0.093"/>
    </inkml:context>
    <inkml:brush xml:id="br0">
      <inkml:brushProperty name="width" value="0.05" units="cm"/>
      <inkml:brushProperty name="height" value="0.05" units="cm"/>
    </inkml:brush>
  </inkml:definitions>
  <inkml:trace contextRef="#ctx0" brushRef="#br0">1 47 19420,'0'0'6260,"1"6"-5600,7 32-117,19 55 0,-14-53-298,12 66-1,-13 11-69,-3 151 0,-9-265-141,-1-8-8,-30-662 54,28 621-95,14 147 7,-4 149 0,-16-132 125,35-413 113,-18 193-162,-6 94-54,1 15-19,1 18-2,-2 0 1,-1-1-1,-3 48 0,-1-13 2,-20 245-1355,11-233-401</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1.930"/>
    </inkml:context>
    <inkml:brush xml:id="br0">
      <inkml:brushProperty name="width" value="0.05" units="cm"/>
      <inkml:brushProperty name="height" value="0.05" units="cm"/>
    </inkml:brush>
  </inkml:definitions>
  <inkml:trace contextRef="#ctx0" brushRef="#br0">260 107 13955,'2'-4'332,"5"-9"1274,-1 0-1,0 0 1,0-1 0,-2 0-1,5-19 1,-9 30 348,-5 6-625,0 0-1206,0 1-1,1 0 0,-1 0 0,1 0 0,0 1 0,0-1 0,-5 10 0,-26 44 355,25-40-362,-49 79 209,-35 66-201,84-142-118,0 1-1,1 0 0,2 1 0,0 0 0,-6 39 0,12-53-21,1-7-107,2-7-230,9-41-1314,-3 12 3088</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2.214"/>
    </inkml:context>
    <inkml:brush xml:id="br0">
      <inkml:brushProperty name="width" value="0.05" units="cm"/>
      <inkml:brushProperty name="height" value="0.05" units="cm"/>
    </inkml:brush>
  </inkml:definitions>
  <inkml:trace contextRef="#ctx0" brushRef="#br0">8 1 10938,'0'0'13910,"9"19"-12358,11 30-860,-20-49-679,0-1 0,0 1 0,0 0-1,0-1 1,0 1 0,0 0 0,0-1 0,0 1-1,0 0 1,0-1 0,-1 1 0,1 0-1,0-1 1,0 1 0,0 0 0,0-1-1,-1 1 1,1 0 0,0 0 0,0-1-1,-1 1 1,1 0 0,0 0 0,-1 0-1,1-1 1,0 1 0,-1 0 0,1 0 0,0 0-1,-1 0 1,1 0 0,0 0 0,-1-1-1,1 1 1,0 0 0,-1 0 0,1 0-1,0 0 1,-1 0 0,1 1 0,0-1-1,-1 0 1,1 0 0,0 0 0,-1 0-1,1 0 1,0 0 0,-1 0 0,1 1 0,0-1-1,-1 0 1,1 0 0,0 0 0,0 1-1,-1-1 1,-14 11-549,13-9 372,1 0-1,0 0 0,1 0 1,-1 1-1,0-1 0,1 0 1,-1 1-1,1 4 1</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289"/>
    </inkml:context>
    <inkml:brush xml:id="br0">
      <inkml:brushProperty name="width" value="0.05" units="cm"/>
      <inkml:brushProperty name="height" value="0.05" units="cm"/>
    </inkml:brush>
  </inkml:definitions>
  <inkml:trace contextRef="#ctx0" brushRef="#br0">1 2490 17212,'0'-41'3332,"9"-53"0,-4 64-2755,1 0 0,16-43 0,-16 55-589,1 1 0,1 0 1,0 0-1,2 1 0,0 0 0,0 1 0,1 0 1,1 1-1,1 0 0,0 0 0,1 2 0,21-17 0,93-55 6,50-36-4,-88 55 18,3 3 0,2 4-1,134-59 1,-113 67-7,460-179-10,-101 59-14,-406 142 24,546-203 22,-215 136-31,-144 41 8,24-21 0,29-7 6,8 23-10,-102 36-17,412 9 0,-468 24 26,57 2 13,-153-11-8,92-12 0,132-34 4,46-6 0,375 6-11,-528 38 5,-5-4 138,0-7-1,198-47 1,-278 42-29,-1-5-1,164-70 1,-238 87-323,-17 10-537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3.935"/>
    </inkml:context>
    <inkml:brush xml:id="br0">
      <inkml:brushProperty name="width" value="0.05" units="cm"/>
      <inkml:brushProperty name="height" value="0.05" units="cm"/>
    </inkml:brush>
  </inkml:definitions>
  <inkml:trace contextRef="#ctx0" brushRef="#br0">301 125 11979,'4'-15'648,"0"2"790,0 0 1,1 0 0,0 0 0,1 1-1,11-19 1,-16 30-1359,0 0-1,-1 0 1,1 0 0,0 0-1,0 0 1,-1 0 0,1 0-1,0 0 1,0 1-1,0-1 1,0 0 0,0 1-1,0-1 1,0 1 0,0-1-1,0 1 1,1-1-1,-1 1 1,0 0 0,0 0-1,0 0 1,3-1 0,-3 2-27,0-1 0,0 1 0,0-1 1,0 1-1,0 0 0,0-1 0,0 1 0,0 0 1,0 0-1,0-1 0,0 1 0,0 0 1,-1 0-1,1 0 0,0 0 0,-1 0 0,1 0 1,0 2-1,2 4 100,0 0 0,0 1 1,-1 0-1,0-1 0,1 16 0,-1 14 7,-2-1 0,-2 1-1,-1-1 1,-2 0-1,-13 51 1,-66 174-75,-9-41-38,69-171-23,-4-1 0,-42 59 0,60-93-14,6-8-1,0 0 0,-1 0 0,0 0 0,0 0 1,0-1-1,-1 0 0,0 0 0,-9 5 0,15-9-7,-1-1 0,1 1 0,-1-1 0,1 0 0,0 1 0,-1-1 0,1 0 0,-1 0 0,0 1 0,1-1 0,-1 0 0,1 0 0,-1 0 0,1 0 0,-1 0 0,0 1 0,1-1 0,-1 0 0,1 0 0,-1 0 0,1-1 0,-2 1 0,2-1 1,0 0 0,0 1 1,1-1-1,-1 0 0,0 0 0,1 0 0,-1 0 0,0 1 0,1-1 0,-1 0 0,1 0 0,-1 1 0,1-1 0,0 1 0,-1-1 1,2-1-1,12-11 10,1 0 0,0 0 1,0 1-1,35-19 0,76-32 32,-114 58-44,35-16 38,1 2 1,97-22-1,-6 13-245</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763"/>
    </inkml:context>
    <inkml:brush xml:id="br0">
      <inkml:brushProperty name="width" value="0.05" units="cm"/>
      <inkml:brushProperty name="height" value="0.05" units="cm"/>
    </inkml:brush>
  </inkml:definitions>
  <inkml:trace contextRef="#ctx0" brushRef="#br0">390 39 14915,'8'-21'4473,"3"7"592,-4 11-3760,-7 15-385,-7 16-264,-14 27-424,-12 11-72,-15 22-136,3 5 8,-11 3-16,7-3 8,3-20 0,-1-10 0,10-28 48,11-12-88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951"/>
    </inkml:context>
    <inkml:brush xml:id="br0">
      <inkml:brushProperty name="width" value="0.025" units="cm"/>
      <inkml:brushProperty name="height" value="0.025" units="cm"/>
    </inkml:brush>
  </inkml:definitions>
  <inkml:trace contextRef="#ctx0" brushRef="#br0">0 168 5733,'0'10'8414,"1"13"-5768,2 1 1,8 39-1,-9-54-2205,0 1 0,1-1 0,0 0 0,0 0 0,1 0 0,0 0 0,1-1 0,0 0 0,0 0 0,13 15 0,-17-22-421,0 0-1,0 0 1,1 0-1,-1 0 0,0 0 1,0 0-1,1-1 1,-1 1-1,0 0 0,1-1 1,-1 1-1,1-1 0,-1 1 1,1-1-1,-1 0 1,1 1-1,-1-1 0,1 0 1,-1 0-1,1 0 1,-1 0-1,1 0 0,-1-1 1,1 1-1,-1 0 0,1-1 1,-1 1-1,1-1 1,-1 0-1,1 1 0,-1-1 1,0 0-1,0 0 0,1 0 1,-1 0-1,0 0 1,0 0-1,0 0 0,0 0 1,0 0-1,0 0 1,0-1-1,0 1 0,-1 0 1,1-1-1,0-1 0,6-10 130,-1 0-1,0-1 0,8-28 1,-8 21-239,-6 21 89,0-1 1,0 1-1,0-1 0,0 1 0,0 0 0,1-1 1,-1 1-1,0-1 0,0 1 0,0-1 0,0 1 1,1 0-1,-1-1 0,0 1 0,0-1 0,1 1 1,-1 0-1,0-1 0,1 1 0,-1 0 1,0 0-1,1-1 0,-1 1 0,1 0 0,-1 0 1,0-1-1,1 1 0,-1 0 0,1 0 0,-1 0 1,1 0-1,-1 0 0,0 0 0,1 0 0,-1 0 1,1 0-1,-1 0 0,1 0 0,-1 0 1,1 0-1,-1 0 0,1 0 0,-1 0 0,0 0 1,1 0-1,-1 1 0,1-1 0,-1 0 0,0 0 1,1 1-1,-1-1 0,1 0 0,-1 0 0,0 1 1,1-1-1,-1 1 0,0-1 0,0 0 0,1 1 1,-1-1-1,0 0 0,0 1 0,0-1 1,1 1-1,-1-1 0,0 1 0,0 0 0,15 32 252,-14-33-240,11 39 475,-10-29-434,1 0 0,0 0 0,0 0 0,1 0 0,1-1 0,0 0 0,7 11 1,-12-19-99,1 0-1,-1-1 1,0 1 0,0-1 0,1 1 0,-1-1 0,0 1 0,1-1 0,-1 1 0,0-1 0,1 0 0,-1 1 0,1-1 0,-1 0 0,1 1 0,-1-1 0,1 0 0,-1 1 0,1-1 0,-1 0 0,1 0 0,0 0 0,-1 1 0,1-1-1,-1 0 1,1 0 0,-1 0 0,1 0 0,0 0 0,-1 0 0,1 0 0,-1 0 0,1 0 0,0-1 0,-1 1 0,1 0 0,-1 0 0,1 0 0,-1-1 0,1 1 0,-1 0 0,1-1 0,-1 1 0,1 0 0,-1-1 0,1 1-1,-1 0 1,0-1 0,1 1 0,-1-1 0,0 1 0,1-1 0,-1 1 0,0-1 0,0 1 0,1-1 0,-1 0 0,0 1 0,0-1 0,7-36-6069,-7 6-1113</inkml:trace>
  <inkml:trace contextRef="#ctx0" brushRef="#br0" timeOffset="1">207 0 3844,'0'0'19922,"3"69"-17808,10-41-352,3 4-641,4 4-480,1 1-289,2 3-192,2 4-96,0-2 0,-1 0-640,-2-8-2755,-5-9-4100</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4.985"/>
    </inkml:context>
    <inkml:brush xml:id="br0">
      <inkml:brushProperty name="width" value="0.05" units="cm"/>
      <inkml:brushProperty name="height" value="0.05" units="cm"/>
    </inkml:brush>
  </inkml:definitions>
  <inkml:trace contextRef="#ctx0" brushRef="#br0">1 0 18684,'0'11'2024,"0"12"449,0 10-1289,0 19-352,0 10-199,0 10-329,3 3-72,8 2-200,1 0-16,6-10 0,-1-8-8,1-12 24,-2-8-16,-4-9 0,-2-6 128,-3-8-800</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155"/>
    </inkml:context>
    <inkml:brush xml:id="br0">
      <inkml:brushProperty name="width" value="0.05" units="cm"/>
      <inkml:brushProperty name="height" value="0.05" units="cm"/>
    </inkml:brush>
  </inkml:definitions>
  <inkml:trace contextRef="#ctx0" brushRef="#br0">0 69 20684,'2'7'1305,"10"0"351,0-2-336,27-5-495,8-7-145,16-5-312,6-6-128,-4 1-72,-9-1-160,-11 2-1432</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5.529"/>
    </inkml:context>
    <inkml:brush xml:id="br0">
      <inkml:brushProperty name="width" value="0.05" units="cm"/>
      <inkml:brushProperty name="height" value="0.05" units="cm"/>
    </inkml:brush>
  </inkml:definitions>
  <inkml:trace contextRef="#ctx0" brushRef="#br0">44 56 19932,'-5'7'251,"0"0"0,0 0-1,1 1 1,0 0 0,0 0-1,1 0 1,0 0 0,0 0-1,1 1 1,0-1 0,1 1-1,0-1 1,0 1 0,1 13-1,0-6-242,1 1 0,1 0 0,1-1 0,0 1 0,1-1 0,9 24 0,-11-35-5,0-1 0,0 1 0,1 0 0,-1-1 0,1 1 0,6 6 1,-9-10-3,1 0 0,0-1 0,-1 1 1,1-1-1,0 1 0,-1-1 1,1 1-1,0-1 0,0 0 1,0 1-1,-1-1 0,1 0 0,0 1 1,0-1-1,0 0 0,0 0 1,0 0-1,0 0 0,0 0 0,1 0 2,-1-1 0,0 1 0,1-1 0,-1 1 0,0-1 0,1 0-1,-1 0 1,0 1 0,0-1 0,0 0 0,0 0 0,0 0 0,0 0-1,0 0 1,1-2 0,42-59 42,44-84 1,-22 34-28,-64 108-17,0 0 0,1 0 0,0 1-1,-1-1 1,2 1 0,-1 0 0,0 0-1,1 0 1,-1 0 0,5-2 0,-8 5-1,1 0 0,-1-1 0,1 1 0,-1 0 0,1 0 0,0 0 1,-1 0-1,1 0 0,-1 0 0,1-1 0,-1 1 0,1 1 0,0-1 0,-1 0 1,1 0-1,-1 0 0,1 0 0,-1 0 0,1 0 0,-1 1 0,1-1 0,0 0 1,-1 0-1,1 1 0,-1-1 0,0 0 0,1 1 0,0 0 0,0 0 3,0 1 0,0 0 0,0 0-1,0 0 1,-1-1 0,1 1 0,0 0 0,-1 0-1,0 0 1,1 0 0,-1 0 0,0 4-1,0 24 216,-2-1 0,-1 1 0,-14 56 0,9-47 27,-94 512 2787,99-539-2940,2-10-76,1 0 0,-1 0 0,1 0 0,-1 0-1,1 0 1,0 1 0,0-1 0,-1 0 0,2 0 0,-1 0-1,0 0 1,0 0 0,1 0 0,0 3 0,0-5-18,0 0 1,0-1-1,0 1 1,0-1-1,0 0 0,0 1 1,0-1-1,0 1 1,-1-1-1,1 0 1,0 0-1,0 0 1,-1 1-1,1-1 0,-1 0 1,1 0-1,0-2 1,9-21 27,-2-8 1065</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159"/>
    </inkml:context>
    <inkml:brush xml:id="br0">
      <inkml:brushProperty name="width" value="0.05" units="cm"/>
      <inkml:brushProperty name="height" value="0.05" units="cm"/>
    </inkml:brush>
  </inkml:definitions>
  <inkml:trace contextRef="#ctx0" brushRef="#br0">0 10 23285,'0'-9'4169,"2"9"-3521,19 19-232,-11 21-288,3 13-56,-6 15-64,-4 4 8,-3 7-16,0 0 24,-3-9-264,-1-5-392,-4-23 2368</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378"/>
    </inkml:context>
    <inkml:brush xml:id="br0">
      <inkml:brushProperty name="width" value="0.05" units="cm"/>
      <inkml:brushProperty name="height" value="0.05" units="cm"/>
    </inkml:brush>
  </inkml:definitions>
  <inkml:trace contextRef="#ctx0" brushRef="#br0">0 326 24069,'9'-7'968,"12"-5"113,12-8-209,24-13-488,13-4-160,12-5-144,7 0-32,-6 4 48,-12 1-216,-18 7-1032,-18 2-353</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579"/>
    </inkml:context>
    <inkml:brush xml:id="br0">
      <inkml:brushProperty name="width" value="0.05" units="cm"/>
      <inkml:brushProperty name="height" value="0.05" units="cm"/>
    </inkml:brush>
  </inkml:definitions>
  <inkml:trace contextRef="#ctx0" brushRef="#br0">0 88 21389,'0'0'3592,"0"-2"-2495,32-17-665,3 14-248,12-1-144,9-1-8,14-1 40,6-5-336,6-1-921,0 0 3770</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7.921"/>
    </inkml:context>
    <inkml:brush xml:id="br0">
      <inkml:brushProperty name="width" value="0.05" units="cm"/>
      <inkml:brushProperty name="height" value="0.05" units="cm"/>
    </inkml:brush>
  </inkml:definitions>
  <inkml:trace contextRef="#ctx0" brushRef="#br0">303 0 21781,'-227'377'2827,"217"-359"-2822,-34 63 9,40-73-12,1 1 0,-1-1 0,2 1 0,-1 0 1,1 0-1,1 0 0,-1 14 0,2-22-2,-1 1 0,1-1 0,0 1-1,0-1 1,0 0 0,1 1 0,-1-1 0,0 1 0,0-1 0,1 0 0,-1 1-1,1-1 1,-1 0 0,1 1 0,0-1 0,0 0 0,-1 0 0,1 0 0,0 0 0,0 0-1,2 2 1,-2-2-1,0-1 0,1 1 0,-1-1 0,0 0 0,1 0 0,-1 1 0,0-1 0,1 0 0,-1 0 0,1 0 0,-1-1 0,0 1 0,1 0 0,-1 0 0,0-1 0,1 1 0,-1-1 0,1 0 0,7-3-5,0-1 1,-1 0-1,1 0 1,12-12 0,13-12-4,-8 6 15,2 1 1,40-26-1,-59 43-6,0 0 0,0 1 0,0 0 0,1 0 0,0 1 0,-1 0 0,1 1 0,0 0 0,1 0 0,-1 1 0,0 1 0,19 0 0,-26 1 20,0-1 0,1 1 0,-1-1 0,0 1 0,1 0 0,-1 1 0,0-1 0,0 1 0,0-1 0,0 1 0,0 0 0,0 0 0,-1 0 0,1 0 0,-1 0 0,1 1 0,-1-1 0,0 1 0,0 0 0,0 0 0,0 0 0,0 0 0,-1 0 0,1 0 0,-1 0 0,0 0 0,0 0 0,0 1 0,0-1 0,0 6 0,0 2 164,-1-1 1,0 1-1,0-1 1,-1 1-1,0-1 1,-1 0 0,0 1-1,-7 18 1,2-13 44,0 0 0,-2-1 0,1 1 0,-2-1 1,0-1-1,-1 0 0,-19 19 0,12-15-110,-1-1 0,0-1-1,-2-1 1,-33 20 0,47-31-149,0 0 0,-1-1 0,0 1 1,1-1-1,-1-1 0,0 0 0,-1 0 0,1 0 0,0-1 0,0 0 1,-1-1-1,-10 0 0,16 0-1321</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168"/>
    </inkml:context>
    <inkml:brush xml:id="br0">
      <inkml:brushProperty name="width" value="0.05" units="cm"/>
      <inkml:brushProperty name="height" value="0.05" units="cm"/>
    </inkml:brush>
  </inkml:definitions>
  <inkml:trace contextRef="#ctx0" brushRef="#br0">13 107 22549,'-13'-4'6945,"13"3"-6761,7-19-112,18 15-72,3 0 16,9 0-24,1-4 0,3 0-88,1-3-224,-9-6-1128,-3-1 2928</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39.511"/>
    </inkml:context>
    <inkml:brush xml:id="br0">
      <inkml:brushProperty name="width" value="0.05" units="cm"/>
      <inkml:brushProperty name="height" value="0.05" units="cm"/>
    </inkml:brush>
  </inkml:definitions>
  <inkml:trace contextRef="#ctx0" brushRef="#br0">107 9 22749,'2'-8'1673,"3"11"297,5 15-1163,-7-2-789,0 1 0,-1-1-1,-1 0 1,-1 1 0,0-1 0,-5 33-1,4-35-12,-5 33 103,-2-1-1,-15 51 0,-37 87 829,46-145-664,10-28-200,2-7-49,0 1 0,1-1-1,-1 1 1,1 0 0,0-1-1,0 1 1,0 0 0,1 0-1,-1 0 1,1 0 0,1 7-1,0-11-20,-1 0-1,1 0 1,0 0 0,-1 0-1,1 0 1,0-1-1,0 1 1,0 0-1,0 0 1,0-1 0,0 1-1,0 0 1,0-1-1,0 1 1,0-1 0,0 0-1,0 1 1,0-1-1,0 0 1,1 0-1,-1 1 1,0-1 0,0 0-1,0 0 1,0 0-1,1-1 1,-1 1 0,0 0-1,1-1 1,37-7 16,-38 8-17,182-70 159,-40 13-1078,-100 41-619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0.074"/>
    </inkml:context>
    <inkml:brush xml:id="br0">
      <inkml:brushProperty name="width" value="0.05" units="cm"/>
      <inkml:brushProperty name="height" value="0.05" units="cm"/>
    </inkml:brush>
  </inkml:definitions>
  <inkml:trace contextRef="#ctx0" brushRef="#br0">46 248 23541,'-1'4'840,"-3"16"-420,1 0 0,0 0 1,2 24-1,-2 9-282,-10 74 86,-5 114 1201,32-262-334,-4-5-954,-1-1 0,-2 0 0,0 0 0,4-42 0,-11 65-130,7-52 9,-3 0 0,-2-1 1,-2 1-1,-3-1 1,-3 1-1,-16-70 0,22 126-16,0 0-1,0 0 1,0 1-1,0-1 1,0 0-1,0 0 1,0 0-1,0 0 1,0 0-1,0 0 1,0 1-1,0-1 1,-1 0-1,1 0 1,0 0-1,0 0 1,0 0-1,0 0 1,0 0-1,0 0 1,0 0-1,-1 0 1,1 0-1,0 1 1,0-1 0,0 0-1,0 0 1,0 0-1,0 0 1,-1 0-1,1 0 1,0 0-1,0 0 1,0 0-1,0 0 1,0 0-1,0 0 1,-1 0-1,1-1 1,0 1-1,0 0 1,0 0-1,0 0 1,0 0-1,0 0 1,-1 0-1,1 0 1,0 0-1,0 0 1,0 0-1,0 0 1,0-1-1,0 1 1,0 0-1,0 0 1,0 0-1,0 0 1,-1 0-1,1 0 1,0 0-1,0-1 1,0 1-1,0 0 1,0 0-1,0 0 1,0 0-1,0 0 1,0-1-1,-5 11-11,0 9-5,1-1 1,1 0-1,-2 37 1,5 60-9,0-115 25,0 16-1,1-1 1,1 1-1,5 21 0,-6-34 1,0 1 0,0-1 0,0 0 0,1 1 0,-1-1 0,1 0 0,0 0 0,0 0 0,3 4 0,-3-6 0,-1 0 0,0 0 0,0 0 0,1 0 0,-1 0 0,0-1 0,1 1 0,-1 0 0,1-1 0,-1 1 0,1-1 0,-1 1 0,1-1 0,-1 0-1,1 0 1,-1 1 0,1-1 0,0 0 0,-1-1 0,1 1 0,2 0 0,0-2-1,0 1 1,0 0-1,0-1 0,0 0 0,-1 0 1,1 0-1,-1 0 0,1-1 1,3-3-1,31-32-4,-8 2 19,-2 0 0,45-78 0,31-91 33,-91 183-43,-12 22-4,-1-1 0,0 1 0,0 0-1,0 0 1,0 0 0,0 0 0,0 0 0,0 0-1,1 0 1,-1 0 0,0 0 0,0 0 0,0-1-1,0 1 1,0 0 0,0 0 0,1 0 0,-1 0 0,0 0-1,0 0 1,0 0 0,0 0 0,0 0 0,1 0-1,-1 0 1,0 0 0,0 0 0,0 0 0,0 0-1,0 1 1,1-1 0,-1 0 0,0 0 0,0 0-1,0 0 1,0 0 0,0 0 0,0 0 0,1 0-1,-1 0 1,0 0 0,0 1 0,0-1 0,0 0-1,0 0 1,0 0 0,0 0 0,0 0 0,0 0 0,0 1-1,0-1 1,0 0 0,0 0 0,0 0 0,0 0-1,0 0 1,0 1 0,0-1 0,0 0 0,0 0-1,0 0 1,0 46-32,-1-38 30,-30 267-35,-4 65 56,35-338-15,0 1-1,0 0 0,0 0 1,1-1-1,-1 1 1,1 0-1,0-1 0,0 1 1,0-1-1,1 4 1,-2-6-9,0 0 1,1 1 0,-1-1 0,0 1-1,1-1 1,-1 0 0,0 1-1,0-1 1,1 0 0,-1 0 0,1 1-1,-1-1 1,0 0 0,1 0-1,-1 1 1,1-1 0,-1 0 0,0 0-1,1 0 1,-1 0 0,1 0-1,-1 0 1,1 0 0,0 0-22,0 0 0,0 0 0,-1-1 0,1 1-1,0 0 1,0-1 0,-1 1 0,1-1 0,0 1 0,-1-1 0,1 1 0,0-1 0,-1 0 0,1 1 0,-1-1 0,1 0 0,0 0 0,8-16-992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223"/>
    </inkml:context>
    <inkml:brush xml:id="br0">
      <inkml:brushProperty name="width" value="0.025" units="cm"/>
      <inkml:brushProperty name="height" value="0.025" units="cm"/>
    </inkml:brush>
  </inkml:definitions>
  <inkml:trace contextRef="#ctx0" brushRef="#br0">1 1 16111,'0'0'3556,"58"15"-1955,-16-11 385,12 0-865,6-2-448,6 2-257,-1-1-224,-4-1-160,-13 2-288,-10 3-865,-14-1-577,-21-1-672,-6 0-1762,-25-1-3523</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322"/>
    </inkml:context>
    <inkml:brush xml:id="br0">
      <inkml:brushProperty name="width" value="0.05" units="cm"/>
      <inkml:brushProperty name="height" value="0.05" units="cm"/>
    </inkml:brush>
  </inkml:definitions>
  <inkml:trace contextRef="#ctx0" brushRef="#br0">0 193 12347,'52'2'5751,"-1"3"-3291,-27-1-2400,0-2-1,0-1 1,1-1 0,-1-1 0,29-5-1,-19-1 244,44-15-1,-63 17-125,0-1-1,-1-1 0,0-1 1,0 0-1,16-12 1,4-8-74,35-24 286,-60 46-129,0 0 0,0 1 0,1 0 0,0 1 0,18-6 0,-27 10-223,0 0 0,0 0 0,0 0 0,0 0 1,0 0-1,0 0 0,0 0 0,0 0 0,0 0 0,0 1 0,0-1 1,0 0-1,0 1 0,0-1 0,0 0 0,0 1 0,0 0 0,-1-1 0,1 1 1,0-1-1,0 1 0,0 0 0,-1-1 0,1 1 0,0 0 0,-1 0 0,1 0 1,-1 0-1,1 0 0,-1-1 0,1 1 0,-1 0 0,0 0 0,1 2 1,-1-3-55,1 1 0,-1 0 0,0 0 0,0-1 0,0 1 1,0 0-1,1 0 0,-1 0 0,0 0 0,0-1 0,0 1 1,-1 0-1,1 0 0,0 0 0,0-1 0,0 1 0,-1 0 1,1 0-1,0 0 0,-1-1 0,1 1 0,0 0 0,-1-1 1,1 1-1,-1 0 0,1-1 0,-1 1 0,0-1 0,1 1 1,-1-1-1,0 1 0,1-1 0,-1 1 0,0-1 0,1 1 1,-1-1-1,0 0 0,0 0 0,0 1 0,0-1 0,-13 2-1179</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6.692"/>
    </inkml:context>
    <inkml:brush xml:id="br0">
      <inkml:brushProperty name="width" value="0.05" units="cm"/>
      <inkml:brushProperty name="height" value="0.05" units="cm"/>
    </inkml:brush>
  </inkml:definitions>
  <inkml:trace contextRef="#ctx0" brushRef="#br0">1 77 16179,'0'0'81,"0"3"514,0 1 0,0-1 1,0 0-1,1 1 0,-1-1 1,3 6-1,-3-9-571,0 1-1,1 0 1,-1-1 0,1 1 0,-1 0 0,1-1-1,-1 1 1,1-1 0,-1 1 0,1-1 0,-1 1-1,1-1 1,0 1 0,-1-1 0,1 0 0,0 1-1,-1-1 1,1 0 0,0 0 0,-1 1 0,1-1-1,0 0 1,0 0 0,-1 0 0,1 0 0,0 0-1,0 0 1,0 0 0,-1 0 0,1 0 0,0 0-1,-1-1 1,1 1 0,0 0 0,0 0 0,-1-1-1,2 0 1,6-3-14,1 0 0,-1-1-1,0 0 1,-1 0 0,1-1 0,-1 0-1,11-12 1,26-21 126,-40 37-93,0-1 0,0 1 0,0-1 0,0 1 0,1 1-1,-1-1 1,1 0 0,0 1 0,8-1 0,-10 2 37,0 0-1,0 0 1,0 0-1,0 1 1,0 0-1,0-1 1,0 1 0,0 0-1,-1 0 1,1 1-1,0-1 1,-1 0-1,1 1 1,-1 0-1,1 0 1,-1 0 0,0 0-1,0 0 1,0 0-1,0 0 1,0 1-1,0-1 1,0 0 0,2 6-1,2 3 393,-1 0 0,0 1 0,0 0 0,3 18 0,-4-18-143,6 37 829,-10-45-1104,0-1 0,0 1 0,0 0 0,-1-1 0,1 1 0,-1-1 0,0 1 1,0 0-1,0-1 0,0 0 0,-1 1 0,-1 2 0,-6 8-16,0-1 1,-1 0 0,-1 0-1,0-1 1,-20 17 0,15-18-1282</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220"/>
    </inkml:context>
    <inkml:brush xml:id="br0">
      <inkml:brushProperty name="width" value="0.05" units="cm"/>
      <inkml:brushProperty name="height" value="0.05" units="cm"/>
    </inkml:brush>
  </inkml:definitions>
  <inkml:trace contextRef="#ctx0" brushRef="#br0">11 824 22621,'-4'9'435,"-3"8"488,8-14-148,4-11 338,191-280-664,-9 14-338,-146 210-96,-10 12 20,3 2 1,44-51-1,-77 100-29,0-1 1,0 1-1,0 0 0,1-1 0,-1 1 0,1 0 0,-1 0 0,1 0 1,-1 0-1,1 0 0,0 0 0,2 0 0,-4 1-3,1 0 0,0 0 0,-1 0 0,1 0 1,0 1-1,-1-1 0,1 0 0,0 0 0,-1 1 0,1-1 0,-1 1 0,1-1 0,-1 0 1,1 1-1,-1-1 0,1 1 0,-1-1 0,1 1 0,-1-1 0,1 1 0,-1-1 0,0 1 1,1 0-1,-1-1 0,0 1 0,0 0 0,1-1 0,-1 1 0,0 0 0,0-1 0,0 1 0,0 0 1,0 0-1,8 40 52,-2 0 0,-2 0 0,-2 1 1,-3 54-1,0-2 99,28 174-288,-23-242-12,-4-24-906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424"/>
    </inkml:context>
    <inkml:brush xml:id="br0">
      <inkml:brushProperty name="width" value="0.05" units="cm"/>
      <inkml:brushProperty name="height" value="0.05" units="cm"/>
    </inkml:brush>
  </inkml:definitions>
  <inkml:trace contextRef="#ctx0" brushRef="#br0">0 153 23085,'0'0'2600,"0"-2"-1383,21-28-561,0 14-280,7-5-232,6 0-56,4 0-80,4 0-8,2 9-72,1 3-256,-4 9-1352</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4.693"/>
    </inkml:context>
    <inkml:brush xml:id="br0">
      <inkml:brushProperty name="width" value="0.05" units="cm"/>
      <inkml:brushProperty name="height" value="0.05" units="cm"/>
    </inkml:brush>
  </inkml:definitions>
  <inkml:trace contextRef="#ctx0" brushRef="#br0">6 0 23093,'-3'16'768,"3"7"88,-2 5-336,2 17-400,2 8-104,-1 12 0,5 3-16,-5-5 8,3-4 8,-1-13-128,1-6-368,-2-17-688</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097"/>
    </inkml:context>
    <inkml:brush xml:id="br0">
      <inkml:brushProperty name="width" value="0.05" units="cm"/>
      <inkml:brushProperty name="height" value="0.05" units="cm"/>
    </inkml:brush>
  </inkml:definitions>
  <inkml:trace contextRef="#ctx0" brushRef="#br0">0 113 21437,'16'-13'292,"1"1"0,0 1 1,0 0-1,1 2 1,0 0-1,1 1 1,0 1-1,34-9 1,-27 11-258,1 0 1,0 2-1,0 1 0,0 1 1,53 5-1,-70-3 61,-1 1 1,1 0-1,0 0 0,0 1 1,-1 0-1,0 1 0,0 0 1,0 0-1,0 1 0,0 0 0,-1 1 1,0 0-1,0 0 0,-1 1 1,0 0-1,0 0 0,0 0 1,-1 1-1,0 0 0,0 0 0,-1 1 1,0 0-1,5 14 0,-1 3 109,-1 1 0,-1-1-1,-1 1 1,-1 0 0,-2 1 0,-1-1-1,-1 1 1,-1-1 0,-2 1-1,0-1 1,-13 50 0,12-64-111,-1 0 1,-1 0-1,0-1 1,-1 1-1,0-1 1,-1-1-1,0 1 1,-1-1-1,0-1 1,-10 11-1,6-9-15,-1-1-1,-1 0 1,0 0 0,0-2-1,-1 0 1,0 0 0,-21 7-1,11-6-44,1-1 0,-2-2 0,1-1-1,-1 0 1,1-2 0,-1-1 0,0-1 0,-51-4-1,72 2-35,0 0-1,1-1 1,-1 0-1,1 0 1,0 0-1,-1 0 1,1-1-1,0 0 1,-5-2-1,7 2-2,0 1 0,0-1 0,1 0 0,-1 1 0,1-1-1,-1 0 1,1 0 0,0 0 0,-1 0 0,1 0 0,0-1 0,0 1-1,1 0 1,-1 0 0,0-1 0,1 1 0,-1 0 0,1-1-1,0-3 1,0-9-312,0 1-1,2 0 1,-1 0 0,7-24-1,0 3-1462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15.861"/>
    </inkml:context>
    <inkml:brush xml:id="br0">
      <inkml:brushProperty name="width" value="0.05" units="cm"/>
      <inkml:brushProperty name="height" value="0.05" units="cm"/>
    </inkml:brush>
  </inkml:definitions>
  <inkml:trace contextRef="#ctx0" brushRef="#br0">1 1 22261,'0'0'888,"0"2"176,3 31-256,-3-10-360,0 6-135,2 6-177,2 4-64,1 5-56,4 5-16,1 0 0,-5-2 0,4-12-937,-2-9-423</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900"/>
    </inkml:context>
    <inkml:brush xml:id="br0">
      <inkml:brushProperty name="width" value="0.05" units="cm"/>
      <inkml:brushProperty name="height" value="0.05" units="cm"/>
    </inkml:brush>
  </inkml:definitions>
  <inkml:trace contextRef="#ctx0" brushRef="#br0">3 0 11498,'-1'21'218,"0"-8"273,0 1 0,1-1 1,1 1-1,0-1 0,3 15 0,15 45 12,-3 2 0,8 103-1,-16 152 3131,-11-289-3023,3-39-486,0 2-92,18 181-24,3 68 44,-20-223-166,1 35-490,-8 79 0,6-112 58,1 0 1,11 60-1,-2-26-211,17 238-2155,-24-103 4847,-3-183-1625,1 0-1,1 0 1,1 0 0,6 25 0,4 16-167,2 57 617,-5 0 0,-5 129 1,-7-214 301,2-32-1058,0 1 0,0 0 0,0 0-1,0-1 1,0 1 0,0 0-1,0 0 1,0-1 0,0 1-1,0 0 1,0 0 0,0 0-1,0-1 1,-1 1 0,1 0-1,0 0 1,0 0 0,0-1-1,0 1 1,0 0 0,-1 0 0,1 0-1,0 0 1,0 0 0,0-1-1,-1 1 1,1 0 0,0 0-1,0 0 1,0 0 0,-1 0-1,1 0 1,0 0 0,0 0-1,0 0 1,-1 0 0,1 0-1,0 0 1,0 0 0,-1 0 0,1 0-1,0 0 1,0 0 0,-1 0-1,1 0 1,0 0 0,0 0-1,0 0 1,-1 0 0,1 0-1,0 0 1,0 1 0,0-1-1,-1 0 1,1 0 0,0 0-1,0 0 1,0 0 0,-1 1-1,0-1-2,0 1-1,1 0 0,-1-1 0,0 1 1,0 0-1,0 0 0,1 0 0,-1-1 0,0 1 1,0 0-1,1 0 0,-1 0 0,0 1 1,1 6 5,0 0 0,0 0 0,0 0 0,1 0 0,2 11 0,1 9 16,4 46 62,-3 101-1,-6-164-54,0-9-11,0 5-81,1 8 88,-1 1 0,2 0 1,0-1-1,5 24 0,-2-15-163,0 35-1</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1.703"/>
    </inkml:context>
    <inkml:brush xml:id="br0">
      <inkml:brushProperty name="width" value="0.05" units="cm"/>
      <inkml:brushProperty name="height" value="0.05" units="cm"/>
    </inkml:brush>
  </inkml:definitions>
  <inkml:trace contextRef="#ctx0" brushRef="#br0">0 1 12667,'1'17'1052,"-2"-11"-548,1-1 1,0 0-1,1 0 1,-1 1-1,1-1 1,0 0-1,1 0 1,-1 0-1,4 6 1,-4-8 14,1 8-228,9 36-275,-2 1 0,3 87 0,-13 104 130,-9-88-412,9-149-331,-5 7-856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22.030"/>
    </inkml:context>
    <inkml:brush xml:id="br0">
      <inkml:brushProperty name="width" value="0.05" units="cm"/>
      <inkml:brushProperty name="height" value="0.05" units="cm"/>
    </inkml:brush>
  </inkml:definitions>
  <inkml:trace contextRef="#ctx0" brushRef="#br0">7 0 17404,'-7'9'2096,"7"-7"-2016,0 36 8,4 1 336,5 12 208,-2 17 89,5 4-153,-3 0-224,-6-4-144,3-10-168,-5-9-16,3-19-304,-2-11-224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568"/>
    </inkml:context>
    <inkml:brush xml:id="br0">
      <inkml:brushProperty name="width" value="0.025" units="cm"/>
      <inkml:brushProperty name="height" value="0.025" units="cm"/>
    </inkml:brush>
  </inkml:definitions>
  <inkml:trace contextRef="#ctx0" brushRef="#br0">1 0 11243,'0'0'14285,"83"32"-12587,-26-32-257,8 0-608,2 0-673,-2 0-224,-9-2-1505,-12-2-1923,-14-4-1857,-12-2-1505</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3.625"/>
    </inkml:context>
    <inkml:brush xml:id="br0">
      <inkml:brushProperty name="width" value="0.05" units="cm"/>
      <inkml:brushProperty name="height" value="0.05" units="cm"/>
    </inkml:brush>
  </inkml:definitions>
  <inkml:trace contextRef="#ctx0" brushRef="#br0">0 67 12147,'1'-3'484,"0"0"0,0 0 0,0 0 0,0 0 0,1 1 0,-1-1 0,1 0 0,-1 1 0,1-1 0,0 1 0,0-1 0,0 1 0,1 0 0,-1 0 0,5-4 0,-2 3-220,1 0-1,-1 1 0,0-1 0,1 1 1,0 0-1,-1 1 0,1 0 1,6-1-1,2 0-229,0 1 0,0 1 0,0 1 0,1 0 0,-1 0 0,22 7 0,-11-1 24,36 18-1,-42-16-26,1-1 1,0-1-1,40 8 1,192 12 81,-235-27-97,0-1-1,0-1 1,0 0 0,29-8 0,25-4 40,-47 13-21,0 1 1,0 2 0,-1 0-1,1 2 1,0 0-1,35 12 1,-33-9 95,0 0 1,1-2-1,0-1 0,39 1 0,-48-7 57,0 0-1,0-1 0,0-1 1,22-9-1,-18 6 21,40-7 0,-55 13-203,1 0 1,-1 1-1,1-1 0,0 2 1,-1-1-1,1 1 1,0 0-1,-1 1 1,9 3-1,25 7 84,-39-12-57,3-2-173,-3 1 1579</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016"/>
    </inkml:context>
    <inkml:brush xml:id="br0">
      <inkml:brushProperty name="width" value="0.05" units="cm"/>
      <inkml:brushProperty name="height" value="0.05" units="cm"/>
    </inkml:brush>
  </inkml:definitions>
  <inkml:trace contextRef="#ctx0" brushRef="#br0">0 12 16636,'6'2'887,"-1"1"0,1-1 0,0 0 1,-1 0-1,8 1 0,-8-3-812,0 0-1,-1 1 0,1-2 0,0 1 0,-1-1 0,1 1 0,-1-1 0,1 0 1,-1-1-1,1 1 0,5-4 0,-4 3 56,-1-1 0,1 1 0,1 0 0,-1 0 0,0 1 0,10-2 0,-14 3-62,0 0 1,-1 1-1,1-1 0,0 0 0,-1 0 0,1 1 0,0-1 0,-1 1 0,1-1 0,0 1 0,-1 0 0,1 0 0,-1 0 0,1 0 0,-1 0 0,0 0 0,1 0 0,-1 0 0,0 0 0,0 1 0,0-1 0,0 0 0,0 1 0,0-1 0,0 1 0,0 0 0,-1-1 0,2 4 0,0 2 159,0 0 0,-1 0 0,0 1 0,0-1 0,0 1 0,-1-1 1,0 1-1,-1-1 0,0 1 0,0-1 0,0 0 0,-1 1 0,0-1 0,-1 0 0,0 0 0,-4 9 0,-6 8-38,0-1-1,-1-1 1,-21 26-1,33-47-196,-1 4-34,0-1 1,0 0 0,-1-1-1,1 1 1,-1-1-1,0 1 1,-4 2-1,7-5-559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4.983"/>
    </inkml:context>
    <inkml:brush xml:id="br0">
      <inkml:brushProperty name="width" value="0.05" units="cm"/>
      <inkml:brushProperty name="height" value="0.05" units="cm"/>
    </inkml:brush>
  </inkml:definitions>
  <inkml:trace contextRef="#ctx0" brushRef="#br0">1 6 17164,'0'3'6563,"19"6"-5313,81 15-355,-57-12-869,-18-5-15,0 0 0,0-1 0,1-2 0,0-1 0,39 0 0,11-9-12,0-3 0,-1-4 0,84-25 0,-142 33 54,0 1-1,-1 1 0,1 0 0,1 2 1,-1-1-1,0 2 0,0 1 1,33 4-1,-45-4-15,-1 0-1,1 0 1,0 0 0,1-1 0,-1 0-1,0 0 1,0 0 0,0 0 0,0-1-1,0 0 1,0 0 0,6-3-1,-10 4 38</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05.358"/>
    </inkml:context>
    <inkml:brush xml:id="br0">
      <inkml:brushProperty name="width" value="0.05" units="cm"/>
      <inkml:brushProperty name="height" value="0.05" units="cm"/>
    </inkml:brush>
  </inkml:definitions>
  <inkml:trace contextRef="#ctx0" brushRef="#br0">0 33 18988,'16'-4'1201,"5"-3"-182,0 1 0,0 0-1,34-2 1,-50 7-941,1 1 0,-1 0-1,1 0 1,-1 0 0,0 1 0,1 0-1,-1 0 1,1 0 0,-1 1-1,0 0 1,0 0 0,0 0 0,0 0-1,0 1 1,-1 0 0,1 0 0,-1 0-1,1 0 1,5 7 0,-9-8 49,0 0 0,0-1-1,0 1 1,0 0 0,0 0 0,0 0 0,-1 0 0,1 0 0,-1 0-1,1 0 1,-1 0 0,0 0 0,0 0 0,1 0 0,-2 2 0,-4 34 701,2-23-603,-7 42 26,-2 0 0,-2-1 0,-28 68 0,42-122-268,-1-1-1,0 1 0,0 0 1,0 0-1,0-1 1,0 1-1,0 0 0,-1-1 1,1 1-1,0-1 0,-1 1 1,1-1-1,-1 0 1,1 0-1,-1 0 0,0 0 1,-3 2-1,-5-6-1229</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5.727"/>
    </inkml:context>
    <inkml:brush xml:id="br0">
      <inkml:brushProperty name="width" value="0.05" units="cm"/>
      <inkml:brushProperty name="height" value="0.05" units="cm"/>
    </inkml:brush>
  </inkml:definitions>
  <inkml:trace contextRef="#ctx0" brushRef="#br0">1 657 18956,'0'0'4850,"8"0"-4763,5-4-72,28-15 26,-34 16 26,0-2 11,-3-5-46,17-27 26,-15 27-14,-3 7-25,9-6-13,28-23 2,2 1-1,68-39 1,-86 58-9,-18 8 6,0 1 1,0 0-1,0 0 1,0 0-1,1 1 1,-1 0-1,1 0 0,7-1 1,-3 2 5,0-1 1,0-1-1,-1 0 1,1-1 0,13-6-1,-16 7-5,-3 1-1,7-5 5,-1-5-9,28-20 1,-34 27-8,4 0-41,4 6 36,1-3 16,31-2 92,-33 1-92,26-9-4,30-7 31,-37 8-8,7-3-24,-30 10 1,0 1-1,0 1 1,16-4-1,14-2-2,-26 4 0,-1 1 0,1-2 0,-1 1 0,0-2-1,-1 1 1,0-1 0,16-12 0,-18 11 7,0 1-1,1 0 1,0 1 0,9-5 0,-10 7-1,0-2 1,0 1-1,-1-1 1,0 0 0,1-1-1,7-7 1,-9 6-6,1 1 0,-1 0 1,1 1-1,1-1 0,-1 1 0,1 1 1,0 0-1,12-6 0,23-2 49,-6-4-46,-26 13 1765</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46.410"/>
    </inkml:context>
    <inkml:brush xml:id="br0">
      <inkml:brushProperty name="width" value="0.05" units="cm"/>
      <inkml:brushProperty name="height" value="0.05" units="cm"/>
    </inkml:brush>
  </inkml:definitions>
  <inkml:trace contextRef="#ctx0" brushRef="#br0">18 41 21741,'-18'-3'2524,"25"-3"301,31-4-1781,-7 5-1049,1-1 19,1 1 0,0 2 0,0 1 0,44 3 0,-74 10 80,-2-3-66,0 1 0,0 0 0,-1-1 0,-1 1 0,1-1 1,-1 1-1,-1-1 0,0 0 0,-4 12 0,-13 27 229,-35 60 0,34-71-186,2 1 1,-25 72-1,42-107-67,1-4-373,0 1-370</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155"/>
    </inkml:context>
    <inkml:brush xml:id="br0">
      <inkml:brushProperty name="width" value="0.05" units="cm"/>
      <inkml:brushProperty name="height" value="0.05" units="cm"/>
    </inkml:brush>
  </inkml:definitions>
  <inkml:trace contextRef="#ctx0" brushRef="#br0">209 1 20348,'-1'0'929,"-1"0"-425,0 0-64,0 0-96,-1 0-80,-53 0-56,54 0-64,-38 12-120,15-3-56,-12-1-608,-1 6 152</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358"/>
    </inkml:context>
    <inkml:brush xml:id="br0">
      <inkml:brushProperty name="width" value="0.05" units="cm"/>
      <inkml:brushProperty name="height" value="0.05" units="cm"/>
    </inkml:brush>
  </inkml:definitions>
  <inkml:trace contextRef="#ctx0" brushRef="#br0">522 0 14027,'-37'7'1248,"-3"-3"185,-2 3-689,-5-7-368,-1-2 8,-1 0-192,2-5-88,5 4 72,0-1 56,9 4 32,1 0 8,1 0-224,-1 0-360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484"/>
    </inkml:context>
    <inkml:brush xml:id="br0">
      <inkml:brushProperty name="width" value="0.05" units="cm"/>
      <inkml:brushProperty name="height" value="0.05" units="cm"/>
    </inkml:brush>
  </inkml:definitions>
  <inkml:trace contextRef="#ctx0" brushRef="#br0">417 0 18380,'-52'12'768,"-1"2"-344,2 0-184,6 2-120,1-4-48,2-5-16,0 0-112,-2-7-656,0-1-464</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1.673"/>
    </inkml:context>
    <inkml:brush xml:id="br0">
      <inkml:brushProperty name="width" value="0.05" units="cm"/>
      <inkml:brushProperty name="height" value="0.05" units="cm"/>
    </inkml:brush>
  </inkml:definitions>
  <inkml:trace contextRef="#ctx0" brushRef="#br0">799 4 7138,'-50'0'688,"-3"-4"688,6 4-512,1 4 112,2 5 129,-1-1 943,-2 3-664,-2-4-471,-4-5-481,-1-2-96,-8-4-56,1-3-16,-4 0-192,2 2-144,4 1 432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903"/>
    </inkml:context>
    <inkml:brush xml:id="br0">
      <inkml:brushProperty name="width" value="0.025" units="cm"/>
      <inkml:brushProperty name="height" value="0.025" units="cm"/>
    </inkml:brush>
  </inkml:definitions>
  <inkml:trace contextRef="#ctx0" brushRef="#br0">58 1 7655,'0'0'7447,"9"0"-3795,8 1-2833,1 0-1,0 2 1,-1 0 0,1 1 0,17 7-1,-25-8-621,0 1 0,0 0 0,0 0 0,0 1 0,-1 1 0,1 0 0,-1 0 0,-1 1 0,1 0 0,10 11-1,-17-14-176,1 0-1,-1-1 0,1 1 0,-1 0 0,0 0 0,-1 0 1,1 1-1,-1-1 0,1 0 0,-1 1 0,-1-1 0,1 1 1,-1-1-1,1 1 0,-2 4 0,1-1 22,-2 0-1,1 1 1,-1-1 0,0-1-1,-1 1 1,0 0 0,-7 12-1,-3 3 65,-2-1 0,-1 0 0,-36 37 0,33-37-184,-2-2 0,-40 30 0,23-27-2509,-2-7-3721,12-12-8334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041"/>
    </inkml:context>
    <inkml:brush xml:id="br0">
      <inkml:brushProperty name="width" value="0.05" units="cm"/>
      <inkml:brushProperty name="height" value="0.05" units="cm"/>
    </inkml:brush>
  </inkml:definitions>
  <inkml:trace contextRef="#ctx0" brushRef="#br0">29 156 12595,'0'-3'9642,"-2"1"-8274,0 0-152,1 0-400,-1 1-175,0-3-329,0 1-128,1-1-120,-12-52-8,13 54 16,0-45-712,-3 17-513</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212"/>
    </inkml:context>
    <inkml:brush xml:id="br0">
      <inkml:brushProperty name="width" value="0.05" units="cm"/>
      <inkml:brushProperty name="height" value="0.05" units="cm"/>
    </inkml:brush>
  </inkml:definitions>
  <inkml:trace contextRef="#ctx0" brushRef="#br0">7 209 22701,'0'0'696,"0"-2"48,-7-40-352,7 14-312,2 0-16,2-7-584,1-2-360,-3 0-536</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02.368"/>
    </inkml:context>
    <inkml:brush xml:id="br0">
      <inkml:brushProperty name="width" value="0.05" units="cm"/>
      <inkml:brushProperty name="height" value="0.05" units="cm"/>
    </inkml:brush>
  </inkml:definitions>
  <inkml:trace contextRef="#ctx0" brushRef="#br0">10 85 19740,'-4'-6'1192,"1"-1"-231,1-3-425,2-4-336,2-5-360,1-9 840</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530"/>
    </inkml:context>
    <inkml:brush xml:id="br0">
      <inkml:brushProperty name="width" value="0.05" units="cm"/>
      <inkml:brushProperty name="height" value="0.05" units="cm"/>
    </inkml:brush>
  </inkml:definitions>
  <inkml:trace contextRef="#ctx0" brushRef="#br0">0 0 17708,'0'25'2072,"2"6"129,2 8-1481,1 6-160,0 4-376,0 2-80,2 2-72,2-1-8,-2 3 0,2 1 8,-2 0-704,2 1 496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19.894"/>
    </inkml:context>
    <inkml:brush xml:id="br0">
      <inkml:brushProperty name="width" value="0.05" units="cm"/>
      <inkml:brushProperty name="height" value="0.05" units="cm"/>
    </inkml:brush>
  </inkml:definitions>
  <inkml:trace contextRef="#ctx0" brushRef="#br0">8 1 19108,'-2'54'1468,"-3"249"4374,9-151-6662,10 1-4263,2 41 1376,-9 102 3992,-4-115 279,-2-168-512,17 499 1191,-7-435-1116,-8-57-297,2 18-103</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029"/>
    </inkml:context>
    <inkml:brush xml:id="br0">
      <inkml:brushProperty name="width" value="0.05" units="cm"/>
      <inkml:brushProperty name="height" value="0.05" units="cm"/>
    </inkml:brush>
  </inkml:definitions>
  <inkml:trace contextRef="#ctx0" brushRef="#br0">1 1 9290,'1'71'704,"5"0"672,-3-5-519,-1-10 415,0-7-240,-2-14-720,0-7-96,0-14-192</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20.356"/>
    </inkml:context>
    <inkml:brush xml:id="br0">
      <inkml:brushProperty name="width" value="0.05" units="cm"/>
      <inkml:brushProperty name="height" value="0.05" units="cm"/>
    </inkml:brush>
  </inkml:definitions>
  <inkml:trace contextRef="#ctx0" brushRef="#br0">5 0 11450,'1'104'4105,"-1"71"1188,-3-139-4893,2-27-379,0 1 1,1-1-1,0 1 0,0-1 0,1 1 0,2 12 1,4 19 663,-1 1 1,-3 0-1,-2 63 1,-1-75 981,0-32-2572</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184"/>
    </inkml:context>
    <inkml:brush xml:id="br0">
      <inkml:brushProperty name="width" value="0.05" units="cm"/>
      <inkml:brushProperty name="height" value="0.05" units="cm"/>
    </inkml:brush>
  </inkml:definitions>
  <inkml:trace contextRef="#ctx0" brushRef="#br0">1 1 25229,'3'0'399,"0"1"0,1 0-1,-1 0 1,0 0 0,1 1-1,-1-1 1,0 1 0,0-1-1,0 1 1,0 0 0,4 4-1,33 30-1019,-36-32 877,30 34-251,11 10 12,-40-43-11,0-1 0,0 0 0,1 0 0,-1 0 0,1-1 0,0 1 0,8 2 0,-7-4-2,1 0-1,-1-1 1,1 0 0,0 0-1,-1-1 1,1 1-1,0-2 1,8 0-1,-12 0-10,0 1 0,0-1-1,-1 0 1,1 0 0,0 0-1,-1 0 1,1 0-1,-1-1 1,1 0 0,-1 0-1,0 0 1,0 0 0,0 0-1,0 0 1,0-1-1,0 0 1,0 1 0,2-5-1,0-7-554,-6-1-968</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2.430"/>
    </inkml:context>
    <inkml:brush xml:id="br0">
      <inkml:brushProperty name="width" value="0.05" units="cm"/>
      <inkml:brushProperty name="height" value="0.05" units="cm"/>
    </inkml:brush>
  </inkml:definitions>
  <inkml:trace contextRef="#ctx0" brushRef="#br0">0 1 26734,'11'40'416,"-6"4"-112,2 6-88,-3 6-144,-3 4-40,3 3-24,-1 0 0,-3-7 0,-5-7-8,0-12 16,1-11 0,1-13 32,6-36-2457</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3.748"/>
    </inkml:context>
    <inkml:brush xml:id="br0">
      <inkml:brushProperty name="width" value="0.05" units="cm"/>
      <inkml:brushProperty name="height" value="0.05" units="cm"/>
    </inkml:brush>
  </inkml:definitions>
  <inkml:trace contextRef="#ctx0" brushRef="#br0">1 295 25565,'0'0'1250,"0"-4"-795,7-42 80,-2 2-287,1 0 0,3 0 0,22-65 0,-30 105-190,4 7 7,-2 0-57,0 0 1,0 0 0,-1 0 0,1 1 0,-1-1-1,0 0 1,0 1 0,0 0 0,0-1 0,-1 1-1,0 0 1,1 4 0,12 59 50,-6-21-42,2 1-4,-6-25 0,1 1 0,1-1 0,16 36 1,-22-57-20,0-1 1,0 1 0,0-1 0,0 0 0,0 1 0,1-1 0,-1 1 0,0-1 0,0 0 0,0 1 0,1-1-1,-1 0 1,0 1 0,0-1 0,1 0 0,-1 1 0,0-1 0,1 0 0,-1 0 0,1 1 0,-1-1 0,0 0 0,1 0-1,-1 0 1,1 1 0,4-16-859,-3-21-821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6.842"/>
    </inkml:context>
    <inkml:brush xml:id="br0">
      <inkml:brushProperty name="width" value="0.025" units="cm"/>
      <inkml:brushProperty name="height" value="0.025" units="cm"/>
    </inkml:brush>
  </inkml:definitions>
  <inkml:trace contextRef="#ctx0" brushRef="#br0">43 26 7815,'0'0'15332,"2"11"-14227,0 38-32,-2 1-1,-1-1 0,-17 96 0,4-31-620,2-395 3036,10 258-3202,2 28-289,0 1-1,1-1 1,-1 1-1,1 0 1,0-1 0,1 0-1,-1 1 1,1-1 0,0 0-1,0 0 1,1 0-1,-1 0 1,1 0 0,0 0-1,1-1 1,-1 1-1,1-1 1,0 0 0,0 0-1,0-1 1,0 1 0,1-1-1,-1 0 1,1 0-1,0 0 1,0-1 0,11 4-1,-9-4 1,0 0-1,1-1 1,0 0-1,-1 0 1,1-1-1,0 0 0,-1 0 1,1-1-1,0 0 1,-1 0-1,1-1 1,-1 0-1,1 0 1,-1-1-1,0 0 1,0 0-1,0-1 1,-1 0-1,13-9 1,-10 6 11,0 0 0,0-1 0,-1 0 1,0-1-1,0 1 0,-1-2 0,0 1 1,-1-1-1,0 0 0,0 0 1,-1-1-1,-1 1 0,1-1 0,-2 0 1,0-1-1,0 1 0,-1 0 0,0-1 1,0-14-1,-2 26-8,0-1 0,0 0 0,0 0 0,0 0 0,0 1 0,0-1 0,0 0 0,0 0 0,0 0 0,0 1 0,0-1 0,0 0 0,-1 0 0,1 0 0,0 1 0,-1-1 0,1 0 0,0 0 0,-1 1 0,1-1 0,-1 0 0,1 1 0,-1-1 0,1 1 0,-1-1 0,0 1 0,1-1 0,-1 1 0,0-1 0,1 1 0,-1-1 0,0 1 0,0 0 0,1-1 0,-1 1 0,0 0 0,0 0 0,0 0 0,1 0 0,-1-1 0,0 1 0,0 0 0,0 0 0,1 0 0,-1 1 0,0-1 0,0 0 0,-1 0 0,-1 2 0,0-1 0,0 0 0,-1 1 0,1-1 0,0 1 0,0 0 0,0 0 0,1 0 0,-1 1 0,-4 4 0,-9 13 0,0 0 0,2 1 0,0 1 0,-15 36 0,22-43 0,1 0 0,0 0 0,2 1 0,-1 0 0,2 0 0,0 0 0,1 0 0,1 20 0,1-35 0,0 1 0,0-1 0,0 0 0,0 0 0,1 1 0,-1-1 0,0 0 0,1 0 0,-1 1 0,1-1 0,-1 0 0,1 0 0,0 0 0,0 0 0,-1 0 0,1 0 0,0 0 0,0 0 0,0 0 0,0-1 0,0 1 0,0 0 0,2 0 0,0 1 0,0-1 0,0 0 0,0 0 0,1 0 0,-1 0 0,0-1 0,1 0 0,6 1 0,1-2 0,0 0 0,0 0 0,-1-1 0,21-6 0,24-16-3960,-39 15-413,0-1 1,27-21 0,-20 11-8499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633"/>
    </inkml:context>
    <inkml:brush xml:id="br0">
      <inkml:brushProperty name="width" value="0.05" units="cm"/>
      <inkml:brushProperty name="height" value="0.05" units="cm"/>
    </inkml:brush>
  </inkml:definitions>
  <inkml:trace contextRef="#ctx0" brushRef="#br0">4 1 25397,'0'0'2545,"-1"2"-1733,0 1-749,1 1 1,-1-1-1,1 0 0,-1 0 0,1 0 1,0 0-1,0 0 0,1 1 0,-1-1 0,1 0 1,-1 0-1,2 3 0,16 47 14,-8-24-30,-3-7-34,0 2 3,0 0-1,2 0 1,22 42 0,-30-65-14,0 1 1,0-1-1,0 1 1,0-1-1,0 0 0,0 0 1,0 1-1,0-1 1,1 0-1,-1 0 1,0 0-1,1 0 1,-1-1-1,1 1 0,-1 0 1,3 0-1,-3-1 2,0 0-1,0 0 0,0 0 0,0 0 0,0 0 0,1 0 1,-1 0-1,0 0 0,0-1 0,0 1 0,0 0 0,0-1 1,0 1-1,0-1 0,0 1 0,0-1 0,2-1 0,2-2 13,0-1-1,0-1 0,-1 1 1,0-1-1,7-11 0,-7 12-11,20-29-225,1 2-1,46-46 1,-62 69-95,7-9-1076</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4.852"/>
    </inkml:context>
    <inkml:brush xml:id="br0">
      <inkml:brushProperty name="width" value="0.05" units="cm"/>
      <inkml:brushProperty name="height" value="0.05" units="cm"/>
    </inkml:brush>
  </inkml:definitions>
  <inkml:trace contextRef="#ctx0" brushRef="#br0">0 0 26094,'11'56'520,"-4"9"-136,3-3-56,-4 4-144,-5-1-80,3-4-48,-6-5-32,2-15-16,-2-13 8,-12-35-1880,9-20 231</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5.208"/>
    </inkml:context>
    <inkml:brush xml:id="br0">
      <inkml:brushProperty name="width" value="0.05" units="cm"/>
      <inkml:brushProperty name="height" value="0.05" units="cm"/>
    </inkml:brush>
  </inkml:definitions>
  <inkml:trace contextRef="#ctx0" brushRef="#br0">1 68 25493,'7'-7'110,"0"1"0,0-1 0,1 1 0,0 0 0,0 1 0,0 0 0,1 0-1,0 1 1,0 0 0,15-4 0,-21 7-99,0 0 0,0 0 0,0 1 0,0-1 0,0 1 0,0 0-1,0 0 1,0 0 0,0 0 0,0 0 0,0 0 0,0 1 0,0 0 0,0 0 0,0 0 0,0 0-1,0 0 1,0 0 0,-1 1 0,1-1 0,-1 1 0,1 0 0,-1 0 0,1 0 0,-1 0 0,0 0 0,0 0-1,0 0 1,0 1 0,0-1 0,-1 1 0,1 0 0,-1 0 0,1-1 0,-1 1 0,0 0 0,1 5-1,1 4 79,0 1-1,-1-1 0,-1 1 1,0 0-1,-1 0 0,0 0 1,-1 0-1,0-1 0,-1 1 1,0 0-1,-1-1 0,-1 1 1,0-1-1,-1 0 0,0 0 1,-7 11-1,-4 4 98,-1 0-1,-1-1 1,-1-1-1,-2-1 1,-31 29 0,51-52-184,-1 1-1,0-1 1,1 0 0,0 1 0,-1 0 0,1-1 0,0 1 0,0-1-1,0 1 1,0 0 0,0 0 0,0 0 0,0 0 0,1-1 0,-1 1-1,1 0 1,-1 0 0,1 4 0,0-5-4,1 0-1,0 1 1,-1-1 0,1 0 0,0 0-1,0 0 1,0 0 0,0 0-1,0 0 1,0 0 0,0 0-1,0 0 1,0-1 0,1 1-1,-1 0 1,0-1 0,0 1-1,1-1 1,-1 1 0,0-1 0,1 0-1,-1 1 1,0-1 0,1 0-1,-1 0 1,1 0 0,1 0-1,14 0-43,-1 0-1,0 0 0,1-2 0,-1 0 0,0-1 1,0 0-1,0-2 0,-1 0 0,1 0 0,-1-1 1,27-16-1,-13 0-432</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7.795"/>
    </inkml:context>
    <inkml:brush xml:id="br0">
      <inkml:brushProperty name="width" value="0.05" units="cm"/>
      <inkml:brushProperty name="height" value="0.05" units="cm"/>
    </inkml:brush>
  </inkml:definitions>
  <inkml:trace contextRef="#ctx0" brushRef="#br0">22 459 22093,'-9'-16'4619,"-1"-25"-4295,8 25-261,2 1-1,0-1 0,0 0 0,2 0 0,0 0 1,0 1-1,2-1 0,0 1 0,6-15 0,-7 22-65,0 1 0,0 0 0,1 0 0,-1 0 0,2 0 0,-1 0 0,1 1 0,0 0 0,0 0-1,1 1 1,0-1 0,0 1 0,0 0 0,0 1 0,1-1 0,0 1 0,0 0 0,0 1 0,14-5 0,152-34 73,-170 41-71,0 1-1,0 0 0,0 0 1,1 0-1,-1 0 0,0 1 1,0-1-1,0 1 0,0 0 1,0 0-1,0 0 0,0 0 1,0 1-1,0-1 0,0 1 1,-1-1-1,1 1 0,-1 0 1,1 0-1,-1 0 0,0 1 1,0-1-1,4 5 0,3 6 21,-1-1 0,0 2 0,10 21 0,-16-30-15,39 96 72,-40-98-18,0-5-44,0 0 0,0 1 0,0-1 1,0 0-1,-1 0 0,1 1 0,0-1 0,0-3 1,4-23 66,-1 5-46,1 0 0,1 0 0,12-30 0,-18 52-35,1 0 0,-1 0 0,0 1 0,1-1 0,-1 0 0,0 0 0,1 0 0,-1 1 0,1-1-1,0 0 1,-1 1 0,1-1 0,-1 1 0,1-1 0,0 0 0,-1 1 0,1 0 0,0-1 0,0 1 0,0-1 0,-1 1 0,1 0 0,0-1 0,0 1 0,1 0 0,25 7 10,-13-3-8,-14-3 1,5-2-161,2-12-445,-3 1 404,0 0 0,-1 0 0,0-1 1,-1 1-1,-1-1 0,1-13 0,-2 26 196,0 4 115,2 25-80,1 0-1,1 0 0,1-1 0,2 0 0,1 0 1,22 51-1,-28-73-30,1 0 0,0-1 0,0 1 0,1-1 1,-1 1-1,7 6 0,-8-11-2,-1 0 0,0 0 1,0 0-1,0 0 1,1 0-1,-1 0 0,0 0 1,1 0-1,-1-1 1,1 1-1,-1 0 0,1-1 1,-1 1-1,1-1 0,0 0 1,-1 0-1,1 1 1,0-1-1,-1 0 0,1 0 1,-1 0-1,1-1 1,0 1-1,-1 0 0,1-1 1,-1 1-1,1-1 0,-1 1 1,1-1-1,-1 0 1,3-1-1,3-4 2,0 0 0,0-1 0,0 0 0,-1 0 0,0-1 0,-1 1 0,0-1 0,0-1 0,4-9 0,11-15 28,-15 24-22,1 1 1,0 0 0,0 1 0,1-1 0,0 1-1,0 1 1,0-1 0,1 1 0,16-9-1,-19 12-6,0 1 0,0 1 0,0-1 0,0 1 0,0-1 0,0 1-1,0 1 1,0-1 0,0 1 0,1 0 0,-1 0 0,0 0 0,0 1 0,0 0-1,1 0 1,-1 0 0,0 1 0,-1-1 0,1 1 0,7 4 0,2 3 11,0 0 1,-1 1 0,-1 1-1,0 0 1,0 0 0,14 19 0,-20-23-6,-2-3 12,1-1 1,-1 1 0,1-1 0,-1 0 0,1-1-1,0 1 1,0-1 0,0 0 0,0 0-1,1 0 1,6 0 0,-6 0 15,0 0 1,1 0-1,-1 0 0,0 0 1,10 7-1,-14-7-26,0-1 0,0 1-1,0 0 1,0 0 0,-1 0 0,1 0 0,-1 0 0,1 0 0,-1 1 0,0-1 0,0 0-1,0 1 1,0-1 0,0 1 0,0-1 0,-1 1 0,1-1 0,-1 1 0,0 2-1,0 6 54,0 0-1,-1-1 1,0 1-1,-1-1 1,0 1-1,0-1 0,-2 0 1,1 0-1,-1 0 1,0 0-1,-1 0 1,0-1-1,-1 0 1,0 0-1,-13 14 0,18-21-100,-1 0 0,0-1-1,0 1 1,0 0 0,0-1-1,0 1 1,-1-1 0,1 0-1,0 0 1,-1 0 0,1 0-1,0 0 1,-1 0 0,1-1-1,-1 1 1,1-1 0,-6 0-1,-18-3-1445</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49.601"/>
    </inkml:context>
    <inkml:brush xml:id="br0">
      <inkml:brushProperty name="width" value="0.05" units="cm"/>
      <inkml:brushProperty name="height" value="0.05" units="cm"/>
    </inkml:brush>
  </inkml:definitions>
  <inkml:trace contextRef="#ctx0" brushRef="#br0">25 950 13643,'-7'28'3920,"5"-17"-1899,-1 0 1,-1 0-1,-4 11 0,10-27-1914,0 0 0,0 1-1,-1-1 1,0 0 0,1-5 0,-1 3-106,1 1 1,-1 0-1,1 0 1,4-9-1,7-11 9,0 0-1,2 1 0,1 0 1,1 1-1,1 1 0,1 1 1,1 1-1,1 0 0,1 2 1,0 0-1,2 1 0,0 2 1,1 0-1,0 2 0,47-19 1,153-47 11,-174 66-12,0 2 0,83-9 0,-55 14 4,435-60 52,-314 25-64,206-16 0,68 45-5,-374 18-16,-1 4 1,170 39-1,-202-31 16,308 60 71,-119-54-55,293-12 0,-218 2-12,-215-5 9,224-11-1,-55-50-14,-146 22 13,30-6 5,-58 11-19,125-12 1,64 29 24,-39 4-5,-105-9-7,144-5 12,-44 15-21,-200 0-1,0-3 0,86-20 0,48-33 2,10-3 19,64-17 9,-255 76-29,50-15 31,-54 18-36,-1 0 0,1 0-1,0 0 1,-1 1 0,1 0 0,-1 0 0,1 0 0,0 0-1,-1 1 1,8 2 0,-11-3-52,0 1 0,0-1 0,1 1 0,-1-1 0,0 1 1,0 0-1,0 0 0,0-1 0,0 1 0,-1 0 0,1 0 0,2 2 0,7 15-1019</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379"/>
    </inkml:context>
    <inkml:brush xml:id="br0">
      <inkml:brushProperty name="width" value="0.05" units="cm"/>
      <inkml:brushProperty name="height" value="0.05" units="cm"/>
    </inkml:brush>
  </inkml:definitions>
  <inkml:trace contextRef="#ctx0" brushRef="#br0">7 1109 19468,'-1'7'777,"-4"25"1999,5-32-2700,0 1 0,-1 0 0,1-1 1,0 1-1,0-1 0,0 1 1,0 0-1,0-1 0,0 1 0,0 0 1,0-1-1,0 1 0,0 0 1,1-1-1,-1 1 0,0-1 1,0 1-1,0 0 0,1-1 0,-1 1 1,0-1-1,1 1 0,-1-1 1,1 1-1,-1-1 0,0 1 0,1-1 1,-1 1-1,1-1 0,-1 1 1,1-1-1,0 0 0,-1 1 1,2-1-1,-2 0-38,1 0 0,0 0 1,-1 0-1,1-1 0,0 1 0,-1 0 0,1 0 1,0-1-1,-1 1 0,1 0 0,-1-1 1,1 1-1,0-1 0,-1 1 0,1-1 0,-1 1 1,1-2-1,7-7 176,0-1 1,-1 0-1,0 0 0,-1-1 1,0 0-1,5-15 0,25-79 517,-20 52-443,211-786 506,-211 767-774,-16 72-21,0 0 1,0-1 0,0 1 0,0 0-1,0 0 1,0 0 0,0 0 0,0 0-1,0 0 1,0 0 0,0 0 0,0-1-1,0 1 1,0 0 0,0 0 0,0 0-1,0 0 1,0 0 0,0 0 0,0 0-1,0 0 1,0 0 0,0-1 0,0 1-1,0 0 1,0 0 0,0 0 0,0 0-1,0 0 1,1 0 0,-1 0-1,0 0 1,0 0 0,0 0 0,0 0-1,0 0 1,0 0 0,0 0 0,0 0-1,0-1 1,0 1 0,1 0 0,-1 0-1,0 0 1,0 0 0,0 0 0,0 0-1,0 0 1,0 0 0,0 0 0,0 0-1,1 0 1,-1 0 0,0 1 0,0-1-1,0 0 1,0 0 0,0 0 0,0 0-1,0 0 1,0 0 0,0 0 0,0 0-1,1 0 1,-1 0 0,0 0 0,0 0-1,1 1 0,1 0-1,-1 0 1,0 0-1,0 0 0,1 1 1,-1-1-1,0 0 1,0 0-1,0 1 1,0-1-1,-1 0 0,1 1 1,0-1-1,0 1 1,-1-1-1,1 1 1,0 2-1,4 35 4,-2-15 4,22 163 65,16 85-27,-35-248-34,1 1-1,1-2 1,1 1-1,1-1 1,24 40-1,-33-62 33</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1.706"/>
    </inkml:context>
    <inkml:brush xml:id="br0">
      <inkml:brushProperty name="width" value="0.05" units="cm"/>
      <inkml:brushProperty name="height" value="0.05" units="cm"/>
    </inkml:brush>
  </inkml:definitions>
  <inkml:trace contextRef="#ctx0" brushRef="#br0">23 20 23589,'-10'7'1352,"3"0"601,2-2-585,5 4-768,3-2-232,9 2-224,1-2-72,4-4-48,2-1-24,-1-4 0,-2-3 0,5 0 72,-5-2-88,-2-2-504,-4-1-384,-8-6-1240,-6-5 1375</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208"/>
    </inkml:context>
    <inkml:brush xml:id="br0">
      <inkml:brushProperty name="width" value="0.05" units="cm"/>
      <inkml:brushProperty name="height" value="0.05" units="cm"/>
    </inkml:brush>
  </inkml:definitions>
  <inkml:trace contextRef="#ctx0" brushRef="#br0">4 477 24349,'-4'-1'4127,"4"1"-4056,7-11 795,17-15-895,13-4 136,1 3 1,70-39-1,94-33-143,-72 36 54,-106 51-9,-2-1 0,0-2 0,-1 0-1,0-2 1,-2 0 0,24-26 0,-21 23 31,-20 18 6,-2 3-68,3 4-530,-3-4-912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532"/>
    </inkml:context>
    <inkml:brush xml:id="br0">
      <inkml:brushProperty name="width" value="0.05" units="cm"/>
      <inkml:brushProperty name="height" value="0.05" units="cm"/>
    </inkml:brush>
  </inkml:definitions>
  <inkml:trace contextRef="#ctx0" brushRef="#br0">1 0 24533,'0'0'3049,"0"2"-1953,12 40-576,-5 0-200,3 19-160,-3 4-24,4 2-72,-1-3-24,6-16-32,-2-10 8,5-20 0,-1-11-8,-1-19-112,4-16-128,-1-29-968,3-14-864,-4-26-769</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2.719"/>
    </inkml:context>
    <inkml:brush xml:id="br0">
      <inkml:brushProperty name="width" value="0.05" units="cm"/>
      <inkml:brushProperty name="height" value="0.05" units="cm"/>
    </inkml:brush>
  </inkml:definitions>
  <inkml:trace contextRef="#ctx0" brushRef="#br0">6 0 13979,'-2'62'3561,"1"4"728,-1 10-2617,2-1-240,2 4-359,-4-2-73,2 0-336,0 0-240,3-7-216,6-3-88,-4-13-96,2-10-8,4-13 80,-2-8-208,5-11-848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199"/>
    </inkml:context>
    <inkml:brush xml:id="br0">
      <inkml:brushProperty name="width" value="0.025" units="cm"/>
      <inkml:brushProperty name="height" value="0.025" units="cm"/>
    </inkml:brush>
  </inkml:definitions>
  <inkml:trace contextRef="#ctx0" brushRef="#br0">182 180 13741,'0'0'10159,"-11"-4"-7143,3 1-2561,5 1-361,0 0-1,0 1 0,0-1 0,0 1 1,0 0-1,-1 0 0,1 0 0,0 1 0,-1-1 1,1 1-1,-1 0 0,1 0 0,-1 0 1,1 0-1,0 0 0,-1 1 0,1 0 1,-1-1-1,1 1 0,0 1 0,0-1 1,-4 2-1,-1 5-50,0-1 0,1 1 1,0 1-1,0-1 0,1 1 1,0 0-1,1 1 0,0 0 0,0-1 1,1 1-1,1 1 0,0-1 0,0 1 1,0-1-1,2 1 0,-1 0 0,1-1 1,1 20-1,0-29-41,0 1 1,1-1-1,-1 0 0,0 0 1,0 0-1,0 1 1,1-1-1,-1 0 0,1 0 1,-1 0-1,1 0 0,-1 0 1,1 0-1,0 0 0,0 0 1,-1 0-1,1 0 0,0 0 1,0 0-1,0 0 0,0-1 1,0 1-1,0 0 0,0-1 1,0 1-1,2 0 1,0 0 24,0-1 0,0 1 0,-1-1 0,1 0 1,0 0-1,0-1 0,0 1 0,-1 0 0,1-1 1,0 0-1,3-1 0,4-1 158,-1-1 0,0-1 0,0 1 0,0-2 0,13-10 0,-5 0-92,0-1 0,-1 0 0,-1-1 0,-1-1 0,-1 0-1,0-1 1,-1-1 0,-2 0 0,12-29 0,-95 217-93,68-153-15,1 1-1,0-1 1,1 0 0,1 1 0,0 0-1,1 21 1,1-35-28,0 0-1,0 0 1,0 0-1,0 0 1,0 0-1,0 0 0,0 0 1,1 0-1,-1-1 1,0 1-1,1 0 1,-1 0-1,1 0 1,-1 0-1,1-1 1,-1 1-1,1 0 0,-1 0 1,1-1-1,0 1 1,-1 0-1,1-1 1,0 1-1,0-1 1,0 1-1,-1-1 1,1 1-1,0-1 0,0 0 1,0 1-1,0-1 1,0 0-1,0 0 1,0 1-1,-1-1 1,1 0-1,0 0 1,0 0-1,0 0 0,0 0 1,0-1-1,0 1 1,0 0-1,0 0 1,0 0-1,0-1 1,0 1-1,-1-1 1,2 0-1,3-1-206,0 0-1,0 0 1,-1-1-1,1 1 1,-1-1 0,1 0-1,-1-1 1,4-3-1,6-10-1003,0 0 0,-1-1 0,-1 0 0,-1-1-1,0-1 1,12-33 0,-7 7-2727,20-92 0,-21 64-2831</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482"/>
    </inkml:context>
    <inkml:brush xml:id="br0">
      <inkml:brushProperty name="width" value="0.05" units="cm"/>
      <inkml:brushProperty name="height" value="0.05" units="cm"/>
    </inkml:brush>
  </inkml:definitions>
  <inkml:trace contextRef="#ctx0" brushRef="#br0">68 148 19212,'2'-4'547,"0"0"-43,-1 1 1,1-1-1,-1 0 0,1 0 0,-1 1 0,0-1 0,-1 0 0,1 0 0,-1 0 0,0 0 0,0 0 0,0 0 0,-1-7 0,1 11-458,0-1-1,-1 1 1,1-1-1,0 1 1,0 0-1,0-1 1,-1 1-1,1-1 1,0 1-1,0 0 1,-1-1-1,1 1 1,-1 0-1,1-1 1,0 1-1,-1 0 1,1 0-1,0-1 1,-1 1-1,1 0 1,-1 0-1,1 0 0,-1-1 1,1 1-1,-1 0 1,1 0-1,-1 0 1,1 0-1,-1 0 1,1 0-1,0 0 1,-1 0-1,1 0 1,-1 0-1,1 0 1,-1 0-1,1 1 1,-1-1-1,1 0 1,-1 0-1,1 0 1,0 1-1,-1-1 1,1 0-1,-1 0 1,1 1-1,0-1 0,-1 0 1,1 1-1,0-1 1,-1 0-1,1 1 1,0-1-1,0 1 1,-1 0-1,-18 24 328,13-12-356,0 0 0,1 0 0,0 0 0,1 1 1,1 0-1,0-1 0,-1 17 0,1 4-4,3 58 1,1-74-9,0 0 0,2 0 1,5 22-1,-8-38-5,1-1-1,-1 0 1,0 0-1,1 0 1,-1 1-1,0-1 1,1 0-1,0 0 1,-1 0-1,1 0 1,0 0-1,-1 0 1,1 0-1,0 0 1,0 0-1,0 0 1,0 0-1,0 0 1,0-1-1,0 1 1,1 1-1,-1-3 0,0 1 0,0 0 0,0 0 0,0 0 1,0 0-1,-1 0 0,1-1 0,0 1 0,0 0 0,0-1 0,0 1 0,-1-1 0,1 1 1,0-1-1,-1 1 0,1-1 0,0 0 0,-1 1 0,1-1 0,0 0 0,0-1 0,5-6-3,-1-1 0,0 0-1,7-17 1,8-24 17,13-55 0,-26 78 10,-1-1-1,-2 1 1,2-52-1,-6 74-9,-4 21-73,3 16 29,1-1 0,2 1-1,8 43 1,-3-24 31,-4-23 6,-3-16-5,1-1 1,1 1 0,0 0 0,0-1 0,1 1-1,0-1 1,7 14 0,-10-24-2,0-1 0,1 0 0,-1 0 0,0 1 0,0-1 0,0 0 0,0 0 0,0 0 0,0 1 0,1-1 0,-1 0 0,0 0 0,0 0 0,0 0 0,0 1 0,1-1 0,-1 0 0,0 0 0,0 0 0,0 0 0,1 0 0,-1 0 0,0 0 0,0 1 0,1-1 0,-1 0 0,0 0 0,0 0 0,1 0 0,-1 0 0,0 0-1,0 0 1,1 0 0,-1 0 0,0 0 0,0-1 0,1 1 0,-1 0 0,0 0 0,0 0 0,0 0 0,1 0 0,-1 0 0,0 0 0,0-1 0,0 1 0,1 0 0,-1 0 0,0 0 0,0 0 0,0-1 0,0 1 0,1 0 0,-1 0 0,0 0 0,0-1 0,8-17-1,-7 17 2,95-288 97,-81 242-83,-4 8-3,-8 24-4,1 1 0,11-24 0,-15 38-9,0 0 1,0 0-1,0 0 1,0 0-1,0 0 0,0 0 1,0 0-1,0 0 1,0 0-1,0 0 0,0 0 1,0 0-1,0 1 0,0-1 1,0 0-1,0 0 1,0 0-1,0 0 0,0 0 1,0 0-1,0 0 1,0 0-1,0 0 0,0 0 1,0 0-1,0 0 1,0 0-1,0 0 0,0 0 1,0 0-1,0 0 0,0 0 1,0 0-1,1 0 1,-1 0-1,0 0 0,0 0 1,0 0-1,0 0 1,0 0-1,0 0 0,0 0 1,0 0-1,0 0 0,0 0 1,0 0-1,0 0 1,0 0-1,0 0 0,0 0 1,1 0-1,-1 0 1,0 0-1,0 0 0,0 0 1,0 0-1,0 0 1,0 0-1,0 0 0,1 8-14,3 76 16,-8 94-1,3-157 51,0-17 22,3-10 25,18-75 123,-8 30-159,28-76 0,-40 125-62,1-1-1,1 0 0,-1 1 1,0-1-1,1 1 1,-1-1-1,1 1 1,0 0-1,-1 0 0,1 0 1,3-3-1,-5 5 0,1 0 0,-1 0 0,0 0 0,1 0 0,-1 0 0,1-1 0,-1 1 0,0 0 0,1 0 0,-1 0-1,1 0 1,-1 0 0,0 0 0,1 0 0,-1 0 0,1 0 0,-1 1 0,0-1 0,1 0 0,-1 0 0,0 0 0,1 0 0,-1 0-1,0 1 1,1-1 0,-1 0 0,1 1 0,10 18-30,-2 8 24,-2 1-1,0 0 1,2 34 0,3 88 35,-6-42-56,-1-118-914,1-19-514</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3.901"/>
    </inkml:context>
    <inkml:brush xml:id="br0">
      <inkml:brushProperty name="width" value="0.05" units="cm"/>
      <inkml:brushProperty name="height" value="0.05" units="cm"/>
    </inkml:brush>
  </inkml:definitions>
  <inkml:trace contextRef="#ctx0" brushRef="#br0">120 0 22981,'0'0'1450,"-10"5"2545,1 3-3919,1 1 0,0 1-1,0-1 1,1 1 0,0 1 0,0 0-1,1-1 1,1 2 0,0-1 0,-4 14 0,2-6-61,2-4-2,0 0 0,1 0 0,1 1 0,-3 28 0,6-41-20,25-32-5,-20 24 12,0 0 1,0-1-1,0 2 1,1-1-1,0 1 0,0 0 1,0 0-1,0 1 1,1-1-1,-1 1 0,1 1 1,10-4-1,-14 6-5,0-1 0,1 0-1,-1 1 1,0 0-1,1 0 1,-1 0 0,0 0-1,1 0 1,-1 1-1,0-1 1,1 1 0,-1 0-1,0 0 1,0 0 0,0 0-1,0 1 1,0-1-1,0 1 1,0 0 0,0 0-1,-1 0 1,1 0 0,-1 0-1,1 1 1,-1-1-1,0 1 1,0-1 0,3 6-1,-1 0 1,0 0 0,-1-1 0,0 1 0,-1 0 0,1 0 0,-2 1 0,1-1 0,-1 0 0,0 1 1,-1-1-1,0 1 0,0-1 0,-1 0 0,0 1 0,-3 10 0,1-7 95,0-1 1,-1 1-1,-1-1 1,1 0-1,-2 0 1,0 0-1,0-1 1,-1 0-1,0 0 1,-10 9-1,-34 28 419,51-47-530,-4 1-206,-3-13-608,-17-32-1247</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810"/>
    </inkml:context>
    <inkml:brush xml:id="br0">
      <inkml:brushProperty name="width" value="0.05" units="cm"/>
      <inkml:brushProperty name="height" value="0.05" units="cm"/>
    </inkml:brush>
  </inkml:definitions>
  <inkml:trace contextRef="#ctx0" brushRef="#br0">14 840 15555,'-6'89'5263,"-2"24"425,8-110-4835,1-3-812,0 0 0,-1 0 1,1-1-1,0 1 0,-1 0 0,1 0 0,0 0 0,-1-1 0,1 1 0,0 0 0,-1-1 1,1 1-1,-1-1 0,1 1 0,-1 0 0,1-1 0,-1 1 0,1-1 0,-1 1 1,1-1-1,-1 0 0,0 1 0,1-2 0,6-13 135,0 0 0,-2 0 0,6-24 0,-6 25-94,86-386 814,-29-9-640,-59 384-247,2-7 6,9-34-1,-13 62-26,12 21-26,-8-7 40,-1 0-1,-1 0 1,0 0 0,0 0 0,0 0-1,-2 0 1,2 13 0,1 6 4,116 550 20,-109-542-36,-3-14-179,-1 2-1,4 30 1,-12-45-1209,-5-4-922</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4.965"/>
    </inkml:context>
    <inkml:brush xml:id="br0">
      <inkml:brushProperty name="width" value="0.05" units="cm"/>
      <inkml:brushProperty name="height" value="0.05" units="cm"/>
    </inkml:brush>
  </inkml:definitions>
  <inkml:trace contextRef="#ctx0" brushRef="#br0">0 32 22317,'0'0'3881,"2"0"-3449,43 15-344,-20-11-56,5-6-16,3-3 0,-2-13-312,6-8-633</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339"/>
    </inkml:context>
    <inkml:brush xml:id="br0">
      <inkml:brushProperty name="width" value="0.05" units="cm"/>
      <inkml:brushProperty name="height" value="0.05" units="cm"/>
    </inkml:brush>
  </inkml:definitions>
  <inkml:trace contextRef="#ctx0" brushRef="#br0">159 1 23341,'-13'12'496,"0"1"0,1 1 0,1-1 0,0 2 1,1 0-1,0 0 0,-9 23 0,7-13-425,1 2 0,-13 52 0,20-62-72,1 0 1,1 1-1,0-1 0,1 1 1,2 33-1,0-48 0,-1 0 0,0 0 0,1 0-1,0 0 1,-1 0 0,1-1 0,0 1-1,0 0 1,1 0 0,-1-1 0,1 1 0,-1-1-1,1 0 1,0 1 0,4 3 0,-4-4 0,1-1 0,-1 1 1,1-1-1,0 0 1,0 0-1,-1 0 0,1 0 1,0-1-1,0 1 1,0-1-1,0 0 0,0 1 1,0-1-1,0-1 1,6 0-1,26-3 28,-18 1-17,0 1-1,0 1 1,0 0-1,25 3 1,-37-2-11,0 1-1,-1 0 1,1 1 0,-1-1-1,0 1 1,1-1-1,-1 1 1,0 1 0,0-1-1,0 0 1,0 1 0,0 0-1,-1 0 1,1 0 0,-1 0-1,0 1 1,0-1 0,0 1-1,0 0 1,-1 0 0,3 5-1,0 3 61,-1-1 0,0 1 0,0 0 0,-2 0 0,1 0 0,-2 0-1,1 0 1,-2 0 0,0 0 0,0 1 0,-4 22 0,3-25 26,-1-1 0,0 0-1,-1 1 1,0-1 0,0 0 0,-1-1 0,0 1 0,-1-1 0,0 1-1,0-1 1,-1 0 0,0-1 0,0 0 0,-1 0 0,-12 11 0,14-15-95,1 0 1,-1-1 0,1 1 0,-1-1-1,0 0 1,0 0 0,0 0 0,0-1-1,-1 0 1,1 0 0,0 0 0,0-1-1,-1 0 1,1 0 0,0 0 0,-1 0 0,1-1-1,0 0 1,0 0 0,-1-1 0,1 1-1,0-1 1,0 0 0,1 0 0,-1-1-1,0 1 1,1-1 0,-7-5 0,-4-12 891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5.775"/>
    </inkml:context>
    <inkml:brush xml:id="br0">
      <inkml:brushProperty name="width" value="0.05" units="cm"/>
      <inkml:brushProperty name="height" value="0.05" units="cm"/>
    </inkml:brush>
  </inkml:definitions>
  <inkml:trace contextRef="#ctx0" brushRef="#br0">28 162 23125,'-17'16'1752,"6"-6"2169,11-8-3649,0 0 16,32-7-256,-6-15-32,5-13-16,6-5 56,2-8-592,1-3-808</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025"/>
    </inkml:context>
    <inkml:brush xml:id="br0">
      <inkml:brushProperty name="width" value="0.05" units="cm"/>
      <inkml:brushProperty name="height" value="0.05" units="cm"/>
    </inkml:brush>
  </inkml:definitions>
  <inkml:trace contextRef="#ctx0" brushRef="#br0">58 0 25317,'-19'23'665,"-2"3"431,12 4-1008,2 0-72,5 2-88,6-4-176,-3-4-400,1-3-129,0-9-151,-11-38-5849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335"/>
    </inkml:context>
    <inkml:brush xml:id="br0">
      <inkml:brushProperty name="width" value="0.05" units="cm"/>
      <inkml:brushProperty name="height" value="0.05" units="cm"/>
    </inkml:brush>
  </inkml:definitions>
  <inkml:trace contextRef="#ctx0" brushRef="#br0">77 119 8098,'1'0'449,"0"-1"0,0 1 0,-1-1 1,1 0-1,-1 1 0,1-1 0,0 0 1,-1 1-1,1-1 0,-1 0 0,1 0 0,-1 1 1,0-1-1,1 0 0,-1 0 0,0 0 1,1-1-1,4-23 4331,-2 7-3490,0 10-748,1 0 1,-1 1-1,1 0 0,0 0 0,1 0 0,7-9 1,-10 14 125,-2 3-597,1 0 0,0 0 0,0 0 0,-1 0 0,1 0 0,-1 0 0,1 1 0,-1-1 0,1 0 0,-1 0 0,0 0 0,0 0 0,1 1 0,-1-1 0,0 0 0,0 2 0,-1 73 104,-1-30-102,-4 66 89,-4-1 0,-6 0 0,-58 212 0,53-237-168,17-73-76,1-17-210,2-22-435,3-26-417,8-29 700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521"/>
    </inkml:context>
    <inkml:brush xml:id="br0">
      <inkml:brushProperty name="width" value="0.05" units="cm"/>
      <inkml:brushProperty name="height" value="0.05" units="cm"/>
    </inkml:brush>
  </inkml:definitions>
  <inkml:trace contextRef="#ctx0" brushRef="#br0">1 1 11963,'7'7'3592,"-4"5"2826,1 21-4930,-4 11-296,0 23-520,3 6-280,-1 13-223,-2 2-49,3-1-80,1 2-24,8-6 16,9-8-32,-3-21 32,1-13-48,-7-22-569,-3-10-567</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692"/>
    </inkml:context>
    <inkml:brush xml:id="br0">
      <inkml:brushProperty name="width" value="0.05" units="cm"/>
      <inkml:brushProperty name="height" value="0.05" units="cm"/>
    </inkml:brush>
  </inkml:definitions>
  <inkml:trace contextRef="#ctx0" brushRef="#br0">0 192 25862,'0'0'1992,"21"-21"-1416,7 1-384,9 1-112,3-11-40,4-1-24,9-2-112,1-4-552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542"/>
    </inkml:context>
    <inkml:brush xml:id="br0">
      <inkml:brushProperty name="width" value="0.025" units="cm"/>
      <inkml:brushProperty name="height" value="0.025" units="cm"/>
    </inkml:brush>
  </inkml:definitions>
  <inkml:trace contextRef="#ctx0" brushRef="#br0">58 1 5637,'0'0'12460,"-1"8"-9390,-3 14-1750,-29 182 6235,24-133-6676,2 72 1,5-98-1129,1 44 990,1-83-1177,1 0 1,0 0-1,0-1 0,0 1 1,0 0-1,1-1 1,0 1-1,0-1 0,1 0 1,0 0-1,5 9 1,0-10-8053</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6.910"/>
    </inkml:context>
    <inkml:brush xml:id="br0">
      <inkml:brushProperty name="width" value="0.05" units="cm"/>
      <inkml:brushProperty name="height" value="0.05" units="cm"/>
    </inkml:brush>
  </inkml:definitions>
  <inkml:trace contextRef="#ctx0" brushRef="#br0">4 0 22925,'-4'56'432,"4"7"-256,6 9-128,9 14-40,5 5-8,1 2 0,3 1 0,-1-13 0,0-9 24,-7-23-408,-9-14-400</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7:57.299"/>
    </inkml:context>
    <inkml:brush xml:id="br0">
      <inkml:brushProperty name="width" value="0.05" units="cm"/>
      <inkml:brushProperty name="height" value="0.05" units="cm"/>
    </inkml:brush>
  </inkml:definitions>
  <inkml:trace contextRef="#ctx0" brushRef="#br0">32 128 19004,'-6'-1'1063,"-7"-4"5944,13-1-6434,1 4-557,0-1 0,-1 1-1,1-1 1,1 1 0,-1-1-1,0 1 1,1 0 0,-1-1-1,1 1 1,-1 0 0,1 0 0,0 0-1,0 0 1,0 0 0,0 1-1,0-1 1,1 1 0,4-3-1,7-4-19,2 1 0,16-5 0,-21 7 14,16-4-10,0 1 0,1 0-1,0 3 1,0 0 0,53-2-1,-60 7-6,1 1-1,-1 0 0,0 2 0,0 0 0,0 2 1,0 0-1,0 1 0,28 13 0,-40-13 9,1-1 0,-1 2 0,0-1 0,0 1 0,-1 1 0,0-1 0,0 1 0,-1 1 0,0-1 0,-1 1 0,0 1 0,0-1 0,-1 1 0,0 0 0,0 0 1,4 19-1,-2-6 135,-1 1 0,-2 0 0,0 0 0,-2 0 0,0 0 0,-4 42 0,1-44-13,-2-1 0,-1 1 1,0-1-1,-2 0 0,0 0 0,-2-1 1,0 0-1,-21 36 0,21-43-98,0-1 1,-1 0-1,0-1 1,-1 0-1,-1-1 0,1 0 1,-2 0-1,1-1 0,-1 0 1,-1-1-1,1-1 0,-1 0 1,-1-1-1,-13 5 0,-11 0 118,0-1 0,0-2-1,-68 4 1,-117-6-412,213-6 205,4 0-114</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9.979"/>
    </inkml:context>
    <inkml:brush xml:id="br0">
      <inkml:brushProperty name="width" value="0.05" units="cm"/>
      <inkml:brushProperty name="height" value="0.05" units="cm"/>
    </inkml:brush>
  </inkml:definitions>
  <inkml:trace contextRef="#ctx0" brushRef="#br0">1 309 12179,'3'3'2531,"0"0"-2049,-1-1 1,1 0-1,0 0 1,0 0-1,0 0 1,0 0-1,1 0 1,-1-1-1,0 1 1,8 1-1,-7-3-330,0 1-1,1-1 1,-1 1-1,1-1 1,-1-1 0,1 1-1,-1-1 1,1 0-1,-1 1 1,0-2-1,1 1 1,-1-1-1,0 1 1,0-1 0,5-3-1,2-2 48,-1 0 1,0 0-1,-1-1 0,0-1 1,0 1-1,0-1 0,-2-1 1,10-12-1,-11 14-146,-2 0 1,1-1-1,-1 1 1,0-1-1,0 0 1,-1 0-1,-1 0 1,1-1-1,-2 1 0,1-1 1,0-11-1,-2 19-33,0 0 0,0 0 0,0 0 0,0 0 0,-1 0-1,1 0 1,0 0 0,-1 0 0,1 0 0,-1 0 0,0 0-1,0 1 1,0-1 0,0 0 0,-1-2 0,1 3-9,0 1 0,1-1 0,-1 1 1,0-1-1,0 1 0,0-1 0,1 1 0,-1 0 1,0 0-1,0-1 0,0 1 0,0 0 0,0 0 0,0 0 1,0 0-1,1 0 0,-1 0 0,0 0 0,0 0 1,0 0-1,0 0 0,0 0 0,-1 1 0,-2 1-2,0 0-1,-1 0 0,1 0 1,0 1-1,1 0 0,-1 0 1,0 0-1,1 0 0,-1 0 0,-4 7 1,-6 9-5,1 0 0,1 1 0,1 1 0,1 0 0,1 0 1,1 1-1,0 0 0,2 0 0,-7 41 0,13-63-3,0 0-1,0 1 1,-1-1 0,1 1-1,0-1 1,0 1-1,0-1 1,0 0 0,0 1-1,0-1 1,0 1-1,0-1 1,0 0 0,0 1-1,0-1 1,1 1 0,-1-1-1,0 1 1,0-1-1,0 0 1,0 1 0,1-1-1,-1 0 1,0 1-1,0-1 1,1 0 0,-1 1-1,0-1 1,0 0 0,1 1-1,-1-1 1,1 0-1,-1 0 1,0 0 0,1 1-1,-1-1 1,0 0-1,1 0 1,-1 0 0,1 0-1,-1 0 1,0 1 0,1-1-1,-1 0 1,1 0-1,-1 0 1,1 0 0,-1 0-1,0 0 1,1-1-1,-1 1 1,1 0 0,0 0-1,27-13 17,-25 11-14,11-6 9,116-59 68,-114 60-77,1 1 0,-1 0 0,1 1 0,0 1 1,0 0-1,24-1 0,-36 5-4,0 0-1,0 0 1,-1 1 0,1-1-1,0 1 1,0 0 0,-1 0-1,1 0 1,0 1 0,6 3-1,-8-3 4,-1-1 0,0 1-1,0-1 1,0 1 0,0 0-1,0 0 1,0 0 0,0 0-1,-1 1 1,1-1 0,-1 0-1,1 1 1,-1-1 0,0 1-1,0-1 1,0 1 0,0-1-1,-1 1 1,1 5 0,0-3 67,0 1 1,-1 0 0,0 0 0,0 0 0,-1-1 0,0 1-1,-2 11 1,2-15 1163,-2-7-549,0-1-556,0 0 0,1 0 0,0-1 1,0 1-1,1-1 0,0 1 0,0-1 0,0-9 1,1-64 274,1 44-325,0-20-16,1-66-28,-1 119-62,1 4-22,1 1 0,0 0 0,-1 0 0,1 0 0,-1 1 0,0-1 0,0 1 0,0-1 0,0 1 0,0 0 0,-1-1 0,3 7 0,6 8-734,6 3-1072</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0.294"/>
    </inkml:context>
    <inkml:brush xml:id="br0">
      <inkml:brushProperty name="width" value="0.05" units="cm"/>
      <inkml:brushProperty name="height" value="0.05" units="cm"/>
    </inkml:brush>
  </inkml:definitions>
  <inkml:trace contextRef="#ctx0" brushRef="#br0">72 0 21429,'-4'5'204,"-1"-1"1,0 0 0,1 1-1,0 0 1,0 0 0,1 0-1,0 1 1,-1-1 0,2 1 0,-1 0-1,1-1 1,-1 1 0,-1 10-1,-1 9-258,-5 50-1,9-68 119,-2 35-32,1-1 0,5 65 0,-3-103-20,0-1-1,0 0 1,0 0-1,1 1 1,-1-1-1,1 0 1,-1 0-1,1 1 1,0-1-1,0 0 1,0 0-1,0 0 1,0 0-1,1 0 1,-1-1-1,0 1 1,1 0-1,-1 0 1,1-1-1,0 1 0,0-1 1,-1 0-1,1 1 1,0-1-1,0 0 1,0 0-1,0 0 1,1 0-1,-1-1 1,0 1-1,0-1 1,0 1-1,1-1 1,-1 0-1,0 1 1,0-1-1,1 0 1,2-1-1,6 1 41,0-1 0,-1-1 0,1 1 0,0-2 0,-1 0 0,19-7 0,-27 9-14,2 1-5,-1 8-78,-2-1 21,-1 0 1,0 0-1,-1 0 0,0 0 1,0 0-1,0 0 1,-1 0-1,0 0 1,0 0-1,-5 9 1,-9 37-931,10-18-115</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1.691"/>
    </inkml:context>
    <inkml:brush xml:id="br0">
      <inkml:brushProperty name="width" value="0.05" units="cm"/>
      <inkml:brushProperty name="height" value="0.05" units="cm"/>
    </inkml:brush>
  </inkml:definitions>
  <inkml:trace contextRef="#ctx0" brushRef="#br0">173 603 17780,'0'-1'6233,"0"-3"-3411,-4-9-1860,-17-27-278,21 39-667,-1 0 1,0-1 0,0 1-1,0 0 1,0 0 0,0 0 0,0 0-1,0 0 1,0 1 0,0-1-1,0 0 1,0 0 0,0 1-1,-1-1 1,1 0 0,0 1-1,0-1 1,-1 1 0,1 0-1,0-1 1,-1 1 0,1 0-1,-1 0 1,1 0 0,0 0-1,-1 0 1,1 0 0,-1 0 0,1 1-1,0-1 1,-1 0 0,1 1-1,0-1 1,0 1 0,-3 1-1,1 0-19,-1 1 0,0-1 0,1 1 0,0 0 0,0 0 0,0 1 0,0-1 0,0 0 0,-3 6 0,-4 12-9,0-1-1,0 2 1,2-1 0,1 1 0,1 1-1,1-1 1,0 1 0,-1 39 0,6-58 12,0 0 0,0 0 1,0 1-1,1-1 0,0 0 1,1 5-1,-2-8-1,0 0 0,1 0 0,-1-1 0,1 1 0,-1 0 1,0 0-1,1 0 0,-1-1 0,1 1 0,0 0 0,-1-1 0,1 1 0,0 0 0,-1-1 0,1 1 1,0-1-1,-1 1 0,1-1 0,0 1 0,0-1 0,0 0 0,0 1 0,-1-1 0,1 0 0,0 0 1,0 0-1,0 1 0,0-1 0,0 0 0,0 0 0,0 0 0,0 0 0,-1-1 0,1 1 1,0 0-1,0 0 0,1-1 0,4-1 7,-1-1 1,1 0-1,0 0 1,-1-1-1,0 1 1,0-1-1,0 0 1,-1-1-1,1 1 1,-1-1-1,6-8 1,5-7 83,19-35 0,-26 41-17,-1 0 0,0-1-1,-1 0 1,0 0 0,-1 0 0,-1-1-1,0 1 1,-1-1 0,-1 0 0,-1 0 0,0-28-1,-2 41-62,-1 7-64,-3 7 46,1-1 1,0 1-1,0 0 1,1 0 0,-2 17-1,5-26 17,4-5-10,-2 1 2,18-13-17,-5 2-87,1 2 0,0-1 1,0 2-1,32-15 0,-35 20-19,-1-1-1,1-1 1,-1 0-1,-1-1 1,1 0-1,-1 0 1,-1-1 0,1-1-1,-2 0 1,1 0-1,-1-1 1,-1 0-1,0-1 1,-1 1 0,0-2-1,0 1 1,-2-1-1,6-14 1,1-12 346,0-1 0,-3 0-1,-1-1 1,4-76 0,-12 110-193,-2-16 44,2 22-83,-8 8-97,1 1 83,0 0 0,0 0 0,0 0 0,-5 12 0,9-16 13,0 2-8,-1 0-1,1 1 1,0 0 0,1-1-1,-1 1 1,-1 10-1,-3 7-24,-19 52-54,-1-2 129,4 0 0,-21 112 0,44-181-27,-5 46 30,5-48-35,0-1 0,0 1 1,0-1-1,0 1 1,1-1-1,-1 1 0,1-1 1,-1 1-1,1-1 0,0 1 1,0-1-1,0 1 0,0-1 1,1 0-1,-1 0 0,3 3 1,-3-5 0,-1 1 0,1-1 1,0 1-1,0-1 0,0 1 0,0-1 1,0 0-1,0 0 0,0 0 1,0 1-1,0-1 0,1 0 0,-1 0 1,0 0-1,0-1 0,0 1 1,0 0-1,0 0 0,0 0 1,0-1-1,0 1 0,0-1 0,0 1 1,0-1-1,1 0 0,23-17 97,53-62 77,-77 79-176,-1 1-2,0-1 0,0 1 0,0 0 0,1 0 0,-1 0 0,0-1 0,0 1-1,0 0 1,1 0 0,-1 0 0,0 0 0,1 0 0,-1-1 0,0 1 0,0 0-1,1 0 1,-1 0 0,0 0 0,1 0 0,-1 0 0,0 0 0,0 0 0,1 0-1,-1 0 1,0 0 0,1 0 0,-1 0 0,0 0 0,0 0 0,1 0 0,-1 1-1,0-1 1,1 0 0,-1 0 0,10 3 2,32 6 2,-39-9-3,0 1 1,0-1 0,0 0-1,1 0 1,-1 0 0,0-1-1,0 1 1,0-1 0,0 1-1,0-1 1,0 0 0,0-1-1,0 1 1,0 0 0,0-1-1,0 1 1,-1-1 0,1 0-1,-1 0 1,1 0 0,-1 0-1,0-1 1,0 1-1,2-4 1,4-2 3,14-14-2,-13 13 1,0-1-1,1 1 1,0 1-1,0 0 1,12-8-1,-21 16-4,0-1 0,0 1 0,0 0-1,1-1 1,-1 1 0,0 0 0,0-1 0,0 1 0,0 0 0,0 0-1,0 0 1,1 0 0,-1 0 0,0 0 0,0 0 0,0 1-1,0-1 1,0 0 0,0 1 0,0-1 0,1 1 0,-1-1-1,0 1 1,-1-1 0,1 1 0,0 0 0,0-1 0,0 1-1,0 0 1,0 0 0,-1 0 0,1-1 0,0 1 0,-1 0 0,1 0-1,0 2 1,3 4-22,0 0 0,-1 1 1,-1-1-1,3 10 0,-4-13 16,16 67-96,-12-44 96,14 42-1,-18-66 9,0-1 1,0 0-1,0 0 0,0 1 0,0-1 1,0 0-1,1 0 0,-1-1 0,1 1 1,-1 0-1,1 0 0,3 2 0,-3-3 1,-1 0 0,0-1 0,1 1 0,-1-1 0,1 0 0,-1 1 0,1-1 0,-1 0 0,1 0 0,-1 0 0,1 0 0,0 0 1,-1 0-1,1 0 0,-1-1 0,1 1 0,-1 0 0,1-1 0,-1 1 0,0-1 0,1 0 0,1-1 0,14-9 20,-1 0 0,-1-2 0,0 0 0,20-22 0,0 2 11,10-8-4,-41 38-57,7 19-137,-8-8 137,-1 1 0,0-1 1,0 1-1,-1 0 0,0-1 0,-1 14 0,2 15-7,3 25 30,-3-33 12,9 55-1,-8-74 0,0 0 0,0 0 0,1 0 0,0-1 0,0 1 0,1-1 1,1 0-1,0 0 0,8 9 0,15 13-11,-19-22 16,-1 0 0,-1 1-1,14 20 1,-20-26-7,1 0 0,-1 1 0,-1-1 0,1 1 1,0 0-1,-1 0 0,0-1 0,0 1 0,-1 0 0,1 0 0,-1 0 0,0 0 0,-1 0 1,0 5-1,-3 8 9,-1 0 1,0 0-1,-2 0 1,0-1 0,-1 0-1,-1-1 1,0 1-1,-16 19 1,23-33 39,-1 1 0,0-1 0,0 0-1,0 0 1,0 0 0,-1 0 0,1 0 0,-1-1 0,1 0 0,-1 1-1,0-2 1,0 1 0,-8 2 0,10-3-14,-1-1-1,1 0 1,-1 0 0,0 0 0,1 0-1,-1 0 1,0 0 0,1-1 0,-1 1-1,1-1 1,-1 0 0,1 0 0,-1 0-1,1 0 1,0 0 0,-1 0 0,1-1-1,0 1 1,0-1 0,0 0 0,0 1-1,0-1 1,0 0 0,-2-4 0,1 3-17,1-1 0,-1 0 0,1 0 1,0 0-1,0 0 0,0-1 0,0 1 1,1 0-1,-1-1 0,1 1 0,1-1 0,-2-6 1,2 3-9,0 0 1,1 0 0,0-1-1,0 1 1,1 0-1,3-11 1,5-8-13,1 2-1,2-1 1,17-26 0,-25 43 5,3-5-135,0 0 1,2 0-1,-1 1 1,2 0-1,-1 0 1,2 1-1,22-18 1,16 2-1950</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4.509"/>
    </inkml:context>
    <inkml:brush xml:id="br0">
      <inkml:brushProperty name="width" value="0.05" units="cm"/>
      <inkml:brushProperty name="height" value="0.05" units="cm"/>
    </inkml:brush>
  </inkml:definitions>
  <inkml:trace contextRef="#ctx0" brushRef="#br0">252 376 13499,'-5'-8'1837,"-1"-1"1,0 1-1,-7-7 0,8 10-1251,0 0 0,0 1 0,0 0 1,0 0-1,-9-5 0,11 7-531,0 1 0,0-1 0,0 1-1,0 0 1,-1 0 0,1 0 0,0 0 0,0 1 0,-1 0 0,1-1 0,0 1 0,0 0 0,-1 0 0,1 1 0,0-1 0,-1 1 0,1-1 0,0 1-1,0 0 1,0 0 0,0 1 0,0-1 0,0 1 0,0-1 0,0 1 0,0 0 0,-4 4 0,-1 2-58,1-1 0,0 1 0,1 1 0,-1-1 0,2 1 0,-1 0 0,-7 19-1,6-12 8,1 1-1,0 1 0,-5 31 0,11-46 1,-1-1-1,1 1 1,0 0 0,0 0 0,0 0-1,0 0 1,0 0 0,1 4 0,0-7-1,-1 1 0,0-1 0,0 1 0,0-1 1,1 1-1,-1-1 0,0 1 0,1-1 0,-1 1 1,0-1-1,1 0 0,-1 1 0,1-1 0,-1 0 1,0 1-1,1-1 0,-1 0 0,1 1 0,-1-1 1,2 0-1,-1 1 5,0-1 0,1 0 0,-1 0 0,0 0 0,0 0 1,1-1-1,-1 1 0,0 0 0,0 0 0,1-1 0,-1 1 0,0 0 0,1-2 1,11-5 60,-1-1 1,0 0 0,0-1 0,-1 0 0,0-1 0,10-11 0,20-22 80,-2-3 1,35-49-1,-50 58-11,-1 0 1,-2-1-1,27-65 0,-33 57 123,-12 29-60,-3 17-200,0 0 1,0 0-1,0 0 0,0 0 0,0 0 0,0 0 0,0 0 1,0-1-1,-1 1 0,1 0 0,0 0 0,0 0 0,0 0 1,0 0-1,0 0 0,0 0 0,0 0 0,0 0 0,-1 0 0,1 0 1,0 0-1,0 0 0,0 0 0,0 0 0,0 0 0,0 0 1,0 0-1,0 0 0,-1 0 0,1 0 0,0 0 0,0 0 1,0 0-1,0 0 0,0 0 0,0 0 0,0 0 0,0 0 0,0 1 1,-1-1-1,1 0 0,0 0 0,0 0 0,0 0 0,0 0 1,0 0-1,0 0 0,0 0 0,0 0 0,0 0 0,0 1 1,0-1-1,0 0 0,0 0 0,0 0 0,0 0 0,0 0 1,-15 24 25,-21 60-42,3 2 1,-24 102 0,53-173 19,1 0 1,0 1 0,1-1-1,-1 29 1,3-43-7,0 0 0,0 0 0,1 0 0,-1 0 0,0 0 0,0 0 0,0 0 0,1-1 0,-1 1 0,0 0 0,1 0 0,-1 0 1,1 0-1,-1 0 0,1-1 0,0 1 0,-1 0 0,1 0 0,0-1 0,-1 1 0,1-1 0,0 1 0,0 0 0,0-1 0,-1 1 0,1-1 0,0 0 0,0 1 0,0-1 0,0 0 0,0 0 0,0 1 0,0-1 0,0 0 0,0 0 0,0 0 0,0 0 0,0 0 0,0 0 1,0 0-1,-1-1 0,1 1 0,0 0 0,0 0 0,1-1 0,4-1 4,0-1 0,0 1 0,-1-1-1,1 0 1,5-4 0,5-4 20,-1 0-1,0-1 1,-1-1-1,0-1 1,-1 0 0,-1 0-1,17-26 1,1-12 54,40-92-1,-88 185-258,-47 99 65,35-87 128,-20 42 45,49-94-56,1 0 0,-1 0 0,0 0 0,1 1 0,0-1 0,-1 0 0,1 0 0,-1 0 0,1 0 0,0 0-1,0 0 1,0 1 0,0-1 0,0 0 0,0 0 0,0 0 0,0 1 0,0 0 0,2-1-1,-1-1 1,0 0-1,0 1 1,0-1 0,0 0-1,0 0 1,1 0-1,-1 0 1,0 0-1,0 0 1,0 0 0,0 0-1,1 0 1,-1-1-1,0 1 1,0 0-1,0-1 1,0 1 0,0-1-1,2 0 1,86-35 44,-61 23-38,1 1 0,0 2-1,1 0 1,48-7-1,-64 15-6,0 0 0,0 1 0,0 1 0,0 0 0,0 1 0,0 1 0,-1 0 0,1 1 0,0 0 0,-1 1-1,0 1 1,0 0 0,0 0 0,12 9 0,-24-14 5,-1 1-1,1-1 1,0 1-1,-1-1 1,1 1-1,-1-1 1,1 1 0,0-1-1,0 1 1,-1-1-1,1 0 1,0 0-1,0 1 1,-1-1-1,1 0 1,0 0 0,0 0-1,0 0 1,-1 0-1,1 0 1,0 0-1,0 0 1,0 0-1,-1 0 1,1 0 0,0 0-1,0-1 1,-1 1-1,1 0 1,0-1-1,0 1 1,-1 0 0,2-2-1,-1 0 23,0 1-1,-1-1 1,1 0 0,-1 0-1,0 0 1,0 0 0,1 0-1,-1 0 1,0 0 0,-1 0-1,1 0 1,0 0 0,-1 0-1,0-3 1,-5-14 158,0 1-1,-1 0 1,-1 1 0,-21-33 0,15 25-85,-13-28 0,26 50-116,1 3 14,0 1 0,0-1 0,1 0 1,-1 0-1,0 0 0,0 0 0,0 0 1,0 0-1,0 0 0,0 0 0,0 0 1,0 0-1,0 0 0,0 0 0,0 0 1,1 0-1,-1 0 0,0-1 0,0 1 1,0 0-1,0 0 0,0 0 1,0 0-1,0 0 0,0 0 0,0 0 1,0 0-1,0 0 0,0 0 0,0 0 1,0 0-1,0 0 0,1 0 0,-1 0 1,0 0-1,0 0 0,0-1 0,0 1 1,0 0-1,0 0 0,0 0 0,0 0 1,0 0-1,0 0 0,0 0 1,0 0-1,0 0 0,0 0 0,0 0 1,0 0-1,0-1 0,0 1 0,0 0 1,0 0-1,0 0 0,0 0 0,0 0 1,-1 0-1,1 0 0,0 0 0,0 0 1,0 0-1,0 0 0,0 0 0,0 0 1,0 0-1,0-1 0,0 1 0,0 0 1,6-1-144,25-4-536,0 10-586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287"/>
    </inkml:context>
    <inkml:brush xml:id="br0">
      <inkml:brushProperty name="width" value="0.05" units="cm"/>
      <inkml:brushProperty name="height" value="0.05" units="cm"/>
    </inkml:brush>
  </inkml:definitions>
  <inkml:trace contextRef="#ctx0" brushRef="#br0">436 37 19308,'0'-2'180,"-1"0"0,1 0 0,-1 1 1,0-1-1,0 0 0,0 0 0,0 0 0,0 1 0,0-1 0,-1 0 0,1 1 1,0-1-1,-1 1 0,0-1 0,1 1 0,-1 0 0,0 0 0,1 0 0,-1 0 0,0 0 1,0 0-1,0 0 0,0 1 0,0-1 0,0 1 0,0-1 0,0 1 0,0 0 1,0 0-1,0 0 0,0 0 0,0 0 0,0 0 0,-4 1 0,-6 1 12,1 0-1,-1 1 1,0 1-1,-17 7 1,12-3-179,1 0 1,0 1-1,0 1 0,1 1 1,1 0-1,0 1 1,0 0-1,1 1 1,0 0-1,2 1 1,-1 1-1,-13 23 1,9-8-19,0 1 1,2 0-1,1 1 1,2 1-1,-12 55 1,19-70 3,1-1-1,0 1 1,1-1 0,2 24 0,-1-37-2,2 0 1,-1 0-1,0 0 1,1-1-1,0 1 1,0 0-1,0 0 1,0-1-1,0 1 1,1-1-1,0 1 1,-1-1-1,1 1 1,1-1-1,-1 0 1,0 0-1,1 0 1,-1 0-1,1-1 1,0 1 0,0-1-1,0 1 1,1-1-1,-1 0 1,5 2-1,0-1 11,0-1 1,0 0-1,0-1 0,0 0 1,1 0-1,-1-1 0,0 0 1,0 0-1,1-1 0,-1 0 1,0 0-1,0-1 0,0 0 1,0 0-1,10-5 1,-10 3 12,0 0 0,0 0 1,-1 0-1,1-1 1,-1 0-1,0-1 0,-1 1 1,1-1-1,-1-1 1,0 1-1,0-1 1,-1 0-1,0 0 0,5-11 1,-9 17-13,0-1 1,0 1-1,0-1 1,-1 0-1,1 1 0,0-1 1,-1 0-1,1 1 1,-1-1-1,0 0 1,0 0-1,0 0 1,1 1-1,-2-1 1,1 0-1,0 0 0,0 1 1,0-1-1,-1 0 1,1 0-1,-1 1 1,0-1-1,1 0 1,-1 1-1,0-1 0,0 1 1,0-1-1,0 1 1,0-1-1,0 1 1,0 0-1,-1 0 1,1-1-1,0 1 1,-1 0-1,1 0 0,-1 0 1,1 0-1,-1 1 1,1-1-1,-1 0 1,0 1-1,0-1 1,1 1-1,-3-1 0,1 1-6,1-1-1,-1 1 0,0 0 1,1 0-1,-1 0 0,0 0 1,1 0-1,-1 0 0,0 1 1,1-1-1,-1 1 0,0 0 1,1 0-1,-1 0 0,1 0 1,0 1-1,-1-1 0,1 0 1,0 1-1,0 0 0,0-1 1,0 1-1,0 0 0,0 0 1,0 0-1,1 1 0,-1-1 1,1 0-1,-1 1 0,-1 2 1,3-4-5,0-1 0,0 1 0,0-1 1,-1 1-1,1-1 0,0 1 0,0-1 1,0 0-1,0 1 0,0-1 0,0 1 1,0-1-1,0 1 0,0-1 0,0 1 1,0-1-1,0 1 0,0-1 0,0 1 1,0-1-1,1 1 0,-1-1 0,0 0 1,0 1-1,1-1 0,-1 1 0,0-1 1,0 0-1,1 1 0,-1-1 0,0 1 1,1-1-1,0 1 0,0-1-3,1 1-1,-1-1 0,1 1 1,-1-1-1,1 0 1,-1 0-1,1 1 0,-1-1 1,1 0-1,2-1 1,38-7-73,-26 1 76,0-1 1,0 0 0,-1-1-1,0-1 1,21-17 0,-17 13 23,38-23 0,-57 36-23,1 1 1,-1 0-1,0-1 0,1 1 0,-1 0 1,1-1-1,-1 1 0,1 0 1,-1 0-1,1-1 0,-1 1 1,1 0-1,-1 0 0,1 0 1,0 0-1,-1 0 0,1 0 1,-1-1-1,1 1 0,-1 1 1,1-1-1,0 0 0,-1 0 1,1 0-1,-1 0 0,1 0 1,-1 0-1,1 1 0,-1-1 1,1 0-1,-1 0 0,1 1 1,-1-1-1,1 0 0,-1 1 1,1-1-1,-1 1 0,0-1 1,1 0-1,-1 1 0,1 0 1,1 23-66,-2-20 57,-3 30-24,-2-1-1,-16 66 1,0-9 140,21-70-819,11-27-401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5.815"/>
    </inkml:context>
    <inkml:brush xml:id="br0">
      <inkml:brushProperty name="width" value="0.05" units="cm"/>
      <inkml:brushProperty name="height" value="0.05" units="cm"/>
    </inkml:brush>
  </inkml:definitions>
  <inkml:trace contextRef="#ctx0" brushRef="#br0">1 528 20532,'8'-1'332,"0"0"-1,0 0 0,0-1 1,0 0-1,0-1 0,0 1 0,0-1 1,-1-1-1,0 0 0,1 0 1,-1 0-1,-1-1 0,1 0 0,-1 0 1,0-1-1,11-12 0,-8 9-261,-1-1 0,-1 0 0,0-1 0,0 0 0,-1 0 0,-1 0 0,0-1 0,0 1 0,-1-1 0,4-18 0,-8 26-40,1 0 0,-1 0 1,0 0-1,0 0 0,0 0 1,0 0-1,-1 0 0,0-5 1,0 9-27,1-1 1,0 0-1,0 0 1,-1 1-1,1-1 1,-1 0-1,1 1 1,0-1-1,-1 0 1,1 1-1,-1-1 1,1 1-1,-1-1 1,0 1-1,1-1 1,-1 1-1,1-1 1,-1 1-1,0 0 1,0-1-1,1 1 1,-1 0-1,0 0 1,1-1-1,-1 1 1,0 0-1,0 0 1,0 0-1,1 0 1,-1 0-1,0 0 1,0 0-1,1 0 1,-1 0-1,0 0 1,0 1-1,1-1 1,-1 0-1,0 0 1,1 1-1,-1-1 1,0 0-1,1 1 1,-1-1-1,0 1 1,1-1-1,-1 1 1,0 0-1,-7 5-11,1-1 0,0 2-1,0-1 1,0 1 0,1 0-1,0 0 1,-9 16 0,-32 61-12,42-74 31,2-5-7,-11 24 24,-13 34 0,24-55-27,0 0 0,1 0 0,0 0 1,1 0-1,-1 0 0,2 0 0,-1 1 0,1-1 0,2 16 0,-2-23-2,0 1 1,0-1-1,1 1 0,-1-1 1,1 0-1,-1 1 1,1-1-1,-1 0 0,1 0 1,0 1-1,0-1 1,-1 0-1,1 0 0,0 0 1,0 0-1,0 0 1,0 0-1,0 0 0,1 0 1,-1 0-1,0-1 1,0 1-1,1 0 0,-1-1 1,0 1-1,1-1 1,-1 1-1,3-1 0,0 0 7,0 0-1,1 0 1,-1 0-1,0-1 1,0 1-1,0-1 1,0-1-1,0 1 0,8-4 1,18-9 40,-1-1 1,-1-2-1,49-38 0,-31 16 34,53-56 0,-75 68-18,0-2 0,-2 0 0,-1-2 0,22-41 0,-31 47-10,0 1 0,-2-1 0,-1-1 0,-1 0 0,-1 0 0,5-40 0,-13 60 15,-2 7-71,0 1 8,-4 1-5,1 0 0,-1 1 0,1 0 0,0 0 0,0 0 0,1 1-1,-1 0 1,1 0 0,-5 6 0,-45 63 0,24-31 11,-23 24 11,28-36-12,0 1-1,2 2 1,-21 39-1,43-68-8,0 0 0,0-1 0,0 1 0,0 1 0,1-1 0,0 0-1,0 0 1,1 0 0,-1 1 0,1 9 0,1-12-19,-1 0 0,1 0-1,0-1 1,0 1 0,0 0 0,0 0 0,0 0 0,0-1 0,1 1-1,-1 0 1,1-1 0,0 1 0,0-1 0,0 0 0,0 0 0,0 0-1,0 0 1,1 0 0,3 2 0,30 12-887,6-4-618</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6.159"/>
    </inkml:context>
    <inkml:brush xml:id="br0">
      <inkml:brushProperty name="width" value="0.05" units="cm"/>
      <inkml:brushProperty name="height" value="0.05" units="cm"/>
    </inkml:brush>
  </inkml:definitions>
  <inkml:trace contextRef="#ctx0" brushRef="#br0">287 196 21653,'-13'2'227,"0"0"0,1 1 0,-1 1 1,1 0-1,0 1 0,0 0 0,0 1 0,1 0 1,0 1-1,0 0 0,0 1 0,1 0 1,0 1-1,1 0 0,0 1 0,0-1 1,-10 17-1,9-11-209,0 0 1,1 1-1,1-1 1,0 2 0,1-1-1,1 1 1,1 0-1,0 0 1,1 1-1,-1 18 1,4-33-19,1 1 1,0-1-1,0 1 0,0-1 1,1 1-1,-1-1 1,1 1-1,1 4 0,-1-7 3,-1 0 0,1 0 0,-1 0-1,1 0 1,0-1 0,-1 1 0,1 0-1,0 0 1,0-1 0,-1 1 0,1 0-1,0-1 1,0 1 0,0-1 0,0 1-1,0-1 1,0 0 0,0 1 0,0-1-1,-1 0 1,1 0 0,0 1 0,1-1-1,-1 0 1,0 0 0,0 0 0,0 0 0,0 0-1,0-1 1,0 1 0,0 0 0,0 0-1,0-1 1,-1 1 0,2-1 0,7-2 54,-1 0 1,1-1 0,-1 0 0,0-1 0,0 0 0,-1 0 0,11-9 0,47-49 386,-58 55-397,26-29 231,-2-1 0,40-64 0,39-91 339,-74 127-442,-22 45-156,-14 21-19,0 0-1,0 0 0,0 0 1,0 0-1,0 0 0,0 0 1,0 0-1,0 0 0,0 0 1,0 0-1,0 0 0,0 0 1,0 1-1,0-1 0,0 0 1,0 0-1,0 0 0,0 0 1,0 0-1,0 0 0,0 0 1,0 0-1,0 0 0,0 0 0,0 0 1,0 0-1,0 0 0,0 0 1,0 0-1,0 0 0,0 0 1,0 0-1,0 0 0,0 0 1,0 0-1,0 0 0,0 0 1,0 0-1,1 0 0,-1 0 1,0 0-1,0 0 0,0 0 1,0 0-1,0 0 0,0 0 1,0 0-1,0 0 0,0 0 1,-5 17-57,-61 141-78,38-97 143,2 2 0,3 0 0,-14 69-1,34-119-179,1 1 0,0-1 0,1 1 0,0 0-1,1 0 1,3 21 0,-2-33 80,-1 0-1,1 0 1,-1 0 0,1 0 0,0 0 0,0 0-1,0 0 1,0-1 0,0 1 0,0 0 0,1-1-1,-1 1 1,3 2 0,21 8-93</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046"/>
    </inkml:context>
    <inkml:brush xml:id="br0">
      <inkml:brushProperty name="width" value="0.05" units="cm"/>
      <inkml:brushProperty name="height" value="0.05" units="cm"/>
    </inkml:brush>
  </inkml:definitions>
  <inkml:trace contextRef="#ctx0" brushRef="#br0">83 1 21605,'0'0'1623,"-2"6"141,-34 128-14,24-97-1716,2 0-1,1 2 1,-4 39-1,13-78-33,0 26 60,0-26-53,1 1 0,-1-1 0,0 1 0,0-1 1,0 1-1,0-1 0,1 1 0,-1-1 0,0 0 1,0 1-1,1-1 0,-1 1 0,0-1 0,1 0 1,-1 1-1,0-1 0,1 0 0,-1 0 0,1 1 1,-1-1-1,1 0 0,0 0 13,-1 0-1,1 0 1,0 0-1,0 0 1,0 0-1,-1 0 1,1 0 0,0 0-1,0 0 1,-1-1-1,1 1 1,0 0-1,-1-1 1,1 1 0,0 0-1,-1-1 1,1 1-1,0-2 1,16-11 244,-2 0 1,0-2-1,18-21 1,37-55 220,-65 85-458,40-67 199,-34 53-78,1 1-1,18-24 0,-31 69-130,-12 20-66,-22 53 1,19-56 74,-17 67 0,33-95-22,1-15-3,-1 1-1,0-1 1,0 0-1,0 0 0,1 0 1,-1 0-1,0 1 1,0-1-1,0 0 0,1 0 1,-1 0-1,0 0 1,0 0-1,1 0 1,-1 0-1,0 0 0,1 0 1,-1 0-1,0 0 1,0 0-1,1 0 1,-1 0-1,0 0 0,0 0 1,1 0-1,-1 0 1,0 0-1,0 0 1,1 0-1,-1 0 0,21-15 32,22-26 30,46-56 1,-53 55-50,61-55 0,-92 94-34,-4 5 14,0 1-1,0 3-2,0 0 1,0 0 0,-1 0 0,1 0-1,-1 0 1,-1 1 0,1-1 0,-1 0-1,0 0 1,-1 0 0,-2 7 0,-29 74-8,19-54 26,-9 19-21,21-48-159,14-17-1121,6-13 1708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887"/>
    </inkml:context>
    <inkml:brush xml:id="br0">
      <inkml:brushProperty name="width" value="0.025" units="cm"/>
      <inkml:brushProperty name="height" value="0.025" units="cm"/>
    </inkml:brush>
  </inkml:definitions>
  <inkml:trace contextRef="#ctx0" brushRef="#br0">1 172 18097,'0'0'11008,"11"2"-9711,6 1-920,0 0 1,33-1-1,-43-2-351,-1 0 0,1 0 1,0-1-1,-1-1 0,1 1 1,-1-1-1,1 0 0,-1 0 0,0-1 1,0 0-1,0 0 0,9-6 0,-10 5 8,1-1-1,-1 1 1,0-1-1,0-1 0,0 1 1,-1-1-1,1 1 0,-1-1 1,-1 0-1,1-1 1,-1 1-1,0-1 0,-1 1 1,0-1-1,0 0 0,0 0 1,-1 0-1,0 0 0,1-11 1,-3 17-30,1 0 1,0 0-1,0 0 1,0 0-1,-1 0 1,1 0-1,-1 0 1,1 0-1,0 0 1,-1 0-1,0 0 1,1 0-1,-1 0 1,0 1-1,1-1 1,-1 0-1,0 0 1,0 1-1,0-1 1,1 0-1,-1 1 1,0-1-1,0 1 1,0-1-1,0 1 1,0-1-1,0 1 1,0 0-1,0 0 1,0-1-1,0 1 1,-1 0-1,1 0 1,0 0-1,0 0 1,0 0-1,0 1 0,0-1 1,0 0-1,-1 1 1,-3-1-1,0 1 1,1 0-1,0 1 1,-1-1-1,1 1 1,0 0-1,-1 0 1,-6 5-1,-3 4-4,1 1 0,1 1 0,0 0 0,1 1 0,0 0 0,1 1 0,1 0 0,-10 22 0,12-24 0,1 1 0,1 0 0,0 0 0,1 0 0,0 1 0,1 0 0,1-1 0,1 1 0,0 0 0,1 19 0,0-31 2,0-1 1,1 0-1,-1 1 0,1-1 0,0 0 1,-1 0-1,1 0 0,0 1 0,0-1 1,1 0-1,-1 0 0,0 0 0,1 0 1,-1-1-1,1 1 0,-1 0 0,1-1 1,0 1-1,0-1 0,0 1 0,0-1 1,2 1-1,1 0 3,0 0 0,0 0 1,1-1-1,-1 0 0,0 0 0,1 0 0,-1-1 1,0 1-1,9-2 0,2 0-92,0-2 1,-1 0-1,1 0 0,-1-1 0,29-13 1,12-15-3963,-22 5-4421,1-8-11170</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7.572"/>
    </inkml:context>
    <inkml:brush xml:id="br0">
      <inkml:brushProperty name="width" value="0.05" units="cm"/>
      <inkml:brushProperty name="height" value="0.05" units="cm"/>
    </inkml:brush>
  </inkml:definitions>
  <inkml:trace contextRef="#ctx0" brushRef="#br0">69 186 23117,'-8'12'1423,"13"-15"658,18-19-1024,-14 9-1012,0 0 0,0 0-1,-1-1 1,-1 0 0,-1 0 0,0-1 0,0 1-1,-2-1 1,5-21 0,-9 36-45,0-1-1,0 1 1,0 0 0,0-1 0,0 1-1,0 0 1,0-1 0,0 1-1,0 0 1,0-1 0,0 1 0,0 0-1,0-1 1,0 1 0,0-1-1,0 1 1,0 0 0,0-1-1,0 1 1,0 0 0,0-1 0,-1 1-1,1 0 1,0 0 0,0-1-1,0 1 1,-1 0 0,1-1 0,0 1-1,0 0 1,-1 0 0,1 0-1,0-1 1,-1 1 0,-10 6-31,-10 17-15,-53 95 8,64-99 46,1-1 0,1 1 0,1 1 0,-8 33 0,14-50-10,0 1 1,1 0-1,-1-1 0,1 1 1,0 0-1,0-1 1,0 1-1,1 0 1,0 4-1,0-7 2,-1 0-1,1 0 0,-1 0 1,1 0-1,-1 0 1,1 0-1,0-1 0,0 1 1,-1 0-1,1 0 1,0 0-1,0-1 0,0 1 1,0 0-1,0-1 1,0 1-1,0-1 0,0 1 1,0-1-1,0 0 1,0 1-1,0-1 0,0 0 1,0 0-1,0 0 1,1 1-1,-1-1 0,0 0 1,0-1-1,0 1 1,2 0-1,9-2 4,-1-1 1,0 1-1,0-2 1,0 0-1,0 0 0,0-1 1,18-11-1,71-53 77,-84 58-68,38-30 32,47-32 64,-98 71-101,0 0-1,1 0 1,-1 0 0,1 1 0,-1-1 0,1 1 0,3-1 0,-6 2-6,-1 0-1,0 0 1,1 0 0,-1 0 0,0 0 0,1 0-1,-1 0 1,0 0 0,1 0 0,-1 0 0,0 0 0,1 0-1,-1 0 1,0 1 0,0-1 0,1 0 0,-1 0 0,0 0-1,1 1 1,-1-1 0,0 0 0,0 0 0,1 0-1,-1 1 1,0-1 0,0 0 0,1 1 0,-2 15 5,-7 11 27,-2 0-1,-17 33 1,-11 28 74,32-68-76,4-16-2,4-5-22,0 1 0,0-1 0,-1 1-1,1-1 1,0 0 0,-1 0 0,1 0 0,-1 0-1,1 0 1,-1 0 0,3-2 0,-4 2-4,16-12 34,-1-2 0,-1 0-1,21-28 1,32-58-242,-32 48-590,-37 64-707,-68 129-546,49-103 1221,-2 5-457</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234"/>
    </inkml:context>
    <inkml:brush xml:id="br0">
      <inkml:brushProperty name="width" value="0.05" units="cm"/>
      <inkml:brushProperty name="height" value="0.05" units="cm"/>
    </inkml:brush>
  </inkml:definitions>
  <inkml:trace contextRef="#ctx0" brushRef="#br0">238 58 16756,'-22'39'1703,"-25"50"997,41-75-2433,1-1-1,0 1 1,1 0 0,-4 25 0,7-33-234,1 1 0,0 0 0,0 0 0,1-1-1,-1 1 1,2-1 0,-1 1 0,1-1 0,2 7 0,5 8 120,15 27 0,-15-32 139,-1-1 1,-1 1 0,8 25 0,-11-21-31,0 1-1,-2-1 1,0 1 0,-1-1 0,-1 1 0,-1 0 0,-1-1 0,-9 38 0,7-39-118,-1-1 0,-1 0 0,-1-1-1,-1 1 1,0-2 0,-1 1 0,-1-1-1,0 0 1,-23 25 0,31-38-111,0-1-1,0 0 1,0 0-1,-1 0 1,1 0-1,0 0 1,-1-1-1,1 1 1,-1-1-1,0 1 1,0-1-1,1 0 1,-1 0-1,0-1 1,-5 2-1,5-2-11,1 0-1,0-1 1,0 1-1,0-1 1,0 1-1,0-1 1,0 0-1,0 0 1,0 0-1,0 0 1,1 0-1,-1 0 1,0 0-1,0-1 1,1 1 0,-1-1-1,1 1 1,-1-1-1,1 1 1,0-1-1,0 0 1,-2-3-1,-2-4 9,0 1-1,1-1 1,0 0-1,1-1 0,0 1 1,0 0-1,1-1 1,0 0-1,-1-18 1,3 13-28,1 1 1,0-1 0,1 0 0,0 0 0,9-27 0,0 12-20,1 0-1,2 1 0,1 1 1,1 0-1,29-38 0,14-5 7,67-65 0,39-46 14,-157 172 0,-3 5 3,0-1-1,-1-1 1,0 1-1,0-1 1,0 1-1,0-1 1,3-12-1,-6 18-3,-1 0 0,0 1 0,1-1-1,-1 0 1,0 0 0,0 1 0,0-1-1,0 0 1,0 0 0,0 0 0,0 1 0,0-1-1,0 0 1,0 0 0,0 1 0,0-1-1,0 0 1,-1 0 0,1 1 0,0-1 0,0 0-1,-1 1 1,1-1 0,-1 0 0,1 1-1,-1-1 1,1 1 0,-2-2 0,1 2-1,0-1 0,0 1 0,-1-1 0,1 1 1,0 0-1,-1 0 0,1 0 0,0 0 0,-1 0 0,1 0 0,0 0 1,-1 0-1,1 0 0,-3 1 0,-3 1-3,0 1-1,0 0 1,0 0 0,-13 8-1,10-4 0,1 0 0,0 0 1,1 1-1,-1 0 0,2 0 0,-1 1 0,1 0 0,0 1 0,1-1 0,0 1 0,1 0 0,0 1 0,1-1 0,0 1 0,-4 16 1,7-25 1,1-1 1,0 0 0,0 1 0,0-1 0,0 1-1,0-1 1,0 0 0,0 1 0,0-1 0,0 0-1,0 1 1,1-1 0,-1 0 0,1 1 0,-1-1-1,1 0 1,0 2 0,0-3 1,-1 1 1,1-1-1,0 1 1,-1-1-1,1 1 0,0-1 1,-1 0-1,1 1 1,0-1-1,-1 0 0,1 0 1,0 0-1,0 1 0,0-1 1,-1 0-1,1 0 1,0 0-1,0 0 0,-1 0 1,1 0-1,1-1 1,4 0 8,0-1 0,0 0 0,-1 0 1,1-1-1,9-5 0,52-36 47,-47 30-40,1 1 0,0 0 0,23-10 0,-43 23-17,-1 0 0,0-1 0,1 1 0,-1 0-1,1 0 1,-1 0 0,0-1 0,1 1 0,-1 0-1,1 0 1,-1 0 0,1 0 0,-1 0 0,1 0-1,-1 0 1,1 0 0,-1 0 0,1 0 0,-1 0-1,0 0 1,1 0 0,-1 0 0,1 0 0,-1 1-1,1-1 1,-1 0 0,1 0 0,-1 0 0,0 1-1,1-1 1,-1 0 0,0 1 0,1-1 0,-1 0 0,0 1-1,1-1 1,-1 0 0,0 1 0,1-1 0,-1 1-1,0-1 1,0 0 0,0 1 0,0-1 0,1 1-1,-2 21-55,1-19 55,-10 52-48,4-27 68,-2 31-1,8-57-17,-1 0 1,1 0-1,0-1 1,0 1-1,1 0 0,-1 0 1,0 0-1,0-1 1,1 1-1,1 3 1,-2-5-2,0 1 1,1-1 0,-1 1 0,1-1-1,0 1 1,-1-1 0,1 0 0,-1 1-1,1-1 1,0 0 0,-1 0 0,1 1-1,-1-1 1,1 0 0,0 0 0,-1 0-1,1 0 1,0 0 0,0 0-1,-1 0 1,1 0 0,0 0 0,-1 0-1,1 0 1,0 0 0,-1 0 0,1 0-1,0-1 1,-1 1 0,1 0 0,-1-1-1,1 1 1,0-1 0,15-7-187,-1-1 1,1-1-1,-2 0 0,0-1 1,20-20-1,-13 12-313,19-17 633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8.389"/>
    </inkml:context>
    <inkml:brush xml:id="br0">
      <inkml:brushProperty name="width" value="0.05" units="cm"/>
      <inkml:brushProperty name="height" value="0.05" units="cm"/>
    </inkml:brush>
  </inkml:definitions>
  <inkml:trace contextRef="#ctx0" brushRef="#br0">1 93 21341,'5'2'1184,"7"-6"528,11-8-736,3-4-247,4-3-345,2 0-40,-6 6-984,-5 1-537</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1.692"/>
    </inkml:context>
    <inkml:brush xml:id="br0">
      <inkml:brushProperty name="width" value="0.05" units="cm"/>
      <inkml:brushProperty name="height" value="0.05" units="cm"/>
    </inkml:brush>
  </inkml:definitions>
  <inkml:trace contextRef="#ctx0" brushRef="#br0">0 603 19828,'0'0'1637,"2"-4"-150,6-13-1046,0 0 1,2 1-1,0 0 1,1 0-1,17-18 1,0-2-165,6-10-44,208-310 1182,-237 348-1393,18-27 99,-22 33-49,-8 101-127,2-38 40,-18 84-1,7-56 60,15-80-36,-3 11 31,0 32-1,4-48-32,0 0-1,0 0 0,0 0 0,0 0 1,1 0-1,0-1 0,0 1 0,0 0 1,0 0-1,1-1 0,-1 1 1,1 0-1,0-1 0,4 6 0,-5-8-2,-1 0 0,1 0 0,0 0-1,0-1 1,-1 1 0,1 0 0,0 0-1,0-1 1,0 1 0,0-1 0,0 1-1,0-1 1,0 1 0,0-1 0,0 0-1,0 1 1,1-1 0,-1 0 0,1 0-1,-1 0 4,0 0-1,0-1 0,-1 1 0,1 0 0,0-1 1,0 1-1,-1 0 0,1-1 0,0 1 1,-1-1-1,1 1 0,-1-1 0,1 0 0,0 1 1,-1-1-1,1 1 0,-1-1 0,0 0 1,1-1-1,1-2 23,0-1 1,0 0 0,-1 1-1,0-1 1,0 0 0,1-6-1,-2 2-8,0 1 0,-1 0-1,1 0 1,-2 0-1,1 0 1,-1 0 0,0 0-1,-1 1 1,0-1-1,0 1 1,-1-1 0,-4-6-1,6 10-27,-1-1-1,0 1 1,0 0-1,0 1 0,0-1 1,0 1-1,-1-1 1,1 1-1,-1 0 1,0 0-1,0 0 1,0 1-1,-1 0 0,1-1 1,-1 1-1,1 1 1,-1-1-1,0 1 1,1 0-1,-1 0 1,-7-1-1,12 2 3,0 0 1,-1 0-1,1 0 1,0 0-1,-1 1 1,1-1-1,0 0 0,-1 0 1,1 0-1,0 0 1,-1 0-1,1 0 1,0 1-1,0-1 1,-1 0-1,1 0 0,0 0 1,0 1-1,-1-1 1,1 0-1,0 0 1,0 1-1,0-1 0,-1 0 1,1 1-1,0-1 1,0 0-1,0 1 1,0-1-1,0 0 0,0 0 1,0 1-1,-1-1 1,1 0-1,0 1 1,0-1-1,0 0 0,0 1 1,1-1-1,-1 0 1,0 1-1,0-1 1,0 0-1,0 1 0,0-1 1,0 0-1,0 1 1,1-1-1,6 16 4,-7-14-16,2-2 16,-1 0 0,0 1 1,1-1-1,-1 0 1,1 0-1,-1 0 0,0 0 1,1 0-1,-1 0 0,1 0 1,-1 0-1,0-1 0,1 1 1,-1-1-1,0 1 1,1-1-1,-1 1 0,0-1 1,1 0-1,-1 1 0,0-1 1,2-1-1,29-23 20,77-74 108,-108 99-126,-1-1 0,1 0 0,-1 1 0,1-1 0,-1 1 0,1-1 0,0 1 0,-1-1 0,1 1 0,0 0 0,-1-1 0,1 1-1,0 0 1,-1-1 0,1 1 0,0 0 0,0 0 0,-1 0 0,1 0 0,0 0 0,0 0 0,0 0 0,-1 0 0,1 0 0,1 0 0,-1 1-3,0 0 1,0-1 0,0 1 0,0 0-1,-1 0 1,1 0 0,0-1 0,-1 1-1,1 0 1,-1 0 0,1 0 0,-1 0-1,1 0 1,-1 0 0,0 0-1,1 2 1,1 8-18,0 0 0,-1 0 0,0 13 0,0-11 22,0-3 0,0-1 1,1 1 0,0-1 0,0 0-1,7 17 1,-8-25-2,-1 1 0,1-1 0,0 1 0,0-1 0,-1 0 0,1 1 0,0-1 0,0 0 0,1 0 1,-1 0-1,0 0 0,0 0 0,0 0 0,1 0 0,-1 0 0,0 0 0,1-1 0,-1 1 0,1 0 0,-1-1 0,1 0 0,-1 1 0,1-1 0,0 0 0,-1 1 0,1-1 0,-1 0 0,1 0 1,-1-1-1,1 1 0,0 0 0,-1 0 0,1-1 0,-1 1 0,1-1 0,-1 1 0,1-1 0,-1 0 0,0 1 0,1-1 0,-1 0 0,0 0 0,2-1 0,10-9 32,0 1 0,-1-2 0,0 0-1,-1 0 1,0-1 0,-1 0 0,-1-1-1,12-23 1,-20 35 118,2 24-189,-5 32 8,1-40 39,0 1-1,1-1 1,1 1 0,0-1-1,4 19 1,-5-32-9,0 0 0,1 0 0,-1 0 0,0 0 0,0-1 0,1 1 1,-1 0-1,0 0 0,1-1 0,-1 1 0,1 0 0,-1 0 0,1-1 0,-1 1 1,1 0-1,-1-1 0,1 1 0,0-1 0,-1 1 0,1-1 0,0 1 0,0-1 1,-1 1-1,1-1 0,1 1 0,0-1-5,-1 0-1,0 0 1,0-1 0,1 1-1,-1 0 1,0-1 0,0 1-1,0 0 1,0-1 0,1 1-1,-1-1 1,0 0 0,0 1-1,0-1 1,1-1 0,4-4-172,0 0 1,0 0-1,-1-1 1,6-8 0,8-18-1507</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037"/>
    </inkml:context>
    <inkml:brush xml:id="br0">
      <inkml:brushProperty name="width" value="0.05" units="cm"/>
      <inkml:brushProperty name="height" value="0.05" units="cm"/>
    </inkml:brush>
  </inkml:definitions>
  <inkml:trace contextRef="#ctx0" brushRef="#br0">148 4 19596,'0'0'114,"0"0"-1,-1-1 0,1 1 1,-1 0-1,1-1 0,-1 1 1,1 0-1,-1 0 0,1 0 1,-1-1-1,1 1 0,-1 0 1,1 0-1,-1 0 0,1 0 1,-1 0-1,1 0 0,-1 0 1,1 0-1,-1 0 0,1 0 1,-1 0-1,1 0 0,-1 0 1,1 1-1,-1-1 0,0 0 1,-11 14 481,10-8-635,-1-1 0,1 1 0,0 0 0,-1 11 0,-21 144 1323,-5 256 0,29-413-1251,2 85 518,-1-77-314,1 0 0,0 0 0,0-1 1,9 23-1,-10-30 567,0-7-362,1-3-321,-1-1-1,0 1 0,0-1 1,-1 0-1,0 1 1,0-1-1,-1 1 1,-1-12-1,-16-54 128,15 61-201,-23-75 84,-7-27-104,33 113-29,-1 0-1,1-1 1,0 1-1,0 0 1,0-1-1,0 1 0,0 0 1,0-1-1,0 1 1,0 0-1,0-1 0,0 1 1,0 0-1,0-1 1,0 1-1,1 0 1,-1-1-1,0 1 0,0 0 1,0 0-1,0-1 1,0 1-1,1 0 0,-1-1 1,0 1-1,0 0 1,1 0-1,-1 0 0,0-1 1,0 1-1,1 0 1,-1 0-1,0 0 1,0-1-1,1 1 0,-1 0 1,0 0-1,1 0 1,-1 0-1,0 0 0,1 0 1,-1 0-1,0 0 1,1 0-1,-1 0 1,0 0-1,1 0 0,-1 0 1,0 0-1,1 0 1,-1 0-1,0 0 0,0 0 1,1 0-1,-1 1 1,0-1-1,1 0 0,20 9-3,-19-9-4,4 3-67,0-1 0,0 0 1,0-1-1,0 0 0,0 0 1,0 0-1,1-1 0,-1 1 1,0-2-1,0 1 0,1-1 1,-1 0-1,0 0 0,0 0 1,9-4-1,7-4-1146,-1 0 0,37-23 1,-23 12-611,3 2-25,27-15-1198,-60 30 3068,0 0 0,0 0-1,-1-1 1,0 1 0,0-1 0,0 0 0,0 0-1,0-1 1,5-7 0,-9 11 75,0 1-1,1-1 1,-1 1 0,0-1 0,1 1-1,-1-1 1,0 1 0,0-1 0,1 1-1,-1-1 1,0 1 0,0-1 0,0 0-1,0 1 1,0-1 0,0 1 0,0-1-1,0 1 1,0-1 0,0 0-1,0 1 1,0-1 0,0 1 0,-1-1-1,1 1 1,0-1 0,0 1 0,0-1-1,-1 1 1,1-1 0,0 1 0,-1-1-1,1 1 1,-1-1 0,1 1 0,-1-1-1,0 1 23,0-1-1,0 1 1,0 0-1,1 0 1,-1 0-1,0 0 1,0-1-1,0 1 0,0 1 1,0-1-1,0 0 1,0 0-1,1 0 1,-1 0-1,0 1 1,0-1-1,0 0 1,0 1-1,1-1 0,-1 0 1,0 1-1,-1 0 1,-3 4 61,0 0 0,0 1-1,0-1 1,1 1 0,0 0 0,0 0 0,-4 7 0,-19 46 108,24-51-241,1 0 0,0-1 0,0 1 0,0 9 0,-5 20 196,6-35 242,19-11 353,22-6-867,-38 15 35,-1 0 0,0 0 0,1 0 1,-1 0-1,1 0 0,-1 0 1,0 0-1,1 1 0,-1-1 0,0 0 1,1 1-1,-1-1 0,0 1 1,0 0-1,1-1 0,-1 1 0,0 0 1,0 0-1,0 0 0,0 0 1,0-1-1,0 2 0,0-1 1,1 1-1,15 30-79,-14-25 69,4 7 11,-2 1-1,0 0 1,0 0-1,-2 1 1,1-1-1,-2 1 1,0-1-1,-1 1 1,-1 0-1,0-1 1,-1 1-1,-1 0 1,-1-1-1,0 1 0,0-1 1,-2 0-1,0 0 1,-1 0-1,-9 17 1,2-10 80,-2 0 0,0-1 1,-1-1-1,-2 0 0,-27 24 0,45-43-59,-1 0 0,0 0 0,0 0-1,0-1 1,-1 1 0,1 0 0,0 0 0,0-1 0,0 1-1,0-1 1,-1 1 0,1-1 0,0 1 0,0-1-1,-1 0 1,1 1 0,0-1 0,-1 0 0,-2 0-1,4-1-6,-1 1 1,0-1-1,0 1 0,1-1 0,-1 1 0,0-1 0,1 1 0,-1-1 0,1 0 0,-1 1 0,1-1 0,-1 0 0,1 0 0,-1 1 0,1-1 0,0 0 0,-1 0 0,1 0 0,0 1 0,0-1 0,-1 0 0,1-1 0,0-5 12,-1 0-1,1 0 1,0 0-1,1 0 1,0 0-1,2-10 1,11-30-7,1 1 1,2 1-1,45-81 0,93-116 21,-144 225-35,2 0 1,-1 2-1,23-22 0,-33 35-10,-4 13-236,-10 26 207,5-21 35,2 0 1,0 0-1,1 0 1,-3 30-1,6-45 2,1 0-1,0 0 1,0 0-1,0 0 1,0 0 0,0 0-1,1 0 1,-1 0-1,0 0 1,0 0-1,0 0 1,1-1 0,-1 1-1,1 0 1,-1 0-1,1 0 1,-1 0 0,1-1-1,-1 1 1,1 0-1,1 1 1,-1-2-1,-1 0 0,1 0 0,0 1 0,0-1 0,-1 0 0,1 0 0,0 0 0,0 0 1,0 0-1,0 0 0,-1 0 0,1-1 0,0 1 0,0 0 0,-1 0 0,1 0 0,0-1 0,0 1 0,1-1 0,2-2 0,0 0 1,0 1-1,1-2 0,-2 1 0,1 0 0,4-6 0,0-1 20,0 0 1,-2-1-1,1 0 0,-1 0 0,-1 0 0,0-1 0,0 1 0,-2-1 0,1 0 1,-1 0-1,-1-1 0,0 1 0,-1-1 0,0 1 0,-1-1 0,-2-19 0,1 28-7,0 6-19,0-1 0,0 0-1,1 0 1,-1 1 0,0-1-1,0 0 1,1 1 0,-1-1 0,1 0-1,-1 1 1,1-1 0,0 3 0,-1 0-10,-2 4 10,1 1 0,0 0 0,0 0 1,1 0-1,1 0 0,-1 0 1,1 0-1,1 1 0,2 13 0,-3-22 8,1 0-1,-1 0 0,0 0 0,1 0 1,-1-1-1,1 1 0,-1 0 1,1 0-1,0 0 0,-1-1 0,1 1 1,0 0-1,0-1 0,-1 1 1,1 0-1,0-1 0,0 1 0,0-1 1,0 1-1,0-1 0,0 0 0,0 1 1,0-1-1,0 0 0,-1 0 1,1 0-1,0 0 0,0 1 0,0-1 1,0-1-1,1 1 0,-2 0 1,1 0-1,0 0 0,0 0 0,0-1 1,1 0-1,5-1-2,-1 0 0,0-1 1,0 1-1,8-7 0,6-4 20,-1-2-1,-1 0 1,24-25 0,6-6 56,-48 46-74,0 0 1,0 0-1,0 0 0,0 0 0,1 0 1,-1 0-1,0 0 0,0 0 0,0 0 1,0 0-1,0 0 0,0 0 0,0-1 1,0 1-1,1 0 0,-1 0 1,0 0-1,0 0 0,0 0 0,0 0 1,0 0-1,0 0 0,0 0 0,1 0 1,-1 0-1,0 0 0,0 0 0,0 0 1,0 1-1,0-1 0,0 0 0,0 0 1,0 0-1,1 0 0,-1 0 1,0 0-1,0 0 0,0 0 0,0 0 1,0 0-1,0 0 0,0 0 0,0 0 1,0 1-1,0-1 0,0 0 0,0 0 1,1 0-1,-1 0 0,0 0 0,0 0 1,0 1-1,1 9-30,-1 12-19,0-21 47,-3 30-29,-8 30-1,2-12 66,9-48-31,0 0-1,-1 0 1,1 0-1,0 0 1,0 0-1,-1 0 1,1 0-1,0 0 1,0 0-1,0 0 1,0 0-1,1 0 1,-1 1-1,0-1 1,0 0-1,1 0 1,-1 0-1,0 0 1,1 0-1,-1 0 1,1 0 0,-1-1-1,1 1 1,0 0-1,-1 0 1,1 0-1,0 0 1,1 1-1,0-2 4,-1 0-1,1 0 1,0 0-1,-1-1 0,1 1 1,0 0-1,-1-1 1,1 1-1,-1 0 1,1-1-1,-1 0 1,1 1-1,-1-1 1,1 0-1,-1 0 1,1 0-1,-1 0 1,0 0-1,2-2 1,7-6 13,-1-1 0,0 0 0,0-1 0,-1 0 0,-1 0 0,7-13 1,17-24-2808,-19 35-2002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1:53.415"/>
    </inkml:context>
    <inkml:brush xml:id="br0">
      <inkml:brushProperty name="width" value="0.05" units="cm"/>
      <inkml:brushProperty name="height" value="0.05" units="cm"/>
    </inkml:brush>
  </inkml:definitions>
  <inkml:trace contextRef="#ctx0" brushRef="#br0">149 185 15915,'1'0'4727,"-12"-1"-3426,8 1-1224,1 0-53,0-1-1,0 1 1,0 0 0,0 0-1,0 0 1,0 0 0,0 0 0,0 1-1,0-1 1,0 1 0,0-1 0,0 1-1,0 0 1,0-1 0,0 1 0,0 0-1,1 0 1,-1 0 0,0 1-1,1-1 1,-1 0 0,1 1 0,-1-1-1,1 1 1,-2 1 0,-8 13 11,0 0-1,1 1 1,1 0 0,1 1 0,0 0 0,1 0-1,1 0 1,1 1 0,-6 38 0,11-55-24,0 1 1,0 0-1,0 0 0,0 0 0,0 0 1,1-1-1,-1 1 0,1 0 1,0 0-1,-1 0 0,1-1 1,1 1-1,0 2 0,-1-4 5,0 0-1,0 0 0,1 0 1,-1 0-1,0 0 0,0 0 0,1 0 1,-1 0-1,0-1 0,1 1 1,-1 0-1,0-1 0,1 1 1,-1-1-1,1 0 0,-1 0 0,1 1 1,-1-1-1,1 0 0,-1 0 1,1 0-1,-1 0 0,1-1 0,-1 1 1,1 0-1,-1-1 0,3 0 1,5-2 127,1-1 1,-1 0 0,0 0 0,-1-1 0,1 0-1,-1 0 1,14-12 0,49-53 779,-46 43-517,-2-2 0,-1 0 0,27-48-1,-38 58-241,-1-1-1,-1 0 1,-1-1-1,-1 0 1,-1 0-1,8-44 1,-14 65-161,-1 0 0,1 1 1,0-1-1,0 0 0,0 0 1,0 0-1,0 0 0,0 0 1,0 0-1,0 0 1,0 0-1,-1 0 0,1 0 1,0 0-1,0 0 0,0 0 1,0 0-1,0 0 0,0 0 1,0 0-1,-1 0 0,1 0 1,0 0-1,0 0 0,0 0 1,0 0-1,0 0 0,0 0 1,0 0-1,-1 0 0,1 0 1,0 0-1,0 0 0,0 0 1,0 0-1,0 0 0,0 0 1,0 0-1,0-1 0,0 1 1,0 0-1,-1 0 1,1 0-1,0 0 0,0 0 1,0 0-1,0 0 0,0 0 1,0 0-1,0-1 0,0 1 1,0 0-1,0 0 0,0 0 1,0 0-1,0 0 0,0 0 1,0 0-1,0-1 0,0 1 1,-8 10-24,-6 18 7,-12 33-1,2-4 42,16-41-17,-30 75 34,35-81-41,0 0-1,0 0 0,1 0 0,1 0 0,-1 1 0,2-1 0,0 12 0,0-20-41,0 0 0,0-1-1,0 1 1,0 0-1,0-1 1,0 1-1,1-1 1,-1 1 0,1-1-1,-1 1 1,1-1-1,0 1 1,0-1-1,-1 1 1,1-1 0,0 0-1,0 1 1,0-1-1,1 0 1,-1 0-1,0 0 1,0 0 0,1 0-1,-1 0 1,0 0-1,3 1 1,18 3-1598</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2.849"/>
    </inkml:context>
    <inkml:brush xml:id="br0">
      <inkml:brushProperty name="width" value="0.05" units="cm"/>
      <inkml:brushProperty name="height" value="0.05" units="cm"/>
    </inkml:brush>
  </inkml:definitions>
  <inkml:trace contextRef="#ctx0" brushRef="#br0">1 452 23573,'0'0'1627,"3"0"-1043,0-1-540,0 1 0,0-1 0,0 0 0,-1 0 0,1 0 1,0 0-1,0 0 0,-1 0 0,1-1 0,-1 1 0,1-1 0,-1 0 0,4-3 0,31-34 132,-26 27-110,57-70 325,58-89 0,-36 44 598,-90 127-982,0 0 1,0 1-1,0-1 1,0 0-1,0 0 0,0 0 1,0 1-1,0-1 1,0 0-1,0 0 1,0 1-1,0-1 0,0 0 1,1 0-1,-1 0 1,0 1-1,0-1 0,0 0 1,0 0-1,0 0 1,0 1-1,0-1 0,1 0 1,-1 0-1,0 0 1,0 0-1,0 1 0,0-1 1,1 0-1,-1 0 1,0 0-1,0 0 0,0 0 1,1 0-1,-1 0 1,0 0-1,0 0 0,1 0 1,-1 1-1,0-1 1,0 0-1,0 0 0,1 0 1,-1 0-1,0 0 1,0-1-1,1 1 0,-1 0 1,0 0-1,0 0 1,0 0-1,1 0 0,-1 0 1,0 0-1,0 0 1,0 0-1,1-1 1,-1 1-1,0 0 0,0 0 1,0 0-1,0 0 1,1 0-1,-1-1 0,0 1 1,0 0-1,-1 9 17,0 0 0,0 1 0,-1-1 0,0 0 0,-5 13 0,-1 5-12,-22 77 14,-21 86 47,40-137-34,-8 86 1,17-98-43,6-26-71,-4-15 65,0 0 0,1 0-1,-1 1 1,0-1 0,1 0-1,-1 0 1,0 0 0,1 0-1,-1 0 1,0 0-1,1 0 1,-1 0 0,0 0-1,1 0 1,-1 0 0,0-1-1,1 1 1,-1 0-1,0 0 1,1 0 0,-1 0-1,0 0 1,0-1 0,1 1-1,-1 0 1,0 0 0,1 0-1,-1-1 1,0 1-1,0 0 1,0 0 0,1-1-1,-1 1 1,0 0 0,0-1-1,0 1 1,0 0 0,0-1-1,1 1 1,-1 0-1,0-1 1,18-36-1120,6-19-726</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0:43.174"/>
    </inkml:context>
    <inkml:brush xml:id="br0">
      <inkml:brushProperty name="width" value="0.05" units="cm"/>
      <inkml:brushProperty name="height" value="0.05" units="cm"/>
    </inkml:brush>
  </inkml:definitions>
  <inkml:trace contextRef="#ctx0" brushRef="#br0">253 1 22221,'7'7'904,"7"3"488,-5 6-776,10 7-392,4 8 48,-2 10-103,-2 8-9,-5 16 8,-9 1-32,-12 17 192,-8-1 72,-19 11-64,-6 3-64,-18 2-160,-7 2-72,-15-7-296,-4-2-928</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135"/>
    </inkml:context>
    <inkml:brush xml:id="br0">
      <inkml:brushProperty name="width" value="0.05" units="cm"/>
      <inkml:brushProperty name="height" value="0.05" units="cm"/>
    </inkml:brush>
  </inkml:definitions>
  <inkml:trace contextRef="#ctx0" brushRef="#br0">45 18 21653,'-1'0'80,"1"0"0,0 0 0,0 0 1,-1 0-1,1-1 0,0 1 0,0 0 1,-1 0-1,1 0 0,0 0 0,0 0 1,-1 0-1,1 0 0,0 0 0,-1 0 0,1 0 1,0 0-1,-1 0 0,1 0 0,0 0 1,0 0-1,-1 0 0,1 0 0,0 0 1,-1 0-1,1 0 0,0 0 0,0 1 1,-1-1-1,1 0 0,0 0 0,0 0 1,-1 0-1,1 1 0,0-1 0,0 0 0,0 0 1,0 0-1,-1 1 0,1-1 0,0 0 1,0 0-1,0 1 0,0-1 0,0 0 1,0 1-1,-1-1 0,1 0 0,0 0 1,0 1-1,0-1 0,0 1 0,-8 19-352,8-18 431,-5 16-145,1 1 0,1 0 0,1 1 0,0 19 0,-1 2-14,2-28 2,-1 1 11,1 0-1,0 0 1,1-1 0,0 1-1,2 0 1,-1 0 0,7 22 0,-8-34-5,1 0 0,0 1 1,0-1-1,0 0 1,0 1-1,1-1 1,-1 0-1,0 0 0,1 0 1,2 2-1,-3-4 13,0 1 0,-1 0 0,1-1 0,0 1 1,0-1-1,0 0 0,0 1 0,0-1 0,0 0 0,0 1 0,0-1 0,0 0 0,0 0 0,0 0 0,0 0 0,0 0 0,0 0 0,0 0 0,0 0 0,0-1 0,0 1 0,0 0 0,0-1 0,0 1 0,0 0 0,0-1 0,0 1 0,2-2 0,5-5 166,1 1 1,-1-1-1,0-1 0,-1 0 0,0 0 0,0 0 0,10-17 0,1-4 138,16-37 0,-26 50-224,-1-2-1,0 1 0,-1-1 0,-1 0 0,-1 0 0,0-1 0,2-34 0,-7 62-135,1-1 1,-2 0-1,-2 12 1,-1 5-19,-2 13 12,2-14 50,1 1 0,2 0 0,0 34 0,2-58-8,-1 0 0,1 0 0,0 0 0,1 1 1,-1-1-1,0 0 0,0 0 0,0 0 0,1 0 0,-1 0 1,0 0-1,1 0 0,-1 0 0,1 0 0,-1 0 0,1 0 1,0 0-1,-1 0 0,1 0 0,0 0 0,1 0 0,-2-1 1,1 0 0,0 0 0,0 0 0,-1 0 0,1 0 0,0 0-1,0 0 1,-1 0 0,1 0 0,0 0 0,-1-1 0,1 1-1,0 0 1,0-1 0,-1 1 0,1 0 0,-1-1 0,1 1-1,0-1 1,-1 1 0,1-1 0,0 0 0,6-6 18,-1-1 0,0 1 0,7-12 0,-12 17-16,54-99 88,-40 70-80,1 2 0,23-34 0,-38 62-26,-2-4-3,1 5 11,0-1 1,0 1 0,0 0 0,0-1 0,0 1 0,0-1-1,0 1 1,0-1 0,0 1 0,0 0 0,-1-1 0,1 1-1,0-1 1,0 1 0,0 0 0,0-1 0,-1 1 0,1 0-1,0-1 1,0 1 0,-1 0 0,1-1 0,0 1 0,-1 0-1,0-1 1,-5 7-4,0 0 0,0 0 0,1 1 0,0 0 0,0 0 0,1 0 0,-1 0 0,2 1 0,-1-1 0,1 1 0,-4 15 0,-1 3-21,2 0-1,-5 43 0,11-66 31,-2 48-15,2-50 15,0 1-1,0 0 0,0-1 1,0 1-1,0 0 0,0-1 1,1 1-1,-1-1 0,1 1 0,-1 0 1,1-1-1,0 1 0,0-1 1,0 0-1,-1 1 0,1-1 0,0 1 1,1-1-1,-1 0 0,0 0 1,0 0-1,0 0 0,1 0 0,-1 0 1,3 2-1,-2-3 2,1 0 0,-1 0-1,0 0 1,0-1 0,1 1 0,-1 0 0,0-1 0,0 0-1,0 1 1,0-1 0,0 0 0,0 0 0,0 0 0,0 0-1,0 0 1,0-1 0,2-1 0,33-31 57,-27 25-43,8-8 8,-9 7-16,2 0 0,-1 1 0,1 0-1,1 0 1,13-7 0,-23 16-9,-1-1 0,1 1 0,-1-1 0,1 1 0,-1-1 0,1 1-1,0 0 1,-1 0 0,1-1 0,-1 1 0,1 0 0,0 1 0,-1-1 0,1 0 0,0 0 0,-1 1 0,1-1 0,-1 1 0,1-1 0,-1 1 0,2 1-1,1 0-5,-1 0-1,0 1 1,0 0-1,0-1 0,0 1 1,0 0-1,-1 0 1,4 5-1,2 6-14,-1-1-1,0 1 1,6 20 0,-6-17 52,-2-13 58,2-28 1,-3-12-22,-1 0 0,-4-57-1,-3 61-59,3 31-33,0 10-342,-1 23-125,2-31 429,0 0-1,0 0 1,1 0-1,-1 0 1,0 0-1,0 0 1,0 0-1,1 0 1,-1 0-1,1 0 1,-1 0-1,0 0 1,1 0-1,0-1 1,-1 1-1,1 0 1,-1 0-1,1-1 1,0 1-1,0 0 1,-1-1-1,1 1 1,0-1-1,0 1 1,0-1-1,0 1 1,0-1-1,-1 0 1,1 1-1,0-1 1,0 0-1,0 0 1,0 1-1,0-1 1,0 0-1,2 0 1,26-2 988</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490"/>
    </inkml:context>
    <inkml:brush xml:id="br0">
      <inkml:brushProperty name="width" value="0.05" units="cm"/>
      <inkml:brushProperty name="height" value="0.05" units="cm"/>
    </inkml:brush>
  </inkml:definitions>
  <inkml:trace contextRef="#ctx0" brushRef="#br0">221 0 21405,'-10'6'372,"-90"58"2760,84-52-2870,1 0 1,0 1-1,-24 28 0,35-37-264,1 0 0,0 1 0,1-1 0,-1 1 1,1 0-1,0 0 0,0 0 0,-1 5 0,2-9-1,1 0-1,0-1 1,0 1-1,0 0 1,0 0-1,0 0 0,0-1 1,0 1-1,0 0 1,0 0-1,0-1 1,0 1-1,0 0 0,1-1 1,-1 1-1,0 0 1,1-1-1,-1 1 1,0 0-1,1-1 1,-1 1-1,1 0 0,0 0 1,0-1 0,0 1 0,1-1 0,-1 1 1,0-1-1,0 1 0,1-1 0,-1 0 1,1 0-1,-1 0 0,0 0 0,1 0 0,-1 0 1,0 0-1,1 0 0,-1-1 0,0 1 0,0 0 1,2-2-1,0 2 9,11-5 21,0 2 0,0 0 0,0 0-1,27-1 1,-37 5-30,1-1 0,0 1 0,0 0 0,-1 0 0,1 0 0,-1 0 1,1 1-1,-1 0 0,0 0 0,1 0 0,-1 0 0,0 1 0,0 0 0,-1-1 0,1 2 0,-1-1 0,1 0 0,4 7 0,-4-5 10,0 0 1,-1 0-1,0 0 1,0 1-1,-1-1 1,1 1-1,-1 0 1,0-1-1,-1 1 1,1 0-1,-1 0 1,0 0-1,-1 0 1,0 0-1,1 0 1,-2 1-1,1-1 1,-1 0-1,0 0 1,0 0-1,-1 0 1,0-1-1,0 1 1,0 0-1,-4 5 1,4-6 16,-1 0 1,0 0-1,0-1 1,-1 1-1,1-1 0,-1 0 1,0 0-1,-1 0 1,1-1-1,0 1 1,-1-1-1,0 0 0,0 0 1,0-1-1,0 1 1,0-1-1,0 0 1,-1-1-1,1 1 0,-1-1 1,1 0-1,-1 0 1,0-1-1,1 0 0,-1 0 1,0 0-1,-5-2 1,7 2-148,-1-1 0,1 0-1,0 0 1,0-1 0,1 1 0,-1-1 0,0 0 0,0 0 0,-4-3 0,-3-5-1247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071"/>
    </inkml:context>
    <inkml:brush xml:id="br0">
      <inkml:brushProperty name="width" value="0.025" units="cm"/>
      <inkml:brushProperty name="height" value="0.025" units="cm"/>
    </inkml:brush>
  </inkml:definitions>
  <inkml:trace contextRef="#ctx0" brushRef="#br0">58 0 17681,'0'0'9289,"-37"59"-8489,28-36-351,1 4-289,4-2-128,4-4 32,0-3-96,10-2-417,1-5-768,1 0-737,-5-5-1249,-4-2-1953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8.930"/>
    </inkml:context>
    <inkml:brush xml:id="br0">
      <inkml:brushProperty name="width" value="0.025" units="cm"/>
      <inkml:brushProperty name="height" value="0.025" units="cm"/>
    </inkml:brush>
  </inkml:definitions>
  <inkml:trace contextRef="#ctx0" brushRef="#br0">323 70 13068,'-3'-9'5435,"2"5"-5132,-1 1 1,1-1 0,-1 0-1,0 0 1,0 1-1,0-1 1,0 1-1,-1 0 1,1 0 0,-1 0-1,0 0 1,0 0-1,0 0 1,-3-2-1,3 4-208,0 0-1,1 0 0,-1 0 1,0 0-1,1 0 0,-1 0 1,0 1-1,0-1 0,0 1 1,0 0-1,1 0 0,-1 0 0,0 0 1,0 1-1,0-1 0,0 1 1,1-1-1,-1 1 0,0 0 1,0 0-1,1 1 0,-1-1 1,1 0-1,-1 1 0,1-1 1,-3 3-1,-5 5 16,0 0 1,0 0-1,1 1 0,0 0 1,0 1-1,1 0 1,1 0-1,-11 23 0,-1 5 48,-20 61-1,23-51 377,-17 89 1,30-115-420,0 0 1,1 0 0,1 1 0,1-1-1,1 0 1,6 29 0,-7-48-110,1 1 1,0-1-1,0 0 1,0 0-1,1 0 1,-1 0-1,1 0 1,0 0-1,0 0 1,1-1-1,-1 1 1,1-1-1,-1 1 1,1-1-1,0 0 1,0 0-1,1 0 1,-1-1 0,1 1-1,-1-1 1,1 0-1,0 0 1,0 0-1,0 0 1,0-1-1,0 0 1,0 1-1,0-1 1,0-1-1,0 1 1,1-1-1,-1 1 1,0-1-1,1-1 1,6 0-1,-2 0 40,0-1 0,-1 0 0,0-1 0,1 0 0,-1 0-1,0 0 1,-1-1 0,1 0 0,-1-1 0,1 0 0,-1 0 0,-1 0 0,1-1 0,-1 0-1,0-1 1,9-11 0,-11 13 57,-1-1-1,-1 1 1,1 0-1,-1-1 1,0 0 0,0 1-1,0-1 1,-1 0-1,0 0 1,0 0-1,-1 0 1,1 0 0,-1 0-1,-2-11 1,2 15-70,-1 0 0,1 0 0,-1 0 0,0 0 0,1 1 0,-1-1 1,0 0-1,0 0 0,0 0 0,0 1 0,-1-1 0,1 1 0,0-1 0,-1 1 1,1-1-1,-1 1 0,0 0 0,-2-2 0,2 2-45,-1 0 1,0 0-1,0 1 0,0-1 1,0 1-1,0-1 0,0 1 0,0 0 1,0 0-1,0 0 0,0 0 1,0 1-1,0 0 0,0-1 0,-6 3 1,8-2 4,-1-1 1,0 1-1,1-1 1,-1 1 0,1 0-1,-1 0 1,1 0-1,0 0 1,-1 0-1,1 0 1,0 1 0,-1-1-1,1 0 1,0 1-1,0-1 1,0 1-1,0-1 1,1 1 0,-1-1-1,0 1 1,1-1-1,-1 1 1,1 0-1,-1-1 1,1 3 0,0-3 0,0 0 0,0 0 1,0 0-1,0 0 1,1 0-1,-1 0 1,0 0-1,1 0 1,-1 0-1,1-1 1,-1 1-1,1 0 1,-1 0-1,1 0 0,0-1 1,-1 1-1,1 0 1,0 0-1,0-1 1,-1 1-1,1-1 1,0 1-1,0-1 1,0 1-1,0-1 1,0 1-1,0-1 0,-1 0 1,1 0-1,0 1 1,0-1-1,0 0 1,0 0-1,0 0 1,0 0-1,0 0 1,0 0-1,0 0 1,0-1-1,0 1 0,0 0 1,0 0-1,0-1 1,2 0-1,4-1 14,1 0-1,0-1 0,-1 0 0,1 0 1,-1-1-1,0 0 0,0 0 0,8-7 0,51-48 85,-30 25-72,-35 34-23,-1-1 0,0 1 0,1-1 0,-1 1 0,0 0 0,1-1 0,-1 1 0,0-1 0,1 1 0,-1 0 0,1 0 0,-1-1 0,1 1 0,-1 0 1,1 0-1,-1-1 0,1 1 0,-1 0 0,1 0 0,-1 0 0,1 0 0,-1 0 0,1 0 0,0 0 0,-1 0 0,1 0 0,-1 0 0,1 0 0,-1 0 1,1 0-1,-1 0 0,1 0 0,0 1 0,2 18-104,-13 33 152,9-50-12,-26 86 223,17-61-232,2 1-1,0 0 1,2 0 0,-3 33-1,8-60-66,1-1 1,0 0-1,0 1 1,0-1-1,0 1 1,0-1-1,0 0 0,0 1 1,0-1-1,0 1 1,0-1-1,0 1 0,0-1 1,0 0-1,0 1 1,0-1-1,0 1 0,0-1 1,1 0-1,-1 1 1,0-1-1,0 0 0,0 1 1,1-1-1,-1 0 1,0 1-1,1-1 1,-1 0-1,0 1 0,1-1 1,-1 0-1,0 0 1,1 1-1,-1-1 0,1 0 1,13-8-1834,12-23-2007,-4-9-1066,0-5-1980</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3.956"/>
    </inkml:context>
    <inkml:brush xml:id="br0">
      <inkml:brushProperty name="width" value="0.05" units="cm"/>
      <inkml:brushProperty name="height" value="0.05" units="cm"/>
    </inkml:brush>
  </inkml:definitions>
  <inkml:trace contextRef="#ctx0" brushRef="#br0">116 270 19068,'-6'1'3933,"3"0"-3875,-1-1 1,1 2 0,0-1-1,0 0 1,0 0-1,0 1 1,0 0 0,0 0-1,0 0 1,1 0-1,-1 0 1,1 0-1,-1 0 1,1 1 0,0 0-1,0-1 1,0 1-1,0 0 1,1 0 0,-1 0-1,-1 6 1,-5 9-134,2 0 1,-7 34-1,6-27 169,4-12-93,-1-2 11,1 0 1,1 0 0,-1 0-1,2 1 1,0-1 0,0 1-1,1-1 1,2 19 0,-2-29-7,0 0 1,0 1 0,1-1-1,-1 0 1,0 0 0,1 0 0,-1 0-1,1 0 1,-1 0 0,1 0-1,0-1 1,-1 1 0,1 0 0,0 0-1,0 0 1,0-1 0,-1 1-1,1 0 1,0-1 0,0 1 0,0 0-1,0-1 1,0 0 0,2 2-1,0-2 19,-1 0 0,0 0-1,1 0 1,-1 0-1,1 0 1,-1 0-1,0-1 1,1 1-1,-1-1 1,0 0-1,3-1 1,4-2 95,0 0 0,0-1 0,-1 0 0,14-11 0,-6 2 34,-1-1 0,-1 0 0,-1-1 0,0 0 0,-1-1 0,15-28-1,-12 15 142,-1 1 0,-2-2 0,13-46 0,-21 59-147,0 0 0,-1 0 1,-1 0-1,0-24 0,-2 33-107,-1 1 0,0-1 0,0 1 0,0-1 0,-1 1 0,-1-1 0,1 1 0,-1 0 0,-1 0 0,1 0 0,-7-9 1,9 16-39,0-1 1,0 0 0,0 1-1,-1-1 1,1 1 0,0-1-1,-1 1 1,1 0 0,-1 0 0,1 0-1,-1-1 1,0 2 0,1-1-1,-1 0 1,0 0 0,0 0-1,0 1 1,0-1 0,0 1 0,1 0-1,-1-1 1,-4 1 0,4 0-9,-1 1 1,1 0-1,-1-1 1,0 1-1,1 0 0,-1 0 1,1 1-1,0-1 1,-1 0-1,1 1 1,0 0-1,0-1 1,0 1-1,0 0 1,0 0-1,-1 2 1,-92 115-29,93-117 36,1-1-4,-1 1 1,1 0 0,-1-1 0,1 1 0,0 0 0,0 0 0,0 0 0,-2 4 0,7 1-41,11-3-41,-1-3 37,-1 0-1,0 1 1,0 1 0,0 0-1,0 1 1,21 10-1,-28-11 27,0 0-1,-1 1 0,1-1 0,-1 1 1,0 1-1,0-1 0,0 1 0,-1 0 1,0 0-1,0 0 0,0 0 0,0 1 1,-1 0-1,0 0 0,0 0 0,2 6 1,-1 2-7,0 0 0,-1 0 0,-1 0 1,0 1-1,-1-1 0,0 1 0,-2 14 0,-2 4-1101,-13 61 0,12-76-380</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176"/>
    </inkml:context>
    <inkml:brush xml:id="br0">
      <inkml:brushProperty name="width" value="0.05" units="cm"/>
      <inkml:brushProperty name="height" value="0.05" units="cm"/>
    </inkml:brush>
  </inkml:definitions>
  <inkml:trace contextRef="#ctx0" brushRef="#br0">70 1 11386,'-3'10'2521,"-6"11"5033,-2 9-6634,-1 16-592,-2 3-144,4 0-96,1-9-24,7-8-16,4-10 8,5-13-16,3-9-88,4-17-528,2-10 4289</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482"/>
    </inkml:context>
    <inkml:brush xml:id="br0">
      <inkml:brushProperty name="width" value="0.05" units="cm"/>
      <inkml:brushProperty name="height" value="0.05" units="cm"/>
    </inkml:brush>
  </inkml:definitions>
  <inkml:trace contextRef="#ctx0" brushRef="#br0">1 228 15155,'0'1'116,"0"0"0,0 0-1,0-1 1,0 1 0,0 0-1,1 0 1,-1 0 0,0-1-1,0 1 1,1 0 0,-1 0-1,0-1 1,1 1 0,-1 0-1,1-1 1,-1 1 0,1 0 0,-1-1-1,1 1 1,-1-1 0,1 1-1,0-1 1,-1 1 0,1-1-1,0 0 1,0 1 0,-1-1-1,1 0 1,0 1 0,0-1-1,-1 0 1,1 0 0,0 0-1,0 0 1,0 1 0,-1-1 0,1 0-1,0-1 1,0 1 0,0 0-1,-1 0 1,1 0 0,0 0-1,0-1 1,-1 1 0,1 0-1,0-1 1,0 1 0,-1 0-1,1-1 1,0 1 0,0-2-1,6-2 170,0 0-1,0-1 1,-1 0-1,7-7 1,3-3 81,0-1-1,-1-1 1,0-1 0,-2 0 0,0 0-1,-1-2 1,14-30 0,-25 48-293,0 0 0,-1-1 0,1 1 0,-1 0 1,0 0-1,1-1 0,-1 1 0,0 0 0,0-1 0,0 1 1,-1 0-1,0-4 0,1 6-53,0 0 0,0-1 0,0 1 0,0-1 0,-1 1 0,1 0 0,0-1 0,0 1 0,-1 0 1,1-1-1,0 1 0,0 0 0,-1-1 0,1 1 0,0 0 0,-1 0 0,1-1 0,0 1 0,-1 0 0,1 0 0,0 0 0,-1 0 0,1-1 0,-1 1 0,1 0 0,-1 0 0,0 0-8,0 0-1,0 1 1,0-1-1,0 0 1,0 1-1,0-1 1,0 0-1,0 1 1,0-1-1,0 1 0,0 0 1,0-1-1,0 1 1,-1 1-1,-6 7-9,1 0-1,-1 0 1,2 1-1,0 0 1,0 0 0,1 1-1,0-1 1,-6 21-1,5-18 2,-32 104 19,34-101-18,0 0 1,2 0-1,0 1 1,1-1-1,1 25 1,0-38-5,0-1 0,1 1 0,-1 0 0,1 0 0,0 0 0,0 0 0,0-1 0,0 1 0,0 0 0,0-1 0,1 1 0,-1-1 0,4 4 0,-3-4 1,-1-1 1,1 0 0,-1 1-1,1-1 1,0 0-1,0 0 1,-1 0-1,1-1 1,0 1 0,0 0-1,0-1 1,0 1-1,0-1 1,0 1 0,3-1-1,0 0 7,0-1-1,0 1 0,0-1 1,0 0-1,-1 0 1,1-1-1,0 0 1,-1 1-1,1-2 1,-1 1-1,0 0 1,0-1-1,0 0 0,6-5 1,-3 1-104,0 0 0,0-1 1,0 0-1,-1-1 0,-1 1 1,1-1-1,-2 0 0,8-18 0,10-36-1059</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620"/>
    </inkml:context>
    <inkml:brush xml:id="br0">
      <inkml:brushProperty name="width" value="0.05" units="cm"/>
      <inkml:brushProperty name="height" value="0.05" units="cm"/>
    </inkml:brush>
  </inkml:definitions>
  <inkml:trace contextRef="#ctx0" brushRef="#br0">11 1 18380,'-8'12'936,"6"-3"112,2 0-368,2-6-399,6-1-121,6-6-576,2-3-7818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4.995"/>
    </inkml:context>
    <inkml:brush xml:id="br0">
      <inkml:brushProperty name="width" value="0.05" units="cm"/>
      <inkml:brushProperty name="height" value="0.05" units="cm"/>
    </inkml:brush>
  </inkml:definitions>
  <inkml:trace contextRef="#ctx0" brushRef="#br0">83 1 16107,'-28'118'4378,"8"-44"-3382,10-33-447,4-16-256,0-1 0,2 1 0,0-1 0,0 30 1,4-53-287,0 0 1,0 0 0,0 0-1,0-1 1,0 1 0,0 0-1,0 0 1,0 0-1,0-1 1,0 1 0,0 0-1,1 0 1,-1-1 0,0 1-1,1 0 1,-1 0-1,0-1 1,1 1 0,-1 0-1,1-1 1,-1 1 0,1 0-1,-1-1 1,1 1 0,0-1-1,-1 1 1,1-1-1,-1 1 1,1-1 0,0 0-1,0 1 1,-1-1 0,1 0-1,0 1 1,0-1 0,-1 0-1,1 0 1,0 0-1,0 0 1,0 0 0,-1 0-1,1 0 1,0 0 0,0 0-1,0 0 1,-1 0 0,1 0-1,1-1 1,5-1 52,-1-1-1,1 0 1,-1 0 0,10-7 0,-5 3 0,2-1 4,8-4 28,43-18 1,-59 28-95,0 0 1,0 0 0,1 0 0,-1 1-1,1 0 1,-1 0 0,1 1-1,-1 0 1,1-1 0,0 2 0,-1-1-1,1 1 1,-1 0 0,8 2 0,-11-2-5,0 0 1,-1-1 0,1 1 0,-1 0 0,0 1 0,1-1 0,-1 0 0,0 0-1,1 0 1,-1 1 0,0-1 0,0 1 0,0-1 0,0 1 0,-1-1 0,1 1 0,0 0-1,-1-1 1,1 1 0,-1 0 0,1-1 0,-1 1 0,0 0 0,1 0 0,-1-1-1,0 1 1,-1 0 0,1 0 0,0 2 0,-2 7-6,0-1 0,-1 0 0,-6 17 0,9-26 13,-8 21 263,-1-1 0,-1-1 0,-22 35 0,27-47-38,0-1 1,0 0-1,-1-1 0,0 1 0,0-1 0,-1 0 1,0 0-1,0-1 0,0 0 0,-1 0 0,1-1 1,-17 7-1,22-10-201,0-1 1,0 0-1,-1 1 1,1-1 0,0 0-1,-1 0 1,1 0-1,0 0 1,-1 0-1,1-1 1,0 1 0,-1-1-1,1 0 1,0 0-1,0 1 1,0-1-1,0 0 1,0-1 0,0 1-1,0 0 1,-2-2-1,-1-1-202,1 0-1,0 0 1,0-1-1,0 1 1,1-1-1,-6-9 1,8 12-1495</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5.385"/>
    </inkml:context>
    <inkml:brush xml:id="br0">
      <inkml:brushProperty name="width" value="0.05" units="cm"/>
      <inkml:brushProperty name="height" value="0.05" units="cm"/>
    </inkml:brush>
  </inkml:definitions>
  <inkml:trace contextRef="#ctx0" brushRef="#br0">189 1 19100,'-3'23'5766,"-8"29"-5594,3-11 33,-4 19-70,-29 166 532,36-185-535,1 1 0,3-1 0,4 59 1,-1-88-95,-1 0 0,2-1 0,5 19 0,-6-25-2,0 0 0,0-1 0,0 1 0,1-1 0,0 0 0,0 0 0,0 0 0,0 0 0,0 0 0,5 3 0,-6-5 58,-2-11-899,-1 1 433,1-1 1,-2 1-1,0-1 1,0 1-1,0 0 0,-1-1 1,-7-13-1,-36-60-3045,15 29 1376,-5-19 471,17 24 3475,17 45-824,2 2-1015,0 1-1,0 0 1,0 0-1,0 0 1,0 0-1,0-1 0,0 1 1,0 0-1,0 0 1,-1 0-1,1 0 1,0-1-1,0 1 1,0 0-1,0 0 0,0 0 1,0-1-1,0 1 1,0 0-1,0 0 1,0 0-1,1-1 1,-1 1-1,0 0 1,0 0-1,0 0 0,0 0 1,0-1-1,0 1 1,0 0-1,0 0 1,0 0-1,1 0 1,-1 0-1,0-1 0,0 1 1,0 0-1,0 0 1,0 0-1,1 0 1,-1 0-1,0 0 1,0 0-1,0 0 0,0-1 1,1 1-1,-1 0 1,0 0-1,1 0-8,3-2 32,1 1 1,0-1 0,0 1 0,0 1 0,0-1 0,0 0 0,-1 1 0,1 0 0,0 0-1,0 1 1,0-1 0,0 1 0,6 2 0,12 0 29,97 2 191,-52-6-644</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417"/>
    </inkml:context>
    <inkml:brush xml:id="br0">
      <inkml:brushProperty name="width" value="0.05" units="cm"/>
      <inkml:brushProperty name="height" value="0.05" units="cm"/>
    </inkml:brush>
  </inkml:definitions>
  <inkml:trace contextRef="#ctx0" brushRef="#br0">261 10 15627,'-64'-5'7499,"46"3"-7013,1 0 0,-24 2 0,36 1-465,-1 0 0,1 0 0,-1 1 0,1 0 1,-1 0-1,1 0 0,0 1 0,0-1 0,0 1 0,0 1 0,1-1 1,-1 1-1,-5 5 0,7-6-30,0-1 0,1 1 0,-1 1 0,0-1 0,1 0 0,0 1-1,0-1 1,0 1 0,0-1 0,0 1 0,1 0 0,-1 0 0,1 0 0,0 0 0,1 0 0,-1 0 0,1 0 0,-1 0 0,1 4 0,1-6 2,-1 0 1,1-1-1,-1 1 1,1 0-1,0-1 1,0 1-1,0 0 1,0-1 0,0 1-1,0-1 1,0 0-1,0 1 1,1-1-1,-1 0 1,0 0-1,1 0 1,-1 0-1,1 0 1,-1 0 0,1 0-1,2 1 1,40 10-37,-37-10 41,2 0 19,9 1-18,0 2 0,0-1 0,-1 2-1,1 1 1,17 9 0,-32-15 14,0 1 0,0 0 1,0 0-1,0 0 0,-1 0 0,1 0 1,0 1-1,-1-1 0,0 1 1,0 0-1,0-1 0,0 1 0,0 0 1,0 0-1,-1 0 0,1 1 1,-1-1-1,0 0 0,0 0 0,0 1 1,0-1-1,-1 1 0,0-1 1,1 1-1,-1-1 0,0 1 0,-1-1 1,1 1-1,0-1 0,-1 0 1,0 1-1,0-1 0,0 0 0,-2 5 1,0-3 125,0 0 1,0 0 0,0 0-1,-1-1 1,1 1 0,-1-1-1,-1 0 1,1 0 0,0 0-1,-1 0 1,0-1 0,0 0-1,0 0 1,0 0 0,0 0-1,-1-1 1,1 0 0,-1 0-1,-6 1 1,-10 2 294,1-1-1,-1-1 1,-37 1-1,21-3-273,35-1-229</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629"/>
    </inkml:context>
    <inkml:brush xml:id="br0">
      <inkml:brushProperty name="width" value="0.05" units="cm"/>
      <inkml:brushProperty name="height" value="0.05" units="cm"/>
    </inkml:brush>
  </inkml:definitions>
  <inkml:trace contextRef="#ctx0" brushRef="#br0">137 1 22349,'-17'33'1176,"-8"9"584,1 5-679,-1 2-449,3 0-200,8-15-328,5-8-56,9-14-184,3-10-208,6-18-664,2-10-345</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6.754"/>
    </inkml:context>
    <inkml:brush xml:id="br0">
      <inkml:brushProperty name="width" value="0.05" units="cm"/>
      <inkml:brushProperty name="height" value="0.05" units="cm"/>
    </inkml:brush>
  </inkml:definitions>
  <inkml:trace contextRef="#ctx0" brushRef="#br0">0 0 15939,'4'16'985,"1"3"-105,2 2-448,7-2-192,0 1-136</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219"/>
    </inkml:context>
    <inkml:brush xml:id="br0">
      <inkml:brushProperty name="width" value="0.05" units="cm"/>
      <inkml:brushProperty name="height" value="0.05" units="cm"/>
    </inkml:brush>
  </inkml:definitions>
  <inkml:trace contextRef="#ctx0" brushRef="#br0">205 239 17476,'-1'5'802,"0"0"1,-1 0-1,1 0 0,-1 0 1,-4 6-1,-27 38 1082,16-26-1266,10-14-449,-73 114 1326,70-106-1350,2 0 0,0 1 0,0 0 0,2 0 0,-7 27 0,13-43-137,-1 0-1,1-1 1,0 1 0,0 0 0,0 0-1,0 0 1,0-1 0,0 1-1,0 0 1,0 0 0,1 0 0,-1-1-1,2 4 1,-2-4-3,1-1-1,-1 1 0,0-1 0,1 1 1,-1-1-1,1 1 0,-1-1 1,1 0-1,-1 1 0,1-1 1,-1 0-1,1 1 0,0-1 1,-1 0-1,1 0 0,-1 0 1,1 1-1,0-1 0,-1 0 1,1 0-1,0 0 0,-1 0 0,1 0 1,0 0-1,0 0 0,4-2 20,0 1 0,0-1-1,-1 0 1,1 0 0,-1-1-1,1 1 1,-1-1 0,6-5-1,29-23 45,-2-3-1,-1 0 1,-2-3-1,-1 0 0,-2-2 1,-2-2-1,-2-1 1,26-52-1,-44 76-42,0 0 1,10-39-1,-17 49-11,0-1 0,-1 1 0,0 0 0,0 0 0,-1-1 0,0 1 1,0 0-1,-1 0 0,0-1 0,-3-8 0,4 15-13,-1 0 1,1 0 0,-1 0 0,0 0-1,0 0 1,0 0 0,0 0-1,0 1 1,0-1 0,0 0-1,0 1 1,-1-1 0,1 1 0,-1-1-1,1 1 1,-1-1 0,1 1-1,-1 0 1,0 0 0,0 0-1,0 0 1,1 0 0,-1 0 0,0 1-1,0-1 1,0 1 0,0-1-1,0 1 1,-1 0 0,1 0 0,0 0-1,0 0 1,0 0 0,0 0-1,0 0 1,0 1 0,0-1-1,-2 1 1,-5 2-15,0 1 0,1-1 0,-1 1 0,1 1 0,0-1 0,0 2 0,-9 6 0,-7 7 8,1 1-1,1 1 0,1 1 1,1 1-1,1 0 0,-26 43 0,44-64 4,0-1 1,0 1-1,0 0 0,0 0 0,0 0 0,1 0 0,-1 0 0,0 0 0,1 0 0,0 0 0,-1 0 0,1 1 0,0-1 0,0 0 0,0 0 0,0 0 0,1 0 0,-1 0 0,0 0 1,1 0-1,1 4 0,0-3-7,0-1 1,0 1-1,1 0 1,-1 0-1,1-1 1,-1 0 0,1 1-1,0-1 1,0 0-1,0 0 1,7 2-1,47 23-54,-35-18 49,-1 1 0,0 0 0,27 20 0,-42-26-8,-1 0-1,0 1 0,0-1 0,-1 1 0,1 0 0,-1 0 0,0 0 0,-1 1 0,1 0 1,-1-1-1,0 1 0,0 0 0,-1 0 0,0 1 0,0-1 0,2 12 0,-4-3-101,1-1 1,-2 1-1,0 0 0,0 0 0,-2 0 0,0-1 0,0 1 0,-7 16 0,-8 10 1146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9.442"/>
    </inkml:context>
    <inkml:brush xml:id="br0">
      <inkml:brushProperty name="width" value="0.025" units="cm"/>
      <inkml:brushProperty name="height" value="0.025" units="cm"/>
    </inkml:brush>
  </inkml:definitions>
  <inkml:trace contextRef="#ctx0" brushRef="#br0">1 519 13645,'0'0'8942,"12"4"-7805,-5-1-914,-4-1-134,1 0-1,-1-1 1,1 1 0,0-1 0,0 0-1,-1 0 1,1 0 0,0 0 0,0-1 0,0 0-1,0 0 1,0 0 0,0 0 0,0 0-1,0-1 1,0 0 0,0 0 0,-1 0 0,1 0-1,4-2 1,8-6 292,0-1 0,-1-1 0,-1 0 0,1-1-1,16-18 1,-27 26-238,0-1-1,0 1 0,0-1 1,0 0-1,-1 1 0,0-2 1,0 1-1,0 0 0,-1 0 1,0-1-1,0 0 0,0 1 1,-1-1-1,0 0 0,0 0 1,0 0-1,-1 0 0,0 0 1,0 1-1,-1-10 0,1 14-136,-1 1-1,1-1 0,0 1 0,-1-1 1,1 1-1,0-1 0,-1 1 0,1-1 1,-1 1-1,1-1 0,-1 1 0,1-1 1,-1 1-1,1 0 0,-1-1 0,1 1 1,-1 0-1,0 0 0,1-1 0,-1 1 1,1 0-1,-1 0 0,0 0 0,1 0 1,-1 0-1,0 0 0,1 0 1,-1 0-1,0 0 0,1 0 0,-1 0 1,1 0-1,-1 1 0,0-1 0,1 0 1,-1 0-1,1 0 0,-1 1 0,1-1 1,-1 0-1,0 1 0,0 0 0,-24 15-124,8 0 119,2 1 0,0 0 0,1 2 0,0-1 0,2 1 0,0 1 0,2 1 0,0-1 0,1 1 0,1 1 0,1 0 0,1 0 0,-4 29 0,9-50-2,1 1 1,0-1-1,-1 0 0,1 1 0,0-1 0,0 0 0,0 0 1,0 1-1,1-1 0,-1 0 0,0 0 0,0 1 1,1-1-1,-1 0 0,1 0 0,-1 0 0,1 1 1,-1-1-1,1 0 0,0 0 0,-1 0 0,1 0 0,0 0 1,0 0-1,0 0 0,0-1 0,0 1 0,2 1 1,-1-1 4,1-1 0,-1 0 1,0 1-1,1-1 1,-1 0-1,0-1 1,1 1-1,-1 0 0,0 0 1,1-1-1,-1 0 1,0 1-1,0-1 1,3-1-1,7-4 45,0 0 1,-1-1-1,0 0 0,17-14 0,5-11 72,-1-1-1,-1-2 0,-2-2 0,-2 0 1,24-43-1,-16 17 87,-3-2 1,36-101-1,-64 156-206,-1 0 0,0 0 0,-1 0 0,3-21 0,-5 31 0,0 0 0,0 0 0,0 0 0,0 0 0,0-1 0,0 1 0,0 0 0,0 0 0,0 0 0,0 0 0,0-1 0,0 1 0,0 0 0,0 0 0,0 0 0,0 0 0,0-1 0,0 1 0,0 0 0,0 0 0,0 0 0,0 0 0,0-1 0,0 1 0,0 0 0,0 0 0,-1 0 0,1 0 0,0 0 0,0-1 0,0 1 0,0 0 0,0 0 0,0 0 0,-1 0 0,1 0 0,0 0 0,0 0 0,0 0 0,0 0 0,-1 0 0,1 0 0,0 0 0,0 0 0,0-1 0,0 1 0,-1 0 0,1 0 0,0 0 0,0 1 0,0-1 0,0 0 0,-1 0 0,1 0 0,0 0 0,0 0 0,0 0 0,0 0 0,0 0 0,-1 0 0,-9 9 0,-19 27 0,2 1 0,1 1 0,-36 74 0,38-67 0,-19 53 0,37-82 0,1 1 0,0 0 0,1 0 0,1 0 0,1 0 0,-1 35 0,3-50-22,0-1-1,0 1 1,0 0-1,1 0 1,-1 0 0,1-1-1,-1 1 1,1 0-1,0-1 1,0 1 0,0 0-1,-1-1 1,1 1-1,1-1 1,-1 0 0,0 1-1,0-1 1,1 0-1,-1 1 1,0-1 0,3 1-1,0 0-114,0 0-1,0 0 1,0-1-1,0 0 0,0 0 1,0 0-1,1 0 1,-1 0-1,5-1 1,4 0-661,0 0 1,0-1 0,0-1 0,-1 0 0,18-6-1,5-4-6862,-3-2-3588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7.935"/>
    </inkml:context>
    <inkml:brush xml:id="br0">
      <inkml:brushProperty name="width" value="0.05" units="cm"/>
      <inkml:brushProperty name="height" value="0.05" units="cm"/>
    </inkml:brush>
  </inkml:definitions>
  <inkml:trace contextRef="#ctx0" brushRef="#br0">305 9 22341,'0'0'85,"0"-1"0,0 1 0,0 0 1,0-1-1,0 1 0,0 0 0,0 0 0,0-1 1,0 1-1,0 0 0,0-1 0,0 1 0,0 0 1,0 0-1,-1-1 0,1 1 0,0 0 0,0 0 1,0-1-1,0 1 0,0 0 0,-1 0 0,1 0 1,0-1-1,0 1 0,0 0 0,-1 0 0,1 0 1,0-1-1,0 1 0,0 0 0,-1 0 0,1 0 1,0 0-1,0 0 0,-1 0 0,1 0 0,0 0 1,-1-1-1,1 1 0,0 0 0,0 0 0,-1 0 1,1 0-1,0 0 0,0 0 0,-1 1 0,1-1 1,0 0-1,-1 0 0,1 0 0,0 0 0,0 0 1,-1 0-1,1 0 0,0 0 0,-1 1 0,-12 15 1100,8-7-1177,0 1-1,1 0 1,0 0-1,-3 14 0,-6 16-29,-51 118 3,-43 116 99,77-198-51,16-46-9,-10 38 1,23-65-19,1-1 0,-1 0 1,0 1-1,1-1 0,0 0 0,-1 1 1,1-1-1,0 1 0,0-1 0,0 1 1,1-1-1,-1 1 0,1-1 0,-1 0 1,2 3-1,-1-4-1,0 1 1,0-1-1,0 0 1,0 0 0,0 0-1,0 0 1,1 0-1,-1 0 1,0 0-1,1 0 1,-1 0-1,1-1 1,-1 1-1,1-1 1,-1 1-1,1-1 1,-1 1-1,1-1 1,0 0-1,-1 0 1,4 0-1,20 0-12,0-1-1,0-1 1,0-1-1,-1-1 1,1-2-1,-1 0 1,29-12-1,-13 1-356,-3-9 408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8.466"/>
    </inkml:context>
    <inkml:brush xml:id="br0">
      <inkml:brushProperty name="width" value="0.05" units="cm"/>
      <inkml:brushProperty name="height" value="0.05" units="cm"/>
    </inkml:brush>
  </inkml:definitions>
  <inkml:trace contextRef="#ctx0" brushRef="#br0">203 106 19276,'-64'109'5282,"32"-44"-5236,4 2 0,-22 72 0,46-124 88,-2 1 329,1 1-1,1-1 1,0 1-1,-2 33 1,18-68 241,3-12-546,-1-1-1,-2 0 1,15-63-1,9-103-103,-21 106 10,-12 78-274,-4 36 127,-1 14-2,2-37 85,0 14-10,1 0 0,0-1 0,1 1 0,5 18 0,-6-30 10,0 1 1,0 0-1,0 0 1,0-1-1,1 1 0,-1 0 1,1-1-1,0 1 1,-1-1-1,1 0 1,0 0-1,3 3 1,-3-4-1,0 0 0,-1 0 0,1-1 1,0 1-1,0 0 0,-1-1 0,1 1 1,0-1-1,0 0 0,0 0 0,0 1 1,0-1-1,-1 0 0,1 0 0,0-1 1,0 1-1,0 0 0,0-1 0,-1 1 1,1-1-1,3-1 0,8-5 13,-1-1 0,1 0 0,-1-1-1,-1 0 1,0-1 0,17-19 0,-10 11 12,146-157 107,-161 172-130,18-16-6,-21 19 3,0 0 0,0 0 0,1 0 0,-1 0 0,0 0 0,0 0 0,1-1 0,-1 1 0,0 0 0,0 0 0,1 0-1,-1 0 1,0 0 0,1 0 0,-1 0 0,0 0 0,0 0 0,1 1 0,-1-1 0,0 0 0,0 0 0,1 0 0,-1 0 0,0 0-1,0 0 1,1 1 0,-1-1 0,0 0 0,0 0 0,1 0 0,-1 0 0,0 1 0,0-1 0,0 0 0,0 0 0,1 1 0,-1-1 0,0 0-1,0 0 1,0 1 0,0-1 0,0 0 0,0 0 0,0 1 0,0-1 0,0 0 0,0 1 0,0-1 0,0 0 0,0 1-1,1 19-46,-1-19 45,-4 36-49,-2 0 0,-18 63 0,13-60 46,-79 263 24,62-213 3,12-31-13,16-57-9,-1 0 0,1 0 0,0 0 0,0 0 0,0 0 0,0 0 0,0 0 0,0-1 0,1 1 0,-1 0 0,2 4 0,-2-6-14,0 1-1,0-1 0,1 1 0,-1-1 1,1 1-1,-1-1 0,0 1 1,1-1-1,-1 0 0,1 1 0,-1-1 1,1 0-1,-1 1 0,1-1 1,-1 0-1,1 0 0,-1 1 0,1-1 1,0 0-1,-1 0 0,1 0 1,-1 0-1,1 0 0,1 0 0,1 0-34,0-1 0,0 0 0,0 0 0,0 0 0,0 0 0,0 0-1,0-1 1,0 1 0,0-1 0,3-3 0,39-33 1594</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09.136"/>
    </inkml:context>
    <inkml:brush xml:id="br0">
      <inkml:brushProperty name="width" value="0.05" units="cm"/>
      <inkml:brushProperty name="height" value="0.05" units="cm"/>
    </inkml:brush>
  </inkml:definitions>
  <inkml:trace contextRef="#ctx0" brushRef="#br0">70 0 22045,'0'0'1243,"1"5"82,1 9-1119,-1-1-1,0 1 1,-1 0-1,-1-1 0,0 1 1,-4 16-1,-25 84 36,20-83-170,1 1 1,-8 61-1,17-92-64,0-1 1,0 1 0,0-1-1,-1 1 1,1-1-1,0 1 1,0-1 0,0 1-1,0-1 1,0 1 0,0 0-1,0-1 1,0 1-1,0-1 1,0 1 0,0-1-1,1 1 1,-1-1 0,0 1-1,0-1 1,0 1-1,1-1 1,-1 1 0,0-1-1,0 1 1,1-1-1,-1 0 1,0 1 0,1-1-1,-1 0 1,1 1 0,-1-1-1,1 0 1,-1 1-1,1-1 1,1 0 28,-1-1 1,1 0-1,0 1 1,-1-1-1,1 0 0,-1 0 1,1 0-1,-1 0 0,1 0 1,-1-1-1,2-1 0,43-46 616,50-70 0,-33 38-346,-5 13-84,-47 60-192,-5 8-43,-5 2 5,0 0 0,-1 0 0,1-1 0,-1 1 0,0 0 0,1 0 0,-1 0 0,0 0 0,-1 4 0,1 9-12,-2-1 0,0 1 1,-1-1-1,0 0 0,-6 17 1,-32 71 53,27-71-17,-12 27 50,24-55 42,2-5-105,0 1 0,0-1-1,1 1 1,-1 0 0,1-1 0,-1 1 0,1-1-1,0 1 1,-1 0 0,1 0 0,2-2-1,2-6-32,-4 6 21,5-12-543,1-1-1,10-16 0,9-7-1226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115"/>
    </inkml:context>
    <inkml:brush xml:id="br0">
      <inkml:brushProperty name="width" value="0.05" units="cm"/>
      <inkml:brushProperty name="height" value="0.05" units="cm"/>
    </inkml:brush>
  </inkml:definitions>
  <inkml:trace contextRef="#ctx0" brushRef="#br0">149 89 24269,'-4'-1'457,"0"0"-1,0 1 1,-1-1 0,1 1-1,0 0 1,-4 0 0,5 1-421,1 0 1,-1 0 0,1 0 0,-1 0-1,1 0 1,0 0 0,0 0 0,0 1 0,0-1-1,0 1 1,0 0 0,0-1 0,0 1-1,0 0 1,1 0 0,-1 0 0,-1 4-1,-9 14-44,1 1 1,2 0-1,0 0 0,1 1 0,1 0 0,1 1 0,1-1 1,-3 35-1,7-48 10,1 0 0,-1 0 1,2 0-1,1 17 0,-1-25-1,-1 1-1,0-1 0,0 0 0,0 0 0,1 1 0,-1-1 0,0 0 0,1 0 0,-1 1 0,1-1 0,0 0 1,-1 0-1,1 0 0,0 0 0,0 0 0,-1 0 0,1 0 0,0 0 0,0 0 0,0-1 0,0 1 0,0 0 1,1 0-1,-1-1 0,0 1 0,0-1 0,0 1 0,0-1 0,1 0 0,-1 1 0,0-1 0,1 0 1,-1 0-1,0 0 0,0 0 0,1 0 0,-1 0 0,0 0 0,1 0 0,-1 0 0,0-1 0,0 1 0,1-1 1,1 0-1,4-3 10,1 1 0,-1-2 0,0 1 0,0-1 0,-1 0 0,1 0 0,-1-1 0,0 0 0,6-7 0,46-67-45,-42 57-61,-9 10-197,2 2-1,0-1 1,0 1-1,1 1 1,15-14 0,-23 23-215,-5 5-537,-3 6 1134,10-9 105,8-8-157,32-21 147,-38 24-92,0-1-1,-1-1 0,0 1 0,0-1 1,-1 0-1,1 0 0,-1 0 0,-1 0 1,6-11-1,1-2 179,-4 6 67,-13 15 14,1 1-393,6-3 41,-1 1 0,0-1 0,1 0 0,-1 0 0,0 0 0,1 0 0,-1 0 1,0 0-1,1 0 0,-1 0 0,0 0 0,1 0 0,-1-1 0,0 1 0,1 0 0,-1 0 0,0-1 0,1 1 1,-1 0-1,0-1 0,1 1 0,-1 0 0,1-1 0,-1 1 0,0-2 0,0 2-20,0-1 0,0 0 0,0 0-1,0 1 1,0-1 0,0 1 0,0-1 0,0 1 0,0-1-1,0 1 1,0 0 0,0-1 0,-2 1 0,3 0-5,-2-4-95,2-8 142,-2-1-8,-1-24 24,1 58 82,-1 1 1,-1-1-1,-1-1 1,0 1-1,-2-1 1,-1 1-1,0-2 1,-1 1-1,-18 27 1,23-41-61,0 0 0,1 0 0,0 0 0,1 0 0,-1 0 0,-1 8 0,3-10-48,1 0-1,0-1 1,-1 1 0,1 0 0,0 0 0,1-1 0,-1 1 0,1 0 0,0-1 0,0 1 0,0-1-1,3 7 1,-3-6-3,0 0-1,0-1 1,0 1-1,-1 0 1,1 0-1,-1 0 1,0 0-1,0 0 1,0 0-1,0 0 1,-1-1-1,1 1 1,-1 0-1,0 0 1,-1 0-1,1-1 1,0 1-1,-1-1 1,0 1-1,-2 3 1,3-6-142,2-5-1021,4-18-179,8-8-267</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0.800"/>
    </inkml:context>
    <inkml:brush xml:id="br0">
      <inkml:brushProperty name="width" value="0.05" units="cm"/>
      <inkml:brushProperty name="height" value="0.05" units="cm"/>
    </inkml:brush>
  </inkml:definitions>
  <inkml:trace contextRef="#ctx0" brushRef="#br0">191 26 19972,'0'-4'899,"1"3"-759,-1 1 0,0-1 0,0 0 0,0 1 0,0-1 0,0 0 0,0 0 0,0 1 0,0-1 0,0 0 0,0 1 0,0-1 0,0 0 0,0 1 0,-1-1 0,1 0 0,0 1-1,-1-1 1,1 0 0,0 1 0,-1-1 0,1 1 0,0-1 0,-1 1 0,1-1 0,-1 1 0,1-1 0,-1 1 0,0-1 0,1 1 0,-1 0 0,1-1 0,-1 1 0,0 0 0,1-1 0,-1 1 0,0 0 0,1 0 0,-1 0 0,0 0 0,1-1 0,-1 1 0,-1 0 0,-2 1-118,0 0 0,0 0 0,0 1 0,0-1 0,0 1 0,0 0 0,0 0 0,0 0 0,0 0 0,-5 6 0,2-1-29,0 0 0,0 0 0,0 1 0,-8 13-1,3-3 14,1 0-1,1 1 0,1 1 0,0-1 0,2 1 0,0 0 0,1 1 0,-5 30 0,11-49-5,0 0 0,0 0 0,0 0 1,0 0-1,0 0 0,0-1 0,0 1 0,0 0 1,1 0-1,-1 0 0,1 0 0,0 0 0,-1-1 1,1 1-1,0 0 0,2 2 0,-2-3-4,0 0-1,0 0 0,0 0 1,1-1-1,-1 1 1,0 0-1,1-1 0,-1 1 1,0-1-1,1 1 0,-1-1 1,1 1-1,-1-1 1,0 0-1,1 0 0,-1 0 1,1 0-1,-1 0 1,1 0-1,-1 0 0,1 0 1,1-1-1,10-3-321,0 0 0,0-1 0,0-1 0,-1 0-1,1 0 1,-2-2 0,1 1 0,12-12 0,33-27-2569</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097"/>
    </inkml:context>
    <inkml:brush xml:id="br0">
      <inkml:brushProperty name="width" value="0.05" units="cm"/>
      <inkml:brushProperty name="height" value="0.05" units="cm"/>
    </inkml:brush>
  </inkml:definitions>
  <inkml:trace contextRef="#ctx0" brushRef="#br0">308 0 19636,'-9'3'171,"0"0"-1,0 0 1,0 1 0,1 0-1,-1 0 1,1 1 0,0 0-1,1 1 1,-1 0-1,1 0 1,0 1 0,0-1-1,1 2 1,0-1-1,-7 11 1,-8 15-163,0 2-1,-19 45 1,31-61 148,6-12-138,-48 108 289,44-97-212,1 1 0,0 0-1,1 1 1,-2 23 0,7-42-77,0 0 0,0 0 0,-1 0 0,1-1 0,0 1 0,0 0 0,0 0-1,0 0 1,0 0 0,0 0 0,0 0 0,0 0 0,1-1 0,-1 1 0,0 0 0,0 0 0,1 0 0,-1 0 0,1-1 0,-1 1 0,0 0 0,1 0 0,0-1 0,-1 1 0,1 0 0,-1-1 0,1 1 0,0-1 0,-1 1 0,1-1 0,0 1 0,0-1 0,0 1 0,-1-1 0,1 0 0,0 1 0,0-1 0,0 0 0,0 0 0,-1 1 0,1-1 0,0 0 0,0 0 0,0 0 0,0 0 0,0 0 0,0 0 0,0-1 0,-1 1 0,1 0 0,0 0 0,0-1 0,1 0 0,7-2 193,0 0 0,0-1 0,17-10 1,-25 13-209,60-38 452,35-19-263,-86 53-189,0 0-1,0 0 0,1 1 0,0 1 0,0 0 0,0 0 0,13 0 0,-22 2-3,0 1 0,0 0 0,1 0 0,-1 0 0,0 0 0,0 0 0,0 1 0,0-1 0,0 1 0,0-1 0,0 1 0,0 0 0,-1-1 0,1 1 0,0 0 0,0 0 0,-1 1 0,1-1 0,0 0 0,-1 0 0,1 1 0,-1-1 0,0 1 0,1-1 0,-1 1 0,0 0 0,0 0 0,0-1 0,0 1 0,0 0 0,0 0 0,-1 0 0,1 0 0,-1 0 0,1 0 0,-1 0 0,0 0 0,0 0 0,0 4 0,0 4 9,0 1 1,-1-1 0,-1 1 0,0-1 0,0 0-1,-5 13 1,0-1 58,-2-1 1,0 0-1,-1-1 0,-25 36 0,34-54 739</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671"/>
    </inkml:context>
    <inkml:brush xml:id="br0">
      <inkml:brushProperty name="width" value="0.05" units="cm"/>
      <inkml:brushProperty name="height" value="0.05" units="cm"/>
    </inkml:brush>
  </inkml:definitions>
  <inkml:trace contextRef="#ctx0" brushRef="#br0">121 12 20460,'0'0'1971,"0"4"109,1 3-1779,-1-1 1,-1 0 0,1 0-1,-1 0 1,0 0 0,0 0 0,-4 10-1,-20 48 55,15-41-225,-18 41-9,-20 52-1,46-101-81,2-15-38,0 1 0,0-1 0,1 0 0,-1 0 0,0 0 1,0 0-1,0 0 0,0 1 0,0-1 0,1 0 0,-1 0 1,0 0-1,0 0 0,0 0 0,1 0 0,-1 0 0,0 0 1,0 0-1,0 0 0,1 0 0,-1 0 0,0 0 1,0 0-1,0 0 0,1 0 0,-1 0 0,0 0 0,0 0 1,0 0-1,0 0 0,1 0 0,-1 0 0,0 0 0,0 0 1,0 0-1,1-1 0,1 0 11,1-1 0,-1 1-1,0-1 1,0 0 0,0 0 0,0 0 0,3-3 0,16-26 32,-1 0 1,-1-2-1,-2 0 1,22-57 0,-35 79-39,-4 8-9,1 0 1,0 0-1,0 1 1,0-1-1,1 0 1,-1 1-1,0-1 1,1 1-1,0 0 1,3-5-1,-5 7 0,1 0 0,-1 0 0,0 0 0,0 0 0,0 0 0,1 0 0,-1-1 0,0 1 0,0 0 0,0 0 0,1 0 0,-1 0 0,0 0 0,0 0 0,0 0 0,1 0 0,-1 0 0,0 0 0,0 0 0,1 0 0,-1 0 0,0 1 0,0-1 0,0 0 0,1 0 0,-1 0 0,0 0 0,0 0 0,0 0 0,0 0 0,1 1 0,-1-1 0,0 0 0,0 0 0,0 0 0,0 0 0,0 1 0,1-1 0,-1 0 0,0 0 0,0 0 0,0 1 0,0-1 0,0 0 0,0 0 0,0 0 0,0 1 0,0-1 0,0 0 0,0 0 0,0 1 0,3 13-59,-3-13 48,2 23-82,-2-11 71,1 0 0,1 0 1,0 0-1,1 0 1,8 21-1,-10-31 23,0-1 1,0 0-1,0 0 0,0 1 1,1-1-1,0 0 0,-1 0 1,1 0-1,0 0 0,0-1 1,0 1-1,0 0 0,0-1 1,0 0-1,0 1 1,1-1-1,-1 0 0,0 0 1,1 0-1,-1 0 0,1-1 1,-1 1-1,1 0 0,-1-1 1,1 0-1,-1 0 0,1 0 1,0 0-1,-1 0 0,1 0 1,-1-1-1,1 1 1,-1-1-1,1 0 0,3-1 1,4-2 16,-1 0 1,1-1-1,-1 1 1,0-2-1,-1 1 1,1-2-1,-1 1 1,0-1-1,-1 0 1,0 0-1,0-1 1,11-15-1,-12 13 52,1 0 0,-1 0 0,-1-1 0,1 0 0,-2 0 0,0 0 0,0 0 0,-1-1 0,0 0 0,1-22 0,-3 33-63,-1 1 0,0-1 0,0 0 0,0 0 0,0 1 0,0-1 0,0 0 0,0 0 0,0 1 0,0-1 0,0 0 0,0 0-1,-1 1 1,1-1 0,0 0 0,0 0 0,-1 1 0,1-1 0,0 0 0,-1 1 0,1-1 0,-1 0 0,1 1 0,-2-1 0,1 1-6,0 0-1,0 1 1,1-1 0,-1 1 0,0-1 0,0 1 0,0-1 0,0 1 0,0 0 0,1-1 0,-1 1-1,0 0 1,0 0 0,1-1 0,-1 1 0,1 0 0,-1 0 0,0 0 0,1 0 0,-1 1-1,-23 42-74,-30 81 0,35-78 83,6-17-50,6-16-159,1 0 0,0 1 1,1 0-1,1 1 0,-5 27 1,9-41 76,0-1 0,0 1 0,-1 0 0,1 0 0,1-1 1,-1 1-1,0 0 0,0 0 0,1-1 0,-1 1 1,2 2-1,-2-3 52,1 0 0,0-1 0,-1 1 0,1-1 0,0 1 0,0-1 0,-1 0 0,1 1 0,0-1 0,0 0 0,0 1 0,0-1 0,0 0 0,-1 0 0,1 0 0,0 0 0,2 0 0</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1.813"/>
    </inkml:context>
    <inkml:brush xml:id="br0">
      <inkml:brushProperty name="width" value="0.05" units="cm"/>
      <inkml:brushProperty name="height" value="0.05" units="cm"/>
    </inkml:brush>
  </inkml:definitions>
  <inkml:trace contextRef="#ctx0" brushRef="#br0">135 0 12475,'-26'23'2176,"-2"-2"2001,0 0-3033,3-7-488,8-2-264,6-8-728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668"/>
    </inkml:context>
    <inkml:brush xml:id="br0">
      <inkml:brushProperty name="width" value="0.05" units="cm"/>
      <inkml:brushProperty name="height" value="0.05" units="cm"/>
    </inkml:brush>
  </inkml:definitions>
  <inkml:trace contextRef="#ctx0" brushRef="#br0">236 373 14435,'-5'-7'3091,"2"5"-1877,1-1 1,0 0 0,0 1-1,0-1 1,1 0 0,-1 0-1,-2-6 1,-4 12-245,1 2-963,0 0 1,1 0-1,0 0 1,0 1-1,0 0 0,0 0 1,1 0-1,-8 13 1,-38 69-79,36-61 77,1-2-1,0 2-1,2-1 0,1 2 0,-11 41 1,21-66-5,0 0 1,1 1-1,-1-1 0,1 0 1,0 1-1,0-1 1,0 1-1,0-1 1,1 0-1,0 1 1,0 3-1,0-6 1,-1 0 0,1 0 0,0 0 0,-1-1 0,1 1 0,0 0 0,0 0 0,0 0 0,0-1-1,-1 1 1,1 0 0,0-1 0,0 1 0,0-1 0,0 1 0,0-1 0,0 0 0,1 1 0,-1-1 0,0 0 0,0 0 0,0 0 0,0 0 0,0 0 0,0 0 0,0 0-1,0 0 1,1 0 0,-1 0 0,0 0 0,0-1 0,0 1 0,1-1 0,11-3 16,-1-1 0,0 0 0,0-1 1,0 0-1,-1-1 0,0 0 0,0-1 0,13-12 0,5-7 43,38-47-1,-35 36-6,-3-2-1,-1-1 0,44-89 0,-57 97-28,-1-1 1,-2-1-1,-1 0 0,-2-1 1,9-70-1,-18 83-14,0 22-12,0 1 0,0-1 1,0 0-1,0 1 1,0-1-1,0 1 1,0-1-1,-1 1 0,1 0 1,0-1-1,0 1 1,0-1-1,-1 1 0,1-1 1,0 1-1,-1 0 1,1-1-1,0 1 1,-1-1-1,0 1 0,0 0-3,-1 0-1,0 0 0,1 1 0,-1-1 1,1 1-1,0-1 0,-1 1 0,1-1 1,-1 1-1,1 0 0,0 0 0,0 0 1,-1 0-1,1 0 0,0 0 0,0 0 1,0 0-1,0 0 0,-1 3 0,-22 21-34,1 2 0,2 1-1,0 0 1,-17 35-1,27-42 41,0 1 0,2 0 1,0 1-1,2 0 0,0 1 0,-6 43 0,12-61-3,1 0 0,0 0 0,0 1 1,0-1-1,0 0 0,1 0 0,0 1 0,4 8 0,-5-12 3,2-1-1,-1 1 1,0-1-1,0 0 1,1 0-1,-1 0 1,1 0-1,-1 0 1,1 0-1,0 0 1,0 0-1,0 0 1,0-1-1,0 1 1,0-1-1,1 0 1,-1 0-1,0 1 1,1-2-1,-1 1 1,1 0-1,4 1 1,3-1 7,-1-1 0,0 1 0,0-2 0,1 1 0,-1-1 0,0-1 0,0 1 0,0-2 0,0 1 0,0-1 0,0-1 0,-1 1 0,1-2-1,-1 1 1,0-1 0,0 0 0,-1-1 0,10-8 0,-1-1 7,0 0-1,-2-1 1,1 0-1,-2-2 1,0 1-1,18-37 0,-12 12 19,-3 0-1,-1-1 1,-2 0-1,13-83 1,-26 126-33,0-1 1,0 1-1,1 0 1,-1 0-1,0-1 1,0 1-1,0 0 1,0 0-1,0-1 0,0 1 1,0 0-1,0 0 1,0-1-1,0 1 1,0 0-1,0-1 1,0 1-1,0 0 1,0 0-1,0-1 1,0 1-1,0 0 0,0 0 1,0-1-1,0 1 1,-1 0-1,1 0 1,0-1-1,0 1 1,0 0-1,0 0 1,-1 0-1,1-1 1,0 1-1,0 0 1,0 0-1,-1 0 0,1-1 1,-7 7-18,-5 16 4,2 0 0,0 1-1,-12 41 1,14-38 15,-11 35 1,-15 78 0,29-112 0,2 0-1,0 0 1,2 0-1,1 1 1,6 42-1,-4-59 0,0-1 0,1 0-1,0 1 1,8 15-1,-10-24 72,-1-6-252,1-1 73,-1 1-1,1-1 0,0 1 0,0 0 0,2-6 1,-1 5 65,-1 1 0,0-1 0,0 1 1,0-1-1,-1 0 0,1 1 1,-1-7-1,-2-10-82,-7-37-1,-2-10 738,11 67-589,0-1 0,0 1 0,0 0 0,1-1 0,-1 1 0,1-1 0,-1 1 0,1 0 0,-1 0 0,1-1 1,0 1-1,-1 0 0,1 0 0,0 0 0,0-1 0,0 1 0,0 0 0,0 0 0,0 0 0,0 1 0,1-1 0,-1 0 0,0 0 0,0 1 0,2-2 0,38-12-735,-37 12 489,15-3-1282</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12.982"/>
    </inkml:context>
    <inkml:brush xml:id="br0">
      <inkml:brushProperty name="width" value="0.05" units="cm"/>
      <inkml:brushProperty name="height" value="0.05" units="cm"/>
    </inkml:brush>
  </inkml:definitions>
  <inkml:trace contextRef="#ctx0" brushRef="#br0">147 1 22709,'-31'23'918,"-32"28"865,57-45-1682,0 0 0,1 0 0,0 0 0,0 0 1,0 1-1,1 0 0,-6 11 0,9-16-99,0 0 1,0 0-1,1 0 0,-1 1 0,0-1 1,1 0-1,-1 0 0,1 1 0,0-1 1,0 0-1,0 0 0,0 1 1,0-1-1,0 0 0,1 1 0,-1-1 1,1 0-1,-1 0 0,1 1 1,0-1-1,0 0 0,0 0 0,0 0 1,3 3-1,-3-4-4,1 1 0,0-1 0,0 0 1,0 0-1,0 0 0,0 0 0,0 0 0,0 0 0,0-1 1,0 1-1,1-1 0,-1 0 0,0 1 0,0-1 0,0 0 1,1 0-1,-1 0 0,0-1 0,0 1 0,1 0 0,-1-1 1,0 0-1,0 1 0,0-1 0,3-2 0,48-25 78,4-2 34,-52 28-106,0 0 1,0 0 0,0 1 0,0 0 0,1 0-1,-1 0 1,0 1 0,0-1 0,10 2 0,-13-1-10,-1 0 1,0 0 0,0 0-1,1 1 1,-1-1 0,0 1-1,0-1 1,0 1 0,1-1-1,-1 1 1,0-1 0,0 1-1,0 0 1,0 0 0,0-1-1,0 1 1,0 0 0,-1 0-1,1 0 1,0 0 0,0 0-1,0 2 1,0-1 3,0 0-1,-1 1 1,1-1 0,-1 0-1,1 1 1,-1-1 0,0 0-1,0 1 1,0-1 0,0 0-1,-1 4 1,-1 1 52,1 0 0,-1-1 0,-1 1 0,1-1 0,-1 1 0,0-1 0,-5 8 0,-2-1 30,0-1 1,-1-1-1,0 1 1,-1-2-1,0 1 1,-1-2 0,1 0-1,-2 0 1,0-1-1,0-1 1,0 0-1,-23 7 1,1-11-1122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9.783"/>
    </inkml:context>
    <inkml:brush xml:id="br0">
      <inkml:brushProperty name="width" value="0.025" units="cm"/>
      <inkml:brushProperty name="height" value="0.025" units="cm"/>
    </inkml:brush>
  </inkml:definitions>
  <inkml:trace contextRef="#ctx0" brushRef="#br0">147 348 13196,'0'0'6465,"-11"0"-2642,6-1-3617,0 1 0,1 0 1,-1 1-1,0-1 1,1 1-1,-1 0 0,0 1 1,1-1-1,-1 1 1,1-1-1,0 1 1,0 0-1,-1 1 0,1-1 1,1 1-1,-1 0 1,0 0-1,1 0 0,-1 1 1,1-1-1,0 1 1,0-1-1,-4 8 1,3-5-131,0 0 1,0 0-1,1 1 1,-1-1-1,1 1 1,1 0-1,-1 0 1,1 0-1,1 0 1,-1 0-1,1 1 1,1-1-1,-1 0 1,2 14-1,-1-21-76,0 1 0,1 0 0,-1 0 0,1 0 0,0 0 0,-1-1 0,1 1 0,0 0 0,-1-1 0,1 1 0,0 0 0,0-1 1,0 1-1,-1-1 0,1 1 0,0-1 0,0 0 0,0 1 0,0-1 0,0 0 0,0 0 0,0 1 0,0-1 0,0 0 0,0 0 0,0 0 0,0 0 0,0 0 0,0-1 0,0 1 0,1 0 0,32-9 159,-22 2-29,-1-1 0,0 0 0,0 0 0,0-1 0,-1-1 0,-1 0 0,1 0 0,8-14 0,64-99 553,-69 101-544,138-260 891,-225 392-1212,58-83 207,-85 151 89,92-158-108,0 1 0,1-1 0,1 2 0,1-1 1,1 1-1,-5 43 0,10-64-40,0 1-1,0-1 1,-1 1-1,1-1 1,0 0-1,1 1 1,-1-1-1,0 1 1,0-1-1,1 1 1,-1-1-1,1 0 1,-1 1 0,1-1-1,-1 0 1,1 0-1,0 1 1,0-1-1,-1 0 1,1 0-1,0 0 1,0 0-1,0 0 1,0 0-1,1 0 1,-1 0 0,0 0-1,0-1 1,0 1-1,1 0 1,-1-1-1,0 1 1,1-1-1,-1 1 1,0-1-1,1 0 1,-1 0 0,1 0-1,-1 1 1,1-1-1,-1 0 1,0-1-1,1 1 1,-1 0-1,1 0 1,-1-1-1,0 1 1,1 0-1,1-2 1,4 0-632,0 0-1,-1-1 1,1 1 0,-1-2-1,0 1 1,0 0-1,0-1 1,0 0 0,6-6-1,21-29-11894</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167"/>
    </inkml:context>
    <inkml:brush xml:id="br0">
      <inkml:brushProperty name="width" value="0.05" units="cm"/>
      <inkml:brushProperty name="height" value="0.05" units="cm"/>
    </inkml:brush>
  </inkml:definitions>
  <inkml:trace contextRef="#ctx0" brushRef="#br0">176 37 23861,'2'-3'59,"-1"1"0,1-1 0,0 0 0,1 1-1,-1 0 1,0-1 0,1 1 0,0 0 0,-1 0 0,1 0 0,0 1-1,0-1 1,0 1 0,0-1 0,0 1 0,0 0 0,0 0 0,1 1 0,-1-1-1,0 1 1,0-1 0,1 1 0,-1 0 0,0 0 0,1 0 0,-1 1-1,0-1 1,4 2 0,-6-1-60,1-1 1,-1 1-1,1 0 0,-1 0 0,0 0 1,1 0-1,-1 0 0,0 1 1,0-1-1,0 0 0,0 1 0,0-1 1,0 0-1,0 1 0,-1-1 0,1 1 1,0-1-1,-1 1 0,1 0 1,-1-1-1,0 1 0,1-1 0,-1 1 1,0 0-1,0-1 0,0 1 0,0 0 1,0-1-1,-1 1 0,1 0 0,-1 1 1,0 6 57,-1 0 0,-1 0 0,0 0 0,-3 8 0,-2-3 158,0-1 0,0 0 1,-1 0-1,-1-1 1,0-1-1,-1 1 1,-21 16-1,16-13-6,0 0-1,-27 35 0,29-29-178,0 0 0,2 1 0,1 1 0,0 0 0,2 0-1,-13 47 1,22-68-29,-1 0-1,1 0 1,-1 0 0,1 0-1,0 0 1,0 0-1,0 0 1,0 0-1,0 0 1,0 0-1,1 0 1,-1 0-1,1 0 1,-1-1 0,1 1-1,0 0 1,-1 0-1,1 0 1,0-1-1,0 1 1,2 1-1,-1-1 3,-1-1 0,1 0 0,0 0 0,0 0 0,0 0 0,0 0 0,0 0 0,0-1 0,0 1 0,0-1 0,0 1 0,0-1 0,0 0 0,0 0 0,0 0 0,3 0 0,9-2 14,0 0 0,0-2 1,0 1-1,20-9 0,-26 9-18,70-22-400,-38 15-439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2:49.607"/>
    </inkml:context>
    <inkml:brush xml:id="br0">
      <inkml:brushProperty name="width" value="0.05" units="cm"/>
      <inkml:brushProperty name="height" value="0.05" units="cm"/>
    </inkml:brush>
  </inkml:definitions>
  <inkml:trace contextRef="#ctx0" brushRef="#br0">48 25 21597,'12'-11'1088,"4"2"224,16 6-784,1 1-128,7 7-136,-1 4 16,-6 14 81,-7 7 95,-8 17-152,-6 16 24,-17 26-48,-6 15-80,-15 17-56,-11 5-48,-14 0-48,-5-2 48,-5-14-920,0-10 1504</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314"/>
    </inkml:context>
    <inkml:brush xml:id="br0">
      <inkml:brushProperty name="width" value="0.05" units="cm"/>
      <inkml:brushProperty name="height" value="0.05" units="cm"/>
    </inkml:brush>
  </inkml:definitions>
  <inkml:trace contextRef="#ctx0" brushRef="#br0">1 826 21965,'0'0'3846,"5"-6"-3290,31-37 3,-1-2-1,49-86 1,-26 38-419,25-33-45,147-230 37,-216 335-87,-11 17-23,-3 10-14,1 5-11,-1 1 0,-1 0 0,0 0 0,-4 20 0,-17 53 32,5-22 2,16-61-31,-45 223 380,40-184-310,2 0 0,2 1 0,4 62 0,1-80-95,-1-13-62,-1 0 0,0 0-1,0 0 1,-1 0-1,-1 0 1,0 0-1,-3 12 1,-5-11-1403,-1-6-521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463"/>
    </inkml:context>
    <inkml:brush xml:id="br0">
      <inkml:brushProperty name="width" value="0.05" units="cm"/>
      <inkml:brushProperty name="height" value="0.05" units="cm"/>
    </inkml:brush>
  </inkml:definitions>
  <inkml:trace contextRef="#ctx0" brushRef="#br0">0 88 15275,'0'0'8666,"16"-1"-7882,14-1-248,5-7-39,10-5-193,6-3-88,0-6-264,-2 2-785</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2.698"/>
    </inkml:context>
    <inkml:brush xml:id="br0">
      <inkml:brushProperty name="width" value="0.05" units="cm"/>
      <inkml:brushProperty name="height" value="0.05" units="cm"/>
    </inkml:brush>
  </inkml:definitions>
  <inkml:trace contextRef="#ctx0" brushRef="#br0">13 0 23733,'-9'6'984,"6"2"393,3 8-753,1 10-464,8 10-104,-5 11-72,1 5 0,-3 6 8,-4-2 8,-2-8-56,-3-10-192,6-19-1017</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3.040"/>
    </inkml:context>
    <inkml:brush xml:id="br0">
      <inkml:brushProperty name="width" value="0.05" units="cm"/>
      <inkml:brushProperty name="height" value="0.05" units="cm"/>
    </inkml:brush>
  </inkml:definitions>
  <inkml:trace contextRef="#ctx0" brushRef="#br0">0 65 21044,'55'-17'1662,"0"3"0,80-11 0,-96 20-1650,0 2 0,0 2 0,0 2 0,51 7 0,-79-7-3,0 1 0,0 1 0,0 0 0,0 0 0,-1 1 0,0 0 0,1 1 0,9 6 1,-16-8 44,0 0 1,0 0 0,0 0 0,-1 1 0,0-1 0,0 1 0,0 0 0,0 0 0,0 0 0,-1 0 0,0 0-1,0 1 1,0-1 0,0 1 0,0-1 0,-1 1 0,0 0 0,0-1 0,-1 1 0,1 9 0,-2 5 160,0-1 1,-1 1-1,-1 0 1,-1-1-1,-1 0 1,0 0-1,-2 0 1,0-1-1,0 0 1,-2 0-1,0-1 1,-1 0-1,-1 0 1,-21 24 0,16-22-150,-1-1 1,-1 0 0,-1-1 0,0-1-1,0-1 1,-2-1 0,0 0 0,0-2-1,-1 0 1,-44 14 0,58-22-101,-1-1 0,1 0 0,0-1 0,-1 1-1,0-2 1,1 1 0,-1-1 0,0-1 0,1 1 0,-1-1 0,1-1 0,-1 0-1,1 0 1,-1-1 0,1 1 0,0-2 0,0 1 0,1-1 0,-1-1 0,1 1 0,0-1-1,0 0 1,-8-9 0,-9-9-817</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194"/>
    </inkml:context>
    <inkml:brush xml:id="br0">
      <inkml:brushProperty name="width" value="0.05" units="cm"/>
      <inkml:brushProperty name="height" value="0.05" units="cm"/>
    </inkml:brush>
  </inkml:definitions>
  <inkml:trace contextRef="#ctx0" brushRef="#br0">9 164 21957,'15'-71'5053,"-14"69"-4065,-8 15-219,1 21-769,1 1 0,1 0-1,2 38 1,2-55 9,-1-9-7,2 92 14,0-88-8,0-1 0,1 0-1,1 1 1,0-1 0,9 22-1,-12-32-2,1-1 0,-1 0 0,1 1 0,-1-1 0,1 0 0,0 0 0,-1 0 0,1 1 0,0-1 0,0 0 0,0 0 0,0 0 0,0 0 0,0 0 0,0-1 0,0 1 0,0 0 0,1 0 0,-1-1 0,0 1 0,0-1 0,1 1 0,-1-1 0,0 1 0,3-1 0,-2 0 12,0-1-1,0 1 1,0-1-1,0 1 1,0-1-1,0 0 1,-1 0-1,1 0 1,0 0 0,0 0-1,0 0 1,-1 0-1,1-1 1,2-2-1,5-6 69,0-1-1,-1 0 1,-1 0-1,8-13 1,-3-1 11,0 1 0,-1-1 0,8-31 0,-15 42-68,0 0 0,-2-1 0,1 1 0,-2 0 0,0-1 0,-1 0 0,-2-21 0,1 32-36,-1 5-36,0 1 36,0 0 1,1 0-1,-1 0 1,1 0 0,-1 1-1,1-1 1,0 0-1,0 1 1,0-1-1,0 1 1,0-1-1,0 1 1,1 0-1,-1-1 1,1 1 0,0 0-1,0-1 1,0 4-1,2 55-29,-1-55 37,0 0 0,0 1-1,0-1 1,1 0 0,-1 0 0,5 8 0,-6-13 0,1 1 0,0-1 1,0 1-1,0-1 0,0 1 1,0-1-1,0 0 0,0 0 0,1 1 1,-1-1-1,0 0 0,1 0 1,-1 0-1,1-1 0,-1 1 1,1 0-1,-1 0 0,1-1 1,-1 1-1,1-1 0,0 1 1,-1-1-1,1 0 0,0 0 1,-1 0-1,1 0 0,0 0 1,2 0-1,5-2 4,0-1-1,0 1 1,-1-2-1,1 1 1,-1-1 0,0 0-1,0-1 1,0 0-1,11-8 1,5-7 8,32-34 0,-34 30 3,0-1 0,-2-2 0,0 0 0,28-54 0,-41 62 9,-7 19-24,0 0 0,0 0-1,0 0 1,0 0 0,0 0 0,0 0-1,0-1 1,0 1 0,0 0 0,1 0-1,-1 0 1,0 0 0,0 0 0,0 0-1,0 0 1,0 0 0,0 0 0,0-1-1,0 1 1,0 0 0,0 0 0,0 0-1,0 0 1,0 0 0,-1 0 0,1 0 0,0 0-1,0 0 1,0 0 0,0-1 0,0 1-1,0 0 1,0 0 0,0 0 0,0 0-1,0 0 1,0 0 0,0 0 0,0 0-1,0 0 1,0 0 0,0 0 0,-1 0-1,1 0 1,0 0 0,0 0 0,0 0-1,0 0 1,0 0 0,0 0 0,0 0-1,0 0 1,0 0 0,-1 0 0,1 0-1,0 0 1,0 0 0,0 0 0,0 0-1,0 0 1,0 0 0,0 0 0,0 0-1,0 0 1,0 0 0,-1 0 0,1 0-1,0 0 1,-2 2-10,-1 1 0,1-1-1,0 1 1,0 0 0,0-1 0,0 1-1,-2 4 1,-32 68-56,-33 97 0,65-162 73,2-6-4,1-1 0,0 1 0,0-1 1,0 1-1,0-1 0,0 1 0,1 0 0,-1 0 1,1 6-1,0-9-3,0-1 1,1 0-1,-1 1 0,0-1 1,0 0-1,0 1 1,0-1-1,1 0 0,-1 0 1,0 1-1,0-1 1,0 0-1,1 1 0,-1-1 1,0 0-1,0 0 1,1 0-1,-1 1 1,0-1-1,1 0 0,-1 0 1,0 0-1,1 0 1,-1 0-1,0 1 0,1-1 1,-1 0-1,0 0 1,1 0-1,-1 0 1,0 0-1,1 0 0,-1 0 1,1 0-1,-1 0 1,0-1-1,1 1 0,-1 0 1,0 0-1,1 0 1,-1 0-1,1-1 0,16-7 2,-15 7-1,69-38-2,54-27-3,-110 59 3,1 1 0,-1 1 0,1 1 0,1 0 0,-1 1 0,25-1 0,-36 3-1,-1 1 0,1 0 0,-1 1 1,1-1-1,-1 1 0,1 0 0,-1 0 1,0 0-1,1 1 0,-1-1 0,0 1 1,0 0-1,6 4 0,-7-4-1,0 1 0,-1-1 0,1 1 0,-1 0 0,1 0-1,-1 0 1,0 0 0,0 1 0,-1-1 0,1 0 0,-1 1 0,1-1 0,-1 1 0,0-1 0,0 1-1,0 6 1,-1-10 8,0 0 0,1 1 0,-1-1 0,0 1-1,0-1 1,0 1 0,0-1 0,0 0-1,0 1 1,0-1 0,0 1 0,0-1 0,0 1-1,0-1 1,0 1 0,0-1 0,0 0 0,0 1-1,0-1 1,-1 1 0,1-1 0,0 0 0,0 1-1,-1-1 1,1 1 0,0-1 0,0 0-1,-1 1 1,1-1 0,0 0 0,-1 1 0,1-1-1,-1 0 1,0 0 6,1 0 0,-1 0-1,0 0 1,0-1 0,1 1 0,-1 0-1,0-1 1,1 1 0,-1-1 0,0 1-1,1-1 1,-1 1 0,1-1-1,-1 1 1,1-1 0,-1 1 0,1-1-1,-1 0 1,0 0 0,-3-8 61,0 0 1,1 0 0,0 0-1,0-1 1,1 1 0,0-1-1,1 1 1,-1-18-1,0 9-16,-1-12 32,0 12-69,1-1 1,0 1-1,2-1 1,0 1-1,4-27 0,-4 44-25,0 1-1,0-1 0,0 1 0,0-1 0,0 1 0,0-1 1,0 1-1,1-1 0,-1 1 0,0-1 0,0 1 0,1-1 1,-1 1-1,0-1 0,1 1 0,-1-1 0,0 1 0,1 0 1,-1-1-1,1 1 0,-1 0 0,0-1 0,1 1 0,-1 0 1,1-1-1,-1 1 0,1 0 0,-1 0 0,1 0 0,0 0 1,-1-1-1,1 1 0,-1 0 0,1 0 0,-1 0 0,1 0 1,-1 0-1,1 0 0,-1 0 0,1 1 0,-1-1 0,2 0 1,21 13-1056,-3 2-542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548"/>
    </inkml:context>
    <inkml:brush xml:id="br0">
      <inkml:brushProperty name="width" value="0.05" units="cm"/>
      <inkml:brushProperty name="height" value="0.05" units="cm"/>
    </inkml:brush>
  </inkml:definitions>
  <inkml:trace contextRef="#ctx0" brushRef="#br0">175 0 23189,'-8'3'520,"0"1"-1,1 0 1,-1 1-1,1 0 1,0 0-1,0 0 1,1 1 0,-9 9-1,-4 5-374,-19 29 0,31-40-139,1 0 0,0 1 0,0-1 0,1 2 0,-7 18 0,12-29-6,0 1-1,-1-1 0,1 0 1,0 1-1,0-1 0,0 0 0,-1 1 1,1-1-1,0 0 0,0 1 1,0-1-1,0 1 0,0-1 0,0 0 1,0 1-1,0-1 0,0 1 1,0-1-1,0 0 0,0 1 1,0-1-1,0 1 0,0-1 0,0 0 1,0 1-1,0-1 0,1 0 1,-1 1-1,0-1 0,0 0 0,1 1 1,-1-1-1,0 0 0,0 1 1,1-1-1,-1 0 0,0 1 0,1-1 1,-1 0-1,0 0 0,1 0 1,-1 1-1,0-1 0,1 0 1,-1 0-1,0 0 0,1 0 0,-1 0 1,1 0-1,-1 0 0,1 1 1,22-9-10,-15 5 8,10-4-2,1 1-1,0 1 1,0 1-1,28-3 1,-40 7 1,-1-1 1,1 1-1,-1 0 1,1 0 0,-1 1-1,1-1 1,-1 2-1,0-1 1,1 1-1,-1 0 1,0 0-1,0 0 1,0 1-1,0 0 1,-1 0 0,1 1-1,6 5 1,-10-8-2,-1 1 0,0 0 1,1-1-1,-1 1 1,0 0-1,0-1 1,0 1-1,0 0 0,0 0 1,-1 0-1,1 0 1,0 0-1,-1 0 0,0 0 1,1 0-1,-1 0 1,0 0-1,0 0 1,0 3-1,-1-1 22,0 0 0,0 0 1,0-1-1,0 1 0,-1-1 1,1 1-1,-1-1 0,0 1 0,-5 5 1,3-3 86,-2 0 0,1 0 0,0-1 0,-1 0 0,0 0 0,0 0 0,-1-1 0,1 0 0,-1 0 1,-9 4-1,3-5-83,-1 1-1,1-2 1,-1 1 0,0-2 0,0 0 0,0-1 0,0 0 0,-17-3 0,27 2-840</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4.999"/>
    </inkml:context>
    <inkml:brush xml:id="br0">
      <inkml:brushProperty name="width" value="0.05" units="cm"/>
      <inkml:brushProperty name="height" value="0.05" units="cm"/>
    </inkml:brush>
  </inkml:definitions>
  <inkml:trace contextRef="#ctx0" brushRef="#br0">61 482 15771,'-8'22'2670,"-28"82"1869,31-87-4395,1 0-1,1 0 1,1 0 0,-1 23-1,3-37-106,0 0-1,0 0 1,1 1-1,-1-1 0,1 0 1,0 0-1,-1 0 1,3 4-1,-2-6-23,-1 0-1,1 0 1,-1 0-1,1 0 1,0-1-1,-1 1 1,1 0-1,0 0 1,0-1-1,0 1 1,-1 0-1,1-1 1,0 1-1,0-1 1,0 0 0,0 1-1,0-1 1,0 0-1,0 1 1,0-1-1,0 0 1,0 0-1,0 0 1,0 0-1,1 0 1,-1 0-1,0 0 1,0 0 0,0 0-1,1-1 1,4-1 69,1 0 0,0-1 0,-1 1 0,0-1 0,0-1 0,0 1 0,0-1 0,-1 0 0,1-1 0,-1 1 0,0-1 0,8-10 0,4-5 312,-1-2 1,14-24-1,-13 18-120,-2-1 0,-1 0 0,-1-2 0,-1 1 0,-2-2 0,12-60 0,-18 68-233,-2 1 1,0 0-1,-2-1 0,-1 1 1,0-1-1,-2 1 1,-1 0-1,0 0 0,-2 0 1,-12-32-1,16 52-38,0-3 1,0 0 0,-1 0 0,0 0 0,-7-9 0,9 14-7,0 0 1,0-1 0,0 1 0,0 0-1,0 0 1,0 0 0,0 1 0,0-1-1,-1 0 1,1 0 0,0 1 0,-1-1-1,1 0 1,-1 1 0,1-1 0,0 1-1,-1 0 1,1 0 0,-1-1 0,1 1 0,-1 0-1,1 0 1,-1 0 0,1 0 0,-1 1-1,1-1 1,-3 1 0,0 1-6,-1 0 1,1 0-1,0 0 0,0 1 1,1-1-1,-1 1 1,0 0-1,1 0 0,0 0 1,-5 6-1,-27 42-22,28-40 29,4-8 1,-51 89 26,48-81-20,1 1-1,0 0 1,0 0 0,1 1-1,1-1 1,-2 15 0,5-25-7,-1 0 0,1-1 1,0 1-1,0 0 1,1 0-1,-1-1 1,0 1-1,1 0 1,-1 0-1,1-1 0,-1 1 1,1 0-1,0-1 1,-1 1-1,1-1 1,0 1-1,0-1 1,0 1-1,1-1 1,-1 0-1,0 1 0,0-1 1,1 0-1,-1 0 1,1 0-1,-1 0 1,1 0-1,-1 0 1,1-1-1,-1 1 1,1 0-1,3 0 0,6 2-2,0-1 1,0 0-1,1-1 0,14 0 0,2 1 6,-13 0-5,-1 0 0,0 1 0,1 1 0,-1 1-1,16 6 1,-24-8-1,1 1-1,-1-1 1,0 1-1,0 0 1,0 0-1,-1 1 1,1 0-1,-1 0 1,0 0-1,-1 1 1,1-1-1,6 12 0,-6-6 12,-1-1-1,0 1 0,-1 1 1,0-1-1,0 0 0,-1 1 1,-1-1-1,0 1 0,0-1 1,-3 23-1,-1-8-375,-1 0-1,-1 0 0,-14 42 1,3-28-1477</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218"/>
    </inkml:context>
    <inkml:brush xml:id="br0">
      <inkml:brushProperty name="width" value="0.05" units="cm"/>
      <inkml:brushProperty name="height" value="0.05" units="cm"/>
    </inkml:brush>
  </inkml:definitions>
  <inkml:trace contextRef="#ctx0" brushRef="#br0">50 1 22285,'-14'44'1248,"2"-2"448,1 1-335,4 3-481,2-2-424,5-7-312,0-4-72,5-14-16,2-3-64,-2-13-584,4-3-592,-2-12-657,4-4-3632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0.501"/>
    </inkml:context>
    <inkml:brush xml:id="br0">
      <inkml:brushProperty name="width" value="0.025" units="cm"/>
      <inkml:brushProperty name="height" value="0.025" units="cm"/>
    </inkml:brush>
  </inkml:definitions>
  <inkml:trace contextRef="#ctx0" brushRef="#br0">12 0 14606,'0'0'6070,"-1"10"-4021,-9 170-79,10-179-1958,0-1-1,0 1 0,0-1 1,0 1-1,0 0 0,0-1 1,0 1-1,0 0 0,0-1 1,0 1-1,0-1 0,0 1 1,1 0-1,-1-1 0,0 1 1,0-1-1,1 1 0,-1-1 1,0 1-1,1-1 0,-1 1 1,1-1-1,-1 1 0,0-1 1,1 0-1,-1 1 0,1-1 1,-1 1-1,1-1 0,0 0 1,-1 0-1,1 1 0,0-1 1,23-7 1060,18-25 802,-1-11-914,-22 23-476,1 0 0,28-22 0,-48 41-473,1 1-1,-1-1 1,0 1-1,1 0 1,-1-1-1,1 1 1,-1 0-1,0-1 1,1 1-1,-1 0 1,1-1-1,-1 1 1,1 0-1,-1 0 1,1 0-1,-1-1 1,1 1-1,0 0 0,-1 0 1,1 0-1,-1 0 1,1 0-1,-1 0 1,1 0-1,-1 0 1,1 0-1,0 0 1,-1 1-1,1-1 1,-1 0-1,1 0 1,-1 0-1,1 1 1,-1-1-1,1 1 1,2 21 126,-15 29 171,-44 90 7,104-185 576,-17 11-775,-11 11-86,0 1 1,2 0-1,0 2 1,2 0-1,33-20 1,-56 38-31,0 1 0,-1-1 0,1 0 0,0 1 0,-1 0 0,1-1 0,0 1 0,0-1 0,0 1 0,0 0 0,-1 0 0,1-1 0,0 1 0,0 0 0,0 0 0,0 0 0,0 0 0,0 0 0,-1 0 0,1 0 0,0 1 0,0-1 0,0 0 0,0 0 0,0 0 0,-1 1 0,1-1 0,0 1 0,0-1 0,-1 1 0,2 0 0,-1 0 0,0 1 0,-1 0 0,1-1 0,-1 1 0,1 0 0,-1 0 0,0-1 0,0 1 0,0 0 0,1 0 0,-2 0 0,1-1 0,0 1 0,-1 2 0,-1 9 0,-1-1 0,-1 1 0,-6 16 0,-45 76 0,67-115-2473,13-12-5325,-12 5 580</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531"/>
    </inkml:context>
    <inkml:brush xml:id="br0">
      <inkml:brushProperty name="width" value="0.05" units="cm"/>
      <inkml:brushProperty name="height" value="0.05" units="cm"/>
    </inkml:brush>
  </inkml:definitions>
  <inkml:trace contextRef="#ctx0" brushRef="#br0">0 96 17708,'0'6'383,"0"-1"0,1 1 0,-1-1 0,1 1 0,0-1 0,1 0 1,-1 1-1,1-1 0,0 0 0,0 0 0,1 0 0,-1 0 0,5 5 0,-4-7-319,-1 0-1,0-1 0,1 0 0,0 0 0,-1 0 1,1 0-1,0 0 0,0 0 0,0-1 0,0 1 1,1-1-1,-1 0 0,0 0 0,0 0 1,1 0-1,-1-1 0,1 1 0,-1-1 0,1 0 1,-1 0-1,0 0 0,7-1 0,-3-1 96,0 1 0,1-1 0,-1 0 1,0-1-1,-1 1 0,1-1 0,0-1 0,-1 1 0,0-1 0,0 0 0,0-1 0,0 0 0,0 0 0,-1 0 0,5-6 0,-7 7-62,1-1-1,-1 0 0,0 0 1,0 0-1,-1 0 0,1 0 1,-1 0-1,0-1 0,0 1 1,-1-1-1,0 0 0,0 1 1,0-1-1,-1 0 0,0 0 1,0 1-1,0-1 0,-1 0 1,-1-9-1,2 14-87,-1 0 1,1-1 0,0 1-1,-1 0 1,1-1 0,-1 1-1,1 0 1,-1 0 0,0-1-1,1 1 1,-1 0-1,0 0 1,0 0 0,0 0-1,0 0 1,0 0 0,0 0-1,-2-1 1,2 2-8,0-1 1,0 1 0,0 0-1,0 0 1,0 0-1,0 0 1,-1 0 0,1 0-1,0 0 1,0 0-1,0 0 1,0 0 0,0 1-1,0-1 1,0 0-1,0 1 1,0-1 0,0 1-1,0 0 1,-4 2-5,1 0 1,0 0-1,0 0 0,0 1 1,1-1-1,-1 1 0,1 0 1,-4 7-1,-5 10 7,2 1 0,1 0-1,0 0 1,2 1 0,0 0 0,2 0 0,0 1 0,2-1 0,1 1-1,0 34 1,2-55-5,0 1 1,1-1-1,-1 0 0,1 1 0,-1-1 1,1 0-1,0 0 0,0 1 0,0-1 0,1 0 1,-1 0-1,1 0 0,0-1 0,0 1 0,0 0 1,0-1-1,0 1 0,3 2 0,-3-4 1,0 0 0,0 0-1,0 0 1,0 0 0,1 0 0,-1 0-1,0-1 1,0 1 0,1-1 0,-1 0-1,0 1 1,1-1 0,-1 0 0,0 0-1,1-1 1,-1 1 0,0 0 0,1-1-1,-1 0 1,0 1 0,0-1 0,1 0-1,-1 0 1,0 0 0,0 0 0,2-2-1,4-3-102,-1 0 0,1 0-1,-1-1 1,-1 1 0,1-2-1,-1 1 1,0-1 0,-1 0-1,0 0 1,0-1 0,0 1-1,-1-1 1,-1 0 0,5-16-1,7-37-1923</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5.669"/>
    </inkml:context>
    <inkml:brush xml:id="br0">
      <inkml:brushProperty name="width" value="0.05" units="cm"/>
      <inkml:brushProperty name="height" value="0.05" units="cm"/>
    </inkml:brush>
  </inkml:definitions>
  <inkml:trace contextRef="#ctx0" brushRef="#br0">2 1 21453,'-2'14'1088,"2"1"432,4 3-640,10 5-568,3-2-80,16-2-1048,2-7-1504</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008"/>
    </inkml:context>
    <inkml:brush xml:id="br0">
      <inkml:brushProperty name="width" value="0.05" units="cm"/>
      <inkml:brushProperty name="height" value="0.05" units="cm"/>
    </inkml:brush>
  </inkml:definitions>
  <inkml:trace contextRef="#ctx0" brushRef="#br0">64 1 13427,'-1'2'308,"-21"105"10041,2 0-7604,11-46-2397,-3 90 0,12-135-314,0 1 1,2-1 0,-1 0-1,2 0 1,5 19 0,-7-32-34,-1-1 0,1 1 1,0-1-1,0 1 0,0-1 1,1 0-1,-1 0 0,0 1 1,1-1-1,0 0 0,-1 0 1,1 0-1,0-1 1,0 1-1,0 0 0,0-1 1,0 1-1,0-1 0,1 0 1,-1 1-1,0-1 0,1 0 1,-1-1-1,1 1 0,-1 0 1,1-1-1,-1 1 0,1-1 1,0 0-1,-1 0 1,1 0-1,0 0 0,-1 0 1,1-1-1,-1 1 0,4-1 1,8-4 13,0 0 0,0 0 0,-1-1 1,0-1-1,14-9 0,-11 7 6,2-2-6,-6 3-5,1 1 0,0 0-1,0 1 1,0 1 0,1 0-1,24-6 1,-36 11-11,-1-1 0,1 1 0,0 0 0,-1 0 1,1 1-1,0-1 0,-1 0 0,1 0 0,0 1 0,-1-1 0,1 1 0,-1-1 0,1 1 1,-1 0-1,1 0 0,-1 0 0,1 0 0,-1 0 0,0 0 0,0 0 0,1 0 0,-1 0 1,0 0-1,0 1 0,0-1 0,0 0 0,0 1 0,-1-1 0,1 1 0,0-1 0,-1 1 1,1 0-1,-1-1 0,1 1 0,-1 3 0,2 2-5,-2 1 0,1 0 0,-1 1 0,0-1 0,-1 0 1,-1 9-1,-2 4 33,-2 0 1,0 0-1,-1-1 1,-1 0 0,-20 37-1,19-42 145,0 0-1,-1-1 0,0-1 1,-1 1-1,-1-2 0,0 1 1,-27 19-1,35-28-127,0-2 0,-1 1 1,0 0-1,1-1 0,-1 0 0,0 0 1,0 0-1,0-1 0,0 0 1,-1 0-1,1 0 0,0 0 0,0-1 1,-1 0-1,-8-1 0,10 0-44,0 0-1,0 0 1,0-1 0,1 1-1,-1-1 1,0 0 0,1 0 0,-1 0-1,1 0 1,0-1 0,-1 1-1,1-1 1,0 0 0,1 0-1,-1 0 1,0 0 0,1-1-1,0 1 1,0-1 0,-2-4-1,1 4-116,1 0-1,1 0 0,-1-1 1,1 1-1,-1 0 1,1-1-1,1 1 0,-1-1 1,1 1-1,-1-1 0,1 0 1,0 1-1,2-7 0,7-18-1931</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240"/>
    </inkml:context>
    <inkml:brush xml:id="br0">
      <inkml:brushProperty name="width" value="0.05" units="cm"/>
      <inkml:brushProperty name="height" value="0.05" units="cm"/>
    </inkml:brush>
  </inkml:definitions>
  <inkml:trace contextRef="#ctx0" brushRef="#br0">102 13 24005,'-7'-9'1392,"-4"6"993,4 18-1769,6 13-200,-10 25-320,-5 10-56,2 17 0,-5 5-8,7 4 0,10 2 0,0-10-16,9-8 8,2-22 24,-2-13-80,2-23-328,-4-14-480,2-20-1280</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6.381"/>
    </inkml:context>
    <inkml:brush xml:id="br0">
      <inkml:brushProperty name="width" value="0.05" units="cm"/>
      <inkml:brushProperty name="height" value="0.05" units="cm"/>
    </inkml:brush>
  </inkml:definitions>
  <inkml:trace contextRef="#ctx0" brushRef="#br0">1 1 23789,'0'0'704,"2"0"64,34 9-344,0-8-392,9-1-24,22-1 153,3-6-706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084"/>
    </inkml:context>
    <inkml:brush xml:id="br0">
      <inkml:brushProperty name="width" value="0.05" units="cm"/>
      <inkml:brushProperty name="height" value="0.05" units="cm"/>
    </inkml:brush>
  </inkml:definitions>
  <inkml:trace contextRef="#ctx0" brushRef="#br0">241 30 19404,'0'-1'611,"-3"-18"785,3 19-1241,0-1 0,0 1-1,-1-1 1,1 1 0,0 0-1,0-1 1,0 1 0,0-1-1,0 1 1,-1 0 0,1-1-1,0 1 1,0-1 0,-1 1-1,1 0 1,0-1 0,-1 1-1,1 0 1,0 0 0,-1-1-1,1 1 1,-1 0 0,1 0-1,0-1 1,-1 1 0,1 0-1,-1 0 1,1 0 0,-1 0-1,1 0 1,-1 0 0,1-1-1,0 1 1,-1 0 0,1 0-1,-1 1 1,1-1 0,-1 0-1,-7 3-90,1 1-1,0 0 1,0 0-1,0 1 1,0-1-1,1 2 1,0-1-1,0 1 1,0 0-1,-5 7 1,-36 41-15,-40 52 70,75-88-92,12-18-27,0 0 0,0 0 0,0 0 0,0 0 0,0 0 0,0 0 1,0 0-1,0 0 0,0 0 0,0 0 0,0 0 0,0 0 0,0 0 0,0 1 0,0-1 0,0 0 0,0 0 0,0 0 0,0 0 0,0 0 0,0 0 0,0 0 0,0 0 0,0 0 1,0 0-1,0 0 0,0 1 0,0-1 0,0 0 0,0 0 0,0 0 0,0 0 0,0 0 0,0 0 0,0 0 0,0 0 0,0 0 0,0 0 0,0 0 0,0 0 0,0 0 0,0 0 0,0 0 1,0 0-1,1 0 0,-1 1 0,0-1 0,0 0 0,0 0 0,0 0 0,0 0 0,0 0 0,0 0 0,0 0 0,0 0 0,0 0 0,0 0 0,1 0 0,-1 0 0,0 0 0,0 0 0,3 1 6,6 3-8,-1 0-1,1-1 1,0 0 0,0 0-1,0-1 1,16 2 0,22 7-11,-30-6 8,-1 1 1,1 1 0,29 16-1,-39-18 2,0-1 0,0 1 0,-1 0 0,1 1 0,-1 0-1,0 0 1,-1 0 0,0 0 0,0 1 0,6 10 0,-10-14-1,1-1 0,-1 1 1,0 0-1,0 0 0,0 0 1,-1 0-1,1 0 0,-1 0 1,0 0-1,0 0 0,0 0 1,0 0-1,0 0 0,0 0 1,-1 0-1,-1 5 0,0-3-3,0 0 0,0-1 0,-1 1-1,0 0 1,0-1 0,0 1 0,0-1 0,-8 7-1,0-1 49,0-1 0,-1 0 0,0-1 0,-1 0 0,0-1 0,-14 6-1,17-8 42,1-1-1,-1-1 0,-1 0 0,1 0 1,0-1-1,-1 0 0,1-1 0,-1 0 1,1-1-1,-1 0 0,-20-3 0,30 3-77,0 0 0,-1 0 0,1-1 0,0 1 0,0 0 0,0-1 0,-1 1 0,1-1 0,0 1 0,0-1 0,0 1 0,0-1 0,0 0 0,0 0 0,0 1 0,0-1 0,0 0 0,1 0 0,-1 0 0,0 0 0,1 0 0,-1 0 1,0 0-1,1 0 0,-1-2 0,0 1-20,1 0 1,0 0 0,1 0 0,-1 0 0,0 0 0,0 0 0,1 0 0,0 0 0,-1 0 0,1 0-1,0 0 1,0 1 0,0-1 0,1-2 0,5-6-295,0 1-1,1-1 1,0 2 0,12-11 0,22-17-1601</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270"/>
    </inkml:context>
    <inkml:brush xml:id="br0">
      <inkml:brushProperty name="width" value="0.05" units="cm"/>
      <inkml:brushProperty name="height" value="0.05" units="cm"/>
    </inkml:brush>
  </inkml:definitions>
  <inkml:trace contextRef="#ctx0" brushRef="#br0">0 0 11522,'6'32'593,"-3"-1"911,4 3-256,-2 1-960,-1 0-168,-1-4-96,1 1 48,-4-9 40,0-4 32,0-9 216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7.551"/>
    </inkml:context>
    <inkml:brush xml:id="br0">
      <inkml:brushProperty name="width" value="0.05" units="cm"/>
      <inkml:brushProperty name="height" value="0.05" units="cm"/>
    </inkml:brush>
  </inkml:definitions>
  <inkml:trace contextRef="#ctx0" brushRef="#br0">1 21 21941,'0'-21'6513,"1"23"-6164,3 19-313,-1 1-1,0-1 0,-1 23 0,1 1-25,9 61 68,-12-104 78</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219"/>
    </inkml:context>
    <inkml:brush xml:id="br0">
      <inkml:brushProperty name="width" value="0.05" units="cm"/>
      <inkml:brushProperty name="height" value="0.05" units="cm"/>
    </inkml:brush>
  </inkml:definitions>
  <inkml:trace contextRef="#ctx0" brushRef="#br0">258 455 19812,'0'-8'839,"0"1"1,-1 0-1,0-1 0,0 1 0,-1 0 0,0 0 1,-4-10-1,6 15-774,-1 0 0,0 1 0,0-1 0,0 0 0,0 1 0,0-1 0,0 1 0,0-1 0,0 1 1,-1 0-1,1-1 0,-1 1 0,1 0 0,-1 0 0,1 0 0,-1 0 0,1 0 0,-1 0 0,0 1 0,0-1 0,1 1 0,-1-1 1,0 1-1,0-1 0,0 1 0,0 0 0,1 0 0,-1 0 0,0 0 0,0 0 0,0 1 0,0-1 0,1 0 0,-4 2 0,1 0-64,-1 0 0,1 1 0,0-1-1,0 1 1,0 0 0,0 0-1,1 1 1,-1-1 0,1 1 0,0-1-1,0 1 1,0 0 0,-2 5-1,4-7-2,-20 31-14,1 2 0,2 0 0,1 2 0,3-1 0,-16 57 0,26-82 18,1 0-1,0-1 1,1 1-1,0 0 1,1 0-1,0 0 1,2 22-1,-1-31 0,0-1 0,0 0-1,0 1 1,1-1-1,-1 0 1,0 0-1,1 1 1,-1-1-1,1 0 1,-1 0-1,1 1 1,0-1-1,-1 0 1,1 0 0,0 0-1,0 0 1,0 0-1,0 0 1,0 0-1,0 0 1,0-1-1,0 1 1,0 0-1,0-1 1,1 1-1,-1 0 1,0-1 0,0 1-1,1-1 1,-1 0-1,2 1 1,0-2 1,1 1 1,-1 0 0,0-1-1,0 0 1,0 0 0,0 0-1,0 0 1,0 0 0,0-1-1,0 1 1,0-1 0,-1 0-1,1 0 1,3-3 0,11-10 16,-1-1 0,0-1 0,18-26-1,40-65 99,-62 90-88,19-30 115,-3 0-1,34-82 0,-50 102-91,-3 0 0,0-1-1,-1-1 1,-2 1 0,-2-1 0,3-43-1,-7 64-48,0 0 0,0 1 0,-1-1 0,0 0-1,-1 1 1,1-1 0,-2 1 0,-4-14 0,6 21-6,0 0 0,1-1 0,-1 1 0,0 0 0,0 0-1,0 0 1,0 0 0,0 0 0,0 0 0,-1 0 0,1 0 0,0 0 0,0 1 0,-1-1 0,1 0 0,0 1 0,-1-1 0,1 1 0,-1-1 0,1 1 0,-1 0 0,1 0 0,0 0 0,-1 0 0,1 0 0,-1 0 0,1 0 0,-1 0 0,1 0 0,-2 1 0,-4 1-19,0 0 0,0 1 0,1-1 0,-11 7 0,16-8 20,-23 13-22,0 1-1,2 2 0,-1 0 1,2 2-1,-21 22 1,5 1-23,-51 72 0,70-86 35,17-28 11,1 1 0,0-1 0,0 1 0,-1-1 0,1 0 0,0 1 0,0-1 1,0 1-1,0-1 0,0 1 0,0-1 0,0 1 0,0-1 0,0 1 0,0-1 0,0 1 0,0-1 0,0 1 0,0-1 0,0 1 0,0-1 0,1 1 1,-1-1-1,0 1 0,0-1 0,1 1 0,-1-1 0,0 0 0,0 1 0,1-1 0,-1 0 0,1 1 0,-1-1 0,0 0 0,1 1 0,-1-1 1,1 0-1,-1 0 0,1 1 0,-1-1 0,0 0 0,1 0 0,-1 0 0,1 0 0,-1 0 0,1 0 0,-1 1 0,1-1 0,-1 0 0,1 0 1,-1-1-1,1 1 0,0 0 0,32-1-28,-30 1 27,25-3-3,-1 1 1,1 1 0,-1 2-1,55 8 1,-74-8 1,0 1 0,0 0 1,-1 0-1,1 1 0,0 0 0,-1 1 0,0-1 0,0 1 1,0 1-1,0-1 0,-1 1 0,0 0 0,0 1 0,0 0 0,-1 0 1,1 0-1,-1 0 0,-1 1 0,1 0 0,-1 0 0,5 12 1,-5-7 4,-1-1 1,0 1 0,-1 0 0,0 0 0,-1 0 0,0 0 0,-1 1 0,-2 23-1,-4 3-281,-15 53-1,14-68-163,7-21 1618</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8.844"/>
    </inkml:context>
    <inkml:brush xml:id="br0">
      <inkml:brushProperty name="width" value="0.05" units="cm"/>
      <inkml:brushProperty name="height" value="0.05" units="cm"/>
    </inkml:brush>
  </inkml:definitions>
  <inkml:trace contextRef="#ctx0" brushRef="#br0">71 1 20132,'-29'143'4273,"16"-91"-4172,2 0 0,3 1 0,-1 60 0,8-108-90,1 1 0,1-1 0,-1 0 0,1 1 0,0-1 0,0 0 0,3 6 1,-4-10-1,1 0 0,-1 0 0,1 0 0,0 0 0,-1 0 0,1 0 0,0 0 0,0 0 0,0 0 0,0 0 0,0 0 0,0-1 0,0 1 1,0 0-1,0-1 0,0 1 0,0-1 0,0 1 0,0-1 0,0 1 0,1-1 0,-1 0 0,0 0 0,0 1 0,1-1 0,-1 0 0,0 0 1,0 0-1,0-1 0,1 1 0,-1 0 0,0 0 0,0-1 0,0 1 0,1 0 0,-1-1 0,0 1 0,1-2 0,8-2 114,-1-1 0,0 0 0,-1 0 0,1-1 0,-1-1 0,0 1 0,9-11 0,49-60 717,-53 61-678,94-127 699,-11 13-334,-71 102-409,-25 28-119,0-1-1,1 1 0,-1 0 0,0-1 0,1 1 0,-1 0 0,0-1 0,1 1 0,-1 0 0,0-1 0,1 1 0,-1 0 0,1 0 0,-1-1 0,1 1 0,-1 0 0,1 0 0,-1 0 0,1 0 0,-1-1 0,1 1 0,-1 0 0,1 0 0,-1 0 0,1 0 0,-1 0 0,1 0 0,-1 1 0,1-1 0,-1 0 0,0 0 0,1 0 0,-1 0 0,1 1 0,-1-1 0,1 0 0,-1 0 0,1 1 0,-1-1 0,0 0 0,1 1 0,-1-1 0,0 0 0,1 1 0,-1-1 0,0 0 0,1 1 0,-1-1 0,0 1 0,0-1 0,0 1 0,1-1 0,-1 1 0,0-1 0,0 1 0,0-1 0,0 1 0,0-1 0,0 1 0,2 32-59,-2-30 55,-5 41-9,-2 1-1,-2-1 1,-27 80 0,4-18 78,26-75-31,6-30-32,-1-1 0,1 0-1,0 1 1,0-1-1,0 0 1,0 1 0,0-1-1,0 1 1,0-1-1,0 0 1,0 1 0,0-1-1,0 0 1,0 1-1,0-1 1,0 0 0,0 1-1,0-1 1,0 0-1,1 1 1,-1-1 0,0 0-1,0 1 1,0-1-1,1 0 1,-1 0 0,0 1-1,0-1 1,1 0-1,-1 0 1,0 1 0,1-1-1,10-4-4,11-17-177,-22 21 162,33-36-806,8-16-877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1.076"/>
    </inkml:context>
    <inkml:brush xml:id="br0">
      <inkml:brushProperty name="width" value="0.025" units="cm"/>
      <inkml:brushProperty name="height" value="0.025" units="cm"/>
    </inkml:brush>
  </inkml:definitions>
  <inkml:trace contextRef="#ctx0" brushRef="#br0">34 113 21140,'0'0'9118,"9"0"-8691,7 1-295,-8 0-68,0-1 1,0 0-1,0 0 1,0-1-1,10-2 1,-15 3-34,-1-1 0,1 0 0,-1 0 0,1 0 0,-1 0 0,0 0 0,0-1 0,1 1 0,-1-1 0,0 1 0,0-1 0,-1 0 1,1 0-1,0 0 0,-1 0 0,1 0 0,-1 0 0,1 0 0,-1-1 0,0 1 0,0 0 0,1-5 0,-1 3 31,0 0 0,0 0-1,0 0 1,-1 0-1,0 0 1,0 0 0,0 0-1,0 0 1,0 0 0,-1 0-1,-1-6 1,2 9-56,-1 0 0,1 1 1,-1-1-1,1 0 0,0 0 0,-1 0 0,1 1 0,-1-1 0,0 0 1,1 1-1,-1-1 0,0 0 0,1 1 0,-1-1 0,0 1 0,1-1 1,-1 1-1,0-1 0,0 1 0,0 0 0,-1-1 0,0 1-15,0 0 0,0 0 0,0 0 0,1 0 0,-1 0 0,0 1 0,0-1 0,1 1 0,-1-1 0,0 1 0,0 0 0,1 0 1,-1 0-1,1 0 0,-3 1 0,-7 8-6,0 1 1,1 0 0,0 1 0,1-1 0,0 2 0,1-1 0,1 1 0,0 1 0,0-1-1,1 1 1,1 0 0,1 1 0,-6 27 0,9-40 16,1 0-1,0-1 1,-1 1-1,1-1 1,0 1-1,0 0 1,0-1-1,0 1 1,0 0-1,0-1 1,1 1-1,-1 0 1,0-1 0,1 1-1,-1-1 1,1 1-1,0 0 1,0-1-1,-1 0 1,1 1-1,0-1 1,0 1-1,0-1 1,0 0-1,1 0 1,-1 0 0,0 0-1,0 0 1,3 2-1,-1-2 15,1-1-1,-1 1 0,1-1 1,-1 0-1,0 0 1,1 0-1,-1-1 1,1 1-1,-1-1 0,0 0 1,1 1-1,-1-2 1,0 1-1,5-3 1,15-8-9,0-1 1,-1-1-1,-1-1 1,-1-1-1,26-25 1,43-33-16,-89 74 7,0 0 1,0 0-1,0 0 0,1-1 0,-1 1 1,0 0-1,0 0 0,0 0 1,1-1-1,-1 1 0,0 0 0,0 0 1,0 0-1,1 0 0,-1 0 1,0 0-1,0 0 0,1-1 0,-1 1 1,0 0-1,0 0 0,1 0 1,-1 0-1,0 0 0,0 0 0,1 0 1,-1 0-1,0 0 0,0 0 1,1 1-1,-1-1 0,0 0 0,0 0 1,1 0-1,-1 0 0,0 0 1,0 0-1,0 0 0,1 1 0,-1-1 1,0 0-1,0 0 0,0 0 1,1 0-1,-1 1 0,0-1 0,0 0 1,0 0-1,0 1 0,0-1 1,1 0-1,-1 0 0,0 0 0,0 1 1,-2 22-84,-12 23-7,2-18 144,4-10 1,0 1-1,-7 27 1,15-46-54,0 0 0,0 1 0,0-1 0,-1 0 0,1 0 0,0 1 0,0-1 0,0 0 0,0 0 0,0 1 0,0-1 0,0 0 0,0 0 0,0 1 0,0-1 0,0 0 0,0 0 0,0 1 0,0-1 0,0 0 0,1 0 0,-1 0 0,0 1 0,0-1 0,0 0 0,0 0 0,0 1 0,0-1 0,1 0 0,-1 0 0,0 0 0,0 0 0,0 1 0,1-1 0,-1 0 0,0 0 0,0 0 0,0 0 0,1 0 0,-1 0 0,0 1 0,0-1 0,1 0 0,14-4 0,14-14 0,148-138 0,-182 184 0,-11 6-498,12-27 97,0 1-1,0-1 1,1 1-1,0 0 1,0 1 0,1-1-1,0 0 1,-1 14-1,3-21 236,0-1-1,0 1 0,0-1 0,0 0 1,0 1-1,0-1 0,0 0 0,1 1 0,-1-1 1,0 1-1,0-1 0,0 0 0,1 1 1,-1-1-1,0 0 0,0 0 0,1 1 0,-1-1 1,0 0-1,0 0 0,1 1 0,-1-1 1,0 0-1,1 0 0,-1 0 0,0 1 0,1-1 1,-1 0-1,0 0 0,1 0 0,-1 0 0,1 0 1,-1 0-1,0 0 0,1 0 0,-1 0 1,1 0-1,-1 0 0,0 0 0,1 0 0,-1 0 1,0 0-1,1 0 0,-1 0 0,0-1 1,1 1-1,3 0-952,18-3-5159</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172"/>
    </inkml:context>
    <inkml:brush xml:id="br0">
      <inkml:brushProperty name="width" value="0.05" units="cm"/>
      <inkml:brushProperty name="height" value="0.05" units="cm"/>
    </inkml:brush>
  </inkml:definitions>
  <inkml:trace contextRef="#ctx0" brushRef="#br0">176 37 24069,'-8'3'206,"-1"1"1,1 0-1,-1 0 1,1 0-1,0 1 0,1 1 1,-1-1-1,1 1 0,0 0 1,0 1-1,1 0 0,0 0 1,0 0-1,1 1 0,0 0 1,0 0-1,-4 8 0,0 3-189,0 0 0,-10 34 0,17-45-22,-1 1-1,1 0 1,1-1-1,0 1 1,0 0-1,0 0 1,1 0-1,2 15 1,-2-23 4,0 0 1,0 0 0,1 0 0,-1 0 0,0 0 0,0 0 0,1 0-1,-1 0 1,1 0 0,-1 0 0,1 0 0,-1 0 0,1 0-1,-1 0 1,1 0 0,0 0 0,0-1 0,-1 1 0,1 0 0,0-1-1,0 1 1,0 0 0,0-1 0,0 1 0,0-1 0,0 1 0,0-1-1,0 0 1,0 1 0,0-1 0,0 0 0,0 0 0,0 1-1,0-1 1,0 0 0,0 0 0,0 0 0,0-1 0,1 1 0,-1 0-1,0 0 1,0-1 0,0 1 0,0 0 0,0-1 0,0 1-1,0-1 1,0 1 0,1-2 0,4-2 13,1 0 0,-1-1 0,0 1 0,0-1 0,10-12 0,1-4 152,0 0 0,-2-2 0,-1 0-1,18-36 1,-14 16 262,24-78 0,-40 115-394,-8 22-100,2-5 38,-13 37-54,-14 37 67,-23 108-1,52-184-141,0 1 0,0-1 0,1 0 0,1 1 0,-1-1 0,2 1 0,-1-1-1,3 12 1,-3-20 82,1 0-1,-1 0 0,1 0 1,-1 0-1,1 0 0,-1-1 1,1 1-1,-1 0 0,1 0 0,0-1 1,0 1-1,-1 0 0,1-1 1,0 1-1,0 0 0,0-1 1,0 1-1,-1-1 0,1 0 1,0 1-1,0-1 0,0 0 1,2 1-1,27-3-2081</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29.643"/>
    </inkml:context>
    <inkml:brush xml:id="br0">
      <inkml:brushProperty name="width" value="0.05" units="cm"/>
      <inkml:brushProperty name="height" value="0.05" units="cm"/>
    </inkml:brush>
  </inkml:definitions>
  <inkml:trace contextRef="#ctx0" brushRef="#br0">272 339 21197,'-25'32'360,"-90"115"1665,89-109-1225,-43 80-1,63-107-733,1 0-1,0 1 1,1 0-1,0-1 1,0 1-1,2 1 1,-1-1-1,0 18 1,3-29-65,0 1 0,0 0 0,0 0 0,0-1 0,0 1 0,0 0 0,0-1 0,1 1 0,-1 0 0,1-1 0,-1 1-1,1 0 1,0-1 0,0 1 0,-1-1 0,1 1 0,0-1 0,0 0 0,1 1 0,-1-1 0,0 0 0,0 0 0,3 2 0,-2-2 2,1 0 0,-1 0 1,0-1-1,1 1 0,-1-1 0,1 0 0,-1 0 0,1 0 1,-1 0-1,1 0 0,-1 0 0,1 0 0,-1-1 0,4-1 1,8-2 28,0-1 0,-1-1 0,0-1 0,19-11 0,2-6 79,0-1 1,-1-2-1,-2-1 1,-1-2-1,-1 0 1,-2-2-1,-1-1 1,-2-2 0,-1 0-1,-1-1 1,-2-1-1,-2-1 1,-2-1-1,-1 0 1,-2-1-1,15-81 1,-25 106-96,-1 0 0,0 0 0,-1 0 0,-1 0 0,-2-26 0,2 39-16,0 1 0,0-1 0,0 1 0,-1-1 1,1 1-1,0 0 0,-1-1 0,1 1 0,-1 0 0,0-1 0,1 1 0,-1 0 1,0 0-1,0-1 0,1 1 0,-1 0 0,0 0 0,0 0 0,0 0 0,0 0 1,-1 0-1,1 1 0,0-1 0,0 0 0,-2 0 0,0 0-3,1 1-1,-1 0 0,1 1 1,-1-1-1,1 0 0,-1 1 0,1-1 1,-1 1-1,1 0 0,-1 0 1,1 0-1,0 0 0,-1 0 1,-3 3-1,-44 30 8,1 2 1,2 2-1,1 2 0,-46 54 0,86-88 0,2-3-6,1 1 1,-1 0 0,1-1 0,0 1 0,1 0 0,-4 6 0,6-10 0,0 1 0,-1-1 0,1 1 1,0-1-1,0 0 0,0 1 0,0-1 0,0 1 1,0-1-1,0 1 0,0-1 0,0 1 1,0-1-1,0 1 0,0-1 0,0 0 1,1 1-1,-1-1 0,0 1 0,0-1 1,0 1-1,1-1 0,-1 0 0,0 1 0,0-1 1,1 1-1,0 0-2,1 0 1,-1-1-1,1 1 1,-1 0-1,0-1 1,1 1-1,-1-1 0,1 1 1,0-1-1,-1 0 1,1 0-1,1 0 1,34 2-13,52-6 0,-65 2 22,1 0 0,-1 2 0,1 1 0,-1 0 0,0 2-1,27 6 1,-46-8-5,-1 1 1,0-1-1,0 1 0,1 0 0,-1 0 0,0 0 0,-1 1 1,1-1-1,0 1 0,-1 0 0,1 0 0,-1 0 0,0 1 1,0-1-1,0 1 0,-1-1 0,1 1 0,-1 0 0,0 0 1,0 0-1,0 0 0,1 6 0,-1-1 15,0 1 0,-1-1 0,0 1 1,-1-1-1,0 1 0,-1-1 0,0 1 0,0-1 0,-4 14 1,-7 18 30,-31 71 1,31-82-558,10-24-386</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227"/>
    </inkml:context>
    <inkml:brush xml:id="br0">
      <inkml:brushProperty name="width" value="0.05" units="cm"/>
      <inkml:brushProperty name="height" value="0.05" units="cm"/>
    </inkml:brush>
  </inkml:definitions>
  <inkml:trace contextRef="#ctx0" brushRef="#br0">97 0 23325,'0'12'1023,"-2"0"0,-4 22 0,0 0-518,-36 174 269,13-72-680,25-110-58,0 0 0,1 43 0,3-65 36,3-6 108,-1 0-134,1 0 0,-1 0-1,1 0 1,-1 0 0,0 0-1,0-1 1,0 1 0,0-1-1,-1 1 1,1-1 0,-1 0-1,1 0 1,0-4 0,14-45 425,-10 24-366,-1 0 0,-2 0 0,0 0-1,-2 0 1,-2 0 0,-4-36 0,5 104-239,-2-25 128,2-1 1,0 0 0,0 0-1,5 23 1,-5-34-2,1 0 1,0 0 0,0 0 0,0 0-1,0 0 1,0-1 0,1 1 0,-1 0-1,1-1 1,-1 1 0,1-1 0,0 1-1,0-1 1,0 0 0,1 0 0,-1 0-1,0 0 1,1 0 0,-1-1 0,1 1-1,0-1 1,-1 1 0,1-1 0,0 0-1,0 0 1,0 0 0,5 0 0,-2-1-9,-1 0-1,1 0 1,-1 0 0,1-1 0,-1 0 0,0 0 0,1-1 0,-1 0 0,0 1 0,0-2 0,0 1-1,0-1 1,0 1 0,0-1 0,6-6 0,4-4 6,0 1 1,-2-2-1,16-18 1,-16 16 18,0-1 1,18-33-1,-26 41 6,-1 1 1,0-1 0,-1 0-1,0-1 1,0 1-1,-1 0 1,0-1-1,1-11 1,-3 19-12,0 0 0,0 1 1,0-1-1,0 0 0,-1 0 1,1 0-1,0 1 1,-1-1-1,1 0 0,-1 1 1,-1-4-1,2 5-4,-1-1 0,1 1 1,0-1-1,-1 1 0,1-1 1,-1 1-1,1 0 0,-1-1 0,1 1 1,-1-1-1,1 1 0,-1 0 1,0 0-1,1-1 0,-1 1 0,1 0 1,-1 0-1,0 0 0,1 0 1,-1 0-1,1-1 0,-2 1 0,0 1-2,0-1-1,-1 1 0,1 0 1,0 0-1,0-1 0,0 1 1,0 1-1,0-1 0,0 0 1,1 0-1,-1 1 0,0-1 1,0 1-1,1-1 0,-1 1 1,-1 2-1,-16 24-1,0 0-1,2 2 1,2 0-1,0 0 1,2 1-1,-10 39 1,20-61-68,0 0 0,1 0 0,1 0 0,0 1 0,0 16 0,1-24-16,0 0 1,0 0-1,0 0 1,0 0-1,1 0 1,-1 0-1,1 0 0,0 0 1,-1 0-1,1 0 1,0 0-1,0-1 0,0 1 1,0 0-1,1-1 1,-1 1-1,0-1 0,1 1 1,-1-1-1,1 1 1,-1-1-1,1 0 1,0 0-1,-1 0 0,1 0 1,0 0-1,0 0 1,0-1-1,0 1 0,0 0 1,0-1-1,3 1 1,33 1-1943</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1.698"/>
    </inkml:context>
    <inkml:brush xml:id="br0">
      <inkml:brushProperty name="width" value="0.05" units="cm"/>
      <inkml:brushProperty name="height" value="0.05" units="cm"/>
    </inkml:brush>
  </inkml:definitions>
  <inkml:trace contextRef="#ctx0" brushRef="#br0">231 315 17636,'-10'2'918,"-1"1"0,1 0 0,0 0 1,0 1-1,0 1 0,0 0 0,-14 10 0,13-7-639,0 1 0,1 0 0,0 0 0,0 1 0,-14 19-1,17-19-294,0 1-1,0 0 0,1 0 0,0 0 0,1 1 0,1-1 0,0 1 1,0 0-1,1 1 0,1-1 0,0 1 0,0-1 0,2 1 1,0 19-1,1-26 15,-1-1-1,1 1 1,1-1 0,-1 0 0,1 1 0,0-1 0,0 0 0,0 0 0,1 0 0,0 0-1,0-1 1,0 1 0,5 4 0,-6-6 3,1-1-1,0 0 0,0 1 1,0-1-1,0 0 0,0-1 1,0 1-1,1 0 0,-1-1 1,0 0-1,1 0 1,-1 0-1,1 0 0,0-1 1,-1 1-1,1-1 0,-1 0 1,1 0-1,0 0 1,-1-1-1,6 0 0,2-2 39,0-1 0,0 0 0,0-1 0,-1 0 0,1 0 0,-1-1 0,0 0 1,-1-1-1,0 0 0,0-1 0,0 0 0,-1 0 0,-1-1 0,9-11 0,5-9 267,-1-1 0,-1-1 0,19-44 0,-23 42-11,-2-1 1,-1-1-1,13-61 1,-21 78-258,-1-1 0,-2 1 0,1-1 0,-2 1 0,-1-1 0,0 1 0,-1-1 0,-1 1 0,-6-19 0,9 34-40,-1 0 0,1 1 0,-1-1 0,0 0 0,0 1 0,-1-1 1,1 1-1,0 0 0,-1-1 0,0 1 0,1 0 0,-1 0 0,0 0 0,0 0 1,0 0-1,0 0 0,0 1 0,-1-1 0,1 1 0,0-1 0,-1 1 0,1 0 1,-1 0-1,0 0 0,1 0 0,-1 0 0,-5 0 0,3 1-4,0 1 0,0 0 1,0 0-1,0 0 0,0 0 0,1 1 0,-1-1 0,0 1 1,1 0-1,0 1 0,-1-1 0,1 1 0,0 0 0,-4 4 1,2-3 7,1 1 0,1 0 0,-1 0 0,1 0 0,0 1 0,0-1 0,0 1 0,1 0 0,0 0 0,0 0 0,-2 8 0,4-11-28,0 0 1,1-1 0,-1 1 0,1 0 0,-1 0 0,1-1-1,0 1 1,0 0 0,1 0 0,-1 0 0,0-1 0,1 1 0,-1 0-1,1-1 1,0 1 0,0 0 0,0-1 0,1 1 0,-1-1-1,0 0 1,1 1 0,0-1 0,-1 0 0,1 0 0,0 0-1,0 0 1,0 0 0,0 0 0,4 2 0,17 10-165,-6-4 127,-1 1-1,23 19 1,-34-25 60,0 0 1,0 0-1,-1 1 1,1 0 0,-1 0-1,0 0 1,-1 1-1,0-1 1,0 1 0,3 9-1,-2-3-7,-1 1-1,-1 0 1,0 0-1,-1 0 1,-1 0-1,0 0 1,-3 25-1,-27 101 7,4-27 112,24-102-129,-1 18-54,3-28 32,0 1-1,0-1 1,0 0 0,0 1-1,0-1 1,0 0 0,1 1-1,-1-1 1,1 0 0,-1 0-1,1 1 1,-1-1 0,1 0-1,0 0 1,-1 0 0,1 0-1,2 2 1,-3-2-9,1-1 0,0 1 0,0-1 0,0 1 0,0-1 0,0 0 0,0 1 0,-1-1 0,1 0 1,0 0-1,0 0 0,0 1 0,0-1 0,0 0 0,0 0 0,0 0 0,0 0 0,0-1 0,0 1 0,0 0 0,0 0 0,0-1 0,0 1 0,0 0 0,0-1 1,-1 1-1,2-1 0,24-19-964,-21 16 744,8-8-556,21-24 1,18-33-37</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056"/>
    </inkml:context>
    <inkml:brush xml:id="br0">
      <inkml:brushProperty name="width" value="0.05" units="cm"/>
      <inkml:brushProperty name="height" value="0.05" units="cm"/>
    </inkml:brush>
  </inkml:definitions>
  <inkml:trace contextRef="#ctx0" brushRef="#br0">189 1 15699,'-3'0'7402,"-8"15"-5946,-15 29-1400,10-6 344,2 1 0,2 0-1,-13 75 1,16-53-134,-1 114 0,10-155-104,1 1-1,1-1 0,1 0 0,0 0 0,2 0 1,0-1-1,15 37 0,-18-54 24,-3-6-37,-6-25 28,-18-52-1,11 39-180,-32-98-82,37 117 82,7 18-3,7 6-19,0 0 17,0 0 0,0 0-1,-1 1 1,1-1 0,0 1 0,5 3-1,24 8-2,-22-11-264,0-1 0,-1-1 0,1 0 0,0 0 0,12-3 0,32-5-1485</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32.445"/>
    </inkml:context>
    <inkml:brush xml:id="br0">
      <inkml:brushProperty name="width" value="0.05" units="cm"/>
      <inkml:brushProperty name="height" value="0.05" units="cm"/>
    </inkml:brush>
  </inkml:definitions>
  <inkml:trace contextRef="#ctx0" brushRef="#br0">269 0 18284,'-8'1'7048,"1"2"-3564,-9 9-3963,7-5 1066,-7 5-535,0 1 0,1 0 1,0 1-1,1 1 0,-14 18 1,19-20-43,0-1 0,1 1-1,1 0 1,0 1 0,1 0 0,0 0 0,-5 20 0,11-33-12,-1 1 0,1 0 0,-1 0 0,1 0 1,-1 0-1,1 0 0,0 0 0,0 0 0,0 0 0,0-1 0,1 1 0,-1 0 0,0 0 1,1 0-1,-1 0 0,1 0 0,0-1 0,-1 1 0,1 0 0,0 0 0,1 1 1,0-2-3,0 0 0,-1 0 0,1 0 0,0 0 0,0 0 0,0 0 0,0-1 1,0 1-1,0-1 0,0 0 0,0 1 0,0-1 0,0 0 0,0 0 1,0 0-1,0 0 0,0 0 0,0-1 0,3 0 0,97-26-16,-82 20 27,0 1 1,1 1-1,0 1 1,-1 0-1,2 1 1,35 1-1,-55 2-8,0 0 0,0 1 0,1-1 0,-1 1 0,0-1 0,0 1 0,0 0 0,0-1 0,0 1 0,0 0 0,-1 0 0,4 3 0,-4-4-1,-1 1 0,1 0 1,0 0-1,-1 0 0,1 0 1,0 0-1,-1 0 0,0 0 0,1 0 1,-1 0-1,1 1 0,-1-1 1,0 0-1,0 0 0,0 0 0,0 0 1,0 0-1,0 1 0,0-1 1,0 0-1,0 0 0,0 0 0,-1 0 1,1 0-1,0 0 0,-1 0 1,0 2-1,-4 9 2,-1 0 0,-1-1 1,0 1-1,-17 19 0,-41 42 234,57-64-181,-17 17 90,-1-1-1,-1-1 1,-1-1 0,-1-2-1,-1-1 1,-33 17 0,63-37-143,-3 2-7,0 0 0,0-1 0,0 0 0,0 1 0,0-1-1,-1 0 1,1 0 0,0-1 0,-1 1 0,1-1 0,0 1 0,-1-1-1,1 0 1,-5-1 0,-13-8-288</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699"/>
    </inkml:context>
    <inkml:brush xml:id="br0">
      <inkml:brushProperty name="width" value="0.05" units="cm"/>
      <inkml:brushProperty name="height" value="0.05" units="cm"/>
    </inkml:brush>
  </inkml:definitions>
  <inkml:trace contextRef="#ctx0" brushRef="#br0">5 165 24085,'-1'0'62,"1"0"0,0 0 0,0 0-1,0 0 1,0 0 0,0 0 0,0 0 0,-1 0 0,1 0-1,0 0 1,0 0 0,0 0 0,0 0 0,0 0 0,0 0-1,-1 0 1,1 0 0,0 0 0,0-1 0,0 1 0,0 0-1,0 0 1,0 0 0,0 0 0,-1 0 0,1 0 0,0 0 0,0 0-1,0 0 1,0 0 0,0-1 0,0 1 0,0 0 0,0 0-1,0 0 1,0 0 0,0 0 0,0 0 0,0 0 0,-1-1-1,1 1 1,0 0 0,0 0 0,0 0 0,0 0 0,0 0-1,0-1 1,0 1 0,0 0 0,1 0 0,-1 0 0,0 0-1,0 0 1,0 0 0,0-1 0,0 1 0,0 0-1,9-10 716,17-13-826,2 2 98,2 1-1,37-18 0,-51 30-38,2 0 1,-1 1 0,1 1-1,0 0 1,36-5-1,-50 10-6,-1 1 0,1-1 0,0 1 0,-1 0 0,1 0-1,-1 1 1,1-1 0,-1 1 0,1 0 0,-1 0-1,1 0 1,-1 0 0,0 1 0,6 2 0,-8-2 5,1-1 0,0 1 0,-1-1 0,0 1 0,1 0 0,-1 0 0,0-1 0,0 1 0,0 0 0,0 0 0,0 0 0,0 0 0,-1 0 0,1 1 0,-1-1 0,1 0 0,-1 0 0,0 0 0,0 1 0,0-1 0,0 0 0,0 0 0,0 0 0,-1 3 0,-3 9 64,1 0 0,-2 0 0,1 0 1,-2-1-1,0 0 0,-1 0 0,0-1 0,-15 20 0,5-10 20,0-1-1,-2 0 1,-33 27-1,50-46-80,8 0-16,63 12-3,-50-11 7,-1 0 1,0 2 0,1 0-1,27 12 1,-41-15-3,-1 1 1,1-1 0,0 1-1,-1 1 1,1-1-1,-1 1 1,0-1 0,0 1-1,-1 0 1,1 1 0,-1-1-1,0 1 1,0-1 0,0 1-1,-1 0 1,0 0 0,0 0-1,0 0 1,0 0-1,1 10 1,-2-10-1,-1 0 0,1-1 0,-1 1 0,0 0 0,-1 0 0,1 0 0,-1-1 0,0 1 0,0 0 0,0-1 1,-1 1-1,-3 7 0,1-5 12,0 0-1,0-1 1,-1 0 0,0 0 0,0 0 0,0 0 0,-8 6 0,-5 1 70,-1 0 0,0-1 0,0-1 0,-33 13-1,-130 42 251,180-66-407,0 1-5,1-1 0,-1 1 0,0 0 0,0 0 0,0 0 0,1 0 0,-1 0 0,1 0 0,-1 0 0,1 0 0,-1 1 0,-2 2 657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7.978"/>
    </inkml:context>
    <inkml:brush xml:id="br0">
      <inkml:brushProperty name="width" value="0.05" units="cm"/>
      <inkml:brushProperty name="height" value="0.05" units="cm"/>
    </inkml:brush>
  </inkml:definitions>
  <inkml:trace contextRef="#ctx0" brushRef="#br0">170 0 24349,'0'0'3745,"0"2"-3681,24 31-48,-13-3-16,-4 8 48,-2 18 112,-7 9 32,-10 16 0,-5 10-64,-10 11-80,1 4-8,-14 5 80,-4-4-248,-5-16-1552</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148"/>
    </inkml:context>
    <inkml:brush xml:id="br0">
      <inkml:brushProperty name="width" value="0.05" units="cm"/>
      <inkml:brushProperty name="height" value="0.05" units="cm"/>
    </inkml:brush>
  </inkml:definitions>
  <inkml:trace contextRef="#ctx0" brushRef="#br0">0 4 21549,'16'-4'1104,"2"8"264,-4 11-376,1 27-536,-6 13-224,-7 18-143,-6 10-9,-8-3 0,-2-6 32,5-23-529,2-16-247</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504"/>
    </inkml:context>
    <inkml:brush xml:id="br0">
      <inkml:brushProperty name="width" value="0.05" units="cm"/>
      <inkml:brushProperty name="height" value="0.05" units="cm"/>
    </inkml:brush>
  </inkml:definitions>
  <inkml:trace contextRef="#ctx0" brushRef="#br0">0 106 19460,'2'-3'295,"0"1"0,0-1-1,1 0 1,-1 1 0,0-1-1,1 1 1,0 0 0,-1 0-1,1 0 1,0 0 0,0 1-1,0-1 1,6-2 0,-3 2-96,21-11-32,2 1 0,-1 2 0,1 1 0,1 1 0,0 1 0,0 2 0,0 1 0,1 2 0,58 2 0,-81 0-153,0 1-1,1 1 1,-1-1 0,0 1-1,0 1 1,14 5 0,-18-6 3,-1 0 0,-1-1 0,1 1 0,0 0 0,0 1 1,-1-1-1,1 0 0,-1 1 0,0 0 0,1-1 0,-1 1 0,-1 0 0,1 0 1,0 0-1,-1 0 0,1 0 0,-1 1 0,2 5 0,-1 4 105,1 1 1,-2-1-1,0 0 0,0 1 0,-2-1 1,1 1-1,-2-1 0,0 0 1,-5 21-1,1-15 59,-1-2 1,0 1-1,-1-1 1,-1 0-1,-1 0 0,-12 15 1,-7 5 104,-3-2 1,-1 0-1,-1-3 1,-59 44-1,74-62-232,-1 0 1,-29 15-1,41-25-71,-1 0 1,0-1-1,0 1 0,0-2 0,0 1 0,0-1 1,0-1-1,-16 2 0,22-3-534,5-9-4842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1.484"/>
    </inkml:context>
    <inkml:brush xml:id="br0">
      <inkml:brushProperty name="width" value="0.025" units="cm"/>
      <inkml:brushProperty name="height" value="0.025" units="cm"/>
    </inkml:brush>
  </inkml:definitions>
  <inkml:trace contextRef="#ctx0" brushRef="#br0">199 0 10826,'0'0'11157,"-9"8"-8167,-15 14-1671,-32 38-1,49-52-1183,1 0 0,0 1 0,0-1 0,0 1 0,1 1 0,0-1 0,1 1-1,0 0 1,1 0 0,-3 11 0,6-20-136,0-1 1,-1 1-1,1-1 0,0 1 0,0-1 1,0 1-1,0-1 0,0 1 0,0-1 1,0 0-1,0 1 0,0-1 0,1 1 1,-1-1-1,0 1 0,0-1 0,0 1 1,1-1-1,-1 1 0,0-1 0,0 0 1,1 1-1,-1-1 0,0 1 0,1-1 1,-1 0-1,0 1 0,1-1 0,-1 0 1,0 0-1,1 1 0,-1-1 0,1 0 1,0 0-1,19-2-56,19-19-9,-27 12 126,-7 4-162,1 1-1,0 0 1,-1 0 0,1 1-1,0-1 1,1 1-1,-1 1 1,0-1 0,1 1-1,0 0 1,-1 0 0,15-1-1,-20 4 99,0-1 0,0 0 0,0 1 0,0-1 0,0 1 1,0 0-1,0-1 0,0 1 0,0 0 0,0-1 0,0 1 0,-1 0 0,1 0 0,0 0 0,0 0 0,-1 0 0,1 0 0,-1 0 0,1 0 0,-1 0 0,1 0 1,-1 0-1,0 0 0,1 0 0,-1 0 0,0 1 0,0-1 0,0 0 0,0 0 0,0 2 0,2 45 291,-3-37-180,0 30 319,-2 0 0,-1 0 0,-3-1 0,-1 0 0,-2 0 0,-1-1 0,-2 0 0,-19 37-1,30-73-388,1 0-1,-1 1 0,0-1 0,0 0 0,0 0 0,0 0 0,0 0 0,-1-1 0,1 1 0,-1 0 1,0-1-1,0 0 0,0 0 0,0 0 0,0 0 0,0 0 0,-5 1 0,6-2-24,0-1 0,-1 0 1,1 0-1,0-1 0,-1 1 0,1 0 0,0-1 0,0 1 0,0-1 0,-1 0 0,1 0 0,0 0 0,0 0 0,0 0 0,0 0 0,0 0 0,0-1 0,1 1 0,-1-1 1,0 1-1,1-1 0,-1 0 0,1 1 0,-1-1 0,1 0 0,0 0 0,-2-4 0,-4-7-9,0 0 0,0 0 0,2-1 0,0 1 0,0-1 0,1-1 0,-4-27 0,7 35-9,0 0-1,1 0 1,0 0 0,0 0-1,0 0 1,1-1 0,0 1-1,0 0 1,1 0 0,0 0-1,0 1 1,1-1 0,0 0 0,0 1-1,0 0 1,1-1 0,0 1-1,5-6 1,9-4-1416,-1 1-1,2 1 1,26-16-1,-33 22-121,37-24-5892</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3:59.725"/>
    </inkml:context>
    <inkml:brush xml:id="br0">
      <inkml:brushProperty name="width" value="0.05" units="cm"/>
      <inkml:brushProperty name="height" value="0.05" units="cm"/>
    </inkml:brush>
  </inkml:definitions>
  <inkml:trace contextRef="#ctx0" brushRef="#br0">90 1 22309,'-6'35'1392,"-1"8"769,-7 19-1449,2 8-208,-4 3-360,-1 1-88,6-9-32,6-7-16,3-23 24,8-13-72,2-23-320,-6-17-240,5-19-561,-2-10-335</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069"/>
    </inkml:context>
    <inkml:brush xml:id="br0">
      <inkml:brushProperty name="width" value="0.05" units="cm"/>
      <inkml:brushProperty name="height" value="0.05" units="cm"/>
    </inkml:brush>
  </inkml:definitions>
  <inkml:trace contextRef="#ctx0" brushRef="#br0">0 203 2593,'63'-30'4454,"32"-13"4906,-82 38-8365,0 1 1,0 0-1,1 1 1,-1 0-1,20 0 0,-31 3-868,0 0-1,1 0 1,-1 0-1,0 0 1,0-1-1,1 1 1,-1 0-1,0-1 1,0 0-1,0 1 1,0-1-1,0 0 1,0 0-1,0 0 0,0-1 1,0 1-1,0 0 1,-1-1-1,4-2 1,-4 1 64,1 0 0,-1-1 0,0 1 0,0 0 0,0 0 0,-1-1 0,1 1 0,-1-1 0,0 1 0,0 0 0,0-1 0,-1-4 1,-5-22 882,6 29-1057,0 1-1,0-1 1,-1 1 0,1-1 0,0 0 0,0 1 0,-1-1-1,1 1 1,0-1 0,-1 1 0,1-1 0,0 1 0,-1-1 0,1 1-1,-1-1 1,1 1 0,-1 0 0,1-1 0,-1 1 0,1 0-1,-1-1 1,0 1 0,1 0 0,-1 0 0,1-1 0,-1 1-1,0 0 1,1 0 0,-1 0 0,1 0 0,-1 0 0,0 0-1,1 0 1,-1 0 0,0 0 0,1 0 0,-1 0 0,1 0 0,-1 1-1,0-1 1,1 0 0,-1 0 0,1 1 0,-1-1 0,1 0-1,-1 1 1,-3 2 0,1 0 0,0 0 0,0 0 0,0 0 0,0 0-1,1 1 1,0-1 0,-1 1 0,-1 5 0,-16 38-15,16-36 7,2-6-8,-46 132 49,41-115-37,1 1 0,2 0 0,0 0 0,0 24 0,3-44-13,1-1 1,0 1-1,0-1 0,0 1 0,1-1 0,-1 1 0,1 0 0,-1-1 0,1 1 0,0-1 0,0 0 1,0 1-1,0-1 0,0 0 0,3 4 0,-3-5 0,1 0 0,-1 0-1,0 0 1,0 0 0,1 0 0,-1-1 0,1 1 0,-1 0-1,0-1 1,1 1 0,-1-1 0,1 0 0,-1 1 0,1-1-1,0 0 1,-1 0 0,1 0 0,-1 0 0,3 0 0,2-2-6,1 1 1,-1-1 0,0-1 0,0 1 0,0-1 0,0 0-1,0 0 1,-1 0 0,1-1 0,6-6 0,-3 2-151,1-1 0,11-14 1,15-32-1324</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211"/>
    </inkml:context>
    <inkml:brush xml:id="br0">
      <inkml:brushProperty name="width" value="0.05" units="cm"/>
      <inkml:brushProperty name="height" value="0.05" units="cm"/>
    </inkml:brush>
  </inkml:definitions>
  <inkml:trace contextRef="#ctx0" brushRef="#br0">22 1 23509,'-11'7'1008,"4"5"176,4 2-535,5 5-409,5 2-408,14 2-1033</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0.521"/>
    </inkml:context>
    <inkml:brush xml:id="br0">
      <inkml:brushProperty name="width" value="0.05" units="cm"/>
      <inkml:brushProperty name="height" value="0.05" units="cm"/>
    </inkml:brush>
  </inkml:definitions>
  <inkml:trace contextRef="#ctx0" brushRef="#br0">210 1 20276,'-95'140'6411,"13"-21"-4992,76-110-1386,1-1 1,1 1-1,-1 1 0,2-1 0,-5 15 1,7-22-35,1-1 0,0 1 0,-1 0 0,1 0 0,0-1 0,0 1 0,0 0 0,1 0 0,-1 0 0,0-1 0,0 1 0,1 0 0,0 0 0,-1-1 0,1 1 0,1 1 0,-1-1-3,0-1-1,0 0 1,1 0 0,-1 0 0,1 0 0,-1 0 0,0 0 0,1 0 0,0 0 0,-1-1 0,1 1 0,0-1 0,-1 1 0,1-1 0,0 1 0,-1-1 0,1 0 0,0 0-1,0 0 1,2 0 0,17-2-3,0 0 1,0-1-1,21-6 0,-20 4 31,1 0 0,31-1-1,-46 6-21,0 0 0,-1 0-1,1 1 1,-1 0-1,1 0 1,-1 1-1,1 0 1,-1 0-1,0 1 1,0 0-1,9 5 1,-14-7-2,0 0-1,0 1 1,0-1-1,0 0 1,0 1-1,0-1 1,0 1 0,0 0-1,0 0 1,-1-1-1,1 1 1,-1 0-1,1 0 1,-1 1-1,0-1 1,0 0 0,0 0-1,0 1 1,0-1-1,-1 0 1,1 1-1,-1-1 1,1 1-1,-1-1 1,0 0 0,0 1-1,0-1 1,0 1-1,0-1 1,-1 1-1,1-1 1,-1 1-1,0-1 1,0 0 0,1 0-1,-1 1 1,-1-1-1,-1 3 1,-3 5 65,-1-1 0,0 0 1,0 0-1,-1-1 0,0 0 1,-17 13-1,7-7 227,-36 21 1,46-31-249,0 0-1,0 0 1,0-1 0,0 0 0,-1-1 0,1 1-1,-1-2 1,-8 2 0,15-3-63,0 0 0,1 0 0,-1 1 0,1-1 0,-1 0 0,0 0 1,1 0-1,-1-1 0,1 1 0,-1 0 0,1-1 0,-1 1 0,1-1 0,-1 1 0,1-1 0,-1 0 0,1 1 0,-1-1 0,1 0 0,0 0 1,0 0-1,-1 0 0,1 0 0,0 0 0,-1-2 0,-3-16-1160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077"/>
    </inkml:context>
    <inkml:brush xml:id="br0">
      <inkml:brushProperty name="width" value="0.05" units="cm"/>
      <inkml:brushProperty name="height" value="0.05" units="cm"/>
    </inkml:brush>
  </inkml:definitions>
  <inkml:trace contextRef="#ctx0" brushRef="#br0">149 1 23725,'-12'38'776,"-4"26"128,-3 14-351,-6 26-225,-1 6-24,5 0-144,2 3-32,10-17-64,7-10-16,4-32 64,7-14 16,13-22-32,8-13 24,12-17-96,9-13-416</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376"/>
    </inkml:context>
    <inkml:brush xml:id="br0">
      <inkml:brushProperty name="width" value="0.05" units="cm"/>
      <inkml:brushProperty name="height" value="0.05" units="cm"/>
    </inkml:brush>
  </inkml:definitions>
  <inkml:trace contextRef="#ctx0" brushRef="#br0">140 0 24013,'-28'36'860,"-38"63"0,59-87-792,1 0 1,0 0 0,1 1-1,0 0 1,1 0-1,1 0 1,0 1 0,0-1-1,0 23 1,2-34-67,1 1 0,0-1 1,0 0-1,0 1 0,1-1 0,-1 0 1,0 0-1,1 0 0,0 1 1,-1-1-1,1 0 0,0 0 0,0 0 1,0 0-1,0 0 0,1 0 0,-1 0 1,0-1-1,1 1 0,-1 0 0,4 2 1,-3-3 3,0 0 0,1 0 0,-1-1 1,1 1-1,-1 0 0,1-1 0,-1 1 1,1-1-1,-1 0 0,1 0 1,-1 0-1,1 0 0,-1 0 0,1-1 1,4 0-1,5-3 45,-1 0 1,1 0-1,-1-1 0,0-1 1,0 0-1,13-9 0,-2-2 135,0-1-1,-1-1 0,22-24 0,-34 33-50,-1-1 0,1 0 1,-2 0-1,0-1 0,0 0 0,-1 0 1,0-1-1,5-17 0,-11 27-97,1 0 1,-1 1-1,0-1 0,0 0 0,0 0 1,0 1-1,-1-1 0,1 0 0,-1 1 1,-1-6-1,2 7-32,0 1-1,0-1 1,-1 1-1,1-1 1,0 0-1,0 1 1,-1-1-1,1 1 1,0-1-1,-1 0 1,1 1-1,-1-1 1,1 1-1,-1-1 1,1 1-1,-1 0 1,1-1-1,-1 1 1,1-1-1,-1 1 1,0 0-1,1 0 1,-1-1 0,1 1-1,-1 0 1,0 0-1,1 0 1,-1 0-1,0 0 1,1-1-1,-1 1 1,0 0-1,1 1 1,-1-1-1,0 0 1,1 0-1,-1 0 1,0 0-1,1 0 1,-1 1-1,0-1 1,1 0-1,-1 1 1,1-1-1,-2 1 1,-2 2-6,1 0 0,-1 1 0,1-1 0,0 1 0,0-1 0,0 1 0,0 0 0,-2 6 0,-19 39-159,15-30-25,5-12-246,1 0-1,0 0 1,1 1-1,-3 10 1,5-18 393,0 1 0,0-1 1,-1 0-1,1 0 0,0 0 0,0 0 1,0 0-1,0 0 0,0 0 1,0 1-1,0-1 0,0 0 0,1 0 1,-1 0-1,0 0 0,0 0 0,0 0 1,0 0-1,0 1 0,0-1 1,0 0-1,0 0 0,0 0 0,0 0 1,0 0-1,0 0 0,0 0 0,0 0 1,0 0-1,1 0 0,-1 1 1,0-1-1,0 0 0,0 0 0,0 0 1,0 0-1,0 0 0,0 0 0,1 0 1,-1 0-1,0 0 0,0 0 1,0 0-1,0 0 0,0 0 0,0 0 1,0 0-1,1 0 0,-1 0 0</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1.889"/>
    </inkml:context>
    <inkml:brush xml:id="br0">
      <inkml:brushProperty name="width" value="0.05" units="cm"/>
      <inkml:brushProperty name="height" value="0.05" units="cm"/>
    </inkml:brush>
  </inkml:definitions>
  <inkml:trace contextRef="#ctx0" brushRef="#br0">228 41 20012,'3'-11'1384,"2"-6"685,-4 5 2736,-14 19-3877,-4 11-890,0 2-1,-19 29 1,2-2-9,17-24 30,0 1 0,-18 34 0,33-56-71,7-6-7,2-4 20,1 1 0,1 1-1,-1-1 1,1 1 0,0 1-1,0-1 1,0 1-1,1 1 1,17-6 0,-22 9-7,-1 0 0,1 0 1,0 0-1,0 1 0,0-1 1,0 1-1,0 1 0,0-1 0,0 1 1,-1-1-1,1 1 0,0 1 1,0-1-1,-1 1 0,1-1 1,-1 1-1,1 1 0,-1-1 0,0 1 1,0-1-1,0 1 0,0 0 1,0 1-1,4 4 0,0 1-33,0 1 0,10 15 0,-16-21 36,1 0-1,-1 0 1,0 0 0,0 1 0,-1-1-1,1 1 1,-1-1 0,0 1-1,0-1 1,0 6 0,-2-8 19,1 0-1,-1 0 1,0 0 0,1 0 0,-1 0 0,0 0-1,0-1 1,0 1 0,0 0 0,0-1-1,-1 1 1,1-1 0,0 1 0,-1-1 0,1 1-1,-3 0 1,-31 23 395,29-21-351,-105 61 576,98-59-618,-1 0 1,0 0-1,0-2 1,0 1-1,-1-2 1,-24 3-1,8-8-103,28 2-151,10-4-1694,18-13-282</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267"/>
    </inkml:context>
    <inkml:brush xml:id="br0">
      <inkml:brushProperty name="width" value="0.05" units="cm"/>
      <inkml:brushProperty name="height" value="0.05" units="cm"/>
    </inkml:brush>
  </inkml:definitions>
  <inkml:trace contextRef="#ctx0" brushRef="#br0">283 1 22189,'-13'23'606,"2"2"-1,1-1 1,-13 46 0,-9 77-537,27-119 50,-35 233 451,35-211-361,3 1-1,2-1 0,8 61 0,-7-105-166,-2-4-19,1 0-1,1 0 1,-1 0-1,0 0 1,0 0 0,1 0-1,-1 0 1,1 0-1,0 0 1,-1-1-1,1 1 1,0 0-1,0 0 1,0 0-1,0-1 1,1 1-1,2 2 1,-4-4-16,0 0 0,0 0 0,0 0 0,1 0 0,-1 0 0,0 0 0,0 0 0,0 0 0,1 0 0,-1 0 0,0 0 0,0 0 0,0 0 0,1 0 0,-1 0 0,0 0 0,0 0 0,0 0 0,1-1 0,-1 1 0,0 0 0,0 0 0,0 0 0,0 0 0,0 0 0,1-1 0,-1 1 0,0 0 0,0 0 0,0 0 0,0 0 0,0-1 0,0 1 0,0 0 0,0 0 0,0 0 0,0-1 0,0 1 0,0 0 0,1 0 0,-1 0 0,0-1 0,-1 1 0,1 0 0,0 0 0,0 0 0,0-1 0,1-13 72,-1 11-39,-1-13 5,-1 0 0,0 0 1,-2 0-1,1 0 0,-2 1 0,0 0 1,-8-17-1,-54-98-448,66 130 401,-13-24-103,-1-3-37,-22-50 1,36 75 132,5-1-22,8-3 7,0 0 0,0 0 0,1 1 0,-1 1 0,1 0 1,22-3-1,85-7-289,-111 13 244,41-3-908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2.483"/>
    </inkml:context>
    <inkml:brush xml:id="br0">
      <inkml:brushProperty name="width" value="0.05" units="cm"/>
      <inkml:brushProperty name="height" value="0.05" units="cm"/>
    </inkml:brush>
  </inkml:definitions>
  <inkml:trace contextRef="#ctx0" brushRef="#br0">0 43 21989,'0'0'3568,"39"-27"-2887,-6 15-265,23 9-376,0 3-64,2 8-504</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269"/>
    </inkml:context>
    <inkml:brush xml:id="br0">
      <inkml:brushProperty name="width" value="0.05" units="cm"/>
      <inkml:brushProperty name="height" value="0.05" units="cm"/>
    </inkml:brush>
  </inkml:definitions>
  <inkml:trace contextRef="#ctx0" brushRef="#br0">321 68 21477,'0'-6'665,"-1"1"0,1-1 0,-1 0 1,0 0-1,-4-10 0,4 15-543,0-1-1,1 1 0,-1 0 1,0-1-1,0 1 0,0 0 1,0 0-1,0-1 0,0 1 1,0 0-1,0 0 0,0 0 1,0 0-1,-1 1 1,1-1-1,0 0 0,-1 0 1,1 1-1,-1-1 0,1 1 1,-1-1-1,1 1 0,-1 0 1,1-1-1,-1 1 0,1 0 1,-3 0-1,-2 1-56,0 0 0,1 0-1,0 1 1,-1-1 0,1 1 0,0 0-1,0 1 1,0-1 0,0 1-1,0 0 1,1 0 0,-1 1 0,1-1-1,-7 8 1,-3 4-64,1 1 0,-19 29 0,24-34 6,1 1 0,0 0 0,1 0 1,0 0-1,1 1 0,-4 15 0,9-27-7,-1 0-1,1 0 1,0 0-1,0-1 0,-1 1 1,1 0-1,0 0 1,0 0-1,0 0 1,0 0-1,0 0 0,1 0 1,-1-1-1,0 1 1,0 0-1,0 0 0,1 1 1,0-1-1,-1-1 0,1 0-1,-1 0 1,0 0 0,1 0 0,-1 0 0,1 0 0,-1 0 0,0 0 0,1 0 0,-1 0 0,1 0-1,-1 0 1,0-1 0,1 1 0,-1 0 0,0 0 0,1 0 0,-1 0 0,0-1 0,1 1 0,-1 0-1,0 0 1,1-1 0,-1 1 0,1-1 0,22-24-45,-10 8 31,-7 7 16,1 1 1,0 0-1,1 1 1,10-10-1,-16 17-3,-1-1-1,1 1 0,0 0 0,-1 0 1,1 0-1,0 0 0,0 0 0,0 0 1,0 0-1,0 0 0,0 1 0,0-1 1,0 1-1,0 0 0,0 0 1,0-1-1,0 1 0,0 0 0,0 1 1,0-1-1,0 0 0,1 1 0,-1-1 1,0 1-1,0-1 0,-1 1 1,1 0-1,0 0 0,2 1 0,3 4-24,0-1 0,-1 2-1,0-1 1,0 0 0,0 1-1,0 0 1,-1 1 0,-1-1-1,1 1 1,5 15 0,3 8-76,12 51 0,-14-36 69,-1 1 1,-2 0 0,-3 1-1,-2-1 1,-3 63 0,-2-90 43,0 0 0,-2 0 0,0 0 0,-1-1 1,-15 35-1,15-41 41,-2 0-1,0-1 1,0 0 0,-1 0 0,0-1 0,-1 0-1,0 0 1,-1-1 0,-12 10 0,18-17-23,-1 1 0,0-1 0,0 0 0,0 0 1,0-1-1,-1 1 0,1-1 0,-1 0 0,1-1 0,-1 1 0,0-1 1,1 0-1,-1-1 0,0 1 0,0-1 0,0 0 0,1-1 0,-1 1 0,0-1 1,0 0-1,1-1 0,-1 1 0,-6-4 0,5 2-10,-1-1 0,1 0 0,0 0 0,1-1 0,-1 0 0,1 0 0,0 0 0,0-1 0,0 0 0,1 0 0,0-1-1,0 1 1,1-1 0,0 0 0,0-1 0,-3-7 0,4 7-20,0-1 0,0 1 0,1-1 0,0 0 0,1 0 0,0 1-1,0-1 1,1 0 0,0 0 0,0 0 0,1 0 0,0 0 0,1 0 0,0 0 0,5-12 0,-1 7-206,0 1 0,2-1 1,-1 1-1,2 1 1,0 0-1,0 0 1,1 0-1,17-14 0,19-16-1849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260"/>
    </inkml:context>
    <inkml:brush xml:id="br0">
      <inkml:brushProperty name="width" value="0.025" units="cm"/>
      <inkml:brushProperty name="height" value="0.025" units="cm"/>
    </inkml:brush>
  </inkml:definitions>
  <inkml:trace contextRef="#ctx0" brushRef="#br0">1 238 6438,'0'0'15343,"10"4"-13827,-3 0-1208,-5-3-200,1 1 0,0 0 0,0-1 0,0 1 0,0-1 1,0 0-1,1 0 0,-1 0 0,0-1 0,1 1 0,-1-1 0,0 0 0,1 0 0,-1 0 0,0 0 0,1 0 0,-1-1 0,0 1 0,0-1 0,1 0 0,2-1 0,4-5 180,0-1 1,-1 1 0,0-1-1,0-1 1,-1 0-1,0 0 1,0-1-1,-1 0 1,0 0-1,-1 0 1,0-1-1,-1 0 1,0 0-1,-1-1 1,0 1 0,-1-1-1,0 0 1,-1 0-1,2-16 1,-4 27-273,0-1 1,0 1-1,0 0 0,0-1 1,0 1-1,0 0 1,0 0-1,0-1 1,0 1-1,0 0 1,-1 0-1,1-1 0,-1 1 1,1 0-1,-1 0 1,1 0-1,-1 0 1,0-1-1,1 1 1,-1 0-1,0 0 0,0 0 1,0 1-1,0-1 1,0 0-1,0 0 1,0 0-1,0 1 1,0-1-1,0 0 0,0 1 1,0-1-1,-1 1 1,1 0-1,0-1 1,0 1-1,-1 0 1,1 0-1,0 0 0,0-1 1,-1 1-1,-1 1 1,-1-1-28,0 1 1,-1 0-1,1 0 1,0 1 0,0-1-1,1 1 1,-1 0-1,0 0 1,0 0-1,1 0 1,0 1-1,-5 3 1,-5 8-3,0 0 0,1 1 0,0 1 0,1 0 0,1 0 0,-10 22 0,14-27 23,1 1 1,1-1-1,0 1 0,1 0 0,0 0 0,0 0 1,1 1-1,1-1 0,0 1 0,2 21 0,-1-32-6,1 0-1,-1 0 1,1 0-1,-1 0 1,1 0-1,0 0 1,0-1-1,0 1 1,0 0-1,0 0 1,0-1-1,0 1 1,1-1-1,-1 1 1,1-1-1,-1 1 1,1-1-1,0 0 1,-1 0-1,4 2 1,0-1 3,1 0 0,-1 0 0,0 0 0,1-1 0,-1 0 0,1 0 0,9 0 0,1-1-557,1 0 0,0-2 0,-1 0-1,23-5 1,10-10-4346,-17 2-1440,4-6-5398</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3.974"/>
    </inkml:context>
    <inkml:brush xml:id="br0">
      <inkml:brushProperty name="width" value="0.05" units="cm"/>
      <inkml:brushProperty name="height" value="0.05" units="cm"/>
    </inkml:brush>
  </inkml:definitions>
  <inkml:trace contextRef="#ctx0" brushRef="#br0">41 232 21245,'14'-7'920,"0"0"1,1 1 0,28-9 0,-32 12-832,-1 0 0,0 0 1,0-1-1,0 0 1,0-1-1,-1 0 0,0-1 1,0 0-1,11-9 1,-17 10 20,1 0 0,-1 1 1,0-1-1,-1 0 1,1-1-1,-1 1 1,0 0-1,0-1 1,0 1-1,-1-1 1,0 0-1,0 1 1,0-8-1,-1 9-48,0 1 0,0 0 0,0 0 0,-1-1 0,1 1 0,-1 0 0,0 0 0,0 0 0,0 0 0,0 0 0,-2-4 0,2 6-32,-1-1 0,1 1 0,0-1 0,0 1 0,0 0 1,-1 0-1,1-1 0,-1 1 0,1 0 0,-1 0 0,1 0 0,-1 1 1,0-1-1,0 0 0,1 1 0,-1-1 0,0 1 0,0-1 1,1 1-1,-4 0 0,2 0-17,0 0 0,0 0 0,1 0 0,-1 1 0,0-1 0,0 1 1,1 0-1,-1 0 0,1 0 0,-1 0 0,1 1 0,-1-1 0,1 1 0,0-1 0,-1 1 0,1 0 1,0 0-1,0 0 0,-2 2 0,-4 6-14,0 1 0,-12 21 0,19-30 3,-28 49-1,-28 68-1,48-95 6,0 0-1,2 1 0,0 0 1,2 0-1,-3 37 1,7-56-5,1 0 0,0 0 0,1 0 1,0 0-1,2 10 0,-3-15-1,0 0-1,1 0 0,-1 0 1,0 0-1,1 1 1,-1-1-1,1 0 0,-1 0 1,1 0-1,0-1 1,-1 1-1,1 0 1,0 0-1,0 0 0,0 0 1,-1-1-1,1 1 1,0 0-1,0-1 0,0 1 1,0-1-1,0 1 1,0-1-1,1 1 0,-1-1 1,0 0-1,0 1 1,0-1-1,0 0 1,0 0-1,0 0 0,1 0 1,-1 0-1,0 0 1,0 0-1,0-1 0,2 1 1,3-2 1,-1 0 1,0-1-1,0 1 0,0-1 1,0 0-1,0 0 1,0-1-1,-1 1 0,8-9 1,35-45 39,-34 40-27,41-54 76,81-145 0,-125 198-96,-9 16-17,1 6-9,0 4 12,-1 0 0,0-1 0,0 1 1,0 0-1,-1 0 0,-2 13 0,-10 51-26,0 4 70,12-76-24,-1 1 1,1 0-1,0-1 1,0 1 0,0 0-1,0-1 1,0 1-1,0-1 1,0 1 0,0 0-1,0-1 1,0 1-1,0 0 1,0-1 0,0 1-1,0-1 1,1 1 0,-1 0-1,0-1 1,1 1-1,-1-1 1,0 1 0,1-1-1,-1 1 1,0-1-1,1 1 1,-1-1 0,1 1-1,-1-1 1,1 0-1,-1 1 1,1-1 0,-1 0-1,1 1 1,-1-1 0,1 0-1,0 0 1,-1 1-1,1-1 1,0 0 0,2 0 1,-1-1-1,0 1 1,1-1 0,-1 0 0,0 0 0,1 0 0,-1 0 0,0 0 0,0 0 0,0-1 0,3-1 0,75-59 68,-53 38-46,1 2 1,1 2 0,46-26 0,-70 44-25,0 0 1,0 0-1,0 0 0,0 0 0,1 1 1,-1-1-1,0 1 0,10 0 1,-13 1-4,0 0 1,-1 1-1,1-1 1,0 0 0,0 1-1,0 0 1,0-1 0,0 1-1,0 0 1,-1 0 0,1 0-1,0 0 1,-1 0 0,1 0-1,-1 1 1,1-1-1,-1 0 1,0 1 0,1-1-1,-1 1 1,0-1 0,0 1-1,0 0 1,0 0 0,1 3-1,2 6-12,-1 0 0,0 1 0,-1-1-1,0 1 1,0 0 0,-1 15 0,-1-14 32,1 0 0,1 0 0,0 0 0,4 15 0,11-39 183,8-16-34,-1-1-1,30-47 1,-7 10-114,-43 60-51,1 0-1,-1 0 1,1 0 0,0 1-1,0 0 1,1 0-1,10-6 1,-15 10-3,0-1 0,0 1 0,0-1 0,0 1 0,0-1 1,0 1-1,0-1 0,0 1 0,0 0 0,0 0 0,0 0 0,0 0 1,1 0-1,-1 0 0,0 0 0,0 0 0,0 0 0,0 0 1,0 0-1,0 1 0,0-1 0,0 0 0,0 1 0,0-1 0,0 1 1,0-1-1,0 1 0,0 0 0,0-1 0,0 1 0,0 0 0,-1-1 1,1 1-1,0 0 0,-1 0 0,1 0 0,0 0 0,-1 0 0,1 0 1,-1 0-1,1 0 0,-1 0 0,0 0 0,1 0 0,-1 0 1,0 0-1,0 0 0,0 0 0,0 1 0,0-1 0,0 1 0,1 19-26,0 0 0,-2 0 0,-6 37 0,1-3 64,6-50 19,0 9-219,1-14 140,-1 0-1,0 1 1,1-1 0,-1 0-1,1 0 1,-1 0-1,0 0 1,1 1-1,-1-1 1,0 0 0,1 0-1,-1 0 1,1 0-1,-1 0 1,0 0-1,1 0 1,-1 0 0,1 0-1,-1-1 1,0 1-1,1 0 1,-1 0 0,1 0-1,-1 0 1,0 0-1,1-1 1,-1 1-1,0 0 1,1 0 0,-1-1-1,0 1 1,0 0-1,1 0 1,-1-1-1,0 1 1,0 0 0,1-1-1,-1 1 1,20-23-2047</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347"/>
    </inkml:context>
    <inkml:brush xml:id="br0">
      <inkml:brushProperty name="width" value="0.05" units="cm"/>
      <inkml:brushProperty name="height" value="0.05" units="cm"/>
    </inkml:brush>
  </inkml:definitions>
  <inkml:trace contextRef="#ctx0" brushRef="#br0">164 30 17068,'-2'-3'415,"0"1"-1,1 0 1,-1 0 0,0 0 0,0 0 0,0 0 0,0 1 0,0-1 0,0 0 0,-1 1 0,1 0-1,0-1 1,-1 1 0,1 0 0,-1 0 0,1 1 0,-1-1 0,-5 0 0,5 1-349,0 0 1,1 1 0,-1-1 0,0 1-1,0 0 1,1 0 0,-1 0 0,0 0-1,1 0 1,0 1 0,-1-1 0,1 1-1,0-1 1,-1 1 0,1 0 0,0 0-1,0 0 1,-3 5 0,-3 4-13,0 1 0,1 1 0,0-1-1,1 1 1,0 0 0,1 0 0,0 1 0,1 0 0,1 0 0,0 0-1,1 0 1,0 16 0,2-27-39,0 0 0,0-1 0,0 1 0,0 0 0,1 0-1,-1 0 1,1-1 0,-1 1 0,1 0 0,0 0 0,0-1 0,2 4 0,-2-6-8,0 1 0,-1 0 0,1-1 0,0 1 0,0 0 0,0-1 0,0 1 1,-1-1-1,1 1 0,0-1 0,0 0 0,0 1 0,0-1 0,0 0 0,0 0 0,0 0 1,0 0-1,0 1 0,0-1 0,0-1 0,0 1 0,0 0 0,0 0 0,0 0 0,0 0 0,0-1 1,0 1-1,0 0 0,0-1 0,0 1 0,0-1 0,0 1 0,0-1 0,0 0 0,0 0 1,8-5 59,0-1 1,-1 1 0,0-1 0,0-1 0,-1 0 0,0 0 0,0 0 0,7-14 0,4-7 32,17-39-1,-8 7-56,-27 61-44,0 0 0,0 0 0,0 0 0,0 1 0,0-1 0,0 0 0,1 0 0,-1 0 0,0 0 0,0 0 0,0 0 0,0 0 0,0 0 0,0 0 0,0 0 0,0 0 0,0 0 1,0 0-1,0 0 0,1 0 0,-1 0 0,0 0 0,0 0 0,0 0 0,0 0 0,0 0 0,0 0 0,0 0 0,0 0 0,0 0 0,0 0 0,0 0 0,1 0 0,-1-1 0,0 1 0,0 0 0,0 0 0,0 0 0,0 0 0,0 0 0,0 0 0,0 0 0,0 0 0,0 0 0,0 0 0,0 0 0,0 0 0,0 0 0,0-1 0,0 1 0,0 0 0,0 0 0,0 0 1,0 0-1,0 0 0,0 0 0,0 8-35,-9 36-59,-19 57-1,17-71 102,2 0 0,2 0 0,0 1 0,-3 57 0,10-86-15,0-1 0,0 1 1,0 0-1,0 0 0,1-1 0,-1 1 1,0 0-1,1 0 0,-1-1 0,1 1 0,0 0 1,1 2-1,-2-3 1,1-1 0,-1 1 1,1-1-1,-1 0 0,1 1 0,-1-1 1,1 0-1,-1 1 0,1-1 1,0 0-1,-1 0 0,1 1 0,-1-1 1,1 0-1,-1 0 0,1 0 0,0 0 1,-1 0-1,1 0 0,0 0 0,-1 0 1,1 0-1,-1 0 0,2 0 1,1-1-49,1-1 1,-1 1-1,0-1 1,0 1 0,0-1-1,1 0 1,-2 0-1,1-1 1,5-4-1,32-38-844,4-16-111</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4.878"/>
    </inkml:context>
    <inkml:brush xml:id="br0">
      <inkml:brushProperty name="width" value="0.05" units="cm"/>
      <inkml:brushProperty name="height" value="0.05" units="cm"/>
    </inkml:brush>
  </inkml:definitions>
  <inkml:trace contextRef="#ctx0" brushRef="#br0">161 425 17948,'-11'25'548,"-76"180"3498,77-172-3674,0-1 0,2 1 0,1 1 0,-3 53 1,5 85-232,-7 103 576,11-269-52,1-13 136,1-16-392,1 0-1,7-34 1,93-391 0,-68 310-382,51-197 29,-72 287-41,28-64-1,-36 101-14,0 0 0,1 0 0,0 1 0,1-1 0,0 1 0,0 1 0,1-1 0,1 2 0,-1-1 0,19-13 0,-25 20-3,0 1 0,0-1 0,-1 1 0,1 0 0,0 0 0,0 0 0,0 0 0,1 1 0,-1-1 0,0 0 0,0 1 0,0-1 0,0 1 0,1 0 0,-1 0 0,0 0 0,0 0 0,1 0 0,-1 0 0,3 1-1,-4 0-1,1 0 0,-1 0 0,1 1 0,-1-1 0,1 0-1,-1 0 1,0 1 0,1-1 0,-1 1 0,0-1-1,0 1 1,0-1 0,0 1 0,-1 0 0,1-1-1,0 1 1,-1 0 0,1 3 0,1 6 5,0 0-1,-1 0 1,-1 0 0,0 0 0,0 0-1,-3 13 1,3-22 21,5-1-9,-3-1-10,14 3 5,0 1 1,0 0-1,15 6 1,-25-7-8,0 0-1,0 0 1,-1 0 0,0 1-1,1-1 1,-1 1 0,-1 1 0,1-1-1,-1 1 1,1 0 0,5 9-1,-4-5 3,-1 0-1,-1 1 1,0 0-1,0-1 0,-1 2 1,0-1-1,-1 0 0,0 0 1,-1 1-1,0-1 1,0 1-1,-1-1 0,0 1 1,-1-1-1,-1 1 0,1-1 1,-2 0-1,-5 19 1,3-17 79,1 0 0,-2 0 0,1-1 0,-2 0 1,1 0-1,-2 0 0,1-1 0,-1 0 1,-1 0-1,0-1 0,0-1 0,-1 1 0,0-1 1,0-1-1,-14 8 0,19-12-64,0-1-1,0 0 1,0 0 0,0 0 0,-1-1-1,1 1 1,-1-1 0,1-1 0,0 1-1,-1-1 1,0 0 0,1 0 0,-1 0-1,1-1 1,0 0 0,-1 0 0,1 0-1,0-1 1,-9-4 0,3 1-117,1-1 1,0-1 0,0 0-1,1 0 1,0-1 0,0 0-1,-15-18 1,-18-24 876</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048"/>
    </inkml:context>
    <inkml:brush xml:id="br0">
      <inkml:brushProperty name="width" value="0.05" units="cm"/>
      <inkml:brushProperty name="height" value="0.05" units="cm"/>
    </inkml:brush>
  </inkml:definitions>
  <inkml:trace contextRef="#ctx0" brushRef="#br0">0 25 24421,'0'0'936,"18"-9"401,17 2-921,12 2-248,20 1-264,8 4-704</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562"/>
    </inkml:context>
    <inkml:brush xml:id="br0">
      <inkml:brushProperty name="width" value="0.05" units="cm"/>
      <inkml:brushProperty name="height" value="0.05" units="cm"/>
    </inkml:brush>
  </inkml:definitions>
  <inkml:trace contextRef="#ctx0" brushRef="#br0">1 734 23405,'0'0'3621,"4"-2"-3050,13-9-392,0 0-1,0-1 1,-1-1 0,-1-1 0,17-19 0,-13 14-55,203-217 807,-161 163-666,70-110-1,-110 149-192,19-47 0,-38 77-86,1-3-20,-4 9 14,-8 23-24,-36 189-56,23-100 106,19-96-6,-16 70 12,-12 148 1,31-219-453,0 1 0,4 22 0,-3-37 254,-1-1-1671</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5.717"/>
    </inkml:context>
    <inkml:brush xml:id="br0">
      <inkml:brushProperty name="width" value="0.05" units="cm"/>
      <inkml:brushProperty name="height" value="0.05" units="cm"/>
    </inkml:brush>
  </inkml:definitions>
  <inkml:trace contextRef="#ctx0" brushRef="#br0">0 84 20956,'2'0'3241,"31"0"-2121,2-5-679,9-7-81,23-2-256,6-7-64,18-11-1081</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061"/>
    </inkml:context>
    <inkml:brush xml:id="br0">
      <inkml:brushProperty name="width" value="0.05" units="cm"/>
      <inkml:brushProperty name="height" value="0.05" units="cm"/>
    </inkml:brush>
  </inkml:definitions>
  <inkml:trace contextRef="#ctx0" brushRef="#br0">303 0 19404,'-15'3'1037,"0"1"-1,1 1 1,0 0-1,-16 8 1,15-5-620,-1 1 0,1 0 0,-16 15 0,15-11-388,0 2 1,1 0-1,1 1 0,1 0 0,0 1 0,-17 32 0,26-44-29,2 0 1,-1 1-1,1 0 0,0 0 1,0-1-1,0 1 0,1 0 1,0 0-1,-1 12 0,2-16 0,0-1 0,1 0 0,-1 1 0,0-1 0,1 1 0,-1-1 0,1 1 0,-1-1 0,1 0 0,-1 1 0,1-1-1,0 0 1,0 1 0,0-1 0,0 0 0,0 0 0,0 0 0,1 1 0,0 0-1,0-1 1,1 0-1,-1 0 1,0 0-1,1-1 1,-1 1-1,0 0 1,1-1 0,-1 0-1,1 0 1,-1 1-1,0-1 1,1 0-1,4-1 1,96-19 11,-74 13 7,1 1-1,34-3 1,-48 8-14,0 1-1,-1 0 1,1 1 0,-1 1 0,1 1 0,-1 0 0,29 10 0,-40-12-5,1 1 1,-1 0-1,0 0 1,0 1-1,0-1 1,0 1-1,-1 0 1,1 0-1,-1 0 1,1 1-1,-1-1 1,0 1-1,-1 0 1,1 0-1,-1 0 1,1 0-1,-1 0 1,0 0-1,-1 0 1,1 1 0,-1-1-1,1 1 1,-2 0-1,1-1 1,0 1-1,-1 0 1,0-1-1,0 1 1,0 0-1,-2 6 1,0 0 108,0 0 0,-1 0 0,0 0 1,-1 0-1,-1 0 0,1-1 0,-2 1 1,0-1-1,0 0 0,0-1 0,-1 0 0,-1 0 1,1 0-1,-18 14 0,16-16-39,0 1-1,-1-2 1,0 1-1,0-1 1,0-1-1,-1 0 1,0 0-1,0-1 1,0-1-1,0 1 1,0-2-1,-1 0 1,1 0-1,-21 0 1,28-2-118,0 0 0,0 0 0,0-1 0,0 1 0,0-1 0,0 0 0,0 0 0,0 0 0,0 0 0,1-1 1,-1 1-1,0-1 0,1 0 0,-1-1 0,1 1 0,0 0 0,0-1 0,0 0 0,-5-5 0,-18-29 1201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6.933"/>
    </inkml:context>
    <inkml:brush xml:id="br0">
      <inkml:brushProperty name="width" value="0.05" units="cm"/>
      <inkml:brushProperty name="height" value="0.05" units="cm"/>
    </inkml:brush>
  </inkml:definitions>
  <inkml:trace contextRef="#ctx0" brushRef="#br0">232 340 22101,'-21'12'644,"9"-5"82,0-1-1,0 2 0,1 0 1,1 0-1,-14 12 1,20-10 5,11-8-223,16-10-248,-14 3-192,-1-1 0,1 0 0,-1-1 0,0 0 0,0 0 0,-1 0 0,0-1 0,11-17 1,-6 6 33,-1 1 1,-1-2 0,11-27 0,-13 27-51,-2-1 0,0 1 0,3-26 1,-8 40-42,0-1 1,-1 0 0,1 0-1,-1 1 1,-1-1 0,1 0-1,-1 0 1,0 1 0,-1-1-1,0 0 1,0 1 0,0 0-1,-6-12 1,7 17-11,0-1 0,0 1-1,0-1 1,0 1 0,0 0-1,-1 0 1,1 0 0,0 0 0,-1-1-1,1 2 1,-1-1 0,1 0 0,-1 0-1,1 0 1,-1 1 0,0-1 0,1 1-1,-1-1 1,0 1 0,1 0-1,-1 0 1,0 0 0,0 0 0,1 0-1,-1 0 1,0 0 0,0 0 0,1 1-1,-1-1 1,0 1 0,-2 0-1,-3 2-3,2 0 0,-1 0 0,0 1 0,0 0 0,1 0 0,0 0 0,-5 5 0,-6 9-4,0 0 0,1 1 0,1 1 1,1 0-1,0 1 0,-14 34 0,4 2-2,-23 81-1,41-119-3,0 0-1,1 0 1,1 0 0,0 33-1,2-50 9,1 0-1,0 0 0,0 0 0,0 0 1,1 0-1,-1 1 0,0-1 0,1 0 1,0 0-1,-1 0 0,1 0 0,0-1 1,0 1-1,0 0 0,0 0 0,0 0 1,0-1-1,1 1 0,-1 0 0,0-1 1,1 1-1,0-1 0,-1 0 0,1 0 1,0 1-1,0-1 0,-1 0 0,1 0 1,0-1-1,0 1 0,0 0 0,0-1 1,0 1-1,0-1 0,4 1 0,2-1-11,0-1 0,0 1 0,0-2 0,-1 1 0,1-1 0,0 0 0,-1 0 0,11-6 0,16-7 13,-2-2-1,0-1 1,-1-2-1,35-28 0,-45 31 16,-1-2 0,0 0-1,-1-2 1,-2 0 0,0 0 0,18-32-1,-34 52-8,24-37 12,-25 38-15,0 0 1,0 0-1,0 0 1,0 0-1,0-1 1,0 1-1,0 0 1,0 0-1,1 0 1,-1 0-1,0-1 1,0 1-1,0 0 1,0 0-1,1 0 1,-1 0-1,0 0 1,0 0-1,0 0 1,0 0-1,1 0 1,-1-1-1,0 1 1,0 0-1,0 0 1,1 0-1,-1 0 1,0 0-1,0 0 1,0 0-1,1 0 1,-1 0-1,0 1 1,0-1-1,0 0 1,1 0-1,-1 0 1,0 0-1,0 0 1,0 0-1,1 0 1,-1 0-1,0 0 1,0 1-1,0-1 1,0 0-1,0 0 1,1 0-1,-1 25-43,-8 45 0,2-32 54,2 1 0,2-1 0,3 55 0,-1-91-11,0 0 0,0 0 1,0 0-1,1 0 0,-1 0 1,1 0-1,-1 0 0,1-1 0,0 1 1,0 0-1,0 0 0,0 0 0,0-1 1,0 1-1,0 0 0,0-1 0,1 1 1,-1-1-1,3 3 0,-1-3-1,-1-1 1,1 1-1,-1 0 0,1-1 0,-1 1 1,1-1-1,0 0 0,-1 0 0,1 0 0,-1 0 1,1-1-1,0 1 0,-1-1 0,1 1 1,-1-1-1,1 0 0,2-1 0,22-9 0,0 0-1,-1-2 1,30-19-1,74-56 32,-103 68-25,101-77 18,-81 59-9,-31 27-5,-16 11-8,0 0 0,0 0 0,0 0 0,1 0 0,-1 0-1,0 0 1,0 0 0,0 0 0,0-1 0,1 1 0,-1 0 0,0 0 0,0 0 0,0 0-1,0 0 1,1 0 0,-1 0 0,0 0 0,0 0 0,0 0 0,0 0 0,1 0 0,-1 0-1,0 0 1,0 0 0,0 0 0,0 0 0,1 1 0,-1-1 0,0 0 0,0 0-1,0 0 1,0 0 0,0 0 0,1 0 0,-1 0 0,0 0 0,0 1 0,0-1 0,0 0-1,0 3-1,0 0 0,-1 0 0,0 0 0,0 0 0,0 0 0,0 0 0,0 0 0,-3 4 0,-46 84 4,32-61 14,1 1 1,-17 45 0,34-76-17,0 0 0,0 1 1,-1-1-1,1 0 0,0 1 0,0-1 0,0 0 0,0 1 1,-1-1-1,1 0 0,0 1 0,0-1 0,0 0 1,0 1-1,0-1 0,0 1 0,0-1 0,0 0 1,0 1-1,0-1 0,0 0 0,0 1 0,1-1 1,-1 1-1,0-1 0,0 0 0,0 1 0,0-1 0,1 0 1,-1 1-1,1-1 0,10-4 14,19-20 24,-29 24-37,133-138 168,-28 27-109,-96 101-57,-8 7-3,1 0 0,0 0 0,-1 1 1,1-1-1,1 0 0,-1 1 1,0 0-1,0 0 0,1 0 0,-1 0 1,1 0-1,0 1 0,-1 0 0,5-1 1,-7 2-2,0 0 1,0 0 0,0 0-1,0 0 1,0 1-1,0-1 1,0 0 0,0 1-1,0-1 1,-1 0-1,1 1 1,0-1 0,0 1-1,0 0 1,-1-1-1,1 1 1,0 0 0,-1-1-1,1 1 1,-1 0 0,1 0-1,-1 0 1,1-1-1,-1 1 1,1 0 0,-1 0-1,0 0 1,1 0-1,-1 0 1,0 0 0,0 0-1,0 0 1,0 0-1,0 0 1,0 0 0,0 1-1,-1 47-2,0-41 1,-5 29 15,-1-1-1,-21 65 1,9-38 13,12-47-66,9-25-378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045"/>
    </inkml:context>
    <inkml:brush xml:id="br0">
      <inkml:brushProperty name="width" value="0.05" units="cm"/>
      <inkml:brushProperty name="height" value="0.05" units="cm"/>
    </inkml:brush>
  </inkml:definitions>
  <inkml:trace contextRef="#ctx0" brushRef="#br0">36 0 19900,'-16'32'1000,"4"-1"-15,5 1-913</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7.619"/>
    </inkml:context>
    <inkml:brush xml:id="br0">
      <inkml:brushProperty name="width" value="0.05" units="cm"/>
      <inkml:brushProperty name="height" value="0.05" units="cm"/>
    </inkml:brush>
  </inkml:definitions>
  <inkml:trace contextRef="#ctx0" brushRef="#br0">14 301 22061,'-3'7'420,"1"-2"-22,0 0 0,1 1 0,-1-1 0,1 0-1,-1 8 1,2-12-350,0 0 0,0 0 1,0 0-1,0 0 0,0 0 0,0-1 0,1 1 0,-1 0 0,0 0 0,0 0 0,1 0 0,-1-1 1,1 1-1,-1 0 0,0 0 0,1-1 0,0 1 0,-1 0 0,1-1 0,-1 1 0,1 0 0,0-1 1,-1 1-1,1-1 0,0 1 0,0-1 0,-1 1 0,1-1 0,0 0 0,0 1 0,0-1 0,0 0 1,-1 0-1,1 0 0,0 0 0,0 0 0,0 1 0,0-1 0,0-1 0,1 1 0,4 0 47,0-1-1,0 0 0,0 0 1,-1 0-1,1-1 0,-1 0 1,1 0-1,-1-1 0,9-4 0,44-33 320,-55 38-386,14-11 54,-2 0 0,0-1 0,-1-1 0,0 0 0,16-23 0,-25 32-29,-1-1-1,1-1 0,-1 1 0,-1 0 0,1-1 0,-1 0 0,-1 0 1,1 0-1,-1 0 0,-1 0 0,0 0 0,0-1 0,0 1 0,-1 0 1,-2-17-1,2 22-27,-1 0 0,1 0 1,-1 1-1,0-1 1,0 0-1,0 0 1,-1 1-1,1-1 0,0 0 1,-1 1-1,0-1 1,0 1-1,0 0 1,0 0-1,0 0 0,0 0 1,0 0-1,-1 0 1,1 0-1,-1 1 1,-4-3-1,4 3-16,0 0-1,0 1 1,0-1 0,0 1 0,0 0 0,0 0-1,0 0 1,0 0 0,0 0 0,0 1-1,0-1 1,0 1 0,0 0 0,0 0-1,0 0 1,0 0 0,0 1 0,1-1 0,-1 1-1,1-1 1,-5 4 0,-4 5-4,0 1-1,1-1 1,0 1 0,1 1 0,0 0 0,-10 18 0,2-1-11,-21 56 0,34-74 4,0 0 0,1 1-1,0 0 1,-1 14 0,3-23 0,1 0 0,0 0 0,0-1 1,0 1-1,1 0 0,-1 0 0,1 0 1,0 0-1,-1 0 0,3 3 0,-3-5 0,1 0 0,0 0 0,-1 0 0,1 0 0,0 1 0,0-1 0,0 0 0,0-1 0,0 1 0,0 0 0,1 0 0,-1 0 0,0-1 0,0 1 0,0 0 0,1-1 0,-1 1 0,0-1 0,1 0 0,-1 1 0,0-1 0,2 0 0,3 0-1,1 0 0,-1 0 0,0-1 1,0 0-1,0 0 0,-1-1 0,1 1 0,0-1 0,0-1 0,6-3 0,57-34 9,-57 32-4,87-58 13,76-44 5,-163 103-21,-9 5-2,1 0 0,0 0 0,0 0 0,0 0 0,0 0 0,0 1 0,0 0 0,0-1 0,0 2 0,1-1 0,-1 0 0,5 1 0,-8 0 1,-1 0 1,1 0-1,-1 0 1,1 0-1,-1 0 1,1 1-1,-1-1 1,1 0 0,-1 0-1,1 1 1,-1-1-1,0 0 1,1 0-1,-1 1 1,1-1-1,-1 0 1,0 1-1,1-1 1,-1 1-1,0-1 1,1 0-1,-1 1 1,0-1-1,0 1 1,0-1 0,1 1-1,-1-1 1,0 1-1,0-1 1,0 1-1,0-1 1,0 1-1,0-1 1,0 1-1,0-1 1,0 1-1,0 0 1,-5 20-27,4-20 25,-30 77-48,19-54 60,2 1 1,-7 26-1,16-47-7,0 0-1,0 0 1,0 0-1,1 0 1,0 8-1,0-11-2,0-1 1,0 1 0,0 0-1,0-1 1,0 1-1,1-1 1,-1 1-1,0-1 1,0 1-1,1-1 1,-1 1-1,0 0 1,1-1-1,-1 0 1,0 1-1,1-1 1,-1 1-1,1-1 1,-1 1 0,1-1-1,0 1 0,0-1 0,0 0 0,0 0-1,0 1 1,0-1 0,0 0 0,0 0 0,0 0-1,0 0 1,0-1 0,0 1 0,0 0 0,0 0-1,0-1 1,0 1 0,0 0 0,1-1 0,23-12-1,-1-1 0,0-1 0,40-34-1,-11 9 18,-35 26-10,-3 3-5,0 0-1,1 1 1,0 0-1,0 1 1,1 1-1,19-6 1,-34 13-2,0 1 1,-1-1-1,1 0 1,0 1-1,0 0 1,0-1-1,-1 1 0,1 0 1,0 0-1,0 0 1,0 0-1,-1 1 1,1-1-1,0 0 1,0 1-1,-1-1 1,1 1-1,3 1 0,-4-1 0,0 0-1,0 1 0,0-1 0,0 1 0,0-1 0,0 1 0,-1-1 0,1 1 0,0-1 0,-1 1 0,1 0 1,-1-1-1,0 1 0,1 0 0,-1-1 0,0 1 0,0 0 0,0 0 0,0-1 0,-1 1 0,1 2 0,-4 18 1,0 0-1,-2-1 0,0 1 1,-14 32-1,-6 19-130,15-41-173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602"/>
    </inkml:context>
    <inkml:brush xml:id="br0">
      <inkml:brushProperty name="width" value="0.025" units="cm"/>
      <inkml:brushProperty name="height" value="0.025" units="cm"/>
    </inkml:brush>
  </inkml:definitions>
  <inkml:trace contextRef="#ctx0" brushRef="#br0">70 0 15054,'0'0'17489,"-46"76"-17361,35-39-32,6 0-96,0 0 0,2-4-288,3-7-993,0-4-705,0-12-1217,0-5-417,0-16-5220</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398"/>
    </inkml:context>
    <inkml:brush xml:id="br0">
      <inkml:brushProperty name="width" value="0.05" units="cm"/>
      <inkml:brushProperty name="height" value="0.05" units="cm"/>
    </inkml:brush>
  </inkml:definitions>
  <inkml:trace contextRef="#ctx0" brushRef="#br0">1 1 23149,'0'0'3001,"15"33"-2209,-9 12-384,-1 25-400,-2 9 16,-1 7 0,-2-2 64,-2-16-680,1-4-424,-3-26 3440</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8.679"/>
    </inkml:context>
    <inkml:brush xml:id="br0">
      <inkml:brushProperty name="width" value="0.05" units="cm"/>
      <inkml:brushProperty name="height" value="0.05" units="cm"/>
    </inkml:brush>
  </inkml:definitions>
  <inkml:trace contextRef="#ctx0" brushRef="#br0">0 380 20380,'2'-14'556,"2"0"1,-1 0-1,1 1 0,1-1 0,1 1 0,0 0 0,0 1 0,1-1 0,1 1 0,14-18 0,-1 6-258,0 1 0,2 1 0,40-32 0,-45 41-237,0 1 0,1 0-1,0 2 1,1 0 0,0 1 0,22-6 0,-33 12-59,0 0-1,-1 1 0,1 0 1,0 1-1,1 0 0,-1 0 1,0 1-1,0 0 0,0 0 1,0 1-1,0 1 0,1 0 1,-2 0-1,1 0 0,0 1 1,16 8-1,-22-9-5,1 0 0,-1 0 0,0 1 0,0-1 0,0 1 1,0 0-1,0 0 0,0 0 0,-1 0 0,1 1 0,-1-1 0,0 1 0,0-1 0,-1 1 0,1 0 0,1 5 0,-2-3 5,0-1 0,0 1 0,-1-1 0,0 1 0,0 0 0,0 0 0,-1-1 0,1 1-1,-1-1 1,-4 11 0,1-5 60,0 0 0,-1 0 0,-1 0 0,0-1 0,0 0 0,-1 0 0,-1 0 0,1-1 0,-1 0 0,-16 13-1,11-12-48,-1-1-1,0 0 0,0-1 0,-1-1 0,0 0 0,0-1 0,0 0 1,-1-2-1,0 1 0,0-2 0,0 0 0,0-1 0,-1-1 0,1-1 1,-1 0-1,-18-3 0,31 3-1055</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347"/>
    </inkml:context>
    <inkml:brush xml:id="br0">
      <inkml:brushProperty name="width" value="0.05" units="cm"/>
      <inkml:brushProperty name="height" value="0.05" units="cm"/>
    </inkml:brush>
  </inkml:definitions>
  <inkml:trace contextRef="#ctx0" brushRef="#br0">101 72 16612,'-3'29'3605,"-8"34"1,-26 71-1019,2-5-1978,22-64-138,12-61-86,6-22 685,5-34-810,-3 1 0,-2-1 1,-2 0-1,-7-91 0,4 138-286,1 10-24,0 6 8,2 14 0,1 0 1,13 47 0,-14-65 42,0 0 0,0 0 1,0 0-1,1-1 0,0 1 1,6 6-1,-8-10-2,1 0 0,0 0 0,-1-1 0,1 1 0,0-1 0,0 0 0,1 0 0,-1 0 0,0 0 0,1-1 0,-1 1 0,1-1-1,4 1 1,-3-1 0,0 0-1,0-1 0,0 0 0,0 0 0,0-1 0,0 1 0,0-1 1,0 0-1,-1 0 0,1-1 0,0 1 0,0-1 0,-1 0 0,1 0 1,-1-1-1,0 1 0,6-6 0,4-2 5,-2-1 0,0-1 0,21-24 0,-15 13 19,-1 0 0,24-42-1,-35 55-10,-1-1 0,0 0-1,-1 0 1,-1 0-1,1-1 1,-2 1-1,1-1 1,-2 0-1,1-12 1,-5 9 10,3 15-21,0 0 0,-1 0 0,1 0 0,0 0 0,0 0 0,0 0 0,-1 0 0,1-1 0,0 1 0,0 0 0,-1 0 0,1 0 0,0 0 0,0 0 0,-1 0 0,1 0 0,0 0 0,0 0 0,-1 0 0,1 0 0,0 0 0,0 1 1,-1-1-1,1 0 0,0 0 0,0 0 0,0 0 0,-1 0 0,1 0 0,0 0 0,0 1 0,-1-1 0,-1 2-3,0 0 0,0 0 1,1 0-1,-1 0 0,0 0 0,1 1 1,-3 2-1,-7 20-19,1 0 0,1 1 0,-11 49 0,-3 81 15,22-154 7,0 7-2,0 1 0,0-1-1,1 1 1,0-1 0,0 1 0,1 0 0,3 13 0,-3-22 1,-1-1 0,1 1 0,-1 0 0,1 0 0,-1 0 0,1-1 0,0 1 0,0 0 0,-1-1 0,1 1 1,0 0-1,0-1 0,0 1 0,-1-1 0,1 1 0,0-1 0,0 0 0,0 1 0,0-1 0,0 0 0,0 0 0,0 1 0,0-1 0,0 0 0,2 0 1,0 0-3,0-1 1,0 1 0,0-1 0,0 1 0,0-1 0,-1 0 0,1 0 0,4-2 0,5-4 0,1-1 0,-1 0 0,-1-1 0,20-18 0,40-50 14,-57 60-7,32-38 32,-2-2 0,51-92-1,-95 149-36,0 0 0,0 0-1,0 0 1,0 0 0,0 0-1,1-1 1,-1 1 0,0 0-1,0 0 1,0 0-1,0 0 1,0 0 0,0-1-1,0 1 1,0 0 0,0 0-1,0 0 1,1 0 0,-1 0-1,0 0 1,0 0-1,0-1 1,0 1 0,0 0-1,1 0 1,-1 0 0,0 0-1,0 0 1,0 0 0,0 0-1,0 0 1,1 0 0,-1 0-1,0 0 1,0 0-1,0 0 1,0 0 0,1 0-1,-1 0 1,0 0 0,0 0-1,0 0 1,0 0 0,0 0-1,1 0 1,-1 0-1,0 1 1,0-1 0,0 0-1,0 0 1,0 0 0,0 0-1,1 0 1,-1 0 0,0 0-1,0 0 1,0 1-1,0-1 1,0 0 0,0 0-1,3 9-49,-2 6 32,-1 1 0,0-1-1,-1 1 1,-1-1-1,-4 18 1,-1 9 18,-13 162 14,19-199-14,1-1 0,0 0 0,0 0 0,1 1 0,-1-1 0,1 0 0,0 0 0,0 1 0,0-1 0,1 0 0,3 6 0,-5-9 0,1-1 0,-1 1 0,1 0 0,-1-1 1,1 1-1,0 0 0,0-1 0,-1 1 0,1-1 0,0 1 0,0-1 1,0 0-1,-1 1 0,1-1 0,0 0 0,0 1 0,0-1 0,0 0 0,0 0 1,0 0-1,1 0 0,0 0 1,0 0 0,0-1 0,1 1 0,-1-1 0,0 0 0,0 0-1,0 0 1,0 0 0,0 0 0,0 0 0,0 0 0,1-2 0,7-5-7,-1-1 1,0 1-1,-1-2 0,0 1 0,0-1 0,10-18 1,-8 10-132,0-1 0,-1 0 1,7-26-1,0-14 613</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488"/>
    </inkml:context>
    <inkml:brush xml:id="br0">
      <inkml:brushProperty name="width" value="0.05" units="cm"/>
      <inkml:brushProperty name="height" value="0.05" units="cm"/>
    </inkml:brush>
  </inkml:definitions>
  <inkml:trace contextRef="#ctx0" brushRef="#br0">3 0 23541,'0'5'1072,"-2"8"201,2-1-529,7 2-600,2 3-112,6-1-48,6 3-456,9 1-577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09.798"/>
    </inkml:context>
    <inkml:brush xml:id="br0">
      <inkml:brushProperty name="width" value="0.05" units="cm"/>
      <inkml:brushProperty name="height" value="0.05" units="cm"/>
    </inkml:brush>
  </inkml:definitions>
  <inkml:trace contextRef="#ctx0" brushRef="#br0">169 0 17972,'-49'26'6239,"4"6"-4158,37-25-2013,0 0 1,0 0-1,1 1 0,0 0 1,0 1-1,1 0 1,-10 17-1,15-24-63,0 0-1,0-1 0,0 1 1,1 0-1,-1 0 1,0 0-1,1 0 1,-1 0-1,1 0 0,0 0 1,0 0-1,0 0 1,0 0-1,0 0 1,0 3-1,1-5-3,-1 1 0,0 0 0,1-1 0,-1 1 0,1 0 0,-1-1 0,1 1 0,-1-1 0,1 1 0,0-1 0,-1 1 0,1-1 0,0 1 0,-1-1 0,1 0 0,0 1 0,-1-1-1,1 0 1,0 0 0,0 0 0,-1 1 0,1-1 0,0 0 0,0 0 0,-1 0 0,2 0 0,6-1 4,1 0 0,-1-1 1,0 1-1,0-2 0,11-3 0,-7 2-1,-1 0 0,1 2-1,0-1 1,0 2 0,1-1-1,-1 2 1,0 0 0,0 0 0,1 1-1,-1 0 1,20 6 0,-28-6-5,1 0 0,0 1-1,-1 0 1,1 0 0,-1 0 0,1 0 0,-1 1 0,0 0-1,0 0 1,0 0 0,0 0 0,-1 1 0,1-1 0,-1 1 0,0 0-1,0 0 1,-1 0 0,1 0 0,-1 1 0,1-1 0,-2 1 0,1-1-1,0 1 1,-1 0 0,0 0 0,0 0 0,0-1 0,-1 1 0,1 0-1,-1 0 1,-1 6 0,0-3 72,0-1 0,0 0-1,-1 0 1,0 1 0,-1-1-1,1-1 1,-1 1 0,-1 0 0,1-1-1,-1 0 1,0 1 0,-1-2 0,1 1-1,-1 0 1,0-1 0,-1 0-1,1 0 1,-1-1 0,0 1 0,-10 4-1,10-5-62,0-1-1,0 0 0,0 0 1,-1 0-1,1-1 1,-1 0-1,0 0 0,0-1 1,0 0-1,0 0 0,0-1 1,1 1-1,-1-2 0,0 1 1,0-1-1,0 0 0,0 0 1,0-1-1,0 0 0,1 0 1,-12-6-1,-17-14 865</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0.611"/>
    </inkml:context>
    <inkml:brush xml:id="br0">
      <inkml:brushProperty name="width" value="0.05" units="cm"/>
      <inkml:brushProperty name="height" value="0.05" units="cm"/>
    </inkml:brush>
  </inkml:definitions>
  <inkml:trace contextRef="#ctx0" brushRef="#br0">378 61 20988,'0'-3'342,"0"1"0,0 0 0,0-1 0,-1 1-1,1-1 1,-1 1 0,1-1 0,-1 1 0,0 0-1,0 0 1,0-1 0,0 1 0,0 0 0,-1 0-1,1 0 1,-1 0 0,1 0 0,-3-2 0,1 2-187,0 0 1,1 1-1,-1-1 1,0 1 0,0-1-1,0 1 1,0 0-1,0 0 1,0 0-1,0 1 1,0-1-1,-6 1 1,2 0-146,0 0 1,-1 0-1,1 1 0,0 0 1,0 1-1,0 0 1,0 0-1,1 0 0,-1 1 1,0 0-1,1 0 0,-9 6 1,0 4-8,0 0 1,0 1-1,1 1 1,1 0-1,-19 29 1,6-3 8,-25 55 0,41-76-11,6-15-1,1 1-1,-1 1 1,1-1 0,1 0 0,-1 1 0,1-1-1,0 1 1,1 0 0,-2 11 0,3-18-1,0 0 1,0 0 0,1 0 0,-1 0-1,0 0 1,0 0 0,0 1-1,0-1 1,0 0 0,0 0 0,0 0-1,0 0 1,1 0 0,-1 0-1,0 0 1,0 0 0,0 0 0,0 0-1,0 0 1,0 0 0,0 0-1,1 0 1,-1 0 0,0 0 0,0 0-1,0 0 1,0 0 0,0 0-1,0 0 1,1 0 0,-1 0 0,0 0-1,0 0 1,0 0 0,0 0-1,0 0 1,0 0 0,1 0 0,-1 0-1,0 0 1,0 0 0,0 0-1,0-1 1,0 1 0,0 0 0,0 0-1,0 0 1,0 0 0,0 0-1,1 0 1,-1 0 0,0-1 0,0 1-1,0 0 1,0 0 0,0 0-1,0 0 1,0 0 0,8-10-6,26-39 13,-3-1-1,42-90 1,-60 120-22,-13 20 11,0 0 0,0 0 1,1-1-1,-1 1 0,0 0 0,0 0 0,0 0 0,0 0 1,1 0-1,-1 0 0,0-1 0,0 1 0,0 0 0,1 0 1,-1 0-1,0 0 0,0 0 0,1 0 0,-1 0 0,0 0 1,0 0-1,1 0 0,-1 0 0,0 0 0,0 0 0,0 0 1,1 0-1,-1 0 0,0 0 0,0 1 0,0-1 0,1 0 1,-1 0-1,0 0 0,0 0 0,0 0 0,1 0 0,-1 1 0,0-1 1,0 0-1,0 0 0,2 4-51,-1 0-1,1 0 1,-1 0 0,0 0-1,-1 0 1,1 0 0,-1 8-1,0 74-404,-1-64 439,0 0 0,1 0 0,2 0 0,0 0 1,7 25-1,-9-45 22,0-1 0,0 0-1,0 0 1,1 0 0,-1 1 0,1-1 0,-1 0 0,1 0 0,-1 0 0,1 0 0,0 0 0,0 0-1,-1 0 1,1 0 0,0 0 0,0 0 0,0-1 0,0 1 0,0 0 0,0-1 0,0 1 0,0 0-1,0-1 1,0 1 0,0-1 0,1 0 0,-1 1 0,0-1 0,0 0 0,0 0 0,1 0 0,-1 1-1,0-1 1,0-1 0,0 1 0,1 0 0,-1 0 0,0 0 0,0-1 0,0 1 0,1 0 0,-1-1-1,0 1 1,0-1 0,0 1 0,0-1 0,0 0 0,2-1 0,7-5 6,-1 0-1,1-1 1,-1 0 0,8-9-1,-9 10 2,38-43 69,46-64 0,-6 6 1,-85 107-79,0 0 1,-1 0-1,1-1 0,0 1 1,1 0-1,-1 0 0,0 0 1,0 0-1,0 0 0,1 0 1,-1 1-1,0-1 0,1 0 0,-1 1 1,1-1-1,-1 1 0,0-1 1,4 0-1,-4 2-2,-1-1-1,1 0 1,0 1-1,0-1 1,-1 1-1,1-1 1,0 1-1,-1-1 1,1 1-1,-1-1 1,1 1-1,-1 0 1,1-1-1,-1 1 1,1 0-1,-1-1 1,1 1-1,-1 0 1,0 0-1,0 0 1,1-1-1,-1 1 1,0 0-1,0 1 1,2 10-45,-1-1 1,0 1-1,-2 19 1,1-21 34,-7 143 95,11-154 50,2-3-98,0 1 1,0-1-1,-1 0 1,0-1-1,0 1 1,0-1-1,0 0 1,-1-1-1,0 1 1,0-1-1,3-6 1,13-15 63,-16 21-82,61-71 133,-57 67-140,1 1-1,1 0 0,0 1 0,0 0 0,18-10 1,-27 17-12,0 0 1,0 1 0,0-1 0,0 1 0,0-1 0,0 1 0,0-1 0,0 1-1,0 0 1,0 0 0,0-1 0,0 1 0,0 0 0,0 0 0,0 0 0,0 0-1,0 0 1,0 0 0,0 1 0,0-1 0,0 0 0,0 0 0,0 1 0,0-1-1,0 1 1,0-1 0,0 1 0,1 0 0,-1 0-3,0 1-1,0 0 1,0-1 0,0 1-1,0 0 1,-1 0 0,1-1-1,0 1 1,-1 0 0,1 0-1,-1 0 1,0 0 0,0 0-1,0 2 1,0 7-21,0 0-1,-1 1 1,-5 19 0,1-12-402,-2-1 0,-13 29 0,19-45 376,0 1 1281</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003"/>
    </inkml:context>
    <inkml:brush xml:id="br0">
      <inkml:brushProperty name="width" value="0.05" units="cm"/>
      <inkml:brushProperty name="height" value="0.05" units="cm"/>
    </inkml:brush>
  </inkml:definitions>
  <inkml:trace contextRef="#ctx0" brushRef="#br0">181 1 20292,'-165'87'5580,"150"-75"-5515,15-12-65,0 0 0,0 0 0,0 0 0,0 1 0,-1-1 0,1 0 0,0 0 0,0 0 0,0 1 0,0-1 0,0 0 0,0 0 0,0 0-1,0 0 1,0 1 0,0-1 0,0 0 0,0 0 0,0 0 0,0 1 0,0-1 0,0 0 0,0 0 0,0 0 0,0 0 0,0 1-1,1-1 1,-1 0 0,0 0 0,0 0 0,0 0 0,0 1 0,0-1 0,0 0 0,0 0 0,1 0 0,-1 0 0,0 0 0,0 0 0,0 1-1,27 3 6,-23-3 14,28 1-5,-9-1-10,-1 1 0,1 0 0,-1 2 1,28 8-1,-44-10-7,0 0 0,-1 1 0,1 0 0,-1 0 1,1 0-1,-1 0 0,0 1 0,0 0 0,-1 0 1,1 0-1,-1 1 0,0-1 0,0 1 0,0 0 0,-1 0 1,1 1-1,-1-1 0,-1 1 0,1 0 0,1 6 1,-2-4 27,0 0 0,0 0 1,-1 0-1,0 0 1,-1 0-1,0 1 0,0-1 1,-1 0-1,0 1 1,0-1-1,-1 0 0,0 0 1,0 0-1,-1 0 1,0-1-1,0 1 0,-9 13 1,8-15 9,1-1 0,-1 0 1,-1 1-1,1-1 0,-1-1 0,1 1 1,-1-1-1,-1 0 0,1 0 0,-1 0 1,1-1-1,-1 1 0,0-2 0,0 1 1,0 0-1,-1-1 0,1-1 1,0 1-1,-1-1 0,0 0 0,1 0 1,-13-1-1,17 0-97,0 0 0,0 0 0,-1 0 0,1 0 0,0-1 0,0 1 1,-1-1-1,1 0 0,0 1 0,0-1 0,0 0 0,0 0 0,0 0 0,0-1 1,0 1-1,1 0 0,-1-1 0,0 1 0,1-1 0,-1 0 0,1 1 0,0-1 0,-1 0 1,1 0-1,0 0 0,0 0 0,0 0 0,0 0 0,0 0 0,1 0 0,-1-1 0,1 1 1,-1 0-1,1 0 0,0 0 0,0-4 0,6-39-2101</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698"/>
    </inkml:context>
    <inkml:brush xml:id="br0">
      <inkml:brushProperty name="width" value="0.05" units="cm"/>
      <inkml:brushProperty name="height" value="0.05" units="cm"/>
    </inkml:brush>
  </inkml:definitions>
  <inkml:trace contextRef="#ctx0" brushRef="#br0">105 0 23885,'-18'59'558,"3"0"0,2 1 0,-6 73 0,6-40-372,8-60-121,-13 102 156,16-107-30,1-1 0,4 51 0,-2-72-114,-1-3-36,0-1 0,0 0 0,0 0 0,1 1 0,-1-1 0,1 0 0,-1 0 0,1 0 1,0 0-1,0 1 0,-1-1 0,2 0 0,-1-1 0,0 1 0,0 0 0,1 0 0,2 3 0,-4-5-27,0 0 1,1 0-1,-1 0 0,0 0 0,1 0 1,-1 0-1,0 0 0,1 1 0,-1-1 1,0 0-1,1 0 0,-1 0 0,0 0 1,1 0-1,-1-1 0,0 1 0,1 0 1,-1 0-1,0 0 0,0 0 1,1 0-1,-1 0 0,0 0 0,1-1 1,-1 1-1,0 0 0,0 0 0,1 0 1,-1-1-1,0 1 0,0 0 0,1-1 1,4-5 73,0 0-1,0 0 1,-1-1 0,0 1 0,0-1 0,0 0 0,-1-1 0,0 1 0,3-14-1,-1 0-10,0-1 0,2-30 0,-7 1-98,-6-50-1,5 84-497,8 104-83,-5-78 596,-1 1-1,2-1 0,-1-1 1,1 1-1,1 0 0,0-1 0,7 14 1,-9-20 3,-1 0-1,1 0 1,0 0 0,0 0 0,0 0 0,0 0 0,0-1 0,0 1 0,0 0-1,0-1 1,0 0 0,1 0 0,-1 0 0,1 0 0,-1 0 0,1 0 0,4 1-1,-3-2 0,1 0 0,0 0-1,-1 0 1,1-1 0,0 1-1,-1-1 1,1 0 0,-1 0-1,7-3 1,5-3 4,0-1 0,0-1 1,-1 0-1,16-14 0,-7 6 38,-1-1-1,-1-2 1,22-24-1,-20 15 21,-2-2 0,33-57 0,-52 86-59,-2 7-6,-4 35-8,-9 52 0,0-8 29,10-60-7,-1-8-2,1 1 1,1 0-1,1 0 1,0 0-1,1-1 1,5 25-1,-6-39 0,1-1 0,-1 1 0,1 0-1,-1 0 1,1-1 0,0 1-1,0 0 1,0-1 0,-1 1 0,2-1-1,-1 1 1,0-1 0,0 1 0,0-1-1,1 0 1,-1 0 0,0 0-1,1 0 1,-1 0 0,1 0 0,3 2-1,-3-3 7,1 1 1,0-1-1,-1 0 0,1 0 0,-1 0 0,1 0 0,0 0 0,-1 0 1,1-1-1,-1 1 0,1-1 0,-1 0 0,5-1 0,3-3 36,0-1 1,0 1-1,0-2 0,-1 1 0,16-15 0,-10 6 4,-1 0 1,-1-1-1,0 0 0,0-1 0,18-36 1,-24 39-35,-1 0 0,0 0 0,-1-1-1,-1 0 1,0 1 0,-1-1 0,-1-1 0,1-23 0,-3 35-5,-1 4-13,0 1 0,0-1 0,0 1 0,0 0-1,-1 0 1,1-1 0,0 1 0,1 0 0,-1 0 0,0 0-1,0 0 1,0 0 0,0 0 0,1 0 0,-1 1-1,0 0 1,-4 8-2,1 1-1,0-1 1,1 1 0,0 0-1,1-1 1,-2 14-1,-1 69-12,5-87 18,0 0-1,1 0 0,-1 0 0,1 1 0,1-2 1,-1 1-1,1 0 0,0 0 0,4 9 1,-5-13-2,1 0 1,-1 0 0,0-1-1,1 1 1,-1 0 0,1 0-1,0-1 1,0 1 0,-1-1-1,1 0 1,0 1-1,0-1 1,0 0 0,0 0-1,1 0 1,-1-1 0,0 1-1,0 0 1,1-1 0,-1 1-1,0-1 1,1 0 0,-1 0-1,0 0 1,0 0 0,1 0-1,4-1 1,2-1-103,1 0 0,0-1 0,0 0 0,-1 0 0,0-1 0,0 0 0,0-1 0,0 0 0,-1 0 0,16-13 0,-6-4-1551</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1.823"/>
    </inkml:context>
    <inkml:brush xml:id="br0">
      <inkml:brushProperty name="width" value="0.05" units="cm"/>
      <inkml:brushProperty name="height" value="0.05" units="cm"/>
    </inkml:brush>
  </inkml:definitions>
  <inkml:trace contextRef="#ctx0" brushRef="#br0">8 1 23765,'0'0'1784,"0"2"-1255,-7 43-393,14-8-328,14 12-753,5 5-335</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2.185"/>
    </inkml:context>
    <inkml:brush xml:id="br0">
      <inkml:brushProperty name="width" value="0.05" units="cm"/>
      <inkml:brushProperty name="height" value="0.05" units="cm"/>
    </inkml:brush>
  </inkml:definitions>
  <inkml:trace contextRef="#ctx0" brushRef="#br0">253 0 20324,'0'0'1667,"-4"2"-18,1 1-1533,0 0 0,0-1 0,0 1 0,0 0 0,0 1 0,0-1 0,1 0 1,0 1-1,0-1 0,0 1 0,0 0 0,0 0 0,-1 7 0,-5 13-74,-4 27 0,8-32 58,-1 0-63,1 1 0,2 0 0,0 0 0,1 0 0,1 1 0,3 28-1,-1-35-18,1 0 0,0-1-1,1 0 1,1 1 0,0-1-1,1-1 1,0 1 0,1-1-1,0 0 1,12 14 0,-5-9-4,-1 1 1,-1 0 0,0 1 0,-2 1 0,0 0 0,-1 0 0,6 23 0,-13-36 47,0 0 0,0 1 0,-1-1 0,0 0 0,-1 0 0,1 0 0,-1 1 0,-1-1 0,1 0 0,-1 0 0,-1 1 0,1-1 0,-1 0 0,0 0 0,-1-1 0,0 1 0,0 0 0,0-1 0,-1 0 0,0 0 0,0 0 0,-1 0 0,1 0 0,-1-1 0,-8 7 0,8-8 8,0 0 0,-1-1 0,1 1 1,-1-1-1,0 0 0,0 0 0,0-1 0,0 0 1,0 0-1,0 0 0,-1-1 0,1 0 1,-1 0-1,1-1 0,-1 0 0,1 0 1,-1 0-1,1-1 0,-1 0 0,1 0 1,-1-1-1,1 1 0,0-1 0,0-1 1,0 1-1,0-1 0,0 0 0,1-1 0,-1 1 1,1-1-1,0 0 0,-9-9 0,5 4-58,1-1-1,0 0 1,1 0-1,0 0 1,0-1-1,2 0 0,-1-1 1,1 1-1,1-1 1,0 0-1,-3-16 0,5 21-38,1 0 0,0 0 0,0 0-1,1 0 1,0 0 0,0 0-1,0 0 1,1 0 0,0 0-1,1 0 1,0 0 0,0 0-1,0 0 1,1 1 0,0-1-1,0 1 1,0 0 0,1 0-1,0 0 1,0 0 0,8-7-1,31-19-1035,10-1-674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960"/>
    </inkml:context>
    <inkml:brush xml:id="br0">
      <inkml:brushProperty name="width" value="0.025" units="cm"/>
      <inkml:brushProperty name="height" value="0.025" units="cm"/>
    </inkml:brush>
  </inkml:definitions>
  <inkml:trace contextRef="#ctx0" brushRef="#br0">23 0 20467,'0'0'7592,"-23"54"-7592,34-28-65,11-4-1728,4-4-1731,1-2-2914,-4-7-6278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3.382"/>
    </inkml:context>
    <inkml:brush xml:id="br0">
      <inkml:brushProperty name="width" value="0.05" units="cm"/>
      <inkml:brushProperty name="height" value="0.05" units="cm"/>
    </inkml:brush>
  </inkml:definitions>
  <inkml:trace contextRef="#ctx0" brushRef="#br0">243 554 18572,'1'-4'523,"-1"-1"325,1-1 1,-1 1 0,0-1-1,0 1 1,-1-1-1,-1-6 1,2 11-759,0 0 0,-1 0 0,1 0 0,-1 0-1,1 0 1,-1 0 0,1 0 0,-1 1 0,0-1 0,0 0 0,1 0 0,-1 0-1,0 1 1,0-1 0,0 0 0,0 1 0,0-1 0,0 1 0,0-1-1,0 1 1,0 0 0,0-1 0,0 1 0,0 0 0,0 0 0,0-1 0,0 1-1,0 0 1,0 0 0,0 0 0,0 0 0,0 1 0,-1-1 0,1 0-1,0 0 1,0 1 0,-2 0 0,-3 1-2,-1 1-1,0 0 1,1 0-1,-1 0 1,1 1 0,0 0-1,0 0 1,1 1-1,-1-1 1,-6 8 0,-2 4-37,0 0 0,-14 23 1,18-25-50,0 1 1,1 0 0,1 0 0,0 1 0,2 0-1,-1 1 1,2-1 0,0 1 0,-3 27 0,7-42-4,1 1 0,0-1 0,0 0 0,0 1 0,0-1 0,1 1 0,-1-1 0,1 0 0,-1 0 0,1 1 0,1 1 0,-2-3 1,1 0 0,-1-1 0,1 1 0,0-1 0,-1 1 0,1-1 0,0 1 0,0-1 0,-1 1 0,1-1 0,0 0 0,0 1 0,0-1 0,-1 0-1,1 0 1,0 0 0,0 1 0,0-1 0,0 0 0,0 0 0,-1 0 0,1 0 0,0-1 0,0 1 0,0 0 0,0 0 0,0 0 0,-1-1 0,1 1 0,0 0 0,0-1 0,-1 1 0,1-1-1,0 1 1,0-1 0,0 0 0,14-8 2,-1 0 0,1-2 0,-2 1-1,0-2 1,19-20 0,55-74 29,-46 45-3,-3-1 1,31-67-1,-61 112-27,-6 12-28,-3 8-15,-6 18-39,-17 56-24,2 1 0,-10 84 0,31-156 108,0-1-1,1 1 1,0 0 0,-1 0-1,2-1 1,-1 1 0,1 0 0,1 7-1,-1-12-1,-1-1-1,0 1 1,0-1-1,1 1 1,-1 0-1,1-1 1,-1 1-1,0-1 1,1 1-1,-1-1 1,1 1-1,-1-1 1,1 1-1,0-1 1,-1 1-1,1-1 1,-1 0-1,1 1 1,0-1-1,-1 0 1,1 0-1,0 1 1,-1-1-1,1 0 1,0 0-1,0 0 1,2 0 2,-1 0 0,1-1 0,-1 0 0,0 1 0,1-1 0,-1 0 0,0 0 0,0 0 0,1 0 0,-1-1 1,3-2-1,16-11 34,-2-2 0,0 0 0,-1-1 0,0-1 0,-2-1-1,16-24 1,-8 8 4,-2-1-1,32-74 1,-34 44-148,-125 396-120,103-322 233,-4 28-4,6-34-2,0-1 0,0 0 0,0 1 0,0-1 0,0 1 0,0-1 0,0 0 0,0 1 0,0-1 0,0 0 1,0 1-1,0-1 0,0 0 0,1 1 0,-1-1 0,0 0 0,0 1 0,0-1 0,1 0 0,-1 1 0,0-1 0,0 0 0,1 1 0,0-1 1,-1 0-1,1 0 1,0 0 0,-1 0 0,1 0-1,0 0 1,-1 0 0,1 0 0,0-1 0,0 1-1,-1 0 1,1-1 0,-1 1 0,1 0-1,0-1 1,-1 1 0,1 0 0,-1-1-1,2 0 1,16-15 21,-1-1 0,0-1 0,25-34 0,-23 27 1,33-44 41,72-124 0,-123 192-68,-1-1 1,1 1-1,-1 0 0,1-1 0,0 1 1,0 0-1,0 0 0,0 0 0,0 0 1,0 0-1,0 0 0,2-2 0,-2 4-5,-1 0-1,1 0 0,-1 0 1,0 0-1,1 0 0,-1 0 1,0 0-1,1 0 0,-1 0 1,0 0-1,0 0 0,0 0 1,0 0-1,0 0 0,0 0 1,0 0-1,0 0 0,0 0 1,0 0-1,-1 0 0,1 1 1,-12 85-247,7-50 243,0 0 1,2 50-1,3-84 13,0-1 0,0 0 0,0 0-1,1 1 1,-1-1 0,1 0 0,-1 0-1,1 1 1,0-1 0,0 0 0,0 0 0,0 0-1,2 3 1,-2-5 0,0 1 0,0 0-1,0-1 1,0 1 0,0-1 0,0 0-1,0 1 1,0-1 0,0 0-1,0 1 1,0-1 0,0 0 0,0 0-1,1 0 1,-1 0 0,0 0 0,0 0-1,0 0 1,0 0 0,0-1-1,0 1 1,0 0 0,0-1 0,0 1-1,0-1 1,0 1 0,0-1 0,0 1-1,0-1 1,0 0 0,0 1 0,0-2-1,9-5 26,0-1 0,-1-1-1,0 1 1,0-1 0,-1-1 0,0 0-1,9-16 1,42-83 249,-36 55-213,-2-2-1,-3 0 0,-2-1 0,-3-1 0,9-86 1,-21 137-100,-4 10-30,-3 5 44,-1 0 0,2 1 0,-1 0 1,1 0-1,1 0 0,-4 11 1,-21 67-5,18-47 27,-83 281 7,77-247-7,3 2 0,-6 105-1,17 27 10,5-122-1,-5-1-1,-20 140 1,22-223-4,0 8 8,-1 0-1,0 0 1,0-1-1,-1 1 1,0-1-1,-1 0 1,0 0-1,-1 0 1,0 0 0,-8 11-1,12-19-1,1 0 1,-1-1-1,0 1 1,1 0-1,-1-1 0,1 1 1,-1-1-1,0 1 0,1-1 1,-1 0-1,0 1 1,0-1-1,1 0 0,-1 1 1,0-1-1,0 0 0,0 0 1,1 0-1,-1 1 1,0-1-1,0 0 0,0 0 1,0 0-1,1-1 0,-1 1 1,0 0-1,0 0 1,0 0-1,1-1 0,-1 1 1,0 0-1,0 0 0,1-1 1,-1 1-1,0-1 1,0 0-1,-2-1 22,1-1 1,-1 1-1,1-1 1,0 0-1,0 0 1,1 0-1,-1 1 1,-2-7-1,-2-8 10,1-1 0,0 1-1,1-1 1,1 0 0,1 0-1,0-33 1,11-114-6,-2 107-26,1 1-1,20-65 1,-20 96-111,1-1 1,1 1 0,1 1 0,1 0-1,1 1 1,30-42 0,-3 19-808</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248"/>
    </inkml:context>
    <inkml:brush xml:id="br0">
      <inkml:brushProperty name="width" value="0.05" units="cm"/>
      <inkml:brushProperty name="height" value="0.05" units="cm"/>
    </inkml:brush>
  </inkml:definitions>
  <inkml:trace contextRef="#ctx0" brushRef="#br0">150 262 11650,'56'-201'14513,"-55"201"-14483,-1 0 0,0 0-1,0 0 1,0-1 0,0 1 0,0 0 0,0 0 0,0 0-1,0 0 1,1 0 0,-1 0 0,0 0 0,0 0-1,0 0 1,0 0 0,0-1 0,0 1 0,0 0 0,0 0-1,0 0 1,0 0 0,0 0 0,0 0 0,0 0 0,0-1-1,0 1 1,0 0 0,0 0 0,0 0 0,0 0 0,0 0-1,0 0 1,0 0 0,0-1 0,0 1 0,0 0-1,0 0 1,0 0 0,0 0 0,0 0 0,0 0 0,0 0-1,0 0 1,0-1 0,0 1 0,-1 0 0,1 0 0,0 0-1,0 0 1,0 0 0,0 0 0,0 0 0,0 0-1,0 0 1,0 0 0,-1 0 0,1 0 0,0 0 0,0 0-1,0 0 1,0 0 0,0 0 0,0-1 0,0 1 0,-1 1-1,1-1 1,-5 4 218,-1 13-125,1 0 0,0 1-1,1-1 1,-3 37 0,1-14-124,4-26-1,-53 295-2,37-230 82,-52 142 1,60-199 78,7-29-150,1 0 0,0-1 0,1 1 1,-1-1-1,2 1 0,-1-1 0,1 1 0,0-1 0,0 0 0,3-9 0,18-84-8,-18 90 3,14-55-11,3 1 0,3 1-1,41-81 1,-50 118 6,1 0 0,1 2 0,1 0 0,2 0 0,0 2 0,1 0 0,2 2 1,0 0-1,1 2 0,26-18 0,-35 29-8,0 0 0,1 1 0,0 1 0,18-6 0,-25 9 3,0 1 0,0 0 0,0 1 0,0 0 0,1 0 0,-1 1 0,0 0 0,1 1 0,14 2 0,-22-3 3,1 0 0,-1 0 1,0 0-1,0 1 0,0-1 1,0 0-1,0 1 0,0-1 0,0 1 1,0-1-1,0 1 0,-1-1 1,1 1-1,0 0 0,0-1 0,0 1 1,-1 0-1,1 0 0,0 0 1,-1 0-1,1-1 0,0 1 1,-1 0-1,1 0 0,-1 0 0,0 0 1,1 0-1,-1 0 0,0 0 1,0 1-1,1-1 0,-1 0 0,0 0 1,0 0-1,0 0 0,0 0 1,0 0-1,-1 0 0,1 0 0,0 0 1,0 0-1,-1 0 0,1 0 1,-1 0-1,0 2 0,-3 4-9,0 0-1,0-1 1,-1 1 0,1-1-1,-9 8 1,-15 13 51,-1-1 0,-2-2-1,0 0 1,-2-3 0,0 0 0,-1-2-1,-2-2 1,-40 15 0,72-31-504,8-1-865,15 0-673</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4.499"/>
    </inkml:context>
    <inkml:brush xml:id="br0">
      <inkml:brushProperty name="width" value="0.05" units="cm"/>
      <inkml:brushProperty name="height" value="0.05" units="cm"/>
    </inkml:brush>
  </inkml:definitions>
  <inkml:trace contextRef="#ctx0" brushRef="#br0">18 375 22701,'-12'32'1168,"7"-9"272,6-11-351,19-21-329,8-19-296,19-25-216,9-11-16,-3-12-104,-3 3-40,-11 13-48,-18 13-16,-2 24-24,-8 14-8,-11 43-32,-4 16-120,-13 35-448,-6 11-736</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498"/>
    </inkml:context>
    <inkml:brush xml:id="br0">
      <inkml:brushProperty name="width" value="0.05" units="cm"/>
      <inkml:brushProperty name="height" value="0.05" units="cm"/>
    </inkml:brush>
  </inkml:definitions>
  <inkml:trace contextRef="#ctx0" brushRef="#br0">263 105 18092,'0'-2'349,"-1"1"-1,1-1 1,0 0 0,0 0-1,-1 0 1,1 1 0,-1-1 0,0 0-1,1 0 1,-1 1 0,0-1-1,0 1 1,0-1 0,0 1 0,0-1-1,-1 1 1,1 0 0,0-1-1,-1 1 1,1 0 0,-1 0 0,-1-1-1,0 1-170,0 0-1,0 0 1,0 0-1,0 1 1,0-1-1,1 1 1,-1 0-1,0 0 1,0 0-1,0 0 1,0 1-1,-5 1 1,-2 0-169,0 1 1,1 1 0,0 0 0,-1 0 0,1 1-1,1 0 1,-12 9 0,10-5-3,1 1 0,0-1 0,0 2 1,1-1-1,1 1 0,-1 1 0,2-1 0,0 1 0,0 0 0,-7 23 0,8-18-8,0 0-1,2 1 1,-1-1 0,2 1-1,1 0 1,0 0-1,2 28 1,0-43-2,-1-1 1,0 1-1,1-1 0,-1 1 1,1-1-1,0 1 1,0-1-1,0 0 1,0 1-1,0-1 0,1 0 1,-1 0-1,1 0 1,2 4-1,-2-5 1,-1 0 0,1 0 0,0 0 1,-1 0-1,1-1 0,-1 1 0,1-1 0,0 1 0,0-1 0,-1 1 0,1-1 0,0 0 1,0 0-1,0 0 0,-1 0 0,1 0 0,0 0 0,0 0 0,0-1 0,-1 1 0,1-1 1,0 1-1,2-2 0,4-2 1,1 0 1,-1 0-1,0-1 1,0-1-1,0 1 1,-1-1-1,1-1 1,-2 1 0,1-1-1,5-8 1,6-8 9,-2 0 1,16-29 0,-12 11 29,-1-2 0,27-88 0,-114 422-715,67-282 681,-4 10 21,2 1 0,-2 40 0,5-58-23,0-1 0,0 0 0,0 0 0,0 0-1,0 0 1,0 0 0,0 0 0,0 0 0,0 0 0,0 0 0,1 0 0,-1 0 0,0 0 0,1 0 0,-1 0 0,1 0 0,-1 0 0,1 0 0,-1 0 0,1 0 0,0-1 0,0 1 0,-1 0 0,1 0 0,0-1 0,0 1 0,0 0 0,1 0 0,0-1 9,0-1 0,0 1 1,0 0-1,-1-1 0,1 0 1,0 1-1,0-1 0,0 0 1,-1 0-1,1 0 0,0 0 1,-1 0-1,1 0 0,-1-1 1,1 1-1,-1 0 0,2-3 1,22-23 158,-1-2 1,31-49 0,-25 34-78,5-5-4,1-1 11,-2 0-1,38-78 0,-59 95-75,-108 280-426,16-46 442,75-190-38,0-2 0,1-1 0,0 1 0,0-1 0,1 1 0,0 0 0,1 0 0,-1 13 0,2-22-3,0 0 0,1 1 0,-1-1 0,0 1 1,0-1-1,0 1 0,1-1 0,-1 0 0,0 1 0,0-1 0,1 0 1,-1 1-1,0-1 0,1 0 0,-1 1 0,1-1 0,-1 0 0,0 1 1,1-1-1,-1 0 0,1 0 0,-1 0 0,0 0 0,1 1 0,-1-1 1,1 0-1,-1 0 0,1 0 0,-1 0 0,1 0 0,-1 0 0,1 0 1,-1 0-1,0 0 0,1 0 0,-1 0 0,1 0 0,-1-1 1,1 1-1,-1 0 0,1 0 0,-1 0 0,1-1 0,23-12 19,-5-1 11,0-2 0,-1 0 0,-1-1 0,0-1-1,-2-1 1,0 0 0,-1-1 0,18-33 0,-11 13 20,-3-1 1,-1 0-1,20-78 1,-33 98-44,-3 18-45,-11 20-112,-16 32 159,22-40-3,1 0 0,0-1 0,1 1 0,0 0 1,1 0-1,-1 1 0,2-1 0,-1 0 0,2 15 0,0 3-7,-2 2-24,-1-14-11,2 0-1,0-1 1,1 1 0,0 0 0,4 16-1,-4-29-763,2-4-447,15-11 1610</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4:15.920"/>
    </inkml:context>
    <inkml:brush xml:id="br0">
      <inkml:brushProperty name="width" value="0.05" units="cm"/>
      <inkml:brushProperty name="height" value="0.05" units="cm"/>
    </inkml:brush>
  </inkml:definitions>
  <inkml:trace contextRef="#ctx0" brushRef="#br0">212 137 21877,'44'-43'2280,"-24"26"-167,28-36-1,-47 53-2068,-1-1 1,1 0-1,0 1 0,-1-1 0,1 0 0,-1 0 1,1 1-1,-1-1 0,0 0 0,1 0 1,-1 0-1,0 1 0,0-1 0,1 0 0,-1 0 1,0 0-1,0 0 0,0 0 0,0 0 1,0 1-1,0-1 0,-1-2 0,1 3-24,-1-1 0,0 1 1,0 0-1,1-1 0,-1 1 0,0-1 0,0 1 0,0 0 0,1 0 0,-1 0 1,0-1-1,0 1 0,0 0 0,0 0 0,0 0 0,0 0 0,1 0 0,-1 1 0,0-1 1,0 0-1,0 0 0,0 0 0,1 1 0,-1-1 0,0 0 0,-1 2 0,-9 2 10,-1 2 0,1-1 0,1 1 0,-1 1-1,1 0 1,-14 13 0,-54 56-2,70-68-18,-64 71 32,61-66-36,1 1 0,1 0-1,0 0 1,-8 17 0,17-30-6,-1-1-1,1 1 1,0 0 0,-1-1 0,1 1-1,0 0 1,0-1 0,-1 1 0,1 0-1,0 0 1,0-1 0,0 1 0,0 0-1,0 0 1,0-1 0,0 1 0,0 0-1,0 0 1,1 0 0,-1 0 0,0-1-1,1 0 1,-1 0-1,1 0 1,-1 0-1,0 1 1,1-1 0,-1 0-1,1 0 1,-1 0-1,1 0 1,-1 0-1,0 0 1,1 0 0,-1 0-1,1 0 1,-1 0-1,0-1 1,1 1-1,-1 0 1,1 0-1,-1 0 1,0 0 0,1-1-1,31-18-18,-25 14 19,10-5 5,0 0 1,1 1-1,0 1 0,0 1 0,1 0 0,28-5 0,-38 10-10,1 0-1,0 1 0,0 0 0,0 1 0,0 0 1,0 0-1,0 1 0,0 1 0,0-1 0,0 2 1,-1-1-1,1 1 0,-1 1 0,15 7 0,-21-9 1,0-1-1,0 1 0,0 0 1,-1 0-1,1 0 0,-1 1 1,1-1-1,-1 1 0,0-1 1,0 1-1,0 0 0,0-1 1,-1 1-1,1 0 0,-1 0 1,1 1-1,0 4 0,-1-4-2,-1 0 1,1 1-1,-1-1 0,-1 0 0,1 0 0,0 0 0,-1 1 0,0-1 0,0 0 0,0 0 0,-1 0 1,-2 5-1,-2 2 0,0 0 0,0-1 0,-2 0 1,1 0-1,-1-1 0,0 0 0,-1-1 0,-18 14 1,7-8 10,0-1 0,-1-2 0,0 0 0,-1-1 0,-1-1 0,1-1 0,-45 9 0,26-12-445,14-9-642</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460"/>
    </inkml:context>
    <inkml:brush xml:id="br0">
      <inkml:brushProperty name="width" value="0.05" units="cm"/>
      <inkml:brushProperty name="height" value="0.05" units="cm"/>
    </inkml:brush>
  </inkml:definitions>
  <inkml:trace contextRef="#ctx0" brushRef="#br0">149 25 20388,'-5'-24'7469,"2"27"-6763,-12 19-494,1 1-1,1 1 0,1 0 0,-11 32 1,14-34-132,-5 13 31,-13 50 1,23-70-96,1 0 0,0 0 0,1 1 0,1-1 0,1 1 1,1 16-1,-1-30-13,0 0 0,0 1-1,1-1 1,-1 0 0,1 0 0,0 1 0,-1-1 0,1 0 0,0 0 0,0 0 0,0 0 0,1 0 0,-1 0 0,0 0-1,1 0 1,0 0 0,-1-1 0,1 1 0,0 0 0,3 1 0,-2-1 0,0-1 0,0 0-1,0 0 1,0 0 0,0-1 0,0 1 0,0-1-1,1 0 1,-1 1 0,0-2 0,0 1 0,1 0 0,2-1-1,9-3 6,-1 0 0,1 0 0,-1-1 0,25-14 0,-3 0-580,-2-1 0,59-45 1,-78 52-1444</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634"/>
    </inkml:context>
    <inkml:brush xml:id="br0">
      <inkml:brushProperty name="width" value="0.05" units="cm"/>
      <inkml:brushProperty name="height" value="0.05" units="cm"/>
    </inkml:brush>
  </inkml:definitions>
  <inkml:trace contextRef="#ctx0" brushRef="#br0">58 1 14747,'0'1'11299,"-5"36"-10339,5-3-344,-5 18-408,-4 6-96,0 12-72,-1 0-16,-1-2 16,4-5 24,6-15-992,2-12-697,8-32-1279</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6.917"/>
    </inkml:context>
    <inkml:brush xml:id="br0">
      <inkml:brushProperty name="width" value="0.05" units="cm"/>
      <inkml:brushProperty name="height" value="0.05" units="cm"/>
    </inkml:brush>
  </inkml:definitions>
  <inkml:trace contextRef="#ctx0" brushRef="#br0">36 1 23853,'0'23'864,"1"7"257,-1 5-313,7 7-176,0 3-184,2 2-160,7 4-32,0 2-120,-1 3-24,1 3-88,-7-1-8,-6 9 0,1 3-8,-16 9 0,-6 5 16,-12 7-64,-10 0-488,1-12-1208</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647"/>
    </inkml:context>
    <inkml:brush xml:id="br0">
      <inkml:brushProperty name="width" value="0.05" units="cm"/>
      <inkml:brushProperty name="height" value="0.05" units="cm"/>
    </inkml:brush>
  </inkml:definitions>
  <inkml:trace contextRef="#ctx0" brushRef="#br0">102 48 17924,'31'-47'9867,"-27"59"-9743,0 0-1,-1 0 1,0 1-1,-1 0 1,-1 0-1,0-1 1,0 1-1,-3 22 1,1 1-55,-2 167-32,0-167-14,-1 0 1,-2 0-1,-15 52 0,19-81-55,0-1-6,0-1 0,0 1 0,0-1 0,0 0 0,-5 7 0,7-11-8,-1 0 0,0-1 0,1 1 1,-1 0-1,0 0 0,0-1 1,0 1-1,0 0 0,1-1 0,-1 1 1,0-1-1,0 1 0,0-1 0,0 1 1,0-1-1,0 0 0,0 0 0,-1 1 1,1-1-1,0 0 0,0 0 1,0 0-1,0 0 0,0 0 0,0 0 1,0-1-1,0 1 0,0 0 0,0 0 1,0-1-1,0 1 0,-1-1 1,-2-1-151,1 0 1,0 0 0,-1 0 0,1 0-1,0 0 1,1-1 0,-5-3 0,-25-33-307</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8.984"/>
    </inkml:context>
    <inkml:brush xml:id="br0">
      <inkml:brushProperty name="width" value="0.05" units="cm"/>
      <inkml:brushProperty name="height" value="0.05" units="cm"/>
    </inkml:brush>
  </inkml:definitions>
  <inkml:trace contextRef="#ctx0" brushRef="#br0">13 288 17972,'-1'-1'245,"0"1"-1,0-1 1,1 1 0,-1-1 0,0 0 0,0 0 0,0 1-1,1-1 1,-1 0 0,0 0 0,1 0 0,-1 0 0,1 0-1,-1 0 1,1 0 0,0 0 0,-1 0 0,1 0-1,0 0 1,0 0 0,-1-2 0,2 1-103,-1 0 0,0 0 0,1 0 1,-1 0-1,1 0 0,-1 0 0,1 0 0,0 0 0,0 0 0,2-3 1,5-5-228,0 1 0,0 0 0,13-12 0,-13 14 584,16-14-311,1 1 0,0 1-1,1 1 1,1 1 0,39-17-1,-43 24-146,0 0 1,1 2-1,0 1 0,0 1 0,1 0 0,-1 2 0,35-1 0,-53 5-37,-1 0 0,0 0-1,0 0 1,0 1 0,0 0-1,0 0 1,0 0-1,0 1 1,0-1 0,0 1-1,-1 1 1,1-1 0,-1 0-1,7 5 1,-9-4 37,1 0 0,0 0 0,-1 0 0,0 0 0,1 0 0,-1 0 0,0 1 1,-1-1-1,1 1 0,-1-1 0,1 1 0,-1 0 0,0-1 0,0 1 0,-1 0 0,1 0 0,-1 0 0,0-1 0,0 6 1,-2 5 133,1 0 0,-2 0 1,0 0-1,-1-1 1,0 1-1,-1-1 1,0 0-1,-1 0 1,-12 18-1,-10 12 330,-39 47-1,62-85-474,-6 10 51,-2-1-1,0 0 0,-1-1 0,0-1 0,-1 0 0,-20 12 0,26-18-70,-1-1 1,1-1 0,-1 0-1,0 0 1,0-1 0,0 0-1,0 0 1,0-1 0,-1-1-1,1 0 1,-1 0 0,-17-2-1,28 1-173,-9-1 544,9 1-431,0 0 0,-1 0 1,1-1-1,0 1 0,0 0 1,0 0-1,0 0 0,0 0 1,0 0-1,-1 0 0,1 0 1,0 0-1,0 0 0,0 0 1,0 0-1,0 0 0,0 0 1,0 0-1,0-1 0,0 1 1,-1 0-1,1 0 0,0 0 1,0 0-1,0 0 0,0 0 1,0 0-1,0 0 0,0-1 1,0 1-1,0 0 0,0 0 1,0 0-1,0 0 0,0 0 1,0 0-1,0-1 1,0 1-1,0 0 0,0 0 1,0 0-1,0 0 0,0 0 1,0 0-1,0-1 0,0 1 1,0 0-1,0 0 0,1 0 1,-1 0-1,0 0 0,0 0 1,0 0-1,0 0 0,0 0 1,0-1-1,0 1 0,0 0 1,0 0-1,1 0 0,-1 0 1,0 0-1,0 0 0,0 0 1,0 0-1,0 0 0,22-15-4076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3.287"/>
    </inkml:context>
    <inkml:brush xml:id="br0">
      <inkml:brushProperty name="width" value="0.025" units="cm"/>
      <inkml:brushProperty name="height" value="0.025" units="cm"/>
    </inkml:brush>
  </inkml:definitions>
  <inkml:trace contextRef="#ctx0" brushRef="#br0">124 1 14862,'0'0'9502,"-10"9"-8242,-1 0-1023,-49 45 943,55-50-1144,1 1 1,0-1-1,0 1 0,0 0 1,1 0-1,-1 1 0,1-1 0,0 0 1,1 1-1,-1 0 0,-1 7 1,5-12-63,-1-1 0,0 1 0,1 0 0,-1-1 1,1 1-1,-1 0 0,0-1 0,1 1 0,0-1 1,-1 1-1,1-1 0,-1 1 0,1-1 0,0 1 1,-1-1-1,1 1 0,0-1 0,-1 0 0,1 0 1,0 1-1,0-1 0,-1 0 0,1 0 0,0 0 1,0 0-1,0 0 0,-1 0 0,1 0 0,0 0 0,0 0 1,1 0-1,37 0-421,-27-1 193,30 0-620,40 0 249,-75 2 655,0 0 1,0 0 0,0 0 0,0 1-1,0-1 1,-1 2 0,1-1 0,11 7-1,-17-9 68,1 1 0,-1 0 0,1 0-1,-1 0 1,1 1 0,-1-1 0,0 0-1,0 0 1,1 1 0,-1-1 0,0 1 0,0-1-1,0 1 1,-1-1 0,1 1 0,0-1-1,-1 1 1,1 0 0,-1 0 0,1-1-1,-1 1 1,1 3 0,-2-2 111,1 0 0,-1 0 0,1 0 0,-1 0 0,0 0 0,0 0 0,-1-1 0,1 1 0,0 0 0,-1-1 0,0 1 0,-2 2 0,-5 6 382,-1-1-1,0 0 0,0-1 0,-17 12 0,18-14-580,-1 0 1,1-1-1,-1 0 0,0-1 0,-1 0 1,1 0-1,-1-1 0,0-1 0,0 0 1,0 0-1,-15 1 0,25-4-28,1 0 0,-1 0 0,1 0 0,-1 0 0,0 0 0,1 0 0,-1-1 0,1 1 1,-1 0-1,1 0 0,-1 0 0,1-1 0,-1 1 0,1 0 0,-1-1 0,1 1 0,-1 0 0,1-1 0,-1 1 0,1-1 0,0 1 0,-1 0 0,1-1 0,0 1 0,-1-1 0,1 1 1,0-1-1,0 1 0,0-1 0,-1 1 0,1-1 0,0 0 0,0 1 0,0-1 0,0 1 0,0-1 0,0 1 0,0-1 0,0 0 0,0 1 0,0-1 0,0 1 0,0-1 1,0 1-1,1-1 0,-1 1 0,0-1 0,0 1 0,1-1 0,-1 1 0,0-1 0,1 1 0,0-1 0,17-30-3049,44-42-8629,-23 26 1932</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5:59.814"/>
    </inkml:context>
    <inkml:brush xml:id="br0">
      <inkml:brushProperty name="width" value="0.05" units="cm"/>
      <inkml:brushProperty name="height" value="0.05" units="cm"/>
    </inkml:brush>
  </inkml:definitions>
  <inkml:trace contextRef="#ctx0" brushRef="#br0">129 124 17828,'0'0'146,"0"0"1,0-1-1,1 1 1,-1 0 0,0-1-1,0 1 1,0 0-1,0 0 1,0-1-1,0 1 1,0 0-1,0 0 1,0-1-1,0 1 1,0 0 0,0-1-1,0 1 1,0 0-1,0 0 1,0-1-1,0 1 1,-1 0-1,1 0 1,0-1-1,0 1 1,0 0 0,0 0-1,0-1 1,-1 1-1,1 0 1,0 0-1,0 0 1,0-1-1,-1 1 1,1 0-1,0 0 1,0 0 0,-1 0-1,1 0 1,0-1-1,0 1 1,-1 0-1,1 0 1,0 0-1,-1 0 1,1 0-1,0 0 1,0 0 0,-1 0-1,1 0 1,0 0-1,-1 0 1,1 0-1,-1 0 1,-17 17 1896,-17 33-1633,26-35-365,0-1 1,1 2-1,0 0 1,2-1 0,0 2-1,0-1 1,2 1-1,0 0 1,1 0 0,-1 23-1,3-38-46,1-1-1,0 1 1,0 0 0,1 0-1,-1-1 1,0 1 0,1 0-1,-1-1 1,1 1-1,-1 0 1,1-1 0,0 1-1,1 2 1,-2-4 0,1 1 1,-1-1-1,1 0 1,-1 1-1,1-1 0,-1 0 1,1 1-1,-1-1 1,1 0-1,-1 0 1,1 0-1,-1 1 0,1-1 1,0 0-1,-1 0 1,1 0-1,-1 0 0,1 0 1,0 0-1,-1 0 1,1 0-1,-1 0 1,1 0-1,0 0 0,-1-1 1,1 1-1,3-2 0,0 0 0,-1 0-1,1 0 1,-1-1 0,0 1-1,0-1 1,0 0 0,0 0-1,0 0 1,3-5 0,30-48 19,-2-1 0,35-83 0,-35 58 45,-32 79-52,-1 4-19,0 7-23,-10 117-132,5-84 179,1 0-1,3 52 1,4-75-5,-4-17-11,0-1 0,1 1 0,-1-1 1,0 0-1,0 1 0,1-1 0,-1 0 0,0 1 1,1-1-1,-1 0 0,0 1 0,1-1 0,-1 0 1,0 0-1,1 1 0,-1-1 0,0 0 0,1 0 1,-1 0-1,1 0 0,-1 1 0,1-1 1,0 0-1,1-1 0,0 1 1,0-1 0,-1 0-1,1 0 1,0 0 0,0 0-1,0 0 1,-1 0 0,1-1-1,-1 1 1,1-1 0,-1 1-1,1-1 1,-1 1 0,0-1-1,2-2 1,90-121 70,42-52 37,-106 148-86,-29 28-22,1 1 0,0 0 0,-1-1-1,1 1 1,-1 0 0,1-1 0,0 1-1,-1 0 1,1 0 0,-1-1 0,1 1-1,0 0 1,-1 0 0,1 0 0,0 0-1,0 0 1,-1 0 0,1 0 0,0 0 0,-1 0-1,1 0 1,0 0 0,-1 1 0,1-1-1,0 0 1,-1 0 0,1 1 0,-1-1-1,1 0 1,0 1 0,-1-1 0,1 1 0,-1-1-1,1 1 1,-1-1 0,0 1 0,1-1-1,-1 1 1,1-1 0,-1 1 0,0-1-1,1 1 1,-1 0 0,0-1 0,0 1 0,1 0-1,-1-1 1,0 1 0,0 1 0,6 34-24,-5-34 23,0 39-12,-5 58-1,1-61 48,3 62 1,0-98-32,1 0 1,-1 1 0,0-1 0,1 1 0,-1-1 0,1 0 0,0 1 0,0-1 0,0 0 0,2 3 0,-3-4-1,0-1 0,1 1 1,-1-1-1,0 0 0,1 1 1,-1-1-1,1 0 0,-1 0 0,0 1 1,1-1-1,-1 0 0,1 0 1,-1 1-1,1-1 0,-1 0 1,1 0-1,-1 0 0,1 0 0,-1 0 1,1 0-1,-1 0 0,1 0 1,-1 0-1,1 0 0,-1 0 0,1 0 1,-1 0-1,1-1 0,0 1 1,3-3 20,0 1 0,0-1 0,0 0 0,-1-1 0,1 1 0,-1-1 0,0 1 0,0-1 0,3-5 0,82-131 386,-12 17-292,-75 121-118,0 0 1,1 0-1,-1 0 0,1 0 0,-1 1 0,1-1 0,0 0 0,3-2 0,-4 4 0,-1 0-1,0 0 1,0 0-1,1 0 1,-1 0-1,0 0 1,1 0-1,-1 0 1,0 0 0,0 0-1,1 0 1,-1 0-1,0 0 1,1 0-1,-1 0 1,0 0-1,0 0 1,1 0-1,-1 0 1,0 0-1,1 0 1,-1 0 0,0 1-1,0-1 1,1 0-1,-1 0 1,0 1-1,7 13-17,-4 11 13,0-1 0,-2 49 0,1 16 42,-2-86-35,0 0 0,1 0-1,-1 0 1,1-1 0,0 1 0,0 0-1,0-1 1,1 4 0,-1-5-2,-1-1 0,0 0 1,0 1-1,1-1 1,-1 0-1,0 1 0,1-1 1,-1 0-1,0 0 0,1 1 1,-1-1-1,0 0 1,1 0-1,-1 0 0,1 1 1,-1-1-1,0 0 0,1 0 1,-1 0-1,1 0 1,-1 0-1,0 0 0,1 0 1,-1 0-1,1 0 1,1-1 0,-1 1 0,0-1 0,1 1 0,-1-1 1,0 0-1,0 0 0,1 1 0,-1-1 1,0 0-1,0 0 0,2-2 0,23-29 48,0-1 0,23-41 0,-10 15 4,-21 31-37,-11 17-11,-1 1 0,2 0 1,-1 0-1,2 0 0,16-15 0,-24 25-6,-1-1 1,0 1-1,1 0 0,-1-1 1,1 1-1,-1 0 0,0 0 1,1-1-1,-1 1 0,1 0 1,-1 0-1,1-1 0,-1 1 1,1 0-1,-1 0 0,1 0 1,-1 0-1,1 0 0,-1 0 1,1 0-1,-1 0 0,1 0 1,-1 0-1,1 0 0,-1 0 1,1 0-1,-1 1 0,1-1 1,-1 0-1,1 0 0,-1 0 1,1 1-1,-1-1 0,1 0 1,-1 1-1,0-1 0,1 0 1,-1 1-1,0-1 0,1 0 0,-1 1 1,0-1-1,1 1 0,-1-1 1,0 1-1,0-1 0,1 1 1,6 28-44,-7-28 43,10 110-48,3 17 92,-13-126-42,8 26 1,-7-27-3,-1-1 0,0 1-1,0 0 1,1-1 0,-1 1 0,0-1 0,1 1 0,-1-1 0,0 1 0,1 0-1,-1-1 1,1 0 0,-1 1 0,1-1 0,-1 1 0,1-1 0,-1 0-1,1 1 1,0-1 0,-1 0 0,1 1 0,-1-1 0,1 0 0,0 0-1,-1 0 1,1 0 0,0 1 0,-1-1 0,1 0 0,0 0 0,-1 0-1,1 0 1,0-1 0,-1 1 0,1 0 0,0 0 0,-1 0 0,1 0-1,-1-1 1,1 1 0,0-1 0,7-4-53,-1-1-1,-1 0 1,1 0-1,-1-1 1,0 0-1,0 0 0,6-10 1,3-4-270,4-6-1160,28-50 1,-14 16-806</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170"/>
    </inkml:context>
    <inkml:brush xml:id="br0">
      <inkml:brushProperty name="width" value="0.05" units="cm"/>
      <inkml:brushProperty name="height" value="0.05" units="cm"/>
    </inkml:brush>
  </inkml:definitions>
  <inkml:trace contextRef="#ctx0" brushRef="#br0">69 1 21229,'-2'133'5451,"12"302"-4070,15-231-1244,-25-200-110,-10-20 18,-11-34-201,2 0-1,2-1 1,-14-74 0,30 122 161,0 1 1,1-1-1,-1 0 1,1 1 0,0-1-1,0 0 1,0 0 0,0 1-1,0-1 1,1 0-1,-1 1 1,1-1 0,0 0-1,0 1 1,0-1 0,0 1-1,0-1 1,0 1 0,3-3-1,-1 1 34,1 1-1,0 0 1,0-1-1,0 2 1,1-1-1,-1 0 1,1 1-1,-1 0 1,7-2-1,33-11-39,1 2-1,0 3 1,57-8 0,-89 16-1178</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326"/>
    </inkml:context>
    <inkml:brush xml:id="br0">
      <inkml:brushProperty name="width" value="0.05" units="cm"/>
      <inkml:brushProperty name="height" value="0.05" units="cm"/>
    </inkml:brush>
  </inkml:definitions>
  <inkml:trace contextRef="#ctx0" brushRef="#br0">1 1 24341,'0'0'2785,"0"1"-2361,0 1-288,17 44-240,-3-29-1240</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0.979"/>
    </inkml:context>
    <inkml:brush xml:id="br0">
      <inkml:brushProperty name="width" value="0.05" units="cm"/>
      <inkml:brushProperty name="height" value="0.05" units="cm"/>
    </inkml:brush>
  </inkml:definitions>
  <inkml:trace contextRef="#ctx0" brushRef="#br0">262 1 26174,'-14'7'877,"-18"7"403,-44 27 1,68-36-1283,0 0 1,0 1 0,1 0-1,0 1 1,0 0 0,0 0-1,1 0 1,0 0 0,1 1-1,-6 10 1,10-16-16,5-1-78,9 2 41,1-1-1,25 1 1,-25-2 42,0 0 0,0 0-1,24 7 1,-28-4 10,1-1 1,-1 2-1,-1-1 1,1 1-1,15 11 0,-22-14 1,-1 0 0,0-1 0,0 1 0,0 0 0,0 0-1,0 0 1,0 0 0,-1 0 0,1 1 0,-1-1 0,1 0 0,-1 1-1,0-1 1,0 1 0,0 0 0,0-1 0,-1 1 0,1 0 0,-1-1-1,1 1 1,-1 0 0,0-1 0,0 1 0,0 0 0,-1 0 0,1-1-1,-1 1 1,0 4 0,-3 0 15,0 1-1,0-1 1,0 0-1,-1 0 1,0-1-1,0 1 1,0-1-1,-1 0 1,0 0-1,-13 8 1,0 0 138,-1-1 0,-33 17-1,44-27-106,1 1-1,-1-1 0,0 0 0,0-1 1,1 0-1,-17 1 0,22-3-38,-1 1-1,1-1 1,0 0-1,0 0 1,0-1-1,-1 1 1,1-1 0,0 1-1,0-1 1,0 0-1,0 0 1,0 0-1,0-1 1,0 1-1,0-1 1,1 0 0,-1 0-1,0 1 1,1-2-1,-1 1 1,1 0-1,-3-4 1,4 5-28,1 0 1,-1 0 0,1 0-1,-1 0 1,1-1 0,-1 1-1,1 0 1,0 0-1,0 0 1,-1 0 0,1 0-1,0-1 1,0 1 0,0 0-1,0 0 1,0 0-1,1-1 1,-1 1 0,0 0-1,1 0 1,-1 0 0,0 0-1,2-2 1,17-20-1203,-19 22 1172,27-25-2017</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415"/>
    </inkml:context>
    <inkml:brush xml:id="br0">
      <inkml:brushProperty name="width" value="0.05" units="cm"/>
      <inkml:brushProperty name="height" value="0.05" units="cm"/>
    </inkml:brush>
  </inkml:definitions>
  <inkml:trace contextRef="#ctx0" brushRef="#br0">48 42 23949,'-16'57'3094,"-10"43"-1679,24-90-1405,0 1 0,1-1 0,1 1 0,0 0 0,0-1 0,1 1 0,2 12 0,-3-23-10,0 1 0,0 0 0,1 0 0,-1 0 0,0 0 0,0 0-1,1 0 1,-1 0 0,0 0 0,1-1 0,-1 1 0,1 0 0,-1 0 0,1-1 0,0 1 0,-1 0-1,1 0 1,0-1 0,-1 1 0,1-1 0,0 1 0,0-1 0,-1 1 0,1-1 0,0 1 0,1-1 0,-1 0 0,1 0 1,-1 0-1,0 0 1,1 0-1,-1-1 1,0 1-1,1-1 1,-1 1-1,0-1 1,0 1-1,1-1 1,-1 1-1,0-1 1,0 0-1,2-2 1,5-4 7,0-2 1,0 1 0,8-13 0,-14 18-6,44-59 71,-13 16-12,63-69 1,-92 111-62,-1 1 1,1-1-1,-1 1 1,1 0 0,0 0-1,1 1 1,-1-1-1,0 1 1,1 0-1,7-3 1,-11 5-2,0 0 0,1 0 0,-1-1 0,0 1 0,0 0 0,0 1 0,0-1 0,0 0 0,0 0 0,0 0 0,0 1 0,0-1 0,0 0 0,0 1 0,0-1 0,0 1 0,0-1 0,0 1 0,1 1 0,0-1 0,-1 1 0,1 0 0,-1 0 0,0 0 0,0 0 0,0 0 0,0 0 0,0 0 0,0 0 0,0 0 0,-1 0 0,1 4 0,2 18 20,-1 0-1,-1 1 0,-1-1 1,-1 0-1,-6 30 0,3-19 299,0 54 0,5-90-310,-1 1 0,0 0-1,0 0 1,0-1 0,0 1-1,1 0 1,-1 0 0,0-1-1,0 1 1,1 0 0,-1 0-1,0 0 1,0-1 0,1 1 0,-1 0-1,0 0 1,0 0 0,1 0-1,-1 0 1,0 0 0,1 0-1,-1 0 1,0 0 0,0 0-1,1-1 1,-1 1 0,0 1-1,1-1 1,-1 0 0,0 0-1,1 0 1,-1 0 0,0 0-1,0 0 1,1 0 0,-1 0 0,0 0-1,0 1 1,1-1 0,-1 0-1,0 0 1,0 0 0,1 0-1,-1 1 1,0-1 0,0 0-1,0 0 1,1 1 0,-1-1-1,0 0 1,0 0 0,0 1-1,0-1 1,0 0 0,1 1-1,-1-1 1,0 0 0,0 0 0,0 1-1,0-1 1,0 0 0,0 1-1,0-1 1,0 0 0,0 1-1,0-1 1,-1 1 0,18-21 147,-17 19-143,49-77 171,-37 56-138,1 0 1,0 2 0,2-1 0,1 2-1,18-20 1,-32 38-46,-1-1-1,0 1 0,1 0 0,-1 0 1,0 0-1,1 0 0,-1 0 0,1 0 1,0 0-1,-1 0 0,1 0 0,0 1 1,0-1-1,-1 1 0,1 0 1,0-1-1,0 1 0,0 0 0,-1 0 1,1 0-1,3 0 0,-3 1-1,-1 0 0,1 0 1,-1 0-1,1 0 0,-1 0 0,0 0 0,1 0 0,-1 1 0,0-1 0,0 0 0,0 1 0,0-1 1,0 1-1,0-1 0,-1 1 0,1-1 0,0 1 0,0 1 0,2 9-10,0 1 0,-1-1 0,0 0 0,0 20 0,-1 2 15,-2-1 0,-1 1 0,-9 48 0,10-78-57,-3 13 51,4-17-21,0 0 0,0 1-1,0-1 1,0 0 0,0 1 0,0-1-1,-1 1 1,1-1 0,0 0 0,0 1-1,0-1 1,-1 0 0,1 1 0,0-1 0,0 0-1,-1 0 1,1 1 0,0-1 0,-1 0-1,1 0 1,0 1 0,-1-1 0,1 0 0,0 0-1,-1 0 1,1 0 0,0 0 0,-1 1-1,1-1 1,-1 0 0,-8-7-1279</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539"/>
    </inkml:context>
    <inkml:brush xml:id="br0">
      <inkml:brushProperty name="width" value="0.05" units="cm"/>
      <inkml:brushProperty name="height" value="0.05" units="cm"/>
    </inkml:brush>
  </inkml:definitions>
  <inkml:trace contextRef="#ctx0" brushRef="#br0">5 1 21213,'-3'17'752,"1"8"208,2 5-512,7 12-744,0 0-400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832"/>
    </inkml:context>
    <inkml:brush xml:id="br0">
      <inkml:brushProperty name="width" value="0.05" units="cm"/>
      <inkml:brushProperty name="height" value="0.05" units="cm"/>
    </inkml:brush>
  </inkml:definitions>
  <inkml:trace contextRef="#ctx0" brushRef="#br0">36 161 20612,'-34'344'5077,"34"-343"-5063,-1 8 130,0 1-1,1-1 0,1 1 1,-1-1-1,1 0 1,3 10-1,-4-18-124,0-1 0,0 1 0,1-1-1,-1 1 1,0 0 0,0-1 0,1 1 0,-1-1 0,0 1 0,1-1-1,-1 1 1,1-1 0,-1 0 0,1 1 0,-1-1 0,1 1 0,-1-1-1,1 0 1,-1 1 0,1-1 0,-1 0 0,1 0 0,-1 0 0,1 1-1,1-1 1,-1 0 14,0 0 0,0 0-1,0-1 1,0 1 0,0 0-1,0-1 1,0 1 0,0 0-1,0-1 1,-1 1 0,1-1-1,0 0 1,0 1 0,0-1-1,0 1 1,0-2 0,12-13 217,-2 0 1,0-1-1,0 0 1,-2-1-1,0 0 1,10-26-1,-10 22-107,70-174 500,-1 2-444,-76 189-200,0-1 0,1 0 1,-1 1-1,1 0 0,5-7 1,-8 11-3,1 0 1,-1 0 0,0-1-1,0 1 1,0 0 0,1 0-1,-1 0 1,0 0 0,0-1-1,0 1 1,1 0 0,-1 0-1,0 0 1,0 0 0,1 0-1,-1 0 1,0 0 0,0-1-1,1 1 1,-1 0-1,0 0 1,0 0 0,1 0-1,-1 0 1,0 0 0,0 0-1,1 0 1,-1 1 0,0-1-1,0 0 1,1 0 0,-1 0-1,0 0 1,0 0 0,1 0-1,-1 1 1,1 0-16,0 0 1,-1 0-1,1 1 1,-1-1-1,0 0 1,1 1-1,-1-1 1,0 0-1,1 1 0,-1-1 1,0 0-1,0 3 1,-1 8-510,0 1 0,0 0 0,-5 17 1,-5 6-2830</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1.970"/>
    </inkml:context>
    <inkml:brush xml:id="br0">
      <inkml:brushProperty name="width" value="0.05" units="cm"/>
      <inkml:brushProperty name="height" value="0.05" units="cm"/>
    </inkml:brush>
  </inkml:definitions>
  <inkml:trace contextRef="#ctx0" brushRef="#br0">0 1 20428,'0'40'1657,"6"7"511,1 6-1256,5 5-255,2-6-433,3-3-112,8-9-144,-1-8-657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2.752"/>
    </inkml:context>
    <inkml:brush xml:id="br0">
      <inkml:brushProperty name="width" value="0.05" units="cm"/>
      <inkml:brushProperty name="height" value="0.05" units="cm"/>
    </inkml:brush>
  </inkml:definitions>
  <inkml:trace contextRef="#ctx0" brushRef="#br0">242 2 23613,'-2'-1'2468,"2"1"-2407,0 0 1,0 0 0,0 0-1,0 0 1,0 0 0,0 0 0,0 0-1,0 0 1,0 0 0,0 0-1,0-1 1,-3 13 829,-1 19-792,-7 80 2,-8 74 5,5 197 1,14-364-113,5 30 0,-4-44-233,-2-8-383,-2-13 34,-1 1 0,-1 0 0,0 0 0,-2 1 0,-9-20 0,-48-72-719,51 87 1160,-4-7 188,-40-58 1752,54 82-153,4 11-1136,-1-5-503,0 0-1,1 0 1,-1-1-1,1 1 1,0 0-1,0 0 1,0-1-1,0 1 1,0-1-1,0 1 1,1-1-1,-1 0 1,3 3-1,-1-2 1,-1 0-1,1-1 1,0 0 0,1 0-1,-1 0 1,0 0-1,1 0 1,-1-1 0,1 1-1,-1-1 1,1 0-1,6 1 1,18 2-75,1-1-1,-1-2 1,0 0-1,40-6 1,4-1-724</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128"/>
    </inkml:context>
    <inkml:brush xml:id="br0">
      <inkml:brushProperty name="width" value="0.05" units="cm"/>
      <inkml:brushProperty name="height" value="0.05" units="cm"/>
    </inkml:brush>
  </inkml:definitions>
  <inkml:trace contextRef="#ctx0" brushRef="#br0">155 28 22357,'-14'8'1078,"0"2"-1,1-1 1,0 2 0,-16 15 0,22-18-1010,1-1 0,0 1 1,0 0-1,1 1 0,0 0 1,0-1-1,1 1 0,-5 15 1,9-21-67,-5 13 0,-6 32 1,10-45-6,1 0 0,-1 0 0,1 0 0,0 1 1,0-1-1,0 0 0,0 0 0,1 0 0,-1 0 0,1 0 1,0 0-1,0 0 0,0 0 0,0 0 0,0-1 1,1 1-1,-1 0 0,3 2 0,-3-4 3,0 0-1,0 0 1,0-1-1,0 1 1,1-1-1,-1 1 1,0-1 0,0 1-1,0-1 1,1 0-1,-1 1 1,0-1-1,0 0 1,1 0 0,-1 0-1,0 0 1,1 0-1,-1 0 1,0-1-1,0 1 1,1 0 0,-1-1-1,0 1 1,0-1-1,0 1 1,0-1-1,1 1 1,-1-1 0,0 0-1,0 0 1,0 1-1,0-1 1,1-2-1,4-2 15,0-1 0,0 0-1,7-10 1,3-6 118,-1-1 1,-1 0-1,-1-1 0,-1 0 1,-1-1-1,-2-1 0,0 0 1,7-37-1,-14 49-41,-3 16-62,-2 22-49,-21 163-26,13-131 8,-4 106 1,17-128-258,-2-33 281,1-1-1,-1 0 1,0 1 0,0-1 0,0 0-1,0 1 1,1-1 0,-1 0 0,0 1-1,0-1 1,1 0 0,-1 0 0,0 0-1,1 1 1,-1-1 0,0 0 0,1 0-1,-1 0 1,0 1 0,1-1 0,-1 0-1,0 0 1,1 0 0,-1 0-1,0 0 1,1 0 0,-1 0 0,0 0-1,1 0 1,-1 0 0,1 0 0,-1 0-1,0 0 1,1 0 0,-1 0 0,0 0-1,1-1 1,-1 1 0,0 0 0,1 0-1,-1 0 1,0-1 0,1 1 0,-1 0-1,0 0 1,0 0 0,1-1 0,-1 1-1,0 0 1,0-1 0,1 1 0,16-20-548,8-24-202,-2-1 0,-2-1-1,18-58 1,-3-5 2629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399"/>
    </inkml:context>
    <inkml:brush xml:id="br0">
      <inkml:brushProperty name="width" value="0.025" units="cm"/>
      <inkml:brushProperty name="height" value="0.025" units="cm"/>
    </inkml:brush>
  </inkml:definitions>
  <inkml:trace contextRef="#ctx0" brushRef="#br0">1 73 15439,'0'0'9384,"62"7"-7974,-21-7-641,9 0-353,1-7-224,-2-2-96,-2-2-64,-10 0-736,-9 3-33,-8 1-1377,-9-1-1057,-11 0-1922,0-2-6310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3.661"/>
    </inkml:context>
    <inkml:brush xml:id="br0">
      <inkml:brushProperty name="width" value="0.025" units="cm"/>
      <inkml:brushProperty name="height" value="0.025" units="cm"/>
    </inkml:brush>
  </inkml:definitions>
  <inkml:trace contextRef="#ctx0" brushRef="#br0">243 1 8104,'0'0'16058,"-8"9"-13592,-2 6-2118,1 1 1,0 0 0,1 0-1,1 1 1,1 0-1,0 0 1,1 1 0,1 0-1,-3 24 1,2-4-425,1 1 1,2 0 0,2 0-1,1 0 1,2 0-1,2 0 1,13 50 0,-4-61-2110,-7-26-710,-4-18 757,-4 8 1931,0 0 1,-1 0-1,0 0 0,0 0 1,-1 0-1,0 0 0,0 0 1,-1 1-1,0 0 0,0 0 1,-1 0-1,-7-9 0,-12-13 1988,-38-36 0,40 44-617,10 9-425,8 8-175,-1 0 1,1 0-1,0-1 0,0 1 0,0-1 1,1 0-1,-5-9 0,7 14-522,1-1 1,0 1-1,0-1 0,0 1 0,0-1 0,0 1 0,0-1 1,0 1-1,0-1 0,0 1 0,0-1 0,0 1 0,0-1 0,1 1 1,-1-1-1,0 1 0,0-1 0,0 1 0,1-1 0,-1 1 1,0 0-1,1-1 0,-1 1 0,0-1 0,1 1 0,-1 0 0,0-1 1,1 1-1,-1 0 0,1 0 0,-1-1 0,1 1 0,-1 0 1,0 0-1,1 0 0,-1-1 0,2 1 0,21-5 62,-17 4-53,52-8-347,75-3 1,-63 8-2373,-1-3-3400,-7-2-4608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3.483"/>
    </inkml:context>
    <inkml:brush xml:id="br0">
      <inkml:brushProperty name="width" value="0.05" units="cm"/>
      <inkml:brushProperty name="height" value="0.05" units="cm"/>
    </inkml:brush>
  </inkml:definitions>
  <inkml:trace contextRef="#ctx0" brushRef="#br0">88 0 13243,'-32'150'8626,"-16"73"-4577,47-219-3986,-1 3 65,0 0-1,1 1 0,0-1 0,1 0 1,0 9-1,0-15-117,0 0 0,0 0 1,0 1-1,0-1 0,1 0 0,-1 0 0,0 0 0,1 0 1,-1 0-1,1 0 0,-1 0 0,1 0 0,0 0 0,-1 0 1,1 0-1,0 0 0,0 0 0,-1 0 0,1-1 1,0 1-1,0 0 0,0-1 0,0 1 0,0-1 0,0 1 1,0-1-1,0 1 0,0-1 0,1 1 0,-1-1 0,0 0 1,0 0-1,0 0 0,0 0 0,0 0 0,1 0 0,-1 0 1,2 0-1,11-2 14,0-1 1,0 0-1,-1 0 1,23-10 0,-19 6-1,0 1 0,26-4 1,-36 8-23,1 1 1,0 1 0,0-1-1,0 1 1,0 1 0,0-1-1,0 1 1,0 1-1,-1 0 1,1 0 0,9 4-1,-12-4-6,0 1 0,-1-1 1,1 1-1,-1 0 0,0 1 0,0-1 0,0 1 0,0 0 0,0 0 0,-1 0 0,0 0 0,0 0 1,0 1-1,0 0 0,-1-1 0,0 1 0,0 0 0,2 6 0,-1 3-5,0 0 0,0 1 0,-2-1 0,0 1 0,0-1 0,-1 1 0,-4 24 0,1-17 157,-2 0 0,0 0-1,-2-1 1,-11 29 0,15-43 25,-1 0 1,1-1-1,-1 1 1,-1-1-1,1 1 0,-1-1 1,0-1-1,-10 10 1,13-13-137,0-1 0,0 1 0,0-1 1,-1 1-1,1-1 0,0 0 1,-1 0-1,1 0 0,-1 0 0,1-1 1,-1 1-1,1-1 0,-1 1 1,1-1-1,-1 0 0,1 0 0,-1 0 1,0 0-1,1 0 0,-1-1 1,1 1-1,-1-1 0,1 0 0,-1 0 1,1 1-1,-1-2 0,1 1 1,0 0-1,-4-3 0,-2-2-20,1-1 0,0 0 0,0 0-1,1 0 1,0-1 0,1 0 0,-1 0 0,1 0 0,-6-16-1,6 13-225,1 0 0,0 0-1,1 0 1,0 0-1,0-1 1,2 1 0,-2-23-1,6 7-1814</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126"/>
    </inkml:context>
    <inkml:brush xml:id="br0">
      <inkml:brushProperty name="width" value="0.05" units="cm"/>
      <inkml:brushProperty name="height" value="0.05" units="cm"/>
    </inkml:brush>
  </inkml:definitions>
  <inkml:trace contextRef="#ctx0" brushRef="#br0">2 250 21445,'1'6'316,"0"-1"0,0 1 0,1-1 0,0 1 1,0-1-1,0 0 0,1 0 0,5 9 1,-7-12-256,1 0-1,0 0 1,-1 0 0,1 0 0,0-1 0,0 1 0,0-1 0,0 1 0,0-1-1,1 0 1,-1 1 0,0-1 0,1 0 0,-1-1 0,0 1 0,1 0 0,-1-1-1,1 1 1,-1-1 0,1 0 0,0 0 0,3 0 0,2-2 59,0 1 0,0-1 0,-1 0 1,1-1-1,0 0 0,-1 0 0,0 0 1,0-1-1,0 0 0,0-1 0,-1 0 0,0 0 1,0 0-1,0 0 0,0-1 0,-1 0 0,0-1 1,0 1-1,6-12 0,-5 7-25,0 0 1,0-1-1,-1 1 0,-1-1 0,0 0 1,-1 0-1,0-1 0,-1 1 0,0 0 1,-1-1-1,0-23 0,-2 31-69,0 0 1,1 0-1,-2 0 0,1 0 0,0 0 1,-1 1-1,0-1 0,-3-5 0,4 9-19,0 0 0,1-1 0,-1 1 0,0 0 1,0-1-1,0 1 0,-1 0 0,1 0 0,0 0 0,0 0 0,-1 0 0,1 0 0,0 0 0,-1 0 0,1 1 0,-1-1 0,1 0 0,-1 1 0,0 0 0,1-1 0,-1 1 0,1 0 0,-1 0 0,0-1 0,1 1 0,-1 0 0,1 1 0,-3-1 0,-1 2-5,1-1 0,-1 1 0,1 0 0,0 0 0,0 1 0,0-1 0,0 1 0,0 0 0,0 0 0,1 1 0,0-1 0,-1 0 0,-4 8 0,-4 6-11,-17 32 1,26-42 8,-14 21 4,2 2 0,2-1 0,0 2 0,2 0 0,2 0 0,-10 51 0,19-80-5,-1 1 0,1 0 0,0 0 0,0 0 0,0 0-1,0-1 1,1 1 0,-1 0 0,1 0 0,-1-1 0,3 6 0,-2-7-1,-1 0 1,0-1-1,1 1 1,-1-1 0,1 1-1,-1-1 1,1 1-1,-1-1 1,1 0-1,0 1 1,-1-1-1,1 1 1,0-1 0,-1 0-1,1 0 1,0 1-1,-1-1 1,1 0-1,0 0 1,-1 0-1,2 0 1,0 0-3,1 0 0,-1-1 0,0 1-1,1 0 1,-1-1 0,0 0 0,0 0 0,0 0 0,4-2-1,115-73-69,-16 7 75,-85 58 3,-1 1 0,1 1 0,35-12 0,-49 20-5,0-1 1,0 1-1,0 0 1,1 0-1,-1 0 1,0 1-1,11 1 1,-14-1-2,-1 1-1,0-1 1,1 1 0,-1 0-1,1 0 1,-1 0 0,0 0 0,0 0-1,1 0 1,-1 1 0,0-1-1,0 1 1,0 0 0,-1-1-1,1 1 1,0 0 0,-1 0 0,1 0-1,-1 0 1,1 0 0,1 5-1,0 1-3,-1 0 1,1 1-1,-2-1 0,1 1 0,-1-1 0,0 1 0,-1-1 0,0 1 0,0 0 0,-2 9 0,-2 6 46,-1 0-1,-10 31 1,9-37 77,5-15 92,0-9 71,2-52-1,1-1-1,14-69 0,-15 115-274,7-33 7,-8 43-15,1 0 1,0 0-1,0 0 0,0 0 1,0 0-1,1 0 0,-1 0 1,1 1-1,0-1 0,-1 1 1,5-4-1,-5 5-8,-1 1-1,1-1 1,0 1 0,0-1 0,0 1 0,0 0-1,0 0 1,1-1 0,-1 1 0,0 0-1,0 0 1,0 0 0,0 0 0,0 0-1,0 0 1,0 0 0,0 0 0,0 1 0,0-1-1,1 1 1,23 9-498,-19-7 254,23 11-1051</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4.976"/>
    </inkml:context>
    <inkml:brush xml:id="br0">
      <inkml:brushProperty name="width" value="0.05" units="cm"/>
      <inkml:brushProperty name="height" value="0.05" units="cm"/>
    </inkml:brush>
  </inkml:definitions>
  <inkml:trace contextRef="#ctx0" brushRef="#br0">234 277 22237,'0'-2'115,"-3"-16"960,-1 1 1,0 0-1,-9-23 1,12 37-958,-1-1 0,1 1 0,-1 0 1,1 0-1,-1 0 0,0 0 0,0 0 1,0 0-1,-1 0 0,1 1 0,-1-1 1,1 1-1,-1 0 0,0 0 0,0 0 1,0 0-1,0 0 0,0 1 0,0-1 1,-1 1-1,1 0 0,-1 0 0,-4-1 1,5 2-100,1 0 0,-1 0 0,1 0 0,0 0 0,-1 1 0,1-1 0,-1 1 0,1-1 0,0 1 0,0 0 0,-1 0 0,1 0 0,0 1 0,0-1 0,-3 2 0,1 1-9,0 0 1,0 0 0,0 0 0,0 1 0,0 0 0,-3 5 0,-1 6-15,0 0 0,1 1 0,-7 22 0,3-3 7,-8 47 0,16-68-1,1-1 1,1 1-1,0-1 0,2 1 1,-1 0-1,4 19 0,-3-32-2,-1 0-1,0-1 1,1 1-1,-1 0 0,1-1 1,-1 1-1,1-1 1,-1 1-1,1-1 1,0 1-1,0-1 0,0 1 1,0-1-1,0 0 1,0 1-1,1-1 0,-1 0 1,0 0-1,0 0 1,1 0-1,-1 0 1,1 0-1,2 1 0,-1-2 0,-1 0 0,1 0-1,-1 0 1,1 0 0,-1 0-1,1-1 1,-1 1-1,1-1 1,-1 0 0,0 1-1,1-1 1,-1 0 0,0 0-1,0-1 1,1 1-1,-1 0 1,3-4 0,14-10 0,-1-1-1,0-1 1,-1 0 0,-1-1 0,24-36 0,-14 13 38,41-83 1,-54 91 17,-2 0 1,0-1 0,6-44 0,-9 44 29,-8 26-8,-2 8-70,-5 12-31,-3 23-2,2 0 0,-5 64 0,9-69 29,-16 195 48,19-219-52,1 0 1,0 0 0,0 1 0,0-1-1,1 0 1,0 0 0,0 0-1,1 0 1,3 10 0,-4-15-1,0 1 1,-1-1-1,1 0 1,0 0-1,0 0 1,0 0-1,0-1 0,0 1 1,0 0-1,0 0 1,0 0-1,0-1 1,0 1-1,0-1 1,1 1-1,-1-1 1,0 1-1,0-1 1,3 1-1,-1-1 0,0 0 0,0 0 0,0 0 0,0-1 0,0 1 0,0-1 0,0 0 0,0 0-1,0 0 1,0 0 0,4-3 0,9-5 3,0-1 0,-1-1 0,0 0 0,-1-1 0,20-21 0,-9 6 8,39-56 0,-51 63 1,-1-1-1,-1 0 0,-1 0 1,10-34-1,-27 112-143,0-21 120,-9 53-1,14-77 14,1 0 0,1 1 0,0-1-1,1 0 1,3 15 0,-4-25-1,0 1 1,1-1-1,0 0 1,-1 0-1,1 0 1,0 0-1,0 1 0,0-1 1,0-1-1,0 1 1,1 0-1,-1 0 1,1 0-1,-1-1 1,1 1-1,-1 0 1,1-1-1,0 0 0,3 2 1,-2-2-2,-1 0 1,1 0-1,0 0 0,0 0 0,0-1 1,0 0-1,-1 1 0,1-1 1,0 0-1,0-1 0,0 1 1,0 0-1,3-2 0,7-2-4,-1 0 1,0-1-1,-1 0 0,1-1 0,17-11 0,0-2 19,49-43-1,-69 54-8,0-1-1,-1 1 1,0-1 0,-1-1 0,0 1 0,0-1 0,-1-1-1,-1 1 1,6-14 0,-9 19 2,-1 0-1,0 0 1,-1 0 0,1 0-1,-1 0 1,0-8 0,0 12-6,0 0 0,0 0 0,0 0 0,0 0 0,0 1 0,0-1 0,0 0 1,0 0-1,-1 0 0,1 0 0,0 1 0,0-1 0,-1 0 0,1 0 0,-1 1 1,1-1-1,-1 0 0,1 1 0,-1-1 0,1 0 0,-1 1 0,0-1 0,1 1 1,-1-1-1,0 1 0,1-1 0,-1 1 0,0-1 0,0 1 0,1 0 0,-1 0 1,0-1-1,0 1 0,0 0 0,1 0 0,-1 0 0,0 0 0,0 0 0,0 0 1,0 0-1,0 0 0,1 0 0,-1 0 0,0 0 0,0 1 0,-1-1 0,-1 2-3,1-1 0,-1 1-1,0-1 1,0 1-1,1 0 1,0 0 0,-1 0-1,1 0 1,0 1 0,0-1-1,0 1 1,0-1-1,0 1 1,-2 5 0,-18 45-33,21-50 34,-8 22-4,1 2-1,-5 32 0,12-48 6,-1 0 1,1 0-1,1 0 0,0 0 0,1 0 0,0 0 0,0 0 0,5 16 0,-5-24 0,0-1-1,0 1 0,0-1 0,0 0 0,0 1 0,1-1 0,-1 0 0,1 0 0,0 0 0,-1 0 0,1 0 0,0 0 1,0 0-1,0-1 0,0 1 0,1-1 0,-1 1 0,0-1 0,1 0 0,-1 0 0,0 0 0,1 0 0,-1-1 0,1 1 1,0 0-1,-1-1 0,1 0 0,3 0 0,2 0-59,-1-1 0,0 0 0,0 0 0,0 0 0,-1-1 0,1 0 0,0-1 0,-1 1 0,10-6 0,-2-1-725,26-20 1,16-19-1452</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5.086"/>
    </inkml:context>
    <inkml:brush xml:id="br0">
      <inkml:brushProperty name="width" value="0.05" units="cm"/>
      <inkml:brushProperty name="height" value="0.05" units="cm"/>
    </inkml:brush>
  </inkml:definitions>
  <inkml:trace contextRef="#ctx0" brushRef="#br0">34 1 26294,'-14'24'512,"0"1"-112,9-2-608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435"/>
    </inkml:context>
    <inkml:brush xml:id="br0">
      <inkml:brushProperty name="width" value="0.05" units="cm"/>
      <inkml:brushProperty name="height" value="0.05" units="cm"/>
    </inkml:brush>
  </inkml:definitions>
  <inkml:trace contextRef="#ctx0" brushRef="#br0">44 0 21309,'0'0'1218,"2"6"181,5 10-1174,-1 1-1,-1 0 0,-1 0 1,-1 1-1,0-1 0,-1 1 1,0 29-1,-14 130-77,10-157-115,1 2 16,-1-1 0,-1 1-1,-1-1 1,-1 0 0,-13 33 0,18-54-40,0 0 1,0 0-1,0 0 1,0 0-1,0 0 1,0-1-1,0 1 1,0 0-1,0 0 1,0 0-1,0 0 1,-1 0-1,1 0 0,0 0 1,0 0-1,0 0 1,0 0-1,0 0 1,0 0-1,0 0 1,0 0-1,-1 0 1,1 0-1,0 0 1,0 0-1,0 0 1,0 0-1,0 0 0,0 0 1,0 0-1,-1 0 1,1 0-1,0 0 1,0 0-1,0 0 1,0 0-1,0 0 1,0 0-1,0 0 1,0 0-1,0 0 1,-1 0-1,1 0 1,0 0-1,0 0 0,0 1 1,0-1-1,0 0 1,0 0-1,0 0 1,0 0-1,0 0 1,0 0-1,0 0 1,0 0-1,0 1 1,0-1-1,0 0 1,0 0-1,0 0 0,0 0 1,0 0-1,-2-2 108,-2-4-17,1 0 0,0 0 0,1 0 0,-1-1-1,1 1 1,0-1 0,1 0 0,-1 1 0,1-1 0,0-8-1,1-79 613,1 72-543,9-118 770,-10 139-934,0 0 1,0 0 0,0 1-1,0-1 1,0 0 0,1 0-1,-1 0 1,0 0 0,0 0-1,1 1 1,-1-1 0,1 0-1,-1 0 1,1 1 0,-1-1-1,1 0 1,-1 0 0,1 1-1,-1-1 1,1 1 0,0-2-1,0 2-3,0 0 0,-1 0-1,1 0 1,-1 1-1,1-1 1,0 0 0,-1 0-1,1 0 1,-1 0-1,1 0 1,-1 1 0,1-1-1,0 0 1,-1 0-1,1 1 1,-1-1 0,0 1-1,1-1 1,-1 0-1,1 1 1,-1-1 0,1 1-1,21 31-48,-2 17 12,-17-40 39,1 1 0,0 0-1,0-1 1,1 0 0,0 0 0,10 12 0,-13-19-2,-1-1 1,1 1 0,0-1-1,0 0 1,0 1-1,0-1 1,0 0 0,0 0-1,0-1 1,0 1 0,1 0-1,-1-1 1,0 1-1,0-1 1,1 0 0,-1 0-1,0 0 1,1 0-1,-1 0 1,0 0 0,0-1-1,1 1 1,-1-1 0,0 1-1,0-1 1,3-1-1,6-3 3,-1 0-1,0 0 1,-1-1 0,10-7-1,13-12 14,43-44-1,4-4 23,-51 54 124,-27 18-266,-1 1 0,1-1 0,0 1 0,0-1-1,0 1 1,-1-1 0,1 1 0,0 0 0,0 0 0,0-1 0,0 1 0,0 0 0,0 0-1,-1 0 1,1 0 0,0 0 0,0 0 0,0 0 0,0 1 0,0-1 0,0 0 0,0 0-1,-1 1 1,1-1 0,0 0 0,0 1 0,0-1 0,-1 1 0,1-1 0,0 1-1,0 0 1</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7.936"/>
    </inkml:context>
    <inkml:brush xml:id="br0">
      <inkml:brushProperty name="width" value="0.05" units="cm"/>
      <inkml:brushProperty name="height" value="0.05" units="cm"/>
    </inkml:brush>
  </inkml:definitions>
  <inkml:trace contextRef="#ctx0" brushRef="#br0">24 407 22869,'-2'1'227,"0"1"1,1-1-1,-1 0 1,0 1-1,1 0 1,-1-1-1,1 1 1,-1 0-1,1-1 1,0 1-1,-1 0 1,1 0-1,0 0 1,1 0-1,-1 0 1,-1 3-1,2-4-203,0 0-1,0 0 0,0 0 0,1 0 0,-1 0 0,0 1 1,0-1-1,1 0 0,-1 0 0,0 0 0,1 0 0,-1 0 0,1 0 1,0-1-1,-1 1 0,1 0 0,0 0 0,-1 0 0,1 0 0,0-1 1,0 1-1,0 0 0,-1-1 0,1 1 0,0-1 0,0 1 1,0-1-1,0 1 0,0-1 0,0 0 0,0 1 0,0-1 0,1 0 1,-1 0-1,1 0 0,1 1-12,0-1-1,0 0 1,0 0-1,0 0 1,1 0 0,-1 0-1,0-1 1,0 0 0,0 1-1,0-1 1,0 0 0,0 0-1,-1-1 1,1 1 0,0-1-1,0 1 1,-1-1-1,1 0 1,-1 0 0,4-3-1,4-5 30,0-1 0,-1 1 0,10-17 0,7-11 127,35-70 1,-52 90-59,-1-1-1,-1 1 1,-1-1 0,0 0-1,-2-1 1,4-31 0,-8 46-60,0 1 0,0-1 1,0 1-1,-1-1 0,1 1 0,-1-1 0,0 1 1,-1 0-1,1-1 0,-4-6 0,4 10-37,0 0-1,0-1 0,1 1 1,-1 0-1,0 0 0,0-1 0,0 1 1,-1 0-1,1 0 0,0 0 1,0 1-1,-1-1 0,1 0 1,0 0-1,-1 1 0,1-1 1,-1 1-1,1-1 0,-1 1 1,1-1-1,-1 1 0,1 0 1,-1 0-1,1 0 0,-1 0 1,1 0-1,-1 0 0,1 0 1,-1 1-1,1-1 0,-1 0 0,1 1 1,-1-1-1,-1 2 0,-1 0-8,-1 0-1,1 1 1,0-1-1,0 1 1,0 0-1,1 1 1,-1-1-1,1 0 1,0 1-1,0 0 1,0 0-1,-3 5 1,-4 8-9,-13 32 1,21-43 6,-19 45 8,2 2 0,3 0 0,2 1 0,2 0 0,-7 79-1,19-128-8,-1 2-1,0 0-1,1 0 0,0 1 0,0-1 0,1 0 0,-1 0 0,2 0 0,-1 0 0,1 0 1,0 0-1,3 7 0,-4-12 0,0-1 1,0 0 0,0 1-1,0-1 1,0 0 0,0 0-1,1 0 1,-1 0-1,0 0 1,0 0 0,1 0-1,-1 0 1,1 0 0,-1-1-1,1 1 1,-1 0-1,1-1 1,-1 0 0,1 1-1,0-1 1,-1 0 0,1 0-1,-1 0 1,1 0 0,0 0-1,-1 0 1,1 0-1,0 0 1,-1-1 0,3 0-1,3-1-5,0-1-1,0 0 1,0 0-1,-1-1 0,12-8 1,8-8-309,0-2 0,28-33 0,-2-3-1418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8.311"/>
    </inkml:context>
    <inkml:brush xml:id="br0">
      <inkml:brushProperty name="width" value="0.05" units="cm"/>
      <inkml:brushProperty name="height" value="0.05" units="cm"/>
    </inkml:brush>
  </inkml:definitions>
  <inkml:trace contextRef="#ctx0" brushRef="#br0">170 169 19100,'-2'-1'431,"0"1"1,0 0-1,0 0 0,0 0 0,0 0 1,0 0-1,0 1 0,0-1 1,0 0-1,1 1 0,-1 0 0,0-1 1,-3 3-1,2-1-197,0-1-1,0 2 1,1-1 0,-1 0 0,0 1-1,1-1 1,-3 4 0,-2 5-357,0 0 0,0 1 1,-5 15-1,6-15 545,-11 26-370,-20 71 0,30-86-35,2 1 1,1-1-1,1 1 0,0 35 1,3-56-18,0 0 1,0 0-1,0 0 1,1 0-1,0 0 1,-1 0-1,1 0 0,0 0 1,0 0-1,2 3 1,-2-5 0,-1 0 0,1 0 0,0 0 0,0 0 0,-1-1 0,1 1 1,0 0-1,0 0 0,0-1 0,0 1 0,0 0 0,0-1 0,0 1 0,0-1 0,0 1 0,0-1 1,1 0-1,-1 1 0,1-1 0,1 0 6,1 0 1,-1-1 0,0 0-1,0 1 1,0-1 0,0 0-1,1 0 1,-2-1 0,1 1-1,0-1 1,0 1-1,0-1 1,-1 0 0,1 0-1,-1 0 1,1-1 0,-1 1-1,3-4 1,9-10 45,-2-1-1,0 0 1,-1-1 0,10-21-1,33-82 341,-51 114-362,31-80 735,44-178 0,-102 408-733,12-61-26,-1-9-8,3-27-20,3-1 0,1 1 1,1 70-1,5-114-29,0 1-1,0-1 1,1 1 0,-1-1-1,1 1 1,-1-1 0,1 0-1,0 1 1,-1-1 0,3 3 0,-3-4-17,1-1 1,0 0 0,0 1 0,-1-1 0,1 1 0,0-1 0,0 0 0,-1 1 0,1-1 0,0 0 0,0 0 0,0 0 0,-1 0 0,1 0 0,0 0 0,0 0 0,0 0 0,0 0 0,-1 0 0,1 0 0,0 0 0,0-1 0,0 1 0,-1 0 0,1-1 0,0 1 0,0 0 0,-1-1-1,1 1 1,0-1 0,-1 1 0,2-2 0,33-22-4393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008"/>
    </inkml:context>
    <inkml:brush xml:id="br0">
      <inkml:brushProperty name="width" value="0.05" units="cm"/>
      <inkml:brushProperty name="height" value="0.05" units="cm"/>
    </inkml:brush>
  </inkml:definitions>
  <inkml:trace contextRef="#ctx0" brushRef="#br0">155 14 21701,'-1'-11'1644,"0"8"139,-2 7-515,-3 6-1142,1-1-1,0 1 1,0 0 0,1 1-1,0-1 1,1 1-1,0 0 1,1-1-1,-2 15 1,-1 2-45,-93 658 916,97-668-977,-3 21 13,4-36-29,0 0-1,0 0 0,0 0 1,0 0-1,0 0 1,0-1-1,1 1 0,-1 0 1,1 0-1,-1 0 1,1-1-1,0 1 0,0 0 1,1 2-1,-2-4-6,1 0-1,-1 0 1,0 0 0,0 1-1,0-1 1,1 0-1,-1 0 1,0 0 0,0 0-1,1 0 1,-1 0-1,0 0 1,0 0 0,1 0-1,-1 0 1,0 0-1,0 0 1,1 0 0,-1 0-1,0 0 1,0 0-1,1 0 1,-1 0 0,0 0-1,0 0 1,0 0-1,1 0 1,-1 0 0,0-1-1,0 1 1,0 0-1,1 0 1,-1 0 0,0 0-1,0 0 1,0-1-1,1 1 1,-1 0 0,0 0-1,0 0 1,0-1-1,0 1 1,0 0 0,7-13-392,3-20-913,1-13-205</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09.309"/>
    </inkml:context>
    <inkml:brush xml:id="br0">
      <inkml:brushProperty name="width" value="0.05" units="cm"/>
      <inkml:brushProperty name="height" value="0.05" units="cm"/>
    </inkml:brush>
  </inkml:definitions>
  <inkml:trace contextRef="#ctx0" brushRef="#br0">1 207 19308,'2'8'563,"1"0"-1,0 0 0,1 0 1,0 0-1,0-1 1,7 11-1,-9-16-473,0 0 1,1 0-1,-1 0 0,0 0 1,1 0-1,0 0 0,-1 0 0,1-1 1,0 0-1,0 1 0,-1-1 1,1 0-1,0 0 0,0 0 0,1-1 1,-1 1-1,0-1 0,0 0 1,0 0-1,0 0 0,4 0 0,-3-1-14,1 0-1,0 1 1,-1-2 0,1 1-1,-1 0 1,1-1-1,-1 0 1,0 0-1,1 0 1,-1-1-1,0 1 1,4-4 0,-2 0 52,0 0 0,0 0 1,0-1-1,-1 1 1,0-1-1,5-9 1,0-5 134,0 0 0,-1 0 0,-1-1 0,5-24 0,-13 45-251,9-41 324,-8 39-301,-1 0 1,0 0-1,1 0 1,-1 0-1,0 0 1,-1 0-1,1 0 1,0 0-1,-1 0 1,0 0-1,-1-3 1,2 5-29,0 1-1,0 0 1,0-1 0,0 1-1,-1 0 1,1 0 0,0-1 0,0 1-1,-1 0 1,1 0 0,0 0-1,-1-1 1,1 1 0,0 0 0,0 0-1,-1 0 1,1 0 0,0-1-1,-1 1 1,1 0 0,-1 0-1,1 0 1,0 0 0,-1 0 0,1 0-1,0 0 1,-1 0 0,1 0-1,0 0 1,-1 0 0,0 1 0,-12 6 65,-8 15-48,7-3-15,1 0 0,1 1 0,1 0 0,-12 32-1,-28 90 35,51-141-41,-5 15-2,-17 60 16,20-67-15,0-1-1,1 1 0,1 1 0,-1-1 1,1 0-1,2 14 0,-1-21-1,-1 1 1,1-1-1,-1 1 0,1-1 1,0 0-1,0 1 0,0-1 1,0 0-1,0 0 0,0 0 1,1 1-1,-1-1 0,1-1 1,0 1-1,-1 0 0,1 0 1,0-1-1,0 1 0,0-1 1,0 1-1,0-1 0,0 0 1,1 0-1,-1 0 0,0 0 1,1 0-1,-1 0 0,1-1 1,2 1-1,3 0-1,1-1 0,-1 0 0,0 0 0,1-1 0,-1 0 0,0-1 1,15-4-1,35-15-395,7-9-970</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349"/>
    </inkml:context>
    <inkml:brush xml:id="br0">
      <inkml:brushProperty name="width" value="0.05" units="cm"/>
      <inkml:brushProperty name="height" value="0.05" units="cm"/>
    </inkml:brush>
  </inkml:definitions>
  <inkml:trace contextRef="#ctx0" brushRef="#br0">283 69 15035,'2'-4'695,"-1"0"0,0 0 0,0 0 0,0 0 0,-1 0-1,1 0 1,-1 0 0,0 0 0,0 0 0,-1-6 0,0 9-502,1 0-1,0 0 1,-1 0 0,1 0 0,-1 0 0,1 0 0,-1 0-1,0 0 1,1 1 0,-1-1 0,0 0 0,0 0-1,1 1 1,-1-1 0,0 1 0,0-1 0,-1 0 0,-1 0-49,1 0 1,0 1-1,-1-1 1,1 1-1,0-1 1,-1 1-1,1 0 1,-1 0-1,1 0 1,-4 1-1,-1 1-31,1-1 0,0 1 0,-1 0-1,1 1 1,0 0 0,0 0 0,0 0-1,1 1 1,-1-1 0,1 2 0,0-1-1,0 0 1,-7 8 0,-1 4-81,0-1 1,1 2-1,-11 21 1,7-9-28,2 2 0,1-1 0,1 2 0,2 0 1,1 0-1,2 1 0,1-1 0,2 2 0,-1 53 1,5-76-7,0 0 1,1 0-1,1 0 1,0-1 0,0 1-1,1-1 1,0 1-1,7 13 1,-8-20-2,0 0-1,0 0 1,0 0 0,1-1-1,0 1 1,0-1 0,0 1 0,0-1-1,0 0 1,0 0 0,1-1-1,0 1 1,-1-1 0,1 0 0,0 0-1,0 0 1,0 0 0,1-1-1,-1 1 1,0-1 0,0 0 0,1-1-1,6 1 1,-4-1 4,1 0 0,-1-1 0,0 0 0,1-1 0,-1 0 0,0 0 0,0-1 0,0 1 0,0-1 0,-1-1 0,1 1 0,-1-1 0,0-1 0,0 1 0,0-1 0,0 0 0,-1 0 0,7-8 0,-5 4 14,0 1-1,-1-1 1,0 0 0,-1 0-1,0-1 1,0 1-1,-1-1 1,0 0 0,0-1-1,-1 1 1,-1-1 0,2-13-1,-4 21-1,0-1 0,0 1 0,0-1 0,0 1 0,-1 0 0,0-1 0,1 1 0,-1-1-1,-1 1 1,1 0 0,0 0 0,-1 0 0,1 0 0,-1 0 0,0 0 0,0 0 0,0 0 0,-1 1 0,1-1-1,-1 1 1,1 0 0,-1-1 0,0 1 0,0 0 0,0 1 0,0-1 0,0 0 0,0 1 0,0 0-1,-1 0 1,1 0 0,0 0 0,-1 0 0,1 1 0,-1-1 0,1 1 0,0 0 0,-1 0 0,-6 1-1,6 0-14,0 0 0,0 0 0,1 1 0,-1-1 0,0 1 0,1 0 0,-1-1 0,1 2 0,0-1 0,0 0 0,-1 1 0,2-1 0,-1 1-1,0 0 1,0 0 0,1 0 0,0 0 0,-4 7 0,3-6-1,1 0-1,0 0 1,0 0-1,1 0 1,-1 0-1,1 1 1,-1-1-1,2 1 1,-1-1-1,0 0 1,1 1-1,0 0 1,0-1-1,0 1 1,0-1-1,2 5 1,-2-7 1,1-1 0,-1 0 0,1 0 0,-1 0 0,1 0 0,0 0 0,0 0 0,-1 0 0,1 0 0,0 0 0,0 0 0,0 0 1,0 0-1,0-1 0,0 1 0,0 0 0,0-1 0,0 1 0,0-1 0,1 1 0,-1-1 0,0 0 0,0 1 0,1-1 0,-1 0 0,0 0 0,0 0 0,1 0 0,-1 0 1,0 0-1,0 0 0,2-1 0,3 0-4,0 0 1,0 0-1,0-1 0,0 0 1,6-3-1,4-3-6,0 0 0,-1-1 0,0-1 1,26-23-1,48-55-5,-15 13 38,-73 74-22,-1 0 0,1 1-1,0-1 1,0 0 0,0 0-1,0 0 1,0 1 0,-1-1 0,1 0-1,0 1 1,1-1 0,-1 1 0,0 0-1,0-1 1,0 1 0,0 0 0,0-1-1,0 1 1,0 0 0,1 0-1,1 0 1,-2 1-2,0 0-1,0 0 0,0 0 0,-1 0 1,1 0-1,0 0 0,0 1 1,-1-1-1,1 0 0,0 0 0,-1 1 1,0-1-1,1 0 0,-1 1 1,0-1-1,1 0 0,-1 1 1,0-1-1,0 1 0,0 1 0,1 30-23,0 0 0,-2 0 1,-11 62-1,-30 95 43,24-124 3,16-61-71,4-11-177,6-24-630,3-11-763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4.300"/>
    </inkml:context>
    <inkml:brush xml:id="br0">
      <inkml:brushProperty name="width" value="0.025" units="cm"/>
      <inkml:brushProperty name="height" value="0.025" units="cm"/>
    </inkml:brush>
  </inkml:definitions>
  <inkml:trace contextRef="#ctx0" brushRef="#br0">299 49 6726,'0'0'8355,"-7"-9"-4426,3 4-3344,2 3-401,1-1 1,-1 1-1,0 0 0,0-1 0,0 1 1,0 0-1,0 0 0,0 0 0,-1 0 1,1 1-1,-1-1 0,1 1 0,-1-1 1,0 1-1,1 0 0,-1 0 0,0 0 1,0 0-1,0 0 0,0 1 0,0 0 1,1-1-1,-1 1 0,0 0 0,-6 1 1,2 2-16,0 1 1,0 0-1,0 0 1,1 1 0,-1 0-1,1 0 1,0 0-1,1 1 1,-1-1-1,1 2 1,0-1 0,-4 8-1,-6 9 251,2 0 0,-14 33 0,10-11 14,2 1-1,2 1 1,2 1-1,2 0 1,2 0-1,3 0 1,1 1-1,3-1 1,6 62-1,-3-92-388,-1 1 1,2-1-1,7 22 1,-4-32 75,-1-19 10,0-18 17,1-40-148,-3 1 0,-2-1 0,-10-82 0,9 155 0,0 0 0,1 0 0,-1 0 0,1 0 0,-1 0 0,1 0 0,0 0 0,1-1 0,-1 1 0,1-1 0,0 0 0,-1 1 0,1-1 0,1 0 0,-1-1 0,0 1 0,1 0 0,-1-1 0,1 0 0,0 0 0,0 0 0,0 0 0,0-1 0,0 0 0,0 1 0,0-2 0,5 2 0,-2-1 0,0 1 0,0-2 0,0 1 0,0-1 0,0 0 0,0 0 0,0-1 0,-1 0 0,1 0 0,0 0 0,0-1 0,0 0 0,-1-1 0,1 0 0,-1 0 0,0 0 0,10-7 0,-5 0 0,1 0 0,-1-2 0,-1 1 0,0-1 0,-1-1 0,0 1 0,-1-2 0,0 1 0,-1-1 0,-1 0 0,9-25 0,-36 96 0,11-32 0,1 0 0,-6 31 0,12-43 0,0 1 0,2 0 0,-1 0 0,2 0 0,0 0 0,2 19 0,-1-30 0,0 0 0,-1 0 0,1 0 0,0-1 0,0 1 0,1 0 0,-1 0 0,0-1 0,1 1 0,0-1 0,-1 1 0,1-1 0,0 0 0,0 0 0,1 0 0,-1 0 0,0 0 0,1 0 0,-1-1 0,1 1 0,-1-1 0,1 1 0,0-1 0,0 0 0,0 0 0,-1-1 0,1 1 0,0 0 0,0-1 0,0 0 0,0 1 0,0-1 0,0-1 0,0 1 0,3-1 0,-2 1-113,1 0 0,-1-1 1,0 0-1,0 1 0,0-2 0,0 1 0,0 0 1,0-1-1,0 0 0,0 0 0,0 0 0,-1 0 1,1-1-1,-1 1 0,1-1 0,3-4 1,-3 1-357,0 1 0,0-1-1,0 0 1,-1 0 0,1 0 0,-2 0 0,1-1 0,-1 1 0,2-10 0,0-6-1418,-1 0 0,-1 0-1,0-1 1,-2 1 0,-4-28-1,-4-8-9071</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0.970"/>
    </inkml:context>
    <inkml:brush xml:id="br0">
      <inkml:brushProperty name="width" value="0.05" units="cm"/>
      <inkml:brushProperty name="height" value="0.05" units="cm"/>
    </inkml:brush>
  </inkml:definitions>
  <inkml:trace contextRef="#ctx0" brushRef="#br0">46 567 17876,'14'6'4838,"-9"-4"-4672,2 2 165,0-1-1,-1 0 1,1 0-1,0 0 1,1-1-1,-1 0 1,14 1-1,-19-3-232,-1-1 0,1 1 1,-1 0-1,0-1 0,1 1 0,-1-1 0,1 0 0,-1 1 1,0-1-1,1 0 0,-1 0 0,0 0 0,0 0 0,0 0 1,0 0-1,0 0 0,0-1 0,0 1 0,0 0 0,1-3 0,16-34 520,-10 20-459,0 4-75,-1 1-46,0-1-1,7-19 1,-13 30-30,0 0 0,0 0 0,0-1-1,0 1 1,-1 0 0,1-1 0,-1 1-1,0 0 1,0-1 0,-1 1 0,1 0 0,0-1-1,-1 1 1,0 0 0,0 0 0,-2-5-1,3 7 1,-1 0 0,0-1 0,1 1 0,-1 0 0,0 0-1,0 0 1,0-1 0,0 1 0,0 0 0,0 0 0,0 1-1,0-1 1,0 0 0,0 0 0,0 0 0,-1 1-1,1-1 1,0 1 0,0-1 0,-1 1 0,1-1 0,-1 1-1,1 0 1,0 0 0,-1-1 0,1 1 0,-1 0 0,1 0-1,0 0 1,-1 1 0,1-1 0,-1 0 0,1 1-1,0-1 1,-1 0 0,1 1 0,0 0 0,-1-1 0,1 1-1,0 0 1,0 0 0,-2 1 0,-2 1-5,0 2 0,0-1 0,0 0 0,0 1 0,1 0 1,-1 0-1,-4 9 0,-13 23 4,2 1-1,2 1 1,1 0 0,2 1-1,-12 54 1,24-82-7,1 0 0,0 0 1,1 1-1,1 20 0,0-31-2,0 1-1,0 0 1,0-1-1,1 1 1,-1-1-1,1 1 1,-1-1-1,1 1 1,0-1-1,0 1 1,0-1 0,1 0-1,-1 1 1,0-1-1,1 0 1,0 0-1,-1 0 1,1 0-1,0 0 1,0-1-1,0 1 1,0 0-1,0-1 1,0 0-1,1 1 1,-1-1-1,0 0 1,4 1-1,0-1-1,1-1-1,-1 0 1,0 0 0,0 0-1,0-1 1,0 0 0,0 0-1,0 0 1,0-1 0,0 0-1,-1 0 1,1-1-1,0 1 1,-1-1 0,8-6-1,12-8 1,41-35 0,-64 50 4,33-30 1,-1-1 0,-1-2 1,-3-1-1,0-2 0,25-43 1,-36 48 9,-1 0 0,-1-1 0,-2-1 0,-2 0 0,-1-1 0,14-73 0,-24 96 0,1 0-1,-2-1 1,0 1 0,-1 0-1,0-1 1,-1 1 0,0-1-1,-1 1 1,-6-22 0,7 33-7,0 0 0,1 0 1,-1 0-1,0 0 1,0 0-1,0 1 0,0-1 1,-1 0-1,1 1 1,0-1-1,-1 1 0,-2-3 1,3 4-4,0-1 1,0 1 0,0 0-1,0-1 1,0 1 0,0 0-1,0 0 1,0 0 0,0 0-1,0 0 1,0 0 0,0 0-1,0 0 1,0 0 0,0 1-1,0-1 1,0 0-1,0 1 1,0-1 0,0 0-1,0 1 1,0-1 0,0 1-1,0 0 1,1-1 0,-1 1-1,0 0 1,0-1 0,0 2-1,-8 7-1,1 1 1,0-1-1,1 1 0,0 0 0,1 1 0,-8 15 0,-26 75 3,24-52 6,2 0 0,-13 81 0,24-110-14,1 1 1,1 0-1,1-1 0,0 1 0,2-1 0,1 1 0,0-1 1,1 0-1,10 27 0,-11-40-77,0 0 0,0 0-1,1 0 1,7 8 0,17 17-870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1.593"/>
    </inkml:context>
    <inkml:brush xml:id="br0">
      <inkml:brushProperty name="width" value="0.05" units="cm"/>
      <inkml:brushProperty name="height" value="0.05" units="cm"/>
    </inkml:brush>
  </inkml:definitions>
  <inkml:trace contextRef="#ctx0" brushRef="#br0">318 474 19332,'0'-3'214,"4"-11"948,-2-1 0,0 0 0,0 1 0,-2-1 0,-1-23 0,1 35-1004,-1 0 0,0 1 0,1-1 0,-1 0 0,0 0 0,0 1 0,0-1 0,-1 0 0,1 1 0,-1 0 0,1-1 0,-1 1 0,0 0 0,-4-4 0,3 4-119,1 0 1,-1 1-1,0 0 1,0-1-1,0 1 1,0 0-1,0 0 1,0 1 0,0-1-1,0 1 1,0-1-1,0 1 1,0 0-1,-1 0 1,1 1-1,-6 0 1,3 1-37,-1-1 0,1 1 0,0 1 0,0-1 1,0 1-1,1 0 0,-1 0 0,0 1 0,1-1 1,0 1-1,0 1 0,0-1 0,1 1 1,-1-1-1,-6 11 0,-3 6-22,0 0 0,-18 42 0,-30 84 27,55-127-6,0 1 1,2-1 0,1 1 0,0 0 0,0 30-1,4-48-3,0-1 1,0 1-1,0 0 0,1 0 0,-1-1 0,1 1 0,-1-1 0,1 1 0,0 0 1,2 3-1,-2-5-1,-1 0 1,1-1 0,0 1-1,-1 0 1,1 0-1,0 0 1,0-1 0,0 1-1,0 0 1,0-1 0,-1 1-1,1 0 1,1-1 0,-1 1-1,0-1 1,0 0 0,0 1-1,1-1 1,1 0-3,0 0 0,0 0 0,1-1-1,-1 1 1,0-1 0,0 1 0,0-1 0,-1 0 0,1-1 0,0 1 0,0 0 0,-1-1-1,1 1 1,0-1 0,-1 0 0,4-3 0,14-14-5,-1-1 0,-1 0 0,-1-1 0,20-32 0,-32 46 10,60-90 92,58-114-1,-101 167-50,-1-1 0,-3-1 0,-1-1-1,-3-1 1,10-58 0,-22 89-38,-6 22-30,-7 24-27,-152 473-12,157-484 50,3-9-71,0 0 0,0 0 0,1 1 0,0-1 0,1 1 0,0-1 0,0 14 0,1-21-15,0 0 0,0 0 0,1 0 0,-1 0 0,1 0-1,-1 0 1,1 0 0,0 0 0,-1 0 0,1 0 0,2 2 0,-3-4 6,1 1 0,0 0 1,0-1-1,0 1 0,0-1 0,0 1 1,0-1-1,0 1 0,0-1 1,0 0-1,0 0 0,0 1 1,0-1-1,0 0 0,2 0 1</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120"/>
    </inkml:context>
    <inkml:brush xml:id="br0">
      <inkml:brushProperty name="width" value="0.05" units="cm"/>
      <inkml:brushProperty name="height" value="0.05" units="cm"/>
    </inkml:brush>
  </inkml:definitions>
  <inkml:trace contextRef="#ctx0" brushRef="#br0">74 76 20388,'-27'77'3164,"16"-53"-2462,2 1 0,1 1 0,1-1 0,-3 31 0,9-55-695,1 0 0,0 0-1,0 0 1,-1 0 0,1 0 0,0 0 0,0 0 0,0 0 0,0 0 0,1 1 0,-1-1 0,0 0-1,0 0 1,1 0 0,-1 0 0,0 0 0,1-1 0,-1 1 0,1 0 0,-1 0 0,2 2-1,0-3-5,-1 0 0,0-1 0,0 1-1,1 0 1,-1 0 0,0-1 0,0 1-1,0 0 1,0-1 0,1 0 0,-1 1-1,0-1 1,0 1 0,0-1 0,0 0-1,0 0 1,0 0 0,-1 1 0,1-1-1,0 0 1,1-2 0,89-107 156,-9 10-21,-70 88-124,-3 0-4,1 1 0,0 1 0,0 0 0,2 1-1,-1 0 1,1 0 0,0 1 0,18-8 0,-29 16-7,-1-1 0,1 1 0,0 0 0,0-1 0,-1 1 0,1 0 0,0 0 1,0 0-1,0-1 0,-1 1 0,1 0 0,0 0 0,0 0 0,0 1 0,-1-1 0,1 0 0,0 0 0,0 0 0,-1 1 1,1-1-1,0 0 0,0 0 0,-1 1 0,1-1 0,0 1 0,-1-1 0,1 1 0,0-1 0,-1 1 0,1-1 0,-1 1 1,1 0-1,-1-1 0,1 1 0,-1 0 0,0-1 0,1 1 0,-1 0 0,0-1 0,1 1 0,-1 0 0,0 1 0,2 4 11,-2 0-1,1 0 0,0-1 0,-2 12 0,1-15-8,-3 38 82,-14 73-1,1-20 89,16-92-158,-1 1 0,1-1 1,0 1-1,0-1 0,0 1 0,0-1 1,0 1-1,0-1 0,1 1 1,-1-1-1,1 3 0,5-4 193,4-12 23,29-48-59,38-54 243,-66 100-377,0 1-1,0 1 0,2-1 1,0 2-1,24-18 0,-36 28-37,1 0-1,0-1 0,0 1 1,1 0-1,-1 0 0,0 0 1,0 1-1,0-1 0,1 0 1,-1 1-1,0 0 0,5-1 0,-6 1 1,0 0-1,0 1 0,0-1 0,0 0 0,0 1 0,0-1 0,0 0 1,-1 1-1,1-1 0,0 1 0,0-1 0,0 1 0,-1 0 0,1-1 1,0 1-1,-1 0 0,1-1 0,-1 1 0,1 0 0,0 0 0,-1-1 0,1 2 1,1 4-4,-1-1 1,0 0 0,0 1 0,0-1-1,0 1 1,-1 0 0,0-1-1,0 1 1,-2 8 0,-4 26 13,-13 47 0,10-52 19,-9 71-1,18-105-28,0-1 0,0 1 1,0 0-1,0 0 0,0-1 0,0 1 0,0 0 0,0 0 0,0-1 0,0 1 0,0 0 0,1 0 0,-1-1 1,0 1-1,0 0 0,1-1 0,-1 1 0,1 0 0,-1-1 0,1 1 0,-1-1 0,0 0 1,1 0-1,-1 0 0,0 0 0,1 0 0,-1 0 0,0 0 1,1 0-1,-1 0 0,0-1 0,1 1 0,-1 0 1,0 0-1,1 0 0,-1 0 0,0 0 0,1-1 0,-1 1 1,0 0-1,0 0 0,1 0 0,-1-1 0,0 1 0,1-1 1,22-26 11,-23 26-12,59-90 35,-42 61-28,2 1-1,0 0 1,42-43-1,-58 68-7,1 0 0,0 1 0,1 0 0,-1 0 0,7-3 0,-11 5-1,1 1 0,0-1 0,-1 1 0,1 0 0,0-1 0,0 1 0,-1 0 0,1 0 0,0 0 1,0-1-1,-1 1 0,1 0 0,0 0 0,0 0 0,0 0 0,-1 0 0,1 1 0,0-1 0,0 0 1,-1 0-1,1 0 0,0 1 0,0-1 0,-1 0 0,1 1 0,0-1 0,-1 0 0,1 1 0,0-1 1,-1 1-1,1-1 0,-1 1 0,1 0 0,-1-1 0,1 1 0,-1 0 0,1-1 0,-1 1 0,1 0 1,-1-1-1,0 1 0,0 0 0,1 0 0,-1-1 0,0 1 0,0 1 0,2 6-11,-1-1 0,0 1-1,-1 0 1,0 0 0,0 0-1,-1-1 1,-2 12-1,-15 58-224,12-58 77,-6 23-770,-1-6-776</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2.728"/>
    </inkml:context>
    <inkml:brush xml:id="br0">
      <inkml:brushProperty name="width" value="0.05" units="cm"/>
      <inkml:brushProperty name="height" value="0.05" units="cm"/>
    </inkml:brush>
  </inkml:definitions>
  <inkml:trace contextRef="#ctx0" brushRef="#br0">32 329 16564,'0'0'270,"1"1"1,-1 0-1,1-1 1,-1 1-1,1-1 1,-1 1-1,1-1 1,0 1-1,-1-1 1,1 1-1,0-1 1,0 1 0,-1-1-1,1 0 1,0 0-1,0 1 1,-1-1-1,3 0 1,12-5 1413,-10 1-1628,0 0-1,0 0 0,-1-1 0,5-6 0,-6 8 201,21-26 247,41-63 0,-58 80-317,0 0 0,-1-1 0,0 0 1,-1 0-1,0-1 0,-1 1 0,0-1 0,2-23 1,-6 35-141,0 1 1,1 0 0,-1-1 0,0 1 0,0-1-1,0 1 1,0 0 0,0-1 0,0 1-1,-1 0 1,1-1 0,0 1 0,-1 0 0,1-1-1,-1 1 1,1 0 0,-1 0 0,0-1-1,1 1 1,-1 0 0,0 0 0,0 0 0,0 0-1,0 0 1,0 0 0,0 0 0,0 0-1,0 1 1,0-1 0,-1 0 0,-1 0 0,1 0-8,0 1 0,0 1 1,0-1-1,-1 0 0,1 1 1,0-1-1,0 1 0,0-1 1,0 1-1,0 0 0,0 0 1,0 0-1,0 0 0,0 0 1,1 0-1,-1 1 0,0-1 1,1 1-1,-1-1 0,-1 4 1,-17 19-9,1 1 0,1 0 0,1 2 0,1 0 0,2 1 1,0 1-1,2 0 0,-12 45 0,20-61-27,1 1 0,0-1 0,1 1 0,0 0 0,1 23 0,1-35-5,0-1 1,0 0 0,0 1-1,0-1 1,0 1-1,0-1 1,1 1-1,-1-1 1,1 0 0,-1 1-1,1-1 1,-1 1-1,1-1 1,0 0-1,-1 0 1,1 0 0,0 1-1,0-1 1,0 0-1,0 0 1,0 0-1,0 0 1,2 1-1,-1-2 1,0 1 0,-1-1 0,1 0 0,0 0 0,-1 0 0,1 0 0,0 0 0,-1 0 0,1 0 0,0-1 0,-1 1 0,1-1 0,-1 1 0,1-1 0,0 1 0,-1-1 0,2-1 0,9-5 10,0-1-1,-1 0 1,18-18-1,-28 26-8,148-147 128,19-17-82,-164 161-46,0-1 0,0 0-1,0 0 1,0 1 0,0-1 0,1 1 0,-1 0 0,1 1 0,0-1 0,0 1 0,5-2 0,-9 4-2,-1 0 1,1 1-1,-1-1 1,1 0-1,-1 0 1,0 1-1,1-1 1,-1 0 0,0 1-1,1-1 1,-1 1-1,0-1 1,1 1-1,-1-1 1,0 0-1,0 1 1,1-1 0,-1 1-1,0-1 1,0 1-1,0-1 1,0 1-1,0-1 1,0 1-1,0-1 1,0 1 0,0-1-1,0 1 1,0-1-1,0 1 1,0-1-1,0 2 1,-3 21-7,-7 14 14,-1 0 0,-18 38 0,-3 12 80,32-86-81,-1 0-1,1 0 1,-1 0-1,1 1 1,-1-1-1,1 0 1,0 0-1,0 1 1,0-1-1,0 0 1,0 1-1,0-1 1,0 0-1,0 2 1,1-3-1,-1 0 0,0 0 0,1 0 0,-1 0-1,1 0 1,-1 0 0,0 0 0,1 0 0,-1 0 0,0 0 0,1 0 0,-1 0 0,0 0 0,1-1-1,-1 1 1,0 0 0,1 0 0,-1 0 0,0 0 0,1-1 0,-1 1 0,0 0 0,1 0-1,-1-1 1,0 1 0,0 0 0,1 0 0,-1-1 0,0 1 0,30-34 212,-28 32-217,55-75 208,12-15-123,-43 68-87,-25 24 1,-1 0 0,1-1 0,-1 1 0,1-1 0,-1 1 0,1 0 0,-1-1 0,1 1 0,0 0 0,-1 0 0,1-1 0,-1 1 0,1 0 0,0 0 0,-1 0 0,1 0 0,-1 0 0,1 0 0,0 0 0,-1 0 0,1 0 0,0 0-1,-1 0 1,1 0 0,-1 1 0,1-1 0,0 0 0,-1 0 0,1 0 0,-1 1 0,1-1 0,-1 0 0,1 1 0,-1-1 0,1 1 0,-1-1 0,1 1 0,-1-1 0,1 1 0,-1-1 0,0 1 0,1-1 0,-1 1 0,0-1 0,0 1 0,1-1 0,-1 1 0,0 0 0,0-1 0,0 1 0,0 0 0,0 0 0,2 9-10,-1 0 0,0 0-1,-1-1 1,0 1 0,-2 14 0,-12 54-8,6-38-9,7-35 15,-1 7-107,0 1-1,0 0 1,1 22-1,1-34 97,0-1 0,0 1-1,0-1 1,0 1 0,0-1 0,0 1 0,0-1-1,0 1 1,0-1 0,1 1 0,-1-1 0,0 0 0,0 1-1,0-1 1,1 1 0,-1-1 0,0 1 0,1-1-1,-1 0 1,0 1 0,1-1 0,-1 0 0,0 1-1,1-1 1,-1 0 0,0 1 0,1-1 0,-1 0 0,1 0-1,-1 0 1,1 1 0,0-1-27,0-1 1,0 1-1,0 0 0,0 0 1,0-1-1,0 1 0,0-1 1,0 1-1,0-1 0,-1 1 1,1-1-1,0 1 1,0-1-1,-1 0 0,1 0 1,1 0-1,9-13-623,-1-1-1,0 0 1,12-25 0,-15 27 342,34-63-1436</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3.226"/>
    </inkml:context>
    <inkml:brush xml:id="br0">
      <inkml:brushProperty name="width" value="0.05" units="cm"/>
      <inkml:brushProperty name="height" value="0.05" units="cm"/>
    </inkml:brush>
  </inkml:definitions>
  <inkml:trace contextRef="#ctx0" brushRef="#br0">128 70 15555,'-25'57'2525,"13"-34"-1537,1 0 1,1 2-1,2-1 1,-11 46-1,19-70-969,0 1-1,0 0 1,0-1-1,0 1 1,0-1 0,0 1-1,0 0 1,0-1-1,0 1 1,0 0-1,0-1 1,0 1-1,1-1 1,-1 1 0,0 0-1,0-1 1,1 1-1,-1-1 1,0 1-1,1-1 1,-1 1-1,0-1 1,1 1 0,-1-1-1,1 1 1,-1-1-1,1 1 1,-1-1-1,1 0 1,0 1-1,20 2 421,-5-1-299,-8 0-115,-1 1 0,0 0 0,0 0 1,0 1-1,0 0 0,0 0 0,-1 1 0,0 0 1,0 0-1,0 0 0,-1 1 0,8 10 0,-9-11 42,0 0-1,-1 1 1,0-1-1,0 1 0,0 0 1,-1 0-1,1 0 0,-2 0 1,1 0-1,-1 1 1,0-1-1,0 1 0,0-1 1,-1 1-1,-1 10 0,-3 3 225,0 0 0,-1 0 0,-2-1 0,0 0 0,-13 25 0,3-11 167,-2-1-1,-24 31 0,40-59-407,-1 2 37,0-1 0,0 1 0,-1-1 0,1 0 0,-1 0 0,0-1 0,-10 7 0,15-11-80,-1 1 0,0-1 0,1 0-1,-1 1 1,0-1 0,1 0 0,-1 0 0,0 0 0,0 1-1,1-1 1,-1 0 0,0 0 0,0 0 0,1 0 0,-1 0 0,0 0-1,1-1 1,-1 1 0,0 0 0,0 0 0,1 0 0,-1-1 0,0 1-1,1 0 1,-1-1 0,1 1 0,-1-1 0,0 1 0,1-1 0,-1 1-1,1-1 1,-1 1 0,1-1 0,-1 1 0,1-1 0,0 1 0,-1-1-1,1 0 1,0 1 0,-1-1 0,1-1 0,-2-2 3,0-1-1,1 1 1,0-1 0,0 0 0,-1-7 0,1-6-13,1 1 1,1-1-1,0 1 1,1-1-1,1 1 1,1 0-1,0-1 1,1 2-1,1-1 1,1 1-1,0 0 1,15-24-1,1 4-16,2 1-1,0 1 1,3 1 0,35-32-1,-26 29 5,58-60 12,-85 83 12,1 1-1,-2-2 1,0 0-1,0 0 1,12-28 0,-20 38-3,0 1 1,0 0 0,-1-1 0,1 1-1,-1-1 1,1 1 0,-1 0 0,0-1-1,-1 1 1,1-1 0,0 1-1,-1-1 1,0 1 0,-2-6 0,3 8-4,-1 0 0,1 0 0,-1 0 0,1 0 1,-1 0-1,0 0 0,0 0 0,1 1 0,-1-1 0,0 0 1,0 0-1,0 1 0,0-1 0,0 0 0,0 1 0,0-1 1,0 1-1,-2-1 0,1 0-1,1 1-1,-1 0 1,0 0-1,0 0 1,1 0-1,-1 0 1,0 1 0,1-1-1,-1 1 1,0-1-1,1 1 1,-1-1-1,0 1 1,1 0 0,-1 0-1,-1 1 1,-3 2-3,0 1 0,1 0 1,0 0-1,0 0 1,0 1-1,0 0 0,1 0 1,0 0-1,0 0 1,-5 13-1,-2 8-2,-11 38-1,15-45 9,2 0 0,0 1 0,1-1 0,1 1 0,1 0-1,1 0 1,2 31 0,-1-48-37,0-1 0,1 0 0,-1 0 0,1 1 0,0-1 0,-1 0 0,1 0 0,0 0 0,1 0 0,-1 0 1,1 0-1,-1 0 0,1 0 0,0-1 0,0 1 0,0-1 0,0 1 0,1-1 0,-1 0 0,1 0 0,-1 0 0,1 0 0,0 0 0,-1-1 0,7 3 0,34 6-1504</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4.097"/>
    </inkml:context>
    <inkml:brush xml:id="br0">
      <inkml:brushProperty name="width" value="0.05" units="cm"/>
      <inkml:brushProperty name="height" value="0.05" units="cm"/>
    </inkml:brush>
  </inkml:definitions>
  <inkml:trace contextRef="#ctx0" brushRef="#br0">94 50 23861,'-1'0'177,"-1"0"-1,1 0 1,-1 1-1,0-1 1,1 0-1,-1 1 1,1-1-1,-1 1 1,1 0 0,-1-1-1,1 1 1,0 0-1,-1 0 1,1 0-1,0 0 1,0 0-1,0 0 1,0 0-1,0 1 1,-2 1 0,-13 29 359,13-23-406,-6 11-100,1 0 0,2 1-1,0 1 1,1-1 0,1 1-1,1-1 1,1 1-1,1 30 1,1-44-29,1-1 0,0 0 0,0 1 1,1-1-1,3 11 0,-4-17-3,-1 1 1,1-1-1,-1 1 1,1-1 0,0 1-1,0-1 1,-1 0-1,1 1 1,0-1-1,0 0 1,0 0-1,1 0 1,-1 0-1,0 0 1,0 0 0,1 0-1,-1 0 1,0 0-1,1 0 1,-1-1-1,1 1 1,-1-1-1,1 1 1,-1-1-1,1 1 1,-1-1 0,1 0-1,0 0 1,-1 0-1,1 0 1,-1 0-1,1 0 1,1-1-1,2 0-2,-1-1-1,0 1 1,0-1-1,1-1 0,-1 1 1,-1 0-1,1-1 1,0 0-1,4-4 0,31-36-1,-8 0 195,-3-1-1,-1-2 0,-2-1 0,-3 0 1,21-62-1,-42 105-181,1 9-59,1 4 24,-1 1 1,0-1-1,-1 1 1,0 0-1,0 0 0,-1 18 1,-10 67-4,6-68 28,-6 36 28,4-25-1,-2 52 0,10-68-15,-2-22-9,0 0 1,0 0-1,0 1 1,0-1-1,0 0 0,0 1 1,0-1-1,0 0 0,1 0 1,-1 1-1,0-1 1,0 0-1,0 0 0,0 1 1,1-1-1,-1 0 0,0 0 1,0 0-1,0 0 1,1 1-1,-1-1 0,0 0 1,0 0-1,1 0 1,-1 0-1,0 0 0,0 0 1,1 1-1,-1-1 0,0 0 1,1 0-1,-1 0 1,3-2 4,0 1 0,-1-1 0,1 0-1,-1 0 1,1 0 0,-1 0 0,0 0 0,0 0 0,0 0 0,3-6 0,79-107 252,7-10-31,-75 106-196,1 0 0,1 0 0,37-28 0,-53 45-30,0 0 0,1 0 0,0 1 0,-1-1 0,1 1 0,0 0 0,-1-1 0,1 1 0,5-1 0,-7 2-1,0 0 0,0 0 0,-1 1 0,1-1 0,0 0 0,0 0 0,-1 0 0,1 1 0,0-1 0,0 0 0,-1 1 0,1-1 0,0 1 0,-1-1-1,1 1 1,0-1 0,-1 1 0,1-1 0,-1 1 0,1-1 0,-1 1 0,1 0 0,-1-1 0,0 1 0,1 0 0,-1 0 0,0-1 0,1 1 0,-1 0 0,0 0 0,0-1 0,0 1 0,0 0 0,0 0 0,0 1 0,3 26-1,-1-1-1,-2 1 1,-1 0 0,-1 0 0,-11 49-1,13-74 8,-4 23 18,7-21-2,6-12 16,9-15 39,-1-2 1,17-30-1,20-28 26,-46 73-100,0-1 0,0 2 0,0-1 0,1 1 0,1 1 0,11-8 0,-17 12-5,0 1 1,0-1-1,0 1 0,0 1 0,0-1 1,1 1-1,-1-1 0,5 0 0,-7 2 1,-1 0 0,0 0 0,1 0 0,-1 0 0,0 0 0,1 1 0,-1-1 0,0 0 0,1 1 0,-1-1 0,0 1 0,0-1 0,0 1 0,1-1 0,-1 1 0,0 0 0,0 0 0,0 0 0,0 0 0,0-1 0,0 1 0,0 0-1,0 1 1,-1-1 0,1 0 0,0 0 0,-1 0 0,1 0 0,-1 1 0,1-1 0,-1 0 0,1 2 0,2 8-5,-1 0 0,0 1 0,0-1 0,-2 0 0,1 1 0,-1-1 0,-2 13 0,-14 81 13,15-101-5,-5 27 29,-19 53 0,24-80-117,1-6-500,0-9-857</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435"/>
    </inkml:context>
    <inkml:brush xml:id="br0">
      <inkml:brushProperty name="width" value="0.05" units="cm"/>
      <inkml:brushProperty name="height" value="0.05" units="cm"/>
    </inkml:brush>
  </inkml:definitions>
  <inkml:trace contextRef="#ctx0" brushRef="#br0">320 327 13715,'38'-28'2812,"-10"7"948,41-37-1,-67 57-3621,-1 0-1,0 0 1,0 0-1,0 0 0,0 0 1,-1 0-1,1 0 1,0-1-1,0 1 0,-1 0 1,1 0-1,0-1 1,-1 0-1,0 1-69,-1 1 0,1-1 0,-1 1 0,1-1 0,-1 1 0,0-1 0,1 1 0,-1 0 0,0-1 0,1 1 0,-1 0 0,0 0 0,1-1 0,-1 1 0,0 0 0,0 0 0,1 0 0,-1 0 0,0 0 0,0 0 0,1 0 0,-1 0 0,0 0 0,0 1 0,1-1 0,-2 1 0,-12 0 68,1 2 0,0 0 0,0 0 1,0 2-1,1-1 0,-1 2 0,-18 10 0,-6 6-132,-35 29 1,45-31 9,1 2 0,1 1 0,-25 29 0,38-38-11,1 1 1,0 0-1,1 0 1,1 1-1,1 0 1,0 1-1,-8 23 1,15-37-7,0 0 1,1 0 0,-1-1-1,1 1 1,-1 0 0,1 0 0,0 0-1,0 0 1,1 5 0,-1-8 1,0 0 0,0 1 0,0-1 1,0 0-1,1 1 0,-1-1 0,0 1 0,0-1 0,0 0 0,1 0 1,-1 1-1,0-1 0,0 0 0,1 1 0,-1-1 0,0 0 1,1 0-1,-1 1 0,0-1 0,1 0 0,-1 0 0,0 0 0,1 0 1,-1 1-1,1-1 0,0 0-1,0 0 1,0 0-1,0-1 0,0 1 1,0 0-1,0 0 0,0-1 1,0 1-1,0 0 0,0-1 1,0 1-1,0-1 0,-1 1 1,2-2-1,7-5-3,0-1 0,0 0 0,-1 0-1,12-16 1,0-1 10,33-37 119,80-125 0,-105 141 36,-2-2 0,-3 0 0,32-94 0,-62 170-180,-3 42 0,4-23 12,-8 57 23,-1 124-1,15-218-15,1 23 4,-1-32-4,1 1 0,-1-1 1,0 0-1,1 0 0,-1 0 0,1 0 1,-1 0-1,1 0 0,0 0 1,-1 0-1,1 0 0,0 0 0,0 0 1,-1 0-1,1-1 0,0 1 0,0 0 1,0 0-1,0-1 0,0 1 1,0-1-1,0 1 0,2 0 0,-1-1-9,0 1 1,0-1-1,0 0 0,0 0 0,0 0 0,0 0 0,0 0 0,0 0 0,0 0 0,0-1 0,0 1 1,0-1-1,0 1 0,0-1 0,0 0 0,2-1 0,28-22-306,-24 18 186,48-43-976</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5.889"/>
    </inkml:context>
    <inkml:brush xml:id="br0">
      <inkml:brushProperty name="width" value="0.05" units="cm"/>
      <inkml:brushProperty name="height" value="0.05" units="cm"/>
    </inkml:brush>
  </inkml:definitions>
  <inkml:trace contextRef="#ctx0" brushRef="#br0">240 74 21997,'3'-5'269,"2"-3"484,0 0 0,0 0 1,1 1-1,0-1 0,1 1 0,9-8 0,-15 14-719,-1 1 0,0-1-1,1 1 1,-1-1 0,0 1 0,1-1 0,-1 1-1,1 0 1,-1-1 0,1 1 0,-1 0 0,1-1-1,-1 1 1,1 0 0,-1 0 0,1-1 0,-1 1-1,1 0 1,-1 0 0,1 0 0,-1 0 0,1 0 0,0 0-1,-1 0 1,1 0 0,-1 0 0,1 0 0,-1 0-1,1 0 1,0 0 0,-1 0 0,1 1 0,-1-1-1,1 0 1,-1 0 0,1 1 0,-1-1 0,1 0-1,-1 1 1,1-1 0,-1 0 0,0 1 0,1-1 0,-1 1-1,0-1 1,1 1 0,-1-1 0,0 1 0,1-1-1,-1 1 1,0-1 0,0 1 0,0-1 0,1 2-1,0 4 21,0 0 0,0 1 0,0-1-1,-1 8 1,0-7-27,-1 13 4,0 0 1,-2 0-1,0 1 0,-1-2 0,-2 1 1,1 0-1,-16 31 0,-72 123 63,4-35-43,-6 11 83,95-150-133,-1 1 0,1 0 0,0-1-1,0 1 1,0-1 0,0 1 0,0 0-1,0-1 1,0 1 0,1-1 0,-1 1-1,0 0 1,0-1 0,0 1-1,1-1 1,-1 1 0,0-1 0,0 1-1,1 0 1,-1-1 0,1 0 0,-1 1-1,0-1 1,1 1 0,-1-1 0,1 1-1,-1-1 1,1 0 0,-1 1-1,1-1 1,-1 0 0,1 0 0,0 1-1,-1-1 1,1 0 0,-1 0 0,1 0-1,-1 0 1,2 1 0,7 0 0,0-1 1,0 1 0,0-1-1,0-1 1,1 1 0,-1-2 0,14-3-1,11-1-6,81-6-879,-56 3-734</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465"/>
    </inkml:context>
    <inkml:brush xml:id="br0">
      <inkml:brushProperty name="width" value="0.05" units="cm"/>
      <inkml:brushProperty name="height" value="0.05" units="cm"/>
    </inkml:brush>
  </inkml:definitions>
  <inkml:trace contextRef="#ctx0" brushRef="#br0">168 99 21197,'2'-1'3728,"-2"5"-1501,-5 13-877,-10 26-1266,-18 40-9,4 1 0,3 1 0,4 1 0,-18 152 0,43-239 50,2-5-54,74-213 485,-77 213-553,37-122 35,29-181 1,-73 330-91,-1 0-1,-9 22 1,-8 30 28,18-50 27,-4 36 1,8-52-2,1 0-1,0-1 1,0 1-1,1 0 1,0-1 0,0 1-1,0-1 1,1 1 0,0-1-1,4 9 1,-6-13-1,1-1 0,0 1 0,0-1 0,-1 0 0,1 1 1,0-1-1,0 0 0,1 0 0,-1 0 0,0 0 0,0 0 0,1 0 0,-1 0 0,0 0 0,1 0 0,-1 0 1,1-1-1,-1 1 0,1-1 0,-1 1 0,1-1 0,-1 0 0,3 1 0,-1-1 6,1-1 0,-1 1 0,1-1 0,-1 1 0,0-1-1,1 0 1,-1 0 0,0-1 0,0 1 0,5-3 0,6-6 39,1 0 0,-2 0 0,19-18 1,-31 26-42,58-59 163,53-70 0,-13 13-101,-95 113-67,1 0 0,-1 1 1,1-1-1,9-6 0,-14 11 0,0 0 0,0 0-1,1 0 1,-1 0-1,0 0 1,0-1-1,0 1 1,1 0-1,-1 0 1,0 0-1,1 0 1,-1 0-1,0 0 1,0 0 0,1 0-1,-1 0 1,0 0-1,0 0 1,1 0-1,-1 0 1,0 0-1,0 0 1,1 0-1,-1 1 1,0-1 0,0 0-1,1 0 1,-1 0-1,0 0 1,0 0-1,0 1 1,1-1-1,-1 0 1,0 0-1,0 0 1,0 0-1,0 1 1,1-1 0,0 22-27,-8 19 2,-1-1-1,-20 57 0,12-43 16,-29 88 12,15-51 27,-33 169 0,59-218-97,6-28-198,-1-14 244,-1 0 1,0 0 0,0 0-1,1 0 1,-1 0 0,0 1-1,1-1 1,-1 0 0,0 0 0,0 0-1,1 0 1,-1 0 0,0 0-1,1 0 1,-1 0 0,0-1-1,0 1 1,1 0 0,-1 0-1,0 0 1,0 0 0,1 0 0,-1 0-1,0 0 1,0-1 0,1 1-1,-1 0 1,0 0 0,0 0-1,1-1 1,-1 1 0,0 0 0,0 0-1,0 0 1,0-1 0,1 1-1,-1 0 1,0-1 0,0 1-1,0 0 1,0 0 0,0-1-1,0 1 1,20-31-1827</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16.775"/>
    </inkml:context>
    <inkml:brush xml:id="br0">
      <inkml:brushProperty name="width" value="0.05" units="cm"/>
      <inkml:brushProperty name="height" value="0.05" units="cm"/>
    </inkml:brush>
  </inkml:definitions>
  <inkml:trace contextRef="#ctx0" brushRef="#br0">124 0 20812,'0'2'3721,"-7"31"-2352,-1-5-1,-5 16-512,1 12-192,-2 19-336,-2 9-136,1 4-88,1-2 32,1-18-1264,1-15 1168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4.638"/>
    </inkml:context>
    <inkml:brush xml:id="br0">
      <inkml:brushProperty name="width" value="0.025" units="cm"/>
      <inkml:brushProperty name="height" value="0.025" units="cm"/>
    </inkml:brush>
  </inkml:definitions>
  <inkml:trace contextRef="#ctx0" brushRef="#br0">1 0 12588,'0'0'14029,"23"71"-14798,-3-48-1697,-1-4-2691,4-3-4516</inkml:trace>
  <inkml:trace contextRef="#ctx0" brushRef="#br0" timeOffset="1">364 146 4869,'0'0'23830,"-42"80"-22196,12-39-545,-4 3-353,2 0-415,1-1-225,5-7-96,5-7-320,9-11-802,5-8-255,6-14-3395,1-17-353,0-10-3171</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489"/>
    </inkml:context>
    <inkml:brush xml:id="br0">
      <inkml:brushProperty name="width" value="0.05" units="cm"/>
      <inkml:brushProperty name="height" value="0.05" units="cm"/>
    </inkml:brush>
  </inkml:definitions>
  <inkml:trace contextRef="#ctx0" brushRef="#br0">5 240 21293,'-1'-3'226,"0"-1"0,0 0 0,1 1 0,-1-1 0,1 0 0,0 1 0,0-1 0,0 0 0,1 1 0,-1-1 0,1 0 0,0 1 0,0-1 0,0 1 0,0-1 0,1 1 0,-1 0 0,1-1 0,0 1 0,0 0 0,4-4 0,-3 2-200,1 1 0,0 0 1,0 0-1,0 0 0,0 0 1,1 1-1,-1-1 0,1 1 1,0 1-1,0-1 1,0 0-1,0 1 0,9-2 1,-13 4-30,0 0 1,-1 0 0,1 0-1,0 0 1,0 0-1,-1 0 1,1 0 0,0 1-1,0-1 1,-1 0 0,1 0-1,0 1 1,-1-1-1,1 1 1,0-1 0,-1 0-1,1 1 1,-1-1 0,1 1-1,-1 0 1,1-1-1,-1 1 1,1-1 0,-1 1-1,1 0 1,-1-1-1,0 1 1,1 0 0,-1-1-1,0 1 1,0 0 0,0 0-1,1-1 1,-1 1-1,0 0 1,0 0 0,0-1-1,0 1 1,-1 1 0,2 32-16,-2-34 19,-15 100 120,9-69-19,-4 55 0,11-82-96,-1 8 9,1 0-1,0 0 0,1 0 1,4 19-1,-5-29-13,0 0 0,1 0 1,-1 0-1,1 0 0,0 0 0,-1-1 0,1 1 1,0 0-1,0 0 0,0-1 0,0 1 0,1-1 1,-1 1-1,0-1 0,1 1 0,-1-1 0,1 0 1,-1 1-1,1-1 0,0 0 0,-1 0 1,1 0-1,0-1 0,0 1 0,0 0 0,-1-1 1,1 1-1,0-1 0,0 1 0,0-1 0,0 0 1,0 0-1,0 0 0,0 0 0,4-1 0,1-1 9,-1 0 0,1 0 1,-1-1-1,1 0 0,-1-1 0,0 1 0,0-1 0,0 0 0,-1-1 0,1 1 0,-1-1 0,0 0 0,0-1 0,-1 1 0,5-8 0,5-7 59,-1-1 0,-1 0 1,11-25-1,-14 21 197,0 0 0,-2-1 0,8-47 0,-15 69-201,1 7-83,6 59-69,-6-43 96,1-1 0,1 1-1,1-1 1,0 0 0,1 0 0,8 17-1,-11-32-8,0 0 0,0 1 0,0-1 0,1 0 0,-1-1 0,1 1 0,0 0-1,0-1 1,0 1 0,0-1 0,0 0 0,0 0 0,1 0 0,-1 0 0,1-1 0,-1 0-1,8 2 1,-9-2 5,-1-1-1,1 1 0,0-1 1,0 0-1,0 0 1,0 0-1,0 0 0,0 0 1,0-1-1,0 1 0,-1 0 1,1-1-1,0 1 1,0-1-1,0 0 0,-1 0 1,1 0-1,0 0 1,-1 0-1,1 0 0,-1 0 1,1 0-1,-1 0 0,0-1 1,1 1-1,-1-1 1,0 1-1,0-1 0,0 1 1,0-1-1,0 0 1,0 0-1,0 1 0,-1-1 1,1 0-1,0-3 0,3-20 85,-1 1 0,-2-1 0,0 0 0,-2 0-1,0 0 1,-6-25 0,5 43 39,-1 12-52,1 24-36,2-26-42,0 0-1,0 0 0,0 0 0,1-1 0,0 1 1,0 0-1,-1 0 0,1-1 0,3 5 1,-4-6 2,1 0 0,-1 0 0,1-1 0,0 1 0,-1 0 0,1-1-1,0 1 1,-1-1 0,1 1 0,0-1 0,0 1 0,0-1 0,-1 1 0,1-1 0,0 0 0,0 0 0,0 1 0,0-1 0,0 0 0,0 0 0,0 0 0,-1 0 0,1 0 0,0 0 0,0 0 0,0 0 0,0 0 0,0 0 0,0-1 0,0 1 0,-1 0 0,2-1 0,0 0 3,-1 0 1,1 1-1,0-1 1,-1 0-1,0 0 1,1-1-1,-1 1 0,1 0 1,-1 0-1,0-1 1,0 1-1,0-1 0,0 1 1,0-1-1,0 1 1,0-1-1,-1 1 1,1-1-1,0 0 0,-1 1 1,1-3-1,2-38 178,-3 38-153,0 3 15,6-15-5,-4 12-30,8-7-68,-10 11 60,0 0-1,1 0 1,-1 0 0,1 0 0,-1 0 0,1 0 0,-1 0 0,1 1 0,-1-1-1,1 0 1,-1 0 0,0 0 0,1 0 0,-1 0 0,1 1 0,-1-1 0,0 0-1,1 0 1,-1 1 0,1-1 0,-1 0 0,0 1 0,0-1 0,1 0 0,-1 1-1,0-1 1,1 0 0,-1 1 0,0-1 0,0 1 0,0-1 0,0 1 0,1-1-1,-1 0 1,0 1 0,0 0 0,6 15 0,-1 0 1,7 34-1,-11-46 0,-1 1 0,1-1 0,1 0 0,-1 1 0,1-1 0,-1 0 0,1 0 0,0 0 0,3 4 0,-4-7 0,0 0 0,0 0 0,0 0 0,0 0 0,0-1 0,0 1 0,0 0 0,0-1 0,1 1 0,-1-1 0,0 1 0,0-1 0,0 1 0,1-1 0,-1 0 0,0 0 0,0 1 0,1-1 0,-1 0 0,0 0 0,1 0 0,-1-1 0,0 1 0,0 0 0,1 0 0,-1-1 0,0 1 0,0-1 0,1 1 0,-1-1 0,0 1 0,0-1 0,0 0 0,0 1 0,1-3 0,9-4 9,-1-1-1,0-1 1,0 0-1,-1 0 0,-1-1 1,11-14-1,17-21 12,-23 22-17,-11 27-8,0 1 0,1-1 0,-2 1 1,1 0-1,0 0 0,-1 0 0,0 0 0,0 0 1,-1 9-1,6 50 27,-5-61-24,1 0-1,0 0 1,-1 0-1,1-1 1,0 1-1,1 0 1,-1-1-1,4 4 1,7-4 0,-4 0 2,-7-1 0,1 0 0,0-1 0,-1 1-1,1-1 1,0 1 0,0-1 0,0 0-1,-1 0 1,1 0 0,0 0 0,0-1 0,0 1-1,-1-1 1,1 0 0,0 0 0,-1 0-1,1 0 1,-1 0 0,1 0 0,-1-1-1,1 1 1,2-4 0,2-1 2,5-5 4,0 0 0,-1-1 0,0 0 0,-1-1 0,0 0 0,-1 0 1,13-26-1,-11 11 5,-1 0 0,-2-1 0,7-41 0,-14 68 9,-4 6-96,-2 3 68,1 1 0,0 0 0,1 0 0,-1 0 0,2 0 0,-1 1 1,1-1-1,0 1 0,1-1 0,0 1 0,0 16 0,1-13 9,1-1-1,0 1 1,0 0-1,1-1 1,0 0 0,1 1-1,1-1 1,8 21-1,-9-27 2,0 0-1,0-1 1,0 1-1,1 0 1,-1-1-1,1 0 1,0 0-1,0 0 1,1 0-1,-1-1 1,1 1-1,0-1 1,-1 0-1,2-1 1,-1 1-1,0-1 1,7 2-1,-11-4-37,0 0-1,0 1 1,0-1-1,0 0 1,0 0-1,1 0 1,-1-1-1,0 1 1,0 0 0,0 0-1,0-1 1,0 1-1,0 0 1,0-1-1,0 1 1,0-1-1,0 0 1,0 1-1,0-1 1,0 0 0,-1 1-1,1-1 1,0 0-1,0 0 1,-1 0-1,1 0 1,0 0-1,-1 0 1,1-1-1,13-22-1696</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6.627"/>
    </inkml:context>
    <inkml:brush xml:id="br0">
      <inkml:brushProperty name="width" value="0.05" units="cm"/>
      <inkml:brushProperty name="height" value="0.05" units="cm"/>
    </inkml:brush>
  </inkml:definitions>
  <inkml:trace contextRef="#ctx0" brushRef="#br0">7 0 24581,'-7'0'3249,"7"2"-3177,0 0-88,2-1-136,35 36-400,-13-28-1145</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359"/>
    </inkml:context>
    <inkml:brush xml:id="br0">
      <inkml:brushProperty name="width" value="0.05" units="cm"/>
      <inkml:brushProperty name="height" value="0.05" units="cm"/>
    </inkml:brush>
  </inkml:definitions>
  <inkml:trace contextRef="#ctx0" brushRef="#br0">80 268 11250,'0'0'10352,"-12"11"-7530,6-4-2669,2-3-86,0 0 0,0 1 0,0 0 0,1 0 0,-1 0 0,1 0 1,0 0-1,1 1 0,0-1 0,-3 8 0,-15 80 119,18-83-179,1-1 1,1 1 0,-1 0 0,2-1-1,-1 1 1,1 0 0,4 16 0,-4-25-2,-1 0 1,0 0-1,0 0 1,1 0-1,-1 0 1,1 0 0,-1 0-1,1 0 1,-1 0-1,1 0 1,0 0-1,-1 0 1,1 0-1,0 0 1,0-1-1,-1 1 1,1 0-1,0 0 1,0-1-1,0 1 1,0-1-1,0 1 1,0-1 0,1 1-1,0-1 13,-1 0 0,1 0 0,-1 0 0,1 0 0,-1-1 0,1 1 0,-1-1 0,0 1 0,1-1 0,-1 1 1,0-1-1,1 0 0,-1 1 0,0-1 0,2-2 0,5-4 126,0 0 0,-1-1 0,13-16 0,0-6 93,0-1 0,-2 0 1,-2-1-1,0-1 0,-3 0 0,0-1 0,-3 0 0,0-1 0,-3-1 1,-1 1-1,2-43 0,-7 65-168,0 10-54,-1 0 1,1 0-1,-1 0 1,0 0-1,0 0 1,0 0-1,-1 0 1,1 0-1,-1 0 1,1 0-1,-1 0 1,-2-4-1,3 6-16,-1 1 1,1 0-1,0 0 1,0 0-1,0-1 1,0 1-1,-1 0 0,1 0 1,0 0-1,0 0 1,0 0-1,-1 0 1,1-1-1,0 1 0,0 0 1,-1 0-1,1 0 1,0 0-1,0 0 1,0 0-1,-1 0 0,1 0 1,0 0-1,0 0 1,-1 0-1,1 0 1,0 0-1,0 0 0,-1 0 1,1 0-1,0 1 1,0-1-1,0 0 1,-1 0-1,1 0 0,0 0 1,0 0-1,0 0 1,-1 1-1,1-1 1,0 0-1,0 0 0,0 0 1,0 1-1,-1-1 1,1 0-1,0 0 1,0 0-1,0 1 0,0-1 1,0 0-1,0 0 1,0 0-1,0 1 1,0-1-1,0 0 0,-6 17-13,-9 47-2,3 2-1,-6 103 1,17-159 15,0 0 0,1 1 0,1-1 0,-1 0-1,2 0 1,-1 0 0,1 0 0,1 0 0,0 0-1,0 0 1,1-1 0,10 18 0,-13-25-3,1 1 0,0-1-1,0 0 1,0 0 0,0 0 0,0-1 0,0 1 0,0 0 0,1-1 0,-1 0 0,1 1 0,-1-1-1,1 0 1,-1 0 0,1-1 0,0 1 0,-1 0 0,1-1 0,0 1 0,0-1 0,-1 0 0,1 0 0,0 0-1,0-1 1,5 0 0,5-2-4,0-1 0,0 0 0,-1-1-1,14-6 1,-24 10 8,30-14 3,57-36 0,-80 46 3,0-2-1,-1 1 1,0-1-1,0 0 1,-1 0-1,0-1 1,0 0-1,-1-1 1,0 1-1,-1-1 1,6-11-1,-10 19-4,-1 0-1,0 1 1,1-1 0,-1 0-1,1 1 1,-1-1-1,0 0 1,0 0-1,1 1 1,-1-1-1,0 0 1,0 0 0,0 0-1,0 1 1,0-1-1,0 0 1,0 0-1,0 1 1,0-1-1,0 0 1,0 0 0,-1 0-1,1 1 1,0-1-1,0 0 1,-1 1-1,1-1 1,-1 0-1,1 0 1,0 1 0,-1-1-1,1 1 1,-1-1-1,0 1 1,1-1-1,-1 0 1,0 0-1,-1 1-3,1 0 0,-1 0-1,1 0 1,0 0 0,-1 1-1,1-1 1,-1 0 0,1 0-1,0 1 1,-1-1 0,1 1-1,0-1 1,-1 1 0,1 0-1,0 0 1,0-1 0,0 1-1,0 0 1,0 0 0,0 0-1,0 0 1,-1 2 0,-5 4-6,0 1 1,1 1-1,0-1 1,1 1-1,0 0 1,0 1-1,1-1 0,0 1 1,1-1-1,0 1 1,0 0-1,1 1 1,-1 9-1,3-19 7,0 0 0,0-1 0,0 1-1,0 0 1,0 0 0,0-1-1,0 1 1,1 0 0,-1-1 0,0 1-1,0 0 1,0-1 0,1 1 0,-1-1-1,0 1 1,1 0 0,-1-1-1,1 1 1,-1-1 0,0 1 0,1-1-1,-1 1 1,1-1 0,0 1 0,-1-1-1,1 1 1,1-1-2,-1 1 0,0-1 0,0 0 0,1 0 0,-1 0 0,0 0 0,0 0 0,1 0-1,-1 0 1,0 0 0,0-1 0,1 1 0,1-1 0,6-3-11,-1 0-1,1 0 1,9-7-1,-12 7 16,14-8 0,-1 2 0,2 0 0,-1 1 0,1 0 0,1 2 0,32-7 0,-47 13-5,0 0 0,0 0 0,0 1 0,-1-1 0,1 1-1,0 1 1,0 0 0,0 0 0,0 0 0,0 0 0,0 1 0,-1 1-1,1-1 1,-1 1 0,0 0 0,1 0 0,-1 1 0,-1-1 0,1 2-1,-1-1 1,1 0 0,-1 1 0,0 0 0,-1 0 0,5 7 0,-3-4-8,-1 1-1,0-1 1,-1 2 0,6 15 0,-8-21 15,-1 1 0,0 0 0,0-1-1,0 1 1,0 0 0,-1 0 0,0 0 0,0 0-1,0 0 1,-1 0 0,0 5 0,1-10 1,0 0 1,0 0-1,0 1 1,0-1-1,0 0 1,0 1-1,0-1 1,0 0-1,-1 0 1,1 1-1,0-1 1,0 0-1,0 0 1,0 1-1,0-1 0,0 0 1,-1 0-1,1 0 1,0 1-1,0-1 1,0 0-1,-1 0 1,1 0-1,0 0 1,0 1-1,-1-1 1,1 0-1,0 0 1,0 0-1,-1 0 1,1 0-1,0 0 1,-6-6 142,-2-15 61,-2-28-44,2-1 0,2 0 1,0-57-1,6 98-148,0-1-1,3-18 1,-3 27-25,0 0 1,1 0 0,-1 0-1,0 0 1,0 0-1,1 0 1,-1 1-1,1-1 1,-1 0 0,1 0-1,-1 0 1,1 0-1,-1 1 1,1-1-1,0 0 1,-1 1 0,2-2-1,-1 2-17,-1 0-1,1 0 1,0 0-1,0 0 1,-1 0 0,1 0-1,0 0 1,0 0-1,-1 0 1,1 1-1,0-1 1,-1 0 0,1 0-1,0 1 1,-1-1-1,1 0 1,0 1-1,-1-1 1,1 1-1,-1-1 1,1 1 0,-1-1-1,1 1 1,-1-1-1,1 1 1,0 1-1,17 20-1630,5 9-819</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7.965"/>
    </inkml:context>
    <inkml:brush xml:id="br0">
      <inkml:brushProperty name="width" value="0.05" units="cm"/>
      <inkml:brushProperty name="height" value="0.05" units="cm"/>
    </inkml:brush>
  </inkml:definitions>
  <inkml:trace contextRef="#ctx0" brushRef="#br0">3 438 22109,'0'0'73,"0"0"0,0 0 1,0 0-1,-1 0 1,1 0-1,0 1 0,0-1 1,0 0-1,0 0 0,0 0 1,-1 0-1,1 0 0,0 0 1,0 1-1,0-1 1,0 0-1,0 0 0,0 0 1,0 0-1,0 1 0,-1-1 1,1 0-1,0 0 0,0 0 1,0 1-1,0-1 1,0 0-1,0 0 0,0 0 1,0 1-1,0-1 0,0 0 1,0 0-1,0 0 0,0 0 1,1 1-1,-1-1 1,0 0-1,0 0 0,0 0 1,0 1-1,0-1 0,0 0 1,0 0-1,1 0 0,10 7 611,17 0-760,-11-8 170,-1 0 1,1-1-1,-1-1 1,0-1-1,1 0 1,-1-1-1,-1 0 1,1-2-1,-1 0 1,0 0-1,-1-2 1,18-12-1,-26 17-8,-1-1-1,0 1 1,-1-1 0,1 0-1,-1-1 1,0 1 0,0-1-1,-1 1 1,1-1 0,-1 0-1,-1 0 1,1-1 0,-1 1-1,0 0 1,0-1-1,-1 0 1,0 1 0,0-1-1,-1 0 1,0 1 0,0-1-1,-2-11 1,2 17-75,0 0 1,0 0-1,0 0 1,-1 0-1,1 0 1,-1 0-1,1 0 0,-1 0 1,1 0-1,-1 0 1,1 0-1,-1 0 1,0 0-1,0 1 1,1-1-1,-1 0 0,0 1 1,0-1-1,0 0 1,0 1-1,0-1 1,0 1-1,0-1 0,0 1 1,0-1-1,0 1 1,0 0-1,0 0 1,0 0-1,0-1 1,0 1-1,0 0 0,0 0 1,-1 0-1,1 0 1,0 1-1,0-1 1,0 0-1,0 0 0,0 1 1,0-1-1,0 1 1,0-1-1,0 1 1,0-1-1,0 1 1,0-1-1,0 1 0,1 0 1,-1 0-1,-1 1 1,-5 4-14,1 0 0,1 1 0,-1-1 0,1 1-1,0 0 1,1 1 0,0-1 0,-6 15 0,-20 67-30,29-86 32,-12 48 3,2 0-1,2 1 1,-3 91 0,12-123-3,4 33 0,-3-47-2,0 1 0,0-1 0,1 1-1,0-1 1,0 0 0,1 0 0,5 10-1,-7-14 1,0-1-1,0 1 0,0 0 1,1-1-1,-1 1 1,1-1-1,-1 1 0,1-1 1,-1 0-1,1 0 0,0 0 1,0 0-1,0 0 1,-1 0-1,1 0 0,0 0 1,0-1-1,0 1 0,0-1 1,0 0-1,0 1 0,1-1 1,-1 0-1,0 0 1,0 0-1,0 0 0,0-1 1,0 1-1,0-1 0,0 1 1,0-1-1,0 0 1,0 1-1,0-1 0,-1 0 1,4-3-1,8-4-6,0-2-1,-1 0 1,0 0 0,-1-1-1,0 0 1,0-1 0,10-16-1,59-99-46,-79 126 55,25-46-360,-3 0 0,-1-2 0,29-98 0,-38 94-1825,13-100 0,-16 41-4959</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8.752"/>
    </inkml:context>
    <inkml:brush xml:id="br0">
      <inkml:brushProperty name="width" value="0.05" units="cm"/>
      <inkml:brushProperty name="height" value="0.05" units="cm"/>
    </inkml:brush>
  </inkml:definitions>
  <inkml:trace contextRef="#ctx0" brushRef="#br0">31 2 15419,'-2'-1'6275,"2"11"-3554,9 59-2137,-3 0 0,-5 103 0,-2-67-63,1-66-357,0 49 168,16 119 1,-16-203-326,1 1 0,0 0 0,0 0 1,0-1-1,1 1 0,0 0 0,0-1 1,3 6-1,-5-10-6,0 0 0,0 0 0,0 1 0,0-1 0,0 0 1,0 0-1,0 0 0,0 0 0,0 0 0,0 0 0,1 0 0,-1 0 0,0 1 1,0-1-1,0 0 0,0 0 0,0 0 0,0 0 0,0 0 0,0 0 0,1 0 1,-1 0-1,0 0 0,0 0 0,0 0 0,0 0 0,0 0 0,0 0 0,0 0 1,1 0-1,-1 0 0,0 0 0,0 0 0,0 0 0,0 0 0,0 0 0,0 0 0,0 0 1,1 0-1,-1 0 0,0 0 0,0 0 0,0 0 0,0 0 0,0 0 0,0 0 1,0 0-1,0-1 0,1 1 0,-1 0 0,0 0 0,2-9 43,-1-9 23,-3 1-35,-1 1 0,-1 0 0,-1 0 0,0 1-1,-1-1 1,-11-18 0,8 14 7,0 0 0,-10-37 0,18 52-43,0-1 0,0 0 0,1 1 0,0-1 0,0 0 0,0 1 0,1-1 1,0 0-1,0 1 0,0-1 0,1 1 0,-1-1 0,4-5 0,-1 3-12,1 0 1,-1 0-1,2 0 1,-1 1-1,1 0 1,0 0-1,11-10 1,-3 6-6,-1 1-1,2 0 1,-1 1 0,1 1 0,0 0-1,1 1 1,0 0 0,22-5 0,-30 10 17,1 0 0,-1 0 0,1 1 0,0 0 0,-1 1 0,1 0 1,0 0-1,0 1 0,12 2 0,-17-2 3,-1 0-1,0 0 1,1 1 0,-1-1-1,0 1 1,0 0 0,0 0-1,0 0 1,-1 0 0,1 1-1,0-1 1,-1 1 0,0-1-1,1 1 1,-1 0 0,0 0-1,-1 0 1,1 0 0,0 0-1,-1 0 1,0 1 0,1-1-1,-1 0 1,-1 1 0,1-1-1,0 6 1,1 5 8,-1 1 1,-1-1-1,-1 0 1,0 1-1,0-1 1,-5 16-1,-27 84 95,4-21 4,28-74-84,1-19-22,0 0-1,0 0 1,1 1 0,-1-1 0,0 0-1,0 0 1,1 0 0,-1 0-1,0 0 1,0 0 0,1 0 0,-1 0-1,0 0 1,0 0 0,1 0-1,-1 0 1,0 0 0,0 0 0,1 0-1,-1 0 1,0-1 0,0 1-1,1 0 1,-1 0 0,0 0 0,0 0-1,1 0 1,-1-1 0,0 1-1,0 0 1,0 0 0,1 0 0,-1-1-1,0 1 1,0 0 0,25-30-50,-23 28 47,71-115-8,-50 77 16,35-47 1,-58 86-7,26-26-141,-25 27 137,-1-1 0,0 1 0,1-1 0,-1 1 0,1 0 0,-1-1 0,1 1 0,0-1 0,-1 1 0,1 0 0,-1 0-1,1-1 1,0 1 0,-1 0 0,1 0 0,0 0 0,-1 0 0,1-1 0,-1 1 0,1 0 0,0 0 0,-1 0 0,1 0 0,0 1 0,-1-1 0,1 0 0,0 0-1,-1 0 1,1 1 0,0-1 0,-1 0 0,1 0 0,-1 1 0,1-1 0,-1 0 0,1 1 0,-1-1 0,1 1 0,-1-1 0,1 1 0,-1-1 0,1 1-1,-1-1 1,0 1 0,1 0 0,-1-1 0,0 1 0,0-1 0,1 1 0,-1 0 0,0-1 0,0 2 0,4 14-99,-2 0 1,0 0-1,0 0 1,-2 21-1,2 20 35,-1-45 61,1 21 34,2-1 1,15 59-1,-19-88-25,1-1-1,-1 0 1,1 0 0,0 0-1,0 0 1,0 1 0,0-1 0,0-1-1,0 1 1,1 0 0,-1 0 0,1 0-1,-1-1 1,1 1 0,0-1 0,-1 1-1,1-1 1,0 0 0,3 2 0,-3-2 7,1-1 1,-1 0 0,1 0 0,-1 0-1,1 0 1,-1 0 0,1 0 0,-1-1-1,0 1 1,1-1 0,-1 1-1,1-1 1,-1 0 0,0 0 0,1 0-1,-1-1 1,3-1 0,14-8 40,1-1 1,-2-1-1,1-1 1,-2 0-1,0-1 1,-1-1-1,0-1 1,15-22-1,-28 36-88,1-4 296,-5 6-221,1 0 0,-1 0 0,1 0 1,-1 0-1,0 0 0,1 0 1,-1 1-1,0-1 0,0 0 0,0 0 1,1 1-1,-1-1 0,0 1 0,-1-1 1,-12-7 83,9 5 56,-1 0-1,1 0 1,0-1 0,0 0-1,1 0 1,-8-7-1,11 10-249,1 1-1,0-1 0,-1 1 0,1-1 1,0 1-1,-1-1 0,1 1 0,0-1 1,0 1-1,0-1 0,-1 1 0,1-1 1,0 1-1,0-1 0,0 1 1,0-1-1,0 1 0,0-1 0,0 1 1,0-1-1,0 1 0,0-2 0,2-1-1786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141"/>
    </inkml:context>
    <inkml:brush xml:id="br0">
      <inkml:brushProperty name="width" value="0.05" units="cm"/>
      <inkml:brushProperty name="height" value="0.05" units="cm"/>
    </inkml:brush>
  </inkml:definitions>
  <inkml:trace contextRef="#ctx0" brushRef="#br0">110 104 24117,'-3'0'130,"0"0"-1,-1 0 1,1 0-1,0 0 0,0 1 1,0 0-1,0 0 1,0 0-1,0 0 1,1 0-1,-1 0 1,0 1-1,0-1 0,1 1 1,-4 2-1,3 0-122,-1 0-1,1-1 1,0 1-1,1 0 0,-1 1 1,1-1-1,-1 0 1,1 1-1,-1 6 0,-5 14-25,1 1 1,1 0-1,2 0 0,0 1 0,2-1 0,1 1 1,1-1-1,6 39 0,-6-64 21,1 5-1,0 1 0,0-1 0,5 13 0,-6-18 1,0 0 0,1 0 0,-1 0 0,0 0 0,1-1 0,-1 1 0,1 0 0,-1 0 1,1 0-1,-1-1 0,1 1 0,-1 0 0,1-1 0,0 1 0,-1 0 0,1-1 0,0 1 0,0-1 0,0 1 1,-1-1-1,1 1 0,0-1 0,0 0 0,0 1 0,0-1 0,0 0 0,0 0 0,-1 0 0,1 1 0,0-1 1,0 0-1,0 0 0,0-1 0,0 1 0,0 0 0,0 0 0,0 0 0,0 0 0,1-1 0,5-4 31,-1 0 0,1-1-1,-1 1 1,0-1 0,0 0-1,-1 0 1,0-1 0,6-9-1,-7 10-2,23-31 192,-2-2 1,-1 0-1,-3-1 0,-1-1 0,-2-2 0,-1 1 0,-3-2 0,12-59 0,-77 359-327,44-218 126,3-24-16,2 1 0,0-1 0,0 0 0,1 1 0,2 20 0,-1-34-13,0-1 1,0 1-1,0-1 1,0 0-1,0 1 0,0-1 1,0 1-1,0-1 1,0 0-1,0 1 1,0-1-1,1 1 1,-1-1-1,0 0 0,0 1 1,0-1-1,1 0 1,-1 1-1,0-1 1,0 0-1,1 1 1,-1-1-1,0 0 0,1 0 1,-1 1-1,0-1 1,1 0-1,-1 0 1,0 0-1,1 1 0,-1-1 1,1 0-1,-1 0 1,0 0-1,1 0 1,-1 0-1,1 0 1,-1 0-1,1 0 0,0 0 1,16-10-537,17-30-908,4-16-254</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29.455"/>
    </inkml:context>
    <inkml:brush xml:id="br0">
      <inkml:brushProperty name="width" value="0.05" units="cm"/>
      <inkml:brushProperty name="height" value="0.05" units="cm"/>
    </inkml:brush>
  </inkml:definitions>
  <inkml:trace contextRef="#ctx0" brushRef="#br0">148 0 12211,'-51'73'9043,"-6"9"-4886,50-70-3978,0 0 0,1 0 0,0 1 0,-7 25 0,13-36-157,5-3-30,0-1 0,0 1 0,-1-1 0,1 0 0,0 0-1,-1 0 1,1-1 0,-1 0 0,0 0 0,5-4 0,9-6 32,-6 6-14,0 1-1,0-1 1,0 2-1,0 0 1,1 0 0,0 1-1,0 1 1,14-2 0,-25 5-11,-1-1 0,1 1 0,0 0 0,-1 1 1,1-1-1,0 0 0,0 0 0,-1 1 0,1-1 1,-1 1-1,1-1 0,0 1 0,-1 0 0,1-1 1,-1 1-1,0 0 0,1 0 0,-1 0 0,0 0 1,3 3-1,-2-2-3,-1 1 0,1-1 0,-1 1 1,0 0-1,0-1 0,0 1 0,0 0 1,0 0-1,-1-1 0,1 1 0,0 4 0,-1 3 31,0-1-1,-1 0 1,1 0-1,-2 0 0,1 1 1,-6 15-1,3-15 151,0 0-1,-1-1 1,0 1-1,0-1 0,-1 0 1,0 0-1,-1-1 1,-14 15-1,15-18-95,0 0 0,0 0 1,0 0-1,-1-1 0,0 0 0,0-1 0,0 1 1,0-1-1,0 0 0,-1-1 0,1 0 0,-14 2 1,19-4-119,0 1 0,0-1 0,0 0 0,0 0 0,0 0 0,0 0 0,-1 0 1,1 0-1,0-1 0,0 1 0,0-1 0,0 1 0,0-1 0,0 0 0,0 0 1,1 1-1,-1-2 0,0 1 0,0 0 0,1 0 0,-1 0 0,-1-3 0,-6-14-1400</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1.077"/>
    </inkml:context>
    <inkml:brush xml:id="br0">
      <inkml:brushProperty name="width" value="0.05" units="cm"/>
      <inkml:brushProperty name="height" value="0.05" units="cm"/>
    </inkml:brush>
  </inkml:definitions>
  <inkml:trace contextRef="#ctx0" brushRef="#br0">69 140 12243,'-4'-31'5758,"-6"-76"3311,10 105-7865,1 9-979,1 40-193,-3 0 0,-2 1 0,-1-1 0,-3 0 0,-2-1 0,-23 73 0,30-110 38,7-17-24,8-16 7,7-22-24,2 1 0,2 1 1,2 1-1,2 2 0,40-47 1,-63 83-32,0-1 0,1 1 0,-1 1 0,1-1 0,0 1 0,0 0 0,12-6 0,-16 9-1,0 1 0,0-1 0,0 0 0,0 1 0,-1 0-1,1-1 1,0 1 0,0 0 0,0 0 0,0 0-1,0 0 1,0 0 0,0 1 0,0-1 0,0 1 0,0-1-1,-1 1 1,1 0 0,0-1 0,0 1 0,-1 0-1,1 0 1,0 0 0,-1 0 0,1 1 0,-1-1 0,1 0-1,-1 1 1,0-1 0,0 1 0,0-1 0,2 3 0,2 5-12,0 1 1,-1 0 0,1 0 0,-2 0 0,0 0-1,0 1 1,0 0 0,1 20 0,-2 4 16,-2 50 1,-4-34 94,3-48-9,4-5 60,9-11-54,-1 0 0,0-1 0,-1 0 0,-1-1 1,16-31-1,-6 11-48,59-100 30,-77 132-75,1 1-1,-1 0 1,0 1 0,0-1-1,1 0 1,-1 0-1,1 1 1,0-1 0,-1 0-1,1 1 1,0 0-1,0-1 1,3-1 0,-4 3-2,0 0 0,-1 0 0,1 0 0,0 0 0,-1 0 0,1 0 1,0 0-1,-1 0 0,1 0 0,0 1 0,-1-1 0,1 0 0,0 0 0,-1 0 0,1 1 1,-1-1-1,1 0 0,0 1 0,-1-1 0,1 1 0,-1-1 0,1 0 0,-1 1 1,0-1-1,1 1 0,-1-1 0,1 1 0,-1 0 0,1 0 0,1 4-6,0 0 1,0 0-1,0 0 0,-1 1 0,1-1 1,-1 1-1,-1-1 0,1 11 0,-1 22 45,-3 0 1,-1-1-1,-1 1 0,-21 71 0,25-106 67,8-4 43,2-3-166,0 0-1,0-1 1,0 0-1,-1 0 1,0-1-1,0 0 1,12-13-1,-6 7-283,4-1-588,3 2 1602</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008"/>
    </inkml:context>
    <inkml:brush xml:id="br0">
      <inkml:brushProperty name="width" value="0.05" units="cm"/>
      <inkml:brushProperty name="height" value="0.05" units="cm"/>
    </inkml:brush>
  </inkml:definitions>
  <inkml:trace contextRef="#ctx0" brushRef="#br0">1 232 12179,'0'-12'2002,"1"0"0,1 0 0,0 0-1,4-14 1,-2 13-1274,0 1 0,1-1 0,1 1 0,8-13 0,-10 17-662,1 2-1,0-1 1,0 1-1,0-1 1,1 2-1,0-1 1,10-7 0,-12 10-16,1 1 1,-1-1 0,0 1 0,1 0 0,0 0 0,0 0 0,0 1 0,-1-1 0,1 1 0,0 1 0,0-1 0,10 1 0,-11 0-46,0 0-1,-1 1 1,1 0 0,0 0-1,0 0 1,-1 1 0,1-1-1,-1 1 1,1 0 0,-1 0-1,1 0 1,-1 0 0,5 5-1,2 3 37,0 0 0,12 16 0,-13-15 10,-6-6-50,0-1 1,-1 1 0,0-1-1,1 1 1,-2 0-1,1 0 1,0 0-1,-1 0 1,0 0-1,0 1 1,-1-1 0,1 0-1,-1 0 1,0 1-1,-1-1 1,-1 10-1,-2 8 37,-2 1 0,-11 31 0,8-28 15,-1 4-9,1 1-1,2 0 0,-5 39 1,12-69-44,0 0 1,0-1-1,-1 1 1,1 0 0,1 0-1,-1-1 1,0 1 0,0 0-1,1-1 1,-1 1 0,1 0-1,-1-1 1,1 1-1,0 0 1,-1-1 0,1 1-1,2 1 1,-3-2 0,1-1-1,0 1 1,0-1-1,0 1 1,0-1 0,0 0-1,-1 1 1,1-1-1,0 0 1,0 0-1,0 1 1,0-1 0,0 0-1,0 0 1,0 0-1,0 0 1,0 0 0,0-1-1,0 1 1,0 0-1,0 0 1,1-1 0,5-2 11,1-1 0,-1 0 0,0 0 0,0 0 0,10-9 0,58-48 100,69-74 0,-130 122-101,-2-1 0,0-1 0,-1 1 1,0-2-1,-1 1 0,-1-2 0,13-31 0,-12 26 20,-8 18-25,0 0 0,0 1 0,-1-1 0,1 0 0,-1 0 0,0 0 1,0 0-1,1-7 0,8 69-109,-7 18 36,13 138 63,-15-205 13,-1-8-5,0 0 1,0 0 0,0 1-1,1-1 1,-1 0 0,0 1-1,1-1 1,-1 0 0,0 1 0,1-1-1,0 0 1,0 1 0,5-3 117,-3-1-91,0 0-1,1 0 0,-1 0 0,0 0 1,-1 0-1,1 0 0,0-1 0,-1 1 1,1-1-1,-1 0 0,0 0 1,0 0-1,3-5 0,20-50 368,-19 44-309,10-34 102,-2-1 0,-2 0-1,-2-1 1,6-77 0,-16 123-218,-1 24-68,-4 16 76,-1 1 1,-14 41-1,-9 48 98,29-121-79,0-1-1,0 0 1,0 0-1,0 0 1,0 0-1,1 0 1,0 0-1,0 0 1,0 0-1,1 0 1,2 6-1,3 2 1,0 0 0,10 13-1,10 15 27,-26-36-27,8 11 13,-9-14-14,0-1 1,0 1-1,1-1 1,-1 0 0,0 1-1,1-1 1,-1 0 0,0 1-1,1-1 1,-1 0-1,1 0 1,-1 1 0,0-1-1,1 0 1,-1 0 0,1 0-1,-1 0 1,1 0-1,-1 1 1,1-1 0,-1 0-1,0 0 1,1 0 0,-1 0-1,1 0 1,-1 0-1,1 0 1,-1-1 0,1 1-1,-1 0 1,1 0 0,-1 0-1,0 0 1,1-1-1,0 1 1,5-5 4,0 0-1,0-1 1,0 1-1,-1-1 1,0 0-1,0-1 1,-1 1-1,0-1 1,7-14-1,-2 4 6,4-10-3,2 0 0,28-38-1,-39 59-6,1 0-1,-1 0 0,1 1 0,1 0 0,-1 0 0,1 0 0,0 1 0,0 0 0,0 0 0,1 0 0,-1 1 0,1 0 0,0 0 0,0 1 0,0 0 0,9-2 0,-13 4 0,0-1-1,0 1 0,0 0 0,0 0 0,-1 0 0,1 0 0,0 1 0,0-1 0,0 1 0,0 0 1,0 0-1,0 0 0,0 0 0,-1 0 0,1 0 0,-1 1 0,1-1 0,-1 1 0,3 2 1,-2-1-3,-1 0 0,1 0 1,-1 0-1,0 1 0,0-1 1,-1 1-1,1-1 1,-1 1-1,1 0 0,-1-1 1,0 1-1,1 7 1,-1 6-1,-1 0 1,0 0 0,-1 1 0,-1-1 0,-4 21 0,-1-3 48,7-33-15,2-9-6,7-16 10,-1 0 0,-2-1 0,8-48 0,-12 58-19,-1 0-1,0-1 1,-1 1 0,-1 0 0,0 0 0,-1-1-1,-1 1 1,-6-20 0,8 31-28,-2 6-23,1 0 28,-1 1 0,1-1 1,0 1-1,0 0 0,0 0 1,1 0-1,-1 0 0,1 0 1,0 0-1,0 0 0,0 0 1,0 6-1,0 5 6,0 0-1,3 21 1,-2-35 4,0 1 0,0-1-1,0 0 1,0 0 0,0 0 0,0 0-1,0 0 1,1 0 0,-1 0-1,1 0 1,-1 0 0,1 0 0,-1 0-1,1 0 1,-1 0 0,1 0 0,0 0-1,-1 0 1,1-1 0,0 1 0,1 1-1,-1-2 0,0 1-1,0-1 0,0 0 0,0 0 0,1 0 1,-1 0-1,0 0 0,0 0 0,0 0 0,0 0 1,0 0-1,0 0 0,0 0 0,0-1 0,0 1 1,0 0-1,2-2 0,4-2-6,0 0 0,0-1 0,0 0 1,10-10-1,11-12 16,-1-1 0,-2-1 1,31-48-1,-55 76-9,-1 0 1,1 0-1,0-1 1,-1 1-1,1 0 0,0 1 1,0-1-1,0 0 1,0 0-1,0 0 0,0 0 1,0 1-1,0-1 0,0 0 1,2 0-1,-3 1-1,1 0-1,-1 0 0,1 0 1,-1 0-1,0 1 0,1-1 0,-1 0 1,1 0-1,-1 1 0,0-1 1,1 0-1,-1 0 0,0 1 1,1-1-1,-1 0 0,0 1 1,0-1-1,1 0 0,-1 1 1,0-1-1,0 0 0,0 1 1,1-1-1,-1 1 0,0-1 1,0 0-1,0 1 0,0-1 1,0 1-1,2 9-45,-1-1 0,-1 1 0,0 10 0,0-9 25,-1 67-104,-1-47 131,2 0-1,1 0 1,7 46 0,-8-76-5,0 0 1,0 0 0,0 0 0,0-1-1,1 1 1,-1 0 0,0 0 0,0 0-1,1-1 1,-1 1 0,1 0 0,-1 0-1,1-1 1,-1 1 0,1 0 0,-1-1-1,1 1 1,-1 0 0,1-1 0,0 1-1,0-1 1,1 1 0,-2 0-1,1-1 1,0-1 0,0 1 0,0 0-1,-1 0 1,1 0 0,0 0-1,0 0 1,-1-1 0,1 1 0,0 0-1,0-1 1,-1 1 0,1-1-1,0 1 1,-1-1 0,1 1-1,0-1 1,0 0 0,6-7 2,-1 1-1,0-1 1,6-11 0,-6 10 8,15-22 27,19-39 1,-35 60-45,0 0 0,-1-1 0,0 1 0,-1-1 0,0 0 0,-1 0 0,0 0 0,0-13 0,-14 160-447,1-13-2271,9-95 856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535"/>
    </inkml:context>
    <inkml:brush xml:id="br0">
      <inkml:brushProperty name="width" value="0.05" units="cm"/>
      <inkml:brushProperty name="height" value="0.05" units="cm"/>
    </inkml:brush>
  </inkml:definitions>
  <inkml:trace contextRef="#ctx0" brushRef="#br0">117 432 22525,'-6'0'244,"1"1"0,0 0 0,0 0 0,0 0 0,0 1 0,0-1 0,-9 6 0,11-5-241,0 0 0,1 0 0,-1 0-1,1 1 1,0-1 0,0 1 0,0-1-1,0 1 1,0 0 0,0 0 0,1 0-1,-1 0 1,-1 5 0,-5 18-32,0 0-1,2 0 1,1 1 0,1 0-1,1 0 1,1 41 0,3-65 27,-1 0 1,0 0-1,0 0 1,1 0-1,0-1 1,0 1-1,0 0 1,1 4-1,-1-7 9,-1 1-1,1 0 0,-1 0 0,1-1 0,-1 1 0,1 0 0,-1-1 0,1 1 0,0-1 0,-1 1 0,1-1 0,0 1 0,0-1 0,-1 1 0,1-1 0,0 0 0,0 1 0,0-1 0,-1 0 0,2 0 0,1 0 27,0 0-1,-1-1 1,1 0-1,0 1 1,-1-1 0,1 0-1,-1 0 1,1-1-1,-1 1 1,0 0 0,1-1-1,-1 0 1,0 1-1,0-1 1,0 0 0,0 0-1,3-4 1,20-26 420,-2-1 0,0-1 0,21-47 0,-27 51-224,6-14 126,-1-2 0,-2 0-1,15-54 1,-27 72-232,-1-1 0,-2 0 0,-1 0 1,-1 0-1,-1 0 0,-5-52 0,3 79-121,0 0-1,0 0 1,0 1 0,0-1-1,-1 0 1,1 1 0,-1-1-1,1 0 1,-1 1 0,0-1-1,0 0 1,0 1 0,-1-3-1,2 4-2,0 0-1,-1 0 0,1 0 1,0 0-1,-1-1 1,1 1-1,0 0 0,-1 0 1,1 0-1,0 0 1,-1 0-1,1 0 0,0 0 1,-1 0-1,1 0 1,0 0-1,-1 0 0,1 0 1,-1 0-1,1 0 1,0 0-1,-1 1 0,1-1 1,0 0-1,0 0 1,-1 0-1,-13 14-77,-8 16-28,-27 53 0,22-37 69,1-2 50,8-17 7,2 0 1,1 1-1,1 1 1,-13 40 0,26-68-22,0 1 0,1 0 0,0 0 0,-1 0 1,1 0-1,0 0 0,0 0 0,0 0 1,0 0-1,0-1 0,1 4 0,-1-4-2,1 0-1,-1-1 1,1 1-1,0 0 1,-1 0-1,1-1 1,0 1-1,-1 0 1,1-1 0,0 1-1,0-1 1,0 1-1,0-1 1,0 1-1,0-1 1,-1 1-1,1-1 1,0 0-1,0 0 1,0 1-1,0-1 1,0 0 0,0 0-1,0 0 1,2 0-1,10 0-16,0-1-1,0 0 1,0-1 0,17-4-1,-18 3 18,0 0 0,-1 1 0,1 1 0,0 0 0,0 1 0,17 1 0,-26-1-13,-1 1-1,1 0 0,-1 0 0,0 0 0,1 0 0,-1 0 0,0 0 0,1 0 0,-1 1 0,0-1 0,0 1 0,0 0 0,0 0 0,0-1 0,-1 1 0,1 0 0,0 1 0,-1-1 0,0 0 0,1 0 0,-1 1 0,0-1 0,0 0 1,0 1-1,-1-1 0,1 1 0,0 4 0,1 8-83,-1 0-1,0 0 1,-3 28 0,1-11 99,1-24-92,0 0 0,1 0 0,0 0-1,3 15 1,-4-22 49,1-1 0,-1 1 0,0-1-1,0 1 1,0-1 0,1 1 0,-1 0 0,0-1-1,0 1 1,1-1 0,-1 1 0,1-1 0,-1 1-1,0-1 1,1 0 0,-1 1 0,1-1 0,-1 1-1,1-1 1,-1 0 0,1 1 0,-1-1 0,1 0-1,-1 0 1,1 0 0,0 1 0,-1-1-1,1 0 1,-1 0 0,1 0 0,0 0 0,-1 0-1,1 0 1,0 0 0,-1 0 0,1 0 0,-1 0-1,1 0 1,0-1 0,-1 1 0,1 0 0,-1 0-1,1-1 1,-1 1 0,1 0 0,-1-1 0,2 0-1,17-12-1578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5.011"/>
    </inkml:context>
    <inkml:brush xml:id="br0">
      <inkml:brushProperty name="width" value="0.025" units="cm"/>
      <inkml:brushProperty name="height" value="0.025" units="cm"/>
    </inkml:brush>
  </inkml:definitions>
  <inkml:trace contextRef="#ctx0" brushRef="#br0">1 0 17296,'0'0'10666,"0"51"-8616,10-21-672,5 3-481,8 0-417,8-1-480,8 0 0,2-5-288,7-8-2499,0-5-4292,6-9-12139</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3.706"/>
    </inkml:context>
    <inkml:brush xml:id="br0">
      <inkml:brushProperty name="width" value="0.05" units="cm"/>
      <inkml:brushProperty name="height" value="0.05" units="cm"/>
    </inkml:brush>
  </inkml:definitions>
  <inkml:trace contextRef="#ctx0" brushRef="#br0">1 0 24453,'0'0'2049,"8"0"-1857,19 4-168,15 1-56,9 0-88,6 2-1041</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4.766"/>
    </inkml:context>
    <inkml:brush xml:id="br0">
      <inkml:brushProperty name="width" value="0.05" units="cm"/>
      <inkml:brushProperty name="height" value="0.05" units="cm"/>
    </inkml:brush>
  </inkml:definitions>
  <inkml:trace contextRef="#ctx0" brushRef="#br0">23 0 19724,'0'0'1455,"-1"6"-196,-10 78-882,3 0 0,6 138 0,2-214-364,0-5 1,0 1 0,0-1 0,1 1 0,-1-1-1,1 1 1,0-1 0,-1 0 0,2 1 0,-1-1-1,0 0 1,1 0 0,-1 1 0,4 4 0,-4-8 9,0 1 1,-1-1-1,1 1 1,0-1-1,-1 0 1,1 1-1,0-1 1,-1 0-1,1 0 1,0 1-1,0-1 1,0 0-1,-1 0 1,1 0-1,0 0 1,0 0-1,-1 0 1,1 0-1,0 0 1,0 0-1,0-1 1,-1 1-1,1 0 1,0 0-1,-1-1 1,1 1-1,0 0 1,0-1-1,-1 1 1,1-1-1,-1 1 1,1-1-1,0 1 1,-1-1-1,1 1 1,-1-1-1,1 1 1,-1-1-1,1-1 1,23-31 771,-22 29-719,20-34 250,-1-1 0,-2-2 0,-2 0 0,-2 0 0,-1-2 0,-2 0 0,10-73 0,-30 234-690,3-78 361,-7 84 102,13-93-56,-1-31-43,0 1 1,0-1-1,0 1 1,0-1-1,0 1 0,0 0 1,0-1-1,0 1 1,0-1-1,1 1 0,-1-1 1,0 1-1,0-1 1,0 1-1,1-1 0,-1 0 1,0 1-1,1-1 1,-1 1-1,0-1 0,1 0 1,-1 1-1,0-1 1,1 1-1,-1-1 0,1 0 1,-1 0-1,1 1 0,-1-1 1,1 0-1,-1 0 1,1 0-1,-1 1 0,1-1 1,-1 0-1,1 0 1,-1 0-1,1 0 0,-1 0 1,1 0-1,-1 0 1,1 0-1,-1 0 0,1 0 1,-1-1-1,1 1 1,-1 0-1,1 0 0,-1 0 1,1 0-1,-1-1 1,1 1-1,0-1 0,6-6 15,1 0 0,-2 0 0,1-1 0,-1 0 0,0 0 0,0 0 0,6-16 0,-5 12 5,18-31 32,-2-1-1,20-57 1,-42 98-123,-2 7 10,0 1 0,0-1 0,0 1 0,-1-1 0,1 1 0,-1-1 0,-4 8 0,-3 6-55,-61 132 8,70-150 110,-6 17 36,6-16-39,0-1 1,0 0 0,0 1-1,0-1 1,0 0 0,0 1-1,0-1 1,0 1 0,1-1-1,-1 0 1,0 1 0,0-1-1,0 0 1,0 1 0,0-1-1,1 0 1,-1 1 0,0-1-1,0 0 1,1 0 0,-1 1-1,0-1 1,0 0 0,1 1 0,1-1-7,0 1 0,0-1 1,0 1-1,0-1 0,0 0 1,0 0-1,0 0 1,0 0-1,0 0 0,1-1 1,3 0-1,53-14-96,-42 10 97,0 1 1,34-5-1,-35 7 11,1 1 1,0 1-1,0 1 0,-1 0 0,1 1 0,-1 1 1,1 0-1,-1 2 0,25 9 0,-39-13 207,-4-6 0,-92-201 1393,92 203-1613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122"/>
    </inkml:context>
    <inkml:brush xml:id="br0">
      <inkml:brushProperty name="width" value="0.05" units="cm"/>
      <inkml:brushProperty name="height" value="0.05" units="cm"/>
    </inkml:brush>
  </inkml:definitions>
  <inkml:trace contextRef="#ctx0" brushRef="#br0">192 1 23453,'-14'7'339,"-14"7"507,-48 33 0,69-42-861,1 0-1,0-1 1,0 2 0,1-1-1,-1 1 1,1 0 0,1 0-1,-1 0 1,1 1 0,0 0-1,0-1 1,1 1 0,-3 9-1,6-16-2,0 1 0,-1-1 0,1 1 1,0-1-1,0 1 0,-1-1 0,1 1 0,0-1 0,0 1 0,0 0 0,0-1 0,0 1 0,0-1 0,0 1 0,0-1 0,0 1 0,0 0 0,0-1 0,0 1 0,1-1 0,-1 1 0,0-1 0,0 1 0,1-1 0,-1 1 0,0-1 0,0 1 0,1-1 0,-1 1 0,0-1 0,1 0 0,-1 1 0,1-1 0,-1 0 0,1 1 0,-1-1 0,1 0 0,-1 1 0,1-1 0,-1 0 0,1 0 0,-1 0 0,1 1 0,-1-1 0,1 0 1,-1 0-1,1 0 0,0 0 0,-1 0 0,1 0 0,-1 0 0,1 0 0,-1 0 0,1 0 0,-1-1 0,1 1 0,0 0 0,-1 0 0,1-1 0,8-1 32,-1-1 0,0 0 0,10-5 0,-5 2-97,-4 3 80,0 0 0,1 0 0,-1 1 0,1 0 0,0 1 0,0 0 0,-1 0 0,1 1 0,0 0 0,16 4 0,-22-4 3,0 1-1,0 0 1,0 0 0,0 1 0,0-1-1,-1 1 1,1 0 0,0 0 0,-1 0-1,0 0 1,1 1 0,-1 0 0,0-1-1,0 1 1,0 0 0,-1 0 0,1 1-1,-1-1 1,1 1 0,-1-1 0,0 1-1,-1-1 1,1 1 0,-1 0 0,1 0-1,-1 0 1,1 8 0,-2-7 56,1-1 1,-1 1-1,0-1 1,0 1-1,-1 0 1,1-1-1,-1 1 1,0-1-1,0 1 0,-1-1 1,1 0-1,-1 1 1,0-1-1,0 0 1,0 0-1,-1 0 1,1-1-1,-1 1 1,0 0-1,0-1 1,0 0-1,-6 5 0,3-4 75,0 0-1,0 0 0,-1 0 1,0-1-1,1 0 0,-1 0 1,0 0-1,0-1 0,0 0 1,-1-1-1,1 0 1,0 0-1,-11 0 0,-29-1-1109,29-3-292</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572"/>
    </inkml:context>
    <inkml:brush xml:id="br0">
      <inkml:brushProperty name="width" value="0.05" units="cm"/>
      <inkml:brushProperty name="height" value="0.05" units="cm"/>
    </inkml:brush>
  </inkml:definitions>
  <inkml:trace contextRef="#ctx0" brushRef="#br0">159 519 21069,'-13'10'136,"1"-1"1,0 1 0,0 1 0,1 0 0,0 1 0,1 0 0,0 1 0,1 0 0,0 1-1,1-1 1,1 1 0,0 1 0,1 0 0,1 0 0,0 0 0,-5 27 0,8-16 154,5-15 43,-3-11-317,0 1 0,0-1 1,0 0-1,1 0 1,-1 0-1,0 0 1,0 0-1,0 0 1,1 0-1,-1 1 0,0-1 1,0 0-1,1 0 1,-1 0-1,0 0 1,0 0-1,1 0 1,-1 0-1,0 0 1,0 0-1,1 0 0,-1 0 1,0 0-1,0-1 1,0 1-1,1 0 1,-1 0-1,0 0 1,0 0-1,1 0 0,-1 0 1,0 0-1,0-1 1,0 1-1,0 0 1,1 0-1,-1 0 1,0 0-1,0-1 1,0 1-1,15-14 232,-2-1 0,0 0 0,0-1 1,12-22-1,40-79 240,-35 58-224,39-111-1,-58 138-183,-2 0 0,-2 0 0,-1-1 0,-1 0 0,0-50 0,-5 83-80,0-7 14,1 1 0,-1-1 0,-1 0 0,1 1 0,-1-1 0,0 0 0,-1 1 0,0 0 0,0-1 0,0 1 0,0 0 0,-7-10 0,8 15-13,1-1-1,-1 1 1,0 0-1,0 0 1,0 0-1,0 0 1,0 0 0,-1 1-1,1-1 1,0 0-1,0 0 1,-1 1 0,1-1-1,0 1 1,-1-1-1,1 1 1,0-1 0,-1 1-1,1 0 1,0 0-1,-1 0 1,1 0 0,-3 0-1,1 1-4,0-1-1,0 1 0,0 0 1,0 1-1,0-1 0,1 0 1,-1 1-1,0 0 1,1-1-1,-4 4 0,-6 6-23,2 0 0,-1 1 0,-11 18 0,20-28 26,-30 42-1,2 1 1,-45 91-1,73-131 5,-11 29 2,13-33-6,0 0-1,-1-1 1,1 1 0,0 0 0,0 0 0,-1-1 0,1 1 0,0 0 0,0 0 0,0 0 0,0-1 0,0 1 0,0 0 0,0 0 0,1 0-1,-1-1 1,0 1 0,0 0 0,1 0 0,-1-1 0,0 1 0,1 0 0,-1 0 0,0-1 0,1 1 0,-1-1 0,1 1 0,0 0 0,-1-1-1,1 1 1,-1-1 0,1 1 0,0-1 0,-1 1 0,1-1 0,1 1 0,4-1-5,1 0 1,-1 0 0,1 0-1,0-1 1,-1 0-1,0 0 1,1-1-1,11-4 1,11-2 13,-18 6-10,0 0 1,0 1 0,1 0 0,-1 0-1,0 1 1,0 1 0,1 0 0,18 5 0,-24-5-18,0 1 0,-1 0 1,0 1-1,1-1 1,-1 1-1,0 0 0,0 0 1,-1 0-1,1 1 1,-1 0-1,1 0 1,-1 0-1,0 0 0,-1 1 1,1-1-1,-1 1 1,0 0-1,5 10 0,-5-5-22,1 0 0,-2 0-1,1 0 1,-1 0-1,-1 0 1,0 1-1,0-1 1,-2 11-1,0-1-146,-1 1 1,-1-1-1,-6 22 0,-3-2-851</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5.950"/>
    </inkml:context>
    <inkml:brush xml:id="br0">
      <inkml:brushProperty name="width" value="0.05" units="cm"/>
      <inkml:brushProperty name="height" value="0.05" units="cm"/>
    </inkml:brush>
  </inkml:definitions>
  <inkml:trace contextRef="#ctx0" brushRef="#br0">118 112 18812,'-8'3'476,"1"1"0,-1 0 0,0 0 1,1 1-1,0 0 0,0 0 0,1 1 0,-1-1 0,-7 11 0,9-10-453,1 1 1,0-1-1,0 1 0,0 0 0,1 1 0,0-1 0,0 1 0,1-1 0,0 1 1,0 0-1,1 0 0,0-1 0,1 1 0,-1 0 0,1 0 0,2 8 0,-2-13-27,0 0 0,1 0 0,-1 0 0,1 0-1,0 0 1,0 0 0,0 0 0,0 0-1,0-1 1,1 1 0,3 5 0,-5-8 15,1 1-1,0 0 1,0-1 0,0 1 0,0 0 0,0-1 0,0 1 0,0-1 0,0 1 0,0-1 0,0 0 0,0 1 0,0-1 0,0 0 0,0 0 0,1 0 0,-1 0 0,0 0-1,0 0 1,0 0 0,0 0 0,0 0 0,0 0 0,0-1 0,1 1 0,-1-1 0,0 1 0,0 0 0,0-1 0,0 0 0,0 1 0,-1-1 0,1 0 0,2-1 0,5-4 186,1-2 0,-1 1 1,0-1-1,0 0 0,-1-1 1,6-10-1,36-60 684,-47 76-854,10-20 184,17-42-1,-25 54-152,0 0 1,-1-1 0,0 1-1,-1-1 1,2-22 0,-8 20 14,4 14-72,0-1-1,0 1 1,-1 0 0,1 0 0,0 0-1,0 0 1,-1 0 0,1 0 0,0 0 0,0 0-1,-1 0 1,1-1 0,0 1 0,0 0-1,-1 0 1,1 0 0,0 1 0,0-1 0,-1 0-1,1 0 1,0 0 0,-1 0 0,1 0 0,0 0-1,0 0 1,-1 0 0,1 0 0,0 1-1,0-1 1,-16 17-28,5 3 37,2-1 1,0 2-1,1-1 1,2 1-1,0 0 1,1 1-1,-3 30 1,7-50-11,1 0 0,0 0 0,0-1 0,0 1 0,0 0 0,0 0 0,1 0 0,-1 0 0,0 0 0,1 0 0,1 3 0,-2-5-1,0 1 1,1-1-1,-1 1 0,1-1 0,-1 1 0,0-1 0,1 0 0,-1 1 0,1-1 0,-1 0 0,1 1 0,-1-1 0,1 0 0,-1 0 0,1 1 0,0-1 0,-1 0 0,1 0 0,-1 0 0,1 0 0,-1 0 0,1 0 0,0 0 0,-1 0 0,2 0 0,3-1-15,-1-1 0,1 0 0,0 0 0,-1 0 0,1 0 0,-1-1 0,8-6 0,34-28-507,9-13-469</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373"/>
    </inkml:context>
    <inkml:brush xml:id="br0">
      <inkml:brushProperty name="width" value="0.05" units="cm"/>
      <inkml:brushProperty name="height" value="0.05" units="cm"/>
    </inkml:brush>
  </inkml:definitions>
  <inkml:trace contextRef="#ctx0" brushRef="#br0">114 1 21365,'0'0'2049,"-2"6"-1293,-9 22-542,3 2 0,0-1 0,-5 43 0,0-4 100,-4 10 136,-23 130 780,39-205-1215,1-1 0,0 1-1,0 0 1,0-1 0,0 1-1,0 0 1,0 0-1,1-1 1,-1 1 0,3 4-1,-3-6-10,0-1-1,0 1 0,1-1 0,-1 0 0,0 1 0,1-1 1,-1 0-1,0 0 0,1 1 0,-1-1 0,1 0 1,-1 0-1,0 1 0,1-1 0,-1 0 0,1 0 0,-1 0 1,1 0-1,-1 0 0,1 0 0,-1 0 0,0 0 1,1 0-1,-1 0 0,1 0 0,-1 0 0,1 0 0,-1 0 1,1 0-1,-1 0 0,1 0 0,-1-1 0,0 1 1,1 0-1,0-1 0,6-4 18,0 0 1,0 0-1,-1-1 1,0 0-1,7-8 1,28-31 55,-13 11-56,2 2 1,1 2-1,44-34 0,-69 60-40,-1 1 0,1-1-1,0 1 1,0 0 0,7-2-1,-12 4 10,0 1 0,0 0 0,-1-1-1,1 1 1,0 0 0,0 0 0,0 0 0,0 0-1,0 0 1,-1 0 0,1 0 0,0 0 0,0 0-1,0 0 1,0 1 0,-1-1 0,1 0 0,0 0-1,0 1 1,0-1 0,-1 1 0,1-1 0,0 0-1,-1 1 1,1 0 0,0-1 0,-1 1 0,1-1-1,-1 1 1,1 0 0,0-1 0,-1 1-1,0 0 1,1 0 0,-1-1 0,1 1 0,-1 0-1,0 0 1,0 0 0,1-1 0,-1 1 0,0 0-1,0 0 1,0 0 0,0 1 0,0 10-60,0 1 1,-1-1-1,0 0 0,-1 1 1,0-1-1,-1 0 1,-7 19-1,2-5 16,6-21 63,-35 112 37,30-99 43,-1-1 0,0 1 0,-1-2 0,-16 23 0,22-35-32,1-1-1,-1 0 1,0 0-1,0 0 1,0 0-1,0-1 1,0 1 0,-1-1-1,1 0 1,-1 0-1,0 0 1,1 0-1,-1-1 1,0 0-1,0 1 1,0-1 0,-6 0-1,4 0-67,0-1 1,0-1-1,-1 1 0,1-1 1,0 0-1,0 0 0,0-1 0,0 0 1,1 0-1,-10-5 0,-34-17-2060,30 13 364</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6:36.999"/>
    </inkml:context>
    <inkml:brush xml:id="br0">
      <inkml:brushProperty name="width" value="0.05" units="cm"/>
      <inkml:brushProperty name="height" value="0.05" units="cm"/>
    </inkml:brush>
  </inkml:definitions>
  <inkml:trace contextRef="#ctx0" brushRef="#br0">89 137 15675,'0'1'222,"1"0"0,0 0-1,-1 1 1,1-1 0,0 0-1,0 0 1,0 0 0,0 0-1,0 0 1,0 0 0,0 0-1,0-1 1,0 1 0,0 0 0,1-1-1,-1 1 1,0 0 0,1-1-1,-1 0 1,0 1 0,1-1-1,-1 0 1,0 0 0,1 1-1,-1-1 1,0 0 0,1 0-1,-1-1 1,0 1 0,1 0-1,-1 0 1,1-1 0,-1 1-1,0 0 1,0-1 0,1 0-1,-1 1 1,0-1 0,0 0 0,0 1-1,2-2 1,5-4 86,-1-1-1,0 1 1,0-1 0,11-13-1,-14 14-245,1 1-20,24-34 110,-27 37-146,-1 1 0,0-1 1,0 0-1,0 0 1,0 0-1,0 0 0,-1 0 1,1 0-1,-1 0 0,1 0 1,-1 0-1,1 0 0,-1 0 1,0 0-1,0-1 0,0 1 1,0 0-1,-1-3 0,0 4-4,1 0 0,-1 0-1,1 1 1,-1-1 0,0 0-1,1 1 1,-1-1 0,0 1-1,1-1 1,-1 1-1,0-1 1,0 1 0,0 0-1,1-1 1,-1 1 0,0 0-1,0-1 1,0 1 0,0 0-1,1 0 1,-1 0-1,0 0 1,0 0 0,0 0-1,0 0 1,0 0 0,0 0-1,1 0 1,-1 1 0,0-1-1,0 0 1,0 1 0,0-1-1,-1 1 1,-27 15-24,20-8 14,0 0-1,0 1 0,0 0 0,1 1 0,1-1 0,0 2 1,0-1-1,-5 12 0,-38 93 40,47-107-26,-7 16 9,1 1-1,1 0 1,1 0-1,-4 31 0,11-55-11,0 0-1,0 0 1,0 0-1,0 0 1,-1 0-1,1 0 0,0 0 1,1 0-1,-1 0 1,0 0-1,0 0 0,0 0 1,0 0-1,1-1 1,-1 1-1,1 0 0,-1 0 1,0 0-1,1 0 1,0 0-1,-1-1 1,1 1-1,-1 0 0,1 0 1,0-1-1,1 2 1,-1-1 2,1-1 1,-1 0 0,1 0 0,-1 0 0,1 0-1,-1 0 1,1 0 0,-1 0 0,1 0-1,-1 0 1,1-1 0,-1 1 0,0-1-1,1 1 1,2-2 0,6-3 34,1-1 0,-1-1 0,13-10 0,60-54 111,120-134 1,-178 178-141,5-4 2,-29 30-13,-1 1 1,1-1-1,0 1 1,0-1-1,-1 1 1,1-1-1,0 1 1,0-1-1,-1 1 1,1-1-1,0 1 1,0 0-1,0 0 1,0-1-1,0 1 1,-1 0-1,1 0 1,0 0-1,1 0 1,-1 0-1,-1 1-1,1-1 1,0 0-1,-1 0 1,1 1 0,-1-1-1,0 1 1,1-1-1,-1 0 1,1 1 0,-1-1-1,0 1 1,1-1-1,-1 1 1,0-1 0,1 1-1,-1-1 1,0 1-1,0-1 1,0 1 0,1 0-1,0 3-10,-1-1 1,1 1-1,-1 0 0,0-1 1,0 1-1,-1 6 0,-9 37-17,-2 0 0,-24 56 0,11-33 166,26-70-129,-1 0 1,1 0 0,-1 0 0,0 0-1,1 0 1,-1 0 0,1 0 0,-1 0 0,0 0-1,1 0 1,-1 0 0,1-1 0,-1 1-1,0 0 1,1 0 0,-1 0 0,0 0-1,1-1 1,-1 1 0,0 0 0,1 0 0,-1-1-1,0 1 1,0 0 0,1 0 0,-1-1-1,0 1 1,0 0 0,1-1 0,-1 0 0,65-79 347,23-26-243,-81 99-112,49-47 0,-50 49-4,0 0 1,0 1-1,0 0 1,1 0-1,0 0 1,0 1-1,12-4 0,-19 6 2,1 1-1,0 0 0,0 0 1,0-1-1,-1 1 0,1 0 1,0 0-1,0 0 0,0 0 1,-1 0-1,1 0 1,0 0-1,0 0 0,0 1 1,-1-1-1,1 0 0,0 0 1,0 1-1,-1-1 0,1 0 1,0 1-1,-1-1 0,1 1 1,0-1-1,-1 1 0,1-1 1,-1 1-1,1-1 0,-1 1 1,1 0-1,-1-1 0,1 1 1,-1 0-1,1-1 0,-1 1 1,0 0-1,1 0 0,-1-1 1,0 1-1,0 2 1,1 1-8,0 1 1,-1 0-1,0 0 1,0 0 0,-1 5-1,1-9 9,-7 46-4,-24 84 0,15-71 104,15-52-192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785"/>
    </inkml:context>
    <inkml:brush xml:id="br0">
      <inkml:brushProperty name="width" value="0.05" units="cm"/>
      <inkml:brushProperty name="height" value="0.05" units="cm"/>
    </inkml:brush>
  </inkml:definitions>
  <inkml:trace contextRef="#ctx0" brushRef="#br0">153 415 23541,'-1'-2'148,"0"1"-1,0 0 1,0 0 0,0 0-1,0 0 1,0 0 0,0 0-1,0 0 1,-1 0 0,1 1-1,0-1 1,-1 0 0,1 1-1,0-1 1,-1 1 0,1-1-1,0 1 1,-1 0 0,1 0-1,-1-1 1,1 1 0,-1 0-1,-2 1 1,2-1-56,0 1 1,0 0-1,-1 0 1,1 0-1,0 1 0,0-1 1,0 0-1,1 1 0,-1-1 1,0 1-1,0 0 0,1-1 1,-3 4-1,-4 7-36,0 1 1,1 0-1,-9 24 0,13-31 43,-6 18-90,0 0-1,1 1 1,2 0-1,0 0 1,2 1-1,1-1 1,1 1-1,1 0 1,3 40-1,-2-63-10,1 0-1,-1-1 1,0 1-1,1-1 1,0 1-1,-1-1 1,1 1-1,0-1 0,0 0 1,0 1-1,1-1 1,-1 0-1,1 0 1,-1 0-1,1 0 1,-1 0-1,3 2 0,-3-4 3,0 1-1,-1-1 0,1 0 0,0 0 0,0 1 1,-1-1-1,1 0 0,0 0 0,0 0 1,-1 0-1,1 0 0,0 0 0,0 0 0,-1 0 1,1 0-1,0 0 0,0 0 0,-1 0 0,1-1 1,0 1-1,0-1 0,1 0 2,0 0-1,0-1 1,0 1 0,0-1 0,0 1-1,0-1 1,-1 0 0,1 0 0,2-3-1,9-17 49,22-46 0,-22 42-27,17-29 1,-29 53-25,0 0 1,0 0-1,1 1 0,-1-1 1,0 0-1,1 1 0,-1 0 0,1-1 1,0 1-1,-1 0 0,1-1 1,0 1-1,2-1 0,-3 2-1,0 0 0,0 0 0,0-1 0,-1 1 0,1 0 0,0 0 0,0 0 0,0 0 0,0 1 0,-1-1 0,1 0 0,0 0-1,0 0 1,0 1 0,-1-1 0,1 0 0,0 1 0,0-1 0,-1 1 0,1-1 0,0 1 0,-1-1 0,2 2 0,1 2-11,0 0 0,0 1 0,0 0 0,0 0-1,-1 0 1,1 0 0,-2 0 0,4 10 0,11 51 3,-3 1-1,-3 0 1,-2 1-1,-3 110 1,-6-148 43,-7 45 1,6-67-15,1 1 1,-1-1-1,-1 0 0,0 1 0,0-1 1,0 0-1,-1-1 0,-1 1 1,-6 10-1,10-17-14,1 0 0,-1 0 1,0 0-1,1-1 0,-1 1 0,0 0 1,1 0-1,-1 0 0,0-1 0,0 1 1,0 0-1,0-1 0,0 1 1,0-1-1,0 1 0,0-1 0,0 0 1,0 1-1,0-1 0,0 0 0,0 0 1,0 0-1,0 1 0,0-1 0,0 0 1,0 0-1,0-1 0,0 1 1,0 0-1,0 0 0,0 0 0,0-1 1,0 1-1,0 0 0,0-1 0,0 1 1,0-1-1,0 0 0,0 1 0,0-1 1,0 0-1,1 1 0,-1-1 1,0 0-1,0 0 0,1 0 0,-1 1 1,0-2-1,-3-4 10,0 0-1,1 0 1,0-1 0,0 1 0,0-1-1,-1-7 1,-1-6-5,1 1-1,1-2 0,0 1 1,2 0-1,0 0 0,1-1 0,1 1 1,2 0-1,-1 0 0,2 0 1,1 0-1,0 1 0,9-20 1,-2 11-19,1 1 1,1 1 0,1 0-1,2 1 1,0 1-1,2 0 1,0 2 0,30-28-1,-33 36 9,25-32 0,-37 41 3,-1 1 1,0-1-1,0 1 1,0-1-1,-1 0 1,1 0 0,-1 0-1,-1 0 1,1-1-1,-1 1 1,1 0-1,-1-9 1,-1 12 33,-5 4-49,3 1 10,-1-1 0,1 1 1,-1 0-1,1-1 1,0 1-1,0 1 1,0-1-1,0 0 0,1 0 1,-1 1-1,1-1 1,0 1-1,0-1 0,0 1 1,1-1-1,-1 1 1,1-1-1,0 5 1,-1 15-10,3 38 0,-2-55 11,1 7-2,-1-3-2,0 1 1,1-1-1,0 1 1,1-1-1,1 1 1,-1-1-1,1 0 1,7 14-1,-10-23 4,1 0-1,0 0 0,0 0 1,-1 0-1,1 0 0,0-1 1,0 1-1,0 0 1,0 0-1,0-1 0,0 1 1,0 0-1,0-1 0,0 1 1,1-1-1,-1 1 0,0-1 1,0 0-1,0 1 1,1-1-1,-1 0 0,0 0 1,0 0-1,1 0 0,-1 0 1,0 0-1,0 0 1,1-1-1,-1 1 0,0 0 1,0-1-1,0 1 0,1 0 1,-1-1-1,1 0 1,4-2 4,-1-1 1,0 1-1,1-1 1,-2 0 0,1 0-1,4-5 1,7-9 9,0-2-1,-2 0 1,-1 0 0,0-1 0,-1-1-1,-2 0 1,0 0 0,9-32 0,4-28 27,13-84 0,-36 161-38,13-61 28,-4 0 0,2-80 0,-11 144-20,-7 8-18,0 2 8,0 0-1,1 1 1,0 0-1,0 1 1,1-1-1,0 1 1,1 0-1,0 0 0,-4 20 1,-5 30-25,2 1 0,3 0 1,3 0-1,4 79 0,1-125 23,1 0 0,0 0 0,1 0 0,1 0 0,8 25 0,-10-37 0,0 1 0,1 0 0,0-1 0,-1 1 1,1-1-1,0 0 0,1 0 0,-1 0 0,1 0 0,-1 0 0,1 0 0,0-1 1,0 1-1,0-1 0,0 0 0,1 0 0,-1 0 0,0 0 0,1 0 0,-1-1 0,1 1 1,0-1-1,0 0 0,-1-1 0,1 1 0,7 0 0,-3-1 4,0-1 0,0 0 0,0 0 0,0-1 1,0 0-1,-1-1 0,1 1 0,-1-1 0,0-1 0,0 1 0,0-1 0,0-1 0,11-8 0,-5 2 7,-1-1 0,0 1 1,-1-2-1,0 0 0,14-22 0,-11 10 4,0-2 0,-2 1 0,-1-1 0,-1-1 0,-2 0 0,9-46 1,-6-1 25,3-97 1,-13 133 2,-6-74 0,5 113-42,0 0 1,0 0-1,0 0 0,0 0 0,0 0 1,0 0-1,0 0 0,0 0 1,0 0-1,0 0 0,0 1 0,0-1 1,0 0-1,0 0 0,0 0 0,0 0 1,0 0-1,0 0 0,-1 0 1,1 0-1,0 0 0,0 0 0,0 0 1,0 0-1,0 0 0,0 0 1,0 0-1,0 0 0,0 0 0,0 0 1,-1 0-1,1 0 0,0 0 1,0 0-1,0 0 0,0 0 0,0 0 1,0 0-1,0 0 0,0 0 1,0 0-1,0 0 0,-1 0 0,1 0 1,0 0-1,0 0 0,0 0 0,0 0 1,0 0-1,0 0 0,0 0 1,0 0-1,0 0 0,0 0 0,0 0 1,0-1-1,0 1 0,0 0 1,-1 0-1,1 0 0,0 0 0,0 0 1,0 0-1,-4 9-10,2 13-2,1 0 0,1 1 1,3 32-1,0-24 4,3 44-1,3-1 0,4 0 0,3-1 0,47 133 0,-57-191 21,-1 0-1,-1 0 1,5 27 0,-10-42-11,1 1 1,0-1 0,0 0-1,0 0 1,0 0-1,0 1 1,-1-1 0,1 0-1,0 0 1,0 0 0,0 0-1,0 1 1,-1-1-1,1 0 1,0 0 0,0 0-1,-1 0 1,1 0 0,0 0-1,0 0 1,0 0 0,-1 1-1,1-1 1,0 0-1,0 0 1,-1 0 0,1 0-1,0 0 1,0 0 0,-1 0-1,1-1 1,0 1 0,0 0-1,-1 0 1,1 0-1,0 0 1,-1 0 0,-8-2 21,4-2-15,0 1 0,0-1 0,1 0 0,0 0 0,0 0 0,0 0-1,0-1 1,1 0 0,-4-5 0,-1-1 4,-31-48 32,3-2 1,-52-119-1,83 171-43,1-1 0,1 0 0,0 1 0,-4-22 0,7 31-2,0-1-1,0 0 0,0 0 1,0 1-1,0-1 0,0 0 0,0 0 1,0 1-1,0-1 0,0 0 1,1 0-1,-1 1 0,0-1 1,0 0-1,1 1 0,-1-1 1,0 0-1,1 1 0,-1-1 0,1 0 1,-1 1-1,1-1 0,-1 1 1,1-1-1,0 1 0,-1-1 1,1 1-1,-1 0 0,1-1 0,0 1 1,-1 0-1,1-1 0,0 1 1,0 0-1,-1 0 0,1 0 1,0-1-1,0 1 0,-1 0 0,1 0 1,1 0-1,4 1-12,0-1 0,0 1 0,0 0-1,8 3 1,-6-2 0,32 8-22,-11-3-328,-1-1 0,39 4 0,-44-12-1887,-9-4-2611</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9.894"/>
    </inkml:context>
    <inkml:brush xml:id="br0">
      <inkml:brushProperty name="width" value="0.05" units="cm"/>
      <inkml:brushProperty name="height" value="0.05" units="cm"/>
    </inkml:brush>
  </inkml:definitions>
  <inkml:trace contextRef="#ctx0" brushRef="#br0">6 1 16203,'-5'5'2649,"5"2"1000,17 9-3369,6 5-528</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468"/>
    </inkml:context>
    <inkml:brush xml:id="br0">
      <inkml:brushProperty name="width" value="0.05" units="cm"/>
      <inkml:brushProperty name="height" value="0.05" units="cm"/>
    </inkml:brush>
  </inkml:definitions>
  <inkml:trace contextRef="#ctx0" brushRef="#br0">303 132 19708,'0'-6'504,"-1"0"-1,1 1 1,-1-1-1,-1 0 1,1 1-1,-1-1 0,0 1 1,-4-8-1,5 11-342,0 0-1,-1 0 1,1 0-1,-1 0 1,1 1-1,-1-1 1,0 0-1,0 1 1,0-1-1,0 1 0,0 0 1,0 0-1,0 0 1,0 0-1,0 0 1,-1 0-1,1 0 1,0 1-1,-1-1 1,1 1-1,-1-1 1,-3 1-1,-1 1-44,0-1 0,0 1 0,0 0 0,0 1 0,0 0 0,1 0 0,-1 0-1,0 1 1,1 0 0,0 0 0,0 1 0,0 0 0,0 0 0,-6 6 0,1-1-100,0 1 0,1 1 0,0 0 0,1 0 0,-14 24 0,14-20-19,1 0 0,0 1 0,1 0 0,1 0 0,1 1 0,0-1 0,1 1 0,1 1 0,1-1 0,-1 27 0,8-11-13,-5-32 15,0 0 0,1-1 0,-1 1 0,0 0-1,0-1 1,0 1 0,1-1 0,-1 1 0,0 0 0,1-1 0,-1 1 0,1-1 0,-1 1 0,0-1 0,1 1 0,-1-1 0,1 1 0,-1-1 0,1 1 0,0-1 0,-1 0 0,1 1-1,-1-1 1,1 0 0,0 0 0,-1 1 0,1-1 0,0 0 0,-1 0 0,1 0 0,0 0 0,-1 0 0,1 0 0,0 0 0,-1 0 0,1 0 0,0 0 0,-1 0 0,1 0-1,0-1 1,-1 1 0,1 0 0,-1 0 0,1-1 0,0 1 0,-1 0 0,2-1 0,5-5 0,0 0 0,0-1 0,-1 1 0,0-1 0,0 0 0,0-1 0,-1 0 0,0 1 0,5-13 0,34-83 39,-41 96-37,15-48 33,20-115-1,-38 169-34,0 1 0,0 0 0,0 0 0,0-1 1,0 1-1,0 0 0,0 0 0,0-1 0,0 1 0,0 0 0,0 0 0,0 0 0,0-1 1,0 1-1,0 0 0,0 0 0,0-1 0,0 1 0,0 0 0,0 0 0,1-1 0,-1 1 0,0 0 1,0 0-1,0 0 0,0-1 0,0 1 0,1 0 0,-1 0 0,0 0 0,0 0 0,0 0 1,1-1-1,-1 1 0,0 0 0,0 0 0,1 0 0,-1 0 0,0 0 0,0 0 0,0 0 1,1 0-1,-1 0 0,0 0 0,1 0 0,2 5-18,2 16-8,-2 0 1,0 0-1,-2 39 1,1-13 9,1 25 6,-1-9 6,18 108 0,-20-171 5,1 7-1,1 0 0,0 0 0,0-1 0,4 10 0,-5-15 1,-1 0 0,0 0 0,1-1 0,-1 1 0,1 0 0,-1 0 0,1 0 0,-1-1 0,1 1 0,-1 0 0,1-1 0,0 1 0,-1 0 0,1-1 0,0 1 0,0-1 0,-1 1 0,1-1 0,0 0 0,0 1 0,0-1 0,0 0 0,-1 1 0,1-1 0,0 0 0,0 0 0,0 0 0,0 0 0,0 0 0,0 0 0,0 0 0,0 0 0,0 0 0,0 0 0,-1-1 0,1 1 0,0 0 0,0 0 0,0-1 0,0 1 0,-1-1 0,1 1 0,0-1 0,0 1 0,-1-1 0,2 0 0,3-4 0,-1 0 0,1 0 0,-1 0 0,0 0 0,0-1 0,-1 1 0,1-1-1,-1 0 1,4-12 0,1-6-131,6-31-1,-6 15-439,-2 0 0,2-59 0,-7-4 1658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16.243"/>
    </inkml:context>
    <inkml:brush xml:id="br0">
      <inkml:brushProperty name="width" value="0.025" units="cm"/>
      <inkml:brushProperty name="height" value="0.025" units="cm"/>
    </inkml:brush>
  </inkml:definitions>
  <inkml:trace contextRef="#ctx0" brushRef="#br0">956 93 1730,'-13'-13'4076,"-1"1"0,-26-19 0,32 26-3627,-1 0-1,1 1 0,-1 0 0,0 0 0,0 1 0,0 0 0,0 1 0,-1 0 0,1 0 0,-1 1 1,-13 0-1,4 1-196,0 1 0,0 0 1,1 2-1,-1 0 0,-28 9 0,6 3 326,-51 26 0,83-37-459,-39 20 817,-50 30 0,83-43-817,-1 0 1,2 1 0,0 0 0,0 1 0,1 1-1,-20 27 1,3 5 65,2 0-1,2 2 1,3 1-1,1 0 1,3 2-1,2 1 1,2 0 0,3 0-1,2 2 1,2-1-1,2 1 1,3 0-1,5 79 1,3-101-119,0 0 1,2-1-1,2 1 0,1-2 1,1 1-1,1-2 0,2 1 1,1-2-1,1 0 1,21 27-1,-10-19-56,1-1 0,2-2 0,1 0 0,2-3 0,0 0 1,65 41-1,-76-57-1,1-2 0,1-1 0,0-1 0,0-1 0,1-1 1,0-1-1,46 7 0,4-7 24,104-2-1,-155-6-10,0-2 0,0 0 0,0-2 0,0-1 0,-1 0 0,0-2-1,0-1 1,-1-1 0,0 0 0,0-2 0,-2-1 0,1 0 0,32-30-1,-20 14 45,-1-1-1,-1-2 0,-2-2 1,-2 0-1,-1-2 1,38-69-1,-36 50 123,-3-2 0,-2-1 1,-3-1-1,-2-1 0,-3-1 1,-3 0-1,-3 0 0,-2-1 1,-2-1-1,-7-103 0,0 141-127,-1 0-1,0 0 1,-2 0-1,-1 0 1,-1 1 0,-1 0-1,-2 1 1,0-1-1,-1 2 1,-1-1-1,-1 2 1,-1 0 0,-1 0-1,-1 2 1,0 0-1,-2 0 1,0 2-1,-1 0 1,-1 1 0,0 1-1,-1 1 1,-1 1-1,0 1 1,0 1-1,-47-16 1,33 16-563,-1 2 0,0 2 0,0 1 0,-49-1 0,51 6-479,1 2 1,0 1 0,-1 2-1,1 1 1,0 2 0,1 1-1,0 1 1,-43 20 0,9 4-8379</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0.855"/>
    </inkml:context>
    <inkml:brush xml:id="br0">
      <inkml:brushProperty name="width" value="0.05" units="cm"/>
      <inkml:brushProperty name="height" value="0.05" units="cm"/>
    </inkml:brush>
  </inkml:definitions>
  <inkml:trace contextRef="#ctx0" brushRef="#br0">0 3 16179,'2'-2'5723,"-2"2"-5607,4 10 983,5 21-1366,10 80 1987,10 221 0,-26-266-1231,-2-61-431,-1 1 13,0 0 0,0 0 0,1-1 0,3 10 0,-4-15-61,0 1 1,0 0-1,0-1 0,0 1 1,1 0-1,-1-1 1,0 1-1,1 0 1,-1-1-1,0 1 0,1-1 1,-1 1-1,1-1 1,-1 1-1,1-1 1,-1 1-1,1-1 0,-1 1 1,1-1-1,0 0 1,-1 1-1,1-1 1,0 0-1,-1 0 0,1 1 1,0-1-1,-1 0 1,1 0-1,0 0 1,-1 0-1,1 0 0,0 0 1,-1 0-1,1 0 1,0 0-1,0 0 1,-1 0-1,1 0 0,0-1 1,-1 1-1,1 0 1,0 0-1,-1-1 1,1 1-1,-1 0 0,2-2 1,10-6 64,0-1 0,-1-1 0,0 0 0,0 0 0,-1-1 0,10-14 0,-6 8-4,29-28 0,-34 37-61,0 1 0,1 1-1,13-8 1,-19 12-11,-1 0-1,1 0 1,0 1-1,0-1 1,0 1-1,0 0 1,0 1-1,0-1 1,0 1-1,0-1 1,0 1-1,7 1 1,-9-1-1,0 1 0,-1-1 0,1 1 0,-1 0 0,1-1 0,0 1 0,-1 0 0,0 0-1,1 0 1,-1 0 0,1 0 0,-1 0 0,0 1 0,0-1 0,0 0 0,0 1 0,0-1 0,0 1 0,0-1 0,0 1 0,0-1 0,-1 1 0,1-1 0,-1 1 0,1 0 0,-1-1 0,0 1 0,1 0 0,-1 2 0,0 6 1,1 1 0,-2-1 0,-2 18-1,3-24 2,-2 8 54,0-1 0,-1 0 0,0 0 0,0 0 0,-1-1 1,0 1-1,-1-1 0,-1 0 0,-11 17 0,13-22 18,0 0 0,-1 0 1,0 0-1,0 0 0,0-1 1,0 0-1,-1 0 1,0 0-1,0 0 0,0-1 1,0 0-1,0-1 0,-1 1 1,1-1-1,-1-1 0,1 1 1,-1-1-1,-7 1 0,5-2-70,-1 0 0,1 0 0,-1-1-1,0 0 1,1-1 0,0 0-1,-1 0 1,1-1 0,0 0 0,0-1-1,1 0 1,-1 0 0,-15-11-1,23 14-82,0 1-1,0-1 0,0 0 0,0 0 0,0 0 0,0 0 1,0 0-1,0 0 0,0 0 0,0 0 0,1 0 0,-1 0 0,0 0 1,1-1-1,-1 1 0,1 0 0,-1 0 0,1-1 0,0 1 0,-1 0 1,1-1-1,0 1 0,0 0 0,0-1 0,0 1 0,0 0 0,0-1 1,1 1-1,-1 0 0,0-1 0,1 1 0,-1 0 0,1 0 1,-1-1-1,1 1 0,0 0 0,-1 0 0,1 0 0,1-2 0,14-12-392</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1.389"/>
    </inkml:context>
    <inkml:brush xml:id="br0">
      <inkml:brushProperty name="width" value="0.05" units="cm"/>
      <inkml:brushProperty name="height" value="0.05" units="cm"/>
    </inkml:brush>
  </inkml:definitions>
  <inkml:trace contextRef="#ctx0" brushRef="#br0">1 211 23205,'-1'5'331,"2"0"0,-1 0 0,1 0 1,-1-1-1,1 1 0,1 0 0,-1-1 0,1 1 1,-1-1-1,1 1 0,4 5 0,-5-9-274,0 0 0,0 0 0,0 0-1,0 0 1,0 0 0,0 0 0,0 0 0,0 0 0,1 0 0,-1 0-1,0-1 1,1 1 0,-1-1 0,0 1 0,1-1 0,2 1 0,-2-1-47,1 0 1,-1 0 0,0 0 0,1 0 0,-1-1 0,0 1 0,0-1 0,0 0-1,1 1 1,-1-1 0,0 0 0,0 0 0,0-1 0,2-1 0,5-4 52,0-1 0,0 0 0,-1-1 1,0 0-1,0 0 0,-1-1 0,0 0 1,-1 0-1,0 0 0,-1-1 0,0 0 1,-1 0-1,0 0 0,0-1 0,-1 1 1,-1-1-1,0 0 0,-1 0 0,0 0 1,-1-18-1,0 27-43,-1 1 1,1 0-1,-1-1 1,1 1-1,-1 0 1,0-1-1,0 1 1,0 0-1,0 0 1,-1-2-1,1 3-12,1 0 0,-1 1 0,1-1 0,-1 1 0,0-1 0,1 1-1,-1-1 1,1 1 0,-1 0 0,0-1 0,1 1 0,-1 0 0,0-1 0,0 1 0,1 0 0,-1 0 0,0 0 0,0-1 0,1 1 0,-1 0-1,-1 0 1,-1 1-1,0 0 0,1 0 0,-1 0-1,1 1 1,0-1 0,-1 0 0,1 1 0,0 0-1,0-1 1,0 1 0,0 0 0,0 0 0,1 0-1,-1 0 1,1 1 0,-1-1 0,-1 4-1,-12 20-12,2 1 1,1 1-1,-16 52 0,14-31 16,-9 77-1,21-115-7,-3 43-2,5-51-1,0 0-1,0-1 1,0 1 0,0 0-1,0 0 1,1-1 0,-1 1-1,1 0 1,0 0 0,0-1-1,0 1 1,0-1-1,1 1 1,-1-1 0,2 3-1,-2-5 2,-1 1-1,1-1 1,-1 0 0,1 1-1,-1-1 1,1 0-1,-1 0 1,1 1-1,0-1 1,-1 0-1,1 0 1,-1 0-1,1 0 1,0 0-1,-1 0 1,1 0-1,-1 0 1,1 0-1,0 0 1,-1 0-1,1 0 1,-1 0-1,1 0 1,0 0 0,-1-1-1,1 1 1,-1 0-1,1 0 1,0-1-1,17-13 2,13-14 14,-3 1 12,59-42 0,-78 63-28,1 0-1,-1 1 0,1 0 1,0 1-1,0 0 0,1 0 1,-1 1-1,1 0 0,0 1 1,-1 0-1,16 0 0,-22 2-2,0 0-1,-1 0 0,1 1 0,0 0 1,-1-1-1,1 1 0,0 0 0,-1 1 1,1-1-1,-1 1 0,0-1 0,1 1 1,-1 0-1,0 0 0,0 0 0,4 4 1,-4-1-1,1-1 0,0 1 0,-1 0 0,0 0 0,0 0 0,0 0 0,-1 1 0,0-1 0,3 10 0,-2-1 12,0 0-1,-1 0 1,-1 0-1,0 0 0,-1 0 1,0 1-1,-5 24 1,1-27 113,2-30 104,3-74 177,-2-39-177,-10 42-163,6 62-54,1 1-1,2-1 1,0 1-1,4-46 1,-1 70-10,-1 0 1,0 0-1,1 1 0,-1-1 1,0 1-1,1-1 1,0 0-1,-1 1 1,1-1-1,0 1 0,0-1 1,0 1-1,1-2 1,-1 3-2,-1-1 1,1 1-1,0-1 1,-1 1 0,1 0-1,0-1 1,-1 1-1,1 0 1,0 0-1,-1-1 1,1 1 0,0 0-1,0 0 1,-1 0-1,1 0 1,0 0-1,0 0 1,-1 0 0,1 0-1,0 0 1,0 1-1,4 1-23,0 0 1,-1 0-1,0 1 0,1-1 0,-1 1 0,7 6 1,1 1-33,-5-5-76,1-1-1,-1 1 1,1-1-1,0-1 1,0 1-1,0-1 1,17 3-1,31 1-1467</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543"/>
    </inkml:context>
    <inkml:brush xml:id="br0">
      <inkml:brushProperty name="width" value="0.05" units="cm"/>
      <inkml:brushProperty name="height" value="0.05" units="cm"/>
    </inkml:brush>
  </inkml:definitions>
  <inkml:trace contextRef="#ctx0" brushRef="#br0">6 873 23317,'0'0'30,"0"0"0,0 0 0,0 0 1,0 0-1,0 0 0,0 0 0,-1 0 0,1 0 0,0 0 0,0 0 0,0 0 1,0 1-1,0-1 0,-1 0 0,1 0 0,0 0 0,0 0 0,0 0 1,0 0-1,-1 0 0,1 0 0,0-1 0,0 1 0,0 0 0,0 0 1,0 0-1,-1 0 0,1 0 0,0 0 0,0 0 0,0 0 0,0 0 0,0 0 1,-1 0-1,1-1 0,0 1 0,0 0 0,0 0 0,0 0 0,0 0 1,0 0-1,0 0 0,0-1 0,0 1 0,0 0 0,-1 0 0,1 0 1,0 0-1,0 0 0,0-1 0,0 1 0,0 0 0,0 0 0,0 0 0,0 0 1,0-1-1,0 1 0,0 0 0,0 0 0,0 0 0,1 0 0,-1 0 1,0-1-1,8-14 915,-7 13-961,35-61 733,163-297 350,-160 283-1026,83-156 12,-113 217-51,27-41 5,-33 52-8,1 0 0,0 1-1,0 0 1,0 0 0,1 0 0,-1 0 0,1 0 0,8-4-1,-12 8 2,-1 0 0,1-1-1,0 1 1,0-1 0,-1 1-1,1 0 1,0 0 0,0-1-1,0 1 1,-1 0 0,1 0-1,0 0 1,0 0 0,0 0 0,0 0-1,-1 0 1,1 0 0,0 1-1,0-1 1,0 0 0,-1 0-1,1 1 1,0-1 0,0 0-1,-1 1 1,1-1 0,0 1-1,-1-1 1,1 1 0,0-1-1,-1 1 1,1-1 0,-1 1-1,1 0 1,-1-1 0,1 1 0,-1 0-1,1-1 1,-1 1 0,0 0-1,1 0 1,-1 0 0,0-1-1,0 1 1,0 0 0,1 0-1,-1 0 1,0 0 0,1 9 3,0-1 1,0 0 0,-1 15 0,0-14-2,-23 392 248,18-354-49,3-1 0,5 78 0,-1-115-192,0 1-1,1-1 0,4 12 1,4 14-274,-11-36 238,0 0 0,0 0-1,0 0 1,0 1 0,0-1-1,0 0 1,0 0 0,0 0-1,0 0 1,0 0 0,0 0-1,1 0 1,-1 1-1,0-1 1,0 0 0,-1 0-1,1 0 1,0 0 0,0 0-1,0 0 1,0 1 0,0-1-1,0 0 1,0 0 0,0 0-1,0 0 1,0 0 0,0 0-1,0 0 1,0 1-1,0-1 1,0 0 0,0 0-1,-1 0 1,1 0 0,0 0-1,0 0 1,0 0 0,0 0-1,0 0 1,0 0 0,0 0-1,-1 0 1,1 0-1,0 1 1,0-1 0,0 0-1,0 0 1,-1 0 0,-7-4-948,-7-8-601,-4-9-496</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2.677"/>
    </inkml:context>
    <inkml:brush xml:id="br0">
      <inkml:brushProperty name="width" value="0.05" units="cm"/>
      <inkml:brushProperty name="height" value="0.05" units="cm"/>
    </inkml:brush>
  </inkml:definitions>
  <inkml:trace contextRef="#ctx0" brushRef="#br0">0 107 21525,'0'0'3808,"27"-12"-3408,-3 5-215,11-9-145,5-3-24,13-4-136,10-6-721</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3.051"/>
    </inkml:context>
    <inkml:brush xml:id="br0">
      <inkml:brushProperty name="width" value="0.05" units="cm"/>
      <inkml:brushProperty name="height" value="0.05" units="cm"/>
    </inkml:brush>
  </inkml:definitions>
  <inkml:trace contextRef="#ctx0" brushRef="#br0">251 0 23021,'-26'20'2263,"-42"43"0,41-35-2191,2 2 0,-38 58 0,54-74-72,2-1 0,-9 20 0,15-29-6,-1 1 0,0-1 1,1 1-1,0-1 0,0 1 1,1-1-1,-1 1 0,1 0 0,0-1 1,0 1-1,0 0 0,2 4 1,-2-7 3,1-1 0,-1 0 0,1 0 0,0 1 0,0-1 0,-1 0 0,1 0 0,0 0 0,0 0 0,0 0 0,0 0 0,0 0 0,0 0 0,0 0 0,0-1 0,1 1 0,-1 0 0,0-1 0,0 1 0,1-1 0,-1 1 0,0-1 0,1 0 0,1 1 0,37 1 13,-30-2-7,15 0-2,1 0 0,-1 2 0,1 1 0,-1 1 0,37 11 0,-56-13-3,1 0-1,0 1 1,-1 0 0,1 0 0,-1 1-1,0-1 1,0 1 0,0 1-1,0-1 1,-1 1 0,0 0 0,0 0-1,0 1 1,-1-1 0,1 1-1,-1 0 1,-1 0 0,1 1 0,-1-1-1,0 1 1,-1-1 0,1 1-1,-1 0 1,1 8 0,-2-7 69,0 1 0,-1-1 1,0 1-1,-1-1 0,1 1 0,-1-1 0,-1 0 1,0 1-1,0-1 0,-1 0 0,1 0 0,-2 0 1,1-1-1,-1 1 0,-1-1 0,1 0 1,-1 0-1,0 0 0,-1-1 0,1 1 0,-13 9 1,12-11-33,-1 0 1,1 0 0,-1-1-1,0 0 1,-1 0 0,1 0-1,-1-1 1,1 0 0,-1-1-1,0 0 1,0 0 0,0 0 0,0-1-1,0-1 1,-1 1 0,1-1-1,0-1 1,0 1 0,0-1-1,0-1 1,0 1 0,-11-5-1,12 3-100,0 0-1,-1 0 0,1-1 0,-8-6 0,7 1 825</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4.540"/>
    </inkml:context>
    <inkml:brush xml:id="br0">
      <inkml:brushProperty name="width" value="0.05" units="cm"/>
      <inkml:brushProperty name="height" value="0.05" units="cm"/>
    </inkml:brush>
  </inkml:definitions>
  <inkml:trace contextRef="#ctx0" brushRef="#br0">200 24 11450,'21'-23'13237,"-20"26"-13034,-1 0 0,1 0 0,-1 1 1,0-1-1,0 0 0,0 0 0,0 1 1,0-1-1,-1 0 0,0 0 0,0 4 1,-1 0 45,-6 33-151,-2-1-1,-2-1 1,-1 0 0,-2 0-1,-2-2 1,-1 0 0,-2-1-1,-1-1 1,-26 32-1,42-61-50,1 1 1,0 0-1,0 0 0,0 0 0,0 0 0,1 0 0,-4 13 0,6-17-41,1 0-1,0 0 0,-1 1 1,1-1-1,0 0 1,0 1-1,1-1 0,-1 0 1,0 1-1,1-1 1,0 0-1,-1 0 0,1 1 1,0-1-1,0 0 1,0 0-1,0 0 0,1 0 1,-1 0-1,0 0 1,1-1-1,-1 1 0,1 0 1,0-1-1,0 1 1,-1-1-1,4 2 1,1 1 2,0-1-1,0 0 1,0 0 0,1 0 0,-1-1 0,1 0 0,0-1 0,0 1 0,0-1 0,-1 0 0,1-1 0,0 0 0,0 0 0,0 0 0,0-1 0,0 0 0,9-2 0,-2-1-27,0 0 0,1-1 0,-1 0 0,-1-1 0,1 0 0,-1-1 0,13-10 1,3-8-1176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476"/>
    </inkml:context>
    <inkml:brush xml:id="br0">
      <inkml:brushProperty name="width" value="0.05" units="cm"/>
      <inkml:brushProperty name="height" value="0.05" units="cm"/>
    </inkml:brush>
  </inkml:definitions>
  <inkml:trace contextRef="#ctx0" brushRef="#br0">157 46 19452,'2'-10'1764,"0"-15"2831,-3 24-4520,1 1-1,0-1 1,0 0-1,-1 1 1,1-1-1,0 1 1,-1-1-1,1 1 1,-1-1-1,1 1 1,-1-1-1,1 1 1,-1-1-1,1 1 0,-1 0 1,1-1-1,-1 1 1,0 0-1,1 0 1,-1-1-1,1 1 1,-1 0-1,0 0 1,1 0-1,-1 0 1,0-1-1,1 1 1,-1 0-1,0 0 1,1 1-1,-1-1 1,0 0-1,1 0 1,-2 0-1,-4 2-14,0-1-1,0 1 1,0 0 0,0 0-1,1 1 1,-1-1-1,1 1 1,0 0 0,0 1-1,0-1 1,0 1-1,0 0 1,1 1 0,0-1-1,0 1 1,0-1 0,-4 8-1,2-3-70,0 1 1,0 0-1,1 0 0,1 0 0,0 0 1,0 1-1,1 0 0,-3 17 0,5-24 5,1-1 0,0 0 0,0 0 0,0 1 0,0-1-1,1 0 1,-1 0 0,2 4 0,-2-7 6,0 1-1,1-1 1,-1 1-1,0-1 1,0 1-1,1-1 0,-1 1 1,0-1-1,1 1 1,-1-1-1,1 1 1,-1-1-1,0 0 1,1 1-1,-1-1 1,1 0-1,-1 1 1,1-1-1,0 0 1,-1 0-1,1 1 1,-1-1-1,1 0 1,-1 0-1,1 0 1,-1 0-1,1 0 1,0 0-1,-1 0 1,1 0-1,-1 0 1,1 0-1,0 0 1,-1 0-1,1 0 1,-1 0-1,1-1 1,-1 1-1,1 0 1,-1 0-1,1-1 1,-1 1-1,1 0 0,-1-1 1,1 1-1,-1 0 1,1-1-1,-1 1 1,0-1-1,1 0 1,12-10 13,0-2 1,-1 0-1,0 0 1,-1-1-1,18-30 1,6-6 29,-34 49-44,-1 0 1,0 1-1,0-1 1,1 1-1,-1-1 0,0 1 1,1 0-1,-1-1 1,1 1-1,-1-1 1,0 1-1,1 0 0,-1-1 1,1 1-1,-1 0 1,1-1-1,-1 1 1,1 0-1,0 0 0,-1 0 1,1-1-1,-1 1 1,1 0-1,-1 0 0,1 0 1,0 0-1,-1 0 1,2 0-1,-2 1-1,1-1 0,0 1-1,-1 0 1,1-1 0,-1 1 0,1 0-1,-1-1 1,1 1 0,-1 0 0,1 0-1,-1 0 1,0-1 0,1 1 0,-1 0-1,0 0 1,0 1 0,5 46-70,-5-41 67,7 85-23,-7-91 28,0 0 0,0 0 1,0 0-1,0 0 0,0 0 0,1 0 1,-1-1-1,0 1 0,1 0 0,-1 0 0,1 0 1,-1 0-1,1 0 0,-1-1 0,1 1 1,0 1-1,-1-2 1,1 0 0,-1 0-1,1 0 1,-1 0 0,0 0 0,1 1 0,-1-1 0,1 0-1,-1 0 1,0 0 0,1 0 0,-1 0 0,1 0-1,-1 0 1,1-1 0,-1 1 0,0 0 0,1 0 0,-1 0-1,0 0 1,1 0 0,-1-1 0,1 1 0,-1 0 0,1-1-1,3-2 11,0-1 0,0 0 0,-1 0-1,6-7 1,-5 7-5,123-151 145,-124 152-152,17-18-32,-20 21 33,1 0-1,-1 0 0,1-1 0,-1 1 1,0 0-1,1 0 0,-1 0 0,1-1 1,-1 1-1,0 0 0,1 0 0,-1 0 1,1 0-1,-1 0 0,1 0 0,-1 0 1,0 0-1,1 0 0,-1 0 0,1 0 1,-1 0-1,1 0 0,-1 0 0,0 1 1,1-1-1,-1 0 0,1 0 0,-1 0 1,0 1-1,1-1 0,-1 0 0,0 0 1,1 1-1,-1-1 0,0 0 0,1 1 0,-1-1 1,0 0-1,0 1 0,1-1 0,-1 1 1,0-1-1,0 0 0,0 1 0,0-1 1,1 1-1,-1-1 0,0 0 0,0 1 1,0-1-1,0 1 0,0-1 0,0 1 1,0-1-1,0 1 0,0-1 0,-1 1 1,5 31-17,-2 0 0,-1 1 0,-2-1 0,-1 0 0,-1 0 1,-2 0-1,-10 35 0,12-46-14,15-43-83,75-142-2518,-47 97 761</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5.883"/>
    </inkml:context>
    <inkml:brush xml:id="br0">
      <inkml:brushProperty name="width" value="0.05" units="cm"/>
      <inkml:brushProperty name="height" value="0.05" units="cm"/>
    </inkml:brush>
  </inkml:definitions>
  <inkml:trace contextRef="#ctx0" brushRef="#br0">159 0 11274,'-1'0'664,"0"0"-1,1 0 0,-1 0 1,0 0-1,0 0 0,0 1 1,0-1-1,0 0 0,-6 5 5970,5-4-5969,1 0-385,1 1 1,-1-1 0,0 0-1,1 0 1,-1 1 0,1-1-1,-1 0 1,1 1 0,0-1-1,0 0 1,-1 3 0,1 3-999,1 1 1,-1-1-1,4 15 1,-2-12 2015,7 40-1248,1-1-1,31 86 1,-26-95 208,-1 1 1,10 53 0,-21-78-175,0-1 0,-1 1 0,-1 0 0,-1 0 0,0 0 0,-1 0 0,-1 0 0,0 0 0,-7 21 0,7-31 13,0 0 1,-1 1 0,0-1 0,0 0-1,0 0 1,-9 10 0,10-14-45,1 0 1,-1 0-1,0 0 0,0-1 1,0 1-1,0-1 1,0 1-1,-1-1 0,1 0 1,0 1-1,-1-1 1,1-1-1,0 1 0,-1 0 1,1 0-1,-1-1 0,0 0 1,1 1-1,-1-1 1,1 0-1,-4-1 0,-1 0 3,0-1 0,0 0 0,0-1 0,1 0 0,-1 0 0,1 0 0,0-1 0,0 0 0,0 0 0,0-1 0,1 1 0,0-1 0,0 0 0,0-1 0,0 1 0,-3-7 0,-1 0-30,1-1 0,0 0 1,1 0-1,1-1 0,0 0 0,-7-25 0,10 29-23,1 0 0,1-1-1,-1 1 1,2 0 0,0-1 0,0 1-1,1-1 1,0 1 0,3-12-1,-2 14-27,0 0 0,1 1-1,0-1 1,1 1 0,-1 0-1,1 0 1,1 0 0,-1 0-1,1 1 1,1 0 0,-1 0-1,9-7 1,55-41-1037,-27 24 1616</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145"/>
    </inkml:context>
    <inkml:brush xml:id="br0">
      <inkml:brushProperty name="width" value="0.05" units="cm"/>
      <inkml:brushProperty name="height" value="0.05" units="cm"/>
    </inkml:brush>
  </inkml:definitions>
  <inkml:trace contextRef="#ctx0" brushRef="#br0">92 11 20916,'-33'14'2617,"1"4"1824,17-2-3185,4-4-520,11-3-528,11-6-120,11-4-88,10-5-8,15-4 0,2-3 0,5-1-40,3 0-168,-5 2-1312,1 0-840</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333"/>
    </inkml:context>
    <inkml:brush xml:id="br0">
      <inkml:brushProperty name="width" value="0.05" units="cm"/>
      <inkml:brushProperty name="height" value="0.05" units="cm"/>
    </inkml:brush>
  </inkml:definitions>
  <inkml:trace contextRef="#ctx0" brushRef="#br0">0 56 24309,'0'0'2921,"16"9"-2065,26-11-648,11-1-128,15-6-40,0-5-8,1-4-136,-3-1-472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0.352"/>
    </inkml:context>
    <inkml:brush xml:id="br0">
      <inkml:brushProperty name="width" value="0.025" units="cm"/>
      <inkml:brushProperty name="height" value="0.025" units="cm"/>
    </inkml:brush>
  </inkml:definitions>
  <inkml:trace contextRef="#ctx0" brushRef="#br0">37 11 5221,'0'0'22875,"8"-10"-22405,-6 53-41,-2-28-340,-13 144 123,1-22-110,11-135-3788,-3-15 741,-1-5-1453,-7-8-2728</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6.804"/>
    </inkml:context>
    <inkml:brush xml:id="br0">
      <inkml:brushProperty name="width" value="0.05" units="cm"/>
      <inkml:brushProperty name="height" value="0.05" units="cm"/>
    </inkml:brush>
  </inkml:definitions>
  <inkml:trace contextRef="#ctx0" brushRef="#br0">1 0 25766,'0'0'4408,"10"6"-4240,8 13-160,6 5-16,3 8-8,2 1-8,3 1 16,-2-1 16,1-10-40,-1-6-128,1-15-336,-1-7-584,0-18-1232</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005"/>
    </inkml:context>
    <inkml:brush xml:id="br0">
      <inkml:brushProperty name="width" value="0.05" units="cm"/>
      <inkml:brushProperty name="height" value="0.05" units="cm"/>
    </inkml:brush>
  </inkml:definitions>
  <inkml:trace contextRef="#ctx0" brushRef="#br0">251 1 19828,'-18'35'2081,"-3"12"671,-3 8-1119,-4 13-561,-4 6-360,4 4-320,0 5-120,7-4-120,5-2-72,4-11-56,1-10-8,4-14 48,2-10-88,5-15-568</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27.454"/>
    </inkml:context>
    <inkml:brush xml:id="br0">
      <inkml:brushProperty name="width" value="0.05" units="cm"/>
      <inkml:brushProperty name="height" value="0.05" units="cm"/>
    </inkml:brush>
  </inkml:definitions>
  <inkml:trace contextRef="#ctx0" brushRef="#br0">3 1 21997,'0'0'3306,"3"7"-678,1 8-2449,0 1 1,-1-1-1,-1 1 0,0 0 0,-1 0 0,-1 17 0,-11 105-72,8-117-58,0 2-31,2-16-5,-1 1-1,1-1 1,1 1 0,-1 0 0,1-1 0,2 14 0,-2-20-11,0-1 0,1 0 0,-1 0 0,0 0 0,0 0 0,0 1 0,0-1 0,0 0 0,0 0 1,0 0-1,1 0 0,-1 1 0,0-1 0,0 0 0,0 0 0,0 0 0,0 0 0,1 0 0,-1 0 0,0 0 0,0 0 0,0 1 0,1-1 0,-1 0 0,0 0 0,0 0 0,0 0 1,1 0-1,-1 0 0,0 0 0,0 0 0,0 0 0,1 0 0,-1 0 0,0 0 0,0 0 0,0-1 0,0 1 0,1 0 0,-1 0 0,0 0 0,0 0 0,0 0 0,1 0 1,-1 0-1,0 0 0,0-1 0,0 1 0,0 0 0,1 0 0,9-10 53,19-26 55,28-47 0,-41 56-101,2 1 0,1 0 0,1 1 0,33-30 0,-52 53-10,0 1 0,0 0 0,0 0 0,1 0 0,-1 0 0,1 0 0,-1 0-1,1 0 1,-1 0 0,1 0 0,-1 1 0,1-1 0,-1 0 0,1 1 0,0 0 0,-1-1-1,1 1 1,0 0 0,0 0 0,-1 0 0,1 0 0,2 0 0,-3 1-1,1 0 0,-1 0 0,0 0 1,1 0-1,-1 0 0,0 0 0,0 0 0,0 1 1,0-1-1,0 0 0,0 1 0,-1-1 0,1 0 0,0 1 1,-1-1-1,1 1 0,-1-1 0,1 4 0,2 8-2,-2 0-1,0 1 1,0-1-1,-2 15 0,1-28 6,-4 39 13,-1 0 0,-3-1 0,-1 0 0,-25 64 0,31-91-11,0-5-50,1 1 1,0-1-1,1 1 0,0-1 1,-1 12-1</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278"/>
    </inkml:context>
    <inkml:brush xml:id="br0">
      <inkml:brushProperty name="width" value="0.05" units="cm"/>
      <inkml:brushProperty name="height" value="0.05" units="cm"/>
    </inkml:brush>
  </inkml:definitions>
  <inkml:trace contextRef="#ctx0" brushRef="#br0">125 103 22229,'0'-103'6454,"-1"105"-6140,-4 7-294,2 1 0,-1 0-1,1 1 1,1-1 0,0 0 0,0 1 0,1-1 0,0 17 0,-1 2 0,-3 5 3,-1 35 35,6-69-58,0 0 1,0 0-1,0 0 0,0 0 1,0 0-1,0 0 0,0 1 1,0-1-1,0 0 0,0 0 1,0 0-1,0 0 0,0 0 1,0 0-1,0 1 0,0-1 1,0 0-1,0 0 0,0 0 1,0 0-1,0 0 0,0 0 1,0 0-1,0 0 0,0 1 1,0-1-1,0 0 0,0 0 1,0 0-1,1 0 0,-1 0 1,0 0-1,0 0 0,0 0 1,0 0-1,0 0 0,0 0 1,0 1-1,0-1 0,0 0 1,1 0-1,-1 0 0,0 0 1,0 0-1,0 0 0,0 0 1,0 0-1,0 0 0,0 0 1,1 0-1,-1 0 0,0 0 1,0 0-1,0 0 0,0 0 1,0 0-1,0 0 0,0 0 1,1-1-1,-1 1 0,0 0 1,0 0-1,4-1 6,5-1 3,1 0 1,0-1-1,9-5 1,-8 4-4,0 0 1,1 0-1,17-3 1,-25 7-10,-1-1 0,1 1 0,-1 0 0,1 0 0,0 0 0,-1 1 0,1-1 0,-1 1 0,1 0 0,-1 0 0,1 0 0,-1 1 0,1-1 0,-1 1 0,0-1 0,4 4 0,-1 0-6,-1 0 1,1 1-1,-1 0 1,0 0-1,0 0 1,-1 1-1,1-1 1,-2 1-1,1 0 1,-1 0-1,0 0 1,0 1-1,-1-1 1,0 1-1,0 0 1,-1-1-1,0 1 1,0 8-1,-1-2 31,0 0 0,0-1 0,-1 1 0,-1 0 0,-1-1 0,0 1 0,0-1-1,-1 0 1,-9 19 0,6-19 39,0 0 0,0-1 0,-2 0 0,1-1 0,-1 0 0,-1 0 0,0-1 0,0 0 0,-1-1 0,0 0 0,-1 0 0,0-2 0,-25 14 0,33-20-86,0 0 1,0 1-1,0-1 0,0-1 1,0 1-1,0 0 0,-1-1 1,1 0-1,0 0 0,0 0 1,0-1-1,0 1 1,0-1-1,0 0 0,0 0 1,0-1-1,0 1 0,0-1 1,0 1-1,1-1 1,-1-1-1,1 1 0,-1 0 1,1-1-1,0 0 0,0 1 1,0-1-1,0 0 0,1-1 1,-1 1-1,1 0 1,0-1-1,-3-5 0,-17-45-1655</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2.464"/>
    </inkml:context>
    <inkml:brush xml:id="br0">
      <inkml:brushProperty name="width" value="0.05" units="cm"/>
      <inkml:brushProperty name="height" value="0.05" units="cm"/>
    </inkml:brush>
  </inkml:definitions>
  <inkml:trace contextRef="#ctx0" brushRef="#br0">1 11 23957,'0'0'5457,"21"13"-5265,3-10-168,6 1-16,5-4 56,5-7-72,1-4-752,2-1-936</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3.138"/>
    </inkml:context>
    <inkml:brush xml:id="br0">
      <inkml:brushProperty name="width" value="0.05" units="cm"/>
      <inkml:brushProperty name="height" value="0.05" units="cm"/>
    </inkml:brush>
  </inkml:definitions>
  <inkml:trace contextRef="#ctx0" brushRef="#br0">1 35 19772,'0'-3'223,"1"1"0,-1-1 0,1 1-1,0-1 1,0 1 0,0-1 0,0 1 0,0 0-1,1-1 1,2-2 0,-4 4-186,1 1 0,0-1 0,0 1 0,0-1-1,-1 1 1,1 0 0,0-1 0,0 1 0,0 0 0,0 0 0,-1 0 0,1 0 0,0 0-1,0 0 1,0 0 0,0 0 0,0 0 0,0 0 0,0 0 0,-1 0 0,1 0 0,0 1 0,0-1-1,0 0 1,0 1 0,-1-1 0,1 1 0,0-1 0,0 1 0,-1-1 0,1 1 0,0-1 0,-1 1-1,1 0 1,-1-1 0,1 1 0,0 1 0,12 11 117,-1 1 0,-1 1 0,0-1 1,-1 2-1,0 0 0,-1 0 0,12 32 0,-6-6 226,-2 0 0,8 50 0,-11-39-91,-2 1 0,-3 0 0,-2 0 0,-3 0 0,-7 62 0,2-78-246,-2 1 0,-1-1 0,-2 0 0,-2-1 0,-1 0 1,-2-1-1,-35 63 0,-7-15-481,36-58-587</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4.754"/>
    </inkml:context>
    <inkml:brush xml:id="br0">
      <inkml:brushProperty name="width" value="0.05" units="cm"/>
      <inkml:brushProperty name="height" value="0.05" units="cm"/>
    </inkml:brush>
  </inkml:definitions>
  <inkml:trace contextRef="#ctx0" brushRef="#br0">142 130 13715,'-5'-55'4524,"0"-20"4069,4 77-8520,1-1 0,0 1 0,0-1 0,-1 1-1,1-1 1,-1 0 0,1 1 0,-1-1 0,0 1-1,-1 1 1,-4 9 13,-8 41 41,-7 58 0,7-30-86,-14 65 34,-13 196-1,40-329-60,1 0 1,0 0-1,1 0 0,1 0 0,0-1 0,1 1 0,4 14 0,-6-23-10,1 0 0,-1-1 1,1 1-1,0-1 0,0 0 0,0 1 0,0-1 0,1 0 0,-1 0 0,1-1 0,0 1 1,0 0-1,0-1 0,0 0 0,0 0 0,1 0 0,-1 0 0,0 0 0,1 0 1,0-1-1,-1 0 0,1 0 0,0 0 0,-1 0 0,1-1 0,0 1 0,4-1 0,1 0-105,0-1 0,-1 0 0,1 0 0,0-1 0,-1 0 0,0-1 0,1 0 0,-1 0 0,0-1 0,0 0 0,-1 0 0,1-1 0,-1 0 0,0 0 0,0-1 0,6-7 0,24-23-1608</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221"/>
    </inkml:context>
    <inkml:brush xml:id="br0">
      <inkml:brushProperty name="width" value="0.05" units="cm"/>
      <inkml:brushProperty name="height" value="0.05" units="cm"/>
    </inkml:brush>
  </inkml:definitions>
  <inkml:trace contextRef="#ctx0" brushRef="#br0">84 1 20252,'-7'7'226,"0"0"0,0 0 0,1 1 0,-1-1 0,2 2 0,-1-1 0,1 1 0,0-1 0,1 1-1,0 1 1,1-1 0,0 0 0,0 1 0,-1 11 0,1-2 124,0 0 1,2 0-1,0 0 0,2 0 1,0 0-1,5 27 1,-5-38-349,1 0 1,0-1 0,1 1 0,4 10 0,-7-16-2,1-1 1,-1 0-1,1 0 1,-1 0-1,1 0 0,-1 0 1,1 0-1,0 0 1,-1 0-1,1 0 0,0 0 1,0-1-1,0 1 1,0 0-1,0 0 0,0-1 1,0 1-1,0 0 1,0-1-1,0 1 0,0-1 1,0 0-1,0 1 1,0-1-1,0 0 1,1 0-1,-1 1 0,0-1 1,0 0-1,0 0 1,0 0-1,1-1 0,-1 1 1,0 0-1,0 0 1,0-1-1,0 1 0,0 0 1,2-2-1,2-1 31,0-1-1,0 0 0,0 0 1,-1-1-1,1 1 1,-1-1-1,-1 0 0,1 0 1,-1 0-1,5-9 1,3-8 138,10-29 0,-12 26-80,-6 14-48,1 1 0,1-1 0,0 1 0,7-11 0,-12 20-42,0 1 0,0-1 0,0 1 0,0 0 1,1-1-1,-1 1 0,0 0 0,0-1 0,1 1 0,-1 0 0,0-1 1,1 1-1,-1 0 0,0 0 0,1-1 0,-1 1 0,1 0 0,-1 0 1,0 0-1,1 0 0,-1-1 0,1 1 0,-1 0 0,0 0 0,1 0 1,-1 0-1,1 0 0,-1 0 0,1 0 0,-1 0 0,0 0 0,1 0 1,-1 0-1,1 0 0,-1 1 0,0-1 0,1 0 0,-1 0 0,1 0 1,-1 1-1,0-1 0,1 0 0,-1 0 0,0 1 0,1-1 0,-1 0 1,0 1-1,0-1 0,1 0 0,-1 1 0,0-1 0,0 0 0,1 1 1,-1 0-1,13 27-26,-3 11 26,9 70 0,1 1 96,-20-107-75,9 24 106,-9-26-117,0-1 0,1 1 0,-1-1 0,0 1 0,0-1 0,0 1 0,1-1 0,-1 0 0,0 1 0,0-1 0,1 0 0,-1 1 0,0-1 0,1 0 0,-1 1 0,1-1 0,-1 0 1,0 1-1,1-1 0,-1 0 0,1 0 0,-1 0 0,1 0 0,-1 1 0,1-1 0,-1 0 0,0 0 0,1 0 0,-1 0 0,1 0 0,-1 0 0,1 0 0,-1 0 0,1 0 0,-1 0 0,1 0 0,-1-1 0,1 1 0,-1 0 0,1 0 0,-1 0 0,0-1 0,1 1 0,-1 0 0,1 0 0,-1-1 0,0 1 0,1 0 0,-1-1 0,0 1 0,1 0 0,-1-1 0,0 1 0,1-1 0,10-15 165,-1 0-1,0 0 0,-1-1 1,0 0-1,11-34 1,-11 26-118,1 2 0,17-31 0,-26 53-59,-1 0 0,1 0 1,-1 0-1,1 1 0,-1-1 1,1 0-1,-1 0 0,1 0 0,0 1 1,0-1-1,-1 0 0,1 0 0,0 1 1,0-1-1,0 1 0,0-1 1,0 1-1,0-1 0,0 1 0,0 0 1,0-1-1,2 1 0,-2 0 0,0 1 0,-1-1 0,1 0 0,0 1 0,0-1 0,0 1 0,0-1 0,0 1 0,-1 0 0,1-1 0,0 1 0,-1 0 0,1-1 0,0 1 0,-1 0 0,1 0 0,-1 0 0,1-1 0,0 2 0,3 7-9,-1 0-1,0 1 1,4 15-1,-6-20 13,28 136 56,-28-138 10,2-6-14,4-4-46,-1-1-1,0 0 1,-1 0 0,9-17 0,12-18-856,-7 19-871</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5.626"/>
    </inkml:context>
    <inkml:brush xml:id="br0">
      <inkml:brushProperty name="width" value="0.05" units="cm"/>
      <inkml:brushProperty name="height" value="0.05" units="cm"/>
    </inkml:brush>
  </inkml:definitions>
  <inkml:trace contextRef="#ctx0" brushRef="#br0">64 37 21981,'-9'-37'2930,"0"49"-2462,6 0-470,1 1 1,1-1 0,0 1-1,0 0 1,3 23 0,-1-1 37,-1-11-12,1 0 1,1 0-1,7 28 1,-6-38-22,1 0 0,1 0-1,0-1 1,1 1 0,1-2-1,13 21 1,-10-18-27,22 33 189,40 76-1,-63-106-32,-1 1 0,-2 0 1,0 0-1,0 0 0,-2 1 0,0 0 1,-2 0-1,1 21 0,-3-33-80,1 19 192,-2 1 0,-4 31 0,4-52-153,0-1-1,-1 0 0,1 1 1,-1-1-1,0 0 1,0 0-1,-1 0 1,0 0-1,0-1 1,-1 1-1,1-1 0,-1 0 1,0 1-1,-1-2 1,-5 7-1,7-10-62,1 1-1,-1 0 0,0-1 1,1 0-1,-1 1 0,0-1 0,0 0 1,0-1-1,0 1 0,0 0 1,0-1-1,0 0 0,0 1 1,0-1-1,0-1 0,0 1 1,0 0-1,0-1 0,0 1 1,0-1-1,0 0 0,0 0 1,0 0-1,0 0 0,1-1 0,-1 1 1,0-1-1,1 0 0,-1 0 1,1 0-1,-3-2 0,-4-4-6,0-1-1,1 0 0,0-1 1,0 1-1,1-2 0,-7-13 0,5 8-13,1-1 0,1-1 0,0 1 0,2-1 0,0 0-1,1 0 1,-2-19 0,4 21-176,1 1 0,1 0-1,1 0 1,0 0 0,0 0 0,2-1-1,0 2 1,1-1 0,6-17 0,12-18-1334,6-3 239</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369"/>
    </inkml:context>
    <inkml:brush xml:id="br0">
      <inkml:brushProperty name="width" value="0.05" units="cm"/>
      <inkml:brushProperty name="height" value="0.05" units="cm"/>
    </inkml:brush>
  </inkml:definitions>
  <inkml:trace contextRef="#ctx0" brushRef="#br0">21 11 12011,'0'-1'340,"0"1"0,0-1 0,0 1 0,-1-1 0,1 1 1,0-1-1,0 1 0,-1-1 0,1 1 0,0-1 0,-1 1 1,1-1-1,-1 1 0,1 0 0,0-1 0,-1 1 0,1 0 1,-1-1-1,1 1 0,-1 0 0,1 0 0,-1-1 0,1 1 1,-1 0-1,1 0 0,-1 0 0,1 0 0,-1 0 0,0 0 1,0 0-167,1 1 0,-1 0 1,1-1-1,-1 1 0,1 0 1,-1-1-1,1 1 1,-1 0-1,1 0 0,0 0 1,0-1-1,-1 1 0,1 0 1,0 0-1,0 0 1,0 1-1,-2 45-941,2-43 1367,3 62-444,4 1-1,18 78 1,-14-82 4,13 66 30,33 223 623,-50-284-506,-3 1 1,-3 0-1,-9 81 1,5-134-212,1-16 4,0-12-12,1-55 41,2 0 0,14-97 1,-8 107-95,27-108 0,-27 143-43,0 0 0,1 1 0,2-1 0,0 2 0,1-1 0,1 2 0,25-32 0,-34 48 2,-1 0-1,1 0 1,0 1-1,0-1 1,0 0-1,0 1 1,1 0-1,-1 0 1,6-2-1,-9 3 5,1 1 0,-1 0 0,0 0-1,1 0 1,-1 0 0,0 0 0,1 0 0,-1 0 0,0 0 0,1 0-1,-1 0 1,0 0 0,1 0 0,-1 0 0,0 0 0,1 0 0,-1 0-1,0 0 1,1 0 0,-1 0 0,0 0 0,1 0 0,-1 1-1,0-1 1,0 0 0,1 0 0,-1 0 0,0 1 0,0-1 0,1 0-1,-1 0 1,0 1 0,3 13-45,-8 15 10,-24 35 121,30-65-84,-1 1 0,0 0 0,0 0 0,0 0 0,0 0 0,0 0 0,0 0 0,0 0 0,0 0 0,0 0 0,0 0 0,0 0 0,0 0 0,0 0 0,0 0 0,0 0 0,0 0 0,0-1 0,1 1 0,-1 0 0,0 0 0,0 0 0,0 0 0,0 0 0,0 0 0,0 0 0,0 0 0,0 0 0,0 0 0,0 0 0,0 0 0,0 0 0,1 0 0,-1 0 0,0 0 0,0 0 0,0 0 0,0 1 0,0-1 0,0 0 0,0 0 0,0 0-1,0 0 1,0 0 0,0 0 0,0 0 0,0 0 0,1 0 0,-1 0 0,0 0 0,0 0 0,0 0 0,0 0 0,0 0 0,0 0 0,0 1 0,0-1 0,0 0 0,0 0 0,1-1 0,5-3 3,0-1-1,0 1 0,-1-1 1,0-1-1,0 1 1,0-1-1,0 0 1,-1 0-1,0 0 1,-1 0-1,1-1 1,-1 1-1,3-11 1,3-8 8,-1-1 1,5-34-1,-12 56-20,1 13-90,-1 46-2,-2-38 94,1 1 0,0-1 0,2 0 1,0 1-1,1-1 0,0 0 0,12 31 0,-14-46 5,0 1-1,0-1 1,1 0-1,-1 0 0,0 0 1,1 0-1,-1 0 0,1 0 1,0-1-1,2 3 1,-3-3 1,0-1 1,0 0-1,0 1 1,0-1-1,0 0 1,0 1 0,0-1-1,0 0 1,0 0-1,0 0 1,0 0-1,0 0 1,0 0 0,0 0-1,0 0 1,0 0-1,0 0 1,0 0-1,0-1 1,0 1 0,0 0-1,0-1 1,0 1-1,0-1 1,0 1-1,0-1 1,-1 0-1,2 0 1,4-5 8,1 0 0,-2 0 0,1 0 0,-1-1 0,0 1 0,0-1 0,5-10 0,24-56 75,-31 66-75,19-49 61,-21 55-69,-1 1 0,0 0 0,0 0-1,0 0 1,0 0 0,0 0 0,0-1 0,0 1 0,0 0 0,1 0-1,-1 0 1,0 0 0,0 0 0,0 0 0,0 0 0,0 0 0,1 0-1,-1 0 1,0-1 0,0 1 0,0 0 0,0 0 0,1 0 0,-1 0-1,0 0 1,0 0 0,0 0 0,0 0 0,1 0 0,-1 0-1,0 0 1,0 1 0,0-1 0,0 0 0,0 0 0,1 0 0,-1 0-1,0 0 1,0 0 0,0 0 0,0 0 0,0 0 0,1 0 0,-1 1-1,0-1 1,0 0 0,0 0 0,0 0 0,0 0 0,0 0-1,0 1 1,0-1 0,0 0 0,0 0 0,1 0 0,-1 1 0,5 7-19,-2 4 10,-1 0 0,0 0 0,-1 0-1,0 0 1,-1 13 0,1 13 7,1-5 6,1 0 0,2-1 0,8 33 0,-7-53-13,-5-11-34,2-5-76,10-19-390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0.708"/>
    </inkml:context>
    <inkml:brush xml:id="br0">
      <inkml:brushProperty name="width" value="0.025" units="cm"/>
      <inkml:brushProperty name="height" value="0.025" units="cm"/>
    </inkml:brush>
  </inkml:definitions>
  <inkml:trace contextRef="#ctx0" brushRef="#br0">0 1 14189,'0'0'7560,"53"45"-5895,-25-29-384,1-1-224,4-4-64,0-7-480,5-1-289,-2-3-160,0 0-352,-3-7-2211,-7-5-3042,-3 1-6983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509"/>
    </inkml:context>
    <inkml:brush xml:id="br0">
      <inkml:brushProperty name="width" value="0.05" units="cm"/>
      <inkml:brushProperty name="height" value="0.05" units="cm"/>
    </inkml:brush>
  </inkml:definitions>
  <inkml:trace contextRef="#ctx0" brushRef="#br0">32 1 21429,'-12'21'1480,"1"5"1016,4 2-1767,6-2-601,2 2 72,8-7-945,4-3-463</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6.835"/>
    </inkml:context>
    <inkml:brush xml:id="br0">
      <inkml:brushProperty name="width" value="0.05" units="cm"/>
      <inkml:brushProperty name="height" value="0.05" units="cm"/>
    </inkml:brush>
  </inkml:definitions>
  <inkml:trace contextRef="#ctx0" brushRef="#br0">68 1 13571,'-3'39'3208,"1"-12"-1667,2 0 1,0 0-1,5 36 1,-5-63-1534,0 1 0,0 0 0,0 0-1,1 0 1,-1-1 0,0 1 0,0 0 0,1 0 0,-1-1 0,0 1 0,1 0-1,-1 0 1,1-1 0,-1 1 0,1 0 0,-1-1 0,1 1 0,-1-1 0,1 1-1,0-1 1,-1 1 0,1-1 0,0 1 0,0-1 0,-1 0 0,1 1 0,0-1-1,0 0 1,-1 0 0,1 1 0,0-1 0,0 0 0,0 0 0,-1 0 0,1 0-1,0 0 1,0 0 0,0 0 0,0 0 0,1-1 0,4-1 24,1 0-1,-1-1 1,0 0-1,9-5 1,14-5 48,-27 13-63,-1 0-1,0 0 0,0 0 1,0 0-1,0 0 1,0 0-1,1 0 0,-1 0 1,0 1-1,0-1 0,0 0 1,0 1-1,0-1 0,0 1 1,0-1-1,0 1 0,0-1 1,0 1-1,0 0 1,0-1-1,0 1 0,0 0 1,-1 0-1,1 0 0,0-1 1,-1 1-1,1 0 0,0 0 1,-1 0-1,1 0 1,-1 0-1,1 1 0,-1-1 1,0 0-1,0 0 0,1 2 1,0 4 215,0 0 0,-1 1 0,1-1 0,-2 12 0,0-10 55,1-2-119,-1 0 0,-1 0 1,1 0-1,-1 0 0,0 0 1,0 0-1,-1 0 0,0-1 0,0 0 1,-1 1-1,0-1 0,0-1 1,0 1-1,-8 8 0,8-10-121,-1 0-1,1 0 1,-1 0-1,0 0 1,0-1-1,0 1 0,0-1 1,-1-1-1,0 1 1,1-1-1,-1 0 1,0 0-1,0-1 1,0 1-1,0-1 1,0-1-1,-7 1 1,11-1-61,0 0 0,0 0 0,0-1 0,1 1 0,-1 0 0,0-1 0,1 1 0,-1-1 0,0 1 0,1-1 1,-1 0-1,0 0 0,1 0 0,-1 0 0,1 0 0,0 0 0,-1 0 0,1-1 0,0 1 0,0 0 0,-2-3 0,2 1-109,-1 1 0,1-1 0,1 1 0,-1-1-1,0 0 1,1 1 0,-1-1 0,1 0 0,0 1-1,0-1 1,0 0 0,0 0 0,1-4-1,5-22-1599</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361"/>
    </inkml:context>
    <inkml:brush xml:id="br0">
      <inkml:brushProperty name="width" value="0.05" units="cm"/>
      <inkml:brushProperty name="height" value="0.05" units="cm"/>
    </inkml:brush>
  </inkml:definitions>
  <inkml:trace contextRef="#ctx0" brushRef="#br0">24 18 21805,'-4'-18'5023,"1"22"-4272,1 1-712,-1 0 0,1-1 0,0 1 0,0 0 0,1 0 0,-1 1 0,1-1 0,0 0 0,1 0 0,-1 8 0,4 61-85,-2-51 66,16 166 27,-12-150-16,3 0-1,20 66 1,-24-95-18,0 0 0,1 0 0,10 16 1,-14-24-7,1 1 0,0-1 1,0 1-1,0-1 0,0 1 1,1-1-1,-1 0 0,1 0 0,-1 0 1,1 0-1,0-1 0,-1 1 1,1-1-1,0 0 0,0 1 1,4 0-1,-6-2 0,0 0 0,0 0 0,0 0 0,0 0 1,0-1-1,0 1 0,0 0 0,0 0 0,0 0 0,0-1 0,0 1 0,0-1 0,0 1 0,0-1 1,0 1-1,-1-1 0,1 1 0,0-1 0,0 0 0,0 1 0,-1-1 0,1 0 0,0 0 0,-1 0 1,1 0-1,-1 1 0,1-1 0,-1 0 0,1 0 0,-1 0 0,0 0 0,1 0 0,-1 0 0,0 0 1,0 0-1,0-1 0,2-6 70,-1-1-1,0 1 1,-1-12 0,0 16-39,-1-14 52,0 1 0,-1-1 1,-1 0-1,0 1 0,-2-1 0,0 1 0,-1 0 0,0 1 1,-13-23-1,19 38-90,0 0 1,-1 0-1,1 0 1,-1 0-1,0 1 1,1-1-1,-1 0 1,0 0-1,1 0 1,-1 1-1,0-1 1,0 0-1,0 1 1,0-1-1,1 0 1,-1 1-1,0-1 1,0 1-1,0 0 1,0-1-1,0 1 0,0 0 1,-2-1-1,2 2-1,0-1-1,0 1 0,0-1 0,1 1 0,-1-1 0,0 1 0,1-1 0,-1 1 0,0 0 0,1 0 0,-1-1 0,1 1 1,-1 0-1,1 0 0,0 0 0,-1-1 0,1 1 0,0 0 0,-1 0 0,1 0 0,0 0 0,0 0 0,0 0 0,0 0 1,0 0-1,0 1 0,0 7-3,0-1 0,0 1 1,1-1-1,0 1 0,0-1 1,1 0-1,0 1 0,1-1 0,0 0 1,0 0-1,5 8 0,-6-14 5,-1 1 0,0-1 0,1 1 1,-1-1-1,1 0 0,0 0 0,0 0 0,0 0 0,0 0 0,0 0 0,0 0 0,1-1 0,-1 1 0,1-1 0,-1 0 0,1 1 0,-1-1 0,1-1 0,0 1 0,-1 0 0,1 0 0,0-1 0,0 0 0,-1 1 0,1-1 0,0 0 1,0-1-1,0 1 0,-1 0 0,1-1 0,0 1 0,0-1 0,-1 0 0,1 0 0,-1 0 0,5-2 0,-1-1 7,0 0 1,0 0-1,0 0 0,0-1 0,-1 0 1,1 0-1,-1 0 0,0-1 0,-1 1 1,8-13-1,-1-3 21,0 0 1,7-23 0,-12 27-15,-4 15-11,0 5-30,1 2 18,0-1 0,-1 1 0,0 0 0,0 0 0,0 0 0,0 0 1,-1 1-1,1 6 0,5 53-28,-4-28 37,-1-20-1,0 6 7,1 0 0,7 24 0,-9-42-9,1 0 1,-1-1-1,1 1 0,0-1 1,0 1-1,0-1 0,0 0 1,1 0-1,0 0 0,0 0 1,0 0-1,0-1 0,1 1 1,-1-1-1,1 0 0,5 3 1,-8-5-51,-1-1 0,1 1 0,0-1 0,0 1 0,0-1 0,-1 0 0,1 0 0,0 1 0,0-1 0,0 0 0,0 0 0,0 0 0,0 0 0,0 0-1,0 0 1,-1 0 0,1 0 0,0 0 0,0-1 0,0 1 0,0 0 0,0-1 0,-1 1 0,1 0 0,0-1 0,0 1 0,0-1 0,-1 1 0,1-1 0,0 1 0,-1-1 0,1 0 0,0 1 0,-1-1 0,1-1 0,14-24-3973</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515"/>
    </inkml:context>
    <inkml:brush xml:id="br0">
      <inkml:brushProperty name="width" value="0.05" units="cm"/>
      <inkml:brushProperty name="height" value="0.05" units="cm"/>
    </inkml:brush>
  </inkml:definitions>
  <inkml:trace contextRef="#ctx0" brushRef="#br0">2 1 23485,'-2'8'1312,"2"3"705,0 5-1329,2 1-400,7 1-280,-2 1 32,14-1-872,2-6-641</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17.863"/>
    </inkml:context>
    <inkml:brush xml:id="br0">
      <inkml:brushProperty name="width" value="0.05" units="cm"/>
      <inkml:brushProperty name="height" value="0.05" units="cm"/>
    </inkml:brush>
  </inkml:definitions>
  <inkml:trace contextRef="#ctx0" brushRef="#br0">22 1 20220,'-4'13'1622,"0"0"-1,-3 17 0,1 30-381,6-21-1264,4 39 0,-3-69 33,0 0 0,1 0 0,-1 0 1,2-1-1,5 15 0,-6-18-6,0-1 0,1 0 0,-1 1 0,1-1 0,0 0 0,1-1 0,-1 1 0,0-1 1,1 1-1,0-1 0,0 0 0,5 3 0,11 7-6,-1 1 0,0 0 0,-1 2 0,0 0-1,-2 1 1,0 1 0,0 0 0,-2 1 0,18 32 0,-22-35 27,-2 1 1,0 1-1,-1-1 1,-1 1-1,0 0 1,-2 1-1,0-1 0,-1 1 1,0 0-1,-2 0 1,0 0-1,-3 28 1,1-40 116,0 0 0,-1 1 1,0-1-1,0 0 0,0 0 1,-1 0-1,0 0 0,0-1 1,-5 7-1,7-11-82,-1 0 0,0 0 0,1 0 0,-1 0 0,0 0 0,0 0 0,0 0-1,0-1 1,-1 1 0,1-1 0,0 0 0,0 0 0,-1 0 0,1 0 0,-1 0 0,1 0 0,-1 0 0,0-1 0,1 0-1,-1 1 1,1-1 0,-1 0 0,0 0 0,1 0 0,-1-1 0,0 1 0,1-1 0,-5 0 0,0-2-25,-1-1 1,1 1-1,0-1 1,0 0-1,0 0 1,1-1 0,-1 0-1,1 0 1,0-1-1,1 0 1,-1 0-1,1 0 1,1 0-1,-1-1 1,1 0-1,-5-10 1,3 6-27,1-1-1,1 0 1,-1 0 0,2 0-1,0 0 1,0-1 0,1 1-1,1-1 1,0-21 0,2 21-82,1 1 1,0-1-1,1 1 0,1 0 1,0 0-1,0 0 1,1 1-1,1 0 0,8-14 1,12-19-1205</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075"/>
    </inkml:context>
    <inkml:brush xml:id="br0">
      <inkml:brushProperty name="width" value="0.05" units="cm"/>
      <inkml:brushProperty name="height" value="0.05" units="cm"/>
    </inkml:brush>
  </inkml:definitions>
  <inkml:trace contextRef="#ctx0" brushRef="#br0">37 25 14051,'-15'-25'11325,"14"29"-10379,-7 36-379,2 1 1,0 79 0,8-13-484,-1-90-74,1-1 0,1 1 0,1-1 0,7 22 0,-10-36-6,0 1 0,0 0 0,0 0 0,1-1 0,-1 1 1,1 0-1,0-1 0,2 3 0,-3-4-1,-1-1 0,1 1 0,0-1 0,-1 1 0,1-1 0,0 0 0,0 1 0,-1-1 0,1 0 0,0 0 1,0 1-1,0-1 0,-1 0 0,1 0 0,0 0 0,0 0 0,0 0 0,0 0 0,-1 0 0,1 0 0,0 0 0,0 0 0,0-1 1,-1 1-1,1 0 0,0-1 0,0 1 0,-1 0 0,1-1 0,0 1 0,-1-1 0,1 1 0,0-1 0,-1 1 0,1-1 1,-1 1-1,2-2 0,4-5 22,0 0 0,0-1 0,-1 1 0,0-1 0,-1 0 0,1-1 0,3-10 0,22-69 94,-17 45-77,33-98 78,-45 136-116,1 3 1,2 2-1,-3 0-3,1 0 0,-1 1 0,0-1 0,0 0 0,1 0 0,-1 1 0,0-1 0,0 1 0,0-1 0,1 1 0,-1-1 0,0 1-1,0-1 1,0 1 0,0 0 0,0 0 0,0 0 0,-1 0 0,1-1 0,0 1 0,0 0 0,0 2 0,2 1 3,0 1 0,-1 0 1,1 0-1,-1 0 0,2 8 1,1 9 20,5 38 1,-5-8-15,6 41 52,-11-91-53,0-1 1,1 0 0,-1 1 0,0-1 0,1 1 0,-1-1 0,1 0 0,-1 0 0,1 1 0,0-1-1,-1 0 1,1 0 0,0 1 0,0-1 0,2 2 0,-3-3-2,1 0 1,-1 0-1,1 0 1,-1 0-1,1 0 1,-1 0-1,1 0 0,-1 0 1,1 0-1,-1 0 1,1 0-1,-1 0 1,1 0-1,-1-1 0,1 1 1,-1 0-1,1 0 1,-1 0-1,0-1 1,1 1-1,-1 0 1,1-1-1,-1 1 0,0 0 1,1-1-1,-1 1 1,0 0-1,1-1 1,4-6 57,-1 1 1,1-1 0,-1 0 0,3-8-1,32-74 204,20-37-106,-59 124-164,1 0-1,0 0 1,0 0-1,0 0 0,0 0 1,0 0-1,0 1 0,1-1 1,-1 0-1,1 1 0,-1-1 1,1 1-1,-1-1 1,1 1-1,0 0 0,0 0 1,0 0-1,0 0 0,2-1 1,-4 2-2,1 0 0,0 0 1,-1 1-1,1-1 0,0 0 0,-1 0 1,1 0-1,0 1 0,-1-1 1,1 0-1,-1 1 0,1-1 1,0 1-1,-1-1 0,1 1 0,-1-1 1,1 1-1,-1-1 0,0 1 1,1 0-1,11 24-18,0 22 15,-2 0 0,4 57 0,-6-40 50,-7-60 4,0-9-25,11-50 12,5-19-1222,-5 42-642</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1.495"/>
    </inkml:context>
    <inkml:brush xml:id="br0">
      <inkml:brushProperty name="width" value="0.05" units="cm"/>
      <inkml:brushProperty name="height" value="0.05" units="cm"/>
    </inkml:brush>
  </inkml:definitions>
  <inkml:trace contextRef="#ctx0" brushRef="#br0">88 400 19132,'0'-1'301,"1"0"0,-1 0 0,0 0 0,0 0 0,0 0 0,0 1-1,0-1 1,1 0 0,-2 0 0,1 0 0,0 0 0,0 0 0,0 0 0,0 0 0,0 1 0,-1-1 0,0-2 0,1 3-215,-1 0 0,0 0 1,0 0-1,1 0 1,-1 0-1,0 0 1,1 1-1,-1-1 1,0 0-1,1 0 0,-1 0 1,0 1-1,1-1 1,-1 0-1,0 1 1,1-1-1,-1 0 1,1 1-1,-1-1 0,1 1 1,-1-1-1,1 1 1,-1-1-1,0 2 1,-3 2 44,1 0 0,-1 1 0,1-1 1,0 1-1,0 0 0,0 0 0,1 0 1,-4 11-1,-12 47 205,17-58-312,-6 24 52,2 0 0,1 1 0,0 54 0,4-81-74,0 0-1,0-1 0,0 1 0,1 0 1,-1-1-1,1 1 0,-1 0 0,1-1 1,0 1-1,0-1 0,0 1 0,0-1 0,1 0 1,-1 0-1,1 1 0,-1-1 0,1 0 1,0 0-1,0 0 0,0-1 0,3 3 1,-4-3-1,0-1 0,0 1 0,0-1 0,0 0 0,0 1 0,1-1 0,-1 0 0,0 0 0,0 0 1,0 0-1,0 0 0,0 0 0,0 0 0,1 0 0,-1-1 0,0 1 0,0 0 0,0-1 0,2 0 1,-1-1 2,1 1 1,-1-1 0,0 0 0,0 0 0,0 0 0,0 0 0,0 0 0,0 0-1,0-1 1,2-4 0,5-10 31,-1 0 1,-1 0-1,8-28 1,12-63 147,-17 62-99,29-143 338,-33 149-290,-2 0 0,-2-73-1,-3 98-103,2 11-20,-1 0 0,0 0-1,-1-1 1,1 1 0,-1 0-1,1 0 1,-1 0 0,-1 0-1,1 0 1,-1 0-1,1 0 1,-4-5 0,5 8-9,0 1 1,0 0 0,0 0-1,-1 0 1,1-1 0,0 1-1,0 0 1,0 0 0,0 0-1,0-1 1,-1 1 0,1 0-1,0 0 1,0 0-1,0 0 1,0 0 0,-1-1-1,1 1 1,0 0 0,0 0-1,-1 0 1,1 0 0,0 0-1,0 0 1,0 0 0,-1 0-1,1 0 1,0 0 0,0 0-1,-1 0 1,1 0-1,0 0 1,0 0 0,-1 0-1,1 0 1,0 0 0,0 0-1,0 0 1,-1 0 0,1 0-1,0 1 1,0-1 0,-1 0-1,1 0 1,0 0-1,0 0 1,-6 15 4,3 25-18,9 146-29,-1-104 55,-3-45-8,-2-18-2,0-1 0,2 1 0,0 0 0,2-1 0,6 26 0,-9-41-5,1 0 0,-1 0 1,0 0-1,1 0 1,0 0-1,-1-1 0,1 1 1,0 0-1,0-1 0,1 0 1,3 4-1,-4-5-17,0 1 0,0-1-1,0 0 1,0-1 0,0 1 0,0 0 0,0-1 0,0 1-1,0-1 1,0 1 0,1-1 0,-1 0 0,0 0 0,0 0-1,1 0 1,-1 0 0,0-1 0,3 0 0,30-12-1342,5-2-1349</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774"/>
    </inkml:context>
    <inkml:brush xml:id="br0">
      <inkml:brushProperty name="width" value="0.05" units="cm"/>
      <inkml:brushProperty name="height" value="0.05" units="cm"/>
    </inkml:brush>
  </inkml:definitions>
  <inkml:trace contextRef="#ctx0" brushRef="#br0">139 264 22037,'-1'-1'203,"1"-1"1,0 1 0,-1-1-1,1 1 1,-1 0-1,1-1 1,-1 1 0,0 0-1,1-1 1,-1 1 0,0 0-1,0 0 1,0 0-1,0 0 1,0 0 0,0 0-1,0 0 1,-1 0 0,1 0-1,0 0 1,0 0-1,-1 1 1,0-1 0,-1 0-78,1 1 1,0 0 0,0 1-1,0-1 1,0 0 0,0 0-1,-1 1 1,1 0 0,0-1-1,0 1 1,0 0 0,0 0-1,1 0 1,-1 0 0,-4 3-1,0 1-94,0 0 1,0 1-1,0-1 0,0 1 1,1 1-1,0-1 0,0 1 0,1 0 1,0 0-1,0 0 0,1 1 1,0-1-1,0 1 0,0 0 0,1 0 1,-1 10-1,1-6-38,0 0 0,1 1 0,0-1 0,1 1 0,1-1 0,0 1-1,1-1 1,0 1 0,7 22 0,-8-32 4,1 1 0,-1 0-1,1-1 1,0 1 0,0-1 0,0 1-1,0-1 1,4 4 0,-5-6 1,0 0 0,0-1 0,0 1 0,-1-1 0,1 1 0,0-1 0,0 1 0,0-1 0,0 0 0,0 1 0,0-1 0,0 0 0,0 0 0,0 0 0,0 0 0,0 0 0,0 0 0,0 0 0,0 0 0,0 0 0,0 0 0,0 0 0,0-1 0,0 1 0,0 0 0,0-1 0,0 1 0,0-1 0,0 1 0,-1-1 0,1 0 0,0 1 0,0-1 0,-1 0 0,2 0 0,4-5-2,0 0 0,-1 0-1,0 0 1,0-1 0,0 1-1,-1-1 1,6-14 0,19-58 10,-23 62 2,10-37 74,-2 1 1,-3-2 0,-2 1 0,-3-1 0,0-65-1,-4 254-145,26 180-1,-28-312 64,1 8 2,1-1 0,-1 1 0,2-1 0,-1 1-1,1-1 1,8 17 0,-10-25-2,-1-1 0,0 1-1,1 0 1,-1-1 0,1 1 0,-1-1-1,1 1 1,-1-1 0,1 0-1,-1 1 1,1-1 0,-1 0-1,1 1 1,0-1 0,-1 0 0,1 1-1,-1-1 1,1 0 0,0 0-1,-1 0 1,1 0 0,0 0-1,-1 0 1,1 0 0,0 0 0,-1 0-1,1 0 1,1 0 0,-1-1 0,1 1 1,-1-1-1,1 0 1,-1 0-1,0 1 1,1-1-1,-1 0 1,0 0-1,0 0 1,0-1 0,2-1-1,8-13 18,-1 1 0,0-2 0,-2 1 0,14-35 0,19-78 63,-37 116-72,-1-3-2,-3 14-7,1-1-1,-1 1 1,1 0-1,-1-1 0,1 1 1,0 0-1,0 0 1,0 0-1,0-1 1,3-3-1,-3 6-1,-1 0 0,0 0-1,0 0 1,1 0 0,-1 0 0,0 0 0,0 0-1,1 0 1,-1 1 0,0-1 0,0 0 0,1 0-1,-1 0 1,0 0 0,0 0 0,0 0 0,1 0-1,-1 0 1,0 1 0,0-1 0,0 0 0,1 0-1,-1 0 1,0 1 0,0-1 0,0 0 0,0 0-1,1 0 1,-1 1 0,0-1 0,0 0 0,0 0-1,0 1 1,0-1 0,0 0 0,0 1-1,6 11-18,-6-12 17,42 116-85,-12-27 91,-28-85-3,0 1 0,0-1 0,0 0 0,0 0 1,1 1-1,0-1 0,0-1 0,3 5 0,-5-7 0,1 0 1,-1 0-1,0 0 0,1 0 0,-1 0 0,0-1 0,1 1 0,-1 0 0,1-1 1,-1 1-1,1-1 0,-1 0 0,1 1 0,-1-1 0,1 0 0,0 0 1,-1 0-1,1 0 0,-1 0 0,1 0 0,0 0 0,-1-1 0,1 1 0,-1-1 1,1 1-1,-1-1 0,3 0 0,4-4 4,1 0-1,-1-1 1,0 0-1,0 0 1,-1-1-1,0 0 1,12-14 0,-7 5 7,0 0 1,18-35 0,-28 45-7,1 1-1,-1 0 1,0-1-1,0 1 1,0-1-1,-1 0 1,1-7-1,-2 12-2,0 0 0,0 0 0,0 0-1,0 0 1,0 0 0,-1 1-1,1-1 1,0 0 0,0 0 0,-1 0-1,1 0 1,-1 0 0,1 0-1,0 0 1,-1 1 0,0-1 0,1 0-1,-1 0 1,0 0 0,-1 0 0,1 0 0,0 1 0,-1-1 0,1 1 0,0-1 0,-1 1 0,1 0 0,0 0 0,-1-1 0,1 1 1,-1 0-1,1 0 0,0 0 0,-1 1 0,1-1 0,-1 0 0,-1 1 0,-1 0-3,1 0 0,-1 1 0,1 0 0,-1-1 0,1 1 0,0 0 0,0 0-1,0 1 1,0-1 0,0 1 0,0-1 0,1 1 0,-1 0 0,1 0 0,0 0 0,0 1 0,0-1 0,0 0 0,0 1-1,1-1 1,0 1 0,-1 0 0,0 6 0,-1 4-5,0 0-1,1 0 1,1 1-1,1 28 0,0-35 4,0 0 0,1 0 0,0 0 0,1 1 0,3 8 0,-5-15 2,1 0 1,0 0-1,0-1 1,0 1-1,0 0 1,0 0-1,0-1 1,0 1-1,1-1 1,-1 1 0,0-1-1,1 0 1,-1 1-1,1-1 1,0 0-1,-1 0 1,1 0-1,0 0 1,0 0-1,0 0 1,-1-1-1,1 1 1,0-1-1,0 1 1,0-1-1,0 0 1,3 0-1,2 0 2,-1-1-1,1 1 1,0-2-1,-1 1 1,1-1-1,-1 0 1,1 0-1,-1-1 0,0 0 1,10-6-1,-3 1-194,0-1 0,-1-1 0,18-17-1,3-12-1681</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2.943"/>
    </inkml:context>
    <inkml:brush xml:id="br0">
      <inkml:brushProperty name="width" value="0.05" units="cm"/>
      <inkml:brushProperty name="height" value="0.05" units="cm"/>
    </inkml:brush>
  </inkml:definitions>
  <inkml:trace contextRef="#ctx0" brushRef="#br0">18 0 25886,'-7'4'1072,"1"1"672,5 6-1512,-3 1-64,6 4-1168,7-1-3697</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420"/>
    </inkml:context>
    <inkml:brush xml:id="br0">
      <inkml:brushProperty name="width" value="0.05" units="cm"/>
      <inkml:brushProperty name="height" value="0.05" units="cm"/>
    </inkml:brush>
  </inkml:definitions>
  <inkml:trace contextRef="#ctx0" brushRef="#br0">13 0 22141,'-9'0'1720,"6"7"1185,3 11-1561,8 20-912,5 13-208,4 19-200,3 5-16,1 6 8,-4-1 8,2-4 8,-3-8-32,-5-17 0,-1-13-264,-10-22-1048,-5-12 80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7.319"/>
    </inkml:context>
    <inkml:brush xml:id="br0">
      <inkml:brushProperty name="width" value="0.025" units="cm"/>
      <inkml:brushProperty name="height" value="0.025" units="cm"/>
    </inkml:brush>
  </inkml:definitions>
  <inkml:trace contextRef="#ctx0" brushRef="#br0">67 32 9993,'0'0'17847,"9"-2"-17346,-1 1-452,64-7 1736,-68 8-1712,0-1-1,1 1 0,-1 1 0,1-1 1,-1 1-1,0-1 0,0 1 0,1 0 0,-1 1 1,0-1-1,0 1 0,0 0 0,0 0 1,0 0-1,3 3 0,-53-4 1364,-134-7-1436,324 14 0,-119-8 0,15 0 0,-29 0 0,-12-1 0,-18-2 0,1-1 0,-30-12 0,-14-2 0,115 40 0,-14-19-2301,2-2-6210,-36-1 6874,20 0-17144</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3.732"/>
    </inkml:context>
    <inkml:brush xml:id="br0">
      <inkml:brushProperty name="width" value="0.05" units="cm"/>
      <inkml:brushProperty name="height" value="0.05" units="cm"/>
    </inkml:brush>
  </inkml:definitions>
  <inkml:trace contextRef="#ctx0" brushRef="#br0">1 226 24989,'0'-8'251,"0"0"1,1 0-1,0 0 0,1 1 0,-1-1 0,2 0 0,-1 1 0,1-1 1,0 1-1,0 0 0,1 0 0,8-12 0,-5 11-166,1-1 0,-1 1 0,1 1 1,1-1-1,0 1 0,-1 1 0,2-1 0,14-6 0,-9 6-99,1 0 0,0 1 0,0 1 0,1 0 0,-1 1 0,1 1 0,0 1 0,0 0 0,0 1 0,0 1 0,30 3 0,-41-2 10,-1 0 1,1 0-1,-1 1 1,0-1-1,1 1 1,-1 1-1,0-1 1,0 1-1,0-1 1,-1 1 0,1 1-1,-1-1 1,1 1-1,-1 0 1,0 0-1,0 0 1,-1 0-1,1 0 1,-1 1 0,0 0-1,-1 0 1,1 0-1,-1 0 1,0 0-1,0 0 1,0 1-1,-1-1 1,2 6 0,-2-2 29,0-1 0,-1 1 1,0-1-1,0 1 0,-1-1 1,0 1-1,0-1 1,-1 1-1,0-1 0,-1 0 1,0 0-1,0 0 0,-1 0 1,0-1-1,0 1 0,0-1 1,-10 11-1,2-6 115,0 0-1,-1 0 0,-1-2 0,0 0 1,0 0-1,-1-1 0,0-1 1,0-1-1,-30 11 0,18-14-193,25-4-185,5-6-1742,13-20-284</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559"/>
    </inkml:context>
    <inkml:brush xml:id="br0">
      <inkml:brushProperty name="width" value="0.05" units="cm"/>
      <inkml:brushProperty name="height" value="0.05" units="cm"/>
    </inkml:brush>
  </inkml:definitions>
  <inkml:trace contextRef="#ctx0" brushRef="#br0">0 161 21333,'2'-46'4708,"-2"46"-4642,0-1 0,0 1 0,0 0 0,0 0 0,0 0 0,0 0 0,0 0 0,0-1 0,0 1 0,0 0 0,0 0 0,0 0 0,0-1 0,0 1 0,0 0 0,0 0 0,0 0 0,0 0 0,0-1 1,0 1-1,0 0 0,0 0 0,0 0 0,0 0 0,0-1 0,0 1 0,0 0 0,0 0 0,0 0 0,1 0 0,-1 0 0,0-1 0,0 1 0,0 0 0,0 0 0,0 0 0,0 0 0,1 0 0,-1 0 0,0 0 0,0 0 0,0 0 0,0-1 1,1 1-1,-1 0 0,0 0 0,0 0 0,0 0 0,1 0 0,5 23 429,11 114-455,-13-86-20,13 54 0,-12-84 2,-5-21-22,1 0 1,-1 0 0,0 0-1,0 1 1,0-1 0,0 0-1,0 0 1,0 0 0,1 0-1,-1 1 1,0-1 0,0 0-1,0 0 1,0 0 0,1 0-1,-1 0 1,0 0 0,0 0-1,0 0 1,1 0 0,-1 1-1,0-1 1,0 0 0,0 0-1,1 0 1,-1 0 0,0 0-1,0 0 1,0 0 0,1 0-1,-1-1 1,0 1 0,0 0-1,0 0 1,1 0 0,-1 0-1,0 0 1,0 0 0,0 0-1,1 0 1,-1 0 0,0-1-1,0 1 1,0 0 0,0 0-1,0 0 1,1 0 0,-1-1-1,7-5 17,-5-1-7,1 0 0,-1 0 0,1 0 0,-2 0 0,3-14 0,0-5 14,7-31 20,-3 0 1,-2 0-1,-3-101 0,-5 134-57,0 21 1,0 11-16,0 9-3,2 0 0,0-1-1,1 1 1,3 21 0,19 68-25,-23-104 56,22 69 0,-19-63 2,0-1-1,1 1 1,0-1-1,0 1 1,0-1-1,9 10 1,-11-15-3,-1-1 1,0 0 0,0 0-1,1 0 1,-1 0 0,0 0-1,1 0 1,-1 0 0,1 0-1,0 0 1,-1-1-1,1 1 1,-1-1 0,1 1-1,0-1 1,0 0 0,-1 1-1,1-1 1,0 0 0,-1 0-1,1 0 1,0 0 0,0-1-1,-1 1 1,1 0-1,0-1 1,-1 1 0,1-1-1,-1 0 1,1 1 0,0-1-1,-1 0 1,0 0 0,3-2-1,3-3 3,1 0-1,-1 0 1,-1-1-1,12-15 0,-4 3 12,-1 0-1,20-40 1,-27 47-2,0-1 1,-1 1-1,-1-1 0,-1-1 1,0 1-1,3-20 1,-6 14 1,-4 81-79,0 16-45,5-34 116,1-1 0,3 1 1,11 49-1,-16-92-4,0 0 1,1 0-1,-1 0 1,0 0-1,0 0 0,1 0 1,-1 0-1,1 0 0,-1 0 1,1 0-1,-1 0 1,1-1-1,0 1 0,-1 0 1,1 0-1,0 0 0,0-1 1,-1 1-1,1 0 0,2 0 1,-3-1 0,1 0 0,0 0-1,-1 0 1,1 0 0,0 0 0,0 0 0,-1-1 0,1 1 0,0 0 0,-1 0 0,1-1-1,0 1 1,-1 0 0,1-1 0,0 1 0,-1 0 0,1-1 0,-1 1 0,1-1-1,-1 1 1,2-2 0,3-5 17,0 0 0,0 0 0,6-14-1,-10 20-16,15-31 33,0 0 0,-3-1 0,0-1 1,-2 0-1,-2-1 0,8-59 0,-17 94-37,0 0 0,0 0 0,0 0-1,0 0 1,-1-1 0,1 1-1,0 0 1,0 0 0,0 0 0,0 0-1,0 0 1,-1 0 0,1 0-1,0 0 1,0 0 0,0 0 0,0 0-1,-1 0 1,1 0 0,0 0-1,0 0 1,0 0 0,0 0 0,-1 0-1,1 0 1,0 0 0,0 0-1,0 0 1,0 0 0,-1 0 0,1 0-1,0 0 1,0 1 0,0-1-1,0 0 1,0 0 0,0 0 0,-1 0-1,1 0 1,0 0 0,0 1-1,0-1 1,0 0 0,0 0-1,0 0 1,0 0 0,0 0 0,0 1-1,0-1 1,-1 0 0,1 0-1,0 0 1,-8 9-85,-4 24-934,10-25 453,-2 10-1459</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4.793"/>
    </inkml:context>
    <inkml:brush xml:id="br0">
      <inkml:brushProperty name="width" value="0.05" units="cm"/>
      <inkml:brushProperty name="height" value="0.05" units="cm"/>
    </inkml:brush>
  </inkml:definitions>
  <inkml:trace contextRef="#ctx0" brushRef="#br0">16 14 25862,'-9'-7'1136,"2"2"1504,7 3-2640</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297"/>
    </inkml:context>
    <inkml:brush xml:id="br0">
      <inkml:brushProperty name="width" value="0.05" units="cm"/>
      <inkml:brushProperty name="height" value="0.05" units="cm"/>
    </inkml:brush>
  </inkml:definitions>
  <inkml:trace contextRef="#ctx0" brushRef="#br0">174 169 11514,'15'-68'6976,"-9"50"-4551,-2 0 0,4-36 1,-10 43-864,-5 15-81,-7 15-748,-92 148-343,69-110-334,32-50-52,0 0 0,1 0 0,-1 0 0,1 1 0,1 0 0,0 0 0,0 0 0,0 0 0,-2 17 0,5-25-6,0 1 1,0 0-1,0-1 1,0 1-1,0-1 1,0 1 0,0-1-1,0 1 1,0 0-1,0-1 1,0 1-1,1-1 1,-1 1-1,0-1 1,0 1-1,1-1 1,-1 1-1,0-1 1,1 1 0,-1-1-1,0 1 1,1-1-1,-1 0 1,1 1-1,-1-1 1,1 1-1,-1-1 1,1 0-1,-1 0 1,1 1 0,-1-1-1,1 0 1,-1 0-1,1 0 1,-1 1-1,1-1 1,0 0-1,-1 0 1,1 0-1,-1 0 1,1 0-1,-1 0 1,1 0 0,0 0-1,-1-1 1,1 1-1,-1 0 1,1 0-1,-1 0 1,1-1-1,-1 1 1,1 0-1,0-1 1,34-16-57,-32 15 57,13-7-2,0 1-1,0 0 1,0 2-1,1 0 1,0 0-1,0 2 1,35-5-1,-44 9 0,0-1 0,0 1 0,0 1 0,0 0 0,0 0 0,0 0 0,-1 1 0,14 5 0,-16-5-1,0 0 0,0 1 1,0 0-1,-1 0 0,1 0 1,-1 0-1,0 1 0,0 0 0,0 0 1,-1 0-1,1 0 0,-1 0 0,5 10 1,-5-10 2,-1 0 1,0 1-1,0-1 1,-1 1-1,0-1 0,1 1 1,-1-1-1,-1 1 1,1-1-1,-1 1 1,0 0-1,0 0 1,0-1-1,-1 1 1,1 0-1,-1-1 1,0 1-1,0-1 1,-1 1-1,-3 7 0,2-7 9,0 0-1,-1 0 1,1 0-1,-1-1 1,0 1-1,0-1 0,0 0 1,-1 0-1,1-1 1,-1 1-1,0-1 1,0 0-1,0 0 0,-1-1 1,-10 5-1,5-4 41,-1 0 0,-22 3-1,30-6-164,0 1 0,0-1 0,0 0 0,0 0-1,0-1 1,0 1 0,0-1 0,0 0 0,0 0 0,0 0-1,1-1 1,-6-1 0,-6-10-1790</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5.560"/>
    </inkml:context>
    <inkml:brush xml:id="br0">
      <inkml:brushProperty name="width" value="0.05" units="cm"/>
      <inkml:brushProperty name="height" value="0.05" units="cm"/>
    </inkml:brush>
  </inkml:definitions>
  <inkml:trace contextRef="#ctx0" brushRef="#br0">99 167 22453,'1'0'215,"1"0"0,0 0-1,-1 0 1,1-1 0,-1 1 0,1 0 0,-1-1 0,1 1 0,-1-1-1,1 0 1,-1 1 0,0-1 0,1 0 0,-1 0 0,0 0 0,1 0 0,-1 0-1,0 0 1,2-2 0,-1 0-122,-1 1 0,0-1 0,1 1 0,-1-1 0,0 0 0,0 0 0,0 1 0,0-1 0,-1 0 0,1-3 0,-1-1-104,1-1-1,-1 1 0,-1 0 0,1 0 0,-1 0 1,-1 0-1,1 0 0,-3-7 0,2 9 17,0 1-1,0 0 1,0 0-1,-1 0 1,0 0-1,1 1 1,-1-1-1,-5-4 1,7 7-4,0 0 0,0 1 1,0-1-1,0 0 0,0 1 1,0-1-1,0 0 1,0 1-1,0-1 0,0 1 1,0 0-1,0-1 0,0 1 1,-1 0-1,1 0 0,0 0 1,0-1-1,0 1 0,0 0 1,-1 1-1,1-1 1,0 0-1,0 0 0,0 0 1,0 1-1,0-1 0,-1 1 1,1-1-1,0 1 0,0-1 1,0 1-1,0-1 0,0 1 1,0 0-1,1 0 1,-1-1-1,0 1 0,-1 2 1,-3 3 9,1 0 1,0 1 0,0-1-1,0 1 1,1 0 0,0 0 0,0 0-1,-2 10 1,-10 64 116,14-76-119,-5 43 118,-1 57 0,7-81-87,1-1 0,2 1 0,0-1 0,9 35 0,-10-50-35,1 0 1,0 0-1,0-1 0,1 1 1,0-1-1,6 10 1,-8-15 5,0 1 0,0-1 0,0 0 0,0 0 0,0 0 0,0 0 1,0-1-1,1 1 0,-1 0 0,1-1 0,-1 0 0,1 0 0,0 1 0,0-2 1,-1 1-1,1 0 0,0 0 0,0-1 0,0 0 0,0 1 0,5-2 0,0 0 228,-1 0 0,1-1 0,-1-1 0,8-2-1,-11 3-133</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6.383"/>
    </inkml:context>
    <inkml:brush xml:id="br0">
      <inkml:brushProperty name="width" value="0.05" units="cm"/>
      <inkml:brushProperty name="height" value="0.05" units="cm"/>
    </inkml:brush>
  </inkml:definitions>
  <inkml:trace contextRef="#ctx0" brushRef="#br0">232 29 20092,'-1'-2'436,"1"0"0,-1 0-1,0 0 1,0 0 0,0 0-1,0 0 1,0 0-1,0 0 1,0 0 0,-4-3-1,4 4-332,0 1 0,0-1-1,0 1 1,0 0-1,0-1 1,-1 1 0,1 0-1,0 0 1,0 0 0,0 0-1,0 0 1,-1 0-1,1 0 1,0 0 0,0 0-1,0 0 1,0 1-1,0-1 1,0 1 0,-1-1-1,1 0 1,-1 2-1,-3 0-11,0 1 0,1 0 0,-1 0 0,1 0-1,0 1 1,0-1 0,0 1 0,0 0-1,-5 8 1,-25 42 92,-43 110-35,45-91-124,35-77-43,0 0 0,0 0-1,1 0 1,0 1 0,6-5-1,-2 0-17,4-1 27,0-1 0,0 2 0,1 0 1,0 0-1,0 1 0,1 1 0,20-7 0,-25 10 7,0 1 0,-1-1 0,1 2 0,0-1 0,0 1 0,0 1 1,0 0-1,0 0 0,0 0 0,0 1 0,0 1 0,0-1 0,13 6 0,-18-5-2,0-1-1,-1 1 1,1 1-1,-1-1 1,0 0-1,0 1 1,0 0 0,0 0-1,0 0 1,-1 0-1,1 0 1,-1 0-1,0 1 1,0-1 0,0 1-1,0-1 1,-1 1-1,1 0 1,-1 0-1,0 0 1,0 0-1,0 0 1,-1 0 0,1 7-1,-1-1 10,0 0 0,-1 0 0,0 0 0,-1-1-1,0 1 1,0 0 0,-1-1 0,0 0 0,-6 11 0,3-9 53,0 0 1,-1-1 0,-1 0-1,0 0 1,0-1 0,-1 0-1,0 0 1,0-1 0,-1 0-1,-12 7 1,4-4 18,0-1-1,0-1 0,-1-1 1,0 0-1,-28 7 1,44-14-80,-1-1 1,1 1 0,-1 0 0,1-1 0,-1 0-1,1 0 1,-1 0 0,1 0 0,-1 0 0,1-1 0,0 0-1,-1 0 1,-3-1 0,6 1-71,-1 0 0,0 0 0,1 0 0,-1 0 1,0 0-1,1-1 0,-1 1 0,1 0 0,0-1 0,0 1 0,-1-1 0,1 0 1,0 1-1,0-1 0,0 0 0,1 0 0,-1 0 0,0 0 0,1 0 0,-1 0 0,1 1 1,0-1-1,-1-4 0,0-27-1871</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055"/>
    </inkml:context>
    <inkml:brush xml:id="br0">
      <inkml:brushProperty name="width" value="0.05" units="cm"/>
      <inkml:brushProperty name="height" value="0.05" units="cm"/>
    </inkml:brush>
  </inkml:definitions>
  <inkml:trace contextRef="#ctx0" brushRef="#br0">47 0 22613,'-15'74'3578,"4"39"-2658,7-72-601,-12 398 154,15-422-459,2-1-1,0 0 1,1 1-1,0-1 1,2 0-1,7 24 1,-11-39-13,0-1 1,0 0-1,0 1 1,0-1-1,1 0 0,-1 1 1,0-1-1,0 1 0,0-1 1,0 0-1,0 0 1,1 1-1,-1-1 0,0 0 1,0 1-1,1-1 1,-1 0-1,0 0 0,0 1 1,1-1-1,-1 0 1,0 0-1,1 1 0,-1-1 1,0 0-1,1 0 0,-1 0 1,0 0-1,1 0 1,-1 0-1,0 1 0,1-1 1,-1 0-1,0 0 1,1 0-1,-1 0 0,0 0 1,1 0-1,-1 0 1,1-1-1,-1 1 0,0 0 1,1 0-1,-1 0 0,0 0 1,1 0-1,-1 0 1,0-1-1,1 1 0,-1 0 1,0 0-1,0-1 1,1 1-1,-1 0 0,0 0 1,0-1-1,1 1 1,-1 0-1,0-1 0,0 1 1,0 0-1,1-1 0,-1 1 1,0 0-1,0-1 1,0 1-1,0-1 0,10-24 65,-5-4 1,-1-1 0,0 1 0,-3-1 1,0 0-1,-2 0 0,-1 0 0,-2 1 0,-12-54 0,14 79-36,4 21-41,0-1 1,1 1-1,1-1 1,0 0 0,1 0-1,0-1 1,2 0-1,0 0 1,0 0-1,18 24 1,-22-34 10,0-1 0,1 0 0,-1 0 1,1 0-1,0 0 0,0-1 0,0 1 0,0-1 1,1 0-1,6 3 0,-8-4-1,0-1-1,0-1 1,-1 1 0,1 0-1,0-1 1,0 1 0,0-1-1,0 0 1,0 0 0,0 0 0,0 0-1,0 0 1,0-1 0,0 1-1,-1-1 1,1 0 0,0 0-1,0 0 1,-1 0 0,5-3-1,-1-1 7,0 1-1,0-1 1,-1 0-1,1 0 0,-1-1 1,-1 0-1,1 0 0,-1 0 1,0 0-1,0 0 0,-1-1 1,0 0-1,0 0 0,-1 0 1,3-10-1,-2 4 16,0 0 0,-1 0 0,0 0 1,-1-1-1,-1 1 0,0 0 0,-3-24 0,-4 14 26,7 23-47,0-1 0,0 1 0,0 0 1,0 0-1,0 0 0,0-1 0,0 1 0,0 0 1,0 0-1,0 0 0,-1-1 0,1 1 0,0 0 1,0 0-1,0 0 0,0 0 0,0-1 0,-1 1 0,1 0 1,0 0-1,0 0 0,0 0 0,-1 0 0,1 0 1,0-1-1,0 1 0,0 0 0,-1 0 0,1 0 1,0 0-1,0 0 0,0 0 0,-1 0 0,1 0 0,0 0 1,0 0-1,-1 0 0,1 0 0,0 0 0,0 0 1,0 0-1,-1 0 0,1 1 0,0-1 0,0 0 1,0 0-1,-1 0 0,1 0 0,0 0 0,0 0 1,0 1-1,-1-1 0,-5 12-15,2 10-30,1-1 0,1 1 0,1 38 0,1-22 19,-1-27 18,3 107-6,-1-105 19,0 0 0,1 1 0,1-1 0,0 0 0,1 0 0,9 20 0,-13-32-5,1 0-1,-1 1 1,1-1-1,-1 0 0,1 0 1,0 0-1,0 0 1,0 0-1,0 0 0,0 0 1,0 0-1,0 0 0,0 0 1,0 0-1,0 0 1,0-1-1,1 1 0,-1 0 1,0-1-1,0 1 0,1-1 1,-1 0-1,1 1 1,1-1-1,-1 0 1,0 0 0,0-1 1,1 1-1,-1-1 0,0 0 0,0 0 0,0 1 0,0-1 1,0-1-1,0 1 0,0 0 0,0 0 0,3-3 0,5-6 9,0-1 0,-1 1-1,15-23 1,-3-2 25,-1 0-1,-2-2 1,-1 0 0,11-41 0,4-8 21,-30 81-51,0 1 1,0-1-1,1 1 0,-1 0 0,5-5 1,-7 9-5,0-1 0,0 1 0,0 0 0,0 0 0,1-1 0,-1 1 0,0 0 0,0 0 0,1 0 0,-1-1 0,0 1 0,0 0 0,1 0 0,-1 0 0,0 0 0,1 0 0,-1 0 0,0 0 0,1-1 0,-1 1 0,0 0 0,0 0 0,1 0 0,-1 0 0,0 0 0,1 0 0,-1 1 0,0-1 0,1 0 0,0 0-1,-1 1 0,1 0-1,-1-1 1,1 1 0,-1 0 0,1 0 0,-1 0-1,1-1 1,-1 1 0,0 0 0,0 0-1,1 0 1,-1 0 0,0-1 0,0 3 0,4 29-39,-2 1 1,-4 63 0,0-46 34,0-3 18,1 71 446,1-118-455,0 0-1,0 0 1,0 1-1,0-1 1,0 0-1,0 0 1,0 0 0,0 0-1,0 0 1,0 1-1,0-1 1,0 0-1,0 0 1,0 0 0,1 0-1,-1 0 1,0 0-1,0 1 1,0-1 0,0 0-1,0 0 1,0 0-1,0 0 1,1 0-1,-1 0 1,0 0 0,0 0-1,0 0 1,0 1-1,0-1 1,1 0 0,-1 0-1,0 0 1,0 0-1,0 0 1,0 0-1,0 0 1,1 0 0,-1 0-1,0 0 1,0 0-1,0 0 1,0 0-1,0 0 1,1 0 0,-1 0-1,0-1 1,0 1-1,11-6 54,10-14-21,62-85-792,-57 65-575</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195"/>
    </inkml:context>
    <inkml:brush xml:id="br0">
      <inkml:brushProperty name="width" value="0.05" units="cm"/>
      <inkml:brushProperty name="height" value="0.05" units="cm"/>
    </inkml:brush>
  </inkml:definitions>
  <inkml:trace contextRef="#ctx0" brushRef="#br0">30 0 22997,'-14'0'1160,"5"9"264,2 7-607,9 8-625,7 10-160,10-1-368,7 4-497</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7.658"/>
    </inkml:context>
    <inkml:brush xml:id="br0">
      <inkml:brushProperty name="width" value="0.05" units="cm"/>
      <inkml:brushProperty name="height" value="0.05" units="cm"/>
    </inkml:brush>
  </inkml:definitions>
  <inkml:trace contextRef="#ctx0" brushRef="#br0">237 1 23565,'-9'7'813,"0"1"1,0 0-1,1 0 0,0 1 1,-10 14-1,8-8-739,1-1 1,0 2-1,2-1 1,0 1-1,-8 27 1,14-41-98,3-2-33,-1 1 54,1 0 0,-1-1 0,1 1-1,-1 0 1,1 0 0,-1 0 0,1 0 0,-1 0-1,0 0 1,0 1 0,1-1 0,-1 0-1,1 3 1,1-1-5,16 21-36,-2 0 0,0 1-1,24 50 1,-20-36 11,54 109-33,-63-121 62,-2 1 1,0 1 0,8 44-1,-16-66 24,-1 1-1,-1-1 1,0 1-1,0-1 1,0 1-1,-1-1 1,0 0-1,0 1 0,-1-1 1,0 0-1,0 0 1,0 0-1,-1 0 1,-1 0-1,1-1 1,-1 1-1,0-1 0,0 0 1,-1 0-1,0 0 1,0-1-1,0 0 1,0 0-1,-1 0 1,0 0-1,0-1 1,0 0-1,-1 0 0,0-1 1,1 0-1,-1 0 1,0 0-1,0-1 1,-1 0-1,-7 1 1,8-2 10,-1 0 0,0-1 0,0 1 0,1-1 0,-1-1 0,0 1 0,1-1 0,-1-1 0,0 0 0,1 0 0,0 0 0,-1-1 0,1 0 0,0 0 0,0-1 0,1 1 0,-8-7 0,6 4-10,0-2 0,0 1 0,1-1 0,-1 0 0,2-1-1,-1 1 1,2-1 0,-1-1 0,1 1 0,0-1 0,-5-15 0,6 12-16,1 1 1,0 0 0,0-1 0,1 1 0,1-1 0,0 0 0,1 0 0,1 1 0,3-24 0,-3 27-7,1 0 0,1 1 0,0-1 0,0 1 0,0 0 0,1-1 0,0 2 0,1-1 0,0 0 0,0 1 0,0 0 0,1 0 0,0 1 0,10-9 0,4 1-164,0 1 0,41-19 0,6-4-1224,-21 7 1594</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8.495"/>
    </inkml:context>
    <inkml:brush xml:id="br0">
      <inkml:brushProperty name="width" value="0.05" units="cm"/>
      <inkml:brushProperty name="height" value="0.05" units="cm"/>
    </inkml:brush>
  </inkml:definitions>
  <inkml:trace contextRef="#ctx0" brushRef="#br0">101 221 21357,'0'4'261,"0"-1"1,0 1 0,1 0 0,-1 0-1,1-1 1,0 1 0,0 0 0,0-1-1,1 1 1,-1-1 0,1 1-1,2 2 1,-4-5-210,1 0 1,0 0-1,-1-1 0,1 1 0,0 0 1,0-1-1,-1 1 0,1-1 0,0 1 1,0-1-1,0 1 0,0-1 0,0 1 1,0-1-1,0 0 0,0 0 0,-1 1 1,1-1-1,2 0 0,-1 0-17,0-1 1,0 1-1,0-1 0,0 1 1,0-1-1,-1 0 0,1 0 0,0 0 1,-1 0-1,1 0 0,0 0 1,-1 0-1,1 0 0,0-2 1,6-5 80,-1 0 1,-1-1 0,1 1 0,-1-1-1,-1-1 1,0 1 0,0-1 0,-1 0 0,0 0-1,-1 0 1,3-16 0,-4 19-62,-1 0 1,0 0 0,-1 0-1,0 0 1,0 0-1,-1-1 1,1 1-1,-3-9 1,1 12-14,1 1 0,0-1-1,-1 0 1,0 0 0,1 1 0,-2-1 0,1 1 0,0-1 0,-1 1 0,1 0-1,-1 0 1,0 0 0,0 0 0,0 1 0,-4-3 0,5 4-31,0-1 0,0 1-1,0 0 1,0 0 0,0 0 0,-1 0 0,1 0 0,0 1 0,0-1 0,-1 1-1,1-1 1,0 1 0,-1 0 0,1 0 0,-1 0 0,1 0 0,0 0 0,-1 1-1,1-1 1,0 1 0,-1 0 0,1-1 0,0 1 0,0 0 0,0 0-1,-1 0 1,1 1 0,0-1 0,1 0 0,-1 1 0,-2 1 0,-3 4-9,1 1 1,0-1-1,0 1 1,1 0-1,0 0 1,-7 15-1,0 4 2,0 0-1,2 1 0,1 0 0,2 1 0,0 0 1,-3 40-1,11-32-1,-1-36-2,0 0-1,0-1 1,0 1 0,0 0 0,0 0 0,0-1-1,0 1 1,0 0 0,1-1 0,-1 1-1,0 0 1,0-1 0,1 1 0,-1 0 0,0-1-1,1 1 1,-1 0 0,1-1 0,-1 1-1,1-1 1,-1 1 0,1-1 0,-1 1-1,1-1 1,-1 1 0,1-1 0,0 0 0,-1 1-1,1-1 1,0 0 0,-1 0 0,1 1-1,0-1 1,-1 0 0,1 0 0,0 0 0,0 0-1,-1 0 1,1 0 0,0 0 0,-1 0-1,1 0 1,0 0 0,0 0 0,-1 0-1,1-1 1,0 1 0,-1 0 0,2-1 0,6-5-3,-1 0 0,0 0 1,0 0-1,0-1 1,-1 0-1,0-1 0,6-8 1,-7 9 3,18-24 2,66-81 17,-75 95-18,1 1 1,1 1-1,1 1 1,23-17 0,-36 28-5,0 1 0,0 0 0,0 0 0,0 0 0,0 0 0,0 0 0,1 1 0,-1-1 1,0 1-1,1 1 0,-1-1 0,1 0 0,7 1 0,-9 1-1,-1-1 0,0 1 0,1 0 0,-1 0 0,0 0 0,0 0 1,0 0-1,1 0 0,-1 1 0,-1-1 0,1 1 0,0 0 0,0-1 0,-1 1 0,1 0 0,0 0 0,-1 0 0,0 0 0,0 0 0,1 0 0,-1 0 0,0 1 0,-1-1 1,2 4-1,4 17-8,-1 1 0,-1 0 0,-2 0 0,0 0 0,-3 45 0,0-42 17,-1 41 24,0 24 221,5-79-75,5-16-7,11-23 50,-17 23-211,47-86 187,-38 65-213,1 0 0,1 1 0,2 0 0,0 2 0,20-23 0,-7 19-672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38.142"/>
    </inkml:context>
    <inkml:brush xml:id="br0">
      <inkml:brushProperty name="width" value="0.025" units="cm"/>
      <inkml:brushProperty name="height" value="0.025" units="cm"/>
    </inkml:brush>
  </inkml:definitions>
  <inkml:trace contextRef="#ctx0" brushRef="#br0">20 1 4100,'-18'8'6209,"17"-2"-974,29 4-317,-15-6-5671,40 6 1469,1-2 1,0-3-1,0-1 0,92-8 0,-33 2-47,550-15 1023,-303 8-1520,75-6 8,-307 9 501,127 8 0,-239-2-615,35 3 417,-50-3-475,0 0 0,-1 0-1,1 0 1,0 1 0,0-1-1,0 0 1,0 1 0,0-1-1,0 0 1,-1 1 0,1-1-1,0 1 1,0 0-1,-1-1 1,1 1 0,0 0-1,-1-1 1,1 1 0,0 0-1,-1-1 1,1 1 0,-1 0-1,0 0 1,1 0 0,-1 0-1,0 0 1,1-1-1,-1 1 1,0 0 0,0 0-1,0 0 1,0 0 0,0 0-1,0 0 1,0 0 0,0 0-1,0 0 1,0 0 0,0 0-1,0 0 1,-1-1-1,1 1 1,-1 1 0,0 0-250,0-1 1,0 0-1,0 1 1,0-1-1,-1 0 1,1 0-1,0 0 1,-1 0-1,1 0 1,-1 0-1,1-1 1,-1 1-1,1 0 1,-1-1-1,0 1 1,1-1-1,-1 1 1,0-1-1,1 0 1,-1 0-1,0 0 1,1 0-1,-1 0 1,-3 0-1,-24 0-5027</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444"/>
    </inkml:context>
    <inkml:brush xml:id="br0">
      <inkml:brushProperty name="width" value="0.05" units="cm"/>
      <inkml:brushProperty name="height" value="0.05" units="cm"/>
    </inkml:brush>
  </inkml:definitions>
  <inkml:trace contextRef="#ctx0" brushRef="#br0">279 303 22029,'-5'-4'448,"1"1"-1,0 0 1,-1 0 0,0 0 0,0 1 0,0 0 0,0 0 0,0 0 0,0 0-1,0 1 1,0 0 0,-11-1 0,10 2-312,-1 0-1,1 1 1,0 0-1,-1 0 1,1 0-1,0 1 1,0 0 0,0 1-1,0-1 1,-8 6-1,3-2-118,1 0 0,0 1 0,0 1 0,1 0 1,0 0-1,1 1 0,0 0 0,0 0 0,1 1 0,0 0 0,0 0 0,1 1 0,-7 19 0,12-28-19,0-1-1,0 1 1,0 0-1,1 0 1,-1 0-1,1 0 1,0 0-1,-1 0 1,1-1-1,0 1 1,0 0 0,0 0-1,0 0 1,1 0-1,0 3 1,-1-4-2,0-1 0,1 1-1,-1-1 1,1 1 0,-1-1 0,1 0 0,-1 1 0,1-1 0,-1 1 0,1-1 0,0 0 0,-1 0 0,1 1 0,-1-1 0,1 0-1,0 0 1,-1 0 0,1 1 0,0-1 0,-1 0 0,1 0 0,0 0 0,-1 0 0,1 0 0,0-1 0,-1 1 0,1 0 0,1 0-1,3-2-16,1 0 0,-1 0 0,0-1 0,0 0 0,0 1 0,0-1 0,0-1 0,7-7 0,26-29 7,-3-1-1,-1-3 0,-2 0 1,44-84-1,-74 124 18,-2 4-3,0 0-1,0 0 1,0 0 0,0 0 0,0-1-1,0 1 1,0 0 0,0 0 0,0 0 0,0 0-1,0 0 1,0 0 0,0-1 0,1 1-1,-1 0 1,0 0 0,0 0 0,0 0 0,0 0-1,0 0 1,0 0 0,0-1 0,0 1 0,0 0-1,1 0 1,-1 0 0,0 0 0,0 0-1,0 0 1,0 0 0,0 0 0,1 0 0,-1 0-1,0 0 1,0 0 0,0 0 0,0 0 0,0 0-1,1 0 1,-1 0 0,0 0 0,0 0-1,0 0 1,0 0 0,0 0 0,0 0 0,1 0-1,-1 0 1,0 0 0,0 0 0,0 0-1,0 0 1,0 0 0,0 0 0,1 1 0,-1-1-1,0 0 1,0 0 0,0 0 0,0 0 0,0 0-1,0 0 1,0 0 0,0 1 0,0-1-1,0 0 1,1 1-3,1 1-2,0 0-1,-1 0 1,1 0-1,0 0 1,-1 0-1,0 1 1,1-1-1,-1 1 1,0-1-1,-1 1 1,1 0-1,0-1 1,-1 1-1,1 3 1,2 48-59,-2-27 32,1 16 10,-2-13 31,2 1 1,1-1-1,12 50 1,-15-80-9,0 1 1,0-1 0,0 1 0,0-1 0,0 1 0,0-1 0,0 1 0,0-1 0,0 1 0,0-1-1,1 1 1,-1-1 0,0 0 0,0 1 0,0-1 0,1 1 0,-1-1 0,0 0 0,1 1 0,-1-1 0,0 1-1,1-1 1,-1 0 0,0 0 0,1 1 0,-1-1 0,1 0 0,-1 0 0,1 1 0,-1-1 0,1 0 0,-1 0-1,0 0 1,1 0 0,-1 0 0,1 0 0,-1 0 0,1 0 0,-1 0 0,1 0 0,-1 0 0,1 0-1,-1 0 1,1 0 0,-1 0 0,1 0 0,-1 0 0,1-1 0,-1 1 0,1 0 0,-1 0 0,0-1 0,1 1-1,-1 0 1,0 0 0,1-1 0,-1 1 0,1-1 0,-1 1 0,0 0 0,1-1 0,17-28 116,-17 28-110,41-89 270,47-147 1,-46 114-214,-43 123-65,0 0 0,0 0 0,0 0-1,0 0 1,0 0 0,0 0-1,0 0 1,1 0 0,-1 1 0,0-1-1,0 0 1,0 0 0,0 0 0,0 0-1,0 0 1,0 0 0,0 0 0,0 0-1,0 0 1,1 0 0,-1 0-1,0 0 1,0 0 0,0 0 0,0 0-1,0 0 1,0 0 0,0 0 0,1 0-1,-1 0 1,0 0 0,0 0-1,0 0 1,0 0 0,0 0 0,0 0-1,0 0 1,1 0 0,-1 0 0,0 0-1,0 0 1,0 0 0,0 0 0,0 0-1,0 0 1,0 0 0,0 0-1,0 0 1,0 0 0,1-1 0,-1 1-1,0 0 1,0 0 0,0 0 0,0 0-1,0 0 1,0 0 0,0 0-1,0 0 1,0-1 0,0 1 0,0 0-1,0 0 1,0 0 0,3 10-16,-1 35-28,-1 0 1,-8 57-1,2-18 34,3-41 14,-1 98 26,6-124-11,-3-17-17,1 0 0,-1 0 0,0 0 0,0 0 0,0 0 0,1 0-1,-1 0 1,0 0 0,0 0 0,1 0 0,-1 0 0,0 0 0,0 0 0,1 0 0,-1 0 0,0 0 0,0 0 0,0 0 0,1-1 0,-1 1 0,0 0 0,0 0 0,1 0 0,-1 0 0,0 0-1,0-1 1,0 1 0,0 0 0,1 0 0,-1 0 0,0 0 0,0-1 0,0 1 0,0 0 0,0 0 0,0-1 0,19-33 191,46-149 375,-45 117-492,33-69 1,-39 112-82,-14 23 4,1 0 0,-1 0 0,0 0 0,0-1 0,0 1 0,1 0 0,-1 0 0,0 0 0,0 0 0,0 0 0,1 0 0,-1 0 0,0 0 0,0 0 1,0 0-1,1 0 0,-1 0 0,0 0 0,0 0 0,1 0 0,-1 0 0,0 0 0,0 0 0,0 0 0,1 0 0,-1 0 0,0 0 0,0 0 0,0 0 0,1 0 0,-1 0 0,0 0 0,0 1 0,0-1 0,1 0 0,-1 0 0,0 0 0,0 0 0,0 1 0,0-1 0,0 0 0,1 0 0,-1 0 0,0 1 0,0-1 0,0 0 0,2 6-14,-1-1 0,0 0 0,0 1 0,-1-1 0,1 1 0,-1 6 0,-24 396-298,23-404-1274,3-12-394</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39.988"/>
    </inkml:context>
    <inkml:brush xml:id="br0">
      <inkml:brushProperty name="width" value="0.05" units="cm"/>
      <inkml:brushProperty name="height" value="0.05" units="cm"/>
    </inkml:brush>
  </inkml:definitions>
  <inkml:trace contextRef="#ctx0" brushRef="#br0">287 24 23845,'0'-1'180,"0"0"-1,0 0 1,0 0-1,-1 0 1,1-1 0,0 1-1,0 0 1,-1 0-1,1 0 1,0 0 0,-1 0-1,1 0 1,-1 0-1,0 0 1,1 0 0,-1 0-1,0 0 1,1 0-1,-1 0 1,0 1 0,-1-2-1,1 2-127,0-1 0,0 1 0,0 0-1,0 1 1,0-1 0,0 0 0,0 0 0,0 0-1,0 0 1,0 1 0,0-1 0,0 0 0,0 1 0,0-1-1,0 1 1,1-1 0,-1 1 0,0 0 0,0-1-1,1 1 1,-1 0 0,0-1 0,0 2 0,-3 2-24,1 0 0,0 1 0,0-1 0,0 1 0,0 0 0,1 0 1,-1 0-1,-1 8 0,-12 46-9,14-49-11,-6 38-1,1 0 0,2 1 0,3 0 0,2 0 0,1 0 0,3 0 0,2-1 0,3 1 0,16 55 0,-19-83 2,2 0-1,0-1 0,1 1 0,1-2 0,22 34 1,-30-51 44,-7-5-36,-12-9-15,0 0-1,1-1 0,1-1 0,-20-22 1,-54-73-26,51 60 27,20 28-2,10 13 13,0-1-1,1 0 1,0 0-1,1-1 1,0 0-1,-6-14 1,11 23-12,1 0 0,0 1 1,0-1-1,0 1 1,0-1-1,0 0 0,0 1 1,0-1-1,0 0 0,0 1 1,0-1-1,0 0 0,0 1 1,0-1-1,0 0 1,1 1-1,-1-1 0,0 1 1,0-1-1,1 0 0,-1 1 1,0-1-1,1 1 1,-1-1-1,1 1 0,-1-1 1,1 1-1,-1-1 0,1 1 1,-1 0-1,2-1 1,20-7 19,-17 6-20,183-47-49,-127 30-144</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0.656"/>
    </inkml:context>
    <inkml:brush xml:id="br0">
      <inkml:brushProperty name="width" value="0.05" units="cm"/>
      <inkml:brushProperty name="height" value="0.05" units="cm"/>
    </inkml:brush>
  </inkml:definitions>
  <inkml:trace contextRef="#ctx0" brushRef="#br0">30 79 22389,'-6'39'3496,"1"-11"-2789,-14 338 295,26-222-982,-4-122 132,1 0-1,0-1 0,2 1 0,11 30 0,-14-68 359,-4-64-50,0 5-334,10-60-67,41-205 0,-48 327-57,1 1 1,1 0-1,0-1 1,0 1-1,12-21 1,-14 29-4,1 0 0,0 1 0,0-1 0,0 1 0,0-1 0,0 1 0,1 0 0,-1 0 0,1 1 0,0-1 0,0 1 0,0-1 1,0 1-1,0 1 0,0-1 0,1 0 0,-1 1 0,9-1 0,-1 0-9,1 1-1,0 1 1,-1 1-1,1 0 1,0 0 0,-1 1-1,1 1 1,-1 0-1,23 9 1,-29-10 5,0 1 0,-1 0-1,1 0 1,-1 0 0,0 1 0,0 0-1,-1 0 1,1 0 0,7 9 0,-10-9 5,0-1 1,0 1-1,0-1 1,0 1-1,0 0 1,-1 0-1,0 0 1,0-1-1,0 1 1,0 0-1,0 0 1,-1 1-1,0-1 1,0 0-1,0 0 0,-1 5 1,-1 0 24,0 0 0,-1 0 1,0 0-1,-1-1 0,1 1 0,-2-1 1,1 0-1,-1 0 0,0 0 0,-1-1 0,-10 11 1,4-5 15,-1-1 0,0-1 0,0 0 0,-1-1 0,-20 11 0,25-16-43,-1 0-1,1-1 1,-1 0-1,0 0 1,-1-1-1,1-1 1,0 0-1,-1 0 1,1-1 0,-1 0-1,0-1 1,1 0-1,-1-1 1,-20-3-1,30 4-51,0 0 0,-1-1 1,1 1-1,0 0 0,0-1 0,0 1 0,-1-1 0,1 1 0,0-1 1,0 0-1,0 1 0,0-1 0,0 0 0,0 0 0,0 0 0,0 1 1,0-1-1,1 0 0,-1 0 0,0 0 0,1-1 0,-1 1 1,0 0-1,1 0 0,-1 0 0,1 0 0,0-1 0,-1-1 0,7-15-1643</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1.078"/>
    </inkml:context>
    <inkml:brush xml:id="br0">
      <inkml:brushProperty name="width" value="0.05" units="cm"/>
      <inkml:brushProperty name="height" value="0.05" units="cm"/>
    </inkml:brush>
  </inkml:definitions>
  <inkml:trace contextRef="#ctx0" brushRef="#br0">44 49 19348,'6'-4'8102,"47"-30"-6156,-36 27-1513,-7 5-367,0 1 0,0 1-1,0-1 1,0 2 0,20 2 0,-28-3-59,1 1 1,0 0-1,-1-1 0,1 1 1,-1 0-1,1 0 0,-1 0 1,0 1-1,1-1 0,-1 0 1,0 1-1,0 0 0,0-1 1,0 1-1,0 0 1,-1 0-1,1 0 0,0 0 1,-1 1-1,1-1 0,-1 0 1,0 1-1,0-1 0,0 1 1,0-1-1,0 1 0,-1-1 1,1 1-1,-1-1 0,1 4 1,-1 3 25,0 0 0,-1 0 1,0 0-1,0 0 0,-1-1 1,0 1-1,-1 0 0,1-1 1,-2 1-1,1-1 0,-1 0 1,-1 0-1,1-1 0,-7 8 1,-9 11 69,-2-1 0,-37 34-1,10-11-47,31-30-48,12-13-7,1-1-1,0 2 0,0-1 1,0 1-1,1-1 0,-6 11 0,10-16 1,-1 0-1,1 0 0,0 0 0,0 1 1,0-1-1,0 0 0,0 0 0,0 0 1,0 0-1,0 0 0,0 0 0,0 0 1,0 1-1,0-1 0,0 0 0,0 0 1,0 0-1,0 0 0,0 0 1,0 0-1,0 0 0,0 1 0,0-1 1,0 0-1,0 0 0,0 0 0,0 0 1,0 0-1,0 0 0,1 0 0,-1 0 1,0 1-1,0-1 0,0 0 0,0 0 1,0 0-1,0 0 0,0 0 0,0 0 1,0 0-1,0 0 0,1 0 1,-1 0-1,0 0 0,0 0 0,0 0 1,0 0-1,0 0 0,0 0 0,1 0 1,8-1-26,12-6-5,15-8-123,0 2-1,0 1 1,1 1 0,58-8 0,-43 15-1108</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669"/>
    </inkml:context>
    <inkml:brush xml:id="br0">
      <inkml:brushProperty name="width" value="0.05" units="cm"/>
      <inkml:brushProperty name="height" value="0.05" units="cm"/>
    </inkml:brush>
  </inkml:definitions>
  <inkml:trace contextRef="#ctx0" brushRef="#br0">212 29 17260,'-9'0'2280,"-3"-2"457,2 0-1433,-4 0-200,1-1-336,-1-1-247,-2-1-353,4 0-120,-5 3-48,-4-1-160,-2 3-633,-3 0-359,1 0-5649</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2.853"/>
    </inkml:context>
    <inkml:brush xml:id="br0">
      <inkml:brushProperty name="width" value="0.05" units="cm"/>
      <inkml:brushProperty name="height" value="0.05" units="cm"/>
    </inkml:brush>
  </inkml:definitions>
  <inkml:trace contextRef="#ctx0" brushRef="#br0">316 16 19044,'-28'0'1344,"-3"0"105,-4-2-673,1-1-416,3-3-88,3 3-144,-2 1-72,7 2-32,-1 5-24,-3 4-424,3-4-376</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038"/>
    </inkml:context>
    <inkml:brush xml:id="br0">
      <inkml:brushProperty name="width" value="0.05" units="cm"/>
      <inkml:brushProperty name="height" value="0.05" units="cm"/>
    </inkml:brush>
  </inkml:definitions>
  <inkml:trace contextRef="#ctx0" brushRef="#br0">449 13 20636,'-35'-2'1249,"-2"2"279,1 9-528,1 1-280,3 4-312,1-1-167,-1-5-209,-1-4-161,-2-8-519,-2-10-312,-12-8-472,-7-6 72</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210"/>
    </inkml:context>
    <inkml:brush xml:id="br0">
      <inkml:brushProperty name="width" value="0.05" units="cm"/>
      <inkml:brushProperty name="height" value="0.05" units="cm"/>
    </inkml:brush>
  </inkml:definitions>
  <inkml:trace contextRef="#ctx0" brushRef="#br0">598 0 16155,'-46'11'1553,"-6"-2"-25,-3 1-1040,-1-1-152,4 0-176,3-4 272,1 0 105,1-5-185,3-3 0,2-1-264,6-1-232,0 0-384,1 1-913</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3.441"/>
    </inkml:context>
    <inkml:brush xml:id="br0">
      <inkml:brushProperty name="width" value="0.05" units="cm"/>
      <inkml:brushProperty name="height" value="0.05" units="cm"/>
    </inkml:brush>
  </inkml:definitions>
  <inkml:trace contextRef="#ctx0" brushRef="#br0">273 0 13403,'-21'0'1776,"-1"4"657,1 1-681,-4 6-616,0-1-271,-4 1-297,-3-4 24,4-4-40,2-3 56,7-3 32,3-4-88,7 0-16,9 5-1696</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423"/>
    </inkml:context>
    <inkml:brush xml:id="br0">
      <inkml:brushProperty name="width" value="0.05" units="cm"/>
      <inkml:brushProperty name="height" value="0.05" units="cm"/>
    </inkml:brush>
  </inkml:definitions>
  <inkml:trace contextRef="#ctx0" brushRef="#br0">18 42 24045,'0'0'1443,"-1"4"276,-1 14-1451,1 0 0,1 0-1,0-1 1,2 1 0,5 33-1,1-1-187,18 222 27,-9-80 474,-17-189-424,0-14-73,-2 0-1,1 1 1,-4-15-1,-1-2-11,6 27-72,-15-85 98,-3-90 0,17 150-97,1-1-1,1 0 0,1 1 0,2-1 0,0 1 1,2 0-1,0 0 0,13-29 0,-17 48-3,1 0 0,0 0-1,1 0 1,-1 0-1,1 0 1,0 1 0,1-1-1,-1 1 1,1 0-1,0 0 1,1 1 0,-1 0-1,1 0 1,-1 0-1,1 0 1,1 1-1,-1 0 1,0 0 0,1 1-1,-1 0 1,1 0-1,0 1 1,-1-1 0,1 1-1,0 1 1,0-1-1,0 1 1,0 0 0,0 1-1,0 0 1,-1 0-1,1 0 1,11 5-1,-15-5 2,0 0-1,0 0 1,0 1-1,-1-1 0,1 1 1,-1-1-1,1 1 1,-1 0-1,0 0 0,1 0 1,-1 0-1,0 1 1,0-1-1,0 1 0,-1-1 1,1 1-1,-1-1 1,2 5-1,-1-2 4,-1 0 1,0 0-1,0 0 0,-1 0 1,1 0-1,-1 0 1,0 0-1,0 0 0,-1 0 1,-1 6-1,-1 4 33,-1-1-1,-1 0 1,0 0 0,-1 0-1,-1-1 1,-13 21 0,12-22 23,-1-1 0,0 0 0,-1 0 0,0-1 0,0 0-1,-1-1 1,-1 0 0,-18 10 0,24-15-32,0-2 0,0 1-1,0 0 1,-1-1 0,1-1 0,0 1-1,-1-1 1,0 0 0,-6 0 0,8-1-18,0 0 1,1 0-1,-1-1 1,1 0-1,-1 0 1,1 0 0,-1-1-1,1 1 1,0-1-1,0 0 1,-1 0 0,1-1-1,1 1 1,-6-4-1,8 4-14,-1 1 1,1 0-1,-1 0 0,1-1 0,0 1 0,0 0 0,-1-1 0,1 0 0,0 1 0,0-1 0,1 0 0,-1 1 1,-1-5-1,2 5-25,0 0 1,0 1-1,0-1 1,0 0-1,0 0 1,0 0-1,0 0 1,0 0-1,0 0 1,1 0-1,-1 0 1,0 0 0,1 0-1,-1 0 1,1 0-1,-1 1 1,1-1-1,-1 0 1,2-1-1,1-1-189,0 1 0,0 0 0,1 0-1,-1 0 1,0 0 0,1 0 0,0 0-1,-1 1 1,1 0 0,0 0 0,6-1 0,32-4-2247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48.096"/>
    </inkml:context>
    <inkml:brush xml:id="br0">
      <inkml:brushProperty name="width" value="0.025" units="cm"/>
      <inkml:brushProperty name="height" value="0.025" units="cm"/>
    </inkml:brush>
  </inkml:definitions>
  <inkml:trace contextRef="#ctx0" brushRef="#br0">188 7 6822,'0'0'6118,"-9"-2"-4303,9 2-1792,-8-2 271,1 1 0,0 0 0,-1 0 0,1 1 0,-1 0 0,-11 2 1,16-2-237,0 1 0,0 0 0,0 0 1,0 0-1,0 1 0,0-1 0,0 1 1,1 0-1,-1 0 0,1 0 1,-1 0-1,1 0 0,0 0 0,0 1 1,0-1-1,0 1 0,0-1 0,0 1 1,1 0-1,-1-1 0,-1 6 0,-7 19 90,1 1-1,1 0 0,1 0 0,-6 57 0,4 120 897,8-149-934,1-26-108,-3 58 177,4 0 0,17 118-1,-15-183-43,1 0-1,1 0 1,2-1 0,0 1 0,1-1-1,1-1 1,2 1 0,0-2-1,0 1 1,2-2 0,1 1-1,0-2 1,34 34 0,-34-42-118,0 0-1,1-1 1,-1 0 0,2-1 0,-1-1-1,1 0 1,0-1 0,1-1-1,-1-1 1,1 0 0,0-1 0,0 0-1,0-2 1,31-1 0,-44 0-3,0-1 0,0 0-1,0 0 1,0 0 0,-1 0 0,1-1 0,0 0 0,0 0 0,-1 0 0,1 0-1,-1 0 1,0-1 0,0 1 0,0-1 0,0 0 0,0 0 0,0 0 0,-1 0-1,1-1 1,-1 1 0,0-1 0,0 1 0,-1-1 0,1 0 0,1-6 0,5-10 166,-2-1 1,-1 0 0,5-31 0,15-100 486,17-125 395,-39 243-826,-2 1 0,-1 0 0,-2-1 0,-1 1 0,-1 0 0,-2 0 0,-1 0 0,-2 1 0,-1 0 0,-2 1 0,-1 0 0,-1 1 0,-1 0 0,-34-47-1,44 70-109,-1 0 0,0 0 0,0 0 0,0 1 0,-1 0-1,1 0 1,-1 1 0,-1 0 0,1 0 0,-1 1-1,-16-7 1,7 5-374,-1 2-1,0 0 1,0 1-1,-31-2 0,38 4-315,-68-3-7712,55 4-143</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4.783"/>
    </inkml:context>
    <inkml:brush xml:id="br0">
      <inkml:brushProperty name="width" value="0.05" units="cm"/>
      <inkml:brushProperty name="height" value="0.05" units="cm"/>
    </inkml:brush>
  </inkml:definitions>
  <inkml:trace contextRef="#ctx0" brushRef="#br0">37 74 21573,'-2'1'-272,"-2"1"2800,7-17-153,-2 11-2342,0-1 70,1 0 0,0 0 1,1 0-1,-1 0 0,5-6 0,-6 10-61,1-1 1,-1 0-1,1 0 1,0 1 0,-1-1-1,1 1 1,0 0-1,0-1 1,0 1 0,0 0-1,0 0 1,0 0-1,0 0 1,0 1-1,1-1 1,-1 1 0,0-1-1,0 1 1,0 0-1,3-1 1,-1 1-12,1 0 0,-1 1 0,0-1 0,0 1 0,0 0 0,0 0 0,0 0 0,-1 0 0,1 1 0,0-1 0,0 1 0,-1 0 0,1 0 0,-1 0 0,0 1 0,0-1 0,5 5 0,-4-2 15,0 0 1,-1 0-1,0 1 1,0-1-1,0 1 1,0-1-1,-1 1 1,0 0-1,0 0 1,1 10-1,0-2 18,-2 1 0,0-1 0,-1 1 1,0-1-1,-1 1 0,-1 0 0,0-1 0,-1 0 0,-6 17 0,0-9 18,-1-1 0,-2 0 0,0 0-1,-1-1 1,-1-1 0,-1 0 0,0-1 0,-2 0 0,0-2 0,-33 26 0,47-40-41,15 3-131,14 3-53,-1 0 0,1-2 0,47 6 0,-35-9-1127</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7.523"/>
    </inkml:context>
    <inkml:brush xml:id="br0">
      <inkml:brushProperty name="width" value="0.05" units="cm"/>
      <inkml:brushProperty name="height" value="0.05" units="cm"/>
    </inkml:brush>
  </inkml:definitions>
  <inkml:trace contextRef="#ctx0" brushRef="#br0">0 55 7570,'7'-7'1018,"0"1"1,0-1 0,0 2 0,1-1-1,0 1 1,10-5 0,9 1 10430,-26 10-11203,2 19 2533,-6 34-4515,1-43 2822,-3 69-945,3 0 0,3 0 0,4 0 0,18 90 0,-21-159-132,1 1 0,0 0 0,1-1 1,9 21-1,-13-31-9,0 0 0,1-1 0,-1 1 0,0 0 1,1 0-1,-1-1 0,1 1 0,-1 0 0,1-1 1,-1 1-1,1-1 0,-1 1 0,1-1 1,0 1-1,-1-1 0,1 1 0,0-1 0,-1 1 1,1-1-1,0 0 0,0 1 0,-1-1 0,1 0 1,0 0-1,0 0 0,0 1 0,-1-1 0,1 0 1,0 0-1,0 0 0,0 0 0,-1 0 1,1-1-1,0 1 0,0 0 0,0 0 0,-1 0 1,1-1-1,0 1 0,0 0 0,-1-1 0,1 1 1,0-1-1,-1 1 0,1-1 0,-1 1 1,1-1-1,0 1 0,-1-1 0,1 0 0,-1 1 1,1-1-1,0-1 0,4-5 0,0-1 1,0 1-1,6-16 0,-10 21 1,32-76 25,16-35 13,-41 99-36,0 0 0,0 1 0,1 0 1,1 0-1,17-17 0,-25 28-5,1-1 1,0 1-1,0 0 1,0 0-1,0 0 1,0 0-1,0 1 0,0-1 1,0 1-1,1 0 1,-1 0-1,1 0 1,-1 0-1,1 0 0,-1 1 1,1 0-1,-1-1 1,8 2-1,-6 0-3,0 0 0,-1 0 0,1 1 0,-1 0 1,1-1-1,-1 2 0,1-1 0,-1 0 0,0 1 0,0 0 0,0 0 0,-1 0 0,5 5 0,1 2 1,0 0 0,-1 0 0,-1 1 0,0 0 0,7 13-1,-11-16 15,1-1-1,-1 1 0,-1 0 0,1 0 0,-1 0 0,-1 0 0,1 0 1,-2 0-1,1 11 0,-1-18 14,0 1 0,-1-1 0,1 1-1,-1-1 1,1 1 0,-1-1 0,0 1 0,1-1 0,-1 0 0,0 1 0,0-1-1,0 0 1,0 0 0,0 0 0,0 1 0,0-1 0,-1 0 0,1 0 0,0-1 0,0 1-1,-1 0 1,1 0 0,-1-1 0,1 1 0,-1-1 0,1 1 0,-4 0 0,-4 1 124,0-1 0,0 1 0,-13-1 1,17-1-115,-19 0 130,-47-6 0,47 3-79,-39 0-1,61 3-96,0 0 0,-1 0 1,1 0-1,0 1 0,0-1 0,0 1 0,0-1 0,0 1 0,0 0 0,0 0 0,0 0 0,0 0 0,0 0 0,0 0 0,0 1 0,1-1 0,-1 1 1,0-1-1,1 1 0,0-1 0,-1 1 0,1 0 0,-2 2 0,2-1-47,0 1 0,0-1 0,-1 0 0,2 1 0,-1-1 0,0 1 0,1-1 0,0 1 0,-1-1 0,2 1 0,-1-1-1,0 1 1,1 3 0,4 4-1515,4-6-798</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082"/>
    </inkml:context>
    <inkml:brush xml:id="br0">
      <inkml:brushProperty name="width" value="0.05" units="cm"/>
      <inkml:brushProperty name="height" value="0.05" units="cm"/>
    </inkml:brush>
  </inkml:definitions>
  <inkml:trace contextRef="#ctx0" brushRef="#br0">24 183 17612,'0'3'8494,"16"-1"-7400,-10-1-924,21-2 183,-25 1-321,-1 0 0,0-1 0,0 1 0,1-1 0,-1 1 0,0-1 0,0 1 0,0-1 0,0 1 0,0-1 0,0 0 0,0 0 0,0 0 0,0 0 0,0 1 0,0-1 0,-1 0 0,1-1 0,0 1 0,0 0 0,-1 0 0,1 0 0,0-1 0,1-6 78,-1 1 0,1 0 0,-1-1-1,0 1 1,-1-1 0,0 1-1,0-1 1,-1 1 0,1 0 0,-4-12-1,3 14-97,0 1 0,-1 0 0,1 0-1,-1-1 1,0 1 0,0 0 0,0 0 0,0 1-1,-1-1 1,0 0 0,1 1 0,-1 0 0,-1-1-1,1 1 1,0 1 0,-1-1 0,0 0 0,-6-3-1,9 6-11,1-1-1,-1 1 1,0 0-1,0-1 1,0 1-1,1 0 1,-1 0-1,0 0 1,0 0-1,0 0 1,0 0-1,1 0 1,-1 0-1,0 0 1,0 0-1,0 0 1,0 0-1,1 1 0,-1-1 1,0 0-1,0 1 1,0-1-1,1 0 1,-1 1-1,0-1 1,1 1-1,-1-1 1,0 1-1,1-1 1,-1 1-1,1 0 1,-1-1-1,1 1 1,-1 1-1,-1 1-5,0 1 0,0 0-1,1-1 1,0 1 0,0 0 0,0 0 0,-1 4-1,-1 16-10,1 0-1,0 1 0,4 41 0,0-50 20,0 0 0,1 0 0,0 0 0,1-1 0,1 1 0,12 26 0,-15-39-3,0 0 0,0 1-1,0-1 1,0 0 0,0 0 0,1 0 0,-1 0-1,6 4 1,-6-6-1,-1-1 0,0 1 0,1 0 0,-1-1-1,0 1 1,1-1 0,-1 1 0,1-1 0,-1 0 0,1 0-1,-1 1 1,1-1 0,-1 0 0,1 0 0,-1-1 0,1 1-1,-1 0 1,1 0 0,-1-1 0,1 1 0,-1-1 0,1 1-1,-1-1 1,0 0 0,1 1 0,1-3 0,14-9-9,-2-2 0,1 0 0,-2 0 0,0-1 0,18-25 0,-12 15 13,71-104 20,-44 59-14,-31 53-22,-15 17 13,-1-1 1,1 1-1,-1 0 1,1 0-1,-1 0 1,1 0-1,-1-1 0,1 1 1,-1 0-1,1 0 1,0 0-1,-1 0 1,1 0-1,-1 0 1,1 0-1,-1 0 0,1 1 1,-1-1-1,1 0 1,-1 0-1,1 0 1,0 1-1,-1-1 0,1 0 1,-1 0-1,0 1 1,1-1-1,-1 0 1,1 1-1,-1-1 0,1 1 1,-1-1-1,0 1 1,1-1-1,-1 0 1,0 1-1,0-1 0,1 1 1,-1 0-1,0-1 1,0 1-1,0 0 1,10 25-7,-1 0-1,-2 0 1,0 1 0,3 40 0,-4-32 5,0 14 11,-4-30 6,1 0-1,7 26 0,-10-44-13,1 0 1,-1 0-1,0-1 0,0 1 0,1 0 0,-1 0 0,1 0 0,-1 0 0,1-1 0,-1 1 0,1 0 0,-1 0 0,1-1 0,-1 1 1,1 0-1,0-1 0,0 1 0,-1-1 0,2 1 0,-1 0-1,0-1 1,-1 0-1,1 0 0,0 0 1,-1 0-1,1 0 0,0 0 1,-1-1-1,1 1 1,0 0-1,-1 0 0,1 0 1,0-1-1,-1 1 0,1 0 1,-1 0-1,1-1 0,-1 1 1,1-1-1,0 0 0,3-2 2,0-1 0,-1 0-1,1 0 1,-1 0-1,4-7 1,-2 2-86,-1 0 1,1 0-1,-2 0 0,1-1 1,-1 0-1,-1 1 0,2-12 1,4-37-1223</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8.236"/>
    </inkml:context>
    <inkml:brush xml:id="br0">
      <inkml:brushProperty name="width" value="0.05" units="cm"/>
      <inkml:brushProperty name="height" value="0.05" units="cm"/>
    </inkml:brush>
  </inkml:definitions>
  <inkml:trace contextRef="#ctx0" brushRef="#br0">9 2 24333,'-9'-1'4881</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177"/>
    </inkml:context>
    <inkml:brush xml:id="br0">
      <inkml:brushProperty name="width" value="0.05" units="cm"/>
      <inkml:brushProperty name="height" value="0.05" units="cm"/>
    </inkml:brush>
  </inkml:definitions>
  <inkml:trace contextRef="#ctx0" brushRef="#br0">143 460 20092,'6'-31'3797,"-4"24"-3038,-1 1-1,1-1 0,-2 0 1,1 0-1,-1-7 0,0 13-724,0 1 1,0-1-1,0 0 0,0 0 0,0 1 0,0-1 0,-1 0 0,1 0 0,0 1 0,-1-1 0,1 0 0,0 1 0,-1-1 0,1 0 0,-1 1 0,1-1 0,-1 1 1,1-1-1,-1 0 0,0 1 0,1 0 0,-1-1 0,0 1 0,1-1 0,-1 1 0,0 0 0,1-1 0,-1 1 0,0 0 0,0 0 0,1 0 0,-1-1 0,0 1 1,0 0-1,1 0 0,-1 0 0,0 0 0,0 0 0,0 1 0,1-1 0,-2 0 0,-1 1-17,0 0 0,0 0 1,0 0-1,0 0 0,0 0 0,0 0 1,1 1-1,-1 0 0,-4 3 0,-1 3-12,0 1 0,0 0-1,1 0 1,0 1 0,0 0-1,1 0 1,1 1-1,-1 0 1,2 0 0,-7 22-1,5-8-6,1-1-1,1 1 0,1 1 0,0 25 1,3-42 3,0 0 0,0 0 0,1 0 0,0 0 0,1 0 0,0 0 0,4 11 0,-6-20-2,0 1 0,1 0 0,-1 0 0,0 0 0,1-1 0,-1 1 0,0 0 0,1-1 0,-1 1 0,1 0-1,0-1 1,-1 1 0,1-1 0,-1 1 0,1-1 0,0 1 0,-1-1 0,1 1 0,0-1 0,0 1 0,-1-1 0,1 0 0,0 0 0,0 1 0,-1-1 0,1 0 0,0 0 0,0 0 0,0 0 0,0 0 0,-1 0 0,1 0 0,0 0 0,0 0 0,0 0 0,0 0 0,-1-1 0,1 1 0,0 0 0,0-1 0,-1 1 0,1 0 0,0-1 0,-1 1 0,1-1 0,0 1 0,-1-1 0,1 0 0,-1 1-1,1-1 1,0-1 0,7-6-4,0-1 0,-1-1 0,0 1 0,-1-1-1,0-1 1,7-18 0,24-75-20,-29 82 24,27-89 26,-4-2 0,27-200-1,-58 358-50,7 50 0,0-2 9,-4 25 17,-2-44 26,11 76 0,-6-130-51,-6-20 21,0 0 0,1 0 1,-1 0-1,0-1 0,1 1 0,-1 0 0,0 0 0,1 0 1,-1-1-1,0 1 0,0 0 0,1 0 0,-1-1 0,0 1 1,0 0-1,0-1 0,0 1 0,1 0 0,-1-1 0,0 1 1,0 0-1,0-1 0,0 1 0,0 0 0,0-1 0,0 1 1,0 0-1,0-1 0,8-42-537,-2-12-797,-3-10-694</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49.865"/>
    </inkml:context>
    <inkml:brush xml:id="br0">
      <inkml:brushProperty name="width" value="0.05" units="cm"/>
      <inkml:brushProperty name="height" value="0.05" units="cm"/>
    </inkml:brush>
  </inkml:definitions>
  <inkml:trace contextRef="#ctx0" brushRef="#br0">1 285 19236,'25'-7'1788,"1"-1"0,-2-1 0,39-20 0,-48 21-1669,0-1 0,-1 0-1,-1-1 1,1-1 0,-2 0-1,20-22 1,-27 27-68,-1 0 0,0 0 0,0-1 0,-1 0 1,0 0-1,0 0 0,-1 0 0,3-10 0,-5 14-7,1 1 0,0 0 0,-1-1 0,0 1 1,1-1-1,-1 1 0,0 0 0,0-1 0,0 1 0,-1-1 1,1 1-1,-1 0 0,1-1 0,-1 1 0,0 0 0,0-1 0,1 1 1,-2 0-1,1 0 0,0 0 0,0 0 0,-1 0 0,1 0 1,-1 0-1,0 0 0,1 1 0,-1-1 0,0 1 0,-4-3 1,4 3-26,-1 0 1,1 1-1,0-1 1,-1 1-1,1-1 1,-1 1-1,1 0 1,-1 0-1,1 0 1,-1 1-1,1-1 1,-1 0-1,1 1 1,-1 0 0,1-1-1,0 1 1,-1 0-1,1 0 1,0 0-1,0 1 1,0-1-1,0 0 1,0 1-1,0 0 1,0-1-1,0 1 1,1 0 0,-3 2-1,-4 6-14,1-1 0,0 1 0,0 0 1,-9 19-1,5-1-4,1 0 0,1 0 0,2 1 0,0-1 0,2 2 1,2-1-1,-1 52 0,4-68-1,0-1 1,4 18 0,-4-28-2,0 0 1,0 0 0,1 0 0,-1 0 0,1 0 0,-1 0 0,1 0 0,0 0 0,0 0 0,0 0 0,0-1 0,0 1 0,0 0 0,1-1 0,-1 1-1,1 0 1,-1-1 0,1 0 0,-1 1 0,1-1 0,0 0 0,2 1 0,-3-1 0,0-1-1,0 0 1,0 0 0,0 0 0,0 0-1,0 0 1,0 0 0,0 0 0,0 0-1,0 0 1,0-1 0,0 1 0,0 0-1,0-1 1,0 1 0,0 0 0,0-1-1,0 1 1,0-1 0,0 0 0,-1 1-1,3-2 1,14-20 0,-14 17 1,22-37 15,24-52 1,13-22 10,-61 114-27,0 1 0,-1 0 0,1 0 0,0-1-1,0 1 1,0 0 0,0 0 0,0 0 0,0 0 0,0 0 0,0 0 0,1 0 0,-1 1 0,0-1 0,3-1 0,-4 2 0,1 0-1,-1 0 1,1 0 0,-1 0 0,1 1-1,-1-1 1,1 0 0,-1 0 0,1 0-1,-1 0 1,1 1 0,-1-1 0,1 0-1,-1 1 1,1-1 0,-1 0 0,1 1-1,-1-1 1,0 0 0,1 1 0,-1-1-1,0 1 1,1-1 0,-1 1 0,0-1-1,1 1 1,-1 0 0,3 6-5,-1 0 1,1 1-1,-1-1 1,1 13-1,-1-9 0,19 142-14,-4-24 62,-10-101-14,-7-28-28,0 0 1,0 1-1,0-1 0,0 0 1,0 0-1,1 1 1,-1-1-1,0 0 0,0 0 1,0 1-1,0-1 0,0 0 1,0 0-1,1 1 1,-1-1-1,0 0 0,0 0 1,0 0-1,1 1 0,-1-1 1,0 0-1,0 0 0,1 0 1,-1 0-1,0 0 1,0 0-1,1 1 0,-1-1 1,0 0-1,1 0 0,-1 0 1,0 0-1,0 0 1,1 0-1,-1 0 0,0 0 1,1 0-1,-1 0 0,0 0 1,1-1-1,9-9 49,5-18 31,5-21 25,-4 10-51,1 2-1,27-44 1,-42 76-56,1 1 0,0 0 0,1 0 0,-1 0-1,1 0 1,7-5 0,-10 8 0,0 0 0,0 1 0,0-1 0,0 1 0,0-1 0,0 1 0,0-1 0,0 1 0,0 0 0,0-1 0,0 1 0,0 0 0,0 0 0,1 0 0,-1 0 0,0 0 0,0 0 0,0 0 0,0 0 0,0 0 0,0 1 0,0-1 0,1 0 0,-1 1 1,0-1-1,0 1 0,0-1 0,0 1 0,-1 0 0,1-1 0,0 1 0,0 0 0,0 0 0,0-1 0,-1 1 0,1 0 0,0 0 0,0 1 0,3 4-3,-1 0 1,1 1-1,-2-1 1,1 1-1,-1 0 1,0 0-1,0 0 1,1 7-1,6 63-13,-9-68 16,3 57-4,-2-36 17,1 0 0,8 46 0,-10-75-12,0-1 1,0 0-1,0 1 0,0-1 0,0 0 1,0 0-1,0 1 0,0-1 0,1 0 1,-1 1-1,0-1 0,0 0 0,0 0 1,0 1-1,0-1 0,0 0 0,1 0 1,-1 1-1,0-1 0,0 0 0,0 0 1,1 0-1,-1 1 0,0-1 0,0 0 1,1 0-1,-1 0 0,0 0 0,0 1 1,1-1-1,-1 0 0,7-8 11,6-24 12,-11 25-20,18-54 35,19-53 8,-33 100-46,1 1 1,-1 0-1,2 0 0,0 0 1,19-21-1,-26 32-2,0 1 1,0 0-1,1-1 0,-1 1 1,1 0-1,-1-1 1,1 1-1,-1 0 0,1 0 1,0 0-1,-1 1 1,1-1-1,0 0 0,0 1 1,0-1-1,3 0 1,-4 1-2,0 1 1,0-1 0,1 1-1,-1-1 1,0 1 0,0 0-1,0-1 1,0 1 0,0 0-1,0 0 1,0 0 0,0 0-1,0 0 1,0 0-1,0 0 1,0 0 0,-1 0-1,1 0 1,0 0 0,-1 1-1,1-1 1,-1 0 0,1 0-1,-1 1 1,1 1 0,8 36-10,-1 0 1,-2 0 0,-1 1-1,-2 47 1,0-20 34,0-52 6,-1-10-87,0-6-245,4-19-989</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0.899"/>
    </inkml:context>
    <inkml:brush xml:id="br0">
      <inkml:brushProperty name="width" value="0.05" units="cm"/>
      <inkml:brushProperty name="height" value="0.05" units="cm"/>
    </inkml:brush>
  </inkml:definitions>
  <inkml:trace contextRef="#ctx0" brushRef="#br0">2 22 15603,'-2'-22'6550,"9"29"-2577,11 36-2811,-5 6-1103,-2 1 0,9 87 0,1 14 99,-19-145-12,0-10 80,2-4-128,0 0 0,-1 0 0,0-1 0,0 1-1,1-13 1,-1 9-39,-1 5-45,10-43 132,24-63 1,-31 100-131,1 0-1,0 0 0,1 0 1,0 1-1,1 0 1,0 0-1,1 1 0,1 0 1,19-18-1,-27 27-16,0 0 0,1 1 0,-1-1 0,0 1 0,1-1 0,-1 1 0,1 0 0,0 0 0,-1 0 0,1 0 0,0 1 0,-1-1 0,6 0 0,-6 1 0,0 1 0,0-1 1,0 1-1,0-1 0,0 1 0,0 0 1,-1-1-1,1 1 0,0 0 0,0 0 1,-1 0-1,1 1 0,-1-1 0,1 0 1,-1 0-1,0 1 0,1-1 0,-1 1 1,0 0-1,0-1 0,1 3 1,5 8 2,-1 0 1,-1 1 0,0 0-1,-1 0 1,0 0 0,-1 0-1,3 27 1,-1 99 71,-5-119-56,0-1 27,0-16 63,-1-9-76,0-3-127,1-1 0,-1 0 1,2 0-1,-1 0 0,3-10 0,7-24-1372</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1.596"/>
    </inkml:context>
    <inkml:brush xml:id="br0">
      <inkml:brushProperty name="width" value="0.05" units="cm"/>
      <inkml:brushProperty name="height" value="0.05" units="cm"/>
    </inkml:brush>
  </inkml:definitions>
  <inkml:trace contextRef="#ctx0" brushRef="#br0">44 109 18212,'0'-3'1600,"-5"-8"6034,3 13-7619,-1-1-1,1 1 1,0-1 0,0 1 0,0-1-1,0 1 1,0 0 0,1 0 0,-1 0-1,0 0 1,1 1 0,0-1 0,-1 0-1,1 1 1,0-1 0,0 1 0,0-1-1,1 1 1,-1-1 0,0 1 0,1 3-1,-3 12 8,1 1 0,1 19 0,1-20 5,-1 0-6,1 85 62,1-91-73,0 0 1,1 0-1,0 0 1,1 0 0,1 0-1,5 13 1,-8-23-9,0-1 0,-1 1 0,1 0 0,0 0 0,1-1 0,-1 1 0,0 0 0,0-1 0,1 1 0,-1-1 0,1 1 0,-1-1 0,1 0 0,0 0 0,0 0 0,2 2 0,-2-3-2,-1 0 0,1 0 0,-1 0 0,1 0 0,-1 0 1,1 0-1,-1 0 0,1 0 0,-1 0 0,1-1 1,-1 1-1,1-1 0,-1 1 0,1-1 0,-1 0 1,0 1-1,1-1 0,-1 0 0,0 0 0,0 0 1,1 0-1,-1 0 0,0 0 0,1-2 0,3-3 2,1 0 0,-1-1 0,-1 0 0,0 0 0,0 0 0,0-1-1,4-10 1,15-60 41,-21 70-37,9-44 112,-1 0 0,-4-1 0,-1 1 0,-3-56 0,-8 175 109,0-19-253,3-7 15,-2 82 15,5-103 7,1-1 0,1 1-1,8 36 1,-10-55-11,0 0 0,0 0 0,0 0-1,0 0 1,1 0 0,-1 0 0,0 0 0,1-1 0,-1 1-1,0 0 1,1 0 0,-1 0 0,1 0 0,0 0-1,-1-1 1,1 1 0,-1 0 0,1 0 0,0-1-1,0 1 1,-1-1 0,1 1 0,0-1 0,0 1 0,0-1-1,0 1 1,0-1 0,0 0 0,0 1 0,0-1-1,-1 0 1,1 0 0,0 0 0,0 1 0,0-1 0,0 0-1,0 0 1,0-1 0,0 1 0,0 0 0,0 0-1,0 0 1,0-1 0,0 1 0,0 0 0,0-1-1,0 1 1,0-1 0,-1 1 0,1-1 0,0 0 0,0 1-1,0-2 1,6-3 0,-1 0 0,-1-1 0,1 1 1,-1-1-1,6-9 0,18-32 17,-1-2 0,-4-1 0,-1 0 0,21-71 0,-37 106-13,-7 15-4,0 0 0,0 0-1,0 0 1,0 0 0,0 0 0,1-1 0,-1 1-1,0 0 1,0 0 0,0 0 0,0 0 0,0 0-1,0 0 1,0 0 0,0 0 0,1 0-1,-1 0 1,0 0 0,0 0 0,0 0 0,0-1-1,0 1 1,0 0 0,1 0 0,-1 0 0,0 0-1,0 0 1,0 0 0,0 0 0,0 0 0,0 0-1,1 1 1,-1-1 0,0 0 0,0 0-1,0 0 1,0 0 0,0 0 0,0 0 0,0 0-1,1 0 1,-1 0 0,0 0 0,0 0 0,0 1-1,7 21-35,0 39-27,1 101 1,-3-20 95,-1-110-13,-4-31-20,0-1 0,0 0 0,0 0 1,0 1-1,0-1 0,0 0 1,0 0-1,0 1 0,0-1 1,0 0-1,0 0 0,0 1 0,0-1 1,0 0-1,0 0 0,0 1 1,0-1-1,1 0 0,-1 0 1,0 1-1,0-1 0,0 0 0,0 0 1,0 0-1,1 1 0,-1-1 1,0 0-1,0 0 0,0 0 1,1 0-1,-1 1 0,0-1 1,0 0-1,1 0 0,-1 0 0,0 0 1,0 0-1,1 0 0,-1 0 1,0 0-1,0 0 0,1 0 1,-1 0-1,0 0 0,0 0 0,1 0 1,-1 0-1,8-10 23,4-19 42,-1-1 1,-1 0-1,-2-1 0,6-36 1,-11 51-46,31-188 74,-33 204-94,-1 0 0,0 0-1,0-1 1,0 1-1,0 0 1,0 0 0,0 0-1,0 0 1,0 0-1,0 0 1,1 0 0,-1 0-1,0 0 1,0 0 0,0 0-1,0-1 1,0 1-1,0 0 1,1 0 0,-1 0-1,0 0 1,0 0-1,0 0 1,0 0 0,0 0-1,0 0 1,1 0 0,-1 0-1,0 0 1,0 0-1,0 1 1,0-1 0,0 0-1,0 0 1,1 0-1,-1 0 1,0 0 0,0 0-1,0 0 1,0 0 0,0 0-1,0 0 1,0 0-1,0 1 1,1-1 0,-1 0-1,0 0 1,0 0-1,0 0 1,0 0 0,0 0-1,0 0 1,0 1 0,0-1-1,0 0 1,0 0-1,0 0 1,0 0 0,0 0-1,0 0 1,0 1-1,0-1 1,0 0 0,0 0-1,0 0 1,5 12-17,0 13 6,-1 1 0,-1 0 1,-2 0-1,-2 38 1,1-22 16,-1 4 10,-1-25-6,2 0-1,0-1 1,2 1-1,6 34 1,-8-55-14,0 0 1,0 1-1,0-1 0,0 0 1,0 1-1,0-1 1,0 0-1,0 1 0,0-1 1,0 0-1,0 1 0,0-1 1,0 0-1,1 1 0,-1-1 1,0 0-1,0 0 1,0 1-1,1-1 0,-1 0 1,0 0-1,0 1 0,1-1 1,-1 0-1,0 0 0,0 0 1,1 1-1,-1-1 1,0 0-1,1 0 0,-1 0 1,0 0-1,1 0 0,-1 0 1,0 1-1,1-1 1,0 0-1,9-11-418,5-13-477</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094"/>
    </inkml:context>
    <inkml:brush xml:id="br0">
      <inkml:brushProperty name="width" value="0.05" units="cm"/>
      <inkml:brushProperty name="height" value="0.05" units="cm"/>
    </inkml:brush>
  </inkml:definitions>
  <inkml:trace contextRef="#ctx0" brushRef="#br0">66 179 8338,'-6'-57'2346,"3"21"3898,-11-50 2415,3 96-6779,9-1-1751,1-1 0,0 1-1,0-1 1,1 1 0,0 9-1,0 2-4,-13 300 442,0 65-158,16-387-304,0 0-84,-1-1 0,1 1 0,0-1 0,-1 0 0,1 0-1,-1 0 1,0 0 0,0 0 0,0 0 0,0 0 0,-1-1 0,2-3 0,15-52 141,-11 36-98,7-30 16,-6 20-38,19-47 0,-27 80-41,0 0-1,1-1 1,-1 1 0,0 0-1,0 0 1,0 0-1,0 0 1,0-1 0,1 1-1,-1 0 1,0 0-1,0 0 1,0 0 0,1 0-1,-1 0 1,0 0-1,0 0 1,1-1 0,-1 1-1,0 0 1,0 0 0,0 0-1,1 0 1,-1 0-1,0 0 1,0 0 0,1 0-1,-1 0 1,0 0-1,0 1 1,0-1 0,1 0-1,-1 0 1,0 0-1,0 0 1,0 0 0,1 0-1,-1 0 1,0 0-1,0 1 1,0-1 0,0 0-1,1 0 1,-1 0 0,0 0-1,0 1 1,0-1-1,0 0 1,0 0 0,0 0-1,1 1 1,-1-1-1,0 0 1,0 1 0,7 10-7,-6-4 10,1 2 0,-1-1 0,0 0 0,-1 0 1,0 13-1,1 16 17,-1-31-19,1 0 1,1 0-1,-1 0 1,1 0-1,0 0 1,0 0-1,1-1 1,-1 1-1,7 9 1,-7-13-3,0 1 0,0-1 0,1 1 1,-1-1-1,0 0 0,1 0 0,-1 0 1,1 0-1,0 0 0,0-1 0,-1 1 0,1-1 1,0 0-1,0 0 0,1 0 0,-1 0 1,0 0-1,0-1 0,0 1 0,4-1 0,-5 0 0,-1 0 0,1 0 0,-1 0 0,0-1 0,1 1-1,-1 0 1,0-1 0,1 1 0,-1-1 0,0 1-1,0-1 1,0 0 0,1 0 0,-1 1 0,0-1-1,0 0 1,0 0 0,0 0 0,1-2 0,0 0-1,0 0 1,0-1-1,0 1 0,-1 0 1,0-1-1,1 1 1,0-6-1,1-9 2,-1 1 1,0-27-1,-1 26 6,1-17 8,1 0 1,-3 0 0,-3-44 0,2 76-29,-1 7-2,-2 3 11,1 1 0,1-1 0,-1 1 0,1 0-1,0-1 1,1 1 0,-1 11 0,-1 65-20,3-53 21,-1 26 8,3 0 1,10 64-1,-11-115-4,1 1-1,0 0 1,0-1-1,1 1 1,-1-1 0,7 9-1,-9-14 0,1 0 0,-1 0 0,1 0 0,0 0 0,0 0 0,0 0 0,-1 0 0,1-1 0,0 1 0,0 0 0,0-1 0,0 1-1,0 0 1,0-1 0,1 0 0,-1 1 0,2 0 0,-2-1 0,0-1-1,0 1 1,0 0-1,0 0 1,0-1-1,0 1 1,0 0-1,0-1 1,0 1-1,0-1 1,0 0-1,0 1 1,0-1-1,0 0 1,-1 1 0,1-1-1,0 0 1,0 0-1,-1 0 1,1 0-1,-1 1 1,1-1-1,0-1 1,3-6-4,0 0 1,0 0-1,-1 0 1,0 0-1,-1 0 1,3-16-1,5-56 21,-8 46-7,0 18-5,4-36 13,-5 49-17,-1 1 0,0 0 0,1 0 0,0-1 0,-1 1 0,1 0 0,0 0 0,0 0 0,1 0 0,-1 0 0,0 0 0,1 0 0,-1 1 0,1-1 0,-1 0 0,1 1 0,2-3 0,-3 4-2,0 0 0,1-1-1,-1 1 1,0 0-1,0-1 1,1 1-1,-1 0 1,0 0 0,1 0-1,-1 0 1,0 0-1,1 0 1,-1 1 0,0-1-1,1 0 1,-1 1-1,0-1 1,0 1-1,0-1 1,1 1 0,-1-1-1,0 1 1,2 1-1,22 23-31,-21-21 29,64 76 4,26 27 31,-93-105-4,3-33 45,-2 25-58,-1 1 0,0-1 0,-1 1 0,1-1 0,-2-9 0,-1-11 50,0-3 15,-1-1 0,-1 1 0,-1 0 0,-12-33 1,16 59-71,8 6-40,7 6-53,-8-5 35,-1-1 1,1 1-1,0-1 1,9 3-1,-13-5-89,0 0 1,1-1-1,-1 1 0,0-1 0,1 0 0,-1 0 0,1 0 1,-1 0-1,0 0 0,1 0 0,-1-1 0,0 1 0,1-1 1,-1 0-1,0 1 0,1-1 0,2-2 0,20-13-2155</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3.359"/>
    </inkml:context>
    <inkml:brush xml:id="br0">
      <inkml:brushProperty name="width" value="0.05" units="cm"/>
      <inkml:brushProperty name="height" value="0.05" units="cm"/>
    </inkml:brush>
  </inkml:definitions>
  <inkml:trace contextRef="#ctx0" brushRef="#br0">13 0 25077,'-12'0'3865,"12"2"-3481,0 0-376,17 22-32,10-20 56,8-2-256,0-8-1248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754"/>
    </inkml:context>
    <inkml:brush xml:id="br0">
      <inkml:brushProperty name="width" value="0.025" units="cm"/>
      <inkml:brushProperty name="height" value="0.025" units="cm"/>
    </inkml:brush>
  </inkml:definitions>
  <inkml:trace contextRef="#ctx0" brushRef="#br0">1 72 17969,'0'0'5830,"93"-41"-4773,-33 31-97,6-1-511,7 6-289,-4 0-96,-8 5-544,-8 0-2435,-11 0-1986,-10 0-2466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54.244"/>
    </inkml:context>
    <inkml:brush xml:id="br0">
      <inkml:brushProperty name="width" value="0.025" units="cm"/>
      <inkml:brushProperty name="height" value="0.025" units="cm"/>
    </inkml:brush>
  </inkml:definitions>
  <inkml:trace contextRef="#ctx0" brushRef="#br0">1249 122 6246,'-10'-8'6892,"-16"-8"-6122,-1 2 1,0 0 0,-1 2-1,0 1 1,-1 1 0,0 1-1,-1 2 1,0 1 0,0 1-1,-35-1 1,43 5-740,-34-1 269,0 2 0,-61 8 0,100-6-267,0 1 1,0 1 0,0 1-1,0 0 1,1 1 0,0 1-1,0 0 1,1 1 0,0 1-1,0 1 1,-14 11 0,-3 9 61,2 1 1,1 1-1,1 1 0,2 1 1,1 2-1,-26 51 1,14-14 60,3 1 0,-33 112 1,48-126-56,3 2 1,3 0-1,2 0 1,3 1-1,3 0 0,5 100 1,1-145-35,1-1 0,1 0 1,0-1-1,2 1 0,-1 0 1,2-1-1,1 0 0,0 0 1,0-1-1,2 0 0,0-1 1,1 1-1,20 22 0,-17-24-43,1 0-1,0-1 1,1-1 0,0 0-1,1-1 1,0-1-1,1 0 1,0-1 0,0-1-1,1-1 1,0 0-1,28 4 1,-3-3-24,0-2 0,0-3-1,1-1 1,0-2 0,-1-2 0,0-2-1,0-1 1,0-3 0,0-1 0,-2-3 0,1-1-1,63-31 1,-34 8 17,-1-3-1,-2-3 1,-2-4-1,-3-1 1,113-113-1,-147 131 61,-1-1 1,-1-1-1,-2-2 0,-1 0 0,-2-2 1,-1-1-1,21-50 0,-33 64 72,-2-1-1,0 0 0,-1 0 1,-1-1-1,-1 0 1,-2 1-1,0-1 1,-2 0-1,0 0 0,-2 0 1,-1 0-1,-1 0 1,-11-37-1,4 26-86,-1 0 0,-3 0 0,0 1 0,-3 1 0,0 1 0,-3 0-1,0 2 1,-2 0 0,-35-36 0,50 60-155,1 1 0,-1 0 1,-1 1-1,1 0 0,-1 0 0,0 0 0,0 1 0,0 1 0,0 0 1,-1 0-1,1 0 0,-1 1 0,0 1 0,0 0 0,0 0 0,0 1 1,1 0-1,-1 1 0,0 0 0,-10 2 0,-16 6-2703,0 1-1,1 2 0,-66 31 1,100-42 2672,-106 49-13703</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476"/>
    </inkml:context>
    <inkml:brush xml:id="br0">
      <inkml:brushProperty name="width" value="0.05" units="cm"/>
      <inkml:brushProperty name="height" value="0.05" units="cm"/>
    </inkml:brush>
  </inkml:definitions>
  <inkml:trace contextRef="#ctx0" brushRef="#br0">1 399 9170,'0'14'1621,"0"-1"0,1 1 0,1-1-1,4 21 1,-5-31 109,3-5-214,-1-1-1263,1 0-1,-1-1 0,0 1 1,1 0-1,-2-1 0,1 0 1,0 0-1,-1 0 0,0 0 1,3-6-1,17-51 1202,-13 35-927,46-147 1937,-44 133-1931,-2 0 0,5-55 0,-14 91-329,-8 3 15,7 1-216,0 0-1,0-1 1,0 1-1,0 0 1,0 0-1,0 0 1,0 0-1,0 0 1,0 0-1,-1 0 0,1 0 1,0 0-1,0 0 1,0 1-1,0-1 1,0 0-1,0 1 1,0-1-1,0 1 1,0-1-1,0 1 0,0 0 1,1-1-1,-1 1 1,0 0-1,0-1 1,0 1-1,1 0 1,-1 0-1,1 0 0,-1 0 1,0 0-1,1 0 1,-1 0-1,1 1 1,-3 11-14,2-1 0,0 1 0,0 0 0,1 0 1,1 0-1,0-1 0,4 18 0,0 19-1,0 89 33,0 9 51,-5-140-68,1 0-1,0 0 1,0 0-1,1 0 1,0 0 0,0-1-1,0 1 1,5 8-1,-6-13-3,1 0 0,0 0 0,-1 0 0,1 0 0,0 0 0,0 0-1,0 0 1,0-1 0,0 1 0,1-1 0,-1 1 0,0-1 0,1 0 0,-1 0 0,1 0 0,-1 0 0,1-1-1,-1 1 1,1-1 0,0 1 0,-1-1 0,1 0 0,0 0 0,-1 0 0,4-1 0,1 1-1,0-1 0,0 0 1,0 0-1,0-1 0,0 0 1,-1 0-1,1-1 0,0 0 1,-1 0-1,0-1 0,0 1 1,0-1-1,0-1 0,6-5 1,-5 3 1,0-1 0,-1 0-1,0 0 1,0-1 0,-1 0 0,0 0 0,0 0 0,6-19 0,-4 4 6,-2-1 1,0 0-1,-1 1 0,-2-1 0,0 0 0,-2 0 1,-3-30-1,0 33 49,0 40-4,2-5-51,-6 43-4,1-14 19,1 0-1,3 73 1,2-109-13,1 0 0,0-1 0,0 1 0,0 0-1,1-1 1,3 10 0,-4-13-3,0-1 1,0 1-1,0 0 0,0-1 1,0 1-1,0-1 0,1 1 0,-1-1 1,1 0-1,-1 0 0,1 0 0,-1 1 1,1-1-1,-1-1 0,1 1 1,0 0-1,0 0 0,-1-1 0,1 1 1,0-1-1,0 1 0,0-1 1,3 1-1,16-1-1,-15 0-65,1 0 0,-1 0 0,1 0 0,-1 1-1,0 0 1,0 1 0,11 3 0,4 3-1302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4.882"/>
    </inkml:context>
    <inkml:brush xml:id="br0">
      <inkml:brushProperty name="width" value="0.05" units="cm"/>
      <inkml:brushProperty name="height" value="0.05" units="cm"/>
    </inkml:brush>
  </inkml:definitions>
  <inkml:trace contextRef="#ctx0" brushRef="#br0">13 1 27958,'-7'9'600,"2"5"-120,5 2-256,3 3-208,3 0 136,1-5-488,0 0-584,3-7 176</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007"/>
    </inkml:context>
    <inkml:brush xml:id="br0">
      <inkml:brushProperty name="width" value="0.05" units="cm"/>
      <inkml:brushProperty name="height" value="0.05" units="cm"/>
    </inkml:brush>
  </inkml:definitions>
  <inkml:trace contextRef="#ctx0" brushRef="#br0">1 411 16323,'19'117'6722,"3"10"-4786,-20-118-1736,1 0-1,-1-1 0,2 1 1,7 15-1,-10-22-182,0-1 0,-1 0 0,1 0 0,0 1 0,0-1 0,-1 0-1,1 0 1,0 0 0,0 0 0,0 0 0,1 0 0,-1 0 0,0-1 0,0 1 0,0 0 0,1-1 0,-1 1 0,0-1 0,1 1 0,-1-1 0,0 1 0,1-1 0,-1 0 0,0 0 0,1 0 0,-1 0-1,1 0 1,-1 0 0,0 0 0,1 0 0,-1 0 0,1-1 0,-1 1 0,0-1 0,1 1 0,-1-1 0,0 1 0,0-1 0,1 0 0,-1 1 0,1-3 0,7-3 64,-2-1 1,1-1-1,-1 0 1,0 0-1,-1 0 1,0-1-1,0 1 1,6-15 0,1-4 213,17-51 0,-19 43-125,-2-1 0,-1 0 0,-2-1 0,2-59 0,-7 76-113,-2 0 0,0 1 0,-1-1 1,-1 0-1,-1 1 0,0 0 0,-2 0 0,0 0 1,-1 0-1,-12-21 0,15 33-38,0 0-1,-1 0 1,0 0 0,0 1-1,-11-11 1,15 16-17,0 0 0,0 0 0,0 0-1,0 0 1,0 1 0,-1-1 0,1 0 0,0 1 0,-1-1-1,1 1 1,0-1 0,-1 1 0,1 0 0,-1-1 0,1 1 0,-1 0-1,1 0 1,0 0 0,-1 0 0,1 0 0,-1 0 0,1 1-1,-1-1 1,1 0 0,0 1 0,-1-1 0,1 1 0,0-1 0,-1 1-1,1 0 1,0 0 0,0 0 0,-1-1 0,1 1 0,0 0-1,0 0 1,0 0 0,-1 3 0,-4 3-6,1 1 1,0 0-1,0 0 1,1 1-1,0-1 0,0 1 1,-2 9-1,-15 67-9,19-76 16,-2 12 6,0 1 0,-1 35-1,5-52-6,0 1-1,0 0 1,0 0-1,1 0 1,0 0-1,1 0 1,-1-1-1,1 1 0,0 0 1,0-1-1,1 0 1,0 1-1,0-1 1,6 8-1,14 10-2,50 41-1,-48-44 14,-1 1 1,27 30-1,-45-44-51,0 1 1,0 0-1,0 0 0,-1 1 1,-1 0-1,0-1 0,0 1 0,0 1 1,-1-1-1,-1 0 0,3 16 1,-2-1-1412</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5.883"/>
    </inkml:context>
    <inkml:brush xml:id="br0">
      <inkml:brushProperty name="width" value="0.05" units="cm"/>
      <inkml:brushProperty name="height" value="0.05" units="cm"/>
    </inkml:brush>
  </inkml:definitions>
  <inkml:trace contextRef="#ctx0" brushRef="#br0">32 179 19332,'0'6'5299,"4"51"-3538,-3-52-1380,0 4 243,5-9-461,1-1 74,-5 1-216,0-1 2,0 1-1,0 0 0,0 0 0,0-1 0,0 1 0,0-1 0,0 1 1,0-1-1,0 0 0,0 0 0,0 0 0,0 0 0,-1 0 0,1 0 1,0-1-1,-1 1 0,1 0 0,-1-1 0,0 1 0,1-1 0,-1 0 1,0 1-1,0-1 0,0 0 0,0 0 0,0 0 0,0 0 0,-1 0 0,1 0 1,0-3-1,3-15 101,-1 0 0,-1-1 0,0-23 0,-2 37-92,0 0 1,-1 0-1,0 0 1,0 0-1,0 0 0,-1 0 1,0 1-1,0-1 1,-1 0-1,0 1 1,0 0-1,0 0 1,-5-6-1,8 11-28,0 1 1,-1-1-1,1 0 1,-1 1-1,1-1 0,0 1 1,-1-1-1,1 1 1,-1-1-1,1 1 0,-1 0 1,1-1-1,-1 1 1,0 0-1,1-1 0,-1 1 1,1 0-1,-1-1 1,0 1-1,1 0 1,-1 0-1,0 0 0,1 0 1,-1 0-1,0 0 1,1 0-1,-1 0 0,0 0 1,1 0-1,-1 0 1,0 0-1,1 0 0,-1 1 1,0-1-1,1 0 1,-1 0-1,1 1 0,-1-1 1,0 0-1,1 1 1,-1-1-1,1 1 0,-1-1 1,1 1-1,-1-1 1,1 1-1,0-1 1,-1 1-1,1 0 0,-3 4-4,0 0 0,0 0-1,1 1 1,0-1 0,-2 8 0,-7 32-4,2 0 1,1 1-1,3 0 1,2 1-1,5 89 1,-2-134 4,0 5 1,1 0 0,0 1 0,0-1 0,0 1 0,1-1 0,0 0 0,1 0 0,5 11 0,-8-18-1,0 1 0,0 0 0,1-1 0,-1 1 0,0-1 0,1 1 0,-1-1 0,1 0 0,-1 1 0,1-1 0,-1 1 0,1-1 0,-1 0 0,1 1 0,-1-1 0,1 0 0,-1 0 0,1 1 0,-1-1 0,1 0 0,0 0 0,-1 0 0,1 0 1,-1 1-1,1-1 0,1 0 0,-1-1 0,0 1 0,0-1 0,0 1 0,0-1 0,1 1 0,-1-1 0,0 0 0,0 1 0,0-1 0,0 0 0,0 0 0,1-1 0,4-6 3,-1 1 0,1-1 0,3-9-1,-6 12 2,56-111 91,-41 76-52,2 1 1,46-68 0,-65 106-43,1-1 0,-1 0 0,1 0 0,-1 1 0,1-1 0,-1 0 0,1 1-1,0 0 1,0-1 0,0 1 0,0 0 0,4-2 0,-5 3-1,0 0 0,0 1 1,0-1-1,0 0 0,0 0 0,0 0 0,0 1 0,0-1 0,0 0 0,0 1 0,0-1 0,-1 1 0,1-1 0,0 1 0,0 0 0,0-1 0,0 1 1,-1 0-1,1 0 0,0-1 0,-1 1 0,1 0 0,-1 0 0,1 0 0,-1 0 0,1 0 0,-1 0 0,1 0 0,-1 0 0,1 2 0,7 19-2,-1 2 0,-1-1 0,5 47 0,-6-38 25,11 40 0,-10-62-7,0-12 22,3-18 50,-9 18-80,10-25 39,-2 3 16,0 0 0,2 1 1,0 0-1,2 1 0,19-28 0,-31 49-64,1 0 1,0 0-1,-1 1 1,1-1-1,0 0 0,0 0 1,0 0-1,-1 1 1,1-1-1,0 0 1,0 1-1,0-1 0,0 1 1,0-1-1,0 1 1,0-1-1,1 1 1,-1 0-1,0 0 0,2-1 1,-2 1-1,0 1-1,0-1 1,0 0-1,0 1 1,-1-1 0,1 1-1,0-1 1,0 1-1,0-1 1,-1 1 0,1 0-1,0-1 1,0 1-1,-1 0 1,1 0-1,-1 0 1,1-1 0,-1 1-1,1 1 1,3 6-11,-1 1 0,0-1 1,-1 0-1,3 12 0,-5-17 9,9 55-230,-2-1 0,-2 79-1,-4-96-1266</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6.602"/>
    </inkml:context>
    <inkml:brush xml:id="br0">
      <inkml:brushProperty name="width" value="0.05" units="cm"/>
      <inkml:brushProperty name="height" value="0.05" units="cm"/>
    </inkml:brush>
  </inkml:definitions>
  <inkml:trace contextRef="#ctx0" brushRef="#br0">322 115 21493,'-7'-27'1247,"5"19"-632,1 0 0,-1 1 1,0-1-1,-1 1 1,0 0-1,0 0 0,-1 0 1,-8-12-1,11 18-558,0 0 1,0 0-1,0 0 0,0 0 1,0 1-1,-1-1 1,1 1-1,0-1 0,-1 1 1,1-1-1,0 1 0,0 0 1,-1-1-1,1 1 0,-1 0 1,1 0-1,0 0 1,-1 0-1,1 0 0,0 0 1,-1 1-1,-1 0 0,-31 12 151,19-4-193,1 1 0,-1 1-1,2 0 1,0 0 0,0 2 0,1-1 0,0 2 0,1-1-1,1 2 1,0-1 0,1 1 0,1 1 0,0 0-1,-10 30 1,9-19-14,2 0-1,0 1 0,2 0 1,1 0-1,1 1 0,2-1 1,0 1-1,6 42 0,-4-61-2,1-1 0,0 0 0,0 0 0,5 12 1,-6-18-1,0 0 1,1-1 0,-1 1-1,1-1 1,-1 1 0,1-1-1,0 0 1,0 0 0,0 0-1,0 0 1,0 0 0,0 0 0,0-1-1,1 1 1,-1 0 0,1-1-1,-1 0 1,1 0 0,2 1-1,0-1 2,1 0-1,-1-1 1,0 0-1,0 0 0,1 0 1,-1-1-1,0 0 0,0 0 1,0 0-1,0 0 0,0-1 1,0 0-1,0 0 1,0 0-1,-1-1 0,7-4 1,2-2 3,0 0 0,0-1 0,-1-1-1,13-15 1,-12 11 5,-2 0 0,0-1 0,0-1 0,-2 0-1,0 0 1,-1-1 0,10-32 0,-12 29 19,0-1-1,-2 0 1,0 0 0,-2-1-1,0 1 1,-2-30 0,-1 41-25,-1 1 1,0 0-1,-1 0 1,1 1-1,-2-1 1,1 0-1,-2 1 1,1 0-1,-1 0 1,-1 0-1,1 1 1,-1 0-1,-1 0 0,0 0 1,0 1-1,0 0 1,-1 0-1,0 0 1,0 1-1,-14-7 1,19 12-87,0-1 0,0 1 0,0 0 1,0 0-1,0 0 0,-6 0 0,8 1-5,0 0 0,1-1-1,-1 1 1,0 0 0,0 0-1,0 1 1,1-1 0,-1 0-1,0 0 1,0 0 0,0 0-1,1 1 1,-1-1 0,0 0-1,0 1 1,1-1 0,-1 1 0,0-1-1,1 1 1,-1-1 0,1 1-1,-1-1 1,1 1 0,-1-1-1,1 1 1,-1 0 0,1-1-1,-1 1 1,0 1 0,1 14-2396</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540"/>
    </inkml:context>
    <inkml:brush xml:id="br0">
      <inkml:brushProperty name="width" value="0.05" units="cm"/>
      <inkml:brushProperty name="height" value="0.05" units="cm"/>
    </inkml:brush>
  </inkml:definitions>
  <inkml:trace contextRef="#ctx0" brushRef="#br0">0 458 21605,'2'4'1164,"6"27"208,3 10-693,18 43 0,-24-74-681,-1 0 0,1 0 0,1 0 0,0-1 0,0 1 0,1-1 1,0-1-1,0 1 0,12 9 0,-17-17 2,0 1 0,0 0 1,0-1-1,1 0 0,-1 1 0,0-1 0,1 0 0,-1 0 0,1 0 1,-1-1-1,1 1 0,-1-1 0,1 1 0,0-1 0,-1 0 0,1 0 1,0 0-1,3 0 0,-2-1 10,-1-1 0,1 1 0,-1 0 1,1-1-1,-1 1 0,0-1 0,0 0 1,0 0-1,0-1 0,0 1 0,4-6 0,3-3 103,-2 0-1,0-1 0,0 0 0,-1-1 1,10-22-1,-2-7 326,-1-2-1,-1 1 1,-3-2 0,5-48-1,-20 220-448,4-55 6,-3 105 81,7-148-52,-3-29-23,0 0 0,1 0 0,-1 0 1,0 1-1,0-1 0,0 0 0,0 0 0,1 0 0,-1 0 0,0 0 0,0 0 0,0 0 1,1 0-1,-1 0 0,0 1 0,0-1 0,0 0 0,1 0 0,-1 0 0,0 0 1,0 0-1,0 0 0,1 0 0,-1-1 0,0 1 0,0 0 0,0 0 0,1 0 0,-1 0 1,0 0-1,0 0 0,0 0 0,0 0 0,1 0 0,-1-1 0,0 1 0,0 0 0,0 0 1,0 0-1,0 0 0,1 0 0,-1-1 0,0 1 0,0 0 0,0 0 0,0 0 1,0-1-1,0 1 0,0 0 0,0 0 0,0 0 0,0-1 0,0 1 0,0 0 1,22-50 158,-21 46-150,120-338 512,-121 342-522,1 0 0,-1 0 0,0 0 0,0 1 0,0-1 0,0 0 0,0 0 0,0 0 0,1 0 0,-1 1 0,0-1 0,0 0 0,0 0 0,0 0 0,1 0 0,-1 0 0,0 1 0,0-1 0,0 0 0,1 0 0,-1 0 0,0 0 0,0 0 0,0 0 0,1 0 0,-1 0 0,0 0 0,0 0 0,1 0 0,-1 0 0,0 0 0,0 0 0,0 0 0,1 0 0,-1 0 0,0 0 0,0 0 0,1 0 0,-1-1 0,0 1 0,0 0 0,0 0 0,0 0 0,1 0 0,-1 0 0,0 0 0,0-1 0,0 1 0,0 0 0,1 0 0,-1 0 0,0-1 0,0 1 0,0 0 0,0 0 0,0 0 0,0-1 0,5 21-12,-2 0 0,0 0 0,0 27 0,0 8 8,0-27 0,0 9 13,2 0 0,1 0 0,19 64 0,-24-100-9,-1 0 1,0 1-1,1-1 0,-1 0 0,1 0 1,-1 0-1,1 0 0,0 0 1,-1-1-1,1 1 0,0 0 1,0 0-1,0 0 0,-1 0 1,1-1-1,2 2 0,-3-2 1,1 0-1,0 0 1,-1 0-1,1 0 1,-1 0 0,1 0-1,0 0 1,-1 0-1,1 0 1,0 0 0,-1 0-1,1 0 1,-1 0-1,1-1 1,0 1 0,-1 0-1,1 0 1,-1-1-1,1 1 1,-1 0 0,1-1-1,0 0 1,3-3 5,0-1 0,0 1 1,0-1-1,-1 0 0,0 0 0,3-6 1,13-28 84,-2 0 1,-1 0 0,15-66 0,16-133 222,-24-6-189,-23 221-121,0 24-4,0-1 0,-1 0 0,1 0 0,0 0 0,0 0 0,0 0 0,0 0 0,0 0 0,0 0 0,0 0 0,0 0 0,0 0-1,0 0 1,0 0 0,0 0 0,-1 0 0,1 0 0,0 0 0,0-1 0,0 1 0,0 0 0,0 0 0,0 0 0,0 0 0,0 0 0,0 0 0,0 0 0,0 0 0,0 0 0,0 0 0,0 0-1,0 0 1,0 0 0,-1 0 0,1 0 0,0 0 0,0 0 0,0-1 0,0 1 0,0 0 0,0 0 0,0 0 0,0 0 0,0 0 0,0 0 0,0 0 0,0 0 0,0 0 0,0 0 0,0-1 0,-4 34-14,-2 531 6,4-531 11,2 70 8,0-93-11,1-1 0,0 0 0,1 0 0,0 1 0,1-2 0,0 1 0,0 0 0,6 11 0,-9-19-1,1 0 0,-1 0 0,1 0 0,-1-1 0,1 1 0,-1 0 0,1 0 0,0 0 0,0-1-1,-1 1 1,1 0 0,0-1 0,0 1 0,-1-1 0,1 1 0,0-1 0,0 1 0,0-1 0,2 1 0,-3-1 0,1 0 0,0 0 0,-1 0 0,1-1 0,0 1 1,-1 0-1,1 0 0,-1-1 0,1 1 0,0 0 0,-1-1 0,1 1 0,-1-1 0,1 1 0,-1 0 0,1-1 0,-1 1 0,1-1 0,-1 1 0,0-1 0,1-1 1,2-2-2,-1-1 0,0 0 0,0 0 1,-1 0-1,1 0 0,0-6 0,-1-2 6,0 1 0,-1-1 0,0 0 0,-1 0-1,0 0 1,-1 1 0,-1-1 0,0 1 0,0-1-1,-11-22 1,-5-5 23,-44-68-1,4 23 1,59 85-27,0 0 0,0 0 0,0 0 0,0 0 0,0 0 0,0 1 0,0-1 0,0 0 0,0 0 0,0 0 0,0 0 0,-1 0 0,1 0 0,0 0 0,0 0 0,0 0 0,0 0 0,0 0 0,0 0 0,0 0 0,0 0 0,0 0 0,0 0 0,0 0 0,0 0 0,0 0 0,-1 0 0,1 0 0,0 0 0,0 0 0,0 0 0,0 0 0,0 0 0,0 0 0,0 0 0,0-1 0,0 1 0,0 3-3,0 0 3,0-1 0,0 1 0,0-1 0,0 1 0,1-1-1,-1 0 1,1 1 0,0-1 0,0 1 0,0-1 0,0 0 0,0 0 0,0 1-1,0-1 1,1 0 0,-1 0 0,1 0 0,0-1 0,-1 1 0,1 0 0,0 0-1,0-1 1,0 1 0,0-1 0,0 0 0,5 2 0,-2-1-131,0 0-1,0 0 1,1-1 0,-1 0 0,1 0 0,-1 0 0,1 0 0,-1-1-1,1 0 1,-1 0 0,1-1 0,6-1 0,29-7-1952</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7.875"/>
    </inkml:context>
    <inkml:brush xml:id="br0">
      <inkml:brushProperty name="width" value="0.05" units="cm"/>
      <inkml:brushProperty name="height" value="0.05" units="cm"/>
    </inkml:brush>
  </inkml:definitions>
  <inkml:trace contextRef="#ctx0" brushRef="#br0">5 90 19140,'-5'246'5136,"7"-213"-5096,1 0-1,2-1 1,1 0-1,1 0 1,17 43-1,-3-29-19,-19-42 530,-12-18 481,7 9-1003,-1-2 14,1 0 0,-1-1 0,1 1 0,1-1 0,-1 0 0,1 0 0,1 0 0,-1 0 0,1-10 0,0-43 233,8-75 1,-3 100-173,2 0 0,2 0 1,17-51-1,-21 77-77,0-1 0,1 1 1,0 0-1,0 0 0,1 1 0,1 0 0,-1 0 1,14-13-1,-18 19-25,1 1 1,0 0-1,0 0 1,0 0-1,0 0 0,0 0 1,0 0-1,1 1 1,-1 0-1,0-1 0,1 1 1,-1 0-1,1 1 1,-1-1-1,1 1 1,0 0-1,-1-1 0,1 1 1,0 1-1,-1-1 1,1 1-1,-1-1 1,1 1-1,-1 0 0,1 0 1,-1 1-1,0-1 1,1 1-1,-1-1 1,4 4-1,0 0 11,0 0-1,0 1 1,0 0 0,-1 0-1,0 0 1,0 1 0,-1 0-1,0 0 1,0 1 0,-1-1-1,0 1 1,0 0 0,0 0 0,-1 0-1,-1 0 1,1 1 0,-1-1-1,-1 1 1,0 0 0,0-1-1,0 10 1,-1-10 40,0 0 1,-1 0-1,0 0 0,0 0 1,-1 0-1,0 0 0,0 0 1,-1-1-1,0 1 1,0-1-1,0 0 0,-1 0 1,-1 0-1,1 0 0,-1-1 1,0 0-1,0 0 0,-1 0 1,0 0-1,0-1 1,0 0-1,-1-1 0,-8 6 1,8-7-124,-1-1-1,1 1 1,-1-1 0,1-1 0,-1 1 0,0-1 0,0-1 0,1 1 0,-1-1 0,0-1 0,0 1 0,0-1 0,-10-3 0,0 0 1216</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8.617"/>
    </inkml:context>
    <inkml:brush xml:id="br0">
      <inkml:brushProperty name="width" value="0.05" units="cm"/>
      <inkml:brushProperty name="height" value="0.05" units="cm"/>
    </inkml:brush>
  </inkml:definitions>
  <inkml:trace contextRef="#ctx0" brushRef="#br0">162 455 10258,'-21'4'8165,"-1"-3"-4151,18-2-3854,0 1 1,0 0-1,0 0 0,0 0 1,0 1-1,0-1 0,0 1 1,0 0-1,0 0 0,0 1 1,0-1-1,1 1 0,-1 0 0,1 0 1,-1 0-1,1 0 0,-7 6 1,6-3-75,0 1 0,1-1-1,-1 1 1,1 0 0,0 0 0,1 0 0,-1 1 0,1-1 0,0 0 0,-1 13-1,-1 8-39,1 34 0,3-53-31,-1 12-2,0-11-5,0 0 0,0 0-1,2 0 1,-1 0 0,1 0 0,0 0 0,1 0 0,0 0 0,0 0 0,7 15 0,-9-23-6,1 0 1,-1 0-1,1 0 1,-1 0-1,1 0 1,0 0-1,-1 0 1,1 0-1,0-1 1,0 1-1,0 0 1,0 0-1,0-1 1,0 1 0,0 0-1,0-1 1,0 1-1,0-1 1,0 0-1,0 1 1,0-1-1,0 0 1,0 1-1,0-1 1,0 0-1,1 0 1,-1 0-1,0 0 1,0 0-1,0 0 1,0 0-1,1-1 1,-1 1-1,1-1 1,2-1 8,0 0-1,-1 0 1,1 0 0,-1-1-1,0 1 1,0-1-1,0 0 1,0 0 0,4-6-1,8-13 98,0 0 0,-2-1 0,-1-1 0,18-48 0,24-109 469,-42 139-464,-10 32-84,3-5 53,-6 20-20,-8 45 6,6 16-29,3 1-1,17 131 0,-15-186-31,-3-9-5,1-1-1,0 0 0,0 1 1,1-1-1,-1 1 1,1-1-1,-1 1 1,1-1-1,0 0 1,-1 1-1,1-1 1,0 0-1,1 0 1,-1 0-1,0 0 0,1 0 1,1 3-1,-2-5 0,-1 0 1,0 0-1,1 0 0,-1 1 0,0-1 0,1 0 0,-1 0 0,0 0 0,1 0 0,-1 0 1,0 0-1,1 0 0,-1 0 0,0 0 0,1 0 0,-1 0 0,0 0 0,1 0 0,-1 0 0,0 0 1,1 0-1,-1 0 0,0-1 0,0 1 0,1 0 0,-1 0 0,0 0 0,1-1 0,-1 1 1,0 0-1,0 0 0,1 0 0,-1-1 0,0 1 0,0 0 0,0-1 0,1 1 0,-1 0 0,0 0 1,0-1-1,9-16 85,-1 1 0,0-1 0,-2 0 0,0-1 1,-1 0-1,4-21 0,-1 8 38,21-98 178,-4-1 1,11-229 0,-38 348-271,0 15-27,-4 26-6,2 1-1,2 0 1,1 51-1,1-23 3,-2 2 4,0 78 9,3-113-9,2 0 0,0-1 0,9 34-1,-9-50-6,0 1 0,1 0-1,0-1 1,1 0 0,0 0-1,0 0 1,1 0-1,0-1 1,0 0 0,1 0-1,0-1 1,1 0 0,0 0-1,0-1 1,0 0-1,1 0 1,15 8 0,-23-14-22,-5-2-52,-17-7 63,0-2 1,1 0 0,-21-16 0,30 18 11,0 0 0,0 0 0,1-1 0,0 0 0,1 0 0,-14-21 0,22 29 2,1 1 0,-1-1 0,0 0 0,1 0-1,-1 1 1,1-1 0,0 0 0,0 0 0,-1 1 0,1-1 0,0 0 0,0 0 0,1 0 0,-1 1 0,0-1 0,1 0 0,-1 0 0,1 1 0,-1-1 0,1 0 0,0 1 0,0-1 0,0 0 0,-1 1 0,2 0 0,-1-1 0,0 1-1,0-1 1,2 0 0,6-7 0,0 1 0,0 0 0,15-9 0,-5 4 35,7-10-39,-1 1 777</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532"/>
    </inkml:context>
    <inkml:brush xml:id="br0">
      <inkml:brushProperty name="width" value="0.05" units="cm"/>
      <inkml:brushProperty name="height" value="0.05" units="cm"/>
    </inkml:brush>
  </inkml:definitions>
  <inkml:trace contextRef="#ctx0" brushRef="#br0">17 23 23325,'-2'7'2326,"-2"9"-2052,1 0 1,0 0 0,0 0-1,2 0 1,0 0 0,2 20-1,13 103-110,-14-135-147,2 12 6,0 0 0,1-1 0,0 1-1,1-1 1,1 0 0,13 29 0,-18-44-16,0 1 0,0 0 1,1-1-1,-1 1 0,0 0 0,1 0 1,-1-1-1,1 1 0,-1-1 1,0 1-1,1 0 0,-1-1 0,1 1 1,0-1-1,-1 1 0,1-1 0,-1 0 1,1 1-1,0-1 0,-1 1 0,1-1 1,0 0-1,0 0 0,-1 1 0,1-1 1,0 0-1,0 0 0,-1 0 0,1 0 1,0 0-1,0 0 0,-1 0 0,1 0 1,0 0-1,0 0 0,-1 0 0,1-1 1,0 1-1,-1 0 0,1 0 0,0-1 1,-1 1-1,1-1 0,0 1 0,-1 0 1,2-2-1,1-1 52,0-1 0,0 1 1,0-1-1,0 0 0,3-8 0,35-75 419,34-106 1,-56 142-453,-12 32-16,-1 0 0,4-26-1,-9 39 6,-1 7-15,1-1-1,-1 1 1,1-1 0,-1 1-1,1-1 1,-1 1 0,1-1-1,-1 1 1,1-1 0,-1 1-1,0 0 1,1-1 0,-1 1-1,0-1 1,0 1 0,0 0-1,1-1 1,-1 1 0,0 1-1,2 47-17,-2-17 12,3 200 54,-3-164 10,10-91-234,-2-5-383,0-3-380</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8:59.783"/>
    </inkml:context>
    <inkml:brush xml:id="br0">
      <inkml:brushProperty name="width" value="0.05" units="cm"/>
      <inkml:brushProperty name="height" value="0.05" units="cm"/>
    </inkml:brush>
  </inkml:definitions>
  <inkml:trace contextRef="#ctx0" brushRef="#br0">8 1 22277,'-6'5'1376,"5"6"777,2 10-1241,8 3-184,0 8-368,0 3-72,-1-2-80,-1-1-16,-3-6-88,-2-5-40,-2-5 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58.285"/>
    </inkml:context>
    <inkml:brush xml:id="br0">
      <inkml:brushProperty name="width" value="0.025" units="cm"/>
      <inkml:brushProperty name="height" value="0.025" units="cm"/>
    </inkml:brush>
  </inkml:definitions>
  <inkml:trace contextRef="#ctx0" brushRef="#br0">168 148 3523,'0'0'7202,"-2"-6"-6716,0 2-324,1 0 0,0 0 0,0 0 0,1 0 0,-1 0 0,1 0 0,0 0 0,0 0 0,0 0 0,1 0 0,-1 0 0,1 0 0,2-6 0,-1-3 543,-1 11-507,-1 1-1,1 0 1,-1-1 0,1 1-1,-1-1 1,0 1-1,0-1 1,0 1 0,1-1-1,-2 1 1,1-1 0,0 1-1,0-1 1,0 1-1,-1-1 1,1 1 0,-1-1-1,1 1 1,-2-3 0,1 4-110,0 0 0,0 1 1,0-1-1,0 0 0,0 1 1,0-1-1,0 1 0,0-1 1,0 1-1,0 0 0,1-1 1,-1 1-1,0 0 0,0 0 1,0-1-1,1 1 0,-1 0 1,1 0-1,-2 1 0,-36 57 279,20-20-35,1 0 0,2 1 0,2 1 0,1 0 1,3 1-1,-6 53 0,8-22-57,4 1 0,10 134 0,30 59 3,-29-229-257,1-1 0,3-1 0,0 0 1,3 0-1,18 33 0,-31-64 26,1 0-1,0-1 1,0 1-1,1-1 1,-1 0-1,1 0 1,0 0-1,0 0 1,0-1-1,0 0 1,1 1-1,-1-2 1,1 1 0,0 0-1,0-1 1,0 0-1,0 0 1,0-1-1,6 2 1,-4-2 0,-1-1 0,0 0 1,0 0-1,1-1 0,-1 0 1,0 0-1,0 0 0,0-1 1,0 1-1,0-2 0,0 1 1,-1-1-1,1 1 0,-1-2 1,1 1-1,6-6 0,1-2-29,-1 0-1,0-1 1,-1 0-1,0-1 1,-1 0-1,-1 0 0,0-1 1,-1-1-1,0 1 1,-1-1-1,-1-1 1,0 1-1,-1-1 1,4-20-1,1-25 115,-2 1 0,0-96 0,-3 52 358,-2 56-329,-1-1 1,-2 1-1,-3 0 1,-1 0-1,-3 0 1,-2 0-1,-21-64 1,28 103-124,-50-127 696,44 119-613,0 1-1,-1-1 0,-1 1 1,0 1-1,-21-24 1,28 36-117,0 0 0,0 0 1,0 1-1,0-1 0,-1 1 1,1 0-1,0 0 1,-1 0-1,0 0 0,1 1 1,-1 0-1,0-1 0,0 1 1,0 1-1,0-1 1,0 0-1,0 1 0,0 0 1,0 0-1,0 0 0,0 1 1,0-1-1,-5 2 0,-2 2-1021,0 0 0,1 0 0,0 1 0,0 0 0,0 1 0,-17 13 0,-1 1-6537</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0.700"/>
    </inkml:context>
    <inkml:brush xml:id="br0">
      <inkml:brushProperty name="width" value="0.05" units="cm"/>
      <inkml:brushProperty name="height" value="0.05" units="cm"/>
    </inkml:brush>
  </inkml:definitions>
  <inkml:trace contextRef="#ctx0" brushRef="#br0">1 278 7866,'1'-8'2501,"1"-1"1,1 1 0,-1 0-1,1 0 1,8-16 0,-10 23-2313,0-1 1,-1 0-1,1 0 1,0 0-1,1 1 1,-1-1-1,0 1 1,0-1-1,1 1 1,-1-1-1,1 1 1,-1 0-1,1 0 1,-1-1-1,1 1 1,0 0-1,0 0 1,-1 1-1,1-1 1,0 0-1,0 1 1,0-1-1,0 1 1,0-1-1,0 1 1,0 0-1,0 0 1,0 0-1,0 0 1,0 0-1,2 1 1,-2 0-171,0 0 1,0 0-1,-1 0 1,1 1-1,-1-1 1,1 0-1,-1 1 1,1-1-1,-1 1 1,0-1-1,1 1 1,-1 0 0,0 0-1,0-1 1,-1 1-1,1 0 1,0 0-1,0 0 1,-1 0-1,1 0 1,-1 3-1,5 47-22,-5-46 26,-1 114 28,0-71-12,1 0 0,10 76 0,-9-118-34,1-1 0,-1 1-1,1-1 1,0 1 0,1-1 0,5 12-1,-7-17-2,0 0-1,0 0 0,-1 0 0,1 0 0,0 0 0,0 0 1,0 0-1,1 0 0,-1-1 0,0 1 0,0 0 0,0-1 0,0 1 1,1 0-1,-1-1 0,0 0 0,1 1 0,-1-1 0,0 0 1,1 0-1,-1 1 0,0-1 0,1 0 0,-1-1 0,1 1 1,-1 0-1,0 0 0,1 0 0,-1-1 0,0 1 0,1-1 1,-1 1-1,0-1 0,0 0 0,0 1 0,1-1 0,-1 0 0,2-1 1,5-4 12,-1 0 0,1-1 0,-1 0 0,0 0 1,-1-1-1,0 1 0,0-1 0,0-1 0,5-10 1,1-5 22,-2 0 1,12-36-1,-11 23-17,-2-1 0,-2-1 0,-1 1 0,0-73 0,-5 104-18,-1 1 0,0-1 0,-1 1 0,0-1 0,0 1-1,0-1 1,-5-11 0,6 18-2,0 0 0,0-1 0,0 1 0,0 0 0,0 0 0,0 0 0,0 0 0,0-1 0,0 1 0,0 0 0,-1 0 0,1 0 0,0 0 0,0 0 0,0-1 0,0 1 0,0 0 0,0 0 0,-1 0 0,1 0 0,0 0 0,0 0 0,0 0 0,0-1 0,-1 1 0,1 0 0,0 0-1,0 0 1,0 0 0,0 0 0,-1 0 0,1 0 0,0 0 0,0 0 0,0 0 0,0 0 0,-1 0 0,1 0 0,0 0 0,0 0 0,0 0 0,-1 0 0,1 0 0,0 1 0,0-1 0,0 0 0,0 0 0,0 0 0,-1 0 0,1 0 0,0 0 0,0 0 0,0 1 0,0-1 0,-5 10-8,2 1 0,1-1 0,1 1 0,-1-1 1,2 1-1,0 11 0,6 61-11,-1-41 23,-5-36-2,0-1-2,0-1 1,1 0 0,-1 1 0,1-1 0,0 1-1,3 7 1,-2-11-4,1-5-1,7-12 8,0-1-1,-2-1 0,0 0 0,-1 0 0,9-37 1,-3 13 2,16-43 14,13-39 5,-37 101-22,-21 53 3,4-4-5,2 0 0,1 1 0,0 1-1,2-1 1,-5 50 0,10-65 0,2 0 0,-1-1 0,1 1 1,1 0-1,0-1 0,1 1 0,0-1 0,1 1 0,0-1 0,1 0 1,0 0-1,1 0 0,0-1 0,1 0 0,0 0 0,13 17 0,10 7-139,-28-33-182</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1.383"/>
    </inkml:context>
    <inkml:brush xml:id="br0">
      <inkml:brushProperty name="width" value="0.05" units="cm"/>
      <inkml:brushProperty name="height" value="0.05" units="cm"/>
    </inkml:brush>
  </inkml:definitions>
  <inkml:trace contextRef="#ctx0" brushRef="#br0">64 77 16131,'-5'-5'9239,"5"5"-8996,-8 6 1648,-5 15-1897,7-7 220,1 0 1,0 0-1,1 1 0,1 0 0,-2 18 1,-3 76 126,7-102-312,1-5-25,0 88 112,0-81-110,1-1 0,0 1 0,1 0 0,0 0 0,0-1 0,0 1 0,7 12 0,-9-20-5,0-1 0,1 1 0,-1 0 0,0-1 0,0 1 0,1-1 0,-1 0 0,0 1 0,1-1 0,-1 1 0,1-1 0,-1 1 0,0-1 0,1 0 0,-1 1 0,1-1 0,-1 0 0,1 1 0,-1-1 0,1 0 0,-1 0 0,1 0 0,-1 1 0,1-1 0,-1 0 0,1 0 0,0 0 0,-1 0 0,1 0 0,-1 0 0,1 0 0,-1 0 0,1 0 0,0 0 0,-1-1 0,1 1 0,-1 0 0,1 0 0,-1 0 0,1-1 0,-1 1 0,1 0 0,-1 0 0,1-1 0,-1 1 0,0-1 0,1 1 0,-1 0 0,1-1 0,0 0 0,15-24 43,3-20-4,-2-1-1,-2 0 1,-2-1-1,-2 0 1,5-52-1,-16 95-27,0 9-16,-15 320-28,14-317 34,1-6-3,-1 0 1,1-1-1,0 1 1,0 0-1,0 0 1,0-1-1,0 1 1,0 0-1,0 0 1,0-1-1,1 1 1,-1 0-1,1 0 1,0-1-1,-1 1 1,1-1-1,0 1 1,1 2-1,-1-4 1,-1 0 0,0 0-1,0 0 1,0 0-1,1 1 1,-1-1 0,0 0-1,1 0 1,-1 0 0,0 0-1,0 0 1,1 0 0,-1 0-1,0 0 1,0 0-1,1 0 1,-1 0 0,0 0-1,0 0 1,1-1 0,-1 1-1,0 0 1,0 0 0,1 0-1,-1 0 1,0 0-1,0 0 1,0-1 0,1 1-1,-1 0 1,0 0 0,0 0-1,0-1 1,1 1-1,-1 0 1,0 0 0,0 0-1,0-1 1,0 1 0,9-14-7,-2 0 0,1-1 0,-2 1 0,0-1 0,4-17 0,2-3 7,39-102 11,29-83 32,-87 266 62,4-19-105,3-25 0,-6 34 4,2 1 0,1 0 0,3 56 0,1-89-2,-1 0 0,1 0-1,0-1 1,0 1 0,3 6 0,-4-9-3,0-1 1,1 1-1,-1-1 1,0 1-1,1-1 1,-1 1-1,0-1 0,1 1 1,-1-1-1,0 1 1,1-1-1,-1 0 1,1 1-1,-1-1 1,1 0-1,-1 1 1,1-1-1,-1 0 1,1 0-1,-1 0 1,1 1-1,0-1 1,-1 0-1,1 0 1,-1 0-1,1 0 1,-1 0-1,1 0 1,0 0-1,-1 0 1,1 0-1,-1 0 1,1 0-1,-1 0 1,1-1-1,0 1 1,-1 0-1,1 0 1,-1-1-1,1 1 1,-1 0-1,1-1 1,-1 1-1,0 0 1,1-1-1,-1 1 1,1-1-1,-1 1 1,0 0-1,1-1 1,0 0-1,7-10-4,-1 0-1,1 0 1,-2 0-1,0-1 1,0 0-1,6-18 1,2-5 7,1 2 6,1 2 4,-3-1 0,17-57 0,-29 85 7,-2 28 3,-7 45 0,0-16-26,-1 31-210,4 0 1,7 89 0,2-147-1341,-4-26 1422,0 1-1,0-1 1,0 0 0,0 1-1,1-1 1,-1 0 0,0 1-1,0-1 1,1 0 0,-1 0-1,0 1 1,0-1 0,1 0-1,-1 0 1,0 1 0,1-1-1,-1 0 1,0 0 0,1 0-1,-1 0 1,1 1 0,-1-1-1,0 0 1,1 0-1,0 0 1</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069"/>
    </inkml:context>
    <inkml:brush xml:id="br0">
      <inkml:brushProperty name="width" value="0.05" units="cm"/>
      <inkml:brushProperty name="height" value="0.05" units="cm"/>
    </inkml:brush>
  </inkml:definitions>
  <inkml:trace contextRef="#ctx0" brushRef="#br0">1 1 21285,'2'24'1472,"3"4"584,4 9-663,3 3-25,4 1-536,-4-5-184,4-6-280,-1-2-152,1-10-160,2-6-8,3-10-48,1-4 0,8-12 8,5-7-8,4-9-72,-1-1-264,-8-1-1080,-4 1-752</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300"/>
    </inkml:context>
    <inkml:brush xml:id="br0">
      <inkml:brushProperty name="width" value="0.05" units="cm"/>
      <inkml:brushProperty name="height" value="0.05" units="cm"/>
    </inkml:brush>
  </inkml:definitions>
  <inkml:trace contextRef="#ctx0" brushRef="#br0">135 0 23525,'-1'10'686,"0"0"-1,-1 0 1,0 0 0,-1-1-1,-7 18 1,-1 3-326,-19 86-84,4 0 0,6 2-1,5 0 1,5 1-1,7 140 1,2-252-349,2-1 0,-1 1 0,1-1-1,0 0 1,2 7 0,0-13-950,2-9 345,3-9-432,0-8-424</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2.688"/>
    </inkml:context>
    <inkml:brush xml:id="br0">
      <inkml:brushProperty name="width" value="0.05" units="cm"/>
      <inkml:brushProperty name="height" value="0.05" units="cm"/>
    </inkml:brush>
  </inkml:definitions>
  <inkml:trace contextRef="#ctx0" brushRef="#br0">36 1 21605,'-3'27'1204,"0"1"0,1 0 1,4 33-1,-2 29-288,-15 48 39,0-13-371,17-93-426,-2-32-155,0 1-1,0-1 0,0 0 0,0 0 0,0 0 1,0 0-1,1 1 0,-1-1 0,0 0 0,0 0 1,0 0-1,0 0 0,0 1 0,0-1 0,0 0 1,0 0-1,1 0 0,-1 0 0,0 0 1,0 1-1,0-1 0,0 0 0,0 0 0,1 0 1,-1 0-1,0 0 0,0 0 0,0 0 0,0 0 1,1 0-1,-1 0 0,0 0 0,0 0 0,0 0 1,1 0-1,-1 0 0,0 0 0,0 0 0,1 0 1,8-12 67,9-28 90,-2 0 0,12-48-1,2-6-6,-8 34-64,41-79 0,-62 137-88,0 1-1,-1 0 1,1-1 0,0 1 0,0 0 0,0-1-1,-1 1 1,2 0 0,-1 0 0,0 0 0,0 0 0,0 0-1,0 0 1,1 0 0,1-1 0,-2 2-1,-1 0 0,1 0 0,-1 0 0,1 0 0,-1 0 1,1 0-1,-1 1 0,1-1 0,-1 0 0,1 0 0,-1 1 0,0-1 0,1 0 0,-1 1 1,1-1-1,-1 0 0,0 1 0,1-1 0,-1 0 0,0 1 0,0-1 0,1 1 1,-1-1-1,0 0 0,0 1 0,0-1 0,1 1 0,-1-1 0,0 2 0,2 6-2,0-1 0,-1 1 0,0 0-1,0 10 1,-1 24 12,-1-1 0,-9 48 0,-22 82 0,22-121-50,7-26-245,2-13-449</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076"/>
    </inkml:context>
    <inkml:brush xml:id="br0">
      <inkml:brushProperty name="width" value="0.05" units="cm"/>
      <inkml:brushProperty name="height" value="0.05" units="cm"/>
    </inkml:brush>
  </inkml:definitions>
  <inkml:trace contextRef="#ctx0" brushRef="#br0">1377 751 19460,'3'25'2505,"-2"-22"99,-6-10-771,1-2-1605,-9-13 49,0 1 0,-1 1 1,-1 0-1,-1 1 0,-1 1 0,0 0 1,-2 2-1,0 0 0,0 0 0,-24-12 1,23 14-241,-36-35 1,2 2 100,30 28-108,-39-22 0,53 35-27,0 1 1,0 1 0,0 0 0,0 0-1,0 1 1,-1 1 0,-18-3-1,24 4-2,-21 0 16,0-2 1,1-1-1,-1-1 1,-26-9-1,-36-19 28,-83-27-34,154 56-21,-23-7 44,-53-22 0,80 27-13,-1-1 0,2-1 0,-1 1-1,1-2 1,0 0 0,0 0 0,-14-17-1,21 22-10,1 0-1,-1 1 0,0-1 0,0 1 0,0 0 0,-1 1 0,1-1 0,-8-1 0,6 1-3,-1 0-1,1-1 1,-11-6 0,-35-34 303,51 43-277,-17 8-2253</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5.631"/>
    </inkml:context>
    <inkml:brush xml:id="br0">
      <inkml:brushProperty name="width" value="0.05" units="cm"/>
      <inkml:brushProperty name="height" value="0.05" units="cm"/>
    </inkml:brush>
  </inkml:definitions>
  <inkml:trace contextRef="#ctx0" brushRef="#br0">185 525 18988,'0'2'521,"0"1"-1,0-1 0,0 1 1,1-1-1,-1 1 1,1-1-1,0 1 1,0-1-1,0 0 1,2 5 4039,-6-15-3831,-181-521 1060,179 514-1791,5 12-4,9 8-69,9 7 75,1-1 0,0-1 1,1-1-1,0-1 0,0-1 0,27 6 0,31-2 32,-41-8-499,48 13-1,-65-11-1116</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411"/>
    </inkml:context>
    <inkml:brush xml:id="br0">
      <inkml:brushProperty name="width" value="0.05" units="cm"/>
      <inkml:brushProperty name="height" value="0.05" units="cm"/>
    </inkml:brush>
  </inkml:definitions>
  <inkml:trace contextRef="#ctx0" brushRef="#br0">1 3672 13691,'-1'1'3438,"9"-7"-2965,2-2 161,-2-2-1,1 1 1,-1-1-1,11-17 0,-9 12-220,0 1 0,1 1 0,19-20 0,0 10-285,1 1 0,51-27 1,-28 18-37,-35 17-85,0 0 1,-1-1-1,0-1 0,16-21 0,18-14 0,-3 10-1,2 2 1,1 2-1,2 3 1,60-28-1,-22 20-5,-53 26 3,46-26 0,-27 7 12,43-26-9,125-55 0,-174 94-7,117-54 6,-138 60-5,-1-2 0,-1 0 0,35-30 0,-6 0 3,83-53-1,-120 90-7,0 1-1,0 1 1,1 1 0,40-9-1,-37 10 10,0 0 0,-1-1 1,38-19-1,-21 1-3,0-2 1,58-54 0,28-19-10,-47 46 10,104-77 10,-141 98-15,89-55 0,-105 74 1,0 2 1,1 0-1,1 2 1,0 1 0,31-6-1,-40 12 1,-2-1 0,1-1 0,0-1 0,-1 0 0,0-1 0,-1-1-1,0-1 1,0 0 0,-1-2 0,24-21 0,66-75 1,-77 75 1,2 1-1,1 2 1,61-45 0,-67 58 2,0 2 0,1 0-1,1 2 1,0 1 0,1 1 0,56-13 0,-66 21-2,0-1-1,0-1 1,0-1 0,-1-1 0,0 0 0,0-1 0,-1-1 0,0-1 0,0 0 0,23-21 0,116-93 14,-131 108-13,0 0 0,0 2 1,2 1-1,49-18 0,-67 28-3,154-53 12,-130 42-10,0-1 0,54-34-1,87-59 399,-134 87-301,1 2-1,65-22 0,-70 28-89,-1-1 0,-1-1 0,0-2 0,59-40 0,-18 10 9,16-11-17,-78 50-1,0 1 1,1 0-1,-1 0 1,1 2-1,0-1 0,1 2 1,20-4-1,-11 2 5,-1-2 126,0-1-1,-1-1 0,0-1 1,-1-1-1,32-23 0,-21 14 182,40-20 0,-48 30-251,32-17-128,-52 26 128,0-1 1,1 0-1,-1 0 0,0-1 1,-1 1-1,1-1 1,-1 1-1,1-1 0,3-7 1,0-3 2357</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8.909"/>
    </inkml:context>
    <inkml:brush xml:id="br0">
      <inkml:brushProperty name="width" value="0.05" units="cm"/>
      <inkml:brushProperty name="height" value="0.05" units="cm"/>
    </inkml:brush>
  </inkml:definitions>
  <inkml:trace contextRef="#ctx0" brushRef="#br0">172 0 18788,'2'1'7160,"0"9"-4716,-2 12-2735,-4 15 695,-1 1 0,-20 67 0,-34 68-231,-8 30-109,61-180-603,-3 32-1,9-52-941</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144"/>
    </inkml:context>
    <inkml:brush xml:id="br0">
      <inkml:brushProperty name="width" value="0.05" units="cm"/>
      <inkml:brushProperty name="height" value="0.05" units="cm"/>
    </inkml:brush>
  </inkml:definitions>
  <inkml:trace contextRef="#ctx0" brushRef="#br0">13 0 22893,'-5'40'808,"0"11"344,3 5-504,5 4-303,6 1-33,3-8-104,2-4 0,6-9-72,-1-5-16,0-18-48,-1-3-32,-8-14-24,1-3-8,-3-8 48,-2-3 72,-1-1-608,0-3-601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04.769"/>
    </inkml:context>
    <inkml:brush xml:id="br0">
      <inkml:brushProperty name="width" value="0.025" units="cm"/>
      <inkml:brushProperty name="height" value="0.025" units="cm"/>
    </inkml:brush>
  </inkml:definitions>
  <inkml:trace contextRef="#ctx0" brushRef="#br0">222 184 3748,'0'0'3021,"1"-11"-955,-1 7-2074,1-13 1123,-1 0-1,-1 0 0,-1 0 1,-5-24-1,7 37-818,-1 0 1,-1 1-1,1-1 0,-1 0 1,1 1-1,-1-1 0,0 1 1,0 0-1,-1-1 0,1 1 1,-1 0-1,-3-3 0,4 4-195,0 1 0,-1 0 0,1-1-1,0 1 1,-1 1 0,1-1 0,0 0-1,-1 0 1,1 1 0,-1-1-1,1 1 1,-1 0 0,1 0 0,-1 0-1,1 0 1,-1 0 0,1 1-1,-1-1 1,1 1 0,-1-1 0,-4 3-1,4-1-38,-1 0-1,1 0 1,0 0 0,-1 1-1,1-1 1,0 1-1,0 0 1,1 0-1,-1 0 1,1 0-1,-1 0 1,1 1 0,0-1-1,-3 7 1,-22 60 43,23-60-66,-10 44-8,1 1-1,3 0 1,2 1 0,3 0 0,3 0-1,1 0 1,12 87 0,-8-113-30,2 0 1,13 41 0,-16-62 47,1 0-1,1 0 1,-1 0-1,1-1 1,1 0-1,0 1 1,0-2-1,0 1 0,1 0 1,0-1-1,14 12 1,-17-17-9,1 1-1,-1-1 1,1-1 0,-1 1-1,1 0 1,0-1 0,0 0-1,-1 0 1,1 0 0,0 0-1,0-1 1,0 1 0,0-1-1,0 0 1,0 0 0,0-1-1,0 1 1,0-1 0,0 0-1,0 0 1,0 0 0,0 0-1,-1-1 1,1 0 0,-1 0 0,1 0-1,-1 0 1,1 0 0,-1 0-1,0-1 1,4-5 0,6-4 276,-1-1 1,0 0 0,-1-1 0,-1 0 0,16-29 0,-12 14-133,-1 0 0,-1-1 0,-1 0 0,-2-1 1,-1 0-1,-2-1 0,4-36 0,-8 44-152,-1 0-1,-1 0 1,0 0-1,-2 0 1,-1 1-1,-1-1 1,-1 0 0,-1 1-1,-1 0 1,-12-25-1,16 41-317,-1-1-1,-1 0 1,1 1 0,-1 0-1,-1 0 1,-8-8 0,11 11-607,-1 1 1,0 0-1,0 1 1,0-1-1,0 1 1,0-1-1,-9-2 1,-16-2-11590</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361"/>
    </inkml:context>
    <inkml:brush xml:id="br0">
      <inkml:brushProperty name="width" value="0.05" units="cm"/>
      <inkml:brushProperty name="height" value="0.05" units="cm"/>
    </inkml:brush>
  </inkml:definitions>
  <inkml:trace contextRef="#ctx0" brushRef="#br0">0 149 23357,'0'0'1072,"2"0"321,0 0-393,38-28-600,-15 11-128,8-3-120,-1 1-88,4 2-48,-1-3 80,6 5-712,-1 2-800</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09.797"/>
    </inkml:context>
    <inkml:brush xml:id="br0">
      <inkml:brushProperty name="width" value="0.05" units="cm"/>
      <inkml:brushProperty name="height" value="0.05" units="cm"/>
    </inkml:brush>
  </inkml:definitions>
  <inkml:trace contextRef="#ctx0" brushRef="#br0">155 1 19404,'0'0'4573,"-3"5"-3479,-22 37-333,1 2 0,-28 78 0,46-109-696,-3 9-6,0 1 0,2 0-1,1 0 1,-7 42 0,13-63-59,0 1 1,0-1 0,0 0 0,0 1-1,0-1 1,0 1 0,1-1 0,-1 1-1,1-1 1,-1 0 0,1 1 0,0-1-1,0 0 1,2 4 0,-2-5-1,0 0-1,0 0 1,0-1 0,0 1-1,0 0 1,0 0 0,0-1 0,0 1-1,0 0 1,1-1 0,-1 1-1,0-1 1,0 0 0,1 1-1,-1-1 1,0 0 0,1 0 0,-1 0-1,2 0 1,4-1-2,0 0 0,-1 0 0,1-1 0,-1 0 0,1 0-1,-1-1 1,0 0 0,7-4 0,-1 0 7,1 1-1,-1 1 1,1 0-1,0 0 1,24-4 0,-31 8-4,0 0 1,1 1-1,-1-1 1,0 1-1,0 1 1,0-1-1,1 1 1,-1 0 0,0 1-1,0-1 1,0 1-1,0 0 1,-1 1-1,11 5 1,-12-6-3,-1 1 0,0-1 1,0 1-1,0-1 0,0 1 0,-1 0 1,1 0-1,-1 0 0,0 1 0,0-1 1,0 1-1,0-1 0,-1 1 0,1-1 1,-1 1-1,0 0 0,0 0 0,0-1 1,0 1-1,-1 0 0,0 0 0,0 0 1,0 0-1,0 0 0,0 0 0,-1 0 1,0 0-1,0-1 0,-2 7 0,0 0 94,-1 0-1,0 1 1,-1-1-1,0-1 0,-1 1 1,0-1-1,0 0 1,-1 0-1,-11 10 0,0-2 249,-1-1-1,0-1 0,-30 18 1,35-25-291,0-1 1,0 0-1,0-1 1,-1-1-1,0 0 1,-21 4-1,22-8-1658</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10.313"/>
    </inkml:context>
    <inkml:brush xml:id="br0">
      <inkml:brushProperty name="width" value="0.05" units="cm"/>
      <inkml:brushProperty name="height" value="0.05" units="cm"/>
    </inkml:brush>
  </inkml:definitions>
  <inkml:trace contextRef="#ctx0" brushRef="#br0">1 163 22117,'-1'7'2640,"2"47"-1584,7 56 0,-3-56-961,7 65-237,-12-118 124,0-1 0,0 0 0,0 0 0,0 0 0,0 0 0,0 1 0,0-1 0,0 0 0,0 0 0,0 0 0,0 0 0,0 0 0,0 1 0,0-1 0,0 0 0,0 0 0,0 0 0,0 0 0,0 0 0,0 1 0,0-1 0,1 0 0,-1 0 0,0 0 0,0 0 0,0 0 0,0 0 0,0 1 0,0-1 0,0 0 0,0 0 0,1 0 0,-1 0 0,0 0 1,0 0-1,0 0 0,0 0 0,0 0 0,1 0 0,-1 0 0,0 0 0,0 1 0,0-1 0,0 0 0,1 0 0,-1 0 0,0 0 0,0 0 0,0 0 0,0-1 0,1 1 0,4-6-490,-1-3 172,-1-1 0,1 0 0,-1 0 0,2-16 0,1-4-130,78-353-1728,-75 356 2260,-9 27-65,0 0 0,0 0 1,0 0-1,0 0 1,0 1-1,0-1 1,0 0-1,1 0 1,-1 0-1,0 0 1,0 0-1,0 0 1,0 0-1,0 0 1,0 0-1,0 0 1,0 0-1,0 1 1,0-1-1,0 0 1,0 0-1,1 0 1,-1 0-1,0 0 1,0 0-1,0 0 1,0 0-1,0 0 1,0 0-1,0 0 1,0 0-1,0 0 1,1 0-1,-1 0 1,0 0-1,0 0 1,0 0-1,0 0 1,0 0-1,0 0 1,0 0-1,0 0 1,1 0-1,-1 0 1,0 0-1,0 0 1,0 0-1,0-1 1,0 1-1,0 0 1,0 0-1,0 0 0,0 0 1,0 0-1,0 0 1,0 0-1,0 0 1,1 0-1,-1 0 1,0-1-1,0 1 1,0 0-1,3 16 61,1 25 57,0 56 179,-1 6 139,19 110-1,-13-176-693</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49:20.638"/>
    </inkml:context>
    <inkml:brush xml:id="br0">
      <inkml:brushProperty name="width" value="0.05" units="cm"/>
      <inkml:brushProperty name="height" value="0.05" units="cm"/>
    </inkml:brush>
  </inkml:definitions>
  <inkml:trace contextRef="#ctx0" brushRef="#br0">161 155 12179,'-18'56'6939,"11"-30"-4600,-5 32 0,12-56-1038,-18-15 1647,-20-19-2648,29 25-108,2 12-46,7-5-147,0 0-1,0 0 1,0 0-1,0 0 0,0 0 1,0 0-1,0 0 0,0 0 1,0 0-1,0 1 0,0-1 1,0 0-1,0 0 0,0 0 1,0 0-1,1 0 1,-1 0-1,0 0 0,0 0 1,0 0-1,0 0 0,0 0 1,0 0-1,0 0 0,0 0 1,0 0-1,0 0 0,0 0 1,0 0-1,0 0 1,0 0-1,0 0 0,1 0 1,-1 0-1,0 0 0,0 0 1,0 0-1,0 0 0,0 0 1,0 0-1,0 0 0,0 0 1,0 0-1,0 0 1,0 0-1,0 0 0,0 0 1,0 0-1,0 0 0,1 0 1,5 12-48,-3-6 44,0-1 0,-1 0 0,2 0 1,-1 0-1,0 0 0,1 0 0,6 5 1,-9-10 2,0 1 1,0 0-1,0-1 1,1 0-1,-1 1 0,0-1 1,0 0-1,1 0 1,-1 1-1,0-1 1,1 0-1,-1 0 0,0-1 1,0 1-1,1 0 1,-1 0-1,0 0 1,1-1-1,-1 1 1,0-1-1,0 1 0,0-1 1,0 0-1,1 1 1,-1-1-1,0 0 1,0 0-1,0 1 0,0-1 1,-1 0-1,1 0 1,0 0-1,0 0 1,0-1-1,0-1 1,3-3 2,0-1 1,0 0 0,-1 0 0,4-13 0,-1 0 58,-1-1-1,3-24 1,-7 36 14,0 0 0,-1-1 0,0 1 1,0-1-1,-1 1 0,0 0 0,-4-13 0,5 20-45,-1 0 0,0 0-1,1 0 1,-1 0 0,0 0-1,0 0 1,0 1 0,0-1-1,-1 0 1,1 0-1,0 1 1,-1-1 0,1 1-1,-1-1 1,1 1 0,-3-2-1,2 3-16,1-1 0,0 1 0,0-1 0,-1 1 0,1 0 0,0 0 0,-1 0 0,1 0 0,-1 0 0,1 0 0,0 0 0,-1 0 0,1 0 0,0 0 0,-1 1 0,1-1 0,0 1 0,-3 0 0,-1 2-10,1 0 0,-1 0 1,1 0-1,-1 1 0,1 0 0,0 0 0,1 0 1,-1 0-1,1 0 0,-5 8 0,4-4-3,0 1 1,1 0-1,0 0 0,0 0 0,1 0 1,-2 12-1,3-11-19,4-30 28,0-1 0,-1 1 0,-1-1 1,-1 1-1,-4-35 0,4 53-6,0 1 0,0 0 0,0 0 0,0 0 0,0 0 0,-1 0 0,1-1 0,-1 1 0,1 0 0,-1 0 0,1 0 0,-1 0 0,1 0 0,-1 0 0,0 0 0,-1-1 0,1 2-3,1 0 0,0 0 0,-1 0-1,1 0 1,-1 1 0,1-1 0,0 0 0,-1 0 0,1 0-1,-1 1 1,1-1 0,0 0 0,-1 0 0,1 1-1,0-1 1,-1 0 0,1 1 0,0-1 0,0 0-1,-1 1 1,1-1 0,0 0 0,0 1 0,0-1 0,-1 1-1,1-1 1,0 1 0,-3 5-18,1 0-1,0 1 1,0-1-1,0 9 1,-4 113 2,5-135 39,0 0 0,0 0 1,0 1-1,-5-11 0,4 10-268,0 0-1,1 0 1,-1 0 0,0-11-1,3 8 678</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17.239"/>
    </inkml:context>
    <inkml:brush xml:id="br0">
      <inkml:brushProperty name="width" value="0.05" units="cm"/>
      <inkml:brushProperty name="height" value="0.05" units="cm"/>
    </inkml:brush>
  </inkml:definitions>
  <inkml:trace contextRef="#ctx0" brushRef="#br0">53 199 15795,'1'-9'350,"5"-76"21,-6 83-371,0 1 0,0 0 0,0 0 0,0 0 0,-1 0 0,1 0 0,0 0 0,0 0 1,-1 0-1,1 0 0,-1 0 0,1 0 0,-1 0 0,1 0 0,-1 0 0,0 0 0,1 0 1,-2-1-1,1 2-27,0-1-1,1 1 1,-1 0 0,0-1 0,0 1 0,1 0 0,-1 0 0,0 0 0,0 0-1,1 0 1,-1 0 0,0 0 0,0 0 0,0 0 0,1 0 0,-1 0 0,0 0-1,0 0 1,-1 1 0,-2 1-91,0 0 0,0 0 0,1 1 0,-1-1 0,0 1 0,1 0 0,-4 3 0,5-4-46,2-4-263,0 2 750,0-1-1,0 0 1,1 0-1,-1 1 1,0-1-1,0 0 1,0 0-1,1 1 1,-1-1-1,0 0 1,1 1 0,-1-1-1,0 0 1,1 1-1,-1-1 1,1 1-1,-1-1 1,1 1-1,-1-1 1,1 1-1,-1-1 1,1 1 0,0-1-1,-1 1 1,2-1-1,2 1-83,0 0 0,0 0 0,1-1 0,-1 1 0,0-1 0,0 0 0,0 0 0,0-1 0,0 1 0,3-3 0,5-1-10,7-2 58,35-16 0,-42 16-197,1 1 1,26-8 0,-28 11-58,1 1 1,0 0-1,0 0 0,0 1 1,1 1-1,-1 0 1,0 1-1,0 0 1,0 1-1,0 0 0,0 1 1,-1 0-1,16 7 1,-3-2-26,1-1 0,0-1 0,-1-1 0,2-1 0,-1-2 1,0 0-1,1-1 0,-1-2 0,26-4 0,97-3 19,-124 8-28,0 2 0,-1 1 0,1 1 1,28 8-1,-5 3 4,1-3 1,0-2 0,94 8-1,111-22-12,-97-2 28,335 1-21,-207-18 4,-192 12-2,0 3 0,113 6 0,-40 7 6,56 4 2,-195-6-10,272 28 4,5-22-7,360-54-3,-350 27 16,-96 9 13,123-5 513,-340 14-508,0 0 1,0 0-1,0 0 0,0 0 1,0 0-1,-1 0 0,1 0 1,0-1-1,0 1 0,0 0 0,0 0 1,0 0-1,0 0 0,0 0 1,0 0-1,0 0 0,0 0 1,0 0-1,0 0 0,0-1 1,0 1-1,0 0 0,0 0 1,0 0-1,0 0 0,0 0 1,0 0-1,0 0 0,0 0 1,0 0-1,0-1 0,0 1 1,0 0-1,0 0 0,0 0 1,0 0-1,0 0 0,0 0 1,0 0-1,0 0 0,0 0 1,0-1-1,0 1 0,0 0 1,0 0-1,0 0 0,1 0 1,-1 0-1,0 0 0,0 0 1,0 0-1,0 0 0,0 0 0,0 0 1,0 0-1,0 0 0,0 0 1,1 0-1,-1 0 0,0 0 1,0 0-1,0 0 0,0 0 1,0 0-1,0 0 0,0 0 1,-13-9 195,6 5-502,-1 0 1,0 1-1,-11-3 0,-13-1-1519</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49.545"/>
    </inkml:context>
    <inkml:brush xml:id="br0">
      <inkml:brushProperty name="width" value="0.05" units="cm"/>
      <inkml:brushProperty name="height" value="0.05" units="cm"/>
    </inkml:brush>
  </inkml:definitions>
  <inkml:trace contextRef="#ctx0" brushRef="#br0">18 315 17188,'-2'-1'281,"1"0"-1,-1-1 1,1 1 0,0-1 0,-1 1 0,1-1 0,0 0 0,0 1 0,0-1 0,0 0 0,1 1 0,-1-1-1,0 0 1,1 0 0,-1 0 0,1 0 0,0 0 0,0 0 0,0 0 0,0-2 0,1-44 879,-1 41-646,4-15 157,-1 12 24,-3 10-662,0 0 0,0 0 0,0 0 0,0 0 0,0-1 0,0 1 0,0 0-1,0 0 1,0 0 0,0 0 0,0 0 0,0 0 0,0 0 0,0 0 0,0 0 0,0 0 0,0 0-1,0 0 1,0 0 0,1 0 0,-1-1 0,0 1 0,0 0 0,0 0 0,0 0 0,0 0-1,0 0 1,0 0 0,0 0 0,0 0 0,0 0 0,0 0 0,0 0 0,0 0 0,1 0 0,-1 0-1,0 0 1,0 0 0,0 0 0,0 0 0,0 0 0,0 0 0,0 0 0,0 0 0,0 0 0,0 0-1,0 0 1,1 0 0,-1 0 0,0 0 0,0 0 0,0 0 0,0 1 0,0-1 0,0 0 0,0 0-1,0 0 1,0 0 0,0 0 0,0 0 0,0 0 0,0 0 0,0 0 0,3 5-26,0-1 0,0 0-1,0 0 1,0 0 0,1 0 0,0 0 0,-1-1 0,1 0 0,8 5 0,-9-6 5,-1-1 1,1 1 0,0-1 0,0 0-1,1 0 1,-1 0 0,0 0-1,0-1 1,0 0 0,1 1-1,-1-1 1,0 0 0,1 0-1,-1-1 1,0 1 0,0-1-1,0 1 1,1-1 0,4-2-1,12-7 56,0 0-1,-1-2 0,30-22 0,-35 23-64,0 1 1,1 0 0,0 1-1,0 1 1,1 0 0,0 1-1,26-8 1,57-2 7,145-6-1,-37 5 1,-147 10-13,152-15-26,-158 20 17,106 8 0,-30 11 12,61 5 1,-140-18-1,92-6 0,370-26 10,-395 32-9,122 18 1,-116-10 0,169-7 1,-262-4-5,0 2 0,-1 1 0,36 8 0,88 32-25,-25-9 34,212 27 0,-325-58-9,115 15-3,144 25 9,-251-38-2,66 16-1,2-4 0,140 8 0,-29-30 10,-29-2 5,-115 4-665</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2.500"/>
    </inkml:context>
    <inkml:brush xml:id="br0">
      <inkml:brushProperty name="width" value="0.05" units="cm"/>
      <inkml:brushProperty name="height" value="0.05" units="cm"/>
    </inkml:brush>
  </inkml:definitions>
  <inkml:trace contextRef="#ctx0" brushRef="#br0">120 0 21469,'-8'3'399,"-50"20"2099,53-20-2260,-1 0 1,1-1 0,0 2 0,1-1 0,-1 0 0,1 1-1,-1 0 1,-4 5 0,9-8-216,-1-1 0,1 0-1,0 1 1,-1-1 0,1 1 0,-1-1-1,1 0 1,0 1 0,0-1 0,-1 1 0,1-1-1,0 1 1,0-1 0,-1 1 0,1-1-1,0 1 1,0-1 0,0 1 0,0-1 0,0 1-1,0-1 1,0 1 0,0-1 0,0 1-1,0-1 1,0 1 0,0-1 0,0 1 0,0-1-1,1 1 1,-1-1 0,0 1 0,0-1-1,1 1 1,-1-1 0,0 1 0,0-1 0,1 1-1,-1-1 1,0 0 0,1 1 0,-1-1-1,1 0 1,-1 1 0,1-1 0,-1 0-1,1 1 1,-1-1 0,0 0 0,1 0 0,-1 0-1,1 0 1,0 1 0,32 3 142,-30-4-117,35-1 116,0-2-1,0-2 1,42-10-1,-34 6-122,67-5 0,-56 14-22,0 3-1,71 13 1,60 3 13,-97-21-10,171-26 1,-204 20-17,-44 6 12,-12 2 20</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0:54.366"/>
    </inkml:context>
    <inkml:brush xml:id="br0">
      <inkml:brushProperty name="width" value="0.05" units="cm"/>
      <inkml:brushProperty name="height" value="0.05" units="cm"/>
    </inkml:brush>
  </inkml:definitions>
  <inkml:trace contextRef="#ctx0" brushRef="#br0">169 11 20508,'-25'9'935,"1"2"0,0 0 0,0 2 0,-40 29 0,56-33-487,12-5-227,15-1-144,-18-2-78,36-1 2,0-2-1,1-1 1,63-14-1,-55 8 64,82-5 1,-101 15-47,0 2-1,-1 0 1,1 2-1,28 9 1,9 2-1,51 5-19,202 9 0,121-30-8,-89-10 5,249-10-6,784-78 1,-1182 76 30,371 10-1,-22 54 4,-26-2 1,1-27-12,-413-16-11,353 9 12,-349 6-9,153 10 8,2-21-4,454-25 10,-483 23-19,473 10 19,-650-6 8,1 3 0,64 15 1,-111-18-81,0-1 0,0 0 0,0-2 0,21-1 0,-22 1-685</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1:55.305"/>
    </inkml:context>
    <inkml:brush xml:id="br0">
      <inkml:brushProperty name="width" value="0.05" units="cm"/>
      <inkml:brushProperty name="height" value="0.05" units="cm"/>
    </inkml:brush>
  </inkml:definitions>
  <inkml:trace contextRef="#ctx0" brushRef="#br0">25 0 15251,'-3'3'920,"-19"17"6002,24-16-5441,1-1-1428,13 1 5,-3-1-49,-9-1-3,1-1 1,0 0-1,1 0 1,-1 0 0,0 0-1,7-1 1,112 5 71,42-1 39,-62-8-69,0 4 1,0 5 0,-1 5 0,136 30 0,-123-19-43,228 11 0,-289-29-1,162 17-3,66 3-3,19-21 2,42 0-2,-3 29 9,-303-26-2,0-2-1,0-2 0,53-5 0,112-26 22,-190 27 2207</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2:58.102"/>
    </inkml:context>
    <inkml:brush xml:id="br0">
      <inkml:brushProperty name="width" value="0.05" units="cm"/>
      <inkml:brushProperty name="height" value="0.05" units="cm"/>
    </inkml:brush>
  </inkml:definitions>
  <inkml:trace contextRef="#ctx0" brushRef="#br0">13 4 16564,'-1'-1'71,"-10"-1"1973,11 5-894,9 6-640,-2-3-490,0-1 1,0 0-1,0-1 0,0 0 1,1 0-1,0 0 0,-1-1 1,1 0-1,1-1 0,-1 1 1,15 1-1,61-4 850,-56-1-309,53 5-1,719 114-417,-627-102-129,222-8 1,4-1-12,841-11-2,-628-9 11,-198 8-17,415 25 21,-289-8-25,-219-11 3,264 27 28,-71-35-29,-201 3 10,47-2 2,-48-2-13,-265 6 19,0-1 0,0-2 0,49-13 0,-6 2-22,-39 10-776,-20 0-1052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05.985"/>
    </inkml:context>
    <inkml:brush xml:id="br0">
      <inkml:brushProperty name="width" value="0.025" units="cm"/>
      <inkml:brushProperty name="height" value="0.025" units="cm"/>
    </inkml:brush>
  </inkml:definitions>
  <inkml:trace contextRef="#ctx0" brushRef="#br0">1394 318 5157,'-3'-10'432,"-2"-3"454,-1 0 0,0 0 0,-1 0-1,0 1 1,-1 0 0,-1 1 0,0 0-1,0 0 1,-1 1 0,0 0-1,-20-15 1,11 12-246,0 1 0,-1 0-1,-1 2 1,0 0 0,-1 2 0,-40-12 0,24 12-509,-2 1 1,1 1 0,-1 3-1,1 1 1,-1 2 0,0 1 0,0 3-1,-57 12 1,54-6-62,-1 2 0,2 2-1,0 2 1,0 1 0,2 3 0,0 1 0,-38 28-1,54-32 98,2 1 0,0 1 0,1 1 0,0 1 0,2 1 0,1 0 0,1 2 0,0 0-1,2 1 1,1 0 0,1 1 0,-9 28 0,7-6-88,2 0 0,2 1 0,2 0 0,2 1 0,3 0 0,2 0 0,2 0 0,2 0 0,12 73 0,-8-94-210,1-1 1,1 0-1,1 0 0,2-1 1,0 0-1,2-1 1,1 0-1,1-1 0,1-1 1,1 0-1,1-1 0,26 24 1,-30-33 132,1-1-1,0-1 1,2 0 0,-1-1-1,1-1 1,1 0 0,-1-1 0,2-1-1,-1-1 1,1-1 0,0 0-1,0-1 1,1-1 0,0-1 0,-1-1-1,1-1 1,0-1 0,34-3-1,-19-3 163,-1-1-1,0-2 1,-1-1-1,0-2 1,-1-1-1,0-2 1,33-20-1,-1-5 494,-2-3 0,71-62-1,-85 63-408,-1-3 0,-3-1 0,-1-3 0,-3-1-1,-2-2 1,-3-2 0,34-67 0,-52 87-238,-1-1 0,-2-1-1,-2 0 1,-1-1 0,-2 0 0,-1-1-1,-2 1 1,-2-1 0,-1-1 0,-3 1-1,0 0 1,-3-1 0,-9-48 0,9 72-26,-1-1 1,-1 1 0,0 0 0,-1 0 0,-1 1 0,0 0-1,-1 0 1,0 1 0,-1 0 0,-1 0 0,-14-14 0,15 17-118,-1 1 0,-1 1 0,0 0-1,0 1 1,0 0 0,-1 0 0,0 1 0,0 1 0,-1 0 0,1 1 0,-1 0 0,0 1 0,-24-3 0,10 4-639,0 2 0,0 0 0,0 2 0,-46 8 0,-104 37-7000,45-5-2046</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3:38.836"/>
    </inkml:context>
    <inkml:brush xml:id="br0">
      <inkml:brushProperty name="width" value="0.05" units="cm"/>
      <inkml:brushProperty name="height" value="0.05" units="cm"/>
    </inkml:brush>
  </inkml:definitions>
  <inkml:trace contextRef="#ctx0" brushRef="#br0">0 79 18652,'0'0'4645,"3"6"-4265,-2-2-369,1-1 1,0 0-1,0 0 0,0 0 1,0 0-1,1-1 0,-1 1 0,1-1 1,-1 1-1,1-1 0,0 0 1,0 0-1,0 0 0,0 0 1,0-1-1,1 1 0,-1-1 1,0 0-1,1 0 0,6 1 0,4 0-7,1-1-1,-1 0 0,0-1 0,1-1 1,23-3-1,71-21 12,-95 22-14,104-31 21,117-24-4,-207 54-13,1 0 0,0 2 0,0 2 0,-1 0 0,1 2 0,41 7 0,200 64 17,-45-10-30,-171-51 3,1-3 0,68 4 0,380-16 9,-309-3 5,-8 1-4,140-2-3,1 23-16,-258-8 13,96 10-7,194-2 0,128-49 51,-79 3-5,7 6-76,-3-24 66,-373 39-27,-20 5 10,-1 0-1,27-1 1,-41 5-17,0-1-1,1 2 0,-1-1 0,0 0 0,0 1 1,1 0-1,-1 0 0,0 0 0,0 0 1,0 1-1,0-1 0,0 1 0,0 0 1,0 1-1,5 3 0,5 7 1467</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13.999"/>
    </inkml:context>
    <inkml:brush xml:id="br0">
      <inkml:brushProperty name="width" value="0.05" units="cm"/>
      <inkml:brushProperty name="height" value="0.05" units="cm"/>
    </inkml:brush>
  </inkml:definitions>
  <inkml:trace contextRef="#ctx0" brushRef="#br0">4 74 15771,'0'0'32,"0"-1"0,0 1 0,0 0 0,0 0 0,0 0 0,0 0-1,-1 0 1,1 0 0,0 0 0,0 0 0,0 0 0,0 0 0,0 0 0,0 0-1,0 0 1,0 0 0,-1 0 0,1 1 0,0-1 0,0 0 0,0 0-1,0 0 1,0 0 0,0 0 0,0 0 0,0 0 0,0 0 0,0 0 0,-1 0-1,1 0 1,0 0 0,0 0 0,0 0 0,0 1 0,0-1 0,0 0 0,0 0-1,0 0 1,0 0 0,0 0 0,0 0 0,0 0 0,0 0 0,0 0-1,0 1 1,0-1 0,0 0 0,0 0 0,0 0 0,0 0 0,0 0 0,0 0-1,0 0 1,0 0 0,0 1 0,0-1 0,0 0 0,0 0 0,0 0-1,0 0 1,9 6 296,13 4-435,18 2 514,0-1 1,1-1-1,0-3 1,0-1-1,80 0 0,89-7 45,280 6-155,-249 2-286,142 12 35,-3 10 767,449-23 1,-173-14-792,-10 0 4,137-32-2,-165 0-15,192-16-10,-171 24 2,-317 20 14,-247 8-13,213-6-6,-194 11 19,99 13 0,-73-6 204,-96-8 734</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160"/>
    </inkml:context>
    <inkml:brush xml:id="br0">
      <inkml:brushProperty name="width" value="0.05" units="cm"/>
      <inkml:brushProperty name="height" value="0.05" units="cm"/>
    </inkml:brush>
  </inkml:definitions>
  <inkml:trace contextRef="#ctx0" brushRef="#br0">1 6132 19004,'187'15'819,"-141"-14"-811,1-2 1,51-7-1,15-13-4,0-4 0,136-49-1,215-104-2,122-77 34,-20-42 6,-481 245-26,-2-3 0,76-68 0,-106 76-3,-3-1 1,-2-3-1,70-97 1,-39 28 11,68-139-1,44-139 78,-140 284 135,-6-3 0,50-192 1,-80 239-63,-2 0-1,-4-1 1,-3-1 0,-3 1 0,-3-1 0,-10-71 0,-3 55-8,-4 0 1,-51-151 0,-94-156-108,95 256-14,-6 2 0,-5 3 0,-103-129 1,119 184 297,-4 2 0,-3 3 0,-3 4 1,-3 2-1,-146-100 0,100 94 51,-206-92-1,-143-26-215,340 141-96,44 17-81,-417-154 104,365 144 15,-241-45 1,316 79-728,-108-1 0,144 11-648</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24.610"/>
    </inkml:context>
    <inkml:brush xml:id="br0">
      <inkml:brushProperty name="width" value="0.05" units="cm"/>
      <inkml:brushProperty name="height" value="0.05" units="cm"/>
    </inkml:brush>
  </inkml:definitions>
  <inkml:trace contextRef="#ctx0" brushRef="#br0">1231 35 22453,'-4'-10'403,"-9"-14"378,1 24-1654,-9 5 754,-1 0 0,1 2 0,-40 17 0,-17 6 202,-370 78 2197,311-81-1448,-45 20-85,161-40-691,0 1 0,1 1 0,0 1 0,1 0 1,0 2-1,-23 17 0,35-23-64,1 0 0,0 0 0,1 0 0,-1 1 1,1 0-1,0 0 0,1 0 0,0 0 0,0 1 0,0 0 0,1 0 0,1 0 0,-4 12 0,5-15-65,0 0 0,1 1 0,-1-1 0,1 0-1,0 0 1,1 0 0,-1 0 0,1 0 0,0 0 0,0 0-1,1 0 1,-1 0 0,1 0 0,0 0 0,1-1 0,-1 1-1,1-1 1,0 1 0,0-1 0,0 0 0,0 0-1,7 5 1,-2-3-143,0 0-1,1 0 0,-1-1 0,1-1 0,0 1 1,0-1-1,1-1 0,-1 0 0,1 0 1,0-1-1,-1 0 0,19 0 0,70 3-862</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6.145"/>
    </inkml:context>
    <inkml:brush xml:id="br0">
      <inkml:brushProperty name="width" value="0.05" units="cm"/>
      <inkml:brushProperty name="height" value="0.05" units="cm"/>
    </inkml:brush>
  </inkml:definitions>
  <inkml:trace contextRef="#ctx0" brushRef="#br0">1 322 21701,'63'-2'-53,"-1"-3"1,115-24-1,116-49-13,229-56 9,-415 115 62,2 4 0,211-2 0,108 40 2,102 0-14,247-60-37,-246 5 45,-1 33 28,264 65 255,-34-1-24,-136-46-243,-468-21-282</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238"/>
    </inkml:context>
    <inkml:brush xml:id="br0">
      <inkml:brushProperty name="width" value="0.05" units="cm"/>
      <inkml:brushProperty name="height" value="0.05" units="cm"/>
    </inkml:brush>
  </inkml:definitions>
  <inkml:trace contextRef="#ctx0" brushRef="#br0">0 13458 18708,'42'3'16,"-1"-1"-1,0-2 1,49-6 0,122-27 38,308-90-69,-6-28-10,-245 69 20,505-168 45,-745 240-40,766-294 5,-175 61-2,-532 212-3,441-165 13,-7-21-2,-272 102-10,257-114 6,694-343 189,-977 460-181,600-312 14,-596 298-27,427-233 3,-35 6 9,-11-21 13,-598 367-27,593-394 13,-16-25 61,167-165-42,-682 531-22,1070-934 61,-467 324 53,-310 250 251,-23-19 14,-123 135-354,250-457 0,-225 276-148,-201 380 113,-4-1 0,46-194 1,-65 181 47,-5 0 1,-5-2 0,-7-212-1,-9 256 10,-3 0 0,-30-130 0,25 157-10,-3 0 0,-2 1 0,-2 1 0,-52-90 0,-130-143 424,-25 22-148,156 183-260,-5 4-1,-2 3 1,-101-69 0,-450-264 725,476 315-640,-306-187 881,449 267-1013,4 2-28,0 1 1,-1 0 0,1 0-1,-1 1 1,0-1-1,-10-2 1,16 6-315</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03.827"/>
    </inkml:context>
    <inkml:brush xml:id="br0">
      <inkml:brushProperty name="width" value="0.05" units="cm"/>
      <inkml:brushProperty name="height" value="0.05" units="cm"/>
    </inkml:brush>
  </inkml:definitions>
  <inkml:trace contextRef="#ctx0" brushRef="#br0">440 873 15939,'-15'-2'1193,"0"-2"-1,0 1 0,-28-12 1,38 12-1127,1 1 0,0 0 0,0-1 0,0 0 1,0 0-1,0 0 0,0 0 0,1-1 0,-1 1 1,1-1-1,0 0 0,0 0 0,1 0 0,-1-1 1,1 1-1,-3-8 0,-3-17 318,0 0 0,-4-48 1,-1-3 161,6 49-211,-2 0 0,-1 1-1,-1 0 1,-2 0 0,0 2-1,-2-1 1,-2 2 0,0 0 0,-39-45-1,31 45 76,13 15-285,1 0 1,0-1-1,-10-16 0,20 27-173,4-2-114,0 2 94,1-1-1,-1 0 1,1 1 0,0 0 0,-1 0 0,1 0 0,0 0 0,0 1 0,8-2 0,47-7-551,-20 3 356,2-1 111,-1-2 1,40-15 0,-69 21 151,20-8 2,0 1-1,48-9 0,-68 18 2,0 1-1,1 0 1,0 1-1,-1 0 1,1 0-1,-1 1 0,1 1 1,-1 0-1,0 1 1,0 0-1,12 5 0,93 39-76,-25-13-724</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34.687"/>
    </inkml:context>
    <inkml:brush xml:id="br0">
      <inkml:brushProperty name="width" value="0.05" units="cm"/>
      <inkml:brushProperty name="height" value="0.05" units="cm"/>
    </inkml:brush>
  </inkml:definitions>
  <inkml:trace contextRef="#ctx0" brushRef="#br0">5661 639 21717,'-132'-103'1105,"-13"-10"-1517,97 74 305,-1 2 1,-2 2-1,-1 3 0,-2 1 1,-1 4-1,-78-29 0,27 19 501,-2 4 0,0 5 0,-2 4-1,-1 6 1,-1 4 0,0 5 0,-118 6-1,-447 66-669,311-22-569,-385 6-380,148-12 1511,496-27 219,0 5 0,-140 36 0,203-36-400,0 1 0,1 2 0,0 2 0,2 2 0,0 2-1,1 1 1,2 3 0,-38 31 0,22-8-107,2 2 0,-53 69 0,-80 124-247,172-226 215,-148 228-702,142-212 641,2 1 0,1 1 1,2 1-1,1 0 0,-10 56 0,20-75 86,2 0 0,0 0-1,2 0 1,0 1 0,0-1-1,2 0 1,0-1 0,2 1-1,-1-1 1,2 1-1,1-1 1,0-1 0,16 28-1,9 9-4,3-2 0,67 77 0,-39-59 14,2-3 0,3-3 0,132 94-1,-58-62-6,174 85 0,-198-122-17,1-6 0,3-5-1,216 53 1,-163-64-47,1-7 0,207 6 1,364-43-142,-8-61 116,194-56 113,-9-46 3,-165-33 5,-599 148-19,-3-8 1,239-132-1,-257 112 9,241-191 0,-347 248-5,-1-3 1,-1 0 0,-1-2-1,-2-1 1,29-44 0,-46 60 25,-1 0 0,-1-1-1,-1-1 1,0 1 0,-1-1 0,-1-1 0,-1 1 0,-1-1 0,0 0 0,-2 0 0,0 0 0,-1 0-1,-3-30 1,-2 26 47,0 1-1,-2-1 0,-1 1 0,0 0 0,-2 1 1,0 0-1,-2 0 0,0 1 0,-2 0 1,0 1-1,-1 1 0,-19-20 0,-5-2 0,-2 2 0,-1 2-1,-3 2 1,-52-34 0,-7 6-78,-3 4 0,-2 4 1,-3 5-1,-2 6 0,-119-32 0,-41 7-62,-288-34-1,167 49 16,-76 11-298,-1 21 0,-636 51 0,459 34 72</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2.054"/>
    </inkml:context>
    <inkml:brush xml:id="br0">
      <inkml:brushProperty name="width" value="0.05" units="cm"/>
      <inkml:brushProperty name="height" value="0.05" units="cm"/>
    </inkml:brush>
  </inkml:definitions>
  <inkml:trace contextRef="#ctx0" brushRef="#br0">15 18 11867,'-12'-6'3153,"12"5"-3091,0 1 1,0 0-1,-1 0 1,1 0 0,0-1-1,0 1 1,0 0-1,0 0 1,0 0 0,-1-1-1,1 1 1,0 0 0,0 0-1,0-1 1,0 1-1,0 0 1,0-1 0,0 1-1,0 0 1,0 0 0,0-1-1,0 1 1,0 0-1,0 0 1,0-1 0,0 1-1,0 0 1,0 0 0,0-1-1,1 1 1,-1 0-1,0 0 1,0-1 0,0 1-1,0 0 1,0 0 0,1 0-1,-1-1 1,0 1-1,0 0 1,0 0 0,1 0-1,-1 0 1,0-1 0,0 1-1,1 0 1,-1 0-1,0 0 1,0 0 0,1 0-1,-1 0 1,15 0 456,-4 0-482,-5 1-20,1-1 0,0 1 1,-1 0-1,1 0 0,-1 1 0,11 3 0,18 4 40,0-1-1,1-3 0,-1 0 1,37-2-1,60 9 453,237 50 934,-111-16-1401,255 29-27,-175-51-11,451 25 26,158-74-31,-455 2-6,1888-55 25,-963-19-2,-1271 86 755,219 10 0,-349 2-548,0-1 1,19-2 0,-1-5 2858</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4.955"/>
    </inkml:context>
    <inkml:brush xml:id="br0">
      <inkml:brushProperty name="width" value="0.05" units="cm"/>
      <inkml:brushProperty name="height" value="0.05" units="cm"/>
    </inkml:brush>
  </inkml:definitions>
  <inkml:trace contextRef="#ctx0" brushRef="#br0">1 314 19812,'103'9'1774,"63"-7"-1805,154 9 34,641 42 12,272-81-26,-351 2 7,716-50 16,-970 37-9,-480 30-3,796-40 8,1 26 0,-907 23-8,1343-25 8,-1145 9 294,256-51 1,-351 37 3092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06.030"/>
    </inkml:context>
    <inkml:brush xml:id="br0">
      <inkml:brushProperty name="width" value="0.025" units="cm"/>
      <inkml:brushProperty name="height" value="0.025" units="cm"/>
    </inkml:brush>
  </inkml:definitions>
  <inkml:trace contextRef="#ctx0" brushRef="#br0">26 190 10154,'0'0'5066,"16"4"-3257,9 2-1059,1-1-1,0-1 0,1-1 0,-1-2 0,53-4 0,471-39 591,-226 41-1542,316-15-28,-447-13 1410,-305 25 955,-304 45-2036,105-7-70,-40-18 161,-384-31-1,704 12 96,29 2-45,7 0 7,49-4-6,-50 5-309,528-38 122,903-35-1298,-1395 73 1200,-13 1 46,0-1 0,36-6 0,-63 6 1,1 1 0,-1-1 0,1 0 0,0 0 0,-1 0 0,1 0 0,-1 0 1,1 0-1,-1-1 0,1 1 0,-1 0 0,1 0 0,0 0 0,-1 0 0,1-1 0,-1 1 0,1 0 0,-1 0 0,1-1 0,-1 1 0,0 0 0,1-1 0,-1 1 0,1-1 0,-1 1 0,0-1 0,1 1 0,-1 0 0,0-1 0,1 1 0,-1-1 0,0 0 0,0 1 0,0-1 0,1 1 0,-1-1 0,0 1 1,0-2-1,-1 1 17,0 0 1,0 0 0,0 0 0,0-1 0,0 1 0,0 0 0,0 0 0,0 1 0,-1-1 0,1 0 0,0 0 0,-1 1 0,1-1 0,0 0 0,-3 0 0,-24-7 111,0 0 0,0 2 0,-54-5 0,-97 4 108,156 7-181,-258 4 178,1 12-1,1 13 0,-329 76 0,593-100-1084,27-8-4203,16-12-1296</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199"/>
    </inkml:context>
    <inkml:brush xml:id="br0">
      <inkml:brushProperty name="width" value="0.05" units="cm"/>
      <inkml:brushProperty name="height" value="0.05" units="cm"/>
    </inkml:brush>
  </inkml:definitions>
  <inkml:trace contextRef="#ctx0" brushRef="#br0">0 53 22789,'2'-19'627,"1"-13"3768,-3 32-4368,0 0 0,1 1 1,-1-1-1,0 0 1,0 0-1,0 0 0,0 0 1,0 0-1,0 0 1,0 0-1,0 0 0,0 0 1,0 0-1,0 0 1,0 0-1,0 0 1,0 0-1,1 0 0,-1 0 1,0 0-1,0 0 1,0 0-1,0 0 0,0 0 1,0 0-1,0 0 1,0 0-1,0 0 0,0 0 1,0 0-1,0 0 1,0 0-1,1 0 1,-1 0-1,0 0 0,0 0 1,0-1-1,0 1 1,0 0-1,0 0 0,0 0 1,0 0-1,0 0 1,0 0-1,0 0 0,0 0 1,0 0-1,0 0 1,0 0-1,0 0 0,0 0 1,0 0-1,0-1 1,0 1-1,0 0 1,0 0-1,0 0 0,0 0 1,0 0-1,0 0 1,0 0-1,0 0 0,4 16 104,45 347-8,-2-10-58,-43-320-48,-7-34-188,0 0 77,1 0 0,-1 0 0,1 0 0,0 0 0,-1-1 0,1 0-1,0 1 1,0-1 0,0 0 0,0 0 0,0 0 0,1 0 0,-1 0-1,0 0 1,1 0 0,-2-3 0,-16-28 1030</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392"/>
    </inkml:context>
    <inkml:brush xml:id="br0">
      <inkml:brushProperty name="width" value="0.05" units="cm"/>
      <inkml:brushProperty name="height" value="0.05" units="cm"/>
    </inkml:brush>
  </inkml:definitions>
  <inkml:trace contextRef="#ctx0" brushRef="#br0">13258 1173 5641,'0'0'88</inkml:trace>
  <inkml:trace contextRef="#ctx0" brushRef="#br0" timeOffset="1">13016 1281 17068,'-3'-4'1225,"-1"0"1,0 1 0,0-1-1,-1 1 1,1 0 0,-1 0-1,-6-4 1,9 7-1148,1 0 0,-1-1 0,1 1-1,-1 0 1,0 0 0,1-1 0,-1 1 0,0 1 0,1-1 0,-1 0-1,1 0 1,-1 0 0,0 1 0,1-1 0,-1 1 0,1-1 0,-1 1 0,1 0-1,0 0 1,-1 0 0,1-1 0,0 1 0,-1 0 0,1 1 0,0-1-1,0 0 1,0 0 0,0 0 0,-1 2 0,-1 2-71,0 0 0,0 0-1,0 0 1,0 0 0,1 0 0,0 1 0,0-1-1,1 1 1,0 0 0,-1 6 0,0 3 2,1-1-1,2 29 1,1-26 13,0-13-1,4-11-5,-3 3-8,0-1 0,-1 0 0,1 0-1,-1 0 1,0 0 0,-1 0 0,1-1 0,-1 1 0,1-7 0,-2 10 1,0-1 0,1 1 1,-1 0-1,0-1 0,0 1 1,-1 0-1,1-1 0,0 1 1,-1 0-1,1-1 0,-1 1 1,0 0-1,0 0 0,0-1 1,0 1-1,0 0 0,0 0 1,-1 0-1,1 0 0,-1 1 1,1-1-1,-1 0 0,0 1 1,1-1-1,-1 1 0,0-1 1,-4-1-1,4 2-2,0 0 0,-1 1 0,1-1 0,0 1 0,0-1-1,-1 1 1,1 0 0,0 0 0,-1 0 0,1 0 0,0 0 0,0 1 0,-1-1 0,1 1 0,0-1 0,0 1-1,0 0 1,0 0 0,-1 0 0,1 0 0,1 0 0,-1 1 0,0-1 0,0 0 0,0 1 0,1 0-1,-1-1 1,0 1 0,1 0 0,-2 2 0,-2 2-5,0 2-1,0-1 1,1 1 0,0-1-1,0 1 1,-4 14-1,5-11-4,0 1-1,0 0 0,1 0 0,1 0 1,0 0-1,0 0 0,1 0 0,1 1 0,0-1 1,1 0-1,6 21 0,-8-32 3,0 0 1,1 0-1,-1 0 1,1 0-1,-1 0 1,1 0-1,-1 0 1,1 0-1,0 0 0,-1 0 1,1-1-1,0 1 1,0 0-1,-1 0 1,1-1-1,0 1 1,0-1-1,2 2 0,-2-2 2,0 0-1,0 0 0,-1 0 0,1 0 0,0 0 0,0 0 0,0 0 0,0 0 0,-1 0 1,1-1-1,0 1 0,0 0 0,0 0 0,-1-1 0,1 1 0,0-1 0,0 1 0,-1-1 0,2 0 1,1-2 7,1-1 0,-1 1 0,1-1 0,-1 0 0,0 0 0,0-1 0,2-4 0,0-2 36,0 1 0,-1-1 0,0 0 0,4-21 0,-7 26-16,0 1 0,-1-1 0,1 1 0,-1-1 1,0 1-1,0-1 0,-1 1 0,0-1 0,0 1 0,0-1 0,0 1 0,-4-7 1,5 11-26,0 1 0,0-1 1,-1 0-1,1 1 1,0-1-1,-1 1 1,1-1-1,-1 1 1,1-1-1,0 1 1,-1-1-1,1 1 1,-1-1-1,0 1 0,1-1 1,-1 1-1,1 0 1,-1-1-1,-1 1 1,2 0-3,0 0 0,-1 0 1,1 0-1,-1 0 0,1 0 1,-1 0-1,1 0 0,0 1 1,-1-1-1,1 0 0,0 0 1,-1 1-1,1-1 0,0 0 1,-1 0-1,1 1 0,0-1 1,-1 0-1,1 1 0,0-1 1,0 0-1,-1 1 0,-1 2-14,1 1 1,-1-1-1,1 0 0,0 1 1,0-1-1,0 5 0,-3 26-431,4 7-559</inkml:trace>
  <inkml:trace contextRef="#ctx0" brushRef="#br0" timeOffset="2">13262 1127 23661,'-12'1'426,"6"-1"-44,1 0 1,0 0-1,0 0 0,-1-1 0,-7-1 0,11 1-299,1 1 0,-1-1 0,1 0 0,0 1 0,0-1 0,-1 0 0,1 0 0,0 1 0,0-1 0,0 0 0,0 0 0,0 0 0,0-1 0,0 1 0,0 0 0,0 0 0,1 0 0,-1-1 0,0 1 0,1 0 0,-1-1 0,1 1 0,0 0 0,-1-1 0,1 1 0,0-2 0,-1-6-15,1 0 1,1 1-1,-1-1 0,1 0 1,1 1-1,0-1 0,0 1 1,0-1-1,1 1 1,1 0-1,5-10 0,2-2-54,1 0-1,0 1 0,20-22 0,-16 21-17,1 2-1,0 0 1,2 2-1,0-1 1,1 2-1,0 1 1,1 1-1,1 0 1,0 2-1,0 0 1,2 1-1,-1 2 1,1 0-1,0 2 1,32-5-1,-25 7 3,0 1 0,0 1 0,0 1 0,0 2-1,1 2 1,-1 0 0,52 14 0,-77-15 2,1 0 0,-1 1-1,1 0 1,-1 0 0,0 0 0,0 1 0,-1 0-1,1 0 1,-1 0 0,0 1 0,0 0-1,0 0 1,0 0 0,-1 0 0,0 1 0,0 0-1,-1 0 1,0 0 0,0 0 0,0 0 0,3 10-1,-4-6 17,0 0 1,-1 0-1,0 0 0,-1 0 0,0 0 0,0 0 0,-1 0 0,0 0 0,-1 0 0,0-1 0,-1 1 0,0 0 0,0-1 0,-6 12 0,-1-3 40,0-1 0,0 0 0,-1-1 0,-2 0 0,1-1 0,-2 0 0,-20 17 0,23-22-36,0-1 1,-1-1-1,0 0 1,-1 0-1,0-1 0,0-1 1,-1 0-1,1-1 0,-1 0 1,-23 4-1,33-8-29,1 0 0,-1-1 0,0 1 0,0-1 0,0 0 0,0 0 1,0-1-1,0 1 0,0-1 0,1 1 0,-1-1 0,0-1 0,0 1 0,1 0 0,-1-1 0,-4-3 0,6 4-426,8-2-938,21-12-790</inkml:trace>
  <inkml:trace contextRef="#ctx0" brushRef="#br0" timeOffset="3">14427 870 24645,'-2'2'157,"0"-1"0,0 1-1,0 0 1,1 0-1,-1 1 1,1-1 0,0 0-1,0 1 1,0-1 0,0 0-1,0 1 1,0-1 0,0 1-1,0 4 1,-1 41 287,3-34-390,3 100 202,23 134 0,-27-244 201,1-10 99,1-11-347,0 1 0,-1-1 1,-1 1-1,-1-1 0,0 1 0,-7-31 0,-2 6-93,-22-60-1,22 78-104,8 19-24,1 8-34,-1 2 36,1 0 1,-1 0 0,1 1-1,1-1 1,-1 0-1,1 1 1,0-1 0,3 13-1,11 55-7,-13-69 18,1 4 1,0 1 0,1-1-1,0 1 1,9 17 0,-11-25-2,0 0 0,1 0 0,-1-1 0,0 1 0,1 0 0,-1 0 0,1-1 0,-1 1 0,1-1 0,0 1 0,0-1-1,0 0 1,-1 0 0,1 0 0,1 0 0,-1 0 0,0 0 0,0 0 0,0-1 0,0 1 0,0-1 0,1 1 0,-1-1 0,0 0 0,0 0 0,1 0 0,3-1 0,1 0-2,0-1 0,0 0 0,0-1 0,0 1 0,-1-1 0,1-1 0,-1 1 0,10-8 0,4-5-2,21-21 1,-31 28 4,23-23 15,54-66 0,-76 85-5,-1-1-1,-1 0 0,-1-1 1,0 0-1,0-1 0,-2 1 1,0-1-1,6-25 0,-8 13 11,-7 54-20,-10 128-46,12-130 38,2 0 0,1 0 1,0 0-1,9 35 0,-9-53 5,0 0 0,0 1-1,0-1 1,6 10 0,-7-15 2,0 1 0,0 0 0,1-1 0,-1 1-1,0-1 1,0 1 0,1-1 0,-1 0 0,1 0 0,-1 0-1,1 0 1,0 0 0,-1 0 0,1 0 0,0 0 0,0 0-1,-1-1 1,1 1 0,0-1 0,0 0 0,3 1 0,3-2-1,-1 0 1,1 0 0,-1 0 0,1-1 0,-1 0 0,0-1 0,0 0 0,0 0-1,0 0 1,10-8 0,1-1 6,-1 0 0,27-26 0,-30 23 4,0-1-1,-2-1 0,0 0 1,0-1-1,-2 0 0,0 0 1,-1-1-1,-1-1 0,-1 1 1,-1-1-1,-1-1 0,0 1 1,-1-1-1,-2 1 0,1-28 1,0 96-45,2-1 1,19 80 0,-21-114 38,0 1-1,1-1 0,0 0 1,1-1-1,1 1 0,7 13 1,-10-22-6,-1 0 1,1-1-1,0 1 0,0-1 1,1 1-1,-1-1 1,1 0-1,-1 0 1,1 0-1,0-1 0,0 1 1,1-1-1,-1 0 1,0 0-1,1-1 1,-1 1-1,1-1 0,-1 0 1,1 0-1,-1 0 1,8 0-1,-8-1-40,1 0 0,-1 0 0,0 0 0,1 0-1,-1-1 1,0 0 0,0 1 0,0-1 0,1-1 0,-1 1 0,0-1 0,-1 0-1,1 0 1,0 0 0,0 0 0,-1 0 0,1-1 0,-1 0 0,0 0-1,0 0 1,0 0 0,0 0 0,0 0 0,-1-1 0,4-6 0,8-34 713</inkml:trace>
  <inkml:trace contextRef="#ctx0" brushRef="#br0" timeOffset="4">15190 399 20276,'-8'12'2313,"2"4"1480,5-1-2681,2 5-888,8-1-128,7-3-80,5-1-328,7-9-1320</inkml:trace>
  <inkml:trace contextRef="#ctx0" brushRef="#br0" timeOffset="5">15763 505 23501,'-33'86'3309,"15"-42"-2583,2 1 1,-17 72 0,32-113-722,0 1-1,1-1 0,-1 1 1,1-1-1,0 1 1,1 6-1,-1-11-6,1 1 1,-1 0-1,0 0 1,0-1-1,1 1 0,-1 0 1,0-1-1,1 1 0,-1 0 1,1-1-1,-1 1 1,1-1-1,-1 1 0,1-1 1,-1 1-1,1-1 1,-1 1-1,1-1 0,0 1 1,-1-1-1,1 0 0,0 1 1,-1-1-1,1 0 1,0 1-1,0-1 0,-1 0 1,1 0-1,0 0 1,0 0-1,-1 0 0,1 0 1,0 0-1,0 0 0,-1 0 1,1 0-1,0 0 1,0-1-1,-1 1 0,1 0 1,0 0-1,1-1 1,13-5-1,0 0 0,14-9 1,-15 8 13,-1 0 0,1 1 0,20-5 1,-24 8-15,0 1 1,0 1-1,0 0 1,0 0-1,0 1 1,0 0 0,0 1-1,0 0 1,20 5-1,-25-5-2,1 1-1,-1 1 0,0-1 1,1 1-1,-1-1 0,0 1 0,-1 1 1,1-1-1,-1 1 0,1 0 0,-1 0 1,0 0-1,0 0 0,-1 1 0,0-1 1,1 1-1,-1 0 0,4 10 1,-3-2 7,0 1 1,0 0 0,-1-1-1,-1 2 1,0-1 0,-1 0-1,-1 0 1,0 0 0,0 1-1,-2-1 1,0 0 0,-1 0-1,-5 19 1,2-15 1,0 0 0,-1 0 0,-1-1 0,-1 0 0,0 0 0,-1-1 0,-1 0 0,0-1 0,-21 21 0,27-31-73,1-1 0,-2 0 0,1 0 1,0-1-1,-11 6 0,-28 6-1144</inkml:trace>
  <inkml:trace contextRef="#ctx0" brushRef="#br0" timeOffset="6">19444 6600 16540,'-175'-46'1660,"-220"-29"0,-94 18-1193,-214-32 1376,300 23-794,-711-106-596,251 68-274,-49-6 819,-807-62-475,-7 62-914,1414 93 379,-1064-78 189,279 17-34,-663 36-162,0 109 180,1320-34-249,-664 138 0,414 4-49,18 63 119,485-155 19,-257 155-1,307-151-26,3 7-1,-164 150 0,66-23-52,24 20-48,195-224 109,0 1 1,1 1-1,1 0 1,0 1 0,-12 34-1,21-46 9,0-1 0,0 1 1,0 0-1,1 0 0,1-1 0,-1 1 0,1 0 0,0 0 0,1 0 0,0 0 0,0 0 0,1-1 0,-1 1 0,2 0 0,-1-1 1,1 0-1,1 1 0,-1-1 0,6 8 0,4 3-14,1 0 0,1 0 0,1-1 0,0-1 0,19 14 0,97 64-131,-122-88 141,128 81-319,199 91 1,171 30 153,636 159 114,32-99-2,201-92 67,9-74 37,-1184-89-40,3875 168 18,-3511-164-15,752 17 8,1-42-4,921-90 20,-861-36-25,-845 75 0,356-13 35,-693 58-31,401-49-3,-414 32 3,217-66 0,-316 71 9,-2-4 1,-1-4-1,92-51 0,-128 57 3,0-1-1,-2-2 0,-1-2 0,-2-2 1,-1-1-1,51-62 0,-77 79-4,0 1-1,-1-2 1,-1 0 0,-1 0-1,-1-1 1,14-43 0,-16 36 5,-2-1 1,-1 0 0,-1 0-1,-1 0 1,-2-33 0,-2 7 12,-4 1-1,-1 0 1,-3 1 0,-2 0 0,-2 0 0,-3 1-1,-2 1 1,-2 1 0,-31-57 0,29 67-17,-1 1-1,-2 0 1,-2 2 0,-1 1-1,-2 2 1,-1 0 0,-1 2-1,-53-39 1,19 25 82,-109-56-1,-83-21 270,217 103-291,-642-274 949,-23 58-945,468 180-46,-14 16 2029,252 40-2050</inkml:trace>
  <inkml:trace contextRef="#ctx0" brushRef="#br0" timeOffset="7">16550 985 21133,'16'-8'466,"-1"-1"0,0-1 0,0-1 1,-1 0-1,0 0 0,-1-2 0,-1 0 1,0 0-1,0-1 0,12-20 1,-16 21-290,-1 0 0,0 0 0,-1 0 0,0-1 0,-1 0 0,-1-1 0,0 1 0,-1-1 0,-1 0 0,0 1 0,-1-1 0,-1-24 0,0 36-122,0 0-1,0 0 1,-1 0-1,1 1 1,-1-1-1,0 0 1,0 0-1,0 0 1,0 1-1,-1-1 0,1 1 1,-1-1-1,1 1 1,-4-5-1,3 6-26,0-1 0,1 1 0,-1 0 0,0 0-1,0 0 1,0 0 0,0 0 0,0 0 0,0 0-1,0 1 1,0-1 0,0 1 0,0-1 0,0 1-1,0 0 1,-3 0 0,0 0-16,0 1 1,0 0 0,1 0-1,-1 0 1,0 1-1,0-1 1,1 1-1,-1 0 1,1 0 0,0 1-1,0 0 1,0-1-1,0 1 1,0 0-1,0 1 1,-3 3-1,-3 5-14,1 1-1,1 0 0,0 0 0,0 1 0,2 0 1,-11 27-1,-19 95-8,29-106 13,4-15-2,-17 85 6,18-89-6,1 0 0,1 1 1,0-1-1,0 0 1,1 0-1,4 20 0,-4-27 5,1-1-1,-1 1 0,1-1 0,0 1 0,0-1 0,0 0 0,0 1 1,1-1-1,-1 0 0,1-1 0,0 1 0,-1 0 0,1-1 0,1 0 0,-1 1 1,0-1-1,0 0 0,1-1 0,-1 1 0,1-1 0,0 1 0,-1-1 1,1 0-1,0 0 0,0-1 0,5 1 0,4 0-212,-1 0 0,1-2 1,-1 1-1,0-1 0,1-1 0,-1 0 0,13-4 0,29-12-3658</inkml:trace>
  <inkml:trace contextRef="#ctx0" brushRef="#br0" timeOffset="8">18191 660 22389,'0'-4'283,"0"1"1,0 0 0,0 0-1,0 0 1,-1 0 0,1 0-1,-1 0 1,0 0 0,0 0-1,0 0 1,-1 0 0,1 0-1,-1 1 1,1-1 0,-1 1-1,0-1 1,0 1 0,0-1-1,0 1 1,-4-3 0,2 3-204,1 0 0,-1 0 0,1 1 0,-1 0 0,1-1 0,-1 1 1,0 1-1,1-1 0,-1 0 0,0 1 0,0 0 0,0 0 0,1 0 0,-1 1 0,0-1 0,0 1 1,-3 1-1,-4 0-72,1 1 0,0 1 0,0 0 1,0 1-1,1 0 0,-1 0 0,1 1 1,0 0-1,1 0 0,-1 1 1,1 0-1,-9 11 0,2 0-13,1 1 0,1 0 0,0 1 0,-15 33 0,11-20-15,17-31-21,4-5-27,37-25-64,-24 15 79,1 2-1,25-14 1,-36 22 32,-1 0-1,1 1 1,0 0-1,0 0 1,0 0-1,0 1 1,1 0-1,-1 0 1,0 1-1,15 1 1,-16-1-3,1 1 0,-1 1 1,0-1-1,1 1 0,-1 0 0,0 0 1,0 1-1,0 0 0,-1 0 0,1 0 1,-1 1-1,0-1 0,1 1 0,-2 1 1,1-1-1,0 1 0,-1 0 0,0 0 1,0 0-1,0 0 0,3 9 0,-3-7 25,-2 0 0,1 1 0,-1 0 0,0-1 0,-1 1 0,1 0-1,-2 0 1,1 0 0,-1 0 0,0 0 0,-1 0 0,0-1 0,0 1 0,0 0-1,-1 0 1,-1-1 0,-3 11 0,0-5 73,-1 0 1,0-1-1,-1 1 1,0-1-1,-1-1 0,0 1 1,0-2-1,-2 1 0,1-1 1,-1-1-1,-1 0 0,-12 8 1,16-12-45,1-1 1,0 0-1,-1 0 0,0-1 1,0 0-1,0 0 1,0-1-1,-1 0 1,1 0-1,-1-1 1,1 0-1,-1 0 0,1-1 1,-1 0-1,1-1 1,-1 0-1,1 0 1,-1-1-1,1 0 1,0 0-1,-12-6 0,9 3-67,0-1 0,1 0-1,-14-11 1,22 15-290,7-3-1388,23-13 2418</inkml:trace>
  <inkml:trace contextRef="#ctx0" brushRef="#br0" timeOffset="9">18559 584 20388,'-6'-35'3841,"5"32"-2091,-2 4-501,0 1-1181,0 1-1,1-1 0,-1 1 0,1 0 1,0 0-1,-1 0 0,1 0 0,1 0 1,-1 0-1,0 0 0,1 0 0,0 1 1,-1-1-1,1 1 0,1-1 0,-2 5 1,-10 68-106,11-67 78,1-9-40,-8 88 1,8-79 3,0-1-1,1 0 0,0 1 0,0-1 1,0 0-1,1 0 0,1 0 0,4 11 1,-7-18-3,1 0 0,-1 0 0,1 0 0,0 0 0,-1 0 1,1 0-1,0 0 0,0 0 0,0 0 0,0 0 0,0 0 1,0-1-1,0 1 0,0 0 0,0-1 0,0 1 0,0 0 0,0-1 1,0 0-1,0 1 0,1-1 0,1 1 0,-1-1 4,1 0-1,-1-1 0,0 1 1,1 0-1,-1-1 1,0 0-1,1 1 1,-1-1-1,0 0 0,0 0 1,3-1-1,5-5 30,-1 1 0,1-1 0,14-14 0,-24 20-33,62-62 148,-40 39-108,1 1-1,1 2 0,37-27 1,-57 45-42,0 0 1,1 0 0,-1 1-1,1 0 1,-1 0 0,1 0-1,6-1 1,-10 3-1,1 0 0,-1 0 0,1 0 0,0 0 0,-1 0 1,1 0-1,0 0 0,-1 0 0,1 1 0,0-1 0,-1 1 0,1-1 1,-1 1-1,1 0 0,-1-1 0,1 1 0,-1 0 0,0 0 0,1 0 0,-1 0 1,0 0-1,0 0 0,0 1 0,1-1 0,0 2 0,4 8-5,0 1 1,0 0-1,-1 0 0,0 1 0,-1-1 1,-1 1-1,4 25 0,10 34 15,-17-71-8,1 0 1,-1 0 0,0 1-1,1-1 1,-1 0 0,1 0-1,-1 0 1,1 1 0,0-1-1,0 0 1,-1 0 0,1 0-1,0 0 1,0 0 0,0-1-1,0 1 1,0 0 0,0 0-1,0-1 1,2 2 0,-2-2 4,0 0 1,1 0 0,-1 0-1,0 0 1,0 0-1,0 0 1,0-1 0,0 1-1,0 0 1,0-1-1,0 1 1,0-1 0,-1 1-1,1-1 1,0 1-1,0-1 1,0 1 0,0-1-1,1-1 1,4-5 52,0-1 1,0 1 0,-1-1-1,6-11 1,-10 18-57,54-101 378,37-60-145,-85 153-233,-5 5-4,0 0 0,0 0 0,1 0 0,0 0 0,-1 1 0,1-1 0,1 1 0,-1 0 0,0 0 0,1 0 0,0 1 0,-1-1 0,1 1 0,6-3 0,-9 4 0,0 1 0,0 0-1,0 0 1,0 0 0,0 0-1,0 0 1,0 0 0,0 0-1,-1 0 1,1 0-1,0 0 1,0 1 0,0-1-1,0 0 1,0 0 0,0 1-1,-1-1 1,1 1 0,0-1-1,0 1 1,0-1 0,0 2-1,1-1-1,-1 1 1,1 0-1,-1 0 0,0 0 0,1 0 1,-1 0-1,0 0 0,1 4 1,1 5-8,0 0 1,2 22 0,-5-31 8,5 45 8,-2 1-1,-3-1 0,-1 1 0,-11 68 0,10-107-9,2-7-12,0 0 1,0 0-1,0 0 0,-1 0 0,1 0 1,-1 0-1,1 0 0,-1 0 1,0 0-1,1 0 0,-1 0 0,0-1 1,0 1-1,0 0 0,-1-1 0,1 1 1,-3 2-1,-6-1-808</inkml:trace>
  <inkml:trace contextRef="#ctx0" brushRef="#br0" timeOffset="10">19004 4 23325,'-10'28'712,"1"4"264,5 1-864,6 2 64,12-5-1056,7-4 816</inkml:trace>
  <inkml:trace contextRef="#ctx0" brushRef="#br0" timeOffset="11">19692 353 21349,'-18'15'629,"-1"1"1,2 0 0,0 2 0,1 0-1,-26 39 1,35-45-488,0 1 1,1 0-1,0 0 1,1 1-1,0 0 1,1 0-1,1 0 0,0 0 1,1 1-1,0 27 1,2-40-124,-1 12 60,2 0 1,0 0 0,5 25-1,-6-36-74,1 0-1,0-1 1,-1 1-1,1-1 1,0 0-1,0 1 1,0-1-1,0 0 0,1 1 1,-1-1-1,1 0 1,-1 0-1,1 0 1,0 0-1,0 0 1,-1-1-1,1 1 1,1-1-1,-1 1 0,0-1 1,0 0-1,0 1 1,1-1-1,-1 0 1,1 0-1,-1-1 1,1 1-1,4 0 0,-2-1 32,0 0-1,0-1 0,0 0 0,-1 0 0,1 0 0,0 0 0,0-1 0,-1 0 1,1 0-1,-1 0 0,1-1 0,-1 1 0,0-1 0,7-6 0,2-3 139,0 0 1,21-26-1,-16 12-26,0 0-1,-2-1 1,-1 0 0,-1-1 0,-1-1-1,-1 0 1,10-43 0,-13 36-90,-1-1 0,-3 0 0,0 0 1,-3-1-1,-3-70 0,-10 28-18,10 74-36,-1-1-1,1 0 1,-2 1-1,1-1 0,-1 1 1,0-1-1,0 1 1,-1 0-1,-4-5 1,8 10-3,0 1-1,-1-1 1,1 1 0,0-1 0,-1 1 0,1-1 0,-1 1-1,1 0 1,0-1 0,-1 1 0,1 0 0,-1-1 0,0 1-1,1 0 1,-1 0 0,1 0 0,-1-1 0,1 1 0,-1 0-1,1 0 1,-1 0 0,0 0 0,1 0 0,-2 0 0,1 0-1,1 1 1,-1-1 0,0 1 0,1-1-1,-1 1 1,1 0 0,-1-1 0,0 1-1,1-1 1,-1 1 0,1 0 0,0-1-1,-1 1 1,1 0 0,0 0 0,-1-1-1,1 1 1,0 0 0,-1 1 0,-3 18-3,0-1 0,2 1 1,0 0-1,1 30 0,10 87-25,15 32 34,-19-148-18,0 0-1,2 0 1,0 0-1,2-1 1,18 34-1,-22-46-85,0-1 0,1 0 0,-1 0 0,11 8 0,25 17 410</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632"/>
    </inkml:context>
    <inkml:brush xml:id="br0">
      <inkml:brushProperty name="width" value="0.05" units="cm"/>
      <inkml:brushProperty name="height" value="0.05" units="cm"/>
    </inkml:brush>
  </inkml:definitions>
  <inkml:trace contextRef="#ctx0" brushRef="#br0">25 150 18020,'-3'-4'4022,"3"3"-3821,0 1 1,-1 0-1,1 0 0,0 0 0,0 0 0,-1 0 0,1 0 0,0 0 0,-1 0 0,1-1 1,0 1-1,0 0 0,-1 0 0,1 0 0,0 0 0,0 1 0,-1-1 0,1 0 1,0 0-1,-1 0 0,1 0 0,0 0 0,0 0 0,-1 0 0,-6 16 1547,0 29-2060,7-11 337,1 0-1,2 0 1,1 0-1,2 0 1,2-1-1,0 0 1,3-1-1,0 1 1,2-2-1,28 48 0,-37-71-24,1-1-1,0 0 0,1 0 0,-1 0 0,2-1 0,-1 0 0,0 0 0,12 7 1,-16-11 4,1-1 0,0 1 0,0-1 0,-1 0 0,1 0 0,0 0 0,0 0 0,0-1 0,0 1 0,0-1 0,0 0 0,0 1 0,0-2 0,1 1 0,-1 0 0,0 0 0,0-1 0,0 0 0,0 0 0,-1 1 0,1-2 0,0 1 0,0 0 0,0-1 0,-1 1 0,1-1 0,2-2 0,5-4 66,-1-1 0,0 0 1,-1 0-1,0-1 1,-1 0-1,0-1 1,0 1-1,-1-1 1,8-21-1,-3 5 85,-2 0 1,0-1-1,4-35 0,-8 35-66,-2-1-1,-1 1 0,-1-1 1,-2 0-1,-5-39 1,3 53-77,1 0 1,-2-1 0,0 1-1,-1 1 1,-1-1 0,0 1 0,-1 0-1,0 0 1,-1 0 0,-1 1-1,-13-17 1,21 29-24,0 0 1,0 0-1,0 0 1,-1 0-1,1 0 0,0 0 1,0 0-1,0 0 1,-1 0-1,1 0 1,0 0-1,-1 1 0,1-1 1,-1 1-1,-2-1 1,3 1-17,1 0 0,-1 0 0,1 1 0,-1-1 0,0 0 0,1 1 1,-1-1-1,1 1 0,-1-1 0,1 1 0,-1-1 0,1 1 0,0-1 0,-1 1 0,1-1 1,0 1-1,-1 0 0,1-1 0,0 1 0,-1-1 0,1 1 0,0 0 0,0-1 0,0 1 1,0 0-1,0-1 0,0 1 0,0 0 0,0-1 0,0 1 0,0 1 0,0 26-1441</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2.956"/>
    </inkml:context>
    <inkml:brush xml:id="br0">
      <inkml:brushProperty name="width" value="0.05" units="cm"/>
      <inkml:brushProperty name="height" value="0.05" units="cm"/>
    </inkml:brush>
  </inkml:definitions>
  <inkml:trace contextRef="#ctx0" brushRef="#br0">246 139 22541,'-22'10'661,"1"1"0,0 2 0,0 0 1,-30 27-1,41-31-593,1 0-1,0 1 1,1 0 0,0 0-1,0 1 1,1 0-1,1 1 1,0-1 0,1 1-1,-6 18 1,5-11-67,1 1-1,1 0 1,-3 30 0,7-42-2,-1 1 0,1-1 1,1 1-1,0 0 1,0-1-1,0 0 1,1 1-1,1-1 1,-1 0-1,1 0 1,4 8-1,-6-14 0,0 0 1,0 0-1,0-1 1,0 1-1,1 0 0,-1-1 1,0 1-1,1-1 0,-1 1 1,1-1-1,0 1 1,-1-1-1,1 0 0,0 0 1,0 0-1,0 0 0,0 0 1,-1-1-1,1 1 1,0 0-1,1-1 0,-1 0 1,0 1-1,0-1 0,0 0 1,0 0-1,0 0 1,0 0-1,0 0 0,0-1 1,0 1-1,3-2 0,2 0 3,-1-1 0,1-1 0,-1 1 0,1-1 0,-1 0-1,0 0 1,-1-1 0,7-6 0,3-4 84,-1-1 0,-1 0 0,-1-1 0,0 0 0,-1-1-1,0-1 1,-2 1 0,0-2 0,-1 1 0,-1-1 0,6-32 0,-9 38-23,-2-1 0,0 0 0,0 0 0,-1 0 0,-1 0 0,-1 1 0,0-1 0,-1 0 1,0 0-1,-1 0 0,-1 1 0,0 0 0,-1 0 0,-1 0 0,0 0 0,-15-23 0,19 33-80,-1 0 0,1 0 1,-1 1-1,0-1 0,0 1 0,0 0 0,-1 0 0,1 0 0,-1 0 1,0 1-1,1-1 0,-1 1 0,-7-3 0,11 5-5,-1 0 0,0 0 1,1 0-1,-1 0 0,0 0 0,1 0 0,-1 0 1,0 0-1,1 0 0,-1 0 0,0 0 0,1 0 1,-1 0-1,0 0 0,1 1 0,-1-1 0,1 0 1,-1 0-1,0 1 0,1-1 0,-1 0 0,1 1 1,-1-1-1,1 1 0,-1-1 0,1 1 0,-1-1 1,1 1-1,0-1 0,-1 1 0,1-1 0,-1 2 1,-5 23-905,5-19 637,-6 43-1550</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317"/>
    </inkml:context>
    <inkml:brush xml:id="br0">
      <inkml:brushProperty name="width" value="0.05" units="cm"/>
      <inkml:brushProperty name="height" value="0.05" units="cm"/>
    </inkml:brush>
  </inkml:definitions>
  <inkml:trace contextRef="#ctx0" brushRef="#br0">1 0 19500,'3'216'2095,"37"247"0,-36-434-2005,1 0 0,1 0-1,17 47 1,-22-73-84,0 0 0,1 0 0,-1 0 0,1 0-1,-1 0 1,1-1 0,0 1 0,0-1 0,0 1 0,0-1-1,1 1 1,-1-1 0,1 0 0,-1 0 0,5 2 0,-5-4 9,-1 0 1,1 1-1,-1-1 1,1 0-1,-1 0 1,1 0-1,0 0 1,-1-1-1,1 1 0,-1 0 1,1-1-1,-1 1 1,1-1-1,-1 1 1,1-1-1,-1 0 1,1 0-1,-1 1 1,0-1-1,1 0 1,-1 0-1,0 0 1,0-1-1,0 1 1,0 0-1,0 0 1,0-1-1,0 1 1,0 0-1,0-3 1,8-11 154,0-1 1,-2 0-1,0-1 1,-1 0-1,0 0 1,4-24-1,2-16 221,-2 0 0,-2 0 0,0-103 0,-10 80-59,-4 0 0,-20-93-1,20 136-224,4 30-70,4 11-42,9 24-12,-2 1 1,-1 0-1,6 45 0,-7-35 17,15 85-16,44 183-1021,-42-235-343</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3.844"/>
    </inkml:context>
    <inkml:brush xml:id="br0">
      <inkml:brushProperty name="width" value="0.05" units="cm"/>
      <inkml:brushProperty name="height" value="0.05" units="cm"/>
    </inkml:brush>
  </inkml:definitions>
  <inkml:trace contextRef="#ctx0" brushRef="#br0">6 0 14555,'0'1'4236,"-3"41"1564,2-28-5566,0 1 0,0 16 0,64 449 934,-49-398-833,-8-40-146,-3-17-96,1 0 1,2 0 0,0-1 0,14 35 0,-19-57-71,-1-1 0,1 1 0,0 0 0,0-1 1,-1 1-1,1-1 0,0 0 0,0 1 0,1-1 0,-1 0 0,0 1 1,0-1-1,0 0 0,1 0 0,-1 0 0,1 0 0,-1 0 0,2 0 0,-1-1 9,-1 0 0,1 0-1,-1 0 1,0-1-1,1 1 1,-1 0-1,0-1 1,0 1 0,1-1-1,-1 0 1,0 1-1,0-1 1,0 0-1,0 0 1,1 1-1,-1-1 1,-1 0 0,1 0-1,0 0 1,0-1-1,0 1 1,0 0-1,-1 0 1,1 0 0,0-3-1,13-21 147,-2-2 1,-1 0-1,-2 0 0,0 0 0,5-34 1,-8 38-146,49-244 176,-13 61-157,-40 199-206,-1-1 0,1 1 0,-2-1 0,1-12 0,-2 14-1540</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019"/>
    </inkml:context>
    <inkml:brush xml:id="br0">
      <inkml:brushProperty name="width" value="0.05" units="cm"/>
      <inkml:brushProperty name="height" value="0.05" units="cm"/>
    </inkml:brush>
  </inkml:definitions>
  <inkml:trace contextRef="#ctx0" brushRef="#br0">0 0 20572,'18'25'1625,"1"6"407,7 6-968,4 7-688,5-4-207,0-3-145,2-6 8,-4-6-465,-3-4-631</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4.563"/>
    </inkml:context>
    <inkml:brush xml:id="br0">
      <inkml:brushProperty name="width" value="0.05" units="cm"/>
      <inkml:brushProperty name="height" value="0.05" units="cm"/>
    </inkml:brush>
  </inkml:definitions>
  <inkml:trace contextRef="#ctx0" brushRef="#br0">159 34 16996,'-3'-3'813,"0"1"0,0-1 1,0 0-1,0 1 0,-1 0 1,1 0-1,-1 0 0,1 0 1,-7-1-1,7 2-559,1 0 1,-1 1-1,0-1 1,0 1 0,0 0-1,0 0 1,1 0-1,-1 0 1,0 1-1,0-1 1,-4 2-1,3-1-222,0 1 0,1 0 0,-1 0-1,0 0 1,1 1 0,-1-1 0,1 1 0,0 0-1,0 0 1,0 0 0,0 0 0,1 0 0,-1 0-1,1 1 1,0 0 0,0-1 0,0 1 0,-1 4-1,-3 6-30,2 0-1,0 1 0,1-1 1,0 1-1,1 0 0,1 0 0,0 0 1,1 0-1,4 29 0,-4-43 0,0 1-1,0-1 1,0 1-1,1-1 1,-1 0-1,0 1 1,1-1-1,-1 0 1,1 0-1,0 1 1,-1-1 0,1 0-1,0 0 1,0 0-1,0 0 1,-1 0-1,1 0 1,0 0-1,1 0 1,-1 0-1,0 0 1,0 0-1,0-1 1,0 1-1,1 0 1,-1-1-1,0 1 1,0-1 0,1 0-1,-1 1 1,1-1-1,-1 0 1,0 0-1,1 0 1,-1 0-1,0 0 1,1 0-1,-1 0 1,1 0-1,-1-1 1,0 1-1,1 0 1,-1-1-1,2 0 1,6-3-5,-1 0 0,1 0 0,-1-1 1,16-10-1,37-34 10,15-11 7,-66 54-11,0-1 0,1 1-1,0 1 1,0 0 0,21-6-1,-30 10-2,0 1 1,0-1-1,0 1 0,1 0 1,-1-1-1,0 1 0,0 0 1,1 0-1,-1 0 0,0 1 1,1-1-1,-1 0 0,0 1 1,0 0-1,0-1 0,0 1 1,0 0-1,1 0 0,-1 0 1,-1 1-1,1-1 0,0 0 1,0 1-1,0-1 0,-1 1 1,1-1-1,2 4 0,0 3-7,0-1 0,0 1 0,0 0 0,-1 0 0,5 17 0,-7-20 6,10 27 16,-11-32-12,0 1 0,0-1-1,1 1 1,-1-1 0,0 1 0,0-1 0,0 0-1,1 1 1,-1-1 0,0 0 0,0 1 0,1-1-1,-1 0 1,0 1 0,1-1 0,-1 0 0,1 0-1,-1 1 1,0-1 0,1 0 0,-1 0 0,1 0-1,-1 1 1,0-1 0,1 0 0,-1 0 0,1 0-1,-1 0 1,1 0 0,-1 0 0,1 0-1,-1 0 1,0 0 0,1 0 0,-1 0 0,1 0-1,-1 0 1,1 0 0,-1-1 0,0 1 0,1 0-1,-1 0 1,1 0 0,-1-1 0,0 1 0,1 0-1,-1-1 1,0 1 0,1 0 0,-1-1 0,0 1-1,1 0 1,-1-1 0,0 1 0,0 0 0,0-1-1,1 1 1,-1-1 0,0 1 0,0-1-1,34-59 41,12-16 7,-40 68-46,0-1 1,1 1-1,0 1 1,1-1-1,0 1 0,11-8 1,-17 13-5,0 1 0,1-1-1,-1 1 1,0 0 0,1 0 0,-1 0 0,1 0 0,-1 0 0,1 1 0,0-1-1,4 0 1,-6 1 0,1 1 0,-1-1-1,1 0 1,0 1 0,-1-1-1,1 1 1,-1-1 0,0 1 0,1 0-1,-1-1 1,1 1 0,-1 0-1,0 0 1,0 0 0,1 0-1,-1 0 1,0 1 0,0-1-1,0 0 1,0 0 0,0 1-1,0 1 1,8 14-8,-2 1 0,0-1-1,-1 1 1,-1 0 0,-1 1-1,3 22 1,12 45 49,-19-85-38,0-1-1,0 1 1,0-1 0,0 1-1,0-1 1,0 0 0,1 1-1,-1-1 1,0 1 0,0-1 0,0 0-1,0 1 1,1-1 0,-1 1-1,0-1 1,0 0 0,1 1-1,-1-1 1,0 0 0,0 0 0,1 1-1,-1-1 1,0 0 0,1 0-1,-1 1 1,1-1 0,-1 0 0,0 0-1,1 0 1,-1 1 0,1-1-1,-1 0 1,0 0 0,1 0-1,-1 0 1,1 0 0,-1 0 0,1 0-1,-1 0 1,0 0 0,1 0-1,-1 0 1,1 0 0,-1-1 0,0 1-1,1 0 1,-1 0 0,1 0-1,-1-1 1,0 1 0,1 0-1,-1 0 1,0-1 0,1 1 0,15-19 30,-6 1-165,13-30-1,-21 44 88,17-38-794</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092"/>
    </inkml:context>
    <inkml:brush xml:id="br0">
      <inkml:brushProperty name="width" value="0.05" units="cm"/>
      <inkml:brushProperty name="height" value="0.05" units="cm"/>
    </inkml:brush>
  </inkml:definitions>
  <inkml:trace contextRef="#ctx0" brushRef="#br0">1 0 21717,'1'8'2079,"12"154"-108,-1-3-988,-11-154-917,0 1-1,0-1 1,0 0 0,0 1 0,4 7 0,-5-13-54,0 1 0,0-1 0,1 0 0,-1 1 1,0-1-1,0 1 0,1-1 0,-1 0 0,0 1 0,1-1 0,-1 0 0,0 0 0,1 1 0,-1-1 0,0 0 1,1 0-1,-1 1 0,1-1 0,-1 0 0,1 0 0,-1 0 0,0 0 0,1 0 0,-1 0 0,1 1 1,-1-1-1,1 0 0,0-1 9,1 1 0,-1-1 0,0 0 1,0 1-1,0-1 0,0 0 0,0 0 1,0 0-1,0 1 0,0-1 0,0 0 0,-1 0 1,1 0-1,0 0 0,0-2 0,68-117 805,-3 4-682,-64 113-145,0-1 0,0 1 0,0 0 0,1-1 0,-1 1 0,1 0 0,0 1 0,0-1 1,0 0-1,0 1 0,0 0 0,0-1 0,1 1 0,-1 1 0,6-3 0,-7 4-2,-1 0 0,0 0 0,1 0-1,-1 0 1,1 1 0,-1-1 0,1 0 0,-1 1 0,0-1-1,1 1 1,-1 0 0,0-1 0,0 1 0,1 0 0,-1 0-1,0 0 1,0 0 0,0 0 0,0 0 0,0 0-1,0 0 1,0 1 0,0-1 0,-1 0 0,1 0 0,0 1-1,-1-1 1,1 2 0,15 41-45,-5 7 35,8 80 1,-19-130 13,0 1 0,1-1 0,-1 1 0,0-1 0,0 0 0,0 1 1,1-1-1,-1 0 0,1 1 0,-1-1 0,1 0 0,0 0 0,0 2 0,0-3 0,-1 0 0,0 0-1,0 0 1,1 0 0,-1 0 0,0 0-1,1 0 1,-1 0 0,0 0 0,1 0-1,-1 0 1,0 0 0,0 0-1,1 0 1,-1 0 0,0 0 0,1 0-1,-1 0 1,0 0 0,0-1 0,1 1-1,-1 0 1,0 0 0,0 0-1,1 0 1,-1-1 0,0 1 0,0 0-1,0 0 1,1-1 0,-1 1-1,0 0 1,0 0 0,0-1 0,20-37 57,-16 29-44,17-42 43,-13 32-43,0-1 1,1 1-1,1 0 1,0 1 0,26-33-1,-33 48-17,0 0-1,0 0 0,0 0 1,1 0-1,-1 1 1,1-1-1,0 1 0,6-3 1,-9 5 0,0-1 0,0 1 0,0 0 1,1-1-1,-1 1 0,0 0 0,0 0 1,0 0-1,0 0 0,0 0 0,1 0 1,-1 0-1,0 0 0,0 1 0,0-1 0,0 0 1,0 1-1,0-1 0,0 1 0,0-1 1,0 1-1,0-1 0,0 1 0,0 0 1,0-1-1,0 1 0,0 0 0,-1 0 0,1 0 1,0 0-1,-1 0 0,1 0 0,0 0 1,0 1-1,3 6-7,-1 0 0,0 0 0,0 1 0,-1-1 0,0 1 0,1 9 0,3 60-51,-4-39 49,0-18 12,-2-11 2,0 1-1,2 0 0,-1-1 1,1 1-1,1-1 0,5 16 0,-8-25-3,1-1 0,-1 1 0,0-1 0,0 0 0,1 1-1,-1-1 1,0 1 0,0-1 0,1 0 0,-1 1-1,1-1 1,-1 0 0,0 1 0,1-1 0,-1 0-1,1 1 1,-1-1 0,1 0 0,-1 0 0,1 0 0,-1 1-1,1-1 1,-1 0 0,1 0 0,-1 0 0,1 0-1,-1 0 1,1 0 0,-1 0 0,1 0 0,-1 0-1,1 0 1,-1 0 0,1 0 0,-1-1 0,1 1 0,-1 0-1,1 0 1,-1 0 0,0-1 0,1 1 0,-1 0-1,1-1 1,-1 1 0,0 0 0,1-1 0,-1 1-1,0 0 1,1-1 0,-1 1 0,0-1 0,1 0-1,15-24-505,2-14 99</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5.886"/>
    </inkml:context>
    <inkml:brush xml:id="br0">
      <inkml:brushProperty name="width" value="0.05" units="cm"/>
      <inkml:brushProperty name="height" value="0.05" units="cm"/>
    </inkml:brush>
  </inkml:definitions>
  <inkml:trace contextRef="#ctx0" brushRef="#br0">115 85 23261,'-5'3'503,"1"-1"-71,0 0-1,0 0 1,1 1-1,-1-1 1,1 1-1,-5 4 1,8-6-402,-1 0 1,0-1 0,1 1 0,-1 0 0,1 0-1,0 0 1,-1 0 0,1 0 0,0 0-1,-1 0 1,1 0 0,0 0 0,0 0 0,0 0-1,0 0 1,0 0 0,0 0 0,0 0 0,0 0-1,1 0 1,-1 0 0,0 0 0,0 0 0,1 0-1,-1 0 1,1 0 0,-1 0 0,1 0-1,-1 0 1,1 0 0,0-1 0,1 3 0,1 1-35,1 0 1,0 0 0,0-1 0,0 1-1,0-1 1,0 0 0,1 0-1,-1 0 1,1-1 0,0 0 0,0 1-1,0-2 1,0 1 0,0-1 0,1 1-1,6-1 1,-9 0 14,0-1 1,0 0-1,0 0 0,-1-1 0,1 1 1,0-1-1,0 1 0,0-1 1,0 0-1,-1 0 0,1 0 0,0-1 1,-1 1-1,1 0 0,-1-1 0,0 0 1,1 0-1,-1 1 0,0-1 1,0-1-1,0 1 0,0 0 0,-1 0 1,1-1-1,0 1 0,-1-1 1,0 1-1,0-1 0,1 0 0,-1 1 1,1-7-1,-1 4 32,0 0 0,-1 0 0,1 0 1,-1 0-1,0-1 0,-1 1 0,1 0 0,-1 0 0,0 0 0,0 0 1,0 0-1,-1 0 0,0 0 0,0 0 0,0 1 0,-1-1 0,1 1 1,-5-6-1,5 7-25,0 1 0,0-1 0,0 1 0,0-1 0,-1 1 0,1 0 0,-1 0 0,0 0 1,1 1-1,-1-1 0,0 1 0,0-1 0,0 1 0,0 0 0,0 0 0,0 0 0,0 0 0,0 1 0,-1-1 0,1 1 0,0 0 1,0 0-1,-1 0 0,1 0 0,0 1 0,0-1 0,0 1 0,0 0 0,0 0 0,-5 2 0,2 1-15,-1 0-1,1 0 1,0 0 0,1 1-1,-1 0 1,1 1-1,0-1 1,0 1-1,1 0 1,-1 0 0,1 0-1,1 1 1,-1-1-1,-4 13 1,-1 4-12,1 0-1,2 1 1,-6 29 0,9-33 8,0 0 0,1 0 0,1 1 0,1-1 0,0 1 0,2-1 0,8 37 0,-9-52 0,0 1 1,1-1-1,0 0 1,0-1 0,0 1-1,1 0 1,0-1-1,5 7 1,-7-9-2,0-1 1,0 0-1,1 1 1,-1-1-1,1 0 1,-1 0-1,1 0 1,-1-1-1,1 1 0,0 0 1,-1 0-1,1-1 1,0 1-1,-1-1 1,1 0-1,0 1 0,0-1 1,0 0-1,-1 0 1,1 0-1,0 0 1,0 0-1,0-1 1,-1 1-1,1 0 0,0-1 1,0 0-1,-1 1 1,1-1-1,1-1 1,7-3-2,-1 0-1,0-1 1,-1-1 0,1 0 0,-1 0 0,12-14 0,42-56 8,-51 62 0,135-168 53,-142 177-58,1 1-2,-1-1 1,1 1 0,0 0-1,8-5 1,-13 10 0,1-1-1,0 1 1,0-1-1,-1 1 1,1-1 0,0 1-1,0-1 1,0 1-1,0 0 1,0-1-1,0 1 1,0 0 0,0 0-1,0 0 1,0 0-1,0 0 1,0 0-1,0 0 1,0 0 0,-1 0-1,1 0 1,0 1-1,0-1 1,0 0-1,0 0 1,0 1 0,0-1-1,0 1 1,0-1-1,-1 1 1,1-1-1,0 1 1,0 0 0,-1-1-1,1 1 1,0 1-1,4 5-6,-1 1-1,-1 0 1,1 0-1,-1 0 1,-1 0-1,1 1 1,-2-1-1,1 1 1,-1-1-1,0 11 1,2 1 0,0 33-2,-3-40 15,1 0-1,0 0 1,1 0 0,0 0-1,1 0 1,5 16 0,-8-29-4,0 0 0,0 1 1,1-1-1,-1 0 0,0 1 1,0-1-1,0 0 0,0 1 0,1-1 1,-1 0-1,0 1 0,0-1 1,1 0-1,-1 0 0,0 1 1,1-1-1,-1 0 0,0 0 1,1 0-1,-1 1 0,0-1 1,1 0-1,-1 0 0,0 0 1,1 0-1,-1 0 0,1 0 1,-1 0-1,0 0 0,1 0 1,0 0-1,10-8 40,6-21 29,-16 26-59,42-85 117,-26 50-106,2 0 0,1 1 0,49-65 0,-65 97-25,0 0 0,0 1 0,1-1 0,0 1 0,0 0 1,10-6-1,-13 9 1,-1 1 0,0-1 1,0 1-1,1-1 1,-1 1-1,0-1 0,0 1 1,1 0-1,-1 0 1,0 0-1,1 0 0,-1 0 1,0 0-1,1 0 1,-1 0-1,0 0 0,1 1 1,-1-1-1,0 0 1,1 1-1,-1-1 0,0 1 1,0 0-1,0-1 1,0 1-1,0 0 1,1 0-1,-1 0 0,0-1 1,-1 1-1,1 0 1,0 0-1,0 0 0,1 2 1,3 6-5,-1 1 0,1-1 0,-2 1 0,1-1 0,-1 1 0,-1 0 0,0 1 0,0-1 0,0 18 0,2 4 2,1 14 3,-1-12 21,16 67 1,-14-93-1,-1-11-6,3-13-183,1-15-578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4:39.589"/>
    </inkml:context>
    <inkml:brush xml:id="br0">
      <inkml:brushProperty name="width" value="0.025" units="cm"/>
      <inkml:brushProperty name="height" value="0.025" units="cm"/>
    </inkml:brush>
  </inkml:definitions>
  <inkml:trace contextRef="#ctx0" brushRef="#br0">760 141 7591,'0'0'8307,"-10"-4"-7149,4 2-981,-1 0-1,1 0 1,0 0-1,0 1 1,-1 0-1,1 1 1,-1-1-1,1 1 1,0 1-1,-1-1 1,1 1-1,0 0 1,-1 0-1,1 1 1,-7 2-1,-39 17 798,0 1 0,2 3 0,1 2 1,-90 65-1,113-71-946,0 1 0,2 1 0,1 1 0,0 1 0,2 1 0,1 1 0,1 1 0,1 0 1,-22 51-1,27-44 25,2 0 0,1 1 1,2 0-1,1 0 1,2 1-1,2 0 0,1 0 1,2 0-1,1-1 1,2 1-1,2 0 0,1-1 1,22 71-1,-22-90-60,1-1 1,0 0-1,1-1 0,1 0 0,0 0 1,1-1-1,0 0 0,1 0 0,20 17 1,-21-22-5,1-1 1,0 0-1,0-1 1,1 0 0,-1-1-1,1-1 1,1 0-1,-1 0 1,1-1-1,0-1 1,0 0 0,26 2-1,-21-3 28,-1-2 0,0-1 0,1 0 0,-1-1 0,0 0-1,0-2 1,0 0 0,0-1 0,-1-1 0,1 0 0,-1-1 0,24-15 0,-14 5 47,-1-2 0,0-1 0,-2 0 0,0-2 0,-2 0 0,25-33-1,-5-2 67,-3-1-1,-2-2 0,-3-2 1,-3-1-1,-2-1 0,-3-2 0,-3 0 1,-3-1-1,-3-1 0,-3-1 0,-3 0 1,-2-1-1,-5-127 0,-3 189-83,0 0 0,-1 0 1,0 0-1,-1 0 0,0 0 0,0 0 0,0 0 0,-1 1 0,0-1 0,-1 1 1,1 0-1,-2 0 0,1 0 0,-1 1 0,-7-10 0,5 11-8,1 0-1,-1 0 1,0 1 0,0-1-1,0 2 1,0-1 0,-1 1-1,0 0 1,1 0-1,-1 1 1,0 0 0,0 0-1,-1 1 1,1 0 0,-10 1-1,-9 0-35,0 2 0,0 0 0,0 2 0,1 1 0,-1 1 0,1 2 0,-33 13 0,-14 11 6,-84 49 0,131-67-47,-1 2 1,2 2-1,0 0 0,-36 35 1,50-42 18,1 1 0,0 0 0,1 1 1,0 0-1,1 1 0,0 0 0,1 0 0,1 0 1,0 1-1,-7 29 0,6-9-60,2 1 0,1 0 0,2 0 0,1 0 0,2 0-1,1 0 1,15 70 0,-11-77-184,2 0 0,1-1 0,1-1 0,2 1 0,0-2 0,2 0 0,1 0 0,1-2 0,1 1 0,24 24 0,-34-41 148,0 0 0,1-1 0,0 0 0,1-1 0,-1 0 0,1 0 0,1-1 0,-1 0 0,1 0 0,-1-1 0,1-1 0,20 5 0,-23-7 70,0 0 0,1-1-1,-1 0 1,0 0 0,0-1-1,1 1 1,-1-2 0,0 1 0,0-1-1,0 0 1,0-1 0,0 1-1,-1-2 1,1 1 0,-1 0-1,0-1 1,0-1 0,0 1-1,7-7 1,15-18 82,0 0 0,-3-1 1,0-2-1,33-58 0,65-149 194,-102 194-171,-3-1 0,18-67 0,-31 94-29,-1-1 0,-1 0 0,0 0 1,-2 0-1,0 0 0,-1-1 0,-2 1 0,-5-33 1,5 45-25,0 0 0,-1 0 0,0 0 0,0 0 0,-1 1 0,0-1 0,0 1 0,-1 0 0,0 1 0,0-1 0,-1 1 1,1 0-1,-1 0 0,-1 0 0,1 1 0,-1 0 0,0 1 0,0-1 0,0 1 0,-1 1 0,1-1 0,-1 1 0,0 1 1,0-1-1,0 1 0,0 1 0,-1-1 0,1 1 0,0 1 0,-1 0 0,1 0 0,0 0 0,-1 1 0,1 1 0,-15 3 0,5 2-10,0 1-1,0 0 1,0 1-1,1 1 1,0 1-1,1 0 1,-28 26-1,-95 106-532,131-135 454,-149 180-3343,116-137 227,-10 13-4504</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648"/>
    </inkml:context>
    <inkml:brush xml:id="br0">
      <inkml:brushProperty name="width" value="0.05" units="cm"/>
      <inkml:brushProperty name="height" value="0.05" units="cm"/>
    </inkml:brush>
  </inkml:definitions>
  <inkml:trace contextRef="#ctx0" brushRef="#br0">362 186 16492,'-1'-10'547,"-2"-13"1096,0 0 0,-8-24-1,10 42-1387,-1 0 0,0 0 0,0-1 0,0 2 0,0-1 0,-1 0 0,0 0 0,0 1-1,0-1 1,-1 1 0,1 0 0,-1 0 0,0 0 0,-7-4 0,9 6-196,0 1 1,0 0-1,0 0 1,0 0-1,0 1 0,0-1 1,0 0-1,0 1 1,0-1-1,0 1 0,0 0 1,-1 0-1,1 0 1,0 0-1,0 0 1,0 0-1,0 0 0,-4 2 1,3-1-29,0 0 0,0 1 0,0 0 0,0-1 0,1 1 0,-1 0 0,0 0 0,1 1 0,-1-1 0,1 0 0,-2 4 0,-3 4-26,0 1 1,0 0-1,1 0 0,1 0 0,-5 17 0,1-1-11,2 0 0,1 0 1,2 0-1,-2 35 0,4 113-49,6-80 60,5 0-1,29 127 0,66 180 842,-98-383-768,0 0 112,-1 0-1,0 0 1,-2 0-1,2 21 1,-22-53 564,-3-12-582,1 0-1,0-2 0,-14-28 1,17 26-123,-167-310 34,180 332-106,-1-1 0,1-1 0,0 1 0,1 0 0,-3-14 1,5 21 12,0 1 0,0-1 0,0 0 1,0 1-1,1-1 0,-1 0 0,0 1 1,0-1-1,0 1 0,0-1 0,1 0 1,-1 1-1,0-1 0,1 1 1,-1-1-1,0 1 0,1-1 0,-1 1 1,1-1-1,-1 1 0,1-1 0,-1 1 1,1 0-1,-1-1 0,1 1 1,-1 0-1,1-1 0,0 1 0,-1 0 1,1 0-1,-1-1 0,1 1 0,0 0 1,-1 0-1,1 0 0,1 0 1,30 0-111,-19 1 97,-5-2 18,0-1 1,-1 1 0,1-1 0,-1-1-1,1 1 1,-1-1 0,0 0-1,0-1 1,10-6 0,5-6-102,29-26 0,-21 15-310,10-6-715</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6.940"/>
    </inkml:context>
    <inkml:brush xml:id="br0">
      <inkml:brushProperty name="width" value="0.05" units="cm"/>
      <inkml:brushProperty name="height" value="0.05" units="cm"/>
    </inkml:brush>
  </inkml:definitions>
  <inkml:trace contextRef="#ctx0" brushRef="#br0">0 1 21893,'0'0'3112,"7"21"-2007,2 26-601,5 16-288,2 27-104,3 6 8,-2 11 168,1 3-8,-1-3-64,1-5 8,-4-17-200,2-15 8,-6-29 0,-1-13 40,1-37-1184,-10-28 3136</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267"/>
    </inkml:context>
    <inkml:brush xml:id="br0">
      <inkml:brushProperty name="width" value="0.05" units="cm"/>
      <inkml:brushProperty name="height" value="0.05" units="cm"/>
    </inkml:brush>
  </inkml:definitions>
  <inkml:trace contextRef="#ctx0" brushRef="#br0">0 101 12363,'41'76'6560,"-30"-58"-5757,2-1-1,14 18 1,-19-27-698,0 1 0,0-1 0,1-1 0,0 1 0,0-2 0,0 1 0,1-1 0,0-1 0,1 1 1,-1-2-1,1 0 0,20 6 0,-28-9-33,0-1 0,0 1 0,0 0 0,0-1 1,0 0-1,0 0 0,0 0 0,0 0 0,0 0 0,1-1 0,-1 1 0,0-1 1,0 0-1,0 0 0,-1 0 0,1 0 0,0 0 0,0-1 0,-1 1 1,1-1-1,0 0 0,-1 1 0,0-1 0,1-1 0,-1 1 0,0 0 1,0 0-1,0-1 0,-1 1 0,1-1 0,0 0 0,1-4 0,1-2 101,0-1-1,-1 0 0,0 0 0,0 0 1,-1-1-1,-1 1 0,0-1 0,0 1 0,-1-1 1,-1-10-1,0 8-33,-1 0-1,0 0 1,-1 0 0,0 0 0,-1 1-1,-1 0 1,-10-22 0,12 29-92,0 0 1,-1 0-1,1 0 0,-1 0 0,-7-6 1,10 10-42,0 0 0,0 0 1,0 0-1,0 0 0,0 0 1,-1 1-1,1-1 0,0 0 1,-1 1-1,1-1 0,0 0 1,-1 1-1,1 0 0,-1-1 1,1 1-1,-1 0 0,1 0 1,-1 0-1,1 0 0,0 0 1,-1 0-1,1 0 0,-1 0 1,1 1-1,-1-1 0,1 0 1,-1 1-1,1 0 0,0-1 1,-2 2-1,-1 1-6,0 0-1,0 1 1,1 0-1,-1 0 1,1 0-1,0 0 1,0 0-1,0 0 1,0 1-1,1 0 1,-2 4 0,-18 60-45,18-58 39,-11 49 3,2 1 1,3 0-1,3 0 0,1 117 1,6-165 3,1-1 0,0 1 0,1 0 0,1-1 0,6 21 0,-8-31-28,0 1 0,0-1 1,-1 0-1,1 0 0,1 0 1,-1 0-1,0 0 0,0 0 1,1-1-1,-1 1 0,1 0 0,-1 0 1,1-1-1,0 1 0,0-1 1,0 0-1,0 0 0,0 1 1,0-1-1,0 0 0,0-1 1,0 1-1,0 0 0,1-1 1,-1 1-1,0-1 0,0 1 0,1-1 1,-1 0-1,0 0 0,1 0 1,-1-1-1,0 1 0,0 0 1,1-1-1,-1 1 0,0-1 1,3-1-1,5-3-240,-1 1 0,-1-2 0,1 1 0,7-7 0,47-38-1331</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440"/>
    </inkml:context>
    <inkml:brush xml:id="br0">
      <inkml:brushProperty name="width" value="0.05" units="cm"/>
      <inkml:brushProperty name="height" value="0.05" units="cm"/>
    </inkml:brush>
  </inkml:definitions>
  <inkml:trace contextRef="#ctx0" brushRef="#br0">211 1 18404,'-2'30'1344,"-3"10"417,-4 7-729,-7 14 8,-3 6-96,-6 8-344,-1 6-168,2 3-272,-3-3-119,6-15-234,0-13-519,6-29-1008</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611"/>
    </inkml:context>
    <inkml:brush xml:id="br0">
      <inkml:brushProperty name="width" value="0.05" units="cm"/>
      <inkml:brushProperty name="height" value="0.05" units="cm"/>
    </inkml:brush>
  </inkml:definitions>
  <inkml:trace contextRef="#ctx0" brushRef="#br0">0 0 19132,'18'11'2201,"1"6"55,14 8-1184,6 5-264,6 3-519,8-3-105,-2-4-120,5-1-40,-7-3 8,-4 5-16,-3-6-1097</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7.798"/>
    </inkml:context>
    <inkml:brush xml:id="br0">
      <inkml:brushProperty name="width" value="0.05" units="cm"/>
      <inkml:brushProperty name="height" value="0.05" units="cm"/>
    </inkml:brush>
  </inkml:definitions>
  <inkml:trace contextRef="#ctx0" brushRef="#br0">11 0 22973,'-5'14'1144,"0"9"368,5 9-735,2 12-657,-1 8-72,10 2-32,-2 2-16,3-3-56,2-9-504,-3-16-833</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
    </inkml:context>
    <inkml:brush xml:id="br0">
      <inkml:brushProperty name="width" value="0.05" units="cm"/>
      <inkml:brushProperty name="height" value="0.05" units="cm"/>
    </inkml:brush>
  </inkml:definitions>
  <inkml:trace contextRef="#ctx0" brushRef="#br0">25 0 20532,'-7'12'1449,"0"2"359,0 4-800,4-1-696,3-3-128,5-5-168,5-4-248,-4-8-728,-5-9 3329</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469"/>
    </inkml:context>
    <inkml:brush xml:id="br0">
      <inkml:brushProperty name="width" value="0.05" units="cm"/>
      <inkml:brushProperty name="height" value="0.05" units="cm"/>
    </inkml:brush>
  </inkml:definitions>
  <inkml:trace contextRef="#ctx0" brushRef="#br0">0 0 17636,'29'68'1631,"-3"1"0,-4 1 1,-2 0-1,12 86 0,18 292-955,-21-135-60,-29-312-595,0 0 0,0 0-1,0 1 1,0-1 0,0 0-1,0 0 1,1 0 0,-1 1-1,0-1 1,1 0 0,-1 0-1,1 0 1,-1 0 0,1 1-1,-1-1 1,1 0 0,0 0-1,0 1 1,1-4 21,-1 0 0,0 0 0,1 0 0,-1 0 0,0 0 0,0 0 0,-1 0 0,1-1 0,0 1 0,-1 0 0,1-3 0,8-28 70,40-119 143,-44 138-250,2 0 1,0 0-1,0 0 0,1 1 0,1 0 1,0 1-1,1 0 0,13-13 0,-19 22-9,0 0-1,0 0 1,0 0-1,1 0 0,-1 1 1,1-1-1,-1 1 0,1 0 1,0 1-1,0-1 1,0 1-1,0 0 0,0 0 1,9 0-1,-6 1-9,0 1 0,1 0 0,-1 0 1,0 1-1,-1 0 0,1 0 0,0 1 0,12 6 0,-5-1-8,-1 0 0,-1 1-1,1 1 1,-1 0 0,-1 1-1,0 0 1,0 1 0,17 23 0,-26-31 19,0 1 1,0-1-1,0 1 1,-1-1-1,0 1 1,0 0-1,0 0 1,0 0-1,-1 0 1,1 5-1,-2-6 13,0-1 0,0 0 0,0 0 1,-1 0-1,1 0 0,-1 0 0,0 0 0,0 0 0,0 0 1,0 0-1,0 0 0,-1 0 0,1 0 0,-1-1 0,0 1 1,0-1-1,0 1 0,-2 1 0,-18 15 239,0-1-1,-1-1 1,0-1 0,-2-1 0,-33 15-1,38-20-454,0 0 0,0-2-1,-1 0 1,0-2-1,-1 0 1,1-1-1,-1-1 1,-42 1 0</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8.893"/>
    </inkml:context>
    <inkml:brush xml:id="br0">
      <inkml:brushProperty name="width" value="0.05" units="cm"/>
      <inkml:brushProperty name="height" value="0.05" units="cm"/>
    </inkml:brush>
  </inkml:definitions>
  <inkml:trace contextRef="#ctx0" brushRef="#br0">23 374 22557,'-3'4'354,"0"0"0,1 1 0,-1-1 0,1 1 0,0-1 0,1 1 0,-1 0 0,-1 7 1,3-10-330,-1 0 0,1-1 0,0 1 0,0-1 0,0 1 0,0 0 1,0-1-1,0 1 0,1-1 0,-1 1 0,1-1 0,-1 1 0,1-1 1,-1 1-1,1-1 0,0 1 0,0-1 0,-1 0 0,1 1 1,0-1-1,0 0 0,0 0 0,1 0 0,-1 1 0,0-1 0,0-1 1,1 1-1,-1 0 0,0 0 0,1 0 0,1 0 0,1 0-24,1 0 0,-1 0 1,1 0-1,-1 0 0,1-1 0,-1 0 0,1 0 0,0 0 0,-1-1 0,1 1 0,-1-1 0,1 0 0,-1 0 0,1-1 0,6-3 0,2-1 0,0 0-1,-1-1 0,0 0 1,11-10-1,-7 4 85,-1 1-1,-1-2 1,-1 0 0,0-1-1,0 0 1,-2-1 0,0 0-1,0-1 1,-2 0-1,0 0 1,-1-1 0,-1 0-1,-1-1 1,0 0 0,-1 0-1,2-22 1,-6 34-25,-1 0 0,0 0 0,-1 0 0,0 0-1,0 0 1,0 0 0,-1 0 0,0 0 0,0 1 0,-4-9 0,5 13-48,0 0 1,0 0 0,0 1-1,0-1 1,0 0-1,-1 0 1,1 1 0,-1-1-1,1 0 1,-1 1-1,0 0 1,1-1-1,-1 1 1,0 0 0,0 0-1,0 0 1,0 0-1,0 0 1,0 0-1,0 1 1,0-1 0,0 1-1,0-1 1,-1 1-1,1 0 1,0 0-1,0 0 1,0 0 0,0 0-1,-1 1 1,1-1-1,0 0 1,0 1-1,0 0 1,0 0 0,-3 1-1,1 0-3,0 0-1,0 0 0,0 1 1,0 0-1,0-1 0,1 2 1,-1-1-1,1 0 0,0 1 1,-4 5-1,-1 2-6,1 1 1,-8 18-1,-1 8-11,1 1 0,2 1-1,1 0 1,3 0 0,1 1 0,2 1-1,2-1 1,1 1 0,4 52 0,0-86-2,0 0 1,0 0-1,1 0 0,-1 0 1,2-1-1,5 15 1,-7-20 2,0 0 0,0-1 0,0 1 0,0 0 0,0-1 1,1 1-1,-1-1 0,0 1 0,1-1 0,-1 0 0,1 0 1,0 0-1,-1 0 0,1 0 0,0 0 0,0 0 0,0 0 1,0 0-1,-1-1 0,1 1 0,0-1 0,0 0 0,0 1 1,0-1-1,0 0 0,0 0 0,0 0 0,0-1 0,4 0 0,1-1-70,1-1 0,0 0 0,-1 0-1,1-1 1,-1 0 0,0 0 0,0-1-1,-1 0 1,1 0 0,-1-1 0,0 1-1,6-9 1,-11 13 54,18-19-620,22-29 1,21-45-979</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29.140"/>
    </inkml:context>
    <inkml:brush xml:id="br0">
      <inkml:brushProperty name="width" value="0.05" units="cm"/>
      <inkml:brushProperty name="height" value="0.05" units="cm"/>
    </inkml:brush>
  </inkml:definitions>
  <inkml:trace contextRef="#ctx0" brushRef="#br0">31 1 19084,'-6'14'860,"1"0"0,0 0 0,1 0 0,1 1 0,0 0 0,0 16 0,2 90 232,1-89-725,7 91-50,5 0 0,5 0 0,57 209 0,-66-306-323,22 82-17,17 118-1,-46-221-532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46.143"/>
    </inkml:context>
    <inkml:brush xml:id="br0">
      <inkml:brushProperty name="width" value="0.025" units="cm"/>
      <inkml:brushProperty name="height" value="0.025" units="cm"/>
    </inkml:brush>
  </inkml:definitions>
  <inkml:trace contextRef="#ctx0" brushRef="#br0">98 10 3683,'0'0'6150,"-9"1"-3667,-9 2-1771,-36 5 4267,37-5 87,22-1 2231,240-15-5929,1-1-339,-203 14-1029,-1 2 0,1 2 0,47 10 0,3 1 0,2-4 0,185-3 0,-25-3 0,-168-3 0,-52-3 0,-30 1 0,-12 0 0,-264 1 0,-601-10 0,824 8 0,-209-14 0,459 22 0,26 6 0,287-21 0,-44-2 0,-470 10 0,5 0 0,-1 0 0,1 0 0,-1 0 0,1 1 0,-1 0 0,1 0 0,-1 0 0,1 1 0,-1-1 0,7 4 0,-15-4 0,1 0 0,0 0 0,-1 0 0,1 0 0,-1 0 0,1-1 0,-1 1 0,1-1 0,-1 0 0,1 0 0,-1 0 0,-4 0 0,7 0 0,-45-1-1980,-69-11 1,22 1-2737,41 8-4098</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5:31.069"/>
    </inkml:context>
    <inkml:brush xml:id="br0">
      <inkml:brushProperty name="width" value="0.05" units="cm"/>
      <inkml:brushProperty name="height" value="0.05" units="cm"/>
    </inkml:brush>
  </inkml:definitions>
  <inkml:trace contextRef="#ctx0" brushRef="#br0">421 590 21781,'-14'0'289,"-1"0"0,1 1 0,-22 5-1,30-4-223,0-1-1,0 1 0,0 1 0,1-1 0,-1 1 0,1 0 0,-1 1 0,1-1 0,0 1 0,0 0 0,-4 5 0,-1 2-31,1 0 0,0 1-1,0 0 1,1 0 0,1 1-1,0 0 1,-9 25 0,5-5-27,2 1-1,-6 41 1,3 10-8,4 0 0,5 160 0,43 173 221,40 87 67,14 108-188,-43 56-45,-71 0 0,14-613-203,-17 67-1,16-95-126,-1 0-1,-2-1 0,0 0 0,-18 29 0,24-48 179,0-1 1,0 1-1,1 0 0,0-1 1,1 1-1,-1 1 0,-1 11 1,4-16 89,0 0 1,0 1 0,0-1 0,1 0-1,0 0 1,-1 0 0,1 0 0,0 0-1,1 0 1,-1 0 0,1 0 0,0 0-1,0-1 1,0 1 0,0-1 0,5 6-1,1 0 5,2 0 0,-1-1 0,1 0 0,0-1-1,0 0 1,1 0 0,0-1 0,0 0 0,1-1-1,0-1 1,-1 0 0,19 4 0,16 2-12,91 6 0,341-10-2,3-49 4,-119-11 14,473-135 0,335-175 0,-70 15 16,19 62 5,160 58 2,-589 115-35,752-234 5,-1237 284 23,418-124 40,6 46 53,-106 85-40,-44 7 623,-454 46-588,6 0 177,56-16 1,-79 18-205,-1 0 1,0-1 0,0 0 0,0 0 0,-1-1 0,1 0 0,-1 0-1,0 0 1,0-1 0,0 0 0,0 0 0,7-11 0,-10 12 15,0-1 1,-1 0-1,0 0 1,0 0 0,0-1-1,-1 1 1,0 0 0,1-1-1,-2 1 1,1-1-1,-1 1 1,0-1 0,0 1-1,0 0 1,-1-1-1,0 1 1,0-1 0,0 1-1,-4-9 1,-4-8 149,0 0 0,-1 1 0,-15-22 0,20 35-209,-20-32 43,23 37-97,1 0-83,4-7-22,7-25-244,27-63-1,-4 15 187,-3-10 215,-4-1 0,-4-1 0,-4 0 0,-5-2 0,-4 0 0,-3 0 0,-6-1 0,-15-140 0,5 163 40,-2 0 0,-4 0 0,-37-104 0,44 158 13,-1 0-1,0 1 0,-2 0 0,-1 1 1,0 0-1,-17-17 0,1 5-54,-2 1 0,-42-32-1,67 57-29,0 0 0,0 1 0,0 0-1,-1 0 1,1 0 0,-1 0 0,0 1 0,0 0-1,0 1 1,0 0 0,0 0 0,-1 0 0,1 1-1,-1 0 1,1 1 0,-1-1 0,0 1 0,1 1-1,-15 2 1,-175 37-41,-344 25 0,-95-46 121,-339 24-110,-179 107 21,308-33 48,-1053 38 18,1114-134-41,-426 19 41,527 2-148,-703 25 355,996-67-1004,-602-76 0,774 42-571</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49.909"/>
    </inkml:context>
    <inkml:brush xml:id="br0">
      <inkml:brushProperty name="width" value="0.05" units="cm"/>
      <inkml:brushProperty name="height" value="0.05" units="cm"/>
    </inkml:brush>
  </inkml:definitions>
  <inkml:trace contextRef="#ctx0" brushRef="#br0">1 0 11122,'37'25'2496,"-20"-12"-2063,1-2 0,1 0 0,0 0 0,1-2 0,30 11-1,-14-11-374,0-2-1,0-1 1,1-2-1,0-2 1,0-1-1,51-5 1,220-45 130,-228 33-122,162-24 36,-177 33-77,116 2 0,192 53 44,-113-8 2,231-12-7,1-32-39,-26 0 10,360 58 341,35 0 409,-253-73-661,1-25-73,-107 7-26,1170-22 694,-911 48-381,-114-1 139,1 23 8,399 84-371,-626-23 1232,-158-23-546,-241-46-786,-1-1 1,30-1 0,-5-2 2106</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4:52.128"/>
    </inkml:context>
    <inkml:brush xml:id="br0">
      <inkml:brushProperty name="width" value="0.05" units="cm"/>
      <inkml:brushProperty name="height" value="0.05" units="cm"/>
    </inkml:brush>
  </inkml:definitions>
  <inkml:trace contextRef="#ctx0" brushRef="#br0">5 188 21173,'0'0'6,"0"0"1,0 0-1,0 0 1,0 0-1,0 0 1,-1 0 0,1 0-1,0 0 1,0 0-1,0 0 1,0 0-1,0 0 1,0 0 0,0 0-1,-1-1 1,1 1-1,0 0 1,0 0-1,0 0 1,0 1-1,0-1 1,0 0 0,0 0-1,-1 0 1,1 0-1,0 0 1,0 0-1,0 0 1,0 0 0,0 0-1,0 0 1,0 0-1,-1 0 1,1 0-1,0 0 1,0 0 0,0 0-1,0 1 1,0-1-1,0 0 1,0 0-1,0 0 1,0 0 0,0 0-1,0 0 1,0 0-1,0 1 1,0-1-1,0 0 1,0 0 0,-1 0-1,1 0 1,0 0-1,0 0 1,0 0-1,1 1 1,-1-1 0,0 0-1,0 0 1,0 0-1,0 0 1,0 0-1,9 8 37,16 5-183,-8-7 45,0-1 0,0 0 1,0-1-1,1-1 0,25 2 0,92-3-450,171-26 172,-66 3 386,715 8 3,-868 17-17,385 11 17,-2-31-2,184-61 27,-14 0-2,-214 47 386,-305 28-170,181 18 0,-286-14-229,0 0 0,0 1 0,0 1 0,16 5 0,-20-3-299</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4:47.358"/>
    </inkml:context>
    <inkml:brush xml:id="br0">
      <inkml:brushProperty name="width" value="0.05" units="cm"/>
      <inkml:brushProperty name="height" value="0.05" units="cm"/>
    </inkml:brush>
  </inkml:definitions>
  <inkml:trace contextRef="#ctx0" brushRef="#br0">10270 545 20668,'-91'-57'68,"-3"5"0,-2 4 0,-3 4 0,0 5 0,-3 4 0,-1 4-1,-1 5 1,-126-15 0,-240-2-74,-2 23 34,-98-6 134,196-3 27,-620-25 72,69 102-248,7 61-15,171-18 3,-121-26 7,42-5 24,71 39-29,586-66-8,2 6 1,-227 87-1,336-104-1,2 3 1,0 2-1,-80 54 1,114-66 0,1 2 0,0 0-1,1 1 1,1 1 0,1 1 0,1 0 0,1 1 0,0 1 0,2 1-1,-22 45 1,20-25-9,1 1 0,3 0-1,1 1 1,2 0-1,2 0 1,3 1-1,2 92 1,5-79-29,3-1 0,3 1 1,2-1-1,3-1 0,37 98 0,-36-118 12,2-2 0,1 1 0,1-2 0,2-1 0,2 0 0,1-2 0,1 0 0,1-2 0,55 47 0,-24-34-2,1-2 1,3-3 0,0-2 0,2-3 0,92 33 0,347 82-73,251-8 68,8-51 11,617-4 19,0-119-42,960-237 128,-1357 86 10,-764 129-76,-3-9 0,295-135 0,-446 172-1,-1-3 0,-2-3 0,104-79-1,-140 93 6,0-1-1,-2-1 0,0-1 0,23-34 0,-33 39 8,0-1-1,-1 0 0,-1 0 0,-1-1 0,-1 0 1,10-42-1,-15 45 63,-1 0 1,0 1-1,-1-1 1,-2 0-1,1 0 1,-2 0-1,0 0 1,-2 0-1,0 1 1,0-1-1,-2 1 1,0 0-1,-1 1 0,-13-24 1,-1 6 116,-1 0 0,-1 1 0,-2 2 0,-1 0 0,-41-36 0,23 27-138,-2 2 0,-2 1 1,-1 3-1,-1 2 0,-2 2 0,-1 2 0,-91-32 1,-79-1 1108</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24.662"/>
    </inkml:context>
    <inkml:brush xml:id="br0">
      <inkml:brushProperty name="width" value="0.05" units="cm"/>
      <inkml:brushProperty name="height" value="0.05" units="cm"/>
    </inkml:brush>
  </inkml:definitions>
  <inkml:trace contextRef="#ctx0" brushRef="#br0">366 109 18068,'-4'5'-622,"-1"3"6126,6-7-5292,0-1 0,0 0 0,0 1 1,0-1-1,0 0 0,0 0 0,0 0 0,0 0 0,0 1 0,0-2 0,0 1 1,1 0-1,-1 0 0,0 0 0,0 0 0,1-1 0,45-4-162,93-14 324,61-22-280,-144 32-68,90-3 0,181 22-23,27-1-4,-246-13-3,-6 0 17,156 12 0,80 13 23,-311-19 64,-28-3-66,0-2-9,-12-3-13,-2 2-12,0 0 1,0 1-1,0 1 1,-23-1-1,-92-1-86,-177-27 0,227 21-326,-155 2 0,-79 35 261,-248 13 187,545-39-38,-332 40 18,282-30-8,-1-3 0,0-3 1,-108-5-1,152-3-4,23 3-40,5 1 4,28 5 1,0-2 0,1-1 0,63-4-1,-52 0 33,74 8-1,-100-5-4,299 31-35,336-56 25,-358 5 24,-156 8-22,-1-6-1,176-43 1,-272 52-692,-161 84-898,81-56 1930</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6:42.344"/>
    </inkml:context>
    <inkml:brush xml:id="br0">
      <inkml:brushProperty name="width" value="0.05" units="cm"/>
      <inkml:brushProperty name="height" value="0.05" units="cm"/>
    </inkml:brush>
  </inkml:definitions>
  <inkml:trace contextRef="#ctx0" brushRef="#br0">530 91 17260,'5'-6'4481,"-20"4"-2785,8 2-1652,0 0 1,1 0-1,-1 1 1,1 0-1,0 0 1,-1 1-1,1-1 1,0 1-1,-1 0 1,1 1-1,-8 4 0,-6 8 143,0 0-1,0 1 0,2 2 0,0-1 0,1 2 0,1 1 1,0 0-1,2 0 0,-24 45 0,3 10-28,-44 130 0,-1 57-122,66-206-29,3 1 0,-7 101 1,18-135-4,0-1 1,1 1-1,1-1 1,2 0 0,6 26-1,-7-37-5,0-1 0,1 1 0,0-1 0,1 0 0,0-1 0,1 1 0,0-1 0,0 0 0,1-1 0,0 1 0,0-1 0,15 12 0,-18-17-1,1 0-1,-1-1 1,1 1-1,-1-1 1,1 0-1,0 0 1,-1 0-1,1-1 1,0 0-1,0 0 1,1 0-1,-1 0 1,0-1-1,0 0 0,0 0 1,0 0-1,0-1 1,0 0-1,0 0 1,0 0-1,0 0 1,0-1-1,5-2 1,9-5 22,1-2 0,-2 0 0,1-1 0,19-16 0,-12 8 12,18-12-7,71-68 0,-95 79-20,0-1 1,-2-1-1,-1 0 0,0-2 0,12-25 1,-2-6-4,-3-1-1,22-76 1,18-123 10,-51 193 2,7-93 1,-18 120-9,-2-1 1,-1 1-1,-2-1 1,-7-35-1,7 60 1,0 0-1,0 0 0,-1 1 1,-1-1-1,-10-17 0,14 26-31,-1 0 0,0 1 0,0-1 0,0 1 0,0-1-1,-1 1 1,1 0 0,-1 0 0,1 0 0,-1 0 0,-5-3-1,6 5-29,0-1 0,0 1 0,1-1-1,-1 1 1,0 0 0,0-1-1,-1 1 1,1 0 0,0 0-1,0 0 1,0 1 0,0-1-1,0 1 1,0-1 0,1 1-1,-1-1 1,0 1 0,0 0-1,0 0 1,-3 2 0,-25 23-1423</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4.263"/>
    </inkml:context>
    <inkml:brush xml:id="br0">
      <inkml:brushProperty name="width" value="0.05" units="cm"/>
      <inkml:brushProperty name="height" value="0.05" units="cm"/>
    </inkml:brush>
  </inkml:definitions>
  <inkml:trace contextRef="#ctx0" brushRef="#br0">49 83 13811,'-5'4'563,"0"0"1,0 0-1,0 1 1,0-1-1,1 1 1,0 0-1,0 1 1,0-1-1,-4 10 3189,18-14-3292,1 0-1,-1 1 1,10 3-1,31 3 101,-13-7-468,-1-2 1,1-2-1,45-9 0,111-32 261,-63 11-27,186-22-156,-261 49-152,1 3 0,-1 3 1,98 11-1,85 33 13,-148-23-6,1-5-1,146 7 1,-155-27-5,157-25 0,-126 11-4,-89 15-4,0 0 0,26 2-1,-45 1-7,-1 0 0,1 0-1,0 1 1,0 0 0,0 0 0,-1 1-1,1-1 1,-1 1 0,1 0-1,-1 1 1,0 0 0,0-1 0,0 1-1,8 7 1,-10-8-83,-1 3 372,-9 8-1319,-23 25-260</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38.399"/>
    </inkml:context>
    <inkml:brush xml:id="br0">
      <inkml:brushProperty name="width" value="0.05" units="cm"/>
      <inkml:brushProperty name="height" value="0.05" units="cm"/>
    </inkml:brush>
  </inkml:definitions>
  <inkml:trace contextRef="#ctx0" brushRef="#br0">1 0 19748,'0'2'69,"0"0"-1,0 0 1,0-1 0,0 1-1,0 0 1,0 0 0,1 0-1,-1-1 1,0 1-1,1 0 1,0 0 0,-1-1-1,1 1 1,0 0-1,0-1 1,0 1 0,0-1-1,0 1 1,0-1-1,0 0 1,1 1 0,1 0-1,35 30-224,-32-28 245,13 9-48,1-1 0,0-2 0,0 0 0,1-1 0,1 0 0,-1-2 1,1-1-1,1-1 0,24 3 0,27 0 588,108-2 1,-107-8-499,-1-3 0,75-16 0,141-42-44,-178 36 46,-62 17-92,1 1 0,-1 3 1,1 2-1,1 2 0,-1 2 0,0 3 0,0 2 0,88 19 0,-69-5-1,-42-10-12,0-2 0,0-1 0,0-1 0,1-1 0,48 0 0,-74-4-23,1 0-1,-1-1 1,0 1 0,0-1 0,0 0-1,1 0 1,-1 0 0,0 0 0,0-1-1,0 1 1,-1-1 0,1 0 0,0 0-1,-1 0 1,1 0 0,-1 0 0,3-3-1,-2 1 16,0 0 1,-1 0-1,0 0 0,1 0 0,-1-1 0,-1 1 0,1-1 0,-1 0 0,1 1 0,0-9 1,0-18 2654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30.007"/>
    </inkml:context>
    <inkml:brush xml:id="br0">
      <inkml:brushProperty name="width" value="0.05" units="cm"/>
      <inkml:brushProperty name="height" value="0.05" units="cm"/>
    </inkml:brush>
  </inkml:definitions>
  <inkml:trace contextRef="#ctx0" brushRef="#br0">351 21 3481,'-13'-3'806,"0"0"1,-1 1 0,1 0-1,-1 1 1,1 0-1,-1 1 1,1 1 0,-1 0-1,1 1 1,-1 0-1,-24 9 1,17-4-2,0 1 0,1 0-1,0 2 1,1 0 0,0 2 0,-26 19-1,45-31-789,1 0-1,-1 0 0,0 0 1,0 0-1,0 0 0,0 0 1,0 0-1,1 0 0,-1 0 0,0 0 1,0 0-1,0 1 0,0-1 1,0 0-1,1 0 0,-1 0 1,0 0-1,0 0 0,0 0 1,0 0-1,0 1 0,0-1 1,0 0-1,0 0 0,0 0 1,1 0-1,-1 0 0,0 1 0,0-1 1,0 0-1,0 0 0,0 0 1,0 0-1,0 1 0,0-1 1,0 0-1,0 0 0,0 0 1,0 0-1,0 1 0,0-1 1,0 0-1,0 0 0,-1 0 0,1 0 1,0 0-1,0 1 0,0-1 1,0 0-1,0 0 0,0 0 1,0 0-1,0 0 0,0 0 1,-1 1-1,2-1 18,4 1-18,0-1 1,1 1-1,-1-1 1,0 0-1,0-1 1,0 1-1,0-1 1,0 0-1,6-1 1,52-20 72,-10 4-59,-28 12-25,0 1 0,-1 2-1,2 0 1,-1 2 0,0 1 0,0 0 0,0 2-1,0 1 1,32 8 0,-4-1-6,0-3 0,0-2 0,0-3 1,1-1-1,-1-3 0,1-3 0,58-12 0,-25 1 4,242-36 12,-278 48-11,-1 1 0,1 4 0,-1 1 0,80 14 0,36 21 4,81 14 6,-138-38-13,0-5 0,0-4 0,162-17 0,-175 2-12,-9 1 26,0 2 0,106 6 0,-173 5 15,-1 0 0,0 2 0,25 8 0,-32-9-27,0 0 1,1 0-1,-1-1 0,1 0 1,0-1-1,0-1 1,0 0-1,0-1 0,21-2 1,5-9 304</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8.080"/>
    </inkml:context>
    <inkml:brush xml:id="br0">
      <inkml:brushProperty name="width" value="0.05" units="cm"/>
      <inkml:brushProperty name="height" value="0.05" units="cm"/>
    </inkml:brush>
  </inkml:definitions>
  <inkml:trace contextRef="#ctx0" brushRef="#br0">0 132 14051,'4'-132'11521,"2"199"-11413,0-11-143,2 168 90,5 91 815,-21-547 1715,9 194-2589,1 1 1,3 0 0,0 1 0,14-46-1,-16 74 2,-1 0 0,1 0-1,1 0 1,-1 1 0,1 0-1,1-1 1,-1 1 0,1 0 0,6-5-1,-8 9-3,-1 1 0,1-1 0,0 1 0,0 0 0,0 0 0,0 1 0,0-1 0,0 1 0,0-1 0,0 1 0,1 0 0,-1 0 0,0 0 0,1 1 0,-1-1 0,1 1 0,-1 0 0,1 0 0,-1 0 0,1 0 0,-1 1 1,1-1-1,3 2 0,1 1-10,-1 0 1,1 0 0,-1 1 0,1 0-1,-1 0 1,0 1 0,-1 0 0,1 0-1,-1 0 1,0 1 0,-1 0 0,1 1 0,-1-1-1,7 13 1,-8-14 10,-2 0 1,1 1-1,-1-1 1,1 1-1,-1 0 0,-1-1 1,1 1-1,-1 0 0,0 8 1,0-10 7,-2 0 1,1 0 0,0 0-1,-1 0 1,1-1 0,-1 1-1,0 0 1,-1 0 0,1-1-1,-1 1 1,1 0 0,-1-1-1,0 0 1,0 1 0,-3 2-1,2-3 27,1 0 0,-1 0 0,0 0 0,0-1 0,0 1 0,0-1 0,0 0-1,-1 0 1,1 0 0,-1 0 0,0 0 0,1-1 0,-1 0 0,0 1 0,0-1-1,-6 0 1,3-1 6,1 0-1,-1 0 0,0 0 0,1-1 1,-1 0-1,1-1 0,0 0 0,-1 0 1,-6-3-1,-5-4-5,1 0 1,0-1 0,1-1-1,0-1 1,-21-19 0,33 28-275,9 3-4251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12.512"/>
    </inkml:context>
    <inkml:brush xml:id="br0">
      <inkml:brushProperty name="width" value="0.025" units="cm"/>
      <inkml:brushProperty name="height" value="0.025" units="cm"/>
    </inkml:brush>
  </inkml:definitions>
  <inkml:trace contextRef="#ctx0" brushRef="#br0">615 136 3235,'0'0'443,"-3"-8"0,1 1 196,-2 1 0,1 0 0,0-1 0,-1 1-1,0 0 1,-1 1 0,1-1 0,-1 1 0,0 0-1,-1 0 1,1 0 0,-1 1 0,0 0 0,0 0 0,0 0-1,-1 1 1,-9-4 0,5 3-464,-1-1 0,1 2 0,-1 0 0,0 0 0,0 1 0,0 1 1,-1 0-1,1 0 0,0 1 0,0 1 0,0 0 0,0 1 0,0 0 0,-17 5 0,13-1 61,1 0 1,0 2-1,0-1 1,1 2-1,0 0 0,0 0 1,1 2-1,1-1 0,-21 23 1,15-13-49,2 2-1,0-1 1,1 2 0,1 0 0,2 0 0,0 2-1,1-1 1,2 1 0,0 1 0,2 0 0,0 0-1,-4 53 1,11-45-160,1-1-1,2 1 1,1 0-1,2-1 1,14 49 0,68 158 73,-78-217-90,1 0 0,0 0 0,2-1 0,23 31 0,-30-46-6,0 0 0,1 1 0,0-2-1,0 1 1,1-1 0,-1 0 0,1-1 0,1 0 0,-1 0 0,1-1 0,-1 0 0,1 0 0,1-1 0,-1 0 0,10 1 0,2-2 22,1-1 1,-1 0 0,0-2 0,1-1 0,-1 0 0,0-2 0,0 0 0,0-1 0,-1-2 0,28-11 0,20-13 42,102-63 1,-141 77-38,-2-2-1,0-1 1,-1-1-1,0-1 1,-2-1 0,-1-1-1,29-40 1,-36 41 206,-1-2 0,-1 0 0,-1-1 0,-1 0 0,-1-1 1,-2 0-1,-1 0 0,10-57 0,-11 37 486,-1 1 0,-2-1 0,-3 1 0,-7-89 0,4 125-724,-1-1 0,0 1 1,0-1-1,-1 1 1,0 0-1,-1 1 0,0-1 1,-1 1-1,0 0 1,0 0-1,-1 0 0,0 1 1,0 0-1,-1 1 1,0 0-1,-1 0 0,1 0 1,-1 1-1,-17-8 1,9 6-402,-1 0 0,0 2 0,0 0 0,0 1 0,0 1 0,-1 1 0,0 0 0,1 2 0,-1 0 0,-30 2 0,17 3-1952,-1 1 0,1 2 1,-61 21-1,-13 12-8522</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013"/>
    </inkml:context>
    <inkml:brush xml:id="br0">
      <inkml:brushProperty name="width" value="0.05" units="cm"/>
      <inkml:brushProperty name="height" value="0.05" units="cm"/>
    </inkml:brush>
  </inkml:definitions>
  <inkml:trace contextRef="#ctx0" brushRef="#br0">0 602 18636,'10'-2'1598,"-8"2"101,12-4 1708,-7 2-3356,-1-1-24,-1 1 0,1 0 0,-1-1 0,1 0 0,-1-1 0,0 1 0,0-1 0,0 0 0,4-5 0,4-4 30,-2 0 0,14-19 0,-22 28-26,-1 0 0,0 0 1,1 0-1,-1 0 0,-1-1 1,1 1-1,-1 0 0,1-1 1,-1 1-1,0-1 0,-1 1 1,1-1-1,-1 0 0,0-5 1,-1 8 622,-3 7-400,-1 1-249,0 0 0,1 0-1,0 1 1,0 0 0,0 0 0,1 0 0,0 1 0,0-1-1,1 1 1,0-1 0,1 1 0,-2 14 0,-1 16 12,2 46-1,2-81-12,-1 4 5,1-5-5,0-1 0,0 1 0,-1-1 1,1 1-1,0-1 0,1 1 0,-1-1 1,0 1-1,0-1 0,1 1 0,-1-1 1,1 3-1,5-5 71,-1-1-59,-1 0 1,1 0-1,-1 0 1,0-1 0,0 1-1,0-1 1,-1 0-1,1 0 1,0-1 0,-1 1-1,0-1 1,0 1-1,5-9 1,8-13 57,14-28 1,-16 26-38,-1 4-10,-4 4-10,2 1 0,0 0 1,22-27-1,-32 45-18,0-1 0,0 0 0,-1 0 1,1 0-1,0 1 0,0-1 0,0 0 0,0 1 0,0-1 0,0 1 0,0-1 0,0 1 0,0-1 0,0 1 0,0 0 0,2-1 0,-3 1-1,1 0 1,0 0-1,-1 1 0,1-1 0,-1 0 1,1 0-1,0 0 0,-1 1 0,1-1 1,-1 0-1,1 1 0,-1-1 0,1 0 1,-1 1-1,1-1 0,-1 1 0,0-1 0,1 1 1,-1-1-1,1 1 0,-1 0 0,2 3-12,0 1-1,0 0 0,-1-1 1,1 1-1,0 8 0,-2-11 12,4 26-45,0 45 0,1 13 89,-5-85-40,0 0 0,0-1 1,0 1-1,0 0 0,0 0 1,1-1-1,-1 1 0,0 0 0,0-1 1,0 1-1,1 0 0,-1-1 1,0 1-1,1-1 0,-1 1 0,1 0 1,-1-1-1,0 1 0,1-1 0,-1 1 1,2 0-1,-1-1 1,-1 0-1,1 0 1,-1 0-1,1 0 1,-1 0 0,1 0-1,-1-1 1,1 1 0,-1 0-1,1 0 1,-1 0-1,1-1 1,-1 1 0,1 0-1,-1 0 1,0-1-1,1 1 1,-1-1 0,0 1-1,1 0 1,0-2-1,18-28 47,-8 4-11,0 0 0,-2-1 0,-1 0 1,-1-1-1,-1 1 0,-1-1 1,-2-1-1,-1 1 0,-1 0 0,-1-1 1,-2 1-1,-1 0 0,-1 0 1,-1 0-1,-2 0 0,0 1 0,-2 0 1,-1 1-1,-1-1 0,-21-33 0,28 55 67,2 5-126,1 2 18,0-1-3,0 1-1,-1-1 1,1 1 0,0-1 0,0 1 0,0-1 0,1 1-1,-1 0 1,0-1 0,1 1 0,-1 0 0,1 0 0,-1 0-1,1-1 1,0 1 0,0 0 0,0 3 0,3 39-52,-1-27 41,17 140 12,61 244 0,-65-333 9,-8-32 16,15 43 1,-21-75 46,1-8-10,54-117 159,70-74-185,-124 191-27,1 0 0,-1 0 0,0 0 0,0 0 0,-1 0 1,1 0-1,-1-1 0,0 1 0,0-1 0,0 1 0,-1 0 1,0-1-1,1 0 0,-2 1 0,1-6 0,-2 5 7,0 0 0,1 0 0,-2 0 0,1 0-1,0 0 1,-1 1 0,0-1 0,0 1 0,-1 0 0,1-1 0,-1 1-1,-4-4 1,-35-27 213,41 33-212,-1 0 0,0 0 0,0 0 0,0 1 0,0-1 1,0 1-1,0-1 0,0 1 0,0 0 0,0 0 0,-1 1 0,1-1 0,0 1 1,-4-1-1,6 2-13,0-1 0,0 1 0,-1-1 0,1 1 0,0-1 0,0 1 0,0 0 0,1-1 0,-1 1 0,0 0 0,0 0 0,0 0 0,0 0 0,1-1 0,-1 1 0,0 0 0,1 1 0,-1-1 0,1 0 0,-1 0 0,1 0 0,0 0 0,-1 0 0,1 0 0,0 2 0,-3 32-83,3-30 72,0 19-9,1-1 0,1 1 1,6 30-1,-5-41 22,1 0 0,0 1 0,0-2-1,2 1 1,-1 0 0,16 22 0,-18-31 0,0 0-1,0 0 0,1-1 1,-1 1-1,1-1 1,0 0-1,0 0 0,0 0 1,0-1-1,0 1 0,9 2 1,-10-4 1,-1 0 0,1 0 0,-1 0 0,1-1 0,0 0 0,-1 1 0,1-1 0,0 0-1,-1 0 1,1 0 0,0-1 0,-1 1 0,1-1 0,-1 1 0,1-1 0,0 0 0,-1 0 0,0 0 0,1 0 0,-1 0 0,0-1 0,4-2 0,6-6-497,-2-1 1,1 0 0,12-18-1,-7 3-425</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39.930"/>
    </inkml:context>
    <inkml:brush xml:id="br0">
      <inkml:brushProperty name="width" value="0.05" units="cm"/>
      <inkml:brushProperty name="height" value="0.05" units="cm"/>
    </inkml:brush>
  </inkml:definitions>
  <inkml:trace contextRef="#ctx0" brushRef="#br0">27 155 17756,'-4'-3'841,"-14"-9"2819,13 15-2479,6 11-799,19 57-40,-10-38-339,8 42 0,-2 97 36,-11-103 73,15 77 0,-18-136-35,0 0 1,0 0 0,1-1 0,1 0 0,7 15-1,-11-23-62,0-1-1,0 1 1,1-1-1,-1 1 1,0-1-1,1 1 1,-1-1-1,0 1 1,1-1-1,-1 0 1,1 1-1,-1-1 1,1 0-1,-1 1 1,1-1-1,-1 0 1,1 0-1,-1 1 1,1-1-1,-1 0 1,1 0-1,-1 0 1,1 0-1,-1 0 1,1 0-1,-1 0 1,1 0-1,0 0 1,0 0-1,0 0 15,0-1-1,1 1 0,-1-1 0,0 0 0,0 0 0,1 1 0,-1-1 0,0 0 0,0 0 0,0 0 0,1-2 0,3-3 98,0-1-1,-1 1 1,6-13-1,6-18 181,-1 0 0,-3-1-1,-1-1 1,7-47 0,9-162 247,-26 218-532,5 55-226,0 67 60,-1-20 153,2-1-1,22 94 1,-28-158-6,1-1-1,0 0 0,1 0 0,-1 0 1,1 0-1,0 0 0,8 10 0,-10-15-1,0 0 1,0 0-1,0 0 0,0 0 0,1 0 0,-1 0 1,0-1-1,0 1 0,1 0 0,-1-1 0,0 1 1,1-1-1,-1 1 0,1-1 0,-1 0 0,1 1 0,-1-1 1,1 0-1,-1 0 0,1 0 0,-1 0 0,1 0 1,-1-1-1,0 1 0,1 0 0,-1-1 0,1 1 0,-1-1 1,0 1-1,1-1 0,-1 0 0,0 1 0,1-1 1,-1 0-1,0 0 0,0 0 0,0 0 0,0 0 0,1-2 1,8-7 9,-1 0 1,0 0-1,-1-1 1,0 0-1,-1-1 1,0 1-1,-1-1 1,5-15-1,3-9 36,14-62-1,-21 69-28,-2-1 0,-1 0 0,-1 0 0,-1-1 0,-2 1 0,-1 0 0,-2 0 0,0 0 0,-2 0 0,-2 0 0,0 1 0,-20-48 0,20 64-8,6 12-12,0-1 1,0 1-1,0-1 0,0 0 1,1 0-1,-1 1 1,0-1-1,1 0 0,0 0 1,-1 0-1,1-2 1,0 19-96,-1-5 61,2 0 1,-1 0 0,4 15 0,15 84-80,31 140 128,-38-208 2,1 0 0,2 0 0,39 74 0,-47-101-14,-5-10 5,-1-1-1,1 0 0,0 0 0,-1 0 0,1 0 0,5 5 0,-10-33 86,-3 2-5,-1 0 1,-1 1-1,-15-28 1,-37-60 172,39 75-182,-41-54 0,59 86-93,4 8-34,1 6 31,0 0 0,2 0 0,-1 0 0,1 0 1,1 0-1,0-1 0,0 0 0,12 17 0,-13-21 19,1 0-1,0 0 1,-1 0-1,2-1 1,-1 0 0,1 0-1,-1 0 1,1-1-1,0 0 1,1 0 0,-1 0-1,1-1 1,0 0-1,0 0 1,7 1-1,-6-3 1,1 0 0,-1 0 0,1-1 0,-1-1-1,0 1 1,1-1 0,-1-1 0,0 1 0,0-2-1,0 1 1,0-1 0,0 0 0,0 0-1,-1-1 1,0 0 0,0-1 0,0 1 0,0-1-1,-1-1 1,1 1 0,-1-1 0,-1 0 0,6-8-1,-1 2 15,0-1-1,-2-1 0,0 0 1,0 0-1,-1 0 0,-1-1 1,0 0-1,-1 0 0,-1 0 1,0-1-1,2-20 0,-6 34-10,0-29 39,1 30-39,-1 0 0,0 0-1,0 0 1,0 0-1,-1 1 1,1-1 0,0 0-1,0 0 1,0 0-1,-1 1 1,1-1 0,0 0-1,-1 0 1,1 1-1,0-1 1,-1 0 0,1 1-1,-1-1 1,1 0-1,-1 1 1,0-1 0,1 1-1,-1-1 1,0 1-1,1-1 1,-1 1 0,0 0-1,1-1 1,-1 1-1,0 0 1,0-1 0,-1 1-1,1 0-2,0 0 0,0 1 0,0-1 0,0 1-1,0-1 1,0 0 0,1 1 0,-1 0 0,0-1 0,0 1 0,0 0-1,1-1 1,-1 1 0,0 0 0,1 0 0,-1-1 0,1 1 0,-1 0-1,1 0 1,-1 0 0,1 0 0,-1 0 0,1 0 0,0 0 0,0 0-1,-1 0 1,1 1 0,-4 28-41,4-29 41,-1 45-39,2 1 0,14 87 0,-13-120 40,0 0 0,1-1 0,1 1-1,0-1 1,7 15 0,-9-24 3,0 0 1,0 0 0,0-1-1,0 0 1,1 1-1,0-1 1,-1 0 0,1 0-1,0 0 1,0 0-1,1-1 1,-1 1 0,0-1-1,1 0 1,0 0-1,-1 0 1,1 0-1,0-1 1,0 0 0,0 0-1,6 1 1,-4-1-61,1 0 0,-1-1 0,0 0 1,12-2-1,28-12-1058</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562"/>
    </inkml:context>
    <inkml:brush xml:id="br0">
      <inkml:brushProperty name="width" value="0.05" units="cm"/>
      <inkml:brushProperty name="height" value="0.05" units="cm"/>
    </inkml:brush>
  </inkml:definitions>
  <inkml:trace contextRef="#ctx0" brushRef="#br0">6 130 10858,'-3'-14'3042,"0"0"8242,6 18-10409,9 20-741,-1 1 0,-1-1 0,13 51 0,-9-27-99,1 1 15,32 97 2,-36-117 62,1-1-1,31 51 0,-40-75-51,0 0 0,0 0 0,0 0 0,0 0 0,6 5 0,-8-9-39,0 1 0,0 0 0,-1-1 1,1 1-1,0-1 0,0 1 0,0-1 0,0 0 0,0 1 0,0-1 1,0 0-1,0 0 0,0 1 0,0-1 0,0 0 0,0 0 1,0 0-1,0 0 0,0 0 0,0-1 0,0 1 0,0 0 0,0 0 1,0-1-1,0 1 0,0-1 0,0 1 0,0 0 0,0-1 1,-1 0-1,1 1 0,0-1 0,0 1 0,-1-1 0,1 0 1,1-1-1,3-5 87,0 0 1,0 0 0,0-1-1,-1 1 1,0-1 0,-1 0-1,5-14 1,12-64 243,-18 76-325,30-195 253,12-55-225,-44 258-66,0 1 1,0 0-1,0 0 1,1 0-1,-1-1 1,0 1 0,0 0-1,1 0 1,-1 0-1,1 0 1,-1 0-1,1 0 1,-1 0-1,1 0 1,0 0-1,0 0 1,-1 0 0,1 0-1,1-1 1,-1 3-17,0 0 0,-1 0 1,1 0-1,-1 0 0,1 0 1,-1 1-1,1-1 0,-1 0 1,0 0-1,1 0 1,-1 0-1,0 1 0,0-1 1,0 0-1,0 0 0,0 2 1,0 3-198,-1 0 0,1 0 1,-1 0-1,-3 9 0,-10 34-1639</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0.756"/>
    </inkml:context>
    <inkml:brush xml:id="br0">
      <inkml:brushProperty name="width" value="0.05" units="cm"/>
      <inkml:brushProperty name="height" value="0.05" units="cm"/>
    </inkml:brush>
  </inkml:definitions>
  <inkml:trace contextRef="#ctx0" brushRef="#br0">0 1 16804,'11'24'2184,"3"3"353,9 4-1537,-2 6-248,1 3-264,1-1-240,-2-6-112,0-8-96,-3-6 0,3-10-96,-4-8-352,10-16-616,-5-19 1008</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255"/>
    </inkml:context>
    <inkml:brush xml:id="br0">
      <inkml:brushProperty name="width" value="0.05" units="cm"/>
      <inkml:brushProperty name="height" value="0.05" units="cm"/>
    </inkml:brush>
  </inkml:definitions>
  <inkml:trace contextRef="#ctx0" brushRef="#br0">113 82 20820,'-10'8'520,"-1"0"-1,1 2 0,1-1 0,0 1 0,0 0 0,1 1 0,1 0 1,-7 12-1,10-16-528,0 1 0,1 0-1,0 0 1,0 0 0,1 1 0,0-1 0,0 1 0,1-1 0,0 1 0,1 0 0,0-1 0,0 1 0,3 11-1,-3-19 9,0 1-1,0-1 0,0 0 0,1 1 1,-1-1-1,0 0 0,1 1 0,-1-1 1,1 0-1,0 0 0,-1 0 0,1 0 1,0 1-1,0-1 0,0 0 0,0 0 1,0 0-1,1 1 0,-1-2 6,0 1 1,0-1-1,0 0 0,0 0 0,0 0 1,0 0-1,0 1 0,0-1 1,0 0-1,0-1 0,0 1 0,0 0 1,0 0-1,0 0 0,0-1 0,0 1 1,0 0-1,0-1 0,1 0 0,4-2 58,0-1 0,0-1-1,-1 1 1,1-1-1,7-9 1,31-37 347,-31 34-356,0 1 0,1 1 0,1 0 0,0 1 0,19-14 0,-32 26-55,0 1 1,1 0-1,-1-1 0,0 1 1,0 0-1,1 0 1,-1 1-1,1-1 1,-1 0-1,1 1 1,-1-1-1,1 1 0,-1 0 1,1 0-1,-1 0 1,1 0-1,-1 1 1,1-1-1,-1 1 1,1-1-1,-1 1 0,0 0 1,1 0-1,-1 0 1,0 0-1,1 0 1,-1 0-1,0 1 1,0-1-1,0 1 0,0 0 1,-1-1-1,1 1 1,3 4-1,4 6-1,-1 0 1,0 1-1,0 1 0,9 24 0,-5-14 61,-11-20-19,1-1 0,0 0 0,0 1 0,0-1 0,0 0 0,0-1 0,0 1 0,6 4 0,-8-6-17,1-1-1,0 1 1,-1-1 0,1 0-1,0 0 1,-1 1 0,1-1 0,0 0-1,0 0 1,-1 0 0,1 1-1,0-1 1,0 0 0,0 0 0,-1 0-1,1 0 1,0-1 0,1 1-1,-1-1 18,1 1-1,0-1 1,-1 0-1,0 0 0,1 0 1,-1 0-1,0 0 1,1 0-1,-1 0 0,0-1 1,2-1-1,13-20 253,-2 0 0,22-45 0,-28 49-263,1 0-1,1 1 0,0 0 1,2 1-1,0 0 1,1 1-1,16-16 0,-28 31-29,0-1-1,1 1 0,-1-1 1,1 1-1,0 0 0,-1 0 0,1-1 1,0 1-1,0 0 0,0 1 0,0-1 1,0 0-1,0 1 0,0-1 1,0 1-1,0-1 0,0 1 0,0 0 1,0 0-1,0 0 0,0 0 0,0 0 1,0 1-1,0-1 0,0 0 0,0 1 1,0 0-1,0-1 0,0 1 1,0 0-1,0 0 0,-1 0 0,1 0 1,0 1-1,-1-1 0,1 0 0,-1 1 1,1-1-1,-1 1 0,1-1 0,-1 1 1,0 0-1,1 2 0,6 8-16,-2 0 0,1 1 0,-2 0 0,9 25 0,-14-37 20,28 96 57,-28-96-56,0 0-1,0-1 0,0 1 1,0-1-1,0 1 0,1-1 1,-1 1-1,0-1 0,0 1 1,0-1-1,1 1 0,-1-1 1,0 1-1,0-1 0,1 1 1,-1-1-1,0 1 0,1-1 1,-1 1-1,1-1 0,-1 0 1,1 1-1,-1-1 0,0 0 1,1 0-1,-1 1 0,1-1 1,-1 0-1,1 0 0,0 1 1,0-2 0,0 1 0,0-1 1,-1 1-1,1-1 0,0 1 1,0-1-1,-1 0 0,1 1 1,0-1-1,-1 0 0,1 0 1,-1 1-1,1-1 0,-1 0 1,1-1-1,15-40-22,-10 22-615,4-38 1,-6 15-1174</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1.677"/>
    </inkml:context>
    <inkml:brush xml:id="br0">
      <inkml:brushProperty name="width" value="0.05" units="cm"/>
      <inkml:brushProperty name="height" value="0.05" units="cm"/>
    </inkml:brush>
  </inkml:definitions>
  <inkml:trace contextRef="#ctx0" brushRef="#br0">1 141 18212,'23'114'3897,"46"144"-3443,-22-121 317,-46-135-8,-2-8 128,-17-133 1019,-3-43-1273,19 152-553,1-1 0,2 0 0,9-57 0,-8 78-82,0-1 0,1 1-1,0 0 1,1 0 0,0 1-1,1-1 1,0 1 0,7-12-1,-9 18-7,0-1-1,0 0 0,1 1 1,-1 0-1,1 0 0,0 0 1,0 0-1,0 0 0,0 1 0,0 0 1,0 0-1,1 0 0,-1 0 1,1 1-1,-1-1 0,1 1 1,0 1-1,0-1 0,-1 0 1,7 1-1,-5 0-3,1 1 0,-1-1 0,0 1 0,1 0 0,-1 1 0,0 0 0,0 0 1,0 0-1,0 0 0,0 1 0,10 6 0,-14-7 7,1 0 1,0 1-1,-1-1 1,1 1-1,-1-1 1,1 1-1,-1 0 1,0-1-1,0 1 1,-1 0-1,1 0 1,-1 1 0,1-1-1,-1 0 1,0 0-1,0 1 1,0-1-1,-1 1 1,1-1-1,-1 1 1,0-1-1,0 1 1,0 4-1,-2 1 47,0 1-1,-1-1 0,0 0 1,0 0-1,-1 0 0,0-1 1,-1 1-1,0-1 0,0 0 1,0-1-1,-1 1 1,0-1-1,-1 0 0,-8 7 1,9-8 29,0-1 0,0 0 0,-1-1 0,1 1 0,-1-1 0,0 0 0,0-1 0,-1 0 0,1 0 0,-1 0 0,1-1 1,-1 0-1,0-1 0,0 0 0,0 0 0,0 0 0,-9-2 0,15 1-84,1 0 1,0 0-1,-1 0 1,1 0-1,0-1 0,0 1 1,-1-1-1,1 1 0,0-1 1,0 1-1,0-1 1,-1 0-1,1 1 0,0-1 1,0 0-1,0 0 0,0 0 1,0 0-1,1 0 1,-1 0-1,0 0 0,0 0 1,1 0-1,-1-1 1,0 1-1,1 0 0,-1 0 1,1 0-1,0-1 0,-1-2 1,1 2-153,0-1-1,0 0 1,0 1 0,1-1 0,-1 1-1,0-1 1,1 0 0,0 1 0,0-1-1,0 1 1,0 0 0,0-1 0,0 1-1,3-3 1,12-16-1923</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2.674"/>
    </inkml:context>
    <inkml:brush xml:id="br0">
      <inkml:brushProperty name="width" value="0.05" units="cm"/>
      <inkml:brushProperty name="height" value="0.05" units="cm"/>
    </inkml:brush>
  </inkml:definitions>
  <inkml:trace contextRef="#ctx0" brushRef="#br0">0 0 21141,'38'108'5252,"21"87"-5882,-37-119 1061,-13-47-414,1 10 23,3-1 1,17 37-1,-29-72-189,1-7-326,0 0 282,0 0 1,-1-1-1,0 1 0,0 0 1,0 0-1,0-1 0,-1 1 1,0-1-1,0 1 0,0-1 1,0 1-1,-2-9 0,-3-9-986,-10-30-1,9 34-158,-6-30 0,11 43 1070,0-1 0,1 1 0,0 0 0,0-1 0,0 1 0,0-1 0,2-5 0,-1 10 291,-1 0 0,0 0 0,0 0-1,1 1 1,-1-1 0,1 0-1,-1 0 1,1 0 0,-1 1-1,1-1 1,-1 0 0,1 0-1,0 1 1,0-1 0,-1 1-1,1-1 1,0 1 0,1-2-1,0 2 89,-1 0 0,0-1 0,1 1 0,-1 0-1,1 0 1,-1 0 0,1 0 0,-1 0-1,1 1 1,-1-1 0,0 0 0,1 1-1,-1-1 1,1 1 0,-1-1 0,2 2 0,9 3 390,0 0 0,0-1 1,1 0-1,0 0 0,-1-2 1,1 0-1,16 1 0,-26-3-420,0 0-1,-1 0 0,1 0 1,0 0-1,0-1 0,0 1 1,0-1-1,-1 0 0,1 1 1,0-2-1,-1 1 0,1 0 1,0 0-1,-1-1 0,0 1 1,1-1-1,-1 0 1,0 0-1,0 0 0,0 0 1,0 0-1,0 0 0,0-1 1,-1 1-1,1 0 0,-1-1 1,0 0-1,1 1 0,-1-1 1,0 0-1,-1 1 0,1-1 1,0 0-1,-1 0 0,0 0 1,1 0-1,-1 0 0,-1-4 1,1-1 154,0-1 0,0 1 0,-4-17 1,4 23-192,-1 0 0,0-1 0,1 1 0,-1 0 1,0 0-1,0 0 0,0 0 0,0 0 0,0 0 0,-1 0 1,1 0-1,0 0 0,-1 0 0,0 1 0,1-1 0,-1 1 1,0-1-1,0 1 0,-2-2 0,3 3-38,0-1 0,-1 1 1,1 0-1,0 0 0,0-1 0,0 1 0,0 0 0,0 0 1,-1 0-1,1 1 0,0-1 0,0 0 0,0 0 0,0 0 0,0 1 1,0-1-1,-1 1 0,1-1 0,0 1 0,0-1 0,0 1 0,1 0 1,-1-1-1,0 1 0,0 0 0,0 0 0,0 0 0,1-1 1,-1 1-1,0 0 0,1 0 0,-1 0 0,1 0 0,-1 0 0,1 0 1,-1 1-1,1-1 0,-1 2 0,-2 6-28,1-1 0,0 1 0,-2 16 0,0 11-12,0 47 0,4-71 40,1 0 1,0 0-1,1 0 0,0 0 1,0 0-1,2-1 1,7 21-1,-10-30-5,0 0-1,-1 0 1,1 0 0,0 0 0,0-1 0,1 1-1,-1 0 1,0-1 0,0 1 0,1-1 0,-1 1-1,1-1 1,-1 1 0,1-1 0,0 0 0,0 0-1,-1 0 1,1 0 0,0 0 0,0 0 0,0-1-1,0 1 1,0 0 0,0-1 0,0 0-1,0 1 1,0-1 0,0 0 0,1 0 0,-1 0-1,0-1 1,0 1 0,0 0 0,0-1 0,0 1-1,0-1 1,0 0 0,0 0 0,0 1 0,-1-1-1,1-1 1,0 1 0,0 0 0,1-2 0,6-3 18,0-2 0,-1 1 0,0-1 0,0-1 0,-1 1 0,11-17 0,-3-2 26,0-1 1,10-30-1,-23 52-37,0 3 6,7 21-58,-5-3 25,0 0 0,-2 0 0,2 26 0,-3-28 22,0-1 1,0 1-1,2 0 0,-1-1 1,2 1-1,5 14 1,-9-26-2,0 0 1,0-1 0,1 1 0,-1 0-1,1 0 1,-1 0 0,0-1 0,1 1 0,-1 0-1,1 0 1,-1-1 0,1 1 0,0 0-1,-1-1 1,1 1 0,0-1 0,0 1-1,-1-1 1,1 1 0,0-1 0,0 1 0,0-1-1,-1 0 1,1 1 0,0-1 0,0 0-1,0 0 1,0 0 0,0 0 0,0 1-1,-1-1 1,1-1 0,0 1 0,0 0 0,0 0-1,0 0 1,0 0 0,0-1 0,0 1-1,-1 0 1,1-1 0,0 1 0,0 0 0,0-1-1,-1 1 1,1-1 0,0 0 0,-1 1-1,1-1 1,0 1 0,0-3 0,6-3 42,-1-2 0,-1 1 0,1-1 1,4-9-1,-7 12-19,35-63 192,-16 29-132,36-51 0,-56 87-86,0 0-1,0 0 0,0 1 1,1-1-1,0 1 0,-1-1 1,1 1-1,0 0 0,0 0 1,0 0-1,0 0 0,1 1 1,3-2-1,-6 3-1,0 0 0,0-1 0,0 1 0,0 0 0,0 0 0,1 0 0,-1 1 1,0-1-1,0 0 0,0 0 0,0 1 0,0-1 0,0 0 0,0 1 0,0-1 0,0 1 0,1 0 0,0 1-3,0-1 0,0 1 0,-1 0 0,1-1 0,0 1 0,-1 0 0,0 0 0,1 0 0,-1 0-1,1 4 1,3 7-7,-1 0-1,-1 0 0,0 1 0,-1-1 0,0 18 0,3 10 1,-2-18 15,-2-12 4,0 0 0,1 0 0,0 0-1,1 0 1,0 0 0,9 19 0,-12-29-6,1-1 1,-1 1 0,0-1 0,0 1-1,1-1 1,-1 0 0,0 1-1,1-1 1,-1 1 0,0-1 0,1 0-1,-1 1 1,1-1 0,-1 0 0,0 0-1,1 1 1,-1-1 0,1 0-1,-1 0 1,1 0 0,-1 1 0,1-1-1,-1 0 1,1 0 0,-1 0-1,1 0 1,-1 0 0,1 0 0,-1 0-1,1 0 1,-1 0 0,1 0-1,-1 0 1,1-1 0,-1 1 0,1 0-1,-1 0 1,0 0 0,1-1-1,-1 1 1,1 0 0,-1 0 0,1-1-1,-1 1 1,0 0 0,1-1 0,-1 1-1,0-1 1,1 1 0,-1 0-1,0-1 1,0 1 0,1-1 0,-1 1-1,0-1 1,14-28 80,-13 28-79,14-36 76,1 0-1,26-42 1,-32 64-74,0-1 1,1 2-1,1-1 0,0 2 1,1 0-1,0 0 0,20-14 1,-32 26-8,0 0 1,-1 1-1,1-1 0,0 0 1,-1 1-1,1-1 1,0 1-1,0-1 0,0 1 1,0 0-1,-1-1 1,1 1-1,0 0 0,0-1 1,0 1-1,0 0 1,0 0-1,0 0 0,0 0 1,0 0-1,0 0 0,0 0 1,0 0-1,0 0 1,-1 1-1,1-1 0,0 0 1,0 1-1,0-1 1,0 0-1,0 1 0,-1-1 1,1 1-1,0-1 1,0 1-1,-1 0 0,1-1 1,0 1-1,-1 0 1,1-1-1,0 1 0,-1 0 1,1 0-1,-1 0 1,0-1-1,1 1 0,-1 0 1,0 0-1,1 0 1,-1 1-1,3 7-15,-1 0-1,-1 0 1,0 0 0,1 13-1,-1-9 12,1 23 2,-2-23 14,0-1-1,1 1 1,1-1 0,0 0 0,5 16 0,-7-27-10,0-1 1,0 0 0,1 1-1,-1-1 1,0 0 0,0 0 0,0 1-1,0-1 1,0 0 0,1 1-1,-1-1 1,0 0 0,0 0-1,1 1 1,-1-1 0,0 0-1,0 0 1,1 0 0,-1 1-1,0-1 1,1 0 0,-1 0-1,0 0 1,1 0 0,-1 0-1,0 0 1,0 0 0,1 0-1,-1 1 1,0-1 0,1 0-1,-1 0 1,0-1 0,1 1-1,-1 0 1,0 0 0,1 0-1,-1 0 1,0 0 0,1 0-1,-1 0 1,0 0 0,1-1-1,-1 1 1,0 0 0,1 0-1,-1 0 1,0-1 0,0 1-1,0 0 1,1 0 0,-1-1 0,0 1-1,1 0 1,12-17 24,-13 15-22,20-31 22,15-22 48,-31 50-91,0 0 1,-1 1 0,2-1 0,-1 1 0,0 0 0,1 0 0,0 1 0,5-4 0,-9 6-74,0 1 0,1-1 0,-1 1 0,0-1 0,0 1 0,1 0 0,-1 0 0,0-1 0,0 1 0,1 0 0,-1 0 0,0 0 0,1 0 0,-1 1 0,0-1 0,0 0 0,1 0 0,-1 1 0,0-1 0,0 1 0,0-1 0,1 1 0,-1 0 0,0-1 0,0 1 0,0 0 0,0 0 0,0 0 0,0-1 0,0 1 0,-1 0 0,1 0 0,0 0-1,0 1 1,0 0 0,8 14-953</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2:43.501"/>
    </inkml:context>
    <inkml:brush xml:id="br0">
      <inkml:brushProperty name="width" value="0.05" units="cm"/>
      <inkml:brushProperty name="height" value="0.05" units="cm"/>
    </inkml:brush>
  </inkml:definitions>
  <inkml:trace contextRef="#ctx0" brushRef="#br0">37 384 8794,'-25'72'12621,"30"-91"-13124,3-20 325,7-74 0,-13 95 167,2-102 986,-5 104-477,0-1-1,-1 1 0,-1 0 0,-1 0 1,-7-21-1,11 35-374,-1-1 0,0 1-1,0 0 1,-1-1 0,1 1 0,0 0 0,-1 0-1,1 0 1,-1 0 0,0 0 0,-2-2 0,3 3 293,-2 8 176,2 0-597,1 0 0,0 0 1,0-1-1,0 1 0,1 0 1,0 0-1,2 8 0,18 55 28,-11-40 17,44 164 329,-30-99 29,52 131 1,-76-225-378,0 0 1,0 0 0,1 0-1,-1 0 1,1 0 0,-1 0-1,1-1 1,-1 1 0,1 0-1,-1 0 1,1-1 0,0 1-1,-1 0 1,1-1 0,1 2-1,-2-2-3,0 0 0,1-1 1,-1 1-1,0 0 0,0 0 0,1 0 0,-1 0 0,0 0 0,1 0 1,-1 0-1,0-1 0,0 1 0,1 0 0,-1 0 0,0 0 0,0 0 0,0-1 1,1 1-1,-1 0 0,0 0 0,0-1 0,0 1 0,0 0 0,0 0 1,1-1-1,-1 1 0,0 0 0,0 0 0,0-1 0,0 0 0,6-32 529,-5-9-351,-1 0-1,-10-69 1,0-37-145,15 162-129,0-6 63,2 12-8,-2-6 24,0-1-1,0 0 1,2 0-1,0 0 1,10 14-1,-16-25-1,1 0-1,-1-1 1,1 1-1,-1-1 1,1 1 0,-1-1-1,1 1 1,0-1-1,0 0 1,0 0 0,0 0-1,0 0 1,0 0-1,0-1 1,0 1 0,0 0-1,0-1 1,0 0-1,4 1 1,-2-2-3,0 1-1,0-1 1,0 1 0,0-1-1,0 0 1,0-1 0,0 1-1,0-1 1,-1 0 0,4-2 0,6-4-5,0-2 1,-1 1-1,-1-1 1,16-18 0,-21 21 13,0-1 0,0 0 1,-1 0-1,0 0 0,-1 0 0,1-1 1,4-16-1,-8 22 0,0-1-1,0 1 1,0 0-1,0 0 1,-1-1-1,1 1 1,-1 0 0,0 0-1,0-1 1,0 1-1,-1 0 1,1-1 0,-1 1-1,1 0 1,-1 0-1,0-1 1,-1 1-1,1 0 1,0 0 0,-1 0-1,0 1 1,0-1-1,0 0 1,0 0 0,-3-3-1,3 5-2,0-1 0,0 0 0,0 1 0,0 0 0,0-1 0,0 1 0,-1 0 0,1 0 0,0 0 0,-1 0 0,1 1 0,0-1 0,-1 1-1,1-1 1,-1 1 0,1 0 0,-1 0 0,1 0 0,-1 0 0,1 0 0,-1 1 0,1-1 0,-1 1 0,1 0 0,-4 1 0,2 0-6,1 0 0,0 1 0,-1-1 1,1 1-1,0-1 0,1 1 0,-1 0 0,0 0 0,1 0 0,0 1 1,-1-1-1,1 1 0,1-1 0,-1 1 0,-1 4 0,-1 3-2,0 0-1,2 1 0,-1-1 0,1 1 0,1 0 0,0-1 0,1 1 0,0 0 0,2 17 0,-1-23 6,0 0-1,0-1 0,1 1 1,0-1-1,0 1 1,0-1-1,0 0 0,1 0 1,0 0-1,0 0 1,0 0-1,1-1 1,0 1-1,0-1 0,0 0 1,0 0-1,0-1 1,1 1-1,0-1 1,-1 0-1,8 4 0,-2-4-1,0 1 0,1-1 0,-1 0-1,1-1 1,0-1 0,-1 1 0,1-2-1,13 0 1,-3-1-145,0-1-1,0-1 1,26-8 0,4-5 906</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4.045"/>
    </inkml:context>
    <inkml:brush xml:id="br0">
      <inkml:brushProperty name="width" value="0.05" units="cm"/>
      <inkml:brushProperty name="height" value="0.05" units="cm"/>
    </inkml:brush>
  </inkml:definitions>
  <inkml:trace contextRef="#ctx0" brushRef="#br0">0 95 10674,'1'5'4252,"7"-3"-3082,8-5-1904,-2-2 697,0-1-1,0 0 1,0-1-1,21-15 1,-19 11 242,1 1 0,19-8 0,-30 15-62,1 1 1,0 0-1,-1 0 0,1 1 0,0-1 0,0 2 1,0-1-1,0 1 0,12 0 0,5 5 493,0 1 0,0 0-1,0 2 1,30 14 0,-4-1-203,4-3-353,1-1 1,0-3-1,1-3 0,0-2 1,1-2-1,82-1 1,106-11-6,130 2 26,-115 15-98,215 7 10,-245-20-17,327-44 1,-545 44 4,363-45 15,-254 37-9,134 7 0,-201 6-10,-1 2 1,1 3-1,-2 2 1,1 3-1,71 27 1,-69-17-279</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36.950"/>
    </inkml:context>
    <inkml:brush xml:id="br0">
      <inkml:brushProperty name="width" value="0.05" units="cm"/>
      <inkml:brushProperty name="height" value="0.05" units="cm"/>
    </inkml:brush>
  </inkml:definitions>
  <inkml:trace contextRef="#ctx0" brushRef="#br0">274 36 19860,'0'0'1031,"4"-5"2263,-4 5-3253,0 0 1,0 0-1,0 0 0,0 0 1,0-1-1,0 1 1,0 0-1,0 0 1,0 0-1,1 0 1,-1 0-1,0 0 1,0 0-1,0 0 0,0-1 1,0 1-1,0 0 1,0 0-1,1 0 1,-1 0-1,0 0 1,0 0-1,0 0 0,0 0 1,0 0-1,0 0 1,1 0-1,-1 0 1,0 0-1,0 0 1,0 0-1,0 0 1,0 0-1,1 0 0,-1 0 1,0 0-1,0 0 1,0 0-1,0 0 1,0 0-1,0 0 1,1 1-1,-1-1 0,0 0 1,0 0-1,0 0 1,0 0-1,0 0 1,0 0-1,0 0 1,0 0-1,0 0 1,1 1-1,-1 3 37,1 0 0,0 0-1,-1 1 1,0-1 0,0 0 0,0 0 0,-1 1-1,1-1 1,-1 0 0,0 0 0,0 0-1,-1 0 1,1 0 0,-1 0 0,0 0 0,0-1-1,-5 8 1,1-1 20,-1-1 0,-1 1 0,1-1 0,-2-1 0,-13 13 0,11-14 6,0 0-1,0-1 0,-1 0 1,1 0-1,-1-1 1,-1-1-1,1 0 0,-1-1 1,1 0-1,-1-1 0,0 0 1,0-1-1,-20-1 0,28-3-101,3 0-6,1-1 2,-1 0 0,1 1 0,-1-1 0,1 0 0,0 0 0,1 0 0,-1 0 0,1 0 0,0 0 0,0 0 0,0-8 0,2 3 1,-1 1 1,1-1 0,1 1 0,-1-1 0,7-11 0,-5 11 0,0 1 1,1 0-1,0 0 1,0 0-1,1 0 1,0 1-1,0 0 1,1 0-1,0 0 1,0 1 0,13-9-1,-16 14-2,-1-1 0,1 0 0,-1 1-1,1 0 1,0 0 0,-1 0 0,1 0 0,0 0 0,0 1-1,0 0 1,0 0 0,-1 0 0,1 0 0,0 0 0,0 1 0,0 0-1,0 0 1,-1 0 0,1 0 0,-1 0 0,1 1 0,-1 0-1,1 0 1,-1 0 0,0 0 0,4 3 0,6 6-6,0 2 0,0 0 0,-1 0 0,15 22 0,5 5 21,-28-34-11,0-1 0,0-1 0,1 1 0,0-1 0,0 1 0,0-1 0,0-1 0,1 1 0,0-1 0,-1 0 1,1 0-1,0-1 0,1 1 0,-1-1 0,0-1 0,1 1 0,8 0 0,-9-1-5,0 1 0,-1-1 1,0 1-1,1 0 0,-1 0 0,0 1 1,0 0-1,0 0 0,0 0 0,-1 0 0,8 7 1,3 6 797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17.760"/>
    </inkml:context>
    <inkml:brush xml:id="br0">
      <inkml:brushProperty name="width" value="0.025" units="cm"/>
      <inkml:brushProperty name="height" value="0.025" units="cm"/>
    </inkml:brush>
  </inkml:definitions>
  <inkml:trace contextRef="#ctx0" brushRef="#br0">181 117 4452,'-5'-22'9940,"-8"11"-5447,-29 7-1768,39 4-2528,1 1-127,-1-1-1,0 1 0,1 0 0,-1 0 0,1 0 1,0 1-1,-1-1 0,1 1 0,0-1 1,0 1-1,0 0 0,0 0 0,0 0 1,0 0-1,0 0 0,1 0 0,-1 0 1,1 1-1,-2 2 0,-24 50-18,16-21-33,1 0 1,2 0-1,1 1 0,2 0 0,2 0 0,1 0 0,1 0 1,2 1-1,1-1 0,3 0 0,0 0 0,2 0 0,2-1 0,1 0 1,1-1-1,2 0 0,2-1 0,1 0 0,36 53 0,-47-77-36,1 0 0,0-1 0,0 0 0,1 0 0,0-1 0,1 1 0,-1-2 0,1 1 0,11 6 0,-15-11 13,-1 1-1,0-1 1,1 0 0,-1 0-1,0 0 1,1 0-1,-1-1 1,1 1 0,0-1-1,-1 0 1,1 0 0,-1 0-1,1 0 1,-1-1-1,1 1 1,-1-1 0,1 0-1,-1 0 1,1-1-1,-1 1 1,0-1 0,0 1-1,0-1 1,0 0 0,0 0-1,0 0 1,0-1-1,3-2 1,4-6 39,-1-1-1,0 0 1,0-1-1,-2 0 1,1 0-1,-2 0 1,1-1-1,-2 0 1,6-21-1,1-14 64,10-73 0,-22 119-101,10-65 211,-3-1-1,-3-102 1,-4 153-51,-1 1 1,-1-1-1,-1 0 0,0 1 1,-2 0-1,0 0 0,0 0 1,-2 0-1,0 1 0,-1 0 1,0 0-1,-2 1 0,0 0 1,0 1-1,-15-15 0,20 23-120,-1 1 1,0 0-1,0 1 0,-1-1 0,1 1 0,-1 0 1,0 1-1,0 0 0,0 0 0,-1 0 0,1 1 1,-14-3-1,17 5-191,-1 0 1,0 0-1,0 0 0,1 0 1,-1 1-1,0-1 1,1 1-1,-1 0 0,0 1 1,1-1-1,-1 1 0,1 0 1,0 0-1,0 1 1,0-1-1,0 1 0,0 0 1,0 0-1,1 0 1,-1 0-1,-4 7 0,-4 5-2008,2 0-1,-14 26 0,4-2-4856</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1.010"/>
    </inkml:context>
    <inkml:brush xml:id="br0">
      <inkml:brushProperty name="width" value="0.05" units="cm"/>
      <inkml:brushProperty name="height" value="0.05" units="cm"/>
    </inkml:brush>
  </inkml:definitions>
  <inkml:trace contextRef="#ctx0" brushRef="#br0">44 131 11058,'-20'-28'7614,"3"3"-2956,15 24-3687,-1 6 779,2 6-1716,0 0 0,1 0 0,0 0 0,1 0 0,0 0 0,1-1 0,5 18 0,3 28 10,8 101 98,-2 246 0,-17-382 30,1-17 153,0-11 89,-12-159 393,-2-80-652,14 201-143,2-1 1,2 0 0,13-59 0,-13 85-8,2 0 0,12-30-1,-16 44-6,1 1 0,0 0 0,0-1-1,0 1 1,0 1 0,1-1 0,0 0 0,0 1-1,0 0 1,0 0 0,1 0 0,-1 0-1,7-3 1,-8 6-3,-1 0 1,1-1-1,-1 2 1,1-1-1,0 0 0,-1 0 1,1 1-1,0 0 1,0-1-1,0 1 0,-1 0 1,1 1-1,0-1 1,0 0-1,-1 1 0,1-1 1,0 1-1,-1 0 1,1 0-1,0 0 0,-1 0 1,1 1-1,-1-1 0,0 0 1,1 1-1,-1 0 1,0 0-1,0 0 0,0 0 1,0 0-1,0 0 1,-1 0-1,1 0 0,1 4 1,3 3-6,-1 1 0,0-1 0,-1 1 0,0 0 1,-1-1-1,0 2 0,3 17 0,-5-15 10,0 0 0,0 0 1,-1 0-1,-1 0 0,0 0 0,-1-1 0,-5 20 1,6-28 24,-1 0 1,0 1 0,1-1-1,-2 0 1,1 0 0,0 0-1,-1 0 1,0-1 0,0 1 0,-5 5-1,6-7 20,-1 0-1,0-1 1,1 1-1,-1-1 1,0 1-1,0-1 1,0 0-1,0 0 1,0 0-1,0 0 1,0-1-1,0 1 1,0-1 0,0 0-1,0 0 1,-1 0-1,-2 0 1,-5-2-21,0 0 0,0 0 0,1-1 0,-1 0 0,1-1 0,0 0 0,-15-9 0,22 12-538</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246"/>
    </inkml:context>
    <inkml:brush xml:id="br0">
      <inkml:brushProperty name="width" value="0.05" units="cm"/>
      <inkml:brushProperty name="height" value="0.05" units="cm"/>
    </inkml:brush>
  </inkml:definitions>
  <inkml:trace contextRef="#ctx0" brushRef="#br0">9 635 18548,'0'0'4065,"1"2"-2190,13-3-807,-11 1-1013,-1-1-19,1 1 0,-1-1 0,0 1 0,0-1 0,1 0 0,-1 0 0,0 0 0,0 0 0,0 0 0,0 0 0,0 0 0,0-1 1,0 1-1,-1-1 0,1 1 0,0-1 0,-1 0 0,1 0 0,-1 0 0,0 0 0,0 0 0,0 0 0,0 0 0,1-3 0,2-6 117,-1 0 0,-1 0 0,0 0-1,1-15 1,-3 21-124,0 1 0,0-1 1,0 1-1,-1-1 0,1 1 0,-1-1 0,0 1 1,0 0-1,-1 0 0,1-1 0,-1 1 0,0 0 0,-4-7 1,6 11-26,-1-1 1,1 1-1,0-1 1,-1 1-1,1-1 1,-1 1-1,1-1 1,-1 1-1,1-1 1,-1 1-1,1-1 1,-1 1-1,1 0 1,-1-1-1,0 1 1,1 0-1,-1 0 1,1-1-1,-1 1 1,0 0 0,1 0-1,-1 0 1,0 0-1,1 0 1,-1 0-1,0 0 1,1 0-1,-1 0 1,0 0-1,1 0 1,-1 0-1,0 0 1,1 1-1,-1-1 1,0 0-1,1 0 1,-1 1-1,1-1 1,-1 0-1,1 1 1,-1-1-1,0 1 1,1-1 0,-1 2-1,-2 0-2,1 1 1,0 0-1,0 1 1,0-1-1,1 0 0,-1 0 1,-1 5-1,-4 19 1,1-1 1,1 1-1,1 0 0,2 0 0,0 39 0,2-62 0,0-1 1,0 0-1,1 1 0,-1-1 0,1 1 1,-1-1-1,1 1 0,2 4 1,-2-7-6,-1-1 1,1 1 0,-1 0 0,1 0 0,0-1 0,-1 1 0,1-1 0,0 1 0,-1-1 0,1 1 0,0-1-1,0 1 1,0-1 0,-1 1 0,1-1 0,0 0 0,0 0 0,0 1 0,0-1 0,0 0 0,0 0 0,0 0 0,-1 0-1,1 0 1,0 0 0,0 0 0,0 0 0,0 0 0,0-1 0,0 1 0,0 0 0,-1-1 0,1 1 0,0 0-1,0-1 1,0 0 0,15-6-20,-1-2 0,-1 0 0,17-13 0,-15 10 22,31-17 0,-34 23 3,0 0 1,1 1 0,0 0-1,0 1 1,19-2 0,-25 4-5,0 2 0,0-1 0,0 1 0,0 0 0,0 1 0,0 0 0,0 0 1,0 1-1,0 0 0,14 5 0,-19-5 2,0-1 0,0 1 1,-1 0-1,1-1 0,-1 1 1,1 0-1,-1 0 0,0 1 0,0-1 1,0 0-1,0 1 0,0-1 0,0 1 1,-1 0-1,1 0 0,-1-1 0,0 1 1,0 0-1,0 0 0,0 0 0,0 0 1,0 6-1,-1-7 94,-7-6 363,1-1-404,0-1 0,1 0 0,0 0 0,0 0 0,0 0 0,1-1 0,0 0 0,0 0 0,1 0 0,0 0 0,0-1 0,1 1 0,-3-13 0,3 10-41,0 0-1,0 1 1,1-1-1,0 0 0,1 0 1,0 1-1,1-1 1,0 0-1,1 0 1,0 1-1,4-14 1,-5 21-16,-1 0 0,1 0 0,0 0 0,0 0 0,0 0 0,0 0 0,1 0 0,-1 0 0,0 0 0,1 1 0,0-1 0,-1 1 0,1-1 0,0 1 0,0 0 0,-1-1-1,1 1 1,0 0 0,0 0 0,0 0 0,1 0 0,-1 1 0,0-1 0,4 0 0,0 1-6,1 0-1,0 1 1,0 0-1,-1 0 1,1 0-1,10 4 1,-10-2 2,1-1 0,0 0-1,0-1 1,14 1 0,-20-2 7,0 0 0,1 0-1,-1-1 1,0 1 0,0-1 0,0 1 0,0-1 0,0 0-1,0 0 1,0 0 0,0 0 0,0 0 0,0 0 0,0 0-1,0-1 1,-1 1 0,1-1 0,-1 1 0,1-1 0,-1 0-1,2-2 1,1-3 0,0 0-1,-1 0 0,0 0 1,-1-1-1,0 1 0,0-1 1,0 1-1,-1-1 0,1-12 1,-2-1 9,0 0 0,-4-30 1,-1 28 7,0 0 1,-1 1-1,-1-1 0,-1 1 1,-1 1-1,-1-1 0,-16-24 1,25 44-18,0 0 0,0 0 1,-1 1-1,1-1 0,0 0 1,-1 1-1,1-1 0,-1 1 0,1-1 1,-1 1-1,0 0 0,-2-2 1,4 3-4,0 0 0,-1 0 0,1 0 0,0 0 1,-1 0-1,1 1 0,0-1 0,-1 0 0,1 0 0,0 0 1,-1 0-1,1 1 0,0-1 0,-1 0 0,1 0 0,0 0 0,-1 1 1,1-1-1,0 0 0,0 1 0,0-1 0,-1 0 0,1 1 1,0-1-1,0 0 0,0 1 0,0-1 0,-1 0 0,1 1 1,0-1-1,0 0 0,0 1 0,0-1 0,0 0 0,0 1 1,0-1-1,0 1 0,0 8-24,-1 0 0,2 0 0,-1 0 0,3 9 0,12 73 6,4-1 0,46 131 0,-42-166 24,3-2 1,40 63-1,12 22 78,-77-137 60,-5-7-35,-33-63 62,12 26-115,2-2 0,-29-77 0,52 121-56,0 1-1,0 0 1,0 0 0,0-1 0,0 1 0,0 0 0,-1 0-1,1 0 1,0-1 0,0 1 0,0 0 0,0 0 0,0-1-1,0 1 1,0 0 0,0 0 0,1 0 0,-1-1 0,0 1-1,0 0 1,0 0 0,0-1 0,0 1 0,0 0 0,0 0-1,0 0 1,1 0 0,-1-1 0,0 1 0,0 0 0,0 0-1,0 0 1,1 0 0,-1-1 0,0 1 0,0 0 0,0 0-1,1 0 1,-1 0 0,12 0-26,10 8 16,-18-6 9,0-1 0,1 1 1,-1-1-1,0 0 0,0 0 0,1-1 0,-1 1 0,0-1 0,0 0 1,1 0-1,-1 0 0,0-1 0,1 1 0,-1-1 0,0 0 1,0 0-1,0-1 0,1 1 0,-1-1 0,-1 0 0,1 0 1,0 0-1,0-1 0,-1 1 0,0-1 0,1 0 0,-1 0 1,0 0-1,0 0 0,4-7 0,-3 4 4,1-1-1,-1 1 1,-1 0-1,0-1 1,0 0-1,0 0 1,0 0-1,-1 0 1,-1-1-1,1 1 1,-1 0-1,0-1 1,-1 1-1,1-1 1,-2 1-1,1-1 1,-3-9-1,-12-29 31,14 43-30,0 0 0,0 1 0,-1-1 0,1 1 1,0-1-1,-1 1 0,0 0 0,1 0 0,-1 0 0,0 0 1,0 0-1,0 0 0,0 0 0,-4-2 0,5 4-2,1 0 0,-1 0-1,1 0 1,-1 0 0,1 0 0,-1 0-1,1 0 1,-1 0 0,1 0-1,-1 0 1,0 0 0,1 0-1,-1 0 1,1 0 0,-1 1 0,1-1-1,-1 0 1,1 0 0,-1 1-1,1-1 1,0 0 0,-1 1-1,1-1 1,-1 0 0,1 1 0,0-1-1,-1 1 1,1-1 0,0 1-1,-1-1 1,1 1 0,0-1-1,0 1 1,-1-1 0,1 1 0,0 0-1,-5 23-52,5 7 32,1 0-1,2 0 1,1 0 0,1-1 0,1 1 0,17 44 0,-20-66 23,1 1-1,0-1 1,0 1 0,1-1 0,1 0-1,6 8 1,-11-15-2,1 0-1,-1 0 1,1-1 0,0 1-1,0 0 1,0-1-1,0 1 1,0-1 0,0 1-1,1-1 1,-1 0 0,0 0-1,1 0 1,-1 0-1,1-1 1,-1 1 0,1-1-1,-1 1 1,1-1 0,-1 0-1,1 0 1,0 0 0,-1 0-1,1 0 1,-1-1-1,1 1 1,-1-1 0,1 0-1,-1 0 1,3-1 0,4-3-176,0 0 1,0-1 0,-1 0-1,0-1 1,0 0 0,-1 0-1,0-1 1,0 0 0,9-13 0,9-20-1832</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2.980"/>
    </inkml:context>
    <inkml:brush xml:id="br0">
      <inkml:brushProperty name="width" value="0.05" units="cm"/>
      <inkml:brushProperty name="height" value="0.05" units="cm"/>
    </inkml:brush>
  </inkml:definitions>
  <inkml:trace contextRef="#ctx0" brushRef="#br0">0 115 21429,'2'12'517,"0"1"1,0-1 0,1 0 0,0 1 0,1-1 0,7 13 0,4 18-55,4 19-112,1 9-268,4 0 0,44 91 1,-65-155 50,1-1 1,-1 0-1,2 0 1,-1 0-1,1 0 1,-1-1-1,2 1 1,5 4 0,-10-9 653,2-7-552,-1-5-129,1 0 0,-1 0 0,-1 0 0,1-22 0,-6-54 154,1 23-185,3-40-32,0 104-49,1 0 0,-1 1 0,1-1 0,-1 0 1,1 0-1,-1 0 0,1 1 0,-1-1 0,1 0 0,-1 0 0,0 1 1,1-1-1,-1 0 0,0 1 0,1-1 0,-1 1 0,0-1 0,1 0 1,-1 1-1,0-1 0,1 1 0,-1-1 0,0 1 0,0-1 0,0 1 1,0-1-1,1 1 0,14 36-84,-1 0-1,10 41 1,-14-43 90,1-1-1,1-1 1,19 37 0,-30-68-2,0 0 0,0 1 0,0-1 0,0 0 0,1-1 0,-1 1 1,0 0-1,1 0 0,-1-1 0,1 1 0,0 0 0,0-1 1,-1 0-1,1 1 0,0-1 0,0 0 0,0 0 0,0 0 0,0 0 1,4 0-1,-4-1-2,0 0 1,0-1-1,0 0 1,0 0 0,-1 1-1,1-1 1,0 0-1,0 0 1,-1-1-1,1 1 1,-1 0 0,1 0-1,-1-1 1,1 1-1,-1-1 1,0 0-1,0 1 1,0-1 0,0 0-1,0 1 1,0-1-1,0 0 1,0-2-1,9-18 4,-1-1 0,-2 1 0,0-1 0,-2-1-1,0 1 1,-2-1 0,0 0 0,-1-39-1,-4 13 24,-3 0 0,-1 0 0,-14-54 0,5 52-1,8 29-10,1 0 0,1-1 0,-2-27 0,7 48-45,1 7-27,37 128-65,31 93 124,-57-195 8,1-1 0,1 0-1,2-1 1,1 0 0,27 33 0,15 13 42,-57-71-13,-7-5 5,-7-3-35,1 0 0,0-1 0,0 0 0,0-1 0,1 0-1,0-1 1,1 0 0,0 0 0,0-1 0,-8-11 0,-16-20 3,-28-47 1,46 65 3,-47-77 34,60 96-11,6 1-31,3 0-10,1 1 1,-1-1-1,0 1 1,1 1 0,-1-1-1,1 1 1,13 2 0,24-1-33,-22-3-591,41-10 0,-20 0-2407</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3.630"/>
    </inkml:context>
    <inkml:brush xml:id="br0">
      <inkml:brushProperty name="width" value="0.05" units="cm"/>
      <inkml:brushProperty name="height" value="0.05" units="cm"/>
    </inkml:brush>
  </inkml:definitions>
  <inkml:trace contextRef="#ctx0" brushRef="#br0">127 49 19916,'-7'-47'5317,"7"45"-3992,-5 5-397,-4 5-860,0 0-1,1 1 1,0 0 0,0 0-1,1 0 1,0 1 0,1 0 0,0 1-1,1-1 1,-6 16 0,4-9-13,2-1 1,0 1-1,1 1 1,0-1-1,2 0 1,-1 28-1,3-45-55,0 0 0,-1 0-1,1 0 1,0 0-1,0 0 1,0 0-1,0 1 1,0-1 0,0 0-1,0 0 1,0 0-1,0 0 1,0 0-1,0 0 1,0 0-1,0 0 1,0 1 0,0-1-1,0 0 1,0 0-1,1 0 1,-1 0-1,0 0 1,0 0 0,0 0-1,0 0 1,0 0-1,0 0 1,0 1-1,0-1 1,0 0 0,0 0-1,0 0 1,0 0-1,0 0 1,1 0-1,-1 0 1,0 0-1,0 0 1,0 0 0,0 0-1,0 0 1,0 0-1,0 0 1,0 0-1,0 0 1,1 0 0,-1 0-1,0 0 1,0 0-1,0 0 1,0 0-1,0 0 1,0 0-1,0 0 1,0 0 0,0 0-1,1 0 1,-1 0-1,0 0 1,0 0-1,3-1-16,8-2 8,0 0 0,0-1 0,-1 0 0,1-1 0,-1 0 0,13-9 0,31-14 22,-46 25-12,1-1 0,0 1 0,-1 1 0,1 0 0,0 0-1,0 1 1,16-1 0,-23 2-4,1 0 0,-1 0 1,1 1-1,-1-1 0,0 1 0,1-1 0,-1 1 0,0 0 0,1 0 0,-1 0 0,0 0 0,0 0 0,0 1 0,0-1 0,0 1 0,0-1 0,0 1 0,-1 0 0,1-1 0,-1 1 0,1 0 0,-1 0 0,0 0 0,1 0 0,-1 1 0,0-1 0,0 0 0,-1 0 1,1 1-1,0-1 0,-1 0 0,1 1 0,-1-1 0,0 3 0,1 5-8,-1 0 0,0 0 0,-1 0 0,0 1 0,-1-1 0,0-1 0,-1 1 0,0 0 0,0-1 0,-1 1 0,-9 17 0,10-22 49,0 1 1,-1-1 0,1 0 0,-1 1-1,0-2 1,-1 1 0,1 0 0,-1-1-1,0 0 1,0 0 0,0 0 0,0-1-1,-1 0 1,1 0 0,-1 0 0,0-1-1,0 1 1,0-1 0,0-1-1,-7 2 1,11-3-48,1 1-1,-1-1 1,1 0-1,-1 0 0,1 0 1,-1 0-1,1 0 1,-1 0-1,1 0 1,-1-1-1,1 1 0,-1 0 1,1-1-1,0 1 1,-1-1-1,1 1 1,0-1-1,-1 0 0,1 0 1,0 0-1,0 1 1,0-1-1,-1 0 1,1 0-1,0-1 1,0 1-1,1 0 0,-1 0 1,0 0-1,0-1 1,0 1-1,1 0 1,-1-1-1,1 1 0,-1 0 1,1-1-1,0 1 1,-1-1-1,1 1 1,0-1-1,0 1 0,0-1 1,0 1-1,1-3 1,0-5-342,0 0 0,1 0 0,0 1 0,1-1 0,0 1 0,5-10 0,11-23 846</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270"/>
    </inkml:context>
    <inkml:brush xml:id="br0">
      <inkml:brushProperty name="width" value="0.05" units="cm"/>
      <inkml:brushProperty name="height" value="0.05" units="cm"/>
    </inkml:brush>
  </inkml:definitions>
  <inkml:trace contextRef="#ctx0" brushRef="#br0">0 197 22013,'1'7'508,"-1"0"0,1 0-1,1 0 1,-1 0 0,3 7 0,5 19-269,-9-31-235,23 113 184,-19-98-159,1-1-1,1 0 1,0 0 0,16 28 0,-20-41-23,1 1 1,-1-1 0,1 0-1,-1 0 1,1 0 0,0 0-1,0-1 1,6 5 0,-9-7-6,1 1 0,0-1 1,0 1-1,0-1 0,0 0 1,0 0-1,0 0 0,-1 1 1,1-1-1,0 0 0,0 0 1,0 0-1,0 0 0,0 0 1,0 0-1,0-1 0,0 1 1,0 0-1,0 0 0,-1-1 1,1 1-1,0-1 0,0 1 1,0 0-1,-1-1 0,1 0 1,0 1-1,0-1 0,-1 1 1,1-1-1,0 0 0,-1 1 1,1-1-1,-1 0 0,1 0 1,-1 0-1,1 1 0,-1-1 1,0 0-1,1 0 0,-1 0 1,0-1-1,4-8 20,0 0 0,-2-1 0,1 1 1,-1-1-1,-1 0 0,1-13 0,-2-69 110,0 83-120,-11-101 147,12 109-128,2 5-25,3 12-10,8 51-44,9 85 0,-16-90 94,28 110 0,-31-156-31,-3-12-13,-1 0 0,1 1 1,0-1-1,0 0 0,0 1 1,0-1-1,0 0 0,1 0 0,0 0 1,-1 0-1,1 0 0,0-1 0,0 1 1,1 0-1,-1-1 0,5 5 1,-6-7-4,-1 0 1,1 0 0,-1 1-1,1-1 1,-1 0 0,1 0-1,-1 0 1,1 0 0,0 0-1,-1 0 1,1 0 0,-1 0-1,1 0 1,-1 0-1,1 0 1,-1 0 0,1 0-1,-1 0 1,1 0 0,0 0-1,-1-1 1,1 1 0,-1 0-1,1 0 1,-1-1 0,0 1-1,1 0 1,-1-1 0,1 1-1,-1 0 1,0-1 0,1 1-1,-1-1 1,1 1 0,-1-1-1,0 1 1,0-1 0,1 0-1,7-26-38,-6 19 27,6-31 1,-1 0 1,-2-1-1,-2 0 0,-3-52 0,-4 21 48,-21-108-1,-16 18 70,26 109-31,43 166-137,30 99 125,-58-211-62,3 5 9,-1 0 0,1 0 0,0-1 0,1 1 0,5 8-1,-8-14-6,0 0-1,0 0 0,0 0 0,0 0 0,0 0 1,0 0-1,0 0 0,0-1 0,0 1 1,1 0-1,-1-1 0,0 1 0,0-1 0,1 1 1,-1-1-1,0 1 0,1-1 0,-1 0 0,1 0 1,-1 0-1,0 0 0,1 0 0,-1 0 0,1 0 1,-1 0-1,0 0 0,1-1 0,-1 1 0,0-1 1,1 1-1,-1-1 0,0 1 0,0-1 0,2-1 1,37-26 8,9-5 21,-45 30-27,0 2-1,0-1 1,0 0-1,0 1 0,0 0 1,0 0-1,1 0 1,-1 0-1,0 1 0,1-1 1,4 1-1,-7 1-3,0-1 0,0 1-1,0-1 1,0 1 0,0 0-1,0 0 1,0 0 0,0 0-1,0 0 1,-1 1 0,1-1 0,0 0-1,-1 1 1,1-1 0,-1 1-1,0 0 1,1-1 0,-1 1-1,0 0 1,0 0 0,0 0-1,0 0 1,0 0 0,-1 0-1,2 3 1,1 6 24,0 0 1,-1 0-1,1 17 1,-1-8 228,-2 1 0,0-1 1,-6 39-1,4-47-67,0 0 0,-1 0 1,-1 0-1,0-1 0,0 0 0,-1 0 1,-12 19-1,15-27-161,0-1 1,1 1-1,-1-1 0,0 0 1,-1 0-1,1 0 1,0 0-1,-1 0 0,1 0 1,-1 0-1,1-1 0,-1 1 1,0-1-1,0 0 1,1 0-1,-1 0 0,0 0 1,0 0-1,0-1 0,0 1 1,0-1-1,0 0 1,0 0-1,0 0 0,-1 0 1,1 0-1,0-1 0,0 0 1,0 1-1,1-1 1,-1 0-1,0 0 0,-5-3 1,3 1-49,0 0 1,1 0 0,-1 0-1,1 0 1,0-1 0,0 0-1,0 0 1,0 0 0,1 0 0,0-1-1,0 1 1,0-1 0,0 0-1,0 0 1,1 0 0,0 0-1,0 0 1,-1-6 0,3 9-105,0 0 1,0 0-1,-1 0 0,1 0 1,0 0-1,1 0 1,-1 0-1,0 0 1,1 0-1,-1 0 0,1 1 1,-1-1-1,1 0 1,0 0-1,0 0 1,0 0-1,0 1 0,0-1 1,0 0-1,3-2 1,15-12-2099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4.672"/>
    </inkml:context>
    <inkml:brush xml:id="br0">
      <inkml:brushProperty name="width" value="0.05" units="cm"/>
      <inkml:brushProperty name="height" value="0.05" units="cm"/>
    </inkml:brush>
  </inkml:definitions>
  <inkml:trace contextRef="#ctx0" brushRef="#br0">132 52 15531,'-2'-4'744,"-1"0"-1,1 0 0,-1 0 1,0 1-1,0-1 1,0 1-1,0 0 0,-1 0 1,1 0-1,-1 1 0,0-1 1,-7-3-1,9 5-688,0 0-1,1 1 1,-1-1 0,0 0-1,0 1 1,0 0-1,1-1 1,-1 1 0,0 0-1,0 0 1,0 0-1,0 0 1,0 0-1,0 0 1,1 1 0,-1-1-1,0 0 1,0 1-1,0 0 1,1-1 0,-1 1-1,0 0 1,0 0-1,1 0 1,-1 0-1,1 0 1,-1 0 0,1 1-1,0-1 1,-1 0-1,1 1 1,0-1 0,-1 3-1,-2 3-52,0 0 0,1 1 0,0-1 0,0 1 0,1-1 0,0 1 0,0 0 0,1 0-1,0 0 1,0 13 0,1-10 9,1 0-1,0 1 0,1-1 1,0 0-1,0 0 0,1 0 1,5 10-1,-8-18-8,1-1-1,0 0 1,-1 0-1,1 0 1,0-1-1,1 1 0,-1 0 1,0 0-1,0 0 1,1-1-1,-1 1 1,1-1-1,0 1 1,-1-1-1,1 0 1,0 1-1,0-1 1,0 0-1,-1 0 1,1 0-1,0-1 1,1 1-1,-1 0 1,0-1-1,0 1 0,0-1 1,0 0-1,0 0 1,1 0-1,-1 0 1,0 0-1,0 0 1,0 0-1,0-1 1,3 0-1,6-3-1,0-1 0,0 0 0,0 0 0,-1-1 0,14-10 0,6-4 24,-24 17-18,1-1 7,0 0-1,1 1 1,10-5 0,-17 8-13,0 0 1,0-1-1,0 1 1,1 0-1,-1-1 0,0 1 1,0 0-1,0 0 1,0 0-1,0 0 1,0 0-1,1 0 0,-1 0 1,0 0-1,0 1 1,0-1-1,0 0 1,0 1-1,0-1 1,0 1-1,0-1 0,0 1 1,0-1-1,0 1 1,0 0-1,0-1 1,0 1-1,0 0 0,-1 0 1,1 0-1,0 0 1,0 1-1,2 6-13,0 1 0,0 0 0,-1 0-1,-1 0 1,1 0 0,-1 14 0,-1-17 8,1 10 21,0-1 0,-2 1 0,0-1 0,0 1 0,-2-1 0,0 0 0,-1 1 0,0-2 0,-1 1 0,-1 0 0,0-1 0,-13 22 0,18-34-14,0 0 0,0-1 1,0 1-1,-1 0 0,1-1 0,0 1 0,-1-1 1,1 1-1,-1-1 0,1 1 0,-1-1 0,0 0 1,0 0-1,1 0 0,-1 0 0,0 0 1,0-1-1,0 1 0,0 0 0,0-1 0,-3 1 1,3-1-69,1-1-1,-1 1 1,0 0 0,1-1 0,-1 0 0,1 1 0,-1-1-1,0 0 1,1 0 0,-1 0 0,1 0 0,0 0 0,-1 0 0,1 0-1,0 0 1,0-1 0,0 1 0,0 0 0,0-1 0,0 1 0,0-1-1,0 0 1,0 1 0,1-1 0,-1-1 0,-11-32-1584</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5.843"/>
    </inkml:context>
    <inkml:brush xml:id="br0">
      <inkml:brushProperty name="width" value="0.05" units="cm"/>
      <inkml:brushProperty name="height" value="0.05" units="cm"/>
    </inkml:brush>
  </inkml:definitions>
  <inkml:trace contextRef="#ctx0" brushRef="#br0">9 77 22725,'-1'3'1143,"-2"14"-631,1 1 1,0 0-1,2 0 1,1 17-1,10 76-651,-9-91 287,32 207 20,-22-172-134,2 0 0,22 54-1,45 77 199,-81-186-227,0 0 0,0 0 0,0 0 0,1 0-1,-1 0 1,0 0 0,0 0 0,0-1-1,0 1 1,0 0 0,0 0 0,0 0 0,0 0-1,0 0 1,0 0 0,0 0 0,0 0-1,1 0 1,-1 0 0,0 0 0,0 0 0,0-1-1,0 1 1,0 0 0,0 0 0,0 0-1,1 0 1,-1 0 0,0 0 0,0 0 0,0 0-1,0 0 1,0 0 0,0 0 0,0 0-1,1 0 1,-1 0 0,0 0 0,0 0 0,0 1-1,0-1 1,0 0 0,0 0 0,0 0-1,1 0 1,-1 0 0,0 0 0,0 0 0,0 0-1,0 0 1,0 0 0,0 0 0,0 0-1,0 1 1,0-1 0,0 0 0,0 0 0,0 0-1,0 0 1,0 0 0,1 0 0,-1 1 0,1-14 238,-6-29 78,-1 1 0,-2 0 0,-25-74 0,-5-26-201,23 72-142,14 65-18,4 9-16,53 124-105,0-1 196,-54-125-34,0 1 1,0-1-1,0 1 0,0-1 1,0 0-1,1 0 0,0 0 1,-1 0-1,1 0 1,0-1-1,6 4 0,-9-6-1,1 1-1,0-1 1,0 1-1,0-1 0,0 0 1,0 0-1,0 0 1,0 1-1,0-1 1,0 0-1,0 0 0,-1 0 1,1-1-1,0 1 1,0 0-1,0 0 1,0 0-1,0-1 0,1 0 1,0 0-2,0 0 1,-1 0 0,1-1-1,0 1 1,-1 0-1,0-1 1,1 1 0,-1-1-1,0 0 1,0 0-1,0 1 1,1-4-1,6-12 13,-2 0-1,0 0 1,-1-1-1,5-34 1,-6 13 51,0-48 1,-4 82-67,2 7-18,2 3 9,-1 1 0,0 0-1,0 0 1,0 0 0,0 0-1,-1 1 1,0-1 0,-1 1-1,2 9 1,1 1-2,18 90 4,-13-60 51,23 74-1,-24-105-79,-8-16 36,0 0 0,0 0 0,0 0 0,0 0 0,1 0 0,-1 1 0,0-1 0,0 0 0,0 0 0,0 0-1,0 0 1,0 0 0,1 0 0,-1 0 0,0 0 0,0 0 0,0 0 0,0 0 0,1 0 0,-1 0 0,0 0 0,0 0 0,0 0-1,0 0 1,1 0 0,-1 0 0,0 0 0,0 0 0,0 0 0,0 0 0,0 0 0,1 0 0,-1 0 0,0 0 0,0 0-1,0 0 1,0 0 0,0 0 0,1-1 0,-1 1 0,0 0 0,0 0 0,1-2-61,0-1 0,0 1 0,0-1 0,0 1 0,0-1 0,-1 1 0,1-1 0,-1-3 0,4-33-1578,-2-1-1,-2 0 0,-2 0 0,-9-55 0,-41-158-9657,52 249 11200,-15-55-890,-15-74 1462,23 94 2916,-4-55 0,14 64 3054,-3 30-6375,0 0 1,0 0 0,0 0 0,3 11 471,27 181 1568,-15-87-1035,46 172 1,-51-244-778,2 0 0,30 60 1,-40-90 233,-1-7 15,-2-15-349,0 1 0,-2 0 0,0 1 0,-1-1 1,-7-20-1,-3-16-50,4 13-67,-9-42 38,17 72-96,1 0 0,0-1 0,0 1 0,2-22 0,-1 33-19,0 0-1,0-1 1,0 1-1,0 0 1,0 0-1,0-1 1,0 1 0,0 0-1,0 0 1,0-1-1,0 1 1,0 0-1,1 0 1,-1-1 0,0 1-1,0 0 1,0 0-1,0-1 1,0 1-1,1 0 1,-1 0 0,0-1-1,0 1 1,0 0-1,1 0 1,-1 0-1,0 0 1,0-1 0,0 1-1,1 0 1,-1 0-1,0 0 1,0 0-1,1 0 1,-1 0 0,0 0-1,1 0 1,8 7-29,5 13-37,26 64-58,7 15 136,-41-89-2,0 0-1,1-1 0,0 0 0,0 0 0,1 0 0,0-1 0,9 8 1,-16-16-10,0 1 0,0 0 0,0-1 0,-1 1 0,1 0 0,0-1 0,0 1 1,0-1-1,0 0 0,0 1 0,0-1 0,0 0 0,0 1 0,0-1 0,0 0 0,0 0 1,0 0-1,0 0 0,0 0 0,0 0 0,0 0 0,0 0 0,0 0 0,0-1 1,0 1-1,1-1 0,0 0 0,-1 0 0,0 0 1,1 0-1,-1-1 0,0 1 1,0 0-1,0-1 0,0 1 1,0-1-1,0 1 0,-1-1 1,1 1-1,0-1 0,0-2 1,1-6 11,0 0 1,0 0 0,0-21-1,-2 15 10,-1 1-1,-1-1 0,-5-19 1,-1-8 18,8 40-30,1 9-58,16 52-56,-2-11 67,-8-19 40,-3-13 6,0 0 0,0 0 1,1 0-1,13 24 0,-18-39-9,1 1 0,-1 0 0,1-1-1,-1 1 1,1 0 0,0-1-1,-1 1 1,1-1 0,0 1 0,0-1-1,-1 1 1,1-1 0,0 1 0,0-1-1,0 0 1,0 1 0,-1-1 0,1 0-1,0 0 1,0 0 0,0 0-1,0 0 1,0 0 0,0 0 0,0 0-1,0 0 1,-1 0 0,1 0 0,0 0-1,0-1 1,0 1 0,0 0 0,0-1-1,-1 1 1,1-1 0,0 1 0,0-1-1,0 0 1,6-4-2,0 0 0,-1 0 1,9-10-1,-7 6 6,0 3 7,-3 1 0,-1 1-1,1-1 0,-1 1 1,0-1-1,0 0 0,0-1 1,-1 1-1,0-1 0,5-9 1,-4 24-67,2 3-6,1 0 0,14 20 0,-20-30-495,0-5-891,5-10-608</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384"/>
    </inkml:context>
    <inkml:brush xml:id="br0">
      <inkml:brushProperty name="width" value="0.05" units="cm"/>
      <inkml:brushProperty name="height" value="0.05" units="cm"/>
    </inkml:brush>
  </inkml:definitions>
  <inkml:trace contextRef="#ctx0" brushRef="#br0">0 6 17260,'0'0'102,"0"0"-1,0 0 1,0-1 0,0 1 0,0 0 0,0 0 0,0 0 0,0 0-1,0-1 1,0 1 0,0 0 0,0 0 0,0 0 0,0 0 0,0 0-1,0-1 1,0 1 0,0 0 0,0 0 0,1 0 0,-1 0 0,0 0-1,0-1 612,0 1-611,1 0 0,-1-1 0,0 1 0,0 0 0,0 0 0,0 0 0,0 0-1,1 0 1,-1 0 0,0 0 0,0 0 0,0 0 0,0 0 0,1 0-1,-1 0 1,0 0 0,0 0 0,0 0 0,0 0 0,0 0 0,1 0-1,-1 0 1,6 10 1034,3 19-1205,4 31 508,114 469 1472,-124-519-1902,2 8 21,0 0 0,2 0 1,0-1-1,1 0 0,11 17 1,-19-33-13,0 0 1,0-1-1,1 1 1,-1-1 0,0 1-1,1-1 1,-1 1-1,0 0 1,1-1-1,-1 0 1,1 1 0,-1-1-1,1 1 1,-1-1-1,1 1 1,-1-1 0,1 0-1,0 1 1,-1-1-1,1 0 1,0 0-1,-1 1 1,1-1 0,-1 0-1,1 0 1,0 0-1,-1 0 1,2 0 0,-1-1 3,-1 1 1,1-1 0,0 0 0,-1 1 0,1-1 0,-1 0-1,1 0 1,-1 0 0,0 0 0,1 0 0,-1 1 0,0-1 0,1 0-1,-1 0 1,0 0 0,0-2 0,2-48 492,-2 50-498,-5-54 135,-3-1 0,-1 2 0,-3-1 0,-25-65 0,24 82-146,15 47-19,-2-9 9,6 18-4,1-1-1,0 0 1,1 0-1,1 0 1,1-1-1,0 0 1,21 24-1,-29-38 10,-1 0 0,1-1 0,0 1 0,0 0 0,0-1-1,0 1 1,0-1 0,1 0 0,-1 1 0,0-1 0,1 0 0,-1 0 0,1-1 0,-1 1 0,1 0 0,-1-1-1,1 0 1,-1 1 0,1-1 0,3 0 0,-2-1-2,-1 0-1,0 0 1,1 0 0,-1-1-1,0 1 1,0-1-1,0 0 1,0 0 0,0 0-1,0 0 1,-1 0 0,1 0-1,3-4 1,0-2 6,1-1 0,-1 1 0,-1-1 0,0 0 0,0 0 0,-1 0 0,0 0 0,0-1-1,2-13 1,-4 16 11,-1-1 0,0 1-1,-1-1 1,0-8-1,0 15-8,0-1-1,0 1 1,0-1-1,-1 1 0,1-1 1,0 1-1,0-1 1,-1 1-1,1 0 1,-1-1-1,1 1 1,-1-1-1,0 1 1,0 0-1,1 0 1,-1-1-1,0 1 0,0 0 1,0 0-1,0 0 1,-1 0-1,1 0 1,0 0-1,0 1 1,0-1-1,-1 0 1,-1 0-1,2 0-2,1 1 0,-1 0 0,0 0 0,1 0 0,-1 0-1,0 0 1,1 0 0,-1 0 0,0 1 0,1-1 0,-1 0 0,0 0 0,1 0-1,-1 1 1,1-1 0,-1 0 0,0 1 0,1-1 0,-1 0 0,1 1 0,-1-1-1,1 1 1,-1-1 0,1 1 0,-1 0 0,-9 21 47,4 25-33,6-20-30,1 1 0,8 39 0,-7-51 10,2 0 1,0-1-1,1 1 0,1-1 1,10 21-1,-14-33 4,0 0 0,0 0 0,0 0 0,0-1 0,0 1 0,1 0 0,-1-1 0,1 0 0,0 1 0,0-1 0,0 0 0,0-1 1,0 1-1,0 0 0,0-1 0,1 0 0,-1 0 0,1 0 0,-1 0 0,1 0 0,-1-1 0,4 1 0,-4-1-22,0 0 0,0-1 0,0 1 1,0-1-1,0 1 0,0-1 0,0 0 0,-1 0 1,1 0-1,0 0 0,0-1 0,-1 1 0,1-1 1,-1 0-1,0 0 0,1 1 0,-1-2 0,0 1 1,0 0-1,0 0 0,0 0 0,-1-1 0,1 1 1,-1-1-1,3-5 0,-3 6-87,-1 0-1,1 0 1,-1 1-1,1-1 1,-1 0-1,0 0 1,0 0-1,1 0 1,-1 0-1,-1 0 1,1-2-1,-10-26-1687</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1:46.568"/>
    </inkml:context>
    <inkml:brush xml:id="br0">
      <inkml:brushProperty name="width" value="0.05" units="cm"/>
      <inkml:brushProperty name="height" value="0.05" units="cm"/>
    </inkml:brush>
  </inkml:definitions>
  <inkml:trace contextRef="#ctx0" brushRef="#br0">16 15 24093,'-9'-7'968,"2"0"1113</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094"/>
    </inkml:context>
    <inkml:brush xml:id="br0">
      <inkml:brushProperty name="width" value="0.05" units="cm"/>
      <inkml:brushProperty name="height" value="0.05" units="cm"/>
    </inkml:brush>
  </inkml:definitions>
  <inkml:trace contextRef="#ctx0" brushRef="#br0">295 21 14747,'-1'-1'361,"0"-1"0,0 0 0,-1 1 0,1-1 0,0 1-1,-1 0 1,1 0 0,-1-1 0,0 1 0,1 0 0,-1 0 0,0 1-1,0-1 1,1 0 0,-1 0 0,0 1 0,0-1 0,-4 1 0,2-1-102,-1 1 1,1 1-1,-1-1 1,1 1-1,-1-1 1,1 1-1,0 1 1,-5 1-1,-6 3-9,0 1-1,1 0 0,-22 17 0,25-16-196,0 1-1,2 1 1,-1-1 0,1 1-1,0 1 1,1 0 0,0 0-1,-10 21 1,11-17-42,0 0 0,1 0 0,0 0 0,2 1 0,0 0 0,-4 31 0,7-43-11,1-1 0,0 0 0,0 1 0,0-1 0,0 0 0,0 1 0,1-1 0,0 1 0,-1-1 1,1 0-1,0 0 0,1 0 0,-1 0 0,0 1 0,1-2 0,0 1 0,0 0 0,0 0 0,0 0 0,0-1 0,5 5 0,-3-5-3,0 0 0,0 0-1,0 0 1,0 0 0,1 0-1,-1-1 1,1 0 0,-1 0-1,1 0 1,-1-1 0,1 1-1,-1-1 1,1 0-1,0-1 1,6 0 0,0-1 37,0 0 1,0-1-1,-1 0 0,0 0 1,1-2-1,-1 1 0,-1-1 1,1 0-1,-1-1 1,0 0-1,0-1 0,0 0 1,-1 0-1,0-1 1,-1 0-1,1 0 0,-2 0 1,1-1-1,-1 0 0,0-1 1,-1 0-1,6-15 1,-10 22 35,0 0 0,0 0 0,-1 1 0,1-1 1,-1 0-1,0 0 0,0 0 0,0 0 0,0 0 1,0 0-1,0 0 0,-1 0 0,0 0 0,1 1 1,-1-1-1,0 0 0,-1 0 0,1 1 0,0-1 1,-1 1-1,1-1 0,-1 1 0,0-1 0,0 1 1,0 0-1,0 0 0,0 0 0,-4-2 0,1 0-22,0 1 0,-1 0 0,0 0-1,0 1 1,0-1 0,0 1 0,0 1-1,0-1 1,0 1 0,-1 0 0,1 1-1,-7-1 1,11 1-44,1 0-1,-1 1 0,0-1 1,1 0-1,-1 1 1,1-1-1,-1 1 0,1-1 1,-1 1-1,1 0 1,-1 0-1,1-1 0,0 1 1,-2 2-1,2-3-11,1 0 1,0 1-1,-1-1 0,1 0 0,0 1 1,-1-1-1,1 1 0,0-1 0,-1 1 0,1-1 1,0 1-1,0-1 0,0 1 0,0-1 1,-1 1-1,1-1 0,0 1 0,0-1 1,0 1-1,0-1 0,0 1 0,0-1 0,0 1 1,0-1-1,0 1 0,1-1 0,-1 1 1,0-1-1,0 1 0,0-1 0,1 1 0,-1-1 1,0 1-1,0-1 0,1 0 0,-1 1 1,0-1-1,1 1 0,-1-1 0,1 0 1,-1 1-1,0-1 0,1 0 0,0 1 0,0-1-106,1 1-1,-1-1 1,0 0-1,1 1 1,-1-1-1,0 0 0,1 0 1,-1 0-1,0 0 1,1 0-1,-1-1 1,0 1-1,1 0 0,-1-1 1,0 1-1,0 0 1,1-1-1,-1 0 1,0 1-1,0-1 0,2-1 1,19-13-2048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21.828"/>
    </inkml:context>
    <inkml:brush xml:id="br0">
      <inkml:brushProperty name="width" value="0.025" units="cm"/>
      <inkml:brushProperty name="height" value="0.025" units="cm"/>
    </inkml:brush>
  </inkml:definitions>
  <inkml:trace contextRef="#ctx0" brushRef="#br0">321 63 3299,'0'0'9043,"-6"-1"-7793,-6 0-216,-2 0 257,0 0-1,0 0 0,-28 4 1,36-2-1206,0 1 0,0 0 0,1 0 0,-1 0 0,0 0 1,1 1-1,-1 0 0,1 0 0,0 0 0,0 1 0,0 0 0,-8 9 0,-1 2 39,0 1-1,1 1 0,0 0 0,2 1 1,0 0-1,1 1 0,0 0 0,2 0 0,1 1 1,0 0-1,1 0 0,1 1 0,1 0 1,1 0-1,1 0 0,1 0 0,1 0 1,0 1-1,2-1 0,0 0 0,2 0 0,0 0 1,8 22-1,-6-22-73,81 236 229,-75-228-279,2-1-1,0 0 1,2-1-1,1 0 1,1-2-1,33 37 1,-46-57 19,0-1 0,0 1 0,1-1 1,0 0-1,-1 0 0,1-1 0,1 0 1,-1 0-1,0 0 0,1-1 1,-1 0-1,1 0 0,10 1 0,-6-2 18,1-1-1,0 0 0,-1 0 0,1-1 0,-1-1 0,1 0 0,14-5 0,9-5 11,-1-2 1,0-1-1,59-38 0,2-3 26,-3-4 0,114-97 0,-196 148-72,19-17 41,-1 0 0,41-50 0,-62 66-33,0 0 0,-1 0 1,0 0-1,-1-1 0,0 0 0,0 0 0,-1 0 1,-1 0-1,0-1 0,0 1 0,-1-1 1,-1 0-1,1-12 0,-3 7 185,0 0-1,-1 0 1,0 1-1,-1-1 1,-1 1-1,-1-1 1,0 1-1,-1 0 1,-1 1-1,-1 0 1,0 0-1,0 0 1,-17-20-1,11 19 72,0 1 1,-1 0-1,0 1 0,-2 1 0,1 0 1,-2 1-1,1 1 0,-2 1 0,1 0 0,-34-11 1,1 3-356,-2 2 0,-87-15 0,109 27-1652,0 1 0,0 2-1,-45 3 1,16 8-4077</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0.482"/>
    </inkml:context>
    <inkml:brush xml:id="br0">
      <inkml:brushProperty name="width" value="0.05" units="cm"/>
      <inkml:brushProperty name="height" value="0.05" units="cm"/>
    </inkml:brush>
  </inkml:definitions>
  <inkml:trace contextRef="#ctx0" brushRef="#br0">162 0 20684,'-7'17'565,"0"1"-1,2-1 1,0 1-1,1 0 1,0 0-1,-1 29 1,-10-41 1147,7-1-1639,4-4-49,0 1 0,0 1 0,0-1 0,1 0 0,-1 1-1,1 0 1,0 0 0,0 0 0,0 0 0,0 0 0,0 0-1,1 1 1,-3 4 0,-2 7 29,0 1 1,1 0-1,1 0 0,-4 23 1,-6 69 25,13-95-70,2-10-3,-3 9-10,3-12 5,1 0 0,-1 1 0,0-1 1,0 0-1,0 0 0,0 1 0,0-1 0,0 0 1,1 0-1,-1 0 0,0 1 0,0-1 0,0 0 1,1 0-1,-1 0 0,0 0 0,0 0 1,0 1-1,1-1 0,-1 0 0,0 0 0,0 0 1,1 0-1,-1 0 0,0 0 0,0 0 0,1 0 1,-1 0-1,0 0 0,0 0 0,1 0 1,-1 0-1,0 0 0,0 0 0,1 0 0,-1 0 1,0 0-1,0 0 0,1 0 0,-1-1 0,0 1 1,0 0-1,1 0 0,-1 0 0,0 0 1,0 0-1,0-1 0,1 1 0,94-55 122,-89 51-110,0 1 1,0 0-1,1 0 0,-1 1 1,1 0-1,-1 0 0,1 1 1,-1-1-1,8 1 1,-11 1-10,0 0 0,0 0 0,0 0 0,0 0 0,0 1 1,0-1-1,0 1 0,0 0 0,0 0 0,0 0 0,0 0 0,-1 1 1,1-1-1,0 1 0,-1 0 0,0-1 0,1 1 0,-1 0 1,0 1-1,0-1 0,0 0 0,3 4 0,-2 0-139,1 0-1,-1 0 1,0 0-1,3 10 1,-1 2-1114</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151"/>
    </inkml:context>
    <inkml:brush xml:id="br0">
      <inkml:brushProperty name="width" value="0.05" units="cm"/>
      <inkml:brushProperty name="height" value="0.05" units="cm"/>
    </inkml:brush>
  </inkml:definitions>
  <inkml:trace contextRef="#ctx0" brushRef="#br0">145 35 16756,'4'-5'975,"1"0"1,0 1-1,0-1 1,8-5-1,-12 10-883,0-1 0,0 0 0,-1 1 0,1-1 0,0 1 0,0-1 0,0 1 0,0 0 0,-1-1 0,1 1 0,0 0 0,0 0 0,0 0 0,0-1 0,0 1 0,0 0 0,0 0 0,0 0 0,0 0 0,0 1 0,-1-1 0,1 0 0,0 0 0,0 0 0,0 1 0,0-1 0,0 1 0,0-1-1,-1 0 1,1 1 0,0 0 0,0-1 0,-1 1 0,1-1 0,0 1 0,-1 0 0,1-1 0,0 1 0,-1 0 0,1 0 0,-1 0 0,0-1 0,1 3 0,1 3 88,0 0 0,-1 0 0,1 0 0,-2 0 0,1 1 0,-1-1 0,0 0-1,0 1 1,0-1 0,-3 11 0,-3 11 54,-9 26 0,3-16-135,-24 52 1,30-76-79,-2 0 1,1-1-1,-2 0 1,0 0 0,0-1-1,-21 20 1,27-29-9,1-1 1,-1 0-1,-1 0 1,1 0-1,0 0 1,0-1-1,-1 1 1,1-1-1,-1 0 1,-6 1 0,9-2-9,0 0 0,0 1 1,0-1-1,0 0 1,0 0-1,0 0 0,0-1 1,0 1-1,0 0 1,0 0-1,1-1 0,-1 1 1,0 0-1,0-1 1,0 1-1,0-1 0,0 1 1,0-1-1,1 1 1,-1-1-1,0 0 0,0 1 1,1-1-1,-1 0 1,0 1-1,1-1 1,-1 0-1,1 0 0,-1 0 1,1 0-1,-1 0 1,1 0-1,0 0 0,0 1 1,-1-1-1,1 0 1,0 0-1,0 0 0,0 0 1,0 0-1,0 0 1,0 0-1,0-2 1,1 1-4,-1 1 0,0-1 0,1 0 0,-1 0 0,1 1 0,-1-1 0,1 0 0,0 1 1,0-1-1,0 1 0,0-1 0,0 1 0,0-1 0,0 1 0,0 0 0,1 0 1,-1-1-1,0 1 0,1 0 0,-1 0 0,1 0 0,-1 1 0,1-1 0,0 0 1,-1 0-1,1 1 0,0-1 0,-1 1 0,4-1 0,6-1-7,1 0 1,-1 1-1,16 0 0,-23 1 3,79 4 6,-66-1-90,1-2 0,-1 0 1,1-1-1,-1-1 0,1 0 1,26-6-1,-23-3-946,-4-3-617</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3:41.528"/>
    </inkml:context>
    <inkml:brush xml:id="br0">
      <inkml:brushProperty name="width" value="0.05" units="cm"/>
      <inkml:brushProperty name="height" value="0.05" units="cm"/>
    </inkml:brush>
  </inkml:definitions>
  <inkml:trace contextRef="#ctx0" brushRef="#br0">0 325 16444,'0'0'129,"0"1"1,0 0-1,0-1 1,0 1 0,0-1-1,1 1 1,-1-1-1,0 1 1,0-1 0,0 1-1,0-1 1,1 1-1,-1-1 1,0 1 0,0-1-1,1 0 1,-1 1-1,0-1 1,1 1 0,-1-1-1,0 0 1,1 1-1,-1-1 1,1 0 0,-1 1-1,1-1 1,10-6 2975,5-20-1422,-16 25-1721,6-12 316,0 0-1,-2-1 0,0 0 0,0 0 1,2-26-1,-3 19-80,13-153 504,-16 174-701,0 0 0,0 0 1,0 0-1,0 0 0,0 0 0,0 0 0,0 0 0,0 0 0,0 1 0,0-1 1,0 0-1,0 0 0,1 0 0,-1 0 0,0 0 0,0 0 0,0 0 0,0 0 1,0 0-1,0 0 0,0 0 0,0 0 0,0 0 0,0 0 0,1 1 1,-1-1-1,0 0 0,0 0 0,0 0 0,0 0 0,0 0 0,0 0 0,0 0 1,0 0-1,1 0 0,-1 0 0,0 0 0,0 0 0,0 0 0,0 0 0,0-1 1,0 1-1,0 0 0,0 0 0,0 0 0,1 0 0,-1 0 0,0 0 0,0 0 1,0 0-1,0 0 0,0 0 0,0 0 0,0 0 0,0-1 0,5 15 0,26 195 79,-2-11 30,-22-166-93,1 0 0,1-1 0,2 0 0,15 30 0,-25-58-30,0 0 0,1 0 0,-1 0 0,1 0 0,-1 0 0,1-1 0,0 1-1,0-1 1,0 1 0,1-1 0,-1 0 0,0 0 0,1 0 0,4 3 0,-6-5-45,0 0-1,-1 0 1,1 0-1,0 0 1,-1-1-1,1 1 1,0 0 0,-1 0-1,1-1 1,-1 1-1,1 0 1,-1-1-1,1 1 1,-1 0-1,1-1 1,-1 1-1,1-1 1,0 0 0</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747"/>
    </inkml:context>
    <inkml:brush xml:id="br0">
      <inkml:brushProperty name="width" value="0.05" units="cm"/>
      <inkml:brushProperty name="height" value="0.05" units="cm"/>
    </inkml:brush>
  </inkml:definitions>
  <inkml:trace contextRef="#ctx0" brushRef="#br0">14 8 20636,'-5'-7'5762,"-4"26"-5178,16 6-184,7 13-312,9 6-24,9 8-32,4 1-16,6 1 16,2-3-24,-3-7-8,-5-6 16,-8-10 32,-10-6-48,-6-12-1000,0-3-489</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3.963"/>
    </inkml:context>
    <inkml:brush xml:id="br0">
      <inkml:brushProperty name="width" value="0.05" units="cm"/>
      <inkml:brushProperty name="height" value="0.05" units="cm"/>
    </inkml:brush>
  </inkml:definitions>
  <inkml:trace contextRef="#ctx0" brushRef="#br0">1 628 21861,'0'0'1000,"8"-17"216,13-27-384,6-19-280,10-32-55,1-8-33,1-1-200,-3 15-112,-8 31-112,-3 16 0,-8 30-56,-3 12-24,-3 16-336,-4 8-272,-2 15-785,-5-6 4130</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229"/>
    </inkml:context>
    <inkml:brush xml:id="br0">
      <inkml:brushProperty name="width" value="0.05" units="cm"/>
      <inkml:brushProperty name="height" value="0.05" units="cm"/>
    </inkml:brush>
  </inkml:definitions>
  <inkml:trace contextRef="#ctx0" brushRef="#br0">13 212 19364,'-9'9'4657,"6"-34"-3961,12-3 8,1-3 33,6-1 15,1 4-128,4 5-368,2 2-104,3 7-112,1 2-24,-1 7-304,-5 3-376,-7 2-913</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4.479"/>
    </inkml:context>
    <inkml:brush xml:id="br0">
      <inkml:brushProperty name="width" value="0.05" units="cm"/>
      <inkml:brushProperty name="height" value="0.05" units="cm"/>
    </inkml:brush>
  </inkml:definitions>
  <inkml:trace contextRef="#ctx0" brushRef="#br0">1 18 24485,'0'0'2329,"2"0"-2257,31 0-72,-12-1-32,9-1 32,3 0-16,7-1 0,4 1 16,9 0-112,1 2-480,-5-2-817,-7-1-223</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5.513"/>
    </inkml:context>
    <inkml:brush xml:id="br0">
      <inkml:brushProperty name="width" value="0.05" units="cm"/>
      <inkml:brushProperty name="height" value="0.05" units="cm"/>
    </inkml:brush>
  </inkml:definitions>
  <inkml:trace contextRef="#ctx0" brushRef="#br0">501 25 20972,'-24'3'169,"2"1"0,-1 1 0,0 1 0,1 1 0,0 2 0,1 0 0,0 0-1,0 2 1,1 1 0,1 1 0,-24 19 0,23-15-6,0 1 0,2 1 0,0 1 0,1 0 0,1 2 0,1 0 0,1 0 0,1 1 0,-17 43 0,21-42-172,2 0 0,0 0 0,2 0-1,1 1 1,1 0 0,1-1 0,1 1 0,1 0 0,1 0-1,1 0 1,2 0 0,0-1 0,14 45 0,-8-43-2,0-1 0,1 0 0,2 0 0,1-1 0,0-1 1,2 0-1,1-1 0,0-1 0,2-1 0,0 0 1,1-1-1,33 23 0,-20-19-1,1-1 0,50 22 0,-68-36 3,1-1 1,0-1 0,0-1 0,1 0 0,0-1 0,-1-1 0,31 1 0,-40-4 0,-1 0 1,0-1-1,0 0 1,0 0-1,0-1 1,0 0 0,0 0-1,0-1 1,-1 0-1,1 0 1,11-8-1,-9 4 20,0 0-1,-1 0 1,0-1-1,0 0 1,-1 0-1,0-1 1,6-10-1,5-14 127,-1 0-1,-1-1 1,16-57 0,-26 75-73,37-125 555,33-191 1,-67 286-526,-3-1 0,-1 0 0,-2-64 0,-3 104-35,-1 0 1,0 0-1,0 0 1,0 0-1,-1 0 1,0 0-1,0 0 1,-1 0-1,0 1 1,0-1-1,-1 1 1,1 0-1,-1 0 1,-1 0-1,1 1 1,-9-8-1,6 7 37,0 1-1,-1 0 1,0 1-1,0 0 0,0 0 1,0 1-1,-1 0 1,0 0-1,1 1 0,-1 0 1,0 0-1,-11 0 0,-21 1 75,-1 1-1,-61 8 1,67-4-350,-1-1-1,1-2 1,-65-6 0,90 4-59,0-2 0,1 1 0,-19-8 0,21 6 32,0 0 0,0-1 0,-10-8 0</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715"/>
    </inkml:context>
    <inkml:brush xml:id="br0">
      <inkml:brushProperty name="width" value="0.05" units="cm"/>
      <inkml:brushProperty name="height" value="0.05" units="cm"/>
    </inkml:brush>
  </inkml:definitions>
  <inkml:trace contextRef="#ctx0" brushRef="#br0">161 15 24205,'-3'-1'203,"1"-1"-1,-1 0 1,1 1-1,-1 0 1,1-1 0,-1 1-1,0 0 1,1 0-1,-1 1 1,0-1 0,0 0-1,0 1 1,0 0-1,0 0 1,0 0-1,1 0 1,-7 1 0,6 0-133,-1 0 0,0 1 0,1-1 1,0 1-1,-1 0 0,1 0 1,0 0-1,0 0 0,0 1 0,0-1 1,0 1-1,1 0 0,-4 3 1,-1 4-63,0 1 0,1 0 1,0 0-1,0 1 1,1 0-1,1 0 1,0 0-1,1 0 1,0 1-1,0-1 0,0 26 1,2-4-20,1 0 1,2 1-1,7 37 0,-7-58 11,1 0 0,0 0 0,6 17 0,-9-31 0,0 1 0,1 0 0,-1-1-1,0 1 1,0-1 0,1 1 0,-1 0-1,0-1 1,1 1 0,-1-1 0,0 1 0,1-1-1,-1 1 1,1-1 0,-1 1 0,1-1-1,-1 0 1,1 1 0,-1-1 0,1 0 0,-1 1-1,1-1 1,-1 0 0,1 1 0,0-1-1,-1 0 1,1 0 0,0 0 0,0 0-1,0-1 1,0 1-1,0 0 1,0-1-1,0 1 1,-1-1-1,1 0 1,0 1-1,0-1 1,-1 0-1,1 1 1,0-1-1,-1 0 1,1 0-1,-1 0 1,1 0-1,17-40 9,-18 40-6,13-51 34,-11 38-19,1 1 0,0 0 1,9-21-1,-12 34-17,0 0 0,0-1 0,1 1 0,-1 0-1,0 0 1,0 0 0,0 0 0,0-1 0,0 1 0,0 0 0,0 0-1,1 0 1,-1 0 0,0 0 0,0-1 0,0 1 0,0 0-1,1 0 1,-1 0 0,0 0 0,0 0 0,0 0 0,1 0 0,-1 0-1,0 0 1,0 0 0,0 0 0,1 0 0,-1 0 0,0 0-1,0 0 1,0 0 0,1 0 0,-1 0 0,0 0 0,0 0 0,0 0-1,1 0 1,-1 0 0,8 8-15,4 13-21,-12-20 35,49 104-80,53 102 105,-93-193-12,12 21 14,-20-33-21,0 0-1,0 0 0,0 1 0,-1-1 0,1 0 0,0 0 0,-1 0 1,0 1-1,1-1 0,-1 0 0,0 1 0,0-1 0,-1 3 1,1-4-1,0-1 1,-1 1-1,1 0 1,-1 0-1,1 0 1,-1-1-1,0 1 1,1 0-1,-1 0 1,0-1-1,1 1 1,-1-1-1,0 1 1,0-1-1,1 1 1,-1-1 0,0 1-1,0-1 1,0 1-1,0-1 1,0 0-1,0 0 1,-1 1-1,-22 1 195,21-2-176,-20-1 116,-1-1-1,1 0 1,0-2-1,-26-8 0,43 11-282,18-3 56,-4 1 83,-1-1 0,0 0 0,0 0-1,0 0 1,-1-1 0,1 0 0,-1-1 0,0 1-1,-1-1 1,1 0 0,5-10 0,24-38 20,-2-2 0,47-114 0,-72 148-8,0 0 1,-2 0-1,-1-1 0,0 0 0,-2 0 1,0-1-1,-2 1 0,0 0 0,-2-1 1,-4-27-1,5 49 0,0 6-30,2 9 14,1 1 0,0-1 0,0 0 0,1 0 0,1-1 0,6 14 0,4 3 18,26 40 1,-39-66-9,0 0 1,1 0-1,-1 0 0,1 0 0,0-1 1,0 1-1,3 2 0,-6-5-1,1 1-1,0-1 0,-1 1 0,1-1 1,0 0-1,0 1 0,0-1 0,-1 0 0,1 0 1,0 1-1,0-1 0,0 0 0,-1 0 1,1 0-1,0 0 0,0 0 0,0 0 1,0 0-1,0 0 0,-1-1 0,1 1 1,0 0-1,0 0 0,0-1 0,-1 1 1,1 0-1,0-1 0,-1 1 0,1-1 0,0 1 1,-1-1-1,1 1 0,0-1 0,-1 0 1,1 1-1,-1-1 0,1-1 0,2-4 3,0-1-1,0 1 1,-1-1-1,0 0 0,-1 0 1,1 0-1,-1 0 1,-1 0-1,1 0 1,-1 0-1,-1-10 0,1-2 6,-2-104 17,8 142-86,-2-8 46,17 85-55,-16-69 75,0-1 0,1 0-1,2 0 1,11 26 0,-18-49-4,0-1 0,1 0 0,-1 0 0,0 0 0,1 0 0,-1 0 0,1 0 0,-1 0 0,1-1 0,0 1 0,4 2 0,-5-3 0,-1-1-1,1 0 1,0 0-1,0 0 1,-1 0-1,1 1 1,0-1-1,0 0 1,0 0-1,-1-1 1,1 1-1,0 0 1,0 0-1,0 0 1,-1 0-1,1-1 1,0 1-1,0 0 1,-1-1-1,1 1 1,0-1-1,-1 1 1,1 0-1,0-1 1,-1 0-1,1 1 1,-1-1-1,1 1 1,-1-1-1,1 0 1,-1 1-1,1-1 1,-1 0-1,0 1 1,1-1-1,-1 0 1,0 0-1,1-1 1,4-10 3,0-1 0,-1-1-1,0 1 1,0-1 0,-2 1-1,2-17 1,0-85 57,-4 101-54,0 11 0,2 8-45,28 81-47,-19-51 83,2-1 1,23 47 0,-34-78 2,-1 0 0,1-1 0,-1 1 0,1-1 0,0 1-1,0-1 1,0 0 0,0 1 0,1-1 0,-1 0 0,0 0 0,1-1 0,0 1 0,-1 0 0,1-1 0,0 0 0,0 0 0,-1 1 0,1-2 0,0 1 0,4 0 0,-5-1-1,1 0 0,0 0 0,0-1 0,0 0 0,-1 1 0,1-1 0,0 0-1,-1 0 1,1-1 0,0 1 0,-1 0 0,0-1 0,1 0 0,-1 1 0,0-1 0,0 0 0,0 0 0,0 0 0,0-1 0,0 1-1,-1 0 1,2-3 0,2-3 5,-1 1 1,0-1-1,0 0 0,-1 0 0,0 0 0,0 0 0,-1-1 1,0 1-1,-1-1 0,1 0 0,-2 1 0,1-1 0,-1 0 1,-2-9-1,0 3 8,-1 1 0,0-1 0,-1 0 0,-1 1 1,-1 0-1,0 0 0,0 1 0,-13-19 0,17 29-24,2 4 11,1 0 0,-1-1 0,0 1 0,0-1 1,0 1-1,1 0 0,-1-1 0,0 1 0,1-1 0,-1 1 0,0 0 0,1-1 0,-1 1 0,1-1 0,-1 1 0,1-1 0,-1 0 0,1 1 0,-1-1 0,1 1 0,0-1 0,-1 0 0,1 0 0,-1 1 0,1-1 0,1 0 0,19 13 18,18 19-25,-34-27 3,0 0 0,0 0 0,0 1 0,-1-1 0,0 1 0,0 0 0,0 1-1,-1-1 1,4 10 0,6 11-7,-10-21 12,1 1 1,-1-1 0,1 1 0,1-1-1,-1 0 1,10 9 0,-13-14-1,1 0 0,-1 0 0,0 0 0,1 0 0,-1-1 0,1 1 0,-1 0 1,1-1-1,-1 1 0,1-1 0,-1 1 0,1-1 0,-1 0 0,1 0 0,0 1 0,-1-1 1,1 0-1,-1-1 0,1 1 0,0 0 0,-1 0 0,1-1 0,-1 1 0,1-1 0,-1 1 1,1-1-1,-1 0 0,1 1 0,-1-1 0,0 0 0,1 0 0,1-2 0,5-4 2,0 0-1,-1 0 1,7-10-1,-10 12 2,0-1 1,1 1-1,0 0 0,0 0 0,0 1 0,1-1 1,-1 1-1,13-7 0,-16 11-108,-6 2-1798,-17 6-237</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0.883"/>
    </inkml:context>
    <inkml:brush xml:id="br0">
      <inkml:brushProperty name="width" value="0.05" units="cm"/>
      <inkml:brushProperty name="height" value="0.05" units="cm"/>
    </inkml:brush>
  </inkml:definitions>
  <inkml:trace contextRef="#ctx0" brushRef="#br0">11 0 26614,'-1'2'368,"-1"0"-104,0 0-160,0-1 48,1 3-1144,-1-2-449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0.098"/>
    </inkml:context>
    <inkml:brush xml:id="br0">
      <inkml:brushProperty name="width" value="0.025" units="cm"/>
      <inkml:brushProperty name="height" value="0.025" units="cm"/>
    </inkml:brush>
  </inkml:definitions>
  <inkml:trace contextRef="#ctx0" brushRef="#br0">232 1 17296,'0'0'9257,"-54"62"-8969,51-37-95,3 3-97,0-2-64,8 0 32,3-3-961,1-5-705,-4-2-544,-2-8-929,-6-3-1569</inkml:trace>
  <inkml:trace contextRef="#ctx0" brushRef="#br0" timeOffset="1">1 82 15599,'0'0'9032,"82"0"-8007,-32 2-768,3 2-161,0-4-737,-6 3-2082,-1-3-1825,-3 0-3171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30.201"/>
    </inkml:context>
    <inkml:brush xml:id="br0">
      <inkml:brushProperty name="width" value="0.025" units="cm"/>
      <inkml:brushProperty name="height" value="0.025" units="cm"/>
    </inkml:brush>
  </inkml:definitions>
  <inkml:trace contextRef="#ctx0" brushRef="#br0">599 0 5285,'0'0'13533,"0"8"-13037,-2 71 1055,5 269 2664,18 190-1044,-33-20-1628,-5-47-785,-40 341 320,-31 359-880,76-1023-188,-41 901 1,-55 153 71,32-513-47,-32 338-8,102-978-79,-56 743-179,65-536 263,-16-189-1169,13-66 1036,0-1-1,0 0 1,0 0 0,0 0 0,0 0-1,0 0 1,0 0 0,0 1-1,0-1 1,0 0 0,0 0 0,0 0-1,0 0 1,0 0 0,0 0 0,0 0-1,0 0 1,0 1 0,0-1-1,0 0 1,0 0 0,-1 0 0,1 0-1,0 0 1,0 0 0,0 0 0,0 0-1,0 0 1,0 0 0,0 0-1,0 0 1,0 1 0,-1-1 0,1 0-1,0 0 1,0 0 0,0 0 0,0 0-1,0 0 1,0 0 0,0 0-1,-1 0 1,1 0 0,0 0 0,0 0-1,0 0 1,0 0 0,0 0 0,0-1-1,0 1 1,-1 0 0,1 0-1,0 0 1,0 0 0,0 0 0,0 0-1,0 0 1,0 0 0,0 0 0,0 0-1,0 0 1,-1 0 0,1-1-1,0 1 1,0 0 0,0 0 0,0 0-1,0 0 1,-6-9-7661</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1.888"/>
    </inkml:context>
    <inkml:brush xml:id="br0">
      <inkml:brushProperty name="width" value="0.05" units="cm"/>
      <inkml:brushProperty name="height" value="0.05" units="cm"/>
    </inkml:brush>
  </inkml:definitions>
  <inkml:trace contextRef="#ctx0" brushRef="#br0">66 498 22589,'-5'-3'1656,"4"2"-1604,1 1 0,-1-1 1,1 1-1,-1-1 0,1 1 0,-1-1 1,1 1-1,-1 0 0,1-1 1,-1 1-1,0 0 0,1-1 0,-1 1 1,0 0-1,1 0 0,-1-1 0,0 1 1,1 0-1,-1 0 0,0 0 1,0 0-1,-2-1-32,0 1-7,1-1 0,-1 1-1,1 0 1,0 0-1,-1-1 1,1 1 0,-1 1-1,-2-1 1,4 1-11,0-1 0,0 1 0,0-1 0,0 1 0,0-1 0,0 1 0,0-1 0,0 1 0,0 0 1,0 0-1,1-1 0,-1 1 0,0 0 0,1 0 0,-1 0 0,0 0 0,1 0 0,-1 0 0,1 0 0,0 0 0,-1 0 0,1 0 0,0 0 1,0 0-1,-1 0 0,1 0 0,0 2 0,0 11-13,0 1 1,1-1-1,1 1 1,0-1-1,1 0 1,6 19-1,-1 1 1,1 6-1,35 127 24,-42-159-13,1 0 0,1 0 0,-1-1 0,1 1 0,1-1 0,0 0 0,0 0 0,8 9 0,-11-14-1,0-1 0,0 1 0,0-1 0,0 1 0,0-1 0,0 0 1,0 1-1,0-1 0,1 0 0,-1-1 0,0 1 0,1 0 0,-1-1 0,1 1 1,-1-1-1,1 0 0,-1 0 0,1 0 0,-1 0 0,1 0 0,-1 0 1,1-1-1,-1 1 0,1-1 0,-1 0 0,0 0 0,1 0 0,-1 0 1,0 0-1,0 0 0,0 0 0,3-3 0,2-1 20,-1-1 0,1 0 0,-1 0 0,0 0 0,0-1 0,-1 0 0,0 0 0,0-1 0,3-7 0,4-10 147,15-42 0,-17 34-46,-1 0 0,-2-1 0,-1 0 1,-1 0-1,-2 0 0,-2 0 0,-5-68 1,-3 51 128,-2 1 1,-2 0-1,-2 1 1,-35-82-1,2 18 2,45 109-258,-6 28-125,8-15 115,0-1 0,1 1 0,0-1 0,5 14 0,2 3-14,15 58-13,41 92 0,-46-134 57,2 0-1,1-1 0,53 71 1,-69-104-10,24 27 1,-28-32-2,0 0 0,0 0-1,1-1 1,-1 1-1,0-1 1,1 0-1,-1 0 1,0 0-1,1 0 1,0 0-1,-1 0 1,1-1-1,4 1 1,-6-1-1,0 0-1,0 0 1,0 0 0,0 0-1,0-1 1,0 1-1,0 0 1,0-1 0,-1 1-1,1-1 1,0 1 0,0-1-1,0 1 1,0-1 0,0 1-1,-1-1 1,1 0-1,0 0 1,-1 1 0,1-1-1,0 0 1,-1 0 0,1 0-1,-1 0 1,1 0 0,-1 0-1,0 0 1,1 0-1,-1 0 1,0 0 0,0-1-1,5-38 32,-8-17 15,-3 1 0,-2 0-1,-15-57 1,15 77-27,-48-202 102,57 273-55,16 44-83,4-1-1,3 0 1,62 136 0,-81-202 17,33 64 15,-32-66-12,-1-2 0,1 1 0,1-1 0,-1 0 0,16 14 0,-20-20-2,-1-1-1,0 0 0,1 0 1,-1 0-1,1 0 0,-1 0 1,1 0-1,0 0 1,-1-1-1,1 1 0,0-1 1,0 1-1,0-1 1,-1 1-1,3-1 0,-3 0 1,0 0-1,0 0 1,0-1-1,0 1 1,0 0-1,0-1 1,-1 1-1,1-1 1,0 1-1,0-1 0,0 1 1,-1-1-1,1 1 1,0-1-1,-1 0 1,1 1-1,-1-1 1,1 0-1,-1 1 1,1-1-1,0-1 1,1-3 8,0 0 1,-1 0 0,0-1-1,0 1 1,0 0 0,0 0-1,-1-1 1,0 1 0,0-6-1,-6-26 61,0 1 0,-3-1-1,-1 1 1,-20-47-1,17 46-52,13 37-19,1 0 0,-1 0 0,0 0 0,0 0 0,0 0 0,0 0 0,0 0 0,0 0 0,0 0 0,0 0 0,0 0 0,0 0 0,0 0 1,0 0-1,0 0 0,1 0 0,-1 0 0,0 0 0,0 0 0,0 0 0,0 0 0,0 0 0,0 0 0,0 0 0,0 0 0,0 0 0,0 0 0,0 0 0,0 0 0,0 0 0,0-1 0,0 1 0,7 10-61,16 30 33,2-2 0,1-1 0,49 55 0,-71-89 28,1 2 2,0 0 0,0 0 0,11 7 1,-15-11-4,0-1 1,1 1 0,-1 0 0,1-1 0,-1 1 0,1 0-1,-1-1 1,1 0 0,-1 1 0,1-1 0,0 0 0,-1 0-1,1 0 1,-1 0 0,1 0 0,0 0 0,-1 0 0,1-1-1,-1 1 1,1 0 0,-1-1 0,3-1 0,1-1-2,0 0 0,-1-1 1,1 1-1,-1-1 0,0 0 1,0-1-1,-1 1 0,1-1 0,-1 1 1,0-1-1,0 0 0,-1 0 0,0 0 1,1-1-1,-2 1 0,1 0 1,2-12-1,-3 9 9,0 1 1,0-1 0,-1 0-1,0 0 1,0 0 0,0 0-1,-1 1 1,-1-1 0,1 0-1,-1 0 1,0 1 0,-5-11-1,6 16-3,-3-6 16,0 1-1,0-1 1,-1 1 0,-5-7-1,10 14-17,0 0-1,0 0 0,0 0 1,0-1-1,0 1 1,0 0-1,0 0 0,0 0 1,0 0-1,0 0 1,0-1-1,-1 1 0,1 0 1,0 0-1,0 0 1,0 0-1,0 0 0,0 0 1,0 0-1,-1-1 0,1 1 1,0 0-1,0 0 1,0 0-1,0 0 0,0 0 1,-1 0-1,1 0 1,0 0-1,0 0 0,0 0 1,0 0-1,0 0 1,-1 0-1,1 0 0,0 0 1,0 0-1,0 0 1,0 0-1,-1 0 0,1 0 1,0 0-1,0 0 1,0 0-1,0 0 0,0 0 1,-1 1-1,1-1 1,0 0-1,0 0 0,0 0 1,0 0-1,0 0 1,0 0-1,0 0 0,-1 1 1,1-1-1,0 0 0,0 0 1,0 0-1,0 0 1,0 0-1,0 1 0,0-1 1,0 0-1,1 16-7,12 47-69,30 89 0,-29-115 78,1 0 0,2-1 0,36 56 0,-52-89-15,4 3 20,-1 0 1,1 1 0,8 7-1,-12-13-17,-1 0-1,1 0 0,0-1 1,0 1-1,-1 0 1,1 0-1,0-1 0,0 1 1,0-1-1,0 1 1,0-1-1,0 1 0,0-1 1,0 0-1,0 1 1,0-1-1,0 0 0,0 0 1,0 0-1,0 1 1,0-1-1,0-1 0,1 1 1,-1 0-1,0 0 1,0 0-1,0 0 1,0-1-1,0 1 0,0 0 1,0-1-1,0 1 1,0-1-1,0 1 0,1-2 1,0-1-120,0 1 0,0-1-1,0 0 1,-1 0 0,1 0 0,-1 0 0,1 0 0,0-4 0,11-42-1759</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2.435"/>
    </inkml:context>
    <inkml:brush xml:id="br0">
      <inkml:brushProperty name="width" value="0.05" units="cm"/>
      <inkml:brushProperty name="height" value="0.05" units="cm"/>
    </inkml:brush>
  </inkml:definitions>
  <inkml:trace contextRef="#ctx0" brushRef="#br0">0 1 24077,'9'41'306,"2"0"0,2 0-1,25 55 1,-14-46-299,2 6 11,3-2 0,48 71 0,-62-109 123,-14-16-135,-1 0 1,0 0-1,0 0 0,0 0 1,0 0-1,0 0 0,1 0 1,-1 0-1,0 0 0,0 0 0,0 0 1,1 0-1,-1 0 0,0 0 1,0 0-1,0 0 0,0 0 1,1 0-1,-1 0 0,0 0 1,0 0-1,0 0 0,0 0 0,0-1 1,1 1-1,-1 0 0,0 0 1,0 0-1,0 0 0,0 0 1,0 0-1,0 0 0,1-1 0,-1 1 1,0 0-1,0 0 0,0 0 1,0 0-1,0-1 0,0 1 1,0 0-1,0 0 0,0 0 1,0 0-1,0-1 0,0 1 0,0 0 1,0 0-1,0 0 0,-4-39 473,1 21-347,-5-24 98,2-1-1,-1-82 0,11 89-217,-4 36-13,0-1 0,0 1 0,0-1 0,0 1-1,0-1 1,0 1 0,0 0 0,1-1-1,-1 1 1,0-1 0,0 1 0,0 0 0,1-1-1,-1 1 1,0-1 0,1 1 0,-1 0-1,0-1 1,1 1 0,-1 0 0,0 0-1,1-1 1,-1 1 0,1 0 0,-1 0 0,0 0-1,1-1 1,-1 1 0,1 0 0,-1 0-1,1 0 1,13 8-42,6 17-25,27 61-13,-34-60 92,1 0-1,1-1 1,28 34-1,-41-56-6,0 0-1,1 0 1,-1-1-1,1 0 1,0 1-1,-1-1 1,1 0-1,0 0 1,1 0-1,-1-1 1,0 1-1,5 0 1,-7-1-1,0-1 0,0 0 1,0 0-1,0 0 0,0 0 1,0 0-1,0 0 0,0-1 1,-1 1-1,1 0 0,0 0 1,0-1-1,0 1 1,0 0-1,0-1 0,0 1 1,0-1-1,0 0 0,1-1 7,-1 1-1,1-1 0,-1 0 0,0 1 0,0-1 1,1 0-1,-1 0 0,-1 0 0,1 0 1,0 0-1,0-3 0,3-8 51,-2 0 0,0 0 0,0-1 0,-1 1 0,-1-1 0,0 0 0,-1 1 0,-5-24 1,4 26-13,-1 0 1,0 0-1,0 0 1,-1 1-1,0 0 1,-1 0-1,0 0 1,-1 0-1,0 1 1,-1-1-1,-7-8 1,12 17-33,1 0 0,0-1 0,-1 1 1,1 0-1,-1 0 0,0 0 0,1 0 0,-1 0 0,0 0 1,0 0-1,1 0 0,-1 1 0,0-1 0,0 1 0,-2-1 0,3 1-12,0 0 0,0 0-1,1 1 1,-1-1 0,0 0-1,0 1 1,0-1-1,1 0 1,-1 1 0,0-1-1,0 1 1,1-1 0,-1 1-1,0-1 1,1 1 0,-1 0-1,1-1 1,-1 1-1,1 0 1,-1-1 0,1 1-1,-1 0 1,1 0 0,0-1-1,0 1 1,-1 0-1,1 0 1,0 0 0,0-1-1,0 1 1,0 0 0,-1 0-1,1 0 1,1 1-1,-2 13-7,1 0 0,0 0-1,1 0 1,1 0 0,1 0-1,0 0 1,1 0 0,8 19-1,1 1 4,3-2 0,23 41 0,-32-62 4,1 1-1,0-1 1,1-1 0,0 0-1,1 0 1,16 14 0,-23-22-4,1-1 1,0 1-1,-1-1 0,1 0 1,0 0-1,0 0 1,0 0-1,0-1 0,0 0 1,0 1-1,1-2 0,-1 1 1,0 0-1,1-1 0,-1 0 1,0 0-1,1 0 1,-1-1-1,1 1 0,-1-1 1,0 0-1,0 0 0,0 0 1,0-1-1,8-3 0,0-3-208,0 0 0,-1 0 0,1-1 0,-2 0 0,17-19 0,14-17-1479</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460"/>
    </inkml:context>
    <inkml:brush xml:id="br0">
      <inkml:brushProperty name="width" value="0.05" units="cm"/>
      <inkml:brushProperty name="height" value="0.05" units="cm"/>
    </inkml:brush>
  </inkml:definitions>
  <inkml:trace contextRef="#ctx0" brushRef="#br0">169 46 25886,'-9'-7'478,"0"1"0,0 0 0,-1 1 0,-17-7 0,22 10-402,1 0 1,-1 1-1,0 0 0,1 0 0,-1 0 0,0 0 0,0 1 0,0 0 1,0 0-1,0 0 0,1 1 0,-10 1 0,12-1-75,0 0-1,0 0 0,0 0 0,0 0 1,0 0-1,0 1 0,0-1 0,1 1 1,-1-1-1,1 1 0,-1-1 0,1 1 1,0 0-1,-1 0 0,1 0 0,0 0 1,0 0-1,0 0 0,1 0 0,-1 0 1,0 0-1,1 0 0,-1 0 0,1 1 1,0-1-1,0 0 0,0 0 0,0 3 1,0 3-15,1 1 0,0-1 0,0 0 0,1 0 0,0 0 0,4 9 0,-3-9 7,0 1 1,1-1 0,0 0 0,1 0 0,0 0 0,11 13-1,-15-20 4,0 0 0,0 1 0,0-1 0,1 0 0,-1 0 0,1 0 0,-1 0-1,0 0 1,1 0 0,0-1 0,-1 1 0,1 0 0,-1-1 0,1 1 0,0-1-1,-1 1 1,1-1 0,0 0 0,0 0 0,-1 0 0,1 0 0,0 0 0,-1 0-1,1 0 1,0-1 0,0 1 0,-1-1 0,1 1 0,-1-1 0,1 0 0,0 1-1,-1-1 1,1 0 0,-1 0 0,0 0 0,1 0 0,-1 0 0,0 0 0,1-1 0,-1 1-1,0 0 1,1-3 0,5-6 5,-1 1-1,-1 0 1,0-1 0,0 0-1,-1 0 1,0-1-1,-1 1 1,0-1-1,-1 0 1,2-19 0,-4 30-3,0 0 0,0 0 0,0-1 0,0 1 0,0 0 0,0 0 0,0-1 0,0 1 0,1 0 0,-1 0 0,0 0 0,0-1 1,0 1-1,0 0 0,0 0 0,0 0 0,1-1 0,-1 1 0,0 0 0,0 0 0,0 0 0,1 0 0,-1-1 0,0 1 1,0 0-1,0 0 0,1 0 0,-1 0 0,0 0 0,0 0 0,1 0 0,-1 0 0,0 0 0,0 0 0,1 0 0,-1 0 0,0 0 1,0 0-1,1 0 0,-1 0 0,0 0 0,0 0 0,0 0 0,1 0 0,7 4-37,-2 3-1,0 1 1,-1 1-1,0-1 1,0 1-1,-1 0 1,5 13-1,8 25-61,13 65 0,-9-32 96,27 72 73,67 147 1,-115-299-64,0 0 0,0 0 0,0 0 0,0 0 0,-1 0 0,1 0-1,0 0 1,0 0 0,0 0 0,0 0 0,0 0 0,0 0 0,0 0 0,-1 0 0,1 0 0,0 0 0,0 1 0,0-1 0,0 0 0,0 0 0,0 0 0,0 0 0,0 0 0,0 0 0,0 0 0,-1 0 0,1 0-1,0 0 1,0 0 0,0 1 0,0-1 0,0 0 0,0 0 0,0 0 0,0 0 0,0 0 0,0 0 0,0 0 0,0 1 0,0-1 0,0 0 0,0 0 0,0 0 0,0 0 0,0 0 0,0 0 0,0 0 0,0 0-1,0 1 1,0-1 0,0 0 0,0 0 0,0 0 0,0 0 0,1 0 0,-1 0 0,0 0 0,0 0 0,0 0 0,0 1 0,0-1 0,0 0 0,0 0 0,0 0 0,0 0 0,0 0 0,1 0 0,-1 0-1,-12-8 261,-24-25 43,23 22-194,-213-206 412,208 197-527,15 16-16,6 1-452,30-34-1706,-17 10 9</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3.773"/>
    </inkml:context>
    <inkml:brush xml:id="br0">
      <inkml:brushProperty name="width" value="0.05" units="cm"/>
      <inkml:brushProperty name="height" value="0.05" units="cm"/>
    </inkml:brush>
  </inkml:definitions>
  <inkml:trace contextRef="#ctx0" brushRef="#br0">80 149 23325,'6'1'87,"0"-1"1,0 1-1,0-1 0,0 0 1,0 0-1,0-1 0,0 0 1,9-2-1,-13 3-39,-1-1-1,1 0 1,0 0-1,-1 0 1,1 0 0,-1 0-1,1 0 1,-1 0-1,1 0 1,-1 0-1,0-1 1,0 1 0,0-1-1,0 1 1,1-1-1,-2 1 1,1-1-1,0 0 1,0 1 0,-1-1-1,1 0 1,0 0-1,-1 1 1,0-1-1,1 0 1,-1 0 0,0 0-1,0 1 1,0-1-1,0 0 1,-1-2-1,0-1 68,1 1-1,-1 0 0,0 0 1,-1 0-1,1 0 0,-1 0 0,1 1 1,-1-1-1,-1 0 0,1 1 1,0-1-1,-1 1 0,0 0 0,1 0 1,-1 0-1,0 0 0,-6-4 1,3 3-20,1 1 1,-1 0 0,1-1-1,-1 2 1,0-1 0,0 1 0,0 0-1,-1 0 1,1 1 0,-12-2-1,16 3-89,0 0 0,0 0 0,0 1 0,0-1-1,0 0 1,0 1 0,0-1 0,0 1-1,1-1 1,-1 1 0,0 0 0,0 0-1,0 0 1,1 0 0,-1 0 0,1 1 0,-1-1-1,1 0 1,-1 1 0,1-1 0,0 1-1,-1-1 1,1 1 0,0 0 0,0-1-1,0 1 1,0 0 0,1 0 0,-1 0-1,0-1 1,1 1 0,0 0 0,-1 0 0,1 3-1,-2 8-24,1 0-1,0 0 0,1 0 0,1 13 1,0-22 21,-1-3-3,1 27 4,8 36 0,-8-57 1,0 0-1,1-1 0,0 1 1,0-1-1,1 1 0,0-1 1,0 0-1,0 0 0,1 0 1,0 0-1,6 7 0,-8-12-8,0 1-1,0-1 1,0 1-1,0-1 1,0 0-1,0 0 1,0 0-1,0 0 1,0 0-1,0-1 1,1 1 0,-1-1-1,0 1 1,1-1-1,-1 0 1,0 0-1,1 0 1,-1 0-1,0 0 1,4-1-1,0-1-210,0 0 1,0 1-1,-1-2 0,1 1 0,-1-1 0,10-6 0,16-13-1591</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429"/>
    </inkml:context>
    <inkml:brush xml:id="br0">
      <inkml:brushProperty name="width" value="0.05" units="cm"/>
      <inkml:brushProperty name="height" value="0.05" units="cm"/>
    </inkml:brush>
  </inkml:definitions>
  <inkml:trace contextRef="#ctx0" brushRef="#br0">49 52 27614,'-12'27'32,"1"1"0,-7 29-1,16-48-27,0-1-1,1 1 0,0 0 0,0-1 0,1 1 0,0 0 0,0 0 1,1-1-1,0 1 0,1-1 0,3 13 0,-5-20-4,1 0-1,-1 0 0,0 0 1,0 0-1,1 0 1,-1 0-1,0 0 0,1-1 1,-1 1-1,1 0 1,-1 0-1,1-1 0,-1 1 1,1 0-1,0 0 0,-1-1 1,1 1-1,0-1 1,0 1-1,-1-1 0,1 1 1,0-1-1,0 1 1,0-1-1,0 0 0,-1 1 1,1-1-1,0 0 0,0 0 1,0 0-1,0 1 1,0-1-1,2 0 0,-2-1-1,1 0 0,0 0 0,-1 0 0,1 0-1,-1 0 1,1-1 0,-1 1 0,1 0 0,-1-1-1,0 1 1,0-1 0,0 1 0,0-1 0,0 1-1,0-1 1,1-3 0,7-18 11,-2 1 0,0-1 0,-2-1 0,5-45 0,3-16 21,-12 82-29,-1 1-1,1-1 0,0 1 0,-1 0 1,1 0-1,0-1 0,0 1 0,3-3 1,-4 4-2,0 1 1,1 0-1,-1-1 1,0 1 0,1 0-1,-1 0 1,0 0-1,1-1 1,-1 1 0,0 0-1,1 0 1,-1 0 0,0 0-1,1 0 1,-1-1-1,0 1 1,1 0 0,-1 0-1,1 0 1,-1 0-1,0 0 1,1 0 0,-1 0-1,1 0 1,-1 1-1,0-1 1,1 0 0,-1 0-1,0 0 1,1 0 0,-1 0-1,0 1 1,1-1-1,-1 0 1,0 0 0,1 0-1,-1 1 1,0-1-1,1 0 1,-1 1 0,0-1-1,0 0 1,1 1-1,-1 0 1,11 18-53,-11-19 53,42 122-164,-9-22 216,-33-99-48,12 23 32,-12-24-34,0 0 0,0 1 0,1-1 0,-1 1 0,0-1 0,0 0 0,1 0 0,-1 1 0,0-1 0,1 0 0,-1 1 0,0-1 0,1 0 0,-1 0 0,0 0 0,1 1 0,-1-1 0,0 0 0,1 0 0,-1 0 0,0 0 0,1 0 0,-1 0 0,1 0 0,-1 0 0,0 0 0,1 0 0,-1 0 0,1 0 0,-1 0 0,0 0 0,1 0 0,-1 0 0,1 0 0,-1 0 0,0-1 0,1 1 0,-1 0 0,0 0 0,1 0 0,-1-1 0,0 1 0,1 0 0,-1 0 0,0-1 0,1 1 0,-1 0 0,0-1 0,0 1 0,0 0 0,1-1 0,-1 1 0,0 0 0,0-1 0,0 1 0,0-1 0,0 1 0,1 0 0,-1-1 0,6-14 30,-1 0-1,7-31 0,-1 2 7,-5 26-18,9-30 7,-13 44-26,-1 1 0,1-1 0,0 0-1,0 1 1,0 0 0,0 0 0,1-1 0,-1 1 0,5-4 0,-6 7-1,-1 0 0,1-1 0,0 1 0,0-1-1,-1 1 1,1 0 0,0 0 0,-1 0 0,1-1-1,0 1 1,0 0 0,-1 0 0,1 0 0,0 0-1,0 0 1,0 0 0,-1 0 0,1 0 0,0 1-1,0-1 1,-1 0 0,1 0 0,0 1 0,-1-1 0,1 0-1,0 1 1,-1-1 0,1 1 0,0-1 0,-1 0-1,1 1 1,-1 0 0,1-1 0,-1 1 0,1-1-1,-1 1 1,1 0 0,-1-1 0,1 2 0,15 31-46,-15-29 41,11 31-29,8 35-1,-12-37 55,17 42 0,-25-74-15,0 0 1,0-1-1,0 1 1,1 0-1,-1 0 1,0-1-1,1 1 1,-1 0 0,0-1-1,1 1 1,-1-1-1,1 1 1,-1 0-1,1-1 1,0 1-1,-1-1 1,1 1-1,-1-1 1,1 0-1,0 1 1,0-1-1,-1 0 1,2 1-1,-2-1 2,1 0 0,0-1 0,-1 1 0,1 0 0,0 0 0,-1-1 0,1 1 0,-1 0 0,1-1 0,0 1-1,-1-1 1,1 1 0,-1-1 0,1 1 0,-1-1 0,1 1 0,-1-1 0,0 1 0,1-1 0,-1 0 0,17-39 198,-15 36-192,17-63 155,-13 42-138,1 1 1,1 0 0,15-28 0,-22 50-31,-1 0 1,2 0-1,-1 0 0,0 0 1,0 0-1,1 0 1,-1 0-1,1 1 1,-1-1-1,1 1 1,0-1-1,-1 1 0,1 0 1,0 0-1,0-1 1,3 0-1,-4 2-1,1 0 0,-1 0 0,0 0 0,1 0 0,-1 0-1,0 0 1,0 0 0,1 0 0,-1 0 0,0 1 0,0-1 0,1 1-1,-1-1 1,0 1 0,0-1 0,0 1 0,0 0 0,0-1 0,0 1 0,2 2-1,2 3-7,1 0 1,-1 0-1,-1 1 0,1 0 0,-1 0 0,6 15 0,10 26-1,-14-30 26,1-1 1,1 0-1,1 0 0,11 17 0,-20-33-13,1 0 0,-1 0 1,1 0-1,0-1 0,-1 1 0,1 0 0,-1 0 0,1-1 1,0 1-1,0 0 0,-1-1 0,1 1 0,0-1 1,0 1-1,0-1 0,0 0 0,-1 1 0,1-1 0,0 0 1,0 1-1,2-1 0,-2 0 2,0-1 0,0 0 1,0 1-1,0-1 0,0 0 1,0 0-1,0 0 0,0 1 0,0-1 1,-1 0-1,1 0 0,0 0 0,-1 0 1,1 0-1,0-1 0,-1 1 1,0 0-1,1 0 0,0-2 0,17-57 115,-15 48-125,0 0 0,1 0 0,0 0 0,1 1 0,0-1-1,1 1 1,0 0 0,10-13 0,-4 14-385,-11 10 330,-1 0-1,1 0 1,-1 0-1,0 0 1,1 0-1,-1 0 1,1 0-1,-1 0 1,0 0-1,1 1 1,-1-1-1,1 0 1,-1 0-1,0 0 1,1 0-1,-1 1 1,0-1-1,1 0 1,-1 0-1,0 1 1,1-1-1,-1 0 0,0 0 1,0 1-1,1-1 1,-1 0-1,0 1 1,0-1-1,0 1 1,1-1-1,-1 0 1,0 1-1,0-1 1,0 0-1,0 1 1,0 0-1,5 21-4561</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4.985"/>
    </inkml:context>
    <inkml:brush xml:id="br0">
      <inkml:brushProperty name="width" value="0.05" units="cm"/>
      <inkml:brushProperty name="height" value="0.05" units="cm"/>
    </inkml:brush>
  </inkml:definitions>
  <inkml:trace contextRef="#ctx0" brushRef="#br0">9 291 25029,'3'-2'67,"1"0"0,-1 0 0,1-1 0,-1 1 0,0-1 0,0 0 0,0 0 0,0 0 0,0 0 0,-1 0 0,1-1 0,-1 1 0,0-1 0,0 0 0,0 0 0,-1 1 0,0-1 0,1 0 0,0-7 0,1-5 12,0 1 0,-1-1 0,0-28-1,-6-23 185,3 62-174,0-1-1,0 0 1,0 0 0,-1 1-1,0-1 1,0 1-1,-1-1 1,-5-8 0,8 14-76,0-1-1,0 1 1,-1 0 0,1 0 0,0 0 0,0-1 0,0 1 0,-1 0 0,1 0 0,0 0 0,0 0 0,0-1 0,-1 1 0,1 0 0,0 0-1,0 0 1,-1 0 0,1 0 0,0 0 0,-1 0 0,1 0 0,0 0 0,0 0 0,-1 0 0,1 0 0,0 0 0,0 0 0,-1 0 0,1 0 0,0 0-1,0 0 1,-1 0 0,1 0 0,0 0 0,-1 1 0,-8 9 175,-4 18-69,8-7-110,2 1 1,0-1-1,1 1 1,2 27-1,11 89 25,-10-128-30,4 26 13,11 42 1,-14-70-17,0-1 0,1 1 0,0 0 0,0-1 0,0 1 0,1-1 0,1 0 0,-1 0 0,1-1 0,0 1 0,7 6 0,-11-12-3,0 0 0,0 0 0,0 0 0,1 0 0,-1-1 0,0 1 0,0 0 0,0-1 0,1 1 0,-1-1 0,0 1 0,1-1 0,-1 1 0,0-1 0,1 0 0,-1 0 0,0 0 0,1 0 0,-1 0 0,1 0 0,-1 0 0,0 0 0,3-1 0,-2 0-3,0 0-1,0-1 0,0 1 1,0 0-1,0-1 1,0 1-1,-1-1 1,1 0-1,0 1 1,-1-1-1,1 0 0,1-3 1,3-7-127,0 0 0,0 0 1,6-24-1,7-37-1062,-3-10-465</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558"/>
    </inkml:context>
    <inkml:brush xml:id="br0">
      <inkml:brushProperty name="width" value="0.05" units="cm"/>
      <inkml:brushProperty name="height" value="0.05" units="cm"/>
    </inkml:brush>
  </inkml:definitions>
  <inkml:trace contextRef="#ctx0" brushRef="#br0">0 0 23781,'15'104'1014,"-6"-41"-560,28 110 0,-36-169-447,0 1 0,1-1 0,0 1 0,0-1-1,0 0 1,0 0 0,1 0 0,0 0 0,0 0 0,6 6 0,-8-9-6,-1-1-1,1 1 1,0-1 0,0 1-1,0-1 1,-1 0-1,1 1 1,0-1 0,0 0-1,0 0 1,0 1 0,0-1-1,0 0 1,0 0 0,0 0-1,0 0 1,-1 0-1,1 0 1,0 0 0,0 0-1,2-1 1,-1 0 0,0 0 0,-1 0 0,1-1 0,0 1 0,0 0 0,-1-1 0,1 0 0,-1 1 0,1-1 0,-1 0 0,0 1 0,1-1 0,0-2 0,8-16 23,0 0 0,7-25 0,-10 27 12,0-1 0,2 1 0,11-20 0,-19 37-35,-1 0 1,1 0-1,0 0 1,0 0-1,-1 0 1,1-1-1,0 2 1,0-1-1,0 0 1,0 0-1,0 0 0,1 0 1,-1 1-1,0-1 1,0 0-1,0 1 1,1-1-1,1 0 1,-2 1-3,0 1 1,0-1 0,0 0-1,0 0 1,0 0-1,-1 1 1,1-1 0,0 0-1,0 1 1,0-1-1,-1 1 1,1-1 0,0 1-1,0-1 1,-1 1-1,1 0 1,0-1 0,-1 1-1,1 0 1,0 1-1,3 5-7,0 0 0,-1 0 0,1 0-1,3 14 1,-6-18 7,14 52-12,15 43 36,-26-88-11,0 0 0,1-1 1,0 0-1,0 0 0,1 0 0,0-1 0,9 11 0,-14-18-5,-1-1-1,1 1 1,0 0-1,-1-1 1,1 1 0,0 0-1,0-1 1,0 1-1,-1-1 1,1 1 0,0-1-1,0 0 1,0 1 0,0-1-1,0 0 1,0 0-1,0 1 1,0-1 0,0 0-1,0 0 1,0 0 0,0 0-1,0 0 1,0 0-1,1-1 1,0 0 12,-1 0 1,1 0-1,-1 0 1,1 0-1,-1 0 1,0 0-1,1 0 1,-1 0-1,0-1 1,0 1-1,0-1 1,0 1-1,1-3 1,3-7 102,0 0 1,0 0-1,3-17 1,-7 24-102,10-34 231,9-73 1,-18 93-233,-1 0-1,0 0 1,-2 0 0,0 0 0,-1 1 0,-6-28 0,104 362-78,-95-314 68,11 24 75,-12-27-79,0 1 0,0-1 0,1 1 1,-1-1-1,0 1 0,1-1 0,-1 1 0,0-1 0,1 1 0,-1-1 0,1 0 0,-1 1 1,0-1-1,1 0 0,-1 0 0,1 1 0,-1-1 0,1 0 0,-1 0 0,1 1 0,0-1 1,-1 0-1,1 0 0,-1 0 0,1 0 0,-1 0 0,1 0 0,-1 0 0,1 0 0,0 0 1,-1 0-1,1 0 0,-1-1 0,1 1 0,-1 0 0,1 0 0,-1 0 0,1-1 0,-1 1 1,1 0-1,-1-1 0,1 1 0,-1 0 0,0-1 0,1 1 0,0-1 0,11-14 76,0 0 0,-1-1 0,11-21 0,13-18-14,-33 53-66,3-6 9,2 0-1,-1 1 0,12-11 0,-16 17-10,-1-1 0,1 1 0,-1 0 0,1 0-1,0 0 1,-1 1 0,1-1 0,0 0-1,0 1 1,-1-1 0,4 0 0,-4 1-2,0 0 0,0 0 0,0 0 0,0 0 0,0 1 1,0-1-1,0 0 0,-1 0 0,1 1 0,0-1 0,0 1 1,0-1-1,0 1 0,-1-1 0,1 1 0,0-1 0,0 1 0,-1 0 1,1-1-1,0 1 0,-1 0 0,1 0 0,0 1 0,3 5-7,0 0 0,0 1-1,-1 0 1,0 0 0,-1 0-1,2 8 1,8 57 18,-6-34 18,-5 1-1613,-15-67-161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5.728"/>
    </inkml:context>
    <inkml:brush xml:id="br0">
      <inkml:brushProperty name="width" value="0.05" units="cm"/>
      <inkml:brushProperty name="height" value="0.05" units="cm"/>
    </inkml:brush>
  </inkml:definitions>
  <inkml:trace contextRef="#ctx0" brushRef="#br0">4 1 25717,'0'14'113,"0"-4"-81,-4 1 24</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092"/>
    </inkml:context>
    <inkml:brush xml:id="br0">
      <inkml:brushProperty name="width" value="0.05" units="cm"/>
      <inkml:brushProperty name="height" value="0.05" units="cm"/>
    </inkml:brush>
  </inkml:definitions>
  <inkml:trace contextRef="#ctx0" brushRef="#br0">23 0 24501,'-21'21'100,"19"-19"-70,4 9-157,1-2 111,1-1-1,-1 0 1,2 0 0,-1-1 0,1 1 0,0-1-1,0 0 1,1 0 0,0-1 0,0 0-1,13 10 1,20 8 7,-28-18-6,1 0 0,-2 1 1,17 13-1,-25-18 40,1 1 0,-1-1 0,1 1 0,-1 0 0,0 0-1,0 0 1,0 0 0,0 1 0,-1-1 0,1 0 0,-1 1 0,0-1-1,0 1 1,0 0 0,0-1 0,0 8 0,-2-2 75,0 1 0,0 0 0,-1-1 0,0 0 0,-1 1 0,0-1 0,0 0 0,-1 0 0,0 0-1,-1-1 1,0 0 0,0 1 0,-1-2 0,1 1 0,-2-1 0,1 0 0,-1 0 0,-1 0 0,-10 7 0,15-12-147,0-1 1,0 1-1,0-1 0,0 1 1,0-1-1,0 0 0,-1 0 1,1-1-1,0 1 0,-1-1 1,1 1-1,0-1 0,-6-1 1,-12-3-983</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6.806"/>
    </inkml:context>
    <inkml:brush xml:id="br0">
      <inkml:brushProperty name="width" value="0.05" units="cm"/>
      <inkml:brushProperty name="height" value="0.05" units="cm"/>
    </inkml:brush>
  </inkml:definitions>
  <inkml:trace contextRef="#ctx0" brushRef="#br0">0 668 22909,'0'25'44,"1"0"-1,5 26 1,-5-44-19,0-1 0,0 0 0,1 1 0,0-1 0,0 0-1,1 0 1,0-1 0,0 1 0,0 0 0,0-1 0,1 0 0,0 0 0,7 7 0,-10-11-10,0 0 1,0 0-1,0 0 1,0-1-1,0 1 0,1-1 1,-1 1-1,0 0 1,0-1-1,1 0 0,-1 1 1,0-1-1,1 0 1,-1 0-1,0 0 0,1 0 1,-1 0-1,0 0 1,1 0-1,-1 0 1,0 0-1,1-1 0,-1 1 1,0-1-1,1 1 1,-1-1-1,0 1 0,0-1 1,2-1-1,1 0 33,-1-1 0,1 0 0,-1 0 0,0-1 0,0 1 0,0-1 0,0 1 0,3-6 0,5-10 116,-1-2 1,-1 1 0,-1-1-1,-1-1 1,9-40 0,-7 8 218,5-72 1,-12 77-144,-1 0 1,-10-82-1,6 110-166,-1 1 0,0 0 0,-2 0 1,0 0-1,-1 0 0,-1 1 0,-1 0 0,-22-35 0,29 53-61,-19-25 161,20 25-159,0 0 1,0 0-1,-1 0 0,1 1 0,0-1 0,-1 0 0,1 0 0,0 1 0,-1-1 1,1 1-1,-1-1 0,1 1 0,-1-1 0,0 1 0,1 0 0,-1 0 0,1 0 1,-3 0-1,3 0-10,0 0 0,0 1 0,0-1 0,0 0 0,0 1 0,1-1 1,-1 0-1,0 1 0,0-1 0,0 1 0,0 0 0,1-1 0,-1 1 0,0 0 1,0-1-1,1 1 0,-1 0 0,1 0 0,-1 0 0,0-1 0,1 1 0,0 0 1,-1 0-1,0 1 0,-4 27 3,4-21-2,-3 55-15,3 1 0,10 91 0,-6-112 23,-2-28-10,16 134 35,-14-134-33,0 0-1,1 0 1,1-1 0,0 0-1,1 0 1,0 0-1,15 21 1,-20-32-6,1 0 0,0 0-1,0-1 1,0 1 0,0-1 0,0 0-1,0 0 1,1 0 0,-1 0 0,1 0-1,-1 0 1,1 0 0,0-1 0,0 1-1,0-1 1,0 0 0,0 0 0,0 0-1,0-1 1,0 1 0,0 0 0,0-1-1,0 0 1,1 0 0,-1 0 0,0 0-1,0-1 1,0 1 0,0-1 0,0 0-1,5-1 1,4-3 1,-1-1-1,1-1 1,-1 0-1,0 0 1,12-12-1,-10 9 43,0 0 0,22-12 0,-33 21-8,12 0 26,-3-1-61,25-2-5,-35 4 3,6-2-4,7-14 8,19-26 6,-32 42-5,-1-1 0,1 1 0,0-1 0,-1 1 0,1-1 0,-1 1 0,0-1 0,1 1 0,-1-1 0,1 0 0,-1 1 0,0-1 0,1 0 0,-1 1 0,0-1 0,0 0-1,1 0 1,-1 1 0,0-1 0,0 0 0,0 0 0,0 1 0,0-1 0,0-1 0,-12 1-23,11 1 18,0 0 1,0 0 0,0 1-1,0-1 1,0 0 0,0 0-1,0 1 1,0-1 0,0 1-1,0-1 1,0 1 0,0-1-1,0 1 1,0 0 0,0-1-1,0 1 1,0 0 0,1 0-1,-1 0 1,0 0 0,1-1-1,-1 1 1,0 0 0,1 0-1,-1 0 1,1 0 0,-1 1-1,1 3 0,-1 0-1,1 0 0,0-1 0,0 1 0,0 0 0,1 0 1,1 4-1,2 12 0,11 38-1,-12-51 7,0 0 0,0 0 0,1 0 0,0-1 0,0 1 0,1-1 0,9 10 0,-12-15 1,1 0 0,0 1 0,0-1 0,0-1 0,0 1 0,0 0 0,1-1-1,-1 1 1,1-1 0,-1 0 0,1 0 0,-1-1 0,7 1 0,53 0 9,-29-1-60,-19 0-713,-5-2-769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6.085"/>
    </inkml:context>
    <inkml:brush xml:id="br0">
      <inkml:brushProperty name="width" value="0.025" units="cm"/>
      <inkml:brushProperty name="height" value="0.025" units="cm"/>
    </inkml:brush>
  </inkml:definitions>
  <inkml:trace contextRef="#ctx0" brushRef="#br0">73 92 5541,'0'0'11211,"-7"1"-10688,5-1-467,0 0 0,0 1 0,0-1 0,0 1-1,0-1 1,0 1 0,0 0 0,0 0 0,0 0 0,1 0 0,-1 0 0,0 0-1,1 0 1,-1 0 0,1 1 0,-1-1 0,1 1 0,0-1 0,-1 1 0,1 0-1,-2 2 1,0 4 66,0 0 0,1 0-1,0 0 1,0 0 0,0 12-1,-6 55-12,4 0-1,8 126 1,-2-170 182,2-1 0,11 46 0,-13-67-254,0 0-1,1 0 0,0 0 0,1-1 1,0 1-1,0-1 0,1 0 1,0 0-1,1-1 0,-1 0 1,1 0-1,13 12 0,-16-17-24,0 0-1,0-1 1,0 1-1,1-1 1,-1 1-1,0-1 1,1 0-1,-1 0 1,1-1-1,-1 1 1,0-1-1,1 0 1,0 1-1,-1-2 1,1 1-1,-1 0 1,1-1-1,-1 1 0,0-1 1,1 0-1,-1 0 1,0-1-1,1 1 1,-1-1-1,0 1 1,0-1-1,0 0 1,0 0-1,-1 0 1,1-1-1,3-3 1,9-8 208,-1-1 0,-1 0 0,0-1 0,10-19 0,-20 31-188,13-22 68,-1 0 0,-1-1 0,-2-1 0,-1 0 0,-1-1-1,-1 0 1,9-56 0,-8 8 632,-1-143 1,-8 215-623,-1 1 1,0 0 0,0-1 0,-1 1-1,1 0 1,-1 0 0,0-1 0,0 1-1,-1 0 1,1 0 0,-1 0-1,0 0 1,0 0 0,0 1 0,0-1-1,-1 0 1,-4-4 0,3 5-88,1 1 0,-1 0-1,1 0 1,-1 1 0,0-1 0,0 1 0,1 0 0,-1 0 0,0 0-1,0 0 1,0 1 0,0 0 0,0 0 0,0 0 0,0 0 0,0 0-1,0 1 1,0 0 0,-6 1 0,3 0-181,-1 1 1,0 0-1,1 0 1,0 0-1,0 1 1,0 0-1,0 1 1,1-1-1,-8 7 1,-52 56-6130,55-55 4252,-22 24-6026</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7.737"/>
    </inkml:context>
    <inkml:brush xml:id="br0">
      <inkml:brushProperty name="width" value="0.05" units="cm"/>
      <inkml:brushProperty name="height" value="0.05" units="cm"/>
    </inkml:brush>
  </inkml:definitions>
  <inkml:trace contextRef="#ctx0" brushRef="#br0">0 368 26022,'10'49'6,"23"100"78,-26-122-47,2 0 0,1 0-1,16 30 1,-24-53-28,0-1 1,0 1 0,0-1-1,1 1 1,-1-1-1,1 0 1,6 5-1,-9-8-2,1 1-1,-1-1 1,1 0-1,-1 1 0,1-1 1,0 0-1,-1 0 1,1 1-1,0-1 1,-1 0-1,1 0 1,0 0-1,-1 0 0,1 0 1,0 0-1,-1 0 1,1 0-1,0 0 1,0 0-1,-1 0 1,1 0-1,-1-1 0,1 1 1,0 0-1,-1 0 1,1-1-1,0 1 1,-1 0-1,1-1 1,-1 1-1,1-1 0,-1 1 1,1-1-1,-1 1 1,1-1-1,-1 1 1,1-1-1,-1 1 1,0-1-1,1 0 0,-1 1 1,0-1-1,0 1 1,1-1-1,-1 0 1,0 1-1,0-1 1,0-1-1,3-7 98,0 0-1,-1-1 1,0 1-1,0 0 1,-1-1 0,0-15-1,-8-62 388,6 73-421,-9-56 85,-2 2 0,-3-1 0,-3 2 0,-38-91-1,44 130-146,12 28-8,0 0-1,0 0 1,0 1-1,0-1 1,0 0-1,0 0 1,0 0-1,0 0 1,0 0-1,0 1 1,0-1-1,0 0 1,0 0-1,-1 0 1,1 0-1,0 0 1,0 0-1,0 0 1,0 0-1,0 1 1,0-1-1,0 0 1,0 0-1,-1 0 1,1 0-1,0 0 1,0 0-1,0 0 1,0 0-1,0 0 1,-1 0-1,1 0 1,0 0-1,0 0 0,0 0 1,0 0-1,0 0 1,0 0-1,-1 0 1,1 0-1,0 0 1,0 0-1,0 0 1,0 0-1,0 0 1,-1 0-1,1 0 1,0 0-1,0 0 1,0 0-1,0-1 1,0 1-1,0 0 1,0 0-1,0 0 1,-1 0-1,1 0 1,0 0-1,0 0 1,0-1-1,0 1 1,0 0-1,0 0 1,0 0-1,0 0 1,0 0-1,-2 12-22,3 9-1,2-1 1,0 0-1,9 29 0,-4-14 18,-2-9 13,0-1 0,2 0 0,1 0 0,20 40-1,-28-63-5,0 1 0,0-1 0,0 0 0,1 0-1,-1 0 1,1 0 0,0 0 0,-1 0 0,1 0-1,0 0 1,0-1 0,0 1 0,0-1 0,0 1-1,1-1 1,-1 0 0,4 2 0,-4-3-1,-1 0 0,0 0 0,1-1 1,-1 1-1,0 0 0,1-1 0,-1 1 0,0 0 1,0-1-1,1 0 0,-1 1 0,0-1 0,0 0 1,0 1-1,0-1 0,0 0 0,0 0 1,0 0-1,0 0 0,0 0 0,0 0 0,-1 0 1,2-2-1,4-8 3,0-1 0,-1 0 0,0 0 0,-1 0 0,4-14 0,1-14 30,-1 0 1,-2 0-1,-2 0 1,-1-1-1,-2 1 1,-7-57-1,11 180-97,-1-52 48,37 239-23,-30-214 51,3-1 0,36 95 0,-47-144-9,-1 1 0,1-1 0,1 0 0,-1 0 0,1 0 1,0-1-1,1 1 0,6 6 0,-10-11-2,0 0 1,0-1-1,0 1 0,0 0 0,0-1 0,0 1 1,0-1-1,0 1 0,0-1 0,1 0 1,-1 1-1,0-1 0,0 0 0,0 0 1,0 0-1,1 0 0,-1 0 0,0 0 1,0 0-1,2-1 0,-1 0 1,0 0 0,0 0 0,0 0 0,0 0 0,0-1 0,0 1 0,0-1 0,0 0 1,-1 1-1,1-1 0,-1 0 0,1 0 0,-1 0 0,2-2 0,8-16 13,-1 0 0,-1 0-1,-1-1 1,11-38 0,12-93 82,-27 120-69,-4 32-29,0 0 1,0 0-1,0 0 1,1 0 0,-1 0-1,0 0 1,0 1 0,0-1-1,0 0 1,0 0 0,0 0-1,1 0 1,-1 0 0,0 0-1,0 0 1,0 0 0,0 0-1,0 0 1,0 0-1,1 0 1,-1 0 0,0 0-1,0 0 1,0 0 0,0 0-1,0 0 1,1 0 0,-1 0-1,0 0 1,0 0 0,0 0-1,0 0 1,0 0-1,0 0 1,1 0 0,-1-1-1,0 1 1,0 0 0,0 0-1,0 0 1,0 0 0,0 0-1,0 0 1,0 0 0,1 0-1,-1-1 1,0 1-1,0 0 1,0 0 0,0 0-1,0 0 1,0 0 0,0-1-1,0 1 1,0 0 0,0 0-1,0 0 1,0 0 0,0-1-1,5 7-16,0-1 0,0 1-1,-1 0 1,0 0 0,0 0 0,0 0 0,4 13-1,20 58-37,-12-28 39,-7-28 16,73 175 56,-81-194-54,0 0 1,0 0 0,0 0-1,0-1 1,0 1 0,1 0-1,-1 0 1,1-1-1,-1 1 1,1-1 0,-1 1-1,1-1 1,3 2-1,-5-3-5,1 0 0,0 0 0,0 0-1,0 0 1,-1 0 0,1 0-1,0 0 1,0 0 0,-1 0-1,1-1 1,0 1 0,0 0-1,-1-1 1,1 1 0,0 0-1,-1-1 1,1 1 0,0-1 0,-1 1-1,1-1 1,-1 1 0,1-1-1,-1 0 1,1 1 0,-1-1-1,1 1 1,-1-1 0,0 0-1,1 0 1,-1 1 0,0-1-1,0 0 1,1 1 0,-1-1-1,0-1 1,11-22-616,5-7-718</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076"/>
    </inkml:context>
    <inkml:brush xml:id="br0">
      <inkml:brushProperty name="width" value="0.05" units="cm"/>
      <inkml:brushProperty name="height" value="0.05" units="cm"/>
    </inkml:brush>
  </inkml:definitions>
  <inkml:trace contextRef="#ctx0" brushRef="#br0">1 15 23381,'0'28'261,"0"-1"0,2 1 0,1-1 0,2 1 1,8 30-1,-2-7-142,70 286 484,-58-263-509,3-1-1,51 100 1,-69-162-69,1 6 97,-3-38 254,-9 6-257,0-1-1,-1 1 1,-9-23 0,6 18-37,-87-210 332,23 64-317,63 141-92,6 19 2,5 13 18,6 18-31,1-1 0,1 0 0,2-1-1,0 0 1,26 34 0,-38-55 6,1 0 0,0 0 1,0 0-1,0-1 0,0 1 0,0 0 1,0-1-1,0 1 0,0-1 0,1 0 1,-1 0-1,0 0 0,1 0 0,-1 0 1,1 0-1,-1-1 0,1 1 0,3-1 1,-4 0-4,0 0 1,0-1 0,0 0 0,0 1 0,0-1-1,0 0 1,0 0 0,0 0 0,0 0 0,-1 0-1,1-1 1,0 1 0,-1 0 0,1-1-1,-1 0 1,1 1 0,-1-1 0,0 0 0,1 1-1,-1-1 1,1-4 0,6-10-10,-2 0 0,0 0 0,0-1 0,-2 0 0,0 0 0,-1 0 1,1-29-1,-4-123-180,0 166 185,-2-48-109,-3-1 0,-17-77-1,21 124 92,0 5 23,1 0 0,0 0 0,0 0 0,-1 0 0,1 0 1,0 0-1,0 1 0,0-1 0,-1 0 0,1 0 0,0 0 0,0 0 1,0 0-1,-1 1 0,1-1 0,0 0 0,0 0 0,0 0 0,0 1 1,-1-1-1,1 0 0,0 0 0,0 1 0,0-1 0,0 0 0,0 0 0,0 1 1,0-1-1,0 0 0,0 0 0,0 0 0,0 1 0,0-1 0,0 0 1,0 0-1,0 1 0,0-1 0,0 0 0,0 0 0,0 1 0,0-1 1,1 0-1,-2 13-19,1 0-1,1-1 1,0 1 0,3 14 0,2 12-9,4 44 72,3 1-1,34 112 1,-35-159 76,0 0 1,3-2-1,1 1 0,2-2 0,1-1 0,1 0 0,39 46 1,-57-77 125,-2-5 5,-1-2-210,0 0-1,0 0 1,-1 0 0,1 1 0,-1-1-1,0 1 1,0-1 0,-1 1 0,-3-5-1,-32-41 100,24 34-103,7 7-21,-18-23 15,-2 1 0,-1 1 0,-33-28 0,58 56-55,2 5-101,11 11 91,23 19 40,-30-31-2,-1-1-1,1 1 0,0-1 0,0 0 0,0 0 0,0 0 0,0 0 0,1-1 0,-1 1 1,0-1-1,0 0 0,0 0 0,0 0 0,1 0 0,-1-1 0,0 1 0,0-1 0,5-1 1,4 0-46,21-2-1119,2 0-1713,0-2 0,51-14 0,-75 16 2677,0 0-1,0-1 1,-1 0 0,17-11 0,-21 12 802,-1 0 1,1-1 0,-1 0 0,0 0 0,0 0-1,-1-1 1,0 0 0,6-9 0,-8 13-540,-1-1 1,0 1-1,0 0 0,0-1 1,0 1-1,-1-1 1,1 1-1,0-1 1,-1 0-1,0 1 1,0-1-1,0 1 0,0-1 1,0 0-1,0 1 1,0-1-1,-1 1 1,0-1-1,1 1 1,-1-1-1,0 1 0,0-1 1,0 1-1,-1 0 1,1 0-1,0-1 1,-1 1-1,-2-3 1,1 3 31,1 0 0,-1 0 0,0 0 0,0 0 0,0 0 1,1 1-1,-1-1 0,-1 1 0,1 0 0,0 0 0,0 0 1,0 0-1,-1 1 0,1-1 0,0 1 0,-1 0 0,1 0 1,0 0-1,0 0 0,-1 1 0,1-1 0,-5 2 1,4 0-64,0-1 1,1 0 0,-1 1-1,1 0 1,-1 0 0,1 0-1,-1 0 1,1 1 0,0-1 0,0 1-1,0 0 1,1 0 0,-4 4-1,2-1-25,0 0 0,1 0 0,0 0-1,0 1 1,1-1 0,-1 1 0,0 7-1,-1 5-30,2 1-1,0-1 0,1 1 0,3 29 0,-1-28 28,2 0 0,0 0 0,8 26 0,-9-40-1,0 1 0,1-1-1,0 0 1,0 0-1,1-1 1,0 1-1,0-1 1,0 0-1,1 0 1,0 0 0,0 0-1,9 6 1,-11-10-3,0 0-1,-1 0 1,1-1 0,0 1 0,0-1 0,0 0 0,0 0 0,0 0 0,0 0 0,0 0 0,1-1 0,-1 1 0,0-1 0,0 0 0,7 0 0,-5-1 1,0-1 0,0 1 0,1-1 1,-1 1-1,0-2 0,0 1 1,-1 0-1,9-6 0,2-4 11,-1 1 0,-1-2 0,0 0 0,18-23 0,-15 15 1,0-1-1,-1 0 0,-1-1 1,-2-1-1,18-43 1,-25 52 2,-1 0-1,0 0 1,-1 0 0,-1 0 0,0 0 0,-1 0 0,-1-1 0,0 1 0,-1 0 0,-1 0 0,-5-25 0,-2 3 124,-2 0 0,-27-61 0,35 94-61,-5 10-97,4-3 16,1 0-1,0 0 1,0 1 0,0-1 0,1 1 0,-1-1-1,1 1 1,0 0 0,0 0 0,0 0 0,1 0-1,-1 0 1,1 1 0,-1 4 0,-3 22-19,1 1 1,1-1 0,3 59-1,5-49 16,2 0-1,1 0 0,2-1 0,2 0 0,34 74 0,-42-105 10,0-1 0,0 1 0,1-1 0,1-1 0,-1 1 0,1-1 0,0 0 0,13 11-1,-17-17-1,0 1-1,1 0 1,-1-1-1,1 0 1,-1 1-1,1-1 1,0 0-1,0 0 1,-1-1-1,1 1 1,0-1-1,0 1 1,0-1-1,0 0 1,-1 0-1,1 0 1,0 0-1,0-1 1,0 1-1,0-1 1,-1 0-1,1 1 1,0-1-1,0-1 1,-1 1-1,1 0 1,-1-1-1,1 1 1,-1-1-1,0 0 1,0 1-1,4-5 1,3-3-79,-1 1 0,-1-2 1,0 1-1,0-1 0,-1 0 0,0 0 1,0-1-1,-1 1 0,-1-1 1,4-13-1,7-28-1398</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7:09.312"/>
    </inkml:context>
    <inkml:brush xml:id="br0">
      <inkml:brushProperty name="width" value="0.05" units="cm"/>
      <inkml:brushProperty name="height" value="0.05" units="cm"/>
    </inkml:brush>
  </inkml:definitions>
  <inkml:trace contextRef="#ctx0" brushRef="#br0">4 27 25093,'0'-16'1033,"0"6"1647,-1 10-3168,-1 0-768</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04.284"/>
    </inkml:context>
    <inkml:brush xml:id="br0">
      <inkml:brushProperty name="width" value="0.05" units="cm"/>
      <inkml:brushProperty name="height" value="0.05" units="cm"/>
    </inkml:brush>
  </inkml:definitions>
  <inkml:trace contextRef="#ctx0" brushRef="#br0">5834 426 14075,'-146'-66'4134,"88"37"-3368,-116-39 1,-226-26 306,316 81-800,-1 4 0,-158 3 0,-175 3-263,2-27 53,210 14 171,51 9-39,0 8 1,-252 32-1,238-12-187,-258 38 8,292-35-16,-251 50-6,5 20 1,233-51-9,-260 83 11,341-99-7,0 4-1,2 2 0,1 3 0,2 3 0,-64 53 0,103-73 4,1 0 0,1 2 1,1 1-1,1 0 0,1 2 0,-22 36 0,-73 163-9,87-166 19,11-25-14,2 1 0,1 0 1,2 1-1,1 0 1,1 1-1,-3 48 0,9-57 1,2 0 0,1-1-1,1 1 1,1 0 0,1-1 0,1 1-1,1-1 1,2-1 0,14 35-1,-5-24 5,2 0-1,2-2 0,1 0 0,1-2 0,2 0 1,42 40-1,186 144 58,-209-181-55,23 16 4,2-3 0,2-3-1,95 43 1,-69-45 9,2-4 0,117 29 0,245 20-15,7-47 29,442 17 45,-465-37-92,-329-23 10,210-33 0,253-95 112,-357 77-85,-67 18-5,257-69 8,-338 78-37,-2-2 0,0-3 1,115-73-1,-154 84 20,-1-2-1,-1-1 1,-1-2-1,-2-1 1,0-1-1,-2-1 1,-1-2-1,33-52 1,-57 80 3,22-32 112,-2 0 1,-2-2 0,16-42 0,54-143 92,2-7-225,-69 163 33,23-105 1,-41 143 55,-1 0 0,-1 0 0,-3-55-1,-21-83 654,5 41-378,9 49-303,-21-81 0,22 128-28,-2 1 0,0 0 1,-2 1-1,-1 0 0,-2 1 1,-16-26-1,10 24 90,0 1 0,-3 1 0,0 1 0,-1 1 0,-53-41 0,55 49-191,-1 1 0,-1 1-1,0 1 1,-1 1 0,0 1-1,-1 2 1,-48-13 0,2 10-961</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099"/>
    </inkml:context>
    <inkml:brush xml:id="br0">
      <inkml:brushProperty name="width" value="0.05" units="cm"/>
      <inkml:brushProperty name="height" value="0.05" units="cm"/>
    </inkml:brush>
  </inkml:definitions>
  <inkml:trace contextRef="#ctx0" brushRef="#br0">10 1 24261,'-1'0'32,"1"0"0,-1 1-1,0-1 1,1 1 0,-1 0-1,1-1 1,-1 1 0,1 0-1,-1-1 1,1 1 0,-1 0-1,1-1 1,-1 1 0,1 0-1,0 0 1,0 0 0,-1-1-1,1 1 1,0 0 0,0 0-1,0 0 1,0 0 0,0-1-1,0 1 1,0 0 0,0 0-1,0 1 1,2 6-28,-1 0-1,1 0 1,0-1-1,5 10 1,4 17 1,71 332 212,-68-299-153,-11-50 43,1 0 0,1 0 0,0-1 0,8 17 0,-13-33-97,0 0-1,0 0 1,0 0 0,0 1-1,0-1 1,0 0 0,0 0 0,0 0-1,0 0 1,0 0 0,1 0-1,-1 0 1,0 1 0,0-1 0,0 0-1,0 0 1,0 0 0,0 0 0,0 0-1,0 0 1,0 0 0,0 0-1,0 0 1,0 0 0,1 1 0,-1-1-1,0 0 1,0 0 0,0 0-1,0 0 1,0 0 0,0 0 0,0 0-1,1 0 1,-1 0 0,0 0-1,0 0 1,0 0 0,0 0 0,0 0-1,0 0 1,0 0 0,1 0-1,-1 0 1,0 0 0,0 0 0,0 0-1,0 0 1,0 0 0,0 0-1,0 0 1,0 0 0,1-1 0,-1 1-1,0 0 1,0 0 0,0 0-1,0 0 1,0 0 0,0 0 0,3-2 112,0 0-66,0-1 1,0 1-1,0-1 1,-1 0-1,1 0 1,0 0 0,-1 0-1,0-1 1,0 1-1,0 0 1,2-6-1,16-49 386,-12 32-285,19-66 190,31-88-16,-46 149-300,1 0-1,2 1 1,29-44-1,-34 60-19,-8 12-6,-2 7-41,0 7-265,0 0 0,-2 0 0,1 0 0,-2-1-1,1 1 1,-7 16 0,5 2-3698,4-20 527</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19.657"/>
    </inkml:context>
    <inkml:brush xml:id="br0">
      <inkml:brushProperty name="width" value="0.05" units="cm"/>
      <inkml:brushProperty name="height" value="0.05" units="cm"/>
    </inkml:brush>
  </inkml:definitions>
  <inkml:trace contextRef="#ctx0" brushRef="#br0">0 328 15227,'110'-88'5813,"-98"77"-5511,-2 0 0,1-1 0,-1 0 0,-1-1 0,0 0 0,13-26 0,-20 33-85,0 1 0,0-1 0,-1 1 0,0-1 0,0 0 0,0 1 0,0-7 0,-1 10-162,0 1 0,0 0 0,0-1 0,0 1 0,0 0-1,0-1 1,0 1 0,-1 0 0,1-1 0,0 1 0,-1 0 0,1 0 0,-1-1-1,1 1 1,-1 0 0,0 0 0,1 0 0,-1 0 0,0 0 0,0 0 0,0 0-1,0 0 1,0 0 0,0 0 0,0 0 0,0 0 0,0 1 0,0-1 0,0 1-1,-1-1 1,1 1 0,0-1 0,0 1 0,-1-1 0,-1 1 0,2 0-37,0 0 0,-1 0 0,1 1 1,0-1-1,0 0 0,0 1 0,0-1 1,-1 1-1,1-1 0,0 1 0,0-1 1,0 1-1,0 0 0,0 0 0,0 0 0,1-1 1,-1 1-1,0 0 0,0 0 0,0 0 1,1 0-1,-1 0 0,1 0 0,-1 1 1,1-1-1,-1 1 0,-11 37-74,9-29 81,1-1-28,-13 56 56,14-59-43,0 1 0,0-1 0,1 1 0,0-1 0,1 1 0,-1-1 0,1 1 0,2 6 0,-3-12-10,1 0 0,-1 0 1,0-1-1,1 1 0,-1 0 0,1 0 0,-1 0 0,1-1 0,-1 1 0,1 0 1,0-1-1,-1 1 0,1 0 0,0-1 0,-1 1 0,1-1 0,0 1 0,0-1 0,0 1 1,-1-1-1,1 0 0,0 1 0,0-1 0,0 0 0,0 0 0,0 1 0,0-1 1,0 0-1,-1 0 0,1 0 0,0 0 0,2-1 0,32-9-50,-22 5 50,-5 2 0,-1 1 0,0 0 1,0 1-1,1-1 0,-1 2 1,1-1-1,-1 1 0,1 0 1,-1 0-1,1 1 0,-1 0 1,1 0-1,-1 1 0,0 0 1,0 1-1,1-1 0,-2 1 1,1 1-1,0-1 0,-1 1 1,1 0-1,-1 0 0,0 1 1,-1 0-1,1 0 1,8 11-1,44 54 105,-56-69-29,-1-7 160,2-18-26,-2 1-1,0-1 1,-1 0-1,-6-33 1,2 11-108,1 3-36,-3-81 49,6 121-127,2 3-16,1 2-22,7 11-96,22 24-286,-31-35 288,0 0 1,1 0-1,-1-1 1,0 1-1,1 0 0,0-1 1,-1 1-1,1-1 0,0 1 1,0-1-1,0 0 1,0 0-1,0 0 0,3 1 1,2 1-406,16 3-1501</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014"/>
    </inkml:context>
    <inkml:brush xml:id="br0">
      <inkml:brushProperty name="width" value="0.05" units="cm"/>
      <inkml:brushProperty name="height" value="0.05" units="cm"/>
    </inkml:brush>
  </inkml:definitions>
  <inkml:trace contextRef="#ctx0" brushRef="#br0">52 20 22909,'-7'9'19,"1"-1"0,1 1 0,0 0-1,0 1 1,1-1 0,0 1 0,0 0 0,1 0 0,1 0 0,0 0-1,0 0 1,1 1 0,0-1 0,1 1 0,0-1 0,0 0 0,1 1 0,1-1-1,4 18 1,-5-26-14,0 1-1,-1-1 0,1 0 0,0 1 0,1-1 1,-1 0-1,0 0 0,0 0 0,1 0 0,0 0 1,-1 0-1,1 0 0,0 0 0,0-1 1,0 1-1,0-1 0,0 1 0,0-1 0,0 0 1,0 0-1,1 0 0,-1 0 0,0 0 0,1-1 1,-1 1-1,1-1 0,-1 1 0,1-1 0,-1 0 1,1 0-1,-1 0 0,1 0 0,-1-1 1,1 1-1,-1-1 0,0 1 0,1-1 0,-1 0 1,0 0-1,1 0 0,-1 0 0,0 0 0,4-3 1,2-1 74,0-1-1,-1 0 1,0-1 0,0 1 0,0-1 0,-1-1 0,0 1 0,0-1 0,0 0 0,4-11-1,-3 7 101,-1-2 0,-1 1 0,0-1 0,0 0 0,-2 0 0,3-16 0,-5 25-72,0 0-1,-1-1 1,0 1-1,0 0 1,-2-9-1,2 12-61,0 1-1,-1-1 1,1 1-1,-1 0 1,1-1 0,-1 1-1,1-1 1,-1 1-1,0 0 1,0 0-1,1 0 1,-1-1-1,0 1 1,0 0 0,0 0-1,0 0 1,0 0-1,-1 0 1,1 1-1,0-1 1,0 0-1,-1 0 1,-1 0 0,1 1-23,1 0 0,0 0 1,-1 0-1,1 0 1,0 1-1,-1-1 0,1 0 1,0 1-1,0-1 1,-1 1-1,1 0 1,0-1-1,0 1 0,0 0 1,0 0-1,-1-1 1,1 1-1,0 0 1,1 0-1,-1 0 0,0 0 1,0 0-1,0 1 1,1-1-1,-1 0 1,0 0-1,1 0 0,-1 3 1,-16 39 47,12-23-62,1 0 0,0 0 1,2 0-1,0 1 1,2-1-1,0 0 1,1 1-1,1-1 0,1 0 1,1 0-1,0 0 1,8 19-1,-10-35-6,0 0 0,0 0 1,0 0-1,0 0 0,1 0 0,3 4 0,-5-7-1,-1 0 0,1-1-1,0 1 1,0 0-1,0 0 1,0-1 0,0 1-1,0-1 1,0 1 0,0-1-1,0 1 1,0-1-1,0 1 1,0-1 0,0 0-1,0 0 1,0 0 0,0 1-1,1-1 1,-1 0-1,0 0 1,0-1 0,0 1-1,0 0 1,0 0 0,0 0-1,0-1 1,1 1-1,-1-1 1,0 1 0,0-1-1,1 0 1,2-2-2,1-1 0,0 1 1,-1-1-1,0 0 0,0-1 0,0 1 1,-1-1-1,0 1 0,4-7 0,23-51-93,-20 41 141,7-14 1448</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0.453"/>
    </inkml:context>
    <inkml:brush xml:id="br0">
      <inkml:brushProperty name="width" value="0.05" units="cm"/>
      <inkml:brushProperty name="height" value="0.05" units="cm"/>
    </inkml:brush>
  </inkml:definitions>
  <inkml:trace contextRef="#ctx0" brushRef="#br0">45 13 21229,'-6'9'378,"1"0"-1,0 0 1,1 0 0,0 1 0,0 0 0,1-1 0,0 1 0,1 1 0,-2 15 0,1 10-334,1 48 0,4-41-24,1-1 0,2 0 0,2 0 0,15 48 0,-21-84-14,1 0-1,1 0 1,-1 0-1,1 0 1,0-1-1,0 1 1,1-1-1,0 0 1,0 0-1,6 7 1,-8-11-3,0 1 0,0-1 0,-1 0 0,1 0 0,0 0 0,0 0 0,0 0 0,0 0 0,0 0 0,1-1 0,-1 1 0,0-1 0,0 0 0,0 1 0,0-1 0,1 0 0,-1 0 1,0 0-1,0-1 0,0 1 0,1 0 0,-1-1 0,0 0 0,0 1 0,0-1 0,0 0 0,0 0 0,0 0 0,0 0 0,-1 0 0,1-1 0,0 1 0,1-2 0,5-4 0,-1-1-1,0 1 1,0-1-1,-1 0 1,0-1-1,0 0 1,-1 0-1,0 0 1,-1 0 0,0-1-1,-1 0 1,0 1-1,2-12 1,1-7 17,-1-1 1,-2 0 0,-1-42 0,-3-3 275,-19-126 0,19 195-217,2 9-21,27 177-117,-19-107 115,23 91 1,-31-163-57,-1 2-19,1-1 0,0 1 0,0-1 0,0 0 0,0 1 0,0-1-1,1 0 1,-1 0 0,1 1 0,0-1 0,0-1 0,0 1 0,0 0 0,1 0 0,-1-1 0,1 1 0,0-1 0,5 4 0,8-3 301</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1.546"/>
    </inkml:context>
    <inkml:brush xml:id="br0">
      <inkml:brushProperty name="width" value="0.05" units="cm"/>
      <inkml:brushProperty name="height" value="0.05" units="cm"/>
    </inkml:brush>
  </inkml:definitions>
  <inkml:trace contextRef="#ctx0" brushRef="#br0">120 135 21229,'1'-13'503,"5"-48"1649,-6 58-1972,0-1 0,0 1 0,0-1 0,-1 1 1,1-1-1,-1 1 0,0-1 0,0 1 1,0 0-1,0-1 0,-1 1 0,1 0 1,-4-5-1,4 7-147,1 1 0,-1-1 0,1 0 0,-1 1 0,1-1 0,-1 1 0,0-1 0,1 1 0,-1-1 0,0 1 0,1 0 0,-1-1 0,0 1 0,1 0 0,-1-1 0,0 1 0,0 0 0,0 0 0,1 0 0,-1 0 0,0 0 0,0 0 0,1 0 0,-1 0 0,0 0 0,0 0 0,0 0 0,1 0 0,-1 1 0,0-1 0,0 0 0,1 0 0,-1 1 0,0-1 0,0 1 0,-2 1-11,1 0 0,0 0 0,0 0 0,0 1 0,0-1 0,1 0 0,-1 1 0,0-1 0,-1 5 0,-8 18-17,2 0 0,0 0 0,-10 53-1,12-33 32,-3 74 0,10-112-33,1 52 18,0-54-20,-1-1 0,1 0 0,0 0-1,0 1 1,0-1 0,1 0 0,0 0-1,0 0 1,0 0 0,0-1 0,3 5-1,-4-7-1,0 0-1,1 0 0,-1 0 1,0 0-1,1 0 1,-1 0-1,0 0 0,1-1 1,-1 1-1,1-1 1,0 1-1,-1-1 0,1 1 1,-1-1-1,1 0 1,-1 0-1,1 0 0,0 0 1,-1 0-1,1 0 1,-1 0-1,1 0 0,2-1 1,5-2-3,0 0-1,-1 0 1,10-5 0,5-1 6,-21 9-3,0-1 0,0 1 1,0-1-1,0 1 0,0 0 0,1 0 1,-1 0-1,0 0 0,0 1 0,0-1 1,0 0-1,1 1 0,-1 0 0,0-1 1,0 1-1,0 0 0,0 0 0,0 0 0,2 2 1,-1 0-3,0 0 0,0 0-1,1 0 1,-2 0 0,1 1 0,0 0 0,-1-1 0,4 9 0,0 2-5,-1-1-1,0 1 1,-1 0-1,4 25 1,-7-31 8,12 98-5,-12-92 9,-1 1-1,0 0 1,-1-1 0,-1 1-1,-3 14 1,4-26 2,1 0 0,-1-1 0,0 1 0,0-1 0,0 0 0,0 1 0,-1-1 0,1 0 0,0 1 0,-1-1 0,0 0 0,1 0 0,-1 0-1,0-1 1,0 1 0,0 0 0,0-1 0,-1 1 0,-2 1 0,1-2 12,1 0 0,0 0 0,-1 0 0,1-1 0,-1 1 0,1-1 0,-1 0 0,1 0 0,-1 0 0,1 0 0,-1-1 1,1 1-1,-5-2 0,3 0 0,-1 0 1,0 0 0,1 0 0,-1 0-1,1-1 1,0 0 0,0-1 0,0 1 0,0-1-1,0 0 1,1 0 0,0 0 0,0 0-1,0-1 1,0 0 0,-5-9 0,7 8-26,0 1-1,1-1 1,0 0 0,0 1 0,0-1 0,1 0-1,0 0 1,0 0 0,0 1 0,1-1 0,0 0 0,0 0-1,0 1 1,1-1 0,3-6 0,2-6-12,1 0 1,1 0-1,12-17 0,50-70-12,-41 65 39,-2-2 0,-2 0 0,20-48-1,-43 83 2,0 0-1,-1-1 0,0 1 0,0-1 0,-1 1 0,0-1 0,0-8 0,0 15-4,-1-1-1,0 1 0,0-1 1,-1 0-1,1 1 0,0-1 1,0 1-1,-1-1 0,1 1 1,-1-1-1,1 1 0,-1 0 1,0-1-1,0 1 0,1-1 1,-1 1-1,0 0 0,0 0 1,0 0-1,0 0 0,-1 0 1,1 0-1,0 0 0,0 0 1,-1 0-1,1 0 0,0 0 1,-1 1-1,1-1 0,-1 1 0,1-1 1,-1 1-1,1-1 0,-1 1 1,1 0-1,-1 0 0,1 0 1,-1 0-1,1 0 0,-4 0 1,4 1-6,-1-1 0,1 0 1,-1 1-1,1-1 1,-1 1-1,1 0 0,-1-1 1,1 1-1,0 0 0,-1 0 1,1 0-1,0 0 0,0 0 1,-1 0-1,1 0 0,0 0 1,0 1-1,0-1 0,1 0 1,-1 1-1,0-1 0,0 1 1,1-1-1,-1 1 1,1-1-1,-1 1 0,0 1 1,-1 7-14,0 0 1,1 0 0,-1 12 0,2-17 13,-2 23-11,0-1 9,1 34 1,1-54 3,1 0 0,0 0 1,0 1-1,1-1 0,0 0 1,0-1-1,0 1 0,1 0 0,6 11 1,-8-17-4,1 1-1,-1-1 1,0 1 0,1-1 0,-1 0 0,0 0 0,1 1 0,0-1 0,-1 0-1,1 0 1,0-1 0,0 1 0,-1 0 0,1 0 0,0-1 0,0 1-1,0-1 1,0 0 0,0 0 0,0 1 0,0-1 0,-1 0 0,1-1-1,0 1 1,0 0 0,0 0 0,0-1 0,0 1 0,0-1 0,0 0 0,-1 0-1,1 1 1,2-3 0,3 0-5,0-1 0,1-1 0,-2 0-1,1 0 1,0 0 0,8-9 0,-3-2 11,-1 1 1,0-2-1,-1 0 1,0 0-1,10-27 1,-5 9 17,-14 35-22,-1-1 0,0 0-1,0 1 1,0-1 0,1 1-1,-1-1 1,0 0-1,0 1 1,1-1 0,-1 1-1,1-1 1,-1 1 0,0-1-1,1 1 1,-1-1 0,1 1-1,-1-1 1,1 1 0,0 0-1,-1-1 1,1 1-1,-1 0 1,1 0 0,0-1-1,-1 1 1,2 0 0,-2 0-2,1 1-1,0-1 1,-1 1 0,1-1 0,-1 1 0,1-1 0,-1 1 0,1 0 0,-1-1 0,1 1 0,-1-1 0,1 1-1,-1 0 1,0 0 0,1-1 0,-1 1 0,0 0 0,0 1 0,9 45-82,-8-43 80,4 82-59,-4-60 84,1-1 1,0 1-1,7 25 1,-9-51-21,0 1 1,0-1-1,0 0 1,0 1-1,0-1 0,0 0 1,0 1-1,0-1 1,1 0-1,-1 1 1,0-1-1,0 0 1,0 0-1,0 1 1,0-1-1,1 0 1,-1 0-1,0 1 0,0-1 1,1 0-1,-1 0 1,0 1-1,0-1 1,1 0-1,-1 0 1,0 0-1,0 0 1,1 1-1,-1-1 1,0 0-1,1 0 0,-1 0 1,8-8 39,4-18 31,-11 25-65,12-32 69,7-19 62,45-84 1,-61 129-137,13-18 6,-16 24-9,-1 0 1,1 0-1,0 0 1,0 0-1,0 1 0,0-1 1,0 0-1,0 0 0,0 1 1,0-1-1,1 1 1,-1-1-1,0 1 0,0-1 1,0 1-1,1 0 0,-1-1 1,0 1-1,2 0 0,-2 0 0,-1 0-1,1 1 0,0-1 0,0 0 0,0 0 0,-1 1 0,1-1 0,0 0 0,0 1 1,-1-1-1,1 1 0,0-1 0,-1 1 0,1-1 0,-1 1 0,1-1 0,-1 1 0,1 0 1,-1-1-1,1 1 0,-1 0 0,1 0 0,-1-1 0,0 1 0,0 0 0,1 1 0,4 24-24,-5-19 17,4 39-18,-3 77 1,-1-31 89,-1-90-57,1-1-1,0 1 1,0-1-1,1 1 1,-1-1-1,0 1 1,0-1-1,1 1 0,-1-1 1,1 1-1,0-1 1,0 3-1,-1-4-2,1 0 0,-1 0-1,0 0 1,1 0 0,-1 0-1,0 1 1,0-1 0,1 0-1,-1 0 1,0 0 0,1 0-1,-1 0 1,0 0 0,1 0-1,-1 0 1,0 0 0,0 0 0,1 0-1,-1 0 1,0 0 0,1 0-1,-1-1 1,0 1 0,0 0-1,1 0 1,-1 0 0,0 0-1,0 0 1,1-1 0,-1 1-1,0 0 1,0 0 0,1 0 0,-1-1-1,0 1 1,0-1 0,5-4 43,0-2 0,-1 1 0,7-11 0,-7 9-23,86-148 286,-87 150-306,1 0 0,0 1-1,0-1 1,1 1 0,-1 0-1,1 0 1,7-6 0,-10 10-6,-1 0 1,0 1 0,0-1 0,1 0-1,-1 1 1,0-1 0,1 1 0,-1-1-1,0 1 1,1 0 0,-1 0 0,1 0 0,-1-1-1,1 1 1,-1 0 0,1 1 0,-1-1-1,0 0 1,1 0 0,-1 1 0,1-1-1,-1 1 1,0-1 0,1 1 0,-1-1 0,0 1-1,0 0 1,1 0 0,-1 0 0,0-1-1,0 1 1,0 0 0,0 0 0,0 1-1,0-1 1,0 0 0,-1 0 0,1 0-1,1 2 1,3 6-13,-1-1-1,0 0 1,0 1-1,-1 0 1,0 0-1,4 17 1,5 62 7,-6-42 38,-2-17-4,-2-22-21,0-15-43,0-16-167,0-14-393</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512"/>
    </inkml:context>
    <inkml:brush xml:id="br0">
      <inkml:brushProperty name="width" value="0.05" units="cm"/>
      <inkml:brushProperty name="height" value="0.05" units="cm"/>
    </inkml:brush>
  </inkml:definitions>
  <inkml:trace contextRef="#ctx0" brushRef="#br0">1 176 22933,'11'-3'1858,"8"-6"-1648,-1 0 0,0-1 0,18-13 0,-29 19-189,0-1 0,-1-1 0,1 1 1,-1-1-1,0-1 0,-1 1 0,1-1 0,-1 0 0,0 0 0,-1 0 0,5-11 0,-8 17 2,-1 0 1,1 0-1,-1 0 0,0 0 1,1 0-1,-1-1 0,0 1 0,0 0 1,0 0-1,0 0 0,0 0 1,0 0-1,0 0 0,0 0 0,0 0 1,-1 0-1,1 0 0,0 0 1,-1 0-1,1 0 0,-1 0 0,1 0 1,-1 0-1,1 0 0,-2-1 1,1 1 20,0 0 1,-1 0 0,1 0 0,-1 0-1,1 1 1,-1-1 0,1 0 0,-1 1-1,0-1 1,1 1 0,-1 0 0,0 0 0,1 0-1,-4 0 1,0 0 9,0 0 0,1 0-1,-1 1 1,0 0 0,1 0 0,-1 0-1,0 1 1,1-1 0,0 1-1,-1 0 1,-3 3 0,4-1-47,0 0 1,0 0-1,0 1 1,1-1-1,0 1 1,0 0-1,0 0 1,0 0-1,1 0 1,0 0-1,0 1 1,1-1-1,-3 10 1,1 7-4,0 0 0,1 24 0,1-29-3,1 0-1,0 0 0,1 0 1,1 0-1,1 0 0,0-1 1,7 19-1,-10-34-1,1 1 0,-1-1-1,0 1 1,1-1 0,0 1 0,-1-1 0,1 0 0,0 1-1,0-1 1,0 0 0,-1 0 0,1 1 0,1-1 0,-1 0-1,0 0 1,0 0 0,0 0 0,0 0 0,1-1-1,-1 1 1,0 0 0,1-1 0,-1 1 0,1 0 0,-1-1-1,1 0 1,-1 1 0,1-1 0,-1 0 0,1 0 0,-1 0-1,1 0 1,-1 0 0,1 0 0,-1 0 0,1 0-1,-1-1 1,1 1 0,-1-1 0,1 1 0,-1-1 0,2 0-1,4-3-8,0-1 0,0 1-1,-1-1 1,0-1 0,0 1 0,10-12-1,7-12 4,-2-1-1,28-49 1,20-29 84,-68 106-76,0 1-1,0 0 1,-1 0 0,1 0-1,0 0 1,0 0 0,0 0 0,0 1-1,1-1 1,-1 0 0,0 0-1,3 0 1,-4 1-2,0 0 0,1 0 0,-1 0 0,1 0 0,-1 0 0,1 0 0,-1 0 0,1 0 0,-1 0 0,0 0 0,1 0 0,-1 0 0,1 0 0,-1 1 0,0-1 0,1 0 0,-1 0 0,1 0 0,-1 1 0,0-1 0,1 0 0,-1 1 0,0-1 0,0 0 0,1 1 0,1 3-10,0 0-1,0 0 1,-1 0-1,1 0 1,-1 0-1,1 5 1,-1-5 4,50 242 58,-50-242 17,1-10 17,19-56 69,4-16-56,-21 69-89,0 0 1,0 0 0,1 0-1,1 0 1,10-13-1,-15 21-9,-1 0 0,1 0 0,0 0 0,0 0 0,-1 1 0,1-1 0,0 0 0,0 0 0,0 1 0,0-1 0,0 1-1,0-1 1,0 0 0,0 1 0,0 0 0,1-1 0,-1 1 0,0 0 0,0 0 0,0-1 0,0 1 0,0 0 0,1 0 0,1 1 0,-2-1-3,0 1 0,1 0 1,-1 0-1,0-1 1,1 1-1,-1 0 0,0 0 1,0 1-1,0-1 1,0 0-1,0 0 0,0 0 1,0 1-1,0-1 1,1 3-1,2 5-10,0 1 0,-1-1-1,0 1 1,2 15 0,3 49-19,-7-53 44,1 1 1,1 0-1,10 36 0,-12-57-10,-1 0-1,0 0 1,1 0-1,-1 0 0,1 0 1,-1 1-1,1-1 0,0-1 1,-1 1-1,1 0 1,0 0-1,2 1 0,-3-1 0,0-1 0,1 0 0,-1 0 0,1 0 0,-1 1 0,1-1 0,-1 0 0,0 0 0,1 0 0,-1 0-1,1 0 1,-1 0 0,1 0 0,-1 0 0,1 0 0,-1 0 0,1 0 0,-1 0 0,0-1 0,1 1-1,-1 0 1,1 0 0,0-1 0,1 0 3,1-2 0,-1 1 1,0 0-1,1 0 0,-1-1 0,0 1 0,0-1 0,-1 0 1,3-4-1,19-38 67,26-74 0,-32 70-25,40-73 0,-52 113-44,-4 7-2,0-1-1,0 1 0,0-1 0,1 0 1,-1 1-1,1 0 0,0-1 1,0 1-1,-1 0 0,1 0 1,1 0-1,-1 0 0,0 0 1,0 1-1,1-1 0,-1 1 0,1-1 1,-1 1-1,4-1 0,-5 2-1,-1 0 0,1 0 0,0 0 0,0 0 0,0 0 0,-1 0 0,1 0 0,0 0 0,0 0 0,-1 1 0,1-1 0,0 0 0,0 0 0,-1 1 0,1-1-1,0 1 1,-1-1 0,1 0 0,-1 1 0,1-1 0,0 1 0,-1 0 0,1-1 0,-1 1 0,1-1 0,-1 1 0,0 0 0,1 0 0,7 24-39,-7-22 35,7 54-15,-1-1 1,-2 81 0,-4-72 50,-1-44-11,0-17-55,-3-6-384,-11-12-1015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35.895"/>
    </inkml:context>
    <inkml:brush xml:id="br0">
      <inkml:brushProperty name="width" value="0.025" units="cm"/>
      <inkml:brushProperty name="height" value="0.025" units="cm"/>
    </inkml:brush>
  </inkml:definitions>
  <inkml:trace contextRef="#ctx0" brushRef="#br0">0 99 7431,'0'0'12641,"13"0"-11375,126 11 830,-93-5-1923,0-2-1,0-3 1,92-7-1,60-40 533,-143 30-409,0 3 0,2 2 1,64-5-1,-99 15-173,-2 0-68,0 0 1,29 3 0,-45-1-47,0-1 1,0 1 0,0-1 0,-1 1-1,1 0 1,0 1 0,0-1 0,-1 1-1,1-1 1,-1 1 0,1 0 0,-1 1-1,0-1 1,0 0 0,0 1 0,0 0 0,0-1-1,3 6 1,-6-7 42,1-1 0,-1 1 0,0-1 0,1 1-1,-1-1 1,0 1 0,0-1 0,1 1 0,-1-1 0,0 1 0,0-1 0,0 1-1,0 0 1,0-1 0,0 1 0,0-1 0,0 1 0,0-1 0,0 1 0,0 0-1,0-1 1,0 1 0,0-1 0,0 1 0,-1-1 0,1 1 0,0-1 0,0 1 0,-1-1-1,1 1 1,0-1 0,-1 1 0,1-1 0,-1 1 0,1-1 0,0 0 0,-1 1-1,1-1 1,-1 0 0,1 1 0,-1-1 0,1 0 0,-1 0 0,1 1 0,-1-1-1,0 0 1,1 0 0,-1 0 0,1 0 0,-1 0 0,1 0 0,-1 0 0,0 0-1,0 0 1,-45 0 827,32-1-570,-309-13 537,105 1-891,-191-9 109,479 54-512,-1-7 243,1-3 0,131 23 1,-151-38-15,0-2 0,1-2 0,-1-2 0,0-3 0,53-8 0,-74 5 175,1-1 0,27-11 0,-46 13 44,-1 0 1,1 0-1,-1-1 1,0 0-1,-1-1 1,1 0-1,-1 0 1,12-12-1,-20 17 9,0 0-1,0 0 0,0 0 0,0 0 1,0 0-1,0-1 0,0 1 0,0 0 1,0 0-1,0-1 0,-1 1 0,1-1 1,-1 1-1,1-1 0,-1 1 0,0-1 1,1 1-1,-1-1 0,0 1 1,0-1-1,0 1 0,0-3 0,-1 2 16,0 1-1,0 0 1,1 0-1,-1-1 0,0 1 1,0 0-1,0 0 1,-1 0-1,1 0 0,0 0 1,0 0-1,-1 0 1,1 0-1,0 1 1,-1-1-1,1 1 0,-1-1 1,-1 0-1,-8-2 69,-1 0 0,1 1 0,-1 1 0,-17-1 0,-5 3-61,-1 1 0,1 1 1,0 2-1,0 2 1,0 1-1,1 2 0,-42 17 1,-219 117-1488,207-97-564,85-46 1563,-19 8-966,12-12-4229,8-17-1822</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2.669"/>
    </inkml:context>
    <inkml:brush xml:id="br0">
      <inkml:brushProperty name="width" value="0.05" units="cm"/>
      <inkml:brushProperty name="height" value="0.05" units="cm"/>
    </inkml:brush>
  </inkml:definitions>
  <inkml:trace contextRef="#ctx0" brushRef="#br0">10 16 19740,'-9'-3'4745,"10"3"-5233,28-12-600</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3.741"/>
    </inkml:context>
    <inkml:brush xml:id="br0">
      <inkml:brushProperty name="width" value="0.05" units="cm"/>
      <inkml:brushProperty name="height" value="0.05" units="cm"/>
    </inkml:brush>
  </inkml:definitions>
  <inkml:trace contextRef="#ctx0" brushRef="#br0">211 429 22557,'1'-9'1007,"-4"-3"-824,-1 1 1,0 0-1,0 0 1,-1 1-1,0-1 1,-1 1-1,0 0 0,-1 0 1,0 1-1,0 0 1,-1 0-1,0 1 1,-10-8-1,14 13-154,0 0 1,0 0-1,0 1 0,-1-1 0,1 1 0,-7-2 1,10 3-27,-1 1 0,1-1 0,-1 1 0,1 0 0,-1-1 0,1 1 0,-1 0 0,0 0 0,1 0 0,-1 1 1,1-1-1,-1 0 0,1 0 0,-1 1 0,1-1 0,-1 1 0,1-1 0,-1 1 0,1 0 0,-1 0 0,1 0 0,0-1 0,0 1 1,-3 3-1,0 1-7,0 0 0,1 1 0,0 0 0,0 0 0,0 0 0,0 0 0,1 0 0,0 1 0,-2 11 1,-7 65 40,10-77-29,-1 48 36,3-51-42,-1 0-1,0 1 1,1-1-1,-1 0 1,1 0-1,0 1 1,0-1-1,0 0 1,1 0-1,-1 0 1,1 0 0,0 0-1,2 3 1,-3-5-3,0-1 1,-1 1-1,1 0 1,0-1-1,0 1 1,0-1-1,-1 1 1,1-1-1,0 1 1,0-1-1,0 0 1,0 0-1,0 1 1,0-1-1,0 0 1,0 0 0,0 0-1,0 0 1,0 0-1,0 0 1,0 0-1,0 0 1,0 0-1,1-1 1,22-11-43,-22 11 38,19-14-31,0 0 0,35-36 1,-37 33 33,0 1 0,0 1 0,28-17 0,-43 31 3,1-1-1,0 0 1,0 1-1,1 0 1,-1 0-1,0 1 1,1-1-1,-1 1 1,1 0 0,6 0-1,-10 1-2,1 0-1,0 1 0,0-1 1,-1 1-1,1-1 0,0 1 1,0 0-1,-1 0 0,1 0 1,-1 0-1,1 1 0,-1-1 1,0 1-1,1-1 0,-1 1 1,0 0-1,0 0 1,0 0-1,0 0 0,0 0 1,-1 0-1,3 3 0,0 4-9,1 1-1,-1-1 0,-1 1 1,1-1-1,-2 1 0,1 0 1,-1 0-1,0 13 0,1 86-4,-3-83 26,1 14 18,-1 24 498,31-247 501,-15 103-2531,10-132-1,-27 190 1275,-1-1 0,-1 1 0,-8-36 0,5 32 194,-13-47 661,19 70-235,-3 14 147,4 33-517,2 1-1,2-1 1,17 70-1,-20-106-13,44 177 69,-35-152-52,0-1 0,3 0 0,22 42-1,-32-69-10,-1 1 0,1-1 0,0 0 0,0 0 0,0 0 0,1 0 0,9 7 0,-12-11-2,-1-1 0,0 1 0,0 0 0,0-1 0,1 1-1,-1-1 1,0 1 0,1-1 0,-1 0 0,0 1 0,1-1 0,-1 0 0,0 0 0,1 0 0,-1 0 0,1 0 0,0-1 0,0 0 9,0 1 1,-1-1-1,1 0 1,-1 0-1,1 0 1,-1 0-1,1 0 1,-1 0-1,0 0 1,1-1-1,-1 1 1,0-1-1,0 1 1,0 0-1,0-1 1,1-2-1,3-8 78,0 1-1,0-1 1,-2 0-1,1-1 0,-2 1 1,1-1-1,0-19 1,-2-6 151,-3-47 1,-1 56-91,-1 0 0,-1 1 0,-2-1 1,-13-35-1,19 60-67,0 4-83,0 0 0,0 0 0,0 1 0,0-1 0,0 1 0,0-1 0,0 0 0,0 1 0,1 0 0,-1-1-1,0 1 1,0-1 0,1 1 0,-1 0 0,0 0 0,1-1 0,-1 1 0,1 0 0,-1 0 0,1 0 0,-1 0 0,0 1-1,-6 21 19,5-14-13,1-1 0,0 0 0,1 1 0,0-1-1,0 1 1,2 14 0,-1-20-10,0 0-1,0 0 1,0 1 0,1-1-1,-1 0 1,1 0-1,-1-1 1,1 1 0,0 0-1,0 0 1,0-1-1,1 1 1,-1-1-1,1 0 1,-1 0 0,1 0-1,0 0 1,0 0-1,5 2 1,12 4-21,42 11-1,-44-14 25,1 0-1,-1 2 1,30 14-1,-43-18-4,0-1 0,-1 1 0,0 0 0,0 1 0,0-1 0,0 1 0,0 0-1,0 0 1,-1 0 0,0 1 0,0-1 0,0 1 0,-1-1 0,1 1 0,-1 0 0,0 0 0,2 10-1,8 50-15,-12-61 26,-2-6 7,-1-2-15,1 1-1,-1 0 1,1 0 0,0-1-1,0 0 1,0 1 0,1-1-1,-1 0 1,1 0-1,-2-6 1,-5-47 1,5 25 3,-21-93 57,-3-34 335,26 156-255,11 4-94,-7-1-53,60 6 16,-54-5-65,-1-1-1,0-1 1,0 0 0,0 0-1,0 0 1,14-5 0,10-10-1021,-2-3-707</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4.705"/>
    </inkml:context>
    <inkml:brush xml:id="br0">
      <inkml:brushProperty name="width" value="0.05" units="cm"/>
      <inkml:brushProperty name="height" value="0.05" units="cm"/>
    </inkml:brush>
  </inkml:definitions>
  <inkml:trace contextRef="#ctx0" brushRef="#br0">70 42 26094,'-2'4'76,"0"-1"0,1 0 1,-1 1-1,1-1 1,-1 1-1,1-1 1,0 1-1,0 0 0,1 0 1,-1-1-1,1 7 1,2 49 18,0-34-51,0 26 25,2-1 1,1 0 0,17 63 0,-7-79 48,-14-32 16,-3-11 146,-38-166 69,-18-109-216,55 277-115,0 9-16,0 9-14,4 2-5,1 0 0,1 1 0,0-1 0,0 0 0,7 14 0,0 4-9,-9-30 25,2 13 4,1-1-1,0 0 0,2 1 1,-1-2-1,1 1 0,1-1 0,9 14 1,-15-25-3,0 0 1,0 0 0,1 0-1,-1 1 1,0-1 0,0 0-1,1 0 1,-1-1 0,0 1-1,1 0 1,-1 0 0,1-1-1,-1 1 1,1-1 0,-1 1-1,1-1 1,-1 0 0,1 1-1,0-1 1,-1 0 0,1 0-1,1 0 1,0-1 0,-1 0-1,0 1 1,1-1 0,-1 0-1,0 0 1,1-1 0,-1 1-1,0-1 1,0 1 0,0-1-1,0 1 1,2-4-1,5-5 11,-2 0-1,0 0 0,0 0 0,7-16 0,-3 4 16,-2 0 0,0-1-1,-1 0 1,5-28-1,-13 51-25,0 0 0,0 0 0,0 0 0,0 0-1,0-1 1,1 1 0,-1 0 0,0 0-1,0 0 1,0 0 0,0 0 0,0 0 0,0 0-1,1-1 1,-1 1 0,0 0 0,0 0-1,0 0 1,0 0 0,1 0 0,-1 0-1,0 0 1,0 0 0,0 0 0,0 0 0,1 0-1,-1 0 1,0 0 0,0 0 0,0 0-1,0 0 1,1 0 0,-1 0 0,0 0 0,0 0-1,0 0 1,0 0 0,1 0 0,-1 1-1,0-1 1,0 0 0,0 0 0,0 0 0,0 0-1,0 0 1,1 0 0,-1 1 0,0-1-1,0 0 1,0 0 0,0 0 0,0 0 0,0 0-1,0 1 1,0-1 0,0 0 0,0 0-1,0 0 1,0 0 0,0 1 0,9 12-23,12 41-78,20 90 0,-16-54 75,-1 3 37,-12-46 6,1-1 1,22 53-1,-35-98-17,1-1 1,-1 1-1,0 0 0,0-1 1,0 1-1,1 0 0,-1-1 1,0 1-1,1 0 1,-1-1-1,0 1 0,1-1 1,-1 1-1,1-1 0,-1 1 1,1-1-1,-1 1 0,1-1 1,-1 1-1,1-1 0,-1 0 1,1 1-1,0-1 0,-1 0 1,1 1-1,0-1 0,-1 0 1,1 0-1,0 0 0,-1 0 1,1 0-1,0 0 0,0 0 1,-1 0-1,1 0 1,0 0-1,-1 0 0,1 0 1,0 0-1,-1 0 0,1-1 1,0 1-1,-1 0 0,1-1 1,-1 1-1,1 0 0,0-1 1,-1 1-1,1 0 0,-1-1 1,1 1-1,-1-1 0,1 1 1,-1-1-1,1 0 0,-1 1 1,1-2-1,6-9 9,-1-1 0,0 0 1,-1-1-1,0 0 0,4-19 0,-8 30-8,19-78 62,-4-2 0,8-107 0,-24 189-62,0 0-1,0 0 0,0 0 1,0-1-1,0 1 1,0 0-1,0 0 0,0 0 1,0-1-1,0 1 0,0 0 1,0 0-1,0-1 0,0 1 1,0 0-1,0 0 0,0 0 1,0-1-1,0 1 0,0 0 1,0 0-1,0 0 0,0-1 1,0 1-1,1 0 0,-1 0 1,0 0-1,0-1 0,0 1 1,0 0-1,0 0 0,1 0 1,-1 0-1,0 0 0,0-1 1,0 1-1,1 0 1,-1 0-1,0 0 0,0 0 1,1 0-1,2 5-8,1 49-50,-3-19 36,2 25 35,4-1-1,1 1 1,34 115 0,-41-172-10,15 33 38,-16-35-39,1-1 0,-1 1-1,0-1 1,0 1 0,1-1-1,-1 0 1,0 1 0,0-1 0,1 1-1,-1-1 1,1 1 0,-1-1-1,0 0 1,1 1 0,-1-1-1,1 0 1,-1 0 0,1 1 0,-1-1-1,1 0 1,-1 0 0,1 0-1,-1 1 1,1-1 0,-1 0 0,1 0-1,-1 0 1,1 0 0,-1 0-1,1 0 1,-1 0 0,1 0 0,0 0-1,-1 0 1,1-1 0,-1 1-1,1 0 1,-1 0 0,1 0-1,-1-1 1,1 1 0,-1 0 0,0-1-1,1 1 1,-1 0 0,1-1-1,-1 1 1,0 0 0,1-1 0,-1 1-1,0-1 1,1 1 0,-1-1-1,0 1 1,1-1 0,6-12 18,-1 0 0,-1 0 0,1 0 0,-2-1 0,0 0 0,4-27 1,-3 15-25,19-106-764,-19 84 520</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5.897"/>
    </inkml:context>
    <inkml:brush xml:id="br0">
      <inkml:brushProperty name="width" value="0.05" units="cm"/>
      <inkml:brushProperty name="height" value="0.05" units="cm"/>
    </inkml:brush>
  </inkml:definitions>
  <inkml:trace contextRef="#ctx0" brushRef="#br0">1 323 23461,'24'95'324,"4"-2"1,4-1-1,85 167 1,-112-249-316,4 6 11,-1 0 0,-1 1 0,-1-1 0,7 26 0,-14-31 60,1-11-77,0 0 0,0 0-1,-1 0 1,1 0 0,0 0 0,0 0 0,0 0 0,-1 0 0,1 0-1,0 1 1,0-1 0,-1 0 0,1 0 0,0-1 0,0 1 0,0 0 0,-1 0-1,1 0 1,0 0 0,0 0 0,0 0 0,-1 0 0,1 0 0,0 0 0,0 0-1,0 0 1,-1-1 0,1 1 0,0 0 0,0 0 0,0 0 0,0 0-1,0-1 1,-1 1 0,1 0 0,0 0 0,0 0 0,0-1 0,0 1 0,0 0-1,-4-7 68,0 1-1,0-1 0,1 0 0,0 0 0,-3-9 1,1 2 8,-154-437 1435,158 448-1321,10 22 13,-5-9-173,1 0-1,0-1 0,1 1 1,8 9-1,-13-17-33,1 1 1,0-1 0,0 0-1,0-1 1,1 1-1,-1 0 1,0-1-1,1 1 1,-1-1-1,1 0 1,-1 0-1,1 0 1,-1 0 0,1 0-1,0 0 1,0-1-1,-1 1 1,1-1-1,0 0 1,0 0-1,3 0 1,-2-1-5,-1 0 0,1 0 1,-1-1-1,1 1 0,-1-1 1,1 1-1,-1-1 0,0 0 0,0-1 1,0 1-1,0 0 0,0-1 0,-1 0 1,1 0-1,-1 1 0,0-1 1,1-1-1,-1 1 0,-1 0 0,1 0 1,0-1-1,1-5 0,3-9-14,0 1 0,-1-1 0,4-23 0,-5 18 27,-1 0-1,-1 0 1,0 0 0,-2 0 0,-1 0 0,-1 0 0,0 0-1,-12-44 1,13 66-6,1 0-1,0-1 0,-1 1 1,1-1-1,-1 1 0,1 0 1,-1 0-1,0-1 1,1 1-1,-1 0 0,0 0 1,0 0-1,-2-2 0,3 3-3,-1 0 0,1 0 0,-1 1 0,1-1 0,0 0 0,-1 1-1,1-1 1,0 0 0,0 1 0,-1-1 0,1 1 0,0-1-1,0 0 1,-1 1 0,1-1 0,0 1 0,0-1 0,0 1 0,0-1-1,0 1 1,0-1 0,0 1 0,0-1 0,0 1 0,0-1 0,0 1-1,-2 49-152,6 20 113,3-1 0,25 109 0,-19-125 61,3 0 0,3-1 1,43 89-1,-61-138-17,6 9 5,0 0 1,17 21 0,-23-30-6,1-1 0,1 0 0,-1 0 0,0 0 0,0 0 0,1-1 0,-1 1 0,6 2 0,-7-4-1,0 1 0,0-1 0,0 0 0,1 1 0,-1-1 0,0 0 0,0 0 0,0 0 0,0 0 0,0 0 0,0 0 1,1 0-1,-1-1 0,0 1 0,0 0 0,0-1 0,0 1 0,0 0 0,0-1 0,0 0 0,0 1 0,0-1 0,1 0 0,0-1 1,0 0 0,0 0 0,-1 0 0,1-1-1,0 1 1,-1 0 0,0-1 0,1 1 0,-1-1 0,0 1 0,-1-1 0,1 0 0,0 0 0,0-4 0,1-41 43,-3 30 36,-2 0 0,0 1 0,-1-1 0,0 1 0,-2 0-1,0 0 1,-1 1 0,0 0 0,-2 0 0,0 0-1,0 1 1,-20-22 0,29 36-68,-1-1 0,0 1 0,0 0 0,0 0 0,0 0 0,0 0 0,0 0 0,0 0 0,-1 0 0,1 0 0,0 0 0,-1 1 0,1-1 0,-2 0-1,3 1-8,0 0-1,-1 1 1,1-1-1,0 1 0,0-1 1,-1 0-1,1 1 0,0-1 1,0 1-1,0-1 0,0 0 1,0 1-1,-1-1 0,1 1 1,0-1-1,0 1 0,0-1 1,0 0-1,0 1 0,0-1 1,0 1-1,0-1 0,1 1 1,-1-1-1,0 0 0,0 1 1,0-1-1,1 1 0,14 42-9,-10-32 5,1 0-1,1 0 0,-1 0 1,2-1-1,-1 0 1,2-1-1,9 10 0,-14-15 3,0-1-1,0 0 1,1-1-1,-1 1 0,0-1 1,1 0-1,-1 0 1,1 0-1,0-1 0,0 1 1,0-1-1,0 0 1,0-1-1,0 1 0,0-1 1,0 0-1,0 0 1,0-1-1,0 1 0,8-3 1,-1-1-1,-1 0 0,0-1 0,0 0 0,-1 0 0,1-1-1,-1-1 1,0 0 0,-1 0 0,0-1 0,0 0 0,12-15 0,-13 14 8,-1 0 0,0 0-1,0-1 1,-1 0 0,-1 0-1,0 0 1,0-1 0,-1 0 0,0 0-1,-1 0 1,0 0 0,2-15-1,-6 9 4,0 0-1,-1 1 1,-1-1 0,-1 0-1,0 1 1,-12-30-1,7 22 2,6 12-8,-12-27-4,14 36-33,-5 18-61,1-4 64,0 19 6,2 0-1,1 1 0,1-1 0,5 43 0,-3-64 31,-1 3 1,14 133 25,-12-129-27,2 0 1,0 0 0,0-1 0,2 0-1,-1 1 1,16 25 0,-20-40-5,-1 0 1,1 1-1,-1-1 0,1 0 1,0 0-1,0 0 1,-1 0-1,1 0 0,0 0 1,0-1-1,0 1 0,0 0 1,0 0-1,0 0 1,0-1-1,1 1 0,-1-1 1,0 1-1,0-1 1,0 1-1,1-1 0,-1 0 1,0 0-1,0 1 1,1-1-1,-1 0 0,0 0 1,0 0-1,1 0 1,-1-1-1,0 1 0,1 0 1,-1 0-1,0-1 1,0 1-1,0-1 0,1 1 1,-1-1-1,0 0 1,0 1-1,0-1 0,1-1 1,3-2-3,0 0 1,-1-1-1,0 1 1,0-1-1,0 0 1,0-1 0,5-10-1,2-8 9,-1 0-1,-1-1 1,-2 0-1,0 0 1,6-44-1,-7 9 27,-1-84-1,-6 118-20,0 0-1,-2-1 1,-1 1-1,-1 1 1,-10-31-1,11 44-2,0 0-1,-2 0 0,1 0 0,-1 0 0,-1 1 1,0 0-1,-1 1 0,0-1 0,-1 1 0,0 1 1,0 0-1,-13-10 0,21 18-7,-27-15 31,27 16-32,0-1 0,1 1 0,-1 0 0,0-1 1,0 1-1,1 0 0,-1 0 0,0 0 0,0 0 1,0-1-1,0 1 0,1 0 0,-1 1 0,0-1 1,0 0-1,0 0 0,0 0 0,1 0 1,-1 1-1,0-1 0,0 0 0,1 1 0,-1-1 1,0 0-1,0 1 0,1-1 0,-1 1 0,0-1 1,1 1-1,-1 0 0,1-1 0,-1 1 0,1 0 1,-1-1-1,0 2 0,0 2-8,-1 1 0,1-1 0,0 0-1,0 0 1,1 0 0,0 1 0,-1-1-1,1 0 1,0 1 0,2 4 0,9 48-64,-7-39 54,9 40 5,27 74 0,-32-112 13,0 0 1,1-1-1,1 0 1,1-1-1,1 1 1,0-2-1,17 18 0,-23-29-19,1 1 0,0-1 0,1-1 0,-1 1-1,1-2 1,0 1 0,0-1 0,11 4 0,-15-6-24,1 0 0,-1-1 0,1 0 0,-1 0 0,1 0 1,0 0-1,0-1 0,-1 0 0,1 0 0,0 0 0,0-1 0,-1 0 0,1 1 1,0-2-1,-1 1 0,8-3 0,-10 3-61,-1 0-1,0 0 1,0 0-1,1 1 1,-1-1 0,0 0-1,0-1 1,0 1 0,0 0-1,0 0 1,0 0-1,0-1 1,0 1 0,0-2-1,5-21-1818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6.084"/>
    </inkml:context>
    <inkml:brush xml:id="br0">
      <inkml:brushProperty name="width" value="0.05" units="cm"/>
      <inkml:brushProperty name="height" value="0.05" units="cm"/>
    </inkml:brush>
  </inkml:definitions>
  <inkml:trace contextRef="#ctx0" brushRef="#br0">0 1 25830,'23'9'72,"5"5"-200,0 7-1017</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8:27.486"/>
    </inkml:context>
    <inkml:brush xml:id="br0">
      <inkml:brushProperty name="width" value="0.05" units="cm"/>
      <inkml:brushProperty name="height" value="0.05" units="cm"/>
    </inkml:brush>
  </inkml:definitions>
  <inkml:trace contextRef="#ctx0" brushRef="#br0">18 385 25854,'-2'4'398,"-1"5"-367,0 0 0,0 0 0,1 0 0,0 0 0,1 0-1,0 0 1,0 13 0,5 72 38,-4-90-61,11 98 121,-9-94-108,0 1-1,0 0 1,1 0 0,0-1 0,0 0 0,1 1 0,0-1 0,10 15-1,-13-22-17,-1-1 0,1 1 0,-1 0-1,1 0 1,0 0 0,0 0 0,0-1-1,-1 1 1,1 0 0,0-1 0,0 1-1,0-1 1,0 1 0,0-1 0,0 0-1,0 1 1,0-1 0,0 0 0,0 1-1,0-1 1,1 0 0,-1 0-1,0 0 1,0 0 0,0 0 0,0 0-1,0 0 1,0-1 0,0 1 0,0 0-1,0-1 1,0 1 0,0-1 0,0 1-1,1-1 1,1-1 18,0-1 0,0 1 0,-1-1 0,1 1 0,-1-1 0,0 0 0,0 0 0,0 0 0,2-3-1,9-20 77,-2-1-1,-1 0 0,-1 0 0,-1-1 0,-1-1 0,-2 1 1,-1-1-1,1-52 0,-5 70-63,-1 1-1,0-1 1,-5-19 0,6 30-31,0-1 1,0 1-1,0 0 1,0 0-1,0 0 1,0 0 0,0 0-1,0-1 1,0 1-1,0 0 1,0 0-1,0 0 1,0 0-1,0 0 1,0 0 0,-1-1-1,1 1 1,0 0-1,0 0 1,0 0-1,0 0 1,0 0-1,0 0 1,0 0 0,0 0-1,-1 0 1,1-1-1,0 1 1,0 0-1,0 0 1,0 0 0,0 0-1,-1 0 1,1 0-1,0 0 1,0 0-1,0 0 1,0 0-1,0 0 1,-1 0 0,1 0-1,0 0 1,0 0-1,0 0 1,0 0-1,0 0 1,-1 1-1,1-1 1,0 0 0,0 0-1,0 0 1,0 0-1,0 0 1,0 0-1,0 0 1,-1 0-1,1 0 1,0 1 0,0-1-1,0 0 1,0 0-1,0 0 1,-5 8 29,4 0-21,1 0-1,0 1 1,0-1 0,1 0 0,3 16-1,-1-5-7,3 27 0,0 1 15,2 0 1,25 86-1,-32-129-15,1 0 0,-1 0-1,1 0 1,0 0 0,1 0-1,-1 0 1,1 0-1,-1-1 1,1 1 0,0-1-1,1 0 1,4 5 0,-6-7-3,0-1 0,0 1 0,-1 0 0,1-1 0,0 1 1,0-1-1,0 0 0,0 1 0,0-1 0,0 0 1,0 0-1,0 0 0,-1-1 0,1 1 0,0 0 1,0-1-1,0 1 0,0-1 0,0 1 0,-1-1 1,1 0-1,0 0 0,-1 0 0,1 0 0,0 0 0,-1 0 1,1-1-1,-1 1 0,0 0 0,3-4 0,7-7 10,0-1 0,-1 0-1,0-1 1,-1 0 0,11-23-1,-8 13 20,-2-1 0,12-43-1,-19 57-16,-1 0 0,0 0 0,-1-1 0,0 1-1,-2-19 1,1 26-5,0 0 0,0 1 0,-1-1 0,1 1 1,-1 0-1,0-1 0,0 1 0,-1-1 0,1 1 0,-1 0 0,1 0 0,-1 0 0,0 0 0,0 0 1,0 0-1,-1 1 0,1-1 0,-1 1 0,1-1 0,-1 1 0,-4-3 0,6 5-5,1 0 1,-1-1-1,1 1 0,-1 0 0,1 0 0,-1 0 0,0-1 1,1 1-1,-1 0 0,1 0 0,-1 0 0,0 0 1,1 0-1,-1 0 0,1 0 0,-1 0 0,0 1 0,1-1 1,-1 0-1,1 0 0,-1 0 0,1 1 0,-1-1 1,0 0-1,1 0 0,-1 1 0,1-1 0,0 0 1,-2 2-1,1-1 0,0 1 0,0 0 1,-1 0-1,1 0 1,0 0-1,1-1 0,-1 1 1,-1 4-1,-5 42-3,7-43-1,-1 8 5,0 0 0,1 0 0,1 1 1,0-1-1,0 0 0,1 0 0,7 22 1,-9-35-4,0 0 0,0 0 0,0 0 0,0 1 0,0-1 0,0 0 0,1 0 0,-1 0 0,0 1 0,0-1 0,0 0 0,0 0 0,0 0 0,0 0 0,1 1 1,-1-1-1,0 0 0,0 0 0,0 0 0,1 0 0,-1 0 0,0 0 0,0 1 0,0-1 0,1 0 0,-1 0 0,0 0 0,0 0 0,0 0 0,1 0 1,-1 0-1,0 0 0,0 0 0,1 0 0,-1 0 0,0 0 0,0 0 0,1 0 0,6-9-1,6-17-4,-13 24 5,7-14-1,6-15 9,-1-1 1,-2-1 0,7-34 0,-17 62-3,1 0 1,-1 0-1,0 1 0,-1-1 1,0-7-1,1 11-6,0 1 1,0-1 0,0 1-1,0-1 1,0 1-1,0-1 1,-1 1 0,1-1-1,0 1 1,0-1-1,0 1 1,0-1-1,-1 1 1,1-1 0,0 1-1,0-1 1,-1 1-1,1-1 1,0 1 0,-1 0-1,1-1 1,0 1-1,-1 0 1,1-1-1,-1 1 1,1 0 0,-1-1-1,1 1 1,0 0-1,-1 0 1,1-1 0,-1 1-1,1 0 1,-1 0-1,0 0 1,1 0-1,-1 0 1,1 0 0,-1 0-1,1 0 1,-1 0-1,1 0 1,-1 0-1,1 0 1,-1 0 0,1 0-1,-1 1 1,1-1-1,-1 0 1,1 0 0,-1 1-1,1-1 1,-1 0-1,1 0 1,0 1-1,-1-1 1,1 0 0,-1 2-1,-3 1-5,1 1 0,0 0 0,0 0 1,0 0-1,0 1 0,1-1 0,0 1 0,-1 0 0,2-1 0,-1 1 0,-1 7 0,-10 61-38,12-61 40,-6 37 19,3 0 1,2 60-1,7-95-20,-5-14 4,0 1-1,1-1 1,-1 0-1,0 0 0,0 0 1,1 0-1,-1 0 0,0 1 1,1-1-1,-1 0 1,0 0-1,1 0 0,-1 0 1,0 0-1,1 0 0,-1 0 1,0 0-1,1 0 1,-1 0-1,0 0 0,1 0 1,-1-1-1,0 1 1,0 0-1,1 0 0,0 0 1,19-19-26,-18 17 27,14-15-12,14-17 10,44-38 0,-64 64 0,1 0 1,0 0 0,0 1 0,0 0-1,1 1 1,0 1 0,0 0-1,0 0 1,14-3 0,-23 7-6,0 1 0,0-1 0,0 1-1,-1-1 1,1 1 0,0 0 0,0 0 0,0 0 0,0 0 0,0 1 0,0-1 0,-1 1 0,1 0-1,0-1 1,0 1 0,-1 1 0,1-1 0,-1 0 0,1 1 0,-1-1 0,1 1 0,-1 0 0,0-1-1,0 1 1,0 0 0,0 1 0,0-1 0,0 0 0,-1 0 0,1 1 0,-1-1 0,1 1 0,-1-1-1,0 1 1,1 5 0,1 0-3,-2 1 0,1-1-1,-1 1 1,-1-1 0,1 1 0,-1-1-1,-1 1 1,0-1 0,0 1 0,-4 14-1,5-22 13,-1 1 0,1-1 0,0 1 0,-1-1 0,1 1 0,-1-1 0,0 0 0,1 1-1,-1-1 1,0 0 0,0 0 0,0 1 0,0-1 0,-2 2 0,2-3-1,1 0-1,0 0 1,-1 0 0,1 0 0,-1 0 0,1 0 0,-1 0-1,1 0 1,0 0 0,-1-1 0,1 1 0,-1 0 0,1 0-1,0 0 1,-1 0 0,1-1 0,-1 1 0,1 0 0,0-1-1,-1 1 1,1 0 0,0 0 0,0-1 0,-1 1 0,1-1-1,0 1 1,0 0 0,-1-1 0,1 1 0,0 0 0,0-2 0,-3-5 12,0 0 0,0-1 0,1 1 0,-2-15 0,-2-32 11,2-1 0,6-106 1,28-113-44,-25 233 22,0 2-17,-5 42 8,-1-5-1,1 2-18,-19 9-3,8 6 24,5-6-5,3-6 5,0 0-1,1 0 1,0 0-1,0 1 0,0-1 1,0 1-1,0-1 1,0 1-1,1 0 1,0 0-1,0-1 1,0 1-1,0 0 1,1 0-1,0 0 1,-1 0-1,1 0 1,1 0-1,-1 0 1,2 6-1,79 349-249,-78-344 252,28 105 12,-27-106-2,1 1-1,1-1 1,1 0-1,0-1 1,16 24-1,-22-36-8,-1-1 1,0 0-1,0 0 0,0 0 0,0 0 1,1 0-1,-1 0 0,0 0 1,0 0-1,0 0 0,1 0 0,-1 0 1,0 0-1,0 0 0,0 0 0,0 0 1,1-1-1,-1 1 0,0 0 0,0 0 1,0 0-1,0 0 0,0 0 0,1 0 1,-1 0-1,0 0 0,0-1 1,0 1-1,0 0 0,0 0 0,0 0 1,1 0-1,-1 0 0,0-1 0,0 1 1,0 0-1,0 0 0,0 0 0,0 0 1,0-1-1,0 1 0,0 0 1,0 0-1,0 0 0,0 0 0,0-1 1,0 1-1,3-10-4,-3 1 7,-1 1-1,1-1 1,-2 1-1,1-1 0,-1 1 1,-1-1-1,-5-13 0,-30-57 39,19 48-32,-2 0 0,-1 2-1,-1 1 1,-2 1-1,-1 1 1,-32-26-1,53 48-19,-1-1 34,1 0-1,-1 0 1,1 0-1,1-1 1,-7-8-1,11 13-15,-1 0 0,0 0 0,1 0-1,-1 0 1,1 0 0,-1 0-1,1 0 1,0 0 0,0-1 0,-1 1-1,1 0 1,0 0 0,0 0 0,0 0-1,0-1 1,0 1 0,1 0 0,-1 0-1,0 0 1,0-1 0,1 1 0,-1 0-1,1 0 1,-1 0 0,1 0 0,-1 0-1,1 0 1,0 0 0,0 0-1,-1 0 1,1 0 0,0 0 0,0 1-1,0-1 1,0 0 0,0 1 0,0-1-1,0 0 1,0 1 0,2-1 0,28-14-7,1 2 1,33-10 0,9-3 59,-27 7-300</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9:32.718"/>
    </inkml:context>
    <inkml:brush xml:id="br0">
      <inkml:brushProperty name="width" value="0.05" units="cm"/>
      <inkml:brushProperty name="height" value="0.05" units="cm"/>
    </inkml:brush>
  </inkml:definitions>
  <inkml:trace contextRef="#ctx0" brushRef="#br0">0 17 12643,'23'-5'88,"0"1"0,1 0 0,-1 2 0,0 1 1,44 2-1,116 25 404,-48-4-345,-24-15-170,145-7 1,0-1-5,-223 3 40,1 2 0,-1 1 0,60 18 0,91 49 235,-111-41-179,2-2 0,103 24 0,-138-44-49,1-2 0,0-1 0,1-2 1,-1-2-1,1-2 0,53-7 0,-43-1 76,0-2 0,-1-2 0,0-3 0,52-22 0,-96 34 295,9-3 840,-16 6-1152,0-1 0,0 1-1,0 0 1,0 0 0,0 0 0,0 0 0,0 0 0,1 0 0,-1 0 0,0 0-1,0-1 1,0 1 0,0 0 0,0 0 0,0 0 0,0 0 0,1 0 0,-1 0-1,0 0 1,0 0 0,0 0 0,0 0 0,0 0 0,1 0 0,-1 0 0,0 0 0,0 0-1,0 0 1,0 0 0,0 0 0,0 0 0,1 0 0,-1 0 0,0 0 0,0 0-1,0 0 1,0 0 0,0 0 0,0 1 0,1-1 0,-1 0 0,0 0 0,0 0-1,0 0 1,0 0 0,0 0 0,0 0 0,0 0 0,0 1 0,0-1 0,0 0 0,1 0-1,-1 0 1,0 0 0,-4 12-270</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329"/>
    </inkml:context>
    <inkml:brush xml:id="br0">
      <inkml:brushProperty name="width" value="0.05" units="cm"/>
      <inkml:brushProperty name="height" value="0.05" units="cm"/>
    </inkml:brush>
  </inkml:definitions>
  <inkml:trace contextRef="#ctx0" brushRef="#br0">19 650 17756,'-19'0'8756,"20"-4"-8226,2-3-473,-1 1 0,1-1 0,1 1 0,0 0 0,-1 0 0,2 0 0,-1 0 0,1 0 0,6-5 0,12-15 8,68-90 117,133-223 1,-171 245 616,-51 90-495,0 7-304,-1 0 1,1 0-1,-1 0 1,0 0-1,0 0 1,0 0-1,0 1 1,0-1-1,-1 0 1,0 0-1,1 1 1,-1-1-1,0 0 1,-1 7-1,0-3 1,-25 255 61,14-181 205,-3 152 0,22-188-211,-5-38-47,-1 1 0,0 0 0,0 0 0,0 0 0,-1 10-1,0-17-71,0 0-1,0-1 0,0 1 1,-1 0-1,1-1 1,0 1-1,-1 0 0,1-1 1,0 1-1,-1-1 0,1 1 1,0-1-1,-1 1 0,1-1 1,-1 1-1,1-1 1,-1 1-1,1-1 0,-1 1 1,0-1-1,1 0 0,-1 1 1,1-1-1,-1 0 0,0 0 1,1 1-1,-1-1 1,0 0-1,1 0 0,-1 0 1,0 0-1,1 0 0,-1 0 1,0 0-1,0 0 0,1 0 1,-1 0-1,0 0 1,1-1-1,-1 1 0,0 0 1,1 0-1,-2-1 0,-29-13-4519,-9-16-550,-52-47 494,80 66 7968,1 1 1,-15-18 0,23 24-2808,0-1-1,0 1 1,0-1-1,0 1 1,1-1 0,0 0-1,-2-6 1,3 6-421,0 0 1,1 1 0,-1-1-1,1 0 1,1 0-1,-1 0 1,1 1 0,-1-1-1,1 0 1,1 1 0,-1-1-1,1 1 1,-1-1 0,1 1-1,1 0 1,-1-1-1,5-5 1,-5 6-93,1 0 0,-1 0 0,1 1 1,0-1-1,0 1 0,1-1 0,-1 1 0,1 0 0,-1 0 0,1 0 0,0 1 1,0-1-1,6-1 0,-7 3-27,0 0 0,0 0 0,0 1 0,0-1 1,0 1-1,0 0 0,0 0 0,0 0 0,0 0 0,0 1 0,0-1 0,0 1 1,-1 0-1,1 0 0,0 0 0,0 0 0,0 0 0,-1 0 0,1 1 0,-1 0 1,5 2-1,40 39-2188,-24-21 948</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0.891"/>
    </inkml:context>
    <inkml:brush xml:id="br0">
      <inkml:brushProperty name="width" value="0.05" units="cm"/>
      <inkml:brushProperty name="height" value="0.05" units="cm"/>
    </inkml:brush>
  </inkml:definitions>
  <inkml:trace contextRef="#ctx0" brushRef="#br0">20 1 21677,'-16'1'3137,"12"4"-311,5-3-2721,1 0 1,-1 0-1,1 0 0,-1 0 0,1-1 0,-1 1 0,1-1 0,3 3 0,2 1-111,0 0 0,0-1-1,0 1 1,1-2 0,-1 1-1,14 3 1,52 13-4,-42-13 5,173 34 12,-183-38 1,1-1 0,0-2 1,0 0-1,-1-1 0,1-1 0,0 0 0,31-10 0,-13-5 67,-37 15 32,-5 2-87,0 0 0,-1-1 0,1 1 0,0 0 0,0 0 0,0 1 0,-1-1 0,1 0 0,0 1 0,0-1 0,0 1 0,0 0 0,0 0 0,0 0 0,0 0 0,-3 1 0,-29 26 150,25-19-116,-78 74 208,-104 127 0,154-162-234,34-45-35,8-4-749,15-7-748</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11.433"/>
    </inkml:context>
    <inkml:brush xml:id="br0">
      <inkml:brushProperty name="width" value="0.05" units="cm"/>
      <inkml:brushProperty name="height" value="0.05" units="cm"/>
    </inkml:brush>
  </inkml:definitions>
  <inkml:trace contextRef="#ctx0" brushRef="#br0">329 7 21525,'-3'-1'210,"0"0"0,1 0 0,-1 0 0,0 0 1,0 1-1,1-1 0,-1 1 0,0 0 0,0 0 1,0 0-1,0 0 0,1 0 0,-1 1 0,0-1 0,0 1 1,1 0-1,-1 0 0,0 0 0,1 0 0,-1 0 1,-3 3-1,-3 2-117,0 0-1,0 1 1,1 0 0,-10 11-1,-1 4-80,0 0 0,1 2-1,2 0 1,0 1-1,-17 39 1,15-23-19,1 0 0,-19 83 1,29-94 7,-4 51 1,10-69-2,1-1 1,0 1-1,1 0 0,0-1 0,1 1 1,0-1-1,6 17 0,-6-23 0,0-1-1,0 0 1,0 0 0,0 0-1,1 0 1,0 0 0,0-1-1,0 1 1,0-1 0,0 1-1,1-1 1,-1 0 0,1-1-1,0 1 1,0-1 0,0 1-1,0-1 1,0 0 0,1-1-1,-1 1 1,1-1 0,6 2-1,2-2 11,-1 1 0,1-2-1,0 0 1,-1 0 0,1-1-1,-1-1 1,17-3-1,2-3 117,-1-2 0,0 0 0,-1-2-1,0-1 1,-1-1 0,31-21 0,-37 19 73,0 0 0,-1-1 1,0 0-1,-2-2 0,0-1 1,-1 0-1,20-31 1,-33 44-141,0-1 1,-1 0 0,0 0 0,0 0 0,-1-1 0,0 1 0,-1-1 0,0 0 0,0 1 0,1-18-1,-3 21-37,-1 1 0,1-1 0,-1 0 0,1 1 0,-2-1 0,1 1-1,0-1 1,-1 1 0,0 0 0,1 0 0,-2 0 0,1 0 0,0 0-1,-1 0 1,0 0 0,0 1 0,0-1 0,0 1 0,-1 0 0,1 0-1,-1 0 1,-4-2 0,-5-2-5,0 0 0,-1 1 0,0 1 0,0 0 1,0 1-1,0 1 0,-1 0 0,1 0 0,-30 1 0,22 1-169,-1 2 0,0 1 0,0 1 1,0 0-1,-39 13 0,6 4-1355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41.216"/>
    </inkml:context>
    <inkml:brush xml:id="br0">
      <inkml:brushProperty name="width" value="0.025" units="cm"/>
      <inkml:brushProperty name="height" value="0.025" units="cm"/>
    </inkml:brush>
  </inkml:definitions>
  <inkml:trace contextRef="#ctx0" brushRef="#br0">149 53 5637,'0'0'3673,"0"-8"-1810,1-27 43,-1 35-1797,0 1-1,0-1 1,-1 0-1,1 1 1,0-1 0,0 0-1,-1 0 1,1 0-1,0 1 1,-1-1 0,1 0-1,0 0 1,-1 0-1,1 0 1,-1 0 0,1 1-1,0-1 1,-1 0 0,1 0-1,0 0 1,-1 0-1,1 0 1,-1 0 0,1 0-1,0 0 1,-1-1-1,1 1 1,-1 0 0,1 0-1,0 0 1,-1 0-1,1 0 1,0-1 0,-1 1-1,1 0 1,0 0-1,-1-1 1,1 1 0,0 0-1,0 0 1,-1-1-1,1 1 1,0 0 0,0-1-1,0 1 1,-1 0-1,1-1 1,0 1 0,0 0-1,0-1 1,0 1-1,0 0 1,0-1 0,-1 1-1,1-1 1,0 1-1,0 0 1,0-1 0,0 1-1,1-1 1,-1 1-1,0 0 1,0-1 0,0 1-1,0 0 1,0-1-1,1 0 1,-19 21 909,-4 32-582,2 2 0,2 0 1,-17 91-1,26-98-122,2 0 0,3 1 0,1 0 0,8 93 0,-2-117-293,1 0-1,1 0 1,1 0 0,2-1-1,0 0 1,12 23 0,-13-31 1,1 0 1,1-1-1,0 0 0,1 0 1,0-1-1,1 0 0,1-1 0,0 0 1,21 16-1,-28-24-8,-1-1 0,1-1-1,-1 1 1,1-1 0,0 0-1,0 0 1,-1 0 0,2 0-1,-1-1 1,0 0 0,0 0-1,0 0 1,1-1 0,-1 0 0,0 0-1,0 0 1,1-1 0,8-1-1,-7-1 59,0 0 1,0 0-1,0 0 0,-1-1 0,1 0 0,-1-1 1,0 1-1,-1-1 0,1 0 0,-1 0 0,9-12 0,2-5 208,-1-2-1,0 0 1,-2-1-1,-1-1 0,16-50 1,-12 18 78,-3 0 1,-2-1-1,-3-1 1,-2 1 0,-5-110-1,-1 153-237,-1 1-1,-1 0 1,-1 0-1,0 1 1,-1-1-1,0 0 1,-1 1 0,-9-18-1,12 28-92,-1-1 1,1 1-1,-1 0 0,0-1 1,0 1-1,0 1 0,0-1 1,-1 0-1,1 1 0,-1 0 0,0 0 1,0 0-1,0 0 0,-1 1 1,1-1-1,-1 1 0,1 0 1,-1 0-1,0 1 0,1 0 1,-1-1-1,0 2 0,0-1 0,0 0 1,0 1-1,0 0 0,0 0 1,-7 2-1,7-1-93,0 0 0,0 1 0,0 0 1,1 0-1,-1 1 0,0-1 0,1 1 0,0 0 0,-1 0 0,1 0 1,1 1-1,-1-1 0,-6 9 0,-40 62-4833,37-54 2013,-8 14-4114</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7.063"/>
    </inkml:context>
    <inkml:brush xml:id="br0">
      <inkml:brushProperty name="width" value="0.05" units="cm"/>
      <inkml:brushProperty name="height" value="0.05" units="cm"/>
    </inkml:brush>
  </inkml:definitions>
  <inkml:trace contextRef="#ctx0" brushRef="#br0">9 17 20684,'0'4'1137,"-4"28"-479,1-1 0,1 36 0,2-55-662,1 0 1,0 1-1,1-1 0,0 0 1,1 0-1,0 0 1,1 0-1,9 19 0,-12-30 14,-1 0-1,1 0 0,-1-1 1,1 1-1,0 0 1,-1 0-1,1 0 0,0-1 1,0 1-1,0 0 0,0-1 1,-1 1-1,1 0 1,0-1-1,0 0 0,0 1 1,0-1-1,0 1 0,0-1 1,0 0-1,0 0 0,0 0 1,1 1-1,-1-1 1,0 0-1,0 0 0,0 0 1,0-1-1,0 1 0,0 0 1,0 0-1,0-1 1,0 1-1,0 0 0,0-1 1,0 1-1,0-1 0,0 1 1,0-1-1,0 0 0,-1 1 1,2-2-1,6-4 111,-1-1 0,0 1 0,11-15 0,-11 13-42,155-196 666,-133 176-732,-29 28-13,1-1 1,-1 1-1,1 0 0,-1-1 1,1 1-1,-1 0 0,1-1 1,-1 1-1,1 0 0,0 0 1,-1-1-1,1 1 1,0 0-1,-1 0 0,1 0 1,0 0-1,-1 0 0,1 0 1,0 0-1,-1 0 0,1 0 1,-1 0-1,1 0 0,0 1 1,-1-1-1,1 0 1,0 0-1,-1 1 0,1-1 1,0 1-1,0 0-1,0 0 1,0 0-1,0 0 0,-1 0 1,1 1-1,0-1 0,0 0 1,-1 1-1,1-1 0,-1 0 1,1 1-1,-1 1 0,2 11-2,0-1 0,-1 1 0,-1-1 0,0 1 0,-5 26 0,-18 72 48,12-64-16,1-7 10,4-16 69,1-1 0,0 1 0,0 37 0,5-61-86,0 0 1,0 0-1,0 0 1,0-1-1,0 1 1,0 0-1,0 0 1,0 0-1,0 0 0,1 0 1,-1 0-1,0 0 1,1 0-1,-1-1 1,1 1-1,-1 0 1,2 1-1,-2-2-1,0 1-1,1-1 1,-1 0-1,1 0 1,-1 0-1,1 0 1,-1 0-1,1 0 1,-1 0 0,0 0-1,1 0 1,-1 0-1,1 0 1,-1 0-1,1 0 1,-1 0-1,1 0 1,-1-1 0,0 1-1,1 0 1,-1 0-1,1 0 1,-1-1-1,0 1 1,1-1-1,4-3 127,0 0 0,0-1 0,-1 1-1,6-9 1,91-126 692,24-30-576,-100 138-255,-12 22-28,-13 9 20,1 0-1,-1 0 1,1 0 0,-1 0-1,0 0 1,1 1 0,-1-1-1,0 0 1,1 0 0,-1 0-1,0 0 1,1 0 0,-1 0-1,0 1 1,0-1 0,1 0-1,-1 0 1,0 0 0,0 1-1,1-1 1,-1 0 0,0 1-1,0-1 1,1 0 0,-1 1-1,6 23-61,-6-22 60,1 28 4,-1 0-1,-1 1 0,-10 51 1,6-43-354,-2 48 0,7-83-1176</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2.871"/>
    </inkml:context>
    <inkml:brush xml:id="br0">
      <inkml:brushProperty name="width" value="0.05" units="cm"/>
      <inkml:brushProperty name="height" value="0.05" units="cm"/>
    </inkml:brush>
  </inkml:definitions>
  <inkml:trace contextRef="#ctx0" brushRef="#br0">1 462 19916,'4'-12'125,"1"1"0,0-1 0,1 1 0,0 1 0,0-1 0,1 1 0,1 1 0,0-1 0,11-10 0,13-9-140,44-31 0,-57 45 50,14-10-37,1 2-1,1 1 1,2 1-1,0 3 1,1 0-1,43-12 1,-62 24-9,0 1 0,0 0 1,0 2-1,1 0 0,-1 2 0,1 0 1,-1 1-1,1 0 0,-1 2 0,1 1 1,-1 0-1,0 1 0,0 1 0,36 15 0,47 36 1,-74-39 51,0-1 0,2-1 0,41 14 0,-42-21-32,1-1 0,-1-2-1,1-1 1,0-1 0,36-1 0,152-18-15,-137 8 10,392-4 14,-2 40 15,-303-17-19,17-2-24,1-9-1,354-44 1,-133-24 29,-373 62-11,12-1-5,-1 1 0,1 3 0,0 2 0,0 1 0,0 3 0,-1 1 0,66 16 0,-48-4-1,121 23 33,-160-35-30,0-2-1,-1-1 1,1-1-1,0-1 0,45-8 1,-1-8 146,116-49 0,-112 38 11,85-22 1,-89 37-101,1 3 0,0 3 1,101 2-1,-156 5-232,1 0 0,-1-1 0,26-6 0,-3-4-1984</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3.477"/>
    </inkml:context>
    <inkml:brush xml:id="br0">
      <inkml:brushProperty name="width" value="0.05" units="cm"/>
      <inkml:brushProperty name="height" value="0.05" units="cm"/>
    </inkml:brush>
  </inkml:definitions>
  <inkml:trace contextRef="#ctx0" brushRef="#br0">65 2184 10642,'-5'-2'224,"-1"0"686,0-1 0,0 0 0,0 0 0,1 0 0,-1-1 0,-5-5 0,9 8-819,1 0 1,0-1-1,0 1 1,0-1-1,0 1 0,0-1 1,0 1-1,0-1 0,1 0 1,-1 0-1,0 1 0,1-1 1,0 0-1,-1 0 1,1 1-1,0-1 0,0 0 1,0 0-1,0 0 0,0 1 1,0-1-1,1 0 0,-1 0 1,1 0-1,-1 1 1,1-1-1,-1 0 0,3-2 1,4-10-61,1 0 0,1 0 0,0 1 1,19-21-1,52-46 19,-33 40-59,1 3-1,76-46 1,116-48-43,-30 17 26,396-296 12,-34 20-56,63 31 140,-410 247-9,251-85 0,-443 184-40,-8 2 28,1 2 1,0 1-1,0 0 0,39-4 1,-47 12-56,-12 4-418</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442"/>
    </inkml:context>
    <inkml:brush xml:id="br0">
      <inkml:brushProperty name="width" value="0.05" units="cm"/>
      <inkml:brushProperty name="height" value="0.05" units="cm"/>
    </inkml:brush>
  </inkml:definitions>
  <inkml:trace contextRef="#ctx0" brushRef="#br0">25 265 19812,'0'0'1713,"11"0"1595,-6 0-3219,-1 0-48,-1 0 0,1 0 0,0-1 0,-1 1 0,1-1 0,-1 0-1,0 0 1,1 0 0,-1 0 0,1 0 0,-1-1 0,0 1 0,0-1 0,0 0 0,5-5 0,6-6 53,-1-1-1,0-1 0,-1 0 0,19-32 0,29-72 232,-52 103-266,-6 11-6,0 28-18,-4 90-32,-1-59-4,3 1 0,2 0 0,13 82 0,-8-110 9,1 0 0,1-1 0,1 0 1,2 0-1,26 43 0,-31-58 2,-1 0 1,-1 0-1,0 1 0,0 0 1,5 23-1,-9-29 42,-1-1 1,1 1-1,-1 0 1,0 0-1,0 0 0,0 0 1,-1-1-1,0 1 0,0 0 1,-1-1-1,1 1 1,-1 0-1,0-1 0,-1 0 1,-3 6-1,4-7 35,-1 1 1,0-1-1,0 0 0,0 0 1,-1 0-1,0-1 0,1 1 0,-1-1 1,0 0-1,-1 0 0,1 0 0,0 0 1,-1-1-1,0 0 0,1 0 1,-1 0-1,-9 1 0,8-2-20,-1 0 0,0-1 0,0 0 0,0 0 0,1-1 0,-1 0 0,0 0 0,1 0 0,-1-1 0,1 0 0,-1 0 0,1-1 0,-6-3 0,-3-2-36,0-2 0,1 0 0,0 0 0,1-1 0,0-1 0,1 0 0,0-1 0,1 0 0,1-1 0,0 0 0,1 0 0,0-1 0,1 0 0,1-1 0,-11-31 0,17 44-32,0-1 1,0 1-1,1-1 0,-1 1 0,1-1 1,-1 1-1,1-1 0,0 0 1,1 1-1,-1-1 0,1 1 1,-1-1-1,1 1 0,0-1 1,0 1-1,1-1 0,-1 1 1,1 0-1,-1 0 0,1-1 1,0 1-1,5-5 0,-3 5-115,1-1 0,0 0 0,1 1 0,-1 0 0,0 0-1,1 1 1,0 0 0,-1-1 0,1 2 0,0-1 0,0 1-1,8-1 1,22-2-1822,3-1-453</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596"/>
    </inkml:context>
    <inkml:brush xml:id="br0">
      <inkml:brushProperty name="width" value="0.05" units="cm"/>
      <inkml:brushProperty name="height" value="0.05" units="cm"/>
    </inkml:brush>
  </inkml:definitions>
  <inkml:trace contextRef="#ctx0" brushRef="#br0">0 1 6057,'0'0'3177</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45.848"/>
    </inkml:context>
    <inkml:brush xml:id="br0">
      <inkml:brushProperty name="width" value="0.05" units="cm"/>
      <inkml:brushProperty name="height" value="0.05" units="cm"/>
    </inkml:brush>
  </inkml:definitions>
  <inkml:trace contextRef="#ctx0" brushRef="#br0">1 0 23941,'0'0'3065,"19"2"-3081,-1 7 136,6-1-864,1 5-465</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5.300"/>
    </inkml:context>
    <inkml:brush xml:id="br0">
      <inkml:brushProperty name="width" value="0.05" units="cm"/>
      <inkml:brushProperty name="height" value="0.05" units="cm"/>
    </inkml:brush>
  </inkml:definitions>
  <inkml:trace contextRef="#ctx0" brushRef="#br0">94 180 17212,'-18'-8'2976,"-17"-4"3607,35 14-6099,0 1-383,8 4-38,-4-4-53,-3-2-4,1 1 0,-1-1 0,1 1-1,0-1 1,0 0 0,0 0 0,0 0 0,0 0 0,0 0-1,0 0 1,0 0 0,0-1 0,0 1 0,0-1-1,0 1 1,1-1 0,-1 0 0,0 0 0,0 0 0,0 0-1,1-1 1,-1 1 0,0 0 0,0-1 0,4-1 0,14-7 29,0 0 0,0-2 1,-1 0-1,-1-1 1,0-1-1,0-1 0,-1-1 1,18-20-1,-34 33-24,1 0 1,0 0-1,-1 0 0,1 0 0,-1 0 0,0 0 0,0-1 0,0 1 0,0 0 0,0-1 0,0 1 1,-1-1-1,1-2 0,-1 3 9,0 1 1,-1 0-1,1 0 1,0 1-1,-1-1 1,1 0-1,0 0 0,-1 0 1,1 0-1,-1 0 1,0 0-1,1 0 1,-1 1-1,0-1 1,1 0-1,-1 0 0,0 1 1,0-1-1,0 1 1,1-1-1,-1 1 1,0-1-1,0 1 1,0-1-1,0 1 1,0 0-1,0-1 0,0 1 1,0 0-1,0 0 1,0 0-1,0 0 1,-2 0-1,-11-1 65,-1 0 1,0 1-1,0 0 0,0 2 1,0-1-1,-28 9 0,33-8-80,0 1 0,1 1 1,-1 0-1,1 0 0,0 1 0,0 0 0,0 0 0,1 1 0,-1 1 0,-12 12 1,16-12-16,0 0 1,1-1-1,0 2 1,1-1 0,-1 0-1,1 1 1,1-1 0,-1 1-1,1 0 1,1 0-1,0 0 1,0 0 0,0 0-1,1 0 1,1 11 0,0-1-8,1 0 0,1 0 1,1 0-1,1-1 1,11 32-1,-7-29 4,0 0 0,1-1 0,1-1 0,1 1 0,0-2 0,1 0 0,1 0 0,17 15 0,-28-30-98,-1 1 1,1-1 0,0 0-1,0 0 1,0 0-1,0 0 1,0 0 0,0 0-1,0-1 1,1 0-1,-1 0 1,0 0 0,1 0-1,-1 0 1,1 0-1,-1-1 1,1 0 0,-1 0-1,1 0 1,0 0-1,-1 0 1,1-1 0,-1 0-1,1 0 1,-1 0-1,0 0 1,1 0-1,-1 0 1,0-1 0,0 0-1,0 0 1,4-2-1,33-32-4470</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093"/>
    </inkml:context>
    <inkml:brush xml:id="br0">
      <inkml:brushProperty name="width" value="0.05" units="cm"/>
      <inkml:brushProperty name="height" value="0.05" units="cm"/>
    </inkml:brush>
  </inkml:definitions>
  <inkml:trace contextRef="#ctx0" brushRef="#br0">16 213 14195,'-1'0'367,"0"1"0,0-1 0,0 1 0,0 0 0,0-1 0,0 1 0,0 0 0,0 0 0,1 0 0,-1-1 0,0 1 0,0 0 0,1 0 0,-1 0 0,0 1 0,1-1 0,-1 0 0,1 1 0,0-1-261,0 0-1,0-1 1,0 1-1,0 0 1,0-1-1,0 1 1,0 0-1,1-1 1,-1 1 0,0 0-1,1-1 1,-1 1-1,0-1 1,1 1-1,-1 0 1,1-1-1,-1 1 1,1-1 0,-1 1-1,1-1 1,-1 0-1,2 1 1,1 1-23,1 0 0,-1 0 0,1-1 0,-1 1 0,1-1 0,0 0 0,0 0 0,-1 0 0,9 0 1,-2-2-13,1 0 1,-1 0 0,1-1 0,-1 0 0,0-1 0,0 0 0,0 0 0,0-1 0,-1-1 0,0 0-1,1 0 1,-2-1 0,1 0 0,14-13 0,-16 13 1,-1 1 0,0-2 0,0 1 0,-1-1 0,0 0 0,0 0 0,0 0 0,-1-1 0,0 1 0,0-1 0,-1 0-1,0 0 1,-1-1 0,0 1 0,0 0 0,0-1 0,-1 1 0,0-14 0,-1 20-42,0 1 0,-1-1 0,1 1 0,0-1 0,0 1 0,0-1 0,-1 1 0,1-1 0,-1 1 0,1 0 0,-1-1 0,0 1 0,1 0 0,-1 0 0,0-1 0,0 1 0,0 0 0,0 0 0,0 0 0,0 0 0,0 0 0,-1 0 0,1 0 0,0 1 0,0-1 0,-1 0 0,1 1 0,0-1 0,-1 0 0,1 1 0,-1 0 0,1-1 0,0 1 0,-3 0 0,-1 0-1,0 0-1,1 0 1,-1 1-1,1 0 1,-1 0-1,1 0 1,-1 1-1,1-1 1,0 1-1,-6 3 1,-3 3-29,0 1 0,1 0 1,0 1-1,0 1 0,1-1 1,1 2-1,0 0 0,0 0 0,1 0 1,-13 26-1,12-18-2,0 1 1,1 0-1,1 0 0,1 1 0,2 0 1,-7 39-1,11-51 1,0-1 1,1 1-1,0 0 0,1 0 1,3 17-1,-4-24-3,1 0 0,0 0 0,-1-1 0,1 1 0,0-1 0,1 1 0,-1-1 0,0 1-1,1-1 1,0 0 0,-1 1 0,1-1 0,0 0 0,0 0 0,0 0 0,0-1 0,1 1 0,-1 0 0,0-1 0,1 0 0,-1 1 0,1-1-1,-1 0 1,5 1 0,2-1-82,0 0-1,0-1 0,0 0 0,1 0 0,-1-1 0,0 0 1,0 0-1,0-1 0,0-1 0,0 1 0,-1-1 0,1-1 1,12-6-1,36-21-1479</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6.733"/>
    </inkml:context>
    <inkml:brush xml:id="br0">
      <inkml:brushProperty name="width" value="0.05" units="cm"/>
      <inkml:brushProperty name="height" value="0.05" units="cm"/>
    </inkml:brush>
  </inkml:definitions>
  <inkml:trace contextRef="#ctx0" brushRef="#br0">216 1 21781,'-36'56'717,"3"2"1,2 1-1,2 1 1,3 2-1,-18 67 1,39-110-692,1 1 0,-3 30 0,7-41-12,0 0 1,0-1-1,1 1 0,0 0 1,0 0-1,1-1 1,5 16-1,-7-23-9,0 0-1,1-1 1,-1 1-1,0 0 1,1-1 0,-1 1-1,0 0 1,1-1 0,-1 1-1,1 0 1,-1-1-1,1 1 1,-1-1 0,1 1-1,0-1 1,-1 1 0,1-1-1,0 1 1,-1-1 0,1 0-1,0 1 1,-1-1-1,1 0 1,1 1 0,7 2 320,-8 5-73,0-1 799,8-12-641,5-11-394,23-35 0,11-12 53,-47 61-69,1 0-1,0 0 1,-1 1 0,1-1-1,0 0 1,0 1 0,0 0-1,0-1 1,0 1 0,1 0-1,-1 0 1,0 0-1,0 0 1,1 1 0,-1-1-1,1 0 1,-1 1 0,0 0-1,5-1 1,-5 2-2,0-1 0,0 1 0,0-1-1,0 1 1,0 0 0,0 0 0,0 0 0,-1 0 0,1 0-1,0 0 1,-1 0 0,1 1 0,0-1 0,-1 1 0,0-1 0,1 1-1,-1-1 1,0 1 0,0 0 0,0 0 0,0 0 0,0-1 0,1 4-1,1 3-4,-1 1-1,1-1 0,-1 1 1,-1 0-1,0-1 0,0 1 0,-1 9 1,-6 65 6,2-40 18,2-24-16,0-3-3,1 0 0,1 0-1,2 24 1,-1-38-782,1-7-1299,11-20-2700</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170"/>
    </inkml:context>
    <inkml:brush xml:id="br0">
      <inkml:brushProperty name="width" value="0.05" units="cm"/>
      <inkml:brushProperty name="height" value="0.05" units="cm"/>
    </inkml:brush>
  </inkml:definitions>
  <inkml:trace contextRef="#ctx0" brushRef="#br0">3 43 11434,'-2'-4'15025,"10"2"-15682,-7 1 666,0 1 1,0 0 0,0-1 0,0 1 0,0 0 0,0 0 0,0 0 0,0 0 0,0 0 0,0 0 0,0 0 0,0 0 0,0 0 0,0 0 0,0 1 0,0-1 0,0 0 0,-1 1 0,1-1 0,0 1 0,0-1 0,0 1 0,0-1 0,-1 1 0,1-1 0,0 1 0,0 0 0,-1 0 0,1-1 0,0 1 0,-1 0 0,1 0 0,-1 0-1,1-1 1,0 3 0,0 3 0,0 1 0,-1 0 0,0-1 0,0 1 0,-1 13 0,-27 191 86,28-207-84,-1 1-1,1-1 1,0 0-1,0 1 1,0-1-1,1 0 1,0 1-1,-1-1 1,1 0-1,3 6 1,-4-10-6,0 1 0,0-1 0,0 0 0,0 0 1,0 0-1,0 1 0,0-1 0,0 0 0,1 0 0,-1 0 0,0 1 0,0-1 0,0 0 1,0 0-1,0 0 0,1 0 0,-1 0 0,0 1 0,0-1 0,0 0 0,1 0 0,-1 0 0,0 0 1,0 0-1,0 0 0,1 0 0,-1 0 0,0 0 0,0 0 0,0 0 0,1 0 0,-1 0 1,0 0-1,0 0 0,1 0 0,-1 0 0,0 0 0,0 0 0,0 0 0,1 0 0,-1 0 1,0 0-1,8-10 183,3-14 114,0-15 23,-2 0 0,-1 0 0,-2-1 0,-2 0 0,-2-1 0,-3-52 0,1 88-333,-1 5-1,0 1-1,1 0 1,-1 0 0,0 0-1,1 0 1,-1 0 0,1 0-1,-1 0 1,1 0 0,0 0 0,-1 0-1,1 1 1,0-1 0,0 0-1,0 0 1,0 0 0,0 0-1,0 0 1,0 0 0,0 2-1,1 28-15,-1-27 26,1 1-1,0 0 0,0-1 0,0 1 0,0-1 1,1 0-1,0 1 0,0-1 0,0 0 1,0 0-1,1 0 0,-1 0 0,6 5 1,-6-7-30,1 0 1,-1 0 0,1-1 0,-1 1 0,1-1 0,0 1 0,-1-1 0,1 0-1,0 0 1,0 0 0,0 0 0,0-1 0,0 1 0,0-1 0,0 0-1,0 0 1,0 0 0,0 0 0,0 0 0,0-1 0,0 0 0,5-1-1,40-18-664,5-9 1787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038"/>
    </inkml:context>
    <inkml:brush xml:id="br0">
      <inkml:brushProperty name="width" value="0.025" units="cm"/>
      <inkml:brushProperty name="height" value="0.025" units="cm"/>
    </inkml:brush>
  </inkml:definitions>
  <inkml:trace contextRef="#ctx0" brushRef="#br0">96 1 11787,'0'0'10976,"-9"8"-10117,2-1-733,0 0 0,0 1 0,0 0 0,1 0 0,0 1 0,1-1 0,0 1 0,0 0 0,-6 20 0,5-4 157,-7 52 0,12-67-125,1 1 1,0-1 0,0 0 0,1 1 0,0-1 0,1 0 0,5 20 0,-7-29-143,0 0 0,1 1 1,-1-1-1,1 0 1,-1 0-1,1 1 0,0-1 1,0 0-1,-1 0 1,1 0-1,0 0 0,0 0 1,0 0-1,0 0 0,0 0 1,0 0-1,0 0 1,0-1-1,1 1 0,-1 0 1,0-1-1,0 1 1,1-1-1,-1 1 0,3 0 1,-2-1 14,0-1 1,0 1 0,0-1-1,1 1 1,-1-1 0,0 0-1,0 0 1,0 1 0,0-2-1,0 1 1,-1 0 0,1 0-1,0 0 1,2-3 0,4-4 89,0-1 1,0 0 0,-1 0 0,11-17 0,-5 1-140,0 1 0,-2-2 0,-1 1 0,10-44 0,-20 186-303,-1-84 443,0 35 126,1-63-213,0 0 0,1 0 1,0 0-1,0 0 0,0 0 1,0 0-1,1-1 0,0 1 1,0-1-1,3 6 0,-3-8 2,-1 0-1,1-1 0,-1 1 1,1-1-1,-1 1 1,1-1-1,0 0 0,0 1 1,0-1-1,0 0 0,0 0 1,0 0-1,0-1 1,0 1-1,0 0 0,0-1 1,0 1-1,1-1 0,-1 0 1,0 0-1,0 0 1,1 0-1,-1 0 0,0 0 1,0-1-1,0 1 0,0-1 1,1 1-1,-1-1 1,0 0-1,0 0 0,0 0 1,0 0-1,0 0 0,-1-1 1,1 1-1,0 0 1,2-3-1,6-4 118,-1 0 0,1-1 0,-1 0 1,-1 0-1,10-14 0,-9 11-115,-1-1 0,0 0 0,-1 0 0,0-1 0,-1 0 0,0 0 0,-1 0 0,-1-1 0,-1 0 0,0 0 0,0 0 0,-1-17 0,-2 32-35,1 0 0,-1 0 0,0 0 1,0 0-1,0 0 0,0-1 0,0 1 0,0 0 0,0 0 0,0 0 0,0 0 0,0 0 1,0 0-1,0-1 0,-1 1 0,1 0 0,0 0 0,0 0 0,0 0 0,0 0 1,0 0-1,0 0 0,0-1 0,0 1 0,0 0 0,0 0 0,0 0 0,0 0 1,-1 0-1,1 0 0,0 0 0,0 0 0,0 0 0,0 0 0,0 0 0,0 0 0,0-1 1,-1 1-1,1 0 0,0 0 0,0 0 0,0 0 0,0 0 0,0 0 0,0 0 1,-1 0-1,1 0 0,0 0 0,0 0 0,0 0 0,0 1 0,0-1 0,0 0 0,-1 0 1,1 0-1,-10 7 47,-5 10-135,12-10 1</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571"/>
    </inkml:context>
    <inkml:brush xml:id="br0">
      <inkml:brushProperty name="width" value="0.05" units="cm"/>
      <inkml:brushProperty name="height" value="0.05" units="cm"/>
    </inkml:brush>
  </inkml:definitions>
  <inkml:trace contextRef="#ctx0" brushRef="#br0">55 1 11787,'0'0'11434,"0"31"-9930,-2 9-848,-1 17-279,-4 20-265,-5 7-24,1 3-48,-1-1-8,7-11 0,3-8-8,4-21 16,3-8-481,-5-22-799</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760"/>
    </inkml:context>
    <inkml:brush xml:id="br0">
      <inkml:brushProperty name="width" value="0.05" units="cm"/>
      <inkml:brushProperty name="height" value="0.05" units="cm"/>
    </inkml:brush>
  </inkml:definitions>
  <inkml:trace contextRef="#ctx0" brushRef="#br0">1 100 18284,'5'23'648,"7"-2"-248,6-1-280,8-3 96,15-3 208,11-7 344,11-7 57,13-17-89,-5-10-72,-4-9-240,-6-7-200,-13 3-528,-8 2 3817</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7.995"/>
    </inkml:context>
    <inkml:brush xml:id="br0">
      <inkml:brushProperty name="width" value="0.05" units="cm"/>
      <inkml:brushProperty name="height" value="0.05" units="cm"/>
    </inkml:brush>
  </inkml:definitions>
  <inkml:trace contextRef="#ctx0" brushRef="#br0">14 29 20276,'-10'7'1353,"6"0"183,4-2-624,18-1-392,8-4-184,11-2-144,7-3-56,7-4-80,3 4-16,6-1-8,3 1-72,-7-4-984,-2-1 2497</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319"/>
    </inkml:context>
    <inkml:brush xml:id="br0">
      <inkml:brushProperty name="width" value="0.05" units="cm"/>
      <inkml:brushProperty name="height" value="0.05" units="cm"/>
    </inkml:brush>
  </inkml:definitions>
  <inkml:trace contextRef="#ctx0" brushRef="#br0">12 1 19916,'-5'66'1349,"-2"64"699,8-110-1856,0 0 1,1 0 0,0-1-1,9 29 1,-10-43-177,9 22 145,-10-26-145,1 0 1,-1-1-1,1 1 1,-1 0 0,0-1-1,1 1 1,-1 0-1,1-1 1,-1 1-1,1-1 1,0 1 0,-1-1-1,1 1 1,-1-1-1,1 1 1,0-1-1,-1 0 1,1 1-1,0-1 1,0 0 0,-1 0-1,1 0 1,0 1-1,0-1 1,-1 0-1,1 0 1,0 0 0,0 0-1,-1 0 1,1 0-1,0 0 1,0-1-1,1 1 1,7-6 70,0 1 1,-1-1-1,1-1 0,-1 0 0,0 0 1,-1 0-1,0-1 0,7-10 0,3-1-12,101-119 233,-116 136-302,0 0 0,0-1 0,0 1-1,0 0 1,0 0 0,1 1 0,-1-1 0,1 0-1,-1 1 1,1-1 0,-1 1 0,7-2 0,-9 3-5,1 0 0,-1 0 0,1 0 0,-1 0 0,1 0 0,-1 0 1,1 1-1,-1-1 0,1 0 0,-1 0 0,0 0 0,1 1 1,-1-1-1,1 0 0,-1 0 0,1 1 0,-1-1 0,0 0 0,1 1 1,-1-1-1,0 1 0,1-1 0,-1 0 0,0 1 0,1 0 0,4 23 13,-5 2 6,-2 0 1,-1 1-1,-1-1 1,-8 27-1,-2 16 95,24-78-964,2-10-329</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8.831"/>
    </inkml:context>
    <inkml:brush xml:id="br0">
      <inkml:brushProperty name="width" value="0.05" units="cm"/>
      <inkml:brushProperty name="height" value="0.05" units="cm"/>
    </inkml:brush>
  </inkml:definitions>
  <inkml:trace contextRef="#ctx0" brushRef="#br0">147 126 22357,'-7'6'172,"0"0"0,1 1 0,0-1 0,0 1 0,0 1 0,1-1 0,0 1 0,1 0 0,0 0 0,0 1 0,1-1 0,-1 1 0,2-1 0,-3 14 0,-1 12-221,2 1 0,0 50-1,3-66 117,-1 67-51,2-8 215,-4 0-1,-19 101 1,2-93 579,20-84-657,0-5 102,-1-8-146,0 0 1,1 0-1,0 0 1,1 0-1,2-16 1,10-60 68,-3 35-141,0-10-5,33-208 41,-30 214-61,2 1 0,36-90 0,-46 134-16,1 1-1,1-1 0,0 1 0,0 0 1,1 0-1,0 1 0,1 0 0,9-9 1,-14 15-9,0 1 0,0 0 1,0-1-1,0 1 0,1 0 1,-1 1-1,0-1 0,1 1 1,0-1-1,-1 1 0,1 0 1,0 0-1,-1 1 0,1-1 1,0 1-1,0 0 0,0 0 1,0 0-1,-1 0 0,1 1 1,0-1-1,0 1 0,-1 0 1,1 0-1,0 1 0,-1-1 1,5 3-1,-2 0-17,1 0 0,-1 1 0,0 0 0,0 0-1,-1 0 1,1 1 0,-1 0 0,0 0 0,-1 0 0,1 1 0,-1-1 0,-1 1 0,1 0 0,4 14 0,-2-4 12,-1 1 0,-1-1 1,-1 0-1,0 1 0,0 26 0,-3-36 36,0-1 0,-1 1 0,0-1 0,0 1 0,0-1-1,-1 0 1,0 1 0,-1-1 0,1 0 0,-1 0 0,-1-1-1,1 1 1,-1 0 0,0-1 0,-1 0 0,0 0 0,0-1-1,0 1 1,0-1 0,-1 0 0,0 0 0,0-1 0,0 1-1,-1-2 1,1 1 0,-1-1 0,0 1 0,0-2 0,0 1-1,0-1 1,-1 0 0,1-1 0,-1 0 0,-11 1 0,0-2-157,0-1 1,1-1 0,-1 0 0,1-2 0,-1 0 0,1-1 0,0 0 0,-22-11 0,21 7-1383</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7:59.518"/>
    </inkml:context>
    <inkml:brush xml:id="br0">
      <inkml:brushProperty name="width" value="0.05" units="cm"/>
      <inkml:brushProperty name="height" value="0.05" units="cm"/>
    </inkml:brush>
  </inkml:definitions>
  <inkml:trace contextRef="#ctx0" brushRef="#br0">181 464 21437,'-10'4'258,"1"1"0,0 0 0,0 0 0,0 1 0,0 0 0,1 0 1,0 1-1,0 0 0,1 1 0,0 0 0,0 0 0,-8 13 1,5-4-213,0 0 1,1 1-1,1 0 1,1 0-1,-8 31 1,13-41-41,0-1 1,1 0-1,0 1 1,1-1-1,-1 1 1,1-1-1,2 10 0,-2-15-5,0 0 1,1 0-1,-1 0 0,0-1 0,1 1 0,0 0 0,-1 0 0,1-1 0,0 1 1,0 0-1,0-1 0,0 1 0,0-1 0,0 0 0,0 1 0,1-1 0,-1 0 0,0 1 1,1-1-1,-1 0 0,1 0 0,0 0 0,-1 0 0,1-1 0,0 1 0,-1 0 1,1-1-1,0 1 0,0-1 0,-1 0 0,1 1 0,0-1 0,3 0 0,-1 0 9,1-1 0,0 0 0,0 0 0,0 0 0,-1-1 0,1 1 0,-1-1 0,1 0 0,-1 0 0,0-1 0,0 1 0,7-7 0,4-3 55,23-26 0,-35 35-57,25-29 50,-2-1 0,-1-1 0,-2-1 0,27-54 0,-33 58-31,-17 31-29,0-1 1,0 1 0,0-1-1,1 1 1,-1-1 0,0 1-1,0 0 1,1-1 0,-1 1-1,0-1 1,1 1 0,-1 0 0,1-1-1,-1 1 1,0 0 0,1-1-1,-1 1 1,1 0 0,-1 0-1,1-1 1,-1 1 0,1 0 0,-1 0-1,1 0 1,0 0 0,4 10-41,-4 20-33,-21 124-77,0-15 209,20-136-54,0 0 0,-1 1 0,1-1 0,1 0 0,-1 1 0,0-1 0,1 0 0,0 0 0,0 1 0,0-1 0,1 3 0,-2-6-2,1 1 0,-1-1-1,0 1 1,1-1 0,-1 1-1,1-1 1,-1 1 0,1-1 0,-1 0-1,1 1 1,-1-1 0,1 0 0,-1 1-1,1-1 1,-1 0 0,1 0 0,0 0-1,-1 0 1,1 1 0,-1-1-1,2 0 1,0 0 1,-1-1 0,1 1 1,0 0-1,-1-1 0,1 1 0,0-1 0,-1 0 0,1 1 0,-1-1 0,1 0 0,0-1 0,9-6 13,-1 0-1,0-1 0,-1 0 0,0-1 1,-1 0-1,9-13 0,-6 9 0,16-24 76,0-2 0,-3-1 0,-1-1 0,18-50 0,-15 24 119,-4-1 0,14-72 0,-24 83-118,25-99 46,-37 157-139,0 0 0,0 1 0,0-1-1,0 0 1,0 0 0,0 0-1,0 0 1,0 1 0,0-1-1,1 0 1,-1 0 0,0 0 0,0 0-1,0 0 1,0 1 0,0-1-1,0 0 1,1 0 0,-1 0-1,0 0 1,0 0 0,0 0 0,0 0-1,0 1 1,1-1 0,-1 0-1,0 0 1,0 0 0,0 0 0,1 0-1,-1 0 1,0 0 0,0 0-1,0 0 1,0 0 0,1 0-1,-1 0 1,0 0 0,0 0 0,0 0-1,1 0 1,-1 0 0,0-1-1,0 1 1,0 0 0,0 0-1,1 0 1,-1 0 0,0 0 0,0 0-1,0 0 1,0-1 0,0 1-1,0 0 1,1 0 0,-1 0 0,0 0-1,0 0 1,0-1 0,0 1-1,0 0 1,0 0 0,0 0-1,0-1 1,0 1 0,0 0 0,0 0-1,6 15-38,-7 7 11,0-1-1,-2 1 1,0-1 0,-11 32-1,3-3 28,2-10 0,-23 132 8,28-143 7,2 1 0,0 0 0,6 52 0,-1-66 1,0 1 1,2-1 0,6 18 0,3 10 61,-13-43-71,-1-1 0,0 0 0,0 1 0,1-1 0,-1 1 0,0-1-1,0 1 1,0-1 0,0 1 0,0-1 0,0 1 0,0-1 0,0 1-1,0-1 1,0 1 0,0-1 0,0 1 0,0-1 0,0 1 0,0-1-1,0 1 1,-1-1 0,1 1 0,0-1 0,0 1 0,-1-1-1,1 1 1,-12-6 104,-13-20 15,8-2-65,1 0 0,-24-58 0,23 47-7,-24-41 0,-3 16 233,41 60 66,16 14-309,-1-2-123,-1-1-1,2 0 1,-1 0 0,1-1-1,0-1 1,0 0-1,1-1 1,0 0 0,-1-1-1,2-1 1,-1 0-1,24 1 1,46 0-1163</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289"/>
    </inkml:context>
    <inkml:brush xml:id="br0">
      <inkml:brushProperty name="width" value="0.05" units="cm"/>
      <inkml:brushProperty name="height" value="0.05" units="cm"/>
    </inkml:brush>
  </inkml:definitions>
  <inkml:trace contextRef="#ctx0" brushRef="#br0">53 530 11434,'11'-12'2371,"-1"-1"-1,0-1 1,0 1-1,13-30 1,-20 37-2010,0-1-1,0 0 1,-1 1 0,0-1 0,0 0 0,-1 0-1,0 0 1,0 0 0,-1 0 0,0-1 0,0 1-1,0 0 1,-3-13 0,2 18-307,1 0 1,-1 0-1,0 0 0,0 0 1,0 0-1,0 0 0,0 0 1,0 1-1,0-1 0,-1 0 1,1 1-1,-1-1 0,1 1 1,-1-1-1,1 1 0,-1 0 0,-2-2 1,3 3-47,-1 0 0,1-1 0,0 1-1,0 0 1,0 0 0,-1-1 0,1 1 0,0 0 0,-1 0 0,1 0 0,0 1 0,0-1 0,0 0 0,-1 0-1,1 1 1,0-1 0,0 1 0,0-1 0,-1 1 0,1-1 0,0 1 0,0 0 0,0 0 0,0-1 0,0 1 0,0 0-1,1 0 1,-1 0 0,0 0 0,0 0 0,0 1 0,-7 11-26,0-1 0,0 1-1,2 0 1,0 1 0,0 0 0,-4 18 0,5-12 14,0 0-1,2-1 1,0 2 0,0 22 0,3-40 3,0 0-1,0 0 1,0 0-1,1 0 1,-1 0-1,1 0 1,0 0-1,-1 0 1,1-1 0,3 6-1,-3-7 1,-1 0-1,1-1 0,-1 1 1,1-1-1,-1 1 1,1-1-1,-1 1 0,1-1 1,-1 0-1,1 1 1,0-1-1,-1 0 0,1 1 1,0-1-1,0 0 1,-1 0-1,1 1 0,0-1 1,1 0-1,-1 0-1,1 0 0,0-1 0,-1 1-1,1 0 1,0-1 0,-1 1 0,1-1-1,0 0 1,-1 1 0,1-1-1,2-2 1,9-6-7,-1-1-1,0 0 1,-1 0 0,14-18-1,39-55 28,-50 64-11,43-67 47,-4-2 1,57-130-1,-102 202-60,-8 16 6,0 0 0,0 0 0,0 0 0,0 0 1,0 1-1,0-1 0,0 0 0,0 0 0,1 0 1,-1 0-1,0 0 0,0 0 0,0 0 0,0 0 1,0 0-1,0 0 0,0 0 0,0 0 0,0 0 1,0 0-1,0 0 0,0 0 0,0 0 0,0 0 1,0 0-1,0 0 0,0 0 0,1 0 0,-1 0 1,0 0-1,0 0 0,0 0 0,0 0 0,0 0 1,0 0-1,0 0 0,0 0 0,0 0 0,0 0 1,0 0-1,0 0 0,0 0 0,0 0 0,0 0 1,0 0-1,1 0 0,-1 0 0,0 0 0,0 0 1,0 0-1,0 0 0,0 0 0,0 0 0,0 0 1,0-1-1,0 1 0,0 0 0,0 0 0,0 0 1,-4 24-112,3-17 100,-43 188-259,17-83 266,-16 144 0,43-248 7,-2 0 0,1 0-1,0 1 1,1-1-1,0 1 1,0-1 0,1 1-1,0-1 1,0 1-1,1-1 1,0 0 0,6 14-1,-7-20-2,0 0 0,0 0 0,0-1-1,1 1 1,-1-1 0,0 1 0,1-1-1,-1 1 1,1-1 0,0 0 0,-1 1 0,1-1-1,0 0 1,0 0 0,0 0 0,-1 0 0,1-1-1,0 1 1,0-1 0,4 1 0,-2 0-1,-1-1 0,1-1 0,0 1 0,0 0 1,-1-1-1,1 0 0,0 0 0,-1 0 0,1-1 0,5-2 1,3-2 3,0-2 1,-1 1 0,0-2-1,0 1 1,12-14 0,-5 2 17,-2 0 0,0-1-1,-1 0 1,-1-2 0,0 0 0,-2 0 0,9-27 0,-8 15 4,-1-2 0,-2 1 0,-2-1 0,5-46 0,-13 83-25,0 0 0,0 0 1,0 0-1,0 0 0,0-1 1,0 1-1,0 0 0,0 0 1,0 0-1,0 0 0,0 0 1,0 0-1,0-1 0,0 1 1,0 0-1,0 0 0,0 0 1,0 0-1,0 0 0,0 0 1,0-1-1,0 1 0,0 0 1,0 0-1,0 0 1,0 0-1,0 0 0,0 0 1,0-1-1,0 1 0,0 0 1,0 0-1,0 0 0,-1 0 1,1 0-1,0 0 0,0 0 1,0 0-1,0 0 0,0 0 1,0-1-1,0 1 0,-1 0 1,1 0-1,0 0 0,0 0 1,0 0-1,0 0 0,0 0 1,0 0-1,-1 0 0,1 0 1,0 0-1,0 0 0,0 0 1,0 0-1,0 0 1,-1 0-1,1 0 0,0 0 1,0 0-1,0 1 0,0-1 1,0 0-1,0 0 0,0 0 1,-1 0-1,-5 6-25,-6 12-21,1 1-1,1 1 1,-11 31 0,6-15 31,3-9 6,-75 189 36,86-212-22,-7 24 20,7-27-23,1-1-1,0 1 1,0 0 0,-1-1-1,1 1 1,0 0-1,0 0 1,0-1-1,0 1 1,0 0-1,0-1 1,0 1 0,1 0-1,-1 0 1,0-1-1,0 1 1,0 0-1,1-1 1,-1 1 0,0 0-1,1-1 1,-1 1-1,1 0 1,-1-1-1,0 1 1,1-1-1,-1 1 1,1-1 0,0 1-1,-1-1 1,1 1-1,3 0-50,-1-1-1,1 0 0,-1 1 0,1-1 1,-1 0-1,1-1 0,-1 1 1,1-1-1,3 0 0,31-11-1330</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633"/>
    </inkml:context>
    <inkml:brush xml:id="br0">
      <inkml:brushProperty name="width" value="0.05" units="cm"/>
      <inkml:brushProperty name="height" value="0.05" units="cm"/>
    </inkml:brush>
  </inkml:definitions>
  <inkml:trace contextRef="#ctx0" brushRef="#br0">229 0 17092,'-65'39'6152,"3"7"-3720,50-36-2369,0 0 0,1 2-1,0-1 1,1 1 0,1 0-1,0 1 1,-12 22 0,20-33-59,0 0 1,0 0-1,1 0 1,-1 0-1,0 0 1,1 0-1,-1 1 1,1-1-1,0 0 1,-1 3 0,1-4-5,0-1 0,1 1 1,-1-1-1,0 1 0,0-1 1,0 1-1,0-1 0,1 1 1,-1-1-1,0 1 1,0-1-1,1 0 0,-1 1 1,0-1-1,1 1 0,-1-1 1,0 0-1,1 1 1,-1-1-1,1 0 0,-1 1 1,0-1-1,1 0 0,-1 0 1,1 1-1,-1-1 0,1 0 1,2 0 0,0 0-1,0 0 1,0 0 0,0 0 0,0 0-1,-1-1 1,1 1 0,0-1 0,0 0-1,-1 0 1,1 0 0,0 0 0,2-2-1,13-7 16,1 2 0,0 0-1,1 1 1,-1 1 0,28-5 0,-38 10-19,0 0 0,0 0 0,0 1 0,0 0 0,0 0 0,0 1 0,-1 0 0,1 1 0,0 0 1,0 0-1,-1 1 0,1 0 0,-1 1 0,12 6 0,-17-9 1,-1 1 0,0-1 1,1 1-1,-1 0 0,0 0 0,0-1 1,0 2-1,0-1 0,0 0 0,-1 0 0,1 0 1,-1 1-1,1-1 0,-1 1 0,0-1 1,0 1-1,0 0 0,0-1 0,-1 1 1,1 0-1,-1 0 0,1-1 0,-1 1 0,0 0 1,0 0-1,0 0 0,0-1 0,-1 1 1,1 0-1,-1 0 0,0-1 0,0 1 1,0 0-1,0-1 0,0 1 0,-3 3 0,-3 6 73,-1-1-1,0 0 0,0 0 0,-1-1 0,-1 0 0,-12 10 0,-1 0 134,-1-1 0,0-1 1,-2-1-1,0-1 0,-1-1 0,-56 22 0,77-35-270,5-1-3,-1-1 0,0 1 0,1 0 0,-1-1-1,0 1 1,0-1 0,0 1 0,1-1-1,-1 0 1,0 0 0,0 0 0,0 0-1,0 0 1,0 0 0,0-1 0,1 1 0,-1-1-1,0 1 1,0-1 0,-2 0 0,-4-13-1528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0.978"/>
    </inkml:context>
    <inkml:brush xml:id="br0">
      <inkml:brushProperty name="width" value="0.05" units="cm"/>
      <inkml:brushProperty name="height" value="0.05" units="cm"/>
    </inkml:brush>
  </inkml:definitions>
  <inkml:trace contextRef="#ctx0" brushRef="#br0">342 0 22733,'-11'16'664,"1"-1"1,1 2 0,1-1-1,-13 35 1,8-18-470,-19 44 136,-38 144 1,61-180-301,1 0 0,2 1 1,2 0-1,1 1 0,6 59 1,-3-91-13,2 1 1,0-1 0,0 0-1,1 1 1,1-1 0,0-1-1,8 18 1,-12-28-24,0 1 1,0-1-1,0 1 0,0-1 1,1 0-1,-1 1 0,0-1 1,0 1-1,0-1 0,1 0 0,-1 1 1,0-1-1,0 0 0,1 1 1,-1-1-1,0 0 0,1 0 1,-1 1-1,0-1 0,1 0 0,-1 0 1,0 1-1,1-1 0,-1 0 1,1 0-1,-1 0 0,0 0 1,1 0-1,-1 1 0,1-1 0,0-1-29,-1 0 0,1 0-1,-1 0 1,0 0-1,1 0 1,-1-1 0,0 1-1,0 0 1,0 0-1,0 0 1,0 0-1,0 0 1,0 0 0,0 0-1,-1-2 1,-8-39-387,-2 0 1,-2 1-1,-2 0 1,-23-47-1,11 27 252,-38-76 904,62 132 126,6 6-686,26 17-125,-20-12-80,0 0-1,20 8 0,22 2-391,9-5-369</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1.224"/>
    </inkml:context>
    <inkml:brush xml:id="br0">
      <inkml:brushProperty name="width" value="0.05" units="cm"/>
      <inkml:brushProperty name="height" value="0.05" units="cm"/>
    </inkml:brush>
  </inkml:definitions>
  <inkml:trace contextRef="#ctx0" brushRef="#br0">234 0 20556,'-27'26'493,"1"1"-1,2 1 1,1 1 0,1 1-1,1 1 1,2 1-1,1 0 1,-16 41-1,29-60-379,1 1-1,-4 20 1,7-31-102,0 0-1,1 0 1,0 1-1,0-1 1,0 0-1,0 0 1,0 0 0,0 0-1,1 0 1,0 0-1,-1 0 1,1 0 0,0 0-1,1 0 1,-1-1-1,0 1 1,3 3-1,-3-5-8,0 0-1,0 0 0,1 0 0,-1 0 0,0 0 0,0 0 0,1-1 0,-1 1 0,1 0 0,-1-1 0,0 1 1,1-1-1,-1 0 0,1 1 0,-1-1 0,1 0 0,-1 0 0,1 0 0,-1 0 0,1 0 0,-1 0 0,1 0 0,-1-1 1,1 1-1,-1-1 0,1 1 0,-1-1 0,3 0 0,2-2 16,1-1 1,-1 1-1,0-1 1,0-1-1,5-4 0,5-5 104,-2 0 0,0-1-1,-1 0 1,0-1-1,-1 0 1,-1-2 0,-1 1-1,11-24 1,-17 33-49,-1-1 0,0 0 0,-1-1 0,0 1 0,0 0 0,-1-1 0,0 1 0,-1-17 0,0 19-58,-1 1 0,0 0 0,-1 0 0,1 0 0,-1 0 0,0 1-1,-1-1 1,1 0 0,-1 1 0,0 0 0,-1 0 0,1 0 0,-1 0-1,-7-7 1,8 9-85,0 0 0,0 0-1,0 0 1,0 1-1,0-1 1,-1 1 0,1 0-1,-1 0 1,1 0 0,-1 1-1,0-1 1,0 1 0,0 0-1,0 0 1,0 0 0,0 1-1,0-1 1,0 1 0,-8 0-1,-31 7-1387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368"/>
    </inkml:context>
    <inkml:brush xml:id="br0">
      <inkml:brushProperty name="width" value="0.025" units="cm"/>
      <inkml:brushProperty name="height" value="0.025" units="cm"/>
    </inkml:brush>
  </inkml:definitions>
  <inkml:trace contextRef="#ctx0" brushRef="#br0">10 1 17136,'0'0'9866,"2"10"-8890,0 17-613,-1 0 0,-2 0 1,-6 50-1,0-24-794,7-38-1724,7-39-1516,6-39-6931,-7 28 16</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
    </inkml:context>
    <inkml:brush xml:id="br0">
      <inkml:brushProperty name="width" value="0.05" units="cm"/>
      <inkml:brushProperty name="height" value="0.05" units="cm"/>
    </inkml:brush>
  </inkml:definitions>
  <inkml:trace contextRef="#ctx0" brushRef="#br0">0 13 21237,'0'-1'164,"1"1"0,-1-1 0,0 0 0,0 1 0,0-1 1,0 1-1,1-1 0,-1 0 0,0 1 0,1-1 1,-1 1-1,0-1 0,1 1 0,-1-1 0,1 1 0,-1-1 1,0 1-1,1-1 0,0 1 0,-1-1 0,2 0 1,-2 2-96,1-1 0,0 1 0,-1 0 0,1-1 0,-1 1 0,1 0-1,-1-1 1,1 1 0,-1 0 0,1 0 0,-1-1 0,0 1 0,1 0 0,-1 0 0,0 0 0,0 0 0,0-1 0,0 1 0,0 1 0,4 25 4,-1-1 0,-2 1-1,-1 0 1,-4 36 0,2-31-58,-5 34 16,4-49-6,0 1-1,2 0 1,1 26-1,0-42-14,0 1 0,0 0 0,1 0 0,-1-1 0,1 1 0,0 0 0,-1-1 0,1 1 0,1-1 0,1 5 0,-2-6-4,0-1 1,-1 1 0,1-1-1,0 1 1,0 0 0,0-1 0,0 0-1,-1 1 1,1-1 0,0 0 0,0 1-1,0-1 1,0 0 0,0 0 0,0 0-1,0 1 1,0-1 0,0 0 0,0-1-1,0 1 1,0 0 0,0 0 0,0 0-1,0 0 1,-1-1 0,1 1 0,0 0-1,0-1 1,0 1 0,0-1 0,0 1-1,-1-1 1,1 0 0,0 1 0,0-2-1,13-8 83,-1-2 0,-1 1 0,0-2 0,0 0-1,13-20 1,-2 3-13,5-4-11,1 1 0,47-41 1,-75 73-66,0 0 1,1-1-1,-1 1 0,1 0 1,-1 0-1,1 0 1,0 0-1,-1 0 1,1 0-1,0 0 1,0 1-1,0-1 1,0 1-1,-1-1 1,1 1-1,0 0 1,0 0-1,0 0 0,4 0 1,-5 0-3,0 1 1,0 0-1,0 0 0,1-1 0,-1 1 1,0 0-1,0 0 0,0 0 1,0 0-1,0 0 0,-1 0 1,1 0-1,0 1 0,0-1 1,-1 0-1,1 0 0,-1 1 1,1-1-1,-1 0 0,1 3 1,1 7-13,0 0 1,-1 1 0,0-1 0,-2 22 0,-11 65-5,1-6 65,11-91-45,-1 0 0,1 0 1,0-1-1,0 1 0,0 0 0,-1 0 0,1-1 1,0 1-1,0 0 0,0 0 0,0 0 0,1-1 1,-1 1-1,0 0 0,0 0 0,0-1 0,1 1 1,-1 0-1,0 0 0,1-1 0,-1 1 0,1 0 1,-1-1-1,1 1 0,-1 0 0,1-1 0,0 1 1,1-1 3,-1-1 0,1 1 0,0-1 1,-1 0-1,1 0 0,-1 0 1,1 1-1,-1-2 0,1 1 1,-1 0-1,0 0 0,0 0 0,0-1 1,2-1-1,101-123 200,-76 88-173,2 1-1,54-51 1,-81 85-33,-1 1 1,1 0-1,0 0 0,0 0 1,0 1-1,0-1 1,4-1-1,-6 3-2,1-1 1,-1 1-1,0 0 0,0 0 1,0-1-1,0 1 1,1 0-1,-1 0 0,0 0 1,0 1-1,0-1 1,0 0-1,1 0 0,-1 1 1,0-1-1,1 1 0,0 0-2,0 1-1,-1 0 0,1-1 0,0 1 1,-1 0-1,0 0 0,1 0 0,-1 0 1,0 0-1,0 0 0,0 0 0,0 0 0,0 0 1,-1 1-1,1-1 0,-1 0 0,1 1 1,-1-1-1,0 5 0,2 11 12,-1 1 0,-1 0-1,-1 0 1,-1-1 0,0 1 0,-2-1 0,0 0-1,0 1 1,-13 26 0,16-42 70,1-8-542,0-20-795</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403"/>
    </inkml:context>
    <inkml:brush xml:id="br0">
      <inkml:brushProperty name="width" value="0.05" units="cm"/>
      <inkml:brushProperty name="height" value="0.05" units="cm"/>
    </inkml:brush>
  </inkml:definitions>
  <inkml:trace contextRef="#ctx0" brushRef="#br0">0 275 16780,'4'6'2356,"3"3"-1707,1 0 0,0 0 0,1 0 1,0-1-1,0-1 0,0 0 0,12 7 0,-17-12-556,0 1 0,1-1-1,0 0 1,-1 0 0,1-1 0,0 1 0,0-1-1,0 0 1,0 0 0,0-1 0,0 1 0,0-1-1,0 0 1,0-1 0,0 1 0,0-1-1,0 0 1,0 0 0,0-1 0,7-2 0,-4-1 27,1 0 1,-1-1-1,1 0 1,-2-1-1,1 1 1,-1-1-1,0-1 1,0 0-1,-1 0 1,0 0-1,0 0 1,-1-1-1,8-18 1,-8 16-51,-1 1 0,0-1 1,-1 0-1,0-1 0,-1 1 1,0 0-1,0-1 0,-2 1 1,1-1-1,-1 0 0,-4-21 1,3 27-33,-1 0 0,1 1 0,-2-1 0,1 0 0,0 1 0,-1 0 0,0-1 0,-1 1 0,1 1 0,-1-1 0,-6-7-1,8 11-32,1-1 0,-1 1-1,0 0 1,0-1 0,0 1-1,0 0 1,0 0-1,0 0 1,0 0 0,0 1-1,0-1 1,0 0 0,0 1-1,-1 0 1,1-1-1,0 1 1,0 0 0,0 0-1,-1 0 1,1 1 0,0-1-1,0 0 1,0 1-1,-1-1 1,1 1 0,0 0-1,0 0 1,0 0 0,0 0-1,0 0 1,0 0-1,1 1 1,-1-1 0,-2 2-1,-4 5-12,-1 1 0,1 0-1,1 0 1,-1 0 0,2 1 0,-1 0-1,-5 12 1,-33 82-35,42-97 42,-12 33 6,-18 69 1,29-96-4,2 1 0,0-1 0,1 1 0,0 0 0,1 0 0,0 0 0,1-1 1,1 1-1,3 16 0,-4-26-5,0-1 0,0 1 0,1-1 0,-1 0 0,1 0 0,-1 1 0,1-1 0,0 0 0,0 0 0,1-1 0,-1 1 0,1 0 0,-1-1 0,1 1 0,0-1 0,-1 0 0,1 0 0,1 0 0,-1 0 0,0-1 0,0 1 0,1-1 0,-1 0 0,0 0 0,1 0 0,-1 0 0,1-1 0,-1 1 0,1-1 0,0 0 0,-1 0 0,1 0 0,3-1 0,4-1-61,-1 0 1,1-1-1,0 0 0,-1 0 1,0-1-1,0 0 0,0-1 0,-1 0 1,18-13-1,-11 5-343,-1-1 0,16-17 1,32-41-1450</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2.977"/>
    </inkml:context>
    <inkml:brush xml:id="br0">
      <inkml:brushProperty name="width" value="0.05" units="cm"/>
      <inkml:brushProperty name="height" value="0.05" units="cm"/>
    </inkml:brush>
  </inkml:definitions>
  <inkml:trace contextRef="#ctx0" brushRef="#br0">110 0 21501,'0'0'1288,"-1"5"184,-24 204 121,-3-68-954,7-37 60,-11 144 0,31-241-685,0 3 11,1 0 1,0 0-1,0 1 1,1-1-1,3 16 1,-3-25-21,-1 1 0,1-1 1,-1 0-1,1 0 0,-1 0 1,1 1-1,0-1 0,-1 0 0,1 0 1,0 0-1,0 0 0,0 0 1,0 0-1,0 0 0,0 0 0,0-1 1,0 1-1,0 0 0,3 0 1,-2 0 2,0-1 1,0 0-1,1 0 0,-1 0 1,0 0-1,0 0 1,0 0-1,1-1 1,-1 1-1,0-1 1,0 0-1,0 1 1,0-1-1,0 0 0,0 0 1,2-2-1,11-6 37,0-1 0,-1-1-1,-1 0 1,0-1-1,0-1 1,16-20 0,61-92 114,-81 111-147,2-2-1,51-71 35,-61 86-48,0 0 1,0-1 0,0 1 0,0 0 0,0 0-1,0 0 1,1 0 0,-1 0 0,0 0 0,1 1 0,-1-1-1,3-1 1,-4 2 0,1 0 0,-1 0-1,1 0 1,-1 0 0,0 0-1,1 0 1,-1 1 0,0-1-1,1 0 1,-1 0 0,0 0-1,1 0 1,-1 0-1,0 1 1,1-1 0,-1 0-1,0 0 1,1 0 0,-1 1-1,0-1 1,0 0 0,1 1-1,-1-1 1,0 0 0,0 0-1,0 1 1,1-1 0,-1 0-1,0 1 1,0-1 0,0 1-1,1 3-11,0 0-1,0 0 0,-1 0 1,0 0-1,1 0 1,-2 8-1,-6 36-45,-2 0 0,-2-1 0,-19 54 0,-15 58 107,40-126-16,5-33-31,0 1 0,-1-1 0,1 0-1,0 1 1,0-1 0,0 0 0,0 1 0,0-1 0,0 0-1,0 1 1,0-1 0,1 0 0,-1 1 0,0-1 0,0 0-1,0 1 1,0-1 0,0 0 0,0 1 0,1-1 0,-1 0-1,0 0 1,0 1 0,0-1 0,1 0 0,-1 0 0,0 1 0,1-1-1,-1 0 1,0 0 0,0 0 0,1 1 0,-1-1 0,1 0-1,12-4 21,13-17 7,-24 20-25,21-23 28,0-1 0,-2 0 0,20-32-1,-1 3-3,-35 49-39,-3 8-18,-6 18-62,-13 29-38,11-40 478,4-23-100,7-36 56,-4 33-213,3-53 82,7-52-108,-11 119-70,0 0 0,0-1-1,1 1 1,-1 0 0,1 0-1,0-1 1,-1 1 0,1 0-1,0 0 1,0 0 0,0 0-1,1 0 1,1-3 0,-2 5-24,0-1 0,0 1 0,1 0 0,-1-1 1,0 1-1,0 0 0,0 0 0,0 0 0,0 0 1,1 0-1,-1 0 0,0 0 0,0 0 0,0 0 0,0 0 1,0 1-1,0-1 0,1 0 0,-1 1 0,0-1 1,0 1-1,0 0 0,0-1 0,0 1 0,0 0 0,-1-1 1,3 2-1,21 14-927,9 0-39</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3.780"/>
    </inkml:context>
    <inkml:brush xml:id="br0">
      <inkml:brushProperty name="width" value="0.05" units="cm"/>
      <inkml:brushProperty name="height" value="0.05" units="cm"/>
    </inkml:brush>
  </inkml:definitions>
  <inkml:trace contextRef="#ctx0" brushRef="#br0">371 339 10810,'11'-15'98,"69"-100"5622,-73 102-4897,0 0 0,0 0 0,-2-1 0,1 0 0,-2 0 0,0-1 0,3-17 0,-7 28-645,1 0 1,-1-1-1,0 1 1,0 0 0,-1 0-1,1 0 1,-1 0-1,0 0 1,0-1 0,0 1-1,-3-5 1,3 7-99,0 1 1,0-1 0,0 0-1,-1 1 1,1-1 0,0 0-1,-1 1 1,0 0-1,1-1 1,-1 1 0,0 0-1,0 0 1,1 0 0,-1 0-1,0 0 1,0 0 0,0 0-1,0 1 1,0-1-1,-1 1 1,1-1 0,0 1-1,0 0 1,0 0 0,-3 0-1,-2 1 4,-1 0 0,1 0 0,0 1 0,0 0 0,-1 0 0,1 0 0,1 1 0,-1 0 0,0 1 0,1 0 0,-9 5 0,-2 5-39,0 0 0,-26 27 0,7 1-42,2 2 1,2 1-1,2 1 0,1 1 1,3 2-1,2 1 0,-30 92 1,50-130-2,0 0 1,1 0 0,1 0-1,0 0 1,0 0 0,1 0-1,1 1 1,1 14 0,-1-25-3,1 1-1,-1-1 1,1 0 0,-1 0 0,1 0 0,0 0 0,0 0-1,0 0 1,0 0 0,0 0 0,1 0 0,-1 0-1,0 0 1,1-1 0,0 1 0,-1 0 0,1-1 0,0 0-1,0 1 1,-1-1 0,1 0 0,0 0 0,0 0-1,0 0 1,1 0 0,-1-1 0,0 1 0,0-1 0,0 1-1,1-1 1,-1 0 0,0 0 0,0 0 0,1 0-1,-1 0 1,0 0 0,3-1 0,5-1 6,1 0 0,-1-1 0,0 0 0,0-1 1,0 0-1,17-10 0,-1-2 32,-1-1 1,0-2 0,-2 0-1,0-2 1,-1 0 0,26-35 0,-25 27 50,-2-1 0,-1-1 0,-2 0 0,-1-1 0,15-41 0,-25 54-42,-1-1-1,-1 0 0,0 0 0,2-27 1,-6 38-41,-1 0 1,0 0 0,0 0 0,-1-1 0,0 1 0,0 0-1,-1 0 1,0 0 0,-1 1 0,0-1 0,-8-15 0,10 22-14,0 0 0,0 1-1,0-1 1,0 0 0,0 1 0,0-1 0,-1 1 0,1 0 0,0-1 0,-1 1 0,0 0 0,1 0 0,-1 0-1,1 0 1,-1 0 0,0 0 0,0 0 0,-3 0 0,3 1-32,0 0 0,0 0 1,0 0-1,-1 1 0,1-1 0,0 1 0,0-1 1,0 1-1,1 0 0,-1 0 0,0 0 0,0 0 1,0 0-1,1 0 0,-1 0 0,0 1 0,1-1 0,-1 1 1,-1 2-1,-29 34-1419,-7 10-608</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468"/>
    </inkml:context>
    <inkml:brush xml:id="br0">
      <inkml:brushProperty name="width" value="0.05" units="cm"/>
      <inkml:brushProperty name="height" value="0.05" units="cm"/>
    </inkml:brush>
  </inkml:definitions>
  <inkml:trace contextRef="#ctx0" brushRef="#br0">207 612 17116,'-9'3'863,"0"0"1,0 1-1,1 0 1,-1 1-1,1 0 1,0 0 0,-8 7-1,5-2-495,1-1 1,0 2-1,1-1 0,-12 17 1,11-12-370,1 1 1,0 0 0,1 1 0,1 0 0,0 0 0,1 0-1,-5 29 1,10-41 8,0 0 0,0 1 0,1-1-1,0 0 1,0 0 0,1 8 0,-1-13-7,1 1 0,-1 0 1,0 0-1,0 0 0,1 0 0,-1-1 0,0 1 1,1 0-1,-1 0 0,0 0 0,1-1 0,-1 1 1,1 0-1,0-1 0,-1 1 0,1-1 0,-1 1 1,1 0-1,0-1 0,0 1 0,-1-1 0,1 0 1,0 1-1,0-1 0,-1 0 0,1 1 1,0-1-1,0 0 0,0 0 0,0 0 0,0 1 1,-1-1-1,1 0 0,0 0 0,0-1 0,0 1 1,0 0-1,0 0 0,-1 0 0,1 0 0,1-1 1,4-1 8,0-1 1,-1 0 0,1 0-1,-1 0 1,0-1 0,0 1 0,0-1-1,-1 0 1,1-1 0,-1 1-1,6-8 1,0 0 15,25-27 121,-2-2-1,-1-2 0,-3-1 1,-1-1-1,-3-2 0,35-85 0,-54 116-73,-4 12-54,-2 6-29,-10 24-72,-95 317-123,103-333 213,0-6-5,1 1 0,0-1 1,0 1-1,0-1 0,0 1 0,1-1 0,0 1 1,0-1-1,0 1 0,1-1 0,-1 1 0,1-1 1,0 0-1,2 6 0,-3-10-3,1 1-1,0 0 1,-1-1-1,1 1 1,-1 0-1,1-1 1,0 1-1,0-1 1,-1 1-1,1-1 1,0 1 0,0-1-1,-1 0 1,1 1-1,0-1 1,0 0-1,0 0 1,0 0-1,0 0 1,-1 1-1,1-1 1,0 0-1,0 0 1,0-1-1,0 1 1,0 0 0,0 0-1,-1 0 1,1 0-1,2-1 1,25-14-14,-27 14 14,14-9 9,0-1 1,-1-1-1,-1 0 0,15-17 1,44-61 109,-65 81-105,38-54 188,-3-2 0,60-128 0,-59 94-87,43-151 0,-65 181-108,-39 97-143,-16 54 113,-34 120-1,55-145 16,2 1 0,3 1 0,-1 84-1,-5 38-3,-1-71 111,15-106 202,-2-10 156,-29-156 827,7 33-1187,21 116-94,-4-19 0,1-1 0,-4-65 0,10 96-77,36 35-711,-23-25 263,0-1 0,1 0 0,17 4-1,13 4-1324</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4.936"/>
    </inkml:context>
    <inkml:brush xml:id="br0">
      <inkml:brushProperty name="width" value="0.05" units="cm"/>
      <inkml:brushProperty name="height" value="0.05" units="cm"/>
    </inkml:brush>
  </inkml:definitions>
  <inkml:trace contextRef="#ctx0" brushRef="#br0">192 1 20188,'-27'62'1769,"2"2"-1,-24 99 1,31-82-1561,4 0 0,4 1 0,-1 127 0,12-182-188,-1-13 6,0 1-1,0-1 0,-2 1 0,-4 21 0,6-35-14,0 1 0,0-1 0,-1 0 0,1 0-1,0-1 1,-1 1 0,1 0 0,-1 0 0,1 0-1,-1 0 1,0 0 0,1 0 0,-1-1 0,0 1-1,0 1 1,-5-4 225,1-10 55,1-11-43,1-1 0,1 1 0,1-1 0,2-32 0,0 34-177,1-49-5,3 0 0,3 0-1,3 1 1,40-135-1,-47 190-69,1 0 0,1 1-1,0 0 1,1 0 0,0 0-1,1 1 1,16-21 0,-21 31-3,1 0 0,-1 0 0,0 0 0,1 0 0,0 0 0,-1 1 0,1 0-1,0 0 1,1 0 0,-1 0 0,0 0 0,0 1 0,1 0 0,-1 0 0,7-1 0,-4 2-7,0 0-1,0 0 0,0 1 1,0 0-1,0 0 0,0 0 1,0 1-1,0 0 1,7 4-1,-2-1-4,0 1-1,0 1 1,-1 0-1,0 0 1,-1 1 0,1 1-1,-2 0 1,1 0-1,-1 1 1,9 12 0,-15-17 21,0-1 0,0 1 0,-1-1 0,0 1 0,0 0-1,0 0 1,0 0 0,-1 0 0,0 0 0,0 1 0,0-1 0,-1 0 0,0 0 0,0 1 0,0-1 0,0 0 0,-1 0 0,0 1 0,0-1 0,-1 0 0,1 0 0,-1 0 0,0 0 0,0 0 0,-1-1 0,1 1 0,-1-1 0,0 1 0,-1-1-1,1 0 1,-5 4 0,-4 3 67,0 0 0,-1 0-1,-1-1 1,0-1-1,0-1 1,-1 1 0,0-2-1,0 0 1,-25 6-1,22-7-58,0-2 0,0 0 0,-1-1 0,1-1 0,-1-1 0,0 0 1,0-1-1,-25-4 0,14-4-375,15-1-582,15 9 883,0 0 0,0 0 0,0 0 0,-1-1 0,1 1 0,0 0 0,0 0 0,0-1 0,0 1-1,-1 0 1,1-1 0,0 1 0,0 0 0,0-1 0,0 1 0,0 0 0,0 0 0,0-1 0,0 1 0,0 0 0,0-1 0,0 1-1,0 0 1,0-1 0,0 1 0,0 0 0,0-1 0,0 1 0,0 0 0,1 0 0,-1-1 0,0 1 0,0 0 0,0 0 0,0-1 0,1 1-1,13-9-1839</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8:05.678"/>
    </inkml:context>
    <inkml:brush xml:id="br0">
      <inkml:brushProperty name="width" value="0.05" units="cm"/>
      <inkml:brushProperty name="height" value="0.05" units="cm"/>
    </inkml:brush>
  </inkml:definitions>
  <inkml:trace contextRef="#ctx0" brushRef="#br0">202 514 19540,'-7'0'175,"-1"1"1,1 0-1,-1 0 0,1 1 0,0 0 1,0 0-1,-1 1 0,2 0 0,-1 0 0,0 0 1,1 1-1,-1 0 0,1 0 0,0 1 1,0 0-1,1 0 0,-1 0 0,1 1 0,1 0 1,-1 0-1,1 0 0,-5 9 0,-1 4 51,1 0-1,0 1 1,-6 28-1,12-38-143,0 0 1,1 1-1,1-1 0,0 0 0,0 1 0,1-1 1,1 1-1,2 19 0,-2-27-72,-1 0 1,1 0-1,0 0 1,0-1-1,0 1 1,0 0-1,1 0 0,-1-1 1,1 1-1,0-1 1,-1 0-1,1 1 1,0-1-1,0 0 1,1 0-1,-1 0 0,0 0 1,1 0-1,-1-1 1,1 1-1,0-1 1,-1 0-1,1 1 0,0-1 1,0-1-1,0 1 1,-1 0-1,1-1 1,0 1-1,0-1 0,0 0 1,0 0-1,6 0 1,1-2 13,-1 1 1,1-1 0,0-1-1,-1 0 1,1 0 0,-1-1-1,0 0 1,0-1 0,9-6 0,7-6 31,-1-1 1,-1-2 0,0 0 0,-2-1 0,-1-1 0,0-1 0,-2-1 0,0-1 0,-2 0 0,-1-1 0,-1-1 0,16-41 0,-24 44 21,-8 23-27,-3 7-42,-7 12-21,-15 34 13,3 2 1,1 0-1,3 1 0,3 2 0,-18 99 0,33-147 6,1-4-2,0 0-1,0-1 0,1 1 0,-1 0 1,1 0-1,0 0 0,0-1 0,1 1 1,-1 0-1,1-1 0,0 1 0,1 0 0,2 8 1,-3-13-3,-1 1 0,1 0 0,-1 0 0,1-1 0,-1 1 0,1 0 0,0-1 0,-1 1 0,1 0 0,0-1 0,-1 1 0,1-1 0,0 1 0,0-1 0,-1 0 0,1 1 0,0-1 0,0 0 0,0 1 0,0-1 0,0 0 0,-1 0 0,1 0 0,0 0 0,0 0 0,0 0 0,0 0 0,1 0 0,1-1 21,1-1 1,-1 1 0,0 0 0,0-1-1,0 0 1,5-3 0,3-3 89,1-1 0,-2 0-1,1-1 1,17-21 0,31-52 376,-38 51-318,22-31 28,-3-3 0,-3 0 0,33-84 0,-39 59-149,-5-2 0,18-107 0,-20 94-146,-75 376-249,29-87 372,20-149-18,1-1-1,2 1 0,7 48 0,37 95 7,-6-38-10,-34-91 55,-5-45 15,-12-17-30,1-1 0,0 1 0,2-2 0,0 0-1,-9-19 1,-5-10-34,-92-170-54,82 145-309,-28-83-1,59 148-20,26 3-271,24 18 547,-12-4 36,14 2-83,0-2 0,69 7 0,-30-14 2055</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267"/>
    </inkml:context>
    <inkml:brush xml:id="br0">
      <inkml:brushProperty name="width" value="0.05" units="cm"/>
      <inkml:brushProperty name="height" value="0.05" units="cm"/>
    </inkml:brush>
  </inkml:definitions>
  <inkml:trace contextRef="#ctx0" brushRef="#br0">61 494 13619,'-6'-6'464,"0"0"0,1-1 0,-1 1 0,1-1-1,1-1 1,0 1 0,0-1 0,0 0 0,1 1 0,0-2 0,0 1 0,1 0 0,-3-17-1,5 14-311,0-1 0,0 1 0,1 0-1,0 0 1,1 0 0,0 0-1,1 0 1,0 0 0,8-17 0,-1 8-177,0 1 1,2 0 0,0 1 0,1 0 0,0 1 0,2 1-1,0 0 1,0 1 0,2 0 0,25-17 0,-33 26 25,0 1 0,0 0 0,0 0 0,1 1 0,0 0-1,-1 1 1,14-3 0,-17 5-1,0 0 0,1 0 0,-1 1 0,0 0 0,1 1 0,-1-1 0,0 1 0,0 0 0,1 0 0,-1 1-1,0 0 1,0 0 0,5 3 0,11 8 24,-1 1 0,0 1 0,-1 0 0,19 20 0,39 29 166,-58-50-104,0-2 1,2 0 0,-1-2 0,1 0 0,1-1 0,0-1-1,29 6 1,-22-9 16,0-1 0,0-1-1,0-2 1,0-1 0,44-5 0,237-56 508,-63 9-420,-200 44-188,1 3 0,0 2-1,55 3 1,-76 3 1,1 1 0,-1 1 0,1 2 0,36 13 0,102 51 37,-12-5-4,-126-56-33,0-1 0,1-1 0,46 6-1,-37-12 2,1-1-1,-1-2 1,0-2-1,0-1 1,0-2-1,40-12 0,225-80 24,-242 76-24,-14 4-1,22-8 5,2 3 0,118-23 0,-169 42-8,0 2 0,1 0 0,0 1-1,-1 2 1,1 0 0,-1 1 0,1 1-1,-1 1 1,0 1 0,0 1 0,0 1 0,-1 0-1,34 19 1,22 22-27,-45-27 184,61 31 0,-79-47-49,-1 0-1,1-1 1,0 0-1,0-1 0,1 0 1,-1-1-1,1-1 0,24 0 1,-6-3 168,-1-2 0,1-2 1,51-15-1,92-42 243,-103 35-411,-24 10-71,113-38 30,-134 48-62,0 1 1,1 2 0,52-4 0,-68 9-88,0 1 1,0 0-1,0 1 1,0 0-1,0 0 1,-1 1-1,1 1 1,-1 0 0,0 1-1,20 11 1,10 5-1208</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7.969"/>
    </inkml:context>
    <inkml:brush xml:id="br0">
      <inkml:brushProperty name="width" value="0.05" units="cm"/>
      <inkml:brushProperty name="height" value="0.05" units="cm"/>
    </inkml:brush>
  </inkml:definitions>
  <inkml:trace contextRef="#ctx0" brushRef="#br0">14 311 22029,'-9'12'1224,"4"1"1801,28-13-2529,5-18-152,18-10-112,10-9-64,22-7-128,8-5-16,4 4-24,-1 3 16,-17 12 0,-9 5 8,-23 13-848,-10 7-553</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8.300"/>
    </inkml:context>
    <inkml:brush xml:id="br0">
      <inkml:brushProperty name="width" value="0.05" units="cm"/>
      <inkml:brushProperty name="height" value="0.05" units="cm"/>
    </inkml:brush>
  </inkml:definitions>
  <inkml:trace contextRef="#ctx0" brushRef="#br0">406 7 23141,'0'0'1920,"0"0"-1896,0 0 1,0-1-1,0 1 0,0 0 0,0-1 0,0 1 0,0 0 0,0 0 0,0-1 1,0 1-1,0 0 0,1 0 0,-1-1 0,0 1 0,0 0 0,0 0 0,1-1 0,-1 1 1,0 0-1,0 0 0,0 0 0,1-1 0,-1 1 0,0 0 0,0 0 0,1 0 1,-1 0-1,0 0 0,1 0 0,-1 0 0,0-1 0,0 1 0,1 0 0,-1 0 1,0 0-1,1 0 0,-1 0 0,0 0 0,1 0 0,-1 1 0,0-1 0,0 0 0,1 0 1,-1 0-1,0 0 0,1 0 0,0 0-22,0 0 0,-1 0 1,1 0-1,0 0 0,0 0 1,0 0-1,-1 1 0,1-1 0,0 0 1,0 0-1,0 1 0,-1-1 0,1 0 1,0 1-1,-1-1 0,1 0 0,0 1 1,-1-1-1,1 1 0,0 0 1,-1-1-1,1 1 0,-1-1 0,1 1 1,-1 0-1,1-1 0,-1 1 0,0 0 1,1 0-1,-1-1 0,0 1 0,1 0 1,-1 0-1,0-1 0,0 1 0,0 0 1,0 0-1,0 0 0,0-1 1,0 1-1,0 0 0,0 0 0,0 0 1,0-1-1,-1 1 0,1 0 0,0 1 1,-4 5 48,1 1 1,-1 0-1,0-1 1,-9 12 0,-29 37 378,-3-2 1,-63 59-1,-48 55 34,151-162-456,-1 2-3,0-1 0,0 1 1,1 0-1,-1 0 0,2 1 1,-1-1-1,1 1 0,-3 12 1,6-20-7,1 0 0,0 1 0,-1-1 0,1 1 0,0-1 0,0 1 0,0-1 0,0 1 0,0-1 0,0 1 0,1-1 0,-1 0 0,0 1 0,1-1 0,-1 1 0,1-1 0,-1 0 0,1 1 0,0-1 0,-1 0 0,1 0 0,0 1 0,0-1 1,0 0-1,0 0 0,0 0 0,0 0 0,0 0 0,1 0 0,-1-1 0,0 1 0,0 0 0,3 0 0,3 2-2,0-1-1,1 0 1,0 0 0,0-1 0,12 1 0,159 0-16,-81-3-268,16 3-610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726"/>
    </inkml:context>
    <inkml:brush xml:id="br0">
      <inkml:brushProperty name="width" value="0.025" units="cm"/>
      <inkml:brushProperty name="height" value="0.025" units="cm"/>
    </inkml:brush>
  </inkml:definitions>
  <inkml:trace contextRef="#ctx0" brushRef="#br0">0 71 6790,'24'24'1439,"-13"-14"-76,-1 1 0,0 1 1,11 15-1,-20-26-1097,0 0 0,0 1 1,0-1-1,1 0 0,-1 0 0,0 0 0,1 0 0,-1-1 0,0 1 0,1 0 0,-1-1 0,1 1 1,0-1-1,-1 1 0,1-1 0,-1 1 0,1-1 0,0 0 0,-1 0 0,1 0 0,0 0 1,-1 0-1,1 0 0,-1-1 0,1 1 0,0 0 0,-1-1 0,1 0 0,-1 1 0,1-1 0,-1 0 1,1 1-1,1-2 0,7-4 212,0 0 0,-1-1 0,14-12 0,-14 12-51,-3 2-283,49-42 717,-51 43-806,0 0 0,0-1 0,0 1 0,0-1-1,-1 0 1,0 0 0,0 0 0,0-1 0,3-8 0,-6 14-39,0-1 0,0 1 1,0 0-1,0 0 0,0-1 1,0 1-1,0 0 0,0-1 1,-1 1-1,1 0 0,0 0 1,0-1-1,0 1 1,0 0-1,0 0 0,-1-1 1,1 1-1,0 0 0,0 0 1,0-1-1,-1 1 0,1 0 1,0 0-1,0 0 1,-1 0-1,1-1 0,0 1 1,-1 0-1,1 0 0,0 0 1,0 0-1,-1 0 0,1 0 1,0 0-1,-1 0 0,1 0 1,0 0-1,-1 0 1,1 0-1,0 0 0,0 0 1,-1 0-1,1 0 0,0 0 1,-1 0-1,1 0 0,0 0 1,0 1-1,-1-1 0,1 0 1,0 0-1,0 0 1,-1 0-1,1 1 0,0-1 1,0 0-1,0 0 0,-1 0 1,1 1-1,0-1 0,-20 12 257,10-2-123,0 1 1,1 0-1,0 0 1,1 1-1,1 0 1,0 0-1,0 1 0,1 0 1,1 0-1,0 1 1,1 0-1,0-1 0,1 1 1,1 1-1,0-1 1,1 27-1,0-40-143,1 1 0,0-1 0,0 0 0,0 0 0,1 0 1,-1 0-1,0 0 0,0 0 0,1 0 0,-1 0 0,0 0 0,1 0 0,-1 0 0,1 0 0,-1-1 0,1 1 0,0 0 0,-1 0 0,1 0 1,0 0-1,-1-1 0,1 1 0,0 0 0,0-1 0,0 1 0,1 0 0,0 0 16,1-1 0,-1 0 0,0 1 0,0-1 0,0 0 0,0 0 0,0 0 0,0 0 0,0-1 0,0 1 0,0-1 1,4 0-1,-1-1-217,1-1 1,-1 1 0,0 0 0,0-1 0,0 0-1,0-1 1,0 1 0,-1-1 0,7-6 0,-8 5-947,1-1 0,-1 1 0,0-1 0,0 0 0,0 0 0,-1-1-1,0 1 1,2-11 0,1-23-9056</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19.281"/>
    </inkml:context>
    <inkml:brush xml:id="br0">
      <inkml:brushProperty name="width" value="0.05" units="cm"/>
      <inkml:brushProperty name="height" value="0.05" units="cm"/>
    </inkml:brush>
  </inkml:definitions>
  <inkml:trace contextRef="#ctx0" brushRef="#br0">8 165 20044,'-1'-2'140,"0"0"-1,0-1 1,0 1-1,0 0 0,0-1 1,1 1-1,-1 0 1,1-1-1,-1 1 0,1-1 1,0 1-1,0-1 1,0 1-1,0-1 0,1 1 1,-1 0-1,1-1 1,-1 1-1,1 0 0,0-1 1,0 1-1,0 0 1,0 0-1,0-1 1,1 1-1,-1 0 0,1 0 1,-1 1-1,1-1 1,2-2-1,4-4 11,0 0 0,1 1 0,0 0 0,0 0 0,13-6-1,-9 6-93,0 1-1,1 0 0,0 1 0,0 0 0,1 1 0,17-2 0,-26 4-53,-1 1 0,1 1 0,-1-1-1,1 1 1,0 0 0,-1 1 0,1-1-1,-1 1 1,1 0 0,-1 0 0,1 1 0,-1-1-1,0 1 1,0 0 0,0 1 0,0 0-1,0-1 1,0 1 0,5 5 0,-8-5-1,0-1 1,0 1-1,-1-1 0,1 1 1,-1 0-1,0-1 1,1 1-1,-1 0 0,-1 0 1,1 0-1,0 0 1,-1 0-1,1 0 1,-1 0-1,0 0 0,0 0 1,0 0-1,0 0 1,-1 0-1,-1 5 0,-1 4 15,-1 0-1,0 0 0,-9 18 1,-108 176 206,40-75 186,75-122-319,1 1 0,0 1-1,0-1 1,1 0 0,-3 13-1,7-23-85,0 1 0,0-1 0,0 0 1,-1 1-1,1-1 0,0 0 0,0 1 0,0-1 0,0 0 0,0 1 0,0-1 0,0 0 0,0 1 0,0-1 0,0 0 0,0 1 0,0-1 0,0 0 0,1 1 0,-1-1 0,0 0 0,0 0 0,0 1 0,0-1 0,0 0 0,1 1 0,-1-1 0,0 0 0,0 0 0,1 1 0,-1-1 0,0 0 0,0 0 0,1 0 0,-1 1 0,0-1 0,1 0 0,-1 0 0,0 0 0,0 0 0,1 0 0,-1 1 0,1-1 0,15-6 50,5-8-20,0-1 1,-1 0 0,-1-2 0,18-20-1,-6 7-9,197-206 85,-208 213-86,-13 20-22,-5 6-10,-5 11-15,-52 131 27,33-94 78,-18 66 0,38-111-47,1 0-1,-1 0 1,1 0-1,0 9 1,1-15-30,0 0 1,0 1 0,0-1-1,0 0 1,0 1 0,0-1-1,0 0 1,0 1-1,1-1 1,-1 1 0,0-1-1,0 0 1,0 1-1,0-1 1,0 0 0,1 0-1,-1 1 1,0-1-1,0 0 1,1 1 0,-1-1-1,0 0 1,0 0-1,1 0 1,-1 1 0,0-1-1,1 0 1,-1 0-1,1 0 1,0 0 8,0 0-1,0 0 1,0 0-1,0 0 1,0-1-1,0 1 1,1 0-1,-1-1 1,0 1-1,0-1 1,0 1-1,-1-1 1,1 0-1,2 0 1,28-23 177,-1-1 1,33-36-1,48-62 47,39-74-112,-132 172-109,-17 25-16,-1 0 0,0 0 0,0 0 0,0 0 0,0-1 0,1 1 0,-1 0 0,0 0 0,0 0 0,0 0 0,1 0 0,-1 0 0,0 0 0,0 0 0,1 0-1,-1 0 1,0 0 0,0 0 0,0 0 0,1 0 0,-1 0 0,0 0 0,0 0 0,1 0 0,-1 0 0,0 0 0,0 0 0,0 0 0,1 0 0,-1 0 0,0 1 0,0-1 0,0 0 0,0 0 0,1 0 0,-1 0 0,0 0-1,0 1 1,0-1 0,0 0 0,0 0 0,1 0 0,-1 1 0,0-1 0,0 0 0,0 0 0,0 0 0,0 1 0,0-1 0,0 0 0,0 0 0,0 0 0,0 1 0,0-1 0,0 0 0,0 0 0,0 1 0,0-1 0,0 0 0,-1 9 1,0-1 1,0 0-1,0 0 1,-1 1-1,-1-1 1,-4 11-1,0 0 7,-44 122 68,-14 49-13,64-186-53,0 0-1,0 0 1,0 0-1,0 0 1,1 0 0,0-1-1,0 1 1,0 0-1,0 0 1,1 6 0,-1-9-7,1-1 1,-1 1-1,0-1 1,1 1 0,-1 0-1,1-1 1,-1 1-1,0-1 1,1 1 0,-1-1-1,1 1 1,-1-1 0,1 1-1,0-1 1,-1 1-1,1-1 1,-1 0 0,1 1-1,0-1 1,-1 0-1,1 0 1,1 1 0,0-1 3,0 0 0,0 0 0,1 0 0,-1 0 0,0 0 0,0-1 0,0 1 0,1-1 0,-1 1 1,2-2-1,16-5 10,0-2 1,-1 0 0,0-1 0,-1-1 0,0 0 0,-1-1-1,0-2 1,-1 1 0,0-2 0,18-22 0,-31 34-14,0-1 1,-1 1 0,1-1 0,-1 0-1,0 0 1,0 0 0,0 0 0,0-1-1,-1 1 1,0 0 0,0-1 0,0 1-1,0-1 1,-1 1 0,0-1 0,0 1-1,0-1 1,0 1 0,-1-1 0,1 1-1,-1-1 1,-1 1 0,1-1 0,-4-7-1,5 12-29,0 0-1,0 0 1,0 0-1,0 0 0,0-1 1,0 1-1,0 0 1,0 0-1,-1 0 0,1 0 1,0 0-1,0 0 0,0-1 1,0 1-1,0 0 1,-1 0-1,1 0 0,0 0 1,0 0-1,0 0 1,0 0-1,-1 0 0,1 0 1,0 0-1,0 0 1,0 0-1,-1 0 0,1 0 1,0 0-1,0 0 1,0 0-1,0 0 0,-1 0 1,1 0-1,0 0 1,0 0-1,0 0 0,0 0 1,-1 0-1,-1 2-1362</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070"/>
    </inkml:context>
    <inkml:brush xml:id="br0">
      <inkml:brushProperty name="width" value="0.05" units="cm"/>
      <inkml:brushProperty name="height" value="0.05" units="cm"/>
    </inkml:brush>
  </inkml:definitions>
  <inkml:trace contextRef="#ctx0" brushRef="#br0">83 29 12267,'1'-1'12425,"-8"7"-12113,1 0-210,1 1 0,0 0 0,0 1-1,0-1 1,1 1 0,0 0 0,1 0 0,0 0 0,0 0-1,-2 11 1,0 2-60,-2 6-1,1-1 1,2 1-1,0 0 1,1 54 0,4-76-36,-1 0-1,1-1 1,0 1 0,0-1 0,0 1 0,1-1 0,-1 0 0,4 6 0,-4-9-2,0 1 0,0 0 1,0-1-1,0 1 0,1-1 0,-1 0 1,1 1-1,-1-1 0,1 0 0,-1 0 1,1 0-1,0 0 0,0 0 0,-1 0 0,1 0 1,0-1-1,0 1 0,0 0 0,0-1 1,0 0-1,0 1 0,2-1 0,5-1 51,-1 0-1,0 0 0,0-1 0,0 0 1,0-1-1,0 1 0,0-2 0,-1 1 1,1-1-1,-1 0 0,12-9 1,7-6 260,40-38 0,-14 2-113,-2-1 0,47-70 1,-97 126-203,0 0 0,0 0 1,0 0-1,0-1 0,0 1 1,0 0-1,0 0 0,0 0 1,0 0-1,0 0 0,1 0 0,-1 0 1,0 0-1,0-1 0,0 1 1,0 0-1,0 0 0,0 0 1,1 0-1,-1 0 0,0 0 1,0 0-1,0 0 0,0 0 0,0 0 1,0 0-1,1 0 0,-1 0 1,0 0-1,0 0 0,0 0 1,0 0-1,0 0 0,1 0 1,-1 0-1,0 0 0,0 0 0,0 0 1,0 0-1,0 0 0,0 0 1,1 1-1,-1-1 0,0 0 1,0 0-1,0 0 0,0 0 1,0 0-1,0 0 0,0 0 0,0 0 1,0 1-1,1-1 0,-1 0 1,0 0-1,0 0 0,0 0 1,2 8-5,-3 2 2,0-1 0,0 1 0,-1 0-1,-6 17 1,2-5 8,-9 32 26,-20 90 83,35-140-111,-1 0 1,0 0 0,1 0 0,-1 0-1,1 0 1,0 0 0,1 0-1,-1 0 1,1 0 0,-1 0-1,1 0 1,0-1 0,3 8-1,-3-10 2,0 0 0,0 0 0,-1 0 0,1 0 0,0 0 0,0-1 0,0 1 0,0 0 0,0-1 0,0 1 0,0 0 0,0-1 0,0 1-1,0-1 1,0 1 0,1-1 0,1 1 0,0-1 14,0 0 0,0 0-1,0 0 1,0-1 0,0 1-1,0-1 1,0 1 0,0-1-1,4-2 1,5-2 45,0-1 0,0 0 0,-1-1 0,1 0 0,-2-1-1,1-1 1,-1 1 0,-1-2 0,1 1 0,-2-1 0,1 0 0,-1-1 0,-1 0-1,10-20 1,-7 12-30,-1-1-1,-1 1 1,-1-2 0,-1 1-1,-1-1 1,-1 0-1,0 0 1,0-31-1,-3 41-26,-1 8-6,1 0 0,-1-1 0,-1 1 0,1-1 0,0 1 0,-1 0 0,0-1 0,0 1 0,-2-6 0,0 5-31,-6 13 25,-16 22 12,24-30-6,0 0-1,0 0 0,0 0 1,0 1-1,1-1 1,-1 0-1,1 1 1,-1-1-1,0 0 0,1 1 1,0-1-1,-1 0 1,1 1-1,0-1 1,0 3-1,0-4-16,0 1-1,1-1 1,-1 1 0,0-1-1,0 0 1,1 1 0,-1-1-1,0 1 1,1-1 0,-1 0-1,0 0 1,1 1 0,-1-1 0,1 0-1,-1 0 1,0 1 0,1-1-1,-1 0 1,1 0 0,-1 0-1,1 0 1,-1 1 0,1-1-1,-1 0 1,1 0 0,-1 0-1,0 0 1,2 0 0,3-1-394,1 1 1,0-1 0,-1-1-1,11-2 1,16-6-1861</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0.383"/>
    </inkml:context>
    <inkml:brush xml:id="br0">
      <inkml:brushProperty name="width" value="0.05" units="cm"/>
      <inkml:brushProperty name="height" value="0.05" units="cm"/>
    </inkml:brush>
  </inkml:definitions>
  <inkml:trace contextRef="#ctx0" brushRef="#br0">226 7 21365,'-10'0'692,"1"0"1,-1 1-1,1 1 1,0 0 0,-1 0-1,1 0 1,0 1-1,-16 8 1,16-6-678,1 1 0,-1-1-1,1 2 1,0-1 0,0 1 0,1 0 0,-1 1-1,2 0 1,-1 0 0,1 0 0,0 1 0,1 0-1,0 0 1,1 0 0,0 1 0,0 0-1,1-1 1,0 1 0,1 1 0,-3 16 0,5-23-17,0 0 1,0 0 0,0 0 0,0 0 0,0 0 0,1 0-1,0 0 1,1 6 0,-1-8 0,0-1-1,0 1 1,-1 0 0,1-1 0,0 1-1,0-1 1,0 1 0,1-1 0,-1 0-1,0 1 1,0-1 0,1 0-1,-1 0 1,1 0 0,-1 0 0,1 0-1,-1 0 1,1 0 0,0-1-1,-1 1 1,1-1 0,3 1 0,2 0 1,-1-1-1,1 0 1,-1-1 0,1 0 0,-1 0 0,1 0 0,-1 0 0,0-1 0,0 0 0,0-1 0,0 0 0,0 1 0,9-7 0,3-3 23,0 0 1,30-28-1,-26 18 48,-1 0 0,18-25 0,-30 34-13,0 1 0,-1-2 0,0 1 0,-1-1 0,9-26 0,-32 64-2,-15 31-84,2 2 0,-38 107-1,59-130-374,8-33 367,0-1-1,-1 1 1,1-1-1,0 1 1,0 0-1,0-1 1,0 1-1,0-1 1,0 1-1,0-1 0,0 1 1,0-1-1,1 1 1,-1-1-1,0 1 1,0-1-1,0 1 1,1-1-1,-1 1 1,0-1-1,0 1 1,1-1-1,-1 1 1,0-1-1,1 1 0,-1-1 1,1 1-1,16 1-1498</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245"/>
    </inkml:context>
    <inkml:brush xml:id="br0">
      <inkml:brushProperty name="width" value="0.05" units="cm"/>
      <inkml:brushProperty name="height" value="0.05" units="cm"/>
    </inkml:brush>
  </inkml:definitions>
  <inkml:trace contextRef="#ctx0" brushRef="#br0">179 282 22053,'-38'56'1049,"-63"106"1488,97-154-2441,4-7-69,-1 0-1,0 1 1,0-1 0,1 1 0,-1-1 0,0 1-1,1-1 1,0 1 0,-1-1 0,1 1-1,0 2 1,6-5 124,-2-1-119,1-1 1,-1 1-1,1-1 1,-1 0-1,0 0 1,0 0-1,0-1 1,-1 1-1,1-1 0,-1 0 1,0 0-1,0 0 1,0 0-1,2-6 1,-11 23 407,6-12-415,-1 1 0,0-1-1,0 0 1,1 1 0,-1-1-1,1 1 1,-1-1 0,1 1-1,0-1 1,-1 1 0,1-1 0,0 2-1,-3 5 45,-8 8-51,-3 13-50,-17 54 1,25-66 38,2 1 1,0-1-1,1 1 0,0 0 1,1 23-1,2-40-7,-1 1-1,1 0 1,0-1 0,0 1-1,1-1 1,-1 1-1,0 0 1,1-1-1,-1 1 1,0-1 0,1 1-1,0-1 1,-1 1-1,1-1 1,0 1 0,0-1-1,0 0 1,0 1-1,0-1 1,0 0 0,0 0-1,0 0 1,1 0-1,-1 0 1,0 0-1,1 0 1,-1 0 0,1-1-1,-1 1 1,1 0-1,-1-1 1,1 1 0,-1-1-1,1 0 1,-1 1-1,1-1 1,0 0-1,-1 0 1,1 0 0,-1 0-1,1 0 1,2-1-1,4 0 4,0-1 0,1-1 0,-1 1-1,0-1 1,-1 0 0,15-9 0,10-8 6,-1-1 1,-2-2-1,0 0 1,-2-2-1,0-2 1,-2 0 0,-1-1-1,24-37 1,-16 15 100,-2-1 0,-2-2 0,-3 0 1,26-80-1,-49 125-86,6-13 78,5-32 0,-12 47-84,0 0-1,0 0 1,-1 0-1,0 0 0,0 0 1,0 0-1,-1 0 1,0 1-1,0-1 1,-3-9-1,4 14-10,-1-1 0,0 1 0,1-1 0,-1 1 0,0-1 0,1 1 0,-1-1 0,0 1 0,0 0 0,0-1 0,0 1 1,-1 0-1,1 0 0,0 0 0,0 0 0,-1 0 0,1 0 0,-1 0 0,1 1 0,-1-1 0,1 0 0,-1 1 0,1-1 0,-1 1 0,1 0 0,-1-1 0,0 1 0,1 0 0,-1 0 0,1 0 0,-1 0 0,0 0 0,1 0 0,-1 1 0,-2 0 0,-1 1 4,-1 0-1,1 0 1,0 1-1,0-1 0,0 2 1,0-1-1,0 0 1,1 1-1,-5 4 1,-22 25 12,2 1 0,2 1 0,-44 76 0,62-97-20,1 0 1,1 1 0,1 0-1,-6 19 1,12-32-6,-1 0 0,1-1 0,-1 1 1,1 0-1,0-1 0,0 1 0,0 0 0,0 0 0,0-1 0,0 1 0,1 0 0,-1-1 0,0 1 1,1 0-1,-1-1 0,1 1 0,1 2 0,-1-3 0,0 0 0,0 0 0,0 0 0,0 0 0,0-1 0,0 1 0,0 0 0,0 0 0,1-1 0,-1 1 0,0-1 1,0 1-1,1-1 0,-1 1 0,0-1 0,1 0 0,1 1 0,5-1-3,0 0 1,0-1 0,0 1-1,0-2 1,14-3-1,24-8 20,-21 5 2,42-7-1,-61 14-15,0 1 0,1-1 0,-1 1 0,1 0 0,-1 0 0,1 1 0,-1 0 0,0 0 0,1 0 0,-1 1 0,11 4 0,-15-4-2,1-1 1,-1 1-1,1-1 0,-1 1 0,0 0 0,0 0 0,0 0 1,0 0-1,0 0 0,0 0 0,-1 1 0,1-1 0,-1 1 1,1-1-1,1 5 0,-2-2-3,1 0 1,-1 1-1,0-1 1,0 0-1,-1 1 1,0-1-1,0 10 0,-2 2-1,-1 0-1,-1-1 0,0 1 0,-8 17 1,1-6-169,-23 41 1,30-62-21,-1 3-499,7-16 565</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1.554"/>
    </inkml:context>
    <inkml:brush xml:id="br0">
      <inkml:brushProperty name="width" value="0.05" units="cm"/>
      <inkml:brushProperty name="height" value="0.05" units="cm"/>
    </inkml:brush>
  </inkml:definitions>
  <inkml:trace contextRef="#ctx0" brushRef="#br0">292 0 20820,'-71'57'3329,"-98"101"0,165-155-3295,-2 3 16,0 0 0,1 0 0,-1 1 0,1-1 0,0 1-1,1 1 1,-4 7 0,5-1-45,3-13-6,1-1 0,-1 0 0,0 0 0,0 1 0,0-1 0,1 0 0,-1 0 0,0 1 0,0-1 0,1 0 0,-1 0-1,0 1 1,0-1 0,1 0 0,-1 0 0,0 0 0,1 0 0,-1 0 0,0 0 0,1 1 0,-1-1 0,0 0 0,1 0 0,-1 0-1,0 0 1,1 0 0,2-1-4,0 1-1,0-1 0,0 0 1,0 1-1,0-1 0,0-1 1,5-2-1,78-48 25,-58 33 9,1 1-1,42-19 0,-62 33-27,0 1 0,0 0 0,0 0 0,1 1-1,-1 0 1,1 1 0,-1 0 0,1 1 0,-1-1 0,1 2 0,-1-1 0,1 2 0,9 1 0,-17-2-2,0-1 0,1 1-1,-1-1 1,0 1 0,0 0 0,0 0 0,1 0 0,-1 0-1,0 0 1,0 1 0,-1-1 0,1 0 0,0 1 0,0 0-1,-1-1 1,1 1 0,-1 0 0,1 0 0,-1 0 0,0 0-1,0 0 1,0 0 0,2 4 0,-3-2-1,1 1 0,-1 0 0,0 0 0,0-1 0,0 1 0,0 0 0,-1 0 0,0-1 0,0 1 0,-3 8 0,-1 3 29,-2 0 0,0 0 0,0 0 0,-1-1 1,-1 0-1,-1-1 0,0 0 0,-1 0 0,0-1 1,-1 0-1,0-1 0,-1-1 0,-1 0 0,0-1 1,0 0-1,-27 13 0,37-20-27,-1-1 1,1 0-1,0 0 1,-1-1-1,1 1 0,-1-1 1,0 0-1,1 0 0,-1 0 1,0-1-1,0 0 1,1 0-1,-1 0 0,-8-1 1,-16-13-687</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2.849"/>
    </inkml:context>
    <inkml:brush xml:id="br0">
      <inkml:brushProperty name="width" value="0.05" units="cm"/>
      <inkml:brushProperty name="height" value="0.05" units="cm"/>
    </inkml:brush>
  </inkml:definitions>
  <inkml:trace contextRef="#ctx0" brushRef="#br0">11 226 20700,'-1'0'119,"1"-1"0,-1 1 0,0 0 0,1-1-1,-1 1 1,1-1 0,-1 1 0,1-1-1,-1 1 1,1-1 0,-1 0 0,1 1-1,-1-1 1,1 0 0,0 1 0,-1-1 0,1 0-1,0 1 1,0-1 0,-1 0 0,1 0-1,0 1 1,0-1 0,0 0 0,0 0-1,0 1 1,0-1 0,0 0 0,0 0 0,0 1-1,1-1 1,-1 0 0,0 0 0,0 1-1,1-2 1,15-24 908,-15 24-992,13-14 88,0 0 0,1 1 1,1 1-1,0 0 1,1 1-1,1 1 1,0 1-1,0 0 1,1 1-1,0 1 1,1 1-1,0 1 0,30-7 1,-45 13-123,0 0-1,0 0 1,0 1-1,0-1 1,1 1-1,-1 1 1,0-1 0,10 3-1,-13-2-1,0-1 0,-1 1 0,1 0 0,0 0-1,0 0 1,0 0 0,-1 0 0,1 1 0,0-1 0,-1 1-1,1-1 1,-1 1 0,0-1 0,0 1 0,1 0 0,-1-1-1,0 1 1,0 0 0,0 0 0,-1 0 0,1 0 0,0 0-1,0 3 1,0 2 1,0 0 0,-1 0 1,0 0-1,0 0 0,0 0 0,-1 0 0,0 0 0,-1 0 0,1 0 0,-4 8 0,-5 10 28,-17 33-1,26-56-25,-32 55 66,-55 73 1,18-29-5,69-101-63,1 1 0,0-1-1,0 0 1,-1 0 0,1 0 0,0 1 0,0-1-1,0 0 1,-1 0 0,1 1 0,0-1 0,0 0-1,0 0 1,0 1 0,-1-1 0,1 0 0,0 1-1,0-1 1,0 0 0,0 0 0,0 1 0,0-1-1,0 0 1,0 1 0,0-1 0,0 0 0,0 1-1,0-1 1,0 0 0,0 1 0,0-1 0,0 0-1,1 0 1,-1 1 0,0-1 0,0 0 0,0 0-1,0 1 1,1-1 0,-1 0 0,0 0 0,0 1-1,0-1 1,1 0 0,-1 0 0,0 0 0,0 1-1,1-1 1,-1 0 0,0 0 0,1 0 0,-1 0-1,0 0 1,0 0 0,1 0 0,-1 1 0,0-1-1,1 0 1,-1 0 0,0 0 0,1 0 0,-1 0-1,0 0 1,1-1 0,4-1 6,1-1 0,-1-1 0,0 1 0,0-1 0,0 0 0,0 0 0,-1 0 0,1-1 0,3-5 0,10-8 14,84-91 61,92-126 1,-187 227-82,-3 2-1,0 0 1,0 0-1,1 1 0,0 0 0,0 0 0,1 0 1,7-5-1,-13 10-1,1 0 0,-1 0 0,0 0 0,1 0 0,-1 0 0,0-1 0,1 1 0,-1 0 0,1 0 1,-1 0-1,0 0 0,1 1 0,-1-1 0,0 0 0,1 0 0,-1 0 0,0 0 0,1 0 0,-1 0 0,0 0 1,1 1-1,-1-1 0,0 0 0,1 0 0,-1 0 0,0 1 0,0-1 0,1 0 0,-1 1 0,0-1 0,0 0 0,1 0 1,-1 1-1,0-1 0,0 0 0,0 1 0,0-1 0,0 0 0,0 1 0,1-1 0,-1 0 0,0 1 0,0-1 1,0 1-1,0-1 0,1 22-36,-4 24 7,-15 71 0,8-65 41,-2 54-1,12-101-8,-1 2-3,1 1-1,0-1 1,0 1-1,3 12 1,-2-18 0,-1-1 0,0 1 1,1 0-1,-1-1 0,1 0 1,0 1-1,-1-1 0,1 1 1,0-1-1,0 0 0,0 1 1,0-1-1,0 0 0,0 0 1,0 0-1,1 0 0,-1 0 1,0 0-1,1 0 0,-1 0 0,0 0 1,1-1-1,-1 1 0,1-1 1,-1 1-1,1-1 0,-1 1 1,4-1-1,1 0 6,0 0 0,-1 0 0,1-1 0,0 0 0,-1 0 0,1 0 0,-1-1 0,1 0 0,-1 0 0,10-5 0,1-3 91,30-22 0,-30 19-19,0-1-1,-1-1 1,-1 0 0,-1 0 0,0-1 0,20-34 0,-25 36-44,-1 1 0,-1-1 0,0-1 0,0 1 0,-2-1 0,0 0 0,-1 0 0,0-1 0,1-28 0,-8 15-4,4 29-29,0-1 1,0 1-1,0-1 1,0 1 0,0 0-1,-1-1 1,1 1-1,0-1 1,0 1-1,0 0 1,0-1-1,0 1 1,-1-1-1,1 1 1,0 0-1,0-1 1,0 1 0,-1 0-1,1-1 1,0 1-1,-1 0 1,1 0-1,0-1 1,-1 1-1,1 0 1,0 0-1,-1 0 1,1-1-1,0 1 1,-1 0-1,1 0 1,-1 0 0,1 0-1,0 0 1,-1 0-1,1 0 1,-1 0-1,1 0 1,-1 0-1,1 0 1,0 0-1,-1 0 1,1 0-1,-1 0 1,1 0-1,0 0 1,-1 0 0,1 1-1,-1-1 1,1 0-1,0 0 1,-1 0-1,1 1 1,0-1-1,-1 0 1,1 1-1,0-1 1,0 0-1,-1 0 1,1 1 0,0-1-1,0 1 1,0-1-1,-1 0 1,1 1-1,0-1 1,0 1-1,-9 12 10,1 1-1,0 0 1,1 0-1,-6 18 1,-18 63 21,27-84-29,1 1 0,1 0 0,0 0 0,0 0 0,1 17 0,1-28-3,0 0 1,0 0-1,0 0 1,0 1-1,0-1 1,0 0-1,0 0 1,0 0-1,1 0 0,-1 1 1,0-1-1,1 0 1,-1 0-1,1 0 1,0 0-1,-1 0 1,1 0-1,0 0 0,-1 0 1,1 0-1,0 0 1,0-1-1,0 1 1,0 0-1,0 0 1,0-1-1,0 1 0,0-1 1,0 1-1,0-1 1,0 1-1,0-1 1,1 0-1,-1 1 1,0-1-1,0 0 1,0 0-1,0 0 0,1 0 1,-1 0-1,0 0 1,0 0-1,0 0 1,1-1-1,-1 1 1,0 0-1,1-1 0,6-2 5,0 0 0,0 0 0,0-1-1,-1 0 1,12-8 0,0-2 15,0-1 1,-1-1-1,-1 0 1,0-1-1,16-22 1,-24 28-9,-1-1-1,0-1 1,-1 1 0,0-1-1,-1 0 1,-1-1 0,0 1 0,-1-1-1,5-22 1,-9 31-7,-1 6-6,0 0 0,-1 0 0,1 0 0,0 0 0,0 0 0,0 0 0,0 1 0,0-1 0,0 0 0,0 0 0,1 1 0,-1-1 0,0 1 0,1-1 0,-1 0 0,1 1 0,-1-1 0,1 1 0,0-1 0,0 1 0,-1 2 0,0 3-5,-10 27-6,5-19 22,1-1 0,1 1-1,1 0 1,-3 21 0,6-35-10,0 0 1,0 0-1,-1 0 1,1 0-1,0-1 1,0 1-1,0 0 0,0 0 1,0 0-1,1 0 1,-1-1-1,0 1 0,0 0 1,0 0-1,1 0 1,-1-1-1,0 1 1,1 0-1,-1 0 0,1-1 1,-1 1-1,1 0 1,-1-1-1,1 1 1,-1 0-1,1-1 0,0 1 1,-1-1-1,1 1 1,0-1-1,-1 0 0,1 1 1,0-1-1,0 1 1,-1-1-1,1 0 1,0 0-1,0 0 0,0 1 1,0-1-1,-1 0 1,1 0-1,0 0 1,0 0-1,0 0 0,0 0 1,-1-1-1,1 1 1,1 0-1,5-3-4,0 1 0,1-1 1,-2 0-1,12-6 0,-9 4 13,0 0-5,0 1 1,0 0-1,0 0 1,1 1-1,0 1 1,0-1-1,19-1 1,-26 4-6,0 0 1,1 0 0,-1 0-1,0 1 1,0-1-1,0 1 1,0 0 0,0 0-1,0 0 1,-1 0 0,1 0-1,0 0 1,0 1-1,-1 0 1,1-1 0,-1 1-1,1 0 1,-1 0 0,0 0-1,0 1 1,0-1-1,0 1 1,0-1 0,0 1-1,-1-1 1,1 1-1,-1 0 1,0 0 0,0 0-1,1 4 1,0 2-2,0-1 0,-1 1 0,0 0 0,0-1 0,-1 1 0,0 0 0,-3 16 0,-16 58 48,19-80-29,1-4-14,1 1 0,0-1-1,0 0 1,0 0 0,-1 0-1,1 0 1,0 0 0,-1 0-1,1 0 1,-1 0 0,1-1-1,-1 1 1,0 0 0,2-3-1,-1 2 2,6-8 8,0 0-1,-1 0 0,0-1 1,-1 0-1,10-23 0,18-65 42,-27 79-42,36-147 8,-42 163-14,11 20-146,14 22-222,-19-29-1283,-4-9 1023,0-3-31,27-12-1848</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011"/>
    </inkml:context>
    <inkml:brush xml:id="br0">
      <inkml:brushProperty name="width" value="0.05" units="cm"/>
      <inkml:brushProperty name="height" value="0.05" units="cm"/>
    </inkml:brush>
  </inkml:definitions>
  <inkml:trace contextRef="#ctx0" brushRef="#br0">9 0 21020,'-1'0'1009,"-6"20"-785,24 1-584,9-2-2841</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3.337"/>
    </inkml:context>
    <inkml:brush xml:id="br0">
      <inkml:brushProperty name="width" value="0.05" units="cm"/>
      <inkml:brushProperty name="height" value="0.05" units="cm"/>
    </inkml:brush>
  </inkml:definitions>
  <inkml:trace contextRef="#ctx0" brushRef="#br0">314 451 23253,'-24'-3'535,"0"1"0,0 1 0,-27 2-1,43 0-455,0 0 0,0 1 0,1 0 0,-1 0 0,0 1 0,1-1 0,-1 2 0,1-1 0,0 1 0,0 0 0,1 1 0,-1-1 0,-7 9 0,5-4-42,0 1 1,1 0-1,0 0 1,0 1-1,-7 16 1,11-19-31,0-1 0,1 0 0,0 1 0,1 0 0,0-1 0,0 1 0,0 0 1,1 0-1,0 15 0,1-21-7,0-1-1,0 1 1,0-1 0,1 1 0,-1-1-1,1 1 1,-1-1 0,1 1 0,-1-1 0,1 1-1,0-1 1,-1 1 0,1-1 0,0 0-1,0 0 1,0 1 0,0-1 0,0 0 0,0 0-1,1 0 1,1 1 0,-1 0 1,1-1 1,-1 0-1,1-1 1,-1 1-1,1 0 1,0-1-1,-1 1 1,1-1-1,-1 0 1,1 0-1,5-1 1,1 0 14,1-1 0,0 0 1,-1-1-1,0 0 0,0 0 0,11-6 0,0-3 70,-1 0 0,0-2 0,-1 0-1,22-22 1,62-73 348,-38 31-30,87-142 0,-132 187-359,-1-1-1,-2 0 0,16-48 1,-73 165-95,-17 39 61,-60 138 42,110-240-46,1 0-1,1 0 0,1 0 1,0 0-1,2 1 0,-2 27 0,5-42-4,0-1-1,0 1 0,0-1 0,1 0 0,0 1 0,0-1 0,4 10 0,-4-13-17,0 1 1,1 0-1,0-1 1,0 0-1,-1 1 1,1-1-1,1 0 1,-1 0-1,0 0 1,1 0-1,-1 0 0,1-1 1,-1 1-1,1-1 1,3 2-1,46 15-717</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224"/>
    </inkml:context>
    <inkml:brush xml:id="br0">
      <inkml:brushProperty name="width" value="0.05" units="cm"/>
      <inkml:brushProperty name="height" value="0.05" units="cm"/>
    </inkml:brush>
  </inkml:definitions>
  <inkml:trace contextRef="#ctx0" brushRef="#br0">142 19 17332,'-1'-1'327,"0"1"1,0-1-1,0 0 1,0 0-1,0 0 1,0 0-1,0 1 1,0-1-1,0 1 1,0-1-1,0 1 1,0-1 0,-1 1-1,1-1 1,0 1-1,0 0 1,0 0-1,-1 0 1,1 0-1,0-1 1,0 2-1,-1-1 1,-1 0-1,1 1-139,0 0 0,0 0-1,0 0 1,0 0 0,0 1-1,1-1 1,-1 0 0,0 1-1,1-1 1,-1 1 0,1 0 0,-3 2-1,-3 8-322,1 0-1,0 0 1,-8 21 0,11-24 565,-8 19-418,1 1 0,1 0 1,2 0-1,1 1 1,-2 33-1,7-59-10,1-1 0,0 1 0,0-1 0,0 0 0,1 1 0,-1-1-1,1 0 1,2 7 0,-3-10-1,0 1-1,1 0 1,-1-1-1,1 1 1,-1-1 0,0 1-1,1-1 1,-1 1-1,1-1 1,-1 1-1,1-1 1,0 1-1,-1-1 1,1 1-1,-1-1 1,1 0 0,0 0-1,-1 1 1,2-1-1,0 0 2,-1 0 0,1 0 0,-1 0 0,0 0 0,1 0 0,-1 0 0,1-1-1,-1 1 1,1 0 0,-1-1 0,0 0 0,1 1 0,1-2 0,18-12 23,-1 0-1,-1-2 1,0 0 0,-1-1-1,23-27 1,-26 28-12,70-82 35,9-10-5,-93 107-42,-1 0 0,1 0 0,0 0 0,0 0 0,0 0 0,0 0 0,0 1-1,0-1 1,0 0 0,0 1 0,0-1 0,0 1 0,0-1 0,0 1 0,0-1 0,0 1 0,1 0 0,1-1 0,-2 2-2,-1 0 0,1-1 0,0 1 0,0 0 0,-1 0 0,1-1 0,-1 1 0,1 0 0,-1 0 0,1 0 0,-1 0 1,1 0-1,-1 0 0,0-1 0,0 1 0,1 0 0,-1 0 0,0 0 0,0 0 0,0 0 0,0 0 0,0 0 0,0 0 0,0 0 0,-1 2 0,-1 21-18,-1 0 0,-1-1 0,-1 1 0,-15 42 0,12-43 50,1 2 1,0-1-1,2 0 0,-2 32 1,7-56-27,0 1 0,-1 0 0,1-1 0,0 1 0,0 0 0,0 0 0,0-1 0,0 1 0,0 0 0,0-1 0,0 1 0,0 0 0,1 0 0,-1-1 0,0 1 0,0 0 0,1-1 0,-1 1 0,0-1 0,1 1 0,-1 0 0,0-1 0,1 1 0,-1-1 0,1 1 0,-1-1 0,1 1 1,-1-1-1,1 1 0,-1-1 0,1 1 0,0-1 0,-1 0 0,1 1 0,0-1 0,-1 0 0,1 0 0,0 0 0,-1 1 0,1-1 0,0 0 0,0 0 0,-1 0 0,1 0 0,0 0 0,-1 0 0,1 0 0,0 0 0,-1-1 0,1 1 0,1-1 0,4-1 42,-1 0 1,1-1-1,-1 1 0,9-8 0,-11 9-32,48-37 187,-1-2 1,45-47-1,-4 3-136,-86 79-63,0 1 0,0 0-1,1 0 1,0 0 0,12-6 0,-18 10-4,1 0 1,0 0-1,-1-1 1,1 1 0,-1 0-1,1 0 1,0 0-1,-1 0 1,1 0 0,0 0-1,-1 0 1,1 0-1,0 0 1,-1 0-1,1 0 1,-1 0 0,1 1-1,0-1 1,-1 0-1,1 0 1,-1 1 0,1-1-1,-1 0 1,1 1-1,0-1 1,0 1 0,0 1-3,-1-1 1,1 1-1,0 0 1,-1-1 0,1 1-1,-1 0 1,1 0-1,-1 0 1,0-1 0,1 1-1,-1 0 1,0 0-1,0 0 1,-1 2 0,-2 19-3,-1 0 1,-1-1 0,-2 1-1,-14 35 1,-9 36 66,29-92-59,1 0 0,-1-1 1,1 1-1,0 0 0,-1 0 1,1-1-1,0 1 0,0 0 1,0 0-1,0-1 1,1 1-1,-1 0 0,1 2 1,0-3-2,-1-1 0,0 0 0,0 0 0,0 1 0,1-1 0,-1 0 0,0 0 0,0 0 1,1 1-1,-1-1 0,0 0 0,1 0 0,-1 0 0,0 0 0,1 0 0,-1 0 0,0 0 1,1 0-1,-1 0 0,0 1 0,1-1 0,-1 0 0,0-1 0,1 1 0,-1 0 0,0 0 0,0 0 1,1 0-1,17-10 80,17-21 95,60-67 0,-64 63-154,1 1 0,41-32 0,-70 63-25,0 1 0,0 0-1,0 0 1,0 0 0,0 0 0,0 0-1,1 1 1,-1-1 0,1 1 0,5-2 0,-8 3 0,0 0 1,-1 1-1,1-1 1,-1 0-1,1 0 1,-1 0-1,1 0 1,-1 0-1,1 0 1,-1 1 0,1-1-1,-1 0 1,1 1-1,-1-1 1,1 0-1,-1 1 1,1-1-1,-1 0 1,0 1-1,1-1 1,-1 1 0,1-1-1,-1 1 1,1 0-1,-1 1-2,1 0 1,0 1-1,-1-1 0,1 0 0,-1 0 0,0 1 1,1-1-1,-1 0 0,-1 3 0,0 18-7,-8 32 0,0 8 43,9-62-32,-1 0 0,1 0 0,0 0 0,0 0 1,0 0-1,0 0 0,0 0 0,0 1 1,0-1-1,0 0 0,0 0 0,1 0 0,-1 0 1,0 0-1,1 0 0,-1 0 0,1 0 0,-1 0 1,1 0-1,-1-1 0,2 2 0,-1-2 0,-1 1 0,1-1 0,0 0 1,-1 0-1,1 0 0,0 0 0,-1 0 0,1 0 0,0 0 0,0-1 0,-1 1 0,1 0 0,0 0 0,-1 0 1,1-1-1,0 1 0,-1 0 0,1-1 0,-1 1 0,1 0 0,-1-1 0,2 0 0,4-4 6,-1 0 0,0 0-1,0-1 1,6-7-1,14-23-331,-23 34-596</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4.743"/>
    </inkml:context>
    <inkml:brush xml:id="br0">
      <inkml:brushProperty name="width" value="0.05" units="cm"/>
      <inkml:brushProperty name="height" value="0.05" units="cm"/>
    </inkml:brush>
  </inkml:definitions>
  <inkml:trace contextRef="#ctx0" brushRef="#br0">132 7 21893,'1'-1'124,"0"0"1,0 0 0,0 1-1,0-1 1,0 1-1,0-1 1,0 1 0,0 0-1,0-1 1,0 1-1,0 0 1,1 0 0,-1-1-1,0 1 1,0 0 0,0 0-1,2 1 1,-2-1-79,-1 1 0,1 0 0,-1 0 0,0 0 1,1-1-1,-1 1 0,0 0 0,1 0 0,-1 0 0,0 0 1,0 0-1,0 0 0,0 0 0,0-1 0,0 1 0,0 0 1,0 0-1,0 0 0,0 0 0,0 0 0,0 0 0,-1 0 1,1 0-1,0-1 0,-2 2 0,-10 38 401,-3 0 0,-26 51-1,-4 8 323,7-7 12,38-91-769,-1 0 1,1 0-1,0-1 0,0 1 1,-1 0-1,1 0 0,0 0 1,0 0-1,0-1 0,0 1 1,0 0-1,0 0 0,0 0 1,0 0-1,0 0 0,1 1 1,-1-2-8,0 0 0,1 0 0,-1 0 0,0 0 1,1 0-1,-1 1 0,0-1 0,1 0 0,-1 0 1,0 0-1,1 0 0,-1 0 0,0 0 1,0 0-1,1 0 0,-1 0 0,0 0 0,1-1 1,-1 1-1,0 0 0,1 0 0,-1 0 0,0 0 1,0 0-1,1 0 0,-1-1 0,0 1 0,1 0 1,25-22 144,-22 18-141,146-152 285,-8 8-204,-138 144-88,0 0-1,0 1 1,0-1 0,1 1-1,-1-1 1,1 1-1,0 1 1,0-1-1,0 1 1,7-3 0,-12 5-3,1 0 0,-1 0 0,1 0 0,-1 0 1,0 0-1,1 0 0,-1 0 0,1 0 1,-1 0-1,0 0 0,1 1 0,-1-1 1,0 0-1,1 0 0,-1 0 0,0 1 0,1-1 1,-1 0-1,0 0 0,0 1 0,1-1 1,-1 0-1,0 0 0,0 1 0,1-1 1,-1 0-1,0 1 0,0-1 0,0 0 0,0 1 1,1-1-1,-1 0 0,0 1 0,0-1 1,0 1-1,0-1 0,0 1 0,-1 17-33,-4 5 31,-1 0 0,-1-1 1,-2 0-1,0 0 0,-16 27 1,12-23 22,0 1 0,-14 46 1,26-72-22,1 0 1,0 0-1,-1 0 1,1 0-1,0 0 0,0 0 1,0 0-1,0 0 1,0-1-1,0 1 0,0 0 1,0 0-1,0 0 1,0 0-1,1 2 0,-1-3 1,1 0 0,-1 0 0,0 0-1,0 1 1,1-1 0,-1 0-1,0 0 1,0 0 0,1 0 0,-1 0-1,0 0 1,1 0 0,-1 0-1,0 0 1,1 0 0,-1 0 0,0 0-1,0 0 1,1 0 0,-1 0-1,0 0 1,1 0 0,-1 0 0,0 0-1,0 0 1,1 0 0,-1-1-1,0 1 1,1 0 0,-1 0 0,24-19-7,60-74 30,7-8 26,-75 86-42,1-1 0,1 2 0,35-23 0,-52 36-10,1 0 0,-1 0 1,0 0-1,1 1 0,-1-1 1,1 0-1,-1 1 1,1-1-1,0 1 0,-1-1 1,1 1-1,-1 0 0,1 0 1,0 0-1,-1 0 0,1 0 1,3 0-1,-4 1 0,-1 0 1,1 0-1,0 0 0,0 0 0,-1 0 0,1 0 1,-1 0-1,1 0 0,-1 0 0,1 1 1,-1-1-1,0 0 0,1 0 0,-1 0 0,0 1 1,0-1-1,0 0 0,0 0 0,0 1 0,0-1 1,0 0-1,-1 0 0,1 0 0,0 1 0,-1-1 1,0 1-1,-7 31-17,-1-1 0,-2 0 0,-20 40 0,14-32 51,-15 47 1,32-86-66,-1 0 0,1 1 0,-1-1 0,1 0 0,0 0 0,-1 0 0,1 1 0,0-1 0,0 0 0,0 0 0,0 1 0,0-1 0,0 0 0,0 1 0,1-1 1,-1 0-1,1 2 0,0-3-71,0 0 1,-1-1-1,1 1 1,0 0-1,0 0 1,0-1-1,0 1 1,0-1-1,-1 1 1,1-1-1,0 1 1,0-1-1,-1 0 1,1 1-1,0-1 1,-1 0-1,1 1 1,0-1-1,-1 0 1,1 0-1,0-1 1,22-28-4101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053"/>
    </inkml:context>
    <inkml:brush xml:id="br0">
      <inkml:brushProperty name="width" value="0.025" units="cm"/>
      <inkml:brushProperty name="height" value="0.025" units="cm"/>
    </inkml:brush>
  </inkml:definitions>
  <inkml:trace contextRef="#ctx0" brushRef="#br0">0 0 16944,'0'0'5733,"51"40"-18128</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243"/>
    </inkml:context>
    <inkml:brush xml:id="br0">
      <inkml:brushProperty name="width" value="0.05" units="cm"/>
      <inkml:brushProperty name="height" value="0.05" units="cm"/>
    </inkml:brush>
  </inkml:definitions>
  <inkml:trace contextRef="#ctx0" brushRef="#br0">9 260 21245,'-8'19'1569,"8"-19"-1528,0 0 1,0 1 0,0-1-1,0 0 1,0 0 0,0 1-1,0-1 1,0 0 0,0 1-1,0-1 1,0 0 0,0 0-1,0 1 1,0-1 0,0 0-1,0 0 1,0 1-1,0-1 1,0 0 0,1 0-1,-1 1 1,0-1 0,0 0-1,0 0 1,0 0 0,1 1-1,-1-1 1,0 0 0,0 0-1,0 0 1,1 0 0,-1 1-1,1-1 1,2 0 70,-1-1 1,1 1-1,0-1 1,0 1-1,0-1 1,-1 0 0,1 0-1,0 0 1,-1 0-1,1-1 1,3-1-1,22-14 214,0-1-1,-1-2 0,31-29 1,65-76-14,-86 82-248,-34 40-11,-17 18-6,1 0 0,0 1 1,1 1-1,1 0 0,0 0 0,2 1 0,0 0 0,-12 37 0,19-53-46,2 1 0,-1-1 0,0 1-1,0-1 1,1 1 0,0 0 0,-1-1-1,1 1 1,0-1 0,0 1 0,1-1 0,-1 1-1,0 0 1,1-1 0,-1 1 0,2 2-1,0-3-1,-1 0 0,1 0 0,-1-1 0,1 1 0,0-1 0,0 1 0,0-1-1,0 0 1,0 0 0,0 0 0,0 0 0,0 0 0,0 0 0,0 0 0,1-1 0,-1 1-1,0-1 1,4 1 0,161 16 23,-69-10-4,-93-6 22,-8 2 28,0 0-28,0 0 1,0 0-1,-1-1 0,1 1 0,-1-1 0,0 0 0,1 0 1,-1 0-1,0 0 0,0-1 0,-1 0 0,-6 2 0,8-3 5,0 1-1,0-1 0,0 1 1,0-1-1,0 0 1,0 0-1,0-1 0,-1 1 1,1 0-1,0-1 0,0 0 1,0 0-1,0 0 0,0 0 1,1 0-1,-1-1 1,0 1-1,1-1 0,-1 0 1,-3-2-1,3-1-18,-1 0-1,0 0 1,1 0-1,0-1 1,1 1-1,-1-1 1,1 0 0,0 0-1,0 0 1,1 0-1,-1 0 1,1 0 0,1 0-1,-1 0 1,1 0-1,0 0 1,1 0 0,-1-1-1,1 1 1,1 0-1,-1 0 1,4-10 0,-3 11-26,-1 0 0,1 0 0,0 1 0,1-1 1,-1 0-1,1 1 0,0-1 0,0 1 1,0 0-1,0 0 0,1 0 0,-1 1 0,1-1 1,0 1-1,1 0 0,-1 0 0,0 0 0,1 1 1,-1-1-1,1 1 0,0 0 0,0 1 1,0-1-1,0 1 0,0 0 0,0 0 0,8 0 1,4 2-52,0 2 1,0 0-1,27 8 1,0 1-595,16-1-794</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799"/>
    </inkml:context>
    <inkml:brush xml:id="br0">
      <inkml:brushProperty name="width" value="0.05" units="cm"/>
      <inkml:brushProperty name="height" value="0.05" units="cm"/>
    </inkml:brush>
  </inkml:definitions>
  <inkml:trace contextRef="#ctx0" brushRef="#br0">71 60 18540,'1'-4'220,"1"-1"274,0 0 0,1 0 0,-1 0 0,1 0-1,0 1 1,0-1 0,1 1 0,-1 0 0,9-7-1,-12 11-450,0-1-1,1 1 0,-1 0 0,0 0 1,1-1-1,-1 1 0,1 0 0,-1 0 0,0 0 1,1 0-1,-1 0 0,0 0 0,1 0 1,-1 0-1,1 0 0,-1 0 0,0 0 0,1 0 1,-1 0-1,1 0 0,-1 0 0,0 0 1,1 0-1,-1 0 0,0 0 0,1 1 0,-1-1 1,0 0-1,1 0 0,-1 0 0,1 1 1,5 13 549,-2 18-206,-4-31-359,0 33 196,-1-1 0,-2 0 0,-7 35 0,-28 100 44,21-102-249,-5 18-58,-14 71 703,35-148-574,0-1 0,0 1 0,1-1 0,0 9-1,0-14-73,0-1-1,1 1 1,-1-1 0,0 1-1,0-1 1,0 1-1,0-1 1,0 1-1,1-1 1,-1 1 0,0-1-1,0 1 1,1-1-1,-1 1 1,0-1-1,1 1 1,-1-1-1,1 1 1,-1-1 0,0 0-1,1 1 1,-1-1-1,1 0 1,-1 0-1,1 1 1,-1-1-1,1 0 1,-1 0 0,1 0-1,0 1 1,-1-1-1,1 0 1,-1 0-1,1 0 1,-1 0-1,1 0 1,-1 0 0,1 0-1,0 0 1,24-10 189,11-13-107,-1-2 0,-1-1 0,-1-1-1,35-38 1,-46 44-67,198-207 128,-176 175-135,-2-1 1,56-94-1,-79 109-47,-16 26-726,-7 13-109,-15 15-1274</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5.953"/>
    </inkml:context>
    <inkml:brush xml:id="br0">
      <inkml:brushProperty name="width" value="0.05" units="cm"/>
      <inkml:brushProperty name="height" value="0.05" units="cm"/>
    </inkml:brush>
  </inkml:definitions>
  <inkml:trace contextRef="#ctx0" brushRef="#br0">27 1 18900,'4'37'2457,"1"6"247,-7 17-1776,0 5-232,-12 1-447,7-1-137,4-12-64,-4-8-32,19-13 2632</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189"/>
    </inkml:context>
    <inkml:brush xml:id="br0">
      <inkml:brushProperty name="width" value="0.05" units="cm"/>
      <inkml:brushProperty name="height" value="0.05" units="cm"/>
    </inkml:brush>
  </inkml:definitions>
  <inkml:trace contextRef="#ctx0" brushRef="#br0">156 0 21949,'-9'18'800,"-7"15"304,-1 11-584,-4 17-328,-2 8-48,4 6-72,-2 6-40,5-1-8,6-6-8,6-13 24,4-10 0,7-18-224,2-5-584</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6.902"/>
    </inkml:context>
    <inkml:brush xml:id="br0">
      <inkml:brushProperty name="width" value="0.05" units="cm"/>
      <inkml:brushProperty name="height" value="0.05" units="cm"/>
    </inkml:brush>
  </inkml:definitions>
  <inkml:trace contextRef="#ctx0" brushRef="#br0">1 240 17404,'0'11'471,"1"0"1,1 0 0,0-1 0,0 1 0,6 13-1,-7-21-384,1 0 0,-1 0 0,1 0 0,0 0 0,0 0 0,0-1 0,0 1-1,0-1 1,1 1 0,-1-1 0,1 0 0,-1 0 0,1 0 0,0 0 0,0 0 0,0-1 0,0 1-1,0-1 1,0 0 0,1 0 0,3 1 0,0-1 35,0 0 1,0-1-1,0 0 1,-1 0-1,1 0 0,0-1 1,0 0-1,0 0 0,0-1 1,0 0-1,-1 0 1,1-1-1,-1 0 0,0 0 1,0 0-1,0-1 0,0 0 1,0 0-1,-1 0 1,8-8-1,-5 4-11,0-1 0,0 0-1,-1 0 1,0 0 0,-1-1 0,0 0 0,-1 0-1,0-1 1,0 1 0,-1-1 0,4-18 0,-6 19-67,0 1 0,0-1 1,-2 1-1,1-1 0,-1 0 0,0 0 1,-1 1-1,0-1 0,-1 1 1,0-1-1,0 1 0,-7-18 1,8 26-43,1 0 0,0 0 0,-1 0 0,1-1 1,-1 1-1,0 0 0,1 0 0,-1 0 0,0 0 0,1 0 1,-1 0-1,0 1 0,0-1 0,0 0 0,0 0 0,0 0 1,0 1-1,0-1 0,0 1 0,0-1 0,0 1 0,0-1 1,-1 1-1,1-1 0,0 1 0,0 0 0,0 0 0,-1 0 1,1 0-1,0 0 0,0 0 0,0 0 0,-1 0 0,1 0 1,0 0-1,0 1 0,0-1 0,-1 0 0,1 1 0,0-1 1,0 1-1,0-1 0,0 1 0,0 0 0,0-1 1,0 1-1,-1 1 0,-5 5 1,0 0 1,1 0-1,-1 1 1,-8 15-1,-74 129 49,79-130-48,0 0 1,1 0-1,2 1 1,0 1-1,-4 27 1,10-46-7,1 1 1,-1-1 0,1 1 0,0-1 0,0 1-1,1-1 1,0 1 0,0-1 0,0 1-1,0-1 1,3 6 0,-3-9-4,1 1 0,-1-1 0,1 0 1,0 1-1,0-1 0,0 0 0,0 0 0,0 0 0,0 0 1,0 0-1,1-1 0,-1 1 0,1-1 0,-1 1 0,1-1 0,-1 0 1,1 0-1,0 0 0,0-1 0,-1 1 0,5 0 0,6 0-6,-1 0-1,1-1 1,-1 0-1,0-1 0,1-1 1,-1 0-1,0-1 0,0 0 1,0 0-1,21-10 1,-11 2 18,1-1 0,-1-1 0,-1-1 0,26-21 0,-26 16 4,-1 0-1,0-1 0,-2-1 0,-1-1 0,25-40 1,-22 27 14,-1-1 1,-3-1 0,16-46-1,-24 51 46,-7 32-68,-1 0 0,0 0 0,0 0 0,0-1 1,0 1-1,0 0 0,0 0 0,0 0 0,0-1 0,0 1 0,0 0 0,0 0 0,0 0 0,0-1 1,0 1-1,0 0 0,0 0 0,0 0 0,0-1 0,0 1 0,0 0 0,0 0 0,0 0 0,0-1 0,0 1 1,0 0-1,0 0 0,-1 0 0,1 0 0,0-1 0,0 1 0,0 0 0,0 0 0,0 0 0,-1 0 1,1 0-1,0-1 0,0 1 0,0 0 0,-1 0 0,1 0 0,0 0 0,0 0 0,0 0 0,-1 0 0,1 0 1,0 0-1,0 0 0,0 0 0,-1 0 0,1 0 0,0 0 0,-1 0 0,-8 4 66,2 2-37,1 0 0,-1 1 0,1 0 0,1 0 0,-1 1 0,-5 10 0,-2 2 6,-16 23 31,1 0 1,2 2 0,3 1 0,-22 59 0,42-97-53,1-5-8,1 1 1,-1-1-1,1 1 1,0 0-1,0-1 0,0 1 1,1 0-1,-1 0 1,1-1-1,0 1 1,0 0-1,0 0 1,0 0-1,1-1 0,0 1 1,1 6-1,-1-9-4,0 1 0,0-1 0,0 0-1,1 0 1,-1 0 0,0 0 0,0 0 0,0 0 0,1 0-1,-1-1 1,0 1 0,1 0 0,-1-1 0,1 1-1,-1-1 1,1 1 0,-1-1 0,1 0 0,-1 0-1,1 1 1,0-1 0,-1 0 0,1 0 0,-1-1-1,1 1 1,-1 0 0,1 0 0,-1-1 0,1 1-1,-1-1 1,3-1 0,7-2 29,-1-1-1,0 0 1,13-8-1,32-25 91,64-57 0,-21 15-96,-67 55-20,-10 8 4,0 2 0,42-25 0,-50 38-14,-11 10-12,-13 20-12,9-26 26,-28 54-10,19-38 23,1 0-1,0 1 1,-12 35 0,22-53-13,0 0 1,-1 1-1,1-1 0,0 0 1,0 0-1,0 1 0,-1-1 1,1 0-1,1 1 0,-1-1 1,0 0-1,0 0 0,0 1 1,1 1-1,0-3 0,-1 1 1,0-1-1,1 1 1,-1-1 0,0 0-1,1 1 1,-1-1-1,1 1 1,-1-1-1,1 0 1,-1 1-1,0-1 1,1 0-1,0 0 1,-1 1-1,1-1 1,-1 0-1,1 0 1,-1 0 0,1 0-1,-1 0 1,2 0-1,1 0 5,1 0 0,0-1 0,-1 1 0,1-1 0,0 0 1,-1 0-1,0-1 0,4-1 0,26-14 59,0-1 1,46-37 0,-52 35-44,1 1 1,1 2 0,55-26 0,-83 42-21,0 1-1,0-1 0,0 1 1,0-1-1,0 1 1,1-1-1,-1 1 0,0 0 1,0 0-1,0 0 1,0-1-1,0 1 0,0 0 1,0 0-1,1 1 1,-1-1-1,0 0 1,0 0-1,0 0 0,0 1 1,0-1-1,1 1 1,-1 0-3,-1 1 1,1-1-1,-1 1 1,1-1 0,-1 0-1,0 1 1,1-1-1,-1 1 1,0-1 0,0 1-1,0-1 1,0 1-1,-1-1 1,1 1-1,0-1 1,-1 0 0,1 1-1,-2 2 1,-10 37-8,-21 44 0,1-3 52,3-5-450,27-71-539</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090"/>
    </inkml:context>
    <inkml:brush xml:id="br0">
      <inkml:brushProperty name="width" value="0.05" units="cm"/>
      <inkml:brushProperty name="height" value="0.05" units="cm"/>
    </inkml:brush>
  </inkml:definitions>
  <inkml:trace contextRef="#ctx0" brushRef="#br0">1 64 21741,'0'0'4761,"0"-2"-3577,14-26-856,5 16-344,11 0-1184,3 3 3360</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7.697"/>
    </inkml:context>
    <inkml:brush xml:id="br0">
      <inkml:brushProperty name="width" value="0.05" units="cm"/>
      <inkml:brushProperty name="height" value="0.05" units="cm"/>
    </inkml:brush>
  </inkml:definitions>
  <inkml:trace contextRef="#ctx0" brushRef="#br0">175 343 19708,'3'-1'400,"1"0"0,-1 0 0,1 0-1,-1 0 1,0-1 0,1 1 0,-1-1 0,0 0-1,0 0 1,0 0 0,0 0 0,-1-1 0,1 1-1,0-1 1,-1 0 0,0 1 0,0-1 0,0 0-1,0 0 1,0 0 0,0-1 0,1-3 0,16-29 44,-12 24-278,0 0-1,5-16 1,-10 25-151,-1 0 0,0-1 1,-1 1-1,1-1 0,0 1 0,-1 0 0,0-1 0,0 1 0,0-1 1,0 1-1,-1-1 0,1 1 0,-2-6 0,2 8-16,-1 0-1,1 0 1,-1 0 0,1 1 0,-1-1-1,0 0 1,1 0 0,-1 0-1,0 1 1,1-1 0,-1 0-1,0 1 1,0-1 0,0 1 0,1-1-1,-1 1 1,0-1 0,0 1-1,0-1 1,0 1 0,0 0-1,0-1 1,0 1 0,0 0 0,0 0-1,0 0 1,0 0 0,0 0-1,0 0 1,0 0 0,0 0-1,0 0 1,0 1 0,0-1 0,0 0-1,0 1 1,0-1 0,0 1-1,-1 0 1,-5 2-18,0 0 0,0 1 0,-12 9 0,-87 70-47,88-67 76,1 1-1,0 1 1,-21 30-1,35-45-8,1 1 1,0 0-1,0-1 1,1 1-1,-3 7 1,3-11-3,1 1 0,0 0 0,0-1 0,0 1 0,0 0 0,0-1 0,0 1 1,0 0-1,0 0 0,0-1 0,0 1 0,0 0 0,0 0 0,0-1 1,0 1-1,1 0 0,-1-1 0,0 1 0,1 0 0,-1-1 0,0 1 1,1-1-1,-1 1 0,1 0 0,-1-1 0,1 1 0,-1-1 0,1 1 1,-1-1-1,1 1 0,-1-1 0,1 0 0,0 1 0,-1-1 0,1 0 1,0 0-1,-1 1 0,1-1 0,0 0 0,-1 0 0,1 0 0,0 0 1,0 0-1,7 1-2,-1-1 0,1 0 1,-1 0-1,1-1 1,-1 0-1,0 0 0,12-4 1,56-23 15,-28 10-7,-8 5-3,0 1 1,47-7-1,-69 16-5,0 1 1,1 1-1,-1 1 1,0 0-1,0 1 1,0 1-1,32 7 1,-45-8-3,0 0 0,0 0 1,0 1-1,-1-1 0,1 1 1,0 0-1,-1 0 0,1 0 1,-1 1-1,0-1 0,1 1 1,-1 0-1,-1 0 0,1 0 1,0 0-1,-1 0 0,1 1 1,-1-1-1,0 1 0,0 0 1,-1-1-1,1 1 0,-1 0 0,0 0 1,0 0-1,0 0 0,0 0 1,-1 0-1,1 0 0,-1 1 1,0-1-1,-1 0 0,1 0 1,-1 0-1,1 0 0,-3 5 1,-1 5 2,0-1 1,-11 22-1,-2 7 59,16-41-38,7-21 19,-1 9-29,6-30 16,-2 0 0,6-63 0,-6-83 62,-7 128-81,-2 54-7,0-1-7,0 0 0,1 0 1,0 0-1,0 0 0,2-8 0,-3 14 5,1-1 0,-1 0-1,1 0 1,-1 0 0,1 0-1,-1 0 1,1 1-1,-1-1 1,1 0 0,0 0-1,-1 1 1,1-1 0,0 0-1,0 1 1,-1-1 0,1 1-1,0-1 1,0 1-1,0-1 1,0 1 0,0 0-1,0 0 1,0-1 0,0 1-1,0 0 1,-1 0-1,1 0 1,0 0 0,0 0-1,0 0 1,0 0 0,0 0-1,0 0 1,0 0 0,0 1-1,0-1 1,0 0-1,2 2 1,38 15-331,-29-11-53,-1-1 1,1-1-1,0 0 0,14 3 0,17-2-1556</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28.447"/>
    </inkml:context>
    <inkml:brush xml:id="br0">
      <inkml:brushProperty name="width" value="0.05" units="cm"/>
      <inkml:brushProperty name="height" value="0.05" units="cm"/>
    </inkml:brush>
  </inkml:definitions>
  <inkml:trace contextRef="#ctx0" brushRef="#br0">134 25 20348,'-4'-18'1545,"-3"11"199,-2 11-464,-6 24-728,-5 10-320,-1 24-240,0 8 0,4-5 24,3-6 8,9-20 9,5-13-1,17-23-64,13-15-657</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3:59:30.463"/>
    </inkml:context>
    <inkml:brush xml:id="br0">
      <inkml:brushProperty name="width" value="0.05" units="cm"/>
      <inkml:brushProperty name="height" value="0.05" units="cm"/>
    </inkml:brush>
  </inkml:definitions>
  <inkml:trace contextRef="#ctx0" brushRef="#br0">9 355 12083,'-2'6'295,"1"-2"-2,-1 1 0,1-1 0,0 1 1,1-1-1,-1 1 0,1 0 0,0 4 1,0-7-256,1-1 1,-1 1 0,1 0-1,-1-1 1,1 1 0,0-1 0,0 1-1,0-1 1,0 1 0,0-1-1,0 1 1,0-1 0,0 0 0,0 0-1,1 0 1,-1 1 0,0-1-1,1 0 1,-1-1 0,1 1 0,-1 0-1,1 0 1,2 0 0,8 3 49,0 0 0,0 0 1,1-1-1,0-1 1,17 1-1,71-1 110,-51-3-135,370 25 126,-99-4-174,0-23-207,23-31 263,137-9 298,180 35-229,-229 5-104,660 3 8,-663-4-32,463-64 0,-313-3 30,212-23 32,365 62-94,-640 39 44,-3-36-4,-127-5-18,-2 30 20,-153 18-21,148 5 30,-294-20-6,0-3 1,123-23-1,-93 3 192,77-13 882,-140 29-487,87-1 0,-123 9-577,-1 1-1,1 1 0,-1 0 0,0 1 0,1 1 1,23 9-1,-10-1 348,-1 2 0,33 22 0,-25-14 3653</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025"/>
    </inkml:context>
    <inkml:brush xml:id="br0">
      <inkml:brushProperty name="width" value="0.05" units="cm"/>
      <inkml:brushProperty name="height" value="0.05" units="cm"/>
    </inkml:brush>
  </inkml:definitions>
  <inkml:trace contextRef="#ctx0" brushRef="#br0">28 36 10506,'-1'-4'14087,"-5"-11"-11597,6 14-2441,0 1 101,1-1-1,-1 0 1,0 0 0,0 1 0,0-1 0,0 0 0,0 1 0,-1-1-1,1 0 1,0 0 0,0 1 0,0-1 0,0 0 0,-1 1-1,1-1 1,0 1 0,-1-2 0,-18 0 261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427"/>
    </inkml:context>
    <inkml:brush xml:id="br0">
      <inkml:brushProperty name="width" value="0.025" units="cm"/>
      <inkml:brushProperty name="height" value="0.025" units="cm"/>
    </inkml:brush>
  </inkml:definitions>
  <inkml:trace contextRef="#ctx0" brushRef="#br0">120 23 8456,'0'0'20782,"-10"-6"-20098,5 4-646,4 0-34,-1 1 0,0-1 0,1 1-1,-1 0 1,0 0 0,0 0 0,0 0 0,0 0 0,0 0 0,0 0 0,0 1 0,0-1-1,-1 1 1,1 0 0,0-1 0,0 1 0,0 0 0,0 0 0,-1 0 0,1 1-1,0-1 1,0 0 0,0 1 0,0 0 0,0-1 0,0 1 0,0 0 0,0 0 0,0 0-1,0 0 1,0 0 0,1 1 0,-1-1 0,0 1 0,1-1 0,-1 1 0,1-1-1,-1 1 1,1 0 0,-2 3 0,0 0-19,-1 0 0,1 1 0,1-1 0,-1 1 0,1-1-1,0 1 1,0 0 0,1 0 0,0 0 0,0 0 0,-1 10 0,3-15-22,0 0 1,0 0-1,0-1 0,0 1 1,0 0-1,0-1 1,0 1-1,0-1 0,0 0 1,0 1-1,0-1 1,0 0-1,1 0 1,-1 1-1,0-1 0,0 0 1,0 0-1,0 0 1,0 0-1,1-1 1,-1 1-1,0 0 0,1-1 1,32-3-864,-12-2-138,-16 4 814,0 0-1,0 1 0,0-1 1,0 1-1,0 1 0,11-1 1,-16 2 255,-1 0 1,1-1 0,-1 1-1,1 0 1,0 0 0,-1 0-1,0 0 1,1 0 0,-1 0-1,1 0 1,-1-1 0,0 1-1,0 0 1,0 0 0,1 0-1,-1 0 1,0 0 0,0 1-1,0-1 1,-1 0 0,1 1-1,-2 26 1370,-1-18-1125,-1-1 0,1 0-1,-2 0 1,1 0-1,-1 0 1,0-1 0,-1 0-1,0 0 1,0 0-1,-1-1 1,0 1 0,0-2-1,-1 1 1,0-1-1,-12 7 1,19-12-351,1-1 0,-1 0 0,0 1 0,1-1 0,-1 0 0,0 1 0,1-1 0,-1 0 0,0 0 0,1 0 0,-1 0-1,0 0 1,0 1 0,1-1 0,-1 0 0,0-1 0,0 1 0,1 0 0,-1 0 0,0 0 0,0 0 0,1-1 0,-1 1 0,0 0 0,1 0 0,-1-1 0,0 1 0,1-1 0,-1 1 0,1-1 0,-1 1 0,0-1 0,0-1-279,1 0 1,-1 1 0,1-1 0,0 0 0,0 1-1,0-1 1,0 0 0,0 1 0,0-1 0,0 0-1,0 1 1,1-1 0,0-2 0,23-52-12229,-6 25 2033</inkml:trace>
  <inkml:trace contextRef="#ctx0" brushRef="#br0" timeOffset="1">191 22 10090,'0'0'12940,"8"53"-10954,-8-30-449,0 1-800,0 0-545,0-6-160,2-7 0,1-4-96,3-7-1377,-3-3-1122,3-16-1120,0-7-3973</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7.794"/>
    </inkml:context>
    <inkml:brush xml:id="br0">
      <inkml:brushProperty name="width" value="0.05" units="cm"/>
      <inkml:brushProperty name="height" value="0.05" units="cm"/>
    </inkml:brush>
  </inkml:definitions>
  <inkml:trace contextRef="#ctx0" brushRef="#br0">418 35 11947,'24'-35'13328,"-30"46"-11126,-12 14-1842,-1-1 0,-28 28 0,-1-3-240,2 2 1,2 2-1,3 2 0,2 2 1,2 1-1,-39 86 1,74-140-117,0 0 0,0 1 0,0-1 0,-1 0 0,-4 5 0,5-7 113</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38.251"/>
    </inkml:context>
    <inkml:brush xml:id="br0">
      <inkml:brushProperty name="width" value="0.05" units="cm"/>
      <inkml:brushProperty name="height" value="0.05" units="cm"/>
    </inkml:brush>
  </inkml:definitions>
  <inkml:trace contextRef="#ctx0" brushRef="#br0">30 1 21733,'0'0'6148,"-4"2"-5755,2 0-378,-1 0 0,1 1-1,0-1 1,1 0 0,-1 0-1,0 1 1,0-1 0,1 1 0,0 0-1,-1-1 1,1 1 0,0 0 0,1 0-1,-1 0 1,0 0 0,1 0 0,-1-1-1,1 6 1,-1 12-2,4 35-1,-1-28 14,11 121 22,59 267 0,-59-363-18,32 83 0,-44-130-732</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0.915"/>
    </inkml:context>
    <inkml:brush xml:id="br0">
      <inkml:brushProperty name="width" value="0.05" units="cm"/>
      <inkml:brushProperty name="height" value="0.05" units="cm"/>
    </inkml:brush>
  </inkml:definitions>
  <inkml:trace contextRef="#ctx0" brushRef="#br0">42 83 15987,'14'-79'7278,"-14"75"-4657,-5 35-2064,0 1 0,0 57 0,3-38-459,-21 395 260,23-441 68,-1-6-374,0-1 0,0 1 0,0 0 0,0 0 0,1-1 0,-1 1 0,0-1 0,1 1 1,-1 0-1,1-1 0,-1-1 0,-2-16 11,1 0 1,1 1-1,1-1 1,0 0 0,1 0-1,7-32 1,-1 13-61,2 1 0,1 0 0,26-60 0,-25 73-8,0 0-1,2 2 1,1-1 0,0 2-1,2 0 1,24-26 0,-34 41-2,-1 2 0,1-1 0,0 0 0,0 1 0,0 0 1,0 1-1,1-1 0,0 1 0,-1 0 0,1 1 0,0 0 1,10-2-1,-14 3 2,1 1 0,-1 0 1,0 0-1,0 0 0,0 0 0,1 1 1,-1-1-1,0 1 0,0 0 1,0 0-1,0 0 0,0 0 1,0 0-1,0 1 0,0-1 0,0 1 1,-1 0-1,1 0 0,-1 0 1,1 0-1,-1 0 0,0 1 1,0-1-1,0 1 0,0-1 0,0 1 1,-1 0-1,1 0 0,-1-1 1,2 6-1,0 1 38,0 0 1,-1 0-1,-1 1 0,1-1 1,-2 1-1,1-1 0,-1 1 1,-1-1-1,1 1 1,-2-1-1,1 1 0,-1-1 1,-1 0-1,0 0 0,0 0 1,0 0-1,-1 0 0,-8 12 1,6-12 52,0 0 0,0 0 0,-1-1 0,0 0 0,0 0 1,-1-1-1,-11 10 0,13-13-62,1 0-1,-1-1 1,-1 1 0,1-1 0,0 0 0,-1-1-1,0 0 1,1 0 0,-1 0 0,0-1-1,-10 2 1,12-3-20,0-1-1,0 1 0,0-1 0,0 0 1,0 0-1,1 0 0,-1 0 1,0-1-1,1 0 0,-1 0 1,-4-3-1,6 4-25,1-1-1,1 1 1,-1 0 0,0-1 0,0 1 0,0-1 0,1 1-1,-1-1 1,1 0 0,-1 0 0,1 0 0,0 0-1,0 0 1,0 0 0,0 0 0,0 0 0,0 0-1,0-1 1,1 1 0,-1 0 0,1 0 0,0-1-1,-1 1 1,1 0 0,1-4 0,-1 4-107,1 0 0,-1 0 0,1 0 0,0 0-1,0 1 1,0-1 0,0 0 0,0 1 0,0-1 0,1 1 0,-1-1 0,0 1 0,1 0 0,-1-1 0,1 1 0,-1 0-1,1 0 1,2-1 0,22-9-2069</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257"/>
    </inkml:context>
    <inkml:brush xml:id="br0">
      <inkml:brushProperty name="width" value="0.05" units="cm"/>
      <inkml:brushProperty name="height" value="0.05" units="cm"/>
    </inkml:brush>
  </inkml:definitions>
  <inkml:trace contextRef="#ctx0" brushRef="#br0">141 104 22117,'-6'-2'494,"1"1"1,-1-1 0,1 1 0,-1 0-1,1 0 1,-1 0 0,0 1 0,1 0-1,-1 0 1,-6 1 0,9 0-485,0 0 0,0 0-1,0 1 1,0-1 0,0 1 0,1-1 0,-1 1 0,0 0 0,1 0 0,0 0-1,-1 0 1,1 0 0,0 0 0,0 1 0,0-1 0,0 1 0,1 0-1,-1-1 1,1 1 0,-2 5 0,-2 5-34,1 0 0,0 1 0,1 0 0,1 0-1,-2 27 1,3-15 7,2 0 0,4 33 0,-4-51 19,1 1 0,0-1 1,0 1-1,1-1 0,0 0 1,7 14-1,-9-20-2,0-1 1,0 1-1,0 0 1,1-1-1,-1 1 1,0 0-1,1-1 1,-1 0-1,1 1 1,-1-1-1,1 0 0,0 0 1,-1 0-1,1 0 1,0 0-1,0 0 1,0 0-1,0 0 1,-1-1-1,1 1 1,0-1-1,0 0 0,0 1 1,0-1-1,1 0 1,-1 0-1,0 0 1,0 0-1,0-1 1,0 1-1,0-1 1,0 1-1,-1-1 0,4-1 1,0 0 23,1-2 0,0 1 0,-1-1 0,0 1 0,0-2 0,0 1 0,0 0 0,0-1 0,-1 0 0,0 0 0,4-6 0,5-10 263,16-36 1,-20 38-84,-1 0 0,-1-1 1,-1 0-1,-1 0 0,4-28 0,-8 38-130,0 1 0,0-1-1,-1 1 1,0-1 0,-1 1-1,0-1 1,-1 1-1,0-1 1,0 1 0,-1 0-1,0 0 1,0 0 0,-10-16-1,12 22-61,-1 1 0,1 0-1,-1 0 1,1 0 0,-1 0-1,0 0 1,0 1 0,0-1 0,0 0-1,0 1 1,0 0 0,0-1-1,0 1 1,-1 0 0,1 0-1,0 0 1,-1 0 0,-3 0 0,4 1-12,0 0 0,1 0 1,-1 1-1,0-1 0,0 0 1,1 1-1,-1-1 1,0 1-1,0 0 0,1 0 1,-1-1-1,1 1 0,-1 0 1,1 0-1,-1 1 1,1-1-1,0 0 0,-1 0 1,1 1-1,0-1 0,0 1 1,0-1-1,0 1 1,0-1-1,-1 4 0,-3 7-45,1 0-1,0 0 0,0 0 0,1 1 1,1-1-1,0 1 0,1-1 0,0 1 1,3 24-1,-2-35-5,0 0-1,0 0 1,0 1 0,1-1 0,-1 0 0,1 0-1,-1 0 1,1 0 0,0 0 0,0 0 0,2 3-1,-2-4-25,0 0 0,-1-1-1,1 1 1,0 0-1,-1-1 1,1 1-1,0-1 1,0 1-1,0-1 1,0 1 0,0-1-1,-1 0 1,1 1-1,0-1 1,0 0-1,0 0 1,0 0 0,0 1-1,2-1 1,1-1-113,0 0 0,0 0 0,0 0 0,0-1 0,-1 1 0,1-1 1,0 0-1,-1 0 0,1 0 0,-1-1 0,1 1 0,3-4 0,39-40 1676</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630"/>
    </inkml:context>
    <inkml:brush xml:id="br0">
      <inkml:brushProperty name="width" value="0.05" units="cm"/>
      <inkml:brushProperty name="height" value="0.05" units="cm"/>
    </inkml:brush>
  </inkml:definitions>
  <inkml:trace contextRef="#ctx0" brushRef="#br0">107 0 12179,'-2'22'4478,"-6"29"1,-12 22-524,-32 67-2720,29-82-160,23-58-1070,0 0 1,0 0 0,0 0 0,-1 1 0,1-1 0,0 0 0,0 1 0,0-1-1,0 0 1,0 0 0,0 1 0,0-1 0,0 0 0,-1 0 0,1 1-1,0-1 1,0 0 0,0 1 0,1-1 0,-1 0 0,0 1 0,0-1 0,0 0-1,0 0 1,0 1 0,0-1 0,0 0 0,0 0 0,0 1 0,1-1 0,-1 0-1,0 0 1,0 1 0,11-4 86,28-24-74,-9 6 21,-19 15-37,0 0 0,1 1 0,0 0 0,0 1 0,0 0 0,1 1 0,-1 1 0,21-3 0,-29 5-6,1 0 1,-1 0 0,0 0-1,1 0 1,-1 1-1,1-1 1,-1 1 0,1 0-1,-1 1 1,0-1 0,0 1-1,0 0 1,0 0 0,0 0-1,0 0 1,0 1 0,-1-1-1,1 1 1,-1 0-1,0 0 1,1 1 0,-2-1-1,1 1 1,0-1 0,-1 1-1,1 0 1,1 5 0,-1-2 65,0 1 1,-1-1-1,0 1 1,0 0-1,-1 0 1,0 0-1,-1 0 1,1 0-1,-2 0 1,1-1-1,-1 1 0,0 0 1,0 0-1,-1 0 1,0 0-1,-1-1 1,0 1-1,0-1 1,0 0-1,-1 0 1,0 0-1,-1-1 1,1 1-1,-8 7 1,7-9-14,0 0 0,0 0 0,0 0 0,-1-1 0,0 0 0,0 0 0,0 0 0,0-1 0,0 0 0,-1 0 0,1 0 0,-1-1 0,0 0 0,0-1 0,0 1 0,0-1 0,0-1 0,0 1 0,0-1 0,0 0 0,0-1 0,0 0 0,0 0 0,0 0 0,0-1 0,0 0 0,-9-5 0,5 1-9,-9-5-2792</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1.832"/>
    </inkml:context>
    <inkml:brush xml:id="br0">
      <inkml:brushProperty name="width" value="0.05" units="cm"/>
      <inkml:brushProperty name="height" value="0.05" units="cm"/>
    </inkml:brush>
  </inkml:definitions>
  <inkml:trace contextRef="#ctx0" brushRef="#br0">11 0 21341,'0'0'6961,"-7"18"-6833,4 10-96,3 12-48,3 4-8,-1 5 32,0 0 8,1-5-8,1-6 104,4-13-600,1-8-568,7-20 3024</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2.969"/>
    </inkml:context>
    <inkml:brush xml:id="br0">
      <inkml:brushProperty name="width" value="0.05" units="cm"/>
      <inkml:brushProperty name="height" value="0.05" units="cm"/>
    </inkml:brush>
  </inkml:definitions>
  <inkml:trace contextRef="#ctx0" brushRef="#br0">0 1 20628,'3'103'6921,"6"68"-5848,1 25-1244,-9-150 201,6 86 16,-5-110-18,1 1-1,2-1 1,10 35 0,-15-57-24,0 0 0,0 0-1,0 0 1,0 0 0,1 0-1,-1 0 1,0 0 0,0 1-1,0-1 1,0 0 0,0 0 0,0 0-1,0 0 1,1 0 0,-1 0-1,0 0 1,0 0 0,0 0 0,0 0-1,0 0 1,0 0 0,1 0-1,-1 0 1,0 0 0,0 0 0,0 0-1,0 0 1,0 0 0,0 0-1,0 0 1,1 0 0,-1 0-1,0 0 1,0-1 0,0 1 0,0 0-1,0 0 1,0 0 0,0 0-1,0 0 1,0 0 0,1 0 0,-1 0-1,0 0 1,0 0 0,0-1-1,0 1 1,0 0 0,0 0-1,0 0 1,0 0 0,0 0 0,0 0-1,0-1 1,0 1 0,0 0-1,0 0 1,0 0 0,0 0 0,0 0-1,0-1 1,4-8 89,-2-12 29,-2 1 0,0 0 0,-1 0 0,-6-38 0,3 33-81,-30-196 117,34 217-190,2 9-21,6 18 1,10 41 0,-15-48 52,1 0 0,1 0 1,0-1-1,1 1 0,0-1 0,1 0 0,15 21 0,-21-34-1,0 0 0,1-1 1,-1 1-1,1 0 0,-1-1 0,1 1 0,0-1 0,0 0 0,0 1 0,-1-1 0,1 0 0,0 0 0,0 0 0,1-1 1,-1 1-1,0 0 0,0-1 0,0 1 0,0-1 0,1 0 0,-1 0 0,0 0 0,0 0 0,0 0 0,1 0 1,-1 0-1,0-1 0,0 1 0,0-1 0,0 0 0,0 1 0,0-1 0,0 0 0,0 0 0,0-1 0,0 1 0,2-2 1,4-3-1,-1 0 0,0-1 0,0 0 0,-1 0 0,1-1 1,-2 0-1,7-11 0,1-5 21,-2 0 0,-1-1-1,-1 0 1,-1-1 0,6-35 0,-9 45-21,-5 16 0,0 0 1,0 0-1,0 0 1,1 0-1,-1 0 1,0 0 0,0 0-1,0 0 1,0 0-1,0 0 1,0 0 0,0 0-1,0 0 1,0 0-1,1 0 1,-1 0 0,0 0-1,0 0 1,0 0-1,0 0 1,0 0 0,0 0-1,0 0 1,0 0-1,0 0 1,0 0-1,1 0 1,-1 0 0,0 0-1,0 0 1,0 1-1,0-1 1,0 0 0,0 0-1,0 0 1,0 0-1,0 0 1,0 0 0,0 0-1,0 0 1,0 0-1,0 0 1,0 0-1,0 0 1,0 1 0,0-1-1,1 0 1,-1 0-1,0 0 1,0 0 0,0 0-1,0 0 1,0 0-1,0 0 1,-1 0 0,1 1-1,0-1 1,0 0-1,0 0 1,0 0 0,0 0-1,0 0 1,0 0-1,0 0 1,3 30-62,-3-22 57,3 53-45,-2-31 57,0 1-1,10 43 0,-11-72-5,0 1 0,1-1 0,0 1 0,-1-1-1,1 0 1,0 0 0,0 1 0,0-1 0,0 0-1,1 0 1,-1 0 0,0 0 0,1 0 0,0 0 0,-1-1-1,1 1 1,3 2 0,-4-4-1,1 1-1,-1-1 1,1 1-1,-1-1 1,1 0 0,0 0-1,-1 1 1,1-1 0,-1-1-1,1 1 1,-1 0-1,1 0 1,-1 0 0,1-1-1,-1 1 1,1-1 0,-1 1-1,1-1 1,-1 0-1,2 0 1,7-7-2,0 1-1,0-1 1,-1 0 0,0-1-1,10-12 1,-16 17 4,31-35 9,-18 19-4,1 0 0,0 1 0,1 1 0,2 1 0,32-23 0,-51 39-8,1 0 0,-1 0 0,0 1 0,0-1 0,1 0 0,-1 1 0,1-1 0,-1 1 0,0-1 0,1 1-1,-1 0 1,1 0 0,-1-1 0,1 1 0,-1 0 0,1 0 0,-1 1 0,1-1 0,-1 0 0,1 0 0,1 1 0,-1 1-2,-1-1 0,0 0 0,0 0 0,0 1 0,0-1 1,0 1-1,0-1 0,0 1 0,0-1 0,0 1 1,-1-1-1,1 1 0,-1 0 0,1-1 0,-1 1 1,0 0-1,1 0 0,-1-1 0,0 4 0,1 29-15,-3 54-1,-1 26 64,3-113-43,0 1-1,0-1 1,0 0-1,1 1 1,-1-1-1,0 0 1,0 0 0,1 1-1,-1-1 1,1 0-1,-1 0 1,1 0-1,0 1 1,1 1-1,-2-3 1,1 0 0,-1 0-1,0 1 1,1-1 0,-1 0 0,1 0-1,-1 0 1,1 0 0,-1 1 0,0-1-1,1 0 1,-1 0 0,1 0 0,-1 0-1,1 0 1,-1 0 0,1 0 0,-1-1-1,1 1 1,-1 0 0,0 0 0,1 0-1,-1 0 1,1 0 0,-1-1 0,0 1-1,1-1 1,3-1 12,-1-1-1,0 0 0,0 0 1,0 0-1,0 0 0,0-1 1,4-6-1,12-26 57,-1 0-1,-2-2 1,-2 0-1,18-72 1,-28 95-57,-2 7-6,0 0 0,-1 0 0,0-1 1,0 1-1,-2-15 0,1 20-15,-2 8-13,-11 32 22,13-36-1,0 1 0,-1 0 1,1 0-1,0 0 0,0 0 1,0 0-1,0 0 0,1 0 1,-1 0-1,1 1 0,-1-2 0,1 0 0,-1-1 0,0 1 0,1 0 0,-1-1 0,1 1 0,-1-1 0,1 1 0,-1 0 0,1-1 0,-1 1 0,1-1 0,0 0 0,-1 1 0,1-1 0,0 1 0,-1-1 0,1 0 0,0 1 0,-1-1 0,1 0 0,0 0 0,0 0 0,-1 0 0,3 0 0,-1 0-2,0 0 0,0 0 1,0-1-1,0 1 0,0-1 0,0 0 1,0 1-1,0-1 0,0 0 0,0 0 1,0 0-1,-1 0 0,4-3 0,21-21-3,-21 21 5,71-82 25,-13 14 13,-46 56-36,-14 17-19,-1 0 19,3-3 78,-7 2-59,0 3-28,0 1 0,-1-1 1,1 0-1,1 1 0,-1-1 0,0 1 0,1-1 0,0 1 1,0 0-1,-1 6 0,-4 46-44,5-34 38,0-4 6,-4 97-8,5-97 19,0 0-1,2 0 0,1 0 1,5 22-1,-7-36-4,0-1 1,0 0-1,0 1 0,0-1 0,1 0 1,0 0-1,-1 0 0,1 0 0,0 0 1,0-1-1,1 1 0,-1-1 0,0 1 1,1-1-1,0 0 0,-1 0 0,5 3 0,-4-4 0,0 0-1,0 0 0,0 0 0,1 0 0,-1-1 0,0 1 0,1-1 0,-1 0 0,0 0 0,1 0 1,-1 0-1,0-1 0,0 1 0,7-3 0,-2 0-4,1 0 1,-1-1-1,0 0 1,0 0-1,-1-1 0,1 0 1,-1 0-1,0-1 1,-1 0-1,1 0 1,-1-1-1,6-8 0,-8 8-65,1 0 0,-1 0 0,-1 0 0,4-11-1,9-37-872</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172"/>
    </inkml:context>
    <inkml:brush xml:id="br0">
      <inkml:brushProperty name="width" value="0.05" units="cm"/>
      <inkml:brushProperty name="height" value="0.05" units="cm"/>
    </inkml:brush>
  </inkml:definitions>
  <inkml:trace contextRef="#ctx0" brushRef="#br0">38 12 25637,'-21'-7'593,"5"2"351</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3.814"/>
    </inkml:context>
    <inkml:brush xml:id="br0">
      <inkml:brushProperty name="width" value="0.05" units="cm"/>
      <inkml:brushProperty name="height" value="0.05" units="cm"/>
    </inkml:brush>
  </inkml:definitions>
  <inkml:trace contextRef="#ctx0" brushRef="#br0">23 138 19788,'-1'0'216,"-1"-1"-1,1 1 1,0 0 0,0-1-1,0 1 1,0-1-1,0 0 1,0 1 0,0-1-1,0 0 1,0 1-1,0-1 1,0 0 0,0 0-1,1 0 1,-1 0-1,0 0 1,0 0 0,1 0-1,-1 0 1,1 0-1,-1 0 1,1 0 0,0-1-1,-1 1 1,1 0-1,0 0 1,0 0 0,0-2-1,0 0-95,1 1-1,0 0 1,0-1 0,0 1-1,0 0 1,0 0 0,1 0-1,-1 0 1,1 0 0,-1 0-1,1 0 1,0 0 0,4-3-1,4-4-37,1 1-1,0 0 0,1 0 1,-1 1-1,2 1 0,-1 0 1,1 1-1,-1 0 0,2 0 1,21-3-1,-32 7-77,0 1 0,-1-1-1,1 1 1,0 0 0,0 0 0,-1 0-1,1 0 1,0 0 0,0 1 0,-1-1-1,1 1 1,0-1 0,-1 1 0,1 0-1,-1 0 1,1 1 0,-1-1 0,0 0-1,1 1 1,-1-1 0,0 1 0,0 0-1,0 0 1,0 0 0,0 0 0,0 0-1,-1 0 1,1 0 0,2 5 0,-2 1 6,1-1 0,-1 1 0,0 0 0,-1 0 1,1-1-1,-2 1 0,1 0 0,-1 0 1,-1 11-1,-1 7 38,-2 1 1,-1-1 0,-12 39-1,-34 74 144,49-133-182,-58 122 260,37-83 40,-32 91-1,54-133-296,0 1 0,1-1 0,-1 1 0,1-1-1,-1 1 1,1-1 0,0 1 0,0 0-1,1-1 1,0 4 0,-1-6-11,0 0-1,1-1 1,-1 1 0,0 0-1,0-1 1,1 1 0,-1 0-1,1-1 1,-1 1 0,0 0-1,1-1 1,-1 1 0,1-1-1,0 1 1,-1-1 0,1 1-1,-1-1 1,1 0 0,0 1-1,0-1 1,0 1-1,1-1-1,-1 0 1,0 0 0,0 0-1,1 0 1,-1 0 0,0 0-1,0 0 1,0-1 0,1 1-1,-1 0 1,0-1 0,0 1-1,0-1 1,0 1 0,2-2-1,59-38 22,-16 9-14,-4 5-34,-4 5-301,-1-3 1,45-37-1,-53 34-1212</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003"/>
    </inkml:context>
    <inkml:brush xml:id="br0">
      <inkml:brushProperty name="width" value="0.05" units="cm"/>
      <inkml:brushProperty name="height" value="0.05" units="cm"/>
    </inkml:brush>
  </inkml:definitions>
  <inkml:trace contextRef="#ctx0" brushRef="#br0">13 50 24197,'-10'10'1096,"8"2"593,9-1-1001,17-6-616,11 1-64,13-10-32,3-3 8,10-5 16,-2-4 8,6 0-88,-2-1-360,-3 4-1073,-2 5-311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970"/>
    </inkml:context>
    <inkml:brush xml:id="br0">
      <inkml:brushProperty name="width" value="0.025" units="cm"/>
      <inkml:brushProperty name="height" value="0.025" units="cm"/>
    </inkml:brush>
  </inkml:definitions>
  <inkml:trace contextRef="#ctx0" brushRef="#br0">1 237 6919,'0'0'7420,"0"9"-3742,0-5-3609,0 2 423,1 0 0,-1 0 0,1 0 0,0-1 0,0 1 0,4 10 0,-4-15-391,0 0 0,-1 0 0,1 1 0,0-1 0,0 0 0,0 0 0,0 0 0,0 0 0,0 0 0,0 0 0,0 0 0,0 0 0,1 0 0,-1-1 0,0 1 0,1 0 0,-1-1 0,0 1 0,1-1 0,-1 1 0,0-1 0,1 0 0,-1 0 0,1 0 0,-1 1 0,1-1 0,-1 0 0,1-1 0,-1 1 0,1 0 0,-1 0 0,0-1 0,1 1 0,-1-1 0,1 1 0,-1-1 0,0 0 0,3-1 0,7-4-18,-1-2 1,1 1-1,-1-1 0,-1-1 0,1 0 0,-1 0 0,-1 0 0,14-21 0,-27 42 60,1-1 1,0 0 0,1 1-1,0 0 1,1 0-1,0 0 1,1 0 0,0 0-1,2 18 1,-1-29-135,0 0 0,0 0 0,0 0 0,1 0 0,-1 0 0,0 0 0,1 0 0,-1 0 0,1 0 0,-1 0 0,1 0 0,0-1 0,-1 1 0,1 0 0,0 0 0,-1-1 0,1 1 0,0 0 0,0-1 0,0 1 0,0-1 0,0 1 0,0-1 0,0 1 0,0-1 0,0 0 0,0 1 0,0-1 0,0 0 0,0 0 0,0 0 0,0 0 0,0 0-1,0 0 1,0 0 0,0 0 0,0 0 0,0 0 0,0-1 0,0 1 0,0 0 0,0-1 0,0 1 0,0 0 0,0-1 0,0 0 0,4-1 37,0-1-1,0 1 0,-1-1 0,1 0 1,-1 0-1,0-1 0,7-6 1,-1-2-88,-1-1 1,-1-1-1,0 1 1,0-1 0,-2-1-1,0 1 1,0-1 0,5-25-1,-5 9-77,-1 0 0,-1 0 0,-1-43 0,-3 72 122,0 1 0,0 0 1,0-1-1,0 1 0,0 0 0,0-1 1,0 1-1,0 0 0,-1-1 0,1 1 1,-1 0-1,1 0 0,-1-1 0,1 1 1,-1 0-1,-1-2 0,2 3 2,-1 0-1,1-1 0,-1 1 1,1 0-1,-1 0 1,1 0-1,-1 0 0,1 0 1,-1 0-1,1 0 0,-1 0 1,1 1-1,-1-1 1,1 0-1,-1 0 0,1 0 1,0 0-1,-1 1 1,1-1-1,-1 0 0,1 0 1,-1 1-1,1-1 1,0 0-1,-1 1 0,1-1 1,0 0-1,-1 2 1,-25 38 234,19-26-159,1-1 1,1 1 0,0 0 0,0 1 0,2-1 0,0 1 0,1 0 0,0 0 0,1 0 0,1 0 0,1 17 0,-1-31-82,0 0 0,0-1-1,1 1 1,-1-1 0,0 1 0,0 0 0,1-1-1,-1 1 1,0-1 0,1 1 0,-1 0 0,0-1-1,1 1 1,-1-1 0,1 1 0,-1-1 0,1 0-1,-1 1 1,1-1 0,-1 1 0,1-1 0,0 0-1,-1 0 1,1 1 0,-1-1 0,1 0 0,0 0-1,-1 0 1,2 1 0,24-6-375,17-20-2698,-30 15 1076,24-15-2672,-37 25 4684,1 0 0,-1 0-1,0 0 1,1 0-1,-1 0 1,0 0 0,1 0-1,-1 1 1,0-1-1,1 0 1,-1 0-1,0 0 1,1 0 0,-1 0-1,0 1 1,0-1-1,1 0 1,-1 0-1,0 1 1,0-1 0,0 0-1,1 0 1,-1 1-1,0-1 1,0 0 0,0 0-1,0 1 1,1-1-1,-1 0 1,0 1-1,0-1 1,0 0 0,0 1-1,0-1 1,0 0-1,0 1 1,0-1 0,0 0-1,0 1 1,0-1-1,0 1 1,0 20 934,0-16-571,-1 52 2957,1 57-1074,0-114-2274,0 1 0,0 0 0,0-1 1,0 1-1,0 0 0,0-1 0,0 1 0,0 0 0,0-1 0,0 1 0,0 0 0,1-1 0,-1 1 0,0-1 0,0 1 1,1 0-1,-1-1 0,0 1 0,1-1 0,-1 1 0,0 0 0,1-1 0,-1 1 0,1-1 0,-1 0 0,1 1 1,-1-1-1,1 1 0,0-1 0,-1 0 0,1 1 0,-1-1 0,1 0 0,0 0 0,-1 1 0,1-1 0,0 0 0,-1 0 1,1 0-1,0 0 0,-1 0 0,1 0 0,0 0 0,-1 0 0,1 0 0,0 0 0,-1 0 0,1-1 0,0 1 0,0 0 1,2-2-164,-1 1 0,0 0 1,1-1-1,-1 0 0,0 0 1,0 1-1,0-1 0,0-1 1,0 1-1,0 0 1,2-4-1,5-10-2816,-1-1 0,12-35 0,-2-5-5239</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4.674"/>
    </inkml:context>
    <inkml:brush xml:id="br0">
      <inkml:brushProperty name="width" value="0.05" units="cm"/>
      <inkml:brushProperty name="height" value="0.05" units="cm"/>
    </inkml:brush>
  </inkml:definitions>
  <inkml:trace contextRef="#ctx0" brushRef="#br0">293 385 21373,'-10'0'946,"-1"1"1,1 0-1,0 1 1,0 0 0,-13 4-1,10-1-488,0 0 0,0 1 0,-19 12-1,20-10-428,0 1-1,0 0 0,1 1 0,0 0 0,1 1 0,0 0 1,1 0-1,-11 17 0,14-17-29,0 1 1,0 0-1,2 0 0,-1 0 1,-3 17-1,6-20-3,1-1 0,0 0 0,0 1 1,0-1-1,1 0 0,1 1 0,-1-1 0,1 1 0,3 7 0,-4-14 2,0 0-1,1 0 1,-1-1-1,1 1 1,0 0-1,-1-1 1,1 1-1,0 0 1,0-1-1,0 1 1,0-1-1,0 0 1,0 1-1,1-1 1,-1 0-1,0 1 1,1-1-1,-1 0 1,1 0 0,-1 0-1,1 0 1,-1-1-1,1 1 1,0 0-1,0-1 1,-1 1-1,1-1 1,0 1-1,0-1 1,-1 0-1,1 0 1,0 0-1,0 0 1,0 0-1,2-1 1,2 0-4,1-1 0,-1 0 1,0 0-1,0-1 0,0 0 0,-1 0 1,1 0-1,-1-1 0,7-4 1,6-8 45,0 0 0,-1-2 1,-1 0-1,-1 0 1,0-2-1,-2 0 1,0 0-1,-1-1 1,-1-1-1,-1 0 0,-1 0 1,-1-1-1,-1 0 1,6-33-1,-12 50 131,-2 8-154,0 0 0,0-1-1,0 1 1,0 0 0,0 0 0,1-1 0,-1 1-1,1 0 1,-1 3 0,-16 94-48,-3 104 1,20-202 30,-3 27 3,-2 58 15,5-76-16,1 1 0,0 0 0,0-1 0,1 1 0,5 15 0,-7-24-3,1-1 0,-1 1-1,1-1 1,-1 0 0,1 1 0,0-1-1,0 0 1,0 1 0,0-1 0,0 0-1,0 0 1,0 0 0,2 1 0,-3-1-1,1-1 0,0 0 0,0 1 0,-1-1 0,1 0 0,0 0 0,0 0 0,-1 0 0,1 0 0,0 0 0,0 0 0,0 0 0,-1 0 0,1 0 0,0-1 0,0 1 0,-1 0 0,1 0 0,0-1 0,-1 1 0,1 0 0,0-1 0,-1 1 0,1-1 0,0 1 0,-1-1 0,1 1 0,0-1 0,7-9-44,0 0 0,-1 0 0,0 0 0,-1-1 0,0 0 0,0 0 0,5-18 0,9-25-859,-2-1 0,-2 0 0,-2-2 0,-4 1 0,7-102 0,-12-1-1796,3-49-274,-6 199 4716,1 15-879,1 14 140,-4 67 1893,-14 122 1,0-19-1877,14-187-1011,-1 14 38,4 30-1,-3-43-39,0-1-1,1 1 0,-1-1 1,1 0-1,0 1 0,0-1 1,1 0-1,-1 0 0,0 0 1,1 0-1,0 0 0,0 0 1,0 0-1,0-1 0,3 4 1,-3-5-5,0 1 1,1-1-1,-1 0 1,0 0-1,0-1 1,1 1-1,-1 0 1,0-1-1,1 1 1,-1-1-1,5 0 1,32-2 9,-15 0-3,-1 3-16,12 0-71,-33-1-79,0-1 1,0 1 0,-1-1-1,1 1 1,0-1 0,0 0-1,-1 0 1,1 0 0,0 0-1,-1 0 1,1 0 0,-1 0-1,0 0 1,1 0 0,1-3-1,-7 19-4620,-6 10 2788</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45.068"/>
    </inkml:context>
    <inkml:brush xml:id="br0">
      <inkml:brushProperty name="width" value="0.05" units="cm"/>
      <inkml:brushProperty name="height" value="0.05" units="cm"/>
    </inkml:brush>
  </inkml:definitions>
  <inkml:trace contextRef="#ctx0" brushRef="#br0">0 0 20348,'2'0'4865,"30"14"-3800,-15 9-113,2 14-344,1 12-144,-10 21-112,-3 9-16,-7 15-24,-7 8-32,0 1-120,-2-5-64,9-22-56,2-19-16,7-34 16,1-10-48,4-26-368,4-15-888</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303"/>
    </inkml:context>
    <inkml:brush xml:id="br0">
      <inkml:brushProperty name="width" value="0.05" units="cm"/>
      <inkml:brushProperty name="height" value="0.05" units="cm"/>
    </inkml:brush>
  </inkml:definitions>
  <inkml:trace contextRef="#ctx0" brushRef="#br0">7 721 15627,'-4'-10'2692,"2"16"672,2-3-3152,0 0 1,0 0 0,0 0-1,0-1 1,1 1-1,0 0 1,1 4 0,-1-4-195,0-1 0,1 1 1,-1-1-1,1 1 1,0-1-1,-1 0 0,1 1 1,0-1-1,1 0 1,-1 0-1,0-1 0,0 1 1,1 0-1,-1-1 1,1 1-1,0-1 0,2 1 1,0-1-7,-1 0 1,0 0 0,0 0 0,1-1 0,-1 0 0,0 0-1,0 0 1,1-1 0,-1 1 0,7-3 0,2 0-1,-1-2 0,1 0 0,-1-1 0,0 0 1,0 0-1,17-14 0,2-6 59,36-36-1,-48 42 21,2 0 1,0 1-1,2 2 0,38-25 1,-38 31-82,1 0 0,0 2 1,0 0-1,1 2 0,31-5 1,129-8-2,-154 17 1,0 0-6,1-2 0,-1-1 0,40-13 0,87-41 26,-139 52-28,10-2-2,1 0-1,0 2 1,0 1 0,36-3 0,123-1-15,26-4 10,-193 11 8,0-2 0,0 0 1,0-1-1,-1-1 0,25-13 1,97-62 25,-102 56-21,1 3-1,73-32 0,-99 50-11,-1 1 0,1 0 0,0 2 0,0 0 0,0 0 0,0 2 0,0 0 0,1 1 1,-1 0-1,0 2 0,31 5 0,19 12-30,-41-11 34,45 8 0,-62-15 6,1 0 1,0 0-1,0-1 1,-1-1-1,1 1 1,0-1-1,0-1 0,-1 0 1,11-3-1,-3-1 71,-5 2 30,0 0 1,-1 1-1,19-4 1,-26 7-89,1 0 1,-1 0-1,1 0 1,-1 0 0,1 0-1,0 1 1,-1-1 0,1 1-1,-1 0 1,0 0-1,1 1 1,-1-1 0,0 0-1,1 1 1,3 3-1,3 3 2,0 0-1,-1 1 1,0 0 0,-1 1-1,0-1 1,-1 2-1,10 15 1,-12-17-3,0 1 0,0-1 0,-1 1 1,-1 0-1,1 0 0,-2 0 0,1 0 1,-2 1-1,2 14 0,-7 4 229,4-27-8,-4-3 209,-10 4-4054,-11 10 2024,23-12 1434,0 1 0,1 0-1,-1-1 1,1 1 0,0 0 0,-1 0 0,1 0 0,0 0-1,-1 2 1</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0.664"/>
    </inkml:context>
    <inkml:brush xml:id="br0">
      <inkml:brushProperty name="width" value="0.05" units="cm"/>
      <inkml:brushProperty name="height" value="0.05" units="cm"/>
    </inkml:brush>
  </inkml:definitions>
  <inkml:trace contextRef="#ctx0" brushRef="#br0">1 10 11538,'1'-2'11375,"-1"1"-11272,0 1 0,0-1 0,1 1 1,-1 0-1,0-1 0,0 1 0,1 0 0,-1-1 0,0 1 1,0 0-1,1-1 0,-1 1 0,0 0 0,1 0 0,-1-1 1,0 1-1,1 0 0,-1 0 0,1 0 0,-1-1 1,0 1-1,1 0 0,-1 0 0,1 0 0,-1 0 0,0 0 1,1 0-1,-1 0 0,1 0 0,-1 0 0,1 0 0,-1 0 1,2 1-93,0 0 0,0-1 1,-1 1-1,1 0 1,-1 0-1,1 1 1,-1-1-1,0 0 0,1 0 1,-1 1-1,0-1 1,0 1-1,0-1 1,0 1-1,0-1 0,2 4 1,-1 1-2,0-1 0,0 1 0,-1 0 0,1 0 0,0 7 0,-1 11 17,-1 44 0,-1-61-7,-1 28 143,-3 1 0,-10 42 0,14-74-144,0-1 1,0 1-1,1 0 0,-1 0 0,1 0 0,0-1 1,0 1-1,0 0 0,2 7 0,5-11 75,0-2-79,0 0 1,0-1 0,0 0 0,-1 0 0,1 0 0,7-5 0,43-32 25,-29 20-33,-27 19-32,1 0 1,-1 0-1,1 1 1,-1-1 0,1-1-1,-1 1 1,0 0 0,1 0-1,-1 0 1,0-1 0,0 1-1,0 0 1,0-1 0,0 1-1,0-1 1,0 0-1,-1 1 1,1-1 0,-1 1-1,1-1 1,-1 0 0,1 0-1,-1 1 1,0-1 0,0 0-1,0 0 1,0 1 0,0-1-1,0 0 1,-1 0-1,1 1 1,0-1 0,-1 0-1,1 1 1,-1-1 0,-1-2-1,-9-21-1167</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1.784"/>
    </inkml:context>
    <inkml:brush xml:id="br0">
      <inkml:brushProperty name="width" value="0.05" units="cm"/>
      <inkml:brushProperty name="height" value="0.05" units="cm"/>
    </inkml:brush>
  </inkml:definitions>
  <inkml:trace contextRef="#ctx0" brushRef="#br0">4 754 19220,'-1'-10'44,"0"-1"-1,0 1 1,1 0-1,0-1 1,1 1 0,0 0-1,1-1 1,0 1-1,1 0 1,0 0-1,0 0 1,6-10-1,-2 7 42,0 1-1,1 0 0,1 0 0,0 0 1,0 1-1,1 0 0,20-15 0,6 0 76,1 1 0,1 2 0,1 2 1,64-26-1,359-120-170,-275 117 12,-107 31-6,127-48 0,-170 49-1,-26 12 100,1 0 0,0 1-1,0 0 1,0 1 0,1 0 0,-1 1 0,21-2 0,-30 5-20,1 0 0,-1 1 0,0 0 0,1 0 0,-1 0 0,0 0 0,1 0-1,-1 0 1,0 1 0,0 0 0,0-1 0,0 1 0,-1 0 0,1 0 0,0 1 0,-1-1-1,1 1 1,-1-1 0,3 5 0,3 5 96,0 1 0,0 0 0,6 16 1,-6-13-55,44 99 422,15 30-412,-63-137-77,-1 0 0,1 0 0,-1 1 0,-1 0 1,1-1-1,-1 1 0,0 14 0,0 2 314,-4 33 0,0-7-343,2-50-202,0-6-542,-2-19-411</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0:52.128"/>
    </inkml:context>
    <inkml:brush xml:id="br0">
      <inkml:brushProperty name="width" value="0.05" units="cm"/>
      <inkml:brushProperty name="height" value="0.05" units="cm"/>
    </inkml:brush>
  </inkml:definitions>
  <inkml:trace contextRef="#ctx0" brushRef="#br0">0 371 18404,'7'-7'2443,"-3"2"-2256,3-2 225,-1 1 0,1-1 0,0 1 0,15-9 1,-21 14-368,0 0 1,0 1-1,1-1 0,-1 0 1,0 1-1,0-1 1,1 1-1,-1-1 1,0 1-1,1-1 0,-1 1 1,1 0-1,-1 0 1,0 0-1,1 0 0,-1 0 1,1 0-1,-1 0 1,0 0-1,1 1 1,-1-1-1,0 0 0,1 1 1,-1-1-1,0 1 1,1 0-1,-1-1 1,0 1-1,0 0 0,0 0 1,0 0-1,0 0 1,0 0-1,0 0 0,0 0 1,0 0-1,0 0 1,0 0-1,-1 0 1,1 1-1,0-1 0,-1 0 1,1 1-1,-1 1 1,5 10 91,-1 1 0,0 0-1,-1 0 1,1 22 0,1 63 48,-4-57-110,0 2-31,-1-11 11,10 65-1,-10-97-44,0 0-1,0 0 0,0 0 1,0 0-1,1 0 1,-1 1-1,0-1 0,1 0 1,-1 0-1,1 0 1,-1 0-1,1 0 0,0 0 1,-1-1-1,1 1 1,1 1-1,-1-1-1,-1-1-1,0 0 1,1 0-1,-1 0 1,1 0 0,-1 0-1,1 0 1,-1 0-1,1-1 1,-1 1 0,0 0-1,1 0 1,-1 0 0,1 0-1,-1 0 1,1-1-1,-1 1 1,0 0 0,1 0-1,-1-1 1,0 1-1,1 0 1,-1-1 0,0 1-1,1 0 1,-1-1-1,0 1 1,1-1 0,4-6 87,-1-1 0,1 1 1,4-15-1,82-212 676,-27 63-570,-53 143-185,11-28-7,2 1 0,37-60 0,-57 108-115,1 0 0,0 0 0,10-11 0,-13 16-37,0 1 0,0-1 0,0 1 0,0 0 0,1 0 0,-1 0 0,0 0 0,0 0 0,5-1 0,-7 2 142</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4.879"/>
    </inkml:context>
    <inkml:brush xml:id="br0">
      <inkml:brushProperty name="width" value="0.05" units="cm"/>
      <inkml:brushProperty name="height" value="0.05" units="cm"/>
    </inkml:brush>
  </inkml:definitions>
  <inkml:trace contextRef="#ctx0" brushRef="#br0">257 398 19684,'-26'-5'2667,"11"1"-1640,-1 1 1,0 0 0,0 2 0,-30-1-1,41 3-979,1-1-1,-1 1 1,1 0-1,0 0 0,-1 0 1,1 1-1,0 0 1,0 0-1,0 0 0,0 0 1,0 0-1,0 1 0,1-1 1,-1 1-1,1 0 1,0 1-1,0-1 0,0 0 1,0 1-1,1 0 1,-1-1-1,-2 7 0,-2 5-39,2 1 0,-1 0-1,2 0 1,0 0-1,1 1 1,1-1-1,0 1 1,1-1-1,1 1 1,0 0 0,2 0-1,0-1 1,0 1-1,8 21 1,-9-33-9,1-1 1,-1 1-1,1-1 1,0 1-1,1-1 1,-1 0-1,1 0 1,0 0-1,0 0 1,5 4-1,-7-7 1,1 1 1,0-1-1,0 0 0,-1 0 0,1 0 1,0 0-1,0 0 0,0-1 1,0 1-1,0-1 0,1 1 0,-1-1 1,0 0-1,0 0 0,0 0 1,0 0-1,0 0 0,0 0 0,1 0 1,-1-1-1,0 1 0,0-1 1,0 0-1,3-1 0,0 0 2,0 0-1,0-1 0,-1 0 1,1 0-1,-1 0 1,1-1-1,-1 1 0,0-1 1,5-6-1,27-43 14,-16 16 77,-1-1 0,-3 0-1,-1-1 1,-1-1 0,-3 0-1,-1-1 1,-2 0 0,-2 0-1,-2-1 1,-1-79 0,-4 103-21,-1 0 0,0 0 0,-1 1 0,-1-1 0,-9-24 0,12 41-58,0-1-1,1 0 0,-1 0 0,0 0 1,0 1-1,0-1 0,0 0 0,0 1 0,0-1 1,-1 1-1,1-1 0,-3-1 0,3 3-9,1 0-1,-1-1 1,1 1 0,0 0-1,-1 0 1,1 0-1,-1 0 1,1 0-1,-1 0 1,1 0 0,0 0-1,-1 0 1,1 0-1,-1 1 1,1-1-1,-1 0 1,1 0-1,0 0 1,-1 0 0,1 1-1,0-1 1,-1 0-1,1 0 1,0 1-1,-1-1 1,1 0-1,0 1 1,-1-1 0,1 0-1,0 1 1,0-1-1,-1 0 1,1 1-1,-3 5 2,1-1-1,0 0 0,0 1 1,0-1-1,1 1 0,-2 8 1,-3 39 1,3 0 0,2 1 0,2-1 0,13 91 0,-10-122 7,2 0 1,0 0-1,1 0 0,15 31 1,48 75-1269,-53-99 366,-17-29 871,0 0-12,0 1 0,0-1 0,1 1 0,-1-1 0,0 1 1,0-1-1,0 0 0,1 1 0,-1-1 0,0 1 0,0-1 1,1 0-1,-1 1 0,0-1 0,1 0 0,-1 1 0,0-1 0,1 0 1,-1 0-1,1 1 0,-1-1 0,0 0 0,1 0 0,-1 0 0,1 0 1,-1 1-1,1-1 0,-1 0 0,0 0 0,1 0 0,-1 0 0,1 0 1,-1 0-1,1 0 0,0 0 0,2-3-151,0-1-1,0 1 1,0 0 0,0-1 0,0 0-1,-1 1 1,1-1 0,-1 0-1,2-6 1,105-233-4247,-104 232 4664,0 0 0,-1 0-1,-1 0 1,5-22 0,-8 32-192,0 1 0,0 0 0,0-1 1,0 1-1,0 0 0,0-1 1,-1 1-1,1 0 0,0-1 1,0 1-1,0 0 0,0-1 1,0 1-1,-1 0 0,1-1 1,0 1-1,0 0 0,0 0 0,-1-1 1,1 1-1,0 0 0,-1 0 1,1-1-1,0 1 0,0 0 1,-1 0-1,1 0 0,0 0 1,-1-1-1,1 1 0,0 0 0,-1 0 1,1 0-1,0 0 0,-1 0 1,1 0-1,0 0 0,-1 0 1,1 0-1,0 0 0,-1 0 1,1 0-1,-1 0 0,1 0 1,0 1-1,-1-1 0,1 0 0,0 0 1,0 0-1,-1 0 0,1 1 1,0-1-1,-1 0 0,-2 1 134,0 0-73,0 0 1,0 0-1,1 0 0,-1 1 1,0-1-1,1 1 0,-1-1 0,1 1 1,0 0-1,-1 0 0,1 0 1,0 1-1,0-1 0,0 0 1,1 1-1,-1-1 0,0 1 1,1-1-1,0 1 0,0 0 1,0 0-1,-2 5 0,0 6-48,0-1-1,1 1 1,0 23-1,1-28 18,1 3-55,-2 9 16,3 32 0,-1-49-32,0 1 0,1-1 1,0 0-1,-1 0 0,1 0 0,1 0 0,-1 0 0,0 0 1,1-1-1,0 1 0,0 0 0,0-1 0,0 1 0,5 4 1,-6-7 0,0-1 1,-1 1-1,1-1 1,0 1-1,0-1 1,0 1-1,0-1 1,0 0-1,0 1 1,0-1-1,-1 0 1,1 0-1,0 0 1,0 0-1,0 0 1,0 0-1,0 0 1,0 0 0,0 0-1,0 0 1,0 0-1,0-1 1,0 1-1,0 0 1,0-1-1,0 1 1,-1 0-1,1-1 1,0 1-1,0-1 1,0 0-1,-1 1 1,1-1-1,0 1 1,-1-1 0,1 0-1,0 0 1,0-1-1,3-3 48,1-1 0,-1 0 1,-1 0-1,5-9 0,4-16 155,-1 0 1,-2-1-1,-1 0 0,-1 0 1,-2-1-1,-1 0 1,-1-44-1,-3 47-121,7 131-370,-1-30-726,-3-28-413,1-9 1116</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297"/>
    </inkml:context>
    <inkml:brush xml:id="br0">
      <inkml:brushProperty name="width" value="0.05" units="cm"/>
      <inkml:brushProperty name="height" value="0.05" units="cm"/>
    </inkml:brush>
  </inkml:definitions>
  <inkml:trace contextRef="#ctx0" brushRef="#br0">6 1 12195,'-1'6'3176,"-3"96"2435,8 6-3670,17 109-1005,-18-187-399,36 193 187,-13-93-557,-22-99-135,-2-19 16,-2-10 24,0-4 48,-3-274 311,6 205-404,24-132 0,-20 170-15,2 0 0,13-32-1,-16 50-7,0 1-1,1 0 1,1 0 0,0 0-1,1 1 1,14-16-1,-18 24-6,0 1-1,0 0 1,0 0 0,1 0-1,-1 0 1,1 1-1,0 0 1,0 0 0,10-3-1,-11 5 2,-1 0-1,0 0 1,0 0 0,1 0-1,-1 1 1,0 0 0,1 0-1,-1 0 1,0 0-1,1 1 1,-1 0 0,0-1-1,0 2 1,1-1 0,4 2-1,-8-2 5,0-1 0,0 1 0,0-1 0,0 1 0,0 0 0,-1-1 0,1 1 0,0 0 0,0 0 0,0 0 0,-1-1 0,1 1 0,0 0 0,-1 0 0,1 0 0,-1 0 0,1 0 0,-1 0 0,1 0 0,-1 1 0,0-1 0,1 0 0,-1 2 0,0 0 33,0-1-1,-1 1 1,1-1-1,-1 1 1,1-1 0,-1 1-1,0-1 1,0 0-1,0 1 1,-2 2-1,-4 5 214,0 0-1,0 0 1,-13 12-1,-3 2 199,-28 22 0,42-39-434,-1 1 0,0-2 1,0 1-1,-1-2 0,0 1 0,-16 5 0,6-8-425,20-3 358,1 0-1,-1 0 1,1 0 0,-1 0-1,1-1 1,0 1-1,-1 0 1,1 0-1,-1 0 1,1-1 0,0 1-1,-1 0 1,1-1-1,-1 1 1,1 0 0,0-1-1,0 1 1,-1-1-1,1 1 1,0 0 0,0-1-1,-1 1 1,1-1-1,0 1 1,0-1-1,0 1 1,0-1 0,0 1-1,-1-1 1,1 1-1,0-1 1,0 1 0,0 0-1,0-1 1,1 1-1,-1-1 1,0 1 0,0-1-1,0 1 1,0-1-1,1 0 1,6-19-2723</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5.714"/>
    </inkml:context>
    <inkml:brush xml:id="br0">
      <inkml:brushProperty name="width" value="0.05" units="cm"/>
      <inkml:brushProperty name="height" value="0.05" units="cm"/>
    </inkml:brush>
  </inkml:definitions>
  <inkml:trace contextRef="#ctx0" brushRef="#br0">22 16 14051,'-15'49'8456,"8"3"-5298,8 53-3619,1-60 1173,-2-41-707,13 302 326,-7-239-208,4-1 1,27 102 0,-27-132-13,-10-32 30,-5-24-9,-14-61-62,3-1 0,4 0 0,4-1 0,3 0 0,7-105 0,0 161-76,1 1 0,2-1-1,0 1 1,17-48 0,-18 65 1,0 0 1,1 0-1,0 0 1,0 1 0,1 0-1,0 0 1,8-8-1,-9 11 1,0 1 0,0 0-1,0 0 1,1 1-1,-1 0 1,1 0 0,0 0-1,-1 0 1,1 1-1,1 0 1,-1 0 0,8-1-1,-12 3 3,0-1 0,0 1 0,0-1-1,1 1 1,-1 0 0,0 0 0,1 0 0,-1 0 0,0 1-1,0-1 1,1 0 0,-1 1 0,0 0 0,0 0 0,0-1-1,0 1 1,0 0 0,0 0 0,0 1 0,0-1 0,3 3-1,-4-2 4,1 1 0,-1-1 0,1 1 0,-1-1 0,0 1 0,0-1 0,0 1 0,0 0 0,0 0 0,-1-1 0,1 1 0,-1 0 0,0 0 0,0 5 0,-1 6 62,-1-1 1,0 1 0,-1-1 0,-1 0 0,-9 25 0,-3-3 194,-24 41 0,31-61-238,-1-1 0,0 0 0,-1-1 1,0 0-1,-14 13 0,13-19-356,12-7 298,0 0-1,0 1 1,-1-1-1,1 0 1,0 0-1,0 0 0,0 0 1,-1 0-1,1 0 1,0 0-1,0 0 1,-1 0-1,1 0 0,0 0 1,0 0-1,0 0 1,-1 0-1,1 0 1,0 0-1,0 0 0,-1 0 1,1 0-1,0-1 1,0 1-1,0 0 1,-1 0-1,1 0 0,0 0 1,0 0-1,0 0 1,0-1-1,0 1 1,-1 0-1,1 0 0,0 0 1,0-1-1,0 1 1,0 0-1,0 0 0,0 0 1,0-1-1,-1 1 1,1 0-1,0 0 1,0 0-1,0-1 0,0 1 1,2-22-3692</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6.882"/>
    </inkml:context>
    <inkml:brush xml:id="br0">
      <inkml:brushProperty name="width" value="0.05" units="cm"/>
      <inkml:brushProperty name="height" value="0.05" units="cm"/>
    </inkml:brush>
  </inkml:definitions>
  <inkml:trace contextRef="#ctx0" brushRef="#br0">1 931 21845,'0'14'435,"-1"4"519,5 33 0,-4-47-880,1 0 0,-1-1 1,1 1-1,0 0 0,1-1 1,-1 1-1,1-1 0,-1 1 1,1-1-1,0 0 0,0 0 1,0 0-1,1 0 0,4 5 1,-6-7-63,1 0 0,-1 0 1,0-1-1,1 1 0,-1 0 1,0-1-1,1 1 0,-1-1 1,1 0-1,-1 1 1,1-1-1,-1 0 0,1 0 1,-1 0-1,1 0 0,-1 0 1,0 0-1,1 0 0,-1-1 1,1 1-1,-1 0 0,1-1 1,-1 1-1,0-1 0,1 0 1,-1 1-1,0-1 0,2-1 1,3-2 38,-1-1 0,1 1 0,-1-1 0,6-8 0,5-6 135,0-1 0,-2 0 0,-1-1 0,17-36 1,-23 43-58,-1-1 1,-1 0-1,0-1 1,-1 1-1,0-1 1,-1 0 0,-1 0-1,0-17 1,-2 27-56,-1 0 1,0 0 0,0 0-1,0 0 1,-1 0 0,1 0-1,-1 1 1,-1-1 0,-2-6-1,4 10-55,0 1 0,0-1 0,0 1 0,0-1 0,0 1 0,0-1 0,-1 1 0,1 0 0,0 0 0,-1-1 0,1 1 0,-1 0 0,1 0 0,-1 0 0,1 1 0,-1-1 0,0 0 0,0 1 0,1-1-1,-1 1 1,0-1 0,0 1 0,0 0 0,1 0 0,-1 0 0,0 0 0,0 0 0,0 0 0,1 0 0,-1 1 0,0-1 0,-3 2 0,1-1-13,1 1-1,0 0 1,0 0 0,0 0-1,0 1 1,0-1 0,0 1 0,0 0-1,1 0 1,-1-1 0,1 2-1,0-1 1,0 0 0,0 0 0,-2 7-1,-2 5-8,0 1 1,-4 19-1,7-26 4,-10 43 6,2 0 0,2 1 1,3 0-1,0 74 0,6-114-7,0-1 1,1 1-1,0-1 1,1 0-1,1 1 1,0-1-1,9 23 1,-11-33-2,-1 0 0,1 0-1,0-1 1,0 1 0,0 0 0,0 0 0,0-1 0,1 1-1,-1 0 1,0-1 0,1 1 0,-1-1 0,1 0 0,0 0-1,-1 1 1,1-1 0,0 0 0,0 0 0,0 0 0,0-1-1,0 1 1,0 0 0,0-1 0,0 0 0,0 1 0,0-1-1,0 0 1,0 0 0,0 0 0,0 0 0,0 0 0,0 0-1,0-1 1,0 1 0,0-1 0,0 1 0,0-1 0,0 0 0,0 0-1,-1 0 1,4-2 0,8-5-1,-1 0 0,0-2 0,-1 1 0,18-19-1,-27 25 4,22-24 4,-1-1 0,-1-1 0,-1-1-1,-2-1 1,-1 0 0,-2-2 0,-1 0-1,-1 0 1,-2-2 0,12-55 0,-9 14 6,-4 0 1,-3-1 0,-3-151 0,-6 211-12,2 9 2,-1 0 0,0 0 1,-1 0-1,0 0 0,0 0 0,0 0 0,-1 0 1,-1 1-1,1-1 0,-4-7 0,5 15-2,1-1 0,0 1-1,0 0 1,0-1 0,-1 1-1,1 0 1,0-1 0,0 1-1,0 0 1,-1 0 0,1-1-1,0 1 1,-1 0 0,1 0-1,0-1 1,-1 1 0,1 0-1,0 0 1,-1 0 0,1 0-1,0 0 1,-1-1 0,1 1-1,0 0 1,-1 0 0,1 0-1,-1 0 1,1 0 0,0 0-1,-1 0 1,1 0 0,-1 0-1,1 0 1,0 1 0,-1-1 0,1 0-1,0 0 1,-1 0 0,1 0-1,0 1 1,-1-1 0,1 0-1,0 0 1,-1 0 0,1 1-1,0-1 1,0 0 0,-1 1-1,1-1 1,0 0 0,0 1-1,0-1 1,-1 0 0,1 1-1,0-1 1,-11 26-58,4 4 10,2 1 1,-3 54-1,6 69 11,2-140 35,8 191 21,-4-163-14,2 1-1,20 71 1,-24-106-7,0-1 0,1 1 0,0-1 0,1 0 0,-1 0 0,1 0 0,0-1 0,1 1 0,9 9 0,-13-15 1,0 1 1,1-1-1,0 0 0,-1 0 0,1 0 0,0 0 1,-1-1-1,1 1 0,0 0 0,0-1 0,-1 1 1,1-1-1,0 1 0,0-1 0,0 0 1,0 0-1,2 0 0,-1-1 1,0 1 0,0-1 0,0 0 1,0 0-1,-1-1 0,1 1 0,0 0 0,-1-1 0,1 0 0,-1 1 1,1-1-1,-1 0 0,4-5 0,5-5 8,-1-1 1,0 0-1,-1 0 0,-1-1 0,0 0 1,7-18-1,30-95 85,-27 63-7,-4 0 0,-2-1 1,-3 0-1,0-75 1,-9 17 47,-20-152 0,21 266-178,1 8 27,2 5-6,-1 6 5,-1 1 0,-1-1 0,0 0 0,-1 14 0,1 1 4,5 122-10,8 124 41,-8-217-6,2 1 1,30 101 0,-25-118-3,-12-36 6,-2-9 10,-13-46 38,-24-61 0,18 59-58,-13-60 0,66 176-148,-17-25 127,2-2 0,35 50-1,-50-80 18,0 0-1,0 0 1,1-1 0,-1 1-1,1-1 1,0 0-1,0 0 1,1 0 0,-1 0-1,1-1 1,-1 0-1,1 0 1,0 0 0,-1 0-1,1-1 1,0 0 0,6 1-1,-5-2 0,1 0-1,0 0 1,-1 0-1,1-1 1,-1 0 0,1-1-1,-1 1 1,0-1-1,0-1 1,0 1-1,0-1 1,10-6-1,-8 4 4,0-1 0,0 0 0,-1 0-1,0 0 1,0-1 0,0-1-1,-1 1 1,0-1 0,-1 0 0,0 0-1,0 0 1,0-1 0,-1 0 0,4-14-1,-4 9 7,-1 0-1,0 0 1,-1 0 0,0 0-1,-1 0 1,-1-1-1,0 1 1,-1 0 0,-4-19-1,-2 5 3,7 28-12,0 0 1,0 0-1,0 0 1,0 1 0,0-1-1,0 0 1,0 0-1,0 0 1,0 0-1,0 0 1,-1 0 0,1 0-1,0 0 1,0 0-1,0 0 1,0 0 0,0 0-1,0 0 1,0 0-1,-1 0 1,1 0-1,0 0 1,0 0 0,0 0-1,0 0 1,0 0-1,0 0 1,0 0-1,-1 0 1,1 0 0,0 0-1,0 0 1,0 0-1,0 0 1,0 0-1,0 0 1,0 0 0,0 0-1,-1 0 1,1 0-1,0-1 1,0 1-1,0 0 1,0 0 0,0 0-1,0 0 1,0 0-1,0 0 1,0 0-1,-4 6-8,1 1 0,0-1-1,0 1 1,1 0 0,0 0-1,0 1 1,1-1 0,0 0-1,-1 15 1,2 1-2,5 47 1,-4-62 9,0 1 0,1-1 1,0 0-1,0 0 1,1 0-1,5 12 0,-7-18 0,1 0-1,-1 0 1,0 0-1,1 0 1,-1 0 0,1 0-1,-1 0 1,1-1-1,0 1 1,0-1-1,0 1 1,0-1-1,0 0 1,0 0-1,0 1 1,0-1-1,0-1 1,0 1 0,1 0-1,-1-1 1,0 1-1,1-1 1,-1 1-1,0-1 1,1 0-1,-1 0 1,4-1-1,8-2 2,0-1-1,0 0 0,-1-2 0,0 1 0,0-1 1,15-10-1,8-3 8,-4 2-1,1 1-1,1 3 1,0 0 0,40-8 0,-59 19 12,-15 2-18,0 0 0,0 0 0,0 0 1,0 0-1,0 0 0,1 0 0,-1 0 0,0 0 0,0 0 0,0 0 0,0 0 0,0 0 1,0 0-1,0 0 0,0 0 0,0 0 0,0 0 0,0 0 0,0 0 0,0 0 1,0 0-1,0 1 0,0-1 0,0 0 0,1 0 0,-1 0 0,0 0 0,0 0 0,0 0 1,0 0-1,0 0 0,0 0 0,0 0 0,0 0 0,0 0 0,0 0 0,0 0 1,0 0-1,0 0 0,0 0 0,0 1 0,0-1 0,0 0 0,0 0 0,0 0 0,0 0 1,0 0-1,0 0 0,0 0 0,0 0 0,0 0 0,0 0 0,0 0 0,0 0 1,0 0-1,0 0 0,0 0 0,0 0 0,0 1 0,0-1 0,-1 0 0,1 0 0,0 0 1,0 0-1,0 0 0,0 0 0,0 0 0,0 0 0,-11 7 9,11-7-5,-5 1 9,0 0-1,0 0 1,0 0 0,0 0 0,0-1 0,-1 0 0,1 0 0,0-1 0,0 1-1,0-1 1,0 0 0,0-1 0,1 1 0,-1-1 0,0 0 0,1 0-1,-1 0 1,1-1 0,-6-3 0,3 1 9,0 1 0,1-2 0,-1 1 0,1-1 0,0 0 0,0 0 0,1 0 0,0-1 0,0 0 0,-7-13 0,11 18-22,0 0 0,1 0 0,-1 0 0,0-1 0,1 1 0,-1 0 0,1 0 0,0-1 0,0 1 0,0 0 0,0 0 0,0-1 0,0 1 0,1 0 0,-1-1 0,1 1 0,-1 0 0,1 0 0,0 0 0,0 0 0,0 0 0,0 0 0,0 0 0,1 0 0,-1 0 0,1 0 0,-1 0 0,3-1 0,4-4-119,0 1 0,1 0-1,0 0 1,18-9 0,-5 4-431,24-17-1205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0.504"/>
    </inkml:context>
    <inkml:brush xml:id="br0">
      <inkml:brushProperty name="width" value="0.025" units="cm"/>
      <inkml:brushProperty name="height" value="0.025" units="cm"/>
    </inkml:brush>
  </inkml:definitions>
  <inkml:trace contextRef="#ctx0" brushRef="#br0">232 10 16239,'0'0'6107,"-12"-2"-4142,-39-6-876,46 8-905,-1 0 1,1 0-1,-1 1 0,1 0 0,-1 0 1,1 0-1,0 1 0,-1-1 0,1 1 1,0 0-1,0 1 0,0-1 0,1 1 1,-1 0-1,1 1 0,-1-1 0,1 1 1,-5 4-1,2 0 58,-1 0-1,1 0 1,1 1 0,-1 0-1,1 0 1,1 1 0,-7 15 0,10-19-219,0-1 1,0 1 0,1-1 0,0 1 0,0 0 0,0-1 0,1 1 0,-1 0 0,1 0-1,1 0 1,-1-1 0,1 1 0,0 0 0,1 0 0,-1-1 0,1 1 0,0-1 0,6 10 0,-6-11-8,1-1 0,-1 1 1,1-1-1,0 1 1,1-1-1,-1 0 1,1-1-1,-1 1 0,1 0 1,0-1-1,0 0 1,0 0-1,0 0 1,0 0-1,0-1 0,0 0 1,1 0-1,-1 0 1,1 0-1,-1-1 1,0 1-1,1-1 0,-1 0 1,8-1-1,-8-1 16,0 0 0,0 0-1,0 0 1,0 0 0,-1 0 0,1-1-1,-1 0 1,0 1 0,0-1-1,0 0 1,0-1 0,0 1-1,-1 0 1,1-1 0,-1 0-1,0 0 1,0 1 0,0-1 0,-1 0-1,1 0 1,-1-1 0,0 1-1,0 0 1,0 0 0,-1-1-1,0 1 1,0 0 0,0-1 0,0 1-1,0 0 1,-2-5 0,1 8-31,0 1 0,0-1 0,0 0 0,0 1 0,0-1 1,0 0-1,-1 1 0,1 0 0,0-1 0,0 1 0,0 0 1,-1-1-1,1 1 0,0 0 0,0 0 0,-1 0 0,1 0 1,0 0-1,0 0 0,-1 1 0,1-1 0,0 0 0,0 1 0,-1-1 1,1 1-1,0-1 0,0 1 0,0-1 0,0 1 0,0 0 1,0 0-1,0-1 0,0 1 0,0 0 0,0 0 0,0 0 1,1 0-1,-1 0 0,0 0 0,1 0 0,-1 0 0,1 0 1,-1 1-1,1-1 0,-1 2 0,4-2-1,-1 0 0,1 0 0,0-1 0,0 1 0,0 0 0,0-1 0,0 0 0,-1 0 0,1 0 0,0 0 0,6-1 0,-3 1 0,9-1-171,0 0-1,0-1 1,0-1-1,16-5 1,-1 1 24,-30 7 143,1 0-1,-1 0 1,0 0-1,0 0 0,0 0 1,1-1-1,-1 1 1,0 0-1,0 0 0,0 0 1,1 0-1,-1 0 1,0 1-1,0-1 0,1 0 1,-1 0-1,0 0 0,0 0 1,0 0-1,1 0 1,-1 0-1,0 0 0,0 0 1,0 0-1,1 1 1,-1-1-1,0 0 0,0 0 1,0 0-1,0 0 1,0 1-1,1-1 0,-1 0 1,0 0-1,0 0 1,0 1-1,0-1 0,0 0 1,0 0-1,0 0 1,0 1-1,0-1 0,0 0 1,0 0-1,0 1 1,0-1-1,0 0 0,0 0 1,-4 18-11,-16 24 313,17-37-211,-7 14-8,5-11-96,0 0-1,1 0 1,0 1 0,0-1-1,1 1 1,0 0-1,1 0 1,0 0-1,0 1 1,0 18-1,7-12-2621,8-8-3733,7-6-4080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2.315"/>
    </inkml:context>
    <inkml:brush xml:id="br0">
      <inkml:brushProperty name="width" value="0.025" units="cm"/>
      <inkml:brushProperty name="height" value="0.025" units="cm"/>
    </inkml:brush>
  </inkml:definitions>
  <inkml:trace contextRef="#ctx0" brushRef="#br0">147 0 15086,'-2'15'4559,"-3"21"-2933,-17 150 5085,20-153-5984,3 59 0,12-32-717,-12-56-81,0-1 0,0 1 1,1-1-1,-1 0 0,1 1 0,-1-1 0,1 0 1,0 0-1,1 0 0,-1 0 0,0-1 1,1 1-1,-1-1 0,5 4 0,-6-5-281,-1-4 262,-1 0 0,1 1 0,-1-1 0,0 0 0,0 1 0,0-1 0,0 1 0,-1 0 0,1-1 0,-1 1 0,1 0 0,-1 0 0,0 0 0,0 0 0,-2-2 1,-38-30-807,28 23 311,-71-53-392,136 55 4570,-26 4-3569,0 0 1,0-2 0,0-1-1,-1-1 1,0-1 0,-1-1-1,27-17 1,-31 6-3350,-18 21 2978,-1 0 1,0 0-1,1 1 1,-1-1-1,0 0 0,0 0 1,0 0-1,0 0 1,0 1-1,0-1 1,0 0-1,0 0 1,0 0-1,0 0 0,0 1 1,-1-1-1,1 0 1,0 0-1,-1 0 1,1 1-1,0-1 1,-1-1-1,-14-11-10388</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266"/>
    </inkml:context>
    <inkml:brush xml:id="br0">
      <inkml:brushProperty name="width" value="0.05" units="cm"/>
      <inkml:brushProperty name="height" value="0.05" units="cm"/>
    </inkml:brush>
  </inkml:definitions>
  <inkml:trace contextRef="#ctx0" brushRef="#br0">0 18 20612,'4'-10'1521,"1"3"1951,5 23-2631,1 15-297,6 25-416,3 7-64,4 13-40,8 1 0,-3 0 8,3-2 64,-1-8-656,-4-4-601,-6-18-2583</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485"/>
    </inkml:context>
    <inkml:brush xml:id="br0">
      <inkml:brushProperty name="width" value="0.05" units="cm"/>
      <inkml:brushProperty name="height" value="0.05" units="cm"/>
    </inkml:brush>
  </inkml:definitions>
  <inkml:trace contextRef="#ctx0" brushRef="#br0">6 354 19132,'-5'7'3745,"20"0"-3041,13-14-200,8-5-32,23-9-24,4-7-160,19-5 104,3-2-31,-8-4-129,-6 6 80,-20 3-272,-7-3 24,-19 3-408,-8-2-481,-19-3-327</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7.673"/>
    </inkml:context>
    <inkml:brush xml:id="br0">
      <inkml:brushProperty name="width" value="0.05" units="cm"/>
      <inkml:brushProperty name="height" value="0.05" units="cm"/>
    </inkml:brush>
  </inkml:definitions>
  <inkml:trace contextRef="#ctx0" brushRef="#br0">76 232 12299,'-31'14'2928,"6"0"2665,6-4-1600,40-15-3521,14-14-128,23-13-47,12-5-1,14-5-104,7 6-88,-2 2 152,-6 1-592,-19 1 472</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018"/>
    </inkml:context>
    <inkml:brush xml:id="br0">
      <inkml:brushProperty name="width" value="0.05" units="cm"/>
      <inkml:brushProperty name="height" value="0.05" units="cm"/>
    </inkml:brush>
  </inkml:definitions>
  <inkml:trace contextRef="#ctx0" brushRef="#br0">0 0 19260,'35'141'2844,"-24"-90"-2149,2 0 0,3-1-1,27 62 1,-39-103-673,1 0 1,0 0-1,1-1 1,0 1-1,0-1 1,8 7-1,-13-13-7,1-1-1,0 1 1,0 0 0,0-1-1,0 1 1,0-1 0,0 0-1,1 1 1,-1-1 0,0 0-1,1 0 1,-1-1 0,0 1-1,1 0 1,-1-1 0,1 0-1,0 1 1,-1-1 0,1 0-1,-1 0 1,1-1 0,-1 1-1,1 0 1,-1-1 0,1 0-1,-1 1 1,0-1 0,5-2-1,0-2 80,0 1 0,-1-1 0,0 0-1,0 0 1,-1-1 0,1 0 0,-1 0-1,6-8 1,34-61 630,-17 25-440,-12 28-219,-16 22-65,1 0 0,-1 0-1,0 0 1,0 0 0,0 0 0,0-1 0,0 1-1,0 0 1,0 0 0,0 0 0,0 0 0,0 0-1,0 0 1,1 0 0,-1 0 0,0 0 0,0 0-1,0 0 1,0 0 0,0 0 0,0 0 0,0 0-1,0 0 1,0 0 0,0 0 0,1 0 0,-1 0-1,0 0 1,0 0 0,0 1 0,0-1 0,0 0-1,0 0 1,0 0 0,0 0 0,0 0 0,0 0-1,0 0 1,0 0 0,0 0 0,0 0 0,0 0-1,1 0 1,-1 0 0,0 0 0,0 1 0,0-1-1,0 0 1,0 0 0,0 0 0,0 0 0,0 0-1,0 0 1,0 0 0,0 0 0,0 0 0,0 0-1,0 1 1,0-1 0,0 0 0,0 0 0,0 0-1,0 0 1,0 0 0,-1 0 0,2 3 1,4 5 4,-1 0-1,0 1 1,0-1 0,-1 1 0,0 0 0,0 0-1,-1 0 1,0 1 0,1 16 0,-3-17 1,1 1-1,1 0 1,0 0 0,0 0-1,1-1 1,0 0 0,1 1-1,0-1 1,0 0 0,8 10 0,-12-18-7,1-1 1,-1 1 0,1-1 0,0 1 0,-1-1 0,1 1-1,0-1 1,-1 1 0,1-1 0,0 1 0,0-1 0,0 0-1,-1 1 1,1-1 0,0 0 0,0 0 0,0 0 0,0 0-1,0 0 1,-1 0 0,1 0 0,0 0 0,0 0 0,0 0 0,0 0-1,0 0 1,-1-1 0,1 1 0,0 0 0,0-1 0,0 1-1,-1-1 1,1 1 0,0-1 0,-1 1 0,1-1 0,0 1-1,0-2 1,3-2 0,1 0 0,-1 0 0,0-1 0,5-7 0,65-115 29,-55 93-484,-10 18-900</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8.530"/>
    </inkml:context>
    <inkml:brush xml:id="br0">
      <inkml:brushProperty name="width" value="0.05" units="cm"/>
      <inkml:brushProperty name="height" value="0.05" units="cm"/>
    </inkml:brush>
  </inkml:definitions>
  <inkml:trace contextRef="#ctx0" brushRef="#br0">0 167 17948,'58'297'5639,"24"175"-3056,-79-428-1878,-2-41-348,-4-9 82,-4-13-155,1 0-1,-5-26 1,-1-23-239,3 0 0,3 0 0,4-1 0,2 1 0,3-1 0,21-121 0,-17 156-45,2 0 1,18-47 0,-22 70-2,0-1 1,0 2-1,1-1 1,1 0 0,0 1-1,0 0 1,1 1-1,0 0 1,1 0 0,13-11-1,-18 18-3,0-1 1,0 0-1,0 1 0,1 0 0,-1 0 1,1 0-1,-1 1 0,1-1 1,0 1-1,-1 0 0,1 0 0,0 1 1,0 0-1,0-1 0,0 2 0,0-1 1,-1 0-1,1 1 0,9 3 1,-10-3-1,-1 0 1,1 1 0,0 0 0,-1 0 0,0 0 0,1 1 0,-1-1 0,0 1 0,0-1 0,-1 1-1,1 0 1,0 0 0,-1 0 0,0 0 0,0 1 0,0-1 0,0 1 0,0-1 0,-1 1 0,1 0 0,-1 0-1,0-1 1,0 1 0,0 5 0,0 4 26,-1 0 0,0 0 0,-1 0 0,0 0 1,-1 0-1,-1 0 0,0-1 0,0 1 0,-1-1 0,-1 0 0,-12 23 0,10-22 43,-1 1-1,-1-1 0,0-1 1,-1 0-1,0 0 0,-1-1 1,0 0-1,-1-1 1,-19 14-1,25-21-44,0 0-1,0 0 1,0 0-1,0-1 1,-11 3 0,15-4-38,1-1-1,-1 0 1,0 0 0,1 1 0,-1-1 0,0-1 0,1 1 0,-1 0-1,0 0 1,1 0 0,-1-1 0,-1 0 0,2 1-25,0-1 1,0 1 0,1-1 0,-1 0-1,0 1 1,1-1 0,-1 1-1,1-1 1,-1 0 0,0 1-1,1-1 1,0 0 0,-1 0-1,1 0 1,-1 1 0,1-1-1,0 0 1,0 0 0,-1 0-1,1 0 1,0 0 0,0 1-1,0-1 1,0-1 0,5-25-1137,7-9 2289</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09.309"/>
    </inkml:context>
    <inkml:brush xml:id="br0">
      <inkml:brushProperty name="width" value="0.05" units="cm"/>
      <inkml:brushProperty name="height" value="0.05" units="cm"/>
    </inkml:brush>
  </inkml:definitions>
  <inkml:trace contextRef="#ctx0" brushRef="#br0">54 608 21861,'-3'2'1401,"0"1"-1181,-1 0-1,1 1 0,0-1 1,1 1-1,-1-1 0,1 1 1,-1 0-1,1 0 0,0 0 1,1 0-1,-1 1 0,1-1 1,-2 7-1,-1 11-48,-3 32 0,6-46-102,-1 9-50,0 1-1,1-1 1,1 1-1,1-1 1,1 0-1,0 1 1,7 24-1,-8-39-16,0-1 0,0 1-1,0 0 1,0-1-1,0 1 1,1-1-1,-1 0 1,1 1-1,0-1 1,0 0 0,0 0-1,4 3 1,-5-4 1,0 0-1,1 0 1,-1-1 0,1 1 0,-1-1 0,1 0-1,-1 1 1,1-1 0,0 0 0,-1 0 0,1 0-1,-1 0 1,1 0 0,0 0 0,-1 0 0,1 0-1,-1-1 1,1 1 0,-1-1 0,1 1 0,-1-1-1,1 0 1,-1 1 0,0-1 0,1 0 0,1-2-1,7-4 71,-1-1-1,1 0 0,-2-1 0,1 0 0,-1-1 0,-1 0 1,12-19-1,1-6 262,16-42 0,-22 38-39,18-80 1,-36 227-360,0 50 133,4-151-68,1 1 0,0 0 0,0-1 0,1 1-1,0-1 1,5 13 0,-6-19-1,-1 0 0,1 0 0,-1 1 0,1-1 0,0 0-1,-1 0 1,1 0 0,0 0 0,0 0 0,0 0 0,0-1 0,0 1 0,0 0-1,0 0 1,0-1 0,0 1 0,0 0 0,0-1 0,0 1 0,1-1 0,-1 0-1,0 1 1,0-1 0,1 0 0,-1 0 0,0 1 0,0-1 0,1 0-1,-1-1 1,0 1 0,0 0 0,1 0 0,-1 0 0,0-1 0,0 1 0,1-1-1,-1 1 1,0-1 0,0 1 0,0-1 0,0 0 0,0 1 0,0-1 0,0 0-1,0 0 1,2-1 0,7-8 6,1 1 0,-1-1 0,0-1 0,-1 0 0,-1-1 0,11-16 0,-2-2 22,20-49 0,-27 54-19,-1-1 1,-2 1 0,-1-2 0,0 1 0,-2-1 0,-2 0 0,1-29 0,-5 18-1,-1-1 1,-1 1-1,-3 0 0,-14-50 0,11 47-9,2 0 1,2 0-1,-2-65 0,7 88-4,1 18 3,0 0 0,-1 0 0,1 0 0,0 0 0,0 0 0,0 0 0,0 0-1,-1 0 1,1 0 0,0 0 0,0 0 0,0 0 0,0 0 0,-1 0 0,1 0 0,0 0 0,0 0 0,0 0-1,0 0 1,0 0 0,-1 0 0,1 1 0,0-1 0,0 0 0,0 0 0,0 0 0,0 0 0,0 0 0,-1 0-1,1 0 1,0 1 0,0-1 0,0 0 0,0 0 0,0 0 0,0 0 0,0 0 0,0 1 0,0-1 0,0 0-1,0 0 1,0 0 0,0 0 0,0 0 0,0 1 0,0-1 0,0 0 0,0 0 0,0 0 0,0 0 0,0 1-1,0-1 1,0 0 0,0 0 0,-2 13-12,0 0-1,1 0 0,1 0 1,0 0-1,2 14 1,1 8 2,2 42 27,3 0 1,3 0-1,4-1 0,39 116 1,-39-143-2,-10-29-2,1-2 0,1 1 0,0-1 1,18 30-1,-24-46-1,-1-5-8,0-5-20,0 0 0,-1-1 0,1 1 0,-4-12 0,3 16-22,-1-1 1,0 1-1,0-1 0,-1 1 0,1 0 0,-1 0 0,0 0 0,0 0 0,0 1 1,-4-4-1,-19-16-344,0 1 0,-43-26 0,-17-14 215,84 61 287,1 1-99,1 0 1,-1 0-1,1-1 0,0 1 0,-1 0 0,1 0 0,0 0 1,-1-1-1,1 1 0,0 0 0,0-1 0,-1 1 0,1 0 1,0 0-1,0-1 0,-1 1 0,1 0 0,0-1 0,0 1 1,0-1-1,0 1 0,-1 0 0,1-1 0,0 1 0,0 0 1,0-1-1,0 1 0,0-1 0,0 1 0,0 0 0,0-1 1,0 1-1,0-1 0,0 1 0,0 0 0,1-1 0,-1 1 1,0 0-1,0-1 0,0 1 0,0-1 0,1 1 0,-1 0 1,0 0-1,0-1 0,1 1 0,-1 0 0,0-1 0,1 1 1,-1 0-1,0 0 0,1-1 0,12-13 69,0 0 1,1 1-1,0 0 0,1 1 1,1 0-1,23-12 0,112-52-183,-100 56-1030</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507"/>
    </inkml:context>
    <inkml:brush xml:id="br0">
      <inkml:brushProperty name="width" value="0.05" units="cm"/>
      <inkml:brushProperty name="height" value="0.05" units="cm"/>
    </inkml:brush>
  </inkml:definitions>
  <inkml:trace contextRef="#ctx0" brushRef="#br0">9 263 21301,'-5'9'1328,"2"-2"2265,25-9-3153,22-24-192,9-10-72,22-13-32,-1-5-64,-9 12-64,-1 5 160,-13 18-800,-4 5-705</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0.770"/>
    </inkml:context>
    <inkml:brush xml:id="br0">
      <inkml:brushProperty name="width" value="0.05" units="cm"/>
      <inkml:brushProperty name="height" value="0.05" units="cm"/>
    </inkml:brush>
  </inkml:definitions>
  <inkml:trace contextRef="#ctx0" brushRef="#br0">0 1 22877,'0'0'2458,"3"3"-1769,0 0-643,1 1-1,0-1 1,0 1 0,0-1-1,0 0 1,0-1-1,1 1 1,7 2 0,47 17-85,-12-5 58,-28-10-6,-7-2-6,0 0-1,0 0 0,12 9 1,-22-13-4,0 0 0,0 1 0,-1-1 0,1 1 0,0-1 0,0 1 0,-1-1 1,1 1-1,-1 0 0,1 0 0,-1 0 0,0 0 0,0 0 0,0 0 0,0 0 0,0 0 1,0 1-1,-1-1 0,1 0 0,-1 0 0,0 1 0,1-1 0,-1 4 0,-2 3 32,0 1 0,0 0 0,-1-1 0,-1 1 0,1-1 0,-1 0 0,-6 8-1,-40 62 178,38-62-175,-57 78-1766,39-62-2241</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485"/>
    </inkml:context>
    <inkml:brush xml:id="br0">
      <inkml:brushProperty name="width" value="0.05" units="cm"/>
      <inkml:brushProperty name="height" value="0.05" units="cm"/>
    </inkml:brush>
  </inkml:definitions>
  <inkml:trace contextRef="#ctx0" brushRef="#br0">298 634 18972,'2'-4'385,"-1"-1"-1,-1 0 1,1 1-1,-1-1 1,1 0-1,-2 0 1,1 1 0,0-1-1,-1 0 1,0 1-1,0-1 1,-2-6-1,2 9-273,0 0-1,-1 0 0,1 0 0,0 0 1,-1 0-1,0 0 0,1 1 0,-1-1 1,0 1-1,1-1 0,-1 1 0,0 0 1,0-1-1,0 1 0,-1 0 1,1 0-1,0 0 0,0 1 0,0-1 1,-1 1-1,1-1 0,0 1 0,-1 0 1,1-1-1,0 1 0,-5 1 0,2 0-30,-1-1 0,1 1-1,-1 1 1,1-1-1,0 1 1,-1 0-1,1 0 1,0 1 0,0 0-1,1 0 1,-1 0-1,1 0 1,-1 0-1,1 1 1,-6 7-1,-5 6-25,1 0-1,-18 30 0,15-20-34,2 1 0,-15 34-1,23-46-13,2 0-1,0 0 0,1 0 0,0 1 0,-2 30 0,6-45-4,0 0 0,0 0 0,0 0 0,0 0 0,0 0 0,1 1 0,-1-1 0,1 0 0,-1-1 0,2 4 0,-1-4 0,-1-1 0,0 1 0,1 0 0,-1-1 0,1 1 0,-1-1 0,1 1 0,-1-1 0,1 0 0,-1 1 0,1-1 1,-1 1-1,1-1 0,0 0 0,-1 0 0,1 1 0,0-1 0,-1 0 0,1 0 0,0 0 0,-1 1 0,2-1 0,1-1 1,0 0 0,0 1 1,0-1-1,0-1 0,0 1 0,0 0 0,0-1 0,0 1 0,0-1 0,-1 0 0,1 0 0,-1 0 0,0 0 0,5-5 0,17-20 17,0-1 0,-2-1 0,-1-1-1,19-36 1,-11 12 176,37-99 0,-51 107-17,-1 0 0,-2-1 1,8-62-1,-17 84-125,-1 0-1,-2 0 1,0 0 0,-2 1 0,0-1-1,-2 0 1,-1 1 0,-9-31-1,4 34-23,10 21-27,-1 0-1,1-1 1,0 1-1,0 0 1,0-1-1,-1 1 0,1 0 1,0 0-1,0-1 1,-1 1-1,1 0 0,0 0 1,-1 0-1,1 0 1,0-1-1,-1 1 0,1 0 1,0 0-1,-1 0 1,1 0-1,0 0 0,-1 0 1,1 0-1,-1 0 1,1 0-1,0 0 0,-1 0 1,1 0-1,-1 0 1,-1 2-2,1 0 0,-1 0 0,1 0 0,-1 0 0,1 0 0,-1 0 0,1 0 0,0 1 1,0-1-1,0 0 0,1 1 0,-1-1 0,0 1 0,1 2 0,-72 399-31,62-336 41,8-57-7,-10 98 14,12-95-15,0 0 0,0 0 0,2 0 0,-1 0 0,7 22 0,-7-33-1,0 0 0,0-1-1,0 1 1,0 0 0,1 0-1,-1 0 1,1-1 0,-1 1-1,1-1 1,0 1 0,0-1-1,0 0 1,1 0 0,-1 1-1,4 1 1,-4-3-10,0 0 0,1 0 0,-1 0 0,1 0 0,-1-1 0,1 1 0,-1-1 0,1 1 0,-1-1 0,1 0 0,-1 0 0,1 0 1,-1 0-1,1-1 0,2 0 0,2-1-150,0 0-1,0-1 1,0 0 0,-1 0 0,1-1 0,-1 0 0,0 0 0,0 0 0,0-1 0,10-10 0,21-31-1707</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1.764"/>
    </inkml:context>
    <inkml:brush xml:id="br0">
      <inkml:brushProperty name="width" value="0.05" units="cm"/>
      <inkml:brushProperty name="height" value="0.05" units="cm"/>
    </inkml:brush>
  </inkml:definitions>
  <inkml:trace contextRef="#ctx0" brushRef="#br0">147 94 22509,'-8'2'284,"1"0"0,-1 1 0,1 0 1,0 0-1,0 1 0,0 0 0,0 0 0,1 1 0,0 0 1,0 0-1,0 0 0,0 1 0,1-1 0,0 1 1,0 1-1,1-1 0,-7 12 0,6-8-269,1-1 0,0 1 0,1 0 0,0 1 0,0-1 0,1 0 0,0 1 0,1-1 0,0 1 0,1-1 0,0 1 0,3 16 0,-3-23-18,1 0 1,0 0-1,0 0 0,1 0 0,-1 0 0,1 0 0,0 0 0,0-1 0,0 1 0,0-1 1,0 1-1,1-1 0,0 0 0,0 0 0,6 5 0,-7-6 3,1 0 0,-1-1 0,1 0 0,0 1 0,0-1 0,0 0 0,-1 0 0,1 0 0,0-1 1,0 1-1,0-1 0,0 0 0,0 0 0,0 0 0,1 0 0,-1 0 0,0 0 0,0-1 0,0 0 0,-1 1 0,1-1 0,4-2 0,1-1 43,0-1 0,0 0 1,0 0-1,-1-1 0,1 0 0,-2 0 0,1-1 1,-1 1-1,0-2 0,7-9 0,-2 0 156,0 0 0,-1-1 0,12-31 0,-16 32-38,0-1 1,-2 1-1,5-36 1,-7 43-128,-2 0-1,0 0 1,0-1 0,0 1 0,-2 0 0,1 0 0,-1 0 0,-4-11 0,6 19-33,-1 1 0,1-1 1,-1 1-1,1-1 1,-1 1-1,0-1 0,0 1 1,0 0-1,0-1 0,1 1 1,-2 0-1,1 0 0,0 0 1,0 0-1,-2-1 0,3 1-2,-1 1-1,0 0 1,1 0 0,-1 0-1,1 0 1,-1 0-1,0 0 1,1 0-1,-1 0 1,0 0-1,1 0 1,-1 0-1,1 0 1,-1 1-1,0-1 1,1 0-1,-1 0 1,1 1-1,-1-1 1,1 0 0,-1 0-1,1 1 1,-1-1-1,1 1 1,-1 0-1,-3 3-24,1 1 0,0-1 0,0 1 0,0-1 0,0 1 0,1 0-1,-2 7 1,-10 28-1715,-14 74-1,21-70-1716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2.693"/>
    </inkml:context>
    <inkml:brush xml:id="br0">
      <inkml:brushProperty name="width" value="0.025" units="cm"/>
      <inkml:brushProperty name="height" value="0.025" units="cm"/>
    </inkml:brush>
  </inkml:definitions>
  <inkml:trace contextRef="#ctx0" brushRef="#br0">1 19 17809,'0'0'6214,"58"-9"-6214,-26 8-929,-1-8-10282</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197"/>
    </inkml:context>
    <inkml:brush xml:id="br0">
      <inkml:brushProperty name="width" value="0.05" units="cm"/>
      <inkml:brushProperty name="height" value="0.05" units="cm"/>
    </inkml:brush>
  </inkml:definitions>
  <inkml:trace contextRef="#ctx0" brushRef="#br0">93 1 19308,'-13'65'1113,"-18"84"704,-13 181 1,44-273-1665,9 85-1,-4-92 71,-2 0 0,-5 62-1,-9-55 1509,7-81-793,-1 5-781,5-4-31,1 0 0,1 0-1,7-37 1,-4 33-89,23-139 72,65-207 0,-89 360-108,0-1 0,2 1 1,-1 0-1,2 1 0,12-20 1,-16 27-4,1 1 1,0-1 0,0 1-1,1 0 1,-1 0 0,1 1-1,0-1 1,0 1 0,0 0-1,0 0 1,1 1 0,-1 0-1,1 0 1,0 0 0,7-1-1,-5 1-4,1 1-1,-1 0 0,15 0 0,-22 1 5,0 0-1,1 0 1,-1 0 0,0 0 0,1 1 0,-1-1-1,0 0 1,0 1 0,1-1 0,-1 1 0,0 0-1,0-1 1,2 3 0,-2-3 0,-1 1 1,1-1-1,-1 1 1,0 0-1,1-1 0,-1 1 1,0 0-1,0 0 1,1-1-1,-1 1 1,0 0-1,0 0 0,0-1 1,0 1-1,0 0 1,0 0-1,0-1 1,0 1-1,0 0 0,-1 0 1,1-1-1,0 1 1,0 0-1,-1-1 0,1 1 1,0 0-1,-1 0 1,-8 16-11,-20 28 0,5-9 17,-104 151 114,56-84-1625,68-98-260</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2.635"/>
    </inkml:context>
    <inkml:brush xml:id="br0">
      <inkml:brushProperty name="width" value="0.05" units="cm"/>
      <inkml:brushProperty name="height" value="0.05" units="cm"/>
    </inkml:brush>
  </inkml:definitions>
  <inkml:trace contextRef="#ctx0" brushRef="#br0">75 1 16660,'-28'235'5054,"9"-86"-3862,3 21 658,10 291 0,6-415-1224,-5-58-292,4 0-265,1 1 0,1-1 0,3-20-1,-1 3 0,8-79 55,26-211-19,-21 216-97,32-106 0,-43 192-6,0-1 0,1 2 0,1-1 0,1 1 0,19-31 0,-24 43-4,0 0 0,0 0 0,0 1 0,0-1 0,1 1 0,-1-1 0,1 1 0,0 0 0,0 0 0,1 1 0,-1-1 1,0 1-1,1 0 0,-1 0 0,1 1 0,0-1 0,0 1 0,-1 0 0,1 0 0,0 1 0,0-1 0,0 1 0,0 0 0,0 0 1,0 1-1,7 1 0,-10-2-1,0 1 1,0-1 0,0 1 0,0 0-1,0 0 1,-1 0 0,1 0 0,0 0-1,0 0 1,-1 0 0,1 0 0,0 1-1,-1-1 1,1 1 0,-1-1 0,0 1-1,1-1 1,0 4 0,0-2-1,-1 0 1,0 0-1,0 1 1,0-1-1,-1 0 1,1 0-1,-1 1 1,1-1-1,-1 0 1,-1 7-1,-1 1 7,0 1 0,-1-1 0,0 1 0,0-1 0,-10 19 0,-4 1 29,-1-1 0,-1-1-1,-2 0 1,0-2 0,-2 0 0,-1-2 0,-41 34 0,60-55-52,-16 12 28,20-15-52,0-1 0,1 1 0,-1-1 0,0 0 1,0 1-1,0-1 0,0 0 0,0 1 0,0-1 0,0 0 1,0 0-1,0 0 0,0 0 0,0 0 0,1 0 0,-1 0 1,0 0-1,0 0 0,0-1 0,0 1 0,-1-1 1,-9-10-1569</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3.957"/>
    </inkml:context>
    <inkml:brush xml:id="br0">
      <inkml:brushProperty name="width" value="0.05" units="cm"/>
      <inkml:brushProperty name="height" value="0.05" units="cm"/>
    </inkml:brush>
  </inkml:definitions>
  <inkml:trace contextRef="#ctx0" brushRef="#br0">11 948 22597,'-2'10'334,"-1"4"217,1-1 0,-1 17 0,3-29-500,0 1 1,-1-1-1,1 1 1,0 0 0,0-1-1,0 1 1,0-1 0,1 1-1,-1-1 1,0 1 0,1-1-1,-1 1 1,1-1 0,-1 1-1,1-1 1,0 1-1,0-1 1,-1 0 0,1 0-1,0 1 1,0-1 0,0 0-1,1 0 1,-1 0 0,0 0-1,0 0 1,3 1 0,-1-1-36,-1-1 1,1 0-1,-1 0 0,1-1 1,0 1-1,-1-1 1,1 1-1,-1-1 1,1 0-1,-1 0 1,1 0-1,-1 0 1,0 0-1,1 0 1,-1-1-1,0 1 1,0-1-1,0 0 1,3-3-1,-1 2-1,27-24 56,-1-1 0,-1-2 0,-2-1 0,-1-1 0,-1-1 0,39-72 0,-53 83 13,0 0 0,8-31 1,-16 46-36,-1-1 0,0 1 1,-1-1-1,1 0 1,-2 0-1,1 0 1,-1 0-1,0 1 0,0-1 1,-4-13-1,4 20-43,0 0 0,0 0 0,0 0 0,0 0 0,-1 0 0,1 1 0,0-1 0,-1 0 0,1 0 0,0 0 0,-1 1-1,1-1 1,-1 0 0,0 0 0,1 1 0,-1-1 0,1 0 0,-1 1 0,0-1 0,0 1 0,1-1 0,-1 1 0,0-1 0,0 1 0,0 0 0,1-1 0,-1 1-1,0 0 1,0 0 0,0 0 0,0-1 0,0 1 0,0 0 0,1 0 0,-1 0 0,0 0 0,0 1 0,0-1 0,0 0 0,0 0 0,0 0 0,0 1 0,1-1-1,-1 0 1,0 1 0,0-1 0,0 1 0,1-1 0,-1 1 0,-1 0 0,-2 3 10,-1-1 0,1 1 0,0 0 0,0 0 0,0 1 0,-6 7 0,-9 20-2,1 0 1,2 1 0,1 1-1,2 0 1,1 1-1,2 0 1,-9 53-1,18-82-14,1 0 1,-1 0-1,1 0 1,1 0-1,-1 0 1,1 0-1,0 0 1,2 9-1,-2-13-1,0-1-1,-1 1 0,1 0 1,0 0-1,0-1 0,0 1 1,0 0-1,0-1 0,1 1 1,-1-1-1,0 1 0,1-1 1,-1 0-1,1 0 0,-1 0 1,1 1-1,0-2 0,-1 1 1,1 0-1,0 0 1,0 0-1,0-1 0,0 1 1,0-1-1,-1 1 0,1-1 1,0 0-1,0 0 0,3 0 1,2-1-3,0 0 0,0 0 1,0 0-1,0-1 0,-1 0 0,1-1 1,-1 1-1,9-6 0,49-32-4,-55 33 10,17-12 3,-2-1 1,0-1-1,-1-1 1,-1-1 0,-2-2-1,0 0 1,-1 0-1,-2-2 1,-1 0 0,-1-1-1,-1-1 1,-1 0-1,-2-1 1,-1 0-1,9-47 1,-16 59 3,0 1 1,-1-1-1,-1 0 0,-2-23 1,1 36 4,-1-1 1,0 0 0,0 0 0,0 0 0,0 1 0,-1-1-1,0 1 1,0-1 0,-1 1 0,0 0 0,1 0 0,-2 0-1,1 0 1,-1 0 0,1 1 0,-6-6 0,8 9-7,0 0 0,-1 0 1,1 0-1,0 1 0,0-1 0,-1 0 1,1 0-1,0 1 0,-1-1 0,1 1 1,-1-1-1,1 1 0,-1 0 1,1 0-1,-1-1 0,1 1 0,-1 0 1,1 0-1,-1 0 0,1 1 0,-1-1 1,-1 1-1,1 0-2,-1 0-1,1 0 1,0 0 0,0 1-1,0-1 1,0 1-1,0-1 1,0 1 0,0 0-1,1 0 1,-1 0 0,-1 3-1,-3 5-3,0 1-1,1 0 1,0 0-1,-5 19 0,-1 10-3,1 1 0,2 1 0,2 0 0,2 0 0,2 0 0,2 0 0,7 62 0,-6-92-1,1-1 0,0 0 0,1 0 0,1 0 0,0 0 0,7 16 0,-9-24 1,0 0 0,0 0-1,-1-1 1,2 1-1,-1 0 1,0-1 0,0 0-1,1 1 1,0-1 0,-1 0-1,1 0 1,0 0 0,0-1-1,0 1 1,0-1-1,0 1 1,0-1 0,1 0-1,-1 0 1,0-1 0,0 1-1,1-1 1,-1 1 0,1-1-1,5 0 1,1-2 4,1 0 1,-1-1 0,0 0-1,0-1 1,0 0-1,0 0 1,-1-1-1,1 0 1,-1-1 0,-1 0-1,1 0 1,-1-1-1,0 0 1,0-1-1,6-8 1,4-5 7,-1 0 1,-2-1-1,0-1 1,21-44-1,-18 22 3,-1 0 0,-3-1 0,-1 0-1,-3-1 1,-2 0 0,-1-1 0,-3 0 0,-2 0-1,-8-94 1,5 134-9,-5-33 19,6 40-22,0 0 0,0 0 0,-1-1 0,1 1 0,0 0 0,-1 0 0,1-1 0,-1 1 0,0 0 0,1 0 0,-1 0 0,0 0 0,0 0 0,1 0 0,-1 0 0,0 0 1,0 0-1,0 0 0,0 1 0,0-1 0,0 0 0,-3 0 0,3 1 0,-1 0 0,0 0 0,1 1 0,-1-1 0,0 1 0,1-1 0,-1 1 0,1 0 1,-1 0-1,1 0 0,-1 0 0,1 0 0,-1 0 0,1 0 0,0 0 0,0 0 0,0 1 0,-1-1 0,1 0 0,1 1 0,-1-1 1,0 1-1,-1 3 0,-18 39 2,18-36-1,1 0 0,-1 0 0,1 0 0,1 1 0,-1-1 0,1 0 0,1 1 0,0-1 0,0 0 0,0 1 0,6 14 0,-6-19-2,5 37-21,-1 1-1,-2-1 0,-4 73 0,0-39 9,0 9 9,-1-32 18,2 0 1,2 0-1,10 54 1,-11-102-8,0 1 0,0-1 1,1 0-1,-1 0 1,1 1-1,0-1 1,0 0-1,0 0 0,1-1 1,-1 1-1,5 5 1,-6-9 0,-1 1 1,1-1 0,0 1-1,-1-1 1,1 1-1,0-1 1,-1 0 0,1 1-1,0-1 1,0 0 0,-1 1-1,1-1 1,0 0-1,0 0 1,0 0 0,-1 0-1,1 0 1,0 0 0,0 0-1,-1 0 1,1 0-1,0 0 1,0-1 0,1 1-1,-1-1 16,1 0 0,0-1 0,0 1-1,-1 0 1,1-1 0,-1 1 0,1-1-1,-1 0 1,0 1 0,1-1 0,-1 0-1,0 0 1,1-2 0,4-10 41,0-1 1,-1 1-1,-1-1 0,0 0 1,-1 0-1,-1 0 0,0 0 1,-1 0-1,-1-1 0,-1-15 1,-1 11-55,0-1 1,-1 1-1,-1 0 0,-1 0 1,-1 1-1,-17-38 1,23 55-19,-1 0 1,0 0-1,0 0 1,0 0 0,0 0-1,0 1 1,0-1-1,0 0 1,0 1-1,-1-1 1,1 1-1,-1-1 1,1 1-1,-1 0 1,0 0 0,0-1-1,1 1 1,-1 0-1,0 1 1,0-1-1,-3-1 1,3 3-4,1-1 0,-1 1 0,1-1 1,-1 1-1,1 0 0,-1 0 0,1-1 0,0 1 0,0 0 1,-1 0-1,1 1 0,0-1 0,0 0 0,0 0 0,0 0 1,0 1-1,0-1 0,0 1 0,1-1 0,-1 1 1,0-1-1,1 1 0,-1-1 0,1 1 0,-1 2 0,-5 14-48,-4 30 0,8-42 56,2 0-1,-1 0 0,1 0 0,-1-1 0,2 1 0,-1 0 0,1 0 0,-1 0 0,4 9 0,-3-13-2,0-1 1,0 0-1,0 1 1,0-1-1,0 1 1,0-1-1,0 0 0,1 0 1,-1 0-1,1 0 1,-1 0-1,0 0 0,1 0 1,0 0-1,-1 0 1,1-1-1,-1 1 0,1-1 1,0 1-1,0-1 1,-1 0-1,1 0 1,0 1-1,-1-1 0,1 0 1,0 0-1,0-1 1,-1 1-1,1 0 0,0-1 1,1 0-1,9-2-15,0 0 1,0-1-1,14-7 0,-19 8 14,251-124-218,-246 120 175,0-1 0,0 0 0,20-20 0,-29 25 47,1-1-1,-1 1 1,0-1 0,0 0-1,0 0 1,-1-1-1,0 1 1,1-1-1,-2 1 1,1-1 0,0 1-1,-1-1 1,0 0-1,1-7 1,-2 11 5,0 0 1,1 0-1,-1 0 0,0-1 1,0 1-1,0 0 0,0 0 1,0 0-1,0 0 0,-1-1 1,1 1-1,0 0 1,0 0-1,-1 0 0,1 0 1,-1 0-1,1 0 0,-1 0 1,0 0-1,1 0 0,-1 0 1,0 0-1,0 0 0,1 0 1,-3-1-1,1 1 2,1 1 0,-1 0 0,1 0 0,-1-1 0,1 1 0,-1 0 0,1 0 1,-1 0-1,0 1 0,1-1 0,-1 0 0,1 1 0,-1-1 0,1 1 0,-1-1 0,-1 2 0,-7 3 14,0 0-1,1 1 1,-1 1 0,-8 7 0,7-5-6,-14 11 5,1 1 0,1 1-1,1 1 1,-27 35 0,48-56-18,-1 1 0,0-1 1,1 1-1,-1 0 0,1 0 0,0-1 0,0 1 0,0 0 0,0 0 0,0 5 0,1-7-1,0-1 0,0 1 1,0-1-1,0 0 0,0 1 0,0-1 0,0 0 0,1 1 0,-1-1 0,0 1 1,0-1-1,0 0 0,1 1 0,-1-1 0,0 0 0,0 1 0,1-1 1,-1 0-1,0 0 0,0 1 0,1-1 0,-1 0 0,0 0 0,1 1 0,-1-1 1,1 0-1,-1 0 0,1 0 0,1 1 0,0-1-1,0 0 0,-1 0 1,1 0-1,0 0 1,0-1-1,0 1 1,0 0-1,-1-1 1,4 0-1,83-31 1,-59 21 6,-1 0-1,1 2 1,1 1-1,0 1 1,53-5 0,-78 12-8,-1 0 1,1 0 0,0 0 0,-1 1 0,1 0 0,-1 0-1,1 0 1,-1 0 0,6 2 0,-8-1 1,0-1 0,0 0 0,-1 1 0,1 0 0,0-1 0,0 1 0,-1 0 0,1 0 0,-1 0 0,1 0 0,-1 0 0,0 0 0,0 0-1,0 0 1,0 0 0,0 1 0,-1-1 0,2 4 0,5 32 60,-4-39-10,0 0-36,0-1 0,0 0-1,-1 0 1,1 0 0,-1 0-1,1 0 1,-1 0 0,0-1-1,0 1 1,0-1 0,0 0-1,0 0 1,-1 1 0,1-1-1,-1 0 1,0 0 0,0 0-1,1-4 1,6-17 79,5-28 0,-10 43-73,5-38 10,-2 0 1,-3-1-1,-2-72 0,-1 66-131,-3 60-1452,4 20-435</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4.407"/>
    </inkml:context>
    <inkml:brush xml:id="br0">
      <inkml:brushProperty name="width" value="0.05" units="cm"/>
      <inkml:brushProperty name="height" value="0.05" units="cm"/>
    </inkml:brush>
  </inkml:definitions>
  <inkml:trace contextRef="#ctx0" brushRef="#br0">401 144 23525,'-3'-6'339,"-1"1"-1,1-1 1,-1 1-1,1-1 1,-2 1 0,1 0-1,0 1 1,-1-1-1,0 1 1,-6-5 0,8 7-234,0 1 0,0-1 0,0 1 1,-1 0-1,1 0 0,0 0 0,0 1 1,-1-1-1,1 1 0,0-1 0,-1 1 1,1 0-1,0 0 0,-1 1 0,1-1 1,0 1-1,0 0 0,-1-1 0,1 1 1,0 1-1,-5 1 0,-1 2-60,1 0 0,-1 0 1,1 1-1,1 0 0,-1 0 0,1 1 1,0 0-1,1 0 0,-9 12 0,-4 8-48,-21 44-1,35-63 15,-22 43-4,-37 101-1,56-127-4,1-1-1,1 1 1,1 0-1,1 0 1,1 0 0,2 47-1,1-67-3,0 0 1,1 0-1,0 0 0,0 0 1,0 0-1,1 0 0,0 0 1,2 4-1,-3-7 2,-1-1-1,1 0 1,0 0 0,0 0-1,0 1 1,0-1-1,0 0 1,0 0 0,0-1-1,1 1 1,-1 0-1,0 0 1,1 0 0,-1-1-1,0 1 1,1-1 0,-1 1-1,0-1 1,1 0-1,-1 1 1,1-1 0,-1 0-1,1 0 1,-1 0 0,1 0-1,-1 0 1,1 0-1,-1 0 1,1-1 0,-1 1-1,0-1 1,1 1-1,1-2 1,7-2 1,0-1 1,0 0-1,-1 0 0,0-1 0,0-1 1,-1 1-1,13-13 0,51-62 17,-67 75-17,26-34 14,0-2-1,-3-1 1,41-83 0,-56 96-2,0-2 0,-2 1 0,-1-2 0,-2 1 1,-1-1-1,5-61 0,-12 92-12,1-5 1,-1 0 0,0 1 1,-1-1-1,-2-12 0,3 18-3,0 0 0,0 0-1,0 0 1,-1 0-1,1 0 1,0 0 0,-1 1-1,1-1 1,-1 0-1,1 0 1,-1 0 0,1 1-1,-1-1 1,1 0-1,-1 1 1,0-1 0,1 0-1,-1 1 1,0-1-1,0 1 1,0-1 0,1 1-1,-1 0 1,0-1-1,0 1 1,0 0 0,0-1-1,0 1 1,0 0-1,1 0 1,-1 0 0,0 0-1,0 0 1,0 0-1,0 0 1,0 0 0,0 0-1,0 0 1,0 1-1,0-1 1,1 0 0,-1 1-1,0-1 1,0 0 0,-1 2-1,-8 3-25,1 1 0,0 0 0,0 1 0,0 0-1,1 0 1,0 1 0,1 0 0,-8 10 0,-6 10-327,-22 38 0,17-14-961,6-3-701</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139"/>
    </inkml:context>
    <inkml:brush xml:id="br0">
      <inkml:brushProperty name="width" value="0.05" units="cm"/>
      <inkml:brushProperty name="height" value="0.05" units="cm"/>
    </inkml:brush>
  </inkml:definitions>
  <inkml:trace contextRef="#ctx0" brushRef="#br0">64 454 21437,'-26'96'3242,"17"-71"-2901,2 0 0,0 1 0,2 0 0,1 1 0,-1 41-1,5-65-336,0 0 0,0 0 0,1 1-1,-1-1 1,1 0 0,0 0 0,0 0 0,0 1-1,0-1 1,1 0 0,-1-1 0,4 6-1,-3-6 2,-1-1-1,1 1 0,0-1 0,-1 0 0,1 0 1,0 1-1,0-1 0,-1 0 0,1-1 0,0 1 1,0 0-1,0 0 0,0-1 0,0 1 0,0-1 1,0 0-1,1 0 0,-1 0 0,0 0 0,0 0 1,4 0-1,0-2 49,1 1 0,-1-1 1,0 0-1,0-1 0,0 1 0,0-1 1,0 0-1,-1-1 0,1 1 0,8-9 1,5-5 196,23-27 1,-39 41-233,19-23 97,-2 0-1,-1-1 0,0-1 0,-3-1 1,0-1-1,-2 0 0,-1-1 0,16-56 1,-27 70-94,-8 23-30,-10 23-6,-25 67 61,-49 167 0,87-254-39,1-1 1,0 1-1,0 0 1,1-1-1,0 1 0,1 15 1,0-23-6,1-1 1,-1 0-1,0 1 1,0-1-1,0 0 1,1 1-1,-1-1 1,0 0-1,1 0 1,-1 1-1,0-1 1,0 0-1,1 0 1,-1 0-1,0 1 1,1-1-1,-1 0 1,1 0-1,-1 0 1,0 0-1,1 0 1,-1 0-1,0 0 1,1 0-1,-1 0 1,1 0-1,-1 0 1,0 0-1,1 0 1,-1 0-1,0 0 1,1 0-1,-1 0 1,1 0-1,-1 0 1,0-1-1,1 1 1,-1 0-1,0 0 1,0 0-1,1-1 1,-1 1-1,1-1 1,18-13 103,19-25-34,-1-1 0,-2-3-1,-1-1 1,-3-1 0,44-85 0,-53 83-63,-2-1 0,27-98-1,2-102-10,-50 245-77,-5 8 66,-5 11 21,7-5-5,0 0 0,0 1 0,1-1 0,1 1 0,0-1 0,-1 20 0,3 72 13,0-103-16,6 65 1,17 84 0,-12-97 5,-3 0 0,-3 0 0,0 56 1,-5-101-5,-3 32 5,3-37-5,0 0 1,-1-1-1,1 1 0,-1-1 1,1 1-1,-1 0 1,1-1-1,-1 1 0,0-1 1,1 1-1,-1-1 1,0 0-1,0 1 0,0-1 1,0 0-1,-1 0 1,1 0-1,-1 2 0,1-3 1,-1 0-1,1 0 1,0 0-1,0 0 1,0 0-1,0-1 1,0 1-1,0 0 1,0 0-1,0-1 1,0 1-1,1-1 1,-1 1-1,0-1 1,0 1-1,0-1 1,0 1-1,0-1 1,1 0-1,-1 1 1,0-1 0,1 0-1,-1 0 1,0 0-1,1 1 1,-2-3-1,-16-25 16,6-3-19,0-1 1,2 0 0,1-1 0,-7-52-1,12 61 4,-3-10-2,3 17 1,0-1-1,2 1 1,0-1 0,1-27-1,1 43-1,0 1 0,0 0 0,1 0 0,-1-1-1,0 1 1,0 0 0,1 0 0,-1 0 0,1 0-1,-1-1 1,1 1 0,0 0 0,-1 0 0,1 0-1,0 0 1,0 0 0,0 1 0,0-1-1,0 0 1,0 0 0,0 0 0,0 1 0,0-1-1,0 1 1,0-1 0,0 1 0,0-1 0,0 1-1,1-1 1,-1 1 0,0 0 0,2 0 0,5-1-3,0 1 0,-1 0 0,1 1 1,11 1-1,2 1-1,18-1-978,65-6 0,-60-1-1134</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5.578"/>
    </inkml:context>
    <inkml:brush xml:id="br0">
      <inkml:brushProperty name="width" value="0.05" units="cm"/>
      <inkml:brushProperty name="height" value="0.05" units="cm"/>
    </inkml:brush>
  </inkml:definitions>
  <inkml:trace contextRef="#ctx0" brushRef="#br0">179 160 21197,'-28'76'3514,"-1"39"-2388,18-65-729,-36 179 334,37-166-514,-1 107 0,11-167 295,0-8-212,6-49 76,26-105-1,-14 83-340,12-73-39,44-166-176,-69 298 162,-4 11 10,1 0 1,-1 0-1,1 0 0,0 0 1,1 1-1,0-1 0,0 1 0,0-1 1,0 1-1,1 0 0,0 0 1,0 0-1,9-7 0,-13 11 5,1 0-1,0 1 0,0-1 0,0 1 0,0-1 0,0 1 0,0-1 0,0 1 0,0 0 0,1-1 0,-1 1 0,0 0 1,0 0-1,0 0 0,0 0 0,0 0 0,0 0 0,0 0 0,1 0 0,-1 0 0,0 0 0,0 1 0,0-1 1,1 1-1,0 0-4,0 1 0,0-1 1,0 1-1,0 0 1,-1-1-1,1 1 0,0 0 1,-1 0-1,0 0 0,1 0 1,0 2-1,4 9-23,0 0 0,-2 1 0,5 16 0,-6-19 20,79 310 91,-82-318-56,1-1 0,0 1 0,-1 0 0,1 0 0,-1-1 0,0 1 0,0 0 0,0 0 0,0 0 0,0 0 0,-1-1 0,-1 6 0,1-7 1,0 1-1,0-1 1,0 0 0,0 0-1,0 0 1,-1 0 0,1 0-1,-1 0 1,1 0 0,0 0-1,-1 0 1,1-1 0,-1 1-1,0 0 1,1-1 0,-1 0-1,1 1 1,-1-1 0,0 0-1,1 0 1,-1 0 0,-2 0-1,-34 1 226,0-2-1,-1-1 0,-52-11 0,43 5-2501,-76-2 0</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1:16.312"/>
    </inkml:context>
    <inkml:brush xml:id="br0">
      <inkml:brushProperty name="width" value="0.05" units="cm"/>
      <inkml:brushProperty name="height" value="0.05" units="cm"/>
    </inkml:brush>
  </inkml:definitions>
  <inkml:trace contextRef="#ctx0" brushRef="#br0">261 593 24253,'-30'24'738,"0"0"-1,2 2 1,-44 54-1,59-64-579,0 1-1,2 0 1,0 1 0,1 1-1,1 0 1,0 0 0,2 1-1,-8 26 1,14-42-141,1 0 0,-1 0 0,1-1 0,0 1 0,-1 0 0,2 0 0,-1 0 0,0-1 0,1 1 0,0 0 0,-1-1 0,2 1 0,-1 0 0,2 4 0,-2-7-15,0 0-1,-1 0 1,1 0-1,0 0 1,0 0 0,0 0-1,0 0 1,0 0-1,0-1 1,0 1 0,0 0-1,0-1 1,0 1-1,0-1 1,0 1-1,0-1 1,1 1 0,0-1-1,0 0 0,1 0 0,-1 0 0,0 0 0,0 0 1,0 0-1,0-1 0,1 1 0,-1-1 0,0 0 0,0 1 0,0-1 0,0 0 0,2-2 0,12-7 15,-2 0-1,1-1 0,-2-1 1,1 0-1,-2-1 1,14-16-1,63-94 50,-86 119-64,142-243-240,-141 239 200,-1 4-229,-3 7 166,-4 13-9,-59 119-164,-5 9 274,60-122 21,1-1 0,1 1 0,0 0 0,-4 42 0,10-60-13,-1 0 0,1 1 0,0-1 0,0 0 1,1 1-1,-1-1 0,1 0 0,0 0 0,0 1 0,1-1 1,-1 0-1,4 5 0,-4-8-1,0 1 0,0-1 0,0 1 0,1-1 0,-1 0 0,0 0 0,1 1 0,-1-1 0,1 0 1,0-1-1,-1 1 0,1 0 0,0 0 0,-1-1 0,1 1 0,0-1 0,0 1 0,0-1 0,-1 0 0,1 0 0,0 1 0,0-1 0,0-1 0,0 1 0,0 0 0,-1 0 0,4-2 0,5-1 32,0-1 0,-1 0 0,1 0 0,-1-1 0,-1 0 0,1-1 0,-1 0-1,1 0 1,-2-1 0,9-8 0,-16 14-37,51-47 56,-2-3 0,-2-2 0,-3-2 1,-2-2-1,-3-1 0,-2-3 0,-3 0 1,-3-3-1,28-79 0,-30 59-52,31-139 1,-59 221-8,-1 1 0,0 0 0,1 0 0,-1 0 0,0-1 0,0 1 0,0 0 0,0 0 0,0 0 0,0-1 0,0 1 0,0 0 0,0 0 0,-1 0 0,1-1 0,-1-1 0,0 3 0,0 0 1,0 0-1,1 0 1,-1 1-1,0-1 1,1 0-1,-1 0 1,0 0-1,0 1 1,1-1-1,-1 0 1,0 1-1,1-1 1,-1 0 0,1 1-1,-1-1 1,1 1-1,-1-1 1,0 1-1,1-1 1,0 1-1,-1 0 1,0 0-1,-20 24-5,2 0 0,0 1 0,-28 54 0,29-48 19,-13 22 38,-43 107-1,66-139-39,0 0-1,2 1 1,1 0 0,0 1-1,2-1 1,0 0-1,2 1 1,1 25 0,2-37-10,0 0 1,0-1 0,1 1 0,1 0 0,0-1 0,0 0 0,1 0-1,10 17 1,4 0 14,37 43 0,0-2 33,-55-67-19,-11-18 27,-64-111-81,-55-83-27,23 70 95,103 137-44,3 3 0,0 0 1,0 0 0,-1-1-1,1 1 1,0 0-1,-1 0 1,1 0 0,0-1-1,0 1 1,0 0-1,-1 0 1,1-1 0,0 1-1,0 0 1,0 0-1,-1-1 1,1 1 0,0 0-1,0-1 1,0 1-1,0 0 1,0 0 0,0-1-1,0 1 1,0 0-1,0-1 1,0 1 0,0 0-1,0-1 1,0 1-1,0 0 1,0-1 0,0 1-1,0 0 1,0-1-1,0 1 1,0 0 0,0 0-1,1-1 1,-1 1-1,0 0 1,0-1 0,0 1-1,0 0 1,1 0 0,-1 0-1,0-1 1,0 1-1,1 0 1,-1 0 0,0 0-1,1-1 1,-1 1-1,0 0 1,0 0 0,1 0-1,-1 0 1,0 0-1,1 0 1,-1 0 0,0 0-1,1 0 1,-1 0-1,1 0 1,139-27-4,5-1-51,-63 8-185</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067"/>
    </inkml:context>
    <inkml:brush xml:id="br0">
      <inkml:brushProperty name="width" value="0.05" units="cm"/>
      <inkml:brushProperty name="height" value="0.05" units="cm"/>
    </inkml:brush>
  </inkml:definitions>
  <inkml:trace contextRef="#ctx0" brushRef="#br0">1 264 18580,'0'0'7815,"3"-3"-7287,11-5-224,0-1-1,0 2 1,1 0-1,27-9 1,66-14 145,-42 18-401,0 3 0,0 3 0,67 3-1,69-5-27,78-29 22,-212 23-168,-1-2 0,70-27 0,-92 25-708,-10 1-963</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4.411"/>
    </inkml:context>
    <inkml:brush xml:id="br0">
      <inkml:brushProperty name="width" value="0.05" units="cm"/>
      <inkml:brushProperty name="height" value="0.05" units="cm"/>
    </inkml:brush>
  </inkml:definitions>
  <inkml:trace contextRef="#ctx0" brushRef="#br0">1 99 22869,'0'0'1712,"7"-5"-882,3-2-604,1 1 0,0 0 0,0 1 0,22-7 0,58-14 360,-81 23-587,98-20 102,-95 21-88,0 0-1,0 1 1,1 1-1,-1 0 1,0 1 0,16 3-1,-27-4 14,0 1 0,0-1 0,0 0 0,0 1 0,0-1 0,0 1 0,0 0 0,0 0-1,-1-1 1,1 1 0,0 0 0,-1 1 0,1-1 0,-1 0 0,1 0 0,-1 1 0,1-1 0,-1 1 0,0-1 0,0 1-1,0-1 1,0 1 0,0 0 0,0 0 0,0 0 0,0-1 0,-1 1 0,1 0 0,-1 0 0,1 0 0,-1 0 0,0 0-1,0 0 1,0 0 0,0 0 0,0 0 0,0 0 0,0 0 0,-1 0 0,0 2 0,-2 6 148,-1 0 0,0 0 0,-1-1 1,0 1-1,0-1 0,-9 10 0,-78 103 509,-69 107-438,120-155-577,11-14-975</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5.869"/>
    </inkml:context>
    <inkml:brush xml:id="br0">
      <inkml:brushProperty name="width" value="0.05" units="cm"/>
      <inkml:brushProperty name="height" value="0.05" units="cm"/>
    </inkml:brush>
  </inkml:definitions>
  <inkml:trace contextRef="#ctx0" brushRef="#br0">320 412 17092,'0'-4'515,"0"1"1,0 0 0,-1 0-1,1-1 1,-1 1 0,0 0-1,0 0 1,0 0 0,0 0-1,0 0 1,-1 0 0,0 0-1,1 1 1,-1-1 0,0 0-1,-4-4 1,2 4-220,0 0 1,0 0-1,1 1 0,-2-1 1,1 1-1,0 0 0,0 0 0,-1 0 1,1 1-1,-9-2 0,6 1-241,0 1-1,-1 0 0,1 1 0,0 0 0,-1 0 1,1 1-1,0-1 0,-1 1 0,1 1 0,0 0 1,0 0-1,0 0 0,0 1 0,-11 6 0,10-4-52,1 1-1,1 0 1,-1 0-1,1 0 1,0 1-1,0 0 1,1 0-1,0 0 1,0 1-1,-4 10 1,-2 8-24,-15 52-1,21-61 17,1-1 0,1 1-1,1 0 1,0 0 0,1 19-1,1-27 4,0-1 0,1 1-1,1-1 1,-1 1 0,1-1-1,1 0 1,-1 0 0,1 0-1,1 0 1,0 0 0,0-1-1,7 11 1,-9-16 1,-1 1 0,1-1 0,0 1 0,1-1 0,-1 0 0,0 0 0,1 0 0,-1 0 1,1 0-1,-1-1 0,1 1 0,0-1 0,0 0 0,0 0 0,-1 0 0,1 0 0,0 0 0,1 0 0,-1-1 0,0 0 0,0 1 0,0-1 0,0 0 0,0-1 0,0 1 0,0 0 0,0-1 0,0 0 1,0 0-1,0 0 0,0 0 0,0 0 0,0 0 0,0-1 0,-1 1 0,1-1 0,-1 0 0,5-3 0,4-6 0,0 1 1,0-2-1,-1 1 0,0-1 0,-1-1 1,-1 0-1,8-15 0,4-14 12,17-47 1,-17 34 10,-3-1 0,17-100 0,-28 118 23,-2 0 0,-2 0 1,-2 0-1,-1 0 1,-7-45-1,8 84-42,-1-1-1,1 0 1,0 0 0,0 0-1,0 0 1,0 0-1,0 0 1,0 0 0,0 0-1,0 0 1,0 0 0,-1 0-1,1 0 1,0 0-1,0 0 1,0 0 0,0 0-1,0 0 1,0 0 0,0 0-1,0 0 1,-1 0 0,1 0-1,0 0 1,0 0-1,0-1 1,0 1 0,0 0-1,0 0 1,0 0 0,0 0-1,0 0 1,0 0-1,0 0 1,-1 0 0,1 0-1,0 0 1,0 0 0,0 0-1,0-1 1,0 1-1,0 0 1,0 0 0,0 0-1,0 0 1,0 0 0,0 0-1,0 0 1,0 0-1,0 0 1,0-1 0,0 1-1,0 0 1,0 0 0,0 0-1,0 0 1,0 0-1,0 0 1,0 0 0,0 0-1,0-1 1,1 1 0,-4 7 8,1 40-13,1 0 0,6 49 0,-2-29 8,-1-13 1,-2-14 13,2 0 1,2 0-1,14 66 0,-17-102-35,1 0 1,-1-1-1,0 1 0,1 0 1,0-1-1,0 0 0,4 6 1,-5-8-39,-1 0 0,1-1 0,0 1 0,-1 0 0,1-1 0,0 1 0,0-1 0,0 1 0,-1-1 0,1 1 0,0-1 0,0 0 0,0 1 0,0-1 0,0 0 0,0 0 0,0 0 0,0 0 0,0 0 1,0 0-1,-1 0 0,1 0 0,0 0 0,0 0 0,0 0 0,0 0 0,0-1 0,0 1 0,0 0 0,0-1 0,0 1 0,-1-1 0,1 1 0,0-1 0,0 1 0,-1-1 0,1 0 0,1 0 0,17-25-3736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7.894"/>
    </inkml:context>
    <inkml:brush xml:id="br0">
      <inkml:brushProperty name="width" value="0.025" units="cm"/>
      <inkml:brushProperty name="height" value="0.025" units="cm"/>
    </inkml:brush>
  </inkml:definitions>
  <inkml:trace contextRef="#ctx0" brushRef="#br0">1 13 16816,'0'0'12716,"70"3"-11723,-41-3-417,1-6-351,0 0-193,1 2 0,-1 4-481,-6 1-1152,-4 15-1474,-5 0-2915,-4 1-12940</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6.457"/>
    </inkml:context>
    <inkml:brush xml:id="br0">
      <inkml:brushProperty name="width" value="0.05" units="cm"/>
      <inkml:brushProperty name="height" value="0.05" units="cm"/>
    </inkml:brush>
  </inkml:definitions>
  <inkml:trace contextRef="#ctx0" brushRef="#br0">164 47 17684,'1'-1'6402,"-14"5"-4390,0 1-1675,-2-1 149,0 2 1,-25 12-1,35-15-458,1-1 0,0 1 0,0 0 0,0 0 0,0 0 0,1 1 0,-1-1 0,1 1 0,0 0 0,0 0 0,0 0 0,0 0 0,1 0 0,-3 8 0,1 2-40,0 0 1,2 0-1,0 0 1,0 0-1,2 27 0,2-10-11,9 50 0,-10-71 20,1-1 1,1 0-1,0 1 0,0-1 1,1 0-1,8 13 0,-12-21 3,0 0-1,1 0 0,-1-1 1,0 1-1,1 0 0,-1 0 0,1-1 1,-1 1-1,1-1 0,-1 1 1,1 0-1,0-1 0,-1 1 1,1-1-1,0 1 0,-1-1 0,1 0 1,0 1-1,0-1 0,-1 0 1,1 1-1,0-1 0,0 0 1,0 0-1,-1 0 0,1 0 0,0 0 1,0 0-1,0 0 0,-1 0 1,1 0-1,0 0 0,0 0 1,0 0-1,-1-1 0,1 1 0,0 0 1,0-1-1,-1 1 0,1 0 1,1-2-1,1-1 4,1 0 0,-1 0 0,0-1 0,-1 1 0,1-1 0,-1 1 0,4-9 0,17-38 100,-3-2-1,24-94 1,-19 56-10,-21 75-73,-3 12-16,0-1 1,0 1-1,0-1 0,0 1 0,0-1 0,1 1 0,0 0 0,0 0 1,4-6-1,-6 8-6,0 1 1,1 0-1,-1 0 1,1-1 0,-1 1-1,0 0 1,1 0-1,-1 0 1,1-1-1,-1 1 1,0 0 0,1 0-1,-1 0 1,1 0-1,-1 0 1,0 0-1,1 0 1,-1 0-1,1 0 1,-1 0 0,1 0-1,-1 0 1,1 0-1,-1 0 1,0 1-1,1-1 1,-1 0 0,1 0-1,-1 0 1,0 1-1,1-1 1,-1 0-1,0 0 1,1 1-1,-1-1 1,0 0 0,1 1-1,-1-1 1,0 0-1,0 1 1,1-1-1,-1 0 1,0 1 0,0-1-1,0 1 1,0-1-1,1 0 1,-1 1-1,0-1 1,0 1-1,11 28-78,-11-26 74,14 46-44,-7-22 80,1-1 0,16 36 0,-23-60-28,-1 0 0,1 0 1,0 0-1,1-1 0,-1 1 0,0 0 1,0 0-1,1-1 0,-1 1 0,1-1 1,-1 0-1,1 1 0,0-1 0,0 0 1,-1 0-1,1 0 0,2 1 0,-2-2 0,0 0 0,-1 1 0,1-1-1,0 0 1,-1 0 0,1 0 0,0 0 0,0-1-1,-1 1 1,1 0 0,0-1 0,-1 1 0,1-1-1,-1 0 1,1 1 0,2-3 0,4-2 12,-1-1 1,1-1 0,-1 1-1,0-1 1,10-13-1,-16 18-8,76-94 182,-76 95-186,-1 0 0,1 0 0,-1 1 0,1-1 0,-1 0 0,1 1 0,0-1 0,-1 0 0,1 1 0,0-1 0,0 1 0,-1-1 0,1 1 0,0-1 0,0 1 0,0 0 0,0-1 0,-1 1 0,1 0 0,0-1 0,0 1 0,2 0 0,-3 0 0,1 1-1,0-1 1,-1 1 0,1-1 0,-1 1 0,1-1-1,-1 1 1,1 0 0,-1-1 0,1 1 0,-1-1-1,1 1 1,-1 0 0,0-1 0,0 1 0,1 0-1,-1 0 1,0-1 0,0 1 0,1 1 0,0 7 15,0 0 0,-1 0 0,0 10 1,0-18-14,-9 66 639,3-119 335,1 13-828,4 25-129,0 0 0,1 0 1,1 0-1,0 1 0,4-19 0,-4 31-28,-1-1 1,0 1-1,1 0 0,-1 0 1,1-1-1,-1 1 0,1 0 1,0 0-1,0 0 0,-1 0 1,1 0-1,0 0 0,0 0 1,0 0-1,0 0 0,0 1 1,0-1-1,0 0 1,0 0-1,1 1 0,-1-1 1,0 1-1,0-1 0,0 1 1,1 0-1,-1-1 0,0 1 1,1 0-1,-1 0 0,0 0 1,1 0-1,-1 0 0,0 0 1,1 0-1,1 1 0,5 1-100,-1 0 0,0 1 0,1-1 1,12 8-1,-11-5-31,-3-2-260,0 0 0,1 0 0,-1-1 0,1 0 0,0 0 0,0 0 0,0-1 0,0 0 0,0 0 0,12-1-1,15-6 307</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094"/>
    </inkml:context>
    <inkml:brush xml:id="br0">
      <inkml:brushProperty name="width" value="0.05" units="cm"/>
      <inkml:brushProperty name="height" value="0.05" units="cm"/>
    </inkml:brush>
  </inkml:definitions>
  <inkml:trace contextRef="#ctx0" brushRef="#br0">155 243 20868,'0'-1'158,"0"0"0,-1-1-1,1 1 1,0 0-1,0-1 1,-1 1 0,1 0-1,-1-1 1,1 1-1,-1 0 1,1 0-1,-1 0 1,0-1 0,0 1-1,0 0 1,0 0-1,1 0 1,-1 0 0,0 0-1,-1 1 1,1-1-1,0 0 1,0 0 0,0 1-1,0-1 1,-1 0-1,1 1 1,0 0-1,0-1 1,-1 1 0,1 0-1,-1-1 1,1 1-1,0 0 1,-1 0 0,1 0-1,0 0 1,-3 1-1,0-1-71,0 0 0,1 1-1,-1-1 1,0 1 0,0 0 0,0 0-1,1 1 1,-1-1 0,0 1-1,1-1 1,-1 1 0,-5 5 0,2 0-81,2 0 0,-1 1 1,1-1-1,0 1 0,0 0 0,1 0 1,0 1-1,0 0 0,1-1 1,1 1-1,-1 0 0,-1 12 0,2-5-8,0 0 0,1 0-1,0 0 1,2 0 0,-1 0-1,5 20 1,-4-33 4,-1-1-1,0 0 1,1 0-1,0 0 1,-1 1-1,1-1 1,0 0-1,0 0 1,0 0-1,0 0 1,1-1-1,-1 1 1,1 0-1,-1 0 1,1-1-1,-1 1 1,1-1-1,3 3 1,-3-4 0,-1 1 1,1-1-1,-1 0 0,1 0 1,-1 0-1,1 0 1,0 0-1,-1 0 0,1 0 1,-1 0-1,1-1 0,0 1 1,-1-1-1,1 1 0,-1-1 1,1 1-1,-1-1 0,0 0 1,1 0-1,-1 0 1,0 0-1,1 0 0,-1 0 1,0 0-1,0 0 0,0 0 1,1-3-1,9-8 34,-2-1 1,1 0-1,-2-1 0,0 0 0,-1-1 1,0 1-1,-1-1 0,7-27 0,-6 12 61,0 0 0,-3 0-1,3-51 1,-8 54 7,1 23-39,-3 23-119,19 222-31,-15-230 96,0 4 6,1 0 0,5 15 0,-6-27-14,-1 0-1,1 0 1,0 0 0,0 0-1,1-1 1,-1 1-1,1-1 1,-1 1-1,1-1 1,0 1-1,0-1 1,0 0 0,0 0-1,0 0 1,0 0-1,5 3 1,-5-5 4,-1 1 0,1-1 0,0 1 0,0-1 0,0 0 0,-1 0 0,1 0 0,0 0 0,0 0 1,0 0-1,0 0 0,-1-1 0,1 1 0,0-1 0,0 1 0,-1-1 0,1 0 0,0 1 0,-1-1 0,1 0 0,-1 0 0,1 0 0,-1 0 1,1-1-1,-1 1 0,3-3 0,3-3 65,-1-1 1,1 1-1,8-16 0,-3 1 38,0 0-1,-2 0 1,-1-1 0,0 0-1,9-48 1,-11 34-55,-2 1 1,-1-1-1,-2-48 1,-4 60-51,0 31-29,-1 41-32,4 6 51,2 0 0,11 63 0,-14-113 7,1 1 1,0-1-1,0 0 1,0 0-1,0 1 1,0-1-1,0 0 1,1 0-1,0 0 1,-1-1-1,1 1 1,0 0-1,0 0 0,4 2 1,-5-4-2,0-1 0,0 1 0,0-1 1,-1 1-1,1-1 0,0 0 0,0 0 0,0 1 0,0-1 0,0 0 1,0 0-1,0 0 0,0 0 0,0 0 0,0 0 0,0 0 0,0 0 1,2-1-1,0 0 1,-1-1 0,1 1 0,0 0-1,-1-1 1,1 0 0,-1 1 0,0-1 0,4-4 0,5-7 11,0 0 1,-1 0-1,-1-1 0,0 0 1,-1-1-1,12-29 0,-3 0 27,12-57 0,-24 84-43,-1-1 0,-1 0-1,3-31 1,0 92-38,-1 0-1,0 45 1,-4-43 72,11 72 0,-11-115-31,-1 1-1,1-1 1,-1 0-1,1 0 1,0 0-1,-1 0 1,1 0 0,0 0-1,0 0 1,1-1-1,1 4 1,-2-4-12,0-1 0,-1 1 0,1-1 0,0 1 1,-1-1-1,1 0 0,0 1 0,-1-1 0,1 0 1,0 1-1,0-1 0,-1 0 0,1 0 0,0 0 1,0 0-1,-1 0 0,1 0 0,0 0 0,0 0 1,0 0-1,-1 0 0,2-1 0,3-1-142,-1 0-1,0 0 1,1-1 0,-1 0-1,0 0 1,-1 0 0,1 0-1,0-1 1,3-5-1,38-42-2289,4-10-368</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7.420"/>
    </inkml:context>
    <inkml:brush xml:id="br0">
      <inkml:brushProperty name="width" value="0.05" units="cm"/>
      <inkml:brushProperty name="height" value="0.05" units="cm"/>
    </inkml:brush>
  </inkml:definitions>
  <inkml:trace contextRef="#ctx0" brushRef="#br0">78 1 16732,'-17'78'6471,"-2"0"-4112,-17 82-769,34-154-1537,1 0-1,0 0 0,0 0 0,1 1 0,0-1 1,1 11-1,-1-17-52,0 1 0,1-1 0,-1 0 1,0 1-1,0-1 0,1 0 0,-1 1 0,0-1 0,1 0 0,-1 1 1,1-1-1,-1 0 0,0 0 0,1 1 0,-1-1 0,1 0 1,-1 0-1,0 0 0,1 0 0,-1 0 0,1 1 0,-1-1 1,1 0-1,-1 0 0,1 0 0,-1 0 0,1 0 0,-1-1 1,0 1-1,1 0 0,-1 0 0,1 0 0,-1 0 0,1 0 0,-1-1 1,0 1-1,1 0 0,-1 0 0,1 0 0,-1-1 0,0 1 1,1 0-1,-1-1 0,0 1 0,1 0 0,-1-1 0,0 1 1,0-1-1,1 1 0,8-11 6,0 1 1,-1-1-1,0 0 0,8-17 1,8-10 33,-11 19-21,1 1 1,1 0-1,29-27 1,-39 40-25,0 0 0,1 1 0,-1 0 1,1 0-1,0 0 0,0 1 0,1 0 0,-1 0 0,1 1 1,-1 0-1,1 0 0,0 0 0,0 1 0,0 0 1,0 0-1,11 0 0,-14 2-4,0 0 1,0 0-1,0 0 1,0 0 0,0 1-1,0-1 1,-1 1-1,1 0 1,0 0-1,-1 1 1,0-1-1,1 1 1,-1-1-1,0 1 1,0 0-1,-1 0 1,1 1-1,-1-1 1,1 0-1,-1 1 1,0-1-1,0 1 1,-1 0 0,1 0-1,-1 0 1,2 5-1,0 3 29,0 1 0,-1-1 0,-1 1 0,0 0 0,0 0 0,-1 0 0,-3 15 0,2-15 179,-2 0 0,0 0 0,0 0 1,-1-1-1,-1 0 0,0 1 0,-10 15 1,12-23-125,1-1 1,-1 0 0,0 0-1,-1-1 1,1 1 0,-1-1-1,1 1 1,-1-1-1,0 0 1,-5 2 0,6-3-66,0-1-1,0 0 1,0 0 0,0 0 0,0-1 0,0 1 0,0-1-1,0 1 1,0-1 0,0 0 0,-1 0 0,1 0 0,0-1-1,0 1 1,0-1 0,0 0 0,-4-1 0,2 0-242,-1-1-1,1 1 1,0-1 0,1 0 0,-1-1-1,0 1 1,-5-7 0,-7-6-2377</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8.777"/>
    </inkml:context>
    <inkml:brush xml:id="br0">
      <inkml:brushProperty name="width" value="0.05" units="cm"/>
      <inkml:brushProperty name="height" value="0.05" units="cm"/>
    </inkml:brush>
  </inkml:definitions>
  <inkml:trace contextRef="#ctx0" brushRef="#br0">10 48 20820,'-10'-14'3426,"12"19"-770,8 22-2251,-5-5-363,-2 1 0,0 1-1,-2 39 1,1-2-14,0-35-14,-2-13 3,1 0 0,1 0-1,5 24 1,-7-37-13,0 1-1,0-1 1,0 1-1,0 0 1,0-1 0,1 1-1,-1-1 1,0 1-1,0-1 1,0 1-1,1-1 1,-1 1 0,0-1-1,1 1 1,-1-1-1,0 1 1,1-1-1,-1 1 1,1-1 0,-1 0-1,1 1 1,-1-1-1,1 0 1,-1 1-1,1-1 1,-1 0 0,1 0-1,-1 1 1,1-1-1,-1 0 1,1 0-1,-1 0 1,1 0 0,0 0-1,-1 0 1,1 0-1,-1 0 1,1 0-1,0 0 1,-1 0 0,1 0-1,-1 0 1,1-1-1,-1 1 1,1 0-1,-1 0 1,1 0-1,-1-1 1,1 1 0,-1 0-1,2-2 1,3-1 36,-1-2 0,1 1 0,-1 0 0,5-7 0,-5 6-10,87-123 445,-42 56-295,-47 69-173,0 0 0,0 0-1,1 1 1,-1-1 0,1 0 0,0 1 0,5-4-1,-7 5-6,0 1 0,-1 0 0,1-1 0,0 1 0,-1 0-1,1 0 1,0 0 0,0 0 0,0-1 0,-1 1 0,1 0-1,0 0 1,0 1 0,-1-1 0,1 0 0,0 0 0,0 0 0,-1 0-1,1 1 1,0-1 0,0 0 0,-1 1 0,1-1 0,0 0-1,-1 1 1,1-1 0,-1 1 0,1-1 0,0 1 0,-1 0 0,1-1-1,-1 1 1,0-1 0,1 1 0,-1 0 0,1-1 0,-1 1-1,0 0 1,1 1 0,4 10-5,-1-1 0,0 1 1,-1 1-1,0-1 0,1 22 0,-1-16 20,7 29 0,-10-46-14,0-1 0,0 1 0,0 0 0,0-1 0,0 1 0,0 0 0,1-1 0,-1 1 0,0-1 0,0 1 0,1 0 0,-1-1-1,0 1 1,1-1 0,-1 1 0,0-1 0,1 1 0,-1-1 0,1 1 0,-1-1 0,1 1 0,-1-1 0,1 0 0,0 1 0,-1-1-1,1 0 1,-1 1 0,1-1 0,0 0 0,-1 0 0,1 0 0,0 0 0,-1 0 0,1 1 0,-1-1 0,1 0 0,1-1 0,0 0 6,0 0 0,0 0 0,0 0 1,0-1-1,-1 1 0,1-1 1,0 1-1,-1-1 0,1 0 1,-1 0-1,3-3 0,22-36 359,35-77-1,-17 29-150,-29 65-189,-15 24-26,0-1 0,1 1 0,-1 0-1,0 0 1,0-1 0,0 1-1,1 0 1,-1 0 0,0-1 0,0 1-1,1 0 1,-1 0 0,0 0 0,1-1-1,-1 1 1,0 0 0,1 0 0,-1 0-1,0 0 1,1 0 0,-1 0-1,0 0 1,1 0 0,-1 0 0,0 0-1,1 0 1,-1 0 0,0 0 0,1 0-1,-1 0 1,0 0 0,1 0-1,-1 0 1,0 0 0,1 0 0,-1 1-1,7 11-13,0 23 8,-2 1-1,-1 0 0,-1 46 1,0 0 24,3-16 8,-6-65-26,0-1-1,0 0 1,0 0 0,0 0 0,1 0 0,-1 0 0,0 1-1,0-1 1,0 0 0,0 0 0,0 0 0,0 0 0,0 0 0,1 1-1,-1-1 1,0 0 0,0 0 0,0 0 0,0 0 0,0 0 0,1 0-1,-1 0 1,0 0 0,0 0 0,0 0 0,0 0 0,1 0-1,-1 0 1,0 0 0,0 0 0,0 0 0,0 0 0,1 0 0,-1 0-1,0 0 1,0 0 0,0 0 0,0 0 0,1 0 0,-1 0 0,0 0-1,0 0 1,0 0 0,0 0 0,0 0 0,1 0 0,-1-1-1,0 1 1,0 0 0,0 0 0,7-5-31,-4-1-48,0 1 0,0-1-1,0 1 1,-1-1 0,3-9 0,5-16-502,20-30-944,1-11-418</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143"/>
    </inkml:context>
    <inkml:brush xml:id="br0">
      <inkml:brushProperty name="width" value="0.05" units="cm"/>
      <inkml:brushProperty name="height" value="0.05" units="cm"/>
    </inkml:brush>
  </inkml:definitions>
  <inkml:trace contextRef="#ctx0" brushRef="#br0">161 147 22197,'-21'17'1421,"-1"1"308,-28 29 0,44-40-1634,-1 1 0,1 0 0,1 0 0,0 1 0,0-1 0,0 1 1,-5 17-1,5-12-85,1 1 0,-4 27 0,8-39-14,-1 0 0,1 1 0,0-1 0,0 0 0,0 1 0,0-1 0,1 0 0,-1 1 0,1-1 0,0 0 0,0 0 0,0 1 0,0-1 0,1 0 0,-1 0 0,1 0 0,0 0 0,-1-1 0,4 4 0,-4-5 0,0 0 0,1 0-1,-1 0 1,1 0 0,-1 0 0,0-1-1,1 1 1,0 0 0,-1-1 0,1 1-1,-1-1 1,1 0 0,0 1-1,-1-1 1,1 0 0,0 0 0,-1 0-1,1 0 1,3-1 0,-1 0-2,-1 0 0,1 0-1,0-1 1,-1 1 0,1-1 0,-1 0 0,1 0 0,3-3 0,4-4 10,-1-1-1,1 0 1,14-20 0,-12 13 95,-2-1-1,1 0 1,-2-1 0,-1 0-1,0 0 1,-1-1 0,-1 0-1,-1-1 1,-1 0 0,-1 0-1,-1 0 1,0 0 0,-2-32 0,0 47-65,-1 1 1,-1 0 0,1 0 0,-1 0 0,0 0 0,0 0 0,0 0 0,-1 0 0,0 0-1,0 0 1,-4-6 0,6 11-31,0-1 1,0 1-1,0-1 0,-1 1 0,1 0 0,0-1 1,0 1-1,-1 0 0,1-1 0,0 1 0,-1 0 1,1-1-1,0 1 0,-1 0 0,1 0 0,0-1 1,-1 1-1,1 0 0,-1 0 0,1 0 0,-1 0 1,1-1-1,0 1 0,-1 0 0,1 0 0,-1 0 1,1 0-1,-1 0 0,1 0 0,0 0 0,-1 0 1,1 0-1,-1 1 0,1-1 0,-1 0 0,1 0 1,0 0-1,-1 0 0,1 1 0,-1-1 0,1 0 1,0 0-1,-1 1 0,1-1 0,0 0 0,-1 1 1,1-1-1,0 0 0,-1 1 0,1-1 0,0 0 1,0 1-1,0-1 0,-1 0 0,1 1 0,0-1 1,0 1-1,0-1 0,0 1 0,0-1 0,0 1 1,0-1-1,-9 34 28,8-31-27,-34 257 24,35-253-26,-2 1-1,2 1 1,-1-1 0,1 1-1,0 0 1,1-1 0,3 16-1,-4-23-1,0 0-1,0 0 0,1 0 0,-1-1 0,0 1 0,1 0 1,-1 0-1,1 0 0,-1 0 0,1-1 0,-1 1 0,1 0 1,-1 0-1,1-1 0,0 1 0,-1-1 0,1 1 0,0 0 0,-1-1 1,1 1-1,0-1 0,0 1 0,0-1 0,1 1 0,-1-1 1,1 0-1,-1 0 1,0 0-1,1-1 0,-1 1 1,0 0-1,1-1 0,-1 1 1,0-1-1,0 1 1,1-1-1,-1 1 0,0-1 1,0 0-1,1-1 0,6-4-5,-1-1 0,0 0-1,10-13 1,-14 17-1,19-25-865,-1-2 0,-1-1-1,26-54 1,-9 1-3308</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325"/>
    </inkml:context>
    <inkml:brush xml:id="br0">
      <inkml:brushProperty name="width" value="0.05" units="cm"/>
      <inkml:brushProperty name="height" value="0.05" units="cm"/>
    </inkml:brush>
  </inkml:definitions>
  <inkml:trace contextRef="#ctx0" brushRef="#br0">234 0 21357,'1'28'1408,"-8"14"760,-5 12-431,-14 22-577,-4 8-416,-3 10-448,-1-2-144,10-12-120,3-10-8,10-26 8,6-11-64,2-20-264,-3-13-384,-2-15-1344,-6-9 615</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482"/>
    </inkml:context>
    <inkml:brush xml:id="br0">
      <inkml:brushProperty name="width" value="0.05" units="cm"/>
      <inkml:brushProperty name="height" value="0.05" units="cm"/>
    </inkml:brush>
  </inkml:definitions>
  <inkml:trace contextRef="#ctx0" brushRef="#br0">1 0 21044,'8'30'1105,"8"5"271,5 4-424,11-1-496,10 3-280,9-8-136,5-7 0,3-14 8,-6-5 8,-4-10-1032,-12-8-3121</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5:59.670"/>
    </inkml:context>
    <inkml:brush xml:id="br0">
      <inkml:brushProperty name="width" value="0.05" units="cm"/>
      <inkml:brushProperty name="height" value="0.05" units="cm"/>
    </inkml:brush>
  </inkml:definitions>
  <inkml:trace contextRef="#ctx0" brushRef="#br0">1 0 24197,'0'0'2153,"0"2"-1401,21 45-496,-9-15-80,2 7-128,0 3-16,-4-4 0,-3-3 88,2-9-680,0-5-664,1-21 3248</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166"/>
    </inkml:context>
    <inkml:brush xml:id="br0">
      <inkml:brushProperty name="width" value="0.05" units="cm"/>
      <inkml:brushProperty name="height" value="0.05" units="cm"/>
    </inkml:brush>
  </inkml:definitions>
  <inkml:trace contextRef="#ctx0" brushRef="#br0">5 92 21605,'0'5'1415,"-3"64"1196,2 39-1673,1-92-878,2-1 0,0 1 0,1-1 1,8 28-1,-10-40-53,0-1-1,0 1 1,0-1 0,0 1 0,0-1 0,1 1 0,-1-1 0,1 0 0,0 0-1,-1 0 1,1 0 0,0 0 0,0 0 0,0 0 0,5 2 0,-5-3 9,-1-1 1,1 0-1,0 1 1,-1-1-1,1 0 1,0 0-1,-1 0 1,1-1-1,0 1 1,-1 0-1,1-1 1,0 1-1,-1-1 1,1 1-1,-1-1 1,1 0-1,-1 1 0,1-1 1,-1 0-1,0 0 1,1 0-1,-1 0 1,0 0-1,0-1 1,0 1-1,1 0 1,-1-1-1,1-1 1,14-18 202,0-1 0,-2 0 0,17-34 0,30-79 204,-57 125-409,0-2 5,-3 10-17,-1 0 0,1 0 0,0 0-1,-1 0 1,1 0 0,0 0 0,0 0-1,1 0 1,-1 0 0,0 1-1,1-1 1,-1 0 0,1 1 0,-1-1-1,3-1 1,-3 3-2,-1 0-1,0 0 0,0 0 1,0-1-1,0 1 1,1 0-1,-1 0 0,0 0 1,0 0-1,0 0 1,1 0-1,-1 0 0,0 0 1,0 0-1,0 0 1,1 0-1,-1 0 0,0 0 1,0 0-1,0 0 1,1 0-1,-1 0 0,0 1 1,0-1-1,0 0 1,0 0-1,1 0 0,-1 0 1,0 0-1,0 0 1,0 0-1,0 1 0,0-1 1,1 0-1,-1 0 1,0 0-1,0 0 1,0 0-1,0 1 0,0-1 1,0 0-1,0 0 1,0 0-1,0 1 0,0-1 1,0 0-1,4 11-7,-2 1-1,0-1 0,0 1 1,-1-1-1,0 1 1,-2 15-1,1-6 5,-1 33 17,0-34-1,0 1 0,2-1 0,5 39 0,-6-58-10,0-1 0,0 0 0,0 1-1,0-1 1,0 0 0,0 1-1,0-1 1,0 0 0,1 1-1,-1-1 1,0 0 0,0 1-1,0-1 1,0 0 0,1 1 0,-1-1-1,0 0 1,0 0 0,0 1-1,1-1 1,-1 0 0,0 0-1,0 0 1,1 1 0,-1-1-1,0 0 1,1 0 0,-1 0-1,0 0 1,1 1 0,-1-1 0,0 0-1,1 0 1,-1 0 0,1 0-1,11-9 110,9-24 106,-20 32-216,73-138 458,15-27-338,-83 154-118,-5 10-3,0-1 0,1 1 0,-1 0 0,0-1 1,0 1-1,1 0 0,0 0 0,-1 0 0,1 0 0,0 0 0,0 1 0,0-1 0,0 0 0,3-1 0,-4 3-1,-1 0-1,1-1 1,-1 1 0,1 0-1,-1 0 1,1 0 0,0 0-1,-1 0 1,1 0 0,-1 0-1,1 0 1,-1 1 0,1-1-1,-1 0 1,1 0 0,-1 0 0,1 0-1,-1 1 1,1-1 0,-1 0-1,1 1 1,-1-1 0,1 0-1,-1 1 1,0-1 0,1 0-1,-1 1 1,0-1 0,1 1-1,-1-1 1,0 1 0,1-1-1,-1 0 1,0 1 0,0-1-1,0 1 1,0 0 0,1-1-1,-1 1 1,0-1 0,0 1-1,0 0 1,3 31-47,-3-27 40,0 26-17,-6 45 1,1-27 39,5-48-14,0 0 0,0 0 1,0 0-1,0 0 0,0 0 0,0 0 0,0 0 0,0 0 0,0 0 0,0 0 0,1 0 0,-1 0 0,0 0 0,1 0 1,-1 0-1,0 0 0,1-1 0,0 2 0,0-1 0,-1-1 0,1 0 1,-1 0-1,1 0 0,-1 1 0,1-1 1,-1 0-1,1 0 0,-1 0 0,1 0 1,-1 0-1,1 0 0,-1 0 0,1 0 1,-1 0-1,1 0 0,-1-1 0,0 1 1,1 0-1,-1 0 0,1 0 0,-1 0 1,1-1-1,0 1 0,3-3 9,1-1 0,-1 1 1,0 0-1,6-8 0,18-24 37,-21 25-40,1 1-1,0 0 1,9-9-1,-15 16-122,-4 5-432,-3 10-884</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0.337"/>
    </inkml:context>
    <inkml:brush xml:id="br0">
      <inkml:brushProperty name="width" value="0.05" units="cm"/>
      <inkml:brushProperty name="height" value="0.05" units="cm"/>
    </inkml:brush>
  </inkml:definitions>
  <inkml:trace contextRef="#ctx0" brushRef="#br0">9 1 19636,'-4'10'2185,"1"8"743,1 3-2072,4 12-848,5-1-24,7 4-928,7 1-184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053"/>
    </inkml:context>
    <inkml:brush xml:id="br0">
      <inkml:brushProperty name="width" value="0.025" units="cm"/>
      <inkml:brushProperty name="height" value="0.025" units="cm"/>
    </inkml:brush>
  </inkml:definitions>
  <inkml:trace contextRef="#ctx0" brushRef="#br0">99 0 9353,'0'0'19410,"6"9"-18524,-3-4-795,0 0 0,-1 0 0,1 0 0,-1 0 0,0 1 0,0-1 0,0 1 0,-1-1 0,0 1 0,0 0 0,-1-1 0,1 1 0,-1 0 0,-1 0 0,1-1 0,-1 1 1,0 0-1,0-1 0,0 1 0,-4 7 0,-43 93 421,35-83-396,2 1-1,0 0 1,2 1 0,0-1-1,-6 35 1,15-58-116,-1 0 0,1 0 0,0 1 0,0-1 0,0 0 0,-1 1 0,1-1 0,0 0 0,0 1 0,1-1 0,-1 0 0,0 1 0,0-1 0,1 0 0,-1 0 0,1 1 0,-1-1 0,1 0 0,-1 0 0,1 0 0,0 1 0,0-1 0,-1 0 0,1 0 0,0 0 0,0 0 0,0-1 0,0 1 0,0 0 0,0 0 0,0-1 0,2 2 0,1-1 0,0 0 0,1-1 0,-1 0 0,0 1 0,1-1 0,-1-1 0,0 1 0,0-1 0,6 0 0,5-3-475,1 0 0,-1 0 0,18-8 0,41-26-4885,-40 18-2562</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090"/>
    </inkml:context>
    <inkml:brush xml:id="br0">
      <inkml:brushProperty name="width" value="0.05" units="cm"/>
      <inkml:brushProperty name="height" value="0.05" units="cm"/>
    </inkml:brush>
  </inkml:definitions>
  <inkml:trace contextRef="#ctx0" brushRef="#br0">189 732 22893,'-4'-1'146,"-1"0"1,1 1 0,0 0-1,0 0 1,-1 0-1,1 0 1,0 1-1,0 0 1,0 0-1,-1 0 1,1 0-1,0 0 1,0 1 0,1 0-1,-1 0 1,0 0-1,-4 4 1,1-1-111,1 1-1,0 1 1,1-1 0,-1 1 0,1 0 0,0 0 0,-6 15 0,-4 6-37,-14 41 1,26-60 1,0 0 0,0 0 0,1 1 0,0-1 0,1 0 1,0 1-1,0 0 0,2 18 0,-1-28 1,0 1 1,0 0 0,0 0-1,0-1 1,0 1 0,1 0-1,-1 0 1,0 0 0,0-1-1,1 1 1,-1 0 0,0-1-1,1 1 1,-1 0 0,1-1-1,-1 1 1,1 0 0,-1-1-1,1 1 1,-1-1 0,1 1-1,0-1 1,-1 1 0,1-1-1,0 0 1,-1 1 0,1-1-1,0 0 1,-1 1 0,1-1-1,0 0 1,0 0 0,0 0-1,-1 0 1,1 1 0,0-1-1,0 0 1,-1 0 0,1-1-1,0 1 1,0 0 0,0 0-1,-1 0 1,1 0 0,0-1-1,0 1 1,-1 0 0,1-1-1,0 1 1,-1-1 0,1 1-1,0-1 1,5-3 74,-1 1 0,1-1 0,-1 0 1,7-8-1,8-11 235,0 0 0,-2-1 1,-1-1-1,-1 0 0,14-33 1,-11 17 16,-2-1-1,21-76 1,-31 85-223,-2 0-1,3-46 0,-23 210-325,7-78 217,3 0-1,1 61 1,4-107 5,1-1 1,-1 0-1,1 1 0,1-1 1,-1 0-1,4 10 1,-4-15-3,-1 0 0,1 0 1,-1 0-1,1 0 0,0 0 0,0 0 1,-1 0-1,1 0 0,0 0 0,0 0 1,0-1-1,0 1 0,0 0 0,0 0 1,0-1-1,0 1 0,0-1 0,0 1 0,1-1 1,-1 0-1,0 1 0,0-1 0,0 0 1,0 0-1,1 0 0,-1 0 0,0 0 1,0 0-1,0 0 0,1 0 0,-1 0 1,0-1-1,0 1 0,0 0 0,0-1 1,1 1-1,-1-1 0,2-1 0,6-3 2,0-1 0,1-1 0,-2 0 0,1 0 0,-1-1 0,0 1 0,-1-2 0,12-15 0,-10 13 0,25-34 51,-1-2 0,-3 0 1,-1-2-1,-3-2 0,23-60 0,-32 65 12,-3 0 1,-1 0-1,-2-2 1,-3 1 0,-1-1-1,0-64 1,-7 105-62,0 0 0,-1 0 0,1 1 0,-1-1 0,0 0 0,-3-6 0,4 12-4,0 1 0,0-1 0,0 1 0,0-1 0,-1 1 0,1 0 0,0-1 0,-1 1 0,1-1 0,0 1 0,0 0 0,-1-1 0,1 1 0,-1 0 0,1 0 0,0-1 0,-1 1 0,1 0 0,-1 0 0,1-1 0,0 1 0,-1 0 0,1 0 0,-1 0 1,1 0-1,-1 0 0,1 0 0,-1 0 0,0 0 0,0 0-1,-1 1 0,1-1 0,-1 1 1,1 0-1,-1 0 0,1-1 1,0 1-1,-1 0 0,1 1 0,0-1 1,0 0-1,0 0 0,-2 2 0,-12 17-10,0 1-1,2 1 0,0 0 0,1 1 0,-13 38 0,13-33 7,-26 64 14,-41 154 0,77-239-9,0 1 0,1-1 1,-1 1-1,1 0 0,1-1 1,0 1-1,1 14 0,-1-21 0,0-1 0,1 1-1,-1 0 1,0-1 0,1 1-1,-1 0 1,1-1 0,-1 1-1,1 0 1,-1-1 0,1 1-1,-1-1 1,1 1 0,0-1-1,-1 1 1,1-1 0,0 1-1,0-1 1,-1 0 0,1 1-1,0-1 1,0 0 0,-1 0-1,1 0 1,0 1 0,0-1-1,0 0 1,-1 0 0,1 0-1,0 0 1,0 0 0,1-1-1,28-7-15,-26 7 14,23-8 1,1 1-1,0 1 1,0 1-1,1 2 0,0 0 1,33 2-1,-20 2 1,-1-2 0,1-2 0,-1-1 0,0-2 0,58-19 0,-98 26 2,1-1 1,-1 1-1,1-1 1,-1 0-1,0 1 1,1-1-1,-1 0 1,0 0-1,1 0 1,-1 0 0,0 0-1,2-2 1,-3 2 0,0 1 0,1-1 0,-1 1 0,0-1 0,0 0 0,1 1 0,-1-1 0,0 1 1,0-1-1,0 0 0,0 1 0,0-1 0,0 0 0,0 1 0,0-1 0,0 0 0,0 1 0,-1-1 1,1 0-1,0 1 0,-1-2 0,-1-2 12,-1 0 0,0 0 0,0 1 0,0-1 0,0 1 0,-7-6 0,-3-3 2,-12-14 21,1-1 1,2-1 0,-33-52-1,53 76-46,15 4-71,1 1-98,0-1-1,1-1 1,-1 0-1,26-7 1,4-9-1781</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1.976"/>
    </inkml:context>
    <inkml:brush xml:id="br0">
      <inkml:brushProperty name="width" value="0.05" units="cm"/>
      <inkml:brushProperty name="height" value="0.05" units="cm"/>
    </inkml:brush>
  </inkml:definitions>
  <inkml:trace contextRef="#ctx0" brushRef="#br0">0 353 18332,'11'2'5332,"-1"2"-5087,1-1 1,-1 0 0,1-1 0,-1 0-1,1-1 1,0 0 0,21-2-1,-21-1-161,0-1 0,0 0 0,0-1 0,0 0 0,0-1-1,-1 0 1,0-1 0,0 0 0,0-1 0,-1 0-1,0 0 1,0-1 0,-1 0 0,12-14 0,-11 11 73,0-1 0,-1 0 0,0-1 0,-1 0 0,0 0 0,-1 0 0,-1-1 0,0 0 0,0 0 0,-2 0 0,3-16 0,-6 24-77,0 0-1,0 0 0,0 0 0,-1 0 1,0 0-1,0 0 0,-3-10 0,3 15-66,1 0 0,-1 0 0,1 0 0,-1 0 0,1 0-1,-1 0 1,1 0 0,-1 1 0,0-1 0,1 0 0,-1 0-1,0 0 1,0 1 0,0-1 0,1 0 0,-1 1 0,0-1-1,0 1 1,0-1 0,-1 0 0,0 1-7,1 1-1,-1-1 1,1 0-1,0 0 1,-1 0 0,1 1-1,0-1 1,-1 1 0,1-1-1,0 1 1,-1-1-1,1 1 1,0 0 0,0 0-1,0 0 1,0-1 0,0 1-1,0 0 1,0 0-1,-2 2 1,-4 6-6,-1 0 0,2 1 1,-1 0-1,1 0 0,-5 12 0,-23 59-24,25-58 23,2-5-1,-40 110 10,39-102-3,1 0 1,-7 54 0,14-79-6,0 0 0,-1 1 0,1-1 1,0 1-1,0-1 0,0 1 0,0-1 1,0 0-1,0 1 0,0-1 0,0 1 1,1-1-1,-1 0 0,1 1 0,-1-1 1,1 0-1,-1 1 0,1-1 0,0 0 1,-1 0-1,3 3 0,-2-4 0,-1 0 0,1 0 0,0 0 1,-1 0-1,1 0 0,0 0 0,-1 0 0,1 0 0,0 0 0,-1 0 0,1 0 0,-1 0 0,1 0 1,0 0-1,-1-1 0,1 1 0,0 0 0,0-1 0,20-14 5,71-81 55,7-7 4,-83 89-55,0 0 0,1 1-1,1 1 1,30-16 0,-45 26-9,1 1 0,-1-1 0,1 1 0,0 0 1,0 0-1,-1 0 0,1 0 0,0 1 0,0-1 0,0 1 0,0 0 1,7 1-1,-9 0 0,-1-1 0,1 1 1,-1-1-1,1 1 1,-1 0-1,1 0 0,-1-1 1,1 1-1,-1 0 0,0 0 1,0 1-1,1-1 1,-1 0-1,0 0 0,0 1 1,0-1-1,0 0 0,0 1 1,-1-1-1,1 1 0,0-1 1,-1 1-1,1-1 1,-1 1-1,1 0 0,-1-1 1,0 1-1,0 0 0,0-1 1,0 3-1,-4 23 803,-1-50-471,-1 0 0,-16-43 0,13 42-270,1 0 0,-8-38 0,15 55-61,-1-20-3,2 26-1,0 0 0,0 0 0,0 1 0,0-1 0,0 0 0,1 1 0,-1-1-1,0 0 1,0 1 0,1-1 0,-1 0 0,1 1 0,-1-1 0,0 0 0,1 1 0,-1-1 0,1 1 0,0-1 0,-1 1 0,1-1 0,-1 1-1,1 0 1,0-1 0,-1 1 0,1 0 0,0-1 0,-1 1 0,1 0 0,0 0 0,0 0 0,0-1 0,11 1-77,0 0 0,0 0 0,13 2 0,24 1-490,-5-7-698,0-6-1087</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019"/>
    </inkml:context>
    <inkml:brush xml:id="br0">
      <inkml:brushProperty name="width" value="0.05" units="cm"/>
      <inkml:brushProperty name="height" value="0.05" units="cm"/>
    </inkml:brush>
  </inkml:definitions>
  <inkml:trace contextRef="#ctx0" brushRef="#br0">355 68 22741,'0'-3'193,"0"0"1,-1 0-1,0 0 1,0 0-1,0 0 1,0 0-1,0 0 1,0 0-1,-1 0 1,0 0-1,1 1 1,-1-1-1,0 0 1,0 1-1,0 0 1,-1-1-1,1 1 1,-1 0-1,1 0 1,-1 1-1,1-1 1,-1 0-1,0 1 1,0 0-1,0-1 1,0 1-1,0 0 0,0 1 1,0-1-1,0 0 1,-1 1-1,1 0 1,0 0-1,0 0 1,-5 0-1,2 1-153,-1-1-1,0 1 0,1 0 0,-1 1 0,1 0 0,0 0 1,0 0-1,-1 0 0,1 1 0,1 0 0,-8 5 1,5-2-29,0 0-1,0 1 1,1 0 0,0 1 0,0 0 0,-9 12 0,2 4-30,0 1-1,1 0 0,2 0 0,-11 37 0,6-13 8,-12 66-1,24-93 12,1-1 0,1 1 0,1 0 1,1 0-1,4 36 0,-3-53-2,0 1 1,0-2 0,0 1-1,0 0 1,1 0 0,0 0-1,0 0 1,0-1 0,0 1 0,1-1-1,0 0 1,0 0 0,0 0-1,0 0 1,1 0 0,-1-1-1,1 1 1,0-1 0,6 4-1,-4-5-3,1 1 0,0-1 0,0 0 0,0 0 0,0 0 0,0-1 1,0 0-1,0-1 0,0 0 0,1 0 0,-1 0 0,13-3 0,-2 0 2,0-1 1,0-1-1,0-1 1,-1 0-1,27-14 1,-37 17 9,-1 0-1,0 0 1,0-1 0,0 0-1,-1 0 1,1-1 0,-1 1-1,0-1 1,-1-1-1,1 1 1,-1 0 0,0-1-1,0 0 1,0 0 0,-1 0-1,0 0 1,-1-1 0,3-7-1,-4 12 0,-1 0 0,0-1 0,0 1-1,0 0 1,0-1 0,0 1-1,0 0 1,-1-1 0,1 1-1,-1 0 1,0-1 0,0 1 0,1 0-1,-1 0 1,-1 0 0,1 0-1,0 0 1,0 0 0,-1 0 0,1 0-1,-1 1 1,0-1 0,1 0-1,-1 1 1,0-1 0,0 1-1,0 0 1,0 0 0,0 0 0,0 0-1,0 0 1,-4-1 0,3 1-4,0 0 1,0 0-1,0 0 1,0 1-1,0-1 1,0 1-1,0 0 0,0 0 1,0 0-1,-1 0 1,1 1-1,0-1 1,0 1-1,0-1 1,0 1-1,0 0 1,0 1-1,0-1 1,1 0-1,-1 1 1,0-1-1,1 1 1,-5 3-1,4-2-7,1 1 0,-1-1 0,0 0 1,1 1-1,0 0 0,0-1 0,0 1 0,0 0 0,1 0 0,-1 0 0,-1 8 0,3-12 6,0 1-1,0-1 0,0 0 0,0 0 0,0 0 1,0 1-1,0-1 0,0 0 0,0 0 0,0 0 1,0 1-1,0-1 0,0 0 0,0 0 0,0 0 1,0 1-1,0-1 0,0 0 0,1 0 0,-1 0 1,0 0-1,0 1 0,0-1 0,0 0 0,0 0 1,0 0-1,0 0 0,1 0 0,-1 1 0,0-1 1,0 0-1,0 0 0,0 0 0,1 0 0,-1 0 1,0 0-1,0 0 0,0 0 0,1 1 1,8-5-20,8-9-2,0-6-1,18-23-1,-27 29 23,1 1 1,1 1-1,0 0 1,1 1-1,0-1 0,0 2 1,14-9-1,-24 17-1,1 0 0,-1 0 0,1 1-1,0-1 1,0 1 0,-1-1 0,1 1 0,0-1 0,0 1 0,0 0-1,0 0 1,-1 0 0,1 0 0,0 0 0,0 1 0,0-1-1,0 0 1,-1 1 0,1-1 0,0 1 0,-1 0 0,1 0 0,0 0-1,-1 0 1,1 0 0,-1 0 0,1 0 0,-1 0 0,1 0-1,-1 1 1,0-1 0,0 0 0,0 1 0,0-1 0,2 3 0,2 5-10,0 0 1,0 1-1,-1 0 1,5 18-1,-2-5 6,-2 0 0,-1 0 0,1 30-1,-2 70 40,-3-122-33,5-35-1820,-5-26-484</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3.421"/>
    </inkml:context>
    <inkml:brush xml:id="br0">
      <inkml:brushProperty name="width" value="0.05" units="cm"/>
      <inkml:brushProperty name="height" value="0.05" units="cm"/>
    </inkml:brush>
  </inkml:definitions>
  <inkml:trace contextRef="#ctx0" brushRef="#br0">120 115 9778,'7'-5'1391,"1"1"896,-1-1 1,-1 0-1,1 0 0,-1-1 1,1 0-1,8-12 1772,-16 15-1928,-12-11-2162,-26-20 38,28 25-33,7 9 16,0 4-1,-1-3 4,2 0 3,1 0-1,-1 0 1,0 0-1,0 1 0,1-1 1,-1 1-1,1-1 0,0 1 1,-1 0-1,1 0 0,0 0 1,0 0-1,0 0 0,0 0 1,0 1-1,1-1 1,-1 1-1,1-1 0,-1 1 1,0 4-1,-13 43-44,2 1-1,2 0 1,-6 98 0,16-140 47,0 2 3,0 1-1,0 0 1,2-1-1,1 13 1,-2-22-2,0-1 0,0 1 0,0 0 0,0-1 0,1 1 0,-1-1 0,1 1 0,-1-1 1,1 1-1,0-1 0,-1 1 0,1-1 0,0 1 0,0-1 0,0 0 0,0 0 0,0 1 0,0-1 0,1 0 1,-1 0-1,0 0 0,1 0 0,-1 0 0,0-1 0,1 1 0,-1 0 0,1-1 0,-1 1 0,1-1 0,-1 1 1,1-1-1,0 0 0,-1 1 0,1-1 0,0 0 0,-1 0 0,3-1 0,3 0-9,-1-1 0,1 0-1,-1 0 1,0 0 0,0-1-1,0 0 1,0 0 0,0-1-1,-1 0 1,1 0 0,7-7-1,8-10-434,24-30 0,-33 38 67,33-41-1493</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420"/>
    </inkml:context>
    <inkml:brush xml:id="br0">
      <inkml:brushProperty name="width" value="0.05" units="cm"/>
      <inkml:brushProperty name="height" value="0.05" units="cm"/>
    </inkml:brush>
  </inkml:definitions>
  <inkml:trace contextRef="#ctx0" brushRef="#br0">36 255 19108,'-7'17'722,"0"1"1,2 0-1,0 0 0,1 1 1,-2 27-1,5-39-707,1 1 0,0 0 1,0 0-1,1-1 0,0 1 0,0 0 0,1-1 1,0 1-1,0-1 0,1 1 0,0-1 0,0 0 0,1 0 1,0 0-1,9 10 0,-12-15-6,0-1 1,0 1-1,0-1 1,0 0-1,1 0 0,-1 1 1,1-1-1,-1 0 1,0 0-1,1-1 0,0 1 1,-1 0-1,1 0 0,0-1 1,-1 1-1,1-1 1,2 1-1,-3-1 19,1 0 1,-1-1-1,0 1 1,1-1-1,-1 1 1,0-1-1,0 1 0,1-1 1,-1 1-1,0-1 1,0 0-1,0 0 0,0 0 1,0 0-1,0 0 1,0 0-1,0 0 0,0 0 1,0 0-1,-1 0 1,1 0-1,0 0 0,0-2 1,6-13 185,0 1 0,-1-1 0,0-1 0,-1 1 0,-1-1-1,2-24 1,-3 14-132,-1 0 0,-2-1 1,-3-34-1,3 56-63,0 4-10,0 0 0,0 0 0,0 0 0,0 0 0,-1 0 0,1 0 0,0 0-1,-1 0 1,1 0 0,-1 1 0,0-1 0,1 0 0,-1 0 0,0 1 0,0-1 0,0 0 0,-1 1 0,-1-3 0,2 4-6,1 0 0,0 0 0,-1 0 0,1 0 0,0 0 0,0 0 0,-1 0 0,1 0 0,0 0-1,-1 0 1,1 1 0,0-1 0,0 0 0,-1 0 0,1 0 0,0 0 0,0 1 0,-1-1 0,1 0 0,0 0 0,0 1 0,0-1 0,0 0 0,-1 0 0,1 1 0,0-1 0,0 0 0,0 0 0,0 1-1,0-1 1,0 0 0,0 1 0,0-1 0,0 0 0,0 1 0,0-1 0,0 1 0,-6 30 8,2 1 0,1 0 0,2 0-1,3 39 1,-1-25-25,-1-33 13,4 72 18,-2-74-15,0-1 0,0 0 0,1 1 0,0-1 0,1 0 1,4 9-1,-7-17 2,0 0 0,0 0 0,-1-1 0,1 1 0,0 0 0,0-1 0,1 1 0,-1 0 0,0-1 0,0 0 0,1 1 0,-1-1 0,1 0 1,-1 0-1,1 1 0,0-1 0,-1 0 0,1-1 0,0 1 0,0 0 0,0 0 0,-1-1 0,1 1 0,0-1 0,0 0 0,0 0 0,0 1 0,0-1 0,0 0 1,0 0-1,0-1 0,0 1 0,0 0 0,0-1 0,0 1 0,-1-1 0,1 0 0,0 1 0,0-1 0,-1 0 0,1 0 0,0 0 0,-1 0 0,4-3 0,6-5 114,0-1-1,-1 0 0,0-1 0,0 0 0,-1 0 1,-1-1-1,12-20 0,-2-1 276,23-63-1,-33 73-314,-1 0-1,-1 0 1,-1 0-1,-1-1 1,-1 0-1,-1 0 1,-1 0-1,-1 0 1,-4-30-1,-3 32-23,7 22-53,0 0-1,-1 0 1,1 0-1,0 0 1,0-1-1,0 1 1,0 0-1,0 0 1,-1 0-1,1 0 1,0 0-1,0 0 1,0 0-1,0 0 1,-1 0-1,1 0 1,0 0 0,0 0-1,0 0 1,0 0-1,-1 0 1,1 0-1,0 0 1,0 0-1,0 0 1,0 0-1,-1 0 1,1 0-1,0 0 1,0 0-1,0 0 1,0 0-1,-1 0 1,1 0-1,0 0 1,0 0-1,0 1 1,0-1-1,0 0 1,0 0-1,-1 0 1,1 0-1,0 0 1,0 0-1,0 1 1,0-1-1,0 0 1,0 0-1,0 0 1,0 1-1,-3 4-3,1 0-1,1 0 0,-1 0 0,1 0 0,-1 8 1,1-11 1,-8 53 2,2 1 0,1 64 0,6-119 1,0 0 1,-1-1-1,1 1 0,0 0 0,0 0 0,0 0 0,1 0 0,-1 0 0,0-1 1,0 1-1,0 0 0,1 0 0,-1 0 0,0-1 0,1 1 0,-1 0 1,0 0-1,1-1 0,-1 1 0,1 0 0,0 0 0,0-1 2,-1 0 1,1 0-1,0-1 0,-1 1 0,1 0 0,-1 0 0,1-1 1,-1 1-1,1 0 0,-1-1 0,1 1 0,-1-1 0,1 1 1,-1 0-1,0-1 0,1 1 0,-1-1 0,0 1 0,1-1 1,-1 1-1,1-2 0,18-37 133,-10 13-64,-1 0 0,-1 0-1,-2-1 1,3-29 0,-6 37-46,-1-1 1,-1 1-1,-1-1 1,0 1-1,-2 0 1,-7-29-1,1 27-24,9 21-4,0 0 1,0 0-1,-1 0 1,1 0-1,0 0 1,0 0 0,0 0-1,-1 0 1,1 1-1,0-1 1,0 0 0,0 0-1,-1 0 1,1 0-1,0 0 1,0 0 0,0 1-1,0-1 1,-1 0-1,1 0 1,0 0 0,0 0-1,0 1 1,0-1-1,0 0 1,0 0 0,0 0-1,-1 1 1,1-1-1,0 0 1,0 0-1,0 0 1,0 1 0,0-1-1,0 0 1,0 0-1,0 1 1,0-1 0,0 0-1,0 0 1,0 0-1,1 1 1,-4 46-97,3-43 102,-2 53-38,0-25 36,1 1-1,1-1 0,3 1 1,7 43-1,-9-71 1,0-1-1,1 0 1,-1 0 0,1 1-1,0-1 1,5 7 0,-7-10-2,1 0 0,-1-1 0,1 1 1,0 0-1,0 0 0,-1-1 0,1 1 1,0 0-1,0-1 0,0 1 0,0-1 1,0 1-1,0-1 0,0 0 0,0 1 1,0-1-1,0 0 0,0 0 0,0 0 0,0 1 1,0-1-1,0 0 0,0 0 0,0-1 1,0 1-1,0 0 0,0 0 0,0 0 1,0-1-1,0 1 0,0 0 0,0-1 1,0 1-1,1-2 0,3-1 1,0-1 0,0-1 0,0 1 0,0-1 0,-1 1 0,0-1 0,0 0 0,-1-1 0,1 1 0,3-10 0,16-21 21,-14 23-20,-1 0 0,-1 0 0,0-1 0,-1 0 0,-1-1 0,7-24 0,-6 19 0,1 0 0,10-22-1,-16 40-2,-1 1 0,1-1 0,0 0 0,0 1 0,0-1 0,0 1 0,0 0 0,0-1 0,1 1 0,-1 0 0,0-1 0,1 1 0,-1 0 0,1 0 0,-1 0 0,1 0 0,-1 0 0,1 1 0,0-1 0,2 0 0,-2 1-2,0 0-1,-1 0 0,1 1 1,0-1-1,0 0 0,-1 1 0,1-1 1,0 1-1,-1 0 0,1 0 1,-1 0-1,1 0 0,-1 0 0,1 0 1,-1 0-1,0 0 0,1 0 1,-1 0-1,0 1 0,2 2 0,11 15-8,-2 1 0,0 1 0,-1-1 0,12 33 0,-13-28 23,-9-24-10,-1 0 0,0-1 0,1 1 0,-1 0 0,0 0 0,1 0 0,-1-1-1,1 1 1,0 0 0,-1 0 0,1-1 0,0 1 0,-1 0 0,1-1 0,0 1 0,0-1 0,-1 1 0,3 0 0,-3-1 0,1 0 0,0 0 0,-1 0 1,1 0-1,-1 0 0,1 0 0,0 0 1,-1-1-1,1 1 0,0 0 0,-1 0 1,1 0-1,-1-1 0,1 1 0,-1 0 1,1-1-1,0 1 0,-1-1 0,0 1 1,2-1-1,2-4 10,0 0-1,0 0 1,-1-1-1,5-8 1,-3 6-3,16-30 30,-9 15-27,1 0 0,1 1-1,1 1 1,22-25-1,-35 44-12,1 0 0,-1-1-1,0 1 1,1 0 0,0 1 0,-1-1 0,1 0-1,0 1 1,0-1 0,0 1 0,0 0-1,0 0 1,0 0 0,5-1 0,-6 2-2,0 1 1,0-1 0,0 0-1,0 1 1,-1-1 0,1 1-1,0-1 1,0 1 0,-1 0-1,1-1 1,0 1-1,-1 0 1,1 0 0,-1 1-1,1-1 1,-1 0 0,1 0-1,-1 1 1,0-1 0,0 1-1,1-1 1,-1 1 0,0-1-1,1 4 1,4 9 1,-1-1 1,-1 0-1,0 1 1,-1 0-1,0 0 1,-1 0 0,0 1-1,-2-1 1,1 0-1,-4 25 1,3-36 41,-9-27-347,1-10-796,-5-14-1285</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4.795"/>
    </inkml:context>
    <inkml:brush xml:id="br0">
      <inkml:brushProperty name="width" value="0.05" units="cm"/>
      <inkml:brushProperty name="height" value="0.05" units="cm"/>
    </inkml:brush>
  </inkml:definitions>
  <inkml:trace contextRef="#ctx0" brushRef="#br0">0 40 17732,'0'1'6050,"1"2"-5628,17 10-8381,25 8 3134,-29-15 4616,-5 4 5440,-3-4-4213,0-1-415,-1 0 0,-1 0 0,1 0 0,-1 1 0,1-1 0,-1 1-1,6 13 1,-7-13-163,15 28 1091,-17-32-1493,-1-1 0,1 0-1,0 0 1,0-1 0,-1 1 0,1 0-1,0 0 1,0 0 0,0 0 0,0-1-1,0 1 1,0 0 0,1-1 0,-1 1-1,0-1 1,0 1 0,0-1 0,0 0-1,1 0 1,-1 1 0,0-1 0,0 0-1,1 0 1,-1 0 0,0 0 0,3-1-1,2-2 17,1-1 0,-1 0 0,0 0 0,0 0 0,0-1 0,-1 0 0,0 0 0,0-1-1,0 1 1,6-10 0,2-1 47,83-101 386,-95 116-474,0-1 0,0 1 0,0 0 0,0 0 0,0 0 0,0 0 0,0 0 0,0 0 0,0 0 0,1 0 0,-1 1 0,0-1 0,0 0 0,1 1 0,-1-1 0,0 1 0,1-1 0,-1 1 0,1 0 0,-1 0 0,1-1 0,-1 1 0,3 0 0,-3 1 0,1 0 1,-1 0-1,0-1 0,0 1 1,0 0-1,0 0 0,0 0 1,1 1-1,-2-1 0,1 0 1,0 0-1,0 0 1,0 1-1,-1-1 0,1 0 1,0 1-1,-1-1 0,1 3 1,3 8 34,-2 0-1,1 0 1,-2 1 0,1 12 0,2 115 155,-5-139-201,1 0 0,0 0 1,0 1-1,1-1 0,-1 0 0,0 0 1,0 1-1,1-1 0,-1 0 0,0 0 1,1 0-1,-1 0 0,1 1 0,0-1 0,-1 0 1,1 0-1,0 0 0,0 0 0,-1 0 1,1 0-1,2 1 0,-2-2-19,0 0-1,0 0 1,0 0 0,0 0-1,0-1 1,0 1-1,0 0 1,-1 0 0,1-1-1,0 1 1,0 0 0,0-1-1,0 1 1,0-1-1,0 1 1,-1-1 0,1 1-1,0-1 1,-1 0-1,1 1 1,0-1 0,-1 0-1,1 0 1,-1 1 0,2-3-1,18-26-987</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042"/>
    </inkml:context>
    <inkml:brush xml:id="br0">
      <inkml:brushProperty name="width" value="0.05" units="cm"/>
      <inkml:brushProperty name="height" value="0.05" units="cm"/>
    </inkml:brush>
  </inkml:definitions>
  <inkml:trace contextRef="#ctx0" brushRef="#br0">1 162 24317,'3'5'1248,"10"-1"769,6-3-841,19-4-592,17-8-200,8-6-176,10-9-104,6-4-96,-5-2 40,-8 4-200,-17 4-480</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232"/>
    </inkml:context>
    <inkml:brush xml:id="br0">
      <inkml:brushProperty name="width" value="0.05" units="cm"/>
      <inkml:brushProperty name="height" value="0.05" units="cm"/>
    </inkml:brush>
  </inkml:definitions>
  <inkml:trace contextRef="#ctx0" brushRef="#br0">0 289 20852,'28'-17'1865,"12"-8"887,15-10-1647,8 0-185,5-2-656,0 2-112,3 7 32,-7 0-144,-9 4-1456,-8-1-3497</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06:05.589"/>
    </inkml:context>
    <inkml:brush xml:id="br0">
      <inkml:brushProperty name="width" value="0.05" units="cm"/>
      <inkml:brushProperty name="height" value="0.05" units="cm"/>
    </inkml:brush>
  </inkml:definitions>
  <inkml:trace contextRef="#ctx0" brushRef="#br0">219 219 10114,'8'-29'1197,"-5"17"1040,0-1-1,0 0 1,-1 0 0,1-25-1,-3 36-2124,0 1 1,0 0-1,0 0 0,-1-1 1,1 1-1,0 0 0,-1-1 1,1 1-1,0 0 0,-1 0 1,0 0-1,1 0 0,-2-2 0,2 3-57,-1-1 0,1 1 0,-1 0 0,1-1 0,-1 1 0,1 0-1,-1-1 1,1 1 0,-1 0 0,1 0 0,-1 0 0,1-1 0,-1 1-1,0 0 1,1 0 0,-1 0 0,1 0 0,-1 0 0,1 0-1,-1 0 1,0 0 0,-2 1 51,1 0 0,-1 0-1,0 0 1,1 1 0,0-1 0,-1 0-1,1 1 1,0 0 0,0-1 0,-3 3-1,-5 8 66,0 0 0,1 0 0,0 0 0,1 1-1,-10 20 1,10-19-122,-15 31 0,3 0 0,1 1-1,2 1 1,-12 54 0,25-82-24,1 0 1,0 1-1,1-1 0,1 1 1,1-1-1,4 35 0,-4-49-12,1 0 0,0 0 0,1 0 1,-1 0-1,1 0 0,0 0 0,0 0 0,1-1 0,-1 1 0,1-1 0,0 0 0,0 1 0,6 4 0,-6-7 5,-1 0 0,1 0 0,0 0 0,0-1 0,0 1 0,0-1 0,0 0 0,0 0 0,1 0 0,-1 0 0,0 0 0,0-1 0,1 0 0,-1 0 0,0 0 0,1 0 0,-1 0 0,0 0 0,1-1-1,5-1 1,4-3 66,1 0 0,-1-1-1,1-1 1,-2 0 0,1-1-1,-1 0 1,0 0-1,-1-2 1,12-11 0,7-6 45,-2-2 1,-1-1-1,-1-1 1,-2-2-1,-1 0 1,-1-1-1,-2-1 1,-2-2-1,17-43 1,-29 63-79,-1-1 0,0-1 0,-1 1 0,-1-1 0,1-36 0,-4 48-44,0 1-1,0 0 1,0 0-1,-1 0 1,0 0-1,-1-1 1,1 1 0,-1 1-1,0-1 1,-1 0-1,1 0 1,-1 1-1,0-1 1,-1 1-1,1 0 1,-1 0 0,0 0-1,0 1 1,-1-1-1,1 1 1,-7-4-1,6 5-12,1 1 0,-1 0-1,1 0 1,-1 0 0,0 1-1,0-1 1,0 1 0,0 0-1,0 1 1,0-1 0,0 1-1,0 0 1,0 0 0,0 1-1,0 0 1,0 0 0,0 0-1,0 0 1,1 1 0,-1-1-1,-9 6 1,-6 3-192,1 2 0,0 1 0,-29 23 0,31-22-95,-60 45-1350</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512"/>
    </inkml:context>
    <inkml:brush xml:id="br0">
      <inkml:brushProperty name="width" value="0.05" units="cm"/>
      <inkml:brushProperty name="height" value="0.05" units="cm"/>
    </inkml:brush>
  </inkml:definitions>
  <inkml:trace contextRef="#ctx0" brushRef="#br0">10 179 23829,'-9'0'4729,"39"-28"-4393,-2 3-104,14-6-120,5-1-24,7 6-80,-1 5-8,-4 11 0,-2 4-8,-8 12 0,-6-1-80,-5 2-320,-5 0-216,-7 0-1104,-4 0-289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425"/>
    </inkml:context>
    <inkml:brush xml:id="br0">
      <inkml:brushProperty name="width" value="0.025" units="cm"/>
      <inkml:brushProperty name="height" value="0.025" units="cm"/>
    </inkml:brush>
  </inkml:definitions>
  <inkml:trace contextRef="#ctx0" brushRef="#br0">98 0 14606,'0'0'11627,"0"12"-9914,-4 22-1139,-1 0 0,-2-1 0,-1 1 0,-14 34 0,9-28-86,1 0 0,3 0-1,-6 47 1,14-78-482,0 1 0,1-1 0,0 1 0,0 0 0,1-1 0,0 1 0,1-1-1,5 17 1,-5-22-16,0-1 0,0 0 0,0 0-1,0 0 1,0 0 0,1 0 0,-1-1-1,1 1 1,0-1 0,0 1-1,0-1 1,0 0 0,0 0 0,1-1-1,-1 1 1,0-1 0,1 1 0,-1-1-1,1 0 1,-1 0 0,1-1 0,0 1-1,-1-1 1,1 0 0,5 0-1,27-1-1917,-1-9-4562,-1-11-5922</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3.765"/>
    </inkml:context>
    <inkml:brush xml:id="br0">
      <inkml:brushProperty name="width" value="0.05" units="cm"/>
      <inkml:brushProperty name="height" value="0.05" units="cm"/>
    </inkml:brush>
  </inkml:definitions>
  <inkml:trace contextRef="#ctx0" brushRef="#br0">1 71 11883,'-1'-1'13264,"10"-9"-12605,-8 9-642,2-3 26,1 0 0,0 1 0,0 0 0,0-1 0,0 2 0,0-1 1,1 0-1,-1 1 0,1 0 0,0 0 0,0 0 0,7-1 0,23-5 5,1 2 0,0 1 0,0 2 0,65 4 0,-96-1-43,1 1-1,-1 0 1,1 1-1,-1-1 1,0 1-1,1 0 1,-1 0 0,0 1-1,0-1 1,7 6-1,-10-6 22,0 0-1,-1-1 0,1 1 0,0 0 1,-1 0-1,1 0 0,-1 0 0,0 0 1,1 1-1,-1-1 0,0 0 0,0 0 1,-1 1-1,1-1 0,0 1 0,-1-1 1,0 1-1,1-1 0,-1 1 0,0-1 1,0 1-1,0-1 0,-1 1 0,1-1 1,-2 4-1,-3 12 226,-1-1 1,0 0-1,-2 0 1,-13 21-1,-44 59 190,53-82-477,-1 0 0,-18 15 0,9-13-1166</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4.885"/>
    </inkml:context>
    <inkml:brush xml:id="br0">
      <inkml:brushProperty name="width" value="0.05" units="cm"/>
      <inkml:brushProperty name="height" value="0.05" units="cm"/>
    </inkml:brush>
  </inkml:definitions>
  <inkml:trace contextRef="#ctx0" brushRef="#br0">0 116 22421,'2'-15'1224,"-2"13"140,2 5-215,2 11-881,0 0 1,0 0-1,-1 0 1,-1 1 0,1 24-1,-1-6-127,74 468 447,-72-482-566,1 0 0,0 1 1,2-2-1,10 23 0,-16-39-14,0-1 1,0 1 0,0-1-1,0 1 1,0-1 0,0 0-1,0 0 1,0 1 0,1-1-1,-1 0 1,0 0 0,1 0-1,-1-1 1,2 2 0,-2-2 1,0 1 1,0-1-1,0 0 1,1 0-1,-1 0 1,0 0-1,0 0 1,0 0-1,0-1 1,0 1 0,0 0-1,0 0 1,0-1-1,0 1 1,0-1-1,-1 1 1,1-1-1,0 1 1,0-1-1,0 1 1,0-1 0,-1 0-1,1 0 1,1-1-1,8-11 115,0-1 1,-1 0-1,0-1 0,-2 0 0,12-29 0,-12 27-58,120-325 630,-20-11-465,-103 339-224,-1 4 45,4-12-240,-7 22 180,0 0 0,0 0 0,0 0-1,0 0 1,0 0 0,0 0 0,0 0 0,0 0 0,0 1-1,0-1 1,0 0 0,0 0 0,0 0 0,0 0 0,0 0-1,0 0 1,0 0 0,0 0 0,1 0 0,-1 0 0,0 0 0,0 0-1,0 0 1,0 0 0,0 0 0,0 0 0,0 0 0,0 0-1,0 0 1,0 0 0,0 0 0,0 0 0,0 0 0,0 0-1,0 0 1,0 0 0,0 0 0,0 0 0,0 0 0,0 0-1,0 0 1,0 0 0,0 0 0,1-1 0,-1 1 0,0 0 0,0 0-1,0 0 1,0 0 0,0 0 0,0 0 0,0 13-623,-6 24-1297</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524"/>
    </inkml:context>
    <inkml:brush xml:id="br0">
      <inkml:brushProperty name="width" value="0.05" units="cm"/>
      <inkml:brushProperty name="height" value="0.05" units="cm"/>
    </inkml:brush>
  </inkml:definitions>
  <inkml:trace contextRef="#ctx0" brushRef="#br0">1 129 24645,'-1'18'485,"1"0"-1,1 0 0,0 0 1,1 0-1,7 25 1,-7-32-484,2 1-1,0-1 1,0 0 0,1 0 0,1 0 0,0-1 0,0 0 0,1 0 0,8 9 0,-13-16-87,1 0 0,0 0 0,0 0 0,0-1 0,0 1 0,1-1 1,-1 0-1,1 0 0,-1 0 0,1 0 0,0-1 0,0 0 1,-1 1-1,1-1 0,0-1 0,0 1 0,0 0 0,1-1 0,-1 0 1,0 0-1,0 0 0,0-1 0,0 1 0,0-1 0,0 0 1,0 0-1,-1 0 0,1-1 0,0 1 0,0-1 0,-1 0 0,1 0 1,-1 0-1,6-5 0,5-5-442,-1-1 0,0 1 0,-2-2 0,1 0 0,18-29 0,37-82-1492,-17 10 4026,-48 110-430,-7 6-69,1 1-1356,0-1 0,0 1 0,0 0 0,0 0 0,0 0 0,1 1 0,-1-1 0,1 1-1,-1 0 1,1 0 0,0 0 0,0 1 0,1-1 0,-4 5 0,-6 10 189,-15 33 0,21-39-256,-6 13 31,0 0 1,2 0-1,1 1 1,-10 45-1,19-58 16,5-11 31,10-17 42,32-56 132,-34 50-281,0-1 1,2 2-1,0 0 1,1 1-1,34-31 1,-47 47-54,-1 1 1,1 0-1,0 1 1,-1-1 0,1 0-1,0 1 1,0-1 0,0 1-1,0 0 1,1 0 0,-1 0-1,0 0 1,0 1-1,0-1 1,5 1 0,-6 1-5,0-1 0,0 1 0,0-1 0,0 1 0,0 0 0,0 0 0,0 0 0,0 0 0,-1 1 1,1-1-1,0 0 0,-1 1 0,1-1 0,-1 1 0,0-1 0,1 1 0,-1 0 0,0 0 0,0 0 0,0-1 0,0 1 0,0 0 0,0 4 1,7 18 8,-1 0 1,-2 0-1,0 1 0,1 41 1,-6-64-5,1 1 0,-1-1 0,0 1 0,1-1 0,-1 0 0,1 1 0,0-1 0,-1 1 0,1-1 0,2 4 0,-2-6-2,-1 0-1,0 0 1,0 1 0,1-1-1,-1 0 1,0 0-1,1 1 1,-1-1-1,0 0 1,1 0 0,-1 0-1,1 0 1,-1 1-1,0-1 1,1 0-1,-1 0 1,0 0-1,1 0 1,-1 0 0,1 0-1,-1 0 1,0 0-1,1 0 1,-1 0-1,1-1 1,-1 1 0,0 0-1,1 0 1,-1 0-1,0 0 1,1 0-1,-1-1 1,0 1-1,1 0 1,-1 0 0,1-1-1,4-4 4,0 0 0,-1-1 0,1 1 1,-1-1-1,4-8 0,-4 7 0,17-27 16,-13 19-10,1 1 0,0 0 0,1 0 0,1 1-1,0 0 1,15-13 0,-24 25-11,-1 0 1,0-1-1,1 1 0,-1 0 1,1 1-1,-1-1 0,1 0 1,-1 0-1,1 1 0,-1-1 1,1 0-1,0 1 0,-1 0 1,1-1-1,0 1 0,-1 0 1,1 0-1,0 0 0,0 0 0,-1 0 1,1 0-1,0 1 0,-1-1 1,3 1-1,-2 1-3,0-1-1,0 0 0,1 1 1,-1 0-1,0 0 1,0 0-1,-1 0 1,1 0-1,0 0 0,-1 0 1,1 0-1,-1 0 1,0 1-1,3 4 1,8 36-34,-10-35 43,-1-1 1,1 1-1,1-1 0,-1 0 0,1 0 0,1 0 0,3 7 1,-6-14-6,-1 1 1,0-1 0,1 0 0,-1 1 0,1-1 0,-1 0 0,1 1-1,-1-1 1,1 0 0,-1 0 0,1 0 0,-1 1 0,1-1-1,-1 0 1,1 0 0,-1 0 0,1 0 0,-1 0 0,1 0 0,-1 0-1,1 0 1,0 0 0,-1 0 0,1 0 0,-1-1 0,1 1-1,-1 0 1,1 0 0,-1 0 0,1-1 0,-1 1 0,0 0 0,1 0-1,-1-1 1,1 1 0,-1-1 0,0 1 0,1 0 0,-1-1 0,1 1-1,-1-1 1,0 1 0,0-1 0,1 0 0,17-26 19,-15 23-14,36-66 49,-19 32-18,42-58 0,-62 95-39,15-15-140,-15 16 114,1 0 0,-1-1 1,0 1-1,1 0 1,-1 0-1,0 0 0,0-1 1,1 1-1,-1 0 0,0 0 1,1 0-1,-1 0 1,0 0-1,1 0 0,-1 0 1,1 0-1,-1 0 1,0 0-1,1 0 0,-1 0 1,0 0-1,1 0 1,-1 0-1,0 0 0,1 0 1,-1 0-1,0 1 0,1-1 1,-1 0-1,0 0 1,1 0-1,-1 0 0,0 1 1,0-1-1,1 0 1,-1 0-1,0 1 0,0-1 1,0 0-1,1 1 1,-1-1-1,0 0 0,0 0 1,0 1-1,0-1 0,1 0 1,-1 1-1,0-1 1,0 0-1,0 1 0,0-1 1,0 0-1,0 1 1,0 0-1,1 16-1936</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5.992"/>
    </inkml:context>
    <inkml:brush xml:id="br0">
      <inkml:brushProperty name="width" value="0.05" units="cm"/>
      <inkml:brushProperty name="height" value="0.05" units="cm"/>
    </inkml:brush>
  </inkml:definitions>
  <inkml:trace contextRef="#ctx0" brushRef="#br0">49 0 21245,'-16'68'1322,"4"0"1,-8 137 0,19-157-1031,3 1 0,1-1 0,3 0 1,2 0-1,14 50 0,-8-56-248,22 43 1,-10-23-2,-24-59-38,-1 0 1,0 0-1,0 0 1,0 0 0,-1 1-1,1-1 1,-1 0-1,1 1 1,-1-1-1,0 0 1,-1 5-1,1-8 0,0 1-1,0-1 1,0 0-1,-1 0 1,1 1-1,0-1 1,0 0-1,0 0 1,0 1-1,-1-1 0,1 0 1,0 0-1,0 0 1,0 1-1,-1-1 1,1 0-1,0 0 1,0 0-1,-1 0 1,1 0-1,0 1 0,0-1 1,-1 0-1,1 0 1,0 0-1,-1 0 1,1 0-1,0 0 1,0 0-1,-1 0 1,1 0-1,0 0 0,-1 0 1,1 0-1,0 0 1,0 0-1,-1 0 1,1 0-1,0-1 1,-1 1-1,1 0 0,0 0 1,0 0-1,-1 0 1,1-1-1,0 1 1,0 0-1,0 0 1,-1 0-1,1-1 1,0 1-1,0 0 0,0 0 1,0-1-1,-1 1 1,1 0-1,0 0 1,0-1-1,0 1 1,0 0-1,0 0 1,0-1-1,0 1 0,0-1 1,-3-6 53,1-1 1,-1 1-1,2-1 0,-1 0 1,0-14-1,0 3 5,-20-258 223,21 216-264,3-1-1,17-96 1,-15 135-16,1 0-1,1 1 0,1 0 1,16-36-1,-20 52-9,-1 1 0,1 0-1,0-1 1,1 1-1,0 0 1,-1 1-1,1-1 1,1 1 0,-1-1-1,1 1 1,0 0-1,0 1 1,0-1-1,0 1 1,0 0-1,1 1 1,-1-1 0,1 1-1,0 0 1,0 0-1,0 1 1,11-2-1,-4 3-8,-1 0 0,0 0-1,0 2 1,1-1 0,-1 1-1,0 1 1,-1 0 0,1 1-1,20 9 1,-30-12 8,0 0 1,0 0-1,0 1 1,0-1-1,0 0 1,0 1-1,-1-1 1,1 1-1,0-1 0,-1 1 1,1 0-1,-1 0 1,0 0-1,1-1 1,-1 2-1,0-1 1,0 0-1,0 0 0,-1 0 1,1 0-1,0 4 1,-1-2 15,0 0 1,0 0-1,0 0 1,-1 0 0,1 0-1,-1 0 1,0 0-1,0 0 1,-1 0-1,1-1 1,-4 6-1,-3 5 74,-1 0 0,-1-1 0,0 0-1,-1 0 1,-12 10 0,5-6 44,0-1-1,-40 26 1,49-37-124,0 0 1,0 0-1,0-1 0,0 0 0,-1-1 0,0 0 0,0 0 0,0-1 0,-17 2 0,24-4-75,1 0 0,0 0 0,0 0 0,-1 0 0,1-1 0,0 1 0,0 0 0,-1-1 0,1 0 0,0 1 0,0-1 0,0 0 0,0 0 0,0 0 0,0 0 1,0-1-1,0 1 0,-2-3 0,0-14-597</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6.768"/>
    </inkml:context>
    <inkml:brush xml:id="br0">
      <inkml:brushProperty name="width" value="0.05" units="cm"/>
      <inkml:brushProperty name="height" value="0.05" units="cm"/>
    </inkml:brush>
  </inkml:definitions>
  <inkml:trace contextRef="#ctx0" brushRef="#br0">240 554 24949,'-14'9'321,"-1"0"0,1 1 0,1 0 0,0 1 0,1 1 0,0 0 0,0 0 0,1 2 0,-14 22-1,10-12-309,1 2 0,1 0 0,1 0 0,-14 49 0,20-56 7,-5 35 1,10-49-18,1 1 1,-1-1 0,1 0-1,0 0 1,1 1-1,-1-1 1,1 0-1,0 0 1,0 0 0,1 0-1,3 8 1,-5-12-3,1 0 1,-1-1-1,0 1 1,1-1 0,-1 1-1,0 0 1,1-1-1,-1 1 1,1-1-1,0 1 1,-1-1 0,1 1-1,-1-1 1,1 0-1,-1 1 1,1-1 0,0 0-1,-1 1 1,1-1-1,0 0 1,0 0-1,-1 0 1,1 1 0,0-1-1,1 0 1,-1-1-1,1 1 0,0 0 1,-1-1-1,1 1 0,-1-1 1,1 1-1,-1-1 0,1 0 1,-1 0-1,1 0 0,1-1 1,3-3-1,0-1 1,0 0-1,0 0 1,5-8-1,11-18 20,-2-1-1,-1 0 0,-2-2 0,-1 0 0,-1-1 0,-3-1 0,0 0 1,-3-1-1,-1 1 0,-2-2 0,-1 1 0,-1-41 0,-4 59-33,-2 40-140,-5 68-69,2-43 217,2 0-1,4 67 0,-1-110 8,0 0 1,1-1-1,-1 1 1,0 0-1,1 0 1,-1 0-1,1-1 1,-1 1-1,1 0 1,0-1-1,0 1 1,-1 0-1,1-1 1,0 1-1,1-1 1,-1 1-1,0-1 1,2 2-1,-2-3 0,-1 0 0,1 1 0,-1-1-1,1 0 1,0 0 0,-1 0 0,1 0 0,-1 0 0,1 0 0,0 0-1,-1 0 1,1 0 0,0 0 0,-1 0 0,1 0 0,-1 0 0,1-1 0,0 1-1,-1 0 1,1 0 0,0-1 0,1-1 0,0 1-1,1-1 1,-1 0 0,0 0 0,-1 0-1,1 0 1,2-4 0,11-17 26,-2 0-1,0-1 1,-2-1 0,13-38-1,23-113 238,-39 130-125,-1 0 0,-2 0 0,-2-1 0,-3 0 0,-1 1 0,-10-63 1,1 72-81,5 27-51,0 12-7,0 18-13,4-18 11,-16 104-16,-5 147 0,18-180 44,2-50-18,-2 24 16,2 0-1,2 0 1,8 52-1,-8-93-20,0-3-1,1 1-1,-1 0 0,1-1 1,-1 1-1,1 0 1,0-1-1,0 1 0,0-1 1,1 1-1,-1-1 1,1 0-1,0 1 0,0-1 1,0 0-1,1 0 1,4 5-1,-6-8 0,0 1-1,0-1 1,0 1-1,0-1 1,0 0 0,-1 0-1,1 1 1,0-1-1,0 0 1,0 0-1,0 0 1,0 0 0,0 0-1,0 0 1,0-1-1,0 1 1,0 0 0,0 0-1,0-1 1,0 1-1,0 0 1,0-1-1,0 1 1,0-1 0,-1 1-1,1-1 1,0 0-1,0 1 1,-1-1 0,1 0-1,0 1 1,-1-1-1,1 0 1,-1 0 0,1 0-1,-1 1 1,1-1-1,0-2 1,3-4 8,-1-1 0,1 1 1,3-14-1,3-18 24,-1-2 1,-2 1-1,-2-1 0,-2 0 1,-4-78-1,1 115-52,0 9-7,0-5 24,1 26-10,1-1 1,1 1-1,2-1 1,0 0 0,10 27-1,-14-50 11,-1 0 1,1 0-1,0 0 1,0-1-1,0 1 0,0 0 1,1 0-1,-1-1 1,0 1-1,1-1 1,-1 1-1,1-1 0,0 1 1,-1-1-1,1 0 1,0 0-1,0 0 0,0 0 1,0 0-1,0 0 1,0-1-1,0 1 0,0-1 1,0 1-1,0-1 1,0 0-1,0 0 1,0 1-1,0-2 0,1 1 1,-1 0-1,0 0 1,0-1-1,0 1 0,0-1 1,0 1-1,0-1 1,2-2-1,5-1-2,-1 0-1,1-1 1,-1 0-1,-1-1 1,1 0-1,-1 0 1,9-10-1,-6 6 11,-1-1 1,0-1-1,0 1 0,-1-1 0,-1-1 0,0 0 0,-1 0 0,0 0 0,-1 0 0,0-1 1,4-23-1,-9 15 19,0 22-26,0 0 0,0 0 0,0 0 0,0 0 0,0-1 0,0 1 0,0 0 0,0 0 0,0 0 0,0 0 0,0-1 0,0 1 0,0 0 0,0 0 0,0 0 1,-1 0-1,1 0 0,0 0 0,0-1 0,0 1 0,0 0 0,0 0 0,0 0 0,0 0 0,-1 0 0,1 0 0,0 0 0,0 0 0,0 0 0,0 0 0,0-1 0,0 1 0,-1 0 0,1 0 0,0 0 0,0 0 0,0 0 0,0 0 0,-1 0 0,1 0 0,0 0 0,-6 6-15,2 1 5,1-1 1,-1 1 0,1-1 0,1 1 0,-1 0-1,-2 13 1,1-4-2,-15 50-94,4 1 0,-10 94 0,26-161 13,0-1 0,-1 1 0,1 0 0,0 0 0,0 0 0,-1 0 0,1 0 0,0-1 0,-1 1 0,1 0 0,0-1 0,-1 1 0,1 0 0,0-1 0,-1 1 0,1-1 0,-1 1 0,1-1 0,-1 1 0,1-2 0,16-22 1169</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7.252"/>
    </inkml:context>
    <inkml:brush xml:id="br0">
      <inkml:brushProperty name="width" value="0.05" units="cm"/>
      <inkml:brushProperty name="height" value="0.05" units="cm"/>
    </inkml:brush>
  </inkml:definitions>
  <inkml:trace contextRef="#ctx0" brushRef="#br0">50 0 26062,'-5'93'2732,"2"-33"-2244,-17 93 0,11-100-373,3 0 0,-1 72 1,7-116-108,2 21 10,-1-28-17,-1-1-1,0 0 1,0 0-1,1 0 1,-1 1-1,1-1 1,-1 0-1,1 0 1,-1 0-1,1 0 1,0 0-1,-1 0 1,1 0-1,0 0 1,0 0-1,0 0 1,0 0-1,2 1 1,-2-2-1,-1 0 1,1 1-1,-1-1 0,1 0 1,0 0-1,-1 0 0,1 0 1,0 0-1,-1 0 1,1 0-1,-1 0 0,1 0 1,0 0-1,-1 0 0,1-1 1,0 1-1,-1 0 1,1 0-1,-1-1 0,1 1 1,-1 0-1,1-1 1,-1 1-1,1 0 0,-1-1 1,1 1-1,0-2 0,11-11 14,0-1 0,-1 0 0,-1-1 0,0 0-1,10-23 1,1-1 17,-11 22-21,6-10 13,26-35 0,-38 56-24,1 1-1,0-1 0,0 1 1,0 0-1,1 0 1,0 0-1,0 1 1,0 0-1,0 0 0,1 1 1,10-5-1,-16 7-2,1 1 0,-1 0 0,0-1 0,0 1 0,0 0 0,1 0 0,-1 0 0,0 0 0,0 0 0,1 0 0,-1 0 0,0 0 0,0 1 0,1-1 0,-1 0 0,0 1 0,0-1 0,0 1 0,0-1 0,1 1 0,1 1 0,-2 0-3,1-1-1,-1 1 1,1 0-1,-1 0 0,0 0 1,0 0-1,0 0 1,0 0-1,0 0 0,0 0 1,0 3-1,2 7-23,-1 0 0,-1 0-1,0 21 1,-1-26 26,0 24 1,-1 1 0,-2-1-1,-13 62 1,13-80 33,0 0 0,-1-1-1,-1 1 1,0-1 0,-1 0-1,0 0 1,-1 0 0,-1-1-1,1 0 1,-2-1-1,1 0 1,-12 10 0,17-17-19,0 0 0,-1-1 0,0 0 0,0 1 0,0-2 0,0 1 0,0 0-1,0-1 1,0 1 0,0-1 0,-1 0 0,1-1 0,0 1 0,-7-1 0,8 0-64,1 0 0,-1 0 0,1-1 0,-1 1 0,1-1-1,-1 1 1,1-1 0,0 0 0,-1 0 0,1 0 0,0-1 0,0 1 0,-1-1 0,1 1-1,0-1 1,1 1 0,-1-1 0,0 0 0,0 0 0,1 0 0,-1 0 0,1 0 0,0 0-1,-1-1 1,0-3 0,-7-23-1770</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003"/>
    </inkml:context>
    <inkml:brush xml:id="br0">
      <inkml:brushProperty name="width" value="0.05" units="cm"/>
      <inkml:brushProperty name="height" value="0.05" units="cm"/>
    </inkml:brush>
  </inkml:definitions>
  <inkml:trace contextRef="#ctx0" brushRef="#br0">34 906 25013,'-12'-6'603,"-10"-3"2088,28 9-2628,-1 0-1,0 0 1,0 1-1,0-1 1,5 3-1,-4-2-62,-1 0-1,0 0 1,0 0-1,1-1 1,5 0-1,-6 0 3,0 0 0,0 0-1,0-1 1,0 0-1,0 0 1,0 0-1,5-3 1,1 0 0,-8 4 3,0-1 0,0-1 0,0 1 0,0 0 0,0-1 0,-1 0 0,1 1 0,0-1 0,-1 0 0,0 0 0,1-1 0,-1 1 0,0 0-1,0-1 1,0 1 0,-1-1 0,3-4 0,0-2 72,0 0 0,-1 0 0,-1-1 0,2-10 0,3-8 161,2-4-89,-2-1-1,5-55 1,-3 30-124,-10 57-23,1 0-1,0 0 1,-1-1-1,1 1 1,-1 0-1,1 0 1,-1 0-1,0 0 1,1 0 0,-1 0-1,0 0 1,-1-2-1,1 3 1,1-1 0,0 1 0,-1-1 0,1 1 0,-1 0 1,1-1-1,-1 1 0,1-1 0,-1 1 0,0 0 0,1 0 0,-1-1 0,1 1 0,-1 0 0,0 0 0,1 0 0,-1-1 0,0 1 0,1 0 0,-1 0 0,1 0 0,-1 0 1,0 0-1,1 0 0,-1 1 0,0-1 0,1 0 0,-1 0 0,0 0 0,1 0 0,-1 1 0,0 0 0,-3 1-2,1 0-1,0 1 1,0 0 0,1-1-1,-1 1 1,0 0-1,1 0 1,0 1 0,-1-1-1,1 1 1,1-1-1,-1 1 1,-2 7 0,-70 258 174,70-246-142,0 0 0,2 0 0,0 1 0,3 33 0,0-48-24,0 0-1,0 1 1,1-1-1,0 0 1,1 0-1,0-1 1,0 1-1,1 0 1,0-1-1,1 0 1,0 0-1,0 0 1,1-1-1,7 8 0,-11-12-6,0-1 0,1 1-1,-1-1 1,1 0-1,0 0 1,0 0-1,0-1 1,0 1 0,0-1-1,0 1 1,0-1-1,1 0 1,-1 0-1,0-1 1,1 1 0,-1-1-1,0 1 1,1-1-1,-1 0 1,1 0-1,-1-1 1,0 1 0,1-1-1,-1 1 1,0-1-1,1 0 1,-1 0-1,0-1 1,0 1-1,0-1 1,0 0 0,6-3-1,1-3 3,0-1 1,0 0-1,-1 0 1,0-1-1,-1 0 0,0-1 1,9-14-1,35-68 7,49-124 1,-75 158-5,82-221 8,-95 238-4,-2 0 0,-2-1 0,-2-1 0,2-76 0,-9 111-5,0 1 0,0-1 0,-1 0 0,0 0 1,-1 0-1,0 0 0,0 1 0,-1-1 0,-6-12 1,9 20-6,-1-1 0,1 1 0,-1 0 1,1 0-1,-1 0 0,0 1 1,0-1-1,0 0 0,1 0 0,-1 0 1,0 0-1,0 1 0,0-1 1,0 1-1,0-1 0,0 0 0,0 1 1,-1 0-1,1-1 0,0 1 0,0 0 1,0-1-1,0 1 0,-1 0 1,1 0-1,0 0 0,0 0 0,0 0 1,-1 0-1,1 1 0,0-1 1,0 0-1,0 0 0,0 1 0,0-1 1,0 1-1,-1-1 0,1 1 1,-1 1-1,-3 1-1,1 1 0,-1 0 0,1 0 0,1 0 0,-1 0 0,-5 7 0,-4 11-2,0 0 1,1 0 0,1 2 0,1-1 0,-7 27 0,1 8 6,-9 63-1,16-66 12,-3 74 0,12-107-8,0 1-1,2 0 0,0-1 1,1 1-1,2-1 1,8 26-1,-11-41-5,1 0 0,0 0-1,0 0 1,1 0 0,0-1 0,0 1 0,0-1-1,1 0 1,0 0 0,10 8 0,-11-11-1,0 0-1,0 0 1,0-1 0,0 0 0,1 0 0,-1 0-1,0 0 1,1-1 0,0 0 0,-1 0 0,1 0 0,0 0-1,-1-1 1,1 0 0,0 0 0,-1 0 0,1 0-1,7-2 1,-7 1-15,0 0 0,1-1 0,-1 1 0,0-1 0,0 0 0,0 0 0,-1-1 0,1 1 0,0-1-1,-1 0 1,0-1 0,7-5 0,11-18-520</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8.160"/>
    </inkml:context>
    <inkml:brush xml:id="br0">
      <inkml:brushProperty name="width" value="0.05" units="cm"/>
      <inkml:brushProperty name="height" value="0.05" units="cm"/>
    </inkml:brush>
  </inkml:definitions>
  <inkml:trace contextRef="#ctx0" brushRef="#br0">32 29 22621,'-19'-5'1936,"6"1"2545,36-13-5129,14 15-392</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372"/>
    </inkml:context>
    <inkml:brush xml:id="br0">
      <inkml:brushProperty name="width" value="0.05" units="cm"/>
      <inkml:brushProperty name="height" value="0.05" units="cm"/>
    </inkml:brush>
  </inkml:definitions>
  <inkml:trace contextRef="#ctx0" brushRef="#br0">0 768 23685,'40'230'2986,"-22"-131"-2486,-17-95-474,1 8 9,0 0 0,1 1 0,0-2 0,9 19 0,-12-28-30,1-1 0,0 1 0,-1 0 0,1-1 0,0 1 0,0-1 0,0 1 0,0-1 0,1 0 0,-1 1 0,0-1 0,1 0 0,-1 0 0,0 0 0,1 0 0,-1 0 0,1 0 0,0 0 0,-1-1 0,1 1 0,0 0 0,-1-1 0,1 1 0,0-1 0,0 0 0,-1 0 0,1 0 0,0 0 0,0 0 1,-1 0-1,1 0 0,0 0 0,0-1 0,-1 1 0,1-1 0,0 1 0,0-1 0,-1 1 0,1-1 0,1-1 0,6-4 36,0-1 0,-1 0 1,1 0-1,-2-1 0,1 0 0,-1 0 0,0-1 1,-1 0-1,11-19 0,-16 26-33,24-41 132,-2-1 1,-3-1-1,-1-1 0,-2 0 1,-2-1-1,-3-1 0,-1 0 1,6-73-1,-16 81 100,-4 29-119,-2 13-47,-4 19 15,-8 39-63,2 0 0,3 0 0,2 1 1,-1 78-1,9-119-20,2 0 0,0 0 0,6 31 0,-6-49-6,0-1 0,0 1 0,1-1 1,-1 1-1,1-1 0,0 0 1,-1 1-1,1-1 0,0 0 0,0 1 1,-1-1-1,1 0 0,2 2 0,-2-2 1,0-1-1,-1 0 1,1 1 0,-1-1-1,1 0 1,-1 0-1,1 1 1,0-1-1,-1 0 1,1 0 0,0 0-1,-1 0 1,1 0-1,-1 0 1,1 0-1,0 0 1,-1 0-1,1 0 1,0 0 0,-1-1-1,1 1 1,0-1-1,3 0 7,-1-1-1,0-1 1,0 1-1,-1 0 1,1-1-1,0 0 1,-1 1-1,4-7 0,9-13 59,-1-1 0,-1-1 0,-1 0 0,-2-1 0,12-38 0,25-133 122,-45 187-187,2-23-6,1 48-58,0-4 44,0 16-1,-2 0 1,-1 0-1,-1 31 0,-2-33 27,2 0 1,1 0-1,9 51 1,-10-73-7,0 0 0,1 0 1,-1 0-1,1 0 0,0 0 0,0-1 1,0 1-1,0-1 0,1 1 0,5 5 1,-7-8-1,0 0 0,0 0 0,1 0 0,-1-1 0,0 1 0,1 0 0,-1-1 0,1 1 0,-1-1 0,0 1 0,1-1 0,-1 0 0,1 1 0,-1-1 0,1 0 0,0 0 0,-1 0 0,1 0 0,-1-1 0,1 1 0,-1 0 0,1-1 0,-1 1 0,0 0 0,1-1 0,-1 0 0,1 1 0,-1-1 0,3-2 0,3-2 2,1-1 0,-1 0 0,0 0 1,0-1-1,-1 0 0,1 0 0,5-10 0,4-8 15,12-26-1,-13 23-3,-2-1 0,-1 0 1,-2 0-1,0-1 0,-3-1 0,8-54 0,-10 55-7,-3 64-116,-6 72 46,1-56 72,2 1-1,7 60 1,-5-108-9,-1 1-1,1-1 1,0 1 0,0-1 0,0 1 0,0-1-1,1 0 1,-1 0 0,5 6 0,-6-9-1,1 1 1,0 0 0,0 0 0,-1-1 0,1 1 0,0-1-1,0 1 1,0 0 0,0-1 0,0 0 0,0 1-1,0-1 1,0 0 0,0 1 0,0-1 0,0 0-1,0 0 1,0 0 0,0 0 0,0 0 0,0 0-1,0 0 1,0 0 0,0 0 0,0-1 0,0 1-1,0 0 1,0-1 0,0 1 0,0 0 0,0-1-1,0 0 1,0 1 0,-1-1 0,1 1 0,0-1-1,0 0 1,-1 0 0,2-1 0,6-5-3,-1-1 1,0 0 0,-1-1-1,1 1 1,-2-1 0,1-1-1,-1 1 1,-1-1 0,7-18-1,24-101 7,-33 120-4,9-45-62,-3-1 0,-3 0 1,-1-75-1,-22-163-860,7 155 231,8 119 645,3 19 49,0 0-1,0 0 1,0 0-1,0 0 1,0 0-1,0 0 0,0 0 1,0 1-1,0-1 1,0 0-1,0 0 1,0 0-1,0 0 1,-1 0-1,1 0 0,0 0 1,0 0-1,0 0 1,0 0-1,0 0 1,0 0-1,0 0 1,0 0-1,0 1 0,0-1 1,0 0-1,0 0 1,0 0-1,0 0 1,-1 0-1,1 0 1,0 0-1,0 0 1,0 0-1,0 0 0,0 0 1,0 0-1,0 0 1,0 0-1,0 0 1,0 0-1,-1 0 1,1 0-1,0 0 0,0 0 1,0 0-1,0 0 1,0 0-1,0-1 1,0 1-1,0 0 1,0 0-1,0 0 0,0 0 1,0 0-1,0 0 1,-1 0-1,1 0 1,0 0-1,0 0 1,0 0-1,0 0 0,0 0 1,0 0-1,0-1 1,0 1-1,-8 31 164,0 9-117,2 0 1,2 1 0,1-1-1,5 78 1,1-88-45,2-2 0,1 1 1,1 0-1,1-1 0,1-1 1,2 1-1,22 40 0,-5-23 70,2-2 0,40 47 0,-69-88-28,-2-3-37,0 1-1,-1-1 1,1 0 0,0 1-1,-1-1 1,1 0-1,0 0 1,0 0-1,0 0 1,0 0 0,-2-2-1,-2-2 17,-42-31 46,-63-62-1,86 73-59,1-1-1,1-1 1,-34-55-1,53 77 1,0 1-1,1-1 1,0 0 0,0 0-1,0 0 1,0 0 0,1 0 0,0-1-1,-1-8 1,2 12-3,0-1 1,1 1-1,-1-1 0,1 1 0,-1-1 1,1 1-1,0 0 0,0-1 1,0 1-1,0 0 0,1 0 0,-1-1 1,0 1-1,1 0 0,0 1 1,-1-1-1,1 0 0,0 0 0,0 1 1,0-1-1,4-1 0,13-8 20,0 1 0,1 2 0,0 0 0,1 1 0,0 1 0,25-4 0,47-16-608,-73 15-948</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19.495"/>
    </inkml:context>
    <inkml:brush xml:id="br0">
      <inkml:brushProperty name="width" value="0.05" units="cm"/>
      <inkml:brushProperty name="height" value="0.05" units="cm"/>
    </inkml:brush>
  </inkml:definitions>
  <inkml:trace contextRef="#ctx0" brushRef="#br0">1 0 26118,'5'9'600,"-2"2"-48,6-4-352,0 5 1912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969"/>
    </inkml:context>
    <inkml:brush xml:id="br0">
      <inkml:brushProperty name="width" value="0.025" units="cm"/>
      <inkml:brushProperty name="height" value="0.025" units="cm"/>
    </inkml:brush>
  </inkml:definitions>
  <inkml:trace contextRef="#ctx0" brushRef="#br0">41 0 8680,'0'0'21626,"-3"11"-20852,-6 19-437,0 0 1,3 1-1,0 0 1,-1 35-1,7-65-342,0 0-1,0-1 1,0 1-1,0 0 1,-1 0-1,1 0 1,0 0-1,1-1 1,-1 1-1,0 0 1,0 0-1,0 0 1,0-1-1,1 1 1,-1 0-1,0 0 1,1 0-1,-1-1 1,0 1-1,1 0 1,-1-1-1,1 1 1,-1 0-1,1-1 1,-1 1-1,1-1 1,0 1-1,-1-1 1,1 1-1,0-1 1,0 1-1,-1-1 1,1 0-1,0 1 1,0-1-1,-1 0 1,1 0-1,0 1 1,0-1-1,0 0 1,-1 0-1,1 0 1,0 0-1,0 0 1,0 0-1,0 0 1,-1-1-1,1 1 1,0 0-1,0 0 1,0 0 0,0-1-1,3-1-124,-1 1 1,0-1-1,0 1 0,0-1 1,0 0-1,0 0 0,-1-1 1,1 1-1,-1-1 0,1 1 1,2-5-1,1-2-1558,-1-1 0,-1 1 0,0-1 1,0-1-1,4-15 0,1-21-6998</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294"/>
    </inkml:context>
    <inkml:brush xml:id="br0">
      <inkml:brushProperty name="width" value="0.05" units="cm"/>
      <inkml:brushProperty name="height" value="0.05" units="cm"/>
    </inkml:brush>
  </inkml:definitions>
  <inkml:trace contextRef="#ctx0" brushRef="#br0">14 415 10162,'-12'-26'12600,"11"30"-11453,0 11-840,1 0 0,1 0 0,0-1-1,1 1 1,7 24 0,-4-13-191,49 213 211,-35-169-260,39 90-1,-32-107-17,-24-49-37,1 0 0,0 0 1,-1 0-1,1-1 0,0 1 1,1-1-1,-1 1 0,7 4 1,-8-8-2,-1 1 0,0-1 0,0 1 1,1-1-1,-1 1 0,1-1 0,-1 0 0,0 1 1,1-1-1,-1 0 0,1 0 0,-1 0 1,1 0-1,-1-1 0,0 1 0,1 0 0,-1 0 1,1-1-1,-1 1 0,0-1 0,1 1 1,-1-1-1,0 0 0,2-1 0,1 0 47,-1-1 0,1 0 0,-1-1 0,1 1 0,-1-1 0,5-7 0,5-8 127,-2-1 0,-1-1 0,0 0-1,-1 0 1,6-27 0,24-117 634,-38 161-801,17-107 290,-5-1 0,-4 0 0,-5 0 0,-13-133 1,6 198-325,13 55-143,-4 15-1,-1 0 1,-1 1-1,0-1 0,-1 30 1,1 0-649,0 2-611,-5-9 1606</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0.652"/>
    </inkml:context>
    <inkml:brush xml:id="br0">
      <inkml:brushProperty name="width" value="0.05" units="cm"/>
      <inkml:brushProperty name="height" value="0.05" units="cm"/>
    </inkml:brush>
  </inkml:definitions>
  <inkml:trace contextRef="#ctx0" brushRef="#br0">150 380 11186,'5'2'1870,"0"0"0,1 0 0,-1 0-1,0-1 1,1 0 0,9 1 0,-13-2-117,-3-3-102,-1 0-1520,0 0-1,0 1 0,0-1 0,-1 1 1,1-1-1,0 1 0,-1 0 1,0 0-1,1 0 0,-1 0 1,0 1-1,0-1 0,0 1 0,0-1 1,0 1-1,-1 0 0,1 0 1,0 1-1,0-1 0,-6 0 1,3 0-104,1 1 1,-1 0 0,1 0-1,-1 0 1,1 0 0,-1 1 0,1 0-1,-1 0 1,1 1 0,0-1-1,0 1 1,-8 4 0,9-3-31,-1 1 1,1-1-1,0 1 1,0 0-1,0 0 0,1 1 1,-1-1-1,1 1 1,0 0-1,1 0 0,-1 0 1,1 0-1,0 0 1,0 0-1,0 1 0,1-1 1,0 1-1,0-1 1,0 8-1,0 4-6,0 0 1,2 0-1,0 0 0,1 0 1,4 19-1,-4-29 7,0 0-1,0-1 1,0 1 0,1-1 0,3 8 0,-5-12 0,0-1 1,0 0 0,0 1-1,-1-1 1,1 0 0,1 1 0,-1-1-1,0 0 1,0 0 0,0 0-1,1 0 1,-1 0 0,0 0 0,1 0-1,-1-1 1,1 1 0,-1 0-1,1-1 1,-1 1 0,1-1 0,-1 0-1,1 1 1,0-1 0,-1 0-1,1 0 1,-1 0 0,1 0-1,3-1 1,-1 0-1,0-1 0,0 0 0,0 0-1,-1 0 1,1 0 0,0-1 0,-1 1-1,1-1 1,-1 0 0,0 0 0,0 0 0,0-1-1,-1 1 1,1-1 0,2-4 0,5-8 9,-2-1 0,9-20 0,-7 10 25,-1 1 1,-2-1-1,-1-1 1,0 1-1,-2-1 0,-2 0 1,0-44-1,-3 50-16,-1 0 0,-1 0 1,0 0-1,-2 0 0,-1 1 0,0-1 0,-2 1 0,0 1 0,-22-39 0,29 57-21,0 1 0,0-1 0,0 0 0,0 1 1,0-1-1,-1 1 0,1 0 0,0-1 0,-1 1 1,1 0-1,-1 0 0,1 0 0,-1 0 0,-1-1 0,2 2-6,0 0 1,1 0-1,-1 0 0,1 0 0,-1 0 0,1 0 0,-1 0 0,1 0 0,-1 0 0,0 1 0,1-1 0,-1 0 0,1 0 0,-1 0 0,1 1 0,-1-1 0,1 0 0,0 1 0,-1-1 0,1 0 0,-1 1 0,1-1 0,0 1 0,-1-1 0,1 1 0,0-1 0,-1 1 0,1-1 0,0 1 0,-3 5-160,1 1 0,0-1 0,0 1 0,0-1 0,1 1 0,0 8 0,-3 41-1756,2 5-633</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078"/>
    </inkml:context>
    <inkml:brush xml:id="br0">
      <inkml:brushProperty name="width" value="0.05" units="cm"/>
      <inkml:brushProperty name="height" value="0.05" units="cm"/>
    </inkml:brush>
  </inkml:definitions>
  <inkml:trace contextRef="#ctx0" brushRef="#br0">1 208 19932,'0'-37'3670,"1"37"-3563,-1 0-1,1 1 1,0-1 0,-1 0-1,1 1 1,0-1-1,-1 1 1,1-1-1,0 1 1,-1-1-1,1 1 1,-1 0-1,1-1 1,-1 1 0,1-1-1,-1 1 1,1 1-1,5 11 65,-1-1 1,7 26-1,-4-11-94,135 507 1375,-138-510-1400,8 48 75,33 104 0,-44-172-124,-1 1 0,1 0 1,0 0-1,1-1 0,-1 1 1,1-1-1,0 0 0,5 6 1,-8-10-4,1 1 0,-1-1-1,1 0 1,-1 1 0,1-1 0,-1 0 0,1 1 0,-1-1 0,1 0 0,-1 0-1,1 0 1,-1 1 0,1-1 0,-1 0 0,1 0 0,-1 0 0,1 0 0,0 0 0,-1 0-1,1 0 1,-1 0 0,1 0 0,-1 0 0,1 0 0,-1-1 0,2 1 0,-1-1-2,1 0 1,-1 0-1,0-1 1,0 1-1,0 0 1,0-1-1,0 1 1,0 0 0,0-1-1,0 1 1,0-1-1,-1 1 1,2-3-1,4-15-8,-1 0 0,-1-1 0,0 0 1,-1 1-1,0-24 0,-3 37 9,3-74 15,-11-134 0,-28-80-3,0-2-11,35 283-6,0 0 1,1 0-1,3-22 0,3 55-116,7 75-18,16 91 94,-20-141 61,90 348 242,-96-382-278,16 38 145,-18-46-153,1 0 0,-1-1 0,1 1 1,-1 0-1,1-1 0,0 1 0,0-1 0,0 0 0,1 0 0,-1 0 0,0 0 1,1 0-1,4 3 0,-7-5-30,1 0-1,-1 0 1,1 0 0,-1 0-1,1 1 1,0-1 0,-1 0 0,1 0-1,-1 0 1,1 0 0,-1 0-1,1-1 1,0 1 0,-1 0 0,1 0-1,-1 0 1,1 0 0,-1-1-1,1 1 1,-1 0 0,1 0 0,-1-1-1,1 0 1,11-12-1911</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402"/>
    </inkml:context>
    <inkml:brush xml:id="br0">
      <inkml:brushProperty name="width" value="0.05" units="cm"/>
      <inkml:brushProperty name="height" value="0.05" units="cm"/>
    </inkml:brush>
  </inkml:definitions>
  <inkml:trace contextRef="#ctx0" brushRef="#br0">1 92 23245,'0'0'971,"-1"4"17,1 1-937,0 1 1,0-1-1,1 0 0,-1 1 0,1-1 1,0 0-1,1 1 0,-1-1 0,1 0 1,0 0-1,1 0 0,-1 0 0,4 4 1,6 18-15,16 45 22,19 75 1,9 80 448,-22-86 53,-30-126-494,-2-3-2,1-1 0,0 1 1,1-1-1,0 0 1,9 14-1,-13-24-55,0 0-1,1-1 1,-1 1 0,0-1 0,1 1-1,-1 0 1,0-1 0,1 1 0,-1-1-1,1 1 1,-1-1 0,1 1 0,-1-1 0,1 1-1,-1-1 1,1 0 0,0 1 0,-1-1-1,1 0 1,0 1 0,-1-1 0,1 0-1,0 0 1,-1 0 0,1 0 0,1 1-1,-1-2 12,0 0 0,1 0 0,-1 1-1,0-1 1,0 0 0,0 0 0,0 0-1,0 0 1,0 0 0,-1 0 0,1 0-1,0 0 1,0 0 0,0-2 0,7-12 122,-2-1 0,0 1 0,0-1 0,5-27 0,-6 22-37,16-74 131,-3 0 1,-5-1-1,-4 0 0,-5-1 0,-8-102 0,4 180-241,0 14-45,0 1 0,0-1 0,-1 1-1,1-1 1,-1 0 0,0 1 0,0-1 0,-4-7-1,0 5-722</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1.572"/>
    </inkml:context>
    <inkml:brush xml:id="br0">
      <inkml:brushProperty name="width" value="0.05" units="cm"/>
      <inkml:brushProperty name="height" value="0.05" units="cm"/>
    </inkml:brush>
  </inkml:definitions>
  <inkml:trace contextRef="#ctx0" brushRef="#br0">1 0 23837,'17'20'808,"3"2"32,1 3-375,3-1-385,-8 1-48,7-4 88,-2 0-184,-4-7-1065</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242"/>
    </inkml:context>
    <inkml:brush xml:id="br0">
      <inkml:brushProperty name="width" value="0.05" units="cm"/>
      <inkml:brushProperty name="height" value="0.05" units="cm"/>
    </inkml:brush>
  </inkml:definitions>
  <inkml:trace contextRef="#ctx0" brushRef="#br0">149 110 18748,'-3'0'2284,"-2"4"690,-3 6-2048,6-9-894,-10 13 321,1 0 1,0 0-1,0 1 1,-16 31-1,16-18-219,0 1 1,2 0-1,1 0 0,2 0 1,0 1-1,2 0 0,2 0 0,0 1 1,5 43-1,-2-66-129,0 0-1,0 0 1,1-1 0,0 1-1,1 0 1,3 7 0,-6-14-5,1 1 0,0-1 0,-1 0 0,1 0 0,-1 0 0,1 0 0,0 0 0,0 0 0,0 0 1,0 0-1,0 0 0,0 0 0,0 0 0,0-1 0,0 1 0,0 0 0,0-1 0,0 1 1,1-1-1,-1 1 0,0-1 0,0 1 0,1-1 0,-1 0 0,0 0 0,0 0 0,1 0 0,-1 0 1,0 0-1,1 0 0,-1 0 0,0 0 0,1 0 0,-1-1 0,0 1 0,0-1 0,1 1 1,-1-1-1,0 1 0,0-1 0,0 0 0,0 1 0,0-1 0,0 0 0,2-2 0,8-6 8,0-1-1,-1-1 0,0 0 0,-1-1 1,0 0-1,-1 0 0,9-18 0,42-100 87,-14-17 208,-7 20 90,-38 126-389,1-1 0,-1 1 0,1-1 0,-1 1 0,1 0 0,0-1 0,-1 1 0,1 0 0,0 0 0,0-1 0,0 1 0,0 0 1,0 0-1,0 0 0,0 0 0,2-1 0,-3 2-4,1 0 1,-1 0 0,1 0-1,-1 0 1,1 0-1,0 0 1,-1 0 0,1 1-1,-1-1 1,1 0-1,-1 0 1,1 0 0,-1 0-1,1 1 1,-1-1-1,1 0 1,-1 1 0,0-1-1,1 0 1,-1 1-1,1-1 1,-1 0 0,0 1-1,1-1 1,-1 1-1,0-1 1,1 2 0,2 4-13,1 0 0,-2 1 1,1-1-1,3 14 0,3 24 4,-2 1-1,1 52 1,-2-21 60,-2-50-30,-4-25-21,0-1 1,0 0-1,0 0 0,0 1 0,0-1 1,0 0-1,0 0 0,1 0 0,-1 1 0,0-1 1,0 0-1,0 0 0,0 0 0,0 1 1,0-1-1,1 0 0,-1 0 0,0 0 0,0 0 1,0 0-1,0 1 0,1-1 0,-1 0 0,0 0 1,0 0-1,1 0 0,-1 0 0,0 0 1,0 0-1,0 0 0,1 0 0,-1 0 0,0 0 1,0 0-1,1 0 0,-1 0 0,0 0 1,0 0-1,0 0 0,1 0 0,-1 0 0,0 0 1,0 0-1,1 0 0,-1 0 0,0 0 1,0 0-1,0 0 0,1-1 0,-1 1 0,0 0 1,0 0-1,0 0 0,0 0 0,1-1 1,-1 1-1,10-13 17,52-112 103,-41 79-63,35-56 0,-54 99-55,0-1 0,0 0 0,0 0-1,1 0 1,0 0-1,0 1 1,0 0-1,0-1 1,0 1 0,1 0-1,-1 0 1,1 1-1,7-5 1,-10 7-3,0 0 0,0 0 0,0 0 0,0 0 0,0 0 1,0 0-1,0 0 0,0 0 0,0 0 0,0 0 0,-1 0 0,1 1 0,0-1 0,0 0 0,0 1 1,0-1-1,0 1 0,-1-1 0,1 1 0,0-1 0,0 1 0,-1 0 0,1-1 0,0 1 0,-1 0 1,1 0-1,-1-1 0,1 1 0,-1 0 0,1 0 0,-1 0 0,0-1 0,1 1 0,-1 0 0,0 0 1,1 2-1,7 40-51,-8-40 49,6 188 72,-6-145 122,3-50-4,6-11-99,-1-1 0,-1 0 0,-1 0 0,8-26 0,-2 2 2,6-14-13,-5 12-40,1 2 0,35-69 0,-48 107-37,0 0 0,0 0 0,0 1-1,0-1 1,0 1 0,0-1-1,1 1 1,-1 0 0,1-1-1,-1 1 1,1 0 0,1-2-1,-2 3 1,-1 0-1,0 0 0,1 0 0,-1 0 0,1 0 0,-1 0 1,1 0-1,-1 0 0,0 0 0,1 0 0,-1 0 0,1 0 0,-1 1 1,1-1-1,-1 0 0,0 0 0,1 0 0,-1 0 0,0 1 1,1-1-1,-1 0 0,1 0 0,-1 1 0,0-1 0,0 0 0,1 1 1,-1-1-1,0 0 0,0 1 0,1-1 0,-1 1 0,3 5-9,-1 0 0,0 0-1,0 0 1,-1 0-1,1 8 1,-1-10 7,6 39-27,21 156 62,-27-175-7,-1-24-25,0 0 0,1 0 0,-1 0 0,0 0 1,0 0-1,0 0 0,0-1 0,0 1 0,0 0 0,0 0 0,1 0 0,-1 0 0,0 0 0,0 0 0,0 0 0,0 0 1,0 0-1,0 0 0,0 0 0,1 0 0,-1 0 0,0 0 0,0 0 0,0 0 0,0 0 0,0 0 0,0 0 0,1 0 1,-1 0-1,0 0 0,0 1 0,0-1 0,0 0 0,0 0 0,0 0 0,0 0 0,0 0 0,1 0 0,-1 0 0,0 0 1,0 0-1,0 0 0,0 1 0,0-1 0,0 0 0,0 0 0,0 0 0,0 0 0,0 0 0,0 0 0,0 1 1,0-1-1,0 0 0,0 0 0,0 0 0,0 0 0,0 0 0,0 0 0,0 0 0,0 1 0,0-1 0,0 0 0,0 0 1,0 0-1,0 0 0,0 0 0,0 0 0,0 1 0,4-11 1,36-107-745,-21 62-490</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2.708"/>
    </inkml:context>
    <inkml:brush xml:id="br0">
      <inkml:brushProperty name="width" value="0.05" units="cm"/>
      <inkml:brushProperty name="height" value="0.05" units="cm"/>
    </inkml:brush>
  </inkml:definitions>
  <inkml:trace contextRef="#ctx0" brushRef="#br0">5 254 24269,'-1'7'2107,"-1"5"-1803,1 1-1,0-1 0,1 1 0,3 23 1,12 55 111,-12-77-317,-2-5-64,8 30 39,-9-37-68,1 0-1,0 0 0,-1-1 1,1 1-1,0 0 0,0-1 1,0 1-1,0 0 1,0-1-1,0 1 0,0-1 1,1 0-1,-1 1 0,0-1 1,1 0-1,2 2 0,-4-3 0,1 0-1,-1 0 1,1 0-1,0 1 0,-1-1 1,1 0-1,-1 0 0,1 0 1,0 0-1,-1 0 0,1 0 1,-1 0-1,1 0 0,-1-1 1,1 1-1,0 0 0,-1 0 1,1 0-1,-1-1 0,1 1 1,-1 0-1,1-1 1,-1 1-1,1 0 0,-1-1 1,1 1-1,-1 0 0,1-2 1,10-15 98,-8 12-72,26-56 168,-2-1 0,20-70 1,-18 48-166,-17 59-29,-12 24-5,0 1 1,0 0-1,0 0 0,0-1 1,0 1-1,1 0 0,-1 0 1,0 0-1,0-1 0,0 1 1,0 0-1,0 0 1,1 0-1,-1 0 0,0-1 1,0 1-1,0 0 0,1 0 1,-1 0-1,0 0 0,0 0 1,1 0-1,-1 0 0,0 0 1,0 0-1,1 0 0,-1 0 1,0 0-1,0 0 0,1 0 1,-1 0-1,0 0 0,0 0 1,0 0-1,1 0 1,-1 0-1,0 0 0,0 0 1,1 0-1,-1 0 0,0 0 1,0 0-1,0 1 0,1-1 1,-1 0-1,0 0 0,0 0 1,0 0-1,1 1 0,-1-1 1,0 0-1,0 0 0,0 0 1,0 1-1,0-1 1,6 16-43,-2 25 24,0 1 0,-4 58 0,1 29 66,-1-127-42,0 0 1,0 0-1,1 0 1,-1 0-1,0 0 1,1 0-1,-1-1 1,1 1-1,-1 0 1,1 0-1,2 2 1,-3-4-4,0 0 0,0 1 1,1-1-1,-1 0 1,0 0-1,1 0 1,-1 0-1,0 0 1,1 0-1,-1 0 1,0 0-1,0 0 1,1 0-1,-1 0 1,0 0-1,1 0 1,-1 0-1,0 0 1,1 0-1,-1 0 1,0-1-1,1 1 1,-1 0-1,0 0 1,0 0-1,1 0 1,-1-1-1,0 1 1,0 0-1,0 0 1,1 0-1,-1-1 1,0 1-1,0 0 1,0 0-1,1-1 1,-1 1-1,0-1 0,5-7 43,0-1 0,0 0 0,3-10-1,-3 9-23,149-357 270,-149 354-289,-4 10-2,0-1-1,1 1 1,-1-1-1,1 1 1,0-1 0,0 1-1,0 0 1,0 0-1,1 0 1,-1 0-1,1 0 1,0 0-1,4-2 1,-7 4-1,1 1 0,-1 0-1,1 0 1,-1-1 0,0 1-1,1 0 1,-1 0 0,1 0 0,-1 0-1,1 0 1,-1 0 0,0 0-1,1 0 1,-1 0 0,1 0 0,-1 0-1,1 0 1,-1 0 0,0 0 0,1 0-1,-1 0 1,1 1 0,-1-1-1,1 0 1,-1 0 0,0 0 0,1 1-1,-1-1 1,0 0 0,1 1 0,-1-1-1,0 0 1,1 0 0,-1 1-1,0-1 1,0 1 0,1-1 0,6 19-26,-5-15 15,3 16-6,0 0 0,-2 0 0,0 1 1,-1 36-1,0-15 19,-1 49 30,-1-53-44,6 56 1,-2-83-357,-4-11 315,1 0-1,-1 0 1,0 0 0,1 0-1,-1 0 1,1 0-1,-1 0 1,0 0-1,1 0 1,-1 0 0,0 0-1,1 0 1,-1 0-1,0-1 1,1 1-1,-1 0 1,0 0 0,0 0-1,1-1 1,-1 1-1,0 0 1,0 0 0,1-1-1,-1 1 1,0 0-1,0-1 1,0 1-1,1 0 1,-1 0 0,0-1-1,0 1 1,0-1-1,16-27-4503</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375"/>
    </inkml:context>
    <inkml:brush xml:id="br0">
      <inkml:brushProperty name="width" value="0.05" units="cm"/>
      <inkml:brushProperty name="height" value="0.05" units="cm"/>
    </inkml:brush>
  </inkml:definitions>
  <inkml:trace contextRef="#ctx0" brushRef="#br0">38 402 22565,'-6'21'438,"-9"41"872,14-58-1219,0 0 0,1 1 0,-1-1 0,1 0 0,0 0 0,1 0 0,-1 0 0,1 0 0,0 0 0,0 0 0,0 0 0,2 4 0,-3-7-79,1 0-1,-1-1 0,0 1 1,1 0-1,-1-1 0,1 1 1,-1-1-1,1 1 1,0 0-1,-1-1 0,1 0 1,-1 1-1,1-1 0,0 1 1,-1-1-1,1 0 1,0 1-1,0-1 0,-1 0 1,1 0-1,0 0 1,0 1-1,-1-1 0,1 0 1,0 0-1,0 0 0,-1 0 1,1 0-1,0-1 1,0 1-1,-1 0 0,1 0 1,0 0-1,0-1 0,-1 1 1,1 0-1,0-1 1,-1 1-1,2-1 0,2-1 25,-1-1 1,1 0-1,-1 1 0,1-1 0,-1 0 0,4-6 0,8-11 59,-1-1 1,0 0-1,-2-1 0,-1 0 0,13-36 0,-18 41-39,-1 0 0,0-1 0,-1 0 0,-1 0 0,0 0 0,-2 0 0,0 0 0,-2-23 0,0 34 2,0 0-1,-1 1 1,0-1 0,0 1-1,0-1 1,-1 1-1,0 0 1,-4-7-1,6 12-42,1-1-1,-1 1 1,0 0-1,0 0 1,0 0-1,0 0 1,0 0-1,0 0 1,0 0-1,0 0 1,0 0-1,-1 0 1,1 1-1,0-1 0,-1 0 1,1 1-1,0-1 1,-1 1-1,1 0 1,-1-1-1,1 1 1,0 0-1,-1 0 1,1 0-1,-1 0 1,1 0-1,-1 0 1,1 0-1,-1 0 1,1 1-1,0-1 0,-1 1 1,1-1-1,-1 1 1,1-1-1,0 1 1,0 0-1,-1-1 1,1 1-1,0 0 1,0 0-1,0 0 1,-2 2-1,-3 3 12,0 1-1,1 0 1,-1 0-1,1 0 1,1 0-1,-1 1 1,-4 11-1,-21 63 43,21-55-60,1-1 0,2 2 0,0-1-1,2 1 1,1-1 0,1 49 0,2-73-6,0 0-1,1 0 1,0 0 0,-1 0 0,1-1-1,0 1 1,0 0 0,1 0 0,1 3-1,-3-6-1,1 1 0,-1 0 0,1-1 0,0 1 0,-1-1 0,1 1 0,0-1 0,-1 1 0,1-1 0,0 0 0,0 1 0,-1-1-1,1 0 1,0 1 0,0-1 0,0 0 0,-1 0 0,1 0 0,0 0 0,0 0 0,0 0 0,0 0 0,-1 0 0,1 0 0,0 0 0,0 0-1,0 0 1,0-1 0,-1 1 0,1 0 0,0-1 0,0 1 0,-1-1 0,1 1 0,0-1 0,-1 1 0,1-1 0,0 1 0,-1-1 0,2-1-1,9-9 5,1-2 0,-2 0-1,0 0 1,0-1 0,-1 0-1,11-25 1,-5 12 9,14-25 11,-4 4-6,3 1 0,40-52 0,-65 96-19,-1 0 0,1 0 0,0 0 0,0 0 0,0 0 0,0 1 0,4-3 0,-6 5 0,-1-1-1,1 1 1,0 0 0,-1 0-1,1-1 1,0 1-1,0 0 1,-1 0-1,1 0 1,0 0 0,-1 0-1,1 0 1,0 0-1,-1 0 1,1 0-1,0 0 1,0 1 0,-1-1-1,2 0 1,-1 1-2,0 0 0,0 0 0,0 0 0,0 0 0,0 0-1,0 0 1,0 0 0,0 0 0,-1 0 0,1 0 0,0 0 0,-1 0 0,1 1 0,0 1 0,5 18-6,-1 1-1,-1 0 1,-1 0-1,0 42 1,2-1 40,-4-53-25,0 3-1,0 0 0,1 0 0,7 23-1,-8-35-2,-1 0 0,0-1 0,0 1 0,0 0 0,0-1 0,1 1 0,-1 0 0,0-1 0,0 1 0,1-1 0,-1 1 0,1 0 0,-1-1-1,0 1 1,1-1 0,-1 1 0,1-1 0,-1 0 0,1 1 0,-1-1 0,1 1 0,0-1 0,-1 0 0,1 0 0,0 1 0,-1-1 0,1 0 0,-1 0-1,1 0 1,0 1 0,-1-1 0,1 0 0,0 0 0,-1 0 0,1 0 0,0 0 0,-1 0 0,1-1 0,0 1 0,-1 0 0,1 0 0,0 0-1,-1-1 1,1 1 0,0 0 0,-1-1 0,1 1 0,-1 0 0,1-1 0,0 0 0,3-2 28,0-1 1,0 0-1,-1-1 0,6-8 1,-6 10-12,62-110 329,-23 37-221,-10 18-92,-20 35-32,0 0-1,2 1 1,0 0 0,2 1 0,18-20 0,-33 41-5,-1-1 1,1 1 0,-1-1-1,0 1 1,1 0-1,-1-1 1,1 1 0,-1-1-1,1 1 1,-1 0 0,1 0-1,0-1 1,-1 1-1,1 0 1,-1 0 0,1 0-1,0 0 1,-1 0 0,1 0-1,-1 0 1,1 0-1,0 0 1,-1 0 0,1 0-1,-1 0 1,1 0 0,0 0-1,0 1-1,0 0 0,0-1 0,0 1-1,-1 0 1,1 0 0,0 0 0,-1 0 0,1 0 0,-1-1-1,1 1 1,-1 0 0,1 0 0,-1 0 0,0 1 0,1 0-1,3 18-13,-1 0-1,0 0 1,-2 1-1,-2 37 1,0-18 26,-5 160 33,5-178-32,0-15 8,0 0 1,1 0 0,0-1 0,1 1 0,-1 0 0,1 0-1,3 10 1,-4-17-16,1 1-1,-1-1 0,0 0 1,0 0-1,0 0 0,0 0 0,1 0 1,-1 1-1,0-1 0,0 0 1,0 0-1,1 0 0,-1 0 1,0 0-1,0 0 0,1 0 1,-1 0-1,0 0 0,0 0 1,0 0-1,1 0 0,-1 0 0,0 0 1,0 0-1,1 0 0,-1 0 1,0 0-1,0 0 0,0 0 1,1 0-1,-1 0 0,0 0 1,0-1-1,1 1 0,-1 0 0,0 0 1,0 0-1,0 0 0,0 0 1,1-1-1,-1 1 0,0 0 1,0 0-1,0 0 0,0-1 1,0 1-1,0 0 0,0 0 0,1 0 1,-1-1-1,0 1 0,0 0 1,0 0-1,0-1 0,8-14 53,0-8-57,-1 0 0,7-42 1,-5 22-304,7-31-771</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3.907"/>
    </inkml:context>
    <inkml:brush xml:id="br0">
      <inkml:brushProperty name="width" value="0.05" units="cm"/>
      <inkml:brushProperty name="height" value="0.05" units="cm"/>
    </inkml:brush>
  </inkml:definitions>
  <inkml:trace contextRef="#ctx0" brushRef="#br0">0 505 22813,'2'1'155,"0"1"1,-1-1-1,1 0 0,0 0 1,0 0-1,-1 0 0,1 0 1,0 0-1,0 0 0,0-1 1,0 1-1,0-1 0,0 0 1,0 1-1,0-1 0,0 0 1,1 0-1,-1 0 0,0 0 1,0-1-1,0 1 0,0 0 1,0-1-1,0 0 0,0 1 1,3-3-1,6-2-124,-1-1 0,0 0 0,16-12 0,-11 7 201,-1 1-182,0-1 0,-1 0-1,0-1 1,-1 0 0,0-1-1,15-21 1,-23 29 7,-1-1-1,0 0 1,0 1-1,0-1 1,0 0 0,-1-1-1,0 1 1,-1 0-1,1 0 1,-1-1 0,0 1-1,-1-1 1,1 1-1,-1-1 1,-1 0-1,1 1 1,-1-1 0,0 1-1,-1 0 1,-3-10 0,5 14-34,-1 0 1,1 0 0,-1 0 0,0 0 0,0 1 0,0-1 0,0 0 0,0 1 0,0-1 0,0 1 0,0-1 0,-1 1 0,1-1 0,-1 1 0,1 0 0,-1 0 0,1 0 0,-1 0 0,0 0 0,1 0 0,-1 0 0,0 0 0,0 1 0,0-1 0,0 1 0,0-1-1,1 1 1,-1 0 0,0 0 0,0 0 0,0 0 0,0 0 0,0 0 0,-3 1 0,1 0-9,-1 1 0,1 0-1,-1 0 1,1 0 0,0 0-1,0 1 1,0 0 0,0 0-1,1 0 1,-1 0 0,1 0-1,-1 1 1,-2 5 0,-6 8-3,0 2 1,2-1-1,0 2 0,1-1 1,1 1-1,-5 23 1,5-15 0,2 0 0,1 0 0,-3 56 1,8-77-13,0 0 1,0-1 0,1 1-1,0 0 1,3 12 0,-4-18-2,1 0 0,-1 0 0,1 0 0,-1 0 0,1 0 0,-1 0 0,1 0 0,0 0 0,-1 0 1,1 0-1,0 0 0,0 0 0,0 0 0,0 0 0,0-1 0,0 1 0,0 0 0,0-1 0,0 1 0,0-1 1,0 1-1,0-1 0,0 0 0,1 1 0,-1-1 0,0 0 0,0 0 0,0 0 0,1 0 0,-1 0 1,0 0-1,0 0 0,0 0 0,1 0 0,-1-1 0,1 1 0,6-3 3,0-1 1,0 1-1,0-1 0,-1-1 0,1 1 1,-1-1-1,-1-1 0,1 1 0,-1-1 1,8-9-1,-5 7 1,32-35 39,55-74 0,25-55 14,-74 102-51,-39 57-5,0 1-1,1 0 1,1 0-1,0 1 1,18-15-1,-28 26-1,1-1 0,-1 1 0,1-1 0,0 1 0,-1-1-1,1 1 1,0 0 0,-1-1 0,1 1 0,0 0 0,0 0 0,-1-1 0,1 1-1,0 0 1,0 0 0,-1 0 0,1 0 0,0 0 0,0 0 0,0 0 0,-1 0 0,1 1-1,0-1 1,0 0 0,0 1 0,0 0-1,0 0-1,0-1 1,0 1 0,0 0-1,0 1 1,-1-1 0,1 0-1,0 0 1,-1 0 0,1 0-1,-1 0 1,1 1 0,-1-1-1,1 3 1,2 21-4,0 0 0,-1 0 0,-2 0 0,-1 0 0,-6 42 0,3-35 19,2 0 1,3 61-1,-1-92-13,0 0 0,0 0 0,0 0 0,0 0 0,0 0 0,1 0 0,-1 1 0,0-1 0,1 0 0,-1 0 0,1 0 0,-1 0 0,1-1 0,0 1 0,-1 0 0,2 1 0,-2-2 0,1 0 0,-1 1 0,1-1 0,-1 0 0,0 0 0,1 0 0,-1 0 0,1 0 0,-1 0 0,1 0 0,-1 0 0,1 0 0,-1 0 0,1 0 0,-1 0 0,1 0 0,-1 0 0,1 0 0,-1 0 0,0 0 0,1-1 0,-1 1 0,1 0 0,0-1 0,2-1 3,1-1 0,-1 0-1,0 0 1,0 0 0,0 0-1,2-5 1,98-153 110,-77 114-101,3 2 0,66-82 0,-92 123-16,0 0 1,0 0-1,1 0 0,0 0 1,0 1-1,0 0 0,0 0 1,0 0-1,0 0 0,1 1 1,-1 0-1,1 0 0,0 0 1,0 0-1,6-1 0,-10 3 1,1 0-1,0 0 0,-1 0 1,1 0-1,-1 1 0,1-1 1,-1 0-1,1 1 0,-1-1 0,1 1 1,-1-1-1,0 1 0,1 0 1,-1 0-1,0 0 0,1-1 1,-1 1-1,0 0 0,0 1 0,0-1 1,0 0-1,0 0 0,0 0 1,0 1-1,0-1 0,-1 0 1,1 1-1,0-1 0,-1 1 0,1-1 1,-1 0-1,1 1 0,-1 1 1,2 8-10,0-1 0,-1 1 0,0 20 0,0-16 6,0 17-134,-1-1 0,-4 32-1,-2-43-475,-4-8 1390</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456"/>
    </inkml:context>
    <inkml:brush xml:id="br0">
      <inkml:brushProperty name="width" value="0.05" units="cm"/>
      <inkml:brushProperty name="height" value="0.05" units="cm"/>
    </inkml:brush>
  </inkml:definitions>
  <inkml:trace contextRef="#ctx0" brushRef="#br0">3 319 21101,'0'-4'296,"-1"-1"250,0 1 0,1 0 1,0-1-1,0 1 0,1-8 1,0 10 216,2 5-191,8 16-332,-1 0 0,0 0 0,-1 1 1,7 24-1,-4-11-160,69 208 209,-11-32-146,-68-203-137,1 4 7,0-1 0,1 0 0,0 0 0,0 0 0,1-1 0,0 1 0,8 8 0,-13-17-6,1 1 0,-1-1 1,1 1-1,-1-1 1,1 1-1,0-1 0,-1 0 1,1 1-1,-1-1 1,1 0-1,0 0 1,0 1-1,-1-1 0,1 0 1,0 0-1,-1 0 1,1 0-1,0 0 0,0 0 1,-1 0-1,1 0 1,0 0-1,0 0 0,-1 0 1,1-1-1,0 1 1,-1 0-1,1 0 0,0-1 1,-1 1-1,1-1 1,1 0-1,0-1 30,0 0 1,0 0-1,0 0 0,0 0 1,0-1-1,-1 1 0,3-4 0,10-23 218,-2 0-1,-1 0 0,-1-1 1,6-37-1,-6 29-113,94-487 621,-70 324-1006,-33 198-288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4.326"/>
    </inkml:context>
    <inkml:brush xml:id="br0">
      <inkml:brushProperty name="width" value="0.025" units="cm"/>
      <inkml:brushProperty name="height" value="0.025" units="cm"/>
    </inkml:brush>
  </inkml:definitions>
  <inkml:trace contextRef="#ctx0" brushRef="#br0">0 0 11211,'0'0'17937,"17"51"-19026,-5-39-2499,-5 0-2882,4-4-9033</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611"/>
    </inkml:context>
    <inkml:brush xml:id="br0">
      <inkml:brushProperty name="width" value="0.05" units="cm"/>
      <inkml:brushProperty name="height" value="0.05" units="cm"/>
    </inkml:brush>
  </inkml:definitions>
  <inkml:trace contextRef="#ctx0" brushRef="#br0">0 1 23629,'21'49'968,"-2"-2"281,9 4-801,1-7-128,-5-13-240,9-6-40,-8-18-256,-2-14-544,3-34-841</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4.984"/>
    </inkml:context>
    <inkml:brush xml:id="br0">
      <inkml:brushProperty name="width" value="0.05" units="cm"/>
      <inkml:brushProperty name="height" value="0.05" units="cm"/>
    </inkml:brush>
  </inkml:definitions>
  <inkml:trace contextRef="#ctx0" brushRef="#br0">181 6 17492,'-11'19'1128,"-1"0"1,-1-1 0,-1 0 0,-17 16-1,10-10-331,-18 26-1,33-42-626,1 0-1,0 1 1,1 0 0,0 0-1,0 0 1,1 0 0,-3 14 0,5-20-158,1-1 1,-1 1 0,1-1 0,0 1 0,-1-1 0,1 1-1,0-1 1,1 1 0,-1-1 0,0 1 0,1-1-1,0 1 1,-1-1 0,1 0 0,0 1 0,0-1 0,2 3-1,-2-4-8,0 0-1,0 1 1,1-1-1,-1 0 0,1 0 1,-1 0-1,1 0 1,0 0-1,-1 0 0,1 0 1,0 0-1,0-1 1,-1 1-1,1-1 0,0 1 1,0-1-1,3 0 1,2 0 0,0 0 1,0 0 0,-1-1-1,1-1 1,0 1-1,-1-1 1,1 0-1,-1 0 1,1-1 0,10-6-1,9-8 96,44-39 0,-49 36-55,2 2 0,35-22 0,-56 39-44,0-1-1,0 1 1,0 0-1,0 0 1,0 0 0,1 1-1,-1-1 1,0 0 0,0 1-1,1 0 1,-1-1-1,0 1 1,1 0 0,2 0-1,-3 1-1,0 0 0,-1-1 1,1 1-1,0 0 0,0 0 0,-1 0 0,1 0 0,-1 0 0,1 1 1,-1-1-1,0 0 0,1 1 0,-1-1 0,0 1 0,0-1 0,0 1 1,0 0-1,0-1 0,1 3 0,5 13 9,0 0-1,5 22 1,-7-22 20,0 0 1,13 25-1,-18-41-20,1 0-1,-1 0 1,1 0-1,0 0 1,-1 0 0,1 0-1,0 0 1,0 0-1,0 0 1,0 0 0,0 0-1,0 0 1,0-1-1,0 1 1,0 0 0,0-1-1,0 1 1,2 0-1,-2-1 6,0 0 0,0 0 0,0 0 0,-1 0-1,1 0 1,0 0 0,0-1 0,0 1-1,0 0 1,0-1 0,0 1 0,0 0 0,0-1-1,-1 1 1,1-1 0,0 1 0,0-1-1,1-1 1,3-4 87,0 1 0,0-2-1,-1 1 1,8-13 0,-7 10-31,25-45 131,43-65 389,-64 106-841,1 1 0,0 0 0,1 1 0,0 0 0,0 0 0,24-15 0,-7 10-1250</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5.357"/>
    </inkml:context>
    <inkml:brush xml:id="br0">
      <inkml:brushProperty name="width" value="0.05" units="cm"/>
      <inkml:brushProperty name="height" value="0.05" units="cm"/>
    </inkml:brush>
  </inkml:definitions>
  <inkml:trace contextRef="#ctx0" brushRef="#br0">8 200 23077,'-5'51'794,"2"0"0,5 54 0,17 98 413,-17-182-1054,-2-21-148,16 118 679,-12-98-554,1-1 1,0 0-1,15 33 1,-19-48-107,0-1 0,1 0 0,0 0 0,0 0 0,0 0 0,0 0 0,0 0 0,1-1-1,-1 1 1,1-1 0,0 0 0,-1 1 0,1-1 0,5 2 0,-5-3-5,-1 0 0,0-1 0,0 1 0,0-1 0,0 0-1,0 0 1,0 0 0,1 0 0,-1 0 0,0 0 0,0 0 0,0-1 0,0 1-1,0-1 1,0 0 0,0 0 0,0 1 0,0-1 0,0 0 0,0 0 0,0-1-1,0 1 1,2-3 0,4-3 60,0 0 1,-1-1-1,0 0 0,0 0 1,-1-1-1,0 0 0,10-18 0,-1-7 84,11-35 0,-23 61-140,16-54 109,-2-1 0,-3-1 0,9-88 0,-16 55-51,-8-156 0,1 253-89,0-1 0,0 1 0,0 0 0,0 0 1,0-1-1,0 1 0,0 0 0,0 0 0,0 0 0,0-1 1,-1 1-1,1 0 0,0 0 0,0 0 0,0 0 1,0-1-1,0 1 0,-1 0 0,1 0 0,0 0 1,0 0-1,0 0 0,-1-1 0,1 1 0,0 0 1,0 0-1,-1 0 0,1 0 0,0 0 0,0 0 1,0 0-1,-1 0 0,1 0 0,0 0 0,0 0 1,-1 0-1,1 0 0,0 0 0,0 0 0,-1 0 1,1 0-1,0 0 0,0 0 0,0 0 0,-1 1 1,1-1-1,0 0 0,0 0 0,0 0 0,-1 0 1,1 0-1,0 1 0,0-1 0,0 0 0,0 0 1,-1 0-1,1 1 0,0-1 0,0 0 0,0 0 1,0 0-1,0 1 0,0-1 0,0 0 0,0 0 1,0 1-1,-12 29-862,-6 20-1086</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012"/>
    </inkml:context>
    <inkml:brush xml:id="br0">
      <inkml:brushProperty name="width" value="0.05" units="cm"/>
      <inkml:brushProperty name="height" value="0.05" units="cm"/>
    </inkml:brush>
  </inkml:definitions>
  <inkml:trace contextRef="#ctx0" brushRef="#br0">0 1159 19892,'3'6'465,"5"14"1502,15 25-1,-21-40-1818,1-1 0,0 0-1,1 1 1,-1-1 0,1 0 0,-1 0-1,1-1 1,0 1 0,1-1-1,-1 0 1,6 3 0,-9-5-131,1-1-1,-1 1 1,1-1 0,0 1 0,-1-1-1,1 0 1,0 0 0,-1 0 0,1 0-1,0 0 1,-1 0 0,1 0-1,0 0 1,0-1 0,-1 1 0,1-1-1,-1 1 1,1-1 0,-1 1 0,1-1-1,-1 0 1,1 0 0,-1 0 0,1 0-1,-1 0 1,2-2 0,3-3 18,0 0 1,0-1-1,8-14 1,-11 17-29,16-26 48,-2-1-1,26-63 0,10-68 110,-49 149-45,-1-1 0,-1 1 0,2-28 0,-4 36 228,2 19 312,-4 87-298,1 16-292,2-94-61,-1-5 0,1 1 0,1 0 0,1 0-1,7 26 1,-9-44-7,-1 0 0,0 0-1,1 0 1,-1 0 0,1 1 0,-1-1-1,1 0 1,0 0 0,-1 0 0,1 0-1,0 0 1,0 0 0,0-1 0,0 1 0,0 0-1,0 0 1,0-1 0,1 2 0,-1-2 1,0 0 0,0 0 0,-1 0 0,1 0 0,0 0 1,0 0-1,-1 0 0,1 0 0,0 0 0,0 0 1,0-1-1,-1 1 0,1 0 0,0-1 0,-1 1 1,1 0-1,0-1 0,-1 1 0,1-1 0,0 1 1,0-1-1,4-4 23,-1 0 0,0 0-1,0 0 1,0-1 0,4-9 0,10-19 63,-2 0 0,-1-2 0,-2 0 0,-1 0 0,9-49 0,-17 32-74,-3 50-4,-2 6-12,-5 39 8,-1 51 0,5-49 4,-1-6-1,-2 50 14,5-79-20,1 1 1,0-1-1,0 1 1,1-1-1,0 0 1,6 15-1,-8-23-2,0 0 0,0 0-1,0 0 1,1-1 0,-1 1 0,0 0-1,1-1 1,-1 1 0,1 0-1,-1-1 1,1 1 0,-1 0 0,1-1-1,-1 1 1,1-1 0,0 1-1,-1-1 1,1 1 0,0-1-1,-1 0 1,1 1 0,0-1 0,0 0-1,-1 1 1,1-1 0,1 0-1,0 0 2,-1 0-1,0-1 1,0 1-1,0-1 1,1 1-1,-1-1 1,0 1-1,0-1 1,0 0-1,0 0 1,0 1-1,0-1 0,0 0 1,0 0-1,0-1 1,6-7 10,0 0 0,-1-1-1,5-10 1,-8 14-6,76-175 102,-59 128-88,2 1 0,35-60 0,-53 107-17,-2 1-3,0 0-1,0 1 1,1-1 0,-1 1 0,1 0 0,4-4 0,-6 6-1,-1 1 0,1 0 1,-1-1-1,1 1 0,-1 0 1,1 0-1,-1 0 0,1-1 1,-1 1-1,1 0 1,-1 0-1,1 0 0,-1 0 1,1 0-1,-1 0 0,1 0 1,-1 0-1,1 0 0,-1 0 1,1 0-1,0 1 1,0-1-2,0 1 0,0 0 0,0-1 0,0 1 0,0 0 0,0 0 1,0 0-1,0 0 0,-1 0 0,1 0 0,0 0 0,-1 0 1,2 1-1,31 75-10,-23-52 32,21 40 1,-25-54-17,0 0-1,-1 0 1,0 0-1,-1 0 1,0 1-1,-1 0 1,0 0-1,-1 0 1,0 0-1,-1 0 1,0 0-1,-1 0 1,-3 21-1,3-30 20,-14-217 726,0 8-603,14 202-159,10-6-29,17-5 38,0 0-1,2 2 1,-1 1 0,2 1-1,-1 2 1,1 0-1,1 3 1,47-6-1,-76 12 2,1 0-1,0 0 1,-1 0-1,1 0 1,-1 0-1,1 0 1,-1 1-1,1-1 1,-1 1-1,1 0 1,-1 0-1,1 0 1,-1 0-1,0 0 1,1 0-1,-1 1 1,0-1-1,0 1 1,0-1-1,0 1 1,2 3-1,-1-1-1,0 1 0,-1-1 0,0 1 0,0 0 0,0 0 0,0 0 0,-1 0 0,0 0 0,0 0 0,0 6 0,7 38 7,-4-22 7,0 0 0,-2 0 1,-1-1-1,-3 36 0,2-62-9,0 0 0,0 1 0,0-1 0,0 0 0,0 0 0,0 0 0,0 0-1,0 0 1,0 0 0,0 0 0,0 0 0,0 0 0,0 1 0,0-1 0,0 0 0,0 0 0,0 0-1,0 0 1,0 0 0,0 0 0,0 0 0,0 0 0,0 1 0,0-1 0,0 0 0,0 0 0,0 0-1,0 0 1,0 0 0,0 0 0,0 0 0,0 0 0,0 0 0,0 0 0,0 0 0,0 1 0,0-1-1,1 0 1,-1 0 0,0 0 0,0 0 0,0 0 0,0 0 0,0 0 0,0 0 0,0 0 0,0 0-1,0 0 1,0 0 0,1 0 0,-1 0 0,0 0 0,0 0 0,0 0 0,0 0 0,0 0 0,0 0-1,0 0 1,0 0 0,1 0 0,-1 0 0,0 0 0,0 0 0,0 0 0,0 0 0,0 0 0,0 0 0,5-5-3,0-4 7,1 1-1,-2-1 1,0-1 0,0 1-1,0-1 1,2-14 0,0-1 24,4-39-1,-8 38 5,-1 1 1,-1-1-1,-1 0 0,-2 1 0,0-1 0,-14-48 1,16 69 7,0 21-59,-1 22 28,2-37-9,0-1 0,0 0 0,0 1-1,0-1 1,0 0 0,-1 1 0,1-1 0,0 0-1,0 1 1,0-1 0,0 0 0,0 1-1,0-1 1,0 0 0,1 1 0,-1-1 0,0 0-1,0 1 1,0-1 0,0 0 0,0 1-1,0-1 1,1 0 0,-1 1 0,0-1 0,0 0-1,0 0 1,1 1 0,-1-1 0,0 0-1,0 0 1,1 1 0,-1-1 0,0 0 0,1 0-1,-1 0 1,0 0 0,1 1 0,-1-1-1,0 0 1,1 0 0,-1 0 0,0 0 0,1 0-1,-1 0 1,0 0 0,1 0 0,2 1-2,0-1 0,-1 1 0,1-1 1,0 1-1,0-1 0,0 0 0,0 0 0,0 0 0,0 0 0,-1-1 1,1 1-1,0-1 0,0 1 0,0-1 0,-1 0 0,1 0 0,0-1 1,-1 1-1,1 0 0,2-3 0,18-15-5,-1 0 1,-2-1-1,33-40 0,-20 16 15,28-50 0,6-28 11,-57 102-9,-1-1 1,-1-1 0,-1 1 0,5-24-1,-10 20 13,-2 24-23,0 1 1,0 0-1,0-1 0,0 1 1,0 0-1,0-1 0,0 1 1,0 0-1,0-1 0,0 1 1,-1 0-1,1-1 0,0 1 1,0 0-1,0-1 0,0 1 1,0 0-1,-1 0 0,1-1 1,0 1-1,0 0 1,-1 0-1,1-1 0,0 1 1,0 0-1,-1 0 0,1 0 1,0-1-1,-1 1 0,1 0 1,0 0-1,-1 0 0,1 0 1,-1 0-1,-9 7 8,5 0-5,0 1 0,1 0 1,0 0-1,1 0 0,0 0 0,-3 11 1,-11 56 13,14-62-13,-7 39-2,2 1 0,3-1 0,2 1 1,3 54-1,0-100-2,1 0-1,-1 0 1,1 0 0,1 0 0,-1-1 0,1 1 0,0 0 0,1-1 0,-1 1-1,5 6 1,-7-13 0,1 1-1,-1 0 1,1 0-1,-1 0 1,1-1-1,0 1 1,-1 0-1,1-1 1,0 1-1,0 0 0,0-1 1,-1 1-1,1-1 1,0 0-1,0 1 1,0-1-1,0 1 1,0-1-1,0 0 1,0 0-1,0 0 1,0 1-1,0-1 1,0 0-1,0 0 0,1-1 1,0 0-1,0 1 1,0-1-1,0 0 1,0 0-1,-1 0 1,1 0-1,0 0 1,-1 0-1,1 0 0,2-3 1,5-5 1,-1-1 0,-1 0 0,9-14 0,-12 18 1,206-366 54,-205 363-55,-3 4-1,0 1-1,0-1 1,0 1 0,1 0-1,-1 0 1,1 0-1,0 0 1,0 1-1,6-5 1,-9 8-1,0-1-1,1 1 1,-1 0-1,0-1 1,1 1 0,-1 0-1,1 0 1,-1-1-1,0 1 1,1 0-1,-1 0 1,1 0 0,-1 0-1,1 0 1,-1-1-1,1 1 1,-1 0-1,1 0 1,-1 0 0,1 0-1,-1 0 1,1 1-1,-1-1 1,0 0 0,1 0-1,-1 0 1,1 0-1,-1 0 1,1 1-1,0-1 1,6 15-31,-1 27 2,-6-37 29,1 35 2,-1-27 6,0 0 0,1 1 0,0-1 0,1 0 0,4 14 0,-6-26-7,0-1 0,0 1 0,0 0 0,0-1 0,1 1 0,-1 0-1,0-1 1,0 1 0,1-1 0,-1 1 0,0-1 0,0 1 0,1-1 0,-1 1 0,1-1 0,-1 1 0,1-1 0,-1 1 0,1-1-1,-1 0 1,1 1 0,-1-1 0,1 0 0,-1 1 0,1-1 0,-1 0 0,1 0 0,0 1 0,-1-1 0,1 0 0,-1 0 0,1 0-1,0 0 1,-1 0 0,1 0 0,0 0 0,-1 0 0,1 0 0,0 0 0,0-1 0,20-15-10,-16 12 11,57-46 26,-46 39-26,0-1 0,-1-1-1,-1-1 1,21-23 0,-16 10-1,-12 16-1,1 1 1,0-1 0,0 2 0,1-1 0,14-11-1,-22 20 0,0 1 0,-1-1 0,1 1 0,0-1 0,0 1 0,0 0 0,0-1 0,0 1 0,0 0 0,0-1 0,0 1 0,-1 0 0,1 0 0,0 0 0,0 0 1,0 0-1,0 0 0,0 0 0,0 0 0,0 0 0,0 1 0,0-1 0,0 0 0,0 1 0,0-1 0,0 0 0,-1 1 0,1-1 0,0 1 0,0 0 0,0-1 0,-1 1 0,1-1 0,0 1 0,-1 0 0,1 0 0,-1-1 0,1 1 0,0 2 0,4 4-3,-1 1 0,0 0 0,6 16 0,1 3 7,-10-25-19,0-1 0,-1 0 1,1 1-1,0-1 0,0 0 0,0 0 0,0 0 0,0 0 0,0 0 0,0 0 0,0 0 0,1 0 0,-1 0 1,0 0-1,0-1 0,1 1 0,-1 0 0,0-1 0,1 1 0,-1-1 0,1 1 0,-1-1 0,3 0 0,-2 0-105,0-1 0,0 0 0,0 1-1,0-1 1,0 0 0,0 0 0,-1 0-1,1 0 1,0-1 0,-1 1 0,1 0-1,-1-1 1,0 1 0,1-1 0,-1 1-1,0-1 1,1-2 0,14-21-2617,3-8-2237</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294"/>
    </inkml:context>
    <inkml:brush xml:id="br0">
      <inkml:brushProperty name="width" value="0.05" units="cm"/>
      <inkml:brushProperty name="height" value="0.05" units="cm"/>
    </inkml:brush>
  </inkml:definitions>
  <inkml:trace contextRef="#ctx0" brushRef="#br0">1 129 19452,'128'-125'7251,"-128"125"-7240,0 0-1,0 0 1,0 0 0,0-1-1,0 1 1,0 0 0,0 0-1,0 0 1,0 0 0,0 0-1,0-1 1,1 1 0,-1 0 0,0 0-1,0 0 1,0 0 0,0 0-1,0 0 1,1-1 0,-1 1-1,0 0 1,0 0 0,0 0-1,0 0 1,1 0 0,-1 0-1,0 0 1,0 0 0,0 0-1,0 0 1,1 0 0,-1 0-1,0 0 1,0 0 0,0 0-1,0 0 1,1 0 0,-1 0-1,0 0 1,0 0 0,0 0-1,1 0 1,-1 0 0,0 1 0,2 0 40,-1 0-41,1 0-1,-1 0 1,0 0-1,0 0 0,0 0 1,1 0-1,-1 0 1,-1 1-1,1-1 1,0 0-1,0 0 1,0 1-1,-1-1 1,1 1-1,0-1 0,0 3 1,0 1 12,0-1-1,-1 1 1,1 0-1,-1 0 1,0 7 0,-2 9 69,-8 36 0,8-48-73,-36 134 169,21-84 320,-17 100 1,33-152-445,1 0 1,-1-1-1,1 1 1,1 0-1,-1-1 1,3 13-1,-2-18-53,-1 0-1,0 1 0,1-1 1,-1 0-1,1 0 0,-1 0 1,1 0-1,0 1 0,-1-1 1,1 0-1,0 0 0,0 0 0,0 0 1,0 0-1,0-1 0,0 1 1,0 0-1,0 0 0,0-1 1,0 1-1,1-1 0,-1 1 1,0-1-1,0 1 0,1-1 1,-1 0-1,0 1 0,0-1 1,1 0-1,-1 0 0,0 0 1,1 0-1,-1 0 0,0 0 0,1 0 1,-1-1-1,0 1 0,0 0 1,1-1-1,1 0 0,4-3 26,1 0 0,-1-1 0,0 1-1,0-1 1,0-1 0,-1 1 0,0-1-1,0-1 1,8-10 0,16-15 48,-27 30-97,15-14-273,-1-1 0,0 0 0,19-27-1,-26 26-1304</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0:27.480"/>
    </inkml:context>
    <inkml:brush xml:id="br0">
      <inkml:brushProperty name="width" value="0.05" units="cm"/>
      <inkml:brushProperty name="height" value="0.05" units="cm"/>
    </inkml:brush>
  </inkml:definitions>
  <inkml:trace contextRef="#ctx0" brushRef="#br0">0 216 18620,'0'0'6345,"27"9"-5144,-3-11-97,8-10-128,3-4-88,3-12-256,-6-2-184,8-7-215,-3 2-57,1 2-240,4 1-321</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468"/>
    </inkml:context>
    <inkml:brush xml:id="br0">
      <inkml:brushProperty name="width" value="0.05" units="cm"/>
      <inkml:brushProperty name="height" value="0.05" units="cm"/>
    </inkml:brush>
  </inkml:definitions>
  <inkml:trace contextRef="#ctx0" brushRef="#br0">1 1 26814,'0'0'1365,"-1"3"-1050,1 3-299,0 1-1,1 0 1,0-1 0,0 1 0,0-1-1,1 1 1,0-1 0,0 1-1,3 6 1,3 8-26,54 152 0,-47-137 30,1-1 0,37 57 0,-48-84-25,-4-6-7,0 0 0,0-1 1,0 1-1,0 0 0,0-1 0,0 1 1,1-1-1,-1 0 0,0 1 1,1-1-1,-1 0 0,1 0 1,0 0-1,3 2 0,-5-3 0,0 0-1,0 0 1,0 0-1,0 0 1,0 0 0,0 0-1,0 0 1,1 0-1,-1 0 1,0 0-1,0 0 1,0 0 0,0 0-1,0 0 1,0 0-1,0 0 1,1 0-1,-1 0 1,0 0 0,0 0-1,0 0 1,0 0-1,0 0 1,0-1-1,0 1 1,0 0 0,0 0-1,1 0 1,-1 0-1,0 0 1,0 0-1,0 0 1,0 0 0,0 0-1,0-1 1,0 1-1,0 0 1,0 0-1,0 0 1,0 0 0,0 0-1,0 0 1,0 0-1,0 0 1,0-1 0,0 1-1,0 0 1,0 0-1,0 0 1,0 0-1,0 0 1,0 0 0,0 0-1,0-1 1,-3-11-682,-8-12-907,-14-3-1538,-5-3-4291</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656"/>
    </inkml:context>
    <inkml:brush xml:id="br0">
      <inkml:brushProperty name="width" value="0.05" units="cm"/>
      <inkml:brushProperty name="height" value="0.05" units="cm"/>
    </inkml:brush>
  </inkml:definitions>
  <inkml:trace contextRef="#ctx0" brushRef="#br0">13 274 20652,'-13'8'4881,"34"-11"-4024,13-15-49,22-17-280,16-7-56,8-9-184,-3 4-104,-21 10-120,-10 8-16,-27 11-16,-17 18 40,0 0-224,-27-2-2857,-3 15 969</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7.811"/>
    </inkml:context>
    <inkml:brush xml:id="br0">
      <inkml:brushProperty name="width" value="0.05" units="cm"/>
      <inkml:brushProperty name="height" value="0.05" units="cm"/>
    </inkml:brush>
  </inkml:definitions>
  <inkml:trace contextRef="#ctx0" brushRef="#br0">1 6 13403,'3'3'3401,"8"2"1440,3-1-3233,2-4-616,-2 2-192,1-2-408,1-2-192,3 0-176,1-1 57,-3-3-818,-1-1-543</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8.067"/>
    </inkml:context>
    <inkml:brush xml:id="br0">
      <inkml:brushProperty name="width" value="0.05" units="cm"/>
      <inkml:brushProperty name="height" value="0.05" units="cm"/>
    </inkml:brush>
  </inkml:definitions>
  <inkml:trace contextRef="#ctx0" brushRef="#br0">0 1 18740,'0'10'1688,"2"1"465,12 4-1049,-4 3-64,13 3-208,3 2-199,6 3-313,1 0-96,11 2-192,-2 0-8,-2-3 0,1-4-16,-17-12 88,-3-6-216,-3-13-848,3-6-433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4.669"/>
    </inkml:context>
    <inkml:brush xml:id="br0">
      <inkml:brushProperty name="width" value="0.025" units="cm"/>
      <inkml:brushProperty name="height" value="0.025" units="cm"/>
    </inkml:brush>
  </inkml:definitions>
  <inkml:trace contextRef="#ctx0" brushRef="#br0">42 0 12300,'0'0'19122,"-10"59"-18578,5-29-288,0 2-191,0-3-33,-1 2-32,1-8-481,2-6-1441,1-7-2114</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036"/>
    </inkml:context>
    <inkml:brush xml:id="br0">
      <inkml:brushProperty name="width" value="0.05" units="cm"/>
      <inkml:brushProperty name="height" value="0.05" units="cm"/>
    </inkml:brush>
  </inkml:definitions>
  <inkml:trace contextRef="#ctx0" brushRef="#br0">605 25 18668,'-18'-6'1755,"0"1"0,-25-3 1,31 7-1376,-1 0 0,1 0-1,0 2 1,-15 1 0,16 0-358,0 0-1,1 1 1,-1 0 0,1 1-1,0 0 1,0 1-1,0 0 1,1 0-1,-1 1 1,2 0-1,-1 1 1,-13 13 0,-6 9-37,1 2 0,1 1 0,2 1 0,2 0 0,1 2 0,1 1 0,-25 65 0,24-42 2,2 0 1,3 1-1,3 1 0,-9 86 1,19-117 3,2 0-1,0-1 1,2 1 0,2 0 0,5 32 0,-5-50 2,0-1 0,1 1 0,0-1 0,1 0 0,0 0 0,12 17 0,-12-21 1,0 0-1,0-1 1,1 0 0,0 0-1,0-1 1,0 0 0,1 0-1,0 0 1,0-1 0,14 7 0,-7-6 2,0-1 1,0 0 0,0-1 0,0 0 0,1-1 0,-1-1 0,1 0 0,-1-1-1,1-1 1,-1 0 0,1-1 0,-1-1 0,19-5 0,-10 1 16,0-1 0,0-1 1,-1 0-1,0-2 0,-1-1 1,0-1-1,24-19 0,-11 2 86,-2-2 0,-1-1-1,-1-1 1,-2-1 0,-2-2-1,34-63 1,-39 63 91,-2-1 1,-2-1-1,-1-1 0,-2-1 0,-2 1 1,12-75-1,-21 92-90,-2-1-1,0 1 1,-1 0-1,-2 0 1,-8-45 0,6 52-52,0 0 1,-2 0 0,0 1 0,0 0 0,-2 0 0,1 0-1,-2 1 1,0 0 0,-13-14 0,15 20-32,1 2-1,-1-1 1,0 1 0,-1 0 0,0 0-1,1 1 1,-2 0 0,1 1 0,0 0-1,-1 0 1,-15-4 0,18 6-77,-1 1 0,1-1 1,-1 2-1,1-1 0,-1 1 0,1 0 0,-1 0 1,0 1-1,1 0 0,-1 0 0,1 0 1,0 1-1,-1 0 0,1 0 0,0 1 1,0 0-1,-9 6 0,-12 11-1356</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645"/>
    </inkml:context>
    <inkml:brush xml:id="br0">
      <inkml:brushProperty name="width" value="0.05" units="cm"/>
      <inkml:brushProperty name="height" value="0.05" units="cm"/>
    </inkml:brush>
  </inkml:definitions>
  <inkml:trace contextRef="#ctx0" brushRef="#br0">457 1 21261,'0'0'56,"0"0"1,0 0 0,0 0 0,0 0 0,0-1 0,0 1 0,1 0 0,-1 0-1,0 0 1,0 0 0,0 0 0,0 0 0,0 0 0,0 0 0,0 0-1,0 0 1,1 0 0,-1 0 0,0 0 0,0 0 0,0 0 0,0 0 0,0 0-1,0 0 1,0 0 0,0 0 0,1 1 0,-1-1 0,0 0 0,0 0 0,0 0-1,0 0 1,0 0 0,0 0 0,0 0 0,0 0 0,0 0 0,0 0 0,0 0-1,1 0 1,-1 1 0,0-1 0,0 0 0,0 0 0,0 0 0,0 0-1,0 0 1,0 0 0,0 0 0,0 0 0,0 1 0,0-1 0,0 0 0,0 0-1,0 0 1,0 0 0,0 0 0,0 0 0,0 0 0,0 1 0,0-1 0,0 0-1,0 0 1,-1 0 0,1 0 0,-4 14 806,-10 16-837,-133 215 1549,123-212-1285,-1 0-1,-2-1 0,-1-2 1,-61 51-1,83-76-265,2-2-11,1 1 1,-1-1 0,0 0-1,-1 0 1,1-1 0,0 1-1,-1-1 1,1 0-1,-1 0 1,0-1 0,0 1-1,0-1 1,-5 1 0,9-2-12,0 0 1,0 0-1,0 0 1,0-1-1,0 1 1,0 0-1,0 0 1,0-1-1,0 1 1,0 0-1,0-1 1,0 1-1,0-1 1,0 1-1,1-1 1,-1 0-1,0 1 1,0-1-1,1 0 1,-1 1-1,0-1 1,0-1-1,0 0 2,0 0 0,0 0 0,0-1 0,0 1 0,1 0-1,-1-1 1,1 1 0,-1 0 0,1-4 0,0-4 3,0 1 1,1-1-1,0 1 0,3-14 1,4-3-12,1 1 0,0 0 0,2 1-1,1 0 1,1 1 0,0 0 0,2 1 0,1 1 0,32-34 0,-44 50-1,1 1 0,0-1 1,1 1-1,-1 0 0,0 1 1,1-1-1,0 1 1,0 0-1,9-2 0,-13 4 1,0 1-1,0-1 1,0 1-1,1 0 1,-1 0-1,0 0 1,0 0-1,1 0 1,-1 0 0,0 0-1,0 1 1,1-1-1,-1 1 1,0 0-1,0 0 1,0 0-1,0 0 1,0 0-1,0 0 1,0 0-1,0 0 1,-1 1-1,1-1 1,0 1-1,-1 0 1,1-1-1,-1 1 1,2 3 0,1 1-5,0 0 1,-1 0 0,0 1 0,0-1 0,-1 1 0,0 0 0,0 0 0,-1 0 0,2 13 0,-2 3 11,-3 40 0,0-46 8,1 0-1,1 0 0,1-1 1,5 31-1,-6-45-9,0-1 0,0 1 1,1-1-1,-1 1 0,1-1 0,0 1 1,-1-1-1,1 0 0,0 1 0,0-1 1,0 0-1,-1 0 0,1 1 1,1-1-1,-1 0 0,0 0 0,0 0 1,0 0-1,1 0 0,-1-1 0,0 1 1,1 0-1,-1-1 0,0 1 0,1-1 1,-1 1-1,3 0 0,0-1 3,0 0-1,0 0 1,0-1-1,0 1 1,0-1 0,-1 0-1,1 0 1,0 0-1,0 0 1,4-3 0,52-28-922,-35 18-490</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29.908"/>
    </inkml:context>
    <inkml:brush xml:id="br0">
      <inkml:brushProperty name="width" value="0.05" units="cm"/>
      <inkml:brushProperty name="height" value="0.05" units="cm"/>
    </inkml:brush>
  </inkml:definitions>
  <inkml:trace contextRef="#ctx0" brushRef="#br0">1 29 21525,'0'0'3200,"1"0"-2368,40 10-23,-13-13 31,0-4-208,7-2-304,2 0-128,-4 2-176,0 4-8,-8 3-144,-6 3-360,-12 10-1248,-7 1 103</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080"/>
    </inkml:context>
    <inkml:brush xml:id="br0">
      <inkml:brushProperty name="width" value="0.05" units="cm"/>
      <inkml:brushProperty name="height" value="0.05" units="cm"/>
    </inkml:brush>
  </inkml:definitions>
  <inkml:trace contextRef="#ctx0" brushRef="#br0">1 0 23189,'10'14'832,"4"0"528,11-3-959,7-6-33,6-1-176,4-4-96,5-6-32,1-1-96,-1-3-1201</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349"/>
    </inkml:context>
    <inkml:brush xml:id="br0">
      <inkml:brushProperty name="width" value="0.05" units="cm"/>
      <inkml:brushProperty name="height" value="0.05" units="cm"/>
    </inkml:brush>
  </inkml:definitions>
  <inkml:trace contextRef="#ctx0" brushRef="#br0">0 0 23357,'0'0'4041,"0"2"-3489,0 0-272,9 43-136,0-19-128,-2 2-16,3 7 8,-1 1-8,3-5 16,4-1 16,0-7-272,1-2-280,-4-6-1248</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567"/>
    </inkml:context>
    <inkml:brush xml:id="br0">
      <inkml:brushProperty name="width" value="0.05" units="cm"/>
      <inkml:brushProperty name="height" value="0.05" units="cm"/>
    </inkml:brush>
  </inkml:definitions>
  <inkml:trace contextRef="#ctx0" brushRef="#br0">1 207 20364,'11'7'1217,"6"-3"335,18-10-776,7-9-16,18-12-248,1-1-112,2-7-288,-2 6-55,-13 2-106,-6 4-359,-16 8-768,-7 2-328</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0.952"/>
    </inkml:context>
    <inkml:brush xml:id="br0">
      <inkml:brushProperty name="width" value="0.05" units="cm"/>
      <inkml:brushProperty name="height" value="0.05" units="cm"/>
    </inkml:brush>
  </inkml:definitions>
  <inkml:trace contextRef="#ctx0" brushRef="#br0">1 138 15323,'-1'1'6548,"6"-10"-5091,2-1-1051,-1 0 1,2 1-1,-1 0 1,1 0-1,1 0 1,0 1 0,0 0-1,15-10 1,-15 13-339,-1 0 1,1 0 0,-1 1 0,1 0-1,0 1 1,1 0 0,-1 0-1,1 1 1,-1 0 0,1 0 0,16 1-1,-23 1-69,0 0-1,0 0 1,-1 0-1,1 1 1,0-1-1,0 1 1,-1 0-1,1 0 1,0 0-1,-1 0 1,1 0-1,-1 0 1,1 1-1,-1-1 1,0 1-1,1 0 1,-1 0-1,0 0 1,3 4 0,-3-4 1,-1 1 0,0 0 0,1 0 1,-1 0-1,0 0 0,0 0 1,-1 0-1,1 0 0,0 0 1,-1 0-1,0 0 0,0 0 1,0 0-1,0 1 0,-1-1 1,1 0-1,-2 5 0,-3 9 43,-1 1-1,-1-1 1,-1-1-1,0 0 1,-1 0-1,-19 26 1,-74 79 413,40-54 95,78-67-470,74-27-73,-17 3 29,33 2-914,-60 16-914</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689"/>
    </inkml:context>
    <inkml:brush xml:id="br0">
      <inkml:brushProperty name="width" value="0.05" units="cm"/>
      <inkml:brushProperty name="height" value="0.05" units="cm"/>
    </inkml:brush>
  </inkml:definitions>
  <inkml:trace contextRef="#ctx0" brushRef="#br0">0 1 20812,'0'0'6458,"16"12"-6090,1 6-176,6 6-8,-2 6-112,2 0-16,-2 0-24,-2-6-8,1-8 0,-5-2 64,-4-9-368,-1-5-544,-3-7-1033</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5.925"/>
    </inkml:context>
    <inkml:brush xml:id="br0">
      <inkml:brushProperty name="width" value="0.05" units="cm"/>
      <inkml:brushProperty name="height" value="0.05" units="cm"/>
    </inkml:brush>
  </inkml:definitions>
  <inkml:trace contextRef="#ctx0" brushRef="#br0">174 1 21501,'0'0'4673,"-2"30"-4553,-3-4-112,-6 20-16,1 6 0,-11 16 8,0 4 16,-2 4 24,0-5 8,4-4 8,-1-8-8,10-13 0,3-7-16,5-20-464</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358"/>
    </inkml:context>
    <inkml:brush xml:id="br0">
      <inkml:brushProperty name="width" value="0.05" units="cm"/>
      <inkml:brushProperty name="height" value="0.05" units="cm"/>
    </inkml:brush>
  </inkml:definitions>
  <inkml:trace contextRef="#ctx0" brushRef="#br0">13 46 14723,'-2'1'1083,"1"1"0,0 0-1,-1-1 1,1 1 0,0 0-1,0 0 1,0 0 0,0 0 0,-1 4-1,2-5-1000,0 0 0,1-1 0,-1 1 0,0 0 0,0-1 0,1 1 0,-1 0 0,0 0 0,1-1 0,-1 1 0,1-1 0,-1 1 0,0 0 0,1-1 0,0 1 0,-1-1 0,1 1 0,-1-1 0,1 1 0,0-1 0,-1 1 0,1-1 0,0 0 0,-1 1 0,1-1 0,0 0 0,-1 0 0,1 0 0,0 1 0,0-1 0,1 0 0,10 3 39,1-1 0,0-1 0,-1 1-1,1-2 1,0 0 0,22-3 0,78-18 186,-106 20-278,13-4 12,63-15 88,-73 17-131,-1-1 0,0 1 1,0-1-1,0-1 1,0 0-1,9-6 0,-17 6-2082,-2 3 1924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043"/>
    </inkml:context>
    <inkml:brush xml:id="br0">
      <inkml:brushProperty name="width" value="0.025" units="cm"/>
      <inkml:brushProperty name="height" value="0.025" units="cm"/>
    </inkml:brush>
  </inkml:definitions>
  <inkml:trace contextRef="#ctx0" brushRef="#br0">18 1 7143,'0'0'22501,"-4"10"-21310,-1 14-805,1 0 1,1 0-1,1 0 1,2 45-1,0-67-398,0-1-1,0 1 1,0-1 0,1 1 0,-1-1-1,0 1 1,1-1 0,-1 1-1,1-1 1,-1 1 0,1-1-1,0 0 1,0 1 0,-1-1 0,1 0-1,0 0 1,0 0 0,0 0-1,1 0 1,-1 0 0,0 0 0,0 0-1,0 0 1,1 0 0,-1 0-1,0-1 1,1 1 0,-1-1 0,1 1-1,-1-1 1,1 1 0,-1-1-1,1 0 1,-1 0 0,1 0-1,-1 0 1,3 0 0,-1 0-122,1 0-1,-1-1 1,1 0 0,-1 0-1,0 0 1,1 0 0,-1-1 0,0 1-1,0-1 1,0 1 0,0-1-1,0 0 1,0-1 0,0 1-1,2-3 1,18-24-4574,-1-3-2766</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36.591"/>
    </inkml:context>
    <inkml:brush xml:id="br0">
      <inkml:brushProperty name="width" value="0.05" units="cm"/>
      <inkml:brushProperty name="height" value="0.05" units="cm"/>
    </inkml:brush>
  </inkml:definitions>
  <inkml:trace contextRef="#ctx0" brushRef="#br0">2 128 21981,'-2'7'1016,"7"-1"376,8-3-272,11-1-199,6-4-9,10-7-296,8-3-128,4-7-200,4-2-104,-10 1-112,-6 1-40,-10 5 88,-6 4-88,-11 1-1320,-6-2-640</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184"/>
    </inkml:context>
    <inkml:brush xml:id="br0">
      <inkml:brushProperty name="width" value="0.05" units="cm"/>
      <inkml:brushProperty name="height" value="0.05" units="cm"/>
    </inkml:brush>
  </inkml:definitions>
  <inkml:trace contextRef="#ctx0" brushRef="#br0">153 0 16804,'0'0'6820,"-3"5"-5927,-3 6-755,0 1 0,1-1 0,0 1 0,-5 19 0,-11 60-199,7-28 92,-17 39 16,19-68 423,2 1-1,1 0 0,2 0 0,-6 70 0,13-102 291,5-6-519,10-9-132,-1 0-1,-1-1 0,0 0 1,15-21-1,43-69 260,-50 71-281,8-12-15,-13 18-23,1 1 1,39-45-1,-54 68-116</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341"/>
    </inkml:context>
    <inkml:brush xml:id="br0">
      <inkml:brushProperty name="width" value="0.05" units="cm"/>
      <inkml:brushProperty name="height" value="0.05" units="cm"/>
    </inkml:brush>
  </inkml:definitions>
  <inkml:trace contextRef="#ctx0" brushRef="#br0">1 0 14963,'3'32'2297,"8"0"751,1-6-1303,7-3-545,1-4-264,3-5-456,1-4-240,-3-8-184,-2-2-48,-5-7-928</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669"/>
    </inkml:context>
    <inkml:brush xml:id="br0">
      <inkml:brushProperty name="width" value="0.05" units="cm"/>
      <inkml:brushProperty name="height" value="0.05" units="cm"/>
    </inkml:brush>
  </inkml:definitions>
  <inkml:trace contextRef="#ctx0" brushRef="#br0">79 0 22293,'0'0'3072,"-5"28"-2439,3-5-257,-5 10-344,-2 6-40,-1 3 16,-3-2 8,6-3 16,-5-4 0,7-12 8,-4-3-280,9-11-713</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0.856"/>
    </inkml:context>
    <inkml:brush xml:id="br0">
      <inkml:brushProperty name="width" value="0.05" units="cm"/>
      <inkml:brushProperty name="height" value="0.05" units="cm"/>
    </inkml:brush>
  </inkml:definitions>
  <inkml:trace contextRef="#ctx0" brushRef="#br0">1 46 20596,'0'0'1201,"24"-3"207,-1-3-520,16-2-416,4 1-144,3-2-232,-1 2-24,-13 3-56,-4 4 56,-7-1-912</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1.310"/>
    </inkml:context>
    <inkml:brush xml:id="br0">
      <inkml:brushProperty name="width" value="0.05" units="cm"/>
      <inkml:brushProperty name="height" value="0.05" units="cm"/>
    </inkml:brush>
  </inkml:definitions>
  <inkml:trace contextRef="#ctx0" brushRef="#br0">0 51 17164,'31'-6'3714,"46"-13"1,-58 13-3565,0 1-1,0 0 1,0 2-1,0 0 1,0 1 0,32 1-1,-48 1-142,0 0 0,-1 1 0,1-1 1,0 1-1,0 0 0,-1 0 0,1 0 0,0 0 0,-1 0 0,1 1 0,-1-1 0,0 1 1,1-1-1,-1 1 0,0 0 0,0 0 0,0 0 0,0 0 0,0 0 0,-1 1 1,1-1-1,-1 0 0,1 1 0,-1-1 0,0 1 0,0 0 0,0-1 0,0 1 0,-1 0 1,1 0-1,-1-1 0,1 1 0,-1 0 0,0 0 0,0 0 0,0 0 0,-1-1 0,1 1 1,-1 0-1,1 0 0,-2 2 0,-1 6 14,-1 0 1,0-1-1,-1 1 0,0-1 1,0 0-1,-1 0 0,-9 11 1,12-16 96,-1 0 0,0-1 0,0 1 0,0-1 0,-1 0 0,0 0 0,0 0 0,0-1 0,0 0 0,0 0 0,0 0 0,-1 0 0,0-1 0,1 0 0,-8 2 0,11-4 422,21 10-652,29 12-217,-45-21 272,-1 0 0,0-1 1,0 1-1,0-1 0,1 0 1,-1 1-1,0-1 0,1 0 1,-1 0-1,0-1 0,0 1 1,1 0-1,1-1 0,28-10-1288</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042"/>
    </inkml:context>
    <inkml:brush xml:id="br0">
      <inkml:brushProperty name="width" value="0.05" units="cm"/>
      <inkml:brushProperty name="height" value="0.05" units="cm"/>
    </inkml:brush>
  </inkml:definitions>
  <inkml:trace contextRef="#ctx0" brushRef="#br0">98 1 20540,'1'0'5006,"7"4"-3534,-6-3-1434,-1 0-1,1 0 1,-1 1 0,1-1 0,-1 1 0,0-1 0,1 1 0,-1-1-1,0 1 1,0 0 0,0 0 0,0-1 0,0 1 0,-1 0-1,1 0 1,0 3 0,0 1-12,-1 0 0,1 0 1,-1 1-1,-1-1 0,-1 10 0,-6 26-4,-1-1 1,-3 0-1,-1 0 1,-3-1-1,-22 43 1,33-74 14,-1 1 1,-12 16 0,18-26-37,0 0 0,0 0 0,0 0 0,0 0 1,0 0-1,1 0 0,-1 0 0,0 0 0,0 0 0,0 0 0,0 0 0,1 0 1,-1 0-1,0 1 0,0-1 0,0 0 0,0 0 0,0 0 0,0 0 0,1 0 0,-1 0 1,0 0-1,0 0 0,0 1 0,0-1 0,0 0 0,0 0 0,0 0 0,0 0 1,0 0-1,0 1 0,0-1 0,0 0 0,1 0 0,-1 0 0,0 0 0,0 1 1,0-1-1,0 0 0,0 0 0,0 0 0,-1 0 0,1 0 0,0 1 0,0-1 0,0 0 1,0 0-1,0 0 0,0 0 0,0 0 0,0 1 0,0-1 0,0 0 0,0 0 1,0 0-1,-1 0 0,1 0 0,0 0 0,0 1 0,0-1 0,0 0 0,0 0 1,0 0-1,-1 0 0,1 0 0,0 0 0,0 0 0,0 0 0,-1 0 0,5 1 4,1 1-4,1 0 1,-1-1 0,1 1 0,0-1-1,-1-1 1,1 1 0,0-1-1,0 0 1,-1-1 0,1 1 0,0-1-1,-1 0 1,10-3 0,6-3 0,-1-2 1,28-14 0,11-6-233,-22 14-163,-5 2 265</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433"/>
    </inkml:context>
    <inkml:brush xml:id="br0">
      <inkml:brushProperty name="width" value="0.05" units="cm"/>
      <inkml:brushProperty name="height" value="0.05" units="cm"/>
    </inkml:brush>
  </inkml:definitions>
  <inkml:trace contextRef="#ctx0" brushRef="#br0">0 0 21645,'0'0'5465,"0"2"-4977,9 29-240,-6-6-200,-1 3-32,0 4 0,1-1-8,-1-1 8,2-4-8,-1-5 8,-1-3-152,-2-4-504,2-6-600</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2.760"/>
    </inkml:context>
    <inkml:brush xml:id="br0">
      <inkml:brushProperty name="width" value="0.05" units="cm"/>
      <inkml:brushProperty name="height" value="0.05" units="cm"/>
    </inkml:brush>
  </inkml:definitions>
  <inkml:trace contextRef="#ctx0" brushRef="#br0">1 148 21893,'0'0'3937,"23"5"-2689,3-12-408,11-7-464,10-5-112,6-7-120,1-1-64,0 3-56,2 4 0,-15 10-24,-8 5-336,-19 6-928,-14 6-777</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43.163"/>
    </inkml:context>
    <inkml:brush xml:id="br0">
      <inkml:brushProperty name="width" value="0.05" units="cm"/>
      <inkml:brushProperty name="height" value="0.05" units="cm"/>
    </inkml:brush>
  </inkml:definitions>
  <inkml:trace contextRef="#ctx0" brushRef="#br0">81 7 20148,'0'0'1635,"7"-1"1226,7-1-2401,-4 1-98,-1-1 1,1 1 0,0 1-1,-1 0 1,16 2-1,-23-2-341,0 1 0,-1-1-1,1 1 1,0-1 0,-1 1-1,1-1 1,-1 1 0,1 0-1,-1 0 1,1 0 0,-1 0-1,1 0 1,-1 0 0,0 0-1,0 1 1,1-1 0,-1 0-1,0 1 1,0-1 0,0 1-1,-1-1 1,1 1 0,0-1-1,0 1 1,-1-1 0,1 1-1,-1 0 1,0 0 0,1-1-1,-1 1 1,0 0 0,0-1-1,0 1 1,0 0 0,0 0-1,-1-1 1,1 1 0,0 0-1,-2 2 1,-2 12-13,0 1-1,-2-1 1,0 0 0,-1 0-1,0 0 1,-1-1 0,-14 18-1,10-16 23,-1 0-1,-1-1 1,0-1 0,-1 0-1,-27 21 1,12-20 54,28-15-32,10-1-103,38 0 19,-23 1-218,1-1-1,0-1 1,36-7 0,-15-6-883,-2-4 771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384"/>
    </inkml:context>
    <inkml:brush xml:id="br0">
      <inkml:brushProperty name="width" value="0.025" units="cm"/>
      <inkml:brushProperty name="height" value="0.025" units="cm"/>
    </inkml:brush>
  </inkml:definitions>
  <inkml:trace contextRef="#ctx0" brushRef="#br0">132 0 9097,'0'0'7527,"-5"12"-3112,-14 37-985,2 1 1,-12 54 0,19-35-3112,6-36-236,-10 42-1,12-66-588,-1 1 0,-1-1 0,1-1 0,-1 1 0,-6 9 0,6-13-1812,1-4-2533</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3.953"/>
    </inkml:context>
    <inkml:brush xml:id="br0">
      <inkml:brushProperty name="width" value="0.05" units="cm"/>
      <inkml:brushProperty name="height" value="0.05" units="cm"/>
    </inkml:brush>
  </inkml:definitions>
  <inkml:trace contextRef="#ctx0" brushRef="#br0">91 0 12195,'-3'1'9023,"-9"2"-7810,0 9-1118,-21 28-34,25-31 31,6-6 59,4 8 7,1 50 279,1 67 1018,-16 31-1129,-5 147-151,51 184-162,-3-144 28,-27-250 166,-14 155-1,-8-77 892,22-210-1929,-3 27-455</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5.521"/>
    </inkml:context>
    <inkml:brush xml:id="br0">
      <inkml:brushProperty name="width" value="0.05" units="cm"/>
      <inkml:brushProperty name="height" value="0.05" units="cm"/>
    </inkml:brush>
  </inkml:definitions>
  <inkml:trace contextRef="#ctx0" brushRef="#br0">4715 87 9450,'-16'14'2440,"1"0"0,-14 18 0,18-19-1761,0 0 0,-2-1 0,-17 15 0,25-24-509,0 0-1,-1 1 1,1-2-1,-1 1 0,1-1 1,-1 0-1,0 0 1,0 0-1,0-1 0,0 0 1,0 0-1,0 0 1,-9-1-1,-15-3 288,-54-11-1,54 8-274,-52-4 1,35 11 195,0 2 1,-79 15-1,-42 4-20,131-20-325,1-2 1,-1-1-1,1-2 0,0-1 0,-37-10 0,24 2 65,-1 2 1,0 2-1,-1 3 1,1 2-1,-82 4 1,-123 15 141,179-15-159,-105-13 1,142 7-47,-403-36 87,322 36-98,1-5 1,0-5-1,-152-39 0,239 45-6,0 1-1,-1 2 1,1 1-1,-1 1 1,0 2-1,0 2 1,0 1-1,0 1 0,-55 12 1,17 4 7,30-7 4,-42 7 1,68-16 3,0-1 0,0 0 0,0-1 0,0-1 0,0 0 0,-24-6 0,-55-18 343,62 14-312,-1 2 1,0 2-1,-1 0 0,-57-2 0,-68 22 41,21-1-53,116-12-44,-1 0 1,1-2 0,0 0-1,-24-6 1,30 4 15,6 2 0,1 0-1,-1 0 1,1-1-1,-1-1 1,1 0-1,0 0 1,-12-7-1,20 10-16,-5 3-97,1 0 31,-28 17 111,9 0 1561</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4.988"/>
    </inkml:context>
    <inkml:brush xml:id="br0">
      <inkml:brushProperty name="width" value="0.05" units="cm"/>
      <inkml:brushProperty name="height" value="0.05" units="cm"/>
    </inkml:brush>
  </inkml:definitions>
  <inkml:trace contextRef="#ctx0" brushRef="#br0">193 394 9466,'1'-16'2509,"-1"11"-1015,1 0 0,-1 0 0,0 0-1,-1 0 1,1 0 0,-3-9 0,2 13-1328,0-1 0,1 1 0,-1 0 0,0 0 0,0-1 0,0 1 1,0 0-1,0 0 0,0 0 0,0 0 0,0 0 0,0 0 1,0 1-1,-1-1 0,1 0 0,0 0 0,-1 1 0,1-1 0,0 1 1,-1-1-1,1 1 0,-1 0 0,1 0 0,-1 0 0,1-1 0,-1 1 1,1 0-1,-2 1 0,-2-1-120,-1 1 0,1 0 0,0 0 0,1 0 0,-1 0 0,0 1 0,0 0 0,1 0 0,-1 0 0,1 1 0,-1 0 0,1-1 0,0 2 0,0-1 0,0 0 0,1 1 0,-1-1 0,1 1 0,0 0 0,0 0 0,0 1 0,-2 4 0,-4 7-59,1 0 1,1 0 0,0 1-1,-7 33 1,10-35 12,1 1 0,1 0 0,0 0 0,2 18 0,0-26 0,0 0 0,1 0 0,0 0 0,0 0 0,1 0 0,0 0 0,1-1 0,0 1 0,7 14 0,-9-21 0,0 1 0,0-1 0,-1 1 0,1-1-1,1 0 1,-1 0 0,0 1 0,0-1 0,0 0 0,1 0 0,-1 0 0,0 0-1,1 0 1,-1-1 0,1 1 0,-1 0 0,1-1 0,0 1 0,-1-1 0,1 1-1,-1-1 1,1 0 0,0 1 0,-1-1 0,1 0 0,0 0 0,-1-1 0,1 1-1,0 0 1,-1 0 0,1-1 0,0 1 0,-1-1 0,1 1 0,-1-1 0,1 0-1,-1 0 1,2-1 0,4-2 9,-1-1-1,0 0 1,0 0-1,0 0 1,-1-1-1,8-10 1,0-4 90,-1 0 0,-1 0 0,0-1 0,-2-1 1,0 0-1,-2 0 0,6-29 0,-12 47 140,-7 50 171,1-16-411,2-4 7,1-9-1,0 0 0,1 0 0,0 0 0,4 26 0,-3-42-5,0-1 0,0 0 0,0 0 0,0 1 0,0-1 0,0 0 0,0 0 0,0 1 0,0-1 0,0 0 0,0 0 0,0 0 0,1 1 0,-1-1 1,0 0-1,0 0 0,0 1 0,0-1 0,0 0 0,1 0 0,-1 0 0,0 0 0,0 1 0,0-1 0,1 0 0,-1 0 0,0 0 0,0 0 0,0 0 0,1 0 0,-1 0 0,0 1 0,0-1 0,1 0 0,-1 0 0,0 0 0,0 0 0,1 0 0,-1 0 0,11-8 0,8-16 2,10-22 6,-19 28-7,2 0 0,0 0 0,1 1 0,21-20 0,-34 36-2,1 0 0,0 0 0,0 0 0,0 0 1,0 1-1,0-1 0,0 0 0,0 0 0,0 1 0,0-1 0,0 1 0,1-1 1,-1 1-1,0 0 0,0-1 0,0 1 0,1 0 0,-1 0 0,0 0 0,0 0 0,1 0 1,-1 0-1,0 0 0,2 0 0,-1 1 0,-1 0-1,0 0 1,0 0-1,0 0 1,0 0 0,0 0-1,0 1 1,0-1 0,0 0-1,0 0 1,0 1-1,-1-1 1,1 1 0,0-1-1,-1 0 1,1 4 0,2 7-7,-1 1 1,0-1-1,-1 22 1,-1-27 6,-3 156 72,10-186-23,6-32 1,-3-1 1,-3 0 0,1-79-1,-8 130-18,-1 9-8,-5 24-20,2 0 0,0 0-1,2 0 1,2 1 0,2 34 0,-2-58-1,0-2-2,0 0 1,0 0 0,1 0-1,-1 0 1,0-1-1,1 1 1,0 0-1,-1 0 1,1 0 0,1-1-1,-1 1 1,2 3-1,-3-5 0,1-1 0,-1 0 0,0 0 0,1 0 0,-1 0 0,0 0 0,0 1 0,1-1 0,-1 0 0,0 0 0,1 0 0,-1 0 0,0 0 0,1 0 0,-1 0 0,0 0 0,1 0 0,-1 0 0,0 0 0,1 0 0,-1 0 0,0 0 0,0 0 0,1-1 0,-1 1 0,0 0 0,1 0 0,-1 0 0,0 0 0,0 0 0,1-1 0,-1 1 0,0 0 0,0 0 0,1-1 0,-1 1 0,0 0 0,0 0 0,0-1 0,11-13 0,-9 11 0,16-26 5,-1-2 0,-2 0 0,12-35 0,2-3 6,-28 67-11,0 0 0,-1 0 0,1 0 0,0 0 0,0 1 0,0-1 0,1 0 0,-1 0 0,0 1 0,1-1 0,-1 1 0,1-1 0,-1 1 0,4-2 0,-5 3-1,0 0 1,0 0 0,1 0 0,-1 0-1,0 0 1,0 0 0,1 0 0,-1 0-1,0 0 1,0 1 0,0-1 0,1 0-1,-1 0 1,0 0 0,0 0 0,0 0-1,1 1 1,-1-1 0,0 0 0,0 0-1,0 0 1,0 1 0,0-1 0,1 0-1,-1 0 1,0 1 0,0-1 0,0 0-1,0 0 1,0 1 0,0-1 0,0 0 0,0 0-1,0 1 1,0 20-15,-22 128-16,19-121 35,1-10 0,1 0-1,0 0 0,4 23 1,-3-41-5,0 0 1,0 0-1,0 0 1,0 0 0,0 0-1,0 0 1,0 0-1,0 0 1,0 0-1,0 0 1,1-1 0,-1 1-1,0 0 1,0 0-1,0 0 1,0 0-1,0 0 1,0 0-1,0 0 1,1 0 0,-1 0-1,0 0 1,0 0-1,0 0 1,0 0-1,0 0 1,0 1 0,0-1-1,1 0 1,-1 0-1,0 0 1,0 0-1,0 0 1,0 0 0,0 0-1,0 0 1,0 0-1,0 0 1,0 0-1,0 0 1,0 0-1,1 1 1,-1-1 0,0 0-1,0 0 1,0 0-1,0 0 1,0 0-1,0 0 1,0 0 0,0 1-1,5-7-43,0 0 0,0 1 0,0-2 0,-1 1 0,0 0 1,0-1-1,-1 0 0,1 0 0,-2 0 0,3-8 0,19-85-1367,-18 71 767,17-83-5016,14-206 0,-37 312 6018,0-1 0,1 0-1,0 1 1,0 0 0,5-13 3536,-11 34-1280,2 5-2047,1 0-1,1 23 1,-1 8-71,3 301 493,4-152-964,-5-195 8,-1-16 91,-2-52-40,-3-1 0,-3 1-1,-20-77 1,27 134-41,2 5-21,0 0 1,-1 0 0,1 0-1,0 0 1,-1 0-1,1 0 1,0 0 0,0-1-1,0 1 1,0 0-1,0 0 1,0 0-1,0 0 1,0 0 0,1-2-1,1 1-20,1 0-1,-1 0 1,0 1 0,1-1-1,0 0 1,-1 1 0,1 0-1,0 0 1,-1 0-1,1 0 1,0 0 0,0 0-1,0 1 1,0-1 0,4 1-1,-4-1 0,12-2-43,0 0 0,-1-2 0,1 0 1,-1 0-1,18-11 0,6-6-1258</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030"/>
    </inkml:context>
    <inkml:brush xml:id="br0">
      <inkml:brushProperty name="width" value="0.05" units="cm"/>
      <inkml:brushProperty name="height" value="0.05" units="cm"/>
    </inkml:brush>
  </inkml:definitions>
  <inkml:trace contextRef="#ctx0" brushRef="#br0">1 351 12243,'20'-71'8494,"23"-93"-1458,-41 155-6484,-2 15-439,1 0 0,-1 0 0,0 0 0,0 0 0,-1 0 0,0 0 0,-3 11 0,0 7-68,-6 62-14,1 124 0,12-178 9,-3-32-39,0 1 1,0-1-1,0 1 1,1-1-1,-1 0 1,0 1-1,0-1 1,0 1 0,0-1-1,0 0 1,0 1-1,1-1 1,-1 0-1,0 1 1,0-1-1,0 0 1,1 1-1,-1-1 1,0 0-1,0 1 1,1-1-1,-1 0 1,0 0-1,1 0 1,-1 1-1,0-1 1,1 0-1,-1 0 1,1 0-1,-1 0 1,0 1-1,1-1 1,-1 0-1,0 0 1,1 0-1,-1 0 1,1 0 0,-1 0-1,0 0 1,1 0-1,-1 0 1,1 0-1,-1-1 1,0 1-1,1 0 1,-1 0-1,0 0 1,1 0-1,-1-1 1,0 1-1,1 0 1,-1 0-1,0 0 1,1-1-1,-1 1 1,0 0-1,1-1 1,-1 1-1,0 0 1,0-1-1,0 1 1,1 0-1,-1-1 1,8-10 28,0 0 0,-1 0 1,0-1-1,-1 0 0,-1 0 0,0-1 0,5-17 0,-1 5 18,8-21 38,-3-1-1,-1-1 0,-3 0 1,-1-1-1,3-74 0,-14 99-61,-4 35-21,-6 40-26,2-5 13,3 0 0,1 0 0,0 66 0,6-109 11,1 4 1,-1 1-1,1 0 1,3 14-1,-4-21-1,1 0 0,-1 1 1,0-1-1,1 0 0,-1 0 0,0 0 1,1 0-1,-1 0 0,1 0 0,0 0 0,-1 0 1,1 0-1,0 0 0,0 0 0,-1 0 1,1-1-1,0 1 0,0 0 0,0-1 0,0 1 1,0 0-1,0-1 0,0 1 0,0-1 1,0 1-1,0-1 0,0 0 0,1 0 0,-1 1 1,0-1-1,0 0 0,0 0 0,0 0 1,1 0-1,-1 0 0,1 0 0,2-2 0,1 0 1,-1 1-1,0-1 0,0-1 0,0 1 0,0 0 1,0-1-1,-1 0 0,1 0 0,-1 0 1,0 0-1,6-8 0,3-5 6,16-28 0,-23 34-2,18-32 23,-2-1 0,19-59 0,-13 30 22,-26 72-49,0 3-3,0 11-10,-17 202-92,0 0 112,16-215-7,-1 9 4,1 0 0,0 1-1,0-1 1,1 0 0,0 0 0,6 18-1,-7-27-3,0-1 0,0 1 0,1-1 0,-1 1 0,0 0 0,1-1 0,-1 1 0,1-1 0,-1 1 0,1-1-1,-1 1 1,1-1 0,-1 0 0,1 1 0,-1-1 0,1 1 0,0-1 0,-1 0 0,1 0 0,-1 1 0,1-1-1,0 0 1,-1 0 0,1 0 0,0 0 0,-1 0 0,1 0 0,1 0 0,0 0 0,-1 0 0,1-1 0,-1 1 0,1-1 0,0 0 0,-1 1 0,0-1 0,1 0 0,-1 0 0,1 0 0,1-1 0,7-9 2,1 0 1,-2 0 0,1-1-1,-2 0 1,1-1-1,9-20 1,36-91 28,-45 102-26,16-38 17,-25 60-23,0-1 1,0 1-1,0 0 1,1 0-1,-1 0 1,0-1-1,0 1 1,0 0 0,0 0-1,0 0 1,0 0-1,0-1 1,1 1-1,-1 0 1,0 0-1,0 0 1,0 0-1,0 0 1,1 0-1,-1 0 1,0-1-1,0 1 1,0 0-1,0 0 1,1 0-1,-1 0 1,0 0-1,0 0 1,0 0-1,1 0 1,-1 0 0,0 0-1,0 0 1,0 0-1,1 0 1,-1 0-1,0 0 1,0 0-1,0 0 1,1 0-1,-1 1 1,0-1-1,0 0 1,0 0-1,0 0 1,1 0-1,-1 0 1,0 0-1,0 0 1,0 1-1,0-1 1,0 0-1,1 0 1,-1 0 0,0 0-1,0 1 1,0-1-1,0 0 1,0 0-1,0 0 1,0 1-1,0-1 1,0 0-1,0 0 1,0 0-1,0 1 1,2 7-14,-2 0 1,1 1-1,-1-1 0,-1 15 1,0-8-1,-1 35-10,0 87 26,2-135-2,0 0 0,0 0 0,1 0 0,-1 0 0,1 0 0,-1-1 0,1 1 0,-1 0 0,1 0 0,1 2-1,-2-4 1,1 1 0,-1-1-1,0 0 1,0 0-1,1 0 1,-1 1 0,0-1-1,0 0 1,1 0 0,-1 0-1,0 0 1,0 1-1,1-1 1,-1 0 0,0 0-1,1 0 1,-1 0-1,0 0 1,0 0 0,1 0-1,-1 0 1,0 0-1,1 0 1,-1 0 0,0 0-1,1 0 1,-1 0-1,13-11-18,2-12-210,-1 0 1,-1-1-1,13-33 0,-2 3-1175</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6.889"/>
    </inkml:context>
    <inkml:brush xml:id="br0">
      <inkml:brushProperty name="width" value="0.05" units="cm"/>
      <inkml:brushProperty name="height" value="0.05" units="cm"/>
    </inkml:brush>
  </inkml:definitions>
  <inkml:trace contextRef="#ctx0" brushRef="#br0">25 157 22749,'2'-44'2724,"-2"41"-1586,1 5-1018,0 0-1,0 0 1,0 0 0,0 0-1,-1 0 1,1 0-1,-1 0 1,1 0 0,-1 4-1,2 35-10,-3 0 0,-9 71 0,4-50-82,3-28-10,-3 28 62,2-1-1,6 83 1,1-129-47,0-12 20,-2-4-45,0-1 0,0 0 0,0 1-1,0-1 1,0 0 0,0 0 0,-1 1 0,1-1 0,-1 0 0,0 0 0,1-3 0,5-25 17,-2-1 0,-1 1 1,-1-53-1,-7 24-3,-3 0-1,-16-60 0,26 161-180,1-31 154,-1-1-1,1 0 1,1 1-1,0-1 1,0-1-1,1 1 0,10 14 1,-14-22 5,1 1 0,0-1 1,0 0-1,0 0 0,0 0 1,0 0-1,0-1 0,0 1 0,1 0 1,-1-1-1,0 0 0,1 1 1,0-1-1,-1 0 0,1 0 0,-1-1 1,1 1-1,0 0 0,0-1 1,0 0-1,-1 1 0,1-1 1,0 0-1,0-1 0,-1 1 0,1 0 1,0-1-1,0 0 0,-1 1 1,1-1-1,0 0 0,-1 0 0,1-1 1,3-1-1,3-3 2,0-1-1,0 1 0,-1-1 1,0-1-1,0 0 1,-1 0-1,0 0 1,0-1-1,9-17 0,0-2 4,-2 0-1,12-34 1,-13 25 11,-2 0 1,-1-1 0,9-69-1,-36 253-222,-12 199 281,29-325-16,1 0-1,7 38 1,-8-53-50,1-1 0,0 1 0,0-1 0,1 1 0,-1-1 1,1 0-1,0 0 0,0 0 0,1 0 0,-1 0 0,1 0 0,0 0 0,0-1 0,0 0 0,0 1 1,1-1-1,-1 0 0,7 4 0,-8-7-7,0 1 1,0 0-1,0-1 1,0 1 0,-1-1-1,1 0 1,0 1-1,0-1 1,0 0-1,0 0 1,0-1 0,0 1-1,0 0 1,0 0-1,0-1 1,-1 1-1,1-1 1,0 0-1,0 0 1,0 1 0,-1-1-1,1 0 1,-1-1-1,1 1 1,0 0-1,-1 0 1,0-1 0,1 1-1,-1 0 1,2-4-1,2-1 1,-1-1-1,0 1 1,-1-1-1,1 0 1,-1 0-1,3-12 0,-2 1-236,0 0-1,-2 0 0,0-1 0,-2 1 0,0 0 0,0-1 0,-6-30 0,6 50 179,0-1 0,0 0-1,0 0 1,0 0 0,0 0-1,-1 0 1,1 1 0,0-1-1,0 0 1,0 0 0,0 0-1,0 0 1,0 0-1,0 0 1,0 1 0,0-1-1,0 0 1,0 0 0,-1 0-1,1 0 1,0 0 0,0 0-1,0 0 1,0 0 0,0 0-1,0 0 1,-1 1 0,1-1-1,0 0 1,0 0 0,0 0-1,0 0 1,0 0-1,-1 0 1,1 0 0,0 0-1,0 0 1,0 0 0,0 0-1,0 0 1,-1 0 0,1 0-1,0-1 1,0 1 0,0 0-1,0 0 1,0 0 0,0 0-1,-1 0 1,1 0-1,0 0 1,0 0 0,0 0-1,0 0 1,0-1 0,0 1-1,0 0 1,0 0 0,0 0-1,-1 0 1,1 0 0,0 0-1,0-1 1,0 1 0,0 0-1,0 0 1,0 0 0,0 0-1,0-1 1,-6 13-531,3-1 394,1 0-1,0 0 1,1 1 0,0-1-1,1 1 1,0-1 0,1 0-1,0 1 1,1-1 0,5 20-1,-6-30 185,0 0-1,-1 1 1,1-1-1,0 0 1,0 0-1,0 1 1,0-1-1,0 0 1,0 0-1,0 0 1,0 0-1,0 0 1,0 0-1,1-1 1,-1 1-1,0 0 1,1 0-1,-1-1 1,0 1-1,1-1 1,-1 0-1,1 1 1,-1-1-1,1 0 1,-1 0-1,1 0 1,-1 0-1,1 0 1,-1 0-1,1 0 1,-1 0-1,0 0 1,1-1-1,-1 1 1,1-1-1,2-1 1,6-2-111,-1 0 0,1-2 0,0 1 0,9-8 0,-8 5 21,107-75-625,59-37 870,-102 73 4550,-79 48-4532,0-1 1,1 1-1,-1 0 0,0 0 0,0 0 0,1 0 1,-1 1-1,1-1 0,-1 1 0,1 0 0,0 0 1,-1 1-1,1-1 0,-3 4 0,-7 6 23,-20 26 0,24-27 16,-5 5-12,2 0 0,0 1 0,1 0 0,1 0 0,-10 24 0,18-35-142,0 0 0,0 1 0,0-1 1,1 0-1,0 1 0,0-1 0,1 1 0,0-1 1,0 7-1,1-8-38,0-1-1,0 0 1,0 0 0,0 0-1,1 0 1,0 0 0,-1 0-1,1 0 1,1-1 0,-1 1-1,1 0 1,-1-1 0,1 0-1,0 0 1,4 3 0,-3-2-8,1-1 1,0 1 0,0-1 0,0-1-1,0 1 1,1-1 0,-1 0-1,1 0 1,-1 0 0,1-1-1,0 0 1,-1 0 0,1 0 0,0-1-1,8 0 1,-3-1-80,1 0 0,-1-1-1,1 0 1,-1-1 0,0 0-1,19-8 1,28-17-1132</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714"/>
    </inkml:context>
    <inkml:brush xml:id="br0">
      <inkml:brushProperty name="width" value="0.05" units="cm"/>
      <inkml:brushProperty name="height" value="0.05" units="cm"/>
    </inkml:brush>
  </inkml:definitions>
  <inkml:trace contextRef="#ctx0" brushRef="#br0">1 1 14843,'0'0'9353,"0"5"-8613,5 16-586,1 0 1,1 0-1,0-1 1,15 27-1,-7-14-108,-4-8-34,41 86 4,-44-96-9,1 0 1,1-1-1,0 0 0,1 0 0,12 11 1,-21-23-2,-1-1 0,1 1 0,-1-1 1,1 0-1,0 1 0,-1-1 1,1 0-1,0 0 0,0 0 1,0 0-1,0-1 0,0 1 1,0 0-1,2 0 0,-3-1-9,0-1-1,0 1 0,-1 0 1,1-1-1,0 1 1,0 0-1,0-1 0,-1 1 1,1-1-1,0 1 1,-1-1-1,1 0 0,0 1 1,-1-1-1,1 0 1,-1 1-1,1-1 0,-1 0 1,1 0-1,-1 1 1,0-1-1,1 0 0,-1 0 1,0 0-1,0 1 1,1-1-1,-1 0 0,0 0 1,0 0-1,0 0 1,0 0-1,0-1 1,-1-19-187,-8-3 1016</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8.900"/>
    </inkml:context>
    <inkml:brush xml:id="br0">
      <inkml:brushProperty name="width" value="0.05" units="cm"/>
      <inkml:brushProperty name="height" value="0.05" units="cm"/>
    </inkml:brush>
  </inkml:definitions>
  <inkml:trace contextRef="#ctx0" brushRef="#br0">2 223 13243,'-2'0'10250,"2"-2"-8890,0 0-471,16-43-193,9 22-376,4-3-136,8-4-128,2 4-40,-4 5-8,-4 3 8,-8 8-16,-6 1 160,1 4-968,1-1-481</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4:59.427"/>
    </inkml:context>
    <inkml:brush xml:id="br0">
      <inkml:brushProperty name="width" value="0.05" units="cm"/>
      <inkml:brushProperty name="height" value="0.05" units="cm"/>
    </inkml:brush>
  </inkml:definitions>
  <inkml:trace contextRef="#ctx0" brushRef="#br0">1 358 21925,'0'18'1076,"0"-17"-1038,0-1-1,0 0 1,0 1 0,0-1 0,0 0 0,0 1-1,1-1 1,-1 0 0,0 1 0,0-1 0,0 0-1,1 0 1,-1 1 0,0-1 0,0 0 0,0 0-1,1 1 1,-1-1 0,0 0 0,1 0 0,-1 0-1,0 1 1,1-1 0,-1 0 0,0 0 0,1 0-1,1 0 13,-1-1 0,1 1-1,-1-1 1,1 0-1,-1 1 1,1-1-1,-1 0 1,1 0-1,-1 0 1,0 0-1,1 0 1,-1 0 0,0-1-1,0 1 1,0 0-1,0-1 1,2-2-1,9-12 53,-1-2 0,0 1 0,-1-2 0,7-19 0,27-81-29,4-13 11,-46 129-71,-1 7-15,1 7 5,0 1 1,-1-1 0,0 1-1,-2 21 1,-7 52 27,5-63-27,-2 12-39,1 0-255,-1 35-1,5-67-764</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203"/>
    </inkml:context>
    <inkml:brush xml:id="br0">
      <inkml:brushProperty name="width" value="0.05" units="cm"/>
      <inkml:brushProperty name="height" value="0.05" units="cm"/>
    </inkml:brush>
  </inkml:definitions>
  <inkml:trace contextRef="#ctx0" brushRef="#br0">28 0 20060,'0'0'4977,"-8"28"-4281,4 4-487,6 5-121,-6 6-56,-1 3-8,2-4-16,-1-4 8,2-6-8,2-6 16,0-12-8,0-1 128</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375"/>
    </inkml:context>
    <inkml:brush xml:id="br0">
      <inkml:brushProperty name="width" value="0.05" units="cm"/>
      <inkml:brushProperty name="height" value="0.05" units="cm"/>
    </inkml:brush>
  </inkml:definitions>
  <inkml:trace contextRef="#ctx0" brushRef="#br0">1 79 21669,'0'0'2800,"0"-1"-1960,1-1-191,41-38-289,-26 26-48,9 3-200,-2 2-80,12 8-32,1 1 0,-6 7-360,3 3-481,-12 2-663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5.734"/>
    </inkml:context>
    <inkml:brush xml:id="br0">
      <inkml:brushProperty name="width" value="0.025" units="cm"/>
      <inkml:brushProperty name="height" value="0.025" units="cm"/>
    </inkml:brush>
  </inkml:definitions>
  <inkml:trace contextRef="#ctx0" brushRef="#br0">1 1 7111,'0'5'10346,"12"-5"-8969,5 1 1025,8-1-288,5 0-352,9 0-449,6 0-736,2 0-385,1 0-128,-5 0-64,-3 0-641,-6 0-928,-8 0-673,-9 2-545,-11 0-1441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759"/>
    </inkml:context>
    <inkml:brush xml:id="br0">
      <inkml:brushProperty name="width" value="0.025" units="cm"/>
      <inkml:brushProperty name="height" value="0.025" units="cm"/>
    </inkml:brush>
  </inkml:definitions>
  <inkml:trace contextRef="#ctx0" brushRef="#br0">8 107 14574,'0'0'6940,"-1"9"-3994,-6 42 1816,7-51-4701,0 0 0,1 1-1,-1-1 1,0 0-1,0 1 1,0-1 0,0 0-1,1 1 1,-1-1 0,0 0-1,0 0 1,0 1-1,1-1 1,-1 0 0,0 0-1,0 0 1,1 1 0,-1-1-1,0 0 1,1 0-1,-1 0 1,0 0 0,1 0-1,-1 1 1,0-1 0,1 0-1,-1 0 1,0 0-1,1 0 1,-1 0 0,0 0-1,1 0 1,-1 0 0,0 0-1,1 0 1,-1 0-1,0-1 1,1 1 0,-1 0-1,0 0 1,1 0 0,-1 0-1,0 0 1,0-1-1,1 1 1,-1 0 0,0 0-1,0-1 1,1 1 0,-1 0-1,0 0 1,0-1-1,1 1 1,16-13 141,43-63-126,-43 53-408,31-34 0,-48 58 326,0-1-1,1 0 0,-1 0 1,1 0-1,-1 0 1,0 1-1,0-1 0,1 0 1,-1 0-1,0 1 0,1-1 1,-1 0-1,0 1 1,0-1-1,0 0 0,1 1 1,-1-1-1,0 0 0,0 1 1,0-1-1,0 0 1,1 1-1,-1-1 0,0 0 1,0 1-1,0-1 0,0 1 1,0-1-1,0 0 1,0 1-1,0-1 0,0 1 1,0-1-1,-1 0 0,1 1 1,0-1-1,0 0 1,0 1-1,0-1 0,-1 1 1,-1 24-43,-13 36 174,9-42-666,1 1 0,1-1 1,1 1-1,-1 25 1,5-49-5471,4-18-4634</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719"/>
    </inkml:context>
    <inkml:brush xml:id="br0">
      <inkml:brushProperty name="width" value="0.05" units="cm"/>
      <inkml:brushProperty name="height" value="0.05" units="cm"/>
    </inkml:brush>
  </inkml:definitions>
  <inkml:trace contextRef="#ctx0" brushRef="#br0">7 3 20332,'-1'-2'1923,"0"2"-1831,1 0-1,0 0 1,0 0 0,0 0-1,0 0 1,0-1-1,0 1 1,0 0-1,-1 0 1,-1 2 2289,2-2-2290,0 0 1,-1 0 0,1 0-1,0 0 1,0 0-1,0 1 1,0-1-1,0 0 1,0 0 0,0 0-1,0 0 1,0 0-1,0 17 933,6 25-1591,-1-24 574,40 133 14,-37-128-14,1-1 1,1-1 0,1 0 0,21 31 0,-30-49-18,-1-2-51,-1 0 0,1 0-1,0 1 1,0-1 0,-1 0-1,1 0 1,0 0 0,0 0-1,0 0 1,1 0 0,-1 0-1,0 0 1,0 0 0,0 0-1,1-1 1,-1 1 0,0-1-1,1 1 1,-1-1 0,0 1-1,3-1 1,-2-4-1425</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0.939"/>
    </inkml:context>
    <inkml:brush xml:id="br0">
      <inkml:brushProperty name="width" value="0.05" units="cm"/>
      <inkml:brushProperty name="height" value="0.05" units="cm"/>
    </inkml:brush>
  </inkml:definitions>
  <inkml:trace contextRef="#ctx0" brushRef="#br0">1 256 18788,'0'0'5465,"2"0"-4585,31-16-352,-14 2-167,4-7-233,1-3-48,-1-8-32,2 1-32,-6-4-104,0 1-320,-8 8-809,-6 3 1977</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393"/>
    </inkml:context>
    <inkml:brush xml:id="br0">
      <inkml:brushProperty name="width" value="0.05" units="cm"/>
      <inkml:brushProperty name="height" value="0.05" units="cm"/>
    </inkml:brush>
  </inkml:definitions>
  <inkml:trace contextRef="#ctx0" brushRef="#br0">48 31 19388,'0'0'4764,"10"-8"-4052,-3 4-681,-1 1 1,1 0-1,-1 0 1,1 1-1,8-3 0,-14 5-30,0-1 0,1 1 0,-1-1 0,0 1 0,0 0 0,1-1 0,-1 1 0,0 0 0,1 0 0,-1 0 0,1 0 0,-1 0 0,0 1 0,1-1 0,-1 0 0,0 1 0,0-1 0,1 1 0,-1-1 0,0 1 0,0-1 0,0 1 0,1 0 0,-1 0 0,0-1 0,0 1 0,0 0 0,0 0 0,0 0 0,-1 0 0,1 0 0,0 1 0,0-1 0,-1 0 0,1 0 0,-1 0 0,1 1-1,-1-1 1,1 0 0,-1 1 0,1 1 0,-1 3 14,0 0 0,0 0 0,-1 0-1,1 0 1,-1 0 0,0 0 0,-1-1 0,0 1-1,0 0 1,0-1 0,-3 6 0,-5 9 49,-21 29 0,22-38 87,-1 0 1,0 0 0,-20 16-1,-2 2 588,31-28-656,7-2-73,-1 1 0,1-1 1,-1-1-1,1 1 0,-1-1 0,0 0 0,9-4 0,14-5-403,4 4-364</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1.700"/>
    </inkml:context>
    <inkml:brush xml:id="br0">
      <inkml:brushProperty name="width" value="0.05" units="cm"/>
      <inkml:brushProperty name="height" value="0.05" units="cm"/>
    </inkml:brush>
  </inkml:definitions>
  <inkml:trace contextRef="#ctx0" brushRef="#br0">1 22 16516,'-1'-1'128,"1"0"1,0 0-1,1 0 1,-1 0-1,0 1 1,0-1-1,0 0 1,0 0-1,1 0 1,-1 1-1,0-1 1,1 0-1,-1 0 1,0 1-1,1-1 0,-1 0 1,1 1-1,-1-1 1,1 0-1,0 1 1,-1-1-1,1 1 1,0-1-1,-1 1 1,1-1-1,0 1 1,-1 0-1,1-1 1,0 1-1,0 0 1,0-1-1,-1 1 1,1 0-1,0 0 1,0 0-1,0 0 1,0 0-1,-1 0 1,1 0-1,0 0 1,0 0-1,0 0 1,-1 0-1,1 1 1,0-1-1,0 0 1,0 1-1,-1-1 1,2 1-1,1 1 10,0 0 0,0 0 0,0 0 0,0 0 0,0 1 0,0 0 1,-1-1-1,0 1 0,1 0 0,1 4 0,3 6-47,-2 0 1,1 0 0,-2 1-1,1 0 1,-2 0 0,0 0-1,1 21 1,-1 3-69,-4 62-1,-4-54-108,-2 1 0,-2-1 0,-2-1 0,-26 69 0,14-51 1109</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2.448"/>
    </inkml:context>
    <inkml:brush xml:id="br0">
      <inkml:brushProperty name="width" value="0.05" units="cm"/>
      <inkml:brushProperty name="height" value="0.05" units="cm"/>
    </inkml:brush>
  </inkml:definitions>
  <inkml:trace contextRef="#ctx0" brushRef="#br0">195 71 16131,'-5'-69'6649,"5"68"-5259,-2 1-1325,0 0-1,0 0 0,0 1 1,1-1-1,-1 1 0,0 0 0,0-1 1,1 1-1,-1 0 0,0 0 0,1 0 1,-1 0-1,1 0 0,-1 1 0,1-1 1,-1 0-1,1 1 0,0-1 1,0 1-1,-2 2 0,-18 37 79,16-29-67,-22 54-29,3 2 0,3 1 0,3 0 0,-15 121 0,30-168-46,1 0 1,1 0 0,1 0-1,1 0 1,1 0-1,8 40 1,-8-53 1,1-1 1,0 1-1,0 0 0,1-1 0,0 0 0,1 0 1,0 0-1,0 0 0,0-1 0,1 0 1,0 0-1,1 0 0,-1-1 0,1 0 0,1 0 1,-1-1-1,1 1 0,0-2 0,8 5 1,-8-6-49,1 0 0,-1 0 0,0 0 0,10 1 1,37-1-777</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186"/>
    </inkml:context>
    <inkml:brush xml:id="br0">
      <inkml:brushProperty name="width" value="0.05" units="cm"/>
      <inkml:brushProperty name="height" value="0.05" units="cm"/>
    </inkml:brush>
  </inkml:definitions>
  <inkml:trace contextRef="#ctx0" brushRef="#br0">1 98 25886,'5'-7'672,"0"-3"64,9-4-344,-3-4-280,-2 1-40,3 3-64,-5 3 8,-2 4 1784</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680"/>
    </inkml:context>
    <inkml:brush xml:id="br0">
      <inkml:brushProperty name="width" value="0.05" units="cm"/>
      <inkml:brushProperty name="height" value="0.05" units="cm"/>
    </inkml:brush>
  </inkml:definitions>
  <inkml:trace contextRef="#ctx0" brushRef="#br0">0 351 21885,'0'0'3823,"2"-1"-3499,4-2-295,-1-1 0,0 0 0,0 1 1,0-2-1,0 1 0,-1-1 0,1 1 0,-1-1 0,0 0 0,6-11 0,-1 2-6,28-37 41,-3-1 1,-3-2-1,30-67 0,-98 216 152,6 1-1,3 1 0,-18 118 1,40-152-207,6-63-9,0 0 1,0 0-1,0 0 0,0 0 0,1 0 0,-1 0 0,0 0 0,0 0 1,0 0-1,0-1 0,0 1 0,0 0 0,0 0 0,0 0 0,0 0 1,0 0-1,1 0 0,-1 0 0,0 0 0,0 0 0,0 0 1,0 0-1,0 0 0,0 0 0,0 0 0,0 0 0,0 0 0,1 0 1,-1 0-1,0 0 0,0 0 0,0 0 0,0 0 0,0 0 1,0 1-1,0-1 0,0 0 0,0 0 0,1 0 0,-1 0 0,0 0 1,0 0-1,0 0 0,0 0 0,0 0 0,0 0 0,0 0 1,0 0-1,0 1 0,0-1 0,0 0 0,0 0 0,0 0 0,0 0 1,0 0-1,0 0 0,0 0 0,0 0 0,0 1 0,0-1 1,0 0-1,0 0 0,0 0 0,0 0 0,0 0 0,0 0 0,0 0 1,0 0-1,0 1 0,4-4-59,0 1 1,-1 0-1,1-1 1,0 0-1,-1 0 1,0 0-1,0 0 1,0 0-1,0-1 1,0 1-1,-1-1 1,1 0-1,-1 1 1,0-1-1,2-6 1,9-16-1211</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3.930"/>
    </inkml:context>
    <inkml:brush xml:id="br0">
      <inkml:brushProperty name="width" value="0.05" units="cm"/>
      <inkml:brushProperty name="height" value="0.05" units="cm"/>
    </inkml:brush>
  </inkml:definitions>
  <inkml:trace contextRef="#ctx0" brushRef="#br0">9 137 19868,'-9'7'2857,"9"-5"-2545,2 0-112,32 29 48,-13-24 48,3-7-32,6-5-40,5-13-96,3-8-48,4-7-32,1-8 0,-3 8-40,-3 3-496</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04.365"/>
    </inkml:context>
    <inkml:brush xml:id="br0">
      <inkml:brushProperty name="width" value="0.05" units="cm"/>
      <inkml:brushProperty name="height" value="0.05" units="cm"/>
    </inkml:brush>
  </inkml:definitions>
  <inkml:trace contextRef="#ctx0" brushRef="#br0">29 158 16564,'0'0'2711,"3"-16"501,5-3-3002,-4 12 138,0 0-199,0 0 0,1 1 0,-1-1 0,1 1 0,1 0-1,-1 1 1,1-1 0,12-8 0,-6 6 30,-1 1 0,1 0 0,0 1 0,15-6 0,-21 10-123,1 0 0,-1 0-1,1 0 1,0 1 0,0 0 0,10-1 0,-16 2-52,1 0 1,-1 0-1,1 1 1,-1-1-1,1 0 1,-1 0 0,1 1-1,-1-1 1,0 1-1,1-1 1,-1 1 0,1 0-1,-1-1 1,0 1-1,0 0 1,0 0-1,1 0 1,-1 0 0,0 0-1,0 0 1,0 0-1,0 0 1,-1 1-1,1-1 1,0 0 0,0 0-1,-1 1 1,1-1-1,-1 1 1,1-1 0,-1 0-1,1 1 1,-1-1-1,0 3 1,1 6 24,-1 0 0,-1 0 0,0 0 0,0-1 0,-1 1 0,0 0 0,0-1 0,-8 19 0,-4 4 49,-20 34 0,11-27-31,-28 38 1,42-64-14,-1-1 1,0 0 0,-1 0-1,-1-2 1,0 1 0,-21 14 0,31-24-15,1 0 1,0 0-1,-1 0 1,1-1 0,-1 1-1,1 0 1,-1-1 0,1 1-1,-1-1 1,0 0-1,1 1 1,-1-1 0,-2 0-1,4 0-9,0 0-1,-1 0 0,1-1 1,0 1-1,-1 0 0,1 0 1,0 0-1,-1-1 0,1 1 1,0 0-1,-1 0 0,1-1 1,0 1-1,0 0 0,0 0 1,-1-1-1,1 1 0,0 0 1,0-1-1,0 1 0,0 0 1,-1-1-1,1 1 0,0 0 1,0-1-1,0 1 1,0-1-1,0 1 0,0 0 1,0-1-1,0 1 0,0 0 1,0-1-1,1-2 13,-1 0 0,1 0 0,0 0 1,0 0-1,0 1 0,1-1 0,-1 0 0,0 1 1,1-1-1,0 1 0,0 0 0,2-3 0,0 1-26,0 1 0,0 0 0,0 0 0,0 0 0,1 1 0,0-1 0,-1 1 0,1 0 0,0 0 0,0 1 0,0-1-1,0 1 1,0 0 0,0 1 0,1-1 0,-1 1 0,8 0 0,5 2-266,1 1 0,0 0 0,24 9 0,-10-3 2079</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322"/>
    </inkml:context>
    <inkml:brush xml:id="br0">
      <inkml:brushProperty name="width" value="0.05" units="cm"/>
      <inkml:brushProperty name="height" value="0.05" units="cm"/>
    </inkml:brush>
  </inkml:definitions>
  <inkml:trace contextRef="#ctx0" brushRef="#br0">8 43 20028,'-2'-5'923,"1"0"0,0 1 0,0-1 0,0 0 0,0 0-1,1-8 2008,3 16-2694,2 3-214,0-1 0,0 1-1,-1 0 1,0 1 0,0-1-1,-1 1 1,1 0 0,1 7-1,20 68-12,-14-45 4,-1-2 3,24 71-26,-29-93 52,1-1 1,0 1-1,0-1 1,1-1-1,16 20 1,-21-28-26,-1-1-1,1 0 1,0 0-1,0 0 1,1 0 0,-1 0-1,0-1 1,1 1 0,-1-1-1,1 1 1,-1-1 0,1 0-1,0 0 1,-1 0-1,1 0 1,0-1 0,0 1-1,5 0 1,-17-10-5351,-26-7 5972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6.382"/>
    </inkml:context>
    <inkml:brush xml:id="br0">
      <inkml:brushProperty name="width" value="0.025" units="cm"/>
      <inkml:brushProperty name="height" value="0.025" units="cm"/>
    </inkml:brush>
  </inkml:definitions>
  <inkml:trace contextRef="#ctx0" brushRef="#br0">32 1 7655,'0'0'14259,"10"0"-12705,-5 0-1357,1 0 1,0 1 0,-1 0 0,1 0-1,0 0 1,-1 1 0,1 0 0,-1 0-1,0 0 1,0 1 0,0-1 0,0 1-1,0 1 1,0-1 0,-1 1 0,0-1-1,0 1 1,0 0 0,0 1 0,0-1-1,-1 1 1,5 8 0,-1 1 75,0 0 0,-2 0 1,0 0-1,0 1 0,-1 0 0,-1 0 1,-1 0-1,0 0 0,0 0 0,-2 24 1,-2-7-49,0-1 0,-2 0 0,-2 0 1,-10 34-1,10-42-306,-2 0 0,0-1 1,-1 0-1,-2-1 0,0 0 0,-1-1 1,-28 36-1,12-33-2260,8-17-2461,5-5-3446</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8.555"/>
    </inkml:context>
    <inkml:brush xml:id="br0">
      <inkml:brushProperty name="width" value="0.05" units="cm"/>
      <inkml:brushProperty name="height" value="0.05" units="cm"/>
    </inkml:brush>
  </inkml:definitions>
  <inkml:trace contextRef="#ctx0" brushRef="#br0">30 304 16684,'-30'17'9294,"31"-19"-9139,-1-1 1,1 1-1,0-1 1,-1 1-1,1-1 1,0 1-1,0 0 1,1-1-1,-1 1 1,0 0-1,1 0 1,3-4-1,1-1 85,14-26 116,-1 0-1,18-45 0,-19 39-266,29-48-1,-39 77-1519</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39.727"/>
    </inkml:context>
    <inkml:brush xml:id="br0">
      <inkml:brushProperty name="width" value="0.05" units="cm"/>
      <inkml:brushProperty name="height" value="0.05" units="cm"/>
    </inkml:brush>
  </inkml:definitions>
  <inkml:trace contextRef="#ctx0" brushRef="#br0">20 274 13667,'-2'0'15730,"-1"3"-16529,1-2 886,1 1 1,0-1-1,0 0 0,0 0 0,0 1 1,1-1-1,-1 1 0,0-1 1,0 0-1,0 3 0,-3 6-93,83-192 258,-44 102-240,-20 39 2,-15 41-13,0 0 0,0 0-1,0 0 1,0 0-1,0 0 1,1 0 0,-1 1-1,0-1 1,0 0-1,0 0 1,0 0 0,0 0-1,0 0 1,0 0-1,0 0 1,0 0 0,0 0-1,0 0 1,0 0-1,0 0 1,0 0 0,0 0-1,1 0 1,-1 0-1,0 0 1,0 0 0,0 0-1,0 0 1,0 0-1,0 0 1,0 0 0,0 0-1,0 0 1,0 0-1,0 0 1,0 0 0,0 0-1,1 0 1,-1 0-1,0 0 1,0 0 0,0 0-1,0 0 1,0 0-1,0-1 1,0 1 0,0 0-1,0 0 1,0 0-1,0 0 1,0 0 0,0 0-1,0 0 1,0 0-1,0 0 1,2 16 5,-1 23 1,5 78 9,-6-88-8,1 1 1,1-1-1,8 35 0,-9-62-4,1-5-2,1-6-168,0 0 0,-1-1 1,1 1-1,-2-1 1,0 1-1,0-1 0,0 1 1,-1-1-1,-2-10 0,1-30-1719</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224"/>
    </inkml:context>
    <inkml:brush xml:id="br0">
      <inkml:brushProperty name="width" value="0.05" units="cm"/>
      <inkml:brushProperty name="height" value="0.05" units="cm"/>
    </inkml:brush>
  </inkml:definitions>
  <inkml:trace contextRef="#ctx0" brushRef="#br0">80 13 22445,'-2'-1'-158,"0"-1"2609,-5 8-234,2 3-2100,0 0-1,1 0 1,-1 1-1,2-1 1,-1 1 0,1 0-1,-2 14 1,1-1-44,1 1 1,0 32 0,6-59 55,1-2-73,0 0 0,0-1 0,0 0 0,-1 0 0,0 0 0,-1 0 0,1 0-1,-1-1 1,0 1 0,-1-1 0,0 0 0,1-9 0,0 1 94,-1-1-1,-1 0 1,-1 1-1,-3-22 1,4 36-130,0 0-1,0 0 1,0 0 0,0 1-1,0-1 1,0 0-1,0 0 1,0 1 0,-1-1-1,1 0 1,0 0 0,-1 1-1,1-1 1,0 0 0,-1 1-1,1-1 1,-1 0-1,1 1 1,-1-1 0,1 1-1,-1-1 1,0 1 0,0-1-1,0 1-14,1 0 0,-1 0 0,1 1-1,-1-1 1,0 0 0,1 0 0,-1 1-1,1-1 1,-1 0 0,1 1 0,-1-1-1,1 1 1,-1-1 0,1 1 0,0-1-1,-1 1 1,1-1 0,-1 1 0,1-1-1,-1 2 1,-14 35-28,13-32 23,-4 18 1,0 1 0,1 0 0,-2 44 0,7-65 18,3-6-9,1-2-15,0 0 0,0-1-1,-1 1 1,1-1 0,-1 0-1,0 0 1,-1 0 0,4-13 0,10-20-1228,2 19-2912</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0.803"/>
    </inkml:context>
    <inkml:brush xml:id="br0">
      <inkml:brushProperty name="width" value="0.05" units="cm"/>
      <inkml:brushProperty name="height" value="0.05" units="cm"/>
    </inkml:brush>
  </inkml:definitions>
  <inkml:trace contextRef="#ctx0" brushRef="#br0">1 3 17476,'-1'-2'8832,"6"2"-7239,-2 1-1563,-1 1 1,0-1-1,0 1 0,0 0 1,0 0-1,0 0 1,0 0-1,0 0 1,0 0-1,-1 1 1,1-1-1,-1 0 1,2 6-1,15 40 110,-12-26-93,22 52 5,2-2 0,71 119 0,-98-185-47,1-1 1,-1 1-1,1-1 0,1 1 0,-1-1 0,1-1 0,0 1 1,6 4-1,-4-6 112,-6-4-113,0 0 1,-1 1-1,1-1 1,-1 0-1,1 1 1,-1-1-1,0 0 1,1 1-1,-1-1 1,0 0-1,1 0 0,-1 0 1,0 1-1,0-1 1,0 0-1,0 0 1,0-1-1,2-4-45,-1 3-2,-1-1 0,1 1-1,0-1 1,-1 1 0,0 0 0,0-1 0,0 1 0,0-1 0,0 1 0,-1-1 0,1 1-1,-1-1 1,0 1 0,0 0 0,-1 0 0,1-1 0,-4-4 0,-12-14-1558,-5 0-394</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019"/>
    </inkml:context>
    <inkml:brush xml:id="br0">
      <inkml:brushProperty name="width" value="0.05" units="cm"/>
      <inkml:brushProperty name="height" value="0.05" units="cm"/>
    </inkml:brush>
  </inkml:definitions>
  <inkml:trace contextRef="#ctx0" brushRef="#br0">1 321 18636,'0'0'4688,"0"-7"-2463,3-6-1870,0 1-1,1-1 0,1 1 0,8-20 0,33-52 360,-35 63-738,-6 15 30,-1 0 0,1 0 1,0 0-1,1 1 0,-1-1 0,1 1 1,0 1-1,1-1 0,-1 1 0,1 0 1,-1 1-1,12-5 0,-9 4-76,1-1-1,-1 0 0,0-1 1,-1 0-1,13-11 0,-8 2-878</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1.732"/>
    </inkml:context>
    <inkml:brush xml:id="br0">
      <inkml:brushProperty name="width" value="0.05" units="cm"/>
      <inkml:brushProperty name="height" value="0.05" units="cm"/>
    </inkml:brush>
  </inkml:definitions>
  <inkml:trace contextRef="#ctx0" brushRef="#br0">8 25 22789,'0'-3'5256,"1"2"-5233,-1 0 0,0 1 0,0-1-1,1 0 1,-1 0 0,1 0 0,-1 1 0,1-1 0,-1 0 0,1 1-1,-1-1 1,1 0 0,-1 1 0,1-1 0,0 1 0,0-1 0,-1 1-1,1-1 1,0 1 0,0 0 0,-1-1 0,1 1 0,0 0 0,0-1-1,0 1 1,0 0 0,37-7-8,-37 8-14,0-1 1,0 0-1,0 0 0,0 1 1,0-1-1,0 1 0,-1-1 1,1 1-1,0-1 0,0 1 1,-1-1-1,1 1 0,0 0 1,-1-1-1,1 1 0,-1 0 1,1 0-1,-1 0 1,1-1-1,-1 1 0,1 0 1,-1 0-1,0 0 0,1 0 1,-1 0-1,0 0 0,0 0 1,0-1-1,0 1 0,0 0 1,0 2-1,-1 30 142,1-31-129,-2 7 42,0 1 0,-1 0 1,0-1-1,0 0 0,-1 0 1,-1 0-1,1 0 0,-2 0 0,1-1 1,-8 9-1,-12 20 96,23-33-139,0 0 69,17-1-51,-10-2-39,1 0-1,-1-1 1,0 0-1,0 0 0,0 0 1,1-1-1,-1 0 1,0 0-1,0 0 0,0 0 1,0-1-1,0 0 1,-1 0-1,1 0 0,0-1 1,-1 1-1,0-1 1,1 0-1,5-6 0,19-22 870</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076"/>
    </inkml:context>
    <inkml:brush xml:id="br0">
      <inkml:brushProperty name="width" value="0.05" units="cm"/>
      <inkml:brushProperty name="height" value="0.05" units="cm"/>
    </inkml:brush>
  </inkml:definitions>
  <inkml:trace contextRef="#ctx0" brushRef="#br0">2 1 22573,'-1'3'345,"1"0"1,-1-1-1,1 1 0,0 0 1,0 0-1,0 0 0,1-1 1,-1 1-1,2 4 0,1 3-124,1-1 0,0 1 0,6 9 0,-2-4 49,58 97 233,-41-75-455,28 61 0,-48-87-44,-2 0 0,1 0 0,-2 1 0,0-1 0,0 1-1,-1-1 1,0 1 0,-1 0 0,0-1 0,-1 1 0,0-1 0,-4 14 0,-2 3-355,-1 0 0,-1 0 1,-23 46-1,-7 1-1039</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2.707"/>
    </inkml:context>
    <inkml:brush xml:id="br0">
      <inkml:brushProperty name="width" value="0.05" units="cm"/>
      <inkml:brushProperty name="height" value="0.05" units="cm"/>
    </inkml:brush>
  </inkml:definitions>
  <inkml:trace contextRef="#ctx0" brushRef="#br0">363 102 16035,'0'-1'104,"-1"-8"886,0 0 0,0-1 0,-1 1 0,0 0 0,-4-11 0,5 18-855,1 0 1,-1 0-1,-1 0 0,1 0 0,0 0 0,0 0 0,-1 0 1,1 0-1,-1 1 0,0-1 0,1 1 0,-1-1 1,0 1-1,0-1 0,0 1 0,0 0 0,0 0 0,0 0 1,0 0-1,-1 1 0,1-1 0,0 0 0,0 1 0,-1-1 1,1 1-1,0 0 0,-3 0 0,-1 0-38,1 1 1,0-1-1,-1 1 0,1 0 1,0 1-1,0-1 0,0 1 0,0 0 1,0 0-1,0 0 0,1 1 0,-6 3 1,2 1-36,0-1 1,1 1-1,-1 0 1,1 1-1,-11 15 1,0 6-115,1 1 0,-24 57 0,34-69 90,-11 23-38,3 0 0,1 1 1,3 0-1,1 1 0,-5 54 1,12-75 0,2-1 1,1 1 0,0-1-1,2 1 1,0-1 0,1 0 0,2 0-1,0 0 1,1 0 0,1-1-1,1 0 1,18 34 0,-20-45-64,0 0 0,1 0 0,0 0 0,0-1 0,1 0 0,0 0 0,1-1 0,-1 0 0,1-1 0,1 0 0,-1 0 0,1-1 0,0 0 0,0-1 0,18 6 0,35 1-1295</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423"/>
    </inkml:context>
    <inkml:brush xml:id="br0">
      <inkml:brushProperty name="width" value="0.05" units="cm"/>
      <inkml:brushProperty name="height" value="0.05" units="cm"/>
    </inkml:brush>
  </inkml:definitions>
  <inkml:trace contextRef="#ctx0" brushRef="#br0">1 14 21541,'0'-3'4740,"1"-7"-3150,0 10-1579,-1 0-1,0 0 1,1 0-1,-1 0 1,0 0-1,1 1 0,-1-1 1,0 0-1,1 0 1,-1 0-1,0 1 1,1-1-1,-1 0 1,0 0-1,0 1 1,1-1-1,-1 0 0,0 1 1,0-1-1,0 0 1,1 1-1,-1-1 1,0 0-1,0 1 1,0-1-1,0 0 1,0 1-1,0-1 0,0 0 1,0 1-1,0-1 1,0 1-1,0 16 108,0-13-69,-3 44 115,6 90-1,-2-126-148,-1-10 14,0-7-252,3-22-838,-8 0-627</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3.845"/>
    </inkml:context>
    <inkml:brush xml:id="br0">
      <inkml:brushProperty name="width" value="0.05" units="cm"/>
      <inkml:brushProperty name="height" value="0.05" units="cm"/>
    </inkml:brush>
  </inkml:definitions>
  <inkml:trace contextRef="#ctx0" brushRef="#br0">0 167 10362,'0'0'15736,"7"-1"-14485,-1-2-1178,0 1 1,0 0 0,-1-1-1,1 0 1,-1-1 0,0 1 0,0-1-1,0 0 1,6-6 0,44-51 249,-26 27-197,-1 3 18,-26 30 82,-8 10-329,-16 18-824,2-13-1903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7.002"/>
    </inkml:context>
    <inkml:brush xml:id="br0">
      <inkml:brushProperty name="width" value="0.025" units="cm"/>
      <inkml:brushProperty name="height" value="0.025" units="cm"/>
    </inkml:brush>
  </inkml:definitions>
  <inkml:trace contextRef="#ctx0" brushRef="#br0">139 1 5029,'0'0'14317,"-5"56"-11466,-4-25-353,-1 5-191,-1 5-578,1 3-576,-2-3-480,3-3-417,1-7-224,4-7 0,-1-8-128,-1-9-865,2-7-865,-2 0-736,-5-11-1666,-1-10-1281,-4-2-1346</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4.439"/>
    </inkml:context>
    <inkml:brush xml:id="br0">
      <inkml:brushProperty name="width" value="0.05" units="cm"/>
      <inkml:brushProperty name="height" value="0.05" units="cm"/>
    </inkml:brush>
  </inkml:definitions>
  <inkml:trace contextRef="#ctx0" brushRef="#br0">28 117 13171,'-28'37'11162,"44"-53"-9882,-1 2-25,25-32-1,-33 36-1079,2 0 0,-1 0 0,18-14 0,-23 21-170,-1 1 0,1 0 0,1-1-1,-1 1 1,0 1 0,1-1 0,-1 0 0,0 1 0,1 0-1,0 0 1,-1 0 0,1 0 0,0 0 0,0 1-1,-1 0 1,1 0 0,4 0 0,-7 0-4,-1 0 0,1 0 0,0 1 1,-1-1-1,1 0 0,-1 0 0,1 1 1,0-1-1,-1 0 0,1 1 0,-1-1 0,1 1 1,-1-1-1,0 1 0,1-1 0,-1 1 0,1-1 1,-1 1-1,0-1 0,1 1 0,-1-1 0,0 1 1,0-1-1,0 1 0,1 0 0,-1-1 0,0 1 1,0 0-1,0-1 0,0 1 0,0-1 1,0 1-1,0 0 0,0-1 0,0 1 0,0 0 1,-1 0-1,-6 24 31,6-24-31,-9 23 27,-22 34 0,20-39-5,1 1 1,-16 40-1,27-60-23,0 1 0,-1-1 0,1 1 0,0-1 0,0 1 1,0-1-1,0 1 0,0-1 0,-1 1 0,1-1 0,0 1 0,0-1 0,0 1 0,0-1 0,0 1 0,0-1 0,1 1 0,-1-1 0,0 1 0,0-1 0,0 1 0,0-1 0,1 0 0,-1 1 0,0-1 0,0 1 1,1-1-1,-1 1 0,0-1 0,1 0 0,-1 1 0,0-1 0,1 0 0,-1 1 0,1-1 0,-1 0 0,2 1-1,0-1-1,0 1 1,-1-1 0,1 0 0,0 0-1,0 0 1,-1 0 0,1 0 0,0-1-1,-1 1 1,3-1 0,4-1-2,0 0 0,0-1 0,-1 0 0,11-6 0,-8 2-27,0 0-1,-1-1 0,18-18 1,1-5-1128</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483"/>
    </inkml:context>
    <inkml:brush xml:id="br0">
      <inkml:brushProperty name="width" value="0.05" units="cm"/>
      <inkml:brushProperty name="height" value="0.05" units="cm"/>
    </inkml:brush>
  </inkml:definitions>
  <inkml:trace contextRef="#ctx0" brushRef="#br0">45 23 22981,'-1'-2'279,"0"0"0,1 1 0,-1-1 1,0 0-1,0 1 0,0-1 0,0 1 0,0-1 0,-1 1 1,1 0-1,0-1 0,-3-1 0,4 3-204,-1 0-1,1 0 0,0 0 1,-1 0-1,1-1 0,0 1 1,-1 0-1,1 0 1,-1 0-1,1 0 0,0 0 1,-1 0-1,1 0 0,-1 0 1,1 0-1,0 0 0,-1 0 1,1 0-1,0 0 1,-1 1-1,1-1 0,-1 0 1,1 0-1,-1 1 0,-7 13 270,4 1-286,2 0 0,0 0 0,0 0-1,2 0 1,1 27 0,0-14-44,21 303 28,-13-295 195,-4-12-2830</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49.810"/>
    </inkml:context>
    <inkml:brush xml:id="br0">
      <inkml:brushProperty name="width" value="0.05" units="cm"/>
      <inkml:brushProperty name="height" value="0.05" units="cm"/>
    </inkml:brush>
  </inkml:definitions>
  <inkml:trace contextRef="#ctx0" brushRef="#br0">1 1 11042,'0'0'12952,"1"5"-12421,29 96 257,3 10-537,-24-52-142,-8-42-53,2 0 0,0 0-1,1 0 1,7 20 0,-11-36-43,0-1-1,0 1 0,0 0 1,1-1-1,-1 1 0,0-1 0,0 1 1,1 0-1,-1-1 0,0 1 1,1-1-1,-1 1 0,1-1 1,-1 0-1,0 1 0,1-1 1,-1 1-1,1-1 0,-1 0 1,1 1-1,0-1 0,-1 0 1,1 0-1,-1 1 0,1-1 1,0 0-1,-1 0 0,1 0 1,-1 0-1,1 0 0,0 0 1,-1 0-1,1 0 0,0 0 1,-1 0-1,1 0 0,-1 0 1,1 0-1,0 0 0,-1-1 1,1 1-1,-1 0 0,1 0 1,-1-1-1,1 1 0,-1 0 1,1-1-1,-1 1 0,1-1 1,-1 1-1,1-1 0,-1 1 1,1-1-1,-1 0 0,5-4 131,0-1-1,-1 1 1,6-12-1,-7 13-115,135-241 553,-130 226-1797</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2.900"/>
    </inkml:context>
    <inkml:brush xml:id="br0">
      <inkml:brushProperty name="width" value="0.05" units="cm"/>
      <inkml:brushProperty name="height" value="0.05" units="cm"/>
    </inkml:brush>
  </inkml:definitions>
  <inkml:trace contextRef="#ctx0" brushRef="#br0">169 22 10474,'0'0'8875,"12"-18"-2668,-10 14-5323,-12 10 721,2-1-1560,5-3-29,0 0 0,0 1 0,0-1 0,1 1 0,-1-1-1,1 1 1,-1 0 0,1 0 0,0 0 0,0 0 0,0 0 0,0 0 0,-1 6 0,-69 151 294,46-122-264,21-33-38,1 0 0,0 0 0,0 1 0,1 0 0,0 0 0,-5 9 0,8-8 0,0-1-2810</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5:53.353"/>
    </inkml:context>
    <inkml:brush xml:id="br0">
      <inkml:brushProperty name="width" value="0.05" units="cm"/>
      <inkml:brushProperty name="height" value="0.05" units="cm"/>
    </inkml:brush>
  </inkml:definitions>
  <inkml:trace contextRef="#ctx0" brushRef="#br0">111 1 12163,'0'0'13005,"-3"4"-12222,-5 17-482,0-1 0,-8 40 0,0-3-280,-43 147 84,58-201 300,4 5-311,16-2-130,23 2-2,-40-8 15,0 0 0,0 0 1,0 0-1,0-1 1,0 1-1,0 0 1,0-1-1,0 0 1,0 0-1,0 1 1,0-1-1,-1 0 1,1 0-1,0-1 0,0 1 1,-1 0-1,1-1 1,-1 1-1,1-1 1,1-2-1,2-1-133,25-29-954,5-11-350</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489"/>
    </inkml:context>
    <inkml:brush xml:id="br0">
      <inkml:brushProperty name="width" value="0.05" units="cm"/>
      <inkml:brushProperty name="height" value="0.05" units="cm"/>
    </inkml:brush>
  </inkml:definitions>
  <inkml:trace contextRef="#ctx0" brushRef="#br0">306 89 20668,'-3'-7'540,"0"-1"0,0 1-1,-1 0 1,1-1-1,-2 2 1,1-1 0,-1 0-1,-5-5 1,7 9-438,0 1 0,1 1 0,-1-1 0,0 0 0,0 1 1,0-1-1,0 1 0,0 0 0,0 0 0,0 0 0,0 0 0,-1 1 1,1-1-1,0 1 0,0 0 0,-1 0 0,1 0 0,0 0 0,-1 1 1,1-1-1,0 1 0,-6 2 0,1-1-72,0 2 0,0-1 1,0 1-1,1 0 0,0 1 0,-1 0 1,1 0-1,1 1 0,-1 0 0,1 0 1,0 0-1,0 1 0,1-1 0,-8 14 0,3-4-15,2 0-1,0 1 1,0 0-1,1 0 1,-8 35-1,12-39-6,-6 41 29,8-51-36,1 0 0,0 0 0,0 0 0,0 0 0,1 0 1,-1 1-1,1-1 0,-1-1 0,1 1 0,0 0 0,0 0 0,0 0 0,1 0 0,1 3 0,-2-5-1,0 0-1,0 0 0,0 0 0,-1 0 0,1-1 0,0 1 0,0 0 0,0-1 0,0 1 0,0 0 1,0-1-1,0 1 0,1-1 0,-1 0 0,0 1 0,0-1 0,0 0 0,0 0 0,1 1 1,-1-1-1,0 0 0,0 0 0,2-1 0,0 1-1,0-1 1,0 0-1,0 0 1,0 0-1,0-1 0,0 1 1,0-1-1,4-3 0,3-2 5,-1-2-1,0 1 0,13-16 1,5-10 20,-11 13 3,33-32-1,-48 51-24,0 1 0,1 0 0,-1 0-1,0 0 1,1 0 0,-1 0-1,0 0 1,1 1 0,-1-1 0,1 0-1,0 1 1,-1-1 0,1 1-1,2-1 1,-3 1-2,0 0 0,-1 0 0,1 1 0,0-1-1,0 0 1,0 0 0,0 0 0,-1 1 0,1-1 0,0 1 0,0-1-1,-1 0 1,1 1 0,0-1 0,0 1 0,-1 0 0,1-1-1,-1 1 1,1-1 0,0 2 0,2 2-8,-1 1 0,0-1 0,0 1 0,-1 0 1,1-1-1,-1 1 0,0 0 0,1 7 0,4 48-39,-2 96 0,-17 61 277,13-214-195,0 0-1,0 0 0,0 0 0,0-1 0,-1 1 0,0 0 1,1 0-1,-1 0 0,0 0 0,-1 0 0,1-1 0,0 1 1,-1 0-1,1-1 0,-1 0 0,0 1 0,0-1 0,0 0 0,0 0 1,0 0-1,-1 0 0,1 0 0,0 0 0,-1-1 0,0 1 1,1-1-1,-1 0 0,0 1 0,0-1 0,1-1 0,-1 1 1,0 0-1,0-1 0,0 1 0,0-1 0,-3 0 0,-13 0 29,-1-1-1,1 0 0,0-2 1,0 0-1,1-1 0,-32-11 1,45 14-94,3-2 15,-4-7 7,0 3 8,4 5 1,0 0 1,0-1-1,0 1 1,0-1-1,1 1 1,-1-1-1,1 0 1,0 0-1,0 0 1,0 1-1,0-1 1,0 0-1,0 0 1,1 0-1,0 0 0,-1 0 1,1-1-1,0 1 1,1 0-1,0-5 1,8-27-492,3 0 0,0 0-1,34-62 1,-11 34-1633</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6.864"/>
    </inkml:context>
    <inkml:brush xml:id="br0">
      <inkml:brushProperty name="width" value="0.05" units="cm"/>
      <inkml:brushProperty name="height" value="0.05" units="cm"/>
    </inkml:brush>
  </inkml:definitions>
  <inkml:trace contextRef="#ctx0" brushRef="#br0">1 188 18916,'0'1'139,"0"0"0,1 0 0,-1 0 0,0 0 0,1 0 0,0-1 0,-1 1 0,1 0 0,-1 0 0,1 0 0,0-1 0,-1 1 0,1-1 0,0 1 0,0 0 0,0-1 0,0 1 0,-1-1 0,1 1 0,0-1 0,0 0 0,0 1 0,0-1 0,0 0 0,0 0 0,0 0 0,0 0 0,0 0 0,0 0 0,0 0 0,0 0 0,1 0 0,40-2 377,-39 2-315,18-3-66,0 0 1,0-1-1,0-1 0,0-1 1,-1-1-1,0 0 0,25-14 1,-43 20-75,0 0-1,1-1 1,-1 1 0,0-1 0,0 0 0,0 0-1,0 1 1,0-1 0,0-1 0,-1 1 0,1 0-1,0 0 1,-1-1 0,0 1 0,0 0-1,0-1 1,0 1 0,0-1 0,0 0 0,0 1-1,-1-1 1,1 0 0,-1 1 0,0-1 0,0 0-1,0 0 1,0 1 0,-1-1 0,1 0 0,-1 1-1,1-1 1,-1 0 0,0 1 0,-1-3 0,0 1 13,0 0 1,-1-1 0,1 2-1,-1-1 1,0 0-1,0 0 1,0 1 0,-1 0-1,1 0 1,-1 0 0,0 0-1,1 0 1,-1 1 0,0-1-1,-1 1 1,1 0 0,0 1-1,-9-3 1,9 3-64,0 0 1,0 1-1,0-1 1,0 1-1,-1 0 1,1 1-1,0-1 0,0 1 1,0-1-1,0 1 1,0 0-1,0 1 1,0-1-1,0 1 1,-5 3-1,3-1-4,0 0 0,1 0 0,0 1 0,0-1 0,0 1 0,1 1 1,-1-1-1,-5 10 0,-1 6 2,0 0 0,2 1 0,1 0 0,-9 31 0,11-31 4,1 0 0,-5 38 1,10-55-14,-1 0 1,1-1 0,0 1 0,0 0 0,0 0 0,1 0 0,0 0 0,0 0 0,0 0 0,0-1 0,1 1 0,0 0 0,0-1 0,0 0 0,0 1 0,1-1 0,0 0 0,0 0 0,3 4 0,-4-7-6,1 1 1,-1 0 0,0-1 0,1 0 0,-1 0 0,1 0 0,0 0 0,-1 0 0,1 0-1,0 0 1,-1-1 0,1 0 0,0 1 0,0-1 0,3 0 0,0-1-101,1 0 1,0 0-1,-1 0 0,0-1 1,9-2-1,27-15-1091</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482"/>
    </inkml:context>
    <inkml:brush xml:id="br0">
      <inkml:brushProperty name="width" value="0.05" units="cm"/>
      <inkml:brushProperty name="height" value="0.05" units="cm"/>
    </inkml:brush>
  </inkml:definitions>
  <inkml:trace contextRef="#ctx0" brushRef="#br0">105 1 23205,'-12'12'434,"0"1"0,1 0 0,0 1 0,-17 29 0,23-33-393,1 1 0,-1 0 0,2 0 0,-1 0 1,1 0-1,1 1 0,0-1 0,0 16 1,2-14-26,0 1 1,3 27 0,-2-37-10,0 0-1,0 0 1,0 0 0,0-1 0,1 1 0,3 6 0,-4-9-2,0 0-1,-1 0 1,1 0 0,0 0 0,0 0 0,0 0 0,0 0 0,0 0-1,0 0 1,0-1 0,0 1 0,0 0 0,1-1 0,-1 1-1,0-1 1,0 1 0,0-1 0,1 0 0,-1 0 0,2 1 0,-1-1 10,1 0 0,-1-1 1,0 1-1,0-1 1,0 1-1,0-1 1,0 0-1,0 0 1,0 0-1,0 0 1,0 0-1,0 0 1,-1 0-1,1-1 1,0 1-1,-1-1 0,3-2 1,23-33 284,-24 33-264,22-38 396,38-88 1,-62 127-135,1 8-223,1 13-39,-1 0 0,-1 30 1,1 2 50,-1-47-67,3-4-7,0 0-10,0-1 0,0 0-1,0 0 1,-1 0-1,1 0 1,-1 0 0,1-1-1,-1 1 1,0-1-1,0 0 1,5-6-1,35-47 38,-22 27-20,-10 15-9,22-26 16,-30 37-26,0 0 0,0 0 1,0 0-1,0 0 0,1 1 1,-1 0-1,1 0 0,0 0 0,5-3 1,-8 5-3,0 0 1,0 0 0,-1 0-1,1 0 1,0 0 0,0 0-1,0 0 1,-1 0 0,1 0 0,0 1-1,0-1 1,-1 0 0,1 0-1,0 1 1,0-1 0,-1 0-1,1 1 1,0-1 0,-1 1-1,1-1 1,-1 1 0,1-1-1,0 1 1,-1-1 0,1 1-1,-1 0 1,1-1 0,-1 1 0,0 0-1,1-1 1,-1 1 0,0 0-1,1 0 1,-1-1 0,0 1-1,0 0 1,0 0 0,0 1-1,5 33-13,-5-33 14,0 22 19,-2-1 0,-6 39 0,4-37 40,-2 41 0,6-65-57,0-1 1,0 1 0,0-1-1,0 1 1,0-1 0,0 1 0,0-1-1,0 1 1,0-1 0,0 1-1,0-1 1,1 1 0,-1-1-1,0 0 1,0 1 0,0-1 0,1 1-1,-1-1 1,0 1 0,0-1-1,1 0 1,-1 1 0,8-4 51,7-16 25,-14 18-74,37-55 131,80-109 24,-116 162-159,0 0 0,0 0 0,1 1 0,-1-1 0,1 1 0,-1 0 0,1-1 1,0 1-1,0 1 0,0-1 0,4-2 0,-7 4-1,1 0-1,-1 0 1,1 0-1,-1 0 1,1 0 0,-1 0-1,1 0 1,-1 0 0,1 0-1,-1 0 1,0 0-1,1 1 1,-1-1 0,1 0-1,-1 0 1,1 0-1,-1 1 1,0-1 0,1 0-1,-1 0 1,0 1 0,1-1-1,-1 0 1,0 1-1,1-1 1,-1 0 0,0 1-1,1 0 1,0 1-2,0 0 0,0 0 1,-1 1-1,1-1 0,-1 0 1,1 1-1,-1-1 0,1 5 0,-1 26 17,-8 62-1,-1 14 75,9-109-89,0 1 0,0-1 0,0 1 0,0-1 0,0 1 0,0-1 0,0 1 0,0-1 0,0 1 0,0-1 0,0 1 0,0-1 0,0 1 0,1-1 0,-1 1 1,0-1-1,0 1 0,0-1 0,1 1 0,-1-1 0,0 0 0,1 1 0,-1-1 0,0 1 0,1-1 0,-1 0 0,1 1 0,10-7 3,10-20-387,-7-4-800,-2-3 109</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7.819"/>
    </inkml:context>
    <inkml:brush xml:id="br0">
      <inkml:brushProperty name="width" value="0.05" units="cm"/>
      <inkml:brushProperty name="height" value="0.05" units="cm"/>
    </inkml:brush>
  </inkml:definitions>
  <inkml:trace contextRef="#ctx0" brushRef="#br0">1 119 23581,'0'0'1391,"7"1"-1112,-1-1-281,0 0 0,0 0 0,1 0 1,-1 0-1,0-1 0,0 0 0,0-1 1,0 1-1,-1-1 0,1 0 0,0-1 1,-1 0-1,1 1 0,-1-1 0,8-6 1,-8 5 49,-1 0-1,1 0 1,-1 0 0,0-1 0,0 1-1,-1-1 1,5-6 0,-8 10 5,1-1 0,0 1 1,-1 0-1,1 0 0,-1 0 0,1-1 1,-1 1-1,1 0 0,-1 0 0,0-1 0,0 1 1,0 0-1,0-1 0,0 1 0,0 0 1,0-1-1,0 1 0,0 0 0,-1-1 0,1 1 1,0 0-1,-1 0 0,1-1 0,-1 1 0,0 0 1,1 0-1,-1 0 0,0 0 0,0 0 1,0 0-1,1 0 0,-1 0 0,0 0 0,0 0 1,0 0-1,-1 0 0,1 1 0,-2-2 1,2 1-27,-1 1 1,1-1 0,-1 1 0,1 0 0,-1-1-1,0 1 1,1 0 0,-1 0 0,1 0 0,-1 0-1,0 0 1,1 0 0,-1 0 0,1 1 0,-1-1-1,0 1 1,1-1 0,-1 1 0,1-1 0,0 1-1,-1 0 1,1 0 0,-1 0 0,1 0 0,0 0-1,0 0 1,-1 0 0,1 0 0,0 0 0,0 1-1,0-1 1,1 0 0,-2 3 0,-5 5-20,2 0 0,-1 1 0,-5 15 0,1-2-1,1 1 1,1 0-1,1 1 0,1 0 1,2 0-1,0 0 0,2 0 1,0 1-1,4 42 0,-1-65-6,-1-1-1,0 1 1,1 0-1,0 0 0,0 0 1,0 0-1,0-1 0,0 1 1,0-1-1,1 1 0,-1-1 1,1 1-1,0-1 0,0 0 1,0 0-1,0 1 0,0-1 1,0-1-1,3 3 0,-3-3-2,1 0 0,-1 0 0,0-1-1,1 1 1,-1-1 0,0 1 0,1-1-1,-1 0 1,1 0 0,-1 0 0,0 0 0,1-1-1,-1 1 1,1 0 0,-1-1 0,0 0-1,0 0 1,1 1 0,-1-1 0,0-1-1,0 1 1,0 0 0,3-3 0,5-3-37,-2 0 1,1-1-1,-1 0 0,0 0 1,-1-1-1,8-11 1,37-63-1375,-15 14-392</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383"/>
    </inkml:context>
    <inkml:brush xml:id="br0">
      <inkml:brushProperty name="width" value="0.05" units="cm"/>
      <inkml:brushProperty name="height" value="0.05" units="cm"/>
    </inkml:brush>
  </inkml:definitions>
  <inkml:trace contextRef="#ctx0" brushRef="#br0">8 1 12179,'-7'26'7983,"8"2"-4539,2-14-3344,1 0-1,6 14 0,3 10 1029,3 31-599,-11-43-499,1 0 0,1 0 0,2-1 0,0 1 0,1-2 0,16 26 0,-17-37-27,-6-10 2,0 0-1,-1 1 1,0-1 0,1 1-1,-1-1 1,0 1-1,0 0 1,-1 0-1,1 0 1,0 5-1,-5-3 35,1-5-55,9-9 30,0 1-1,1-1 1,0 1 0,1 1 0,10-8-1,-16 12-7,0 1-1,0-1 0,1 1 0,-1 0 0,0-1 1,0 2-1,1-1 0,-1 0 0,0 0 1,1 1-1,-1 0 0,1 0 0,-1 0 0,1 0 1,-1 0-1,0 1 0,1 0 0,-1-1 1,0 1-1,1 0 0,3 2 0,-5-2 7,0-1-1,-1 1 1,1-1 0,0 0-1,0 0 1,0 0-1,0 0 1,-1 0-1,1 0 1,0-1-1,0 1 1,0-1 0,-1 1-1,1-1 1,0 0-1,-1 1 1,1-1-1,0 0 1,-1 0 0,1 0-1,-1 0 1,1 0-1,-1-1 1,0 1-1,2-2 1,6-6-3,0-1 1,11-14-1,-15 16 17,8-4 74,-12 12-91,-1 0-1,1 0 0,-1 0 0,1 0 0,-1 0 1,1 0-1,-1 1 0,1-1 0,-1 0 0,1 0 1,-1 1-1,1-1 0,-1 0 0,0 1 0,1-1 1,-1 0-1,0 1 0,1-1 0,-1 1 0,0-1 1,1 1-1,-1-1 0,0 1 0,0-1 0,0 0 1,1 1-1,-1-1 0,0 1 0,0 0 0,0-1 1,0 1-1,2 7 44,0 0 0,-1 1 0,0-1 0,0 0 0,-1 0 1,-1 16-1,1 12 77,1-13-18,2 35 144,-2-53-209,-1 0 0,1-1 1,0 0-1,1 1 0,-1-1 0,1 0 1,0 1-1,0-1 0,3 6 1,-4-10-34,0 1 1,0 0-1,0 0 1,0 0-1,1-1 0,-1 1 1,0-1-1,0 1 1,0-1-1,1 1 1,-1-1-1,0 0 1,0 1-1,1-1 1,-1 0-1,0 0 1,1 0-1,-1 0 1,0 0-1,0 0 1,1 0-1,-1-1 0,0 1 1,1 0-1,-1-1 1,1 0-1,33-15 153,-33 15-159,63-44 219,-63 44-508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7.360"/>
    </inkml:context>
    <inkml:brush xml:id="br0">
      <inkml:brushProperty name="width" value="0.025" units="cm"/>
      <inkml:brushProperty name="height" value="0.025" units="cm"/>
    </inkml:brush>
  </inkml:definitions>
  <inkml:trace contextRef="#ctx0" brushRef="#br0">18 0 10762,'0'0'5680,"-2"12"-3619,-1 11-1234,-3 11 1427,2-1 0,1 1 1,3 66-1,1-99-2214,-1 0 0,1 0 0,0 0 0,-1-1 0,1 1 0,0 0-1,-1 0 1,1-1 0,0 1 0,0 0 0,0-1 0,0 1 0,0 0 0,-1-1 0,1 0 0,0 1 0,0-1 0,0 1 0,0-1 0,0 0 0,0 0 0,1 0 0,-1 0 0,0 0 0,0 0 0,0 0 0,0 0-1,0 0 1,0 0 0,0 0 0,0 0 0,0-1 0,0 1 0,0-1 0,0 1 0,0-1 0,1 0 0,39-17 524,203-128-1429,-216 129-1766,-13 4-2383,-7 1-4285</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570"/>
    </inkml:context>
    <inkml:brush xml:id="br0">
      <inkml:brushProperty name="width" value="0.05" units="cm"/>
      <inkml:brushProperty name="height" value="0.05" units="cm"/>
    </inkml:brush>
  </inkml:definitions>
  <inkml:trace contextRef="#ctx0" brushRef="#br0">2 0 22653,'0'0'5233,"0"2"-4921,0 0-112,0 1-168,-2 52-8,2-54-152,2 1-336,1 2-960</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8.909"/>
    </inkml:context>
    <inkml:brush xml:id="br0">
      <inkml:brushProperty name="width" value="0.05" units="cm"/>
      <inkml:brushProperty name="height" value="0.05" units="cm"/>
    </inkml:brush>
  </inkml:definitions>
  <inkml:trace contextRef="#ctx0" brushRef="#br0">87 0 21365,'-81'177'3424,"80"-175"-3410,1 0 0,-1 0-1,0 0 1,0 0 0,1 0-1,0 0 1,-1 0 0,1 1-1,0 2 1,0-5-13,0 0 0,0 1 0,0-1 0,0 0 0,0 0 0,0 0 0,0 1 0,1-1 0,-1 0 0,0 0 0,0 0-1,0 1 1,0-1 0,1 0 0,-1 0 0,0 0 0,0 0 0,0 1 0,1-1 0,-1 0 0,0 0 0,0 0 0,0 0 0,1 0 0,-1 0 0,0 0 0,0 0 0,1 0 0,-1 0 0,0 0 0,0 0 0,1 0 0,-1 0 0,0 0 0,0 0 0,1 0 0,-1 0-1,0 0 1,0 0 0,1 0 0,-1 0 0,0 0 0,5-3 3,0 1 0,-1-1 0,0 0 0,1 0 0,6-6 0,6-6 21,45-36 83,-55 45-98,1 1 0,0 1 0,0-1 0,1 1 0,-1 0 0,12-3-1,-18 6-11,0 1 0,0-1-1,0 1 1,-1 0 0,1-1-1,0 1 1,0 0 0,0 0-1,0 0 1,0 0 0,0 0-1,0 1 1,-1-1 0,1 0-1,0 1 1,0 0 0,0-1-1,-1 1 1,1 0 0,2 1-1,-3 0 10,0-1 1,0 0-1,0 1 0,0-1 1,0 1-1,0-1 0,0 1 0,0 0 1,-1-1-1,1 1 0,-1 0 0,1-1 1,-1 1-1,0 0 0,0 0 1,0-1-1,0 4 0,-1 4 107,0 0 0,0 0 0,-1 0 0,-1 0 0,1-1 0,-1 1 0,-5 8 0,-48 87 1755,46-88-1597,-1-1 0,0 1 1,-2-2-1,-16 17 0,25-28-233,0 1 0,0-1-1,0 0 1,0-1 0,0 1 0,-1-1 0,-8 4 0,12-6-52,0 1 0,-1-1 0,1 0 0,0 0 0,0 0 0,0 0 0,-1 0 0,1 0 0,0 0 0,0 0 0,0 0 0,-1 0 0,1-1 0,0 1 0,0-1 0,0 1 0,0 0 0,0-1 0,0 0 0,0 1 0,0-1 1,0 0-1,0 0 0,0 1 0,0-1 0,0 0 0,1 0 0,-1 0 0,0 0 0,1 0 0,-1 0 0,0 0 0,1 0 0,-1 0 0,1 0 0,0-1 0,-1 1 0,1-2 0,-1 0-154,0 0 0,1 0 0,0 1 0,-1-1-1,1 0 1,0 0 0,0 0 0,0 0 0,1 0-1,-1 0 1,1 0 0,0 0 0,1-3 0,9-17 395</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09.437"/>
    </inkml:context>
    <inkml:brush xml:id="br0">
      <inkml:brushProperty name="width" value="0.05" units="cm"/>
      <inkml:brushProperty name="height" value="0.05" units="cm"/>
    </inkml:brush>
  </inkml:definitions>
  <inkml:trace contextRef="#ctx0" brushRef="#br0">118 337 23085,'-3'0'157,"1"1"1,-1-1-1,0 1 0,1 0 1,-1 0-1,0 1 1,1-1-1,0 0 0,-1 1 1,1 0-1,0-1 0,0 1 1,-1 0-1,1 0 0,1 0 1,-1 0-1,-2 4 1,-4 5-106,1 0 1,-9 15 0,9-10-43,0-1 0,1 1 0,0 1 0,-4 21 0,8-27 2,0 0 0,1-1 0,0 1 0,1 0 1,0 0-1,1 0 0,0 0 0,3 10 0,-4-18-6,1-1 0,-1 0 0,1 0 0,0 1 0,0-1 0,0 0 0,0 0 0,1 0 0,-1 0-1,0 0 1,1-1 0,1 3 0,-2-3 3,0-1-1,0 1 0,0 0 1,1-1-1,-1 1 0,0-1 1,0 0-1,0 1 1,0-1-1,1 0 0,-1 1 1,0-1-1,0 0 0,1 0 1,-1 0-1,0 0 0,0 0 1,0-1-1,1 1 1,-1 0-1,0 0 0,0-1 1,0 1-1,1-1 0,1 0 1,4-3 41,-1-1 1,1 1 0,-1-1-1,0 0 1,0 0 0,0-1-1,9-11 1,31-52 266,-35 52-240,18-28 146,-2-2 1,-3 0 0,-1-2 0,-3-1 0,-2 0 0,22-99 0,-38 137-187,0 1 1,-1-1-1,0 1 1,-2-20 0,1 31-37,0-1 1,0 1-1,0 0 1,0 0-1,0 0 1,0 0-1,0-1 0,0 1 1,0 0-1,-1 0 1,1 0-1,0 0 1,0 0-1,0-1 1,0 1-1,0 0 1,0 0-1,-1 0 1,1 0-1,0 0 1,0 0-1,0 0 1,0 0-1,-1 0 1,1-1-1,0 1 1,0 0-1,0 0 1,0 0-1,-1 0 1,1 0-1,0 0 1,0 0-1,0 0 1,0 0-1,-1 0 1,1 0-1,0 0 1,0 1-1,0-1 1,0 0-1,-1 0 1,1 0-1,0 0 1,0 0-1,0 0 1,0 0-1,-1 0 1,1 0-1,0 1 1,0-1-1,0 0 1,0 0-1,0 0 1,0 0-1,0 0 1,0 1-1,-1-1 1,1 0-1,0 0 1,0 0-1,0 0 1,0 1-1,0-1 1,-10 14 37,-18 49 8,3 0 0,-26 105 0,49-161-45,-33 144 62,33-137-60,0-1 0,1 1 1,1 0-1,0 0 0,1 0 0,0-1 1,1 1-1,6 24 0,-7-35-6,1 1 0,-1-1 0,0 0-1,1 0 1,0 0 0,0 0 0,0 0 0,0 0 0,0 0 0,1-1-1,-1 1 1,1-1 0,-1 0 0,1 1 0,0-1 0,0-1 0,0 1 0,4 2-1,-2-3 1,1 1 0,-1-1-1,0 0 1,0 0-1,0-1 1,1 0-1,-1 0 1,0 0 0,0 0-1,1-1 1,4-1-1,7-2 3,-1-2 0,0 1-1,0-2 1,-1 0 0,0-1-1,19-13 1,-17 9 10,0-1 0,0-1 0,-1-1 0,-1 0-1,20-25 1,-26 27 2,0 0-1,-1 0 0,0 0 1,-1-1-1,-1 0 0,0-1 1,-1 1-1,4-20 0,-8 29-5,0 0 0,-1 0 0,1 0 0,-1-1 0,-1 1 0,0-9 0,1 13-5,-1 0-1,1 0 1,0 1 0,0-1 0,-1 0 0,1 1 0,0-1 0,-1 0 0,1 0 0,0 1 0,-1-1 0,1 1 0,-1-1 0,1 0 0,-1 1 0,1-1 0,-1 1 0,0-1 0,1 1 0,-2-1 0,1 1-1,0 0 1,0 0-1,0 0 1,0 0-1,0 0 1,0 0-1,0 0 1,0 1-1,0-1 1,0 0 0,0 1-1,0-1 1,0 0-1,1 1 1,-1-1-1,0 1 1,0 0-1,0-1 1,1 1 0,-1 0-1,-1 0 1,-4 6-2,0-1-1,0 1 1,0 1 0,1-1 0,0 1 0,0 0 0,1 0 0,0 1-1,0-1 1,1 1 0,-3 11 0,1 1 3,1 0-1,1 0 1,-2 40 0,5-53 0,0-1 1,1 1-1,0 0 0,0-1 0,1 1 1,0-1-1,0 1 0,0-1 0,1 0 1,7 14-1,-8-19-20,0 1 0,0 0 1,0 0-1,1-1 0,-1 1 0,1-1 1,-1 0-1,1 0 0,0 0 0,0 0 1,0 0-1,0 0 0,0-1 0,0 0 1,1 1-1,-1-1 0,0 0 0,1-1 1,-1 1-1,0-1 0,1 1 0,-1-1 1,1 0-1,-1 0 0,1 0 0,-1-1 1,4 0-1,39-15-1341</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0.487"/>
    </inkml:context>
    <inkml:brush xml:id="br0">
      <inkml:brushProperty name="width" value="0.05" units="cm"/>
      <inkml:brushProperty name="height" value="0.05" units="cm"/>
    </inkml:brush>
  </inkml:definitions>
  <inkml:trace contextRef="#ctx0" brushRef="#br0">92 87 21205,'0'0'177,"-1"0"0,1 0 0,0-1 0,0 1 0,-1 0 0,1 0 0,0-1 0,0 1 0,-1 0 0,1 0 1,0 0-1,-1 0 0,1 0 0,0-1 0,-1 1 0,1 0 0,-1 0 0,1 0 0,0 0 0,-1 0 0,1 0 1,0 0-1,-1 0 0,1 0 0,0 0 0,-1 0 0,1 0 0,0 1 0,-1-1 0,1 0 0,0 0 0,-1 0 0,-9 12 1043,-1 19-1373,-9 64 479,4 1 0,4 1 1,1 107-1,11-194-315,-1-8-5,1 1-1,0 0 1,0-1 0,0 1 0,1 0-1,-1 0 1,0-1 0,1 1-1,0-1 1,0 1 0,1 4 0,-1-7-5,-1 0 1,0 0 0,0 1-1,0-1 1,0 0-1,0 0 1,1 0 0,-1 1-1,0-1 1,0 0 0,0 0-1,1 0 1,-1 0-1,0 0 1,0 1 0,0-1-1,1 0 1,-1 0 0,0 0-1,0 0 1,1 0-1,-1 0 1,0 0 0,0 0-1,1 0 1,-1 0 0,0 0-1,0 0 1,1 0 0,-1 0-1,0 0 1,0 0-1,1 0 1,-1 0 0,0 0-1,1-1 1,8-8 46,7-19 21,-5 3-38,-2-2 1,-1 1-1,-1-1 0,-1 0 0,3-38 1,0-140 37,-8 166-56,-1 11-4,-1-1 1,-1 1-1,-9-42 0,10 64-15,-2 8-6,0 4 6,0 0 1,0 0-1,0 0 0,1 1 0,0-1 0,0 1 0,1-1 0,-1 1 0,2 0 0,-1 12 0,-2 4 2,3-22 4,-4 32 3,-1 36-1,5-60 0,0-1-1,1 1 1,-1 0-1,2 0 1,-1-1-1,2 1 1,-1 0-1,1-1 1,5 12-1,-7-18-2,0-1 0,0 1 1,0 0-1,0 0 0,0-1 0,0 1 0,1-1 1,-1 1-1,0-1 0,1 0 0,-1 1 0,1-1 0,0 0 1,-1 0-1,1 0 0,0 0 0,0 0 0,0-1 1,-1 1-1,1 0 0,0-1 0,0 1 0,0-1 0,0 0 1,0 0-1,0 0 0,0 0 0,0 0 0,0 0 1,0 0-1,2-1 0,1-1 0,0 0 0,0 0-1,0-1 1,0 1 0,-1-1 0,0 0 0,1-1 0,-1 1 0,0-1 0,6-6-1,2-4 7,-1-1-1,0-1 0,-1 0 1,0 0-1,7-18 0,30-90 49,-13 32-16,-35 114-66,-7 28 4,-19 132 13,22-136 30,4 91 0,2-124-16,0 0 0,1 0 1,0 0-1,9 24 0,-10-34-3,0 0-1,0 0 1,0 0 0,1-1-1,-1 1 1,1 0-1,0-1 1,-1 1-1,1-1 1,0 0 0,1 0-1,-1 1 1,0-1-1,1 0 1,-1-1 0,1 1-1,-1 0 1,1-1-1,0 0 1,0 1 0,0-1-1,-1 0 1,1-1-1,0 1 1,0 0-1,4 0 1,-1-2-2,0 1 1,0-1-1,-1-1 1,1 1-1,-1-1 0,1 1 1,-1-2-1,1 1 0,-1 0 1,0-1-1,0 0 1,0-1-1,0 1 0,5-6 1,1-1 3,1-1 1,-2-1-1,0 1 1,10-17-1,-13 17 4,0 0-1,-1 0 1,-1 0-1,0-1 1,0 0-1,-1 0 1,2-14-1,-6 26-5,1 0 0,-1 0 0,0 0 0,0 0 1,0 0-1,0 0 0,0-1 0,0 1 0,0 0 0,0 0 0,0 0 0,1 0 0,-1 0 1,0 0-1,0 0 0,0 0 0,0-1 0,0 1 0,0 0 0,0 0 0,0 0 0,0 0 1,0 0-1,0 0 0,0 0 0,0-1 0,0 1 0,0 0 0,0 0 0,0 0 0,0 0 1,0 0-1,0 0 0,0-1 0,0 1 0,0 0 0,0 0 0,0 0 0,0 0 0,0 0 0,-1 0 1,1 0-1,0 0 0,0-1 0,0 1 0,0 0 0,0 0 0,0 0 0,0 0 0,0 0 1,0 0-1,-1 0 0,1 0 0,0 0 0,0 0 0,0 0 0,0 0 0,0 0 0,0 0 1,-1 0-1,1 0 0,0 0 0,0 0 0,0 0 0,0 0 0,0 0 0,-6 6-26,-1 10 7,0 0-1,1 0 0,0 1 1,-3 22-1,-9 75 28,18-111-32,-2 48 107,8-29-202,-6-21 102,0-1 1,1 1-1,-1-1 1,0 1-1,1-1 0,-1 0 1,1 1-1,-1-1 1,0 0-1,1 1 1,-1-1-1,1 0 1,-1 1-1,1-1 0,-1 0 1,1 0-1,-1 0 1,1 0-1,-1 1 1,1-1-1,0 0 0,-1 0 1,1 0-1,-1 0 1,1 0-1,-1 0 1,1 0-1,-1 0 1,1-1-1,-1 1 0,1 0 1,1 0-106,-1-1 0,0 0-1,1 1 1,-1-1 0,0 0 0,1 0 0,-1 1 0,0-1 0,0 0 0,0 0-1,2-2 1,15-25-3615</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388"/>
    </inkml:context>
    <inkml:brush xml:id="br0">
      <inkml:brushProperty name="width" value="0.05" units="cm"/>
      <inkml:brushProperty name="height" value="0.05" units="cm"/>
    </inkml:brush>
  </inkml:definitions>
  <inkml:trace contextRef="#ctx0" brushRef="#br0">1 4 22077,'0'0'1513,"9"4"2037,-6-2-3516,0 0-1,-1 0 0,1 0 0,0 0 0,-1 1 0,0-1 0,0 1 0,0-1 0,0 1 0,0 0 0,0 0 0,-1 0 0,1 0 0,-1 0 0,0 0 0,0 0 0,0 1 0,0-1 0,-1 0 0,1 0 0,-1 5 0,3 73 320,-4 0-1,-17 117 1,-1 19-105,17-80-109,10-157-99,-2-6-11,-1-1 0,2-33 0,1-8-19,-8 68-10,46-262-473,-35 224 214,-7 40 223,0 1 27,0 0 1,0 0-1,0 0 0,7 8 1,-8-7 3,1 0 0,-1-1 0,1 1 0,0-1 0,0 0 0,5 3 0,-7-5 3,0-1 1,-1 1-1,1-1 1,0 1-1,0-1 0,0 1 1,0-1-1,0 0 0,-1 0 1,1 0-1,0 0 1,0 0-1,0-1 0,0 1 1,0 0-1,0-1 1,-1 1-1,1-1 0,0 0 1,0 0-1,1-1 0,3-2 2,0 0 0,0 0 0,-1-1-1,0 0 1,1 0 0,-2 0 0,1-1-1,-1 1 1,0-1 0,0 0 0,0-1-1,-1 1 1,4-11 0,3-11 21,13-55 0,-19 66-14,2-13 17,3-56 0,-9 84-23,1-2 47,-3 8 39,-5 15-40,0 0-1,1 0 1,-4 27 0,-7 66-26,14-92-12,-8 62 96,4 1 0,3 1-1,9 107 1,-3-175-92,1 0 0,0 0 1,7 18-1,-8-28-12,0 0 1,1 0 0,-1-1-1,1 0 1,0 1 0,0-1-1,1 0 1,0 0-1,0-1 1,8 8 0,-12-11-1,1-1 0,-1 1 1,1-1-1,-1 1 1,1-1-1,-1 0 0,1 1 1,-1-1-1,1 0 1,-1 1-1,1-1 0,-1 0 1,1 0-1,-1 1 1,1-1-1,0 0 0,-1 0 1,1 0-1,-1 0 1,1 0-1,0 0 1,-1 0-1,1 0 0,-1 0 1,1 0-1,0 0 1,-1-1-1,2 1 0,-2-1 3,1 0-1,-1 1 1,1-1-1,-1 0 1,1 0-1,-1 0 1,0 0-1,1 0 1,-1 1-1,0-1 1,0 0-1,0 0 1,1 0-1,-1 0 1,0 0-1,-1-1 0,-4-42 100,4 41-99,-13-55 79,9 40-78,0-1 0,1 1 1,1-1-1,1 0 1,1 0-1,0-24 0,2 40-15,3 7-44,33 44 4,-30-37 47,0 0 1,1-1-1,1 0 0,0 0 0,20 17 0,-27-25 2,1 0 0,0-1 0,0 1 1,1-1-1,-1 0 0,0 1 0,0-1 0,1-1 0,-1 1 0,1 0 0,-1-1 0,0 0 0,1 0 1,-1 0-1,1 0 0,-1 0 0,1-1 0,-1 1 0,0-1 0,1 0 0,-1 0 0,0 0 0,0-1 1,1 1-1,-1-1 0,0 0 0,-1 0 0,4-2 0,5-4 1,0-1 1,-1 0-1,0-1 0,0 0 0,-1-1 1,-1 0-1,0 0 0,0 0 0,-1-1 0,8-20 1,-10 21 6,0-1 1,-1 1-1,0-1 1,-1 0-1,-1-1 0,0 1 1,-1 0-1,0-1 1,0 1-1,-2-1 1,-2-23-1,2 33-4,0 1 0,0-1 1,0 0-1,0 0 0,0 0 0,0 0 1,-1 1-1,-2-4 0,4 5-2,-1 0 0,1 1 0,-1-1-1,0 1 1,1-1 0,-1 1 0,1-1 0,-1 1 0,0 0-1,1-1 1,-1 1 0,0 0 0,0-1 0,1 1 0,-1 0-1,0 0 1,0 0 0,1 0 0,-1 0 0,0-1 0,0 1-1,1 1 1,-1-1 0,0 0 0,0 0 0,1 0 0,-1 0-1,0 0 1,0 1 0,1-1 0,-1 0 0,0 1 0,1-1-1,-1 0 1,0 1 0,1-1 0,-1 1 0,1-1 0,-1 1-1,1 0 1,-2 0 0,-2 3 1,0 1-1,0 0 1,1 0-1,-1 0 1,1 0 0,0 0-1,1 1 1,-4 9-1,-13 52 4,18-63-5,-20 107 14,19-95-11,1 0 0,1 0-1,0 0 1,1 0 0,4 17-1,-5-30-3,1 1 0,0-1 0,0 1 0,0-1 0,1 1 1,-1-1-1,1 0 0,0 0 0,0 0 0,0 0 0,0 0 0,0 0 0,1 0 0,-1-1 0,1 1 0,0-1 0,0 0 0,0 0 0,0 0 0,0 0 0,0 0 0,0-1 0,5 2 0,-2-1-42,-1-1 0,1 0 0,0-1 0,-1 1 0,1-1 1,0 0-1,-1 0 0,1-1 0,-1 0 0,1 0 0,-1 0 0,1-1 0,-1 1 0,8-5 1,19-9-812</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1.684"/>
    </inkml:context>
    <inkml:brush xml:id="br0">
      <inkml:brushProperty name="width" value="0.05" units="cm"/>
      <inkml:brushProperty name="height" value="0.05" units="cm"/>
    </inkml:brush>
  </inkml:definitions>
  <inkml:trace contextRef="#ctx0" brushRef="#br0">10 0 21749,'-7'0'7825,"5"2"-7649,2 0-96,0-1-24,0 3-128,7 50-664</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16:12.123"/>
    </inkml:context>
    <inkml:brush xml:id="br0">
      <inkml:brushProperty name="width" value="0.05" units="cm"/>
      <inkml:brushProperty name="height" value="0.05" units="cm"/>
    </inkml:brush>
  </inkml:definitions>
  <inkml:trace contextRef="#ctx0" brushRef="#br0">1 1 22453,'0'0'3846,"1"7"-2324,20 61-749,-11-38-537,7 33 0,-3 37-8,4 131-1,3 37-148,-15-234-301,19 62 1,-18-77 270</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39.334"/>
    </inkml:context>
    <inkml:brush xml:id="br0">
      <inkml:brushProperty name="width" value="0.05" units="cm"/>
      <inkml:brushProperty name="height" value="0.05" units="cm"/>
    </inkml:brush>
  </inkml:definitions>
  <inkml:trace contextRef="#ctx0" brushRef="#br0">2900 357 13811,'-1'-4'39,"-1"0"0,0 0 0,0 0 0,0 1-1,0-1 1,-1 1 0,0 0 0,1-1 0,-1 1 0,0 0 0,0 1 0,-1-1 0,1 1-1,-1-1 1,1 1 0,-1 0 0,0 0 0,1 0 0,-6-1 0,-3 1-48,1 0 0,-1 0 0,0 1 0,1 0 0,-22 3 0,-137-2 2257,140-2-1679,-1-2-1,1-1 0,-46-13 0,-44-26 216,74 26-321,1 2 0,-53-11 0,28 17 46,0 3 0,-134 5 1,119 4-351,-118-13 1,199 10-158,-73-9 31,-111-2 1,162 13-31,0 0 0,0 2 0,0 1 0,0 1 0,1 1 1,0 2-1,0 0 0,-28 14 0,-251 145 478,272-146-388,1 1 1,2 2 0,0 1 0,1 1-1,2 1 1,1 2 0,-24 35 0,13-7-64,-43 95 1,-15 69-9,48-107-6,14-34 10,-30 117 0,49-146-15,3 0-1,3 0 1,-3 85-1,11-110-7,0 0-1,2-1 1,1 1-1,1 0 0,1-1 1,1 0-1,1 0 1,1-1-1,2 0 1,0-1-1,19 28 1,27 39 10,71 85 1,-98-140-10,1-1 0,2-1 0,1-2-1,2-1 1,40 25 0,-18-19-20,0-3 0,119 48 0,-131-65 3,0-2 1,1-1 0,1-3 0,89 8 0,151-22-33,3-24 61,-51 4 2,-156 18-9,169-18-8,-175 13-6,94-25 0,-36-3 18,140-61 0,-198 67 3,-2-5 0,-2-2 0,77-56 0,-127 79-9,-1-2 0,-1 0 1,32-36-1,-43 43 4,-1-2 0,-1 0-1,0 0 1,0 0 0,-2-1 0,0 0 0,9-29 0,-7 6 23,-1 0 0,-1-1 0,1-44 0,-8-117 70,-3 145-57,-3 0 1,-2 0 0,-3 1 0,-2 0 0,-3 1-1,-1 1 1,-3 1 0,-2 0 0,-3 2-1,-57-88 1,-3 14 168,-106-176 278,69 84-333,99 181-152,-1 1 1,-2 1 0,-1 2-1,-31-28 1,48 48-7,0 1-1,-1 1 1,-1 0 0,1 0 0,-1 1-1,0 1 1,-1 0 0,0 0 0,0 2-1,0-1 1,0 2 0,-1 0 0,1 0-1,-1 1 1,0 1 0,-18 0 0,-10 5 1001,-41 9 0</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19.854"/>
    </inkml:context>
    <inkml:brush xml:id="br0">
      <inkml:brushProperty name="width" value="0.05" units="cm"/>
      <inkml:brushProperty name="height" value="0.05" units="cm"/>
    </inkml:brush>
  </inkml:definitions>
  <inkml:trace contextRef="#ctx0" brushRef="#br0">888 154 9834,'-6'-5'1516,"1"-1"0,-1 1-1,-1 0 1,1 0 0,-13-6-1,15 9-1309,0 1 1,0-1-1,-1 1 0,1 0 0,-1 0 0,1 0 0,-1 1 0,1-1 1,-1 1-1,1 0 0,-8 1 0,-15 4 583,0 2 1,-47 17-1,9-3-114,8-4-371,-69 29 0,105-36-298,1 0-1,0 2 1,1 0 0,0 1 0,1 1 0,-24 22-1,18-9-7,0 0 0,2 1 0,0 1-1,3 1 1,0 1 0,2 1 0,1 0 0,2 1-1,1 1 1,2 0 0,1 1 0,1 0-1,3 0 1,-4 43 0,5-27-24,3-1 0,2 1 0,1 0-1,13 73 1,-9-104 10,0-1-1,0 1 0,2-1 0,1 0 0,0-1 0,11 18 1,-11-24 3,0-1 0,1 1 1,0-2-1,0 1 0,1-1 1,1-1-1,-1 0 1,2 0-1,19 11 0,-11-10 15,0-1-1,1 0 1,0-2-1,0-1 1,0 0-1,1-2 1,32 3 0,-2-3 25,-1-3 1,58-6 0,-76 2-12,1-1-1,-1-2 0,0-2 0,-1 0 1,40-17-1,-49 15-2,-1-1 1,0-1 0,-1-1-1,0-1 1,-1 0-1,-1-2 1,32-33-1,-13 6 10,-2-2-1,-2-1 0,-3-2 1,-1-1-1,-3-2 0,-1 0 1,23-72-1,-25 50 11,-3 0 0,-4-2 0,-2 0 0,8-151 0,-22 205 4,-2 1 0,0 0 0,0 0-1,-2 0 1,-1 0 0,-8-29 0,8 40 3,1 0 1,-1 0 0,0 1 0,-1 0 0,0 0 0,0 0 0,-1 0-1,1 1 1,-2 0 0,1 0 0,-1 1 0,0-1 0,-1 2 0,1-1-1,-17-8 1,9 7-8,-1 1-1,0 0 0,-1 2 1,1 0-1,-1 0 0,0 2 1,0 0-1,-27 1 0,16 1-58,0 2-1,0 1 0,0 2 0,-38 11 1,53-12-200,-1 1 0,-24 12 0,-19 21-917</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1.370"/>
    </inkml:context>
    <inkml:brush xml:id="br0">
      <inkml:brushProperty name="width" value="0.05" units="cm"/>
      <inkml:brushProperty name="height" value="0.05" units="cm"/>
    </inkml:brush>
  </inkml:definitions>
  <inkml:trace contextRef="#ctx0" brushRef="#br0">576 165 12451,'-38'-38'6764,"27"27"-5866,-1-1 0,-17-13 0,25 22-767,-1 0 0,1 1 0,-1-1 0,0 1 0,0 0 1,0 0-1,0 0 0,0 1 0,-1-1 0,1 1 0,-6 0 0,0 1 1,0 0 0,1 0 0,-1 1 0,1 1 0,0 0-1,-1 0 1,1 1 0,0 0 0,-10 5 0,5-1-67,1 1 0,0 0 0,1 1 0,0 0 1,-18 17-1,11-6-59,1 1 0,0 1 0,2 1 0,0 0 0,2 1 1,-17 35-1,19-30-7,1 1 0,2 0 0,2 1-1,0 0 1,2 0 0,1 0 0,-1 63 0,8-25-8,2 1 0,21 106 0,56 123 0,-68-259 2,-6-16 4,1 0 0,2-1 1,0 0-1,1 0 1,20 28-1,-26-44 7,0 0 0,0-1 1,1 0-1,-1 0 0,2-1 0,-1 1 0,0-1 0,1-1 1,0 1-1,0-1 0,0 0 0,1-1 0,-1 0 0,1 0 1,0-1-1,0 1 0,0-2 0,0 1 0,0-1 1,12 0-1,-7-2 7,-1 0 1,0 0-1,0-1 1,0-1 0,0 0-1,0-1 1,-1 0-1,1-1 1,-1 0 0,13-9-1,5-5 48,-1-1 0,37-34 0,6-12 139,-3-3 0,111-149 0,-110 119-47,109-211 0,-160 274-130,-1 0 0,-2-1 0,16-61 0,-29 85 2,0 1-1,0-1 1,-1 0 0,-1 0 0,0 0 0,-3-18-1,2 22 13,-1 1-1,0 0 0,-1 0 0,0 0 1,0 0-1,0 1 0,-1-1 0,-1 1 1,1 0-1,-11-13 0,1 6 3,0 0 1,-2 2-1,1-1 0,-1 2 1,-1 0-1,0 1 0,0 1 0,-1 0 1,-23-7-1,-24-6-58,-88-16 0,91 24-145,-141-25-2182,141 34 3173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122"/>
    </inkml:context>
    <inkml:brush xml:id="br0">
      <inkml:brushProperty name="width" value="0.025" units="cm"/>
      <inkml:brushProperty name="height" value="0.025" units="cm"/>
    </inkml:brush>
  </inkml:definitions>
  <inkml:trace contextRef="#ctx0" brushRef="#br0">64 158 5157,'4'-10'4527,"37"-90"2598,-24 53 4028,-47 166-9634,-16 137 0,46-256-1532,0 0-1,0-1 1,0 1 0,0 0 0,0 0-1,0 0 1,-1 0 0,1 0-1,0 0 1,0 0 0,0 0 0,0-1-1,0 1 1,0 0 0,0 0-1,0 0 1,0 0 0,0 0-1,0 0 1,0 0 0,0 0 0,0 0-1,0 0 1,-1 0 0,1 0-1,0-1 1,0 1 0,0 0 0,0 0-1,0 0 1,0 0 0,0 0-1,0 0 1,-1 0 0,1 0 0,0 0-1,0 0 1,0 0 0,0 0-1,0 0 1,0 0 0,0 0 0,0 0-1,-1 0 1,1 0 0,0 0-1,0 1 1,0-1 0,0 0-1,0 0 1,0 0 0,0 0 0,0 0-1,0 0 1,-1 0 0,1 0-1,0 0 1,0 0 0,0 0 0,0 0-1,0 1 1,0-1 0,0 0-1,0 0 1,0 0 0,0 0 0,0 0-1,0 0 1,-9-14-773,-6-17-789,9 19 848,4 8 629,-1-1 1,1 0 0,1 0 0,-1 0 0,1 1-1,0-1 1,-1-7 0,43 12 1175,12 10-1004,-9-2-3411,3-4-8150,-32-4 4804</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294"/>
    </inkml:context>
    <inkml:brush xml:id="br0">
      <inkml:brushProperty name="width" value="0.05" units="cm"/>
      <inkml:brushProperty name="height" value="0.05" units="cm"/>
    </inkml:brush>
  </inkml:definitions>
  <inkml:trace contextRef="#ctx0" brushRef="#br0">10 1 20252,'0'0'3334,"0"4"-2910,3 108 158,-1 50-397,-8 2-144,-2 180-6,24-1-40,7-201-944,0 12-1825,-9 30 2022,-15 289 1,-7-387 1290,-1 39 2546,15-116-2765,36 48-298,-37-48-17,0 0 0,0 0 0,-1 0 0,0 0-1,4 19 1,-5-17-693</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5.674"/>
    </inkml:context>
    <inkml:brush xml:id="br0">
      <inkml:brushProperty name="width" value="0.05" units="cm"/>
      <inkml:brushProperty name="height" value="0.05" units="cm"/>
    </inkml:brush>
  </inkml:definitions>
  <inkml:trace contextRef="#ctx0" brushRef="#br0">0 64 15747,'9'-15'415,"-7"11"-323,0 0 1,1 0 0,-1 0 0,1 0-1,0 0 1,0 0 0,0 1-1,0-1 1,0 1 0,1 0 0,7-5-1,-11 8-27,1 0 0,0 0-1,-1 0 1,1 1-1,0-1 1,-1 0 0,1 0-1,0 0 1,-1 1-1,1-1 1,-1 0 0,1 1-1,0-1 1,-1 0-1,1 1 1,-1-1 0,1 1-1,-1-1 1,1 1-1,-1-1 1,0 1 0,1-1-1,-1 1 1,0-1-1,1 1 1,-1 0 0,0-1-1,1 1 1,-1 0-1,0-1 1,0 1 0,0-1-1,0 1 1,0 0-1,0-1 1,0 1 0,0 0-1,0 0 1,0 0-1,1 33 1412,-2-32-1319,-16 144 2630,1-32-2154,10-22-506,5 1 1,11 95 0,37 184-146,-28-238 17,3 141-1075,-21-146 10</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6.416"/>
    </inkml:context>
    <inkml:brush xml:id="br0">
      <inkml:brushProperty name="width" value="0.05" units="cm"/>
      <inkml:brushProperty name="height" value="0.05" units="cm"/>
    </inkml:brush>
  </inkml:definitions>
  <inkml:trace contextRef="#ctx0" brushRef="#br0">62 370 17492,'-4'4'593,"-22"19"2550,25-23-3067,1 1 1,-1-1 0,1 1 0,-1-1 0,1 0-1,-1 1 1,1-1 0,-1 0 0,1 0-1,-1 1 1,0-1 0,1 0 0,-1 0 0,0 0-1,1 0 1,-1 0 0,1 0 0,-1 0-1,0 0 1,1 0 0,-1 0 0,1 0-1,-1 0 1,0 0 0,1 0 0,-1-1 0,1 1-1,-1 0 1,0-1 0,1 1 0,-1 0-1,1-1 1,-1 1 0,1 0 0,-1-1 0,1 1-1,0-1 1,-1 1 0,1-1 0,-1 1-1,1-1 1,0 1 0,0-1 0,-1 1-1,1-1 1,0-1 0,-2-4 97,0-1 1,1 0-1,0 0 0,0 1 1,1-1-1,0 0 0,0 0 1,1 0-1,1-7 0,16-65 177,-11 54-333,1 0 0,1 0 1,1 1-1,1 0 0,1 0 1,1 2-1,17-24 0,-28 44-13,0-1-1,0 1 0,0 0 1,1-1-1,-1 1 0,1 1 1,3-4-1,-5 5-2,-1 0 0,0 0 0,1-1 0,-1 1 0,1 0-1,-1 0 1,0 0 0,1 0 0,-1 0 0,1 0 0,-1 0 0,0 0 0,1 0 0,-1 0 0,1 0 0,-1 0-1,0 0 1,1 1 0,-1-1 0,1 0 0,-1 0 0,0 0 0,1 1 0,6 13 39,-1 23-14,-2 0 0,-2 0 1,-2 53-1,-1 4-11,2-67-10,1 46 34,15 92 0,-15-153-583,1-1 1,6 18 0,-8-26-1675</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193"/>
    </inkml:context>
    <inkml:brush xml:id="br0">
      <inkml:brushProperty name="width" value="0.05" units="cm"/>
      <inkml:brushProperty name="height" value="0.05" units="cm"/>
    </inkml:brush>
  </inkml:definitions>
  <inkml:trace contextRef="#ctx0" brushRef="#br0">1 116 15867,'0'0'8544,"10"-11"-6984,-5 5-1446,37-44 453,-37 45-550,-1 1 0,1-1 0,1 1 0,-1 0 1,0 1-1,1-1 0,0 1 0,10-4 0,-9 5-16,0 0-1,1 0 1,-1 1 0,0 0 0,1 0 0,-1 1-1,1 0 1,-1 0 0,1 1 0,-1 0 0,0 0-1,9 3 1,-11-2 1,0 0 1,0 0-1,0 0 0,0 1 0,0 0 0,-1 0 0,1 0 1,-1 1-1,0 0 0,0 0 0,0 0 0,0 0 0,-1 0 0,0 1 1,0-1-1,0 1 0,3 7 0,-1-1 55,-1 1 1,0-1-1,0 1 0,-2 0 0,1 1 0,-2-1 1,1 0-1,-2 1 0,0-1 0,0 1 0,-1-1 1,0 0-1,-4 13 0,1-9 85,-1 0 0,0-1 0,-1 1 0,-1-1 0,0 0 1,-1-1-1,-1 0 0,0 0 0,-15 16 0,-5 0-52,18-19-72,0 0 0,1 1 0,1 0 0,-13 20 0,20-29-18,0 0-1,0 1 1,1-1-1,0 1 1,0 0-1,0-1 1,0 1-1,0 0 1,1 0-1,-1 0 1,1-1-1,0 1 0,1 0 1,-1 0-1,0 0 1,1-1-1,0 1 1,0 0-1,0-1 1,1 1-1,-1-1 1,1 1-1,2 3 1,-3-4-3,1 0 0,0 0 0,-1-1 0,1 1 0,1 0 0,-1-1 0,0 0 0,1 1 0,-1-1 0,1 0 0,0 0 0,-1 0 0,1-1 0,0 1 0,0-1 0,0 1 0,1-1 0,-1 0 0,0 0 0,0 0 0,1-1 0,-1 1 0,0-1 0,1 0 0,-1 0 0,0 0 0,5-1 0,-2 0-52,0-1 0,0 0-1,0 0 1,0-1-1,-1 0 1,1 0-1,-1 0 1,0 0 0,0-1-1,0 0 1,0 0-1,-1 0 1,0 0-1,6-8 1,19-32-1461</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27.785"/>
    </inkml:context>
    <inkml:brush xml:id="br0">
      <inkml:brushProperty name="width" value="0.05" units="cm"/>
      <inkml:brushProperty name="height" value="0.05" units="cm"/>
    </inkml:brush>
  </inkml:definitions>
  <inkml:trace contextRef="#ctx0" brushRef="#br0">97 1 11122,'0'0'10521,"-1"8"-9340,-2 18-968,-28 176 638,-1 74-157,25-186-648,-15 283 14,23-319-53,9 64 0,1 10 18,-5 6 20,-6-131-29,0-9-316,0-20-967</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439"/>
    </inkml:context>
    <inkml:brush xml:id="br0">
      <inkml:brushProperty name="width" value="0.05" units="cm"/>
      <inkml:brushProperty name="height" value="0.05" units="cm"/>
    </inkml:brush>
  </inkml:definitions>
  <inkml:trace contextRef="#ctx0" brushRef="#br0">2 0 18284,'0'0'800,"0"2"-272,-1 33-272,1-7-120,0 7-48,3 5-40,-3 4 0,4 11 0,-1 6 8,1 14-24,-1 1 24,2 6-520</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1.733"/>
    </inkml:context>
    <inkml:brush xml:id="br0">
      <inkml:brushProperty name="width" value="0.05" units="cm"/>
      <inkml:brushProperty name="height" value="0.05" units="cm"/>
    </inkml:brush>
  </inkml:definitions>
  <inkml:trace contextRef="#ctx0" brushRef="#br0">42 1 16251,'-10'70'937,"1"-11"-465,2-10-232,2-17-144,0-7-48,-1-11 120</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027"/>
    </inkml:context>
    <inkml:brush xml:id="br0">
      <inkml:brushProperty name="width" value="0.05" units="cm"/>
      <inkml:brushProperty name="height" value="0.05" units="cm"/>
    </inkml:brush>
  </inkml:definitions>
  <inkml:trace contextRef="#ctx0" brushRef="#br0">120 1 12067,'-10'32'859,"2"0"0,2 1 0,1 0 1,2 0-1,0 51 0,3 197 3888,0-274-4646,-1-1 0,1 1 0,-1-1 0,-1 0 0,1 1 0,-1-1 0,0 0 0,0 0 0,-5 9 1,5-13 55,-2-4-64,-2-4-70,-1 0 1,1 0-1,1-1 0,-1 0 0,1 0 0,0 0 0,0-1 1,1 0-1,0 0 0,-2-8 0,4 13-11</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754"/>
    </inkml:context>
    <inkml:brush xml:id="br0">
      <inkml:brushProperty name="width" value="0.05" units="cm"/>
      <inkml:brushProperty name="height" value="0.05" units="cm"/>
    </inkml:brush>
  </inkml:definitions>
  <inkml:trace contextRef="#ctx0" brushRef="#br0">0 0 19596,'0'0'3374,"1"3"-1888,4 10-1001,-2 0 0,0 1 0,-1-1 0,0 0 0,-1 1 0,0-1 0,-2 18 0,1-21-347,-8 132 352,23-165-490,-11 14-8,1 0 1,0 0 0,0 1-1,14-16 1,-17 22 5,0 0 1,1 0-1,-1 0 0,1 0 1,0 1-1,-1-1 0,1 1 1,0-1-1,0 1 1,0 0-1,0 0 0,0 0 1,1 1-1,-1-1 0,0 1 1,0 0-1,0 0 0,1 0 1,3 0-1,-2 1-1,-1-1 1,0 1-1,1 0 0,-1 0 1,0 1-1,0-1 0,0 1 0,1 0 1,-2 0-1,1 0 0,0 1 0,0-1 1,-1 1-1,1 0 0,3 4 0,-3-2-2,0 0-1,-1 0 0,1 1 1,-1-1-1,0 1 0,-1-1 1,1 1-1,-1 0 0,0 0 1,1 7-1,-1-4 53,-1 0 1,0 0-1,-1 0 1,0 0-1,0 0 0,0 0 1,-2 0-1,1 0 1,-1 0-1,0-1 0,-1 1 1,0-1-1,0 1 1,-1-1-1,-6 11 0,3-9 71,0-1-1,-1 0 1,-1-1-1,1 0 1,-20 14-1,-52 26 128,53-32-244,25-15-21,0-6-2592,-7-23-376</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2.927"/>
    </inkml:context>
    <inkml:brush xml:id="br0">
      <inkml:brushProperty name="width" value="0.05" units="cm"/>
      <inkml:brushProperty name="height" value="0.05" units="cm"/>
    </inkml:brush>
  </inkml:definitions>
  <inkml:trace contextRef="#ctx0" brushRef="#br0">0 0 22437,'0'0'5265,"0"2"-4929,0 0-232,2-1-80,30 38-16,-11-37-24,1-2 0,8-6 8,-2-2-144,0-1-528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494"/>
    </inkml:context>
    <inkml:brush xml:id="br0">
      <inkml:brushProperty name="width" value="0.025" units="cm"/>
      <inkml:brushProperty name="height" value="0.025" units="cm"/>
    </inkml:brush>
  </inkml:definitions>
  <inkml:trace contextRef="#ctx0" brushRef="#br0">0 122 2626,'24'-38'14158,"-18"36"-7527,11 2-3831,-1 0-1800,-13-2-947,1 0 0,-1-1 1,0 1-1,0-1 0,0 1 0,0-1 0,0 0 0,-1 0 0,1-1 1,-1 1-1,0 0 0,0-1 0,0 1 0,-1-1 0,1 0 0,-1 0 1,0 1-1,0-1 0,0 0 0,0 0 0,0-5 0,-1 9-52,0 0 0,0 0-1,0-1 1,0 1 0,0 0-1,0 0 1,0 0 0,0-1 0,0 1-1,0 0 1,0 0 0,0 0-1,0 0 1,0-1 0,-1 1-1,1 0 1,0 0 0,0 0 0,0 0-1,0-1 1,0 1 0,0 0-1,0 0 1,-1 0 0,1 0-1,0 0 1,0 0 0,0-1 0,0 1-1,0 0 1,-1 0 0,1 0-1,0 0 1,0 0 0,0 0-1,-1 0 1,1 0 0,0 0 0,0 0-1,0 0 1,0 0 0,-1 0-1,1 0 1,0 0 0,0 0 0,0 0-1,-1 0 1,-11 6-60,-9 12 4,15-10 143,1 1-1,-1-1 0,2 1 1,-1 0-1,1 1 1,0-1-1,1 1 0,0 0 1,1-1-1,0 1 1,0 0-1,1 1 1,1-1-1,0 0 0,1 16 1,0-25-86,-1-1 1,0 1-1,1 0 1,-1 0-1,1-1 1,0 1-1,-1 0 1,1-1-1,-1 1 1,1-1-1,0 1 1,0-1-1,-1 1 1,1-1-1,0 1 1,0-1 0,-1 0-1,1 0 1,0 1-1,0-1 1,0 0-1,0 0 1,0 0-1,-1 0 1,1 0-1,0 0 1,0 0-1,0 0 1,0 0-1,0 0 1,-1 0-1,1-1 1,0 1-1,0 0 1,1-1-1,31-14-1945,-9-6-2119,2-7-2494</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656"/>
    </inkml:context>
    <inkml:brush xml:id="br0">
      <inkml:brushProperty name="width" value="0.05" units="cm"/>
      <inkml:brushProperty name="height" value="0.05" units="cm"/>
    </inkml:brush>
  </inkml:definitions>
  <inkml:trace contextRef="#ctx0" brushRef="#br0">25 1 14075,'-1'7'2537,"-5"2"879,3 8-1991,1 4-529,-1 11-80,1 6-136,0 15-256,-1 12-136,1 17-184,2 11-64,0 8-184,2 8-592</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3.813"/>
    </inkml:context>
    <inkml:brush xml:id="br0">
      <inkml:brushProperty name="width" value="0.05" units="cm"/>
      <inkml:brushProperty name="height" value="0.05" units="cm"/>
    </inkml:brush>
  </inkml:definitions>
  <inkml:trace contextRef="#ctx0" brushRef="#br0">1 1 8842,'0'89'280,"3"-12"-112,1-10-72,1-18-672</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094"/>
    </inkml:context>
    <inkml:brush xml:id="br0">
      <inkml:brushProperty name="width" value="0.05" units="cm"/>
      <inkml:brushProperty name="height" value="0.05" units="cm"/>
    </inkml:brush>
  </inkml:definitions>
  <inkml:trace contextRef="#ctx0" brushRef="#br0">43 0 11370,'-12'76'1585,"3"-4"4992,-3-2-5297,6-18-775,5-8-225,-1-18-208,2-6-8,2-6-32,-1-4 0,1 6-16,0 1 0,-2 13-16,0 5 0,0 11-112,0 3-168,-2 0-201</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0:34.760"/>
    </inkml:context>
    <inkml:brush xml:id="br0">
      <inkml:brushProperty name="width" value="0.05" units="cm"/>
      <inkml:brushProperty name="height" value="0.05" units="cm"/>
    </inkml:brush>
  </inkml:definitions>
  <inkml:trace contextRef="#ctx0" brushRef="#br0">190 4 22829,'-4'-1'328,"-1"0"0,0 0 1,0 1-1,1 0 0,-1-1 1,0 2-1,0-1 0,1 1 1,-1-1-1,0 1 0,1 0 1,-1 1-1,1-1 0,-1 1 0,1 0 1,-5 3-1,3-1-263,0 0-1,1 1 1,0 0-1,-1 0 1,2 0-1,-1 0 1,1 1-1,0 0 1,0 0-1,-5 10 1,1 2-62,0 1 0,2 0 1,0 0-1,1 1 0,-5 36 0,7-28-10,1 1 1,2-1-1,4 45 0,-3-68 5,0 0 1,0 0 0,0 0-1,0 0 1,1-1 0,-1 1 0,1 0-1,1-1 1,-1 1 0,1-1-1,-1 0 1,1 1 0,0-2 0,1 1-1,-1 0 1,6 4 0,-6-6-3,0 0-1,1 0 1,-1 0 0,1 0-1,0-1 1,0 1 0,0-1-1,0 0 1,-1 0 0,1-1 0,0 1-1,1-1 1,-1 0 0,0 0-1,0 0 1,0 0 0,0-1-1,0 0 1,0 0 0,6-2 0,-4 1 2,0-1 0,0 1 0,0-1 0,-1-1 0,1 1 0,-1-1 0,0 0 0,0 0 0,0 0 0,-1-1 0,1 0 0,-1 1 0,0-2 0,-1 1 0,1 0 0,-1-1 0,4-10 0,-4 9 10,0 0-1,-1 0 0,0 0 0,-1-1 1,1 1-1,-2 0 0,1-1 1,-1 1-1,0 0 0,0-1 0,-1 1 1,0-1-1,0 1 0,-1 0 1,-3-9-1,5 15-1,0 0 1,0 1-1,0-1 1,-1 0-1,1 0 1,0 1-1,0-1 1,-1 0-1,1 0 1,0 1-1,-1-1 0,1 0 1,-1 1-1,1-1 1,-1 1-1,1-1 1,-1 1-1,0-1 1,1 1-1,-1-1 1,1 1-1,-1-1 1,0 1-1,1 0 1,-1-1-1,0 1 1,0 0-1,1 0 0,-1 0 1,0-1-1,0 1 1,1 0-1,-1 0 1,0 0-1,0 0 1,0 0-1,1 0 1,-1 1-1,0-1 1,0 0-1,1 0 1,-1 0-1,0 1 0,1-1 1,-1 0-1,0 1 1,1-1-1,-1 1 1,0-1-1,1 1 1,-1-1-1,1 1 1,-1-1-1,1 1 1,-1-1-1,1 1 1,-1 1-1,-5 4 31,1 1 1,0 0-1,0 0 0,-4 9 0,-10 26-320,2 1 0,1 0-1,-16 76 1</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33.192"/>
    </inkml:context>
    <inkml:brush xml:id="br0">
      <inkml:brushProperty name="width" value="0.05" units="cm"/>
      <inkml:brushProperty name="height" value="0.05" units="cm"/>
    </inkml:brush>
  </inkml:definitions>
  <inkml:trace contextRef="#ctx0" brushRef="#br0">0 61 11634,'0'0'8980,"4"0"-8051,12-1-769,-1 0 0,1-1 0,0 0-1,21-7 1,-28 8-52,-1 0-1,1 1 1,0 0 0,0 0-1,0 1 1,0 0-1,-1 1 1,15 4 0,11 1 115,-22-5-156,-1-1 1,0-1-1,0 0 0,0 0 0,1-1 0,19-4 0,-1-3 143,33-13 1,1-1-165,-59 20-37,0 1 1,0 0 0,0 0-1,1 0 1,-1 1 0,0 0-1,0 0 1,1 0 0,-1 1-1,9 2 1,-3 0 67,0 1 0,0 1 1,13 7-1,9 4 32,-25-13-97,-1-1-1,0 0 1,1 0 0,-1-1 0,1 0 0,0 0 0,-1-1-1,1 1 1,0-2 0,8 0 0,13-4 104,39-11 0,-4 0 23,-48 13-100,0 2 1,1 0-1,-1 0 0,0 2 1,0 0-1,0 0 0,0 2 0,0 0 1,0 1-1,15 6 0,-23-8-35,1 1 1,0-1-1,-1-1 0,1 0 0,0 0 0,-1 0 0,1-1 0,10-2 1,9-2 14,33-8 0,16-3 28,-73 15-32,0 0 1,1 1-1,-1-1 0,0 1 1,0 0-1,0 0 0,1 1 1,-1-1-1,0 1 0,-1 0 1,1 0-1,0 0 0,0 0 1,-1 1-1,6 4 0,-6-4 3,1-1 0,-1 1-1,1 0 1,0-1 0,0 0-1,0 0 1,0 0 0,0 0 0,1-1-1,-1 0 1,0 0 0,1 0-1,-1 0 1,6 0 0,0-2-4,-1-1 1,1 0-1,-1 0 0,18-8 1,-19 7-6,1 0-1,0 0 1,0 1 0,0 0 0,0 1-1,10-1 1,44 3 16,-25 4-13,-29-4 92,-9 0 45,0 0-138,0 0-1,0 0 0,-1 0 1,1 0-1,0 0 0,-1 0 1,1 0-1,0-1 0,-1 1 1,1 0-1,-1 0 0,1 0 1,-1-1-1,0 1 0,1 0 1,-1-1-1,0 1 0,1 0 1,-1-1-1,0 1 0,-1 0 1,-3 4-110,-32 33-863,28-29-313</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743"/>
    </inkml:context>
    <inkml:brush xml:id="br0">
      <inkml:brushProperty name="width" value="0.05" units="cm"/>
      <inkml:brushProperty name="height" value="0.05" units="cm"/>
    </inkml:brush>
  </inkml:definitions>
  <inkml:trace contextRef="#ctx0" brushRef="#br0">10 1 26406,'-2'0'800,"0"0"8,0 0-472,1 0-216,-1 0-72,11 1-2488</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5.570"/>
    </inkml:context>
    <inkml:brush xml:id="br0">
      <inkml:brushProperty name="width" value="0.05" units="cm"/>
      <inkml:brushProperty name="height" value="0.05" units="cm"/>
    </inkml:brush>
  </inkml:definitions>
  <inkml:trace contextRef="#ctx0" brushRef="#br0">120 1 22261,'-2'1'3144,"-40"36"-2759,24-9-81,1 9 48,-6 5-64,11 0-80,7-3-48,5-8-104,7-6-16,12-17 32,9-6 40,11-18 32,8-10-48,2-16 64,2-5-160,-11-6-1408</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6.909"/>
    </inkml:context>
    <inkml:brush xml:id="br0">
      <inkml:brushProperty name="width" value="0.05" units="cm"/>
      <inkml:brushProperty name="height" value="0.05" units="cm"/>
    </inkml:brush>
  </inkml:definitions>
  <inkml:trace contextRef="#ctx0" brushRef="#br0">11 1 18140,'0'0'8546,"0"2"-7730,-2-1-488,1 1-184,-1 0-112,0 0 32,0 1-912,1 1-785</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047"/>
    </inkml:context>
    <inkml:brush xml:id="br0">
      <inkml:brushProperty name="width" value="0.05" units="cm"/>
      <inkml:brushProperty name="height" value="0.05" units="cm"/>
    </inkml:brush>
  </inkml:definitions>
  <inkml:trace contextRef="#ctx0" brushRef="#br0">22 0 20148,'-9'11'1577,"2"-1"287,1-1 1465</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548"/>
    </inkml:context>
    <inkml:brush xml:id="br0">
      <inkml:brushProperty name="width" value="0.05" units="cm"/>
      <inkml:brushProperty name="height" value="0.05" units="cm"/>
    </inkml:brush>
  </inkml:definitions>
  <inkml:trace contextRef="#ctx0" brushRef="#br0">1 60 20612,'9'0'1497,"-1"-2"471,10 0-872,1 0-279,13-1-193,6 1-160,6 0-256,3 2-136,2 0-64,-3 2 8,-9 0-8,-4-4 72,-10-3-296,-6-6-424,-6-6-721,-6 1-391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837"/>
    </inkml:context>
    <inkml:brush xml:id="br0">
      <inkml:brushProperty name="width" value="0.025" units="cm"/>
      <inkml:brushProperty name="height" value="0.025" units="cm"/>
    </inkml:brush>
  </inkml:definitions>
  <inkml:trace contextRef="#ctx0" brushRef="#br0">117 1 6118,'0'0'10901,"-9"10"-5307,-12 10-3817,4-3-3,0 0 0,1 0 0,-20 29 0,36-46-1774,0 0 1,0 0-1,0 1 1,0-1-1,0 0 1,0 0-1,0 0 1,0 1-1,-1-1 1,1 0-1,0 0 1,0 1-1,0-1 1,0 0-1,0 0 1,0 1-1,1-1 1,-1 0-1,0 0 1,0 0-1,0 1 1,0-1-1,0 0 1,0 0-1,0 0 1,0 1-1,0-1 1,1 0-1,-1 0 1,0 0-1,0 1 1,0-1-1,0 0 1,1 0-1,-1 0 1,0 0-1,0 0 1,0 0-1,1 1 1,-1-1-1,0 0 1,0 0-1,0 0 1,1 0-1,-1 0 1,0 0-1,0 0 1,1 0-1,-1 0 1,21 1-268,22-6-820,-7-5-241,-25 6 499,1 0 0,-1 2 0,1-1-1,0 1 1,0 1 0,23 0-1,-35 3 995,0-1-1,0 1 0,1 0 1,-1 0-1,-1-1 0,1 1 1,0 0-1,0 0 0,-1-1 0,1 1 1,-1 0-1,1-1 0,-1 1 1,0 0-1,1-1 0,-1 1 1,-2 1-1,-5 9 478,-1 0 0,-1-1 0,0 0 1,-1-1-1,-18 14 0,23-19-398,0 0 1,-1 0-1,1-1 0,-1 0 1,0-1-1,0 0 0,-1 0 1,1 0-1,-1-1 0,1 0 1,-17 2-1,24-5-316,-1 1-1,0 0 1,0-1 0,1 1-1,-1-1 1,0 1 0,1-1-1,-1 1 1,0-1 0,1 0-1,-1 1 1,1-1 0,-1 0 0,1 1-1,0-1 1,-1 0 0,1 0-1,0 1 1,-1-1 0,1 0-1,0 0 1,0 0 0,-1 0-1,1 1 1,0-1 0,0 0-1,0 0 1,0 0 0,0 0-1,1 1 1,-1-1 0,0 0-1,0 0 1,0 0 0,1 1-1,-1-2 1,10-36-5094,5 5-546,4-6-1394</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7.720"/>
    </inkml:context>
    <inkml:brush xml:id="br0">
      <inkml:brushProperty name="width" value="0.05" units="cm"/>
      <inkml:brushProperty name="height" value="0.05" units="cm"/>
    </inkml:brush>
  </inkml:definitions>
  <inkml:trace contextRef="#ctx0" brushRef="#br0">6 2 16371,'-4'17'2961,"2"-1"176,11-7-1937,10-2-296,13-7-376,7-4-192,6-4-200,1-5-16,-3-1-88,-6 2-648</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155"/>
    </inkml:context>
    <inkml:brush xml:id="br0">
      <inkml:brushProperty name="width" value="0.05" units="cm"/>
      <inkml:brushProperty name="height" value="0.05" units="cm"/>
    </inkml:brush>
  </inkml:definitions>
  <inkml:trace contextRef="#ctx0" brushRef="#br0">207 52 22349,'1'-8'402,"0"4"82,-1 0-1,1 0 1,0 0-1,0 0 1,0 0 0,4-7-1,-5 11-440,1-1 0,0 0 0,-1 1 1,1-1-1,0 0 0,-1 1 0,1-1 0,0 1 0,0-1 0,-1 1 0,1-1 0,0 1 0,0 0 0,0-1 1,0 1-1,-1 0 0,1 0 0,0-1 0,0 1 0,0 0 0,0 0 0,0 0 0,0 0 0,0 0 0,0 1 0,-1-1 1,1 0-1,0 0 0,0 0 0,0 1 0,0-1 0,0 1 0,-1-1 0,1 0 0,0 1 0,0-1 0,-1 1 1,2 0-1,1 1-44,0 0 0,0 0 1,0 0-1,0 1 0,-1-1 1,1 1-1,-1-1 0,1 1 1,-1 0-1,0 0 0,0 0 1,0 0-1,-1 0 0,1 0 1,-1 1-1,1-1 0,-1 1 1,1 4-1,-2-3 2,1 0 0,-1-1 0,0 1 0,0 0 0,0 0 0,-1 0 0,0 0 0,0-1 0,0 1 0,0 0 0,-1-1 0,0 1 0,-4 7 0,-15 20 88,-1-2-1,-1 0 1,-2-2 0,-49 45 0,-9 10 502,79-79-545,0 0 0,1 1 0,0-1 0,0 1 0,0-1 0,-4 10 0,6-13-43,1 0 0,0 0 1,0 0-1,-1 0 0,1 0 0,0 0 1,0 0-1,0 0 0,0 0 1,0 0-1,0 1 0,0-1 1,0 0-1,1 0 0,-1 0 1,0 0-1,1 0 0,-1 0 0,0 0 1,1 0-1,-1 0 0,1-1 1,0 1-1,-1 0 0,1 0 1,0 0-1,-1-1 0,1 1 1,0 0-1,0 0 0,0-1 0,0 1 1,0-1-1,0 1 0,0-1 1,-1 1-1,1-1 0,2 1 1,5 1-7,0 0 1,0 0 0,0-1 0,0 0-1,1 0 1,-1-1 0,0 0 0,0-1 0,14-2-1,10-3 28,34-11 0,-46 10-7,8 0-12,6-2-183,38-16 0,-51 12-945,-11-1-751</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329"/>
    </inkml:context>
    <inkml:brush xml:id="br0">
      <inkml:brushProperty name="width" value="0.05" units="cm"/>
      <inkml:brushProperty name="height" value="0.05" units="cm"/>
    </inkml:brush>
  </inkml:definitions>
  <inkml:trace contextRef="#ctx0" brushRef="#br0">4 1 19820,'-3'8'1849,"3"1"679,7 0-1504,7 0-215,9-1-265,5-1-200,7-1-272,5-3-48,2-3 24,-2-2-392,-5-6-1105</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781"/>
    </inkml:context>
    <inkml:brush xml:id="br0">
      <inkml:brushProperty name="width" value="0.05" units="cm"/>
      <inkml:brushProperty name="height" value="0.05" units="cm"/>
    </inkml:brush>
  </inkml:definitions>
  <inkml:trace contextRef="#ctx0" brushRef="#br0">71 1 22821,'-10'19'499,"-34"73"1691,41-84-2050,0 1 0,0 0 0,1-1 0,0 1 1,1 0-1,0 0 0,0 0 0,1 17 0,0-25-133,0 0 0,0 0 0,0 0 0,1 0-1,-1 0 1,0 1 0,1-1 0,-1 0 0,0 0 0,1 0 0,-1 0-1,1-1 1,-1 1 0,1 0 0,0 0 0,-1 0 0,1 0 0,0 0-1,0-1 1,0 1 0,-1 0 0,1-1 0,0 1 0,0-1 0,0 1-1,0-1 1,0 1 0,0-1 0,0 1 0,0-1 0,0 0 0,0 0 0,0 0-1,1 0 1,-1 1 0,0-1 0,0-1 0,0 1 0,0 0 0,0 0-1,0 0 1,2-1 0,5-1 49,0-1-1,-1 0 1,1 0-1,11-7 1,-17 9-39,37-21 113,-1-1 0,-2-2 0,0-2 0,-2-1 0,44-46 0,-75 71-96,-2 6 1,0-1-31,-1 1 0,0-1 0,1 1-1,-1-1 1,0 1 0,-1-1 0,1 1 0,0-1-1,-1 1 1,1-1 0,-3 6 0,-13 31 30,6-16-14,1-1-3,-6 15 40,-14 56 1,28-89-56,0-1 0,1 1 0,-1-1 0,1 1 1,0-1-1,0 1 0,1 4 0,-1-8-2,0 0 0,0 1 0,0-1 0,0 1 0,0-1 0,1 1 0,-1-1 0,0 1 0,0-1 0,1 0 0,-1 1-1,0-1 1,0 1 0,1-1 0,-1 0 0,1 1 0,-1-1 0,0 0 0,1 0 0,-1 1 0,1-1 0,-1 0 0,1 1 0,1-1 0,-1 0-1,0 0 1,0 0-1,0 0 1,1-1 0,-1 1-1,0 0 1,0 0-1,0-1 1,0 1-1,1-1 1,-1 1-1,0-1 1,1 0-1,25-17 38,0 0-1,45-44 1,-6 6 49,-41 35-61,-14 12-16,0-1 0,1 1 0,1 1 0,-1 0 0,1 0 0,15-5 0,-27 13-8,0-1 0,-1 1 0,1 0 0,0-1 0,-1 1 0,1 0 0,0-1 0,-1 1 0,1 0 0,0 0 0,0 0 0,-1 0 0,1 0 0,0 0 0,0 0 0,-1 0 0,1 0 0,0 0 0,0 0 0,-1 1 0,1-1 0,0 0 0,-1 0-1,1 1 1,0-1 0,-1 1 0,1-1 0,0 0 0,-1 1 0,1-1 0,-1 1 0,1-1 0,-1 1 0,1 0 0,-1-1 0,1 1 0,-1-1 0,0 1 0,1 0 0,-1-1 0,0 1 0,1 0 0,-1 0 0,0-1 0,0 1 0,0 0 0,0-1 0,0 1-1,0 0 1,0 0 0,0-1 0,0 1 0,0 0 0,0 0 0,0-1 0,-1 2 0,0 5 6,0-1-1,0 1 0,-1-1 1,0 1-1,-6 9 1,-103 186 109,100-191-510,2-9-503</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8.936"/>
    </inkml:context>
    <inkml:brush xml:id="br0">
      <inkml:brushProperty name="width" value="0.05" units="cm"/>
      <inkml:brushProperty name="height" value="0.05" units="cm"/>
    </inkml:brush>
  </inkml:definitions>
  <inkml:trace contextRef="#ctx0" brushRef="#br0">18 0 25629,'-9'9'737,"2"1"199,5 3-552,9-5-240,9 3-416,10-4-1424</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9.289"/>
    </inkml:context>
    <inkml:brush xml:id="br0">
      <inkml:brushProperty name="width" value="0.05" units="cm"/>
      <inkml:brushProperty name="height" value="0.05" units="cm"/>
    </inkml:brush>
  </inkml:definitions>
  <inkml:trace contextRef="#ctx0" brushRef="#br0">282 1 19684,'-113'108'6448,"80"-80"-6180,2 1-1,-47 57 0,78-85-273,0-1 1,0 1 0,0-1-1,0 1 1,0-1-1,0 1 1,0-1-1,1 1 1,-1-1 0,0 1-1,0-1 1,0 1-1,1-1 1,-1 1 0,0-1-1,1 1 1,-1-1-1,0 0 1,1 1 0,-1-1-1,1 0 1,-1 1-1,1-1 1,-1 0 0,0 1-1,1-1 1,-1 0-1,1 0 1,0 0-1,-1 0-7,3 1-6,-1 0 0,1-1 0,0 0 1,0 1-1,-1-1 0,1-1 0,0 1 1,0 0-1,-1 0 0,1-1 0,3-1 1,5 0-13,18-2 29,44-1 1,-64 5 5,1 1 1,0-1 0,0 2-1,0-1 1,0 1-1,-1 1 1,1 0 0,9 4-1,-18-6 4,1 0-1,0-1 0,0 1 1,0 0-1,-1 0 0,1 1 1,0-1-1,-1 0 0,1 0 1,-1 1-1,0-1 0,1 1 1,-1-1-1,0 1 0,0 0 1,0-1-1,0 1 0,0 0 1,0 0-1,-1 0 0,1 0 1,-1 0-1,1-1 0,-1 1 1,0 0-1,1 0 1,-1 0-1,0 0 0,0 0 1,-1 0-1,1 0 0,0 0 1,-1 0-1,1 0 0,-1 0 1,1 0-1,-1 0 0,0 0 1,-1 2-1,-2 2 152,1 0 0,-1-1 0,0 1 0,-1-1 0,1 0-1,-1 0 1,0 0 0,-1 0 0,1-1 0,-8 5 0,0-3-36,1 1-1,-1-2 1,-1 0 0,1 0-1,-1-2 1,0 1-1,0-2 1,0 0-1,0 0 1,0-1 0,-1-1-1,1-1 1,-16-2-1,28 3-162,0 0 0,0-1 0,0 1 0,0 0 0,0-1-1,0 0 1,0 1 0,0-1 0,1 0 0,-1 0 0,0 0-1,0 0 1,1-1 0,-1 1 0,-1-2 0,-6-7-1066</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599"/>
    </inkml:context>
    <inkml:brush xml:id="br0">
      <inkml:brushProperty name="width" value="0.05" units="cm"/>
      <inkml:brushProperty name="height" value="0.05" units="cm"/>
    </inkml:brush>
  </inkml:definitions>
  <inkml:trace contextRef="#ctx0" brushRef="#br0">99 107 21597,'-3'1'294,"1"-1"0,0 1 0,0-1 0,0 1 0,-1 0 0,1 0 0,0 0 0,0 0 1,0 0-1,0 1 0,1-1 0,-1 0 0,0 1 0,0-1 0,1 1 0,-1 0 0,1 0 0,0-1 1,-2 4-1,-22 41 271,22-42-420,-3 10-120,1 0-1,0 0 1,1 1 0,1-1 0,0 1 0,0 0 0,2 0 0,0 0-1,1 0 1,2 21 0,-2-35-25,0 0 0,0 0 0,0 1 0,0-1 0,0 0 0,1 0 0,-1 0 0,0 0 0,1 0 0,-1 0 0,1 0 0,-1 1 0,1-1 0,0-1 0,-1 1 0,1 0 0,0 0 0,0 0 0,0 0 0,-1 0 0,1-1 0,0 1 0,0 0 0,0-1 0,0 1 0,0-1 0,1 1 0,-1-1 0,0 1 0,0-1 0,0 0 0,0 0 0,0 1 0,1-1 0,-1 0 0,0 0 0,0 0 0,0 0 0,0 0 0,1-1 0,-1 1 0,0 0 0,2-1 0,3-2 4,0 1-1,0-1 1,0 0 0,0-1 0,0 0 0,-1 0 0,6-4 0,12-14 117,-1 0 0,-1-1 1,0-1-1,31-51 0,-27 33 152,-2-2 0,25-64 0,-53 125-233,-6 30 0,3-11-38,-1 3 2,-16 78 36,22-96-24,0 0 0,2-1 0,1 37 0,0-56-16,0 0 0,0 0 1,1 0-1,-1 0 0,0 0 1,0 0-1,0 1 0,1-1 1,-1 0-1,0 0 0,1 0 1,-1 0-1,1 0 0,0 0 1,-1-1-1,1 1 0,0 0 1,-1 0-1,1 0 0,0 0 1,1 0-1,-1 0 1,0-1 1,0 0-1,0 0 1,0 0-1,0 0 1,0 0-1,0 0 0,0 0 1,0 0-1,0 0 1,0 0-1,0 0 0,0-1 1,0 1-1,0 0 1,0-1-1,0 1 1,2-2-1,5-3 24,0-1 1,0 0 0,13-14-1,-15 15-1,72-71 348,103-131 0,-181 207-373,0-1 1,1 0-1,-1 1 1,0-1-1,1 0 0,-1 1 1,1-1-1,-1 0 1,1 1-1,-1-1 1,1 1-1,-1-1 0,1 1 1,0-1-1,-1 1 1,1 0-1,0-1 0,-1 1 1,1 0-1,0-1 1,-1 1-1,1 0 1,0 0-1,0 0 0,-1-1 1,1 1-1,0 0 1,1 0-1,-1 2-1,-1-1 1,1 0-1,-1 0 1,1 0-1,-1 1 0,1-1 1,-1 0-1,0 0 1,0 1-1,0-1 1,0 0-1,0 1 0,0-1 1,0 0-1,0 0 1,-1 3-1,-2 16 5,-1 0-1,-9 27 1,5-21-131,7-24-257,4-7-506,11-23-759,4-9 710</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802"/>
    </inkml:context>
    <inkml:brush xml:id="br0">
      <inkml:brushProperty name="width" value="0.05" units="cm"/>
      <inkml:brushProperty name="height" value="0.05" units="cm"/>
    </inkml:brush>
  </inkml:definitions>
  <inkml:trace contextRef="#ctx0" brushRef="#br0">0 2 23909,'0'0'6345,"2"-2"-7137</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0.973"/>
    </inkml:context>
    <inkml:brush xml:id="br0">
      <inkml:brushProperty name="width" value="0.05" units="cm"/>
      <inkml:brushProperty name="height" value="0.05" units="cm"/>
    </inkml:brush>
  </inkml:definitions>
  <inkml:trace contextRef="#ctx0" brushRef="#br0">4 0 22069,'-4'11'6121,"6"-11"-6097,0 0 8,-1 0-192,1 0-352</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1.802"/>
    </inkml:context>
    <inkml:brush xml:id="br0">
      <inkml:brushProperty name="width" value="0.05" units="cm"/>
      <inkml:brushProperty name="height" value="0.05" units="cm"/>
    </inkml:brush>
  </inkml:definitions>
  <inkml:trace contextRef="#ctx0" brushRef="#br0">0 63 21445,'0'-1'5513,"2"-1"-4345,0 0-640,45-29-240,-22 29-240,10 0-32,-4 2-40,-4 0 24,2 0 0,-11-2 0,1 1-40,-5-5-224,-5-1-984,-2 0-745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9.165"/>
    </inkml:context>
    <inkml:brush xml:id="br0">
      <inkml:brushProperty name="width" value="0.025" units="cm"/>
      <inkml:brushProperty name="height" value="0.025" units="cm"/>
    </inkml:brush>
  </inkml:definitions>
  <inkml:trace contextRef="#ctx0" brushRef="#br0">68 1 9289,'0'0'10767,"0"10"-8242,1 42-215,-2-10-1471,2 0-1,3 0 1,15 79-1,-15-112-2241,-3-19-1813,-5-22-3039,-20-12 420,2 14 4912,1 8 3202,-1 6 3668,18 13 1717,11 5-5252,33 8-2671,-34-10 205,56 1-1044,-21-7-3985,-1-6-5327</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005"/>
    </inkml:context>
    <inkml:brush xml:id="br0">
      <inkml:brushProperty name="width" value="0.05" units="cm"/>
      <inkml:brushProperty name="height" value="0.05" units="cm"/>
    </inkml:brush>
  </inkml:definitions>
  <inkml:trace contextRef="#ctx0" brushRef="#br0">0 119 22869,'0'0'1152,"26"2"496,8-16-847,8-3-33,12-4-384,-2-2-152,-1 5-152,-14 3-56,-5 8-424,-10 1-1016</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333"/>
    </inkml:context>
    <inkml:brush xml:id="br0">
      <inkml:brushProperty name="width" value="0.05" units="cm"/>
      <inkml:brushProperty name="height" value="0.05" units="cm"/>
    </inkml:brush>
  </inkml:definitions>
  <inkml:trace contextRef="#ctx0" brushRef="#br0">136 1 22717,'0'0'3207,"-2"4"-2137,-11 20-818,1 1-1,1 0 1,-14 50 0,6-17-171,14-45-70,-31 102 46,32-99-51,1-1 1,0 0-1,2 1 1,0-1-1,1 27 1,0-38-2,1-1 0,-1 1 0,1 0 0,0-1 0,-1 1 0,2-1 0,-1 1 0,0-1 0,1 0 0,0 1 0,-1-1 0,1 0 0,1 0 0,-1 0 0,0-1 0,1 1 0,-1 0 1,1-1-1,0 1 0,0-1 0,4 2 0,-3-2-101,0 0-1,0-1 1,0 0 0,1 0 0,-1 0 0,0 0-1,1-1 1,-1 1 0,0-1 0,1 0 0,-1-1-1,1 1 1,-1-1 0,0 0 0,1 0 0,-1 0 0,6-3-1,25-12-1402</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2.643"/>
    </inkml:context>
    <inkml:brush xml:id="br0">
      <inkml:brushProperty name="width" value="0.05" units="cm"/>
      <inkml:brushProperty name="height" value="0.05" units="cm"/>
    </inkml:brush>
  </inkml:definitions>
  <inkml:trace contextRef="#ctx0" brushRef="#br0">165 59 25037,'-19'13'383,"0"1"0,1 1 0,1 1-1,1 0 1,-21 27 0,32-37-374,1 0 1,0 0-1,0 0 0,1 0 1,-1 1-1,2-1 0,-1 1 1,1 0-1,0 0 0,0 0 1,1 0-1,-1 0 0,2 0 1,-1 0-1,1 1 0,0-1 1,1 0-1,0 0 0,0 0 1,0 0-1,4 12 0,-4-18-12,-1 0 0,1 1 0,-1-1 0,1 1 0,0-1 0,0 0 0,-1 0 0,1 1 0,0-1 0,0 0 0,0 0 0,0 0 0,0 0 0,1 0 0,-1 0 0,0-1 0,0 1 0,1 0 0,-1 0-1,0-1 1,1 1 0,1 0 0,-1-1 3,1 0 0,-1 0-1,1 0 1,-1 0 0,1 0-1,-1-1 1,0 1-1,1-1 1,-1 0 0,0 1-1,1-1 1,2-2 0,4-2 33,1-1 0,-1 0 0,-1 0 0,1-1 0,8-9 0,3-5 151,0 0-1,-2-1 0,0 0 1,-2-2-1,0 0 0,-2-1 1,20-46-1,-32 66-133,-1 0 0,1 0 0,-1 0-1,0 0 1,-1 0 0,1 0 0,-1 0-1,-1-7 1,1 11-39,0 0 0,0 0 0,0 0 0,-1-1-1,1 1 1,-1 0 0,1 0 0,-1 0 0,1 0 0,-1 0-1,1 0 1,-1 0 0,0 0 0,0 0 0,0 0 0,1 0 0,-1 0-1,0 0 1,0 1 0,0-1 0,0 0 0,0 1 0,0-1-1,-1 1 1,1-1 0,0 1 0,0-1 0,0 1 0,0 0-1,-1 0 1,1-1 0,0 1 0,0 0 0,-1 0 0,1 0 0,0 0-1,0 1 1,-2-1 0,-2 1 0,0 0-1,0 0 0,-1 1 1,1 0-1,1 0 1,-1 0-1,0 0 0,0 1 1,1-1-1,0 1 1,-1 1-1,1-1 1,0 0-1,1 1 0,-6 5 1,-3 7-431,0 1 0,-16 28 0,19-30-313,-1 3-1348</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143"/>
    </inkml:context>
    <inkml:brush xml:id="br0">
      <inkml:brushProperty name="width" value="0.05" units="cm"/>
      <inkml:brushProperty name="height" value="0.05" units="cm"/>
    </inkml:brush>
  </inkml:definitions>
  <inkml:trace contextRef="#ctx0" brushRef="#br0">89 71 18780,'3'-7'683,"1"1"0,0-1 0,0 1 0,0 0-1,1 0 1,0 1 0,10-9 0,-1 1 2636,-13 19-2758,-1 5-475,0-1 0,0 1 0,0-1 0,-2 1-1,1-1 1,-4 12 0,-22 70 226,17-63-215,-17 53 131,-19 62 27,37-112-216,2 1-1,-5 49 1,12-74-35,-1-5-2,1 1 0,-1 0 1,1 0-1,0-1 0,0 1 1,1 0-1,-1 0 0,1-1 0,0 1 1,-1 0-1,2-1 0,-1 1 0,2 3 1,-2-6-2,-1 0 1,1-1-1,0 1 1,0 0 0,-1-1-1,1 1 1,0-1-1,0 1 1,0-1-1,0 1 1,-1-1 0,1 1-1,0-1 1,0 0-1,0 1 1,0-1-1,0 0 1,0 0 0,0 0-1,0 0 1,0 0-1,0 0 1,0 0-1,0 0 1,0 0 0,0-1-1,0 1 1,0 0-1,0-1 1,0 1-1,0-1 1,0 1 0,-1-1-1,1 1 1,0-1-1,0 1 1,1-2-1,4-3 12,1 0 1,-1 0-1,10-11 0,8-12 32,-2-2 0,28-46 0,32-72 47,-64 113-75,1 2-11,-19 33-6,0 0-1,0 0 0,0 0 0,0 1 1,0-1-1,0 0 0,0 0 0,0 0 1,0 1-1,0-1 0,0 0 0,0 0 1,0 0-1,0 1 0,0-1 0,0 0 0,0 0 1,0 0-1,0 0 0,1 1 0,-1-1 1,0 0-1,0 0 0,0 0 0,0 0 1,0 0-1,1 1 0,-1-1 0,0 0 1,0 0-1,0 0 0,0 0 0,1 0 1,-1 0-1,0 0 0,0 0 0,0 0 0,1 0 1,-1 0-1,0 0 0,0 0 0,0 0 1,1 0-1,-1 0 0,0 0 0,0 0 1,0 0-1,1 0 0,-1 0 0,0 0 1,0 0-1,0 0 0,0 0 0,1 0 1,-1 0-1,0-1 0,0 1 0,0 0 0,0 0 1,1 0-1,-1 0 0,0-1 0,-1 13-14,-1 0-1,0-1 1,-1 1-1,-7 18 1,2-4 10,-8 23 10,8-25 5,0 0-1,2 1 1,1 0 0,-3 34-1,7-58-8,1 1-1,0 0 1,0-1-1,0 1 0,0 0 1,0-1-1,1 1 1,-1-1-1,0 1 1,1 0-1,-1-1 1,1 1-1,0-1 1,-1 1-1,1-1 1,0 1-1,0-1 1,0 0-1,0 1 1,0-1-1,0 0 0,0 0 1,1 0-1,-1 0 1,0 0-1,1 0 1,-1 0-1,1 0 1,-1 0-1,1-1 1,2 2-1,1-1-106,-1-1 0,1 1-1,0-1 1,0 0 0,-1 0 0,1-1-1,0 0 1,-1 1 0,1-1 0,5-2-1,10-4-1250</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53.502"/>
    </inkml:context>
    <inkml:brush xml:id="br0">
      <inkml:brushProperty name="width" value="0.05" units="cm"/>
      <inkml:brushProperty name="height" value="0.05" units="cm"/>
    </inkml:brush>
  </inkml:definitions>
  <inkml:trace contextRef="#ctx0" brushRef="#br0">40 1 16492,'1'22'8355,"-9"9"-5964,1-8-1754,1 1-268,-1 4-112,-3 35 0,9-55-251,0 0 0,1 0 0,0 0 0,1 0 0,-1 0 0,2 0 0,-1 0 0,1-1 0,3 10 0,-4-16-3,-1 0-1,0-1 1,1 1 0,-1 0-1,0-1 1,1 1 0,-1 0-1,1-1 1,-1 1 0,1 0-1,-1-1 1,1 1 0,0-1-1,-1 1 1,1-1 0,0 1-1,-1-1 1,1 0 0,0 1-1,0-1 1,-1 0 0,1 0-1,0 1 1,0-1 0,0 0-1,-1 0 1,1 0 0,0 0-1,0 0 1,1 0 0,1-1 12,1 0 0,-1 0 1,0 0-1,0 0 0,0 0 1,0-1-1,4-2 1,159-114 306,-53 36-283,-30 24 16,-81 57-54,-1 0 0,1 1 1,-1-1-1,1 0 1,0 0-1,-1 1 1,1-1-1,0 1 1,-1-1-1,1 1 0,2 0 1,3 5-10,-7 11-4,-6 11 17,-2 0 0,0-1 0,-17 34-1,13-34 21,1 1 1,-13 54-1,24-79-26,-1 0 0,1 0 1,-1-1-1,1 1 0,0 0 1,0 0-1,0 0 0,0 0 1,0-1-1,0 1 0,1 0 0,-1 0 1,0 0-1,1-1 0,0 1 1,-1 0-1,1 0 0,0-1 1,0 1-1,1 2 0,-1-4-7,-1 0 0,1 1 1,0-1-1,-1 0 0,1 0 0,-1 1 0,1-1 0,0 0 0,-1 0 0,1 0 0,-1 0 0,1 0 0,0 1 0,-1-1 0,1-1 0,0 1 0,-1 0 0,1 0 0,0 0 1,-1 0-1,2-1 0,0 1-44,0-1 1,0-1 0,0 1-1,0 0 1,0 0 0,0-1-1,0 1 1,2-3 0,21-26-1336</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2.343"/>
    </inkml:context>
    <inkml:brush xml:id="br0">
      <inkml:brushProperty name="width" value="0.05" units="cm"/>
      <inkml:brushProperty name="height" value="0.05" units="cm"/>
    </inkml:brush>
  </inkml:definitions>
  <inkml:trace contextRef="#ctx0" brushRef="#br0">38 70 21061,'4'-6'617,"6"-7"280,-7 4 2727,1 15-3091,0 3-463,-1 1-1,1-1 1,-2 1-1,1 0 1,-1 1-1,-1-1 1,1 20 0,-8 80 514,2-70-475,-25 276 435,-11 196 188,41-579-464,7-92-136,6 48-97,45-176 0,-45 239-32,2 1 0,2 0 0,1 1 1,3 2-1,2 0 0,35-48 0,-50 79-7,1 1-1,1 1 1,0 0-1,1 0 1,0 1 0,0 1-1,21-12 1,-24 15-3,0 2 0,0-1 1,0 2-1,1-1 1,-1 1-1,1 0 1,0 1-1,0 0 0,0 1 1,0 0-1,0 1 1,16 0-1,-21 2 3,0-1-1,0 0 1,-1 1-1,1 0 1,0 0-1,-1 1 1,1-1-1,-1 1 1,0 0-1,0 0 1,0 0-1,0 1 1,-1-1-1,1 1 1,-1 0 0,0 0-1,0 0 1,0 0-1,-1 1 1,0-1-1,1 1 1,1 7-1,1 2 0,0 1-1,-1-1 1,0 1-1,-2 0 1,1 0-1,-1 20 1,-2-16 28,-2-1 0,0 1-1,0-1 1,-2 1 0,0-1 0,-1 0 0,-9 18 0,3-10 89,-2 0-1,0-1 1,-33 45-1,40-61-69,-2-1 0,1 1 0,-1-1-1,0-1 1,-1 0 0,0 0 0,0 0 0,0-1 0,-1 0-1,0-1 1,0 0 0,-20 6 0,23-9-26,-1 0 1,0-1-1,0 0 1,0 0-1,0-1 1,0 0-1,0 0 0,0-1 1,0 1-1,0-2 1,0 1-1,1-2 1,-1 1-1,0-1 1,1 0-1,0 0 0,0-1 1,-11-6-1,4-1-78,-1-1-1,1-1 0,1 0 1,1 0-1,0-1 0,0-1 1,2 0-1,-1-1 0,-13-29 0,19 29-1389</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2.300"/>
    </inkml:context>
    <inkml:brush xml:id="br0">
      <inkml:brushProperty name="width" value="0.05" units="cm"/>
      <inkml:brushProperty name="height" value="0.05" units="cm"/>
    </inkml:brush>
  </inkml:definitions>
  <inkml:trace contextRef="#ctx0" brushRef="#br0">1 81 23077,'-1'-1'6812,"12"-11"-6641,-8 10-163,-1 0-4,0 0 0,1 0 0,-1 0 0,0 0 0,1 0 0,-1 1 0,1-1 0,0 1 0,-1-1 0,1 1 0,0 0 0,0 0 0,0 1 0,0-1 0,0 0 0,0 1 0,0 0 0,0 0 0,0 0 0,0 0 0,0 0 0,0 1 0,0-1 0,0 1 0,2 1 0,8 2-3,0 1 0,-1-1 0,1-1 0,0-1 0,1 1 0,-1-2 0,0 0 0,1-1 0,-1 0-1,21-3 1,-10-2 15,-1 0 0,0-1-1,0-1 1,-1-2 0,0 0-1,24-14 1,-45 22-8,-7 3-82,-19-5-226</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5.794"/>
    </inkml:context>
    <inkml:brush xml:id="br0">
      <inkml:brushProperty name="width" value="0.05" units="cm"/>
      <inkml:brushProperty name="height" value="0.05" units="cm"/>
    </inkml:brush>
  </inkml:definitions>
  <inkml:trace contextRef="#ctx0" brushRef="#br0">58 17 15603,'-46'2'3597,"34"-1"761,25 4-4329,0 1 0,-1 0-1,0 0 1,-1 2 0,0-1-1,0 1 1,18 18 0,-14-13-22,0 0 1,1-1-1,1-1 1,20 11-1,-22-16-9,0-1 1,0 0-1,0 0 0,0-2 0,1 0 1,-1-1-1,1 0 0,27-2 0,5-3 14,75-16-1,-107 16-5,80-10 39,110 0-1,-12 2-21,74-35 7,-6-22 6,-221 57-28,-35 8-5,-5 3-5,0-1 1,0 0 0,1 1 0,-1 0 0,0-1 0,1 1 0,-1 0-1,0-1 1,1 1 0,-1 0 0,0 0 0,1 0 0,1 1-1</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8.957"/>
    </inkml:context>
    <inkml:brush xml:id="br0">
      <inkml:brushProperty name="width" value="0.05" units="cm"/>
      <inkml:brushProperty name="height" value="0.05" units="cm"/>
    </inkml:brush>
  </inkml:definitions>
  <inkml:trace contextRef="#ctx0" brushRef="#br0">0 14 22109,'2'-3'674,"-2"2"-593,0 0 0,0 1 1,1-1-1,-1 0 0,0 1 0,1-1 1,-1 1-1,0-1 0,1 0 0,-1 1 1,1-1-1,-1 1 0,0-1 0,1 1 1,0 0-1,0-2 0,0 2 116,-1 0 0,1 0 0,-1 0 0,1 0 0,-1 0 0,1 0 0,-1 0 0,1 1 0,-1-1 0,1 0 0,-1 0 0,1 0 0,-1 0 0,1 1 0,-1-1 0,1 0 0,-1 0 0,1 1 0,-1-1 0,0 0 0,1 1 0,41 38 15,-18-16-153,43 33-1,86 44-42,-136-92-797,-3-2-707</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161"/>
    </inkml:context>
    <inkml:brush xml:id="br0">
      <inkml:brushProperty name="width" value="0.05" units="cm"/>
      <inkml:brushProperty name="height" value="0.05" units="cm"/>
    </inkml:brush>
  </inkml:definitions>
  <inkml:trace contextRef="#ctx0" brushRef="#br0">265 1 21813,'-16'19'1040,"-1"4"680,-3 7-936,-1 10-319,2 2-65,-2 11-192,-2 4-48,2 10-112,-1 6-16,-1 6-8,4 0-24,1-4 24,8-8-24,1-11 112,4-10-320,5-13-1217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9.707"/>
    </inkml:context>
    <inkml:brush xml:id="br0">
      <inkml:brushProperty name="width" value="0.025" units="cm"/>
      <inkml:brushProperty name="height" value="0.025" units="cm"/>
    </inkml:brush>
  </inkml:definitions>
  <inkml:trace contextRef="#ctx0" brushRef="#br0">24 5 11819,'0'0'14398,"-4"10"-13501,-1 2-605,2 1 0,0-1 0,0 0 0,1 1 0,0 0 0,1 23 0,1-33-242,0 0-1,0 0 1,0 0 0,0 0-1,1 0 1,0 1-1,-1-1 1,1 0 0,0 0-1,0-1 1,1 1-1,-1 0 1,1 0-1,-1 0 1,1-1 0,0 1-1,0-1 1,0 1-1,0-1 1,1 0 0,-1 0-1,0 0 1,1 0-1,0 0 1,-1-1 0,1 1-1,0-1 1,0 0-1,0 0 1,0 0 0,0 0-1,0 0 1,0 0-1,0-1 1,0 0 0,0 1-1,5-2 1,-3 1-6,1 0 0,-1-1 1,0 0-1,0 0 1,0-1-1,0 0 0,0 1 1,0-1-1,-1-1 1,1 1-1,-1-1 0,1 0 1,-1 0-1,0 0 1,0-1-1,0 1 0,-1-1 1,1 0-1,-1 0 0,0 0 1,5-8-1,-3 4-21,-1-1-1,0 1 0,0-1 1,-1 0-1,0-1 0,0 1 1,-1 0-1,0-1 0,-1 1 1,1-19-1,-2 27-16,0 0 0,0 0 0,0 0-1,0 0 1,0 1 0,0-1 0,0 0 0,0 0-1,-1 0 1,1 1 0,0-1 0,-1 0 0,1 0-1,0 1 1,-1-1 0,1 0 0,-1 0 0,1 1-1,-1-1 1,1 1 0,-1-1 0,1 0 0,-1 1-1,0-1 1,1 1 0,-1-1 0,0 1 0,0 0-1,1-1 1,-1 1 0,0 0 0,0-1 0,1 1-1,-1 0 1,0 0 0,0 0 0,0 0 0,1 0-1,-1 0 1,0 0 0,0 0 0,0 0 0,0 0-1,1 0 1,-2 1 0,0-1 9,-1 1-1,1 0 1,0-1 0,0 1 0,0 0-1,0 0 1,0 1 0,0-1-1,0 0 1,1 1 0,-1-1-1,0 1 1,1-1 0,-1 1-1,-2 3 1,3-3-71,0 0 0,0 0 1,-1 0-1,1 0 0,0 0 0,1 1 1,-1-1-1,0 0 0,1 0 0,-1 1 1,1-1-1,-1 0 0,1 1 0,0-1 0,0 0 1,0 1-1,1-1 0,0 4 0,0-4-53,1-1 1,-1 0-1,0 1 0,1-1 0,-1 0 0,1 0 0,-1 0 0,1-1 0,0 1 1,0 0-1,-1-1 0,1 1 0,0-1 0,0 1 0,-1-1 0,1 0 0,0 0 0,0 1 1,0-1-1,0-1 0,-1 1 0,1 0 0,3-1 0,3 0-1832,-1-1 0,0 0 0,0 0 0,1-1-1,-1 1 1,-1-2 0,9-3 0,6-5-9190</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9.845"/>
    </inkml:context>
    <inkml:brush xml:id="br0">
      <inkml:brushProperty name="width" value="0.05" units="cm"/>
      <inkml:brushProperty name="height" value="0.05" units="cm"/>
    </inkml:brush>
  </inkml:definitions>
  <inkml:trace contextRef="#ctx0" brushRef="#br0">0 76 12035,'2'-4'908,"0"0"0,0 1 0,0-1 1,0 1-1,1-1 0,-1 1 0,1 0 1,0 0-1,0 0 0,0 1 0,4-4 1,-2 3-429,0 0 1,0 1 0,0-1 0,0 1 0,1 0 0,-1 1 0,7-2 0,8 0-563,-1 2 0,1 0 1,33 3-1,-28-1 738,198 17-594,-218-17-122,0-1 0,0 0 0,0 0 0,0 0 0,0-1 0,0 0 0,0 0 0,0 0 0,0 0 0,-1-1 0,1 0 0,0 0 0,-1 0 0,8-5 0,3-5 1594</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030"/>
    </inkml:context>
    <inkml:brush xml:id="br0">
      <inkml:brushProperty name="width" value="0.05" units="cm"/>
      <inkml:brushProperty name="height" value="0.05" units="cm"/>
    </inkml:brush>
  </inkml:definitions>
  <inkml:trace contextRef="#ctx0" brushRef="#br0">0 0 21004,'9'2'809,"5"0"383,9 1-472,12-3-224,4 2-48,10-2-200,-2 2-128,0 0-120,0-2 88,-10 3-1000,-9-3-4873</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0.855"/>
    </inkml:context>
    <inkml:brush xml:id="br0">
      <inkml:brushProperty name="width" value="0.05" units="cm"/>
      <inkml:brushProperty name="height" value="0.05" units="cm"/>
    </inkml:brush>
  </inkml:definitions>
  <inkml:trace contextRef="#ctx0" brushRef="#br0">431 0 19316,'-5'13'6879,"-38"67"-6388,-200 255 532,106-155-417,134-176-599,14-17-667,-6 8 351,14-20-1054</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072"/>
    </inkml:context>
    <inkml:brush xml:id="br0">
      <inkml:brushProperty name="width" value="0.05" units="cm"/>
      <inkml:brushProperty name="height" value="0.05" units="cm"/>
    </inkml:brush>
  </inkml:definitions>
  <inkml:trace contextRef="#ctx0" brushRef="#br0">86 1 20004,'-2'10'1537,"-5"8"71,-1 13-736,-3 10-112,-3 11-328,-2 2-120,4 6-136,1-4-71,6-5-65,7-4 8,0-7-24,1-6 8,2-12 8,2-2-16,4-10 24,-2-1-192</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241"/>
    </inkml:context>
    <inkml:brush xml:id="br0">
      <inkml:brushProperty name="width" value="0.05" units="cm"/>
      <inkml:brushProperty name="height" value="0.05" units="cm"/>
    </inkml:brush>
  </inkml:definitions>
  <inkml:trace contextRef="#ctx0" brushRef="#br0">41 1 19428,'-16'5'1857,"1"6"175,8 1-1160,5 4-448,4-1-136,13-2-152,1-3-24,19-4-64,6-3 8,6-6-16,4-8 56,-6-5 505</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1.882"/>
    </inkml:context>
    <inkml:brush xml:id="br0">
      <inkml:brushProperty name="width" value="0.05" units="cm"/>
      <inkml:brushProperty name="height" value="0.05" units="cm"/>
    </inkml:brush>
  </inkml:definitions>
  <inkml:trace contextRef="#ctx0" brushRef="#br0">47 0 20780,'0'0'4371,"2"5"-3603,2 12-662,-1-1-1,-1 1 1,-1-1-1,0 1 1,-2 26 0,-14 87-56,-28 100 253,42-227-263,3-9-312,7-23-458,-2-6-601</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161"/>
    </inkml:context>
    <inkml:brush xml:id="br0">
      <inkml:brushProperty name="width" value="0.05" units="cm"/>
      <inkml:brushProperty name="height" value="0.05" units="cm"/>
    </inkml:brush>
  </inkml:definitions>
  <inkml:trace contextRef="#ctx0" brushRef="#br0">1 41 21453,'0'0'3280,"0"1"-2672,0 1-191,28 38-145,0-29-56,21-6 24,10-3-32,22-11-64,5-5-24,5-7-56,-7 0-24,-19 5 8,-11 2-16,-29 7-960,-24 7-393</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364"/>
    </inkml:context>
    <inkml:brush xml:id="br0">
      <inkml:brushProperty name="width" value="0.05" units="cm"/>
      <inkml:brushProperty name="height" value="0.05" units="cm"/>
    </inkml:brush>
  </inkml:definitions>
  <inkml:trace contextRef="#ctx0" brushRef="#br0">3 97 22453,'-2'7'872,"4"0"152,8 0-440,20-7-256,7-5-104,19-9-64,0-5-15,12-4-81,1 2-16,-6 2-64,1 3-633</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674"/>
    </inkml:context>
    <inkml:brush xml:id="br0">
      <inkml:brushProperty name="width" value="0.05" units="cm"/>
      <inkml:brushProperty name="height" value="0.05" units="cm"/>
    </inkml:brush>
  </inkml:definitions>
  <inkml:trace contextRef="#ctx0" brushRef="#br0">379 1 21821,'-9'14'928,"-9"7"480,-6 18-1072,-9 6-72,-13 18-160,2 7-40,-6 11 0,0 5 88,10-4 56,5-8 72,16-13 33,8-10-81,15-16-56,10-6-56,10-9-104,10-6 16,17-16-552,10-10-561</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2.987"/>
    </inkml:context>
    <inkml:brush xml:id="br0">
      <inkml:brushProperty name="width" value="0.05" units="cm"/>
      <inkml:brushProperty name="height" value="0.05" units="cm"/>
    </inkml:brush>
  </inkml:definitions>
  <inkml:trace contextRef="#ctx0" brushRef="#br0">196 0 23757,'-33'60'358,"4"2"0,2 0 0,2 2 0,-27 117 0,47-162-335,-20 92 203,25-99 41,5-8 163,-4-5-373,1 1 0,0-1 0,-1 0-1,1 1 1,-1-1 0,1 0 0,-1 0 0,1 0 0,-1 0-1,0-1 1,2-1 0,158-176 570,-69 72-572,39-25 98,-20 22-1017,-100 96-589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0.127"/>
    </inkml:context>
    <inkml:brush xml:id="br0">
      <inkml:brushProperty name="width" value="0.025" units="cm"/>
      <inkml:brushProperty name="height" value="0.025" units="cm"/>
    </inkml:brush>
  </inkml:definitions>
  <inkml:trace contextRef="#ctx0" brushRef="#br0">22 35 11339,'0'0'19688,"-3"6"-19144,0 2-483,0 0 1,0-1-1,1 2 0,0-1 0,0 0 0,-1 17 0,3-23-63,0-1 0,0 1 0,0 0 0,0 0 0,0-1 0,1 1 0,-1 0 0,0-1 0,1 1 0,0 0 0,-1-1 0,1 1 0,0-1 0,0 1 0,0-1 0,0 1 0,0-1 0,2 2 0,-1-2-8,-1 0 1,1 0-1,0-1 0,0 1 1,0 0-1,0-1 0,0 0 1,0 1-1,0-1 0,0 0 1,0 0-1,0 0 0,0 0 1,0 0-1,0-1 0,0 1 1,0-1-1,0 1 0,0-1 1,3-1-1,2-1-104,0-1 0,0 0 0,0 0 0,0 0 0,-1-1 0,8-7 0,31-20 271,-45 31 340,-11-24 656,-31-27-1153,73 51-598,25 6-5449,0-4-4327,-27-1 103</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152"/>
    </inkml:context>
    <inkml:brush xml:id="br0">
      <inkml:brushProperty name="width" value="0.05" units="cm"/>
      <inkml:brushProperty name="height" value="0.05" units="cm"/>
    </inkml:brush>
  </inkml:definitions>
  <inkml:trace contextRef="#ctx0" brushRef="#br0">0 0 24045,'11'25'752,"1"1"-96,0-2-183,6 3-257,5-5-120,-1-4-40,3 0-328,-6-4 2920</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326"/>
    </inkml:context>
    <inkml:brush xml:id="br0">
      <inkml:brushProperty name="width" value="0.05" units="cm"/>
      <inkml:brushProperty name="height" value="0.05" units="cm"/>
    </inkml:brush>
  </inkml:definitions>
  <inkml:trace contextRef="#ctx0" brushRef="#br0">60 0 21557,'-8'32'792,"-5"1"184,3 4-472,-1 0-216,4-2-144,2-5-104,2-4 32,1-9-912</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3.680"/>
    </inkml:context>
    <inkml:brush xml:id="br0">
      <inkml:brushProperty name="width" value="0.05" units="cm"/>
      <inkml:brushProperty name="height" value="0.05" units="cm"/>
    </inkml:brush>
  </inkml:definitions>
  <inkml:trace contextRef="#ctx0" brushRef="#br0">176 25 23645,'16'-24'2517,"-15"23"-1419,0 3-493,0 0-589,0 0 1,-1 0-1,0 0 1,1 0-1,-1 0 1,0 0-1,0 0 1,0 0-1,0 0 1,0 0-1,0 0 1,-1 0-1,1 0 1,-2 3-1,-13 35 62,11-30-75,-93 197 161,21-48-36,74-156-96,7-2-7,13 0-3,1 0 1,-1-2-1,1 0 0,30-5 0,11-2 16,-34 7-91,-4 0-279,0-1 0,0-1 1,28-7-1,-22 1-1189</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4.207"/>
    </inkml:context>
    <inkml:brush xml:id="br0">
      <inkml:brushProperty name="width" value="0.05" units="cm"/>
      <inkml:brushProperty name="height" value="0.05" units="cm"/>
    </inkml:brush>
  </inkml:definitions>
  <inkml:trace contextRef="#ctx0" brushRef="#br0">162 4 16732,'3'-1'1470,"8"-1"1101,-2 9 2648,3 9-5110,-2 2 0,0-1 0,-1 1 0,-1 1 0,0 0 0,-1 0 0,-2 0 0,0 1-1,-1 0 1,-1 0 0,0 0 0,-2 0 0,0 0 0,-2 0 0,0 0 0,-1 1 0,-1-1 0,-1-1 0,0 1-1,-12 29 1,1-13-68,-2-1-1,-1-1 0,-2 0 0,-1-1 0,-2-1 0,-1-1 1,-34 34-1,15-29-1339</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55.730"/>
    </inkml:context>
    <inkml:brush xml:id="br0">
      <inkml:brushProperty name="width" value="0.05" units="cm"/>
      <inkml:brushProperty name="height" value="0.05" units="cm"/>
    </inkml:brush>
  </inkml:definitions>
  <inkml:trace contextRef="#ctx0" brushRef="#br0">2385 145 8842,'-19'-3'711,"-129"-15"4676,-230-60-1,330 65-4765,1 2-1,-56-6 1,71 14-481,0 2 0,0 1 1,0 1-1,-42 8 0,-43 16 115,2 6 0,-163 66 0,235-80-268,0 2-1,1 2 0,1 1 0,1 2 0,1 3 0,1 0 0,2 3 0,1 1 1,-59 67-1,29-17 42,5 2 0,3 4 1,-79 159-1,100-166 1,-39 122 0,61-156-29,3 0 0,2 0 0,2 1-1,-2 66 1,10-77-7,2 1 0,1-2 0,2 1-1,1 0 1,2-1 0,1-1-1,2 1 1,1-2 0,2 0-1,1 0 1,35 50 0,-25-46-5,2-1 0,0-2 0,3 0 0,1-3 0,1 0 0,1-2 1,2-2-1,76 44 0,-88-57-7,1-2 0,0-1 1,1-1-1,1-1 0,-1-1 1,2-2-1,-1 0 0,0-2 1,1-1-1,0-2 0,0 0 1,-1-2-1,31-4 0,-6-5 19,-1-2 0,0-2-1,-1-3 1,-1-1-1,75-41 1,223-153 58,-125 70-52,-170 112-17,130-83 30,-145 87-143,-2-1 0,57-58 0,-36 23-111,-2-3 0,43-73 1,77-146 157,-160 261 84,5-9 2,87-156 24,-76 131 16,27-77 0,-51 117 51,-1 1 1,0-1-1,-1 0 0,-1 0 1,2-27-1,-5 37-7,0 0 1,-1 0-1,0 0 0,0 0 1,0 0-1,-1 1 1,0-1-1,0 0 1,-1 1-1,0-1 0,0 1 1,0 0-1,-1 0 1,0 0-1,0 1 0,-6-6 1,-47-45-186,-3 3 0,-2 3 0,-110-68 0,67 55-1067</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08.221"/>
    </inkml:context>
    <inkml:brush xml:id="br0">
      <inkml:brushProperty name="width" value="0.05" units="cm"/>
      <inkml:brushProperty name="height" value="0.05" units="cm"/>
    </inkml:brush>
  </inkml:definitions>
  <inkml:trace contextRef="#ctx0" brushRef="#br0">961 115 7426,'-4'-8'564,"0"-1"0,-1 1 0,0 0 0,-1 1 0,0-1 1,0 1-1,-12-11 0,12 13-281,0 1-1,-1 0 1,0 0 0,0 0-1,0 1 1,0 0 0,0 1-1,-1-1 1,-13-1 0,4 1 117,0 2-1,-1 0 1,1 0 0,0 2-1,0 0 1,0 1 0,0 1 0,-21 6-1,-15 8 48,-61 27-1,73-27-447,-3 4 512,1 2-1,-49 34 1,74-45-414,1 2 0,0 0 0,1 1 0,0 1 0,1 0 0,-15 24 0,11-13 9,1 1-1,2 1 1,-20 46 0,27-48-88,0-1 0,2 1 1,1 1-1,1-1 0,1 1 0,2 0 1,0 0-1,2-1 0,2 1 0,6 45 1,0-34-22,2 0 0,1 0 0,2-1 0,1-1 0,3 0 0,36 61 0,-35-67 8,2-1 0,38 44 0,-49-64-5,1-1 0,0 0 0,0-1 0,1 0 0,0 0 1,0-1-1,1-1 0,0 0 0,0 0 0,18 4 0,59 13-11,33 11 26,-107-28-13,-1 0 0,0 1 0,0 0-1,0 1 1,-1 1 0,15 12 0,16 23 3,-34-32 0,1-1 1,0 0 0,0-1 0,25 16 0,-32-24-8,0 1 0,1-1 0,-1-1 1,0 1-1,1-1 0,0 0 0,-1 0 1,1 0-1,-1 0 0,1-1 1,0 0-1,0 0 0,-1 0 0,1-1 1,0 1-1,-1-1 0,1 0 1,-1 0-1,1-1 0,6-2 0,3-3-2,0-1-1,0 0 0,-1-1 0,23-20 0,47-51 56,-17 14 8,174-137 54,-206 174-96,-5 5-9,-1-1 1,-1-2-1,32-39 1,-5-15 197,-3-2 1,77-173 0,-118 233-54,0-1 0,-2 0 1,6-28-1,-12 44-107,-1 1 0,0 0 0,-1-1 0,0 1 0,0-1 1,0 1-1,-1 0 0,0-1 0,0 1 0,-1 0 0,0-1 0,0 1 0,-1 0 1,0 0-1,-4-7 0,-8-9 25,0 1 0,-2 0 0,0 2 0,-2-1 0,0 2 0,-1 1 0,0 0-1,-2 2 1,-42-26 0,47 34-33,0 1 0,0 1 0,-1 0 0,1 1 0,-1 1 0,0 1 0,0 0 0,-1 2-1,-31 0 1,-6 5 121,-101 21-1,109-15-603,0-2 0,0-2 0,-55-1 0,26-11-2472</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18.343"/>
    </inkml:context>
    <inkml:brush xml:id="br0">
      <inkml:brushProperty name="width" value="0.05" units="cm"/>
      <inkml:brushProperty name="height" value="0.05" units="cm"/>
    </inkml:brush>
  </inkml:definitions>
  <inkml:trace contextRef="#ctx0" brushRef="#br0">1892 82 10410,'-12'1'1963,"-39"6"-1061,25-2-237,0-2 0,-26 0 0,47-3-450,0-1-1,0 0 1,1 0 0,-1-1 0,1 1-1,-1-1 1,1 0 0,-1 0 0,1-1 0,0 1-1,0-1 1,0 0 0,1 0 0,-1 0-1,0-1 1,1 1 0,0-1 0,-4-6-1,4 6-150,0 0 0,0 0 0,0 1 0,-1-1 0,0 1 0,1-1 0,-1 1-1,-1 0 1,1 1 0,0-1 0,-1 1 0,1-1 0,-1 2 0,0-1 0,1 0 0,-1 1-1,-6-1 1,-11 1 11,1 2-1,0 1 1,-36 7-1,-15 2 99,32-9 230,-1-2 0,1-1 0,-63-11 0,82 10-347,0 0-1,0 1 0,0 2 1,-1 0-1,2 1 0,-1 1 1,0 0-1,0 2 0,1 1 0,0 0 1,0 2-1,-36 19 0,-45 31 12,70-38-9,0-2 1,-2-1 0,-57 22 0,85-38-48,-80 29 332,76-25-325,-1 0 0,1 0 0,1 0 0,-1 1 0,1 1 0,-13 11 0,-5 14-18,0 0 0,2 2 0,2 0 0,1 2 0,-21 49 0,5 6-30,4 1-1,-23 103 1,25-60 7,5 0 1,6 2-1,-3 180 0,21-265 28,0-5-4,5 75 0,-1-114-2,0 1-1,0-1 1,1 0-1,1 0 0,-1 0 1,1-1-1,0 1 1,1-1-1,0 0 1,0 0-1,1-1 1,9 11-1,-5-6 17,0 0 0,-1 1 0,8 14 0,-1 3-1,-8-12-14,2 0 0,19 26 0,-25-37-10,0-1-1,1-1 1,0 1-1,0-1 1,0 0 0,0 0-1,1 0 1,0-1 0,0 1-1,0-1 1,11 3-1,58 11-42,-60-14 60,-1-1 0,0 2-1,1 0 1,-1 0 0,0 1 0,-1 1 0,20 11 0,7 11 23,-18-13-14,43 24 0,-56-35-26,1 0 0,-1-1 1,1 0-1,0 0 0,0-1 1,0-1-1,0 1 0,14-1 0,37-6-1,-49 3 17,1 1 1,0 0 0,-1 1 0,1 0 0,0 1 0,22 4-1,63 27 4,-61-18-2,56 12-1,-80-24-10,1 0 0,-1 0 0,0-1 0,1-1-1,-1-1 1,1 0 0,-1 0 0,17-5-1,3-4-4,-1-1 0,40-21-1,-44 19 3,-1 1 0,2 1 0,51-12 0,-47 18 21,1 3 0,1 1 0,65 6 0,-40-1-4,-52-4-10,0 0 1,0 0 0,0-1-1,1 0 1,-2 0-1,1-1 1,0 0 0,0 0-1,0-1 1,-1 0-1,0 0 1,1-1 0,-1 0-1,0 0 1,-1-1-1,1 0 1,-1 0 0,0 0-1,10-12 1,72-87-2,-6 6 20,-56 71 0,-15 17-15,-1-1-1,0 0 1,-1-1-1,0 0 1,0 0-1,9-21 1,5-21 15,27-105-1,-1-61 48,-40 161-30,3-76-1,-1-2-22,-7 104-13,14-138-8,-16 142 20,-2-1-1,-1 1 1,-10-54-1,7 69 26,0-1 0,-1 0 0,-1 1 0,-1 0 0,0 0 0,-13-18 0,-61-75 582,42 59-379,-8-14 99,-43-53-66,71 94-243,0 1 0,-2 1 1,-28-21-1,21 22-76,0 1 0,0 2 0,-2 1 0,-47-16 0,21 8-1088</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8:49.628"/>
    </inkml:context>
    <inkml:brush xml:id="br0">
      <inkml:brushProperty name="width" value="0.05" units="cm"/>
      <inkml:brushProperty name="height" value="0.05" units="cm"/>
    </inkml:brush>
  </inkml:definitions>
  <inkml:trace contextRef="#ctx0" brushRef="#br0">1541 112 3641,'-13'0'550,"1"0"1,0-1-1,-23-4 1,30 3 165,0 1 1,0-1-1,1 0 1,-1-1-1,1 1 1,0-1-1,0 1 0,0-1 1,0-1-1,0 1 1,1 0-1,-6-7 1,4 4-342,0 0 1,0 1-1,-1 0 1,0 0-1,0 0 1,0 1-1,0 0 1,-1 0-1,0 1 1,0 0-1,0 0 1,0 0-1,0 1 1,-10-2-1,4 2-203,1 1-1,-1 1 0,0 0 0,0 0 0,1 2 0,-1-1 0,-23 7 0,-26 9 220,1 2-1,1 3 0,-72 36 1,97-39-397,1 1 0,1 1 0,1 2 0,1 2 0,1 0 0,-42 48 0,19-9 66,4 2 0,2 3-1,-44 86 1,54-88-39,-8 13 16,-64 161 0,65-109-38,-31 166 1,57-200 10,4 1 0,-1 147 0,15-212 10,2-1-1,1 0 1,1-1 0,2 1-1,1-1 1,17 44 0,-16-56-14,1 0 0,0 0 1,2-1-1,0-1 1,2 0-1,0-1 1,0 0-1,2-1 0,0 0 1,29 22-1,39 25 3,-15-13 17,105 100 1,-112-85-17,-19-19-9,2-2-1,61 48 0,-90-81-6,1 0 0,0-1 0,0-1 0,1-1 0,0 0 0,0-1 0,1-1 0,0 0 0,0-1 0,0-2 0,36 4 1,-31-7 3,-1-1 1,1-1-1,-1-1 1,0-1 0,0-1-1,0-1 1,-1-1 0,25-11-1,22-14 37,71-47 0,-23 13-2,119-39 29,-120 56-41,-90 38-19,-1-1 0,0-1 0,-1 0 0,-1-2 0,0-1 0,-1-1 0,-1-1 0,-1 0 0,0-2 0,-1 0 0,-1-1 0,-1 0 0,-1-2 1,18-36-1,-7 2 17,-2-1 0,16-65 0,23-127 61,-52 205-67,48-267 93,-54 264 25,-2 0 0,-2 0 0,-2-1 1,-12-74-1,-50-165 453,27 135-391,26 110-146,-34-136 190,36 153-98,-2 0 1,0 0-1,-2 0 1,-23-36 0,27 50-30,-1 1 1,-1 0-1,0 0 1,0 1 0,-1 0-1,0 0 1,-1 2-1,-17-12 1,10 10-11,-1 0 0,1 2 1,-2 0-1,1 1 0,-22-4 0,-22 0 32,-1 3-1,-116 1 1,136 6-131,-172-14-549,156 9-605,-2 2-795</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18.202"/>
    </inkml:context>
    <inkml:brush xml:id="br0">
      <inkml:brushProperty name="width" value="0.05" units="cm"/>
      <inkml:brushProperty name="height" value="0.05" units="cm"/>
    </inkml:brush>
  </inkml:definitions>
  <inkml:trace contextRef="#ctx0" brushRef="#br0">553 318 17636,'-66'100'1320,"-90"188"0,27-46-242,99-190-861,1 1 1,3 1-1,3 2 0,1 0 1,4 1-1,-16 80 1,25-76-217,2 0 0,4 1 0,5 92 1,6-71-11,3 0 0,23 85 0,-27-138 3,2 0-1,21 45 1,-26-66-2,0 0 0,1-1 0,0 1 0,0-1 0,1-1 0,0 1 0,0-1 0,1 0 0,0 0 0,0-1 0,0 0 0,13 8 1,-13-11 1,1-1 1,-1 1 0,0-1-1,1 0 1,0-1 0,-1 0-1,1 0 1,0 0 0,0-1 0,-1 0-1,1-1 1,11-2 0,11-3 4,53-18 1,-71 20-1,3-1 1,193-60 19,-149 50-9,97-12 1,-81 21-8,-1 4 0,106 10 1,153 34 18,-15-2-6,-188-32-16,175-11 0,125-45-21,-248 22 20,1 7 0,0 8 1,195 14-1,-167 13 17,125 7 1,2-25-9,238-74-8,-73 5-8,105 47 43,-306 18-16,-213 2-12,123-21 1,-165 16-11,0-2-1,-1-3 1,0-1 0,51-25-1,190-130 64,-102 54 60,-171 108-108,237-148 63,-218 132-70,-1-1-1,-1-2 1,-2-1 0,-1-2 0,30-39 0,-33 33 16,-1-1-1,20-42 0,-34 58 20,-1 0-1,-1-1 0,0 0 1,-2 0-1,6-38 1,-11 54 39,0 1 1,-1-1-1,0 0 0,0 1 1,0-1-1,0 1 1,-1-1-1,0 1 1,0-1-1,-1 1 0,0 0 1,1-1-1,-2 1 1,1 0-1,-1 0 1,1 0-1,-1 1 1,-1-1-1,1 1 0,-1 0 1,1-1-1,-6-3 1,-3-1-26,0-1 1,1-1 0,1 0-1,0 0 1,0-1 0,1-1-1,1 1 1,-9-17 0,2-7-69,1 0 1,3-1-1,0 0 0,-4-40 1,13 68 12,-1-9 2,0 0 0,-1 1 0,-10-26 0,12 39 0,0-1 1,0 1-1,0 0 0,-1 0 1,0 0-1,0 0 0,0 0 0,0 1 1,0-1-1,0 1 0,-1 0 1,0 0-1,0 0 0,0 1 1,0-1-1,0 1 0,0 0 1,-7-2-1,-20-4 31,-60-8 1,61 13-7,0-2 0,-44-14 0,-50-29-106,-48-15-191,73 39-157,-1 5 1,0 3 0,-111-2-1,-307 16-12,154 5 520,-246-41-25,-158 1-25,-37 86-75,-154 2 101,629-60-21,-95 2 15,332 10-23,0 5 0,-142 30 1,-147 77 179,243-68-42,-168 33-1,288-76-179,-80 11 127,88-14-199,0-1 1,0 0 0,0-1 0,1 0-1,-1-1 1,0 0 0,-11-4-1,-28-17-646</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682"/>
    </inkml:context>
    <inkml:brush xml:id="br0">
      <inkml:brushProperty name="width" value="0.05" units="cm"/>
      <inkml:brushProperty name="height" value="0.05" units="cm"/>
    </inkml:brush>
  </inkml:definitions>
  <inkml:trace contextRef="#ctx0" brushRef="#br0">100 111 11218,'0'0'6371,"-13"8"-3281,6-3-3027,4-2-34,0-1 0,0 0 0,0 1 1,0 0-1,0 0 0,1 0 0,-1 0 0,1 0 0,0 0 0,-1 1 0,2-1 0,-1 1 0,0-1 0,-2 8 0,-8 32 95,2 0-1,-6 59 1,14-85-120,2 1 0,0-1-1,1 0 1,0 1-1,2-1 1,0 0 0,1 0-1,11 32 1,-14-45 0,1-1-1,-1 1 1,1-1-1,0 1 1,0-1 0,0 1-1,0-1 1,1 0 0,-1 0-1,1 0 1,0 0 0,0-1-1,0 1 1,0-1-1,5 3 1,-5-4 7,1 0 1,-1 0-1,0 0 0,0-1 1,0 0-1,1 0 0,-1 0 0,0 0 1,0 0-1,0 0 0,1-1 1,-1 0-1,0 0 0,0 0 1,0 0-1,0 0 0,0 0 0,0-1 1,5-3-1,9-6 143,1-1 1,-1-1-1,-1-1 1,0-1-1,-1 0 1,-1-1-1,-1 0 1,20-30-1,-7 3 341,-1-1 0,28-71 0,-20 12-24,-15 41-374,-18 62-98,0 0-1,0 0 0,0 0 0,0 0 1,0 0-1,0 0 0,0 0 0,0 0 1,1 0-1,-1 0 0,0 0 0,0 0 0,0 0 1,0 0-1,0 0 0,0 0 0,0 0 1,0 0-1,0 0 0,1 0 0,-1 0 1,0 0-1,0 0 0,0 0 0,0 0 0,0 0 1,0 0-1,0 0 0,0 0 0,0 0 1,1 0-1,-1 0 0,0 0 0,0 0 1,0 0-1,0 0 0,0 0 0,0 1 1,0-1-1,0 0 0,0 0 0,0 0 0,0 0 1,0 0-1,0 0 0,0 0 0,0 0 1,0 0-1,0 0 0,0 1 0,0-1 1,0 0-1,0 0 0,0 0 0,0 0 1,0 0-1,0 0 0,0 0 0,0 0 0,0 1 1,0-1-1,0 0 0,0 0 0,0 0 1,0 0-1,0 0 0,0 0 0,3 12-47,0 34-65,-2 76 0,-1 5 139,1-106-18,1 0-1,1 0 0,12 39 1,-14-55-3,1 1 0,0-1 0,1 0 0,-1 0 0,1 0 0,0-1 0,0 1 1,0-1-1,1 1 0,5 4 0,-7-7 4,0-1 1,0 1-1,1-1 1,-1 1-1,0-1 1,1 0-1,-1 0 1,1 0-1,0 0 1,-1-1-1,1 1 1,-1-1-1,1 1 1,0-1 0,0 0-1,-1 0 1,1 0-1,0-1 1,-1 1-1,1 0 1,0-1-1,-1 0 1,4-1-1,2-2 62,-1 1 0,0-1 1,0-1-1,0 0 0,-1 0 0,1 0 0,-1 0 0,0-1 1,-1 0-1,0-1 0,0 1 0,0-1 0,-1 0 0,7-13 1,1-5 295,-1-1 1,15-54 0,-19 55-274,-1-1 1,-2 0 0,0 0 0,-2 0 0,0 0 0,-3-31 0,0 53-64,0 0-1,0 0 1,0-1 0,0 1-1,-1 1 1,0-1 0,0 0-1,0 0 1,-4-5 0,0 0 42,6 7 88,1-8-87,0 2-177,5 24 15,0 4 87,-1 0-1,3 31 0,-8-46 5,1 1-1,0-1 0,0 0 1,0 0-1,1 0 1,-1 0-1,1 0 0,0 0 1,1 0-1,-1-1 0,1 1 1,0-1-1,0 1 0,0-1 1,1 0-1,0-1 0,7 7 1,-8-7 1,1-1 0,0 0 0,0 0 0,0 0 0,1-1 0,-1 1 0,0-1 0,1 0 0,-1 0 0,0-1 1,1 1-1,-1-1 0,1 0 0,-1 0 0,1 0 0,-1-1 0,1 0 0,-1 0 0,1 0 0,-1 0 0,5-3 0,-3 1 4,0 0 0,0 0-1,0-1 1,-1 0-1,0 0 1,0-1-1,0 1 1,0-1 0,0 0-1,-1-1 1,0 1-1,0-1 1,-1 0-1,0 0 1,5-9 0,2-10 26,-1 1 0,9-42 1,-16 56-35,0 4-6,-1-1 0,0 1-1,0-1 1,0 0 0,-2-10 0,1 16-25,-2 5-56,-2 7 66,0 0 1,1-1 0,1 1-1,0 0 1,0 0 0,0 18-1,-1 1 6,-3 15 6,1 2 0,3-1-1,5 61 1,-2-98 14,1 0-1,0 0 1,0 0 0,1 0-1,0 0 1,6 10 0,-8-17-2,-1 0 0,1-1 0,0 1 1,0-1-1,0 1 0,0-1 0,0 1 0,0-1 1,0 0-1,1 1 0,-1-1 0,1 0 0,-1 0 0,1 0 1,-1 0-1,1 0 0,-1 0 0,1-1 0,0 1 1,-1 0-1,1-1 0,0 1 0,0-1 0,-1 0 1,1 1-1,0-1 0,0 0 0,0 0 0,-1 0 1,1-1-1,0 1 0,0 0 0,0-1 0,-1 1 0,1-1 1,0 1-1,-1-1 0,1 0 0,3-2 0,5-4 13,0 0 0,-1-1 0,1 0-1,-1-1 1,-1 0 0,13-18 0,40-66 47,-42 60-48,-2-1 1,-1 0 0,-1-2-1,-2 1 1,14-63 0,-23 69-23,-4 27-14,-5 7-98,-2 6 96,1 1-1,0 0 0,1-1 0,1 2 0,0-1 0,-4 19 0,1 2 8,-3 50 0,9-75 17,1-1 0,-1 1 0,2 0 0,-1 0-1,1-1 1,0 1 0,1-1 0,3 11 0,-3-15 0,-1 1 0,1-1 1,0 0-1,0 0 1,0 0-1,1 0 0,-1 0 1,1 0-1,0-1 0,-1 1 1,1-1-1,0 0 1,1 0-1,-1 0 0,0 0 1,0-1-1,1 1 0,6 1 1,3 1 1,0-2 1,1 1-1,-1-2 1,1 0 0,-1 0-1,1-1 1,-1-1-1,0-1 1,1 1-1,-1-2 1,0 0 0,0-1-1,24-10 1,-33 13-105,-1 0 1,0 0-1,0-1 1,1 0 0,-1 1-1,0-1 1,-1 0-1,1 0 1,0-1 0,0 1-1,-1-1 1,0 1-1,1-1 1,-1 0-1,0 0 1,0 0 0,-1 0-1,1 0 1,2-6-1,2-19-3569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6.124"/>
    </inkml:context>
    <inkml:brush xml:id="br0">
      <inkml:brushProperty name="width" value="0.025" units="cm"/>
      <inkml:brushProperty name="height" value="0.025" units="cm"/>
    </inkml:brush>
  </inkml:definitions>
  <inkml:trace contextRef="#ctx0" brushRef="#br0">0 58 15439,'0'0'4548,"83"0"-3139,-35-8-288,5-1-480,4 2-513,-3 0-160,-2 1-1441,-9 1-1282,-9-2-1377,-4-2-801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0.656"/>
    </inkml:context>
    <inkml:brush xml:id="br0">
      <inkml:brushProperty name="width" value="0.025" units="cm"/>
      <inkml:brushProperty name="height" value="0.025" units="cm"/>
    </inkml:brush>
  </inkml:definitions>
  <inkml:trace contextRef="#ctx0" brushRef="#br0">88 33 6983,'0'0'19100,"-6"11"-18496,2-6-554,2-1-34,-1-1 1,1 1 0,0-1 0,0 1 0,0 0 0,0 0 0,1 0 0,0 0 0,-1 0 0,2 0 0,-1 0 0,0 1 0,1-1 0,0 0 0,0 0 0,0 1 0,0-1-1,1 0 1,-1 0 0,3 8 0,25 34 271,-18-33-665,-2 1-1,14 28 0,-20-37 428,0 0-1,-1 0 1,0 0 0,0 0 0,0 0-1,0 0 1,-1 0 0,0 0-1,0 0 1,0 0 0,-1 0-1,1 1 1,-3 6 0,1-9 100,1 0 0,-1 0 1,1 0-1,-1 0 0,0 0 1,0-1-1,0 1 0,0-1 1,0 1-1,-1-1 0,1 0 0,-1 0 1,0 0-1,1 0 0,-1-1 1,0 1-1,0-1 0,0 1 1,0-1-1,-6 1 0,7-1-61,-1 0 0,1-1 0,0 0 0,0 1 0,-1-1 0,1 0 0,0 0 0,0 0-1,-1 0 1,1 0 0,0-1 0,0 1 0,-1-1 0,1 1 0,0-1 0,0 0 0,0 0 0,0 0 0,0 0 0,0 0 0,0-1 0,0 1-1,0 0 1,1-1 0,-1 0 0,0 1 0,1-1 0,-1 0 0,-1-3 0,1 1-93,0 0 0,0 0 1,0-1-1,0 1 0,1 0 0,0-1 0,0 1 0,0-1 1,1 1-1,-1-1 0,1 1 0,0-1 0,0 0 1,1 1-1,-1-1 0,1 1 0,0-1 0,0 1 0,1-1 1,-1 1-1,1 0 0,0 0 0,0 0 0,0 0 1,6-7-1,4-3-25,1 1 0,1 0 0,0 1 1,1 0-1,19-11 0,-15 10 8,-1 0-1,19-19 1,-33 28 33,1 0 1,-1-1-1,0 1 1,-1-1-1,1 0 0,-1 0 1,0 0-1,0 0 1,-1 0-1,1-1 1,-1 0-1,0 1 1,-1-1-1,2-10 1,-3 16-11,0-1 0,0 1 1,-1-1-1,1 1 1,0 0-1,-1-1 1,1 1-1,0-1 0,-1 1 1,1 0-1,-1 0 1,1-1-1,-1 1 0,1 0 1,-1 0-1,1-1 1,0 1-1,-1 0 1,1 0-1,-1 0 0,0 0 1,1 0-1,-1 0 1,1 0-1,-1 0 1,1 0-1,-1 0 0,1 0 1,-1 0-1,1 0 1,-1 0-1,1 0 1,-1 1-1,1-1 0,0 0 1,-1 0-1,1 1 1,-1-1-1,1 0 1,-1 0-1,1 1 0,0-1 1,-1 1-1,-22 13 41,16-8-43,1 1 0,0 0 0,1 0 0,0 1 0,0-1 0,1 1 0,0 0 0,0 1 0,0-1 0,1 1 0,1-1 0,0 1 0,0 0 0,0 0 0,1 0 0,0 0 0,1 0 0,1 12 0,0-20-173,-1 0 0,1 1 1,0-1-1,0 1 0,-1-1 0,1 0 1,0 0-1,0 0 0,1 1 0,-1-1 0,0 0 1,0 0-1,0-1 0,1 1 0,-1 0 0,0 0 1,1-1-1,-1 1 0,1 0 0,-1-1 1,1 1-1,-1-1 0,1 0 0,-1 0 0,1 0 1,0 1-1,-1-1 0,1-1 0,1 1 0,3 0-1432,0 0 0,1-1-1,-1 1 1,0-2 0,0 1-1,8-3 1,15-10-13876</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5.852"/>
    </inkml:context>
    <inkml:brush xml:id="br0">
      <inkml:brushProperty name="width" value="0.05" units="cm"/>
      <inkml:brushProperty name="height" value="0.05" units="cm"/>
    </inkml:brush>
  </inkml:definitions>
  <inkml:trace contextRef="#ctx0" brushRef="#br0">1 1 21397,'0'0'3160</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419"/>
    </inkml:context>
    <inkml:brush xml:id="br0">
      <inkml:brushProperty name="width" value="0.05" units="cm"/>
      <inkml:brushProperty name="height" value="0.05" units="cm"/>
    </inkml:brush>
  </inkml:definitions>
  <inkml:trace contextRef="#ctx0" brushRef="#br0">141 1 27446,'0'0'385,"0"0"-254,0 3-127,0-1 0,-1 1 1,1-1-1,-1 1 0,1-1 0,-1 1 0,0-1 1,0 1-1,0-1 0,-2 3 0,-3 7-6,-24 87 191,-32 189 1,49-237 8,10-41-172,0 0-1,1 1 0,0-1 1,-1 18-1,3-26-25,0-1 0,0 0 0,0 1 0,0-1 0,-1 0 0,1 1-1,0-1 1,-1 0 0,1 0 0,-1 1 0,1-1 0,-1 0 0,-1 2 0,1-1-122</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697"/>
    </inkml:context>
    <inkml:brush xml:id="br0">
      <inkml:brushProperty name="width" value="0.05" units="cm"/>
      <inkml:brushProperty name="height" value="0.05" units="cm"/>
    </inkml:brush>
  </inkml:definitions>
  <inkml:trace contextRef="#ctx0" brushRef="#br0">39 1 16131,'0'0'8170,"0"5"-7104,0 45-1001,1 19 754,-16 134 0,-9-34-654,23-166-1169</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17.994"/>
    </inkml:context>
    <inkml:brush xml:id="br0">
      <inkml:brushProperty name="width" value="0.05" units="cm"/>
      <inkml:brushProperty name="height" value="0.05" units="cm"/>
    </inkml:brush>
  </inkml:definitions>
  <inkml:trace contextRef="#ctx0" brushRef="#br0">0 123 22709,'0'0'3553,"25"-14"-3121,-4 7-168,19-5-160,7-1 8,9 1-56,6 0-24,-6 5-8,0 2-16,-11-1 8,-3 3 8,-12-2 0,0-1 24,-9-1 72,-7 2-360,-12-4 208</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0.766"/>
    </inkml:context>
    <inkml:brush xml:id="br0">
      <inkml:brushProperty name="width" value="0.05" units="cm"/>
      <inkml:brushProperty name="height" value="0.05" units="cm"/>
    </inkml:brush>
  </inkml:definitions>
  <inkml:trace contextRef="#ctx0" brushRef="#br0">313 63 16876,'25'-59'5577,"-25"59"-5524,0 0 0,0 0-1,0 0 1,0 0 0,0-1 0,0 1 0,0 0 0,0 0 0,0 0 0,0 0 0,0 0-1,0-1 1,0 1 0,0 0 0,0 0 0,0 0 0,0 0 0,0 0 0,0 0 0,-1 0-1,1-1 1,0 1 0,0 0 0,0 0 0,0 0 0,0 0 0,0 0 0,0 0 0,-1 0-1,1 0 1,0 0 0,0 0 0,0 0 0,0 0 0,0-1 0,-1 1 0,1 0 0,0 0-1,0 0 1,0 0 0,0 0 0,0 0 0,-1 0 0,1 1 0,0-1 0,0 0-1,0 0 1,0 0 0,0 0 0,-1 0 0,1 0 0,0 0 0,0 0 0,0 0 0,0 0-1,0 0 1,0 0 0,0 1 0,-1-1 0,1 0 0,-9 4-120,2 2 176,1 1 0,0 0 0,0 0 0,1 0 0,-8 12 0,-5 9 176,-94 131 708,91-125-974,1 1 0,-26 69 0,31-62-2,2 0 1,-13 77 0,22-89-10,1 0 0,2 0 1,1 0-1,8 60 0,-1-35 16,4 0-1,1 0 0,27 71 1,-37-120-251,1 0 1,0 0-1,0 0 1,0-1 0,1 1-1,0-1 1,6 7 0,8 2-1595</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549"/>
    </inkml:context>
    <inkml:brush xml:id="br0">
      <inkml:brushProperty name="width" value="0.05" units="cm"/>
      <inkml:brushProperty name="height" value="0.05" units="cm"/>
    </inkml:brush>
  </inkml:definitions>
  <inkml:trace contextRef="#ctx0" brushRef="#br0">209 1 20700,'0'0'2632,"2"6"-1499,-1-1-998,0 0 0,0 1-1,-1-1 1,1 1 0,-1 0-1,0-1 1,-1 1 0,0-1-1,1 1 1,-2-1 0,-2 9 0,-5 14 294,-13 25 1,15-36-300,7-17-129,-152 320 952,147-311-879,3-7-35,1 0 0,0 1-1,-1-1 1,1 0 0,0 0-1,0 1 1,0-1 0,1 0-1,-2 5 1,10-8 94,19-2-88,43-13 0,-47 9-31,0 2 1,0 1-1,0 0 0,27 1 1,-36 3-15,0 0 0,-1 1 1,1 1-1,0 1 0,0 0 1,-1 0-1,0 1 0,21 10 0,-33-13-114,0-1 0,0 1 0,1 0 0,-1-1-1,0 0 1,0 1 0,0-1 0,1 0 0,-1 1-1,0-1 1,0 0 0,1 0 0,1 0-1,3-6-1640</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1.953"/>
    </inkml:context>
    <inkml:brush xml:id="br0">
      <inkml:brushProperty name="width" value="0.05" units="cm"/>
      <inkml:brushProperty name="height" value="0.05" units="cm"/>
    </inkml:brush>
  </inkml:definitions>
  <inkml:trace contextRef="#ctx0" brushRef="#br0">68 32 21269,'16'-29'4330,"-16"28"-3617,1 0-138,10 10-586,-5-3 14,-2-4-2,-1 2-1,1-1 1,-1 0-1,0 1 1,0-1 0,-1 1-1,1 0 1,-1 0 0,1 0-1,-1 0 1,0 0-1,2 9 1,5 35 88,-3 1-1,1 55 1,-2-35 57,-4-47-128,10 183 493,-11-164-353,-2-1 0,-2 1 0,-9 41-1,11-69-137,-2-1-1,0 1 1,-1-1-1,0 0 1,0-1-1,-10 15 1,10-18-129,0-2 0,0 1 0,-1-1 0,0 0 0,0 0 0,0 0 0,-1-1 1,1 0-1,-1 0 0,-13 6 0,-21 3-1660</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555"/>
    </inkml:context>
    <inkml:brush xml:id="br0">
      <inkml:brushProperty name="width" value="0.05" units="cm"/>
      <inkml:brushProperty name="height" value="0.05" units="cm"/>
    </inkml:brush>
  </inkml:definitions>
  <inkml:trace contextRef="#ctx0" brushRef="#br0">0 9 24157,'0'0'912,"2"0"161,24 2-113,1-4-504,9-1-160,12-1-136,-3 2-88,6 2-56,-7 0-8,0 4 16,-2-1-8,-6-3-88,1 0-320,-18-3-1352</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5.772"/>
    </inkml:context>
    <inkml:brush xml:id="br0">
      <inkml:brushProperty name="width" value="0.05" units="cm"/>
      <inkml:brushProperty name="height" value="0.05" units="cm"/>
    </inkml:brush>
  </inkml:definitions>
  <inkml:trace contextRef="#ctx0" brushRef="#br0">0 66 22133,'0'0'1184,"14"-2"496,14-7-759,7-5-145,9-2-288,4 2-176,2 5-264,-2 8-24,-6 1 40,-6 7-96,-9 7-1368,-8 7-2449</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7.331"/>
    </inkml:context>
    <inkml:brush xml:id="br0">
      <inkml:brushProperty name="width" value="0.05" units="cm"/>
      <inkml:brushProperty name="height" value="0.05" units="cm"/>
    </inkml:brush>
  </inkml:definitions>
  <inkml:trace contextRef="#ctx0" brushRef="#br0">8 30 16780,'-2'-1'7409,"-3"0"-5173,5 1-2235,0 0 0,0 0-1,0 0 1,1 0-1,-1 0 1,0 0-1,0 0 1,0 0 0,0 0-1,0 0 1,0 0-1,1 0 1,-1-1-1,0 1 1,0 0-1,0 0 1,0 0 0,0 0-1,0 0 1,1 0-1,-1 0 1,0 0-1,0 0 1,0 0 0,0-1-1,0 1 1,0 0-1,0 0 1,0 0-1,0 0 1,0 0-1,0 0 1,0-1 0,1 1-1,-1 0 1,0 0-1,0 0 1,0 0-1,0 0 1,0-1 0,0 1-1,0 0 1,0 0-1,0 0 1,0 0-1,-1 0 1,1 0-1,0-1 1,0 1 0,0 0-1,0 0 1,0 0-1,0 0 1,0 0-1,0 0 1,0-1 0,0 1-1,0 0 1,-1 0-1,1 0 1,0 0-1,0 0 1,0 0-1,0 0 1,0 0 0,0 0-1,0 0 1,-1 0-1,13-5 13,0 2 0,0 0 0,0 0 0,1 1 0,13 0 0,69-1 35,-77 3-41,0 1 0,0 0 1,0 2-1,0 0 0,30 10 0,-42-11-7,0 1-1,0 0 0,0 0 0,0 0 0,-1 0 0,1 1 1,-1 0-1,7 7 0,-10-8-3,1 0 0,-1 0 0,1 1 0,-1-1 0,0 1 0,0-1 0,0 1 0,-1 0 0,1 0 0,-1 0 0,0 0 0,0 0 0,-1 0 0,1 7 0,-1-7 11,0 1-1,-1 0 1,0 0 0,0 0 0,0-1 0,0 1 0,-1 0-1,0-1 1,0 1 0,0-1 0,0 0 0,-1 0 0,0 0-1,0 0 1,0 0 0,-4 3 0,-8 9 122,-2-2-1,-23 18 1,20-17 13,10-7-68,-101 85 313,100-83-384,1 1-1,0 1 0,0-1 1,1 2-1,1-1 0,0 1 1,-8 19-1,15-30-98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1.622"/>
    </inkml:context>
    <inkml:brush xml:id="br0">
      <inkml:brushProperty name="width" value="0.025" units="cm"/>
      <inkml:brushProperty name="height" value="0.025" units="cm"/>
    </inkml:brush>
  </inkml:definitions>
  <inkml:trace contextRef="#ctx0" brushRef="#br0">140 9 15855,'0'0'7762,"-10"0"-5856,4 1-1821,1-1 1,0 0 0,0 1-1,0 0 1,0 0 0,0 1-1,0-1 1,0 1 0,1 0-1,-1 1 1,1-1 0,-1 1-1,1 0 1,0 0 0,0 0-1,0 0 1,0 1 0,0 0-1,1-1 1,0 1 0,-4 7-1,4-7-76,1 0 1,0 1-1,0 0 0,0-1 0,0 1 1,1 0-1,0 0 0,0 0 0,0 0 0,0 10 1,1-15-8,1 1 0,0 0 0,-1-1 0,1 1 0,0-1 1,0 1-1,-1-1 0,1 1 0,0-1 0,0 1 0,0-1 0,0 0 1,0 0-1,-1 1 0,1-1 0,0 0 0,0 0 0,0 0 0,0 0 1,0 0-1,0 0 0,0 0 0,0 0 0,-1 0 0,1-1 0,0 1 0,1-1 1,29-4-245,-10-5-750,-17 8 728,0 0 0,0 0 0,0 0 0,1 1 0,-1 0 0,0-1 0,1 1 0,6 0 0,-11 1 253,1 1 0,0-1 1,0 1-1,-1-1 0,1 1 0,0-1 1,-1 1-1,1-1 0,0 1 1,-1-1-1,1 1 0,-1 0 1,1-1-1,-1 1 0,0 0 1,1 0-1,-1-1 0,0 1 0,1 0 1,-1 0-1,0 0 0,0 0 1,0-1-1,1 1 0,-1 0 1,0 0-1,0 0 0,0 0 1,-1 0-1,1 35 7,0-27 24,0 18 376,-5 111 454,4-124-350,-2 0-1,1-1 1,-2 0-1,1 0 1,-2 0 0,0 0-1,-13 23 1,18-35-462,-1 0 0,1 0 1,-1 0-1,1 0 0,-1 0 1,0 0-1,0 0 1,0 0-1,1 0 0,-1 0 1,0 0-1,0 0 0,0-1 1,0 1-1,0 0 0,-1-1 1,1 1-1,0-1 0,0 1 1,0-1-1,0 1 1,-1-1-1,1 0 0,0 0 1,0 0-1,-2 0 0,1 0 42,0-1 0,0 0-1,0 0 1,1 0 0,-1 0 0,1 0-1,-1 0 1,1 0 0,-1 0 0,1-1-1,-1 1 1,1 0 0,0-1-1,0 0 1,-1-1 0,-5-9 310,0 0-1,2-1 1,-8-19 0,13 32-390,-2-7-11,0 1 0,0 0-1,0-1 1,1 1 0,-1-1 0,2 0-1,-1 1 1,1-1 0,0 0 0,0 1-1,3-11 1,-2 12-12,1 0-1,0 0 1,1 0 0,-1 0-1,1 1 1,0-1-1,0 1 1,1 0 0,-1 0-1,1 0 1,0 1-1,0-1 1,0 1 0,8-5-1,69-42-1834,-61 41 1381,-1-2 0,-1 0 0,0-1 1,-1-1-1,0-1 0,-1 0 0,0-1 0,19-25 0,-33 38 593,-1 0 0,0 0 0,0 0-1,1-1 1,-1 1 0,-1 0 0,1 0-1,0-1 1,-1 1 0,1-5 0,-1 6-37,1 0 1,-1 1-1,-1-1 1,1 0-1,0 0 1,0 1-1,0-1 1,0 0-1,0 1 1,-1-1-1,1 0 0,0 1 1,-1-1-1,1 0 1,0 1-1,-1-1 1,1 0-1,-1 1 1,1-1-1,-1 1 1,1-1-1,-1 1 1,-1-1-1,1 0-21,-1 1-1,0 0 0,1 0 0,-1 0 0,0 0 0,1 0 0,-1 0 0,0 0 0,1 0 0,-1 1 0,0-1 0,1 1 1,-1-1-1,0 1 0,1-1 0,-1 1 0,1 0 0,-1 0 0,1 0 0,0 0 0,-1 0 0,1 0 0,0 0 1,0 1-1,0-1 0,0 0 0,0 1 0,-2 1 0,-2 4 54,0 0 0,0 0 0,1 0 0,0 1 0,0-1 1,1 1-1,0 0 0,0 0 0,1 0 0,0 1 0,0-1 0,1 0 0,0 1 0,0-1 1,2 18-1,-1-25-117,1 0 1,0 0-1,-1 0 1,1 1-1,0-1 1,0 0-1,-1 0 1,1 0-1,0 0 1,0 0-1,0-1 1,1 1-1,-1 0 1,0 0-1,0-1 1,0 1-1,0 0 1,1-1-1,-1 1 0,0-1 1,1 0-1,-1 1 1,0-1-1,1 0 1,-1 0-1,0 0 1,1 0-1,-1 0 1,0 0-1,2-1 1,44-8-1378,-38 6 637,-1-1 1,0-1-1,0 1 0,0-1 0,7-7 0,35-34-7543,-17 10-690</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019"/>
    </inkml:context>
    <inkml:brush xml:id="br0">
      <inkml:brushProperty name="width" value="0.05" units="cm"/>
      <inkml:brushProperty name="height" value="0.05" units="cm"/>
    </inkml:brush>
  </inkml:definitions>
  <inkml:trace contextRef="#ctx0" brushRef="#br0">320 449 16035,'1'-5'636,"0"1"-1,0-1 0,0 1 1,0-1-1,-1 1 0,0-1 1,0 0-1,0 1 0,0-1 1,-1 1-1,1-1 0,-3-6 1,1 8-509,1 1 0,-1-1 0,1 0 0,-1 1 0,0-1 1,0 1-1,0 0 0,0-1 0,-1 1 0,1 0 0,-1 0 1,1 1-1,-1-1 0,1 1 0,-1-1 0,0 1 0,0 0 0,0 0 1,-5-2-1,0 2-93,1-1 0,-1 1 0,0 1 1,1-1-1,-1 1 0,0 1 0,0-1 0,1 2 1,-1-1-1,1 1 0,-1 0 0,1 0 1,0 1-1,-1 0 0,1 0 0,1 0 0,-1 1 1,0 0-1,1 1 0,0 0 0,-9 8 1,5-4-48,1 1 1,0-1 0,1 2 0,0-1 0,0 1 0,1 0-1,1 0 1,0 1 0,0 0 0,1 0 0,-6 24 0,10-30 8,0-1 0,0 1 0,1-1 1,0 0-1,0 1 0,0-1 1,1 1-1,0-1 0,0 1 0,3 8 1,-3-12-1,0 1 1,0-1-1,0 0 1,0 1-1,1-1 0,-1 0 1,1 0-1,-1 0 1,1 0-1,0-1 1,0 1-1,0 0 1,0-1-1,0 1 1,0-1-1,0 0 1,0 1-1,1-1 0,-1 0 1,1-1-1,-1 1 1,1 0-1,-1-1 1,5 1-1,2-1 3,-1 0 0,1-1-1,-1 0 1,1-1-1,-1 0 1,0 0 0,0 0-1,0-1 1,0-1 0,-1 1-1,1-1 1,-1-1 0,8-5-1,10-8 22,0-1 0,27-29-1,-18 14 69,-2-2 0,49-69-1,-67 83 33,-1 0 0,0 0 0,-2-1-1,-1-1 1,0 0 0,11-47 0,-19 61-54,-1 1 0,0-1 0,0 0 1,-1 0-1,0 0 0,-3-18 0,2 25-51,1 1-1,-1-1 1,0 0-1,0 0 1,0 1 0,0-1-1,0 0 1,-1 1-1,1-1 1,-1 1-1,1 0 1,-1-1-1,0 1 1,0 0-1,0 0 1,0 0 0,0 0-1,-1 1 1,1-1-1,0 1 1,-1-1-1,0 1 1,1 0-1,-1 0 1,0 0 0,1 0-1,-4 0 1,-1 0-6,-1 0 1,1 1 0,0 0-1,0 1 1,0 0-1,0 0 1,0 0 0,0 1-1,0 0 1,0 0 0,-6 4-1,-12 6 0,-36 23-1,40-22 2,-219 139 98,238-151-256,-1 1-1,1-1 0,-1 0 0,1 0 1,-1 0-1,0 0 0,0 0 0,1-1 0,-1 1 1,-5-1-1</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8.824"/>
    </inkml:context>
    <inkml:brush xml:id="br0">
      <inkml:brushProperty name="width" value="0.05" units="cm"/>
      <inkml:brushProperty name="height" value="0.05" units="cm"/>
    </inkml:brush>
  </inkml:definitions>
  <inkml:trace contextRef="#ctx0" brushRef="#br0">130 0 15603,'0'2'8106,"-18"36"-7290,8-4-272,-2 15-280,-3 5-64,0 9-96,-5-2-24,6-6-31,0-10 7,7-13-16,2-10 96,30-46-1041,-8-16-1159</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056"/>
    </inkml:context>
    <inkml:brush xml:id="br0">
      <inkml:brushProperty name="width" value="0.05" units="cm"/>
      <inkml:brushProperty name="height" value="0.05" units="cm"/>
    </inkml:brush>
  </inkml:definitions>
  <inkml:trace contextRef="#ctx0" brushRef="#br0">127 1 20180,'-5'28'1305,"-8"10"103,-1 12-296,-5 13-312,-2 1-192,3 3-304,3-4-135,4-12-121,2-7-16,8-18 0,1-7 56</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258"/>
    </inkml:context>
    <inkml:brush xml:id="br0">
      <inkml:brushProperty name="width" value="0.05" units="cm"/>
      <inkml:brushProperty name="height" value="0.05" units="cm"/>
    </inkml:brush>
  </inkml:definitions>
  <inkml:trace contextRef="#ctx0" brushRef="#br0">7 1 23117,'-7'0'3393,"30"10"-3313,5-1-96,9 2-24,12-1 32,5 2 8,9-3 0,7 2 24,-3-6 0,-8 0 120,-6-3-1016,-6-4 1944</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29.907"/>
    </inkml:context>
    <inkml:brush xml:id="br0">
      <inkml:brushProperty name="width" value="0.05" units="cm"/>
      <inkml:brushProperty name="height" value="0.05" units="cm"/>
    </inkml:brush>
  </inkml:definitions>
  <inkml:trace contextRef="#ctx0" brushRef="#br0">0 293 19348,'10'-7'1304,"0"2"-1,1-1 0,22-7 1,-16 8-928,0 0 0,19-2 0,11 2-758,49 1 1,-79 3 693,267 9-306,34-3 38,-266-7-36,1-3 0,-1-2 0,0-3-1,55-17 1,195-91 58,-137 49-20,-129 59 11,-34 10-47,-5 7-13,3-6 2,-1 2-2,0 0 0,-1 0 0,1 0 0,-1-1 0,1 1 0,-1 0 0,0-1 0,0 1 0,0-1 0,-1 0 0,1 0 0,0 0 0,-1 0 0,1 0 0,-5 2 0,-18 7-375</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0.594"/>
    </inkml:context>
    <inkml:brush xml:id="br0">
      <inkml:brushProperty name="width" value="0.05" units="cm"/>
      <inkml:brushProperty name="height" value="0.05" units="cm"/>
    </inkml:brush>
  </inkml:definitions>
  <inkml:trace contextRef="#ctx0" brushRef="#br0">435 345 12011,'5'-7'1376,"-1"0"0,0-1 0,0 1 1,-1-1-1,0 0 0,2-9 1,-5 16-1214,1-1 0,-1 1 0,0-1 0,0 0 0,0 1 0,0-1 0,0 1 1,0-1-1,0 0 0,0 1 0,-1-1 0,1 1 0,0-1 0,-1 1 0,0-1 1,1 1-1,-1-1 0,0 1 0,0 0 0,0-1 0,1 1 0,-1 0 0,-1 0 1,1 0-1,0 0 0,0 0 0,0 0 0,-1 0 0,1 0 0,0 0 0,-1 0 1,1 1-1,-1-1 0,1 0 0,-1 1 0,1-1 0,-1 1 0,1 0 0,-1 0 1,-1-1-1,-5 1-72,-1-1 0,1 1 0,0 0 0,0 1 0,0 0 0,0 0 0,0 1 0,0 0 0,0 0-1,1 1 1,-1 0 0,1 1 0,-1-1 0,-11 10 0,2-2-103,1 1-1,1 1 1,0 0-1,-25 30 0,19-17 2,0 2-1,2 1 1,-22 42-1,32-52 5,0 1 0,1 0 0,1 1 0,1 0 0,1 0 1,-4 32-1,8-45 1,1-1 0,0 1 0,0 0 0,1-1 0,-1 1 0,2 0 0,-1-1 0,1 1 0,3 7 0,-4-13 2,0 0 1,0 1-1,1-1 0,-1 0 0,1 0 0,-1 0 1,1 0-1,0 0 0,0 0 0,0 0 0,0 0 1,0-1-1,0 1 0,0-1 0,1 0 0,-1 1 1,0-1-1,1 0 0,-1-1 0,1 1 0,-1 0 1,1-1-1,0 1 0,-1-1 0,1 0 0,0 0 1,-1 0-1,1 0 0,2-1 0,2 0-1,0 0 0,0-1-1,0 1 1,0-2 0,0 1-1,-1-1 1,1 0 0,-1 0-1,0-1 1,0 0 0,9-7-1,4-6 9,33-37 0,-51 52-3,42-48 26,-3-1 1,39-65 0,-58 80 15,0-2 0,-3-1-1,-1 0 1,16-57 0,-30 83-6,0 1 0,-1-1 0,0 0 0,-1 1 0,0-1 0,-1 0 0,-1 0 0,0 0 0,-5-22 0,4 30-30,1 1 1,0-1-1,-1 1 0,0-1 1,0 1-1,0 0 0,-1 0 1,1 0-1,-1 0 0,0 1 1,0-1-1,-1 1 1,1-1-1,-1 1 0,1 0 1,-1 1-1,0-1 0,0 1 1,0-1-1,0 1 0,-1 0 1,1 1-1,-1-1 1,1 1-1,-1 0 0,1 0 1,-1 0-1,0 0 0,-8 1 1,-1 0-13,1 1-1,-1 1 1,0 0 0,1 0 0,-22 8 0,-63 30 0,77-30 4,0 0 0,-1-2 1,-1 0-1,1-2 0,-42 7 0,59-12 11,-1-1-1,0-1 1,0 1-1,-9-3 0,-15-1-1935</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1.312"/>
    </inkml:context>
    <inkml:brush xml:id="br0">
      <inkml:brushProperty name="width" value="0.05" units="cm"/>
      <inkml:brushProperty name="height" value="0.05" units="cm"/>
    </inkml:brush>
  </inkml:definitions>
  <inkml:trace contextRef="#ctx0" brushRef="#br0">225 1 15699,'2'-1'334,"0"1"1,0 0-1,1 0 0,-1 0 0,0 0 0,1 1 0,-1-1 0,0 0 0,0 1 1,0 0-1,1-1 0,-1 1 0,0 0 0,0 0 0,0 0 0,0 1 0,0-1 0,0 0 1,-1 1-1,3 1 0,-2 0-132,0 0-1,0 0 1,0 0 0,0 1-1,-1-1 1,1 1 0,-1-1 0,0 1-1,0-1 1,0 1 0,1 5-1,-1 6-39,-1 0-1,0 1 0,-1-1 1,-5 31-1,-2-7 133,-3 0 0,-1-1 1,-21 48-1,-64 103 663,60-129-523,-47 59 0,82-116-347,8-4-71,14-1-23,0-2 1,0-1 0,25-8 0,33-9 15,-21 12 8,59-4 1,-85 12-5,1 2 0,0 1 1,45 7-1,-70-7-129,1 1 1,-1-1 0,0 2 0,0-1 0,0 1 0,9 5 0,-3 1-1417</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625"/>
    </inkml:context>
    <inkml:brush xml:id="br0">
      <inkml:brushProperty name="width" value="0.05" units="cm"/>
      <inkml:brushProperty name="height" value="0.05" units="cm"/>
    </inkml:brush>
  </inkml:definitions>
  <inkml:trace contextRef="#ctx0" brushRef="#br0">41 2 19972,'-41'-2'7386,"60"9"-7001,5-4-345,-1 0-1,0-1 1,35-2 0,7 1 3,-43 0-35,36 2 16,-1 2-1,65 14 0,-95-16-1000,-25-3-488</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38.856"/>
    </inkml:context>
    <inkml:brush xml:id="br0">
      <inkml:brushProperty name="width" value="0.05" units="cm"/>
      <inkml:brushProperty name="height" value="0.05" units="cm"/>
    </inkml:brush>
  </inkml:definitions>
  <inkml:trace contextRef="#ctx0" brushRef="#br0">0 90 20556,'0'6'1489,"2"-1"223,17-5-448,10-7-327,21-11-73,10-4-144,8 1-392,8-1-32,-13 15-240,-4 4-24,-12 13-16,-6 8-16,-10 3-168,-4 2-1152</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8.611"/>
    </inkml:context>
    <inkml:brush xml:id="br0">
      <inkml:brushProperty name="width" value="0.05" units="cm"/>
      <inkml:brushProperty name="height" value="0.05" units="cm"/>
    </inkml:brush>
  </inkml:definitions>
  <inkml:trace contextRef="#ctx0" brushRef="#br0">6 31 23221,'-2'-7'1280,"0"-2"833,1-2 967,1 9-2816,0 1 8,0 2-336,0 1-528,0 2-1312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2.010"/>
    </inkml:context>
    <inkml:brush xml:id="br0">
      <inkml:brushProperty name="width" value="0.025" units="cm"/>
      <inkml:brushProperty name="height" value="0.025" units="cm"/>
    </inkml:brush>
  </inkml:definitions>
  <inkml:trace contextRef="#ctx0" brushRef="#br0">73 0 13357,'0'0'9214,"-6"12"-6332,-5 10-2012,0 0-1,2 1 1,1 0-1,0 1 1,2-1-1,1 1 1,-4 42-1,9-65-864,1 0 0,-1-1 1,1 1-1,-1 0 0,1-1 0,-1 1 0,1-1 0,-1 1 0,1-1 0,0 1 0,-1-1 0,1 1 0,0-1 0,-1 1 0,1-1 0,0 0 1,0 1-1,-1-1 0,1 0 0,0 0 0,0 0 0,0 0 0,-1 1 0,1-1 0,0 0 0,0 0 0,0-1 0,-1 1 0,1 0 0,0 0 1,0 0-1,0 0 0,-1-1 0,1 1 0,0 0 0,0-1 0,-1 1 0,1 0 0,0-1 0,36-13-443,-23 6-105,-9 4 359,0 1-1,0 0 0,1 0 1,-1 1-1,0 0 0,1 0 1,0 0-1,-1 0 0,1 1 1,0 0-1,0 0 0,0 1 1,6 0-1,-11 0 188,0 1 0,-1-1 0,1 1 0,0-1 0,0 1 0,0 0 0,0-1 0,-1 1-1,1 0 1,0 0 0,-1 0 0,1 0 0,-1-1 0,1 1 0,-1 0 0,1 0 0,-1 0 0,0 0 0,1 0 0,-1 0 0,0 0 0,0 0-1,0 0 1,0 0 0,0 0 0,0 2 0,0 35 611,0-28-239,0 3 6,-1 0-1,-1 0 1,-5 23 0,6-31-294,-1 0 0,1 0-1,-1 0 1,0 0 0,0 0 0,-1-1 0,0 1 0,0-1 0,0 1 0,0-1 0,0 0 0,-6 4 0,9-7-85,-1-1 1,0 1-1,0 0 0,0-1 1,1 1-1,-1-1 0,0 1 1,0-1-1,0 0 0,0 0 1,0 1-1,0-1 0,0 0 1,0 0-1,0 0 0,0 0 1,0 0-1,0 0 0,0 0 1,0 0-1,0 0 0,0 0 1,0-1-1,0 1 0,0 0 1,0-1-1,0 1 0,0-1 1,1 1-1,-1-1 0,0 1 1,0-1-1,0 0 0,1 1 1,-1-1-1,0 0 0,1 0 1,-1 1-1,0-1 0,1 0 1,-1 0-1,1 0 0,0 0 1,-1 0-1,1 0 0,0 0 1,-1 0-1,1-1 0,-13-53-471,13 53 365,-3-28-2852,2 0-3366,1 4-2070</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49.520"/>
    </inkml:context>
    <inkml:brush xml:id="br0">
      <inkml:brushProperty name="width" value="0.05" units="cm"/>
      <inkml:brushProperty name="height" value="0.05" units="cm"/>
    </inkml:brush>
  </inkml:definitions>
  <inkml:trace contextRef="#ctx0" brushRef="#br0">524 439 16203,'7'-21'2366,"-4"12"-1362,0-1 1,0 0-1,0 1 0,-1-1 1,1-18-1,-3 25-896,-1 0-1,1 1 1,0-1 0,-1 1-1,1-1 1,-1 0 0,0 1 0,0 0-1,0-1 1,0 1 0,0-1 0,-1 1-1,1 0 1,-1 0 0,1 0-1,-1 0 1,0 0 0,0 0 0,0 0-1,0 1 1,0-1 0,0 1 0,0-1-1,-1 1 1,1 0 0,0 0-1,-5-2 1,0 1-91,0 1 0,1-1 0,-1 1 0,0 0 0,0 1 0,0 0 0,0 0 0,0 0 0,0 1 0,1 0 0,-1 0 0,0 1 0,0-1 0,1 2 0,-1-1 0,1 1 0,0 0 0,0 0 0,-9 7 0,-2 1-20,2 1 0,-1 1 1,1 0-1,1 1 1,-18 23-1,8-7 18,-24 42-1,39-57-9,1 0-1,0 1 0,1-1 0,1 2 0,-4 16 0,9-31-5,1 0-1,-1 0 1,1 0 0,-1 0 0,1 0 0,0 0 0,-1 0 0,1 0 0,0 0 0,1 0 0,-1 0 0,0 0 0,0 0-1,1 0 1,-1 0 0,1 0 0,0 0 0,0-1 0,-1 1 0,1 0 0,0 0 0,1-1 0,-1 1 0,0 0 0,0-1-1,1 1 1,-1-1 0,1 0 0,-1 1 0,1-1 0,0 0 0,-1 0 0,1 0 0,0 0 0,0 0 0,3 1-1,1-1 2,0 0-1,-1-1 0,1 1 0,0-1 0,-1 0 0,1-1 0,0 1 0,-1-1 0,1 0 0,-1 0 0,1-1 1,5-2-1,14-7 13,-1-1 0,-1 0 0,0-2 0,-1-1 0,-1-1 0,31-29 0,-25 19 4,-1-2-1,-1-1 0,-2 0 1,22-36-1,-30 39 94,-1-1 0,22-55 1,-32 68-27,1 0 1,-2 0-1,0 0 1,0 0 0,-2-1-1,0 1 1,0-1 0,-2-16-1,0 27-54,1 0 0,-1 1 0,0-1 0,0 1 0,0-1-1,-1 1 1,1-1 0,-1 1 0,0 0 0,0 0 0,0 0 0,0 0 0,0 0-1,-1 0 1,-3-3 0,1 2-6,0 1-1,0-1 1,0 1-1,-1 1 1,1-1-1,-1 1 1,1 0 0,-11-2-1,-6 0 1,1 1-1,-1 1 1,0 1-1,-22 2 1,19 1-23,1 0 1,-1 2 0,1 0-1,0 2 1,1 0-1,-1 2 1,1 1 0,1 0-1,-1 2 1,2 1 0,0 0-1,0 1 1,1 2 0,1 0-1,0 1 1,-26 28-1,39-36 8,0 0-1,0 0 1,1 0-1,-5 9 1,9-14-64,0-1 1,-1 1 0,1 0 0,0 0-1,1 0 1,-1-1 0,0 1-1,1 0 1,0 0 0,0 0 0,0 0-1,0 0 1,0 0 0,0 0 0,1 0-1,-1-1 1,2 4 0,10 11-1340</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432"/>
    </inkml:context>
    <inkml:brush xml:id="br0">
      <inkml:brushProperty name="width" value="0.05" units="cm"/>
      <inkml:brushProperty name="height" value="0.05" units="cm"/>
    </inkml:brush>
  </inkml:definitions>
  <inkml:trace contextRef="#ctx0" brushRef="#br0">12 25 14051,'-6'-24'13671,"5"28"-13627,0 0-1,0 0 1,0 1-1,0-1 1,1 0 0,-1 0-1,1 1 1,0-1-1,0 0 1,1 1 0,-1-1-1,2 4 1,17 61-24,-10-39 13,-7-22-29,1 6 2,1 0-1,1-1 1,0 0-1,8 15 1,-12-25-3,1-1 0,-1 1 0,1-1 0,0 1 0,0-1 0,0 0 0,0 0 0,0 0 1,0 0-1,1 0 0,-1 0 0,1-1 0,-1 1 0,1-1 0,-1 0 0,1 1 0,0-1 0,0-1 0,0 1 1,-1 0-1,1-1 0,0 1 0,0-1 0,0 0 0,6 0 0,35-10-1195</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1.744"/>
    </inkml:context>
    <inkml:brush xml:id="br0">
      <inkml:brushProperty name="width" value="0.05" units="cm"/>
      <inkml:brushProperty name="height" value="0.05" units="cm"/>
    </inkml:brush>
  </inkml:definitions>
  <inkml:trace contextRef="#ctx0" brushRef="#br0">335 17 21229,'0'-17'2635,"0"25"-2327,-1 1 1,0-1 0,-5 14 0,-167 361 1470,21-52-942,151-328-858,2-9-833,5-23 4</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2.965"/>
    </inkml:context>
    <inkml:brush xml:id="br0">
      <inkml:brushProperty name="width" value="0.05" units="cm"/>
      <inkml:brushProperty name="height" value="0.05" units="cm"/>
    </inkml:brush>
  </inkml:definitions>
  <inkml:trace contextRef="#ctx0" brushRef="#br0">27 58 17588,'-26'-4'7892,"32"10"-7634,1 1-190,0 0 1,1-1-1,0 0 1,0-1-1,1 1 1,-1-2 0,1 1-1,0-1 1,0-1-1,1 0 1,-1 0 0,1 0-1,-1-1 1,1-1-1,10 1 1,8-2 117,0-1-1,0-1 1,40-8-1,84-27 243,-58 13-364,7 4-40,1 5 0,1 4 0,0 4 0,141 9 0,-226 0 1,0 1 0,0 1 0,0 0 1,23 9-1,-38-12-19,-2 0 123</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235"/>
    </inkml:context>
    <inkml:brush xml:id="br0">
      <inkml:brushProperty name="width" value="0.05" units="cm"/>
      <inkml:brushProperty name="height" value="0.05" units="cm"/>
    </inkml:brush>
  </inkml:definitions>
  <inkml:trace contextRef="#ctx0" brushRef="#br0">379 260 18708,'0'0'2159,"-11"0"2150,-2 1-4224,1 1 1,0 0-1,0 0 0,0 1 0,0 1 1,0 0-1,0 1 0,1 0 1,0 1-1,0 0 0,1 0 0,-1 1 1,2 1-1,-1 0 0,1 0 0,0 1 1,-9 11-1,1 4-106,2 0 1,0 1-1,2 1 0,0 0 1,-11 36-1,23-58 21,1 0 0,-1-1 0,1 1 0,-1-1 0,1 1 0,0-1 0,0 1 0,1 0 0,-1-1 0,1 1 0,1 3 0,-2-5-1,1-1 0,-1 0 0,1 1-1,0-1 1,0 0 0,-1 1 0,1-1 0,0 0 0,0 0 0,0 0 0,0 0 0,0 0-1,1 0 1,-1 0 0,0 0 0,0-1 0,1 1 0,-1 0 0,0-1 0,1 1 0,-1-1 0,1 1-1,-1-1 1,0 0 0,1 1 0,-1-1 0,1 0 0,-1 0 0,3 0 0,0-1 2,1 0 0,-1 1 1,1-2-1,-1 1 0,1 0 0,-1-1 1,0 0-1,0 0 0,0 0 1,0 0-1,6-5 0,38-37 63,-41 37-47,19-20 207,-1-2 1,-2 0-1,38-63 1,-48 69 18,0-1-1,-2 0 1,-1-1 0,-1 0 0,-2-1 0,7-35 0,-12 54-174,-1 1 1,-1-1-1,1 0 1,-1 0-1,-1 0 1,1 0 0,-1 0-1,0 1 1,-3-11-1,2 14-57,1 0 0,0 0-1,-1 1 1,0-1 0,0 0-1,1 1 1,-2-1 0,1 1-1,0 0 1,0 0 0,-1 0-1,1 0 1,-1 0 0,1 0-1,-1 1 1,0-1 0,0 1-1,0 0 1,0 0 0,0 0-1,0 0 1,-5-1 0,-44-4 10,37 5-3,0-1 0,1 0 0,-16-5 0,10 0 2,10 4-18,-1-1 0,0 1-1,-16-2 1,23 5-9,0 0-1,0 0 1,0 0-1,0 0 1,0 1-1,0 0 1,0 0-1,0 0 1,0 0 0,0 0-1,1 1 1,-1 0-1,-4 2 1,0 2-24,0-1 0,0 1 1,1 0-1,0 0 0,0 1 1,1 0-1,0 1 0,0-1 1,0 1-1,-6 12 0,9-13-311,0-1 0,1 1 0,-1 0-1,1 0 1,1 0 0,-1 1-1,1-1 1,0 13 0,2 9-1660</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5:56.704"/>
    </inkml:context>
    <inkml:brush xml:id="br0">
      <inkml:brushProperty name="width" value="0.05" units="cm"/>
      <inkml:brushProperty name="height" value="0.05" units="cm"/>
    </inkml:brush>
  </inkml:definitions>
  <inkml:trace contextRef="#ctx0" brushRef="#br0">296 0 23261,'-7'3'2925,"0"3"-2733,0-1 0,1 1 1,-1 0-1,1 1 0,0-1 0,0 1 1,1 0-1,0 1 0,-7 13 1,-37 86-424,37-79 350,-134 351 58,132-335-102,13-41 37,4-4-90,1 1 0,-1-1 0,0 0 0,0 0 0,0-1 0,0 1 1,0-1-1,0 1 0,0-1 0,0 0 0,2-3 0,7-3 29,4-2-19,1 1 0,0 1-1,0 1 1,0 0 0,1 1 0,0 1 0,0 0 0,33-2 0,-37 5-127,1 2 0,-1 0 1,1 1-1,-1 0 0,1 1 1,-1 1-1,0 0 0,0 1 0,0 0 1,-1 1-1,1 1 0,12 7 1,-3 1-1489</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0.277"/>
    </inkml:context>
    <inkml:brush xml:id="br0">
      <inkml:brushProperty name="width" value="0.05" units="cm"/>
      <inkml:brushProperty name="height" value="0.05" units="cm"/>
    </inkml:brush>
  </inkml:definitions>
  <inkml:trace contextRef="#ctx0" brushRef="#br0">20 86 19276,'-1'1'194,"0"0"-1,1-1 0,-1 1 1,0 0-1,0-1 1,0 1-1,0-1 1,0 1-1,0-1 1,0 1-1,0-1 0,0 0 1,0 0-1,0 1 1,0-1-1,0 0 1,-1 0-1,1 0-78,1-1-1,0 1 1,0-1-1,0 1 1,-1 0 0,1-1-1,0 1 1,0-1-1,0 1 1,0 0-1,0-1 1,0 1-1,0-1 1,0 1 0,0-1-1,0 1 1,0 0-1,0-1 1,0 1-1,1-1 1,-1 1 0,0-1-1,0 1 1,0 0-1,1-1 1,-1 1-1,0-1 1,2-3 78,0 1-1,1-1 1,-1 1 0,0-1 0,1 1-1,0 0 1,0 0 0,6-6 0,2 3-121,1 0 1,0 1 0,0 0 0,0 1 0,1 0-1,-1 1 1,24-3 0,6 2-80,43 2 0,47 15 76,-123-13-273,0-3-380</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1:41.062"/>
    </inkml:context>
    <inkml:brush xml:id="br0">
      <inkml:brushProperty name="width" value="0.05" units="cm"/>
      <inkml:brushProperty name="height" value="0.05" units="cm"/>
    </inkml:brush>
  </inkml:definitions>
  <inkml:trace contextRef="#ctx0" brushRef="#br0">1 16 20004,'0'0'4769,"8"0"-4118,11 0-626,0 2 0,0 0 0,0 1 0,0 1 0,23 7 0,39 8-2,-59-15-15,0-1 0,0-1 0,23-1 0,-38-2-9,1 1 0,-1-1 0,0 0 0,1-1 0,-1 0 0,0 0 0,0-1 0,0 0 0,0 0 0,-1 0 0,1-1 0,10-8 0,2-4-256,-2 2-417</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09.116"/>
    </inkml:context>
    <inkml:brush xml:id="br0">
      <inkml:brushProperty name="width" value="0.05" units="cm"/>
      <inkml:brushProperty name="height" value="0.05" units="cm"/>
    </inkml:brush>
  </inkml:definitions>
  <inkml:trace contextRef="#ctx0" brushRef="#br0">9 68 12211,'18'-68'9432,"-26"110"-4128,3 33-5716,3-37 757,-2 14-341,-1 8 27,2-1-1,7 76 0,-4-129-25,1 0 0,0 0 0,1 0 0,-1 0 0,4 6 0,-5-11 0,0-1 0,1 1 0,-1 0 0,0-1-1,1 1 1,-1 0 0,1-1 0,-1 1 0,1 0 0,0-1 0,-1 1 0,1-1 0,-1 1 0,1-1 0,0 0 0,0 1 0,-1-1 0,1 1 0,1-1-1,-1 0 9,0 0 0,0 0 0,0 0 0,0 0 0,0-1 0,0 1-1,0 0 1,0 0 0,0-1 0,0 1 0,0-1 0,0 1 0,-1-1-1,1 1 1,0-1 0,0 0 0,0 1 0,-1-1 0,2-1 0,22-26 182,-2 0 0,-1-1 1,18-35-1,6-7-38,-13 22-78,-17 24-40,2 0-1,0 1 1,2 1 0,34-34-1,-53 56-38,1 0-1,0 0 0,0 1 0,0-1 1,0 0-1,0 1 0,0-1 0,0 1 0,0-1 1,0 1-1,0-1 0,0 1 0,0 0 0,0 0 1,0-1-1,0 1 0,0 0 0,0 0 1,2 0-1,-2 1-1,0-1 0,0 0 0,0 1 0,-1-1 0,1 1 0,0-1 0,0 1 0,-1 0 0,1-1 0,0 1 0,-1 0 0,1-1 0,-1 1 0,1 0 0,-1 0 0,1 0 0,-1-1 0,1 3 0,1 5-13,0-1 0,0 1 0,-1 0 0,0 12 0,0-12 9,1 36-7,-6 65 0,1 22 80,7-99-44,-4-31-22,0 0 1,1-1-1,-1 1 1,0 0-1,0-1 1,0 1-1,0-1 1,1 1-1,-1 0 1,0-1-1,1 1 1,-1-1-1,0 1 1,1-1-1,-1 1 1,1-1-1,-1 1 1,0-1-1,1 1 1,-1-1-1,1 0 1,0 1-1,-1-1 1,1 0-1,-1 0 1,1 1-1,-1-1 1,1 0-1,0 0 1,-1 0-1,1 1 1,0-1-1,-1 0 1,1 0-1,0 0 1,-1 0-1,1 0 1,-1-1-1,1 1 1,0 0-1,-1 0 1,1 0-1,0 0 1,-1-1-1,1 1 1,-1 0-1,2-1 1,7-6 50,0-1-1,-1 0 1,0-1 0,0 0 0,-1 0 0,0 0 0,8-14 0,3-3 64,44-65 225,52-100 0,-113 189-358,1 9-1006,3 26-709</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063"/>
    </inkml:context>
    <inkml:brush xml:id="br0">
      <inkml:brushProperty name="width" value="0.05" units="cm"/>
      <inkml:brushProperty name="height" value="0.05" units="cm"/>
    </inkml:brush>
  </inkml:definitions>
  <inkml:trace contextRef="#ctx0" brushRef="#br0">0 29 17428,'0'-7'6769,"0"5"-5617,2 0-279,40-15-377,-16 19-152,14 5-184,9 3-120,8 2-40,-5 1 8,-3-8 16,-9-2 8,-3-4 8,0-5 24,-7-2-408,-9 1-824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2.492"/>
    </inkml:context>
    <inkml:brush xml:id="br0">
      <inkml:brushProperty name="width" value="0.025" units="cm"/>
      <inkml:brushProperty name="height" value="0.025" units="cm"/>
    </inkml:brush>
  </inkml:definitions>
  <inkml:trace contextRef="#ctx0" brushRef="#br0">0 104 7751,'0'0'9556,"11"0"-5947,32 0-609,-39 0-2743,-1-1 1,0 0-1,1 0 0,-1 0 1,0 0-1,1-1 0,-1 1 0,0-1 1,0 0-1,0 0 0,-1 0 1,1 0-1,0-1 0,-1 1 1,1-1-1,-1 1 0,0-1 1,0 0-1,3-5 0,1-1 669,-1-2 1,0 1-1,7-22 0,-38 63-926,18-18 0,0 0 0,1 1 0,1-1 0,0 1 0,1 1 0,1-1 0,0 1 0,1-1 0,-3 28 0,7-41 0,-1 0 0,0-1 0,0 1 0,1 0 0,-1 0 0,0 0 0,1-1 0,-1 1 0,1 0 0,-1 0 0,1-1 0,0 1 0,-1 0 0,1-1 0,-1 1 0,1-1 0,0 1 0,0-1 0,-1 1 0,1-1 0,0 0 0,0 1 0,0-1 0,-1 0 0,1 1 0,0-1 0,0 0 0,0 0 0,0 0 0,0 0 0,0 0 0,-1 0 0,1 0 0,0 0 0,0 0 0,0 0 0,1-1 0,38-8 0,-24 0-214,0-1 0,-1 0 0,0-1 0,-1 0-1,16-17 1,29-22-417,-59 50 633,0 0 1,1-1 0,-1 1-1,0 0 1,0 0 0,0-1 0,1 1-1,-1 0 1,0 0 0,1 0 0,-1-1-1,0 1 1,0 0 0,1 0 0,-1 0-1,0 0 1,1 0 0,-1 0 0,0-1-1,1 1 1,-1 0 0,0 0 0,1 0-1,-1 0 1,0 0 0,0 0 0,1 0-1,-1 0 1,0 1 0,1-1-1,-1 0 1,0 0 0,1 0 0,-1 0-1,0 0 1,1 0 0,-1 1 0,0-1-1,0 0 1,1 0 0,-1 0 0,0 1-1,0-1 1,1 0 0,-1 20 586,-11 22 476,6-31-1049,1 0-1,1 1 0,0-1 1,0 1-1,1 0 1,1-1-1,0 1 1,1 21-1,0-32-15,1-1 0,-1 0 0,0 1 0,1-1 0,-1 1 0,1-1 0,-1 1 0,1-1 0,-1 0 0,1 1 0,-1-1 0,1 0 0,-1 0 0,1 1 0,-1-1 0,1 0 0,0 0 0,-1 0 0,1 0 0,-1 0 0,1 1 0,0-1 0,-1 0 0,1-1 0,-1 1 0,1 0 0,0 0 0,-1 0 0,1 0 0,-1 0 0,1 0 0,-1-1 0,2 1 0,20-8 0,-10-1-114,1 0 0,-1 0 0,20-22 0,-21 21-19,-1 0 0,1 0 0,1 1 0,18-11 0,-30 20 135,0 0-1,0-1 1,1 1 0,-1 0-1,0 0 1,0 0 0,1 0-1,-1 0 1,0-1-1,1 1 1,-1 0 0,0 0-1,1 0 1,-1 0 0,0 0-1,0 0 1,1 0 0,-1 0-1,0 0 1,1 0 0,-1 0-1,0 0 1,1 0 0,-1 0-1,0 1 1,0-1 0,1 0-1,-1 0 1,0 0 0,1 0-1,-1 0 1,0 1-1,0-1 1,0 0 0,1 0-1,-1 1 1,0-1 0,0 0-1,0 0 1,1 1 0,-1-1-1,0 0 1,0 0 0,0 1-1,0-1 1,1 21 394,-10 23 253,7-37-637,-10 32-2256,4-25-4210</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267"/>
    </inkml:context>
    <inkml:brush xml:id="br0">
      <inkml:brushProperty name="width" value="0.05" units="cm"/>
      <inkml:brushProperty name="height" value="0.05" units="cm"/>
    </inkml:brush>
  </inkml:definitions>
  <inkml:trace contextRef="#ctx0" brushRef="#br0">1 0 21789,'0'0'2016,"1"0"-1272,40 2-360,-5-2-152,15 0-72,5 0-32,9 5-72,-4 4-16,4 0 128,-2 3-576,-8 2-1016</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11.717"/>
    </inkml:context>
    <inkml:brush xml:id="br0">
      <inkml:brushProperty name="width" value="0.05" units="cm"/>
      <inkml:brushProperty name="height" value="0.05" units="cm"/>
    </inkml:brush>
  </inkml:definitions>
  <inkml:trace contextRef="#ctx0" brushRef="#br0">392 87 23725,'-14'-1'384,"-1"1"0,0 0 0,0 1 0,0 1 0,1 0 0,-1 1 0,1 0 0,-22 9 0,22-6-386,0 0 0,1 2-1,0-1 1,0 2 0,1 0 0,0 0 0,1 1 0,-1 1 0,2-1 0,0 2-1,0 0 1,1 0 0,-10 17 0,8-9-11,1-1 0,1 2 0,1-1 0,-11 40 0,17-49 5,-1 0-1,1 0 0,1 1 1,0-1-1,1 0 1,0 0-1,1 0 0,0 1 1,1-1-1,0 0 1,5 16-1,-6-23 4,1 0 0,0 0-1,0-1 1,0 1 0,1 0 0,-1-1 0,1 1-1,0-1 1,0 0 0,0 0 0,0 0-1,0 0 1,1-1 0,6 5 0,-4-5-2,-1 1 1,1-1-1,0 0 1,0-1 0,0 1-1,0-1 1,0 0-1,0-1 1,9 0-1,3-1 13,0-1-1,0-1 0,0-1 1,0 0-1,-1-2 0,21-8 1,-9 1 164,-1 0 0,0-2 0,-1-1 0,-1-1 0,41-34 0,-57 42-64,1-1 1,-2 0-1,1 0 1,-1-1-1,-1 0 1,0 0-1,-1-1 1,0 0 0,0-1-1,-2 1 1,1-1-1,-2 0 1,0-1-1,0 1 1,2-21-1,-6 25-83,1-1-1,-2 0 1,1 1-1,-2-1 0,1 1 1,-1-1-1,0 1 1,-1-1-1,0 1 0,-1 0 1,0 0-1,0 1 1,-1-1-1,0 1 0,-1 0 1,1 0-1,-1 1 1,-9-9-1,7 8-67,-1 1 0,1 0 0,-1 1 1,0 0-1,-1 0 0,1 1 0,-1 0 0,0 1 0,-1 0 0,1 0 1,-1 1-1,1 1 0,-1 0 0,0 0 0,-19 0 0,-28 3-1179</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9.649"/>
    </inkml:context>
    <inkml:brush xml:id="br0">
      <inkml:brushProperty name="width" value="0.05" units="cm"/>
      <inkml:brushProperty name="height" value="0.05" units="cm"/>
    </inkml:brush>
  </inkml:definitions>
  <inkml:trace contextRef="#ctx0" brushRef="#br0">384 522 10098,'0'-2'550,"1"1"0,0 0-1,-1 0 1,1 0 0,-1-1-1,0 1 1,1 0 0,-1 0 0,0-1-1,0 1 1,0 0 0,0-1-1,0 1 1,0 0 0,0-1 0,0 1-1,-1 0 1,1 0 0,-1-2-1,0 2-269,0-1 0,-1 1 0,1 0-1,0 0 1,-1 0 0,1 0-1,-1 0 1,0 0 0,1 1 0,-1-1-1,0 0 1,1 1 0,-1-1-1,-2 1 1,-5-3-145,0 0-1,1 1 1,-2 0-1,1 1 1,0 0-1,0 1 1,0-1-1,0 2 1,0-1-1,-1 1 1,1 1-1,0 0 1,0 0-1,1 1 1,-1 0-1,0 0 1,1 1-1,0 0 1,0 0-1,0 1 1,0 0 0,-9 9-1,6-4-131,1-1 0,0 2 0,0-1 1,1 1-1,-11 19 0,16-24-2,1-1 0,0 1 0,0 0 1,1 0-1,-1 0 0,1 0 0,0 0 1,1 1-1,0-1 0,0 1 0,0-1 1,1 0-1,0 1 0,1 9 0,-1-15-2,0 1 1,0-1-1,1 0 0,-1 1 0,0-1 0,1 0 0,-1 1 0,1-1 0,0 0 0,-1 0 0,1 0 0,0 1 0,0-1 0,0 0 1,-1 0-1,1 0 0,0 0 0,0 0 0,1-1 0,-1 1 0,0 0 0,0 0 0,0-1 0,1 1 0,-1-1 0,0 1 0,0-1 0,1 1 1,-1-1-1,0 0 0,1 0 0,-1 1 0,0-1 0,1 0 0,-1 0 0,1 0 0,-1-1 0,0 1 0,2-1 0,3 0-4,1-1-1,-1 0 0,0-1 0,0 1 0,0-1 0,0-1 0,6-3 0,11-10 4,0-1 0,-1-1 0,-1-1 0,19-23 0,-6 1 16,36-57 1,-46 62 58,-2-1 1,25-60-1,-40 84 6,-2-1-1,0 0 1,-1-1 0,-1 1-1,0-1 1,-1 1 0,0-1 0,-2 0-1,0 0 1,-2-22 0,1 34-58,0 0 0,1 0 0,-1 0 1,-1 0-1,1 0 0,0 1 1,-1-1-1,0 0 0,0 1 1,0-1-1,0 1 0,-1 0 0,1-1 1,-1 1-1,0 0 0,0 1 1,0-1-1,0 0 0,-1 1 0,1 0 1,0 0-1,-1 0 0,0 0 1,0 0-1,1 1 0,-1 0 0,0-1 1,0 1-1,-5 0 0,-2 0-10,0 1 0,0 0 0,0 0 0,0 1 0,1 1 0,-1 0 0,0 0 0,1 1 0,-20 8 0,-8 8-4,0 2 0,1 1 0,1 2 0,1 1 0,1 2 0,-32 33 0,56-49-10,8-9-102,4 4-1533,5 21-471</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236"/>
    </inkml:context>
    <inkml:brush xml:id="br0">
      <inkml:brushProperty name="width" value="0.05" units="cm"/>
      <inkml:brushProperty name="height" value="0.05" units="cm"/>
    </inkml:brush>
  </inkml:definitions>
  <inkml:trace contextRef="#ctx0" brushRef="#br0">81 63 9018,'10'-14'901,"10"-17"3547,-4 13 3483,-16 27-5373,-1 11-2118,-1 0 1,-1 0-1,-6 23 1,-22 68 176,14-54-497,11-36-94,-16 59 86,-13 84 0,35-162-106,0-7-713,3-19-375,-3-2 689</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440"/>
    </inkml:context>
    <inkml:brush xml:id="br0">
      <inkml:brushProperty name="width" value="0.05" units="cm"/>
      <inkml:brushProperty name="height" value="0.05" units="cm"/>
    </inkml:brush>
  </inkml:definitions>
  <inkml:trace contextRef="#ctx0" brushRef="#br0">6 151 18092,'-5'-7'8546,"5"5"-7610,19-34-480,12 15-312,11 0-80,14 0-48,4 1-8,10 6-8,-2 6 8,-10 8-8,-3 0 0,-19 7-128,-2 0-376,-15 0-1296,-5-2 335</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0.641"/>
    </inkml:context>
    <inkml:brush xml:id="br0">
      <inkml:brushProperty name="width" value="0.05" units="cm"/>
      <inkml:brushProperty name="height" value="0.05" units="cm"/>
    </inkml:brush>
  </inkml:definitions>
  <inkml:trace contextRef="#ctx0" brushRef="#br0">0 22 21165,'0'0'848,"2"0"392,38 2-304,-3-8-272,7 1-160,10 0-192,7 1-159,6 3-89,-1-1-32,-10 2 56,-6 2-144,-22-2 2760</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077"/>
    </inkml:context>
    <inkml:brush xml:id="br0">
      <inkml:brushProperty name="width" value="0.05" units="cm"/>
      <inkml:brushProperty name="height" value="0.05" units="cm"/>
    </inkml:brush>
  </inkml:definitions>
  <inkml:trace contextRef="#ctx0" brushRef="#br0">0 163 20068,'30'-1'2290,"39"-6"-1,76-23-1293,-63 12-623,211-31-133,-212 40-198,136 4 0,-188 7-38,42 0 68,-64-2-86,-1-1-1,1 0 1,0 0-1,-1-1 1,1 1-1,-1-2 1,13-4-1,-18 6 19,1 0 0,-1 0-1,1 0 1,-1 0-1,0 0 1,1 0 0,-1 0-1,0 0 1,0 0 0,2-3-1,0-14 1727</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1.623"/>
    </inkml:context>
    <inkml:brush xml:id="br0">
      <inkml:brushProperty name="width" value="0.05" units="cm"/>
      <inkml:brushProperty name="height" value="0.05" units="cm"/>
    </inkml:brush>
  </inkml:definitions>
  <inkml:trace contextRef="#ctx0" brushRef="#br0">270 525 21253,'8'-4'580,"1"-1"1,-1 1-1,1-2 1,-1 1-1,-1-1 1,1 0 0,-1-1-1,7-7 1,-12 12-522,-1 0 1,1 1 0,0-1 0,-1 0-1,0 0 1,1 0 0,-1-1-1,0 1 1,0 0 0,0 0-1,-1 0 1,1-1 0,0 1-1,-1-1 1,0 1 0,1 0 0,-1-1-1,0 1 1,0-1 0,0 1-1,-1 0 1,1-1 0,0 1-1,-1-1 1,0 1 0,0 0 0,1 0-1,-1-1 1,0 1 0,-1 0-1,1 0 1,0 0 0,-1 0-1,1 0 1,-1 0 0,0 1-1,-2-4 1,0 2-30,1 0 0,-1 0-1,0 0 1,0 0 0,-1 1-1,1 0 1,0 0 0,-1 0-1,1 0 1,-1 0 0,0 1-1,0 0 1,1 0 0,-1 0-1,0 1 1,0 0 0,0 0 0,0 0-1,0 0 1,0 1 0,1 0-1,-9 2 1,5 0-33,-1 0-1,1 1 1,0 0-1,0 0 1,1 1-1,-1 0 1,1 1-1,0 0 1,1 0 0,-1 0-1,-8 12 1,-1 3 2,0 1 0,2 1 1,0 1-1,2 0 0,0 0 1,2 1-1,1 1 0,0-1 1,2 1-1,2 1 0,-5 42 1,10-63-3,0 0 1,0 0 0,0 0 0,1 1 0,0-1 0,3 10 0,-3-15-1,-1 1 0,1-1 0,0 1 0,-1-1 0,1 1 1,0-1-1,0 1 0,0-1 0,0 0 0,1 0 0,-1 0 1,0 1-1,0-1 0,1 0 0,-1 0 0,0-1 0,1 1 1,-1 0-1,1 0 0,0-1 0,-1 1 0,1-1 0,-1 1 1,1-1-1,0 0 0,-1 1 0,1-1 0,0 0 0,2-1 1,4 0-5,0-1 0,0-1 1,0 0-1,0 0 0,-1 0 1,1-1-1,-1 0 0,0 0 1,0-1-1,-1 0 0,12-11 1,18-16 42,-3-2 1,0 0 0,-2-3 0,-2 0-1,-2-2 1,-1-1 0,-2-1-1,-2-1 1,-1-1 0,14-46 0,-29 72-11,-2-1 1,0 0 0,-1-1 0,-1 1-1,0 0 1,-2-1 0,0 1 0,-4-26-1,3 36-12,-1 0 0,0 1 0,0-1 0,-1 1 0,1 0 0,-2 0 0,1 0 0,-1 0 0,-8-10 0,8 12-7,0 1 0,0 0 0,0 0 0,-1 1 0,1-1 0,-1 1 0,0 0 0,0 0 0,0 1 0,0-1 0,0 1 0,-1 0 0,1 1 0,-10-2 0,6 2-9,-1 0-1,0 1 1,0 0-1,1 0 1,-1 1-1,0 1 1,1-1 0,-1 2-1,1-1 1,0 1-1,-1 1 1,1 0-1,1 0 1,-1 1-1,-11 8 1,-6 5-50,2 1 0,0 1-1,-31 35 1,44-44-47,7-8-172,-1 1-1,1 1 1,0-1 0,0 1-1,1 0 1,-1-1 0,1 2-1,0-1 1,-4 10-1,7-5-1679</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2.143"/>
    </inkml:context>
    <inkml:brush xml:id="br0">
      <inkml:brushProperty name="width" value="0.05" units="cm"/>
      <inkml:brushProperty name="height" value="0.05" units="cm"/>
    </inkml:brush>
  </inkml:definitions>
  <inkml:trace contextRef="#ctx0" brushRef="#br0">189 1 21349,'0'0'3502,"2"4"-2202,0 2-1158,-1-1 0,1 0 0,-1 1 0,0-1 0,-1 1 0,1 0 0,-1-1 0,0 1-1,0-1 1,-1 1 0,-1 6 0,-19 69 158,17-64-220,-91 231 157,32-96-151,60-143-80,1-6-3,1 1 0,-1 0 0,1-1 0,0 1 0,0 0 0,0 0 0,1 0 0,-1 0 0,1 0-1,0 5 1,1-9-2,-1 1-1,0-1 0,0 1 0,0 0 0,0-1 0,1 1 0,-1-1 0,0 1 0,1-1 0,-1 1 0,0-1 0,1 0 1,-1 1-1,1-1 0,-1 1 0,1-1 0,-1 0 0,0 1 0,1-1 0,-1 0 0,1 1 0,0-1 0,-1 0 1,1 0-1,-1 0 0,1 0 0,-1 1 0,1-1 0,0 0 0,-1 0 0,1 0 0,-1 0 0,1 0 0,-1 0 1,1-1-1,0 1 0,0 0 0,25-7-1,-23 6 1,66-25 21,-15 6 4,65-16 0,-58 23-409,-3 0-983</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260"/>
    </inkml:context>
    <inkml:brush xml:id="br0">
      <inkml:brushProperty name="width" value="0.05" units="cm"/>
      <inkml:brushProperty name="height" value="0.05" units="cm"/>
    </inkml:brush>
  </inkml:definitions>
  <inkml:trace contextRef="#ctx0" brushRef="#br0">41 18 18916,'-16'7'2329,"2"3"463,5 1-1456,8 1-551,2-1-169,15-6-352,9-2-96,15-4-112,12-6 8,15-6-8,7-1-8,1-1 136,-7 1-352,-12 7-1280,-14 1 3792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14.160"/>
    </inkml:context>
    <inkml:brush xml:id="br0">
      <inkml:brushProperty name="width" value="0.025" units="cm"/>
      <inkml:brushProperty name="height" value="0.025" units="cm"/>
    </inkml:brush>
  </inkml:definitions>
  <inkml:trace contextRef="#ctx0" brushRef="#br0">8 67 5926,'0'0'17632,"-2"10"-16633,-3 52 207,5-62-1207,0 0 0,0 0 0,0 1-1,0-1 1,0 0 0,0 0 0,0 0 0,0 0 0,0 0 0,0 1 0,0-1-1,0 0 1,0 0 0,0 0 0,0 0 0,0 0 0,0 0 0,0 1-1,0-1 1,0 0 0,0 0 0,0 0 0,0 0 0,0 0 0,1 0-1,-1 1 1,0-1 0,0 0 0,0 0 0,0 0 0,0 0 0,0 0 0,0 0-1,1 0 1,-1 0 0,0 0 0,0 0 0,0 0 0,0 0 0,0 0-1,1 0 1,-1 0 0,0 0 0,0 0 0,0 0 0,0 0 0,0 0-1,1 0 1,-1 0 0,0 0 0,0 0 0,0 0 0,0 0 0,0 0 0,1 0-1,9-8-459,8-12-1011,-5-2-324,-6 11 878,0 0 0,0 0 1,-1-1-1,-1 0 0,7-22 1,-12 33 1611,1 31 3240,-2-22-3374,-3 96 3380,14-108-4869,1-13-1719,-3-7-1943</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5.434"/>
    </inkml:context>
    <inkml:brush xml:id="br0">
      <inkml:brushProperty name="width" value="0.05" units="cm"/>
      <inkml:brushProperty name="height" value="0.05" units="cm"/>
    </inkml:brush>
  </inkml:definitions>
  <inkml:trace contextRef="#ctx0" brushRef="#br0">0 7 24853,'0'0'1425,"23"-3"-1017,9 1-344,6 0-16,13 4 8,3 0 8,4 12-144,3-2-712</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172"/>
    </inkml:context>
    <inkml:brush xml:id="br0">
      <inkml:brushProperty name="width" value="0.05" units="cm"/>
      <inkml:brushProperty name="height" value="0.05" units="cm"/>
    </inkml:brush>
  </inkml:definitions>
  <inkml:trace contextRef="#ctx0" brushRef="#br0">162 0 11819,'0'0'10170,"-2"7"-9135,-5 23-482,1 0 0,-2 56 0,1-12-288,-89 521 294,96-593-558,-36 144 1017,57-256 227,-4 25-1183,49-213 58,-51 244-97,3 0 0,2 1 0,37-69 0,-46 101-16,2 0 0,26-34 0,-36 51-11,1 0-1,-1 0 1,1 0 0,0 0-1,0 1 1,1-1 0,-1 1-1,1 0 1,-1 0-1,1 1 1,0-1 0,0 1-1,0 0 1,0 1 0,0-1-1,1 1 1,-1 0 0,7 0-1,-7 1-8,0 1-1,0 0 1,0 1-1,0-1 1,0 1-1,-1 0 0,1 0 1,-1 1-1,1-1 1,-1 1-1,0 0 1,0 0-1,0 0 1,0 1-1,-1-1 0,1 1 1,-1 0-1,4 5 1,1 4-6,1 0 0,-2 0 0,0 0 0,11 28 0,-16-33 24,1-1-1,-1 1 0,-1-1 0,1 1 1,-1 0-1,0-1 0,-1 1 1,-1 14-1,1-18 34,-1 1 1,-1 0-1,1-1 1,0 1-1,-1-1 0,0 1 1,0-1-1,-1 0 1,1 0-1,-1 0 1,0 0-1,0 0 0,0-1 1,0 0-1,-7 6 1,2-3 27,-1 0 0,0-1-1,-1 0 1,1-1 0,-1 1 0,0-2 0,0 0 0,0 0 0,0 0 0,0-2 0,-1 1-1,1-1 1,-1-1 0,1 0 0,-1 0 0,0-1 0,1 0 0,0-1 0,-1 0 0,1-1-1,-17-6 1,26 8-71,-1 1-1,1-1 1,0 1-1,0-1 1,-1 1-1,1-1 1,0 0-1,0 0 0,0 0 1,0 0-1,0 0 1,0 0-1,0 0 1,0 0-1,0 0 1,1 0-1,-1 0 0,0 0 1,1-1-1,-2-1 1,2 2-45,1 0 0,-1-1 0,0 1 0,0 0 1,0 0-1,1-1 0,-1 1 0,1 0 0,-1 0 0,1 0 0,-1-1 0,1 1 1,0 0-1,-1 0 0,1 0 0,0 0 0,0 0 0,0 0 0,0 1 0,0-1 1,1-1-1,19-13-769,8-2 1979</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390"/>
    </inkml:context>
    <inkml:brush xml:id="br0">
      <inkml:brushProperty name="width" value="0.05" units="cm"/>
      <inkml:brushProperty name="height" value="0.05" units="cm"/>
    </inkml:brush>
  </inkml:definitions>
  <inkml:trace contextRef="#ctx0" brushRef="#br0">0 0 25093,'0'0'3833</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7.982"/>
    </inkml:context>
    <inkml:brush xml:id="br0">
      <inkml:brushProperty name="width" value="0.05" units="cm"/>
      <inkml:brushProperty name="height" value="0.05" units="cm"/>
    </inkml:brush>
  </inkml:definitions>
  <inkml:trace contextRef="#ctx0" brushRef="#br0">18 831 21389,'-17'31'2653,"16"-29"-1694,4-3-556,0-1-376,1 0 0,-1 0 1,1 0-1,-1-1 0,0 1 0,0-1 0,0 0 1,-1 0-1,1 0 0,-1 0 0,4-5 0,1-2 17,553-803 1908,-558 810-1804,-3 18 36,-24 121-23,5-36-135,-7 108 0,22-116-10,10 168-1,0-230 18,-5-29 18,1-9-204,0 4 91,-1-1-120,1 1 0,-1-1 0,1 1 0,-1-1 0,-1 1 0,1-1 0,-1 0 0,0 1 0,-1-5 0,-7-18-1644</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28.170"/>
    </inkml:context>
    <inkml:brush xml:id="br0">
      <inkml:brushProperty name="width" value="0.05" units="cm"/>
      <inkml:brushProperty name="height" value="0.05" units="cm"/>
    </inkml:brush>
  </inkml:definitions>
  <inkml:trace contextRef="#ctx0" brushRef="#br0">0 23 21997,'0'0'3208,"2"-2"-1815,0 1-561,45-17-352,-19 18-288,-2 0-96,9 0-64,-3 0-8,-4 0-8,2 0 88,-8-2-1536</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147"/>
    </inkml:context>
    <inkml:brush xml:id="br0">
      <inkml:brushProperty name="width" value="0.05" units="cm"/>
      <inkml:brushProperty name="height" value="0.05" units="cm"/>
    </inkml:brush>
  </inkml:definitions>
  <inkml:trace contextRef="#ctx0" brushRef="#br0">76 42 9482,'-6'-17'1601,"5"-7"15742,0 24-17130,6 2-190,-2 1-16,0-1 0,0 0 0,1 0 1,-1 0-1,1 0 0,0 0 0,-1-1 1,1 0-1,0 0 0,0 0 0,0 0 0,0-1 1,0 1-1,4-1 0,4 0-3,97 1 23,-95 0-25,0 1 0,-1 1 0,1 0 1,0 1-1,23 9 0,-25-7-5,0-1 0,-1 1 0,0 1-1,0 0 1,0 1 0,-1 0 0,0 1 0,-1 0-1,0 0 1,0 1 0,-1 0 0,0 0 0,-1 1-1,0 0 1,-1 0 0,0 1 0,-1 0 0,0 0 0,-1 0-1,0 1 1,-1-1 0,-1 1 0,0 0 0,0 0-1,-1 0 1,-1 0 0,-1 15 0,-2-7 3,0 0 0,-1-1 0,-2 1-1,0-1 1,-1 0 0,0-1 0,-2 0 0,0 0 0,-16 22 0,-11 12 57,-73 82 0,73-94-8,-1-1-1,-2-2 1,-1-1-1,-84 56 1,85-73 42,35-19-38</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4.853"/>
    </inkml:context>
    <inkml:brush xml:id="br0">
      <inkml:brushProperty name="width" value="0.05" units="cm"/>
      <inkml:brushProperty name="height" value="0.05" units="cm"/>
    </inkml:brush>
  </inkml:definitions>
  <inkml:trace contextRef="#ctx0" brushRef="#br0">0 18 24989,'0'0'3145,"12"1"-2881,16 3-176,14 1-112,11-1-8,10 1 0,7-1 24,-2-3 8,-1-1 16,-13-3-8,-3-4-280,-16-7-992,0-4-521</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5.056"/>
    </inkml:context>
    <inkml:brush xml:id="br0">
      <inkml:brushProperty name="width" value="0.05" units="cm"/>
      <inkml:brushProperty name="height" value="0.05" units="cm"/>
    </inkml:brush>
  </inkml:definitions>
  <inkml:trace contextRef="#ctx0" brushRef="#br0">0 37 11963,'0'0'13074,"32"5"-12754,17-10-96,7-2 41,9-4-33,0 1 8,-6 5-168,-1 1-24,-11 4 0,-8 0-849</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36.350"/>
    </inkml:context>
    <inkml:brush xml:id="br0">
      <inkml:brushProperty name="width" value="0.05" units="cm"/>
      <inkml:brushProperty name="height" value="0.05" units="cm"/>
    </inkml:brush>
  </inkml:definitions>
  <inkml:trace contextRef="#ctx0" brushRef="#br0">15 102 9962,'1'-12'596,"6"-36"7443,-6 44-7446,-1 0 0,1 0-1,1 0 1,-1 1 0,0-1-1,1 0 1,0 1 0,0-1-1,3-3 1,-5 7-568,0 0-1,0 0 1,0 0 0,0 1-1,0-1 1,0 0 0,0 0-1,0 0 1,0 1 0,0-1 0,0 0-1,0 0 1,0 0 0,0 1-1,1-1 1,-1 0 0,0 0-1,0 0 1,0 0 0,0 1 0,0-1-1,0 0 1,0 0 0,1 0-1,-1 0 1,0 0 0,0 0-1,0 1 1,0-1 0,1 0 0,-1 0-1,0 0 1,0 0 0,0 0-1,1 0 1,-1 0 0,0 0-1,0 0 1,0 0 0,1 0-1,-1 0 1,0 0 0,0 0 0,0 0-1,1 0 1,-1 0 0,0 0-1,0 0 1,0 0 0,1 0-1,-1 0 1,0 0 0,0-1 0,0 1-1,0 0 1,1 0 0,-1 0-1,0 0 1,0 0 0,0 0-1,0-1 1,0 1 0,0 0-1,1 0 1,-1 0 0,0 0 0,0-1-1,0 1 1,0 22 459,0-16-400,-13 199 181,6-125-246,-20 237 211,26-313-219,1 0 1,0 0 0,0 0-1,0-1 1,1 1 0,0 0-1,-1 0 1,3 4 0,-3-7-7,0-1 0,1 1 0,-1 0 0,1-1 0,-1 1 0,0-1 0,1 1 0,-1-1 0,1 0 0,-1 1 0,1-1 0,-1 1 0,1-1 0,0 0 0,-1 1 0,1-1 0,-1 0 0,1 0 0,0 0 0,-1 1 0,1-1 0,0 0 0,-1 0 0,1 0 0,0 0 1,-1 0-1,1 0 0,0 0 0,-1 0 0,1 0 0,-1-1 0,1 1 0,0 0 0,-1 0 0,1 0 0,-1-1 0,1 1 0,0 0 0,-1-1 0,1 1 0,-1-1 0,1 1 0,-1 0 0,1-1 0,-1 1 0,1-2 0,11-8 94,-1-1-1,0-1 0,-1 1 0,0-2 1,-1 0-1,0 0 0,14-28 1,-9 15 30,181-372 989,-181 366-1107,-14 31-12,0 1 1,0 0-1,0 0 1,1 0-1,-1-1 0,0 1 1,0 0-1,0 0 1,0-1-1,0 1 1,0 0-1,0 0 1,0-1-1,0 1 1,1 0-1,-1 0 0,0 0 1,0 0-1,0-1 1,0 1-1,0 0 1,1 0-1,-1 0 1,0 0-1,0-1 1,1 1-1,-1 0 0,0 0 1,0 0-1,0 0 1,1 0-1,-1 0 1,0 0-1,0 0 1,1 0-1,-1 0 1,0 0-1,0 0 1,1 0-1,-1 0 0,0 0 1,0 0-1,0 0 1,1 0-1,-1 0 1,0 0-1,0 0 1,1 0-1,-1 1 1,0-1-1,4 13-42,-3 21-11,-2 1-1,-2-1 1,-11 59-1,9-60 53,-5 22 17,4-30 5,2 1 0,1-1 0,0 1 0,3 34 0,-1-59-20,1-1 0,0 1 0,0 0 0,0-1 1,0 1-1,1 0 0,-1-1 0,0 1 0,0-1 0,0 1 1,0-1-1,0 1 0,1 0 0,-1-1 0,0 1 1,1-1-1,-1 1 0,0-1 0,1 1 0,-1-1 0,1 1 1,-1-1-1,0 0 0,1 1 0,-1-1 0,1 0 1,0 1-1,-1-1 0,1 0 0,-1 1 0,1-1 1,-1 0-1,1 0 0,0 0 0,-1 0 0,1 0 0,-1 1 1,1-1-1,0 0 0,-1 0 0,1 0 0,-1-1 1,1 1-1,0 0 0,-1 0 0,1 0 0,-1 0 0,1-1 1,-1 1-1,1 0 0,0 0 0,-1-1 0,1 1 1,-1 0-1,1-1 0,-1 1 0,1-1 0,29-25 14,-30 26-13,195-237 221,-54 59-72,-113 150-113,-26 27 544</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2.696"/>
    </inkml:context>
    <inkml:brush xml:id="br0">
      <inkml:brushProperty name="width" value="0.05" units="cm"/>
      <inkml:brushProperty name="height" value="0.05" units="cm"/>
    </inkml:brush>
  </inkml:definitions>
  <inkml:trace contextRef="#ctx0" brushRef="#br0">57 0 13499,'-5'4'288,"1"-1"1,-1 1-1,1 0 0,0 0 1,1 0-1,-1 0 0,1 1 1,-1-1-1,2 1 0,-1 0 1,0 0-1,1 0 0,0 1 1,0-1-1,0 0 0,1 1 1,0-1-1,0 1 0,0 0 1,1-1-1,0 7 0,0 7-204,1-1-1,0 0 0,2 0 0,0 0 0,8 25 1,-5-26-65,0 0 0,0 0 1,2 0-1,0-1 1,1 0-1,20 26 0,-23-35-1,0 0 0,0 0 0,1-1 1,-1 0-1,2 0 0,-1 0 0,1-1 0,-1 0 0,2-1 0,-1 0 0,0 0 0,1 0 0,-1-1 0,1-1 0,13 3 0,-8-4 12,-1 0 0,1-1 0,0-1 0,0 0 0,-1 0 0,1-2 0,-1 0 0,1 0 0,-1-1 0,19-9 0,11-8 66,68-43-1,-86 48-79,204-111 76,-180 104-81,1 2 0,95-25-1,-129 42-6,1 1 0,-1 0 0,1 1 0,0 1 0,28 2 0,-35 0 1,-1 1 0,1 0 0,-1 0 0,0 1 1,1 0-1,-1 0 0,-1 1 0,1 0 0,0 1 0,-1 0 0,10 8 1,57 53 127,-52-43-67,1-1 0,43 28-1,-52-41-47,22 15 33,-35-22-47,0-1 0,-1 1 0,1-1 0,0 1 1,-1 0-1,1 0 0,-1-1 0,0 1 0,0 0 0,0 0 0,0 0 1,0 0-1,0 0 0,0 1 0,0 3 0,-1-5-3,0-1-1,0 0 1,0 1-1,0-1 1,0 1-1,0-1 1,0 1-1,0-1 1,0 0-1,0 1 1,0-1-1,0 1 1,0-1 0,0 0-1,-1 1 1,1-1-1,0 0 1,0 1-1,0-1 1,-1 1-1,1-1 1,0 0-1,0 0 1,-1 1-1,1-1 1,0 0 0,-1 1-1,1-1 1,-1 0-1,1 0 1,0 0-1,-1 0 1,1 1-1,0-1 1,-1 0-1,1 0 1,-1 0-1,1 0 1,-1 0 0,1 0-1,0 0 1,-1 0-1,1 0 1,-1 0-1,1 0 1,0 0-1,-1 0 1,1 0-1,-1 0 1,1-1-1,0 1 1,-1 0-1,1 0 1,0 0 0,-1-1-1,1 1 1,0 0-1,-1-1 1,1 1-1,0 0 1,-1-1-1,-11-8-310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14.767"/>
    </inkml:context>
    <inkml:brush xml:id="br0">
      <inkml:brushProperty name="width" value="0.025" units="cm"/>
      <inkml:brushProperty name="height" value="0.025" units="cm"/>
    </inkml:brush>
  </inkml:definitions>
  <inkml:trace contextRef="#ctx0" brushRef="#br0">26 40 5958,'0'0'12470,"-4"10"-11125,2-6-1186,-2 6 394,1 0 0,0 0 0,0 1-1,1-1 1,-2 22 0,5-38-511,0 1 1,1 0-1,0-1 1,0 1-1,0 0 1,6-9-1,3-7-596,16-48-2216,-32 134 4975,2-47-1730,0 1 0,0 31 0,3-49-515,0-1-6,-1 1 0,1-1 0,0 0 0,0 0 1,0 0-1,0 1 0,0-1 0,0 0 0,0 0 1,0 0-1,0 0 0,0 1 0,0-1 1,0 0-1,0 0 0,0 0 0,0 1 0,0-1 1,0 0-1,0 0 0,0 0 0,0 0 0,0 1 1,0-1-1,0 0 0,1 0 0,-1 0 1,0 0-1,0 1 0,0-1 0,0 0 0,0 0 1,0 0-1,1 0 0,-1 0 0,0 1 1,0-1-1,0 0 0,0 0 0,1 0 0,-1 0 1,0 0-1,0 0 0,0 0 0,0 0 0,1 0 1,-1 0-1,0 0 0,0 0 0,0 0 1,1 0-1,-1 0 0,0 0 0,0 0 0,0 0 1,0 0-1,1 0 0,6-4-5543</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149"/>
    </inkml:context>
    <inkml:brush xml:id="br0">
      <inkml:brushProperty name="width" value="0.05" units="cm"/>
      <inkml:brushProperty name="height" value="0.05" units="cm"/>
    </inkml:brush>
  </inkml:definitions>
  <inkml:trace contextRef="#ctx0" brushRef="#br0">0 393 20612,'25'-21'1018,"26"-26"0,20-18-749,-49 49-218,0 1 1,1 1-1,1 1 1,0 1-1,1 1 1,0 1-1,48-11 1,-58 18-55,0 0 0,1 1 1,-1 1-1,1 1 0,-1 0 1,25 4-1,-30-2 0,0 0-1,0 1 1,0 0 0,-1 0-1,1 1 1,-1 1-1,0 0 1,0 0 0,0 0-1,13 12 1,-6 0 17,0 0 0,-1 1 0,-1 1 0,0 0 0,17 36 0,28 39 67,-51-84-75,0 0-1,0-1 1,1 0-1,0-1 1,0 0-1,19 12 1,-19-15-6,0-1 0,0 0 1,0-1-1,0 0 0,1 0 0,-1-1 0,1 0 0,0-1 0,0 0 1,-1-1-1,1 0 0,0 0 0,0-1 0,-1 0 0,1-1 1,11-3-1,17-7 5,0-1 1,61-30-1,-42 17 7,-13 8 9,1 1 1,67-14 0,-84 25-17,0 2 0,1 0 1,0 2-1,-1 2 1,41 3-1,-62-3 19,-1 0 0,1 0 1,-1 0-1,1-1 0,-1 0 0,0 0 1,1-1-1,-1 0 0,0 0 0,0 0 0,0-1 1,-1 0-1,1 0 0,0-1 0,-1 1 1,0-1-1,0 0 0,6-6 0,7-9 283,-1-1-1,0-1 1,16-27-1,-9 14 31,96-130 290,-117 160-1267,-4 5-450</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3.931"/>
    </inkml:context>
    <inkml:brush xml:id="br0">
      <inkml:brushProperty name="width" value="0.05" units="cm"/>
      <inkml:brushProperty name="height" value="0.05" units="cm"/>
    </inkml:brush>
  </inkml:definitions>
  <inkml:trace contextRef="#ctx0" brushRef="#br0">27 83 21445,'0'-44'2537,"0"41"-1514,-2 6-527,-2 6-453,1-1 0,0 1 0,1 0-1,0 0 1,-2 15 0,0 53-38,3-54 23,-1 17-12,2 0 0,2 0 0,1 0 0,3 0 0,12 50 0,-16-81-16,1-1 1,0 1-1,1 0 1,-1-1-1,8 11 0,-10-17 0,1 0 0,-1 0 0,1 0 0,0 0 0,-1 0 0,1-1 0,0 1 0,0 0 0,0-1 0,0 0 0,1 1 0,-1-1 0,0 0 0,1 0 0,-1 0 0,0-1 0,1 1 0,-1 0-1,1-1 1,-1 0 0,1 1 0,-1-1 0,1 0 0,3-1 0,2 0 4,-1-1 0,0 0 0,0-1 0,0 0 0,0 0 0,0 0 0,-1-1 0,1 0 0,-1 0 0,0 0 0,7-8 0,5-5 29,-1-1 1,17-23-1,-11 9 50,-3-2 0,0 0-1,-2-1 1,24-66 0,-18 41 42,-6 19-72,-17 40-54,-1 1-1,0-1 0,0 0 0,1 1 0,-1-1 1,0 0-1,1 1 0,-1-1 0,0 1 1,1-1-1,-1 1 0,1-1 0,-1 1 1,1-1-1,-1 1 0,1-1 0,0 1 0,-1 0 1,1-1-1,-1 1 0,1 0 0,0 0 1,-1-1-1,1 1 0,0 0 0,-1 0 1,1 0-1,0 0 0,-1 0 0,1 0 0,0 0 1,0 0-1,-1 0 0,1 0 0,0 0 1,-1 0-1,1 1 0,0-1 0,-1 0 0,1 0 1,-1 1-1,1-1 0,0 0 0,-1 1 1,1-1-1,-1 1 0,1-1 0,-1 1 1,1-1-1,-1 1 0,1-1 0,-1 1 0,0-1 1,1 1-1,-1 0 0,0-1 0,1 1 1,-1 0-1,0-1 0,0 2 0,4 10-33,-1 0 0,0 0 0,-1 1 0,0-1 0,0 15 0,0-1 0,1 5 10,3 42 33,3-1 0,27 101 0,-33-163-4,0-1 1,0 0 0,1 0-1,7 13 1,-10-20-5,0-1 1,0 1 0,0-1-1,0 1 1,1-1 0,-1 0-1,0 0 1,0 1-1,1-1 1,-1 0 0,1 0-1,-1 0 1,1 0 0,0-1-1,-1 1 1,1 0 0,0-1-1,-1 1 1,1-1-1,0 0 1,0 1 0,-1-1-1,1 0 1,0 0 0,0 0-1,0 0 1,-1 0-1,1-1 1,0 1 0,2-1-1,3-3 36,1 1 0,-1-1-1,-1-1 1,1 1 0,0-1-1,-1 0 1,0-1-1,-1 1 1,1-1 0,-1-1-1,5-7 1,-6 11-12,18-26 218,-1 0-1,-2-2 0,0 0 0,-2-1 1,18-49-1,-24 52-128,-2 0 0,-1 0 0,-2-1 0,0 0 0,-2-1 0,0-54 1,-5 74-100,1 1 1,-1 0 0,0 0-1,-1-1 1,-4-11 0,5 20-23,1 1 0,-1-1 1,1 1-1,-1-1 1,0 1-1,1-1 0,-1 1 1,0-1-1,0 1 1,0 0-1,0-1 0,-1 1 1,1 0-1,0 0 0,0 0 1,-1 0-1,1 0 1,-1 0-1,1 0 0,-1 1 1,1-1-1,-1 0 1,1 1-1,-1-1 0,0 1 1,1 0-1,-1-1 0,0 1 1,1 0-1,-1 0 1,0 0-1,1 0 0,-1 1 1,0-1-1,1 0 1,-1 1-1,1-1 0,-1 1 1,0-1-1,-1 2 0,-17 8-896,-3 4-817</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4.804"/>
    </inkml:context>
    <inkml:brush xml:id="br0">
      <inkml:brushProperty name="width" value="0.05" units="cm"/>
      <inkml:brushProperty name="height" value="0.05" units="cm"/>
    </inkml:brush>
  </inkml:definitions>
  <inkml:trace contextRef="#ctx0" brushRef="#br0">1 341 20172,'0'0'3089,"4"-1"-2322,8-3-656,0 0 0,0 0 1,-1-1-1,0-1 0,0 0 0,0 0 1,-1-1-1,0-1 0,0 1 0,14-16 1,-9 8-10,-1-1 0,0 0 1,-1-1-1,-1 0 0,15-31 1,-22 38 35,0 0 1,-2 0 0,1-1 0,2-13 0,-5 21-93,-1 1 1,1-1 0,-1 1-1,0-1 1,0 1-1,1-1 1,-2 1 0,1-1-1,0 1 1,0-1-1,-1 1 1,0 0-1,1-1 1,-1 1 0,0 0-1,0-1 1,0 1-1,0 0 1,-1 0 0,1 0-1,-1 0 1,1 0-1,-4-3 1,4 4-30,0 0 0,0 1-1,-1-1 1,1 0 0,-1 1 0,1-1 0,-1 1 0,1-1-1,-1 1 1,1 0 0,-1 0 0,1-1 0,-1 1 0,0 0-1,1 1 1,-1-1 0,1 0 0,-1 0 0,1 1 0,-1-1-1,1 0 1,-1 1 0,1 0 0,-1-1 0,1 1 0,-2 1-1,-1 1-8,0 0 0,0 0 0,0 0-1,0 1 1,1-1 0,0 1-1,-4 5 1,-8 15-3,0 1 0,1 1 0,2 1 1,-10 29-1,6-8 20,-14 74 0,27-110-21,1 1 0,1 0-1,0 0 1,2 19 0,-2-31-5,1-1 0,0 1 1,0-1-1,1 1 0,-1-1 1,0 1-1,0-1 0,0 1 1,0-1-1,0 1 0,0-1 1,1 1-1,-1-1 0,0 1 1,0-1-1,1 0 0,-1 1 1,0-1-1,1 1 0,-1-1 1,1 0-1,-1 1 0,1-1 1,0 0-1,-1 0 1,1 0-1,0 0 1,-1 0-1,1 0 1,0-1-1,-1 1 1,1 0-1,0 0 1,-1-1 0,1 1-1,-1-1 1,1 1-1,-1 0 1,1-1-1,-1 1 1,1-1-1,-1 1 1,1-2-1,67-80 39,-54 61-20,1 2 0,0 0 0,2 1 0,0 0-1,2 1 1,27-19 0,-42 33-21,-1 1 0,1-1 0,0 1 0,0 0 0,1 0 0,-1 1 0,0-1 0,1 1 0,-1 0 1,0 0-1,1 0 0,-1 1 0,1 0 0,0-1 0,-1 2 0,1-1 0,-1 0 0,1 1 0,-1 0 0,1 0 0,-1 1 0,0-1 0,1 1 0,-1 0 0,0 0 0,0 0 0,7 5 0,-4 0-5,1 0-1,-1 0 1,0 1-1,0 0 1,-1 0-1,0 1 0,-1 0 1,0 0-1,0 0 1,-1 0-1,0 1 1,3 11-1,2 13 34,-1 0 0,3 42 0,-6-88 65,6-43 46,-2-1 0,1-88 0,-9 112-108,5-101 13,-6 129-78,4 9-333,11 14-99,-9-10-87,0 0 0,1-1 0,1 0 1,9 9-1,11 1-1410</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5.196"/>
    </inkml:context>
    <inkml:brush xml:id="br0">
      <inkml:brushProperty name="width" value="0.05" units="cm"/>
      <inkml:brushProperty name="height" value="0.05" units="cm"/>
    </inkml:brush>
  </inkml:definitions>
  <inkml:trace contextRef="#ctx0" brushRef="#br0">158 0 14267,'-25'167'5710,"14"-57"-5082,6 171 1,7-233-355,13 73 1,-11-101-211,1-1 0,0 1 1,2-1-1,0 0 0,1-1 0,14 26 1,-20-42-15,-1 0 1,0 0 0,1 0-1,-1-1 1,1 1-1,0 0 1,-1-1 0,1 1-1,0-1 1,4 3-1,-6-4-22,0 0-1,1 1 1,-1-1-1,0 0 1,1 0-1,-1 0 1,0 0-1,1 0 1,-1 0-1,0 0 1,1 0-1,-1 0 1,0 0-1,1 0 1,-1 0-1,0 0 1,1-1-1,-1 1 1,0 0-1,1 0 0,-1 0 1,0 0-1,1 0 1,-1-1-1,0 1 1,1 0-1,4-15 757,-5 7-692,0 1 0,-1-1 0,1 1 0,-1-1 0,-1 1 1,0-1-1,0 1 0,0 0 0,-1 0 0,0 0 0,0 0 1,-1 0-1,-7-10 0,-7-7-79,-1 0 1,-24-23-1,20 22 149,-66-73 1277,88 96-854,6 1-649,198-35-332,-143 28-505</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351"/>
    </inkml:context>
    <inkml:brush xml:id="br0">
      <inkml:brushProperty name="width" value="0.05" units="cm"/>
      <inkml:brushProperty name="height" value="0.05" units="cm"/>
    </inkml:brush>
  </inkml:definitions>
  <inkml:trace contextRef="#ctx0" brushRef="#br0">108 119 19892,'-3'0'267,"1"0"1,-1 0-1,1-1 0,0 2 0,-1-1 0,1 0 0,-1 0 1,1 1-1,0-1 0,-1 1 0,1 0 0,0 0 0,0 0 1,-1 0-1,1 0 0,0 0 0,-2 2 0,0 0-176,1 1-1,-1-1 1,1 1-1,0-1 0,0 1 1,0 0-1,0 0 0,-1 6 1,-2 2-166,1 1 0,0 0 1,1 1-1,0-1 0,-1 16 1,3-16 73,0 0 0,1 0 0,1 0 1,0 0-1,1-1 0,3 18 0,-4-29 2,0 0-1,0 0 1,0 0-1,0 0 1,1 0-1,-1 0 1,0-1-1,1 1 1,-1 0-1,0 0 0,1 0 1,-1 0-1,1-1 1,-1 1-1,1 0 1,0-1-1,-1 1 1,1 0-1,0-1 1,-1 1-1,1-1 1,0 1-1,0-1 1,1 1-1,-1-1 2,0 0-1,0 0 1,0 0 0,0 0-1,0 0 1,0 0 0,1-1-1,-1 1 1,0 0 0,0-1-1,0 1 1,0-1-1,-1 1 1,1-1 0,0 0-1,0 1 1,1-2 0,5-4 18,-1-1 0,0 0 1,9-13-1,67-105 159,-80 122-179,-1 0 1,1 1-1,0-1 0,1 0 1,-1 1-1,0-1 1,1 1-1,-1 0 0,1 0 1,0 0-1,0 0 1,3-1-1,-5 2-2,0 1-1,-1 0 1,1 0-1,0 0 1,-1 0-1,1 0 1,0 0 0,0 0-1,-1 0 1,1 0-1,0 0 1,-1 0 0,1 1-1,0-1 1,0 0-1,-1 0 1,1 1-1,-1-1 1,1 0 0,0 1-1,-1-1 1,2 1-1,-1 1-6,1 0-1,-1 0 1,0 0-1,1 0 1,-1 0-1,0 0 1,0 0 0,0 1-1,0-1 1,0 3-1,8 35-77,-2 1 0,-2 0-1,0 66 1,-2-54 89,2 479 172,-5-516-163,-4 76-9,3-83 16,-1 1 0,1-2 1,-2 1-1,1 0 1,-1 0-1,-1-1 0,-7 16 1,10-23 17,1 1 0,-1 0 0,0-1 0,0 0 0,0 1 0,0-1 0,0 1 0,-1-1 0,1 0 1,0 0-1,-1 0 0,1 0 0,0 0 0,-1 0 0,1 0 0,-1 0 0,0 0 0,1-1 0,-1 1 0,0-1 0,1 1 0,-1-1 1,0 1-1,1-1 0,-1 0 0,0 0 0,0 0 0,1 0 0,-1 0 0,0-1 0,0 1 0,1 0 0,-1-1 0,0 1 1,1-1-1,-1 0 0,0 1 0,1-1 0,-1 0 0,1 0 0,-1 0 0,-1-2 0,-2-2 75,0 0 0,0 0-1,0 0 1,0-1 0,1 0 0,0 0 0,0 0-1,0-1 1,-4-11 0,1-1-74,1-2 0,0 1 1,1-1-1,2 0 0,0 0 0,1 0 1,1 0-1,2-24 0,2 16-13,1 0 0,1 1 0,2-1 0,0 1 0,17-37 0,-2 17-291,2 1 1,2 1 0,3 1 0,1 1 0,2 2 0,48-49 0,-60 70-104,44-36 0,-56 51 355,-1 1 0,1 0 0,1 0-1,-1 0 1,1 1 0,0 0-1,0 1 1,0 0 0,17-3-1,-23 6 14,-1 0 0,1 0 0,0 0 0,-1 0 0,1 0-1,-1 1 1,1-1 0,-1 1 0,0 0 0,1 0-1,-1 0 1,0 0 0,1 0 0,-1 0 0,0 1 0,0-1-1,0 1 1,0-1 0,0 1 0,0 0 0,-1 0-1,1 0 1,-1 0 0,1 0 0,-1 0 0,0 0 0,1 0-1,-1 1 1,0-1 0,-1 0 0,2 4 0,1 5-23,0 1 0,0-1 1,-1 1-1,-1 0 1,0 14-1,-1-21 21,-1 103 104,1-106 60,0-8 88,1-241 1553,-2 114-1535,1 132-338,2 5-20,3 10 77,0 0 1,0 0-1,2 15 0,11 36-17,-15-59 31,-1-1 0,1 1-1,0-1 1,0 1 0,0-1-1,1 0 1,0 0 0,7 6 0,-10-9 0,1-1 1,0 1-1,-1-1 1,1 0-1,0 1 1,0-1-1,0 0 1,0 0-1,0-1 1,0 1-1,1 0 1,-1-1-1,0 1 1,0-1 0,1 0-1,-1 1 1,0-1-1,4-1 1,-2 1-2,0-1 0,-1 0 1,1-1-1,0 1 0,-1-1 1,0 1-1,1-1 0,-1 0 1,0 0-1,4-4 0,5-4-1,-1-1 0,-1 0 0,0-1 0,11-16 0,-7 7 26,0 0-1,-1 0 1,-1-1 0,-1 0-1,-1-1 1,13-45 0,-22 63-16,0 4-6,-1 0 0,1-1 1,-1 1-1,0 0 0,1-1 0,-1 1 0,0-1 0,0 1 1,0-1-1,0 1 0,0 0 0,0-1 0,0 1 0,-1-1 1,1 1-1,0-1 0,-1 1 0,1 0 0,-1-1 0,-1-1 1,2 3-3,0 0-1,0-1 1,0 1 0,0 0 0,-1 0 0,1 0 0,0 0 0,0 0 0,0 0 0,0 0 0,-1 0 0,1 0-1,0 0 1,0 0 0,0 0 0,0 0 0,0 0 0,-1 0 0,1 0 0,0 0 0,0 0 0,0 0 0,0 0-1,-1 0 1,1 0 0,0 0 0,0 0 0,0 1 0,0-1 0,0 0 0,0 0 0,-1 0 0,1 0 0,0 0 0,0 0-1,0 0 1,0 0 0,0 1 0,0-1 0,0 0 0,0 0 0,0 0 0,0 0 0,-1 0 0,1 1 0,0-1-1,0 0 1,0 0 0,-5 13-52,0-1 0,1 1 0,0 0-1,-3 17 1,0 2 2,4-21 38,-6 19 13,1 0-1,2 1 1,1 0 0,1 0 0,1 37-1,3-63-1,1-1-1,-1 0 0,1 1 1,0-1-1,0 1 1,3 6-1,-4-11 3,1 1-1,-1 0 1,1 0-1,-1-1 1,1 1-1,-1 0 1,1-1-1,-1 1 1,1 0-1,0-1 1,-1 1-1,1-1 1,0 1-1,0-1 1,-1 1-1,1-1 1,0 0-1,0 1 1,0-1-1,-1 0 1,1 1-1,0-1 1,0 0-1,0 0 1,0 0-1,0 0 1,0 0-1,-1 0 1,1 0-1,0 0 1,0 0-1,0-1 1,0 1-1,0 0 1,-1 0-1,1-1 1,0 1-1,0-1 1,-1 1-1,1-1 1,0 1-1,0-1 1,0 0-1,11-9 15,-1-1 0,0 0 0,-1 0 0,0-1 0,-1-1 0,13-22 0,0 2 23,-5 8-11,1-2-1,22-25 0,-35 46-24,1 0-1,-1 1 0,1-1 0,0 1 0,1 0 1,-1 0-1,1 1 0,0 0 0,11-5 1,-16 9-7,-1-1 1,1 1 0,0-1-1,-1 1 1,1 0 0,0-1 0,-1 1-1,1 0 1,0 0 0,0 0 0,-1 0-1,1 1 1,0-1 0,-1 0-1,1 1 1,-1-1 0,1 1 0,0 0-1,-1-1 1,1 1 0,-1 0 0,1 0-1,-1 0 1,0 0 0,1 0-1,-1 0 1,0 0 0,0 1 0,0-1-1,0 0 1,0 1 0,0-1 0,0 0-1,0 1 1,-1 0 0,2 2-1,1 4-21,0 1-1,-1-1 1,0 1-1,-1 0 1,0 0-1,1 8 0,-1 180 14,-1-196 15,0 0 0,0 0 0,0 0-1,0 0 1,0 0 0,0 0 0,0 0 0,0 0 0,1 0 0,-1 0 0,0 0 0,0-1 0,1 1 0,-1 0 0,1 0-1,-1 0 1,1 0 0,0 0 0,-1-1 0,1 1 0,0 0 0,0 1 0,0-2 1,0 0 0,0 0-1,-1-1 1,1 1 0,0 0 0,0 0 0,-1 0-1,1 0 1,0-1 0,0 1 0,-1 0 0,1-1-1,0 1 1,-1 0 0,1-1 0,0 1 0,-1-1-1,1 1 1,-1-1 0,1 1 0,0-2 0,6-6 22,0 0 0,10-18 0,26-53 89,7-13-36,-42 79-81,1 0 1,1 1-1,-1 0 1,17-15-1,-25 26-19,0 0-1,0 0 0,0 0 1,0 0-1,0 0 0,0 0 1,0 0-1,0 1 0,1-1 1,-1 0-1,0 1 0,1-1 1,-1 1-1,0 0 0,1-1 1,-1 1-1,0 0 0,1 0 1,-1-1-1,0 1 0,3 1 1,-3-1-12,-1 1 1,1-1 0,0 1 0,0 0 0,0-1 0,0 1 0,-1 0 0,1 0 0,0 0-1,0-1 1,-1 1 0,1 0 0,-1 0 0,1 0 0,-1 0 0,1 0 0,-1 0 0,0 0-1,0 0 1,1 2 0,0 7-278,0 0-1,0 1 1,-1-1-1,-1 14 1,-7 36-907</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661"/>
    </inkml:context>
    <inkml:brush xml:id="br0">
      <inkml:brushProperty name="width" value="0.05" units="cm"/>
      <inkml:brushProperty name="height" value="0.05" units="cm"/>
    </inkml:brush>
  </inkml:definitions>
  <inkml:trace contextRef="#ctx0" brushRef="#br0">119 0 17308,'3'39'787,"-2"-1"0,-2 1 0,-1-1 0,-9 43 0,3-47-234,-2-1 0,0-1 0,-3 0-1,-1 0 1,-21 36 0,32-63-504,0 1 0,1-1 0,-1 1 0,1 0 0,0-1 0,-1 10 0,3-13-47,0-1 0,-1 0-1,1 1 1,0-1 0,0 0-1,0 1 1,0-1 0,1 0-1,-1 1 1,0-1 0,0 0-1,1 1 1,-1-1 0,1 0-1,-1 1 1,1-1 0,0 0-1,0 0 1,-1 0 0,1 0-1,0 0 1,0 0 0,0 0-1,0 0 1,0 0 0,0 0-1,0 0 1,0-1 0,1 1-1,-1 0 1,0-1 0,0 1-1,1-1 1,-1 1 0,0-1-1,1 0 1,0 1 0,11 0 14,0-1 1,1 0 0,-1-1 0,0 0 0,0-1-1,24-7 1,-15 4-5,29-8-116,0-3-355</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6.816"/>
    </inkml:context>
    <inkml:brush xml:id="br0">
      <inkml:brushProperty name="width" value="0.05" units="cm"/>
      <inkml:brushProperty name="height" value="0.05" units="cm"/>
    </inkml:brush>
  </inkml:definitions>
  <inkml:trace contextRef="#ctx0" brushRef="#br0">1 153 23301,'23'-16'1152,"-1"1"929,15-13-1737,9-4-232,15 1 120,4 1-400</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566"/>
    </inkml:context>
    <inkml:brush xml:id="br0">
      <inkml:brushProperty name="width" value="0.05" units="cm"/>
      <inkml:brushProperty name="height" value="0.05" units="cm"/>
    </inkml:brush>
  </inkml:definitions>
  <inkml:trace contextRef="#ctx0" brushRef="#br0">7 0 22989,'-4'39'559,"1"-1"1,4 54-1,14 75-798,-7-91 344,61 440 19,-66-494-110,0-3 10,3 37 188,-20-82 497,3-14-380,2 1-1,-7-77 1,5-87-128,10 131-186,9-83 0,-4 126-25,0 0 0,2 1 0,1 0 0,1 0-1,22-47 1,-25 65-1,0 1 0,1 0 0,0 0 0,1 1 0,0-1 0,0 1 0,1 1 0,0-1 0,0 1 0,1 1 0,-1 0 0,2 0 0,-1 0 0,1 1 0,14-5 0,-6 4-15,-1 1 0,1 1 1,0 0-1,0 2 0,0 0 0,0 1 1,0 0-1,23 3 0,-36-1 14,0-1-1,0 1 0,0 0 0,-1 0 0,1 1 1,0-1-1,-1 1 0,1 0 0,5 3 0,-9-4 7,0 0 1,1 0-1,-1 0 0,0 1 0,0-1 0,0 0 0,1 0 0,-1 1 0,-1-1 0,1 1 0,0-1 0,0 1 0,0-1 0,-1 1 0,1-1 0,-1 1 0,1 0 0,-1-1 0,0 1 0,0 0 0,1-1 0,-1 1 0,0 0 0,-1-1 0,1 1 0,0 0 0,0-1 1,-1 1-1,0 2 0,-2 5 29,-1-1 1,1 0-1,-2-1 1,1 1 0,-1-1-1,0 0 1,-10 11-1,-3 1 234,-26 21-1,32-30-147,-1 0 0,0 0 1,-1-2-1,-22 12 0,30-18-108,0 1-1,0-1 1,-1 0 0,1 0 0,0 0 0,-1-1-1,1 0 1,-1-1 0,1 1 0,-1-1-1,0 0 1,1-1 0,-1 0 0,-7-2 0,-1-5-1018,8-2-446</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7.847"/>
    </inkml:context>
    <inkml:brush xml:id="br0">
      <inkml:brushProperty name="width" value="0.05" units="cm"/>
      <inkml:brushProperty name="height" value="0.05" units="cm"/>
    </inkml:brush>
  </inkml:definitions>
  <inkml:trace contextRef="#ctx0" brushRef="#br0">34 0 20772,'-6'50'817,"-7"53"77,-2 154 0,19-225-799,-4-32-87,0 0 0,0 1-1,0-1 1,0 0 0,0 1 0,0-1 0,0 0 0,0 1-1,0-1 1,0 0 0,1 1 0,-1-1 0,0 0 0,0 1-1,0-1 1,0 0 0,0 0 0,1 1 0,-1-1 0,0 0-1,0 0 1,0 1 0,1-1 0,-1 0 0,0 0-1,0 1 1,1-1 0,-1 0 0,0 0 0,1 0 0,-1 0-1,0 0 1,1 1 0,-1-1 0,0 0 0,1 0 0,-1 0-1,0 0 1,1 0 0,-1 0 0,0 0 0,1 0 0,-1 0-1,0 0 1,1 0 0,-1 0 0,0 0 0,0-1-1,1 1 1,-1 0 0,0 0 0,1 0 0,-1 0 0,0-1-1,0 1 1,1 0 0,-1 0 0,0 0 0,0-1 0,1 1-1,-1 0 1,0 0 0,0-1 0,0 1 0,1 0 0,-1-1-1,0 1 1,0 0 0,0-1 0,6-10 186,-1 0 0,0 0-1,-1 0 1,0-1 0,-1 0 0,-1 1 0,1-1 0,0-22-1,-3 32-170,3-26 95,-1-1 1,-1 1-1,-2-1 1,0 1-1,-2-1 1,-1 1 0,-16-55-1,18 79-173,-5 16-331,5 6 75,1-1 0,1 0 0,1 1 0,4 24 0,1 4-991</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141"/>
    </inkml:context>
    <inkml:brush xml:id="br0">
      <inkml:brushProperty name="width" value="0.05" units="cm"/>
      <inkml:brushProperty name="height" value="0.05" units="cm"/>
    </inkml:brush>
  </inkml:definitions>
  <inkml:trace contextRef="#ctx0" brushRef="#br0">178 1 19100,'-26'31'699,"2"2"-1,1 0 1,-20 41 0,32-53-664,2 1 0,0 0 0,1 0 0,1 0 0,1 1 1,-5 38-1,11-57-27,0 0 1,-1 0 0,1 1-1,0-1 1,1 0 0,-1 0-1,1 0 1,0 0 0,0 0-1,0 0 1,0 0-1,4 7 1,-4-11-2,-1 1 0,1 0 0,0 0 1,-1-1-1,1 1 0,0 0 0,0-1 0,0 1 0,-1-1 0,1 1 0,0-1 1,0 1-1,0-1 0,0 1 0,0-1 0,0 0 0,0 0 0,0 1 0,0-1 1,2 0-1,-1 0 13,0-1 1,1 1 0,-1-1 0,0 1 0,1-1-1,-1 0 1,0 0 0,0 0 0,0 0-1,0 0 1,0-1 0,2-1 0,5-5 113,0 0 0,-1 0 0,0-1 0,0 0 0,-1 0 0,0-1 0,-1 0 0,0 0-1,0-1 1,-1 0 0,-1 0 0,7-23 0,-8 21-33,0 0 0,0-1 0,-1 1 0,-1-1 1,0 0-1,-1 0 0,-1 1 0,0-1 0,0 0 0,-2 1 0,-3-15 0,-8-3 8,14 30-112,0 1 0,0-1 0,-1 0 0,1 1-1,0-1 1,-1 1 0,1-1 0,0 0 0,-1 1-1,1-1 1,-1 1 0,1-1 0,-1 1 0,1-1-1,-1 1 1,1 0 0,-1-1 0,1 1 0,-1-1-1,0 1 1,1 0 0,-1 0 0,0-1 0,1 1-1,-1 0 1,0 0 0,1 0 0,-1 0-1,0 0 1,1 0 0,-1 0 0,0 0 0,0 0-1,1 0 1,-1 0 0,0 0 0,1 0 0,-1 1-1,0-1 1,1 0 0,-1 1 0,1-1 0,-1 0-1,0 1 1,-2 2-24,1 0 0,0 0 0,0-1 0,0 1 1,0 1-1,0-1 0,1 0 0,0 0 0,-1 1 0,0 3 0,-7 42-166,4-20 103,-1-3-291,1 1-1,2 0 0,0 0 1,2 41-1,8-28-798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2.929"/>
    </inkml:context>
    <inkml:brush xml:id="br0">
      <inkml:brushProperty name="width" value="0.025" units="cm"/>
      <inkml:brushProperty name="height" value="0.025" units="cm"/>
    </inkml:brush>
  </inkml:definitions>
  <inkml:trace contextRef="#ctx0" brushRef="#br0">268 235 3812,'0'0'8568,"-10"-10"-5750,-32-27-997,38 35-1725,0-1 0,0 1 0,0 1 0,0-1 0,0 1 0,-1-1 0,1 1 0,0 0 1,-1 1-1,1-1 0,-1 1 0,1 0 0,-1 0 0,1 0 0,-1 1 0,1-1 0,0 1 0,-1 0 0,1 1 1,0-1-1,0 1 0,-1 0 0,1 0 0,0 0 0,1 0 0,-1 1 0,0-1 0,1 1 0,-4 4 1,-2 2-91,1 1 1,1 0-1,0 0 1,0 0-1,1 1 1,0 0-1,1 1 1,0-1-1,1 1 1,0 0-1,1 0 1,-2 20-1,-1 16 42,1 90 0,5-122-47,0 24-35,1 0-1,2 0 1,2 0-1,2-1 1,1 1 0,2-1-1,2-1 1,22 49-1,-31-80 21,0-1-1,0-1 1,1 1-1,0 0 1,0-1-1,1 0 1,-1 0-1,1 0 1,0-1-1,1 1 0,-1-1 1,1-1-1,0 1 1,0-1-1,0 0 1,0 0-1,0 0 1,1-1-1,-1 0 1,8 1-1,-4-2 39,0 0 0,0-1 0,0 0 0,0-1 1,0 0-1,0 0 0,0-1 0,-1-1 0,1 0 0,-1 0 0,1 0 0,-1-1 0,10-6 0,21-14 350,-1-1-1,-2-2 0,48-44 0,90-108 932,-157 159-1038,0-1 0,-2-1 0,-1 0 1,13-26-1,-20 33 25,-2 0 0,0-1 0,-1 1 0,0-2 0,-1 1 0,-1 0 0,2-31 1,-4 32-113,0-1 1,-2 0 0,1 1-1,-2-1 1,0 1 0,-1-1-1,-1 1 1,0 0 0,-1 0 0,-1 1-1,0 0 1,-1 0 0,0 0-1,-1 0 1,-1 1 0,0 1-1,-1 0 1,0 0 0,-14-12 0,10 10-154,-2 2 0,1 0 0,-2 0 0,0 2 0,0 0 0,0 1 0,-1 1 0,-25-8 0,35 13-265,-1 0 0,0 1 0,0 0 0,0 1 0,0 0 0,0 0 0,-1 1 0,1 0 0,0 0 0,0 1 0,0 1 0,0-1 0,0 1 0,0 1 0,0 0 0,1 0 0,-1 1 0,1 0 0,-15 10 0,-27 31-3867,3 11-2045</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8.795"/>
    </inkml:context>
    <inkml:brush xml:id="br0">
      <inkml:brushProperty name="width" value="0.05" units="cm"/>
      <inkml:brushProperty name="height" value="0.05" units="cm"/>
    </inkml:brush>
  </inkml:definitions>
  <inkml:trace contextRef="#ctx0" brushRef="#br0">167 207 19500,'-24'34'345,"1"1"1,2 0-1,2 2 0,1 1 0,2 0 1,1 1-1,-11 50 0,24-82-339,1-1-1,1 0 1,-1 0-1,1 0 1,0 0-1,2 12 1,-2-18-5,0 1 0,0 0 1,0-1-1,0 1 1,1 0-1,-1 0 1,0-1-1,0 1 0,1-1 1,-1 1-1,1 0 1,-1-1-1,0 1 0,1-1 1,-1 1-1,1-1 1,-1 1-1,1-1 1,0 1-1,-1-1 0,1 0 1,-1 1-1,1-1 1,1 1-1,-1-1 3,1 0 0,-1-1 0,1 1 0,-1 0 0,1-1 0,-1 1 0,0 0 0,1-1 0,-1 0 0,0 1 0,1-1 0,-1 0 0,0 0 0,0 0 0,0 0 0,0 0-1,2-1 1,13-16 115,0-1-1,-2 0 0,0 0 0,-1-2 1,19-41-1,-15 27 125,-2 0-1,-2-1 1,12-45 0,-19 55-1,-1 0 0,-1 0-1,-1 0 1,-2 0 0,-2-39 0,-6 24 114,7 40-345,0-1 1,-1 1-1,1-1 0,0 1 0,-1 0 0,1-1 0,-1 1 0,0 0 0,1-1 0,-1 1 1,0 0-1,0 0 0,0 0 0,0 0 0,0-1 0,0 1 0,0 1 0,0-1 0,0 0 1,0 0-1,-1 0 0,-1-1 0,2 2-13,1 0 1,0 1 0,-1-1-1,1 0 1,0 0-1,-1 0 1,1 0-1,0 0 1,-1 0-1,1 0 1,0 1-1,-1-1 1,1 0 0,0 0-1,0 1 1,-1-1-1,1 0 1,0 0-1,0 1 1,0-1-1,-1 0 1,1 0-1,0 1 1,0-1 0,0 0-1,0 1 1,0-1-1,-1 0 1,1 1-1,0-1 1,0 0-1,0 1 1,-4 18-49,0 0-1,1 1 1,-2 33 0,3-15 20,-6 40-6,0 5 42,3 103 0,5-179 0,4 35 29,-4-40-33,1 0 0,0 1 0,0-1-1,-1 0 1,1 0 0,0 0 0,1 1 0,-1-1 0,0 0 0,1 0 0,-1-1 0,1 1 0,0 0 0,2 2 0,-3-4-2,0 1 1,0 0 0,0-1 0,0 1 0,0-1 0,0 1 0,0-1 0,0 1 0,0-1 0,0 0 0,1 0 0,-1 0-1,0 1 1,0-1 0,0 0 0,0 0 0,1-1 0,-1 1 0,0 0 0,0 0 0,0 0 0,0-1 0,1 1 0,0-2 0,25-17 22,-23 15-19,12-11 24,-1-2 0,0 0 1,-2-1-1,1 0 0,-2-1 0,17-35 0,-18 30 3,0-1-1,-2 0 1,-1-1 0,-1 0 0,4-32 0,-15 188-403,-3-46 352,2-29 50,2 79 0,3-132-28,0 0 0,0 0 0,0 0 0,0 0 1,1 0-1,-1 0 0,1 0 0,-1 0 1,1 0-1,0 0 0,-1 0 0,1 0 1,0-1-1,2 4 0,-2-5 5,-1 0 1,1 1-1,-1-1 0,1 0 1,0 0-1,-1 0 0,1 0 0,-1 0 1,1 0-1,0 0 0,-1 0 1,1 0-1,-1 0 0,1 0 1,-1 0-1,1 0 0,0 0 1,-1 0-1,1 0 0,-1-1 0,1 1 1,-1 0-1,1-1 0,-1 1 1,1 0-1,-1-1 0,1 1 1,-1 0-1,0-1 0,2 0 1,5-7 108,-1 0 0,1 0 0,-2 0 1,7-12-1,15-27 24,-2-1 1,-2-1-1,-2 0 1,-3-2-1,-1-1 1,10-60-1,-21 87-173,-3 35-76,-4 41-74,-7 286 92,7-326 72,1 16 5,0-26-19,0 0-1,0 0 1,0 0-1,1 0 1,-1 0 0,0 0-1,0 0 1,1 0 0,-1 0-1,0 0 1,1 0 0,-1 0-1,1-1 1,-1 1-1,1 0 1,0 0 0,-1 0-1,1-1 1,1 2 0,-2-2 2,1 0 1,-1 0 0,1 0 0,-1 0-1,1 0 1,-1 0 0,1 0 0,-1-1 0,1 1-1,-1 0 1,0 0 0,1 0 0,-1 0-1,1-1 1,-1 1 0,1 0 0,-1 0-1,1-1 1,-1 1 0,0 0 0,1-1-1,-1 1 1,0-1 0,1 1 0,-1 0-1,0-1 1,0 1 0,1-1 0,-1 1-1,0-1 1,0 1 0,0-1 0,1 0-1,20-44-1509</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49.465"/>
    </inkml:context>
    <inkml:brush xml:id="br0">
      <inkml:brushProperty name="width" value="0.05" units="cm"/>
      <inkml:brushProperty name="height" value="0.05" units="cm"/>
    </inkml:brush>
  </inkml:definitions>
  <inkml:trace contextRef="#ctx0" brushRef="#br0">69 14 11058,'-29'267'8067,"-7"95"-5318,35-349-2683,-2 24 204,3 39-1,1-65-231,0 0-1,1 0 1,0 0-1,1-1 1,0 1-1,0-1 1,1 0-1,6 11 1,-8-18-29,-1 0 0,1 0 0,0 0 0,0-1 0,1 1 0,-1 0 0,0-1 0,1 0-1,0 1 1,0-1 0,4 3 0,-5-4-1,0-1 0,-1 1 1,1-1-1,-1 1 0,1-1 0,-1 0 0,1 0 0,0 0 0,-1 1 0,1-1 0,0-1 0,-1 1 0,1 0 0,0 0 0,-1-1 0,1 1 1,-1-1-1,1 1 0,-1-1 0,1 0 0,-1 1 0,1-1 0,-1 0 0,0 0 0,1 0 0,-1 0 0,1-2 0,4-2 35,-1-1-1,0 0 0,-1 0 1,1-1-1,-1 0 0,0 1 1,-1-1-1,0-1 1,0 1-1,2-10 0,3-14 87,5-37-1,-11 55-103,9-86 45,-9 66-63,2 1 1,1-1-1,2 1 1,15-47-1,-13 52-1,-2-1 0,0 0 1,-2 0-1,-1-1 0,-1 1 0,-2-42 0,10-88 10,-10 156-46,-2 6-14,-1 33-27,-8 134 104,10-132 16,2 1 1,9 54-1,39 121-27,-28-134 9,-4 2-1,9 98 0,-27-176 110,-4-11 71,-17-34 57,2 0 0,-25-77-1,29 73-191,-2-2-10,-12-32 23,-23-100 1,52 176-76,-1 0 0,1 1 0,-1-1 0,1 0 1,0 1-1,0-1 0,0 0 0,0 1 0,0-1 0,0 0 0,1 1 0,-1-1 0,0 0 0,1 1 0,1-3 0,-2 3-6,1 1 1,-1-1-1,1 1 0,-1-1 0,1 1 0,0-1 0,-1 1 0,1 0 0,-1-1 1,1 1-1,0 0 0,-1-1 0,1 1 0,0 0 0,0 0 0,-1 0 0,1 0 0,0 0 1,0 0-1,-1 0 0,1 0 0,0 0 0,-1 0 0,2 0 0,5 2 15,-1 0-1,0 1 1,1-1-1,-1 1 1,9 6-1,-11-7-46,12 8-11,1 0 1,0-1-1,0-2 1,1 1-1,-1-2 1,2-1-1,-1 0 1,31 4-1,8-8 1325</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340"/>
    </inkml:context>
    <inkml:brush xml:id="br0">
      <inkml:brushProperty name="width" value="0.05" units="cm"/>
      <inkml:brushProperty name="height" value="0.05" units="cm"/>
    </inkml:brush>
  </inkml:definitions>
  <inkml:trace contextRef="#ctx0" brushRef="#br0">183 350 19188,'-2'-12'989,"0"1"0,0 0 0,-1 0 0,0 1-1,-1-1 1,-5-11 0,8 20-864,0 1 1,0-1-1,0 1 0,0-1 0,0 1 0,0-1 1,0 1-1,-1 0 0,1 0 0,0-1 0,-1 1 0,1 0 1,-1 0-1,0 1 0,1-1 0,-1 0 0,0 0 1,-2 0-1,2 1-115,-1 0-1,1 0 1,0 1 0,0-1-1,-1 1 1,1-1 0,0 1 0,0 0-1,0 0 1,0-1 0,0 2 0,0-1-1,0 0 1,0 0 0,0 1 0,0-1-1,1 1 1,-1-1 0,-1 3-1,-4 3-8,1 1-1,0 0 0,0 0 0,1 1 0,0-1 0,0 1 0,1 0 1,1 1-1,-1-1 0,-2 12 0,-1 14-2,-6 51 0,10-61 8,-4 52 8,6-70-16,1 0 0,1 0 0,0 0 0,-1 0 0,2 0 0,-1 0 0,1-1 0,3 9 0,-4-14 1,-1 0 0,1 0-1,-1 0 1,1 0-1,-1-1 1,1 1-1,-1 0 1,1 0-1,0 0 1,-1-1 0,1 1-1,0 0 1,0-1-1,0 1 1,-1-1-1,1 1 1,0-1-1,0 1 1,0-1 0,0 1-1,0-1 1,0 0-1,0 0 1,0 1-1,0-1 1,0 0-1,0 0 1,0 0 0,0 0-1,0 0 1,0 0-1,0-1 1,0 1-1,0 0 1,0 0-1,0-1 1,0 1 0,0-1-1,0 1 1,0-1-1,0 1 1,-1-1-1,1 1 1,0-1-1,0 0 1,0 1 0,0-2-1,7-6 3,-1 0-1,1-1 1,-2 0 0,1 0-1,-1 0 1,-1-1 0,6-11-1,28-80 99,-34 88-79,16-50 184,19-95 0,-33 116-100,-1 0 0,-2-1 0,-2-56 0,-5 79-97,3 20-8,0 0 0,0 0 0,0 0 1,0 0-1,0 0 0,0 0 0,0 0 1,0 0-1,0 0 0,0 1 0,0-1 1,0 0-1,0 0 0,0 0 0,0 0 1,0 0-1,0 0 0,0 0 0,-1 0 1,1 0-1,0 0 0,0 0 0,0 0 1,0 0-1,0 1 0,0-1 0,0 0 1,0 0-1,0 0 0,0 0 0,0 0 1,0 0-1,-1 0 0,1 0 0,0 0 1,0 0-1,0 0 0,0 0 0,0 0 1,0 0-1,0 0 0,0 0 0,0 0 1,-1 0-1,1 0 0,0 0 0,0 0 1,0 0-1,0 0 0,0 0 0,0 0 1,0-1-1,0 1 0,0 0 0,0 0 1,0 0-1,0 0 0,-1 0 0,1 0 1,0 0-1,0 0 0,0 0 0,0 0 1,0 0-1,0 0 0,0 0 0,0-1 1,-7 33-118,-29 434-169,34-425 298,2 0-1,5 41 1,-5-77-15,1 0 1,0 0-1,0 0 1,1 0-1,-1-1 0,1 1 1,0 0-1,0-1 1,5 7-1,-6-9 0,0-1 1,0 0-1,0 0 1,0 0-1,1 0 0,-1 0 1,0 0-1,0-1 1,1 1-1,-1 0 1,1-1-1,-1 1 0,1-1 1,-1 1-1,0-1 1,1 0-1,0 0 0,-1 1 1,1-1-1,-1 0 1,1 0-1,-1-1 0,1 1 1,-1 0-1,1 0 1,-1-1-1,1 1 1,-1-1-1,0 1 0,1-1 1,2-1-1,6-4-2,1 0 0,-1-1-1,0-1 1,-1 0 0,0 0-1,0-1 1,0 0 0,-1 0-1,7-12 1,-1 1 27,-1 0 1,-1-1-1,16-37 1,-22 42-15,-3 11-1,-1-1-1,1 0 0,-1 0 0,0 0 1,-1 0-1,1 0 0,-1-1 0,0-9 1,-1 15-10,-1 1 1,1 0-1,0 0 1,0 0 0,-1 0-1,1 0 1,0-1-1,-1 1 1,1 0 0,0 0-1,-1 0 1,1 0-1,0 0 1,-1 0 0,1 0-1,0 0 1,-1 0-1,1 0 1,0 0 0,0 0-1,-1 0 1,1 1-1,0-1 1,-1 0 0,1 0-1,0 0 1,-1 0-1,1 1 1,0-1 0,0 0-1,-1 0 1,1 0-1,0 1 1,0-1 0,0 0-1,-1 0 1,1 1-1,0-1 1,0 0 0,-3 5-30,0 0 0,0 1 1,1-1-1,-1 0 1,2 1-1,-1-1 1,0 1-1,0 10 0,-2-1-20,-8 33-11,2 1 1,-6 91-1,16-137 65,0 0-1,0 0 1,0 0-1,0 0 1,1 0-1,-1 0 1,1 0-1,0 0 1,1 4-1,-1-6-1,0 0-1,0 0 0,0 0 0,0 0 0,0 0 0,0 0 0,0-1 0,0 1 0,0 0 0,0-1 0,0 1 0,0-1 0,0 1 0,1-1 0,-1 0 0,0 1 0,0-1 0,0 0 0,1 0 0,-1 0 0,0 0 0,0 0 0,1 0 0,-1 0 0,0 0 0,0-1 0,1 1 0,0-1 0,13-2-3,-1-1 0,-1-1 1,1 0-1,-1-1 0,0-1 0,13-7 0,74-56 41,-82 57-34,-1 1 2,-10 9 3,-1-1 0,0-1-1,0 1 1,0-1 0,0 0-1,-1-1 1,0 1-1,0-1 1,4-7 0,-9 12 1,1 0 0,-1 0 0,1-1 0,-1 1 0,0-1 1,0 1-1,0 0 0,0-1 0,0 1 0,0-1 0,0 1 0,0 0 0,0-1 1,-1 1-1,1 0 0,0-1 0,-1 1 0,1 0 0,-1-1 0,0 1 1,0-2-1,-22-24 226,13 17-132,-16-20 113,6 8-99,1-1 0,-28-44-1,47 67-154,-1 0-1,1-1 1,0 1 0,0 0-1,0-1 1,0 1-1,0 0 1,0-1-1,0 1 1,0 0-1,0-1 1,0 1-1,0 0 1,0-1 0,0 1-1,0 0 1,0-1-1,0 1 1,0 0-1,1-1 1,-1 1-1,0 0 1,0-1 0,0 1-1,0 0 1,1 0-1,-1-1 1,0 1-1,0 0 1,1 0-1,-1-1 1,0 1-1,0 0 1,1 0 0,-1 0-1,1-1 1,8-3-781,13 4-1210</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667"/>
    </inkml:context>
    <inkml:brush xml:id="br0">
      <inkml:brushProperty name="width" value="0.05" units="cm"/>
      <inkml:brushProperty name="height" value="0.05" units="cm"/>
    </inkml:brush>
  </inkml:definitions>
  <inkml:trace contextRef="#ctx0" brushRef="#br0">313 0 23261,'0'0'976,"-7"13"256,5 15-559,-12 31-617,-4 13-48,-10 24 40,-3 6-8,-2 3-8,-1 0 40,1-12-8,0-9 0,5-26 32,5-14-80,7-30-592,6-16-465,8-42 321</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0.870"/>
    </inkml:context>
    <inkml:brush xml:id="br0">
      <inkml:brushProperty name="width" value="0.05" units="cm"/>
      <inkml:brushProperty name="height" value="0.05" units="cm"/>
    </inkml:brush>
  </inkml:definitions>
  <inkml:trace contextRef="#ctx0" brushRef="#br0">1 11 15483,'16'-9'3097,"-4"8"-64,-7 20-2185,-3 14-120,-6 25-480,-4 7-56,1 12-72,0 5-40,3-3-8,2 0-16,6-7-32,5-6 8,6-12-8,7-10 8,-1-17-344,-2-13-360</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317"/>
    </inkml:context>
    <inkml:brush xml:id="br0">
      <inkml:brushProperty name="width" value="0.05" units="cm"/>
      <inkml:brushProperty name="height" value="0.05" units="cm"/>
    </inkml:brush>
  </inkml:definitions>
  <inkml:trace contextRef="#ctx0" brushRef="#br0">1 966 19388,'-1'1'3332,"8"-3"-1601,153-58-274,-83 30-1928,1 2 0,83-16 0,-153 42 298,-1 0-84,0 1 0,-1-1 0,1 2 0,0-1 0,0 1 0,0 0 0,0 0 0,0 0-1,8 3 1,-13-3 179,-1 1-1,0-1 1,0 1 0,1-1-1,-1 1 1,0 0-1,0 0 1,0-1 0,0 1-1,0 0 1,0 0-1,0 0 1,0 0-1,0 0 1,-1 0 0,1 0-1,0 1 1,-1-1-1,2 2 1,-1 0-8,0 0 0,-1 0 0,1 0-1,-1 1 1,1-1 0,-1 0 0,0 7 0,-2 5 21,0 0 0,-9 26 0,8-28-9,-5 19 92,-40 185 1881,47-205-1315,3-13 140,5-18 123,3-18-554,-2-2 0,-1 1 0,-2-1 0,-2 0 0,-1 0 0,-3 0 0,0 0 0,-12-60 0,11 84-294,2 10-6,-1 1 1,1 0-1,-1-1 0,0 1 0,0 0 0,-1 0 0,1 0 0,-1 0 1,0 0-1,0 0 0,0 0 0,-3-3 0,5 6 3,-1 1-1,1 0 1,0-1-1,-1 1 1,1 0 0,-1 0-1,1-1 1,0 1-1,-1 0 1,1 0-1,-1 0 1,1-1-1,0 1 1,-1 0 0,1 0-1,-1 0 1,1 0-1,-1 0 1,1 0-1,-1 0 1,1 0-1,-1 0 1,1 0 0,0 0-1,-1 0 1,1 0-1,-1 1 1,1-1-1,-1 0 1,1 0-1,0 0 1,-1 1 0,1-1-1,-1 0 1,1 0-1,0 1 1,-1-1-1,1 0 1,0 1-1,-1-1 1,1 0 0,0 1-1,0-1 1,0 1-1,-1-1 1,1 0-1,0 1 1,0-1-1,0 1 1,0-1 0,-1 1-1,1 0 1,-9 28-125,6-15 107,1 0 0,1 1 1,0 18-1,1-28 19,0 1 0,1 0 0,0 0 0,0 0 1,0-1-1,0 1 0,1 0 0,0-1 0,0 1 0,6 9 0,-7-14 2,0 1 0,0-1-1,0 0 1,1 1 0,-1-1-1,0 0 1,1 0 0,-1 0-1,1 0 1,-1 0 0,1 0-1,-1-1 1,1 1 0,0-1-1,-1 1 1,1-1 0,0 1-1,3-1 1,-2 0 8,1 0-1,-1 0 0,1-1 1,-1 1-1,0-1 1,1 0-1,-1 0 1,0 0-1,4-2 0,4-3 41,0 0 0,0-1 0,-1-1 0,13-11 0,-5 4 69,-2-2 0,0 0 0,0-1 0,-2 0 0,0-1 0,-2-1 0,0 0 0,-1-1 0,-1 0 0,0 0 0,-2-1 0,-1 0 0,-1-1 0,0 0 0,2-32 0,-5 36-37,-1 0 0,-1 0 0,-1-1 0,-1 1-1,0 0 1,-2-1 0,-8-35 0,10 53-78,0 0 0,1 0 0,-1 0 0,0 0 1,0 0-1,-1 0 0,1 0 0,0 0 0,-1 0 0,1 0 0,-1 1 0,-2-3 0,4 4-3,-1-1-1,0 1 1,1 0 0,-1-1-1,0 1 1,0 0-1,1 0 1,-1-1-1,0 1 1,0 0-1,0 0 1,1 0 0,-1 0-1,0 0 1,0 0-1,0 0 1,1 0-1,-1 1 1,0-1-1,0 0 1,0 0 0,1 1-1,-2 0 1,-2 1-11,1 1 1,0 0 0,0-1-1,0 1 1,0 1 0,1-1-1,-1 0 1,1 1 0,0-1 0,0 1-1,-3 7 1,-11 28-15,2 0 0,2 1-1,-8 50 1,9-20 22,-3 80-1,12-124 11,2-1 0,1 0 0,0 0 0,2 0 0,8 33 1,-9-50-8,1-1 0,0 0 0,0 1 0,0-1 0,1 0 0,0 0 0,1-1 1,-1 1-1,7 5 0,-6-7-5,-1-2 0,1 1 1,-1 0-1,1-1 0,0 0 0,1 0 1,-1 0-1,0-1 0,1 0 0,-1 0 1,1 0-1,0-1 0,9 2 0,-6-3 4,0 1 0,0-1-1,0-1 1,0 0 0,-1 0 0,1 0-1,0-1 1,-1-1 0,1 1-1,-1-1 1,0-1 0,12-6-1,-15 7 14,0 0 0,0 0 0,0 0 0,-1-1 0,1 0 0,-1 0 0,0 0 0,0 0 0,-1 0 0,1-1 0,-1 0-1,0 0 1,0 0 0,-1 0 0,1 0 0,-1-1 0,0 1 0,0-1 0,-1 1 0,1-7 0,-1 3 18,-1 0 1,-1-1-1,1 1 1,-1 0 0,-1 0-1,0 0 1,0 0 0,-1 0-1,0 0 1,-7-13-1,4 11 3,0 0 0,-1 0 0,0 1 0,-1 0 0,0 0 0,-19-17-1,25 25-32,1 1-1,-1 0 0,1 0 1,-1 0-1,1 0 0,-1 0 1,0 0-1,0 0 0,1 0 1,-1 1-1,-2-1 0,3 1-1,0 0-1,0 0 0,1 0 1,-1 0-1,0 0 0,1 0 1,-1 0-1,0 1 0,0-1 1,1 0-1,-1 1 0,0-1 0,1 0 1,-1 1-1,1-1 0,-1 1 1,0-1-1,1 1 0,-1-1 1,1 1-1,-1 0 0,1-1 1,0 1-1,-1-1 0,1 1 1,0 0-1,-1 0 0,1-1 0,0 1 1,0 0-1,-1-1 0,1 2 1,-2 6-17,0 1 1,1-1 0,0 0-1,0 1 1,1-1 0,0 1-1,1-1 1,0 1 0,0-1-1,3 13 1,-2-18 18,-1 1-1,0 0 1,1-1 0,-1 1-1,1-1 1,0 1 0,0-1 0,1 0-1,-1 0 1,1 0 0,3 4 0,-4-6-1,0 1 0,0-1 0,0 0 0,0 0 0,1 0 0,-1 0 1,0 0-1,1 0 0,-1 0 0,0-1 0,1 1 0,-1-1 0,1 0 1,-1 1-1,1-1 0,-1-1 0,1 1 0,4-1 0,0-1 4,-1 0 0,0 0 0,0-1 0,-1 0 0,1 0 0,-1 0 0,1-1-1,-1 0 1,0 0 0,0 0 0,0 0 0,-1-1 0,0 0 0,0 0 0,0 0 0,3-7-1,2-2 17,0-1 0,-2 0 0,0 0 0,10-33 0,-13 32 2,-1-1 0,0 0 0,0-18-1,-2 29-11,-1 0-1,0 0 0,0 0 0,-1 0 0,0 0 1,0 0-1,0 0 0,0 1 0,-1-1 0,0 0 0,-5-8 1,7 13-10,-1 1 0,1-1 0,0 1 1,0-1-1,-1 1 0,1-1 0,-1 1 1,1 0-1,0-1 0,-1 1 0,1-1 1,-1 1-1,1 0 0,-1-1 0,1 1 0,-1 0 1,1 0-1,-1 0 0,1-1 0,-1 1 1,0 0-1,1 0 0,-1 0 0,1 0 1,-1 0-1,1 0 0,-1 0 0,0 0 0,0 0-3,0 1 0,0-1-1,0 1 1,0 0-1,0-1 1,0 1-1,0 0 1,0 0-1,1-1 1,-1 1 0,0 0-1,0 0 1,0 1-1,-15 32-145,5 2 126,1 1 0,2 0 0,2 0 1,1 1-1,2-1 0,1 1 0,5 52 0,-2-80 25,1 0 0,0 0 0,0 0 0,1 0 0,7 15 0,-10-23-1,1 0 0,0 0 0,0 0 0,1 0 0,-1 0 0,0 0 0,1 0 0,-1 0 0,1 0-1,-1-1 1,1 1 0,0-1 0,0 1 0,0-1 0,0 1 0,0-1 0,0 0 0,0 0 0,0 0-1,0 0 1,0-1 0,1 1 0,-1 0 0,0-1 0,1 0 0,-1 0 0,0 1 0,5-2 0,-2 0 2,-1 0 1,1 0 0,-1-1-1,0 0 1,1 0 0,-1 0-1,0 0 1,0-1 0,-1 0 0,1 0-1,0 0 1,3-3 0,6-8 31,18-26 0,-27 35-24,19-26 42,36-65 1,-53 84-54,0 0 1,-1-1-1,0 1 1,-1-1-1,-1 0 1,0 0-1,0 0 1,-1 0-1,0-16 1,-2 28-5,0 0-1,0-1 1,0 1-1,0 0 1,0 0-1,0 0 1,-1 0 0,1 0-1,0 0 1,-1 0-1,1-1 1,0 1-1,-1 0 1,1 0 0,-1 0-1,0 0 1,1 1-1,-1-1 1,0 0 0,1 0-1,-1 0 1,0 0-1,-1 0 1,1 1-7,0 0 0,0 0 1,0 0-1,1 0 0,-1 0 0,0 0 0,0 0 1,0 0-1,0 1 0,0-1 0,0 0 0,1 1 1,-1-1-1,0 1 0,0-1 0,0 1 0,1-1 1,-1 1-1,0-1 0,1 1 0,-1 0 1,0-1-1,1 1 0,-1 0 0,1-1 0,-1 1 1,0 2-1,-7 10-86,0 1 0,1 0 0,1 0 0,0 1 0,-7 26 1,-13 83 20,24-116 79,2-6 2,-13 87 39,12-78-37,0 1-1,1-1 0,1 0 0,0 0 1,4 20-1,-4-29-5,-1 0-1,1 0 1,-1 0-1,1-1 1,0 1-1,0 0 1,0 0-1,0-1 1,0 1-1,0 0 1,0-1-1,0 1 1,1-1-1,-1 0 1,1 1-1,1 0 1,-1-1 2,-1 0 0,0-1 0,0 0 0,1 1 0,-1-1 0,0 0 0,1 0 1,-1 0-1,0 1 0,1-1 0,-1-1 0,1 1 0,-1 0 0,0 0 0,1 0 0,-1-1 1,0 1-1,2-1 0,2-2 17,0 0 1,0 0-1,0-1 1,0 1-1,0-1 1,-1 0-1,0 0 1,0 0-1,6-9 1,9-14 137,-2-1 0,-1-1-1,-2 0 1,14-37 0,33-134 338,-41 114-340,11-112 1,-25 136-104,-3 1-1,-8-100 1,4 148-50,0 0 0,-1 0 0,0 1 0,-1-1 0,-1 1 0,0 0 0,-6-14 0,10 25-2,0 1 1,0 0 0,0-1-1,-1 1 1,1 0 0,0-1 0,0 1-1,0 0 1,-1-1 0,1 1-1,0 0 1,0 0 0,0-1-1,-1 1 1,1 0 0,0 0-1,-1-1 1,1 1 0,0 0-1,-1 0 1,1 0 0,0 0 0,-1 0-1,1-1 1,0 1 0,-1 0-1,1 0 1,0 0 0,-1 0-1,1 0 1,0 0 0,-1 0-1,1 0 1,-1 0 0,1 0-1,0 0 1,-1 1 0,1-1 0,0 0-1,-1 0 1,1 0 0,0 0-1,-1 0 1,1 1 0,0-1-1,0 0 1,-1 0 0,1 1-1,0-1 1,0 0 0,-1 1-1,-9 20-76,-1 17 32,1 1-1,2 1 1,-3 43-1,5 127 48,7-186 5,1 0 0,0-1 0,2 1 1,1-1-1,9 27 0,-9-37-4,0 0-1,1 0 1,1-1-1,0 1 1,0-2-1,2 1 1,-1-1 0,1 0-1,1-1 1,13 12-1,-3-7 0,0-1-1,30 15 1,6 4 19,-51-30-22,-1 1 0,1-1 0,0 1 0,-1 0 1,0 0-1,4 5 0,-7-8-5,-1 0 0,1 0 0,0 0 0,-1-1 0,1 1 0,-1 0 0,0 0 0,1 0 0,-1 0 0,0 0 0,1 0 0,-1 0 0,0 0 0,0 0 0,0 0 1,0 0-1,0 0 0,0 0 0,0 0 0,0 0 0,0 0 0,-1 0 0,1 0 0,0 0 0,-1 0 0,1 0 0,0 0 0,-1 0 0,1 0 0,-1-1 0,0 1 0,1 0 0,-1 0 0,0-1 0,1 1 0,-1 0 0,0-1 0,0 1 0,1 0 0,-1-1 0,0 1 1,-1 0-1,-2 1-41,0-1 1,0 1 0,0-1-1,0 1 1,0-1-1,0 0 1,0-1 0,-1 1-1,1-1 1,0 1 0,0-1-1,-1-1 1,1 1 0,0-1-1,0 1 1,0-1-1,-1 0 1,1-1 0,0 1-1,0-1 1,-4-2 0,-7-4-43,1 0 1,1-1-1,0 0 0,-16-15 1,3 2-12,2 0-1,0-2 1,2-1 0,0-1-1,2 0 1,-23-41-1,39 61 135,2 0 0,-1 0-1,1-1 1,0 1-1,-2-10 1,3 15-12,1 0 0,0-1 0,0 1 1,0-1-1,0 1 0,0 0 0,0-1 0,0 1 0,0 0 0,0-1 1,1 1-1,-1 0 0,1-1 0,-1 1 0,1 0 0,-1-1 0,1 1 1,0 0-1,0 0 0,-1 0 0,1 0 0,0 0 0,0 0 1,0 0-1,0 0 0,0 0 0,0 0 0,0 0 0,1 1 0,-1-1 1,2 0-1,11-3 1,1 1 0,-1 1 0,1 0 0,-1 1 0,1 1 1,27 2-1,2 0-25,76-2-565,-69 0-465</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2.471"/>
    </inkml:context>
    <inkml:brush xml:id="br0">
      <inkml:brushProperty name="width" value="0.05" units="cm"/>
      <inkml:brushProperty name="height" value="0.05" units="cm"/>
    </inkml:brush>
  </inkml:definitions>
  <inkml:trace contextRef="#ctx0" brushRef="#br0">1 0 28310,'0'0'856,"0"2"-696,0 0-752,1 0-640</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573"/>
    </inkml:context>
    <inkml:brush xml:id="br0">
      <inkml:brushProperty name="width" value="0.05" units="cm"/>
      <inkml:brushProperty name="height" value="0.05" units="cm"/>
    </inkml:brush>
  </inkml:definitions>
  <inkml:trace contextRef="#ctx0" brushRef="#br0">5 165 18828,'-5'-7'6657,"24"-5"-5712,11 9-209,9-3-120,15-1-240,9 0-112,7-3-152,0-2-56,4-2-40,-8-2 16,-6-7-208,-11 0-384,-23-1 128</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4.757"/>
    </inkml:context>
    <inkml:brush xml:id="br0">
      <inkml:brushProperty name="width" value="0.05" units="cm"/>
      <inkml:brushProperty name="height" value="0.05" units="cm"/>
    </inkml:brush>
  </inkml:definitions>
  <inkml:trace contextRef="#ctx0" brushRef="#br0">1 213 22957,'37'-16'808,"10"-10"424,32-13-880,12-3-72,5 4-119,4 8-105,-3 14-449,-5 11-607</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5.597"/>
    </inkml:context>
    <inkml:brush xml:id="br0">
      <inkml:brushProperty name="width" value="0.05" units="cm"/>
      <inkml:brushProperty name="height" value="0.05" units="cm"/>
    </inkml:brush>
  </inkml:definitions>
  <inkml:trace contextRef="#ctx0" brushRef="#br0">142 1 18772,'0'0'2063,"-1"6"-121,-55 447 1159,56-452-3093,-34 182 83,-7 40 27,39-205-104,-5 52 47,7-64-51,0 0 1,0 0-1,1 0 0,0-1 1,0 1-1,0 0 0,1 0 1,4 10-1,-6-15-7,1 0 1,0 0-1,-1 0 1,1 0-1,0 0 0,-1 0 1,1 0-1,0 0 1,0 0-1,0 0 1,0-1-1,0 1 0,0 0 1,0-1-1,0 1 1,0-1-1,0 1 1,0-1-1,0 1 0,0-1 1,2 1-1,0-1 2,-1 0 0,0 0-1,1-1 1,-1 1 0,0 0 0,1-1-1,-1 1 1,0-1 0,1 0-1,2-1 1,6-4 16,-1 0 1,1-1-1,13-12 0,-16 13 3,106-84-541,-45 38-460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7.607"/>
    </inkml:context>
    <inkml:brush xml:id="br0">
      <inkml:brushProperty name="width" value="0.025" units="cm"/>
      <inkml:brushProperty name="height" value="0.025" units="cm"/>
    </inkml:brush>
  </inkml:definitions>
  <inkml:trace contextRef="#ctx0" brushRef="#br0">1 0 5381,'0'0'11157,"20"8"-8573,4 25-1824,1-3 1,2 0-1,43 37 0,24 27-21,-68-67-678,2-1 0,42 30 0,27 25 364,-92-76-380,192 197 1320,-177-182-1228,1 0 0,1-1 0,1-2 0,0 0 1,2-1-1,27 13 0,19 13-8,2 8 477,89 82 1,24 16-208,-35-36-184,58 40 82,48 32-27,-115-79-134,26 14 451,201 149 16,146 85 284,-58-44-733,34 67-48,-428-326-78,391 291-12,129 58 34,-466-324-20,-48-31-23,437 261-3,3-28 114,53 28 79,-395-217 88,363 184-47,-294-180-78,-163-67-108,-1 3-1,84 46 1,-152-72-117,-1-1 37,1 1 0,-1-1 0,0 1-1,0 0 1,0 0 0,0 0 0,0 0 0,-1 0 0,1 1 0,-1-1 0,1 1-1,-1 0 1,0 0 0,0 0 0,0 0 0,-1 0 0,3 5 0,-16-3-8738,-7-5-3683</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6.146"/>
    </inkml:context>
    <inkml:brush xml:id="br0">
      <inkml:brushProperty name="width" value="0.05" units="cm"/>
      <inkml:brushProperty name="height" value="0.05" units="cm"/>
    </inkml:brush>
  </inkml:definitions>
  <inkml:trace contextRef="#ctx0" brushRef="#br0">305 0 24925,'-23'8'230,"0"1"-1,0 1 1,1 1-1,0 0 1,-29 22-1,39-24-201,1 0-1,1 1 1,0 0-1,0 1 1,1 0-1,0 0 1,1 1-1,1 0 0,-1 1 1,-8 22-1,9-17-30,2 0-1,0-1 0,0 2 0,2-1 0,-1 21 1,3-30 0,1 0 0,0 0-1,0 0 1,1 1 0,0-1 0,1 0 0,0 0 0,0 0 0,1-1 0,0 1 0,1-1 0,5 10 0,-7-15 1,0 0-1,0 0 1,1 0 0,-1 0 0,1 0 0,0 0 0,0-1 0,0 0 0,0 1 0,0-1-1,0 0 1,1 0 0,-1-1 0,1 1 0,0-1 0,6 2 0,-4-2 2,0 0 1,0-1 0,0 0 0,0 0-1,0 0 1,0-1 0,0 0 0,0 0-1,11-4 1,-3 0 61,0-2 1,0 1-1,0-2 0,-1 0 0,0 0 1,-1-1-1,17-16 0,-14 9 92,-1 0 1,-1-1-1,-1 0 0,0-1 0,-1 0 0,-1-1 0,-1 0 1,0-1-1,-2 0 0,0 0 0,-1-1 0,-1 0 1,-1 0-1,-1 0 0,0-31 0,-5 5-51,2 46-103,0-1 0,0 1 1,0-1-1,0 1 1,-1-1-1,1 1 1,-1 0-1,1-1 1,-1 1-1,1-1 0,-1 1 1,0 0-1,0-1 1,1 1-1,-1 0 1,0 0-1,0 0 1,0 0-1,0 0 0,-1 0 1,1 0-1,0 0 1,0 0-1,-3-1 1,4 2-3,0 0 0,-1 0-1,1 0 1,-1 0 0,1 0 0,-1 0 0,1 1 0,0-1 0,-1 0 0,1 0 0,-1 0 0,1 0 0,0 1 0,-1-1 0,1 0-1,-1 0 1,1 1 0,0-1 0,0 0 0,-1 1 0,1-1 0,0 0 0,-1 1 0,1-1 0,0 0 0,0 1 0,-7 10-64,0 1 1,1-1 0,0 1 0,1 1-1,-6 22 1,-1 0-103,-50 140-2030,60-171 1546,7-7 165,2-3 413,-1 1 1,1-1-1,-1 0 1,0-1-1,-1 0 1,8-9-1,29-55-1,-14 24 91,-10 18 12,1-3 182,39-47 0,-57 77-194,0 1-1,0-1 0,0 1 0,0-1 0,0 1 0,1 0 0,-1 0 1,1-1-1,-1 1 0,1 0 0,-1 0 0,1 0 0,0 1 0,-1-1 0,1 0 1,0 1-1,-1-1 0,1 1 0,0-1 0,0 1 0,0 0 0,0 0 0,-1 0 1,1 0-1,2 0 0,-2 1-11,0 0 1,0 1-1,-1-1 0,1 0 0,0 1 1,-1-1-1,0 1 0,1-1 1,-1 1-1,0 0 0,0 0 1,0 0-1,0-1 0,0 1 1,0 0-1,0 0 0,-1 0 1,1 0-1,-1 1 0,1 2 1,1 10 27,0 0 0,-2 0 1,0 0-1,0 0 0,-1 1 1,-4 17-1,4-31 147,2-2-214,-1-1-1,1 1 1,-1 0 0,1 0-1,-1-1 1,1 1 0,-1 0-1,1-1 1,-1 1 0,1 0 0,-1-1-1,0 1 1,1-1 0,-1 1-1,1-1 1,-1 1 0,0-1-1,0 1 1,1-1 0,-1 0-1,0-1-860</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066"/>
    </inkml:context>
    <inkml:brush xml:id="br0">
      <inkml:brushProperty name="width" value="0.05" units="cm"/>
      <inkml:brushProperty name="height" value="0.05" units="cm"/>
    </inkml:brush>
  </inkml:definitions>
  <inkml:trace contextRef="#ctx0" brushRef="#br0">96 0 15819,'-1'1'250,"-1"0"-1,1-1 0,0 1 0,-1 0 1,1 0-1,0 0 0,-1 0 0,1 0 1,0 0-1,0 0 0,0 0 0,0 1 1,0-1-1,0 0 0,0 1 0,0-1 1,1 1-1,-1-1 0,0 1 0,1-1 1,-1 1-1,1-1 0,-1 4 0,-5 45-663,5-36 793,-42 531 2747,32-392-2605,7-112-354,0 5 231,1 1-1,8 90 0,-5-133-370,1 0-1,0 0 1,0 0-1,0 0 0,0 0 1,4 6-1,-5-10-23,0 1 1,1-1-1,-1 1 0,0-1 0,1 1 0,-1-1 1,1 1-1,-1-1 0,0 1 0,1-1 0,-1 0 1,1 1-1,-1-1 0,1 0 0,0 1 0,-1-1 1,1 0-1,-1 0 0,1 1 0,-1-1 0,1 0 1,0 0-1,-1 0 0,1 0 0,0 0 0,-1 0 1,1 0-1,-1 0 0,1 0 0,0 0 0,-1 0 1,1 0-1,-1-1 0,1 1 0,0 0 0,-1 0 1,1-1-1,-1 1 0,1 0 0,-1-1 0,1 1 1,-1 0-1,1-1 0,-1 1 0,1-2 0,7-7 38,0 0-1,-1-1 0,0 0 1,0 0-1,-1-1 0,-1 0 0,0 0 1,7-23-1,-2 9 23,34-98 159,14-35 32,-57 156-250,0 0 0,0 0 0,0 0 0,0 0 0,0 0-1,0 0 1,0 0 0,1 1 0,2-4 0,-4 5-5,0 0 0,1 0 0,-1 0 0,0 0 0,0 0 0,1 0 0,-1 0 0,0 0 0,0 0 0,1 0 0,-1 0 0,0 0 0,0 0 0,1 0 0,-1 0 0,0 1 0,0-1 0,1 0 0,-1 0 0,0 0 0,0 0 0,0 0 0,1 0 0,-1 1 0,0-1 0,0 0 0,0 0 0,0 0 0,1 1 0,-1-1 0,0 0 0,0 0 0,0 0 0,0 1 0,0-1 0,0 0 0,0 0 0,0 1 0,0-1 0,0 0 0,0 0 0,1 1 0,-1-1 0,-1 0 0,3 10-44,-1 0 0,0 18 0,-3 57-18,-15 88 1,3-39 116,13-128-42,1 0-1,-1 1 1,1-1 0,2 12 0,-2-18-12,0 1 1,0-1 0,0 0 0,0 0 0,0 0-1,0 0 1,0 0 0,0 1 0,0-1 0,1 0 0,-1 0-1,0 0 1,0 0 0,0 0 0,0 1 0,0-1-1,0 0 1,0 0 0,1 0 0,-1 0 0,0 0 0,0 0-1,0 0 1,0 0 0,1 0 0,-1 0 0,0 1-1,0-1 1,0 0 0,0 0 0,1 0 0,-1 0 0,0 0-1,0 0 1,0 0 0,0 0 0,1 0 0,-1 0-1,0-1 1,0 1 0,0 0 0,0 0 0,0 0 0,1 0-1,-1 0 1,0 0 0,0 0 0,0 0 0,0 0 0,0 0-1,1-1 1,-1 1 0,0 0 0,15-21 24,130-259-788,-67 86-2656,-64 158 1949,-12 35 315,-1 5 717,-4 12-61,-12 35 230,-3-1 0,-1 0-1,-44 77 1,117-195 2517,-4-24-698,-1 1 223,-48 89-1655,0 2-103,-1 1 0,0-1 0,0 0 0,0 0 0,0 0 1,0 0-1,0 1 0,0-1 0,0 0 0,0 0 0,1 0 0,-1 0 0,0 0 0,0 1 0,0-1 0,0 0 0,0 0 0,1 0 0,-1 0 0,0 0 0,0 0 0,0 0 0,0 0 1,1 0-1,-1 0 0,0 0 0,0 1 0,0-1 0,1 0 0,-1 0 0,0 0 0,0 0 0,0 0 0,1-1 0,-1 1 0,0 0 0,0 0 0,0 0 0,0 0 0,1 0 0,-1 0 0,0 0 1,0 0-1,0 0 0,0 0 0,1 0 0,-1-1 0,0 1 0,0 0 0,0 0 0,0 0 0,0-1 0,2 21 66,-2-1-1,0 1 1,-1-1-1,-1 0 1,-8 35-1,5-26 58,1 1 0,-1 30 1,5-59-137,0 0 1,0 0-1,0 0 0,0 0 1,0 0-1,0 0 1,0 0-1,0 0 1,0-1-1,0 1 1,0 0-1,0 0 0,0 0 1,0 0-1,0 0 1,0 0-1,0 0 1,1 0-1,-1 0 1,0 0-1,0 0 0,0 0 1,0 0-1,0 0 1,0 0-1,0 0 1,0-1-1,0 1 1,0 0-1,1 0 0,-1 0 1,0 0-1,0 0 1,0 0-1,0 0 1,0 0-1,0 0 1,0 0-1,0 0 0,0 0 1,0 1-1,1-1 1,-1 0-1,0 0 1,0 0-1,0 0 1,0 0-1,0 0 0,0 0 1,0 0-1,0 0 1,0 0-1,0 0 1,0 0-1,0 0 1,1 0-1,-1 0 0,0 0 1,0 1-1,0-1 1,1-2 17,14-12 32,-2-2 1,0 0-1,0 0 1,17-32-1,34-80 118,-31 60-39,-32 65-93,-1 6-31,0 23-39,-2-1-1,0 1 1,-2-1-1,-1 0 1,-10 33-1,5-23 45,1 1 8,4-22-2,1 1 0,0 0 0,2 0 0,-1 0 0,2 0 0,0 18 0,1-30-87,0-3 56,0 0-1,0 0 0,1-1 1,-1 1-1,0 0 1,0 0-1,0 0 1,0 0-1,1 0 1,-1 0-1,0 0 1,0 0-1,0 0 0,1 0 1,-1 0-1,0 0 1,0 0-1,0 0 1,1 0-1,-1 0 1,0 0-1,0 0 0,0 0 1,1 0-1,-1 0 1,0 0-1,0 0 1,0 0-1,1 0 1,-1 0-1,0 0 0,0 0 1,0 1-1,0-1 1,1 0-1,-1 0 1,0 0-1,0 0 1,0 1-1,0-1 0,0 0 1,0 0-1,1 0 1,-1 0-1,0 1 1,0-1-1,0 0 1,0 0-1,0 0 1,0 1-1,0-1 0,0 0 1,0 0-1,0 0 1,0 1-1,0-1 1,0 0-1,0 0 1,0 0-1,0 1 0,0-1 1,0 0-1,0 0 1,-1 1-1,28-23-1353</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501"/>
    </inkml:context>
    <inkml:brush xml:id="br0">
      <inkml:brushProperty name="width" value="0.05" units="cm"/>
      <inkml:brushProperty name="height" value="0.05" units="cm"/>
    </inkml:brush>
  </inkml:definitions>
  <inkml:trace contextRef="#ctx0" brushRef="#br0">339 2 21893,'-9'-1'117,"0"0"1,0 1-1,0 0 1,0 1 0,0-1-1,0 2 1,0-1-1,1 1 1,-1 1-1,0-1 1,1 2 0,0-1-1,0 1 1,0 0-1,0 1 1,1 0 0,-1 0-1,1 0 1,0 1-1,1 0 1,0 1-1,0-1 1,-10 14 0,12-13-107,-1-1 1,1 1-1,0 0 1,0 1-1,1-1 1,0 0 0,1 1-1,-1 0 1,1 0-1,1 0 1,-2 11-1,3-19-10,1 1 1,-1-1-1,0 0 0,0 1 0,0-1 0,0 0 0,0 1 0,1-1 1,-1 0-1,0 1 0,0-1 0,0 0 0,1 1 0,-1-1 0,0 0 1,1 0-1,-1 1 0,0-1 0,0 0 0,1 0 0,-1 0 0,0 1 0,1-1 1,-1 0-1,1 0 0,-1 0 0,0 0 0,1 0 0,-1 0 0,0 0 1,1 0-1,-1 0 0,1 0 0,-1 0 0,0 0 0,1 0 0,-1 0 1,0 0-1,1 0 0,-1 0 0,1 0 0,24-7 29,-12 3-9,-9 4-21,1 1 1,-1-1-1,0 1 1,0 0-1,1 0 1,-1 0-1,0 0 1,0 1-1,0-1 0,0 1 1,-1 0-1,1 1 1,0-1-1,-1 0 1,0 1-1,1 0 0,-1 0 1,0 0-1,0 0 1,-1 0-1,5 7 1,2 4 6,0 0 1,-1 0 0,0 1-1,6 19 1,-11-26 112,0 0-1,0 1 1,0-1-1,-1 0 1,-1 1 0,2 14-1,-4-20-24,1 0 0,0 1 0,-1-1 0,0 0-1,0 0 1,0 0 0,0 1 0,0-1 0,-1 0 0,1 0-1,-1-1 1,0 1 0,0 0 0,0 0 0,0-1-1,0 0 1,-1 1 0,1-1 0,-1 0 0,-4 3 0,-4 2-66,0-1 0,-1-1 0,1 1 0,-1-2 0,0 0 0,-1 0 0,1-1 0,0-1 0,-1 0 0,0-1 0,0 0 0,1-1 0,-1 0 0,0-1 0,1 0 0,-22-6 0,32 7-162,0-1 0,0 1 1,0-1-1,-1 0 0,1 0 0,0 0 0,0 0 1,0 0-1,0 0 0,1-1 0,-1 1 0,0-1 0,0 1 1,1-1-1,-1 0 0,-2-3 0,4-13-2094</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7.863"/>
    </inkml:context>
    <inkml:brush xml:id="br0">
      <inkml:brushProperty name="width" value="0.05" units="cm"/>
      <inkml:brushProperty name="height" value="0.05" units="cm"/>
    </inkml:brush>
  </inkml:definitions>
  <inkml:trace contextRef="#ctx0" brushRef="#br0">380 37 23533,'-21'9'280,"1"1"1,-1 1-1,1 1 0,1 1 0,0 1 1,1 0-1,1 1 0,0 1 0,-22 27 0,15-13-250,2 1-1,1 1 0,1 1 0,-29 66 1,41-79-18,-12 38 0,19-53-8,0 0 0,0 1 0,0-1 0,0 1 0,1-1 0,0 1 0,0-1 0,1 1 0,-1-1 0,1 1 0,0-1 0,3 8 0,-3-12 1,-1 0 0,1 1 0,-1-1 0,1 0 0,0 1 0,0-1 0,-1 0 0,1 0 0,0 0 0,0 0 1,0 0-1,0 0 0,1 0 0,-1 0 0,0 0 0,0 0 0,1-1 0,-1 1 0,0 0 0,1-1 0,-1 1 0,2 0 0,0-1 15,-1 0-1,1 0 1,-1 0-1,1-1 0,-1 1 1,1 0-1,-1-1 0,1 0 1,-1 0-1,0 1 0,1-1 1,1-2-1,6-3 85,0 0 0,-1 0-1,0-1 1,14-15 0,-3 1-8,-2-1 0,-1-1 0,0 0 1,-2-2-1,0 0 0,-2 0 1,10-29-1,-2-2-44,-3-1 0,15-78 0,-30 118-48,0 7-6,-2 0-1,1 0 0,-1-20 1,-8 50-161,-1-5 103,-120 384-225,127-398 284,-4 16-79,1 1-1,0-1 1,1 1-1,0 23 1,3-39 4,0-1 1,0 1-1,0-1 1,0 1-1,1-1 1,-1 1-1,0 0 1,1-1-1,0 1 0,-1-1 1,1 0-1,0 1 1,0-1-1,0 0 1,-1 1-1,3 1 1,21 9-1586</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315"/>
    </inkml:context>
    <inkml:brush xml:id="br0">
      <inkml:brushProperty name="width" value="0.05" units="cm"/>
      <inkml:brushProperty name="height" value="0.05" units="cm"/>
    </inkml:brush>
  </inkml:definitions>
  <inkml:trace contextRef="#ctx0" brushRef="#br0">209 0 23941,'-46'126'588,"6"2"-1,5 2 0,6 1 1,5 1-1,-7 172 1,29-279-580,1 39 20,1-58-23,1 0 0,-1 0-1,1 0 1,1 0 0,-1 0-1,1-1 1,0 1 0,3 5 0,-5-10-3,1-1 1,-1 1-1,1 0 1,-1 0 0,0-1-1,1 1 1,-1 0 0,1-1-1,0 1 1,-1-1-1,1 1 1,-1-1 0,1 1-1,0-1 1,0 1-1,-1-1 1,1 1 0,0-1-1,0 0 1,-1 1 0,1-1-1,0 0 1,0 0-1,0 0 1,-1 0 0,1 0-1,0 0 1,0 0 0,0 0-1,0 0 1,-1 0-1,1 0 1,0 0 0,0-1-1,0 1 1,-1 0-1,1 0 1,0-1 0,1 0-1,2-2 21,0 0 0,1 0 0,-1 0-1,-1-1 1,7-7 0,101-137 274,-24 28-245,-71 100-68,1 1 1,1 1-1,34-28 1,-43 40-47,0 0 1,0 0-1,0 1 1,0 0-1,1 1 1,0 0-1,0 1 1,0-1-1,13-1 1,-22 5 32,1 0 0,0-1 0,0 1 0,-1 0 0,1 0 0,0 0 0,0 0 0,0 0 0,-1 0 0,1 1 0,0-1 0,0 1 0,-1-1 0,1 1 0,0 0 0,-1-1 0,1 1 0,-1 0 0,1 0 0,-1 0 0,1 0 0,-1 0 0,1 1 0,-1-1 0,0 0 0,0 1 0,0-1 0,0 1 0,0-1 0,0 1 0,0-1 0,0 1 0,-1 0 0,1-1 0,-1 1 0,1 0 0,-1 0 0,1-1 0,-1 1 0,0 2 0,0 4-33,0 1 0,-1-1 0,0 0 0,0 1 0,-1-1 0,0 0 0,-4 11 1,-5 10-31,-2 0 0,-32 53 1,-44 47 244,31-49 223,54-74-333,1-2 4,0 0 0,0 0 1,1 1-1,-1-1 0,1 0 0,0 1 0,-2 6 0,4-10-44,0-1-1,0 0 1,0 0-1,1 0 1,-1 1 0,0-1-1,0 0 1,0 0-1,0 0 1,0 1-1,0-1 1,0 0-1,1 0 1,-1 0-1,0 0 1,0 1-1,0-1 1,0 0-1,1 0 1,-1 0 0,0 0-1,0 0 1,0 0-1,1 0 1,-1 1-1,0-1 1,0 0-1,1 0 1,-1 0-1,0 0 1,0 0-1,0 0 1,1 0 0,-1 0-1,0 0 1,0 0-1,1 0 1,-1-1-1,0 1 1,0 0-1,0 0 1,1 0-1,-1 0 1,0 0-1,0 0 1,0 0-1,1-1 1,13-5 42,19-15 12,-1-3-1,-1 0 1,46-48 0,-29 20-679,-4-4-521</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6:58.534"/>
    </inkml:context>
    <inkml:brush xml:id="br0">
      <inkml:brushProperty name="width" value="0.05" units="cm"/>
      <inkml:brushProperty name="height" value="0.05" units="cm"/>
    </inkml:brush>
  </inkml:definitions>
  <inkml:trace contextRef="#ctx0" brushRef="#br0">1 183 21173,'23'-18'1432,"5"-4"824,15-8-1375,8 0-249,5 0-352,2 6-160,-4 6-280,-6 8-921</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6.843"/>
    </inkml:context>
    <inkml:brush xml:id="br0">
      <inkml:brushProperty name="width" value="0.05" units="cm"/>
      <inkml:brushProperty name="height" value="0.05" units="cm"/>
    </inkml:brush>
  </inkml:definitions>
  <inkml:trace contextRef="#ctx0" brushRef="#br0">1 1066 16804,'5'-2'380,"-1"1"0,1-1 0,0 0 0,0 0 0,-1 0 0,0-1 0,1 0 0,-1 0 0,0 0 0,0 0 0,0-1 0,-1 1 0,1-1 0,4-7 0,-6 9-305,39-49 1098,62-100-1,-80 114-1031,170-296 377,-42 66-400,-145 259-114,7-17 4,2 2 0,1 0 0,0 1 0,2 1-1,21-21 1,-38 41-11,0 0 0,0 0-1,0 0 1,0 0 0,0 0 0,1 0 0,-1 1-1,0-1 1,0 0 0,1 1 0,-1-1-1,0 1 1,1-1 0,-1 1 0,1 0-1,-1-1 1,1 1 0,1 0 0,-2 1-2,0-1 1,0 1 0,0 0-1,0-1 1,0 1 0,0 0 0,0 0-1,-1 0 1,1-1 0,0 1-1,-1 0 1,1 0 0,0 0-1,-1 0 1,1 1 0,-1-1-1,0 0 1,1 0 0,-1 0-1,0 0 1,0 0 0,0 0-1,1 1 1,-2 1 0,2 10-8,0 0 0,-1-1 0,-1 1 0,0 0-1,-1-1 1,-4 16 0,-26 79 37,20-71-20,-27 81 34,2-9 13,-37 175 0,74-280-51,-7 55 28,6-54-24,1 1-1,0 0 1,1-1 0,-1 1-1,1-1 1,0 1 0,0-1 0,1 1-1,2 5 1,-4-8 10,5-10-27,8-21-382,-11 1-686</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7.017"/>
    </inkml:context>
    <inkml:brush xml:id="br0">
      <inkml:brushProperty name="width" value="0.05" units="cm"/>
      <inkml:brushProperty name="height" value="0.05" units="cm"/>
    </inkml:brush>
  </inkml:definitions>
  <inkml:trace contextRef="#ctx0" brushRef="#br0">1 21 16684,'10'9'2056,"6"-2"361,3-2-1009,8-5-312,6-5-248,4-5-448,5-1-184,0 2 0,2 2-424</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8.456"/>
    </inkml:context>
    <inkml:brush xml:id="br0">
      <inkml:brushProperty name="width" value="0.05" units="cm"/>
      <inkml:brushProperty name="height" value="0.05" units="cm"/>
    </inkml:brush>
  </inkml:definitions>
  <inkml:trace contextRef="#ctx0" brushRef="#br0">508 111 12667,'1'-1'8530,"-10"-4"-7189,0 2-1147,0 1-1,0 0 1,0 1 0,-1 0-1,1 0 1,0 1 0,0 0-1,-1 0 1,1 1 0,0 1-1,0-1 1,0 1-1,0 1 1,0 0 0,0 0-1,-14 8 1,7-3-161,1 1 1,0 0-1,0 2 0,1-1 0,0 2 1,1 0-1,1 0 0,-16 20 1,7-3-37,1 1 1,2 1-1,0 1 0,-17 46 1,17-28-6,1 1-1,-12 69 1,25-95 5,-4 50 0,8-68 3,0-1-1,0 1 1,1 0-1,-1-1 1,1 1-1,1-1 1,-1 1 0,1-1-1,1 0 1,-1 1-1,1-1 1,5 8-1,-7-12 2,0-1 0,1 1 0,-1-1 0,0 1 0,1-1 0,0 0 0,-1 1 0,1-1 0,0 0 0,0 0 0,-1 0 0,1 0 0,0-1 0,0 1 0,0-1 0,0 1 0,0-1 0,0 1 0,0-1 0,0 0 0,0 0 0,0 0 0,0 0 0,0 0 0,0-1 0,0 1 0,0-1 0,0 1 0,0-1 0,3-1 0,2-1 11,0 0 0,0-1 0,-1 0-1,1-1 1,-1 1 0,0-1 0,6-6 0,13-15 24,-2-1 1,0 0 0,20-35-1,51-99 20,-52 77 3,-4-1 1,46-157-1,-47 131-86,-35 116-64,-1 1 75,1 0 0,-1-1-1,0 1 1,0 0 0,-1 0-1,0 0 1,0 0 0,-1 0-1,1 0 1,-1 0 0,-3 10-1,-59 220-44,-21-6 79,11-29 16,65-180-28,5-13 2,0 0 0,0 0-1,1 0 1,-2 13 0,4-21-5,0 0-1,0 1 1,0-1-1,0 0 1,0 0-1,0 0 1,-1 0 0,1 1-1,0-1 1,0 0-1,0 0 1,0 0-1,0 1 1,0-1-1,0 0 1,0 0-1,0 0 1,0 1-1,0-1 1,0 0-1,0 0 1,0 0-1,0 0 1,1 1-1,-1-1 1,0 0 0,0 0-1,0 0 1,0 0-1,0 1 1,0-1-1,0 0 1,1 0-1,-1 0 1,0 0-1,0 0 1,0 1-1,0-1 1,0 0-1,1 0 1,-1 0-1,0 0 1,0 0-1,0 0 1,0 0 0,1 0-1,-1 0 1,0 0-1,1 0 1,9-8 137,14-23 88,-24 31-225,93-147 440,-60 91-412,79-102-1,-107 152-31,0 1-1,1-1 1,0 1 0,0 0-1,0 0 1,0 1 0,1 0-1,8-5 1,-14 9-3,0 0 0,0-1 0,0 1 0,0 0 0,0-1 1,-1 1-1,1 0 0,0 0 0,0 0 0,0 0 0,0 0 0,0 0 0,0 0 1,0 0-1,0 0 0,0 0 0,0 0 0,0 1 0,0-1 0,-1 0 0,1 1 1,0-1-1,0 1 0,0-1 0,0 1 0,-1-1 0,1 1 0,0-1 0,-1 1 1,1 0-1,0-1 0,-1 1 0,1 0 0,-1 0 0,1-1 0,-1 1 0,1 0 1,0 1-1,0 2-15,0 1 0,1-1 0,-1 1 0,-1-1-1,2 10 1,-3 11 7,0 1-1,-2 0 1,-1-1-1,-1 0 0,-1 0 1,-13 35-1,11-32 27,4-5 28,4-23-40,0 0 1,1 0-1,-1 0 1,0 0-1,1 0 0,-1 0 1,0 0-1,1 0 1,-1 0-1,0 0 0,0 0 1,1-1-1,-1 1 0,0 0 1,1 0-1,-1 0 1,0 0-1,0-1 0,1 1 1,-1 0-1,0 0 0,0 0 1,1-1-1,-1 1 1,0 0-1,0-1 0,0 1 1,0 0-1,1 0 1,-1-1-1,0 1 0,0-1 1,26-39 128,7-23-7,26-44-40,-49 92-83,0 0-1,1 1 1,0 0 0,22-20 0,-31 32-4,-1 1 0,1-1 0,0 1 0,-1 0 0,1 0 0,0 0 0,0 0 0,0 0 0,0 0 0,0 0 0,0 0 0,0 1 0,0-1 0,4 1 0,-5 0-2,0 0 0,0 1 0,0-1 0,1 0 0,-1 1 0,0 0 0,0-1-1,0 1 1,0 0 0,0-1 0,0 1 0,0 0 0,0 0 0,0 0 0,-1 0 0,1 0 0,0 0 0,0 0 0,-1 0 0,1 0 0,-1 0 0,1 0 0,-1 1 0,1-1 0,-1 0 0,1 3-1,2 10-16,1 1 1,-2 0-1,0 1 0,-1-1 0,0 0 0,-1 0 0,-3 18 0,-21 108 143,7-61 250,17-76-218,2-9-36,4-8-184,0 1-1,5-19 1,-1-6-1184</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19.578"/>
    </inkml:context>
    <inkml:brush xml:id="br0">
      <inkml:brushProperty name="width" value="0.05" units="cm"/>
      <inkml:brushProperty name="height" value="0.05" units="cm"/>
    </inkml:brush>
  </inkml:definitions>
  <inkml:trace contextRef="#ctx0" brushRef="#br0">288 405 16972,'0'-3'619,"0"-1"240,0 0 0,0-1-1,0 1 1,-1 0 0,1 0 0,-3-6-1,3 9-787,-1 0-1,1 0 0,0 1 1,-1-1-1,0 0 0,1 0 1,-1 0-1,1 1 0,-1-1 1,0 0-1,0 0 0,1 1 1,-1-1-1,0 1 0,0-1 1,0 1-1,0-1 0,0 1 1,0-1-1,1 1 0,-1 0 1,0 0-1,0-1 0,0 1 1,0 0-1,0 0 0,0 0 1,0 0-1,0 0 0,0 0 1,0 0-1,0 1 0,-2-1 1,-3 2-52,1 0 1,-1 0-1,1 0 1,0 1-1,-1 0 1,1 0-1,0 0 1,1 0-1,-1 1 1,1 0-1,-1 0 1,1 0 0,-5 7-1,-6 9-45,-24 40 0,15-16 16,2 1 0,2 0 0,2 1-1,-16 68 1,32-107 10,0 0-1,0 1 1,1 0 0,0-1-1,0 1 1,1 0-1,0-1 1,1 1 0,1 11-1,-1-18 2,-1 0 0,0 0 0,1-1-1,-1 1 1,0 0 0,1-1 0,-1 1 0,1 0-1,-1-1 1,1 1 0,-1-1 0,1 1 0,-1-1 0,1 1-1,0-1 1,-1 1 0,1-1 0,0 0 0,-1 1-1,1-1 1,0 0 0,0 0 0,-1 0 0,1 1-1,0-1 1,0 0 0,-1 0 0,2 0 0,1 0 4,-1-1 1,0 1 0,0 0 0,0-1 0,0 0-1,0 1 1,1-1 0,-1 0 0,3-2 0,9-7 48,-1 0 0,0 0 0,-1-1 0,0-1 0,13-17 0,50-72 228,-73 97-272,34-50 186,-3-2 1,-2-2-1,24-64 1,-23 37 112,33-143 0,-59 208-287,-4 17-21,-1 0 1,0 0-1,0-1 1,0 1-1,-1 0 0,1-1 1,-1-5-1,-13 26-122,-8 24 65,-21 59 0,24-53 45,-11 25 16,3 1-1,3 2 0,4 0 0,-11 88 1,29-155-3,0 0-1,1-1 1,0 1 0,0 0 0,3 9 0,-3-14-2,1-1 0,-1 0 0,1 1 0,0-1 0,0 0 0,0 0 0,0 0 1,0 0-1,1 0 0,-1 0 0,1 0 0,-1 0 0,1 0 0,0-1 0,-1 1 0,1-1 1,0 1-1,0-1 0,0 0 0,0 1 0,4 0 0,0 0 0,1 0 1,0-1-1,0 0 0,0 0 0,0 0 1,0-1-1,0 0 0,0-1 0,-1 1 1,10-3-1,6-2 11,40-13 0,-47 12-2,-1 0 0,1 0 0,-1-1 0,-1-1 0,22-16 0,-31 21 0,-1 0-1,1-1 1,-1 1-1,0-1 1,0 0-1,0 0 1,0 0-1,-1 0 1,4-9-1,-5 10 6,0 0-1,0 0 0,-1 0 0,1 0 0,-1 0 0,0 0 1,0 0-1,0 0 0,0 0 0,0 0 0,-1 0 0,1 0 1,-1 0-1,0 0 0,0 1 0,0-1 0,-2-3 0,2 3 12,-3-3 21,4 6-44,0 0-1,0 0 0,0 0 0,0 0 0,0 0 0,0-1 0,0 1 0,0 0 1,0 0-1,0 0 0,0 0 0,0 0 0,0 0 0,0 0 0,1 0 0,-1 0 0,0-1 1,0 1-1,0 0 0,0 0 0,0 0 0,0 0 0,0 0 0,0 0 0,0 0 1,0 0-1,0 0 0,0 0 0,1 0 0,-1 0 0,0 0 0,0 0 0,0 0 0,0 0 1,0 0-1,0 0 0,0 0 0,0 0 0,1 0 0,-1 0 0,0 0 0,0 0 1,0 0-1,0 0 0,0 0 0,0 0 0,0 0 0,0 0 0,1 0 0,-1 0 1,0 0-1,0 0 0,0 0 0,0 0 0,0 0 0,0 0 0,0 0 0,0 0 0,0 0 1,0 1-1,0-1 0,0 0 0,1 0 0,6 3-10,1 1-1,0 0 0,-1 1 1,0-1-1,0 1 1,0 1-1,9 9 1,41 51-14,-53-61 25,-3-3 42,-2-19 102,0 13-144,1-1 0,-1 1-1,1-1 1,-1 1 0,0 0-1,-1-1 1,1 1 0,-1 0 0,1 0-1,-1 0 1,-1 0 0,1 0 0,0 0-1,-1 0 1,0 1 0,0-1-1,-6-4 1,8 7-32,-2 0-42,0 10 21,3-7 48,-1 2 0,0 0-1,1 0 0,-1-1 1,1 1-1,0 0 0,1 4 1,-1-7 2,0 0 0,0 1 0,1-1 0,-1 0 0,0 0 0,1 0 0,-1 0 0,1 0 0,-1-1 0,1 1 0,-1 0 0,1 0 0,0 0-1,-1 0 1,1 0 0,0-1 0,0 1 0,0 0 0,0-1 0,-1 1 0,1-1 0,0 1 0,0-1 0,0 1 0,0-1 0,0 0 0,0 1 0,0-1 0,0 0 0,1 0 0,-1 0 0,0 0 0,1 0 0,2 0 1,0 0 0,0-1 0,0 0 0,0 1-1,0-2 1,0 1 0,-1 0 0,1-1 0,0 0 0,-1 1 0,1-1-1,4-4 1,38-33 18,-36 30-11,21-21 10,-1-2 1,-2-1 0,-1-1-1,-2-1 1,26-48-1,-23 31-1,-3-1 0,-2-2 0,20-72 0,-39 112-13,0-1 1,-2 0-1,2-18 0,-5 30-42,0 5 21,-3 6-11,-4 20-52,-8 50 0,3-8 48,-38 204-1,46-229 34,2-1 1,2 1-1,2 0 1,8 57-1,-7-87 1,1-1 0,5 16 0,-7-25 3,1-1 0,-1 0 0,1 1-1,-1-1 1,1 0 0,0 0 0,0 0 0,1 0 0,-1 0 0,1-1 0,-1 1 0,1-1 0,3 3-1,-6-5 0,1 1 0,-1-1-1,0 0 1,1 1-1,-1-1 1,1 0-1,-1 1 1,1-1-1,-1 0 1,1 0 0,-1 0-1,1 1 1,-1-1-1,1 0 1,0 0-1,-1 0 1,1 0 0,-1 0-1,1 0 1,-1 0-1,1 0 1,-1 0-1,1 0 1,0-1-1,-1 1 1,1 0 0,-1 0-1,1 0 1,-1-1-1,1 1 1,-1 0-1,1 0 1,-1-1-1,0 1 1,1-1 0,-1 1-1,1 0 1,-1-1-1,0 1 1,1-1-1,-1 1 1,0-1 0,1 0-1,4-24 83,-5 8-61,-1 0 1,-1 0-1,-1 0 0,0 0 1,-1 1-1,-8-22 1,-46-93 13,23 64-26,-56-81-1,80 136-22,9 10-15,5 7-32,0-2 50,-1 0 0,1 0 0,0 0 0,0 0 0,0-1 0,0 0 0,0 1 0,1-1 0,-1 0 0,1-1 0,-1 1 0,1 0 0,5 0 0,0 1 31,0-2 0,1 1 0,-1-1 0,0-1 0,14 0 0,2-2-330,-1-2 0,0 0-1,39-13 1,-2-5-1683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9.971"/>
    </inkml:context>
    <inkml:brush xml:id="br0">
      <inkml:brushProperty name="width" value="0.025" units="cm"/>
      <inkml:brushProperty name="height" value="0.025" units="cm"/>
    </inkml:brush>
  </inkml:definitions>
  <inkml:trace contextRef="#ctx0" brushRef="#br0">95 1 13132,'0'0'17654,"5"10"-16554,-2 0-1041,1 1 0,-2 0-1,1 0 1,-1 0 0,-1 0 0,0 0-1,-1 0 1,0 0 0,0 0-1,-1 0 1,-1 0 0,0 0 0,0 0-1,-5 12 1,-37 76-59,32-75 0,0 1 0,2 0 0,-9 33 0,18-56 0,0-1 0,1 1 0,-1 0 0,1 0 0,-1-1 0,1 1 0,0 0 0,-1 0 0,1-1 0,0 1 0,0 0 0,0 0 0,1 0 0,-1-1 0,0 1 0,1 0 0,-1 0 0,1-1 0,-1 1 0,1 0 0,0-1 0,0 1 0,0-1 0,0 1 0,0-1 0,0 1 0,2 1 0,2-1 0,-1-1 0,1 1 0,-1-1 0,1 0 0,0-1 0,-1 1 0,1-1 0,0 0 0,6-1 0,-8 1 0,17-1-243,-1 0 0,1-2 0,-1 0-1,20-7 1,-3-1-2082,39-18-1,-52 19-5964</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339"/>
    </inkml:context>
    <inkml:brush xml:id="br0">
      <inkml:brushProperty name="width" value="0.05" units="cm"/>
      <inkml:brushProperty name="height" value="0.05" units="cm"/>
    </inkml:brush>
  </inkml:definitions>
  <inkml:trace contextRef="#ctx0" brushRef="#br0">345 8 13243,'-4'-7'12298,"-14"11"-11960,0 1 0,0 0 0,1 2 0,0 0-1,-29 18 1,20-10-285,1 2-1,-46 40 1,61-48-53,2-2-1,0 1-1,0 0 0,1 0 1,0 1-1,0 0 0,1 0 1,0 1-1,1 0 1,-6 14-1,10-22 1,0 0 2,6-2-16,3-1 10,0-1 0,1 0 0,-1 0-1,8-4 1,27-8-14,-31 11 13,0 1 0,0 1 0,0 0-1,1 0 1,-1 1 0,0 1 0,1 0 0,-1 0 0,0 1 0,0 1 0,0 0-1,0 1 1,-1 0 0,1 1 0,-1 0 0,0 1 0,-1 0 0,1 0 0,-1 2-1,0-1 1,12 13 0,-19-17 6,-1-1 0,1 2 0,0-1 0,-1 0 0,0 0-1,0 1 1,0-1 0,0 1 0,-1 0 0,1-1 0,-1 1 0,0 0-1,0 0 1,0 0 0,-1 0 0,1 0 0,-1 0 0,0 0 0,0 0-1,-1 0 1,1 0 0,-1 0 0,0 0 0,0 0 0,0 0 0,0-1 0,-1 1-1,1 0 1,-1-1 0,0 1 0,0-1 0,-5 6 0,1-2 82,0 0 0,0 0 0,-1-1 1,0 1-1,-1-1 0,1-1 0,-1 0 1,0 0-1,-1 0 0,1-1 0,-1 0 1,0-1-1,-11 3 0,12-4-20,-1 0-1,0-1 0,0-1 1,0 1-1,0-1 1,0-1-1,1 0 1,-1 0-1,0 0 0,0-1 1,-9-4-1,14 5-58,-1-1 0,1 0 1,-1 0-1,1 0 0,0-1 0,0 1 0,0-1 0,1 0 0,-1 0 0,1-1 0,-1 1 0,1-1 0,0 1 1,0-1-1,1 0 0,-1 0 0,1-1 0,0 1 0,0 0 0,0-1 0,0 1 0,0-6 0,1 9-49,1 1-1,0-1 0,0 0 0,0 1 1,-1-1-1,1 0 0,0 1 1,0-1-1,0 0 0,0 1 0,0-1 1,0 0-1,0 1 0,0-1 1,1 1-1,-1-1 0,0 0 0,0 1 1,1-1-1,-1 0 0,0 1 1,0-1-1,1 1 0,-1-1 1,1 1-1,-1-1 0,1 1 0,-1-1 1,0 1-1,1-1 0,0 1 1,-1-1-1,1 1 0,-1 0 0,1-1 1,-1 1-1,2 0 0,16-3-1979</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0.840"/>
    </inkml:context>
    <inkml:brush xml:id="br0">
      <inkml:brushProperty name="width" value="0.05" units="cm"/>
      <inkml:brushProperty name="height" value="0.05" units="cm"/>
    </inkml:brush>
  </inkml:definitions>
  <inkml:trace contextRef="#ctx0" brushRef="#br0">207 0 20060,'-39'111'3871,"-30"48"-2401,-17 45-1307,74-159-128,12-44-32,0 0-1,0 0 0,0 0 0,0 0 1,0 0-1,0-1 0,0 1 0,0 0 1,0 0-1,0 0 0,1 0 0,-1 0 1,0 0-1,0-1 0,1 1 0,0 1 1,-1-2 0,1 1 0,-1-1 0,1 0 0,0 0 0,-1 0 1,1 1-1,-1-1 0,1 0 0,-1 0 0,1 0 0,0 0 0,-1 0 0,1 0 1,-1 0-1,1 0 0,0 0 0,-1 0 0,1 0 0,-1 0 0,1-1 1,-1 1-1,1 0 0,-1 0 0,1-1 0,-1 1 0,1 0 0,0-1 0,6-4 27,-1 1-1,0-1 0,0 0 0,0 0 0,-1-1 0,0 1 0,8-13 0,-3 6 7,70-104 173,-61 85-198,1 1 1,1 0-1,1 2 1,35-33-1,-54 58-14,0 1 0,0-1 0,1 1 0,-1 0 0,1 0 0,-1 0 0,1 0-1,6-2 1,-9 4 1,0 0-1,0 0 0,-1 0 0,1 0 0,0 0 0,0 0 1,0 0-1,-1 0 0,1 0 0,0 0 0,0 0 0,-1 0 1,1 0-1,0 1 0,0-1 0,-1 0 0,1 1 0,0-1 1,-1 1-1,1-1 0,0 1 0,-1-1 0,1 1 1,-1-1-1,1 1 0,-1-1 0,1 1 0,-1 0 0,1-1 1,-1 1-1,1 0 0,-1-1 0,0 1 0,0 0 0,1 0 1,-1-1-1,0 1 0,0 0 0,0 0 0,0-1 1,0 1-1,0 2 0,1 7-20,-1 0 1,0 0 0,0 0-1,-1 0 1,-5 19-1,-18 52 1,12-44 27,4-14 2,5-15 3,0 0 0,0 0 1,1 1-1,0-1 0,0 1 1,1-1-1,0 16 0,1-24-6,0 0 0,0 0-1,0 1 1,0-1 0,0 0 0,0 0-1,0 0 1,0 0 0,0 0 0,0 1-1,0-1 1,1 0 0,-1 0 0,0 0-1,0 0 1,0 0 0,0 0 0,0 1-1,0-1 1,1 0 0,-1 0 0,0 0-1,0 0 1,0 0 0,0 0 0,0 0-1,1 0 1,-1 0 0,0 0 0,0 0-1,0 0 1,0 0 0,1 0 0,-1 0-1,0 0 1,0 0 0,0 0 0,0 0-1,1 0 1,-1 0 0,0 0 0,0 0-1,0 0 1,0 0 0,0-1 0,1 1-1,-1 0 1,0 0 0,0 0 0,0 0-1,0 0 1,0 0 0,0 0 0,0-1-1,0 1 1,1 0 0,8-9 150,43-53 349,18-21-295,-61 73-204,1 0-1,1 1 1,-1 0 0,2 1 0,17-10 0,-28 17-9,0 0 1,1 0-1,-1 1 1,1-1-1,-1 0 1,1 1-1,-1-1 1,1 1-1,-1-1 0,1 1 1,-1 0-1,1 0 1,0 0-1,-1 0 1,1 0-1,-1 0 1,1 0-1,-1 0 1,1 0-1,0 1 1,-1-1-1,1 1 1,-1-1-1,1 1 0,-1 0 1,0-1-1,1 1 1,-1 0-1,0 0 1,1 0-1,-1 0 1,0 0-1,0 0 1,0 1-1,0-1 1,0 0-1,0 1 1,0-1-1,-1 0 0,1 1 1,0-1-1,0 4 1,3 5-28,-1 1 0,-1-1-1,0 1 1,1 22 0,-2-25 34,5 25 4,-4-28 18,-1 0-1,0 0 0,0 0 0,0 0 1,-1 1-1,1-1 0,-1 0 1,0 0-1,-2 10 0,2-15-5,0 0-12,0 0 0,0 1-1,0-1 1,-1 0 0,1 0-1,0 0 1,0 0 0,0 0-1,0 0 1,0 0 0,0 0-1,0 1 1,0-1 0,0 0-1,-1 0 1,1 0 0,0 0-1,0 0 1,0 0 0,0 0-1,0 0 1,0 0 0,-1 0-1,1 0 1,0 0 0,0 0-1,0 0 1,0 0 0,0 0-1,0 0 1,-1 0 0,1 0-1,0 0 1,0 0 0,0 0-1,0 0 1,0 0 0,0 0-1,0 0 1,-1 0 0,1 0-1,0-1 1,0 1 0,0 0-1,0 0 1,0 0 0,0 0 0,0 0-1,0 0 1,0 0 0,0 0-1,-1-1 1,1 1 0,0 0-1,0 0 1,0 0 0,0 0-1,0 0 1,0 0 0,0 0-1,0-1 1,0 1 0,-11-7-1146,-41-24-1846</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512"/>
    </inkml:context>
    <inkml:brush xml:id="br0">
      <inkml:brushProperty name="width" value="0.05" units="cm"/>
      <inkml:brushProperty name="height" value="0.05" units="cm"/>
    </inkml:brush>
  </inkml:definitions>
  <inkml:trace contextRef="#ctx0" brushRef="#br0">279 417 11618,'74'-77'12693,"-73"77"-11927,1-4 654,-8 1-286,2 2-1098,0 0 0,0 0 1,0 1-1,0 0 0,-1-1 0,1 1 0,0 1 0,0-1 0,0 1 0,0-1 1,0 1-1,-4 2 0,-2 0-7,1 1 0,0 0 0,0 1 0,-14 9 1,4 0-35,1 1 1,0 1 0,-27 32 0,28-28-3,1 1 0,1 0 1,1 1-1,1 0 0,0 1 0,2 1 0,-15 44 0,24-62 6,1 1 1,-1 0-1,1 0 0,0 13 0,1-19 1,0 1 0,0-1 0,0 1 0,0-1 0,0 0 0,1 1 0,-1-1 0,0 0 0,1 1 0,-1-1 0,1 0 0,0 1 0,-1-1 0,1 0 0,0 0-1,0 0 1,-1 0 0,1 0 0,0 0 0,0 0 0,0 0 0,1 0 0,-1 0 0,0 0 0,0 0 0,0-1 0,1 1 0,-1-1 0,0 1 0,1-1 0,-1 1 0,2-1 0,2 1 4,1-1-1,-1 0 1,1-1 0,-1 1 0,0-1-1,1 0 1,-1 0 0,0-1-1,1 0 1,-1 0 0,0 0 0,7-5-1,8-4 23,29-23 0,-9 2-11,-1-3-1,-1-1 1,-3-2 0,0-1-1,-3-2 1,-1-1 0,-3-1-1,-1-2 1,-2 0 0,35-93-1,-55 125-5,17-54 5,-20 61-2,-1 0-1,0-1 1,0 1 0,-1 0 0,0-1-1,0 1 1,0-1 0,-2-7-1,2 13-7,0 0-1,0 1 1,-1-1-1,1 0 1,0 0-1,0 1 1,0-1-1,0 0 0,-1 1 1,1-1-1,0 0 1,-1 1-1,1-1 1,-1 1-1,1-1 1,0 0-1,-1 1 0,0-1 1,1 1-1,-1-1 1,1 1-1,-1-1 1,1 1-1,-1 0 1,0-1-1,1 1 0,-1 0 1,0-1-1,1 1 1,-1 0-1,0 0 1,0 0-1,1 0 1,-1 0-1,0 0 0,0 0 1,1 0-1,-1 0 1,0 0-1,1 0 1,-1 0-1,0 0 1,-1 1-1,-1 0 3,-1 1-1,1 0 1,0 0-1,0 0 1,0 0-1,0 1 1,0-1-1,-3 4 1,-30 37-36,1 2 1,-48 82-1,62-92 31,3-9 1,12-16 1,-1-1 0,1 1 0,0 0 0,1 0 0,1 0 0,-1 1 0,-2 13 0,7-24-2,0 0-1,-1 1 0,1-1 0,0 0 1,0 0-1,0 0 0,0 0 0,0 0 1,0 1-1,0-1 0,0 0 0,0 0 0,0 0 1,0 0-1,0 0 0,0 0 0,0 1 1,0-1-1,0 0 0,0 0 0,0 0 0,0 0 1,0 0-1,0 1 0,1-1 0,-1 0 1,0 0-1,0 0 0,0 0 0,0 0 0,0 0 1,0 0-1,0 1 0,0-1 0,0 0 1,1 0-1,-1 0 0,0 0 0,0 0 1,0 0-1,0 0 0,0 0 0,0 0 0,1 0 1,-1 0-1,0 0 0,9-4 10,15-14 2,-18 13-11,-1 1-2,15-12 2,1 1 0,32-17-1,-48 29-3,0 1 0,0-1 0,0 1 0,1 0-1,-1 0 1,1 1 0,-1-1 0,1 1 0,-1 0-1,1 1 1,0 0 0,-1 0 0,1 0 0,0 0-1,0 1 1,-1 0 0,9 2 0,-11-1-3,1 0 0,-1 0 0,1 1 0,-1-1 0,0 1 0,0 0 0,0-1 1,0 1-1,0 1 0,0-1 0,-1 0 0,0 1 0,0-1 0,0 1 0,0 0 0,0 0 0,-1-1 0,0 1 1,2 8-1,0 3-13,-1-1 1,0 0-1,-1 1 1,-2 20-1,0-12 19,-2 0 1,0 0-1,-2-1 0,-1 0 1,0 0-1,-1 0 0,-19 36 1,25-55 8,-1-1 0,1 1 0,-1-1 0,0 1-1,0-1 1,1 1 0,-2-1 0,-2 3 0,4-5-44,1 1 0,-1-1 0,0 0 0,0 1 0,1-1 0,-1 0 0,0 1 0,0-1 0,0 0 0,1 0 0,-1 0 0,0 0 0,0 0 0,0 0 0,0 0 0,1 0 0,-1 0 0,0 0 0,0 0 0,0-1 0,1 1 0,-1 0 0,0-1 0,0 1 0,1 0 0,-1-1 0,0 1 0,0-1 0,1 1 0,-1-1 0,1 1 0,-1-1 0,0 0 0,1 1 0,-1-1 0,0-1 0,-13-21-3102</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1.652"/>
    </inkml:context>
    <inkml:brush xml:id="br0">
      <inkml:brushProperty name="width" value="0.05" units="cm"/>
      <inkml:brushProperty name="height" value="0.05" units="cm"/>
    </inkml:brush>
  </inkml:definitions>
  <inkml:trace contextRef="#ctx0" brushRef="#br0">23 1 17612,'-8'7'2776,"1"3"393,5 6-2489,-3 3-304,5 1-744,3 1-56</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612"/>
    </inkml:context>
    <inkml:brush xml:id="br0">
      <inkml:brushProperty name="width" value="0.05" units="cm"/>
      <inkml:brushProperty name="height" value="0.05" units="cm"/>
    </inkml:brush>
  </inkml:definitions>
  <inkml:trace contextRef="#ctx0" brushRef="#br0">337 436 19572,'-1'-12'731,"-1"-1"-1,0 0 1,0 0-1,-1 1 1,-1-1-1,0 1 1,-1 0-1,-9-19 0,9 24-586,1-1 0,-1 1 0,0 0 0,-1 0 0,0 1 0,0 0 0,0 0 0,-1 0 0,0 1 0,0 0 0,0 0 0,-1 1 0,-14-7 0,18 9-143,1 1 0,-1 0 0,0 0 0,0 1 1,0-1-1,0 1 0,1 0 0,-1 0 0,0 0 0,0 0 0,0 1 0,0-1 1,0 1-1,0 0 0,1 0 0,-1 0 0,0 1 0,1 0 0,-1-1 0,1 1 0,0 0 1,-1 1-1,1-1 0,0 0 0,0 1 0,1 0 0,-1 0 0,-3 4 0,-3 4-21,1 1 1,0 1-1,1 0 0,0 0 0,1 0 0,-6 17 0,4-6 11,1-1-1,1 1 1,1-1-1,1 2 1,-1 41-1,4-63 10,1 0-1,1 1 1,-1-1 0,0 0-1,1 0 1,0 0 0,0 1 0,0-1-1,0 0 1,0 0 0,0 0-1,4 5 1,-4-7 0,0 0 0,0 0 0,0-1 0,0 1 0,0 0 0,1 0-1,-1-1 1,0 1 0,0-1 0,1 1 0,-1-1 0,0 1 0,1-1 0,-1 0 0,0 0 0,1 0 0,-1 0-1,1 0 1,-1 0 0,0 0 0,1 0 0,-1 0 0,0-1 0,1 1 0,-1 0 0,0-1 0,1 0 0,-1 1-1,2-2 1,9-4 5,0-1 0,-1-1-1,0 0 1,0 0-1,-1-1 1,0 0 0,0-1-1,12-16 1,63-96 44,-75 105-45,20-30 21,-2-2 0,-2-1-1,-3-2 1,32-99 0,-55 145-89,-4 13 29,-12 25-40,-20 70 0,-4 45-37,39-144 112,-14 51 9,4 0 1,-11 106 0,22-150-8,1 28 2,-1-37-3,0 1 0,1-1-1,-1 1 1,1-1 0,-1 1-1,1-1 1,-1 0 0,1 1-1,0-1 1,0 0-1,0 1 1,0-1 0,0 0-1,0 0 1,0 0 0,0 0-1,0 0 1,1 0 0,-1 0-1,3 1 1,-3-1 2,1 0-1,0-1 1,0 1-1,0-1 1,0 0 0,0 1-1,0-1 1,0 0-1,0 0 1,0 0 0,0 0-1,0-1 1,0 1 0,0-1-1,0 1 1,-1-1-1,4-1 1,30-19 53,-27 16-43,21-17 32,-1-1 1,-1-2-1,-1-1 0,29-36 1,79-126 75,-120 165-120,-10 23-55,-3 6 27,-1 10-18,-20 126-114,-4 32 174,24-166-13,-1-3-1,1-1 0,-1 0 0,1 1 0,0-1 0,0 1-1,1-1 1,-1 0 0,1 1 0,0-1 0,0 0 0,1 0 0,-1 0 0,1 0 0,4 8 0,-5-11 2,1 0 0,-1 0 1,0 0-1,1 0 1,-1 0-1,0 0 0,1-1 1,-1 1-1,1 0 0,-1-1 1,1 1-1,0-1 1,-1 1-1,1-1 0,0 0 1,-1 0-1,1 0 0,-1 0 1,1 0-1,0 0 1,-1 0-1,1-1 0,0 1 1,-1 0-1,1-1 0,-1 0 1,1 1-1,-1-1 1,3-1-1,7-4 26,-1 0-1,0 0 1,11-9 0,-16 11-16,37-29 65,-2-2 1,54-59-1,58-94-30,-152 188-49,0 0 0,0 1 0,0-1 0,0 0 0,0 0 0,0 0 0,-1 0 0,1 0-1,0 0 1,0 0 0,0 0 0,0 1 0,0-1 0,0 0 0,0 0 0,0 0 0,0 0 0,0 0 0,0 0 0,0 0 0,0 0 0,1 1 0,-1-1 0,0 0 0,0 0 0,0 0 0,0 0 0,0 0 0,0 0 0,0 0 0,0 0 0,0 0 0,0 1 0,0-1 0,0 0 0,0 0 0,0 0 0,1 0 0,-1 0 0,0 0-1,0 0 1,0 0 0,0 0 0,0 0 0,0 0 0,0 0 0,0 0 0,1 0 0,-1 0 0,0 0 0,0 0 0,0 0 0,0 0 0,0 0 0,0 0 0,0 0 0,0 0 0,1 0 0,-1 0 0,0 0 0,0 0 0,0 0 0,0 0 0,0 0 0,0 0 0,-1 11-17,-8 11 4,-2 0 0,-1 0 0,-18 26 0,7-13 21,13-20 3,-23 25-1,23-30 3,2 0-1,-1 1 1,-12 22-1,20-33-9,1 0-1,0 1 0,0-1 0,0 0 0,-1 0 0,1 1 1,0-1-1,0 0 0,0 1 0,0-1 0,0 0 0,0 1 0,-1-1 1,1 0-1,0 1 0,0-1 0,0 0 0,0 1 0,0-1 1,0 0-1,0 1 0,1-1 0,-1 0 0,0 1 0,0-1 0,0 0 1,0 1-1,0-1 0,0 0 0,1 0 0,-1 1 0,0-1 1,0 0-1,0 1 0,1-1 0,-1 0 0,0 0 0,0 0 0,1 1 1,15-1 32,21-10 11,23-7 1,-43 13-219,0 0 0,-1-2 0,19-7 0,-15-3-1516,-2-2-752</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2.750"/>
    </inkml:context>
    <inkml:brush xml:id="br0">
      <inkml:brushProperty name="width" value="0.05" units="cm"/>
      <inkml:brushProperty name="height" value="0.05" units="cm"/>
    </inkml:brush>
  </inkml:definitions>
  <inkml:trace contextRef="#ctx0" brushRef="#br0">45 13 21733,'-13'-9'1416,"5"6"496,-5 6-839,5 13-737,8 3-216,-2 1-48,2-3-952</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4.980"/>
    </inkml:context>
    <inkml:brush xml:id="br0">
      <inkml:brushProperty name="width" value="0.05" units="cm"/>
      <inkml:brushProperty name="height" value="0.05" units="cm"/>
    </inkml:brush>
  </inkml:definitions>
  <inkml:trace contextRef="#ctx0" brushRef="#br0">5 1111 17636,'-1'5'433,"-2"28"2569,3-32-2953,0-1-1,0 1 0,0-1 0,0 0 1,0 1-1,0-1 0,0 1 0,0-1 1,0 1-1,0-1 0,0 1 0,0-1 1,0 1-1,1-1 0,-1 0 1,0 1-1,0-1 0,0 1 0,1-1 1,-1 0-1,0 1 0,1-1 0,-1 0 1,0 1-1,1-1 0,-1 0 0,0 1 1,1-1-1,-1 0 0,1 0 0,-1 0 1,1 1-1,-1-1 0,0 0 0,1 0 1,-1 0-1,1 0 0,-1 0 1,1 0-1,-1 0 0,1 0 0,-1 0 1,1 0-1,-1 0 0,0 0 0,1 0 1,-1 0-1,1 0 0,-1-1 0,1 1 1,-1 0-1,0 0 0,1 0 0,-1-1 1,1 1-1,-1 0 0,1-1 0,5-3 128,-1 0-1,1 0 1,-1-1-1,0 0 0,0 0 1,-1 0-1,0-1 1,7-9-1,3-5 114,289-404 1780,-249 338-2004,-4-3-1,-4-2 1,39-107 0,-35 54-8,-50 144-59,1 0 0,-1 0-1,0 0 1,0 0 0,0 0-1,0 0 1,0 0 0,0 0-1,0 0 1,0 1 0,0-1-1,0 0 1,0 0 0,0 0-1,0 0 1,0 0 0,0 0-1,0 0 1,0 0 0,0 0-1,0 0 1,0 0 0,0 0-1,0 0 1,1 0 0,-1 0-1,0 0 1,0 0-1,0 0 1,0 0 0,0 0-1,0 0 1,0 0 0,0 0-1,0 0 1,0 0 0,0 0-1,0 0 1,0-1 0,0 1-1,0 0 1,1 8-30,-9 45-22,-14 56 1,8-48 66,-37 170 14,-75 438 45,119-642-59,3-24 19,2-14 72,1-169 488,2 28-451,-3-55-154,2 203-51,1 3 44,1 0 0,-1 0 0,0 0 0,1 1 0,-1-1 0,1 0 0,-1 1 0,1-1 0,-1 1 0,1-1 0,-1 1 0,1 0 0,0-1 0,-1 1 0,1 0 0,0 0 0,-1 0 0,3 1 0,32 8-288,-25-6 219,16 4-46,1 0 72,0 1 0,-1 2-1,38 17 1,-58-23 57,0 0-1,0 0 1,-1 1 0,1 0 0,-1 0 0,0 0-1,0 1 1,-1 0 0,0 0 0,0 0-1,0 1 1,-1 0 0,0-1 0,0 2 0,-1-1-1,0 0 1,3 10 0,-2 0-8,-1 0 0,-1 0 0,-1 1 0,0-1 0,-1 1 1,-5 32-1,-1-16 54,-1 1 0,-15 44 0,23-110 454,-1 7-355,33-345 376,-32 354-511,0-3-6,1-1 0,5-19-1,-1 28-49,0 11-20,3 14-25,-3-1 77,0-1 1,1 0-1,0 0 0,1 0 1,0-1-1,17 19 1,-22-28 17,0 0 1,1 0 0,-1-1 0,1 1 0,-1-1-1,1 0 1,0 0 0,0 0 0,0 0 0,1-1-1,-1 1 1,0-1 0,0 0 0,1 0 0,-1-1-1,1 1 1,-1-1 0,0 0 0,1 0 0,-1-1-1,1 1 1,-1-1 0,0 0 0,1 0 0,-1-1-1,0 1 1,6-4 0,8-4 1,0-1 0,-1-1 0,0 0 0,-1-1 0,0-1 1,-1-1-1,-1 0 0,14-18 0,0-2 18,-2-2 1,38-66-1,-50 76 6,0-2 0,15-48 0,-25 64-12,-1 0 0,0 0 0,-1-1 0,0 0-1,-1 1 1,-1-1 0,0 0 0,0 1 0,-3-14 0,2 22-7,0 0 0,0 0 0,0 0 0,-1 0 0,1 0-1,-1 0 1,0 1 0,-3-5 0,4 7-5,0 0 0,1 0-1,-1 1 1,0-1-1,1 0 1,-1 0 0,0 1-1,0-1 1,0 1-1,0-1 1,0 1 0,1-1-1,-1 1 1,0 0-1,0-1 1,0 1 0,0 0-1,0 0 1,0 0-1,0-1 1,0 1 0,0 0-1,0 1 1,0-1-1,0 0 1,0 0 0,0 0-1,0 0 1,0 1 0,0-1-1,0 0 1,0 1-1,0-1 1,0 1 0,0-1-1,0 1 1,1 0-1,-1-1 1,0 1 0,0 0-1,0 1 1,-5 4-10,0 0-1,0 1 1,1 0 0,0 0 0,1 1-1,-8 14 1,-18 55-31,22-56 35,-6 19 0,-68 210 0,75-223 5,2 1-1,0 1 0,2-1 1,1 1-1,2-1 0,0 1 0,6 30 1,-4-46-1,0-1 0,2 1 0,-1 0 0,11 22 0,-11-31-1,-1 1 0,1 0 1,0-1-1,0 0 0,0 0 0,0 0 0,1 0 0,0 0 1,-1 0-1,1-1 0,1 0 0,-1 0 0,0 0 1,10 4-1,-7-5-2,0 0 1,0-1-1,0 1 1,0-1-1,1-1 1,-1 1-1,0-1 0,1 0 1,-1-1-1,0 0 1,0 0-1,1-1 1,-1 1-1,0-2 1,11-4-1,-5 1 5,1-1 0,-2 0 0,1-1 0,-1 0 1,0-1-1,19-18 0,-15 10 14,-2 0 1,0 0 0,-1-1 0,-1-1-1,-1 0 1,17-40 0,-21 43 0,-1 0 1,-1-1-1,-1 1 1,0-1-1,-1 0 0,-1 0 1,-1-1-1,0 1 1,-3-25-1,-8-1 76,9 41-82,1 0 0,-1-1-1,0 1 1,0 0 0,0 0-1,0 1 1,0-1 0,0 0-1,-1 0 1,1 1 0,-1-1-1,1 0 1,-1 1 0,0-1-1,1 1 1,-5-2 0,6 3-7,-1-1-1,0 1 1,1 0 0,-1 0-1,1 0 1,-1 0 0,1 0 0,-1 0-1,1 0 1,-1 0 0,1 0-1,-1 0 1,1 1 0,-1-1 0,1 0-1,-1 0 1,1 0 0,-1 1-1,1-1 1,-1 0 0,1 1 0,-1-1-1,1 0 1,0 1 0,-1-1 0,1 0-1,-1 1 1,1-1 0,0 1-1,0-1 1,-1 1 0,-7 18-17,7-16 14,-5 15-10,0 1 0,2-1 0,0 1 0,1 0 0,1 0 0,0 0 0,2 0 0,1 20 0,0-36 10,-1 0 1,1 0 0,-1 0-1,1 0 1,0 0 0,0-1-1,0 1 1,0 0-1,1 0 1,-1-1 0,1 1-1,0-1 1,-1 1 0,1-1-1,0 0 1,1 0 0,-1 0-1,0 0 1,0 0-1,1 0 1,4 2 0,-3-2-1,0-1 0,1 1 0,-1-1 0,1 0 0,-1-1-1,1 1 1,-1-1 0,1 0 0,0 0 0,-1 0 0,1 0 0,-1-1 0,9-2 0,1-1 3,0-1 0,0 0-1,-1-2 1,1 1 0,-1-1 0,-1-1-1,0-1 1,0 1 0,0-2 0,-1 0-1,14-16 1,1-5 36,-1-1 1,39-67-1,-52 79-38,-12 19-1,0 1-1,1 0 1,-1 0 0,0 0-1,0 0 1,0-1 0,0 1-1,0 0 1,1 0 0,-1 0-1,0 0 1,0 0 0,0-1-1,0 1 1,1 0 0,-1 0-1,0 0 1,0 0-1,0 0 1,1 0 0,-1 0-1,0 0 1,0 0 0,1 0-1,-1 0 1,0 0 0,0 0-1,0 0 1,1 0 0,-1 0-1,0 0 1,0 0 0,1 0-1,-1 0 1,0 0-1,0 0 1,0 1 0,0-1-1,1 0 1,-1 0 0,0 0-1,0 0 1,0 0 0,0 1-1,1-1 1,-1 0 0,0 0-1,0 0 1,0 0-1,0 1 1,0-1 0,0 0-1,0 0 1,1 0 0,-1 1-1,0-1 1,0 0 0,0 0-1,0 1 1,0-1 0,0 0-1,0 0 1,0 0 0,0 1-1,0-1 1,0 0-1,0 0 1,-1 1 0,1-1-1,-1 10-23,-1-1-1,-1 0 1,0 1-1,-7 15 0,1-3 2,-26 69-19,-24 66 41,49-124 4,1 1 1,-8 56 0,16-84-4,0 1 1,1-1-1,0 1 0,0-1 0,1 0 1,-1 1-1,3 7 0,-3-13 1,1 0 0,-1 0-1,1 0 1,-1 1 0,1-1 0,0 0-1,-1 0 1,1 0 0,0 0 0,0 0 0,-1 0-1,1 0 1,0 0 0,0 0 0,0 0-1,0-1 1,0 1 0,1 0 0,-1-1-1,0 1 1,0-1 0,0 1 0,0-1 0,1 0-1,-1 1 1,0-1 0,1 0 0,-1 0-1,0 0 1,0 0 0,1 0 0,-1 0 0,0 0-1,1 0 1,-1 0 0,0-1 0,2 0-1,4-1 5,1-2-1,-1 1 0,1-1 1,-1 0-1,0 0 0,-1-1 1,1 0-1,-1 0 0,0-1 1,8-9-1,-9 10 0,19-20 17,-1-1-1,-1-2 0,-2 0 1,-1-1-1,19-37 0,-5-4 25,31-92-1,-51 126-52,-7 27-34,-3 10 2,0 16-33,-4 7 40,-2 0 0,0 0 0,-2 0-1,-8 26 1,1-1 32,1-5 2,4-17 6,1 0 0,1 1 0,-3 51 0,8-77-5,0 0 1,0 0-1,0 0 0,1 1 0,-1-1 1,0 0-1,1 0 0,0 0 0,-1 0 1,3 4-1,-2-6 1,-1 0-1,0 1 1,1-1-1,-1 1 1,1-1-1,-1 1 1,1-1 0,-1 0-1,1 1 1,-1-1-1,1 0 1,-1 1-1,1-1 1,-1 0 0,1 0-1,-1 0 1,1 1-1,0-1 1,-1 0 0,1 0-1,-1 0 1,1 0-1,0 0 1,0 0-1,2-1 9,0 0-1,0-1 0,0 1 0,0 0 0,0-1 1,0 0-1,-1 0 0,1 1 0,-1-2 1,5-3-1,15-17 52,-1 0-1,-2-1 1,0-2 0,16-28 0,55-117 87,-69 126-119,-3-2 1,-2 0-1,-1 0 0,11-72 0,-14 38-42,1-161 0,-14 264-50,-1-1-1,-5 26 1,1-11 38,-73 314 1,33-169 39,42-166-13,0 2 1,-1 0 0,2 0 0,0 1 0,2-1 0,0 1 0,0-1 0,4 26 1,3-19 13,-5-23-15,-1-1 1,0 1-1,1 0 1,-1 0-1,1 0 0,-1 0 1,1-1-1,0 1 1,-1 0-1,1-1 0,0 1 1,-1 0-1,1-1 1,0 1-1,0-1 1,0 1-1,0-1 0,-1 1 1,1-1-1,0 0 1,2 1-1,-2-1 2,-1 0 0,1-1 0,-1 1 0,1 0 0,-1 0 0,1-1 0,-1 1 0,1 0 0,-1-1 0,1 1 0,-1-1 0,1 1 0,-1-1 0,1 1 0,-1-1 0,0 1 0,1-1 0,-1 1 0,0-1 0,0 1 0,1-1-1,-1 1 1,0-1 0,0 0 0,0 1 0,0-1 0,0 1 0,1-1 0,-1 0 0,0 1 0,-1-1 0,1 1 0,0-1 0,0 0 0,0 1 0,0-2 0,-4-26 71,-8-10-14,-30-65 0,28 74-59,2-1-1,0 0 1,-9-46 0,20 72-17,10 5-3,0 0 0,0 0 0,-1 1 0,13 4 0,21 4-22,-16-7 42,-1-2 0,1 0 0,0-1 1,-1-2-1,1-1 0,-1 0 0,1-2 1,-2-1-1,27-10 0,-48 15-39,1 0-1,-1 0 0,0 0 0,0 0 1,0 0-1,0-1 0,0 0 1,0 0-1,0 1 0,-1-2 1,1 1-1,-1 0 0,1 0 1,-1-1-1,0 1 0,0-1 0,0 0 1,3-5-1,-3-15-1426</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139"/>
    </inkml:context>
    <inkml:brush xml:id="br0">
      <inkml:brushProperty name="width" value="0.05" units="cm"/>
      <inkml:brushProperty name="height" value="0.05" units="cm"/>
    </inkml:brush>
  </inkml:definitions>
  <inkml:trace contextRef="#ctx0" brushRef="#br0">0 0 18692,'9'14'1224,"2"2"9,3 1-697,7 4-304,2 0 0</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5.467"/>
    </inkml:context>
    <inkml:brush xml:id="br0">
      <inkml:brushProperty name="width" value="0.05" units="cm"/>
      <inkml:brushProperty name="height" value="0.05" units="cm"/>
    </inkml:brush>
  </inkml:definitions>
  <inkml:trace contextRef="#ctx0" brushRef="#br0">272 1 20868,'-9'9'804,"0"-1"-1,-1 1 0,1-2 0,-2 1 1,-19 10-1,26-16-728,-1 0 0,1 0 1,-1-1-1,0 1 0,0-1 1,1 0-1,-1-1 0,0 1 0,0-1 1,0 0-1,0 0 0,0 0 1,1-1-1,-1 0 0,0 0 1,0 0-1,-7-3 0,3 1-44,7 2-57,5 8-152,1-2 134,0 0 1,0 0-1,1 0 0,-1 0 1,1-1-1,0 0 0,0 0 1,0 0-1,1-1 1,0 1-1,-1-1 0,1-1 1,0 1-1,0-1 0,0 0 1,8 1-1,2 0 23,-8-2 16,0 1 1,0 0-1,0 0 1,0 1-1,0 0 1,8 4-1,-14-6 4,0 1 0,0-1 0,0 1 0,0 0 0,0-1-1,-1 1 1,1 0 0,-1 0 0,1 0 0,-1 0 0,0 1 0,0-1-1,0 0 1,0 0 0,0 1 0,0-1 0,0 1 0,-1-1 0,1 0-1,-1 1 1,0-1 0,0 1 0,0-1 0,0 1 0,-1 3 0,0 3 10,-1 1 0,-1-1 0,1 0 1,-2 0-1,1 0 0,-1-1 0,0 1 0,-10 13 1,3-6 168,-1 0 0,0-1-1,-19 18 1,24-27-74,0 0 0,0 0 0,-1 0 0,0-1 0,0 0 0,-17 7 0,19-10-86,1 0 0,-1-1 0,0 0 0,0 1 0,1-2 0,-1 1 0,0-1 0,0 0 0,0 0 0,0-1 0,0 1 0,-7-3 0,-25-9-278</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175"/>
    </inkml:context>
    <inkml:brush xml:id="br0">
      <inkml:brushProperty name="width" value="0.05" units="cm"/>
      <inkml:brushProperty name="height" value="0.05" units="cm"/>
    </inkml:brush>
  </inkml:definitions>
  <inkml:trace contextRef="#ctx0" brushRef="#br0">81 0 17828,'-4'12'6863,"-15"53"-6346,0 13-317,3 0 0,-5 87 0,20-161-148,1 0-1,0 1 0,0-1 1,0 0-1,1 0 0,-1 0 1,1 1-1,0-1 1,3 7-1,-4-10-25,1-1 1,-1 1-1,1-1 1,-1 1-1,0 0 1,1-1-1,-1 1 1,1-1-1,0 1 0,-1-1 1,1 0-1,-1 1 1,1-1-1,-1 0 1,1 1-1,0-1 1,-1 0-1,1 0 1,0 1-1,0-1 1,-1 0-1,1 0 0,1 0 1,0 0 29,0-1 0,-1 1 0,1-1 1,0 1-1,0-1 0,0 0 0,0 1 0,-1-1 1,1 0-1,0-1 0,-1 1 0,3-2 0,21-19 329,-2-1 0,29-36 1,-9 11-225,-1 0-62,-2 3-63,2 1 1,73-59 0,-112 101-40,0-1-1,1 1 1,-1 0-1,0 0 1,1 0-1,0 1 1,-1-1 0,8-1-1,-10 3 1,1 0 0,-1 0 0,0 0 0,0 0 0,0 0 0,1 1 0,-1-1 0,0 0 0,0 0 0,0 1 0,0-1 0,0 1 0,1-1 0,-1 1 0,0-1-1,0 1 1,0 0 0,0 0 0,-1-1 0,1 1 0,0 0 0,0 0 0,0 0 0,-1 0 0,1 0 0,0 0 0,-1 0 0,1 0 0,-1 0 0,1 0 0,-1 1 0,0-1 0,1 0 0,-1 1 0,4 13-16,-1 0 0,0 0 0,-1 0 0,-1 0 0,0 0 0,-1 1 1,-3 16-1,-21 107 42,7-57 13,17-82-34,0 0 0,0 1 0,0-1 0,0 0 0,0 0 0,0 0 0,0 0 0,0 0 0,0 1 0,0-1 0,0 0 0,0 0 1,0 0-1,0 0 0,1 0 0,-1 1 0,0-1 0,0 0 0,0 0 0,0 0 0,0 0 0,0 0 0,0 0 0,0 0 0,1 1 1,-1-1-1,0 0 0,0 0 0,0 0 0,0 0 0,0 0 0,0 0 0,1 0 0,-1 0 0,0 0 0,0 0 0,0 0 0,0 0 0,0 0 1,1 0-1,-1 0 0,0 0 0,0 0 0,0 0 0,0 0 0,0 0 0,1 0 0,-1 0 0,0 0 0,0 0 0,0 0 0,0 0 1,0 0-1,1 0 0,-1 0 0,0 0 0,0-1 0,0 1 0,0 0 0,0 0 0,0 0 0,0 0 0,1 0 0,-1 0 0,0-1 1,0 1-1,0 0 0,0 0 0,11-10 39,6-12 76,-2-1 1,17-32 0,8-14-1200,-38 67-663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0.655"/>
    </inkml:context>
    <inkml:brush xml:id="br0">
      <inkml:brushProperty name="width" value="0.025" units="cm"/>
      <inkml:brushProperty name="height" value="0.025" units="cm"/>
    </inkml:brush>
  </inkml:definitions>
  <inkml:trace contextRef="#ctx0" brushRef="#br0">135 58 5862,'0'0'14280,"8"-9"-11574,37-39 1672,-70 80-3763,2 1 1,2 1 0,1 1 0,2 1-1,1 1 1,2 0 0,1 1-1,-14 67 1,26-95-616,0 1 0,0 0 0,1 0 0,1 0 0,0 0 0,1 0 0,0 0 0,3 17 0,-2-24 0,-1 0 0,1-1 0,0 1 0,0 0 0,0 0 0,1-1 0,-1 1 0,1-1 0,0 0 0,0 0 0,0 0 0,0 0 0,0-1 0,1 1 0,-1-1 0,1 1 0,0-1 0,-1-1 0,1 1 0,0 0 0,0-1 0,0 0 0,0 0 0,6 1 0,2 0-695,0 0 0,0-1 0,0 0 0,0-1 1,16-2-1,-3-4-7211</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6.597"/>
    </inkml:context>
    <inkml:brush xml:id="br0">
      <inkml:brushProperty name="width" value="0.05" units="cm"/>
      <inkml:brushProperty name="height" value="0.05" units="cm"/>
    </inkml:brush>
  </inkml:definitions>
  <inkml:trace contextRef="#ctx0" brushRef="#br0">341 90 19364,'-3'-2'291,"-1"0"1,1 1-1,0-1 0,0 1 0,0 0 1,-1 0-1,1 0 0,-1 0 0,1 1 0,-1-1 1,1 1-1,-1 0 0,1 0 0,-1 0 1,1 0-1,-1 1 0,1-1 0,-1 1 1,-4 2-1,-4 1-152,-1 0 1,2 1 0,-1 1-1,-11 6 1,7-1-129,1-1 0,0 2 0,1 0 0,0 1 1,1 0-1,1 1 0,0 0 0,1 1 0,0 1 0,1 0 0,1 0 1,1 0-1,0 1 0,1 1 0,1-1 0,-8 34 0,14-46-13,-1 0-1,0 0 0,1-1 1,0 1-1,0 0 0,1 0 1,-1 0-1,1-1 0,0 1 1,2 7-1,-2-11 5,-1 0-1,1-1 1,-1 1-1,1 0 1,-1 0-1,1 0 0,0 0 1,-1-1-1,1 1 1,0 0-1,0 0 1,0-1-1,-1 1 1,1-1-1,0 1 1,0-1-1,0 1 1,0-1-1,0 0 1,1 1-1,1-1 8,-1 0-1,0 0 1,0 0-1,0 0 1,0 0-1,1-1 1,-1 1-1,0-1 1,0 0-1,0 1 1,0-1-1,0 0 1,3-2 0,16-12 147,-1 0 0,-1-1 0,0-1 0,-1-1 0,24-32 0,-22 27-47,95-119 323,-101 122-375,-1 0 1,-1-1-1,-1 0 0,0-1 0,11-37 0,-22 59-56,0 0-1,-1 0 1,1 0 0,0 0-1,0 1 1,0-1 0,0 0-1,0 0 1,0 0 0,0 0-1,0 0 1,0 0 0,0 0-1,0 0 1,0 0 0,0 0 0,-1 0-1,1 0 1,0 0 0,0 0-1,0-1 1,0 1 0,0 0-1,0 0 1,0 0 0,0 0-1,0 0 1,0 0 0,0 0-1,0 0 1,0 0 0,0 0-1,0 0 1,-9 14-12,-11 23-25,-9 28 23,3 1 1,3 1-1,-15 72 0,35-126 14,2-9-4,0 0 0,0 1 1,0-1-1,0 0 0,1 1 0,0-1 1,0 0-1,0 0 0,0 1 1,0-1-1,3 8 0,-3-12-4,0 0-1,0 1 1,0-1-1,0 0 1,0 0-1,1 1 1,-1-1-1,0 0 1,0 1 0,0-1-1,1 0 1,-1 0-1,0 0 1,0 1-1,0-1 1,1 0-1,-1 0 1,0 0-1,1 1 1,-1-1-1,0 0 1,0 0-1,1 0 1,-1 0-1,0 0 1,1 0-1,-1 0 1,0 0 0,1 0-1,-1 1 1,0-1-1,1-1 1,-1 1-1,0 0 1,1 0-1,-1 0 1,0 0-1,1 0 1,-1 0-1,0 0 1,0 0-1,1-1 1,28-20-1032,12-18-467</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078"/>
    </inkml:context>
    <inkml:brush xml:id="br0">
      <inkml:brushProperty name="width" value="0.05" units="cm"/>
      <inkml:brushProperty name="height" value="0.05" units="cm"/>
    </inkml:brush>
  </inkml:definitions>
  <inkml:trace contextRef="#ctx0" brushRef="#br0">343 362 19468,'-83'112'2789,"12"-17"-1254,-80 141 1,148-231-1518,-2 3 11,0 0 0,1 1 0,0-1-1,0 1 1,1 1 0,0-1 0,1 0 0,0 0 0,-1 11 0,3-18-25,0-1 0,0 0 0,0 0 1,0 1-1,0-1 0,0 0 0,1 1 0,-1-1 0,0 0 1,1 0-1,-1 0 0,1 1 0,-1-1 0,2 2 1,-1-2-1,-1-1 0,1 0 0,-1 1 0,1-1 0,-1 0 1,1 1-1,0-1 0,-1 0 0,1 1 0,-1-1 1,1 0-1,0 0 0,-1 0 0,1 0 0,0 0 1,-1 0-1,1 0 0,-1 0 0,1 0 0,0 0 0,0 0 1,4-2 21,0 1 0,0-1 0,0 0 1,-1-1-1,1 1 0,7-6 1,26-20 82,-2-1 1,-1-2 0,-1-1-1,50-63 1,-48 49-86,-3-2-1,-1-2 1,34-72-1,-53 94 14,-2-1 0,0 0 0,-2 0 0,-1-1 0,5-38-1,-11 55 14,-1 0 0,-1-1-1,0 1 1,-1 0-1,-1-1 1,-3-15-1,2 20 2,1 1-1,-1 1 0,0-1 0,-1 0 0,0 1 1,0 0-1,0-1 0,-1 2 0,0-1 0,-12-11 1,16 16-51,-1 1 0,1-1 0,-1 1 1,1 0-1,-1-1 0,0 1 1,0 0-1,0 0 0,0 0 0,0 0 1,0 1-1,0-1 0,0 0 1,0 1-1,0 0 0,0-1 0,0 1 1,-1 0-1,1 0 0,-4 0 0,3 1-5,0 0-1,0 0 1,0 1-1,1-1 1,-1 0-1,0 1 1,1 0-1,-1 0 1,1-1-1,-1 2 1,1-1-1,-4 4 1,-1 3-5,1 0-1,0 0 1,1 1 0,0-1 0,0 1-1,-6 21 1,8-21 3,0 0 0,1 1 0,1-1 0,0 0 0,0 1 0,1-1 0,0 1 0,1-1 0,0 1 0,5 18 0,-3-21-13,-1-1 0,1 0 1,0 0-1,1 0 0,0 0 1,0 0-1,0-1 0,1 0 1,0 0-1,0 0 0,1 0 1,-1-1-1,1 0 0,1 0 1,7 5-1,49 22-390,-46-24 306,-1 0-1,0 1 1,0 1 0,25 20 0,-37-26 90,0 0 0,0 0 0,-1 1 0,1-1 0,-1 1 0,0 0 0,0 0 0,-1 0 0,1 0-1,-1 1 1,0-1 0,-1 0 0,1 1 0,-1 0 0,0-1 0,-1 1 0,1 0 0,-1-1 0,-1 11 0,0-5 9,-2 1-1,1-1 1,-1 1 0,-1-1 0,0 0 0,-1-1-1,0 1 1,0-1 0,-10 13 0,-2 2 74,-2-2 1,-29 31-1,48-53-73,-32 26 162,14-18-122,18-9-43,-1 0 1,1 0 0,-1 0-1,0 1 1,1-1-1,-1 0 1,1-1 0,-1 1-1,1 0 1,-1 0-1,1 0 1,-1 0 0,1 0-1,-1 0 1,1-1-1,-1 1 1,1 0 0,-1 0-1,1-1 1,0 1-1,-1 0 1,1-1 0,-1 1-1,1-1 1,0 1-1,-1 0 1,1-2 0,-5-15-719</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7.797"/>
    </inkml:context>
    <inkml:brush xml:id="br0">
      <inkml:brushProperty name="width" value="0.05" units="cm"/>
      <inkml:brushProperty name="height" value="0.05" units="cm"/>
    </inkml:brush>
  </inkml:definitions>
  <inkml:trace contextRef="#ctx0" brushRef="#br0">72 46 12011,'6'-11'1658,"-4"8"-587,-1 0-1,1 0 0,-1 0 1,1 0-1,-1-1 0,0 1 1,-1 0-1,2-7 0,2 14-1,1 1-977,-1 0 0,0 1 1,0 0-1,0 0 0,-1 0 1,1 0-1,-2 1 0,1-1 1,-1 1-1,0-1 0,0 1 0,1 12 1,2 16-25,1 41 0,-6-76-68,1 81 591,-17 157 0,-36 78 646,17-116-1021,29-160-195,-33 270 97,39-296-67,0 0 1,1-1 0,3 16-1,-4-30-45,0 1 0,0 0 0,0 0 0,0 0 0,0 0 0,0 0 0,0 0 0,0 0 0,0-1 0,0 1 0,0 0 0,0 0 0,0 0 0,0 0 0,0 0 0,0 0 0,0 0 0,0 0 0,0 0 0,1-1 0,-1 1 0,0 0 0,0 0 0,0 0 0,0 0 0,0 0 0,0 0 0,0 0 0,0 0 0,0 0 0,1 0 0,-1 0 0,0 0 0,0 0-1,0 0 1,0 0 0,0 0 0,0 0 0,0 0 0,0 0 0,1 0 0,-1 0 0,0 0 0,0 0 0,0 0 0,0 0 0,0 0 0,0 0 0,0 0 0,1 0 0,-1 0 0,0 0 0,0 0 0,0 0 0,0 0 0,0 0 0,0 0 0,0 0 0,0 0 0,0 1 0,0-1 0,1 0 0,-1 0 0,0 0 0,0 0 0,0 0 0,0 0 0,0 0 0,0 1-1,6-12 140,33-105 429,65-169-306,27 5-243,-111 245-37,49-63-1,-56 82-25,1 1 1,0 0-1,1 1 1,1 1-1,27-19 0,-39 30 5,0 0 0,-1 0 0,1 0-1,0 0 1,7-1 0,-10 2 25,0 1-1,-1 0 1,1 0 0,-1 0 0,1 0 0,0 0-1,-1 0 1,1 0 0,-1 0 0,1 0-1,0 1 1,-1-1 0,1 0 0,-1 0 0,1 0-1,-1 1 1,1-1 0,0 0 0,-1 1-1,1-1 1,-1 0 0,0 1 0,1-1 0,-1 1-1,1-1 1,-1 1 0,1-1 0,-1 1-1,0-1 1,0 1 0,1-1 0,-1 1 0,0-1-1,0 1 1,1 0 0,-1-1 0,0 1-1,0-1 1,0 1 0,0 0 0,0-1 0,0 1-1,0 0 1,0 0 0,0 16-23,-1 0-1,0 0 1,-2 0 0,1-1 0,-2 1-1,-8 23 1,-1-5 51,-31 59 0,41-94 137,0-6-108,0-10-1,5-8 7,0 1 1,2 0 0,0 1 0,11-33 0,-7 24-33,1-1-4,19-68 21,-23 86-38,0-1-1,2 1 0,-1 0 0,14-19 1,-19 32-4,0 0 0,-1-1 0,1 1-1,0 0 1,1 0 0,-1 0 0,0 0 0,0 0 0,0 0 0,1 0 0,-1 0 0,2 0 0,-3 1 0,1 0-1,-1-1 1,1 1 0,-1 0-1,1 0 1,-1 0 0,1 0-1,-1 0 1,1 0 0,-1 0 0,1 1-1,-1-1 1,1 0 0,-1 0-1,1 0 1,-1 0 0,1 1-1,-1-1 1,0 0 0,1 0-1,-1 1 1,1-1 0,-1 0-1,1 1 1,1 3-13,1-1 0,-1 1-1,0 0 1,0-1 0,0 1 0,2 8-1,3 6 20,-2-8-170,0 0 1,0 0-1,1-1 1,1 0-1,-1 0 1,2 0-1,-1-1 1,1 0-1,0 0 1,1-1-1,12 9 1,18 5-1844</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28.719"/>
    </inkml:context>
    <inkml:brush xml:id="br0">
      <inkml:brushProperty name="width" value="0.05" units="cm"/>
      <inkml:brushProperty name="height" value="0.05" units="cm"/>
    </inkml:brush>
  </inkml:definitions>
  <inkml:trace contextRef="#ctx0" brushRef="#br0">263 226 21949,'-9'-3'351,"-1"0"1,0 0 0,0 1-1,0 1 1,0 0-1,0 0 1,0 1 0,-15 2-1,19-1-298,0 0-1,0 1 0,1 0 1,-1 0-1,1 1 1,-1-1-1,1 1 1,0 0-1,0 1 0,0-1 1,1 1-1,-1 0 1,1 0-1,0 1 0,0-1 1,-3 6-1,-2 2-63,1 0 0,0 1 1,1 0-1,1 0 0,0 0 0,0 1 0,2 0 0,0 0 0,0 1 0,1-1 1,1 1-1,-1 23 0,3-36 10,0 0 0,0 0 0,0 0 0,1 0 0,-1 0-1,1 0 1,-1 0 0,1 0 0,0-1 0,-1 1 0,1 0 0,0 0 0,0 0 0,0-1 0,2 3 0,-2-3 2,0-1 1,0 1-1,0 0 0,0-1 1,1 1-1,-1 0 1,0-1-1,0 1 0,0-1 1,1 0-1,-1 1 1,0-1-1,0 0 0,1 0 1,-1 0-1,0 0 1,1 0-1,0 0 0,4-2 15,0 1-1,0-1 1,0 0 0,0 0-1,-1-1 1,1 0-1,-1 0 1,10-7-1,22-19 77,-2-2 1,-1-2-1,-1 0 0,-2-3 0,-1 0 0,-2-2 0,-2-1 1,33-64-1,-57 120-219,-14 32 14,-26 72 0,8-29 111,21-66 5,3-8 7,0 0-1,2 0 1,0 0 0,1 0 0,-2 33-1,5-50-5,0 0 0,0 0 0,0 0 0,0-1 0,0 1 0,0 0 0,0 0 0,1 0-1,-1-1 1,0 1 0,0 0 0,1 0 0,-1-1 0,0 1 0,1 0 0,-1-1 0,1 1 0,-1 0-1,1-1 1,-1 1 0,1-1 0,-1 1 0,1 0 0,0-1 0,-1 0 0,1 1 0,0-1 0,-1 1-1,1-1 1,0 0 0,0 1 0,-1-1 0,1 0 0,0 0 0,0 0 0,0 0 0,-1 0 0,1 1-1,0-1 1,0-1 0,0 1 0,-1 0 0,1 0 0,0 0 0,0 0 0,0 0 0,-1-1 0,1 1-1,0 0 1,-1-1 0,1 1 0,1-1 0,4-3 30,1 0 0,-1 0 0,1-1 0,-1 0 0,0 0 1,-1 0-1,9-10 0,32-49 86,-39 54-120,39-65-1403,-4-1 0,43-111-1,-73 158 775,-10 23 420,1 0 0,-1 0 1,1-1-1,1 2 0,-1-1 0,1 0 1,7-7-1,-11 18 142,0 0 1,0 0-1,-1 1 0,1-1 1,-1 0-1,0 0 0,-2 6 1,-18 41 601,-1-1-1,-45 74 1,16-31 536,46-86-916,4-7-95,0 0 0,1 1-1,-1-1 1,0 0 0,1 1 0,-1-1-1,1 0 1,-1 1 0,1-1 0,0 1-1,-1 1 521,7-5-53,5-4-293,-3 1-106,1 1 0,-1 0 0,12-3-1,-18 6-121,1 0 0,0 1 0,0-1 0,-1 1 0,1-1 0,0 1 0,0 0-1,0 0 1,0 1 0,-1-1 0,1 1 0,0-1 0,0 1 0,-1 0 0,1 0 0,3 1-1,-2 1-5,0 1 0,0-1-1,0 1 1,0-1-1,0 1 1,-1 0 0,1 0-1,-1 1 1,0-1-1,0 1 1,-1-1 0,0 1-1,4 10 1,1 6 77,8 43 0,-14-60-60,10 66 345,-3 0 1,-3 1-1,-3 0 1,-15 135-1,9-171-329,-2 0 1,-1-1-1,-2 1 0,-1-1 0,-1-1 0,-2 0 1,-2-1-1,-25 42 0,40-73-26,-1 0 0,1 0 0,-1 0-1,1 0 1,-1-1 0,1 1 0,-1 0 0,0 0 0,0 0-1,1 0 1,-1-1 0,0 1 0,0 0 0,0-1 0,0 1 0,0-1-1,0 1 1,0-1 0,0 1 0,0-1 0,0 0 0,-2 1 0,2-2 13,0 0 0,0 1 0,0-1 0,0 0 0,0 0 0,0 0 0,0 0 0,0 0 0,0 0 0,1 0 0,-1-1 0,0 1 0,1 0 0,-1 0 0,1 0 0,-1-1 0,1 1 1,0 0-1,-1-1 0,1 1 0,0-3 0,-5-24 106,1-1 0,2 1 0,1-1 0,1 1 0,1-1 0,6-31 0,1 16-105,1 1 1,3 0-1,21-53 1,-14 53-27,2 1-1,2 1 1,1 0 0,3 2-1,39-45 1,172-166-48,-236 249 53,40-40 1,51-65 1,-83 93 1,0 0 1,-1 0 0,-1-1-1,0 0 1,-1 0-1,-1-1 1,0 0 0,-1 0-1,-1-1 1,4-20-1,-8 35-2,1-1-1,-1 0 0,0 1 0,0-1 1,0 0-1,0 1 0,0-1 0,0 0 0,0 1 1,0-1-1,-1 0 0,1 1 0,-1-1 1,1 0-1,-1 1 0,1-1 0,-1 1 1,0-1-1,0 1 0,0-1 0,0 1 1,0 0-1,0-1 0,0 1 0,-1 0 1,1 0-1,0 0 0,-1 0 0,1 0 1,0 0-1,-1 0 0,1 1 0,-1-1 1,0 0-1,1 1 0,-1-1 0,1 1 1,-1 0-1,0 0 0,-2-1 0,-2 1-2,0 1 0,0-1 0,0 1 0,0 0 0,1 0 0,-1 1 0,0 0 0,1 0 0,-1 0 0,1 1 0,-6 3 0,-4 5-7,-1 0 0,2 2 0,-1 0 0,2 0 0,0 1 0,0 1 0,-12 20 0,6-5-16,0 0 0,-27 65 0,39-78 18,1 0 0,0 0-1,1 0 1,1 1 0,-3 25 0,7-39 5,0 0 0,-1 1-1,1-1 1,1 0 0,-1 0 0,1 1-1,0-1 1,-1 0 0,2 0 0,-1 0-1,0 0 1,1 0 0,0 0 0,0 0 0,0 0-1,1-1 1,-1 1 0,1-1 0,0 0-1,-1 0 1,2 0 0,-1 0 0,0 0-1,0 0 1,1-1 0,0 0 0,7 4 0,0-2-2,1 0 1,-1-1 0,1 0 0,0-1 0,0 0-1,0-1 1,0 0 0,18-2 0,1-1 39,0-2 0,37-10 1,43-18-165,18-17-602</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2.973"/>
    </inkml:context>
    <inkml:brush xml:id="br0">
      <inkml:brushProperty name="width" value="0.05" units="cm"/>
      <inkml:brushProperty name="height" value="0.05" units="cm"/>
    </inkml:brush>
  </inkml:definitions>
  <inkml:trace contextRef="#ctx0" brushRef="#br0">0 427 15987,'0'-7'859,"1"0"0,0 0 0,0 0 0,0 0 0,1 1 0,0-1-1,0 0 1,4-8 0,-2 8-552,0 0 1,1 0-1,-1 0 0,1 1 1,0 0-1,11-10 0,-9 10-310,-1 1 0,1 0 1,0 0-1,0 1 0,0 0 0,1 0 0,-1 1 0,1 0 1,0 0-1,0 1 0,0 0 0,0 0 0,0 1 0,0 0 1,11 0-1,-16 1-2,-1 0 0,1 0 0,0 0 0,0 1-1,-1-1 1,1 1 0,0 0 0,-1 0 0,1-1 0,-1 2 0,1-1 0,-1 0 0,1 0 0,-1 1 0,0 0 0,1-1 0,-1 1-1,3 3 1,-3-2-3,0 0 0,-1 0-1,1 0 1,-1 0 0,0 0-1,0 0 1,0 0 0,0 1-1,0-1 1,-1 0 0,1 1-1,-1-1 1,0 5 0,-2 8 2,0 0-1,-1 1 1,0-1 0,-12 29 0,0-5 60,9-24-24,-1 1-1,2 0 1,0 1 0,-2 19 0,7-36-30,-1 0 0,1-1 0,0 1 0,0 0 0,0-1 0,0 1 1,0 0-1,0-1 0,0 1 0,0 0 0,1-1 0,-1 1 0,0 0 1,0-1-1,0 1 0,1-1 0,-1 1 0,0 0 0,1-1 0,-1 1 1,0-1-1,1 1 0,-1-1 0,1 1 0,-1-1 0,1 1 0,-1-1 1,1 0-1,-1 1 0,1-1 0,-1 0 0,1 1 0,0-1 0,-1 0 1,1 0-1,0 1 0,-1-1 0,1 0 0,0 0 0,-1 0 1,1 0-1,0 0 0,-1 0 0,1 0 0,0 0 0,-1 0 0,1 0 1,-1-1-1,1 1 0,0 0 0,0-1 0,4 0 7,0-1 0,0 1 0,-1-1 0,1-1 0,4-2 0,8-7 30,0 0-1,-2-1 1,1 0 0,-2-2-1,21-24 1,56-89 56,-80 112-87,16-29 20,-21 32-16,1 1 1,1 0-1,9-11 1,-17 22-13,1 1 1,-1-1-1,0 1 1,1 0-1,-1-1 1,0 1-1,0 0 1,1-1-1,-1 1 1,1 0-1,-1-1 1,0 1-1,1 0 1,-1 0-1,1-1 1,-1 1-1,1 0 1,-1 0-1,0 0 1,1 0-1,-1 0 1,1 0-1,-1 0 1,1 0-1,-1 0 1,1 0 0,-1 0-1,1 0 1,6 11-68,-3 27-60,-3-33 114,0 16-30,10 89-23,-9-96 73,1 0 0,0-1 0,1 1 0,0-1 0,12 22 0,-15-32-6,1-1 1,-1 1-1,1-1 1,-1 1-1,1-1 1,0 0-1,0 1 1,0-1-1,0 0 0,1 0 1,-1-1-1,0 1 1,1 0-1,-1-1 1,1 1-1,0-1 1,4 2-1,-4-3 12,0 0 1,0 1-1,0-1 0,-1 0 0,1-1 1,0 1-1,0 0 0,-1-1 0,1 0 1,0 0-1,-1 1 0,1-2 0,0 1 0,-1 0 1,4-2-1,4-5 95,0 1 0,-1-1 0,0-1 0,0 0 0,-1 0 0,0-1-1,6-11 1,3-3 456,26-53 0,-39 67-443,1 0-1,-1-1 1,-1 1 0,0-1 0,-1 0 0,0 1 0,0-1 0,-1-18 0,-1 26-90,0 0 0,-1 1-1,1-1 1,-1 1 0,0-1 0,0 1-1,0-1 1,0 1 0,0 0-1,0-1 1,-1 1 0,-2-3 0,3 3-4,1-24-25,0 26 5,0 0 3,7 9 6,16 14-55,51 41 1,-62-55 27,1 0-1,0-1 1,0-1-1,0 0 1,1-1-1,29 9 1,-39-14 10,1 0 1,-1-1 0,1 1-1,-1-1 1,0 0-1,1-1 1,-1 1-1,1-1 1,-1 0-1,0 0 1,1 0 0,-1-1-1,0 1 1,0-1-1,0 0 1,0 0-1,0-1 1,0 1-1,-1-1 1,1 0 0,-1 0-1,0 0 1,0 0-1,0 0 1,3-5-1,3-5 13,0 0-1,0-1 0,-2 0 0,1-1 1,7-22-1,-11 24 6,1 0 0,-2 0 0,0 0 0,0 0 0,-1-1 0,-1 1 0,-1-1 0,1 1 0,-2-1 0,-3-21 0,4 34-15,0 0-1,-1 0 0,1 0 0,0-1 0,-1 1 0,1 0 1,0 0-1,-1 0 0,0 0 0,1 0 0,-1 0 1,0 0-1,1 0 0,-3-2 0,3 3-2,0 0 0,-1 0 0,1 0-1,0 0 1,-1 0 0,1 0 0,-1 0 0,1 0-1,0 0 1,-1 0 0,1 0 0,0 0 0,-1 0-1,1 0 1,0 0 0,-1 1 0,1-1 0,0 0-1,-1 0 1,1 0 0,0 0 0,-1 1 0,1-1-1,0 0 1,-1 0 0,1 1 0,0-1 0,0 0 0,0 1-1,-1-1 1,-3 6-48,0 0 0,1 1-1,-6 11 1,8-16 47,-16 42-13,1 1 0,2 1 0,2 0 0,3 0 0,-8 92 0,17-135 15,-1 1 0,1-1 0,0 0 1,0 1-1,1-1 0,-1 0 1,1 0-1,-1 1 0,1-1 1,0 0-1,0 0 0,3 5 1,-4-8 0,1 1 0,-1-1 0,1 1 1,-1-1-1,1 1 0,-1-1 1,1 1-1,0-1 0,-1 0 1,1 0-1,0 1 0,-1-1 0,1 0 1,-1 0-1,1 1 0,0-1 1,0 0-1,-1 0 0,1 0 0,0 0 1,-1 0-1,2 0 0,0-1 2,1 0 0,-1 1 0,1-1 0,-1 0-1,1 0 1,-1-1 0,0 1 0,4-3 0,22-18 58,42-42 0,-53 46-48,1 1 0,1 1-1,0 0 1,1 1 0,39-21 0,-56 34-14,0 1 0,0 0 0,0 0 0,0 0 0,-1 0 0,1 0 0,1 1 0,-1-1-1,0 1 1,0 0 0,0-1 0,0 2 0,0-1 0,0 0 0,0 1 0,0-1 0,0 1 0,0 0 0,0 0 0,0 0 0,0 0 0,-1 1 0,1-1 0,0 1 0,4 3 0,0 2-11,0 1 0,0 0-1,-1 0 1,0 1 0,-1 0-1,6 11 1,5 7 21,-16-26-7,1 0 1,-1 0-1,1 0 1,-1 0-1,1 0 1,0 0-1,-1 0 1,1 0-1,0 0 1,0 0-1,0 0 1,0-1 0,0 1-1,0 0 1,0-1-1,0 1 1,0 0-1,0-1 1,0 0-1,1 1 1,-1-1-1,0 0 1,0 1-1,0-1 1,1 0 0,-1 0-1,0 0 1,0 0-1,1 0 1,-1 0-1,0 0 1,0-1-1,0 1 1,1 0-1,-1-1 1,0 1-1,2-1 1,2-3 5,1 0 0,-1 0-1,0-1 1,0 1 0,8-11 0,-3 3 4,1 0 2,3-3 7,0 1 0,19-15 0,-30 26-22,0 1 1,0-1 0,1 1 0,-1 0-1,1 0 1,-1 0 0,1 1 0,-1-1-1,1 1 1,0 0 0,0 0 0,0 1-1,-1-1 1,1 1 0,0-1-1,0 1 1,8 1 0,-10 0-5,1 1 1,0-1-1,-1 0 1,1 1-1,-1 0 1,0 0-1,0 0 1,1 0-1,-1 0 0,-1 0 1,1 0-1,0 0 1,0 1-1,-1-1 1,1 1-1,-1 0 1,0-1-1,0 1 1,0 0-1,0 0 0,0-1 1,0 6-1,2 8-8,0 0 0,0 25 0,-3-41 15,-3 49 65,-1-6-568</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3.318"/>
    </inkml:context>
    <inkml:brush xml:id="br0">
      <inkml:brushProperty name="width" value="0.05" units="cm"/>
      <inkml:brushProperty name="height" value="0.05" units="cm"/>
    </inkml:brush>
  </inkml:definitions>
  <inkml:trace contextRef="#ctx0" brushRef="#br0">23 0 22157,'-2'4'1129,"-5"34"-678,1-1-1,1 1 1,2 0-1,3 59 1,1-90-444,-1 1 1,1-1-1,0 0 1,0 0-1,1 0 1,3 10-1,-4-16-3,0 1 0,-1-1-1,1 0 1,0 1-1,0-1 1,-1 0 0,1 1-1,0-1 1,0 0-1,0 0 1,1 0 0,-1 0-1,0 0 1,0 0 0,1 0-1,-1-1 1,0 1-1,1 0 1,-1-1 0,1 1-1,-1-1 1,1 1-1,-1-1 1,1 0 0,-1 1-1,1-1 1,-1 0 0,1 0-1,-1 0 1,1 0-1,-1-1 1,1 1 0,-1 0-1,1-1 1,2 0-1,5-3 68,0-1-1,0 0 1,0-1-1,-1 0 0,0 0 1,0-1-1,-1 0 0,0 0 1,13-16-1,-3 3 91,-14 17-140,16-18 116,1 0 1,1 1 0,44-32 0,-63 51-142,-1-1 0,1 1 0,0 0 0,1 0 0,-1 0 0,0 0 1,0 0-1,0 1 0,0-1 0,1 1 0,-1-1 0,0 1 0,1 0 0,-1 0 1,0 0-1,1 0 0,-1 0 0,4 1 0,-4 0-2,0 0-1,-1 0 1,1 0 0,-1 0-1,1 0 1,-1 1-1,1-1 1,-1 0 0,0 1-1,0-1 1,0 1-1,1-1 1,-1 1 0,-1 0-1,1-1 1,0 1 0,1 3-1,1 6-11,-1 0-1,0 0 0,-1 0 1,0 1-1,-1 21 1,-5 40 39,2-37 58,2 0 0,3 51-1,-2-85-97,1-8-11,4-25 1778</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360"/>
    </inkml:context>
    <inkml:brush xml:id="br0">
      <inkml:brushProperty name="width" value="0.05" units="cm"/>
      <inkml:brushProperty name="height" value="0.05" units="cm"/>
    </inkml:brush>
  </inkml:definitions>
  <inkml:trace contextRef="#ctx0" brushRef="#br0">272 364 19900,'-1'-4'549,"0"0"0,0 0-1,-1 0 1,1 0 0,-1 0-1,0 0 1,0 1 0,0-1-1,-1 1 1,1-1 0,-1 1-1,0 0 1,0 0 0,-4-3-1,5 4-494,0 0-1,0 1 0,-1-1 1,1 1-1,-1-1 0,1 1 0,-1 0 1,0 0-1,1 0 0,-1 1 0,0-1 1,0 1-1,1-1 0,-1 1 1,0 0-1,0 0 0,0 0 0,0 0 1,1 1-1,-1-1 0,0 1 0,0 0 1,-2 0-1,-2 3-56,0 0-1,0 0 1,0 1 0,1 0-1,0 0 1,0 0 0,0 1-1,0 0 1,1 0 0,-7 11-1,-3 5-22,2 0-1,-11 25 1,16-31 21,2 0 0,-1 1 0,2 0 0,0 0 0,1 0 1,1 1-1,1-1 0,-1 23 0,3-38 1,-1-1 0,1 0 1,0 1-1,0-1 0,0 0 1,0 1-1,0-1 0,0 0 0,1 1 1,-1-1-1,0 0 0,1 1 0,-1-1 1,1 0-1,-1 0 0,1 1 1,0-1-1,-1 0 0,1 0 0,0 0 1,0 0-1,0 0 0,0 0 0,0 0 1,0 0-1,0 0 0,0-1 0,1 2 1,1-2-4,-1 0 0,1 0 0,-1-1-1,0 1 1,1-1 0,-1 1 0,0-1 0,1 0 0,-1 0 0,0 0 0,0 0 0,0 0 0,0-1 0,0 1 0,0 0-1,0-1 1,0 0 0,2-1 0,17-17-1,-1-1 0,-1-1 0,-1-1 0,25-40-1,53-109 74,-69 120-33,-3-2-1,-2-1 0,24-89 1,-43 126-32,-3 18-3,0 0 0,0 0 0,0 0 1,0 0-1,0 0 0,0 0 1,0 0-1,0 0 0,0 0 1,0 0-1,0 0 0,0 0 0,0 0 1,0 0-1,0 0 0,0 0 1,0 0-1,-1 0 0,1 0 1,0 0-1,0 0 0,0 0 1,0 0-1,0 0 0,-7 26-159,-23 129-135,-9 167 1,35-280 305,2-1 0,4 63 1,-2-100-11,1 0 0,-1 1 1,1-1-1,0 0 0,0 0 1,1 0-1,-1 0 0,1 0 1,0 0-1,0-1 1,0 1-1,0 0 0,1-1 1,5 6-1,-6-7 1,0-1-1,0 0 1,0 0 0,0 0-1,1 0 1,-1 0 0,0-1-1,1 1 1,-1 0 0,0-1 0,1 0-1,-1 0 1,0 0 0,1 0-1,-1 0 1,1 0 0,-1 0-1,0-1 1,1 1 0,-1-1 0,0 0-1,0 0 1,1 0 0,2-2-1,9-4 9,-1-2 0,0 0 0,0 0 0,-1-1 0,0-1-1,0 0 1,15-21 0,1 0 14,-2-3 0,-1 0 0,-2-1 1,-1-1-1,-2-1 0,-2-1 0,-1-1 0,-2 0 0,11-49 0,-24 78-16,0-1 0,-1 0-1,0 0 1,-1-20-1,0 32-8,-1 0-1,1 0 1,0 0-1,0 0 0,0 0 1,0 0-1,-1 0 0,1 0 1,0 0-1,0 0 0,0 0 1,0 0-1,-1 0 0,1 0 1,0 0-1,0 0 1,0 0-1,0 0 0,-1 0 1,1 0-1,0 0 0,0 0 1,0 1-1,0-1 0,0 0 1,-1 0-1,1 0 1,0 0-1,0 0 0,0 0 1,0 1-1,0-1 0,0 0 1,0 0-1,0 0 0,-1 0 1,1 1-1,0-1 0,0 0 1,0 0-1,0 0 1,0 0-1,0 1 0,0-1 1,0 0-1,0 0 0,0 0 1,0 0-1,0 1 0,-7 14-100,-65 242-418,62-224 525,2-9 15,1 0 0,1 0 0,-4 45 0,9-68-18,1 0 1,0 1-1,0-1 1,0 0-1,0 0 0,1 1 1,-1-1-1,0 0 1,0 0-1,1 0 1,-1 1-1,2 1 0,-2-3 1,0 0 0,0 1 0,1-1 0,-1 0-1,0 0 1,1 1 0,-1-1 0,0 0-1,1 0 1,-1 0 0,0 1 0,1-1 0,-1 0-1,0 0 1,1 0 0,-1 0 0,1 0-1,-1 0 1,0 0 0,1 0 0,-1 0 0,1 0-1,-1 0 1,0 0 0,1 0 0,0 0-1,3-2 12,0 0-1,0 0 0,0 0 0,0 0 0,7-6 0,-4 3 4,21-13 32,1 0 0,0 2 0,51-20 0,-68 31-52,-1 1 1,1 0 0,0 1-1,0 1 1,1 0 0,-1 1-1,0 0 1,1 0-1,-1 2 1,0-1 0,1 2-1,-1-1 1,17 6 0,-25-6-1,0 1 0,0 0 0,0 0 0,0 0 0,-1 0 0,1 1 0,-1-1 0,1 1 0,-1 0 0,0 0 0,0 0 0,0 0 0,0 1 0,-1-1 0,0 1 0,1 0 0,-1 0 0,2 5 0,0 3 8,0 1 0,-1-1 0,-1 1 0,2 20 0,-3-30 155,-2-9 130,-8-83 409,2-108 0,6 145-646,0-41-50,1 92-5,0 0 0,0 0 0,0 0 1,0 0-1,0 0 0,0 0 0,0 0 0,1 0 0,-1 0 0,0 0 0,1 0 0,-1 0 1,0 0-1,1 0 0,1-1 0,-2 1-1,0 1 0,1 0-1,-1 0 1,0-1 0,1 1 0,-1 0 0,1 0 0,-1 0 0,1 0-1,-1 0 1,0 0 0,1 0 0,-1 0 0,1 0 0,-1 0-1,1 0 1,-1 0 0,1 0 0,-1 0 0,0 0 0,1 0-1,-1 0 1,1 0 0,0 1 0,3 2-101,1-1 0,-1 1 0,0 0 1,7 8-1,-3-4-187,29 20-1289,10 0-579</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4.826"/>
    </inkml:context>
    <inkml:brush xml:id="br0">
      <inkml:brushProperty name="width" value="0.05" units="cm"/>
      <inkml:brushProperty name="height" value="0.05" units="cm"/>
    </inkml:brush>
  </inkml:definitions>
  <inkml:trace contextRef="#ctx0" brushRef="#br0">172 0 14411,'-1'1'10178,"-1"-1"-10034,1 1 1,0 0-1,-1-1 0,1 1 0,0 0 0,0 0 1,0 0-1,0 0 0,0 0 0,0 1 0,0-1 1,0 0-1,0 0 0,0 1 0,1-1 0,-2 3 1,-13 31-137,9-19 118,-25 59-44,-32 111-1,53-146-66,1 1 0,2 0 0,2 0 0,0 67 0,5-99-11,0 0 1,1 0 0,0 0 0,1 0 0,0 0 0,4 12 0,-5-18-1,0-1 1,1 0 0,-1 1 0,0-1 0,1 0-1,-1 0 1,1 0 0,0 0 0,0 0 0,0 0-1,0 0 1,0-1 0,0 1 0,0-1-1,0 1 1,1-1 0,-1 0 0,1 0 0,-1 0-1,1 0 1,-1 0 0,1-1 0,-1 1 0,1-1-1,3 0 1,14 0-121,0-2 0,0 0-1,0-1 1,0-1 0,18-7 0,-34 10 44,62-16-1229</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121"/>
    </inkml:context>
    <inkml:brush xml:id="br0">
      <inkml:brushProperty name="width" value="0.05" units="cm"/>
      <inkml:brushProperty name="height" value="0.05" units="cm"/>
    </inkml:brush>
  </inkml:definitions>
  <inkml:trace contextRef="#ctx0" brushRef="#br0">194 109 18852,'-9'-1'693,"0"2"0,1-1 0,-1 1 0,0 1 0,-10 3 0,14-4-547,0 1 0,1 0 1,-1 0-1,1 1 0,0 0 0,0-1 1,0 1-1,0 1 0,0-1 0,-6 8 1,1 1-139,0 1 0,1 0 0,0 1 0,1 0 0,0 0 0,1 0 0,1 1 0,0 0 0,1 0 0,1 0 0,0 1 0,1-1 0,1 1 0,0 0 0,1-1 0,3 22 0,-2-33-5,-1-1 0,1 1 0,0-1 1,0 0-1,0 1 0,0-1 1,0 0-1,1 0 0,0 0 1,0 0-1,0 0 0,0 0 0,0-1 1,0 1-1,1-1 0,4 5 1,-5-6 32,1 0-1,-1 0 1,1 0 0,-1 0 0,1 0 0,0-1 0,-1 1 0,1-1 0,0 0 0,-1 0 0,1 0 0,0 0 0,-1 0 0,1 0 0,0-1 0,-1 1 0,1-1 0,0 0 0,-1 0 0,1 0 0,3-2-1,5-3 172,0-1-1,-1 0 1,0 0-1,0-1 1,0 0-1,-1-1 1,-1 0-1,0 0 1,0-1-1,8-13 1,-1 0 94,-1-2 0,-1 1 0,14-43 0,-21 50-196,0 0 0,-2-1 1,0 0-1,2-27 0,-5 39-92,-1 0 1,0 1-1,0-1 0,0 0 0,-1 1 1,0-1-1,0 1 0,0-1 0,-1 1 0,0-1 1,0 1-1,0 0 0,-1 0 0,0 0 0,0 0 1,0 0-1,0 1 0,-6-7 0,8 10-23,0 0-1,0 0 0,0 0 1,-1 0-1,1 0 1,0 0-1,0 0 0,0 1 1,-1-1-1,1 0 0,0 1 1,-1-1-1,1 1 1,0-1-1,-1 1 0,1 0 1,-1 0-1,1-1 0,-1 1 1,1 0-1,-1 0 0,1 1 1,0-1-1,-1 0 1,1 0-1,-1 1 0,1-1 1,0 1-1,-1-1 0,1 1 1,0 0-1,-1-1 0,1 1 1,0 0-1,0 0 1,0 0-1,0 0 0,0 0 1,-2 2-1,-2 4-232,-1 0 1,2 1-1,-1-1 0,1 1 0,-4 10 0,5-11-26,-13 31-916,7-3 1745</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5.745"/>
    </inkml:context>
    <inkml:brush xml:id="br0">
      <inkml:brushProperty name="width" value="0.05" units="cm"/>
      <inkml:brushProperty name="height" value="0.05" units="cm"/>
    </inkml:brush>
  </inkml:definitions>
  <inkml:trace contextRef="#ctx0" brushRef="#br0">277 0 18356,'-16'25'662,"1"0"0,1 1 1,-12 29-1,-23 82-434,29-78 38,8-24-162,-62 189 406,58-167-353,-16 110-1,31-158-133,0-1 0,1 1-1,0-1 1,1 13 0,-1-20-6,0 0 0,0 0 0,1 0 0,-1 0 0,0 0 0,0 0 0,0-1 0,1 1 0,-1 0 0,0 0 0,1 0 0,-1-1 0,1 1 1,-1 0-1,1 0 0,-1-1 0,1 1 0,-1 0 0,1-1 0,0 1 0,-1-1 0,1 1 0,0-1 0,0 1 0,-1-1 0,1 1 0,0-1 0,0 0 0,0 1 0,0-1 0,-1 0 0,1 0 0,0 0 0,0 0 0,0 0 0,0 0 0,0 0 0,0 0 1,0 0-1,-1 0 0,1 0 0,0 0 0,0-1 0,0 1 0,0 0 0,-1-1 0,1 1 0,0 0 0,0-1 0,0 0 0,10-5 230,-1-1 0,0 0 1,0-1-1,0 0 0,13-15 0,-9 9-18,63-63 674,86-78-272,-155 148-621,-7 5-11,1 0 1,0 0 0,0 0-1,0 0 1,0 0 0,0 1 0,0-1-1,0 1 1,1-1 0,-1 1-1,1 0 1,-1 0 0,1 0-1,-1 0 1,1 1 0,-1-1 0,1 1-1,5-1 1,-8 1-2,1 0 0,-1 1 0,1-1 0,-1 0 1,1 0-1,-1 1 0,1-1 0,-1 0 0,0 1 0,1-1 0,-1 1 0,1-1 0,-1 0 0,0 1 1,1-1-1,-1 1 0,0-1 0,0 1 0,1-1 0,-1 1 0,0-1 0,0 1 0,0-1 0,1 1 1,-1 0-1,2 11-20,0-1 0,0 1 0,-1 0 1,0 0-1,-2 14 0,-8 65 25,6-64 9,-20 152 162,23-177-164,-1 0 0,1-1-1,0 1 1,0 0 0,0 0-1,0-1 1,0 1 0,0 0-1,0-1 1,1 1-1,-1 0 1,1 0 0,-1-1-1,1 1 1,0-1 0,-1 1-1,3 2 1,-3-4 1,1 1 0,-1-1 1,1 0-1,-1 0 0,1 1 0,-1-1 0,1 0 0,-1 0 0,1 0 1,0 0-1,-1 0 0,1 0 0,-1 0 0,1 0 0,0 0 1,-1 0-1,1 0 0,-1 0 0,1 0 0,0 0 0,20-12 271,13-15 85,-2-2 0,44-50 1,-51 51-332,1 1 1,1 1 0,1 1 0,35-23-1,-58 45-39,0 0 0,1 0 0,-1 1-1,1-1 1,-1 1 0,1 1 0,11-3 0,-15 3-2,-1 1 0,1 0 0,0 0 1,0 0-1,0 0 0,-1 1 0,1-1 1,0 0-1,0 1 0,0-1 0,-1 1 1,1 0-1,0-1 0,-1 1 0,1 0 1,-1 0-1,1 0 0,-1 0 0,1 0 1,-1 0-1,0 1 0,1-1 0,-1 0 1,0 1-1,0-1 0,0 1 1,1 2-1,1 3-13,0-1 1,-1 1-1,1 0 1,-2 0-1,1 0 0,-1 0 1,0 0-1,0 0 1,-1 8-1,-1 10-25,-5 30 0,3-38 30,-10 61 7,-3 32 65,15-109-55,1 1 1,0 0-1,0 0 0,0 0 0,0 0 0,0 0 0,0 0 0,0 0 0,1 0 0,-1 0 0,1 0 1,-1 0-1,1-1 0,0 1 0,1 2 0,-2-4 0,1 1 0,-1-1 0,1 0 0,-1 1 1,1-1-1,-1 0 0,1 0 0,-1 0 0,1 1 0,-1-1 0,1 0 0,-1 0 1,1 0-1,-1 0 0,1 0 0,-1 0 0,1 0 0,-1 0 0,1 0 0,-1 0 0,2-1 1,19-10 130,3-7-13,0-2 0,33-35-1,38-54 367,-17 18-292,-74 87-206,-1 0 0,1 1 0,0-1 0,0 1 0,8-5 0,-11 7 7,0 1 0,-1 0-1,1-1 1,0 1 0,0 0 0,-1-1-1,1 1 1,0 0 0,-1 0 0,1 0 0,0 0-1,0 0 1,0 0 0,-1 0 0,1 0-1,0 0 1,0 0 0,-1 0 0,1 0 0,0 0-1,-1 1 1,1-1 0,0 0 0,0 1-1,-1-1 1,1 0 0,0 1 0,-1-1 0,1 1-1,-1-1 1,1 1 0,-1-1 0,1 1-1,-1-1 1,1 1 0,-1 0 0,1-1 0,-1 1-1,0 0 1,1-1 0,-1 1 0,0 0 0,1 0-1,1 5-28,-1 0 0,0 0 0,0 0-1,0 0 1,0 0 0,-1 0 0,0 1 0,0-1-1,-1 0 1,-1 8 0,-3 11-64,-11 27 0,9-28 23,-20 58-1125,19-56-341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08.128"/>
    </inkml:context>
    <inkml:brush xml:id="br0">
      <inkml:brushProperty name="width" value="0.025" units="cm"/>
      <inkml:brushProperty name="height" value="0.025" units="cm"/>
    </inkml:brush>
  </inkml:definitions>
  <inkml:trace contextRef="#ctx0" brushRef="#br0">1 121 11082,'0'0'3145,"9"-2"-2702,50-7 784,1 3 0,92 1 0,-62 3-1097,940-38 1984,-140 30 106,-580 11-2224,-676-16 463,-735 13-623,1000 3 189,-612 24 23,681-19-124,23 0 17,20 2 18,15-1 58,1-2 1,-1-1-1,1-1 0,0-1 0,37-2 0,-25 0 3,1176-49 170,-412 5-161,-513 41 3,-286 3-41,-2 0 6,-1-1 0,0 1 0,0 0 0,1 0 1,-1 0-1,0 0 0,1 0 0,-1 0 0,0 0 0,0 0 1,1 0-1,-1 1 0,0-1 0,0 1 0,1-1 1,-1 1-1,0-1 0,0 1 0,0-1 0,0 1 0,0 0 1,0 0-1,0 0 0,0-1 0,0 1 0,1 2 0,-2-3 2,-1 1-1,1-1 0,0 1 0,-1-1 0,1 1 0,0-1 1,-1 1-1,1-1 0,-1 1 0,1-1 0,0 1 0,-1-1 0,1 0 1,-1 1-1,0-1 0,1 0 0,-1 1 0,1-1 0,-1 0 1,1 0-1,-1 1 0,0-1 0,1 0 0,-1 0 0,1 0 1,-1 0-1,0 0 0,1 0 0,-2 0 0,-25 2-41,23-1 40,-502 0-332,223-7 163,-302 36-103,337 6-2632,35 4-5122,122-28 561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6.454"/>
    </inkml:context>
    <inkml:brush xml:id="br0">
      <inkml:brushProperty name="width" value="0.025" units="cm"/>
      <inkml:brushProperty name="height" value="0.025" units="cm"/>
    </inkml:brush>
  </inkml:definitions>
  <inkml:trace contextRef="#ctx0" brushRef="#br0">3 2 14990,'0'0'1586,"11"0"-38,7 0-865,1-1 271,1 1-1,0 1 0,0 0 1,36 9-1,-53-10-908,0 1-1,1 0 1,-1 0-1,0 0 1,0 0-1,0 1 1,0-1 0,0 1-1,-1-1 1,1 1-1,0 0 1,-1 0 0,1 0-1,-1 1 1,0-1-1,0 1 1,0-1-1,0 1 1,0 0 0,0-1-1,-1 1 1,1 0-1,-1 0 1,0 0 0,0 0-1,0 1 1,0-1-1,-1 0 1,1 0-1,-1 0 1,0 1 0,0-1-1,0 0 1,0 1-1,-1-1 1,1 0 0,-1 0-1,0 0 1,-1 4-1,0 0 62,-1-1 0,0 0 0,0 0 0,0 0 0,-1-1 0,0 1 0,0-1 0,-1 0 0,1 0 0,-1 0 0,-7 5 0,-69 46 559,43-32-557,26-15-375,-14 9-428,10-5-5555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1.322"/>
    </inkml:context>
    <inkml:brush xml:id="br0">
      <inkml:brushProperty name="width" value="0.025" units="cm"/>
      <inkml:brushProperty name="height" value="0.025" units="cm"/>
    </inkml:brush>
  </inkml:definitions>
  <inkml:trace contextRef="#ctx0" brushRef="#br0">52 60 4740,'0'0'14532,"7"-9"-10780,4-5-2333,3-5 275,2 1 3318,-40 68-3394,7-18-1618,-27 58 0,41-83 0,1 0 0,0 0 0,0 1 0,0-1 0,1 1 0,0 0 0,0-1 0,1 1 0,0 0 0,1 9 0,-1-16 5,1 0-1,-1 0 1,1 0 0,0 0-1,-1 0 1,1-1-1,-1 1 1,1 0 0,0 0-1,0 0 1,0 0 0,-1-1-1,1 1 1,0 0 0,0-1-1,0 1 1,0-1-1,0 1 1,0-1 0,0 1-1,0-1 1,1 0 0,-1 0-1,0 1 1,0-1 0,0 0-1,0 0 1,0 0-1,0 0 1,1 0 0,-1 0-1,0-1 1,0 1 0,0 0-1,0-1 1,0 1 0,0 0-1,0-1 1,2 0 0,1-1-121,1 1 0,0-1 0,-1 0 0,1-1 0,-1 1 0,0-1 0,8-5 0,-7 1-1505,1 0 1,-1-1-1,0 1 1,-1-1-1,0 0 0,6-14 1,5-24-8107</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6.952"/>
    </inkml:context>
    <inkml:brush xml:id="br0">
      <inkml:brushProperty name="width" value="0.05" units="cm"/>
      <inkml:brushProperty name="height" value="0.05" units="cm"/>
    </inkml:brush>
  </inkml:definitions>
  <inkml:trace contextRef="#ctx0" brushRef="#br0">336 90 17948,'2'-22'2223,"-1"17"-1515,-1 0 1,1 0-1,-1-1 0,0 1 0,0 0 1,-1 0-1,0 0 0,0 0 1,-3-10-1,4 14-657,-1 1 1,0-1 0,0 0-1,0 1 1,0-1-1,1 1 1,-1-1 0,0 1-1,0 0 1,0-1-1,0 1 1,0 0 0,0 0-1,0 0 1,0 0-1,0 0 1,0 0-1,0 0 1,0 0 0,0 0-1,0 0 1,0 0-1,0 0 1,0 1 0,0-1-1,0 0 1,0 1-1,0-1 1,0 1 0,1-1-1,-1 1 1,0 0-1,0-1 1,0 2 0,-15 8-14,2 1 0,0 0 0,0 1 0,1 1 0,0 0 0,-14 20 0,-60 94-82,56-75-339,-24 57-1,54-106 70,2-7-70,-1 3 376,1-1 1,-1 0 0,1 0 0,-1 1 0,1-1 0,0 0 0,0 1 0,0-1-1,0 1 1,0-1 0,0 1 0,0 0 0,1-1 0,-1 1 0,0 0-1,1 0 1,-1 0 0,1 0 0,-1 0 0,1 0 0,0 0 0,-1 0-1,1 1 1,0-1 0,-1 1 0,1-1 0,0 1 0,0 0 0,0 0-1,-1-1 1,1 1 0,0 0 0,2 1 0,3 0-30,0 0 0,0 0 1,-1 1-1,1 0 0,0 1 0,-1-1 1,0 1-1,8 4 0,4 5-76,-1 0-1,0 1 1,0 0-1,-1 2 1,-1 0 0,20 25-1,-25-27 87,0 0-1,-1 1 1,0 0-1,-1 1 1,-1 0-1,0 0 1,-1 0-1,7 33 1,-11-41 28,-2 0 1,1 0-1,0 0 1,-1-1 0,-1 1-1,1 0 1,-3 11-1,2-15 37,1 0-1,-1 0 1,-1-1-1,1 1 1,0 0-1,-1-1 1,1 1-1,-1-1 1,0 1-1,1-1 1,-1 0-1,0 1 1,-1-1-1,1 0 1,0-1-1,-1 1 1,1 0-1,-1-1 1,1 1-1,-4 1 1,-3-1 103,1 0 1,-1 0 0,1 0-1,-1-1 1,0 0 0,0-1-1,0 0 1,0 0 0,1-1-1,-1 0 1,0-1-1,-8-2 1,-7-2 42,0-2-1,1-1 1,-24-12-1,-10-7-222,54 26-387,2 7-3198,-2 18-1476</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217"/>
    </inkml:context>
    <inkml:brush xml:id="br0">
      <inkml:brushProperty name="width" value="0.05" units="cm"/>
      <inkml:brushProperty name="height" value="0.05" units="cm"/>
    </inkml:brush>
  </inkml:definitions>
  <inkml:trace contextRef="#ctx0" brushRef="#br0">44 0 19180,'0'0'6650,"-10"12"-5378,6 20-600,-1 26-624,0 13-48,0 19-8,-1 3 8,1-4 32,2-7-8,3-24 48,0-16-304,7-47-2585</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342"/>
    </inkml:context>
    <inkml:brush xml:id="br0">
      <inkml:brushProperty name="width" value="0.05" units="cm"/>
      <inkml:brushProperty name="height" value="0.05" units="cm"/>
    </inkml:brush>
  </inkml:definitions>
  <inkml:trace contextRef="#ctx0" brushRef="#br0">1 1 18092,'0'0'3521,"0"1"-3425,1 1-104,1 2 40</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7.979"/>
    </inkml:context>
    <inkml:brush xml:id="br0">
      <inkml:brushProperty name="width" value="0.05" units="cm"/>
      <inkml:brushProperty name="height" value="0.05" units="cm"/>
    </inkml:brush>
  </inkml:definitions>
  <inkml:trace contextRef="#ctx0" brushRef="#br0">106 390 18212,'0'0'6919,"-2"5"-5843,-24 45 263,16-31-1267,0 0-1,-10 26 1,11-13-68,0 0 0,2 0 0,2 1 0,1 0 0,1 0 0,2 0 1,1 0-1,7 50 0,-6-75-5,0-1 0,1 0 1,0 0-1,0 0 0,0 0 1,1 0-1,0-1 0,0 1 0,0-1 1,6 7-1,-9-12 2,1 0-1,0 1 1,0-1 0,1 0-1,-1 0 1,0 0 0,0 0 0,0-1-1,1 1 1,-1 0 0,0 0-1,1-1 1,-1 1 0,1-1 0,-1 1-1,1-1 1,-1 0 0,1 1-1,-1-1 1,1 0 0,-1 0 0,1 0-1,-1 0 1,1 0 0,-1-1-1,1 1 1,-1 0 0,3-1 0,2-2 11,-1 1 0,0-1 1,0 0-1,0 0 1,-1-1-1,1 1 1,4-6-1,19-19 76,-2-1 1,0-1-1,36-57 0,53-111 52,-28 20-83,-77 150-39,0 0 0,-2 0-1,0-1 1,4-48 0,-11 68-16,-1-1 1,-1 1 0,0 0-1,0 0 1,-1 0-1,0 0 1,0 1 0,-1-1-1,0 0 1,-1 1-1,0 0 1,0 0 0,-1 0-1,0 0 1,0 1-1,0 0 1,-1 0 0,-1 0-1,1 1 1,-1 0 0,-8-6-1,14 10-18,-1 1-1,0 0 0,1-1 1,-1 1-1,0 0 1,0 0-1,0 0 1,0 0-1,0 0 1,0 1-1,0-1 1,0 0-1,0 1 1,-1 0-1,1-1 0,0 1 1,0 0-1,0 0 1,0 0-1,-1 0 1,1 1-1,0-1 1,0 1-1,0-1 1,0 1-1,0 0 0,0 0 1,0 0-1,0 0 1,0 0-1,0 0 1,0 0-1,1 1 1,-1-1-1,0 1 1,1-1-1,-1 1 0,1-1 1,0 1-1,0 0 1,-2 3-1,-8 13-92,2 1 0,0 0-1,1 0 1,-8 31 0,-14 84 46,28-123 71,0 1-4,-14 92 35,15-95-40,0 0 1,1 0-1,1 1 1,-1-1 0,1 0-1,1 0 1,0 0-1,0 0 1,4 8 0,-4-13-6,0 0 1,0-1 0,1 1-1,-1-1 1,1 0 0,-1 0 0,1 0-1,0 0 1,0 0 0,1 0 0,-1-1-1,1 0 1,-1 0 0,6 3 0,6 1-15,-1-1 0,26 6 0,-28-8 23,0 1 0,0-1 0,0 2 1,11 5-1,-16-5-5,0 0-1,-1 0 1,1 0 0,-1 1-1,-1 0 1,1 0 0,-1 1 0,0-1-1,0 1 1,-1 0 0,0 0 0,0 1-1,-1-1 1,0 1 0,0 0-1,-1 0 1,0 0 0,1 8 0,1 14 2,-1 0 1,-2 1 0,-3 43 0,-2-24 126,3-48-193,0-5-163,-6-14-775</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39.197"/>
    </inkml:context>
    <inkml:brush xml:id="br0">
      <inkml:brushProperty name="width" value="0.05" units="cm"/>
      <inkml:brushProperty name="height" value="0.05" units="cm"/>
    </inkml:brush>
  </inkml:definitions>
  <inkml:trace contextRef="#ctx0" brushRef="#br0">327 136 17924,'1'-15'1440,"1"2"-317,0 0 0,-2 0 1,1 0-1,-3-14 1,2 26-1026,0-1 1,0 0 0,0 0 0,0 1 0,-1-1 0,1 0 0,-1 1 0,1-1 0,-1 0-1,1 1 1,-1-1 0,0 1 0,0-1 0,0 1 0,0-1 0,0 1 0,0 0-1,-1-1 1,1 1 0,0 0 0,0 0 0,-1 0 0,1 0 0,-1 0 0,1 0 0,-1 1-1,0-1 1,1 0 0,-1 1 0,1-1 0,-1 1 0,0 0 0,0-1 0,1 1 0,-1 0-1,0 0 1,-3 0 0,-2 2-76,1-1-1,-1 1 0,0 0 1,0 1-1,1-1 0,0 1 1,-1 1-1,1-1 0,0 1 1,1 0-1,-1 0 0,1 1 1,0 0-1,-5 5 1,-10 13-56,2-1 0,-16 27 0,26-37 48,1-2-20,-53 85-3,53-82 2,0 1-1,1 0 1,0 0 0,1 1 0,-4 18 0,8-32-3,1 0 1,-1 1 0,1-1 0,0 0 0,0 0 0,-1 1 0,1-1 0,0 0 0,0 1 0,0-1-1,0 0 1,1 0 0,-1 1 0,0-1 0,1 0 0,-1 1 0,0-1 0,1 0 0,-1 0 0,1 0-1,0 0 1,-1 1 0,1-1 0,0 0 0,0 0 0,0 0 0,0-1 0,0 1 0,1 1 0,0-1-7,0-1 1,0 1-1,0-1 1,0 0-1,0 0 1,0 0-1,0 0 1,0-1 0,0 1-1,0 0 1,0-1-1,0 1 1,-1-1-1,1 0 1,0 0-1,0 1 1,0-1 0,2-3-1,8-4 17,0-2 0,0 1 0,-1-2 0,-1 1-1,0-2 1,0 1 0,-1-1 0,-1-1 0,13-24 0,-20 36-5,-1 0 1,1 1-1,-1-1 1,1 0-1,-1 0 1,1 0-1,0 0 1,-1 1-1,1-1 1,0 0-1,0 0 1,-1 1-1,1-1 1,2 0-1,-3 1-2,0 0 0,1 0 0,-1 0 0,0 0 0,1 0 0,-1 0 0,0 0 0,1 0 0,-1 0 0,0 0-1,1 0 1,-1 1 0,0-1 0,1 0 0,-1 0 0,0 0 0,0 0 0,1 1 0,-1-1 0,0 0 0,0 0 0,1 1-1,-1-1 1,0 0 0,0 1 0,0-1 0,0 0 0,1 0 0,-1 1 0,2 4-52,-1 0 0,1 0 0,-1 0 0,1 9 0,6 83-262,-7-61 302,2 0 0,11 47-1,-14-80 20,1 0 0,0 0 0,0-1-1,0 1 1,0-1 0,0 1 0,0-1 0,1 1-1,-1-1 1,1 0 0,3 4 0,-4-5 1,0-1 0,0 1 0,0-1 0,0 1 0,0-1 0,0 1 0,1-1 0,-1 0 0,0 1 0,0-1 0,0 0 0,1 0 0,-1 0 0,0 0 0,0 0 0,0 0 0,1 0 0,-1-1 0,0 1 0,0 0 0,0-1 0,0 1 0,1-1 0,-1 1 0,0-1 0,0 1 0,0-1 0,0 0 0,0 1 0,0-1 0,1-2 0,16-13 48,0-2 0,-2 0 1,0-1-1,21-33 1,-17 24-17,12-17 3,-16 20-28,2 0-1,0 2 1,29-29 0,-45 51-13,-1-1 0,0 1 0,1 0-1,-1 0 1,1-1 0,-1 1 0,1 0 0,0 0 0,-1 1 0,1-1-1,0 0 1,0 0 0,-1 1 0,1-1 0,0 1 0,0 0 0,0 0-1,0-1 1,0 1 0,3 1 0,-3-1-3,-1 1 0,1 0 0,0 0 0,-1 0 0,1 0 0,-1 0 0,0 0 0,1 0 0,-1 1 0,0-1 0,0 0 0,1 1 0,-1-1 0,0 1 0,-1-1 0,1 1 0,1 3 0,3 7-28,-1 1 0,-1 1 0,0-1 0,2 21 1,-4-23 29,4 36-16,-5-33 28,1-1 0,0 0 0,2 0 0,-1 0 0,1 0 0,7 18 0,-9-31-2,-1 1 0,0-1 1,0 0-1,1 1 0,-1-1 0,0 0 0,1 1 0,-1-1 0,0 0 0,1 1 0,-1-1 0,0 0 0,1 0 0,-1 1 0,1-1 1,-1 0-1,0 0 0,1 0 0,-1 0 0,1 1 0,-1-1 0,1 0 0,-1 0 0,1 0 0,-1 0 0,1 0 0,-1 0 1,0 0-1,1 0 0,-1-1 0,1 1 0,-1 0 0,1 0 0,-1 0 0,1 0 0,-1-1 0,0 1 0,1 0 0,-1 0 1,0-1-1,1 1 0,-1 0 0,1 0 0,-1-1 0,0 1 0,0-1 0,1 1 0,-1-1 0,20-23 265,-17 20-232,26-39 276,26-34-86,-50 70-226,1 1-1,0 0 1,0 0-1,0 0 1,1 1 0,0 0-1,0 0 1,11-5-1,-16 9-6,0 0 0,0 0-1,1 0 1,-1 1 0,0-1-1,0 1 1,1-1 0,-1 1-1,0 0 1,1 0 0,-1 0 0,0 0-1,1 0 1,-1 1 0,0-1-1,0 1 1,1-1 0,-1 1-1,2 1 1,-1-1-4,0 1-1,-1 0 1,1 0-1,-1 0 1,0 0-1,0 1 1,1-1-1,-1 1 1,-1-1-1,1 1 1,0 0-1,1 3 1,2 5-9,-2-1 1,1 1 0,-1 0 0,-1-1 0,0 1 0,1 21 0,-2-23-128,-1 0-1,-1 0 1,1 0 0,-2 0 0,1 0 0,-1-1-1,-4 12 1,4-16 83</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450"/>
    </inkml:context>
    <inkml:brush xml:id="br0">
      <inkml:brushProperty name="width" value="0.05" units="cm"/>
      <inkml:brushProperty name="height" value="0.05" units="cm"/>
    </inkml:brush>
  </inkml:definitions>
  <inkml:trace contextRef="#ctx0" brushRef="#br0">208 673 13387,'-11'6'2252,"-37"24"4600,4 3-4364,37-27-2420,-1 1 0,1 1-1,0-1 1,1 1 0,0 0 0,0 1 0,1 0 0,-9 18-1,5-4-81,1 0 0,-6 30 0,11-41 0,1-1 0,1 1 0,0 0 0,1-1 0,0 1 0,2 21 0,-1-32 11,-1 1-1,0 0 0,1-1 1,-1 1-1,1 0 0,0-1 0,-1 1 1,1-1-1,0 1 0,0-1 1,0 1-1,0-1 0,1 2 0,-1-3 3,-1 1-1,1-1 1,0 0-1,0 1 0,-1-1 1,1 0-1,0 1 1,-1-1-1,1 0 0,0 0 1,0 1-1,0-1 0,-1 0 1,1 0-1,0 0 1,0 0-1,0 0 0,-1 0 1,3-1-1,0 0 3,1-1 0,-1 1 0,1-1 0,-1 0-1,0 0 1,0 0 0,1 0 0,-2-1 0,6-5-1,19-21 58,-2-1 0,-1-1 0,23-39-1,54-110 215,-98 174-261,41-80 406,-3-2 1,49-159-1,-83 221-314,-4 16-59,-1-1 0,2 1 0,5-12 0,-9 22-45,0 0 1,0 0-1,0 0 1,0 0-1,0 1 1,0-1-1,0 0 1,0 0-1,1 0 1,-1 0-1,0 0 1,0 0-1,0 0 1,0 0-1,0 1 1,0-1-1,0 0 1,0 0-1,0 0 1,0 0-1,1 0 0,-1 0 1,0 0-1,0 0 1,0 0-1,0 0 1,0 0-1,0 0 1,0 0-1,1 0 1,-1 0-1,0 0 1,0 0-1,0 0 1,0 0-1,0 0 1,0 0-1,1 0 1,-1 0-1,0 0 1,0 0-1,0 0 1,0 0-1,0 0 1,0 0-1,0 0 1,1 0-1,-1 0 1,0 17-48,0 1 0,-1 0 0,-6 26 1,-44 222-58,-12 84 227,60-331-106,2 0 0,0 0-1,1 0 1,2 20 0,-2-38-16,0 1 1,0 0-1,1-1 1,-1 1-1,1-1 1,-1 1-1,1 0 1,0-1-1,-1 1 1,1-1-1,0 0 0,0 1 1,0-1-1,0 1 1,0-1-1,0 0 1,2 2-1,-2-3-4,0 0 1,0 1-1,0-1 0,0 0 0,0 1 1,0-1-1,0 0 0,0 0 0,0 0 1,1 0-1,-1 0 0,0 0 0,0 0 0,0 0 1,0-1-1,0 1 0,0 0 0,0 0 1,0-1-1,1 0 0,4-2-79,0-1-1,-1 0 1,1 0-1,-1 0 1,0-1-1,8-9 1,15-19-655,-9 11-544,23-23 0,-34 39 1022,-1-1-1,1 1 1,1 1-1,-1-1 0,1 1 1,0 1-1,12-5 1,-13 6 395,0 0 0,-1-1 0,1 0 0,-1 0 0,1-1-1,-1 0 1,-1 0 0,1 0 0,6-7 0,-4 1 342,0-1 0,0 0 0,-1 0 0,10-20 0,-7 12-241,-1-1 1,-1 0 0,-2 0 0,1 0 0,-2-1-1,-1 0 1,-1-1 0,2-27 0,-6 48-209,0 0-1,0 0 1,-1 0 0,1 0 0,0 0-1,-1 0 1,1 0 0,-1 0 0,-1-3 0,2 4-19,0 1 1,-1-1 0,1 1 0,0-1-1,-1 1 1,1 0 0,0-1-1,-1 1 1,1 0 0,-1-1 0,1 1-1,0 0 1,-1 0 0,1-1 0,-1 1-1,1 0 1,-1 0 0,1 0 0,-1 0-1,1 0 1,-1-1 0,1 1 0,-1 0-1,1 0 1,-2 0 0,0 1 3,0 0 1,-1 0 0,1 0-1,0 1 1,-1-1-1,1 0 1,0 1-1,0-1 1,0 1 0,0 0-1,1 0 1,-1 0-1,0 0 1,-2 3 0,-17 28-24,2-1 1,1 2 0,1 1 0,2 0 0,1 1 0,-15 64 0,26-88 13,0 0 0,1 0 0,1 0 0,-1 0 1,2 0-1,1 18 0,-1-28-4,0 0 0,0 0 0,0-1 0,0 1 0,1 0 0,-1-1 0,1 1 0,-1-1 0,1 1 0,0 0 0,0-1 0,0 0 0,-1 1 0,1-1 0,0 1 0,1-1 0,-1 0 0,2 2-1,-1-2 2,0-1 0,-1 1 0,1-1 0,-1 0 0,1 1-1,0-1 1,-1 0 0,1 0 0,0 0 0,-1-1-1,1 1 1,0 0 0,-1-1 0,1 1 0,-1-1-1,1 1 1,-1-1 0,1 0 0,-1 1 0,1-1-1,0-1 1,82-53 119,-62 38-90,1 1 0,42-21 0,-51 31-34,-1 1 1,1 0 0,0 1 0,0 1-1,27-4 1,-37 7-1,1 0 0,-1 0 0,1 0 0,-1 0 0,1 1 0,-1 0 0,1 0 0,-1 0 0,0 1 1,5 1-1,-7-1 0,1-1 1,-1 1 0,0 0 0,1-1-1,-1 1 1,0 0 0,0 0 0,0 0-1,-1 1 1,1-1 0,0 0 0,-1 1-1,0-1 1,1 1 0,-1-1 0,0 1 0,1 4-1,-1-1 9,1 0-1,-1 0 1,-1 0-1,1 1 1,-1-1-1,0 0 1,0 0-1,-1 1 1,0-1-1,0 0 1,0 0 0,-1 0-1,0 0 1,0 0-1,0 0 1,-1-1-1,-4 8 1,7-13 5,0 1-1,0-1 1,0 1 0,0-1 0,-1 1 0,1-1 0,0 0 0,0 1 0,-1-1 0,1 1 0,0-1-1,0 0 1,-1 1 0,1-1 0,-1 1 0,1-1 0,0 0 0,-1 0 0,1 1 0,-1-1 0,1 0-1,0 0 1,-1 1 0,1-1 0,-1 0 0,1 0 0,-1 0 0,1 0 0,-1 0 0,1 0 0,-1 0-1,1 0 1,-1 0 0,1 0 0,-1 0 0,1 0 0,-1 0 0,1 0 0,-1 0 0,1-1 0,-1 1-1,-1-2 34,1 1 0,0-1 0,0 0 0,0 0 0,0 0 0,0 0 0,0 0 0,1 0 0,-1 0 0,1 0 0,-1-3 0,-4-19 30,2 0 0,0 0 1,2-1-1,1 1 0,0 0 1,2-1-1,1 1 0,1 0 1,11-35-1,-14 56-83,0-1 0,0 1 1,1 0-1,-1 0 0,1 0 0,0 0 0,0 1 0,0-1 1,3-2-1,-4 4-2,0 0 0,0 1 0,0-1 0,0 0 0,0 1 1,0-1-1,0 1 0,1-1 0,-1 1 0,0 0 0,0-1 0,1 1 0,-1 0 0,0 0 1,0 0-1,1 0 0,-1 0 0,0 0 0,1 0 0,-1 1 0,0-1 0,0 0 1,0 1-1,1-1 0,-1 1 0,0-1 0,0 1 0,1 0 0,7 5-70,0 1-1,-1-1 1,0 1 0,14 16-1,-14-14 54,1 0 0,0 0-1,1-1 1,13 9 0,-20-15 24,1 0 0,-1 0 0,0-1 1,1 0-1,0 1 0,-1-1 0,1 0 0,0-1 1,0 1-1,-1-1 0,1 0 0,0 1 1,0-2-1,0 1 0,-1 0 0,1-1 0,0 0 1,6-2-1,0-1 4,1-1 1,-1-1 0,-1 0-1,1 0 1,-1-1-1,0 0 1,0 0-1,-1-1 1,0-1 0,0 1-1,7-12 1,9-14 49,35-64 0,-31 43 32,-3-1 0,-2-1 0,-2-1 0,-3-1 0,-2-1 0,12-100 0,-63 336-494,16-92 404,10-40 14,-31 172 32,34-176-31,2 1 1,2 0-1,4 50 0,-1-83-9,0 1 0,0-1 0,1 0 0,0 0 1,0 1-1,1-1 0,0-1 0,1 1 0,8 14 0,-10-19 2,0-1 0,0 0 1,0 1-1,0-1 0,0 0 1,1 0-1,-1-1 0,1 1 1,-1 0-1,1-1 0,0 0 1,-1 1-1,1-1 0,0 0 1,0 0-1,0-1 0,0 1 0,0-1 1,0 1-1,0-1 0,0 0 1,0 0-1,0 0 0,0-1 1,0 1-1,0-1 0,0 1 1,0-1-1,0 0 0,2-2 1,-1 2-2,-1 0 0,1 0 0,-1-1 0,0 0 0,1 1 0,-1-1 1,0 0-1,0-1 0,-1 1 0,1-1 0,0 1 0,-1-1 0,1 0 1,-1 1-1,0-1 0,0-1 0,0 1 0,0 0 0,-1 0 0,1-1 1,-1 1-1,2-8 0,-3 7-62,1-1 1,-1 1 0,0-1-1,-1 1 1,1-1 0,-1 1-1,0-1 1,0 1-1,0-1 1,-1 1 0,1 0-1,-1 0 1,0 0-1,0 0 1,-1 0 0,1 0-1,-1 0 1,-4-4 0,-76-80-1887,55 61 1963,0-2 1,3-1-1,-33-48 0,53 71 102,0-1 145,0 1 0,1-1 0,0 0 0,0-1 0,1 1 0,-1 0 0,-2-15 0,6 22-238,0 1 0,0-1 0,0 0 0,0 1 0,0-1 0,0 1 0,0-1 0,0 1 0,1-1 0,-1 1 0,0-1 0,0 0 1,0 1-1,1-1 0,-1 1 0,0-1 0,0 1 0,1 0 0,-1-1 0,1 1 0,-1-1 0,0 1 0,1-1 0,-1 1 0,1 0 0,-1-1 0,1 1 0,-1 0 0,1 0 0,-1-1 0,1 1 0,-1 0 0,2 0 0,19-2 102,-17 2-105,259-5-1588,-223 2-708</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0.909"/>
    </inkml:context>
    <inkml:brush xml:id="br0">
      <inkml:brushProperty name="width" value="0.05" units="cm"/>
      <inkml:brushProperty name="height" value="0.05" units="cm"/>
    </inkml:brush>
  </inkml:definitions>
  <inkml:trace contextRef="#ctx0" brushRef="#br0">1 176 23189,'2'55'2550,"0"-37"-2491,0 1-1,2 0 0,0-1 0,11 31 0,-15-48-56,0 1 0,1-1 0,0 1 0,-1-1 0,1 0 0,0 1 0,0-1 0,0 0 0,0 1 0,0-1 0,0 0 0,0 0 0,0 0 0,0 0 0,1 0 0,-1 0 0,0 0 0,1 0 0,-1 0 0,1-1 0,1 2 0,-1-2 0,0-1 0,0 1 0,0 0 0,0 0 1,0-1-1,0 1 0,0-1 0,0 0 0,0 1 1,0-1-1,0 0 0,-1 0 0,1 0 0,0 0 1,-1 0-1,1-1 0,-1 1 0,1-1 0,1-1 1,25-29 19,-2-1-1,-1-1 1,32-59 0,-18 29-4,-29 48-14,3-4 8,0 0 0,18-21 0,-30 40-15,-1 1 1,1-1-1,0 0 1,-1 1-1,1-1 1,0 0-1,0 1 1,-1-1-1,1 1 1,0-1-1,0 1 1,0 0-1,-1-1 1,1 1-1,0 0 1,0 0-1,0-1 1,0 1-1,1 0 1,-1 0-3,-1 1 1,1-1 0,-1 0-1,1 1 1,-1-1 0,1 0-1,-1 1 1,1-1 0,-1 1-1,1-1 1,-1 1 0,0-1-1,1 1 1,-1-1 0,0 1-1,1-1 1,-1 1 0,0-1 0,0 1-1,1 0 1,-1-1 0,0 1-1,0-1 1,0 1 0,0 1-1,2 17-57,-1 0-1,-1 0 0,-1 0 1,-1 0-1,-5 27 0,3-23 49,-27 170-131,22-155-655</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486"/>
    </inkml:context>
    <inkml:brush xml:id="br0">
      <inkml:brushProperty name="width" value="0.05" units="cm"/>
      <inkml:brushProperty name="height" value="0.05" units="cm"/>
    </inkml:brush>
  </inkml:definitions>
  <inkml:trace contextRef="#ctx0" brushRef="#br0">0 153 23629,'15'-17'561,"1"1"-1,0 1 1,1 0-1,1 1 1,26-16 0,-33 23-517,0 1-1,1 0 1,-1 1 0,1 1 0,0 0 0,1 0 0,-1 1 0,1 1-1,-1 0 1,23 0 0,-32 2-43,0 0 0,0 0 1,0 0-1,-1 0 0,1 1 0,0-1 0,0 1 0,0 0 0,-1 0 1,1 0-1,0 0 0,-1 0 0,1 1 0,-1-1 0,0 1 0,1 0 0,-1-1 1,0 1-1,0 0 0,0 0 0,0 0 0,0 1 0,-1-1 0,1 0 0,-1 1 1,1-1-1,-1 1 0,0 0 0,0-1 0,0 1 0,0 0 0,-1 0 1,1-1-1,-1 1 0,1 0 0,-1 0 0,0 5 0,-1 6 12,0-1-1,-1 1 1,-1-1-1,1 0 1,-2 0-1,-8 21 1,0-3 23,1 2 0,-10 53 0,18-72-35,1-1 0,1 0 0,0 0 1,1 0-1,1 1 0,0-1 0,0 0 0,2 0 1,5 21-1,-7-30 1,1 0-1,0-1 1,0 1-1,0-1 1,0 1 0,1-1-1,-1 0 1,1 0-1,0 0 1,0 0 0,0 0-1,0 0 1,1-1 0,-1 0-1,1 0 1,-1 0-1,1 0 1,0 0 0,0-1-1,0 1 1,0-1-1,0 0 1,0 0 0,0-1-1,0 1 1,6-1-1,10 0 11,-1-1-1,1-1 1,-1 0-1,24-7 1,-39 8-10,86-20-716,-52 16-1828</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7:44.655"/>
    </inkml:context>
    <inkml:brush xml:id="br0">
      <inkml:brushProperty name="width" value="0.05" units="cm"/>
      <inkml:brushProperty name="height" value="0.05" units="cm"/>
    </inkml:brush>
  </inkml:definitions>
  <inkml:trace contextRef="#ctx0" brushRef="#br0">18 1 22901,'0'0'6249,"0"2"-6753,-17 10 1408</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7.973"/>
    </inkml:context>
    <inkml:brush xml:id="br0">
      <inkml:brushProperty name="width" value="0.05" units="cm"/>
      <inkml:brushProperty name="height" value="0.05" units="cm"/>
    </inkml:brush>
  </inkml:definitions>
  <inkml:trace contextRef="#ctx0" brushRef="#br0">711 31 11618,'9'-6'540,"-5"4"273,0-1 0,0 0 0,0 0 1,0 0-1,4-7 6631,-24 25-7655,-22 22 181,-52 39 0,-194 122 222,205-149-172,42-28-26,2 1 0,1 2 0,0 1 0,-32 33-1,55-49 21,9-7-11,-1-1-1,1 1 1,0 0 0,0 0-1,0 0 1,0 1-1,0-1 1,0 1 0,-2 3-1,4-6 6,0 2 54,10-6-22,61-36 3094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1.680"/>
    </inkml:context>
    <inkml:brush xml:id="br0">
      <inkml:brushProperty name="width" value="0.025" units="cm"/>
      <inkml:brushProperty name="height" value="0.025" units="cm"/>
    </inkml:brush>
  </inkml:definitions>
  <inkml:trace contextRef="#ctx0" brushRef="#br0">34 0 19186,'0'0'13581,"-34"49"-13581,34-30 0,6-4-128,1-3-4036,-1-7-4580</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097"/>
    </inkml:context>
    <inkml:brush xml:id="br0">
      <inkml:brushProperty name="width" value="0.05" units="cm"/>
      <inkml:brushProperty name="height" value="0.05" units="cm"/>
    </inkml:brush>
  </inkml:definitions>
  <inkml:trace contextRef="#ctx0" brushRef="#br0">46 219 18068,'-5'-2'478,"1"0"1,-1-1 0,0 0-1,1 0 1,0 0 0,0-1-1,-5-5 1,8 8-397,0 0 1,1-1 0,-1 1-1,0 0 1,1-1 0,-1 1-1,1 0 1,0-1 0,0 1-1,-1-1 1,1 1-1,0-1 1,0 1 0,0-1-1,0 1 1,1-1 0,-1 1-1,0-1 1,1 1 0,-1 0-1,1-1 1,-1 1-1,1 0 1,-1-1 0,1 1-1,0 0 1,0 0 0,0-1-1,0 1 1,0 0 0,2-2-1,6-7 82,1 1 0,0 0 0,1 0 0,-1 1 0,2 1 0,-1 0 0,1 0 0,0 1-1,1 0 1,-1 2 0,1-1 0,16-3 0,15-1-149,-1 2 0,65-3-1,59 5 33,-84 5-726,106-15 0,-171 11-529</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296"/>
    </inkml:context>
    <inkml:brush xml:id="br0">
      <inkml:brushProperty name="width" value="0.05" units="cm"/>
      <inkml:brushProperty name="height" value="0.05" units="cm"/>
    </inkml:brush>
  </inkml:definitions>
  <inkml:trace contextRef="#ctx0" brushRef="#br0">7 73 21301,'-5'10'1152,"3"-3"552,9 0-816,14-3-536,9-4-136,14-4-128,3-3-7,9-7-17,-3 2-16,-1-2 120,-4 0-472,-6-4-889,-9 1-2231</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19.563"/>
    </inkml:context>
    <inkml:brush xml:id="br0">
      <inkml:brushProperty name="width" value="0.05" units="cm"/>
      <inkml:brushProperty name="height" value="0.05" units="cm"/>
    </inkml:brush>
  </inkml:definitions>
  <inkml:trace contextRef="#ctx0" brushRef="#br0">2 1 19276,'-1'-1'2768,"5"10"-2118,1-1-535,0-1 0,1 0 0,0 0 1,0 0-1,0-1 0,1 0 0,0 0 0,0 0 0,12 6 0,13 4-32,0-3 1,64 20-1,21 7 283,-113-38-264,0 0-1,0 0 0,0 0 1,0 0-1,0 1 0,5 4 0,-8-6-43,0 0-1,0 0 0,0 0 0,0 1 1,-1-1-1,1 0 0,0 1 0,-1-1 1,1 0-1,-1 1 0,1-1 0,-1 1 1,0-1-1,0 1 0,1-1 0,-1 1 1,0-1-1,0 1 0,0-1 0,-1 1 1,1-1-1,0 1 0,0-1 0,-1 2 1,-2 4 121,0 0 0,0 0 0,0 0 0,-1-1 0,0 0 0,0 1 0,-8 8 0,-42 39 286,22-23-286,-79 90-250,85-91-754</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0.701"/>
    </inkml:context>
    <inkml:brush xml:id="br0">
      <inkml:brushProperty name="width" value="0.05" units="cm"/>
      <inkml:brushProperty name="height" value="0.05" units="cm"/>
    </inkml:brush>
  </inkml:definitions>
  <inkml:trace contextRef="#ctx0" brushRef="#br0">470 405 15507,'2'-3'800,"0"0"0,0 0 0,0 0-1,-1 0 1,1 0 0,-1-1-1,1 1 1,-1-1 0,0 1 0,0-5-1,-1 6-654,0-1 0,0 1 0,-1 0-1,1 0 1,-1 0 0,0-1 0,0 1 0,0 0-1,0 0 1,0 0 0,0 0 0,0 0-1,-1 1 1,1-1 0,-1 0 0,1 0 0,-1 1-1,-2-2 1,-4-5 74,0 1 1,-1 0-1,0 1 1,-1 0-1,1 0 0,-1 1 1,-1 0-1,1 1 0,-19-6 1,23 9-199,0-1 1,-1 1 0,1 0-1,0 1 1,-1 0 0,1 0-1,-1 0 1,1 1-1,0 0 1,-1 0 0,1 0-1,0 1 1,0 0 0,0 1-1,0-1 1,0 1-1,0 0 1,-7 5 0,1 2-25,0 1 0,1-1 0,0 2 0,1-1 0,0 2 0,1-1 0,0 1 0,1 1 0,-12 26 0,12-19 0,0 1-1,1 0 0,1 0 0,1 1 0,1-1 0,-1 25 1,4-37-2,1 0-1,0 1 1,3 14 0,-3-23 3,0 0 0,0 0 1,1 0-1,-1 0 0,1 0 0,-1-1 0,1 1 0,0 0 0,-1 0 0,1-1 0,0 1 1,0-1-1,0 1 0,1-1 0,-1 1 0,0-1 0,0 0 0,1 1 0,-1-1 0,1 0 1,-1 0-1,1 0 0,0 0 0,-1 0 0,1 0 0,0-1 0,2 2 0,0-2 1,-1 0 0,1 0 0,-1-1 0,0 1 0,1-1 0,-1 1-1,1-1 1,-1 0 0,0 0 0,0-1 0,0 1 0,0-1 0,0 1 0,0-1 0,0 0-1,0 0 1,4-4 0,5-5 6,-1-1-1,14-17 1,-22 25-3,24-29 10,-2-1-1,-1-1 1,-2-2-1,-1 0 0,-2-1 1,18-51-1,-32 73-2,-1 0 1,-1 0-1,0 0 0,-1 0 0,-1-1 0,-1 1 0,-2-31 0,1 38-2,-1 0-1,1 0 1,-1 0-1,-1 0 1,0 0-1,0 0 1,-1 1-1,0 0 0,0-1 1,-1 2-1,0-1 1,-1 0-1,1 1 1,-2 0-1,-7-8 0,10 12-4,-1 1 0,1-1 0,0 1 0,-1-1 0,1 1 0,-1 1 0,0-1 0,1 1 0,-1-1-1,0 1 1,0 1 0,0-1 0,0 1 0,0 0 0,0 0 0,0 0 0,0 1 0,0-1 0,0 1 0,0 1-1,1-1 1,-1 1 0,0-1 0,-5 4 0,-11 5-2,0 2 0,1 0 0,-33 26 0,44-31 0,-8 6-39,0 2 0,1-1-1,-26 31 1,40-42-452</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007"/>
    </inkml:context>
    <inkml:brush xml:id="br0">
      <inkml:brushProperty name="width" value="0.05" units="cm"/>
      <inkml:brushProperty name="height" value="0.05" units="cm"/>
    </inkml:brush>
  </inkml:definitions>
  <inkml:trace contextRef="#ctx0" brushRef="#br0">0 68 11450,'4'-16'4323,"1"0"-1,8-16 0,-12 29-3160,10 23 93,-8-12-1180,-1 0 0,-1 1 0,0-1 0,0 0 1,0 18-1,-1-4 1,-7 270 461,-1-22-333,8-242-484</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207"/>
    </inkml:context>
    <inkml:brush xml:id="br0">
      <inkml:brushProperty name="width" value="0.05" units="cm"/>
      <inkml:brushProperty name="height" value="0.05" units="cm"/>
    </inkml:brush>
  </inkml:definitions>
  <inkml:trace contextRef="#ctx0" brushRef="#br0">1 172 24045,'0'0'2377,"26"-7"-1417,6-3-720,11-4-104,20-4-64,9-3-48,7-3-24,-2-1 16,-7 4 8,-10 4 88,-11 10-1224,-14 0 3000</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1.443"/>
    </inkml:context>
    <inkml:brush xml:id="br0">
      <inkml:brushProperty name="width" value="0.05" units="cm"/>
      <inkml:brushProperty name="height" value="0.05" units="cm"/>
    </inkml:brush>
  </inkml:definitions>
  <inkml:trace contextRef="#ctx0" brushRef="#br0">13 132 21549,'-9'12'1328,"5"0"536,6-3-735,16 0-625,8-6-184,14-4-160,9-6-56,14-13-16,7-4-8,6-8-8,-4-1-16,-4 1-512,-5 4-456</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070"/>
    </inkml:context>
    <inkml:brush xml:id="br0">
      <inkml:brushProperty name="width" value="0.05" units="cm"/>
      <inkml:brushProperty name="height" value="0.05" units="cm"/>
    </inkml:brush>
  </inkml:definitions>
  <inkml:trace contextRef="#ctx0" brushRef="#br0">1 349 13979,'0'0'9323,"4"0"-7418,31-2-1590,-1-2 0,0-2 0,48-14-1,-23 6-240,561-103 0,-580 111-73,193-38 39,-198 35-24,-1-2 0,0-1 0,0-1 0,46-26 0,-75 36-86,-1 1 0,1-1 0,-1 0 0,0 0 0,0-1 0,0 1 0,0-1 1,5-6-1,-2-6 2058</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660"/>
    </inkml:context>
    <inkml:brush xml:id="br0">
      <inkml:brushProperty name="width" value="0.05" units="cm"/>
      <inkml:brushProperty name="height" value="0.05" units="cm"/>
    </inkml:brush>
  </inkml:definitions>
  <inkml:trace contextRef="#ctx0" brushRef="#br0">325 443 17516,'2'-35'3307,"-1"22"-2131,-1 0 0,0 0 1,0 0-1,-5-25 0,4 35-1076,0 0-1,0 0 0,0 1 0,0-1 1,-1 0-1,1 0 0,-1 0 1,1 1-1,-1-1 0,0 1 1,0 0-1,0-1 0,-1 1 1,1 0-1,0 0 0,-1 0 0,1 0 1,-1 1-1,0-1 0,0 1 1,1 0-1,-1-1 0,0 1 1,0 1-1,-4-2 0,2 1-80,0 0 0,0 0 0,0 1 0,0-1 0,1 1 0,-1 0 0,0 1 0,0-1 0,0 1 0,0 0 0,0 0 0,1 1 0,-1-1-1,1 1 1,-1 0 0,1 0 0,-1 1 0,1-1 0,-6 6 0,5-3-24,0 0 0,0 0 0,1 1 0,-1-1 0,1 1 0,1 0 0,-1 1 0,1-1 0,0 1 0,0-1 0,1 1 0,-3 11 0,-4 26-5,2 0-1,2 0 1,1 1 0,4 47 0,0-83 7,0 0 0,1 0-1,1 0 1,-1 0 0,1-1 0,1 1 0,4 12 0,-5-18 1,-1-1 0,0 1 0,1-1 0,-1 0 0,1 0 1,0 1-1,-1-1 0,1 0 0,0-1 0,0 1 0,1 0 1,-1-1-1,0 1 0,1-1 0,-1 1 0,0-1 0,1 0 1,0 0-1,-1 0 0,1-1 0,-1 1 0,1-1 0,0 1 0,0-1 1,-1 0-1,1 0 0,0 0 0,4-1 0,0 0 2,0-1 0,0 0 0,0-1-1,-1 1 1,1-1 0,-1 0 0,1-1 0,-1 0-1,0 0 1,0 0 0,-1 0 0,1-1-1,-1 0 1,0 0 0,7-11 0,2-3 11,-1 0 0,-1-1 0,16-35 1,-15 25 34,-1-1 1,-2-1 0,-1 0 0,-1 0 0,-2-1-1,-1 1 1,-2-1 0,-1-1 0,-1 1 0,-2 0-1,-7-43 1,6 66-16,0-1 0,-1 1 0,0 0 0,-1 0 0,0 0 0,0 0 0,-1 1 0,-1 0 0,-9-14 0,12 19-26,0 1 1,0 0-1,-1 0 1,1 0-1,-1 0 1,0 0-1,1 1 1,-1 0-1,0-1 1,0 1-1,-1 1 1,1-1-1,0 1 1,0 0-1,-1 0 1,1 0-1,-1 0 1,1 1-1,-1-1 0,1 1 1,-1 1-1,1-1 1,-1 0-1,-6 3 1,0 0-3,0 1 0,0 0 0,1 1 0,-1 1 0,1-1 0,0 1 0,1 1 0,-1 0 0,1 0 0,1 1 0,0 0 0,0 1 0,-9 11 0,0 4-231,0 1 1,1 0 0,-23 53 0,37-75 172,0 2-236,-1 0 1,1 0 0,0 0 0,1 1 0,-1-1-1,1 0 1,0 1 0,0 5 0,5 3 38</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2.984"/>
    </inkml:context>
    <inkml:brush xml:id="br0">
      <inkml:brushProperty name="width" value="0.05" units="cm"/>
      <inkml:brushProperty name="height" value="0.05" units="cm"/>
    </inkml:brush>
  </inkml:definitions>
  <inkml:trace contextRef="#ctx0" brushRef="#br0">34 1 19708,'6'3'307,"-1"1"1,1 0-1,-1 0 0,1 0 0,-1 1 0,0 0 1,-1 0-1,1 0 0,-1 0 0,0 1 0,-1-1 1,1 1-1,-1 0 0,0 1 0,-1-1 0,1 0 1,-1 1-1,2 12 0,0 1-263,-2 0 1,0 0-1,-1 0 0,-2 1 1,-2 22-1,-2-2 375,-1 0 0,-20 63 0,18-79-78,-1 1 1,-2-2-1,0 1 1,-28 42-1,36-63-94,7-5-193,9-3-40,-1-1 1,0 0 0,0-1 0,12-8 0,36-16 16,-44 25-66,1 0 0,-1 1 0,0 0 0,1 2 0,0 0 0,0 0 0,27 3 0,3 4-1180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022"/>
    </inkml:context>
    <inkml:brush xml:id="br0">
      <inkml:brushProperty name="width" value="0.025" units="cm"/>
      <inkml:brushProperty name="height" value="0.025" units="cm"/>
    </inkml:brush>
  </inkml:definitions>
  <inkml:trace contextRef="#ctx0" brushRef="#br0">1 0 19891,'0'0'12876,"8"53"-12876,-8-41 0,0-4-1345,0 0-1858,0-3-673</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3.669"/>
    </inkml:context>
    <inkml:brush xml:id="br0">
      <inkml:brushProperty name="width" value="0.05" units="cm"/>
      <inkml:brushProperty name="height" value="0.05" units="cm"/>
    </inkml:brush>
  </inkml:definitions>
  <inkml:trace contextRef="#ctx0" brushRef="#br0">260 20 15627,'-1'-19'7601,"1"19"-7437,0 0 1,0 0-1,-1 0 0,1 0 1,0 0-1,0-1 0,0 1 1,-1 0-1,1 0 0,0 0 0,0 0 1,-1 0-1,1 0 0,0 0 1,0 0-1,0 0 0,-1 0 1,1 1-1,0-1 0,-12 6 3672,0 4-5100,7-5 1308,0 1-1,0 0 0,1 0 1,0 0-1,0 0 0,0 1 1,1 0-1,0-1 1,-2 9-1,1-4-23,-36 93 2,5 1 1,4 2 0,6 2-1,-23 208 1,47-309-23,-2 38 1,1 53 0,3-88-2,-1-1 1,1 1-1,1 0 0,0-1 1,1 1-1,0-1 0,0 0 1,1 0-1,1 0 0,9 16 1,-11-23 2,0 1 1,0-1-1,0 0 0,1 0 1,0 0-1,0 0 1,-1-1-1,1 1 1,1-1-1,-1 0 1,0 0-1,0 0 0,1-1 1,-1 0-1,1 0 1,0 0-1,-1 0 1,1-1-1,-1 0 0,1 0 1,8-1-1,1 0-83,0-1 0,0-1 0,-1 0 0,1-1-1,23-10 1,11-10-1231</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242"/>
    </inkml:context>
    <inkml:brush xml:id="br0">
      <inkml:brushProperty name="width" value="0.05" units="cm"/>
      <inkml:brushProperty name="height" value="0.05" units="cm"/>
    </inkml:brush>
  </inkml:definitions>
  <inkml:trace contextRef="#ctx0" brushRef="#br0">137 9 11026,'4'-2'1662,"0"1"-1,1-1 0,-1 1 1,0 0-1,0 1 0,6-1 1,-8 1-1312,0 0 0,0 0 0,0 0 0,1 1 0,-1-1 0,0 1 1,0-1-1,0 1 0,0 0 0,0-1 0,2 3 0,-2-1-275,0-1 0,0 1 0,0 0 0,0 0 0,0 1 0,-1-1 0,1 0 0,-1 0 0,0 1 0,0-1 0,1 1 0,-1-1-1,-1 1 1,1 0 0,0-1 0,-1 1 0,1 0 0,-1-1 0,0 1 0,0 0 0,0 0 0,-1 2 0,-1 24 44,-1 0 0,-1-1 0,-2 0 1,-1 0-1,-13 34 0,-63 130-23,42-111-58,-9 20 6,49-100-43,0 1 0,1-1-1,-1 1 1,1-1 0,-1 1-1,1 0 1,-1-1 0,1 1-1,0 0 1,0-1 0,0 1 0,0-1-1,0 4 1,1-5 0,-1 0-1,0 1 1,0-1 0,1 1-1,-1-1 1,0 0 0,0 1 0,1-1-1,-1 0 1,0 1 0,1-1-1,-1 0 1,1 0 0,-1 1-1,0-1 1,1 0 0,-1 0 0,1 0-1,-1 1 1,1-1 0,-1 0-1,1 0 1,-1 0 0,0 0 0,1 0-1,-1 0 1,1 0 0,-1 0-1,1 0 1,6-2 6,-1 1 1,1-1-1,-1 0 1,0 0-1,7-4 0,-1 0 0,26-9-5,73-27 44,-94 37-70,-1 0-1,1 2 1,0 0 0,32-1-1,-46 4-73,0 0-1,0 0 1,0 0-1,0 0 1,0 1-1,0-1 1,-1 1-1,1 0 1,0 0-1,0 0 1,-1 0-1,1 0 1,0 1-1,2 1 1,6 9 1123</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4.635"/>
    </inkml:context>
    <inkml:brush xml:id="br0">
      <inkml:brushProperty name="width" value="0.05" units="cm"/>
      <inkml:brushProperty name="height" value="0.05" units="cm"/>
    </inkml:brush>
  </inkml:definitions>
  <inkml:trace contextRef="#ctx0" brushRef="#br0">50 1 24877,'0'0'3021,"2"3"-2781,120 249-77,-105-219-96,-2 0 0,-2 2 0,18 65 1,-28-83 2,0 1 1,-1-1-1,0 1 1,-2 0-1,0 0 1,-1 0-1,-1-1 0,-1 1 1,0 0-1,-7 18 1,1-10-76,-1-1 0,-1 0 1,-2-1-1,0 0 0,-2-1 1,0 0-1,-1-2 0,-2 0 0,0 0 1,-23 19-1,-20 9-730</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29.824"/>
    </inkml:context>
    <inkml:brush xml:id="br0">
      <inkml:brushProperty name="width" value="0.05" units="cm"/>
      <inkml:brushProperty name="height" value="0.05" units="cm"/>
    </inkml:brush>
  </inkml:definitions>
  <inkml:trace contextRef="#ctx0" brushRef="#br0">96 0 19308,'0'1'4286,"-8"8"-4057,0 1 0,1 0 0,0 1 0,0 0 0,1 0 0,1 0 0,0 1 0,0-1 0,2 1 0,-4 14 0,-3 20-321,-4 61 1,13-92 189,-2 39 12,3-50 51,6-8 608,57-78 155,10-10-655,-5 26-216,-59 58-52,1 1-1,0 0 0,0 0 0,1 1 0,18-9 0,-28 15-1,1-1-1,-1 0 0,0 1 0,1-1 0,-1 1 1,1-1-1,-1 1 0,1-1 0,0 1 0,-1 0 1,1 0-1,-1 0 0,1 0 0,0 0 0,-1 0 1,1 0-1,-1 1 0,1-1 0,-1 1 1,1-1-1,-1 1 0,1-1 0,-1 1 0,1 0 1,-1 0-1,0 0 0,1 0 0,-1 0 0,0 0 1,0 0-1,0 0 0,0 0 0,0 0 0,0 1 1,0-1-1,0 0 0,0 1 0,-1-1 0,1 1 1,0-1-1,-1 1 0,1 1 0,1 7-15,0 0 0,-1 0 0,0 1-1,-1-1 1,-1 14 0,1-17 12,-11 288 17,39-362 567,1 2-362,4 2 1,3 1-1,51-69 0,-85 128-216,2-4-1,1 0 0,0 1 0,0-1 0,1 1 0,0 0 0,0 0 1,1 1-1,12-9 0,-18 14-2,0 0 1,-1-1 0,1 1-1,0 0 1,-1 0 0,1 0 0,-1 0-1,1 0 1,0 0 0,-1 0-1,1 0 1,0 0 0,-1 0-1,1 1 1,0-1 0,-1 0 0,1 0-1,-1 1 1,1-1 0,0 0-1,-1 1 1,1-1 0,-1 0-1,1 1 1,-1-1 0,1 1 0,-1-1-1,0 1 1,1-1 0,-1 1-1,1-1 1,-1 2 0,9 21-42,-6 0 30,-1 0 0,0-1 0,-2 1 0,-4 35-1,-18 93 46,16-118-26,2-9 4,4-20 10,6-28-76,4-12-474,0-7-602</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0.413"/>
    </inkml:context>
    <inkml:brush xml:id="br0">
      <inkml:brushProperty name="width" value="0.05" units="cm"/>
      <inkml:brushProperty name="height" value="0.05" units="cm"/>
    </inkml:brush>
  </inkml:definitions>
  <inkml:trace contextRef="#ctx0" brushRef="#br0">47 218 13267,'45'-46'4366,"-5"6"-1190,33-45 0,-72 83-3061,0 1 0,0-1 0,1 0 1,-1 0-1,0 0 0,0 0 0,-1 0 0,1 0 0,0 0 0,-1 0 0,1 0 0,-1 0 0,1 0 0,-1 0 1,0 0-1,0-3 0,0 4-63,-1 0 0,1 1 1,0 0-1,0-1 0,0 1 0,-1-1 1,1 1-1,0-1 0,0 1 0,-1-1 1,1 1-1,0 0 0,-1-1 1,1 1-1,-1 0 0,1-1 0,0 1 1,-1 0-1,1-1 0,-1 1 0,1 0 1,-1 0-1,0-1 0,-1 1 17,1 0-1,-1 0 1,1 0-1,-1 0 1,1 0-1,-1 0 1,1 1-1,-1-1 1,1 0-1,-1 1 0,-2 0 1,-2 3 5,-1-1 0,1 1-1,-1 0 1,1 1 0,0-1 0,1 1-1,-1 0 1,1 1 0,-6 7 0,-4 7-63,-18 32 0,29-46-9,-42 79 10,42-76-9,0 0 1,0 1-1,1 0 1,1-1-1,0 1 1,0 0-1,-1 15 1,4-25-3,-1-1 1,0 1-1,0 0 1,0 0 0,0 0-1,0 0 1,0-1-1,0 1 1,1 0 0,-1 0-1,0 0 1,0 0-1,0 0 1,0 0 0,1 0-1,-1 0 1,0-1-1,0 1 1,0 0 0,1 0-1,-1 0 1,0 0-1,0 0 1,0 0 0,1 0-1,-1 0 1,0 0-1,0 0 1,0 0 0,1 0-1,-1 0 1,0 0-1,0 1 1,0-1 0,0 0-1,1 0 1,-1 0-1,0 0 1,0 0 0,0 0-1,0 0 1,1 0-1,-1 1 1,0-1 0,0 0-1,0 0 1,0 0-1,0 0 1,0 1 0,0-1-1,1 0 1,-1 0-1,0 0 1,0 0 0,0 1-1,0-1 1,0 0-1,0 0 1,0 0 0,0 1-1,0-1 1,0 0-1,15-18 77,-12 13-62,0 1-3,14-20 24,0 1-1,2 0 0,1 2 1,24-22-1,-42 41-38,1 0 1,-1 1-1,0-1 1,0 1-1,1-1 1,-1 1-1,1 0 1,0 0-1,-1 0 1,1 0 0,0 0-1,-1 0 1,1 1-1,0 0 1,0-1-1,-1 1 1,1 0-1,5 1 1,-6 0-5,0 0 0,0 0 1,0 0-1,0 0 1,0 1-1,0-1 1,0 0-1,0 1 1,0 0-1,-1-1 0,1 1 1,-1 0-1,1 0 1,-1 0-1,0 0 1,0 0-1,0 0 0,0 0 1,0 1-1,0-1 1,0 5-1,4 14-15,-2 0 0,0 1 1,-2-1-1,0 1 0,-5 37 0,2 11 82,19-88 270,30-65-140,-31 52-121,2 0-1,1 0 0,2 2 0,25-29 0,-44 56-69,1-2-6,1 0 0,0 1-1,1-1 1,7-4 0,-12 7 4,1 1 1,0-1-1,0 1 1,-1-1-1,1 1 1,0 0-1,0-1 1,0 1 0,-1 0-1,1 0 1,0 0-1,0 0 1,0 0-1,0 0 1,-1 0-1,1 0 1,0 0-1,0 0 1,0 0-1,0 0 1,-1 1-1,1-1 1,0 0-1,0 1 1,0-1-1,-1 0 1,1 1-1,0-1 1,-1 1-1,1-1 1,0 1 0,-1-1-1,1 1 1,-1 0-1,1-1 1,-1 1-1,1 0 1,-1-1-1,1 3 1,3 7-16,-1 0 0,0 0 0,-1 1 0,-1-1 0,1 1 0,-2 0 0,1-1 0,-3 18 0,2-7 8,-9 171 47,15-208 3,18-70-200,-8 31 1043</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175"/>
    </inkml:context>
    <inkml:brush xml:id="br0">
      <inkml:brushProperty name="width" value="0.05" units="cm"/>
      <inkml:brushProperty name="height" value="0.05" units="cm"/>
    </inkml:brush>
  </inkml:definitions>
  <inkml:trace contextRef="#ctx0" brushRef="#br0">145 1 23765,'-5'6'283,"0"1"0,1 0-1,0 0 1,0 1 0,1-1-1,0 1 1,0 0 0,-2 12 0,2-6-218,-27 96 110,-20 152-1,42-196-171,3 0 0,2 1-1,12 114 1,-7-166 0,-1-2 5,1 0-1,0 0 1,6 18-1,-4-24 100,-1-10-14,1-14 82,-1-20-21,-1 1 0,-1-1 0,-7-57 0,-25-107-83,22 156-111,6 56-115,1 5 126,2 0-1,0 0 1,1 0-1,3 17 1,-3-26 28,1 0 0,-1 0 0,1 0 0,1 0 1,-1-1-1,1 1 0,0-1 0,0 1 0,1-1 0,0 0 1,8 10-1,-8-14-7,-1 1 0,0-1 0,1 0 0,0 0 0,-1 0 1,1-1-1,0 1 0,0-1 0,0 0 0,0 0 0,0 0 0,0-1 0,0 1 1,0-1-1,0 0 0,1 0 0,-1-1 0,7-1 0,7-1-253,0-2-1,31-10 0,-49 14 255,35-12-855,-1-2 0,0-1-1,-1-2 1,60-44 0,-91 61 850,0-1 1,0 0-1,0 0 1,0 0-1,-1 0 1,1 0-1,-1 0 1,3-4-1,-4 5 29,0 1-1,1 0 0,-1-1 0,0 1 0,0 0 0,0 0 1,0-1-1,0 1 0,0 0 0,0-1 0,0 1 0,0 0 1,0 0-1,0-1 0,0 1 0,0 0 0,0-1 0,0 1 1,0 0-1,0 0 0,-1-1 0,1 1 0,0 0 0,0-1 1,0 1-1,0 0 0,0 0 0,-1-1 0,-13 0 775,9 3-646,1-1 0,-1 1 0,1 0 0,-1 0 0,1 0 0,0 1 0,0-1 0,0 1 0,0 0 0,1 0 0,-1 1 0,1-1 0,0 1 0,-6 7 0,-2 7-30,0 0 1,-9 21-1,14-29-67,-5 14 167,0-1 0,1 2 1,-8 31-1,17-55-186,1 0 0,0 1 0,-1-1 0,1 0 0,0 0 0,0 0 0,0 0 0,0 1 1,0-1-1,0 0 0,0 0 0,0 0 0,0 0 0,1 1 0,-1-1 0,0 0 0,1 0 0,0 2 0,0-3-17,-1 1 0,1-1 0,0 0 0,-1 0 0,1 1 0,-1-1-1,1 0 1,0 0 0,-1 0 0,1 0 0,0 1 0,-1-1 0,1 0 0,0 0 0,-1 0 0,1-1 0,-1 1 0,1 0-1,0 0 1,-1 0 0,1 0 0,0-1 0,-1 1 0,1-1 0,7-3 43,0 0-1,0-1 1,12-9 0,-15 10-32,38-30 106,61-42 6,-93 69-133,0 1 1,0 0 0,1 1 0,-1 0-1,1 1 1,0 0 0,24-4 0,-33 8-6,-1 0 1,0 0 0,1-1 0,-1 2 0,1-1-1,-1 0 1,0 0 0,1 1 0,-1 0-1,0-1 1,1 1 0,-1 0 0,0 0-1,0 0 1,0 0 0,0 0 0,0 1 0,2 1-1,-1 0-1,-1-1 0,1 1 0,-1 1 0,0-1 1,0 0-1,0 0 0,0 1 0,0-1 0,-1 1 0,2 4 0,1 9-5,-1-1 0,-1 1 1,0-1-1,-1 19 0,0-26 11,-2 28-19,0-28 66,0 0 0,1 0 0,1-1 0,-1 1 0,1 0 0,1 0 0,3 13-1,-5-22-36,0 0 0,0 1 0,0-1 0,1 1-1,-1-1 1,0 0 0,0 1 0,0-1-1,1 0 1,-1 1 0,0-1 0,0 0 0,1 0-1,-1 1 1,0-1 0,0 0 0,1 0-1,-1 1 1,0-1 0,1 0 0,-1 0 0,1 0-1,-1 0 1,0 1 0,1-1 0,-1 0-1,0 0 1,1 0 0,-1 0 0,1 0 0,-1 0-1,0 0 1,1 0 0,0 0 0,13-10 274,12-23 8,-25 32-286,31-49 120,46-61-23,-68 99-109,-1 1 1,2 0-1,-1 1 0,2 0 1,-1 1-1,23-14 1,-32 21-3,0 1 0,0 0 1,0 0-1,0 1 0,0-1 0,0 0 1,0 1-1,0-1 0,0 1 1,0-1-1,0 1 0,0 0 1,1 0-1,-1 0 0,0 0 0,0 1 1,0-1-1,4 1 0,-4 0-3,-1 0 0,1 1 0,0-1 0,-1 0-1,1 1 1,-1-1 0,1 1 0,-1-1 0,0 1-1,1 0 1,-1 0 0,0-1 0,0 1 0,0 0-1,-1 0 1,1 0 0,0 0 0,-1 0 0,1 0-1,-1 3 1,3 7-9,-2 1 1,0-1-1,-1 1 0,0 0 0,0 0 0,-4 16 0,0-8-19,-1 1-1,-14 38 1,17-55-123,-1 0 1,1 0-1,-1 0 1,-5 7-1,-12 8-1477</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1.877"/>
    </inkml:context>
    <inkml:brush xml:id="br0">
      <inkml:brushProperty name="width" value="0.05" units="cm"/>
      <inkml:brushProperty name="height" value="0.05" units="cm"/>
    </inkml:brush>
  </inkml:definitions>
  <inkml:trace contextRef="#ctx0" brushRef="#br0">253 82 16155,'6'-14'1900,"-4"11"-1407,0 0-1,0 0 0,0-1 0,-1 1 1,0-1-1,1 1 0,-1-1 0,-1 1 1,1-1-1,0 0 0,-1 0 0,0 1 0,0-9 1,0 12-437,-1-1 0,1 1 0,0-1 1,0 0-1,-1 1 0,1-1 1,0 1-1,-1-1 0,1 1 0,0-1 1,-1 1-1,1-1 0,-1 1 0,1-1 1,-1 1-1,1 0 0,-1-1 0,0 1 1,1 0-1,-1-1 0,1 1 0,-1 0 1,0 0-1,1 0 0,-1-1 0,0 1 1,1 0-1,-1 0 0,1 0 1,-1 0-1,0 0 0,1 0 0,-1 0 1,0 1-1,1-1 0,-1 0 0,0 0 1,0 1-1,-2 0 42,0 0 1,0 0-1,0 1 0,1-1 0,-1 1 1,0 0-1,-3 3 0,-5 6-61,2 0-1,-1 1 0,2-1 1,-1 2-1,2-1 1,0 1-1,0 0 0,1 1 1,-5 18-1,-2 9-47,-14 83 0,16-35 2,3 0 0,5 1 0,14 162 0,-10-232 28,2-1 1,0 1 0,2-1 0,0 0 0,14 34-1,-18-50 107,-3-34 227,2 23-300,0-1 1,-1 1 0,0 0 0,-4-12-1,-49-130 324,32 96-283,-20-76 1,41 125-113,8 8-47,2 2 46,-1 0 0,1 1-1,7 7 1,-10-8-18,-1 0 0,0-1 1,1 0-1,0 0 0,0 0 0,0-1 0,0 0 0,1 0 1,-1 0-1,1-1 0,0 0 0,0-1 0,0 1 0,7 0 1,-4-3-200,0 0 1,19-4 0,28-11 1323</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188"/>
    </inkml:context>
    <inkml:brush xml:id="br0">
      <inkml:brushProperty name="width" value="0.05" units="cm"/>
      <inkml:brushProperty name="height" value="0.05" units="cm"/>
    </inkml:brush>
  </inkml:definitions>
  <inkml:trace contextRef="#ctx0" brushRef="#br0">292 145 22093,'-15'4'417,"1"1"1,0 0 0,0 1 0,0 1-1,0 0 1,1 1 0,1 0 0,-1 1-1,1 0 1,-19 20 0,14-11-398,1 1 0,1 0 0,1 1 0,0 1 0,-18 39 0,29-55-23,1 0-1,0 0 0,-1 0 0,2 0 0,-1 0 1,1 1-1,-1-1 0,1 0 0,1 1 1,-1-1-1,1 11 0,0-16 4,0 1 1,1-1-1,-1 0 0,0 1 0,0-1 1,1 0-1,-1 1 0,0-1 1,1 0-1,-1 0 0,0 1 0,1-1 1,-1 0-1,0 0 0,1 0 1,-1 1-1,0-1 0,1 0 0,-1 0 1,1 0-1,-1 0 0,0 0 0,1 0 1,-1 0-1,1 0 0,-1 0 1,0 0-1,1 0 0,-1 0 0,1 0 1,-1 0-1,1 0 0,-1 0 1,0 0-1,1 0 0,-1-1 0,0 1 1,1 0-1,-1 0 0,0-1 1,1 1-1,-1 0 0,1-1 0,19-15 27,9-18 34,-1-2 1,45-76-1,-63 97-52,14-25 36,-2-1 0,-1-1 0,-2-1 0,15-51 0,-39 144-99,-16 64 12,3-23 70,-8 120 0,26-210-25,-1 1 0,1 0 0,0-1 0,0 1-1,0 0 1,0-1 0,0 1 0,1 0-1,-1-1 1,0 1 0,1-1 0,-1 1 0,1-1-1,0 1 1,-1-1 0,2 3 0,-2-4 0,1 0-1,-1 0 1,1 0 0,-1 0 0,0 0 0,1 0-1,-1 0 1,0 0 0,1 0 0,-1 0 0,0 0 0,1 0-1,-1 0 1,0 0 0,1 0 0,-1 0 0,0 0 0,1-1-1,-1 1 1,0 0 0,1 0 0,-1 0 0,0 0-1,1-1 1,-1 1 0,1-1 0,14-16 62,50-89-591,-26 32-816</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2.565"/>
    </inkml:context>
    <inkml:brush xml:id="br0">
      <inkml:brushProperty name="width" value="0.05" units="cm"/>
      <inkml:brushProperty name="height" value="0.05" units="cm"/>
    </inkml:brush>
  </inkml:definitions>
  <inkml:trace contextRef="#ctx0" brushRef="#br0">185 0 21141,'-76'241'3889,"38"-116"-3460,38-123-424,-52 183 435,45-155-403,2 0 1,2 1-1,0-1 0,2 38 1,2-61-31,4 32 19,-5-37-19,1-1-1,-1 1 1,1-1 0,-1 0 0,1 1 0,0-1-1,-1 0 1,1 0 0,0 0 0,0 1 0,0-1-1,0 0 1,0 0 0,0 0 0,0 0 0,0-1-1,1 1 1,-1 0 0,0 0 0,1-1 0,-1 1-1,0-1 1,2 1 0,-1 0 7,0-1-1,0 0 1,0 0 0,0 0 0,0 0 0,0 0-1,0-1 1,0 1 0,0 0 0,0-1-1,0 1 1,0-1 0,0 0 0,-1 0 0,1 0-1,0 0 1,-1 0 0,1 0 0,1-2-1,28-30 207,-23 24-158,23-30 96,-1-2 0,-2-2-1,-2 0 1,29-69 0,-30 52-106,-2-2 0,27-129 1,-44 162-42,-3 10-7,1 0-1,0 1 0,1-1 0,1 1 0,10-19 1,-16 36-7,0 1 0,1-1 0,-1 1 0,0-1 0,0 1 0,0-1 0,1 1 1,-1 0-1,0-1 0,1 1 0,-1-1 0,0 1 0,1 0 0,-1-1 0,0 1 0,1 0 1,-1-1-1,0 1 0,1 0 0,-1 0 0,1 0 0,-1-1 0,1 1 0,0 0 0,3 9-50,-3 19 4,-9 30 38,-4 0 0,-22 68 0,3-8 13,-12 91-352,40-192 63,-1 4-2414</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191"/>
    </inkml:context>
    <inkml:brush xml:id="br0">
      <inkml:brushProperty name="width" value="0.05" units="cm"/>
      <inkml:brushProperty name="height" value="0.05" units="cm"/>
    </inkml:brush>
  </inkml:definitions>
  <inkml:trace contextRef="#ctx0" brushRef="#br0">56 264 13243,'2'2'568,"0"-1"1,1 1-1,0-1 0,-1 0 1,1 0-1,0 0 1,0 0-1,-1-1 0,1 1 1,0-1-1,0 1 1,0-1-1,0 0 0,0 0 1,0 0-1,3-1 1,-1-1-191,0 1 1,0-1 0,-1 1-1,1-1 1,-1-1 0,1 1-1,-1-1 1,8-5 0,-3 0-162,-1 0 1,0 0-1,0-1 1,-1 0-1,0-1 1,-1 1-1,9-17 1,-10 15-117,0 0 1,-1-1-1,0 1 0,-1-1 1,2-15-1,-4 24-85,-1 0 0,1 0 0,-1 0 0,0 0 0,0 0-1,0 0 1,0 0 0,-1 0 0,1 0 0,-1 1 0,0-1 0,0 0 0,0 0 0,0 0 0,0 1 0,0-1 0,-1 1-1,0-1 1,1 1 0,-1 0 0,0-1 0,0 1 0,0 0 0,0 0 0,-1 0 0,1 0 0,-3-1 0,3 2-10,0 0 0,0 0 1,0 1-1,0-1 1,0 1-1,0-1 0,1 1 1,-1 0-1,0-1 1,0 1-1,0 0 0,0 0 1,0 1-1,0-1 0,0 0 1,0 1-1,0-1 1,-4 2-1,2 0-2,1 0 1,-1 1-1,0-1 0,1 1 0,-1-1 1,1 1-1,0 0 0,-4 5 0,-3 5-3,0 0-1,2 1 1,-13 26-1,-1 6-10,-22 69 1,37-94 4,2 0 1,0 1-1,1-1 0,1 1 1,0 40-1,3-61 5,0 1 0,0-1 0,0 1-1,1-1 1,-1 1 0,0 0 0,1-1 0,-1 1-1,1-1 1,-1 1 0,1-1 0,0 0 0,0 1-1,1 1 1,-2-2 1,1-1-1,0 0 1,-1 1-1,1-1 1,0 1-1,-1-1 1,1 0-1,0 1 1,-1-1-1,1 0 1,0 0-1,0 0 1,-1 1-1,1-1 1,0 0-1,0 0 1,-1 0-1,1 0 1,0 0-1,0 0 1,0-1-1,3 0 4,1-1 0,-1 1 0,0-1 0,-1 0-1,1-1 1,0 1 0,0 0 0,3-4 0,37-34 46,49-55 1,23-22-27,-110 112-24,9-8-6,0 0-1,0 0 1,2 2 0,31-18-1,-47 28 3,1 0-1,0 0 1,-1 1-1,1-1 0,-1 0 1,1 1-1,0-1 1,0 1-1,-1 0 1,1-1-1,0 1 1,0 0-1,0 0 0,-1 0 1,1 0-1,0 0 1,0 1-1,-1-1 1,1 1-1,0-1 0,0 1 1,-1-1-1,3 2 1,-2 0-5,-1 0 1,1 0 0,-1 0-1,0 0 1,1 1 0,-1-1-1,0 0 1,-1 0-1,1 1 1,0-1 0,-1 1-1,1-1 1,-1 0 0,0 1-1,0-1 1,0 1 0,0 2-1,-1 28-18,-2 0 1,-2 0-1,-12 47 0,3-15 94,13-50 12,1-15-75,0 0-1,0 0 0,0 0 1,0 1-1,0-1 1,0 0-1,0 0 0,0 0 1,0 0-1,0 0 0,0 0 1,0 0-1,0 1 0,0-1 1,0 0-1,0 0 1,1 0-1,-1 0 0,0 0 1,0 0-1,0 0 0,0 0 1,0 0-1,0 1 1,0-1-1,0 0 0,0 0 1,1 0-1,-1 0 0,0 0 1,0 0-1,0 0 0,0 0 1,0 0-1,0 0 1,0 0-1,1 0 0,-1 0 1,0 0-1,0 0 0,0 0 1,0 0-1,0 0 1,0 0-1,1 0 0,-1 0 1,0 0-1,0 0 0,0 0 1,3-2 29,-1-1 1,0 1-1,0 0 1,0-1 0,0 1-1,0-1 1,2-3-1,43-76 190,8-11-155,-47 80-66,2 0 0,-1 1 0,2 1 0,22-21-1,-30 29-5,1 0-1,0 1 1,0-1-1,0 1 1,0 0-1,0 0 1,7-2-1,-10 4 2,0 0 0,0-1-1,1 1 1,-1 0 0,0 0 0,0 0-1,0 0 1,0 0 0,0 0 0,0 0-1,1 1 1,-1-1 0,0 0 0,0 1-1,0-1 1,0 0 0,0 1 0,0-1 0,0 1-1,0 0 1,0-1 0,-1 1 0,1 0-1,0 0 1,0-1 0,0 1 0,-1 0-1,1 0 1,0 0 0,-1 0 0,1 0-1,-1 0 1,1 0 0,-1 0 0,0 0-1,1 0 1,-1 0 0,0 2 0,3 8-13,-1 0 0,-1 1 0,0-1 0,-1 1 0,0-1 0,-1 1-1,-2 14 1,-21 83-24,21-96 31,-3 11-141,1 0-440,-2 0 0,-10 25 0,64-132-1943,-4 16 3450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350"/>
    </inkml:context>
    <inkml:brush xml:id="br0">
      <inkml:brushProperty name="width" value="0.025" units="cm"/>
      <inkml:brushProperty name="height" value="0.025" units="cm"/>
    </inkml:brush>
  </inkml:definitions>
  <inkml:trace contextRef="#ctx0" brushRef="#br0">29 0 16464,'0'0'15385,"-2"11"-14611,-5 28-631,-1 7-142,-3 66-1,11-112-19,0 1-1,1 0 1,-1-1-1,0 1 1,1-1-1,-1 1 1,0-1 0,1 1-1,-1-1 1,1 0-1,-1 1 1,1-1 0,-1 0-1,1 1 1,-1-1-1,1 0 1,-1 1-1,1-1 1,-1 0 0,1 0-1,0 0 1,-1 1-1,1-1 1,-1 0 0,1 0-1,0 0 1,-1 0-1,1 0 1,0 0-1,-1 0 1,1 0 0,-1-1-1,1 1 1,-1 0-1,1 0 1,0 0-1,-1-1 1,1 1 0,0-1-1,27-9-2118,-17 1-709,-1 0-1,0-1 1,0 0-1,15-21 1,-5 4-4408</inkml:trace>
  <inkml:trace contextRef="#ctx0" brushRef="#br0" timeOffset="1">185 35 9929,'0'0'13288,"-5"10"-10667,-44 82-469,29-60-1356,1 2 0,2 0 0,2 1 1,1 1-1,-11 47 0,23-31-1565,2-52 563,0 0 1,0 0-1,0 1 0,1-1 0,-1 0 0,0 0 1,0 1-1,0-1 0,0 0 0,1 0 0,-1 0 1,0 0-1,0 1 0,0-1 0,1 0 0,-1 0 1,0 0-1,0 0 0,1 0 0,-1 0 0,0 1 0,0-1 1,1 0-1,-1 0 0,0 0 0,0 0 0,1 0 1,-1 0-1,0 0 0,0 0 0,1 0 0,-1 0 1,0 0-1,0 0 0,1 0 0,-1-1 0,0 1 1,0 0-1,1 0 0,-1 0 0,0 0 0,0 0 1,0 0-1,1-1 0,-1 1 0,0 0 0,6-5-6536,3-10-8489</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3.550"/>
    </inkml:context>
    <inkml:brush xml:id="br0">
      <inkml:brushProperty name="width" value="0.05" units="cm"/>
      <inkml:brushProperty name="height" value="0.05" units="cm"/>
    </inkml:brush>
  </inkml:definitions>
  <inkml:trace contextRef="#ctx0" brushRef="#br0">338 367 21661,'-115'107'4013,"83"-72"-3797,1 1 0,2 2-1,2 1 1,1 1 0,-31 66-1,53-96-178,-10 22 72,13-30-104,1 0 0,-1 0 0,1-1 0,0 1 1,0 0-1,0 0 0,0 0 0,0 0 0,0 0 0,0-1 0,0 1 0,1 0 0,-1 0 0,1 0 0,0 2 0,0-4-4,-1 1 0,0 0 0,1-1 1,-1 1-1,1 0 0,0-1 0,-1 1 0,1-1 0,-1 1 0,1-1 0,0 1 0,-1-1 1,1 1-1,0-1 0,0 0 0,-1 1 0,1-1 0,0 0 0,0 0 0,0 1 0,-1-1 1,1 0-1,0 0 0,0 0 0,0 0 0,-1 0 0,1 0 0,0-1 0,0 1 0,0 0 1,0 0-1,-1 0 0,2-1 0,28-15 28,-30 16-28,17-12 18,-1 0 0,0-2-1,25-27 1,36-53 29,-64 77-39,29-38 19,-2-3 0,-3 0-1,-2-3 1,51-124 0,-77 160-4,9-45 0,-16 59 22,-1 1-1,0-1 1,-1 0 0,0 1 0,0-1-1,-4-19 1,3 27-12,1 0 0,-1 0 0,0 1 1,0-1-1,0 0 0,0 1 0,-1-1 0,1 1 0,-1-1 1,-2-3-1,3 6-23,1-1 0,-1 1 1,1-1-1,-1 1 0,1 0 1,-1-1-1,0 1 0,1 0 1,-1 0-1,1-1 1,-1 1-1,1 0 0,-1 0 1,0 0-1,1 0 0,-1 0 1,0 0-1,1 0 0,-1 0 1,1 0-1,-1 0 0,-1 0 1,1 1 3,-1 0 0,1 0 0,-1-1 0,1 1 0,0 0 1,-1 0-1,1 1 0,0-1 0,-1 0 0,1 0 0,0 1 0,-1 1 0,-14 22 11,2 1 0,1 1 0,1 0 0,-14 46-1,13-36-24,-14 39-3,4 1 1,-14 80 0,34-146 1,2 0 1,0 0-1,0 1 1,1-1-1,0 0 1,1 1-1,4 20 1,-4-30-1,0 1 0,0 0 0,0-1 0,0 1 0,1-1 0,-1 1 1,1-1-1,0 0 0,-1 0 0,1 1 0,0-1 0,0 0 0,0-1 0,4 4 0,-2-3 0,-1-1-1,0 0 1,0 0-1,0 0 1,1 0-1,-1 0 1,1-1-1,-1 1 0,0-1 1,1 0-1,-1 0 1,1 0-1,-1-1 1,7 0-1,5-3-71,-1-1 0,25-10 0,45-23 148</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252"/>
    </inkml:context>
    <inkml:brush xml:id="br0">
      <inkml:brushProperty name="width" value="0.05" units="cm"/>
      <inkml:brushProperty name="height" value="0.05" units="cm"/>
    </inkml:brush>
  </inkml:definitions>
  <inkml:trace contextRef="#ctx0" brushRef="#br0">191 0 22445,'-1'6'1409,"-1"9"-974,-1 0 0,-1 1 0,0-1 0,-1-1 0,-11 24 0,-3 11-168,-18 45-134,-23 72 218,49-132-158,2 0-1,-9 67 1,18-93-135,-1-1 0,1 1 1,1 14-1,-1-21-50,0 0 1,0-1-1,1 1 0,-1 0 1,0-1-1,0 1 0,0 0 1,1-1-1,-1 1 0,0 0 1,1-1-1,-1 1 0,0 0 1,1-1-1,-1 1 0,1-1 1,-1 1-1,1-1 0,-1 1 1,1-1-1,-1 1 0,1-1 1,0 0-1,-1 1 0,1-1 1,0 0-1,-1 0 0,1 1 1,0-1-1,-1 0 0,2 0 1,0 0 9,0 0 1,0-1 0,0 1 0,0 0-1,0-1 1,-1 0 0,1 1 0,0-1 0,0 0-1,-1 0 1,1 0 0,1-2 0,23-19 135,-1-2 1,-1 0-1,-1-2 0,23-33 1,-12 16-48,-5 7-24,1-3-47,1 2 0,2 2 1,38-33-1,-67 64-39,1 0 0,1 1 0,-1-1 1,0 1-1,1 0 0,10-4 0,-14 7 1,-1-1 1,0 1-1,0 0 0,0 0 1,1 0-1,-1 0 0,0 0 0,0 0 1,1 0-1,-1 0 0,0 0 0,0 0 1,0 1-1,1-1 0,-1 0 0,0 1 1,0-1-1,0 1 0,0 0 0,0-1 1,0 1-1,0 0 0,0-1 0,0 1 1,0 0-1,0 0 0,0 0 0,-1 0 1,1 0-1,0 0 0,-1 0 0,1 0 1,0 0-1,-1 0 0,1 1 0,-1 0 1,3 8-7,0 0 1,-1 0 0,0 0-1,-1 0 1,0 0 0,0 1 0,-1-1-1,-2 14 1,-16 87 11,13-87 2,-7 30 5,5-24 27,-4 35-1,11-65-34,0 0 0,0 0 0,0 0 0,0 0 0,0-1-1,0 1 1,1 0 0,-1 0 0,0 0 0,0 0 0,0 0-1,0 0 1,0 0 0,1-1 0,-1 1 0,0 0 0,0 0 0,0 0-1,0 0 1,1 0 0,-1 0 0,0 0 0,0 0 0,0 0-1,1 0 1,-1 0 0,0 0 0,0 0 0,0 0 0,1 0-1,-1 0 1,0 0 0,0 0 0,0 0 0,0 0 0,1 1 0,-1-1-1,0 0 1,0 0 0,0 0 0,0 0 0,1 0 0,-1 0-1,0 0 1,0 1 0,0-1 0,0 0 0,0 0 0,0 0-1,0 0 1,0 1 0,1-1 0,-1 0 0,0 0 0,0 0 0,0 0-1,0 1 1,0-1 0,0 0 0,0 0 0,0 0 0,0 1-1,0-1 1,0 0 0,0 0 0,0 0 0,0 1 0,14-15 99,48-65 156,31-37-156,-72 94-97,0 0-1,45-35 1,-64 56-6,3-3-2,0 0-1,0 0 0,0 0 0,0 1 0,1 0 0,0 0 0,-1 0 0,1 1 1,0 0-1,0 0 0,1 0 0,-1 1 0,8-1 0,-13 2 1,1 0 0,-1 0 0,1 1 0,-1-1 0,1 0 0,-1 1 0,1-1 0,-1 1 0,0-1 0,1 1 0,-1 0 0,0 0 0,1 0 0,-1-1 0,0 1 0,0 0 0,0 1 0,0-1 0,0 0 0,1 1 0,0 1-1,0 1-1,0-1 0,-1 0 1,0 1-1,1-1 1,-1 0-1,0 1 0,0 4 1,1 8-6,-2 0 0,1 0 0,-3 16 0,1-24 7,1 15 11,-2 0-1,-1 0 0,-1 0 0,-1 0 0,-15 43 0,19-65-5,1 0 1,0 0-1,-1 0 0,1 0 0,-1 0 0,1 0 1,-1 0-1,0 0 0,1 0 0,-1-1 0,0 1 1,1 0-1,-1-1 0,0 1 0,0 0 0,0-1 1,-1 2-1,1-2-13,0-1 0,0 1 1,0 0-1,1 0 0,-1-1 0,0 1 1,0-1-1,1 1 0,-1 0 0,0-1 1,1 1-1,-1-1 0,0 0 0,1 1 0,-1-1 1,1 0-1,-1 1 0,1-1 0,-1 0 1,1 1-1,0-1 0,-1 0 0,1 0 1,0 1-1,-1-2 0,-10-26-1100</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408"/>
    </inkml:context>
    <inkml:brush xml:id="br0">
      <inkml:brushProperty name="width" value="0.05" units="cm"/>
      <inkml:brushProperty name="height" value="0.05" units="cm"/>
    </inkml:brush>
  </inkml:definitions>
  <inkml:trace contextRef="#ctx0" brushRef="#br0">31 0 25317,'-9'0'1249,"-2"4"567,1-1-792</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4.839"/>
    </inkml:context>
    <inkml:brush xml:id="br0">
      <inkml:brushProperty name="width" value="0.05" units="cm"/>
      <inkml:brushProperty name="height" value="0.05" units="cm"/>
    </inkml:brush>
  </inkml:definitions>
  <inkml:trace contextRef="#ctx0" brushRef="#br0">106 39 15891,'9'-5'1177,"2"-1"73,0 0 1,0 1-1,1 0 0,14-3 0,-25 7-1139,1 0-1,-1 1 1,1-1-1,-1 1 0,1 0 1,0 0-1,-1 0 1,1-1-1,-1 1 0,1 1 1,0-1-1,-1 0 1,1 0-1,-1 0 1,1 1-1,-1-1 0,1 1 1,-1 0-1,1-1 1,-1 1-1,1 0 0,-1 0 1,0 0-1,0 0 1,1 0-1,-1 0 0,0 0 1,0 0-1,0 0 1,0 0-1,0 1 1,0-1-1,0 0 0,-1 1 1,1-1-1,0 1 1,-1-1-1,1 1 0,-1-1 1,0 1-1,1 2 1,0 10 18,0 0 1,-1-1 0,0 1 0,-1 0 0,-1-1 0,0 1 0,-5 13 0,-33 96 48,-32 37-71,7-14-58,53-114-37,1 0-1,-11 53 1,20-78-10,1 1 1,0-1-1,1 1 1,0-1-1,0 1 1,0-1-1,3 12 0,-3-16 0,1 0-1,0-1 1,0 1-1,0-1 1,0 1-1,1-1 1,-1 1-1,1-1 1,-1 0-1,1 0 1,0 1-1,0-1 1,0-1-1,0 1 1,0 0-1,1 0 0,-1-1 1,0 1-1,1-1 1,-1 0-1,1 0 1,3 2-1,5 0 4,0-1-1,0 0 0,0-1 0,1 0 1,-1 0-1,0-1 0,11-2 0,81-14 8,-90 14-23,57-13-560,-4-4-817</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179"/>
    </inkml:context>
    <inkml:brush xml:id="br0">
      <inkml:brushProperty name="width" value="0.05" units="cm"/>
      <inkml:brushProperty name="height" value="0.05" units="cm"/>
    </inkml:brush>
  </inkml:definitions>
  <inkml:trace contextRef="#ctx0" brushRef="#br0">57 0 23301,'21'18'1032,"-9"10"248,-3 17-271,-11 20-401,-10 10-168,-6 9-208,-3-5-32,0-10-136,6-10-32,6-27-128,9-31-288,2-11-1272</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319"/>
    </inkml:context>
    <inkml:brush xml:id="br0">
      <inkml:brushProperty name="width" value="0.05" units="cm"/>
      <inkml:brushProperty name="height" value="0.05" units="cm"/>
    </inkml:brush>
  </inkml:definitions>
  <inkml:trace contextRef="#ctx0" brushRef="#br0">98 1 21165,'-12'26'1200,"-9"4"416,-2 5-928,4-2-280,3-7-352,9-7 16,11-19-952</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678"/>
    </inkml:context>
    <inkml:brush xml:id="br0">
      <inkml:brushProperty name="width" value="0.05" units="cm"/>
      <inkml:brushProperty name="height" value="0.05" units="cm"/>
    </inkml:brush>
  </inkml:definitions>
  <inkml:trace contextRef="#ctx0" brushRef="#br0">300 0 22109,'-36'38'665,"7"-6"207,-3-1 1,0-1 0,-42 29-1,53-49-499,21-10-365,0 0 0,0 0 1,0 0-1,0 0 0,0 0 1,0 0-1,-1-1 0,1 1 1,0 0-1,0 0 0,0 0 1,0 0-1,0-1 0,0 1 1,0 0-1,0 0 0,0 0 0,0-1 1,0 1-1,0 0 0,0 0 1,0 0-1,0 0 0,0-1 1,0 1-1,0 0 0,0 0 1,0 0-1,0-1 0,0 1 1,0 0-1,0 0 0,0 0 1,1 0-1,-1 0 0,0-1 1,0 1-1,0 0 0,0 0 1,0 0-1,0 0 0,1 0 0,-1 0 1,0-1-1,0 1 0,0 0 1,0 0-1,1 0 0,-1 0 1,5-6 65,0 0 0,0 1 1,1 0-1,6-5 1,-1 2-63,-1 1 1,1 1-1,1 0 1,-1 1-1,1 0 1,0 0 0,0 1-1,0 1 1,1 0-1,23-2 1,-30 5-42,0 0 1,0 0-1,0 1 1,0-1-1,0 1 0,0 1 1,0-1-1,0 1 1,0 0-1,-1 0 1,1 1-1,-1 0 1,1 0-1,-1 0 0,0 0 1,-1 1-1,1 0 1,0 0-1,-1 0 1,0 1-1,0-1 1,0 1-1,-1 0 0,1 0 1,2 6-1,-3-5 47,0 0-1,0 0 0,-1 0 1,0 1-1,0-1 0,0 0 1,-1 1-1,0-1 0,0 1 1,-1-1-1,0 1 0,0 0 1,0-1-1,-1 1 0,0-1 1,0 1-1,-1-1 0,1 1 1,-2-1-1,1 0 0,-1 0 1,1 0-1,-2 0 0,1-1 1,-1 1-1,0-1 1,0 0-1,0 0 0,-1 0 1,1 0-1,-1-1 0,0 0 1,-1 0-1,-9 5 0,-7 2 169,-2-1 0,0-1 0,0-1-1,0-2 1,-1 0 0,0-2 0,0 0 0,0-2 0,-1-1-1,1 0 1,-28-5 0,37 1-1658</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5.972"/>
    </inkml:context>
    <inkml:brush xml:id="br0">
      <inkml:brushProperty name="width" value="0.05" units="cm"/>
      <inkml:brushProperty name="height" value="0.05" units="cm"/>
    </inkml:brush>
  </inkml:definitions>
  <inkml:trace contextRef="#ctx0" brushRef="#br0">192 0 22869,'-5'5'461,"-1"-1"0,1 1 0,1 0 0,-1 0 0,1 1 0,0-1 0,-7 13 0,-18 44 98,27-55-505,-23 55 109,4 1 1,2 0-1,3 2 1,3 0-1,3 1 1,2 0 0,3 130-1,6-179-152,0 0-1,2 0 1,-1 0 0,2 0-1,10 29 1,-7-35 28,-2-10-136,-4-1 54,-1-1-1,1 0 1,-1 0-1,0 0 0,1 0 1,-1 0-1,0 0 1,1 0-1,-1 0 0,0 0 1,0 0-1,0 0 1,0 0-1,0 0 0,0 0 1,0-1-1,-5-27-931,-5-12 1253</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129"/>
    </inkml:context>
    <inkml:brush xml:id="br0">
      <inkml:brushProperty name="width" value="0.05" units="cm"/>
      <inkml:brushProperty name="height" value="0.05" units="cm"/>
    </inkml:brush>
  </inkml:definitions>
  <inkml:trace contextRef="#ctx0" brushRef="#br0">0 42 22133,'0'0'4633,"2"0"-3721,33 2-344,-3 0-144,3-4-48,19-3-200,2-2-64,12-4 80,6 2-136,-16-3 488</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6.859"/>
    </inkml:context>
    <inkml:brush xml:id="br0">
      <inkml:brushProperty name="width" value="0.05" units="cm"/>
      <inkml:brushProperty name="height" value="0.05" units="cm"/>
    </inkml:brush>
  </inkml:definitions>
  <inkml:trace contextRef="#ctx0" brushRef="#br0">385 1 22077,'-7'4'3495,"-2"4"-3051,-1 0 0,1 0 0,0 1 0,1 1 0,-10 12 1,-38 62-70,44-65-297,-30 49-35,2 3 1,-59 149-1,84-179-41,2 1 0,2 0 0,2 1 0,2 0 0,1 1 0,3 0 0,2 49-1,2-76-3,0 1 0,2-1 0,0 0 0,1 0 0,0 0 0,11 25 0,-10-32 4,0 0-1,1-1 1,0 0-1,0 1 1,1-2-1,0 1 1,0-1-1,1 0 1,0-1-1,1 0 1,10 7 0,-5-5-33,1-1 1,0 0-1,0-1 1,31 10-1,6-6-1130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708"/>
    </inkml:context>
    <inkml:brush xml:id="br0">
      <inkml:brushProperty name="width" value="0.025" units="cm"/>
      <inkml:brushProperty name="height" value="0.025" units="cm"/>
    </inkml:brush>
  </inkml:definitions>
  <inkml:trace contextRef="#ctx0" brushRef="#br0">0 155 16464,'0'0'14984,"10"-3"-13863,-1 0-1090,-1-1-1,1-1 0,0 1 1,-1-1-1,0-1 0,0 0 0,7-7 1,57-58-63,-44 41 19,-22 25 13,-4 8 0,-9 18 0,-17 27 0,-23 40-2796,43-78 1645,0 0 0,0 0-1,1 0 1,1 0 0,-1 0-1,2 1 1,-1 13 0</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7.968"/>
    </inkml:context>
    <inkml:brush xml:id="br0">
      <inkml:brushProperty name="width" value="0.05" units="cm"/>
      <inkml:brushProperty name="height" value="0.05" units="cm"/>
    </inkml:brush>
  </inkml:definitions>
  <inkml:trace contextRef="#ctx0" brushRef="#br0">336 514 19868,'1'-5'583,"0"0"0,0 0-1,0 0 1,0 0 0,-1 0 0,0 0-1,0-1 1,0 1 0,-1 0 0,-1-5-1,1 5-355,-1 1-1,1-1 0,-1 1 1,-1 0-1,1 0 0,-1 0 1,1 0-1,-1 0 0,0 0 1,0 1-1,-5-4 0,2 0-126,-2 1-1,1 0 1,-1 1-1,0 0 1,0 0-1,0 0 1,-1 1-1,1 0 1,-1 1-1,-18-5 1,22 7-98,0 1 0,0-1 0,-1 1 1,1 0-1,0 0 0,0 0 0,0 1 0,0 0 1,0 0-1,0 0 0,0 0 0,1 1 0,-1 0 1,0 0-1,1 0 0,-1 1 0,1 0 0,0-1 1,0 1-1,0 1 0,-7 6 0,1 2-9,0 0-1,1 1 0,0 0 1,1 0-1,1 1 1,0 0-1,-6 17 0,10-22 6,1-1 0,-1 0 0,1 1 0,0-1 0,1 1 0,0 0 0,1-1 0,0 1 0,0 0 0,0-1-1,1 1 1,1 0 0,-1-1 0,5 12 0,-5-18-1,0 1 1,1 0-1,-1 0 1,1 0-1,0-1 0,0 1 1,0-1-1,0 0 1,0 1-1,0-1 0,0 0 1,1 0-1,-1 0 1,1-1-1,0 1 0,0 0 1,-1-1-1,1 0 1,0 0-1,0 0 0,0 0 1,0 0-1,0-1 0,0 1 1,1-1-1,-1 0 1,0 0-1,0 0 0,0 0 1,0 0-1,4-2 1,4 0-4,-1 0 0,1-2 0,-1 1 0,0-1 0,0-1 0,0 1 0,18-14 0,-3 0 7,-1-2-1,-1-1 1,0-1-1,-2 0 0,25-35 1,-18 17 11,-1-1-1,37-76 1,-55 96 7,0 0 1,-1 0 0,8-36 0,-15 49-1,1 1-1,-1 0 1,0 0 0,-1 0 0,0-1 0,0 1 0,-1 0 0,0 0 0,0-1 0,0 1 0,-1 0 0,0 0-1,-1 0 1,1 1 0,-5-9 0,5 12-9,0 0-1,-1 0 1,1 0-1,0 0 1,-1 0-1,0 1 1,0-1-1,1 1 1,-1 0-1,-1 0 0,1 0 1,0 0-1,0 0 1,-1 1-1,1-1 1,-4 0-1,1 1-7,1 0-1,0 1 0,0 0 0,-1 0 0,1 0 1,0 0-1,-1 1 0,1 0 0,0 0 0,-6 2 1,-7 4-16,-1 1 1,1 0-1,1 2 0,-30 20 1,-210 165-917,254-193-250,8 3 1016</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325"/>
    </inkml:context>
    <inkml:brush xml:id="br0">
      <inkml:brushProperty name="width" value="0.05" units="cm"/>
      <inkml:brushProperty name="height" value="0.05" units="cm"/>
    </inkml:brush>
  </inkml:definitions>
  <inkml:trace contextRef="#ctx0" brushRef="#br0">164 1 22109,'0'0'3747,"-3"3"-2001,-7 12-1522,1 0 1,1 1-1,0 0 1,1 0 0,0 1-1,-4 19 1,-4 7-162,15-42-63,-66 205 75,60-180-70,1-1 0,1 1 0,1 0 0,2 0 0,1 0 1,3 35-1,-3-58-12,0-1 1,1 0 0,-1 1 0,0-1 0,1 0 0,-1 0 0,1 0-1,0 1 1,0-1 0,0 0 0,0 0 0,0 0 0,0 0 0,1-1-1,-1 1 1,1 0 0,2 3 0,-3-5-5,0 0 0,-1 1 0,1-1 0,0 0 0,0 0 0,-1 0 0,1 0 0,0 0 0,-1 0 0,1 0 0,0 0 0,0 0 0,-1 0 0,1 0 0,0 0 0,-1 0 0,1 0 0,0-1-1,-1 1 1,2-1 0,0 0-34,0 0 0,0-1 0,0 0-1,0 1 1,0-1 0,0 0 0,-1 0-1,3-2 1,12-26-1059,-5-6-673</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530"/>
    </inkml:context>
    <inkml:brush xml:id="br0">
      <inkml:brushProperty name="width" value="0.05" units="cm"/>
      <inkml:brushProperty name="height" value="0.05" units="cm"/>
    </inkml:brush>
  </inkml:definitions>
  <inkml:trace contextRef="#ctx0" brushRef="#br0">1 13 18164,'3'7'2448,"4"3"265,9 2-1177,10-3-479,8 2-33,15-4-344,7-4-232,10-3-264,3-5-136,-4-9-24,-4-2-8,-10-3-48,-11 1-744</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8.782"/>
    </inkml:context>
    <inkml:brush xml:id="br0">
      <inkml:brushProperty name="width" value="0.05" units="cm"/>
      <inkml:brushProperty name="height" value="0.05" units="cm"/>
    </inkml:brush>
  </inkml:definitions>
  <inkml:trace contextRef="#ctx0" brushRef="#br0">1 136 21589,'0'0'4185,"15"1"-3241,15-8-240,14-5-176,14-5-240,15-4-136,11-2-120,1 2-24,-1 3 168,-9 4-136,-15 11-1416</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39.356"/>
    </inkml:context>
    <inkml:brush xml:id="br0">
      <inkml:brushProperty name="width" value="0.05" units="cm"/>
      <inkml:brushProperty name="height" value="0.05" units="cm"/>
    </inkml:brush>
  </inkml:definitions>
  <inkml:trace contextRef="#ctx0" brushRef="#br0">0 176 16371,'7'-3'933,"16"-10"1866,1 2-1,34-10 0,-49 18-2593,0 1 0,0 0 1,0 1-1,1 0 0,-1 1 0,0 0 0,1 0 0,-1 1 0,0 0 0,13 4 0,8 2-94,-2 2-89,0-2-1,1-2 1,0 0-1,51 1 1,-46-8-13,-1-2-1,0-1 1,44-12-1,94-37 24,-12 3-12,-124 42-19,0 1 0,57-4 0,-83 11-11,-1 0-79,1 1 1,0 0-1,0 0 0,-1 1 0,14 2 1,-6 3-899</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0.790"/>
    </inkml:context>
    <inkml:brush xml:id="br0">
      <inkml:brushProperty name="width" value="0.05" units="cm"/>
      <inkml:brushProperty name="height" value="0.05" units="cm"/>
    </inkml:brush>
  </inkml:definitions>
  <inkml:trace contextRef="#ctx0" brushRef="#br0">1 84 12811,'2'-3'873,"24"-26"8000,-21 25-8489,-1 1 1,1-1-1,0 1 1,-1 0-1,1 0 1,1 1 0,-1-1-1,8-2 1,0 1-214,0-1 1,1 2 0,-1 0-1,1 0 1,0 1 0,-1 1-1,22 0 1,-34 1-168,-1 1-1,1-1 0,0 0 1,0 0-1,0 1 0,0-1 1,-1 0-1,1 1 1,0-1-1,0 1 0,-1-1 1,1 1-1,0-1 0,-1 1 1,1-1-1,-1 1 1,1 0-1,-1-1 0,1 1 1,-1 0-1,1-1 0,-1 1 1,1 0-1,-1 0 1,0 0-1,0-1 0,1 1 1,-1 0-1,0 0 0,0 0 1,0 0-1,0 0 1,0-1-1,0 1 0,0 0 1,0 0-1,0 0 0,0 0 1,-1-1-1,1 1 1,0 0-1,-1 1 0,-1 4 16,0 0 0,-1 0 0,1-1 0,-5 8 0,-5 3 18,1 0-1,-2-1 1,0 0-1,-28 23 1,23-21 4,1 0 0,-22 27 0,38-43-41,0 0 1,0 0 0,0 1-1,0-1 1,0 1 0,1-1 0,-1 1-1,0-1 1,1 1 0,-1-1-1,1 1 1,-1-1 0,1 1 0,0 0-1,0-1 1,-1 1 0,1 0-1,1 2 1,-1-3 0,1 0-1,-1-1 0,1 1 1,0 0-1,0 0 0,-1-1 1,1 1-1,0 0 0,0-1 1,0 1-1,0-1 0,0 1 1,0-1-1,0 1 1,0-1-1,0 0 0,0 1 1,0-1-1,0 0 0,0 0 1,0 0-1,0 0 0,0 0 1,0 0-1,0 0 1,0 0-1,0 0 0,2-1 1,11 0 8,0-1 1,0-1 0,15-6-1,-27 9-11,45-14-173</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1.510"/>
    </inkml:context>
    <inkml:brush xml:id="br0">
      <inkml:brushProperty name="width" value="0.05" units="cm"/>
      <inkml:brushProperty name="height" value="0.05" units="cm"/>
    </inkml:brush>
  </inkml:definitions>
  <inkml:trace contextRef="#ctx0" brushRef="#br0">258 436 16900,'3'-8'1346,"0"0"0,0-1 1,0 1-1,-1-1 1,-1 0-1,2-11 1,-3 18-1214,0 1 1,0-1 0,0 1 0,-1-1 0,1 1 0,0-1 0,-1 1 0,1 0-1,-1-1 1,1 1 0,-1 0 0,1-1 0,-1 1 0,0 0 0,0 0 0,0-1 0,0 1-1,-2-1 1,2 0-87,-1 1-1,0 1 0,0-1 1,0 0-1,0 0 1,-1 1-1,1-1 0,0 1 1,0 0-1,0 0 1,0 0-1,0 0 0,0 0 1,-1 0-1,1 0 1,-4 2-1,0-1-40,0 1 0,0 1 0,0-1 0,0 1 0,1 0 0,-1 1 1,1-1-1,-1 1 0,1 0 0,1 0 0,-1 1 0,1-1 0,-1 1 0,1 0 0,-4 7 0,-6 9-23,1 1 0,-15 36-1,-18 56 4,40-96 15,0 1 0,2 0 0,0 1 0,-1 23 0,5-40-2,-1-1 1,1 1-1,0 0 1,0-1-1,1 1 0,-1 0 1,1 0-1,-1-1 1,1 1-1,0 0 0,0-1 1,0 1-1,0-1 1,0 0-1,1 1 0,1 2 1,-2-4-1,1 0 1,-1 0-1,0 0 1,1 0-1,-1 0 0,1 0 1,-1-1-1,1 1 1,0 0-1,-1-1 0,1 1 1,0-1-1,-1 0 1,1 0-1,0 1 0,-1-1 1,1 0-1,0 0 1,1-1-1,5 0 1,0-1 0,0 0 0,-1-1 0,1 1 0,-1-2 0,0 1 0,0-1 1,0 0-1,7-6 0,7-7 11,0-1 1,-2 0 0,0-2 0,-1 0 0,-1-1-1,19-33 1,3-10 142,30-72 0,-57 112-77,-1-2 0,-1 1 0,-1-1-1,-1-1 1,4-27 0,-11 46-57,0 1-1,0-1 1,-1 1 0,0-1 0,0 1-1,-1 0 1,0-1 0,-1 1 0,1-1 0,-1 1-1,0 0 1,-1 0 0,0 0 0,0 0-1,-1 1 1,1-1 0,-1 1 0,-1 0-1,1 0 1,-1 0 0,0 1 0,-1-1 0,-5-4-1,6 6-15,-1 0-1,1 1 0,-1-1 0,1 1 1,-1 0-1,0 1 0,0-1 0,-1 1 1,1 0-1,0 1 0,-1 0 0,1 0 1,-1 0-1,1 1 0,-13 0 0,9 1-13,0 1 1,0 1-1,0-1 0,1 2 0,-1-1 0,0 1 0,1 1 0,0 0 0,-12 8 1,-97 75-91,60-43-491,54-42-141,6-1-911,5 10-1389</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2.724"/>
    </inkml:context>
    <inkml:brush xml:id="br0">
      <inkml:brushProperty name="width" value="0.05" units="cm"/>
      <inkml:brushProperty name="height" value="0.05" units="cm"/>
    </inkml:brush>
  </inkml:definitions>
  <inkml:trace contextRef="#ctx0" brushRef="#br0">119 53 16131,'0'-11'3404,"-1"8"-2661,1 0 0,0-1 0,0 1 0,1-1 0,-1 1 0,1 0 0,1-6 0,-2 8-643,1 1 1,-1-1-1,0 0 0,1 1 1,-1-1-1,0 1 0,1-1 1,-1 1-1,1-1 0,-1 1 1,1-1-1,-1 1 0,1 0 1,0-1-1,-1 1 0,1 0 1,-1-1-1,1 1 1,0 0-1,1-1 5,-1 1 0,1 0 0,-1 0 0,1 0 1,-1 0-1,1 1 0,-1-1 0,1 0 0,-1 1 0,1-1 1,-1 1-1,2 0 0,37 17-107,-38-17 0,0 1 0,0-1 0,0 0 0,0 1 0,0 0-1,0-1 1,0 1 0,-1 0 0,1 0 0,-1 0-1,1 0 1,-1 1 0,0-1 0,0 0 0,0 0 0,0 1-1,0-1 1,0 1 0,-1-1 0,1 1 0,-1-1-1,1 1 1,-1-1 0,0 1 0,0-1 0,-1 5-1,0 1 1,-1 0 0,0 0 0,0 0 0,-1 0 0,0-1 0,-6 12 0,-13 18 80,-2-2 1,-2 0-1,-43 45 0,38-44 0,25-29-62,4-6-12,0 1-1,0 0 1,0 0 0,1 0 0,-1-1-1,1 2 1,-1-1 0,1 0-1,0 0 1,-1 0 0,1 1 0,1-1-1,-1 0 1,0 1 0,0-1-1,1 1 1,0-1 0,-1 5 0,1-6-3,1 0 0,-1-1 0,1 1 1,-1 0-1,1-1 0,-1 1 0,1 0 1,-1-1-1,1 1 0,-1 0 1,1-1-1,0 1 0,-1-1 0,1 1 1,0-1-1,0 0 0,-1 1 0,1-1 1,0 0-1,0 1 0,0-1 1,-1 0-1,1 0 0,0 0 0,1 0 1,24 2 13,-23-2-11,17-1-28,1 0 0,38-9 1,-31 3-272</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49.853"/>
    </inkml:context>
    <inkml:brush xml:id="br0">
      <inkml:brushProperty name="width" value="0.05" units="cm"/>
      <inkml:brushProperty name="height" value="0.05" units="cm"/>
    </inkml:brush>
  </inkml:definitions>
  <inkml:trace contextRef="#ctx0" brushRef="#br0">381 0 22021,'0'0'1281,"-6"4"1317,-5 6-2351,1 2 0,0-1 0,1 2 0,1-1-1,0 1 1,-7 15 0,-5 6-132,-258 469 287,277-502-384,1 1 1,-1 0-1,0-1 1,0 1-1,1 0 1,-1-1 0,1 1-1,0 0 1,-1-1-1,1 1 1,0 0-1,0 0 1,0 0-1,0-1 1,1 4-1,0-4-5,-1 0 0,1 0 0,0-1-1,0 1 1,0-1 0,-1 1-1,1-1 1,0 1 0,0-1 0,0 1-1,0-1 1,0 0 0,0 0-1,0 1 1,0-1 0,0 0 0,0 0-1,0 0 1,0 0 0,0 0-1,0 0 1,0 0 0,0-1 0,0 1-1,0 0 1,0-1 0,0 1-1,1-1 1,22-6 58,-1-2 1,34-17-1,3 0-41,-41 18-27,0 1 1,0 2-1,1 0 0,-1 1 0,1 0 0,0 2 0,21 0 0,-34 2-3,0 0 1,1 1-1,-1 0 0,0 0 0,0 1 0,0 0 0,-1 0 0,1 0 0,0 1 0,-1 0 0,1 0 0,-1 1 0,0 0 0,0 0 0,-1 0 0,1 1 0,-1 0 1,0 0-1,0 0 0,-1 1 0,1-1 0,5 12 0,-18-65-703,5 36-2022</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441"/>
    </inkml:context>
    <inkml:brush xml:id="br0">
      <inkml:brushProperty name="width" value="0.05" units="cm"/>
      <inkml:brushProperty name="height" value="0.05" units="cm"/>
    </inkml:brush>
  </inkml:definitions>
  <inkml:trace contextRef="#ctx0" brushRef="#br0">582 1 20140,'-7'13'1402,"0"-1"0,0 1 0,-1-2 0,-16 19 0,-44 40 137,57-59-1242,-41 35 93,-74 51 0,3-3-401,98-72 22,0 0 0,-33 42 0,54-60-11,0 1 0,0 0 0,0-1 0,1 1 1,0 1-1,0-1 0,0 0 0,1 1 0,-1-1 1,1 1-1,1 0 0,-1 0 0,0 8 0,2-12 1,0-1 0,0 0-1,0 0 1,1 0 0,-1 1-1,0-1 1,1 0 0,-1 0-1,1 0 1,0 0 0,-1 0-1,1 0 1,0 0 0,-1 0-1,1 0 1,0 0 0,0 0-1,0 0 1,0 0 0,0-1-1,0 1 1,0 0 0,0-1-1,0 1 1,0-1 0,1 1 0,-1-1-1,0 0 1,0 1 0,2-1-1,6 2 6,-1-1 0,1 0 1,12-1-1,-12 0-4,33 1 11,20-1-16,123 18 1,-167-15 4,-1 1 1,0 0 0,0 1 0,-1 1-1,1 1 1,-1 0 0,-1 1 0,1 1-1,-1 1 1,-1 0 0,24 21-1,-36-29 100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4.520"/>
    </inkml:context>
    <inkml:brush xml:id="br0">
      <inkml:brushProperty name="width" value="0.025" units="cm"/>
      <inkml:brushProperty name="height" value="0.025" units="cm"/>
    </inkml:brush>
  </inkml:definitions>
  <inkml:trace contextRef="#ctx0" brushRef="#br0">151 1 3203,'0'0'17254,"9"9"-15573,6 9-1061,0 0 0,-2 1 0,0 1 0,-1 0 0,-1 1-1,0 0 1,-2 1 0,11 39 0,-15-34-387,-2 0 0,-1-1 0,-1 1 0,-1 0 0,-1 0-1,-2 0 1,0 0 0,-2 0 0,-1-1 0,-1 0 0,-18 43 0,8-31-653,-1 0 1,-35 52-1,28-52-3004,-61 67 0,46-64-3735</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0.891"/>
    </inkml:context>
    <inkml:brush xml:id="br0">
      <inkml:brushProperty name="width" value="0.05" units="cm"/>
      <inkml:brushProperty name="height" value="0.05" units="cm"/>
    </inkml:brush>
  </inkml:definitions>
  <inkml:trace contextRef="#ctx0" brushRef="#br0">525 75 23557,'0'-5'361,"1"0"1,-1 0-1,0 0 0,0 0 1,-1 0-1,1 0 1,-1 0-1,-3-7 0,3 10-284,0 1 0,1-1 0,-1 1 0,-1 0-1,1-1 1,0 1 0,0 0 0,0 0 0,-1-1 0,1 1-1,-1 0 1,1 0 0,-1 1 0,1-1 0,-1 0 0,1 0-1,-1 1 1,0-1 0,1 1 0,-1 0 0,0-1 0,1 1-1,-1 0 1,0 0 0,0 0 0,1 0 0,-1 0 0,0 0-1,-3 1 1,-4 1-27,0 0-1,1 1 0,-1 0 0,0 0 1,1 0-1,0 1 0,0 1 0,0-1 1,0 1-1,1 1 0,-9 7 1,-4 5-50,1 1 0,-29 37 0,8-3-4,1 3-1,4 1 0,1 2 1,4 1-1,-45 124 0,69-166 2,1 0-1,1 0 0,0 0 0,1 1 0,0 28 1,3-45 2,0 1-1,0 0 1,0-1 0,0 1 0,1 0 0,-1-1 0,1 1 0,0-1 0,0 1-1,0-1 1,0 1 0,0-1 0,0 0 0,1 1 0,-1-1 0,1 0 0,2 2-1,-3-2 2,1-1 0,0 0 0,1 0 0,-1 0 0,0 0-1,0 0 1,0-1 0,1 1 0,-1-1 0,0 1-1,0-1 1,1 0 0,-1 0 0,0 0 0,1 0 0,-1 0-1,0-1 1,1 1 0,-1-1 0,4-1 0,5-1 3,1-2 1,-1 0-1,-1 0 1,1-1 0,-1 0-1,0-1 1,0 0 0,-1-1-1,11-10 1,2-5 21,0-1-1,24-35 1,-21 23 48,-2 0 0,25-54 0,-40 75-51,-2-1 0,0 1 0,-1-1 0,-1-1 1,0 1-1,-1-1 0,-1 1 0,-1-1 0,0-20 0,-1 29-15,-1 0 0,0 1-1,-1 0 1,0-1-1,0 1 1,0 0 0,-1 0-1,0 0 1,-1 0-1,-4-7 1,6 10-15,-1 1 1,0-1-1,0 1 1,-1 0-1,1-1 1,-1 1-1,1 1 1,-1-1-1,0 1 1,0-1-1,0 1 0,0 0 1,-1 0-1,1 1 1,0-1-1,-1 1 1,1 0-1,-7 0 1,-7 0-661,-1 0 1,1 2-1,-29 4 1,7 0-1594</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1.732"/>
    </inkml:context>
    <inkml:brush xml:id="br0">
      <inkml:brushProperty name="width" value="0.05" units="cm"/>
      <inkml:brushProperty name="height" value="0.05" units="cm"/>
    </inkml:brush>
  </inkml:definitions>
  <inkml:trace contextRef="#ctx0" brushRef="#br0">158 0 16371,'0'0'2182,"6"5"1372,0 3-3092,-1-1 0,0 1 0,0 0 0,-1 1 0,6 14 0,15 55 992,-11-32-1189,51 134 120,8 28 220,-55-150-327,15 101-1,-26-106-238,-3 0 0,-2 0 0,-3 0-1,-2 1 1,-2-2 0,-2 1 0,-3-1-1,-22 69 1,16-75-70,-1 0-1,-3-1 1,-2-1-1,-2-1 0,-1-2 1,-2 0-1,-2-1 1,-2-2-1,-43 42 1,-22 2-1412</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419"/>
    </inkml:context>
    <inkml:brush xml:id="br0">
      <inkml:brushProperty name="width" value="0.05" units="cm"/>
      <inkml:brushProperty name="height" value="0.05" units="cm"/>
    </inkml:brush>
  </inkml:definitions>
  <inkml:trace contextRef="#ctx0" brushRef="#br0">389 88 14171,'2'-12'1774,"-1"6"-726,0 1 1,0-1-1,0 0 1,-1 0-1,0 1 1,-1-8-1,1 12-926,-1-1 0,1 1 0,-1 0 0,1-1 0,-1 1 0,1 0 0,-1-1 0,0 1 0,0 0 0,0 0 0,0 0 0,0 0 0,0 0 0,0 0 0,0 0 0,0 0 0,0 0 0,0 0-1,-1 0 1,1 1 0,0-1 0,-1 1 0,1-1 0,0 1 0,-1-1 0,1 1 0,-1 0 0,1-1 0,-3 1 0,-6-1-3,-1 0-1,0 1 0,1 0 1,-1 1-1,0 0 1,1 1-1,-1 0 1,1 0-1,0 1 0,-17 7 1,20-7-120,0 1-1,0 0 1,0 0 0,0 1 0,1 0-1,0 0 1,0 1 0,0-1 0,0 1 0,1 0-1,0 1 1,1 0 0,-1-1 0,-4 11-1,-5 18 0,2 0-1,2 1 0,1 0 1,2 1-1,1 0 0,2 0 1,1 51-1,3-61 6,1-1 1,2 1-1,1-1 0,0 0 0,16 45 0,-6-32 4,2-1-1,42 70 1,-50-94-8,11 18 12,0 1-1,15 41 0,-33-72-7,0 0-1,0 0 0,-1 0 0,1 0 0,-1 0 0,0 0 0,0 0 1,1 0-1,-1 0 0,-1-1 0,1 1 0,0 3 0,-1-4 0,1-1 1,0 1-1,0 0 0,-1-1 0,1 1 0,-1 0 0,1-1 0,0 1 1,-1-1-1,1 1 0,-1 0 0,1-1 0,-1 1 0,0-1 0,1 0 1,-1 1-1,0-1 0,1 1 0,-1-1 0,0 0 0,-1 1 0,-1-1 5,0 1-1,0-1 0,-1 0 0,1 0 1,0-1-1,0 1 0,-1-1 0,1 1 0,0-1 1,0 0-1,0 0 0,-4-2 0,-4-3 3,0 0 0,0-1-1,0 0 1,1 0-1,0-1 1,1-1 0,-1 0-1,-12-16 1,5 3-2,1-1 1,-24-44-1,34 55-11,0 1 0,1-1 0,0 0-1,1 0 1,1 0 0,0-1 0,0 1-1,0-20 1,2 25 0,2 0 0,-1 0 0,1-1 0,0 1 0,1 1-1,0-1 1,0 0 0,0 0 0,1 1 0,0-1 0,0 1 0,0 0 0,1 0 0,0 0 0,1 0 0,7-8-1,-3 6-70,-1 0 0,1 1 0,0 0 0,1 1 0,0 0 0,0 0 0,0 1 0,1 1 1,-1 0-1,1 0 0,0 1 0,0 0 0,1 1 0,-1 0 0,0 1 0,1 0 0,-1 1 0,1 0 0,-1 1 0,1 0 0,-1 1 0,0 0 0,0 1 0,0 0 0,18 8 0,4 6-3402</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8.822"/>
    </inkml:context>
    <inkml:brush xml:id="br0">
      <inkml:brushProperty name="width" value="0.05" units="cm"/>
      <inkml:brushProperty name="height" value="0.05" units="cm"/>
    </inkml:brush>
  </inkml:definitions>
  <inkml:trace contextRef="#ctx0" brushRef="#br0">331 1 24125,'-2'1'68,"-46"25"913,1 3 0,-62 49 0,95-66-955,1 1 0,0 0 0,1 1 0,-16 23 0,22-27-28,0 0 1,0 0-1,2 0 1,-1 1-1,1 0 1,1 0-1,0 0 1,-2 14-1,4-18-3,0 0-1,1 0 0,0 1 0,0-1 0,0 0 0,1 0 0,3 12 0,-4-18 2,1 1 1,-1 0-1,1 0 1,0 0-1,0-1 1,0 1-1,0 0 1,0-1-1,0 1 1,0-1-1,0 1 0,1-1 1,-1 0-1,0 1 1,1-1-1,-1 0 1,1 0-1,0 0 1,-1 0-1,1 0 1,0 0-1,0-1 1,-1 1-1,1 0 1,0-1-1,0 0 1,0 1-1,0-1 1,0 0-1,0 0 1,0 0-1,2 0 0,3-1 5,-1-1-1,0 0 1,0 0-1,1 0 0,-1 0 1,-1-1-1,1 0 0,0 0 1,-1-1-1,1 0 1,-1 0-1,9-9 0,2-3 39,-1-1 0,19-26 0,-19 22 111,-1-1 0,20-42 0,-28 51 20,-1-1-1,0 1 1,-1-1 0,-1 0 0,0 0 0,2-24 0,-6 27 111,-3 17-101,-2 21-129,2 22-61,4 86 1,1-110 9,-1 16 9,3-1 0,1 1 0,15 59 0,-18-97-9,0 1-1,0-1 0,0 1 1,1-1-1,-1 1 0,1-1 0,0 0 1,0 0-1,5 6 0,-6-8 2,0-1-1,0 1 0,0 0 0,0-1 0,0 1 0,0-1 0,0 1 0,0-1 0,0 0 0,0 1 0,0-1 0,0 0 1,1 0-1,-1 0 0,0 0 0,0 0 0,0 0 0,0 0 0,0 0 0,0 0 0,1-1 0,-1 1 0,0 0 0,0-1 1,0 1-1,0-1 0,0 1 0,0-1 0,0 1 0,0-1 0,0 0 0,0 0 0,9-8-100,0 0-1,0 0 1,-2-1 0,1 0-1,-1-1 1,12-20-1,-10 15-281,15-26-1125</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380"/>
    </inkml:context>
    <inkml:brush xml:id="br0">
      <inkml:brushProperty name="width" value="0.05" units="cm"/>
      <inkml:brushProperty name="height" value="0.05" units="cm"/>
    </inkml:brush>
  </inkml:definitions>
  <inkml:trace contextRef="#ctx0" brushRef="#br0">48 81 23845,'-4'7'2563,"0"0"-2394,-1 1 0,2-1 0,-1 1 0,1 0 0,0 0 0,1 0 0,0 0 0,-2 15 0,-4 78-188,7-83 70,1-11-50,-4 203 40,5-167-27,2 0 0,16 78 0,-16-109-13,1 0 0,0 1 1,0-2-1,1 1 0,1 0 1,12 18-1,-17-28-2,0 0 1,1 0-1,0 1 0,0-1 1,0 0-1,-1 0 0,2-1 1,-1 1-1,0 0 0,0-1 1,1 1-1,-1-1 0,0 0 1,1 1-1,-1-1 0,1-1 1,0 1-1,-1 0 0,1-1 1,0 1-1,-1-1 0,1 0 1,0 0-1,0 0 0,-1 0 1,1 0-1,0 0 0,0-1 1,-1 0-1,1 1 0,0-1 1,-1 0-1,1 0 0,-1 0 1,1-1-1,-1 1 0,3-3 1,1-1-52,1 0 0,-1 0 0,-1-1 1,1 0-1,-1-1 0,0 1 0,0-1 0,-1 0 1,1 0-1,-2 0 0,1-1 0,-1 1 1,2-9-1,5-15-838,9-61 1,-18 87 811,28-183-2082,31-155 1204,-43 270 2049,-16 69 628,-3 9-1028,-6 34-362,0 0 1,3 0-1,-1 52 1,9 124-150,5-126-581,22 109 0,-25-170-952</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29:59.945"/>
    </inkml:context>
    <inkml:brush xml:id="br0">
      <inkml:brushProperty name="width" value="0.05" units="cm"/>
      <inkml:brushProperty name="height" value="0.05" units="cm"/>
    </inkml:brush>
  </inkml:definitions>
  <inkml:trace contextRef="#ctx0" brushRef="#br0">96 0 15819,'0'0'8644,"0"5"-6892,0 9-1450,0-1 0,-1 1 0,0-1 0,-5 17 0,-2 19-202,5-6-74,2 0 0,7 74 1,26 83-21,41 76 46,-60-232-33,-12-40-18,6 18 21,-7-21-22,0-1-1,0 0 1,0 1 0,0-1 0,0 1 0,0-1-1,0 0 1,0 1 0,1-1 0,-1 1 0,0-1-1,0 0 1,0 1 0,1-1 0,-1 0 0,0 1 0,0-1-1,1 0 1,-1 1 0,0-1 0,1 0 0,-1 0-1,0 1 1,1-1 0,-1 0 0,0 0 0,1 0 0,-1 1-1,0-1 1,1 0 0,-1 0 0,1 0 0,-1 0-1,0 0 1,1 0 0,-1 0 0,1 0 0,-1-2-24,0 1 0,0-1 0,0 1 0,-1-1 0,1 0 1,0 1-1,-1-1 0,1 1 0,-1-1 0,0 1 0,1-1 1,-3-2-1,0-2-90,-29-69-1134,-3-8-226,-53-90 0,75 151 1384,2 5 255,-16-36-1,26 50 1004,1 3-1090,0 0-1,0 0 0,-1-1 1,1 1-1,0 0 1,0 0-1,0 0 1,0-1-1,0 1 0,0 0 1,0 0-1,0 0 1,0-1-1,0 1 1,0 0-1,0 0 0,0 0 1,1-1-1,-1 1 1,0 0-1,0 0 1,0 0-1,0 0 0,0-1 1,0 1-1,0 0 1,0 0-1,1 0 1,-1 0-1,0-1 0,0 1 1,0 0-1,0 0 1,1 0-1,-1 0 1,0 0-1,0 0 0,0 0 1,0 0-1,1 0 1,-1 0-1,0-1 1,0 1-1,0 0 0,1 0 1,-1 0-1,0 0 1,1 0-1,21-11 64,0 1 1,2 0-1,24-6 0,10-4-106,27-12 36,-58 22 926</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240"/>
    </inkml:context>
    <inkml:brush xml:id="br0">
      <inkml:brushProperty name="width" value="0.05" units="cm"/>
      <inkml:brushProperty name="height" value="0.05" units="cm"/>
    </inkml:brush>
  </inkml:definitions>
  <inkml:trace contextRef="#ctx0" brushRef="#br0">1 1 22629,'0'0'2856,"2"0"-1655,-1 0-665,1 2-216,0-1-72,0 1-248,1 2-1536</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0.395"/>
    </inkml:context>
    <inkml:brush xml:id="br0">
      <inkml:brushProperty name="width" value="0.05" units="cm"/>
      <inkml:brushProperty name="height" value="0.05" units="cm"/>
    </inkml:brush>
  </inkml:definitions>
  <inkml:trace contextRef="#ctx0" brushRef="#br0">28 1 22485,'-3'5'1448,"-3"4"537,3 0-249,-4-4-992,0 2-64,5-9-1912</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1.857"/>
    </inkml:context>
    <inkml:brush xml:id="br0">
      <inkml:brushProperty name="width" value="0.05" units="cm"/>
      <inkml:brushProperty name="height" value="0.05" units="cm"/>
    </inkml:brush>
  </inkml:definitions>
  <inkml:trace contextRef="#ctx0" brushRef="#br0">161 26 19388,'-7'-26'8425,"5"32"-7963,-4 20-379,1 0-1,2 0 0,-1 27 0,-1 2-36,-6 64 15,-48 210-1,4-134 31,54-193-88,1 0-1,-1 0 1,1-1 0,-1 1-1,1 0 1,0 0-1,0 0 1,0 0 0,0 0-1,0-1 1,0 1-1,1 0 1,-1 0 0,1 0-1,1 3 1,-2-4-1,1-1-1,-1 1 1,1-1-1,0 1 1,-1 0 0,1-1-1,0 0 1,-1 1-1,1-1 1,0 1 0,0-1-1,0 0 1,-1 0-1,1 1 1,0-1 0,0 0-1,0 0 1,-1 0-1,1 0 1,0 0 0,0 0-1,0 0 1,0 0-1,0 0 1,7-2 9,0-1 0,0 1 1,0-1-1,-1-1 0,11-5 0,-12 6-4,207-95 121,-181 86-127,1 2-1,0 1 1,0 1-1,64-5 1,-89 12-21,0 1-1,0 0 1,0 0 0,0 1-1,0 0 1,0 0 0,0 1-1,14 5 1,-20-6-716</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135"/>
    </inkml:context>
    <inkml:brush xml:id="br0">
      <inkml:brushProperty name="width" value="0.05" units="cm"/>
      <inkml:brushProperty name="height" value="0.05" units="cm"/>
    </inkml:brush>
  </inkml:definitions>
  <inkml:trace contextRef="#ctx0" brushRef="#br0">85 668 10410,'-13'18'950,"-2"5"2068,-21 38-1,33-53-2530,-1 0 0,1 0 0,1 0 0,-1 0 1,1 1-1,1-1 0,0 1 0,0-1 0,0 11 0,1-8-24,0-6-175,0-1 1,0 1 0,1 0 0,0-1-1,-1 1 1,1 0 0,3 6-1,-4-10-244,1-1-1,-1 1 1,0-1-1,1 1 0,-1-1 1,0 1-1,1-1 1,-1 1-1,1-1 0,-1 1 1,1-1-1,-1 0 1,1 1-1,0-1 0,-1 0 1,1 1-1,-1-1 1,1 0-1,0 0 0,-1 0 1,1 0-1,-1 1 0,2-1 1,0-1 18,0 1 0,0 0 0,0-1 0,0 1 1,0-1-1,0 0 0,0 0 0,0 0 0,0 0 0,0 0 1,1-1-1,11-10 153,-1 0 1,0 0 0,-1-1 0,-1-1-1,0 1 1,-1-2 0,12-22-1,-12 22-123,38-65 291,63-141-1,-85 157-292,-3-1-1,29-130 1,-51 191-89,2-12 9,0 0-1,-1-1 1,0 1 0,-2-28-1,0 42-8,0 1 0,0-1 1,0 1-1,0 0 0,0-1 0,0 1 0,0-1 0,-1 1 0,1 0 0,-1-1 0,1 1 0,-1 0 0,1-1 0,-1 1 0,0 0 0,0 0 0,1 0 0,-1 0 1,0-1-1,0 1 0,0 0 0,0 0 0,0 1 0,-1-1 0,1 0 0,0 0 0,0 1 0,0-1 0,-2 0 0,1 1 0,0 0 0,-1 0-1,1 1 1,0-1 0,0 1 0,0 0-1,0-1 1,0 1 0,0 0 0,0 0-1,1 0 1,-1 0 0,0 1 0,0-1-1,1 0 1,-1 1 0,1-1 0,-1 1-1,0 1 1,-8 9 1,1 0 0,0 0 1,1 1-1,0 0 0,1 1 0,-7 20 0,-25 92-8,13-10 8,6 1 0,4 1-1,6 1 1,8 205-1,4-282 2,11 131 18,-8-153-34,-4-21-40,0 0 0,0 0 0,0 0 0,0 0-1,-1 0 1,1 0 0,0-1 0,0 1 0,-1 0 0,1 0 0,0-3 0,4-29-1092,5-14-932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1.838"/>
    </inkml:context>
    <inkml:brush xml:id="br0">
      <inkml:brushProperty name="width" value="0.025" units="cm"/>
      <inkml:brushProperty name="height" value="0.025" units="cm"/>
    </inkml:brush>
  </inkml:definitions>
  <inkml:trace contextRef="#ctx0" brushRef="#br0">12 45 18193,'0'0'11681,"1"10"-11003,0 35-397,-1-1-1,-7 47 1,0-32-5426,23-212-2088,-1 12 7489,-15 175 5109,10 114-4164,-9-140-1118,1-1 1,0 0-1,0 0 0,1 0 1,0 0-1,0-1 1,0 1-1,1-1 0,0 0 1,1 0-1,-1 0 1,8 7-1,-10-11 2,0-1 0,0 1 1,0 0-1,0-1 0,0 0 0,1 0 1,-1 1-1,1-1 0,-1-1 1,1 1-1,-1 0 0,1-1 0,-1 1 1,1-1-1,0 0 0,-1 1 0,1-1 1,-1-1-1,1 1 0,0 0 0,-1-1 1,1 1-1,-1-1 0,1 0 0,-1 0 1,1 0-1,-1 0 0,0 0 1,1 0-1,-1-1 0,0 1 0,0-1 1,0 0-1,0 1 0,0-1 0,0 0 1,1-2-1,8-8 89,-2 1-1,1-2 1,-1 1 0,-1-1-1,0 0 1,-1-1 0,0 0-1,-1 0 1,-1 0 0,0-1-1,-1 0 1,-1 0 0,0 0-1,1-30 1,-4 45-174,0-1 0,0 0 0,0 0 0,0 0-1,0 0 1,0 0 0,-1 0 0,1 1 0,0-1 0,0 0 0,-1 0 0,1 0 0,-1 0 0,1 1-1,0-1 1,-1 0 0,0 0 0,1 1 0,-1-1 0,1 0 0,-1 1 0,0-1 0,1 1-1,-1-1 1,0 1 0,0-1 0,1 1 0,-1 0 0,0-1 0,0 1 0,0 0 0,0-1 0,0 1-1,1 0 1,-1 0 0,0 0 0,0 0 0,0 0 0,0 0 0,0 0 0,0 0 0,0 0-1,1 0 1,-1 1 0,0-1 0,0 0 0,0 1 0,0-1 0,1 0 0,-2 2 0,0-2-21,0 1 1,0 0 0,0 0 0,0 0-1,0 0 1,1 0 0,-1 0 0,0 1-1,1-1 1,-1 1 0,1-1 0,0 1 0,-1-1-1,1 1 1,0 0 0,0 0 0,0 0-1,0-1 1,0 1 0,1 0 0,-1 0-1,0 0 1,0 3 0,1-4-181,0-1 0,0 0 0,0 1 0,0-1-1,0 0 1,0 1 0,0-1 0,0 0 0,0 1 0,0-1 0,0 0 0,0 1 0,0-1 0,0 0 0,0 1 0,0-1 0,0 0-1,0 1 1,0-1 0,0 0 0,1 1 0,-1-1 0,0 0 0,0 0 0,0 1 0,0-1 0,1 0 0,-1 0 0,0 1-1,0-1 1,1 0 0,-1 0 0,0 0 0,1 1 0,-1-1 0,0 0 0,1 0 0,-1 0 0,0 0 0,0 0 0,1 0 0,-1 0-1,0 0 1,1 0 0,-1 1 0,0-2 0,1 1 0,-1 0 0,0 0 0,1 0 0,10 0-8015</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710"/>
    </inkml:context>
    <inkml:brush xml:id="br0">
      <inkml:brushProperty name="width" value="0.05" units="cm"/>
      <inkml:brushProperty name="height" value="0.05" units="cm"/>
    </inkml:brush>
  </inkml:definitions>
  <inkml:trace contextRef="#ctx0" brushRef="#br0">129 25 10874,'-2'-14'13356,"-7"18"-10509,-9 21-3129,0 11 372,2 0 1,2 1-1,1 1 0,2 0 1,1 1-1,-6 65 0,15-99-84,1 0-1,0 0 0,0-1 1,0 1-1,1 0 0,1 5 1,-2-9-5,0-1 0,0 1 0,1 0 1,-1 0-1,0-1 0,1 1 0,-1 0 1,1-1-1,-1 1 0,1-1 0,-1 1 1,1 0-1,0-1 0,-1 1 1,1-1-1,-1 0 0,1 1 0,0-1 1,0 1-1,-1-1 0,1 0 0,0 0 1,0 1-1,-1-1 0,1 0 1,0 0-1,0 0 0,-1 0 0,1 0 1,0 0-1,0 0 0,0 0 0,-1 0 1,1 0-1,0 0 0,0-1 0,0 1 1,-1 0-1,1 0 0,0-1 1,0 0-1,7-2 7,-1 0 1,0-1 0,0 0-1,-1 0 1,1-1 0,-1 1-1,0-2 1,0 1-1,7-8 1,3-8 18,22-33 1,-28 38-14,0 0 0,2 1 0,24-27 0,-35 41-14,0 1 0,0-1 0,0 0-1,0 0 1,0 1 0,0-1 0,0 0 0,0 1-1,0-1 1,0 1 0,1-1 0,-1 1-1,0 0 1,0 0 0,0-1 0,1 1 0,-1 0-1,0 0 1,0 0 0,0 0 0,1 0-1,-1 1 1,2-1 0,-2 1-2,1 0-1,0 0 1,0 0 0,0 0 0,0 0-1,-1 1 1,1-1 0,0 1 0,-1-1-1,0 1 1,1 0 0,1 1 0,3 7-13,-1 0 1,0 0 0,7 21 0,-10-28 13,35 117-7,-35-116 9,-1-1 1,0 0-1,1 1 0,0-1 0,0 0 0,0 0 0,0 0 1,0 0-1,1-1 0,-1 1 0,6 3 0,-7-5 0,1 0-1,-1 0 0,1 0 1,0-1-1,-1 1 0,1 0 1,0-1-1,-1 0 1,1 1-1,0-1 0,0 0 1,0 0-1,-1 0 1,1 0-1,0 0 0,0 0 1,0-1-1,-1 1 1,1-1-1,0 1 0,0-1 1,-1 1-1,1-1 0,-1 0 1,3-2-1,6-3 9,0-1 1,-1-1-1,0 0 0,-1 0 0,12-15 1,-1-2 21,15-26 1,-33 51-24,-1 0 0,0-1 1,1 1-1,-1 0 0,0-1 1,0 1-1,1 0 0,-1-1 0,0 1 1,0-1-1,0 1 0,0-1 0,0 1 1,1 0-1,-1-1 0,0 1 0,0-1 1,0 1-1,0-1 0,0 1 1,0-1-1,0 1 0,-1 0 0,1-1 1,0 1-1,0-1 0,0 1 0,0-1 1,-1 1-1,1 0 0,0-1 0,0 1 1,-1-1-1,1 1 0,0 0 1,0-1-1,-1 1 0,1 0 0,0 0 1,-1-1-1,1 1 0,-1 0 0,1 0 1,0-1-1,-1 1 0,1 0 0,-1 0 1,1 0-1,-1 0 0,1 0 1,0 0-1,-1 0 0,1 0 0,-1 0 1,0 0-1,-31-1-10,23 2 61,5-1-24,0-1 1,-1 1-1,1-1 1,0 0-1,0 0 1,0 0-1,0 0 1,0-1-1,-5-3 1,7 4-3,0 0 0,1-1 0,-1 1 0,0-1 0,1 1 1,0-1-1,-1 1 0,1-1 0,0 0 0,0 1 0,0-1 1,0 0-1,0 0 0,-1-3 0,1 1-3,1-1 1,-1 1-1,1 0 0,0 0 1,1 0-1,-1-1 0,0 1 0,1 0 1,0 0-1,0 0 0,1 0 1,-1 0-1,1 0 0,0 0 0,0 0 1,2-3-1,5-7-122,1 1 1,0 0-1,1 1 0,0 0 1,1 1-1,0 0 0,1 1 1,0 0-1,1 1 1,0 0-1,0 1 0,1 1 1,0 1-1,0 0 0,0 0 1,1 2-1,22-4 0,-35 7-1857</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3.880"/>
    </inkml:context>
    <inkml:brush xml:id="br0">
      <inkml:brushProperty name="width" value="0.05" units="cm"/>
      <inkml:brushProperty name="height" value="0.05" units="cm"/>
    </inkml:brush>
  </inkml:definitions>
  <inkml:trace contextRef="#ctx0" brushRef="#br0">6 9 21653,'-2'0'4513,"1"0"-3209,-1 0-216,4 0-1072,41-4-256,3-1-1312</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4.503"/>
    </inkml:context>
    <inkml:brush xml:id="br0">
      <inkml:brushProperty name="width" value="0.05" units="cm"/>
      <inkml:brushProperty name="height" value="0.05" units="cm"/>
    </inkml:brush>
  </inkml:definitions>
  <inkml:trace contextRef="#ctx0" brushRef="#br0">213 55 10770,'10'-6'675,"-4"3"767,-1 0 1,1-1-1,-1 0 1,0 0-1,0 0 1,0 0-1,0-1 1,-1 0-1,5-7 1617,-17 12-1221,2 0-1786,1 1 0,-1-1 0,0 1-1,0 1 1,0-1 0,1 1 0,-1 0 0,1 0 0,-1 1 0,1 0 0,-5 3 0,-1 1-26,2 1 1,-1 0-1,1 0 0,-16 19 0,7-3-36,0 2 0,1 0 0,-20 44 0,36-67 10,-10 20-18,-11 32 1,20-49-11,0 0 0,1 0 0,-1 1 0,1-1 0,1 1 0,-1-1 0,1 1 0,0-1 1,0 0-1,3 13 0,-2-18 14,-1 0 0,1 1 0,-1-1 0,1 1 0,0-1 0,0 0-1,0 0 1,0 1 0,0-1 0,0 0 0,0 0 0,0 0 0,0 0 0,1 0 0,-1 0 0,0-1 0,1 1 0,-1 0 0,1-1 0,-1 1 0,0-1 0,1 1 0,-1-1 0,1 0 0,0 1 0,-1-1 0,2 0 0,7 0-23,-1 0 1,0 0-1,14-3 1,-12 1 32,13-1-6,0 1 1,1 0-1,-1 2 0,40 5 1,-57-4 6,0 0-1,-1 1 1,1 0 0,-1 0 0,1 1-1,-1 0 1,0 0 0,0 0 0,7 6 0,-9-6-5,-1 1 0,0-1 1,0 0-1,0 1 0,0-1 1,0 1-1,-1 0 0,0 0 1,0 0-1,0 0 0,0 0 1,-1 1-1,1-1 1,-1 0-1,1 8 0,-1-6 5,-1 0-1,0-1 1,0 1-1,0 0 1,-1 0-1,0 0 1,0-1-1,0 1 1,-1 0-1,1-1 1,-1 1-1,-1-1 1,1 0-1,-1 0 0,0 0 1,0 0-1,0 0 1,-1 0-1,0-1 1,0 0-1,0 0 1,0 0-1,-1 0 1,0-1-1,-8 6 1,6-5 14,0 0 1,0-1-1,0 0 1,0 0-1,0-1 1,0 0-1,-1 0 1,1-1-1,-1 0 1,0 0-1,1-1 1,-1 0-1,0 0 1,1-1-1,-1 1 1,1-2-1,-1 1 1,1-1-1,-9-3 1,2-1 20,1-1 0,0 0 0,-13-10 0,22 14-75,0 0-1,-1-1 1,1 1 0,0-1-1,0 0 1,1 0 0,-1-1-1,1 1 1,0-1-1,0 1 1,-2-8 0,4 11-35,1-1 1,-1 1-1,1-1 1,-1 1 0,1-1-1,0 1 1,0-1-1,0 1 1,0-1-1,0 1 1,0-1-1,0 1 1,1-3 0,14-24-1819</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220"/>
    </inkml:context>
    <inkml:brush xml:id="br0">
      <inkml:brushProperty name="width" value="0.05" units="cm"/>
      <inkml:brushProperty name="height" value="0.05" units="cm"/>
    </inkml:brush>
  </inkml:definitions>
  <inkml:trace contextRef="#ctx0" brushRef="#br0">195 0 23085,'-5'9'495,"1"0"-1,0 0 1,0 1-1,1-1 1,-3 14-1,-3 8 24,-108 334 858,104-319-1314,-9 61-1,19-84-35,0 0-1,2 1 0,1-1 0,4 35 0,-3-52-17,0 0 0,0-1 0,0 1 0,4 7 0,-5-12-6,0-1 0,0 1 1,0 0-1,1-1 0,-1 1 1,0-1-1,1 1 0,-1-1 1,0 1-1,1-1 0,-1 1 1,1-1-1,-1 1 0,1-1 0,-1 1 1,1-1-1,-1 0 0,1 1 1,-1-1-1,1 0 0,-1 1 1,1-1-1,0 0 0,-1 0 1,1 0-1,-1 0 0,1 1 1,0-1-1,-1 0 0,1 0 0,0 0 1,-1 0-1,1 0 0,-1-1 1,1 1-1,0 0 0,-1 0 1,1 0-1,-1 0 0,1-1 1,0 1-1,-1 0 0,1-1 1,-1 1-1,1 0 0,0-2 0,4-1 27,-1-1-1,0-1 1,0 1-1,0 0 1,0-1-1,-1 0 1,0 0-1,0 0 1,4-8-1,16-54 195,-16 42-166,-2 0-1,-1-1 0,-1 0 0,-1 1 0,-1-1 0,-5-42 0,1 54-27,0 14-5,-2 18-3,3 1-21,1 0 0,1 0 1,3 26-1,-1-33-1,-1 0 1,2-1 0,0 1 0,0-1-1,1 0 1,9 18 0,-12-26-1,1 0-1,0 0 1,0 0-1,0-1 1,0 1 0,0 0-1,1-1 1,-1 0 0,1 0-1,0 1 1,0-2 0,-1 1-1,1 0 1,0 0 0,0-1-1,1 0 1,-1 0-1,7 2 1,-5-2 1,0-1 0,1 0 0,-1 0 1,1-1-1,-1 1 0,1-1 0,-1 0 0,0-1 0,0 1 0,10-5 0,2-2 7,-1-1 0,1-1 0,-2 0-1,0-2 1,23-20 0,-17 12 2,-2-1 0,0 0 0,-1-2 1,19-33-1,-28 43-2,-2-1 1,0 0-1,-1-1 0,0 0 1,-1 0-1,-1 0 1,0 0-1,-1-1 1,1-20-1,-3 34-6,-1 1 0,0-1 0,0 1 0,0-1 1,0 1-1,-1-1 0,1 1 0,0-1 0,-1 1 0,1-1 0,-1-1 0,0 3 0,1 0-1,0-1 0,0 1 0,0 0 0,-1 0 0,1 0 0,0 0 0,0-1 0,0 1 0,-1 0 1,1 0-1,0 0 0,0 0 0,-1 0 0,1 0 0,0 0 0,0 0 0,-1 0 0,1 0 0,0 0 1,0 0-1,-1 0 0,1 0 0,0 0 0,-1 0 0,1 0 0,0 0 0,0 0 0,-1 0 0,1 0 1,0 0-1,0 1 0,0-1 0,-1 0 0,1 0 0,0 1 0,-3 1-1,0 0 0,1 1-1,0 0 1,-1-1 0,1 1-1,0 0 1,1 0 0,-3 5-1,-17 36-5,2 1-1,3 1 0,1 1 0,2 0 0,-12 91 1,24-130 6,1 0 1,0 0-1,0 0 1,0 0-1,1-1 1,0 1-1,3 9 1,-4-15-2,1 0 1,0-1-1,-1 1 0,1 0 1,0-1-1,0 1 1,0-1-1,0 0 0,0 1 1,1-1-1,-1 0 1,0 0-1,1 1 1,-1-1-1,0 0 0,1 0 1,-1-1-1,1 1 1,0 0-1,-1 0 0,1-1 1,0 1-1,-1-1 1,1 0-1,0 1 0,0-1 1,-1 0-1,1 0 1,0 0-1,0 0 0,-1 0 1,1 0-1,0-1 1,0 1-1,-1-1 1,4 0-1,5-3-1,-1 0 1,1 0 0,-1 0-1,0-1 1,-1-1-1,1 0 1,-1 0-1,0 0 1,0-1 0,-1 0-1,7-9 1,8-10 8,36-57 1,-29 34 4,-3-1-1,25-63 1,-48 108-18,-2 10-11,-1-5 16,1 18-23,-1-1 0,-1 0 0,-1 0 0,-8 33 0,0 5-4,7-32 25,-9 62 9,-3 132-1,15-210-3,0-1 1,0 1 0,1 0-1,2 10 1,-2-17-1,-1 1-1,0 0 1,0-1 0,0 1-1,1 0 1,-1-1 0,0 1-1,1-1 1,-1 1 0,1 0-1,-1-1 1,1 1 0,-1-1 0,1 1-1,-1-1 1,1 0 0,-1 1-1,1-1 1,-1 1 0,1-1-1,0 0 1,-1 0 0,1 1 0,0-1-1,-1 0 1,1 0 0,0 0-1,-1 1 1,1-1 0,0 0-1,-1 0 1,1 0 0,0 0-1,-1-1 1,1 1 0,0 0 0,0 0-1,-1 0 1,1 0 0,0-1-1,-1 1 1,1 0 0,-1-1-1,1 1 1,0 0 0,-1-1-1,1 1 1,-1-1 0,2 0 0,5-5 1,0 0 0,0-1 0,0 0 0,0 0 0,-1 0 0,-1-1 0,1 1 0,-1-1 0,0-1 0,5-12 0,3-10-332,14-53 0,-3-7 1422</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5.361"/>
    </inkml:context>
    <inkml:brush xml:id="br0">
      <inkml:brushProperty name="width" value="0.05" units="cm"/>
      <inkml:brushProperty name="height" value="0.05" units="cm"/>
    </inkml:brush>
  </inkml:definitions>
  <inkml:trace contextRef="#ctx0" brushRef="#br0">6 52 22709,'-2'7'4745,"-1"-41"-5889,15 10-3105</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097"/>
    </inkml:context>
    <inkml:brush xml:id="br0">
      <inkml:brushProperty name="width" value="0.05" units="cm"/>
      <inkml:brushProperty name="height" value="0.05" units="cm"/>
    </inkml:brush>
  </inkml:definitions>
  <inkml:trace contextRef="#ctx0" brushRef="#br0">258 236 18428,'20'-27'1230,"30"-44"2105,-45 62-2819,-1 1 0,1-1 0,-2 0 0,1 0 0,-1 0 1,3-15-1,-5 22-433,-1 0-1,1 0 1,-1 0 0,0 0 0,0 0 0,0 0 0,0 0 0,0 0 0,0 0-1,-1 0 1,1 0 0,0 0 0,-1 0 0,0 0 0,0 0 0,1 0 0,-1 0 0,0 1-1,0-1 1,-1 0 0,1 1 0,0-1 0,0 1 0,-1-1 0,1 1 0,-1-1-1,0 1 1,1 0 0,-1 0 0,0 0 0,1 0 0,-1 0 0,0 0 0,0 0-1,-2 0 1,0 0-51,0 1 1,0-1-1,0 1 0,0 0 0,0 0 0,0 1 0,0-1 0,0 1 1,0 0-1,0 0 0,1 0 0,-1 0 0,0 1 0,1-1 0,-1 1 0,1 0 1,-1 0-1,-2 3 0,-6 5-31,0 1 1,2 1 0,-1 0 0,1 0-1,1 1 1,1 0 0,-1 1-1,-5 14 1,-8 19-24,-16 55-1,30-81-17,0 1 0,2 1 0,0-1 0,2 1 0,0 0-1,1 0 1,1 29 0,2-50 28,0-1 1,1 1-1,-1 0 1,0 0-1,1-1 0,-1 1 1,1 0-1,-1 0 1,1-1-1,0 1 0,0-1 1,0 3-1,0-4 5,-1 1 0,1-1 0,-1 0 1,1 1-1,-1-1 0,1 1 0,-1-1 0,1 0 0,0 0 0,-1 1 0,1-1 0,-1 0 1,1 0-1,0 0 0,-1 1 0,1-1 0,-1 0 0,1 0 0,0 0 0,-1 0 1,1 0-1,0 0 0,0-1 0,3 0-14,0-1 0,-1 1 0,1-1 0,-1 0-1,1 0 1,-1-1 0,0 1 0,0-1 0,0 0 0,4-4 0,23-29-40,43-63 0,-46 58 70,49-53-1,-75 92-12,0 1 1,1-1-1,-1 1 1,1-1-1,0 1 1,-1-1-1,1 1 1,0 0-1,0 0 1,0 0-1,0 0 1,0 0-1,0 1 1,0-1-1,4 0 1,-5 1-7,1 0 1,-1 1-1,1-1 1,-1 1 0,1-1-1,-1 1 1,0-1-1,1 1 1,-1 0 0,0 0-1,0 0 1,1 0 0,-1 0-1,0 0 1,0 0-1,0 0 1,0 0 0,0 0-1,0 0 1,-1 1-1,1-1 1,0 0 0,-1 1-1,2 2 1,7 17-69,-1 1 0,-1 0-1,-1 1 1,0 0 0,2 30 0,4 124 42,-11-139 35,1 235 23,-6-214-9,-2 0 0,-22 93 1,24-135-10,-1-1-1,0-1 1,-1 1 0,-1-1 0,-1 0-1,-14 22 1,19-33 13,1 0 0,-1 0 0,-1-1 0,1 1 1,0-1-1,-1 0 0,0 1 0,1-2 0,-1 1 0,-1 0 0,1-1 0,0 0 0,0 0 0,-1 0 0,1 0 0,-1-1 0,0 0 0,1 0 0,-1 0 0,0 0 0,0-1 1,0 0-1,1 0 0,-1 0 0,0-1 0,0 1 0,-5-2 0,2-1 27,-1-1 1,1 1-1,0-1 1,0-1-1,0 0 1,0 0-1,1 0 1,0-1 0,0 0-1,0 0 1,1-1-1,-8-9 1,0-4 5,-1-1 0,2 0 0,-13-29 0,16 30-27,2 1-1,0-1 1,1 0 0,1 0 0,-5-36 0,10 49-51,0 0-1,1 0 1,0 0 0,0 1 0,0-1 0,1 0 0,0 0-1,1 0 1,-1 1 0,1-1 0,1 1 0,-1-1 0,1 1-1,0 0 1,1 0 0,-1 0 0,1 0 0,0 1-1,1-1 1,-1 1 0,9-7 0,21-13-946,8-1-987</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6.703"/>
    </inkml:context>
    <inkml:brush xml:id="br0">
      <inkml:brushProperty name="width" value="0.05" units="cm"/>
      <inkml:brushProperty name="height" value="0.05" units="cm"/>
    </inkml:brush>
  </inkml:definitions>
  <inkml:trace contextRef="#ctx0" brushRef="#br0">285 1 24613,'-3'6'2285,"-18"29"-1143,10-15-1011,0-2 0,-1 0 0,-19 21 1,29-37-96,-6-11 20,1 0 0,0-1 0,-9-15 0,10 14 24,-1 1 0,-15-18 0,22 27-79,-1 0 1,0 1-1,1-1 1,-1 0-1,0 0 1,0 1-1,1-1 1,-1 0-1,0 1 1,0-1-1,0 1 1,0-1-1,0 1 1,0-1-1,0 1 1,0 0-1,0-1 1,0 1-1,0 0 1,0 0-1,0 0 1,0 0-1,0 0 1,0 0-1,0 0 1,0 0-1,0 0 1,0 1-1,0-1 1,0 0-1,0 1 1,0-1-1,0 0 0,0 1 1,0 0-1,0-1 1,1 1-1,-1-1 1,0 1-1,0 0 1,0-1-1,1 1 1,-1 0-1,0 0 1,1 0-1,-1 0 1,1 0-1,-1 1 1,-4 6-14,1 0 0,0 0 0,1 1 0,-4 12-1,6-17 14,-14 43-7,3 1 0,2 0-1,-7 83 1,17-129 5,0 0 1,-1 0-1,1 0 1,0 0-1,1 0 1,-1 0-1,0 0 1,1 0-1,-1-1 1,1 1-1,-1 0 0,1 0 1,0 0-1,0 0 1,0-1-1,2 4 1,-2-4-1,0-1 0,0 1 0,0-1 0,-1 0 0,1 1 0,0-1 0,0 0 0,0 0 1,0 0-1,0 0 0,0 0 0,0 0 0,0 0 0,0 0 0,0 0 0,0 0 0,0 0 0,0-1 0,0 1 0,0 0 0,0-1 0,0 1 1,0-1-1,0 1 0,0-1 0,0 1 0,-1-1 0,1 0 0,0 1 0,0-1 0,1-1 0,51-51 24,-40 39-17,0 0 0,1 1 1,27-19-1,-34 27-6,4-2-3,0 0 1,0 1-1,20-8 0,-29 13 1,0 0 0,0 0 1,1 1-1,-1-1 0,0 1 0,0-1 0,1 1 0,-1 0 0,0 0 0,1 0 0,-1 0 0,0 0 0,1 0 0,-1 1 0,0-1 0,0 1 0,1-1 0,-1 1 0,0 0 0,0 0 0,0 0 1,0 0-1,0 1 0,0-1 0,0 0 0,0 1 0,1 1 0,5 8-15,8 5 7,-15-15 10,0-1 0,0 0 0,0 1 1,0-1-1,0 0 0,0 0 0,0 0 0,0 0 1,0 0-1,1 0 0,-1 0 0,0 0 0,0 0 1,0-1-1,0 1 0,0 0 0,0-1 0,0 1 1,0-1-1,0 1 0,1-2 0,6-2 3,0-2-1,1 1 0,1 1-1,-1 0 1,1 0 0,13-4 0,-20 8-4,0 0 0,0-1 0,0 1 0,-1 0 1,1 0-1,0 0 0,0 1 0,0-1 0,0 1 0,0-1 1,-1 1-1,1 0 0,0 0 0,-1 0 0,1 1 1,0-1-1,-1 1 0,0-1 0,1 1 0,-1 0 0,0 0 1,0 0-1,0 0 0,2 3 0,-1-1-5,0 0 0,0 0-1,0 0 1,-1 0 0,0 1 0,0-1-1,0 1 1,-1-1 0,1 1-1,0 9 1,0-1 8,-2 1 0,0 20-1,-2-1 212,2-36-1079</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150"/>
    </inkml:context>
    <inkml:brush xml:id="br0">
      <inkml:brushProperty name="width" value="0.05" units="cm"/>
      <inkml:brushProperty name="height" value="0.05" units="cm"/>
    </inkml:brush>
  </inkml:definitions>
  <inkml:trace contextRef="#ctx0" brushRef="#br0">285 390 22333,'-8'-2'2118,"1"0"-1893,0 0 0,0 1 1,0-1-1,0 1 0,0 1 1,-10 0-1,13 0-178,0 0 0,0 1 0,1-1 0,-1 1 0,0 0 0,0 1 1,1-1-1,-1 1 0,1-1 0,-1 1 0,1 0 0,0 0 0,0 0 0,0 1 0,0-1 0,-4 5 0,-3 6-12,-1 1 0,2 0 0,0 0 0,-12 28 1,-23 69-26,25-60 7,11-31-9,1-1 1,1 1-1,-3 23 0,8-41-6,1-1-1,0 1 1,0 0 0,0 0-1,0 0 1,0-1-1,0 1 1,0 0-1,1 0 1,0 2-1,-1-3 0,0-1 0,0 0-1,1 1 1,-1-1 0,0 0 0,0 1 0,1-1-1,-1 0 1,0 1 0,0-1 0,1 0-1,-1 0 1,0 1 0,1-1 0,-1 0-1,1 0 1,-1 0 0,0 1 0,1-1 0,-1 0-1,0 0 1,1 0 0,-1 0 0,1 0-1,-1 0 1,1 0 0,-1 0 0,0 0-1,1 0 1,3-1 7,-1-1 0,1 1 0,-1-1-1,0 0 1,0 0 0,0 0 0,0 0 0,0 0-1,-1-1 1,1 1 0,2-4 0,24-27 164,-2-1 0,45-72 0,30-87 383,-83 149-323,28-89 1,-41 111-134,-1-1 0,-1 1 0,-1-1 0,-1 0 0,-2-45 0,-1 63-68,1 0-1,-1 1 1,0-1 0,0 0 0,-1 1 0,-2-7 0,4 10-27,0 1 0,0-1-1,-1 1 1,1 0 0,0-1 0,0 1-1,-1 0 1,1-1 0,0 1 0,-1 0-1,1-1 1,0 1 0,-1 0 0,1 0-1,0-1 1,-1 1 0,1 0 0,-1 0-1,1 0 1,0-1 0,-1 1 0,1 0-1,-1 0 1,1 0 0,-1 0 0,0 0-2,0 1 0,0-1 1,0 0-1,0 1 1,0-1-1,1 1 0,-1 0 1,0-1-1,0 1 1,1 0-1,-1-1 0,0 1 1,1 0-1,-1 0 1,1-1-1,-2 3 0,-8 15-4,1 1-1,1 0 1,0 0-1,-7 30 1,3-9 4,-6 15 2,-9 22 15,4 1 1,-16 100-1,38-169-25,0 0 0,0-1 0,1 1 0,0 0 0,0 0-1,1-1 1,3 15 0,-3-22-10,-1 1 0,0-1 0,1 0 0,0 0 0,-1 0-1,1 0 1,0 0 0,-1 0 0,1 0 0,0 0 0,0 0 0,0 0 0,0 0 0,0 0 0,0 0-1,0-1 1,0 1 0,0 0 0,0-1 0,2 1 0,0 0-63,0 0 1,0-1-1,0 1 1,0-1-1,0 1 0,0-1 1,1 0-1,3-1 1,6-1-627,1-1 0,25-9 0,-31 10 326,44-16-1650</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401"/>
    </inkml:context>
    <inkml:brush xml:id="br0">
      <inkml:brushProperty name="width" value="0.05" units="cm"/>
      <inkml:brushProperty name="height" value="0.05" units="cm"/>
    </inkml:brush>
  </inkml:definitions>
  <inkml:trace contextRef="#ctx0" brushRef="#br0">252 0 18620,'0'0'1714,"-3"1"42,-5 6-1337,-1-1 0,1 1 0,0 0 0,1 1 0,0 0 0,-10 14 0,-3 2-79,-39 39 267,32-36-116,-38 49-1,63-73-460,1 0 1,-1 0-1,1-1 1,-1 1-1,1 0 0,0 0 1,0 0-1,0 1 1,1-1-1,-1 0 0,1 0 1,-1 0-1,1 1 1,0-1-1,1 0 0,-1 4 1,1-2-17,1 0 0,-1 0 0,1 0-1,0 0 1,0 0 0,1 0 0,-1 0 0,1-1 0,4 7 0,-3-6-53,0-1-1,0 1 0,0-1 1,1 1-1,-1-1 1,1-1-1,0 1 1,0-1-1,1 1 1,-1-1-1,1-1 0,-1 1 1,1-1-1,0 0 1,0 0-1,0-1 1,10 1-1,-12-2-117,0 0 0,0-1 0,0 1 0,0-1 0,0 0 0,5-2 0,27-15-1250</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7.745"/>
    </inkml:context>
    <inkml:brush xml:id="br0">
      <inkml:brushProperty name="width" value="0.05" units="cm"/>
      <inkml:brushProperty name="height" value="0.05" units="cm"/>
    </inkml:brush>
  </inkml:definitions>
  <inkml:trace contextRef="#ctx0" brushRef="#br0">420 0 22733,'-20'10'898,"0"0"-1,1 2 1,1 0 0,-33 27-1,-59 68-643,81-78-72,1-1-162,6-6-8,0 0-1,2 2 1,-22 32-1,25-25-33,17-31 20,-1 0 0,1 1 0,0-1 1,0 1-1,0-1 0,0 1 0,0-1 1,-1 1-1,1-1 0,0 0 1,0 1-1,0-1 0,0 1 0,0-1 1,1 1-1,-1-1 0,0 1 0,0-1 1,0 1-1,0-1 0,0 0 1,1 1-1,-1-1 0,0 1 0,0-1 1,0 0-1,1 1 0,-1-1 0,0 0 1,1 1-1,-1-1 0,0 0 1,1 1-1,-1-1 0,1 0 0,0 1 0,0-1-1,0 0 0,1 0 0,-1 1 0,0-1 1,0 0-1,0 0 0,0-1 0,0 1 0,1 0 1,-1 0-1,0 0 0,1-1 0,16-7-3,-1 0 0,-1-1-1,0 0 1,19-15 0,4-3 29,-33 23-21,21-13 8,43-20 0,-63 34-12,0 0 1,1 0-1,-1 0 1,1 1-1,0 1 1,0-1 0,0 1-1,0 0 1,0 1-1,0 0 1,11 1-1,-16-1-1,0 1-1,0 0 0,0-1 1,-1 1-1,1 0 0,0 0 1,0 1-1,-1-1 0,1 1 1,-1-1-1,1 1 0,-1 0 1,1 0-1,-1 0 0,0 0 1,0 0-1,0 0 0,0 1 0,1 2 1,-1-1-3,0 0 1,-1 0-1,0 0 1,0 0-1,0 1 1,0-1 0,-1 0-1,1 0 1,-1 1-1,0-1 1,0 0-1,-1 5 1,-2 5 22,0 1 0,-1-1 0,-1 0 0,0-1 0,-1 1 0,-13 21 0,6-12 242,-26 31 0,33-47-128,0 0-1,-1 0 0,0 0 0,0-1 0,0 0 0,-1-1 0,-14 9 0,20-13-105,-1 0 0,0 0 1,0 0-1,1 0 0,-1 0 1,0-1-1,0 1 0,0-1 0,0 0 1,0 0-1,0 0 0,0 0 1,0 0-1,0-1 0,0 1 0,1-1 1,-1 0-1,0 0 0,0 0 0,1 0 1,-1-1-1,-3-1 0,2 0-53,-1-1 1,1 1-1,-1-1 0,1 0 0,0-1 0,1 1 0,-1-1 0,1 1 0,0-1 0,-4-7 1,-9-28-915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2.211"/>
    </inkml:context>
    <inkml:brush xml:id="br0">
      <inkml:brushProperty name="width" value="0.025" units="cm"/>
      <inkml:brushProperty name="height" value="0.025" units="cm"/>
    </inkml:brush>
  </inkml:definitions>
  <inkml:trace contextRef="#ctx0" brushRef="#br0">29 41 19346,'0'0'12444,"-5"11"-12609,1-2 162,1-4 9,0 0 0,1 0 1,0 0-1,0 0 1,0 1-1,0-1 0,1 1 1,0-1-1,0 1 1,0-1-1,1 1 0,0 9 1,1-15-1,-1 1 1,0 0 0,1 0-1,-1-1 1,0 1 0,1 0-1,-1-1 1,1 1 0,-1-1-1,1 1 1,0 0 0,-1-1-1,1 1 1,-1-1 0,1 1-1,0-1 1,0 0 0,-1 1-1,1-1 1,0 0 0,0 1-1,-1-1 1,1 0 0,0 0-1,0 0 1,-1 0 0,1 0-1,0 0 1,0 0 0,0 0-1,-1 0 1,1 0 0,0 0 0,0 0-1,0-1 1,-1 1 0,1 0-1,0 0 1,1-1 0,31-16 169,-23 7-153,0-1 1,-1 1-1,-1-2 1,0 1-1,0-1 1,-1 0-1,-1-1 1,0 1-1,5-17 1,-21 51-318,-14 48 355,22-65-498,2 1 1,-1 0-1,1-1 1,-1 1-1,1 0 1,2 8-1,-2-13 247,1 0 0,-1 0 0,1-1 0,-1 1 0,1 0 0,0-1 0,-1 1 0,1 0 0,0-1 0,0 1 0,-1-1 0,1 1 0,0-1 0,0 0 0,0 1 0,-1-1 0,1 0 0,0 1 0,0-1 0,0 0 0,0 0 0,0 0 0,0 0 0,0 0 0,0 0 0,-1 0 0,1 0 0,0 0 0,0 0 0,0-1 0,0 1 0,0 0 0,1-1 0,32-10-4331,-9-7-193,1-4-1991</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09.369"/>
    </inkml:context>
    <inkml:brush xml:id="br0">
      <inkml:brushProperty name="width" value="0.05" units="cm"/>
      <inkml:brushProperty name="height" value="0.05" units="cm"/>
    </inkml:brush>
  </inkml:definitions>
  <inkml:trace contextRef="#ctx0" brushRef="#br0">38 249 21133,'-1'0'6475,"-1"9"-5297,-2 20-1579,-8 125 460,-6 192 63,21-289-97,-3-53-23,1 0 0,0 0 0,-1 0 0,2 0 0,-1 0 0,0 0 0,1 0 0,-1-1 0,5 7 0,-5-10 0,-1 1 0,1 0 0,0-1-1,0 1 1,-1 0 0,1-1 0,0 1-1,0-1 1,0 1 0,0-1-1,0 0 1,0 1 0,0-1 0,0 0-1,0 0 1,0 0 0,0 0 0,0 0-1,0 0 1,0 0 0,0 0-1,0 0 1,0 0 0,0 0 0,0 0-1,0-1 1,0 1 0,0-1 0,1 0-1,2-1 13,1 0 0,-1-1 0,0 1 0,1-1 0,5-5 0,11-13 99,-1 1 0,31-44-1,31-57 192,-62 90-231,86-143 239,24-36-18,-104 176-260,-26 34-34,1 0-1,-1-1 0,0 1 0,1-1 1,-1 1-1,0 0 0,1-1 0,-1 1 1,1 0-1,-1 0 0,1-1 0,-1 1 1,1 0-1,-1 0 0,1 0 0,-1-1 1,1 1-1,-1 0 0,1 0 0,-1 0 0,1 0 1,-1 0-1,1 0 0,-1 0 0,1 0 1,-1 0-1,1 1 0,-1-1 0,1 0 1,-1 0-1,1 0 0,-1 0 0,1 1 1,-1-1-1,1 0 0,-1 1 0,0-1 1,1 0-1,-1 1 0,1-1 0,-1 0 1,0 1-1,1-1 0,-1 1 0,0-1 0,0 0 1,1 1-1,-1-1 0,0 1 0,0-1 1,0 1-1,1-1 0,-1 1 0,0-1 1,0 1-1,0-1 0,0 2 0,6 32-37,-6-32 35,2 46 1,-2 1 1,-2-1-1,-10 57 0,-3 55 60,15-158-58,-1-1 1,1 1-1,0 0 1,0 0-1,1-1 1,-1 1 0,0 0-1,1-1 1,-1 1-1,1-1 1,-1 1-1,1 0 1,0-1-1,1 3 1,-2-4 0,1 1 0,-1-1 0,1 1-1,-1-1 1,1 0 0,-1 1 0,1-1 0,0 0 0,-1 0 0,1 1 0,0-1 0,-1 0 0,1 0-1,0 0 1,-1 0 0,1 0 0,0 0 0,-1 0 0,1 0 0,0 0 0,-1 0 0,1 0 0,-1 0 0,2-1-1,4-2 10,0 0 0,0 0 0,-1 0 0,1-1-1,8-7 1,-4 3 5,-5 4-13,-1 1 1,1 0 0,0 0-1,1 0 1,-1 1-1,0-1 1,1 1 0,-1 1-1,1-1 1,11-1-1,-15 3-3,1 0-1,0 0 0,-1 1 0,1-1 0,-1 1 1,1-1-1,-1 1 0,1 0 0,-1 0 0,1 0 1,-1 0-1,0 0 0,0 1 0,1-1 0,-1 1 1,0 0-1,0-1 0,-1 1 0,1 0 0,0 0 1,0 0-1,-1 0 0,0 0 0,1 1 0,-1-1 1,2 4-1,-1 0 1,0 1 0,0 0 1,0 0-1,0 0 0,-1 0 1,0 0-1,-1 7 0,1 0 13,0-11 8,2-7 20,9-12 1,-1-1 0,-1 0 0,0 0 0,14-37 0,1-3 21,16-28 11,22-48 23,104-164-1,-140 263-99,-27 34 3,0 0-1,0-1 1,0 1-1,0 0 0,0-1 1,1 1-1,-1 0 1,0 0-1,0 0 1,0-1-1,1 1 0,-1 0 1,0 0-1,0 0 1,1-1-1,-1 1 1,0 0-1,0 0 0,1 0 1,-1 0-1,0 0 1,1 0-1,-1-1 1,0 1-1,1 0 0,-1 0 1,0 0-1,1 0 1,-1 0-1,0 0 1,0 0-1,1 0 0,-1 1 1,0-1-1,1 0 1,-1 0-1,0 0 1,1 0-1,-1 0 1,0 0-1,0 1 0,1-1 1,-1 0-1,0 0 1,0 0-1,1 1 1,-1-1-1,0 0 0,0 0 1,0 1-1,0-1 1,1 0-1,-1 0 1,0 1-1,0-1 0,2 19-118,-4-5-104,-1 1 0,0-1 0,-1 1 0,-6 14 0,-10 22-1547</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5.553"/>
    </inkml:context>
    <inkml:brush xml:id="br0">
      <inkml:brushProperty name="width" value="0.05" units="cm"/>
      <inkml:brushProperty name="height" value="0.05" units="cm"/>
    </inkml:brush>
  </inkml:definitions>
  <inkml:trace contextRef="#ctx0" brushRef="#br0">620 62 22869,'-4'3'1015,"-11"12"-675,1 0 1,0 2 0,1-1 0,1 2-1,-18 31 1,11-17-225,-153 268-40,66-108 158,104-191-177,3-7 3,3-12 8,91-232-452,-61 150-37,-3-1 1,20-123-1,-51 223 425,0 0 0,1 0 0,-1 0 0,0 0 0,0 0 0,0 0 0,0 1 0,0-1 0,0 0 0,0 0 0,-1 0 0,1 0-1,0 0 1,0 0 0,-1 0 0,1 1 0,0-1 0,-1 0 0,0-1 0,1 2 4,-1 0-1,1-1 1,-1 1-1,1 0 1,-1 0-1,1 0 1,-1 0 0,1-1-1,-1 1 1,1 0-1,-1 0 1,1 0-1,-1 0 1,1 0 0,-1 0-1,1 0 1,-1 1-1,1-1 1,-1 0-1,1 0 1,-1 0 0,1 0-1,-2 1 1,-1 1 30,1-1 1,-1 1-1,0 0 1,1 0-1,-1 0 1,1 0-1,0 0 1,-5 5-1,2 3-1,0 0 0,0 0 0,1 1 0,1-1 0,-1 1 0,2 0 0,-1 0 0,2 0-1,-1 0 1,1 19 0,2-4 24,0 1 1,2-1-1,8 37 0,-6-41-53,1-1 0,0 0-1,2-1 1,17 33 0,-19-42-3,1 0-1,0-1 0,0 0 1,1-1-1,1 1 1,-1-1-1,1-1 1,1 0-1,16 12 1,-24-19 2,-1 0 1,1 0-1,-1 0 0,1 0 1,0 0-1,-1-1 1,1 1-1,0 0 0,-1-1 1,1 0-1,0 1 0,0-1 1,0 0-1,-1 0 1,1 0-1,2 0 0,-3 0 6,-1 0 1,1-1-1,0 1 0,-1-1 0,1 1 0,-1-1 0,1 1 0,-1-1 0,1 1 0,-1-1 1,1 1-1,-1-1 0,0 0 0,1 1 0,-1-1 0,0 0 0,1 1 0,-1-1 0,0 0 1,0 1-1,0-1 0,0 0 0,0 1 0,1-1 0,-1 0 0,-1-1 0,0-8 115,0 0-1,-1 0 1,0 0-1,-5-13 1,3 7-138,-5-17 82,-21-53 1,26 74-63,-2 1 1,1 0-1,-2 0 1,1 1-1,-1 0 1,-1 0 0,-17-17-1,23 24-12,-1 1-1,0 0 1,0-1 0,-1 1-1,1 0 1,0 1 0,-1-1-1,1 1 1,-1-1-1,1 1 1,-1 0 0,0 0-1,1 1 1,-1-1-1,0 1 1,0 0 0,1 0-1,-1 0 1,0 0 0,0 1-1,1-1 1,-1 1-1,0 0 1,1 0 0,-1 0-1,1 1 1,-1-1 0,1 1-1,0 0 1,-1 0-1,1 0 1,0 0 0,-4 5-1,-2 1-5,0 1 0,1 0-1,0 0 1,1 1 0,0-1-1,0 2 1,1-1 0,0 1-1,-5 13 1,10-20 6,-1-1 0,1 1 0,0 0 0,0 0 0,0 0 0,0 0 0,1 0 0,0 0 0,-1 0 0,1 0 0,1 0 0,-1-1 0,1 1 0,-1 0 0,3 6 0,-1-7-2,-1 0 1,1 0 0,0 0 0,0-1 0,0 1 0,1-1-1,-1 0 1,1 1 0,-1-1 0,1 0 0,0-1 0,-1 1-1,1 0 1,0-1 0,0 1 0,0-1 0,0 0 0,1 0-1,3 0 1,13 4-1,0-2 0,1 0 0,-1-2 0,1 0 0,28-3 0,104-18 50,-147 19-42,114-22 113,-118 23 8,-6-4-105,-3-1-16,0 1 0,1-1-1,-1 1 1,-1 1 0,1 0 0,-1 0-1,1 0 1,-1 1 0,-14-3 0,-99-11 10,-233 0 1,206 25 34,142-8-38,26-3-6,125-26-24,-87 15 24,1 2 0,99-5 0,39 23 17,-190-6-35,0-1 1,-1-1-1,1 1 1,0-1-1,12-3 1,-17 3-76,-1 0 0,1 1-1,0-1 1,0 0 0,0 0 0,-1 0 0,1 0 0,-1-1 0,1 1-1,-1 0 1,1-1 0,-1 1 0,0-1 0,1 1 0,-1-1 0,0 0 0,0 1-1,0-1 1,0 0 0,-1 0 0,1 0 0,0-2 0,2-12 1911</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314"/>
    </inkml:context>
    <inkml:brush xml:id="br0">
      <inkml:brushProperty name="width" value="0.05" units="cm"/>
      <inkml:brushProperty name="height" value="0.05" units="cm"/>
    </inkml:brush>
  </inkml:definitions>
  <inkml:trace contextRef="#ctx0" brushRef="#br0">1 5 21421,'0'0'5113,"31"-3"-4929,-3 1-72,21 2-64,5 0-24,20 4-8,0 4-16,-4 6 0,-5 2 0,-22 5-200,-6-3-560,-18-1 2960</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7.625"/>
    </inkml:context>
    <inkml:brush xml:id="br0">
      <inkml:brushProperty name="width" value="0.05" units="cm"/>
      <inkml:brushProperty name="height" value="0.05" units="cm"/>
    </inkml:brush>
  </inkml:definitions>
  <inkml:trace contextRef="#ctx0" brushRef="#br0">0 33 21373,'11'3'513,"0"-2"1,1 1-1,-1-1 1,0-1 0,1 0-1,13-2 1,68-16 76,-71 12-589,0 1 0,1 2 0,42-3-1,-61 6-1,0 0 0,0 1-1,0-1 1,0 1 0,-1 0-1,1 0 1,0 0-1,0 1 1,-1-1 0,1 1-1,0 0 1,-1 0-1,4 3 1,-5-4 2,0 1-1,0 0 1,0 0-1,0 1 1,-1-1-1,1 0 1,-1 1 0,0-1-1,1 0 1,-1 1-1,0 0 1,0-1-1,-1 1 1,1 0 0,0-1-1,-1 1 1,0 0-1,0 0 1,0 3-1,-1 6 52,0-1 0,-1 0 0,0 0-1,0 0 1,-9 19 0,-27 52 450,18-41-201,-54 107 606,57-118-869,-2 0 0,-36 45 1,41-60-450</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8.884"/>
    </inkml:context>
    <inkml:brush xml:id="br0">
      <inkml:brushProperty name="width" value="0.05" units="cm"/>
      <inkml:brushProperty name="height" value="0.05" units="cm"/>
    </inkml:brush>
  </inkml:definitions>
  <inkml:trace contextRef="#ctx0" brushRef="#br0">34 974 10050,'-2'4'811,"-21"31"8893,15-9-7143,8-26-2522,0 1 0,0-1 0,0 0 0,0 1 0,0-1 0,0 0 0,0 0 0,0 1 0,0-1 0,0 0 0,0 1 0,0-1 0,0 0 0,0 1 0,0-1-1,0 0 1,1 1 0,-1-1 0,0 0 0,0 1 0,0-1 0,0 0 0,1 0 0,-1 1 0,0-1 0,0 0 0,1 0 0,-1 0 0,0 1 0,0-1 0,1 0 0,-1 0 0,0 0 0,1 1 0,0-1 10,0 0 1,0-1-1,0 1 1,0 0-1,0 0 1,0 0-1,0-1 1,-1 1-1,1 0 1,0-1-1,0 1 1,0-1-1,0 1 1,1-2-1,7-6 155,0-1 0,0 0 0,0-1 0,12-18 0,253-405 990,-207 317-1146,160-283 60,-209 369-91,-37 88 149,17-54-163,-112 378 105,105-339-111,2 0 0,1 1 0,3-1 0,1 1 0,2 0 0,2 0 1,10 50-1,-9-72 11,5 18 18,-7-38-114,-6-6-313,-1-1-4,0-1 1,0 1-1,0-1 0,1 0 1,0-1-1,-9-13 0,-10-28-1199</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021"/>
    </inkml:context>
    <inkml:brush xml:id="br0">
      <inkml:brushProperty name="width" value="0.05" units="cm"/>
      <inkml:brushProperty name="height" value="0.05" units="cm"/>
    </inkml:brush>
  </inkml:definitions>
  <inkml:trace contextRef="#ctx0" brushRef="#br0">1 55 16924,'17'12'1728,"2"2"40,8-3-463,8-8-489,0-3-160,7-10-296,2-4-136,-4-9-144,2 2-32,-12-6 1272</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29.396"/>
    </inkml:context>
    <inkml:brush xml:id="br0">
      <inkml:brushProperty name="width" value="0.05" units="cm"/>
      <inkml:brushProperty name="height" value="0.05" units="cm"/>
    </inkml:brush>
  </inkml:definitions>
  <inkml:trace contextRef="#ctx0" brushRef="#br0">116 98 21109,'-7'10'358,"1"1"1,-1 0-1,1 0 1,1 0-1,0 0 1,-6 24-1,2-8-255,-5 10-70,2 0 1,2 1-1,1 1 0,-5 50 1,14-87-32,-1 0 1,1 1-1,0-1 0,0 0 1,0 0-1,1 0 0,-1 0 1,0 0-1,1 0 1,-1 0-1,1 0 0,0 0 1,-1-1-1,3 4 1,-3-5 1,1 1 1,-1-1 0,1 0 0,0 1 0,-1-1 0,1 0 0,-1 0 0,1 1-1,-1-1 1,1 0 0,0 0 0,-1 0 0,1 0 0,0 0 0,-1 0 0,1 0-1,0 0 1,-1 0 0,1 0 0,-1 0 0,1 0 0,0 0 0,-1 0 0,1-1-1,-1 1 1,1 0 0,0 0 0,-1-1 0,1 0 0,6-4 54,0 0 0,0-1 1,0 1-1,-1-2 0,8-9 0,25-34 268,-3-2-1,-1-1 1,-3-1-1,-3-2 1,42-110-1,-60 143-143,-11 23-182,0 0 1,0 0-1,0 1 0,0-1 0,0 0 1,0 0-1,0 0 0,0 0 0,0 0 1,0 0-1,0 1 0,0-1 1,0 0-1,0 0 0,0 0 0,0 0 1,0 0-1,0 0 0,1 0 0,-1 0 1,0 1-1,0-1 0,0 0 0,0 0 1,0 0-1,0 0 0,0 0 1,0 0-1,1 0 0,-1 0 0,0 0 1,0 0-1,0 0 0,0 0 0,0 0 1,0 0-1,0 0 0,1 0 1,-1 0-1,0 0 0,0 0 0,0 0 1,0 0-1,0 0 0,0 0 0,1 0 1,-1 0-1,0 0 0,0 0 0,0 0 1,0 0-1,0 0 0,0 0 1,0 0-1,0 0 0,1-1 0,-1 1 1,0 0-1,0 0 0,0 0 0,0 0 1,2 24 44,-2 1-1,-1 0 1,-1-1 0,0 1 0,-10 35 0,2-2 16,-5 31-25,-18 145 5,32-227-40,1 1 0,0-1 0,1 14 0,-1-20-2,0-1 0,0 1 0,0-1 0,0 1 0,0 0 0,1-1 0,-1 1 0,0-1 0,0 1 0,0-1 0,1 1 0,-1 0 0,0-1 0,0 1 0,1-1 0,-1 1 0,1-1 0,-1 0 0,0 1 0,1-1 0,-1 1 0,1-1 0,-1 0 0,1 1 0,-1-1 0,1 0 0,-1 1 0,1-1 0,-1 0 0,1 0 0,0 0 1,-1 1-1,1-1 0,-1 0 0,1 0 0,0 0 0,-1 0 0,1 0 0,-1 0 0,1 0 0,0 0 0,-1-1 0,1 1 0,-1 0 0,1 0 0,-1 0 0,1-1 0,0 1 0,-1 0 0,1 0 0,-1-1 0,1 1 0,-1 0 0,1-1 0,2-2-28,1 1 0,-1-1 0,0 0 0,0 0 0,5-6 0,25-36-989</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507"/>
    </inkml:context>
    <inkml:brush xml:id="br0">
      <inkml:brushProperty name="width" value="0.05" units="cm"/>
      <inkml:brushProperty name="height" value="0.05" units="cm"/>
    </inkml:brush>
  </inkml:definitions>
  <inkml:trace contextRef="#ctx0" brushRef="#br0">147 143 14867,'-36'-138'8409,"35"134"-6701,-10 24-897,8 1-766,0 0 1,2 0-1,1 34 1,0 5-40,-11 268 16,-6 143 456,16-455-469,0 16 28,-1-1 0,-2 1 0,-13 53 0,17-85-29,0 0 0,0 0-1,0 0 1,0 1 0,-1-1-1,1 0 1,0 0-1,0 0 1,0 0 0,0 0-1,-1 0 1,1 0 0,0 0-1,0 1 1,0-1-1,-1 0 1,1 0 0,0 0-1,0 0 1,0 0 0,-1 0-1,1 0 1,0 0 0,0 0-1,0 0 1,-1 0-1,1 0 1,0 0 0,0-1-1,0 1 1,-1 0 0,1 0-1,0 0 1,0 0-1,0 0 1,0 0 0,-1 0-1,1 0 1,0-1 0,0 1-1,0 0 1,0 0 0,0 0-1,-1 0 1,1-1-1,0 1 1,0 0 0,0-1-1,-7-7 150,4-1-89,0 1 1,1-1-1,0 0 0,0 0 0,1 0 1,0 0-1,1-12 0,-2-9 40,-4-65-4,4 0 0,4 0 0,24-153 0,-18 211-102,-6 31-20,0 9-25,1 2 37,0 0-1,-1 1 1,0-1-1,0 0 1,0 1-1,-1-1 1,2 11-1,1 47-45,-1-24 39,-3-29 13,1-1 2,-1 0-1,1-1 0,0 1 1,1 0-1,0-1 1,0 1-1,1-1 1,0 0-1,5 9 0,-8-16-2,1-1-1,0 1 1,-1-1-1,1 1 1,-1-1-1,1 1 1,-1-1-1,1 0 0,0 1 1,-1-1-1,1 0 1,0 1-1,0-1 1,-1 0-1,1 0 1,0 0-1,-1 0 1,1 0-1,0 0 0,0 0 1,-1 0-1,1 0 1,0 0-1,0 0 1,-1 0-1,1-1 1,0 1-1,-1 0 1,1 0-1,0-1 0,-1 1 1,1 0-1,0-1 1,-1 1-1,1-1 1,-1 1-1,1-1 1,-1 1-1,1-1 1,-1 1-1,1-1 0,0 0 1,21-29-73,-19 27 64,132-241-2619,-128 232 2424,28-57 459</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0.878"/>
    </inkml:context>
    <inkml:brush xml:id="br0">
      <inkml:brushProperty name="width" value="0.05" units="cm"/>
      <inkml:brushProperty name="height" value="0.05" units="cm"/>
    </inkml:brush>
  </inkml:definitions>
  <inkml:trace contextRef="#ctx0" brushRef="#br0">59 2 19916,'-1'0'5309,"-1"-1"-3381,-7 9-1112,6-3-808,0 0 0,1 0-1,0 1 1,0-1 0,0 1 0,1-1 0,0 1 0,0 0 0,0-1 0,0 11 0,6 70-35,-1-32 15,-26 461 10,8-325 14,15-164-400,-1-26 363,0 0 0,0 1 0,0-1 0,0 0 0,0 0 0,0 1 0,0-1 0,0 0 0,0 0 0,0 1 0,0-1 0,0 0 0,1 0 0,-1 0 0,0 1 0,0-1 0,0 0 0,0 0 0,1 0 0,-1 1 0,0-1 0,0 0 0,1 0 0,-1 0 0,0 0 0,0 0 0,0 1 0,1-1 0,-1 0 0,0 0 0,1 0 0,-1 0 0,0 0 0,0 0 0,1 0 0,-1 0 0,3-2-115,-1 1-1,0-1 1,0 0 0,0 0 0,0 0-1,0 0 1,0 0 0,-1 0-1,1 0 1,-1 0 0,2-4 0,26-43-1390</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190"/>
    </inkml:context>
    <inkml:brush xml:id="br0">
      <inkml:brushProperty name="width" value="0.05" units="cm"/>
      <inkml:brushProperty name="height" value="0.05" units="cm"/>
    </inkml:brush>
  </inkml:definitions>
  <inkml:trace contextRef="#ctx0" brushRef="#br0">227 1 15603,'-21'17'4972,"-1"17"-3399,16-25-1330,-30 57 211,4 0 0,1 2 0,-34 118 0,61-170-394,1 0 1,0 1-1,1-1 1,0 20-1,2-35-53,0 0 0,0 0 0,0 0-1,0 0 1,0-1 0,0 1 0,1 0 0,-1 0-1,0 0 1,0 0 0,1 0 0,-1 0-1,0-1 1,1 1 0,-1 0 0,1 0 0,-1-1-1,1 1 1,0 1 0,0-2 2,-1 0-1,1 0 1,-1 0-1,1 0 1,-1 0-1,1 0 1,-1 0-1,1 0 1,-1 0-1,1 0 1,-1 0-1,0 0 1,1 0-1,-1 0 1,1 0 0,-1-1-1,1 1 1,-1 0-1,1 0 1,-1 0-1,1-1 1,-1 1-1,1-1 1,23-24 334,-3-3-129,-2-1 0,-1-1-1,-1-1 1,-1 0-1,-2-1 1,-2-1 0,0 0-1,-2 0 1,-2-1 0,4-36-1,-10 30 77,-2 40-275,0-1 0,1 0 0,-1 1 0,0-1 0,0 0 0,0 1 0,0-1 0,0 0 0,0 1 0,0-1 0,0 0 0,-1 1 0,1-1 0,0 0 0,0 1 0,-1-1 0,1 1 0,0-1 0,0 0 0,-1 1 0,1-1 0,-1 1 0,1-1 0,-1 1 0,1-1 0,-1 1-1,0-1 2,0 1-6,0 1 1,0-1-1,1 0 1,-1 1-1,0-1 1,0 1-1,1-1 1,-1 1-1,0 0 1,0-1-1,1 1 1,-1 0-1,1 0 1,-1-1-1,1 1 1,-1 1-1,-21 39 80,-52 152-145,71-186-115,1 0-1,0 0 0,1 0 1,-1 0-1,1 1 1,1-1-1,0 9 1,0-16 139,0 0 0,0 1 1,0-1-1,0 0 0,0 0 0,0 0 0,0 0 1,0 1-1,0-1 0,0 0 0,0 0 1,0 0-1,0 1 0,0-1 0,0 0 1,0 0-1,0 0 0,0 0 0,1 0 1,-1 1-1,0-1 0,0 0 0,0 0 1,0 0-1,0 0 0,1 0 0,-1 0 0,0 0 1,0 1-1,0-1 0,0 0 0,1 0 1,-1 0-1,0 0 0,0 0 0,0 0 1,1 0-1,-1 0 0,0 0 0,0 0 1,0 0-1,1 0 0,-1 0 0,0 0 1,0 0-1,0 0 0,0 0 0,1-1 1,-1 1-1,0 0 0,0 0 0,0 0 0,0 0 1,1 0-1,-1 0 0,0 0 0,0-1 1,0 1-1,0 0 0,0 0 0,19-16-2741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2.647"/>
    </inkml:context>
    <inkml:brush xml:id="br0">
      <inkml:brushProperty name="width" value="0.025" units="cm"/>
      <inkml:brushProperty name="height" value="0.025" units="cm"/>
    </inkml:brush>
  </inkml:definitions>
  <inkml:trace contextRef="#ctx0" brushRef="#br0">90 191 11787,'0'0'7394,"-10"11"-5019,6-6-2192,-9 10 596,1 1 1,-14 21-1,23-32-528,-1 1 0,2 0 0,-1-1 1,0 1-1,1 0 0,0 0 0,1 1 1,-1-1-1,1 0 0,0 0 0,1 1 1,0-1-1,0 8 0,1-13-239,-1 0 0,1 0 0,-1 0 0,1 0 0,-1 0 0,1 0-1,0 0 1,-1 0 0,1 0 0,0-1 0,0 1 0,0 0 0,0 0 0,0-1 0,0 1-1,0-1 1,0 1 0,0-1 0,0 1 0,0-1 0,0 0 0,0 1 0,0-1 0,0 0 0,0 0-1,0 0 1,0 0 0,1 0 0,-1 0 0,0 0 0,0 0 0,0 0 0,0-1 0,0 1 0,0 0-1,2-1 1,2 0-22,0-1 0,1 1 0,-1-1-1,0 0 1,0 0 0,9-5-1,-1-4-8,1-1 0,-1 0 0,-1 0 0,0-2 0,-1 1 0,-1-1 0,0-1 0,0 0 0,-2 0 0,0-1 0,-1 0 0,0-1 0,-1 1 0,-1-1-1,-1 0 1,0-1 0,-1 1 0,-1 0 0,-1-1 0,-1-18 0,0 35 25,0 0 0,0 0 0,0 0 0,0 0 0,0 0-1,0 0 1,-1 0 0,1 0 0,0 0 0,-1 0 0,1 0 0,-1 0 0,1 0-1,-1 0 1,1 0 0,-1 0 0,0 0 0,0 1 0,1-1 0,-1 0 0,0 0 0,0 1-1,0-1 1,0 0 0,0 1 0,0-1 0,0 1 0,0-1 0,0 1 0,0 0 0,0-1-1,0 1 1,0 0 0,0 0 0,0 0 0,0 0 0,0 0 0,0 0 0,0 0 0,0 0-1,-1 0 1,1 0 0,0 1 0,0-1 0,0 0 0,0 1 0,0-1 0,0 1 0,0-1-1,0 1 1,1-1 0,-3 3 0,-4 0 104,0 2 0,0-1 0,0 1 0,0 0 0,-9 10 0,4-4 278,1 1 0,0 1-1,1 0 1,1 0 0,0 1 0,0 0 0,2 0 0,-12 30 0,19-44-380,0 1 0,0-1 0,0 1 0,-1-1-1,1 1 1,0-1 0,1 1 0,-1-1 0,0 1 0,0 0 0,0-1 0,0 1-1,0-1 1,0 0 0,1 1 0,-1-1 0,0 1 0,0-1 0,1 1 0,-1-1 0,0 1-1,1-1 1,-1 0 0,0 1 0,1-1 0,-1 0 0,1 1 0,-1-1 0,0 0 0,1 0-1,-1 1 1,2-1 0,23 4 5,34-11-975,-50 6 471,5-2 44,-5 1-84,0 1 0,0 0 1,0 0-1,0 1 1,14 1-1,-21 0 479,0-1-1,0 0 0,-1 1 0,1-1 1,0 1-1,-1 0 0,1 0 1,0-1-1,-1 1 0,1 0 0,-1 1 1,1-1-1,-1 0 0,0 0 1,1 0-1,-1 1 0,0-1 0,0 1 1,0-1-1,0 1 0,0 0 1,0-1-1,0 1 0,-1 0 0,1-1 1,-1 1-1,1 0 0,-1 0 1,1-1-1,-1 1 0,0 0 0,0 3 1,0 12 191,-1 0-1,-1-1 1,-5 25 0,-3 39-2221,10-78 1254,1 3-1827,11-23-10923</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1.534"/>
    </inkml:context>
    <inkml:brush xml:id="br0">
      <inkml:brushProperty name="width" value="0.05" units="cm"/>
      <inkml:brushProperty name="height" value="0.05" units="cm"/>
    </inkml:brush>
  </inkml:definitions>
  <inkml:trace contextRef="#ctx0" brushRef="#br0">154 1 20044,'-150'238'3528,"146"-233"-3040,10-17 237,0 5-709,0 0 0,0 1 0,1 0 0,-1 0 0,1 1 0,1 0 0,-1 0 0,1 0 0,-1 1 0,1 0 0,1 1 0,-1 0 0,0 0 0,1 0 0,0 1 0,-1 1 0,1 0 0,0 0 0,0 0 0,14 2 0,-17-1-16,0 1-1,0-1 1,-1 1-1,1 1 1,0-1-1,-1 1 1,1 0-1,-1 0 1,1 1-1,-1 0 1,0 0-1,0 0 1,0 0-1,-1 1 1,1-1-1,-1 1 1,0 1-1,0-1 1,0 0-1,0 1 1,-1 0-1,0 0 1,0 0-1,0 0 1,-1 0-1,0 1 1,0-1-1,0 1 1,0 0-1,-1-1 1,1 13-1,-2-9 86,0 1 0,0-1-1,-1 1 1,0-1 0,-1 1 0,0-1-1,-1 0 1,0 0 0,0 0-1,-1 0 1,0 0 0,-1-1-1,1 1 1,-2-1 0,1-1 0,-10 11-1,8-10 65,0 0 1,0-1-1,-1 0 0,0-1 0,0 1 0,-1-2 1,0 1-1,0-1 0,0 0 0,-1-1 1,1 0-1,-1-1 0,0 0 0,-20 4 0,27-7-183,0 1-1,0-1 1,0 0-1,0 0 1,0 0-1,-1 0 1,1 0-1,0-1 1,0 1 0,0-1-1,0 0 1,0 0-1,0 0 1,1 0-1,-1-1 1,0 1-1,0-1 1,1 0-1,-1 1 1,1-1-1,0 0 1,-1-1-1,1 1 1,0 0-1,0-1 1,0 1-1,1-1 1,-1 1-1,1-1 1,-1 0-1,1 0 1,0 1-1,0-1 1,0 0-1,0 0 1,1 0-1,-1-1 1,1 1-1,0 0 1,0 0-1,0 0 1,0 0-1,0 0 1,1-3-1,7-36-2589,5-2-3067</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033"/>
    </inkml:context>
    <inkml:brush xml:id="br0">
      <inkml:brushProperty name="width" value="0.05" units="cm"/>
      <inkml:brushProperty name="height" value="0.05" units="cm"/>
    </inkml:brush>
  </inkml:definitions>
  <inkml:trace contextRef="#ctx0" brushRef="#br0">133 131 18332,'1'0'248,"0"0"0,0-1 0,0 1 0,0 0 0,0 0 0,0 0 0,0-1 0,0 1 0,0-1 0,0 1 0,0 0 0,0-1 0,0 0 0,0 1 0,-1-1 0,1 1 0,0-1 0,0 0 0,-1 0 0,1 0 0,0 1 0,-1-1 0,1-1 0,1-1-56,-1 0-1,0 0 1,0 0 0,0 0 0,0 0-1,0 0 1,0-6 0,-1-2-48,0 1-1,0-1 1,-4-21-1,4 31-107,-1-1-1,1 0 0,0 1 0,-1-1 1,0 1-1,1-1 0,-1 1 0,0-1 1,0 1-1,0-1 0,0 1 0,-1-2 1,1 3-25,0-1 0,1 1 0,-1 0 0,0-1 0,1 1 0,-1 0 0,0 0 0,1 0 0,-1-1 0,0 1 1,1 0-1,-1 0 0,0 0 0,0 0 0,1 0 0,-1 1 0,0-1 0,1 0 0,-1 0 0,0 0 0,1 0 0,-1 1 0,0-1 0,1 0 1,-1 1-1,0-1 0,1 1 0,-1-1 0,1 1 0,-1-1 0,1 1 0,-1-1 0,1 1 0,-1-1 0,1 1 0,-1 0 0,-8 10 19,1 0-1,1 0 0,-1 0 0,2 1 0,-1 0 0,-7 23 0,-22 81 10,28-88-30,3-12-5,1 0 0,0 1 0,1-1 0,0 1 0,2 0 1,0 23-1,1-38-5,0-1 1,0 1 0,0-1-1,0 0 1,0 1 0,1-1 0,-1 1-1,0-1 1,1 0 0,-1 1-1,1-1 1,0 0 0,-1 0 0,1 0-1,0 1 1,0-1 0,-1 0-1,1 0 1,0 0 0,3 2 0,-3-3-1,1 0 1,-1 0 0,1 1-1,0-1 1,-1 0 0,1-1-1,-1 1 1,1 0 0,-1 0-1,1-1 1,0 1 0,-1-1-1,1 1 1,-1-1 0,0 1-1,1-1 1,-1 0 0,1 0 0,-1 0-1,0 0 1,0 0 0,2-1-1,20-18 15,0-1 0,30-37 0,-12 13 14,-7 8-7,-12 13-6,0 1-1,32-25 1,-53 47-16,0 0 1,0 0-1,0 0 1,0 1-1,0-1 1,1 0-1,-1 1 1,0-1-1,0 1 1,0 0-1,0-1 0,1 1 1,-1 0-1,0-1 1,0 1-1,1 0 1,-1 0-1,2 0 1,-2 1-1,-1-1-1,1 0 1,0 1 0,-1-1 0,1 1 0,0-1 0,-1 1 0,1-1 0,-1 1-1,1-1 1,-1 1 0,1 0 0,-1-1 0,1 1 0,-1 0 0,0-1 0,1 1 0,-1 0-1,0 0 1,0-1 0,1 2 0,0 6-10,0 0 1,0 0-1,-1 0 0,-1 13 0,0-8 3,-8 101 10,1-33 46,8-80-42,0 0 0,0-1-1,-1 1 1,1 0-1,0 0 1,0 0 0,0 0-1,0 0 1,0 0 0,0 0-1,0 0 1,0 0 0,1 0-1,-1 0 1,0 0-1,1 0 1,-1-1 0,0 1-1,1 0 1,-1 0 0,2 1-1,-1-3 10,0 1-1,0-1 0,1 1 0,-1-1 0,0 0 1,0 1-1,0-1 0,0 0 0,0 0 1,0 0-1,0 0 0,0 0 0,0 0 0,0-2 1,65-83 364,-50 63-355,0 1-1,1 0 1,2 1 0,29-26-1,-44 44-23,0 0-1,0 0 1,0 0-1,1 1 1,-1-1-1,1 1 1,0 0 0,0 0-1,0 1 1,0 0-1,5-1 1,-8 2-2,0 0 0,0 0 0,0 0 0,0 0 0,-1 0 0,1 1 0,0-1 0,0 1 0,-1 0 0,1-1 0,0 1 1,0 0-1,-1 0 0,1 0 0,-1 0 0,1 0 0,-1 0 0,1 1 0,-1-1 0,0 0 0,0 1 0,0-1 0,1 1 0,-1-1 0,-1 1 0,1 0 0,0-1 0,0 1 1,-1 0-1,1-1 0,-1 1 0,1 2 0,3 10-23,-1 1 1,-1 0 0,-1-1-1,0 1 1,0 0 0,-2 0-1,0 0 1,0-1 0,-2 1-1,0-1 1,-6 21 0,9-34-30,0-1-1,-1 1 1,1 0 0,0 0 0,0 0 0,-1 0 0,1 0 0,0 0 0,-1-1-1,1 1 1,-1 0 0,1 0 0,-1-1 0,1 1 0,-1 0 0,0-1-1,1 1 1,-1 0 0,0-1 0,1 1 0,-1-1 0,0 1 0,0-1 0,0 0-1,1 1 1,-1-1 0,0 0 0,0 1 0,0-1 0,0 0 0,0 0 0,0 0-1,-1 0 1,-6-6-1581</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2.251"/>
    </inkml:context>
    <inkml:brush xml:id="br0">
      <inkml:brushProperty name="width" value="0.05" units="cm"/>
      <inkml:brushProperty name="height" value="0.05" units="cm"/>
    </inkml:brush>
  </inkml:definitions>
  <inkml:trace contextRef="#ctx0" brushRef="#br0">1 27 23669,'0'0'1880,"23"-11"-1295,13 8-505,10-1-72,14 4 8,10-3 48,17-2-2865</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3.609"/>
    </inkml:context>
    <inkml:brush xml:id="br0">
      <inkml:brushProperty name="width" value="0.05" units="cm"/>
      <inkml:brushProperty name="height" value="0.05" units="cm"/>
    </inkml:brush>
  </inkml:definitions>
  <inkml:trace contextRef="#ctx0" brushRef="#br0">9 228 21893,'-1'-1'157,"0"0"1,0 0 0,0 0 0,1-1 0,-1 1-1,0 0 1,1-1 0,-1 1 0,1 0-1,0-1 1,-1 1 0,1-1 0,0 1 0,0-1-1,0 1 1,0-1 0,0 1 0,0-1-1,0 1 1,0 0 0,0-1 0,1 1 0,-1-1-1,1 1 1,1-3 0,1-4-44,1 1 0,0-1 0,8-8 0,-8 10 90,7-10-96,0 1 0,2 0-1,0 1 1,21-17 0,-27 24-76,1 1-1,0 1 0,0 0 1,1 0-1,0 0 0,-1 1 1,2 0-1,-1 1 0,0 0 1,15-2-1,-21 4-34,1 1 0,-1-1 1,0 1-1,0 0 0,1 0 0,-1 1 0,0-1 0,0 1 0,1-1 0,-1 1 0,0 0 0,5 3 1,-6-3-1,0 0 0,0 1 0,0-1 1,0 1-1,-1 0 0,1 0 1,0 0-1,-1 0 0,1 0 0,-1 0 1,0 0-1,0 0 0,0 0 0,0 1 1,0-1-1,0 0 0,-1 1 1,1 2-1,3 16 5,-1 0 1,-1 0 0,-1 1-1,-2 22 1,-14 88 77,1 4-17,14-129-58,0 0 0,0 1 0,1-1 0,0 0 0,0 0 1,3 8-1,-4-13-3,0-1 1,1 0 0,-1 1 0,1-1 0,0 1 0,0-1-1,-1 0 1,1 0 0,0 1 0,0-1 0,0 0 0,0 0-1,0 0 1,0 0 0,1 0 0,-1 0 0,0-1-1,0 1 1,1 0 0,-1 0 0,1-1 0,-1 1 0,0-1-1,1 1 1,-1-1 0,1 0 0,-1 0 0,1 1-1,-1-1 1,1 0 0,-1 0 0,1-1 0,-1 1 0,1 0-1,1-1 1,8-2 12,0-1 0,0-1-1,0 0 1,-1 0-1,0-1 1,0 0 0,-1-1-1,17-15 1,0-2 42,40-47 0,-45 44 52,-2 0 0,22-38 0,-33 50-17,-1 0 0,0 0 0,-1 0 0,-1 0 0,0-1 0,3-26 0,-7 39-69,-1 0 1,0 1 0,1-1 0,-1 0 0,-1 1 0,1-1-1,0 0 1,-1 1 0,1-1 0,-1 1 0,0-1 0,0 1-1,0-1 1,0 1 0,-2-4 0,2 5-8,-1-1 0,1 1-1,0 0 1,0 0 0,-1 0 0,1 0 0,-1 0 0,1 0-1,-1 0 1,0 0 0,1 0 0,-1 1 0,0-1 0,1 1-1,-1-1 1,0 1 0,-3 0 0,1 0-7,0 0 0,0 0 1,0 1-1,0-1 0,0 1 1,0 0-1,0 0 0,1 1 0,-1-1 1,0 1-1,1 0 0,-1 0 1,1 0-1,-1 1 0,1-1 0,0 1 1,0-1-1,-3 5 0,0 1-31,0 0-1,0 0 0,1 1 1,1 0-1,-5 10 0,7-14-147,0 0-1,1 0 0,-1 1 0,1-1 0,0 0 0,0 0 0,1 1 0,-1-1 0,1 1 0,2 9 0,-2-14 58,0 1 1,1-1-1,-1 0 0,1 1 0,-1-1 1,1 0-1,0 0 0,-1 1 1,1-1-1,0 0 0,0 0 1,0 0-1,1 1 0,16 9 319</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077"/>
    </inkml:context>
    <inkml:brush xml:id="br0">
      <inkml:brushProperty name="width" value="0.05" units="cm"/>
      <inkml:brushProperty name="height" value="0.05" units="cm"/>
    </inkml:brush>
  </inkml:definitions>
  <inkml:trace contextRef="#ctx0" brushRef="#br0">181 1 18020,'-51'55'2752,"26"-29"-1665,0 1 0,2 1 0,-21 33 0,32-34-532,12-25-456,8-1-5,-2 0-81,1 0-1,0-1 1,-1 0-1,1 0 1,-1-1-1,1 0 1,-1 0-1,1 0 0,-1-1 1,0 0-1,0 0 1,1-1-1,8-5 1,85-53 102,-99 60-112,1 0 1,0 0-1,0 0 1,0 0-1,-1 1 1,1-1-1,0 0 1,0 1 0,0-1-1,0 1 1,0 0-1,0 0 1,1 0-1,1 0 1,-3 0 0,0 0-1,0 1 1,0-1 0,0 1 0,0-1 0,0 1-1,0-1 1,0 1 0,0-1 0,0 1 0,0 0-1,-1 0 1,1-1 0,0 1 0,0 0 0,-1 0-1,1 0 1,0 0 0,0 1 0,0 3 9,1 0 0,-1 0-1,1 0 1,-1 0 0,-1 0 0,1 0 0,-1 0-1,0 0 1,-1 8 0,0-2 6,0 1 1,-1-1-1,-1 1 1,0-1-1,0 0 1,-7 14-1,10-25-17,0 1 1,0-1-1,-1 0 0,1 1 0,0-1 1,0 0-1,0 0 0,0 1 1,0-1-1,0 0 0,0 1 0,0-1 1,0 0-1,0 0 0,0 1 1,0-1-1,0 0 0,0 1 0,0-1 1,1 0-1,-1 0 0,0 1 1,0-1-1,0 0 0,0 0 0,0 1 1,1-1-1,-1 0 0,0 0 1,0 0-1,0 1 0,1-1 0,-1 0 1,0 0-1,0 0 0,1 0 0,-1 1 1,0-1-1,1 0 0,-1 0 1,0 0-1,0 0 0,1 0 0,-1 0 1,0 0-1,1 0 0,-1 0 1,0 0-1,0 0 0,1 0 0,-1 0 1,0 0-1,1 0 0,-1 0 1,0 0-1,0 0 0,1 0 0,-1-1 1,7-3 35,-1-1-1,0 0 1,0 0 0,0 0 0,-1-1 0,9-11 0,-9 10-5,60-75 283,32-35-46,-94 113-264,0 1 0,0-1-1,1 1 1,-1 0 0,1 1 0,0-1 0,0 1 0,0-1 0,6-1-1,-9 4-3,-1-1-1,1 1 1,-1 0-1,1 0 1,0 0-1,-1 0 1,1 0-1,0 0 1,-1 0-1,1 0 1,0 1-1,-1-1 1,1 0-1,-1 0 1,1 0-1,-1 1 0,1-1 1,0 0-1,-1 1 1,1-1-1,-1 0 1,1 1-1,-1-1 1,1 1-1,-1 0 1,2 1 2,-1 0 0,0 0 0,-1 0 0,1 0 1,0 0-1,0 0 0,-1 0 0,1 0 0,-1 0 0,0 0 0,0 3 1,0 40 32,-2 1 0,-2-1 0,-18 79 1,19-110-30,1-2 35,4-17-19,2-12-268,7-16-879</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4.779"/>
    </inkml:context>
    <inkml:brush xml:id="br0">
      <inkml:brushProperty name="width" value="0.05" units="cm"/>
      <inkml:brushProperty name="height" value="0.05" units="cm"/>
    </inkml:brush>
  </inkml:definitions>
  <inkml:trace contextRef="#ctx0" brushRef="#br0">460 62 18092,'0'-2'327,"0"0"-1,1 0 1,-1-1 0,0 1-1,0 0 1,0 0 0,0 0 0,-1-1-1,1 1 1,-1 0 0,1 0-1,-1 0 1,0 0 0,0 0-1,0 0 1,0 0 0,0 0 0,0 0-1,0 0 1,-3-2 0,2 2-129,0 0-1,-1 1 1,1-1 0,0 1 0,-1 0 0,0 0 0,1 0-1,-1 0 1,0 0 0,1 0 0,-1 1 0,0-1-1,0 1 1,1 0 0,-5 0 0,5 0 114,5 3-158,-2-2-154,-1-1 0,1 0-1,0 0 1,-1 0-1,1 1 1,-1-1 0,1 0-1,0 1 1,-1-1-1,1 1 1,-1-1 0,1 1-1,-1-1 1,1 1-1,-1-1 1,1 1 0,-1-1-1,0 1 1,1-1-1,-1 1 1,0 0 0,0-1-1,1 1 1,-1 0-1,0 1 1,1-1 0,0 2 3,1 0 0,-1 0 0,0 0 1,0 1-1,0-1 0,0 0 0,-1 1 0,1-1 0,-1 1 0,0-1 1,0 1-1,0-1 0,-1 0 0,1 1 0,-1-1 0,0 1 0,0-1 1,0 0-1,-2 6 0,-37 71 138,-65 95 1,-63 67-42,138-201-80,23-30-12,5-8-6,0 0-1,0 0 1,0 0-1,0-1 1,0 1-1,-1 0 1,1-1-1,-1 0 1,0 0-1,0 1 1,-5 2-1,8-5-12,-1 0 0,1 0 0,-1 0 0,1 0 0,-1 0 0,1 1 0,-1-1 0,1 0 0,-1 0 0,1 0 0,-1 0-1,1 0 1,-1-1 0,1 1 0,-1 0 0,1 0 0,-1 0 0,1 0 0,-1 0 0,1-1 0,-1 1 0,1 0 0,0-1 0,-1 1 0,1 0 0,-1 0 0,1-1-1,0 1 1,-1-1 0,1 1 0,-1-1 0,-6-15-616,6 14 492,-8-31-1497</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381"/>
    </inkml:context>
    <inkml:brush xml:id="br0">
      <inkml:brushProperty name="width" value="0.05" units="cm"/>
      <inkml:brushProperty name="height" value="0.05" units="cm"/>
    </inkml:brush>
  </inkml:definitions>
  <inkml:trace contextRef="#ctx0" brushRef="#br0">143 20 13315,'21'46'8240,"-6"1"-5736,-9-28-2410,0 0 0,1-1 0,14 25 0,16 13-20,-25-40-52,-1 1-1,-1 0 1,0 0 0,14 38-1,-24-55-17,0 0-1,0 0 1,0 0 0,0 0-1,0 0 1,0 0-1,-1 0 1,1 0-1,0 0 1,0 0-1,0 0 1,0 0 0,0 0-1,0 0 1,0 0-1,0 0 1,0 0-1,0 0 1,0 0-1,0 0 1,0 0 0,0 0-1,0 0 1,-1 0-1,1 0 1,0 0-1,0 0 1,0 0 0,0 0-1,0 0 1,0 0-1,0 1 1,0-1-1,-8-13-31,-10-23-285,11 14 47,2-1-1,0 0 0,-2-45 1,7-68 16,10 66 449,-16 283 713,1-89-689,4-105-166,0-7 2,0 1 1,1-1-1,1 1 0,0-1 0,0 0 0,6 21 1,-7-33-52,0 1 1,0-1 0,1 1-1,-1 0 1,0-1 0,0 1-1,0-1 1,1 1-1,-1-1 1,0 1 0,0-1-1,1 1 1,-1-1 0,1 1-1,-1-1 1,0 0 0,1 1-1,-1-1 1,1 1 0,-1-1-1,1 0 1,-1 0-1,1 1 1,-1-1 0,1 0-1,-1 0 1,1 1 0,0-1-1,-1 0 1,1 0 0,-1 0-1,1 0 1,0 0 0,-1 0-1,1 0 1,-1 0-1,1 0 1,-1 0 0,1 0-1,0-1 1,-1 1 0,1 0-1,-1 0 1,1 0 0,-1-1-1,1 1 1,-1 0 0,1-1-1,19-20 285,-12 7-224,0 0 0,-1-1 0,0 1 0,-1-1 0,-1-1 1,7-28-1,-10 33-74,0 0 1,-1 0 0,0 0-1,-1 0 1,0 0 0,0 0-1,-1 0 1,-1 0 0,0 1 0,0-1-1,-5-11 1,6 20-35,0-1 0,0 1-1,0 0 1,0 0 0,0 0 0,-1-1 0,1 1 0,-1 0 0,0 1-1,1-1 1,-1 0 0,0 0 0,0 1 0,0-1 0,-3-1-1,3 3-27,0-1-1,0 1 1,0-1-1,0 1 1,-1 0-1,1 0 0,0 0 1,0 0-1,0 0 1,0 0-1,0 1 0,0-1 1,0 1-1,0-1 1,0 1-1,0 0 0,0 0 1,0 0-1,0 0 1,-3 2-1,-20 15-348,2 1-1,0 1 1,-34 37 0,33-31 553,-1-2 1,-49 38 0,73-61-60,-1 0 0,0 1-1,1-1 1,-1 0 0,0 0 0,0-1 0,1 1-1,-1 0 1,0-1 0,0 1 0,0-1 0,0 1 0,0-1-1,0 0 1,0 0 0,-3 0 0,4 0-45,1 0 0,0-1 0,0 1 1,-1 0-1,1 0 0,0 0 0,-1-1 0,1 1 1,0 0-1,0 0 0,-1-1 0,1 1 0,0 0 0,0-1 1,0 1-1,-1 0 0,1-1 0,0 1 0,0 0 0,0-1 1,0 1-1,0 0 0,0-1 0,0 1 0,-1 0 1,1-1-1,0 1 0,0 0 0,1-1 0,7-20 599,2 7-553,0 1 0,1-1 0,0 2 0,2 0 0,-1 0 0,1 1 0,1 0-1,0 1 1,0 1 0,1 1 0,0 0 0,19-7 0,-15 7-61,0 2-1,1 0 0,0 1 0,0 1 1,0 0-1,1 2 0,-1 1 0,1 0 0,38 5 1,-32 3-8,-26-7-66,-1 0 0,1 1 0,0-1-1,-1 0 1,1 1 0,0-1 0,-1 1 0,1-1 0,0 1-1,-1-1 1,1 1 0,-1-1 0,1 1 0,-1 0 0,1-1-1,-1 1 1,0 0 0,1-1 0,-1 1 0,0 0 0,0 0-1,1-1 1,-1 1 0,0 0 0,0 0 0,0-1 0,0 1 0,0 0-1,0 0 1,0-1 0,0 1 0,0 1 0,-6 7-3382</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5.770"/>
    </inkml:context>
    <inkml:brush xml:id="br0">
      <inkml:brushProperty name="width" value="0.05" units="cm"/>
      <inkml:brushProperty name="height" value="0.05" units="cm"/>
    </inkml:brush>
  </inkml:definitions>
  <inkml:trace contextRef="#ctx0" brushRef="#br0">727 14 19044,'-45'-3'1362,"-14"-2"102,0 3 1,-99 9 0,141-5-1382,1 0 1,0 1-1,0 1 0,0 1 1,0 1-1,1 0 0,0 0 0,0 2 1,0 0-1,1 0 0,1 2 1,-1-1-1,1 2 0,-16 17 1,12-8-80,2 1 1,0 1-1,1 0 1,1 1 0,1 1-1,1 0 1,2 0-1,-8 27 1,5-6-23,2 1 1,2 0-1,-4 80 0,11-103 14,1-1 0,1 1 0,2 0 0,0-1 0,0 0 0,2 0 0,1 0-1,13 32 1,-14-44 3,0 1-1,1-1 1,0 0 0,1-1-1,0 0 1,0 0-1,1 0 1,0-1-1,0 0 1,1 0 0,0-1-1,1 0 1,-1-1-1,1 0 1,1-1 0,-1 0-1,1 0 1,17 4-1,-8-4 11,1-1-1,-1-1 1,1-1-1,0-1 1,-1-1 0,1-1-1,0-1 1,0 0-1,-1-2 1,0 0-1,1-1 1,26-12 0,-13 4 88,-2-2 0,0-1 1,0-2-1,-2-1 1,0-1-1,39-36 1,-32 21 185,0-2 0,-2-1 1,31-45-1,-46 53-108,-1 0 0,-1-1-1,-2 0 1,-1-2 0,15-45 0,-26 62-114,0 0 0,-1 0 0,0-1 0,-2 1 0,0-1 0,-1 0 0,0 1 0,-2-1 0,0 1 0,-5-22 0,4 25-40,-1 1 1,0 0-1,-1 0 0,0 0 0,-1 0 0,-1 1 0,1 0 1,-2 1-1,1-1 0,-2 1 0,1 1 0,-1 0 1,-17-14-1,18 18-53,1 1-1,0 0 1,-1 0 0,0 1 0,0 0 0,0 1 0,0 0-1,0 0 1,-1 0 0,1 1 0,0 1 0,-1-1 0,1 1 0,-1 1-1,1-1 1,0 2 0,-10 1 0,-44 10-803</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6.720"/>
    </inkml:context>
    <inkml:brush xml:id="br0">
      <inkml:brushProperty name="width" value="0.05" units="cm"/>
      <inkml:brushProperty name="height" value="0.05" units="cm"/>
    </inkml:brush>
  </inkml:definitions>
  <inkml:trace contextRef="#ctx0" brushRef="#br0">0 37 22197,'0'0'3548,"0"3"-2993,1 4-467,0 1-1,1 0 1,0-1-1,0 1 1,5 11-1,4 17-17,10 104 40,-15-91-73,13 56 0,-19-103-34,1 0-1,0 1 1,-1-1 0,1 0-1,0 0 1,0 0 0,0 0-1,0 0 1,0 0-1,1 0 1,1 3 0,-2-5-3,-1 0 1,1 1 0,-1-1-1,1 0 1,-1 0 0,1 0-1,-1 1 1,1-1 0,-1 0 0,1 0-1,-1 0 1,1 0 0,-1 0-1,1 0 1,-1 0 0,1 0-1,-1 0 1,1 0 0,-1 0-1,1 0 1,-1 0 0,1 0-1,-1-1 1,1 1 0,-1 0 0,1 0-1,-1-1 1,1 1 0,-1 0-1,1-1 1,4-5 2,0 1 1,0-1-1,-1 0 0,1 0 1,5-12-1,-8 14-3,49-91 30,32-51 13,-69 124-33,0 1-1,2 1 1,1 0-1,27-24 0,-40 40-7,0 0 0,1 1-1,0-1 1,0 1 0,0 0-1,0 0 1,1 1 0,-1 0-1,9-3 1,-11 5-2,-1-1-1,1 1 1,0 0-1,-1 0 1,1 0-1,-1 0 1,1 0 0,0 1-1,-1-1 1,1 1-1,-1 0 1,1 0-1,-1 0 1,1 0-1,-1 0 1,0 0-1,0 0 1,1 1 0,-1 0-1,0-1 1,0 1-1,0 0 1,-1 0-1,4 3 1,1 4 1,0 1 1,0-1-1,-1 1 0,0 1 1,-1-1-1,0 1 0,-1-1 1,4 16-1,11 95 47,-16-105-41,2 19 10,3 50 90,-7-82-46,-1-4-49,0-1 0,0 0 1,1 1-1,-1-1 0,0 0 0,1 0 1,-1 0-1,1 1 0,-1-5 1,-1-17-164,2-33 0,2 9 1670</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095"/>
    </inkml:context>
    <inkml:brush xml:id="br0">
      <inkml:brushProperty name="width" value="0.05" units="cm"/>
      <inkml:brushProperty name="height" value="0.05" units="cm"/>
    </inkml:brush>
  </inkml:definitions>
  <inkml:trace contextRef="#ctx0" brushRef="#br0">182 81 21173,'-4'-7'453,"0"-1"0,-1 1 0,1 0 0,-1 0 0,-1 0 0,-9-9 0,14 14-373,-1 1 0,0-1 0,0 1 0,0-1-1,0 1 1,0 0 0,0 0 0,-1 0 0,1 0 0,0 0 0,-1 0 0,1 1-1,0-1 1,-1 1 0,1 0 0,0 0 0,-1-1 0,1 1 0,-1 1 0,1-1-1,-1 0 1,1 1 0,0-1 0,-1 1 0,1 0 0,0-1 0,0 1-1,-3 2 1,0 0-51,1 0 0,0 1 0,0-1 0,1 1 0,-1 0 0,1 0 0,0 1 0,0-1 0,0 1 0,0-1 0,1 1 0,0 0 0,0 0 0,0 0 0,-2 10 0,-1 9-28,-5 50-1,10-70 5,-3 20-11,1 1 1,1-1-1,2 0 0,5 42 1,3-40-2,-9-25 6,0-1 1,0 1-1,0-1 1,1 0-1,-1 1 0,0-1 1,1 0-1,-1 1 0,0-1 1,1 0-1,-1 0 1,0 1-1,1-1 0,-1 0 1,0 0-1,1 1 0,-1-1 1,1 0-1,-1 0 1,0 0-1,1 0 0,0 0 1,0 0-1,0 0 0,-1 0 0,1-1 0,0 1 0,-1 0 0,1-1 0,-1 1 0,1-1 0,0 1 0,-1-1 0,1 1 1,-1-1-1,1 1 0,-1-1 0,1 0 0,-1 1 0,0-1 0,1-1 0,16-33 7,-1 0-1,-2-1 1,14-60-1,-20 69 9,31-122 43,-39 149-58,0 0 0,0 0 0,0 0-1,0 0 1,0 0 0,0 1-1,1-1 1,-1 0 0,0 0-1,0 0 1,0 0 0,0 0 0,0 0-1,0 0 1,0 0 0,0 0-1,0 0 1,0 0 0,0 0-1,0 0 1,0 0 0,1 0 0,-1 0-1,0 0 1,0 0 0,0 0-1,0 0 1,0 0 0,0 0-1,0 0 1,0 0 0,0 0 0,0 0-1,1 0 1,-1 0 0,0 0-1,0 0 1,0 0 0,0 0-1,0 0 1,0 0 0,0 0 0,0 0-1,0 0 1,0 0 0,0 0-1,0 0 1,1-1 0,2 19-69,0 27-41,-12 235-545,0-107-2407,11-156 429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3.115"/>
    </inkml:context>
    <inkml:brush xml:id="br0">
      <inkml:brushProperty name="width" value="0.025" units="cm"/>
      <inkml:brushProperty name="height" value="0.025" units="cm"/>
    </inkml:brush>
  </inkml:definitions>
  <inkml:trace contextRef="#ctx0" brushRef="#br0">95 1 10218,'0'0'6950,"-5"12"-3357,-17 59-1302,3 1 0,3 1 1,3 0-1,-6 133 0,19-205-2279,0-1 0,0 0 0,0 1 0,0-1-1,0 1 1,0-1 0,0 0 0,0 1 0,0-1 0,0 0 0,0 1-1,0-1 1,0 1 0,0-1 0,0 0 0,0 1 0,0-1 0,0 0-1,0 1 1,1-1 0,-1 0 0,0 1 0,0-1 0,0 0 0,1 1-1,-1-1 1,0 0 0,0 0 0,1 1 0,-1-1 0,0 0 0,1 0-1,-1 0 1,1 1 0,4-5 121,-4 4-131,6-9-2,0 0 0,0 0 0,-1-1 0,0 0 0,0 0 0,7-22 0,3-2 0,-3 7-8,19-36-42,-29 59 45,-1 0-1,1 0 1,0 0-1,0 0 1,0 0 0,1 1-1,-1-1 1,1 1-1,0 0 1,8-5 0,-12 8-5,1 0 1,-1 0 0,1 0 0,-1 0-1,0 0 1,1-1 0,-1 1 0,1 0-1,-1 0 1,1 0 0,-1 0 0,1 0-1,-1 0 1,1 0 0,-1 1 0,1-1-1,-1 0 1,1 0 0,-1 0 0,1 0-1,-1 1 1,0-1 0,1 0 0,-1 0-1,1 1 1,-1-1 0,0 0 0,1 1-1,-1-1 1,0 0 0,1 1 0,-1-1-1,0 0 1,0 1 0,1-1 0,-1 1-1,0-1 1,0 1 0,0-1 0,0 1-1,1-1 1,-1 1 0,0-1 0,0 0-1,0 1 1,0 0 0,3 35 9,0-5 104,-3-31-100,0 0 0,1 0 1,-1 0-1,0 0 0,0 0 1,1 0-1,-1 1 1,0-1-1,0 0 0,1-1 1,-1 1-1,0 0 1,0 0-1,1 0 0,-1 0 1,0 0-1,0 0 0,1 0 1,-1 0-1,0 0 1,0 0-1,0-1 0,1 1 1,-1 0-1,0 0 0,0 0 1,0 0-1,1-1 1,-1 1-1,0 0 0,0 0 1,0 0-1,0-1 1,0 1-1,0 0 0,1 0 1,-1-1-1,0 1 0,0 0 1,0 0-1,0-1 1,0 1-1,0 0 0,0 0 1,0-1-1,0 1 0,0 0 1,0 0-1,0-1 1,0 1-1,0 0 0,-1-1 1,5-15 211,0-78-216,-4 73 0,-2 13 0,-2 12 0,-2 14 0,6-15-217,0 0 0,1-1 0,-1 1 0,0-1 0,1 1 0,-1-1 0,1 1 0,0-1 0,0 1 0,0-1 0,0 0 0,0 1 0,0-1 0,1 0 0,-1 0 0,1 0 0,-1 0 0,1 0 0,0 0 0,0 0 0,0-1 0,0 1 0,0-1 0,0 1 0,1-1 0,-1 0 0,0 0 0,4 1 0,2 0-799,0 0-1,0 0 0,-1-1 0,1 0 0,0-1 1,0 0-1,0 0 0,10-2 0,15-4-5544</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7.547"/>
    </inkml:context>
    <inkml:brush xml:id="br0">
      <inkml:brushProperty name="width" value="0.05" units="cm"/>
      <inkml:brushProperty name="height" value="0.05" units="cm"/>
    </inkml:brush>
  </inkml:definitions>
  <inkml:trace contextRef="#ctx0" brushRef="#br0">91 399 11074,'-51'197'9408,"14"0"-6396,36-189-2915,0-1 0,1 1 0,0-1 0,0 0-1,0 1 1,3 9 0,-3-16-83,0 0 1,0 0-1,1 0 0,-1 0 0,1 0 1,-1 0-1,1 0 0,-1 0 0,1 0 1,-1 0-1,1 0 0,0-1 1,-1 1-1,1 0 0,0 0 0,0-1 1,0 1-1,0 0 0,0-1 1,1 1-1,0 0 1,0-1 0,-1 0 1,1 0-1,0 0 0,0 0 1,-1 0-1,1 0 0,0-1 1,0 1-1,-1-1 0,1 1 0,0-1 1,0 1-1,-1-1 0,1 0 1,2-2-1,9-5 53,-1-1-1,0 0 1,-1 0-1,0-1 1,0-1 0,16-21-1,49-80 83,-70 101-140,20-32 46,-2-2 0,33-83 0,-46 96-26,-1-1 0,-1 0 0,-2 0 0,-2-1 0,2-35 0,-6 57 51,-2-1 0,1 0-1,-2 0 1,1 0-1,-2 0 1,0 1 0,-6-16-1,7 22 8,0 0 0,-1 1-1,0-1 1,0 1 0,0 0-1,0 0 1,-1 0 0,0 0-1,0 1 1,-1-1 0,1 1-1,-1 0 1,0 1 0,0-1-1,0 1 1,-11-5 0,14 7-77,0 0 0,0 0 1,0 1-1,-1-1 0,1 1 1,0 0-1,0-1 1,0 1-1,0 0 0,-1 0 1,1 0-1,0 1 0,0-1 1,0 1-1,0-1 1,-1 1-1,1 0 0,0-1 1,0 1-1,0 0 0,1 0 1,-1 1-1,0-1 0,0 0 1,0 0-1,1 1 1,-1-1-1,1 1 0,-1 0 1,1-1-1,0 1 0,0 0 1,-1 0-1,1 0 1,-1 2-1,-4 10-4,0 0 0,1-1 1,1 1-1,-4 19 0,6-22 14,-11 44-18,3 1 0,3 0-1,1 0 1,4 0 0,5 75-1,-2-121-3,0 0 0,0 1 0,1-1 0,1 0-1,-1 0 1,2 0 0,-1-1 0,11 19 0,-13-26-3,0 0 0,1 0 0,-1-1 1,1 1-1,-1 0 0,1 0 1,0-1-1,-1 1 0,1-1 0,0 0 1,0 1-1,0-1 0,0 0 0,0 0 1,1 0-1,-1-1 0,0 1 0,0 0 1,1-1-1,-1 0 0,0 1 0,1-1 1,-1 0-1,0 0 0,1 0 0,-1 0 1,0-1-1,1 1 0,-1-1 0,0 1 1,0-1-1,4-2 0,6-2-14,-1-1 1,0 0-1,0-1 0,17-15 1,-23 19 15,21-19-15,-11 9 12,1 1 0,0 0 0,1 0-1,0 2 1,25-11 0,-40 20 0,0 0 0,0 0 0,0 1 0,0-1 0,0 1-1,0-1 1,0 1 0,0 0 0,1 0 0,-1 0 0,0 0 0,0 0-1,0 0 1,1 1 0,-1-1 0,0 1 0,0-1 0,0 1 0,0 0-1,0 0 1,0 0 0,0 0 0,-1 0 0,1 0 0,0 1 0,0-1-1,-1 1 1,1-1 0,-1 1 0,1-1 0,-1 1 0,0 0-1,0 0 1,0 0 0,2 2 0,0 5-16,0 0 0,0 0 0,0 0 0,-1 1 0,-1-1 0,2 18 0,-3 2-203,0 1-1,-2-1 1,-1 0-1,-2 0 1,-8 31-1,-4-2 1947</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8.743"/>
    </inkml:context>
    <inkml:brush xml:id="br0">
      <inkml:brushProperty name="width" value="0.05" units="cm"/>
      <inkml:brushProperty name="height" value="0.05" units="cm"/>
    </inkml:brush>
  </inkml:definitions>
  <inkml:trace contextRef="#ctx0" brushRef="#br0">12 242 19428,'-1'1'303,"-1"1"-1,1-1 1,0 1 0,0 0-1,0-1 1,0 1 0,0 0-1,1 0 1,-1 0-1,1 0 1,-1 0 0,1 0-1,-1 0 1,1 0 0,0 0-1,0 3 1,1-2-233,0-1 0,0 1 1,0 0-1,0 0 1,0-1-1,1 1 0,-1 0 1,1-1-1,0 1 0,3 2 1,-1 0-27,0 0 0,1-1-1,-1 1 1,1-1 0,0-1 0,6 5 0,-10-7-30,1 0-1,0 0 1,0 0-1,0-1 1,0 1-1,0 0 1,0-1-1,0 1 1,0-1-1,0 0 1,0 0-1,1 0 1,-1 0 0,0 0-1,0 0 1,0-1-1,0 1 1,0-1-1,0 1 1,0-1-1,0 0 1,0 0-1,2-1 1,5-4 32,-2 0 1,1-1-1,0 0 1,-1 0-1,-1-1 1,1 1-1,-1-2 1,-1 1-1,1-1 0,6-16 1,-1 1 40,-1 0 0,13-51 0,-19 57-52,0-1 0,1-34 0,-5 51-29,0 0-1,0 0 1,0 1-1,0-1 1,0 0-1,-1 1 1,1-1-1,-1 0 1,1 0-1,-1 1 1,0-1-1,1 1 1,-3-4-1,3 5-2,-1 0 0,1 0-1,0-1 1,0 1 0,-1 0-1,1 0 1,0 0 0,-1-1-1,1 1 1,0 0 0,-1 0-1,1 0 1,0 0 0,-1 0 0,1 0-1,0 0 1,-1 0 0,1 0-1,0 0 1,-1 0 0,1 0-1,0 0 1,-1 0 0,1 0-1,0 0 1,-1 0 0,0 0 0,-12 14 98,4 1-66,2 0-1,0 1 1,0-1 0,1 1 0,-4 23-1,-16 91-2,23-111-28,-6 32-3,3 0 1,-1 91-1,11-103 14,-4-39-15,0 1 1,0-1 0,0 0 0,0 1 0,0-1 0,0 0 0,0 1 0,0-1 0,0 0 0,0 1 0,0-1 0,1 0 0,-1 0 0,0 1 0,0-1 0,0 0 0,0 0 0,1 1 0,-1-1 0,0 0-1,0 0 1,0 1 0,1-1 0,-1 0 0,0 0 0,0 0 0,1 1 0,-1-1 0,0 0 0,0 0 0,1 0 0,-1 0 0,0 0 0,1 0 0,-1 1 0,0-1 0,1 0 0,-1 0 0,0 0 0,1 0 0,-1 0-1,0 0 1,0 0 0,1 0 0,-1-1 0,0 1 0,1 0 0,11-13 37,-10 10-29,41-56 93,64-79 55,-90 119-145,1 0-1,2 0 0,0 2 0,36-24 1,-48 35-15,1 1 1,-1 1 0,1 0 0,0 0 0,0 0 0,1 1-1,-1 1 1,1 0 0,-1 0 0,14-1 0,-18 3 0,1 1 0,0-1 0,-1 1 0,1 0 0,-1 0 0,1 1 0,-1-1 0,0 1 0,1 0 0,-1 1 0,0-1 0,0 1 0,-1 0 0,1 0 0,0 1 0,-1 0 0,0-1 0,7 9 0,1 5 33,0 0 1,-1 0-1,-1 1 0,-1 0 0,0 0 0,-2 1 1,0 0-1,-1 1 0,-1 0 0,-1 0 0,0 0 1,1 33-1,-7-71 435,0 0 0,-6-27 0,1 13-340,6 24-107,-64-320 241,64 321-282,4 18-74,36 108-944,-18-74 2044</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39.526"/>
    </inkml:context>
    <inkml:brush xml:id="br0">
      <inkml:brushProperty name="width" value="0.05" units="cm"/>
      <inkml:brushProperty name="height" value="0.05" units="cm"/>
    </inkml:brush>
  </inkml:definitions>
  <inkml:trace contextRef="#ctx0" brushRef="#br0">229 1 23053,'-5'0'244,"0"0"1,-1 1-1,1 0 1,0 0-1,0 1 1,0-1-1,1 1 0,-1 0 1,0 0-1,1 1 1,-1 0-1,1-1 1,0 1-1,0 1 0,0-1 1,0 1-1,-6 7 1,-2 3-183,1 2 0,1-1 1,-13 27-1,6-9-55,3 0 0,-20 62-1,29-78-7,1 1 0,1 0 0,0 0-1,1 1 1,1-1 0,1 0 0,2 23 0,-2-39-2,0 0 0,0 0 0,1 0 0,-1 1 0,0-1 0,1 0 0,0 0 0,-1 0 0,1 0 0,0 0 0,0 0 0,0 0 0,0 0 0,0-1 0,1 1 0,-1 0 0,0-1 0,1 1 0,0-1 0,-1 1 0,1-1 0,3 3-1,-2-4-2,-1 0-1,1 0 0,-1 1 1,0-2-1,1 1 0,-1 0 1,1 0-1,-1-1 0,0 1 1,1-1-1,-1 0 0,0 0 1,0 0-1,0 0 0,1 0 1,-1 0-1,0-1 0,0 1 1,2-3-1,20-14-27,-4 2 25,1 2-1,0 0 1,41-20-1,-55 31 4,0 1 0,0-1 0,0 1 0,0 0 0,1 1 0,-1 0 0,1 0 0,0 0 0,-1 1 0,1 1 0,-1-1 0,1 1 0,-1 0 0,1 1 0,-1 0 0,0 0 0,10 4 0,-6 0-26,0 0 1,-1 1-1,0 0 1,-1 1-1,1 0 1,-1 0-1,-1 1 1,0 0-1,0 0 1,-1 1-1,0 0 1,0 1 0,6 15-1,2 5 2,-2 1-1,-1 0 1,11 53-1,-19-66 54,0 0 0,-2 0-1,0 0 1,-1 0 0,-1 0-1,-1 0 1,0 0 0,-7 30 0,6-41 39,0 0 1,0 0 0,-1 0 0,0-1-1,-1 1 1,1-1 0,-1 0-1,-1 0 1,1 0 0,-1-1 0,-1 0-1,1 0 1,-1 0 0,0 0-1,0-1 1,0 0 0,-1 0 0,0-1-1,0 0 1,0 0 0,-1 0-1,-13 4 1,17-7-35,-1 0 0,1 1 0,-1-1 0,0-1 0,1 1 0,-1-1 0,0 0 0,0 0 0,0 0 0,1-1 0,-1 1 0,0-1 0,1 0 0,-1-1 0,0 1 0,1-1 0,0 0 0,-1 0 0,1 0 0,0-1 0,0 1 0,0-1 0,0 0 0,1 0 0,-1 0 0,1-1 0,0 1 0,0-1 0,0 0 0,0 0 0,1 0 0,-5-8 0,3-2-22,0 0 0,1 0-1,1-1 1,0 1-1,0 0 1,2-1 0,0 1-1,0-1 1,1 1 0,5-19-1,4-18-13,26-72 0,45-95 18,-64 181-33,1 1 1,2 2-1,44-60 1,-45 74-69,-15 17 8,0-1-1,-1 1 1,1-1-1,-1 0 1,0 0-1,0 0 1,0 0-1,-1-1 1,1 1-1,-1-1 1,0 0 0,0 1-1,1-7 1,-2 4-140,0 6 85,-1 0-1,1-1 0,-1 1 0,1-1 0,-1 1 0,0-1 1,1 1-1,-1-1 0,0 1 0,0-1 0,0 1 1,-1-1-1,1 1 0,-1-3 0</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073"/>
    </inkml:context>
    <inkml:brush xml:id="br0">
      <inkml:brushProperty name="width" value="0.05" units="cm"/>
      <inkml:brushProperty name="height" value="0.05" units="cm"/>
    </inkml:brush>
  </inkml:definitions>
  <inkml:trace contextRef="#ctx0" brushRef="#br0">79 14 18532,'-1'-13'4405,"0"22"-2671,-35 365-230,-2 46-1459,38-420-45,-2 32 40,2 45-1,2-70 50,2-8-40,4-14 27,-7 13-62,15-31 116,2-6-22,2 1-1,29-43 1,-43 72-107,1 0 0,0 0 1,0 1-1,1 0 1,0 0-1,1 1 1,-1 0-1,2 0 1,-1 1-1,0 0 1,1 1-1,0 0 1,19-6-1,-24 9-5,-1 1-1,1 0 0,0 0 0,-1 1 0,1-1 0,0 1 1,-1 0-1,1 0 0,0 1 0,-1-1 0,1 1 0,0 0 0,-1 0 1,1 1-1,-1-1 0,0 1 0,1 0 0,-1 0 0,0 1 0,0-1 1,0 1-1,-1 0 0,1 0 0,-1 0 0,1 0 0,-1 1 1,0 0-1,0-1 0,0 1 0,3 7 0,-1-1 15,-1-1 0,0 1 0,-1 0-1,0 0 1,0 0 0,-1 1 0,0-1 0,-1 1 0,0-1-1,-1 1 1,0-1 0,-3 18 0,0-16 111,0-1 1,0 0 0,-2 0-1,1 0 1,-1-1-1,-1 0 1,0 0-1,0 0 1,-1 0 0,-1-1-1,1 0 1,-1-1-1,-1 0 1,1 0-1,-11 6 1,12-9-27,0 0 1,0-1-1,-1 0 0,1 0 0,-1-1 1,0 0-1,0 0 0,0-1 1,-13 2-1,15-3-76,0-1 0,1 0 0,-1 0 0,1-1 0,-1 1 0,0-1 0,1 0 0,-1-1 1,1 1-1,0-1 0,0 0 0,-1-1 0,1 1 0,1-1 0,-7-4 0,7 4-16,0-1 0,0 0 0,0 0 0,0 0 0,1 0 0,0 0 0,-6-10 0,8 12-65,0 1 0,1 0-1,-1 0 1,0-1 0,1 1 0,-1 0-1,1-1 1,-1 1 0,1 0 0,0-1-1,-1 1 1,1-1 0,0 1 0,0-1-1,0 1 1,0 0 0,0-1-1,1 1 1,-1-1 0,0 1 0,1-1-1,-1 1 1,1 0 0,-1-1 0,1 1-1,0 0 1,-1 0 0,1-1 0,0 1-1,0 0 1,0 0 0,0 0 0,0 0-1,1-1 1,13-5-1966</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505"/>
    </inkml:context>
    <inkml:brush xml:id="br0">
      <inkml:brushProperty name="width" value="0.05" units="cm"/>
      <inkml:brushProperty name="height" value="0.05" units="cm"/>
    </inkml:brush>
  </inkml:definitions>
  <inkml:trace contextRef="#ctx0" brushRef="#br0">242 0 19500,'-10'28'866,"1"1"-1,1 0 0,2 0 1,-4 40-1,2 119-1085,6-86 465,0-51-229,2 1-1,3 0 1,2-1 0,15 62-1,11 25 100,-31-134-107,1-1 0,0 0 0,0 0 0,0 0 0,1 0 0,-1 0 0,3 3 0,-4-6-8,0 0-1,0 0 1,0 0 0,0 0-1,0 0 1,0 0 0,0 0-1,0 0 1,0 0 0,0 0-1,0 0 1,0-1 0,0 1-1,0 0 1,0 0-1,0 0 1,0 0 0,0 0-1,1 0 1,-1 0 0,0 0-1,0 0 1,0 0 0,0 0-1,0 0 1,0 0 0,0 0-1,0 0 1,0 0 0,-9-16-101,-72-113-1106,-53-95 370,127 211 965,1 1-1,1-1 1,0 0-1,-3-17 0,7 29-92,1 1 0,0-1 0,0 0 0,-1 1 0,1-1 0,0 0-1,0 0 1,0 1 0,0-1 0,0 0 0,0 0 0,0 1-1,0-1 1,0 0 0,1 1 0,-1-1 0,0 0 0,0 0-1,1 1 1,-1-1 0,0 0 0,1 1 0,-1-1 0,0 1-1,1-1 1,-1 1 0,1-1 0,-1 0 0,1 1 0,-1 0-1,1-1 1,0 1 0,-1-1 0,1 1 0,0 0 0,-1-1-1,1 1 1,0 0 0,3-1 80,0 1 0,0 0 0,-1 0 0,1 0 0,0 1 0,5 0-1,-1 1-16,42 5 111,76 1 1,-108-8-267,1-1 0,-1-1 0,0 0 0,1-2 1,-1 0-1,-1-1 0,29-11 0,-4-6-802</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0.691"/>
    </inkml:context>
    <inkml:brush xml:id="br0">
      <inkml:brushProperty name="width" value="0.05" units="cm"/>
      <inkml:brushProperty name="height" value="0.05" units="cm"/>
    </inkml:brush>
  </inkml:definitions>
  <inkml:trace contextRef="#ctx0" brushRef="#br0">61 50 21485,'-17'0'968,"1"-3"72,6-4-320,-1-11-1224,4-3 992</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1.517"/>
    </inkml:context>
    <inkml:brush xml:id="br0">
      <inkml:brushProperty name="width" value="0.05" units="cm"/>
      <inkml:brushProperty name="height" value="0.05" units="cm"/>
    </inkml:brush>
  </inkml:definitions>
  <inkml:trace contextRef="#ctx0" brushRef="#br0">187 430 17404,'12'-14'1728,"13"-18"1415,-24 30-2911,1 0 1,-1 0-1,0 0 1,0 0 0,0-1-1,-1 1 1,1 0-1,0 0 1,-1-1-1,1 1 1,-1 0 0,0-1-1,0-2 1,0 4-145,-1-1 0,1 1-1,-1 0 1,0 0 0,1 0 0,-1-1 0,0 1 0,0 0 0,0 0 0,0 0 0,0 0 0,0 0-1,0 0 1,0 1 0,0-1 0,0 0 0,0 0 0,-1 1 0,1-1 0,0 1 0,0-1 0,-1 1-1,1 0 1,0-1 0,-1 1 0,1 0 0,-1 0 0,1 0 0,-3 0 0,-2 0 20,1 0 1,-1 0-1,0 1 1,0-1-1,0 1 1,-5 2 0,4 0-93,0 0 1,0 1 0,0 0 0,1 0 0,0 1 0,0 0 0,0 0 0,0 0 0,1 0 0,0 1 0,0 0 0,1 0 0,-1 1 0,1-1 0,0 1 0,1 0 0,-5 12 0,-1 7-26,0 1 0,1 0 0,-4 39 0,-1 37-9,12-90 2,0 0-1,2 0 1,0 0 0,0 0-1,6 22 1,-6-33 6,-1 0 1,1-1-1,-1 1 0,1 0 1,0-1-1,-1 1 1,1-1-1,0 1 0,0-1 1,0 1-1,1-1 1,-1 1-1,0-1 1,3 2-1,-4-3 3,1 1 0,0-1 0,0 1 0,0-1 0,0 0 0,0 0 1,0 0-1,0 1 0,0-1 0,0 0 0,0 0 0,0 0 0,0 0 0,0 0 0,0-1 0,0 1 0,0 0 0,-1 0 1,3-1-1,1-2-13,1 1 1,-1-1 0,0 0 0,0 0 0,-1 0 0,1-1-1,0 1 1,3-7 0,22-29 4,-1-1 1,-3-1-1,-1-2 0,20-51 0,-34 73 14,26-57 32,-4-2 0,-3-1-1,36-162 1,-60 222-50,-4 44-77,-18 466 84,15-447 8,-2 0 5,2-25-206,1-1 0,1 1-1,1 21 1,-1-38 155,0 0 0,0 1 0,0-1 0,0 1 0,0-1 0,0 0 0,0 1-1,0-1 1,0 1 0,1-1 0,-1 0 0,0 1 0,0-1 0,0 0 0,1 1 0,-1-1-1,0 0 1,0 1 0,1-1 0,-1 0 0,0 0 0,0 1 0,1-1 0,-1 0 0,0 0-1,1 1 1,0-1 0,11 0-1033</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169"/>
    </inkml:context>
    <inkml:brush xml:id="br0">
      <inkml:brushProperty name="width" value="0.05" units="cm"/>
      <inkml:brushProperty name="height" value="0.05" units="cm"/>
    </inkml:brush>
  </inkml:definitions>
  <inkml:trace contextRef="#ctx0" brushRef="#br0">320 1 14963,'-43'33'7041,"-1"-2"-3562,-47 36-2773,81-58-662,1 0-1,0 1 1,0 0 0,0 0 0,2 1-1,-11 17 1,6-2-44,1 0 1,1 1-1,1 0 0,1 1 0,2 0 1,0 1-1,3-1 0,-2 39 1,5-64-9,0 1 0,0 0 0,0-1-1,1 1 1,0-1 0,-1 1 0,1-1 0,2 4 0,-3-6 5,0-1 0,1 1 0,-1-1 0,1 1 0,-1-1 0,0 1 0,1-1 0,-1 1 0,1-1 0,-1 0 0,1 1 0,-1-1-1,1 0 1,0 1 0,-1-1 0,1 0 0,-1 0 0,1 0 0,0 1 0,-1-1 0,1 0 0,-1 0 0,1 0 0,0 0 0,-1 0 0,1 0 0,0 0-1,-1-1 1,1 1 0,-1 0 0,1 0 0,0 0 0,-1 0 0,1-1 0,-1 1 0,1 0 0,-1-1 0,1 1 0,-1 0 0,1-1 0,-1 1 0,1-1 0,-1 1-1,1-1 1,-1 0 0,9-7-5,-2 0 0,1-1 0,-1 0 0,0 0 0,-1-1-1,0 0 1,-1 0 0,0-1 0,5-13 0,2-3 17,22-51 26,38-73 42,-72 150-77,20-26-1,-19 27 0,-1-1 0,0 1-1,1 0 1,-1 0 0,1-1 0,-1 1-1,1 0 1,-1 0 0,1-1-1,-1 1 1,1 0 0,-1 0 0,1 0-1,0 0 1,-1 0 0,1 0-1,-1 0 1,1 0 0,-1 0 0,1 0-1,-1 0 1,1 0 0,-1 0-1,1 0 1,-1 1 0,1-1 0,-1 0-1,1 0 1,-1 1 0,1-1-1,-1 0 1,1 1 0,-1-1 0,1 0-1,-1 1 1,0-1 0,1 0-1,-1 1 1,0-1 0,1 1 0,-1-1-1,0 1 1,0-1 0,1 1-1,-1-1 1,0 1 0,0-1 0,0 1-1,0 0 1,4 9-15,0 0 1,-1-1-1,-1 1 0,0 0 1,2 18-1,0 57 19,-4-50 5,0-5 8,-1-20-10,1 0 1,0 0-1,1 0 1,0 0-1,4 19 1,-5-29-6,0 0 0,1 0 0,-1 0 0,0 1 0,0-1 0,0 0 1,0 0-1,0 0 0,1 0 0,-1 0 0,0 1 0,0-1 0,0 0 0,0 0 0,1 0 0,-1 0 0,0 0 1,0 0-1,0 0 0,1 0 0,-1 0 0,0 0 0,0 0 0,0 0 0,1 0 0,-1 0 0,0 0 0,0 0 1,0 0-1,1 0 0,-1 0 0,0 0 0,0 0 0,0 0 0,1 0 0,-1 0 0,0 0 0,0 0 0,0-1 1,0 1-1,1 0 0,-1 0 0,0 0 0,0 0 0,0 0 0,0-1 0,0 1 0,1 0 0,-1 0 0,0 0 1,0 0-1,0-1 0,0 1 0,0 0 0,0 0 0,0 0 0,0-1 0,10-14 47,23-47 138,-3 4-30,49-72-1,-76 126-151,9-13 4,0 1 0,1 0 0,27-25 0,-39 40-9,1 0-1,-1 0 1,0 0-1,1 0 1,-1 0-1,1 0 1,-1 0-1,1 1 1,-1-1-1,1 1 1,-1-1-1,1 1 1,0-1-1,-1 1 1,1 0-1,0 0 1,3 0-1,-4 0 1,0 1 0,0-1 0,0 1 0,0-1 0,0 1 1,0-1-1,-1 1 0,1 0 0,0-1 0,0 1 0,0 0 0,-1 0 0,1 0 0,0 0 0,-1 0 0,1 0 0,0 0 0,-1 0 0,0 0 0,1 1 0,2 6 1,-1 1-1,0 0 1,-1 0-1,0 0 0,0 10 1,-1-15 2,-4 144 68,0-40 37,4-108-103,0 0 0,0 0 0,0 0-1,1 0 1,-1 0 0,0 0-1,0 0 1,0 0 0,0 0-1,0 0 1,0 0 0,0 0 0,0 0-1,0 0 1,0 0 0,0 0-1,1 0 1,-1 0 0,0 0-1,0 0 1,0 0 0,0 0-1,0 0 1,0 0 0,0 0 0,0 0-1,0 0 1,0 0 0,0 0-1,0 0 1,1 0 0,-1 0-1,0 0 1,0 0 0,0 0 0,0 0-1,0 1 1,0-1 0,0 0-1,0 0 1,0 0 0,0 0-1,0 0 1,0 0 0,0 0 0,0 0-1,0 0 1,0 0 0,0 0-1,0 1 1,0-1 0,0 0-1,0 0 1,0 0 0,0 0-1,0 0 1,0 0 0,0 0 0,0 0-1,0 0 1,0 0 0,0 0-1,0 0 1,0 1 0,0-1-1,0 0 1,3-5 91,48-147 421,-43 131-503,2 0 1,0 1-1,0 1 0,2-1 0,1 2 0,24-28 0,-36 44-16,1 0 1,-1 0-1,1 1 0,0-1 0,0 0 0,0 1 0,0 0 0,0 0 0,0-1 0,0 1 0,0 0 1,1 1-1,-1-1 0,4-1 0,-5 3-1,0-1 1,1 0-1,-1 0 1,0 1-1,0-1 1,1 1-1,-1-1 1,0 1-1,0 0 1,0-1-1,0 1 1,0 0-1,0 0 1,0-1-1,0 1 1,0 0-1,0 0 1,-1 0-1,1 0 1,0 0-1,0 1 1,-1-1-1,1 0 1,-1 0-1,1 0 1,-1 1-1,0-1 1,1 0-1,-1 0 1,0 2-1,4 14-7,-1 1 1,-1-1-1,0 1 0,-1-1 0,-2 21 0,-12 90 32,12-114-88,0 0-111,-1 1 1,0-1-1,-1 0 0,-1 0 1,0-1-1,-1 1 1,-8 17-1,-1-13-1176</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2.513"/>
    </inkml:context>
    <inkml:brush xml:id="br0">
      <inkml:brushProperty name="width" value="0.05" units="cm"/>
      <inkml:brushProperty name="height" value="0.05" units="cm"/>
    </inkml:brush>
  </inkml:definitions>
  <inkml:trace contextRef="#ctx0" brushRef="#br0">67 11 11650,'-22'65'6223,"-9"29"-1151,27-79-4866,1 1-1,0 0 1,0 31 0,5-36-134,5-13-11,7-15 40,32-68 240,0 1-147,-40 73-184,2 1-1,-1-1 1,1 2-1,1-1 1,12-10 0,-19 18-12,0 1 0,1-1 0,-1 0 1,0 1-1,1 0 0,-1-1 1,1 1-1,0 0 0,-1 0 1,5 0-1,-6 1 2,0-1-1,1 1 1,-1 0 0,0 1 0,0-1 0,0 0 0,1 0-1,-1 0 1,0 1 0,0-1 0,0 1 0,1-1-1,-1 1 1,0-1 0,0 1 0,0-1 0,0 1-1,0 0 1,0 0 0,0 0 0,0 0 0,-1-1-1,1 1 1,0 0 0,0 0 0,0 2 0,4 6 9,-1 0 1,-1 0-1,1 0 1,-2 0-1,1 1 1,-1 0-1,-1-1 1,1 20-1,-4 81 219,-6-33 754,7-74-568,0-9-698,-8-23-555</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231"/>
    </inkml:context>
    <inkml:brush xml:id="br0">
      <inkml:brushProperty name="width" value="0.05" units="cm"/>
      <inkml:brushProperty name="height" value="0.05" units="cm"/>
    </inkml:brush>
  </inkml:definitions>
  <inkml:trace contextRef="#ctx0" brushRef="#br0">120 175 4233,'-6'5'750,"1"1"1,-1-1-1,1 1 1,0 0-1,-4 6 1,2-2-697,7-9-18,-9 20 2284,-12-1 6502,2-4-7916,6-5-78,5-5 840,6-2-749,3 6-419,-5 26-61,3-28-300,1-8-134,0 0-1,0 0 0,0 0 0,0 0 1,0 0-1,0 0 0,0 1 0,0-1 1,0 0-1,-1 0 0,1 0 0,0 0 1,0 0-1,0 1 0,0-1 1,0 0-1,0 0 0,0 0 0,0 0 1,0 1-1,1-1 0,-1 0 0,0 0 1,0 0-1,0 0 0,0 0 1,0 0-1,0 1 0,0-1 0,0 0 1,0 0-1,0 0 0,0 0 0,0 0 1,1 0-1,-1 1 0,0-1 1,0 0-1,0 0 0,0 0 0,0 0 1,0 0-1,1 0 0,-1 0 0,0 0 1,0 0-1,6 3 41,-4-2-35,0 0-1,0 0 0,0 0 0,0 0 1,0-1-1,1 1 0,-1 0 0,0-1 0,1 0 1,-1 1-1,0-1 0,1 0 0,-1 0 1,0-1-1,5 0 0,-3 0 15,0-1 0,0 1 0,-1-1 0,1-1 0,0 1 0,-1 0 0,1-1 0,-1 0 0,0 1 1,5-7-1,11-12 67,-2 0 1,0-2-1,-2 1 1,0-2-1,-2 0 1,0-1 0,-2 0-1,16-52 1,-25 70-65,-1-1 1,0 1-1,0-1 1,-1 1-1,0-9 1,1 15-17,-1 0 1,0 0 0,0 0 0,0 0 0,0 0-1,-1 0 1,1 0 0,0 0 0,0 0-1,-1 0 1,1 0 0,0 0 0,-1 0 0,1 0-1,-1 0 1,1 0 0,-1 1 0,1-1 0,-1 0-1,0 0 1,0 1 0,1-1 0,-1 0 0,0 1-1,0-1 1,0 0 0,1 1 0,-1 0 0,0-1-1,0 1 1,0-1 0,0 1 0,0 0-1,0 0 1,0-1 0,0 1 0,0 0 0,0 0-1,0 0 1,0 0 0,0 0 0,0 0 0,0 1-1,0-1 1,0 0 0,0 0 0,-1 1 0,-2 1 11,1-1 1,0 1 0,-1 0 0,1 0 0,0 0 0,0 1 0,0-1-1,0 1 1,1 0 0,-1 0 0,1 0 0,-1 0 0,-2 5 0,-24 49 44,25-50-53,-12 31-11,2 0 0,1 0 0,1 2 0,3-1 0,1 1 0,2 1 0,-1 45 0,7-80-7,0-1-1,1 1 1,-1-1 0,1 0-1,2 7 1,-3-11 1,0-1 0,0 1 1,1 0-1,-1 0 0,0 0 0,1-1 1,-1 1-1,1 0 0,-1 0 1,1-1-1,-1 1 0,1 0 0,-1-1 1,1 1-1,0-1 0,-1 1 0,1 0 1,0-1-1,0 0 0,-1 1 0,1-1 1,0 1-1,0-1 0,0 0 0,0 0 1,-1 1-1,1-1 0,0 0 0,0 0 1,0 0-1,0 0 0,0 0 0,-1 0 1,1 0-1,0 0 0,0 0 0,0-1 1,0 1-1,0 0 0,-1-1 0,2 0 1,5-2-5,0 0 0,0-1 1,-1 0-1,0-1 0,0 1 0,0-1 1,0 0-1,9-12 0,37-54 32,-37 49-11,35-58 37,-49 78-53,0 1 0,0-1 0,0 1 0,0-1 0,1 1 0,-1-1 1,0 1-1,1-1 0,0 1 0,-1 0 0,1 0 0,0 0 0,-1 0 0,1 0 0,0 0 0,0 1 0,3-2 0,-3 2-3,-1 0-1,1 0 0,0 0 0,-1 1 0,1-1 1,0 0-1,-1 1 0,1-1 0,-1 1 0,1 0 1,0-1-1,-1 1 0,1 0 0,-1 0 0,0 0 1,3 2-1,3 3-17,-1 2 0,1-1 0,-1 1-1,-1 0 1,8 13 0,-13-20 22,28 49-27,11 20 48,-38-68-22,0 0 1,0 0-1,1 0 1,-1-1 0,1 1-1,-1 0 1,1-1-1,0 0 1,0 1-1,0-1 1,0 0 0,0 0-1,0 0 1,0 0-1,0 0 1,3 1-1,-3-2 0,0 0 0,-1 0-1,1 0 1,0 0 0,0 0-1,0-1 1,-1 1 0,1-1-1,0 1 1,0-1 0,-1 1-1,1-1 1,0 0 0,-1 0-1,1 0 1,1-1 0,5-5-4,0-1 1,-1 1-1,0-1 1,-1-1-1,10-14 1,-10 14 9,16-25 5,31-42 12,-46 67-20,1 0 0,0 1 0,0 0 0,0 0 0,17-11 0,-24 18-4,1 0 0,0 0 0,-1 1 0,1-1 1,0 0-1,-1 0 0,1 1 0,0-1 0,0 1 1,0 0-1,0-1 0,-1 1 0,1 0 0,0 0 1,0 0-1,0 0 0,0 1 0,0-1 0,3 1 1,-2 1-2,-1-1 0,1 1-1,-1-1 1,1 1 0,-1 0 0,0 0 0,1 0 0,-1 0 0,0 0 0,0 0 0,2 4 0,3 6 0,0 0-1,-1 1 1,0 0-1,4 16 1,-9-26 6,13 47 31,-10-33-19,11 29 0,-15-45-14,0 0 0,0-1 0,0 1 0,0-1 0,1 1 0,-1 0 0,0-1 0,0 1 0,1-1 0,-1 1 0,0-1 0,1 1 0,-1 0 0,0-1 0,1 0 0,-1 1 0,1-1 0,-1 1 1,1-1-1,-1 1 0,1-1 0,-1 0 0,1 0 0,0 1 0,-1-1 0,1 0 0,-1 0 0,1 1 0,0-1 0,-1 0 0,1 0 0,-1 0 0,1 0 0,0 0 0,-1 0 0,1 0 0,0 0 0,-1 0 0,1 0 0,0-1 0,2-1 8,-1 1 0,0-1-1,1 0 1,-1 0 0,0 0-1,0 0 1,0-1 0,-1 1 0,3-4-1,48-85 162,-37 61-128,1 1 1,36-47 0,-51 75-44,0 0 1,-1 0-1,1 0 1,0 0-1,0 0 1,0 0-1,0 1 0,0-1 1,0 0-1,0 1 1,0-1-1,0 0 1,0 1-1,0-1 1,1 1-1,-1 0 1,0-1-1,2 1 1,-2 0-1,0 0-1,0 1 1,0-1 0,0 0 0,0 0 0,0 1 0,0-1 0,0 1 0,-1-1 0,1 1 0,0-1 0,0 1-1,-1 0 1,1-1 0,0 1 0,-1 0 0,1 0 0,0 1 0,3 4-3,0 1 0,-1 0 0,0 0 0,3 14 0,-5-19 5,7 28 12,-2 0-1,-1 1 0,-1 0 0,-1-1 0,-2 41 1,-2-60 22,2-12 4,0-19-70,1-7-410,-1-5-1028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8.671"/>
    </inkml:context>
    <inkml:brush xml:id="br0">
      <inkml:brushProperty name="width" value="0.025" units="cm"/>
      <inkml:brushProperty name="height" value="0.025" units="cm"/>
    </inkml:brush>
  </inkml:definitions>
  <inkml:trace contextRef="#ctx0" brushRef="#br0">1 10 14798,'0'0'301,"0"-1"0,1 0 1,-1 1-1,0-1 0,1 1 0,-1-1 1,1 0-1,-1 1 0,1-1 0,0 1 1,-1-1-1,1 1 0,-1 0 0,1-1 1,0 1-1,-1 0 0,1-1 0,0 1 1,-1 0-1,1 0 0,0-1 0,0 1 1,-1 0-1,1 0 0,0 0 0,1 0 1,0 20 3878,-2-8-4461,-7 91 1417,3-70-1057,2 0-1,3 42 1,8-60-910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3.872"/>
    </inkml:context>
    <inkml:brush xml:id="br0">
      <inkml:brushProperty name="width" value="0.025" units="cm"/>
      <inkml:brushProperty name="height" value="0.025" units="cm"/>
    </inkml:brush>
  </inkml:definitions>
  <inkml:trace contextRef="#ctx0" brushRef="#br0">86 90 19891,'0'0'4041,"-10"11"-737,3-4-2967,-37 43 1468,41-45-1602,0-1 0,1 0 0,-1 1-1,1 0 1,0 0 0,0 0 0,0 0-1,1 0 1,-1 0 0,1 0 0,1 0 0,-1 11-1,2-16-209,0 1 0,0 0 0,0-1-1,0 1 1,1-1 0,-1 0-1,0 1 1,0-1 0,1 0 0,-1 0-1,0 0 1,0 0 0,1 0 0,-1 0-1,0 0 1,0 0 0,1 0 0,-1-1-1,0 1 1,0 0 0,1-1 0,-1 1-1,0-1 1,1 0 0,5-5-303,0 1 1,0-1-1,0 0 1,-1 0-1,0-1 1,0 0-1,-1 0 1,6-10-1,-2 3-1286,-1 0-1,-1 0 1,10-29-1,-42 106 3974,19-52-1659,0 1 1,1 1 0,1-1-1,0 0 1,0 1-1,2 0 1,-3 24-1,5-37-721,0 1 0,0-1 0,0 0-1,0 1 1,1-1 0,-1 0 0,0 1-1,0-1 1,0 0 0,1 1 0,-1-1-1,0 0 1,1 1 0,-1-1 0,0 0-1,0 0 1,1 1 0,-1-1 0,0 0 0,1 0-1,-1 0 1,1 0 0,-1 1 0,0-1-1,1 0 1,-1 0 0,1 0 0,-1 0-1,0 0 1,1 0 0,-1 0 0,0 0-1,1 0 1,-1 0 0,1 0 0,-1 0-1,0-1 1,1 1 0,-1 0 0,1 0-1,-1 0 1,0 0 0,1-1 0,19-7-901,-12 2 98,0 0-1,-1 0 1,1-1-1,6-8 1,43-63-12451,-19 24 7879,-38 58 10348,-4 30 374,1-21-4618,-5 15 1485,1 0-1,-3 34 0,10-53-2129,-1 0 0,1 1 0,1-1 0,-1 0 0,2 0 0,-1 1 0,1-1 0,1 0 0,-1 0 0,9 16 0,-6-15-948,4 7 77,-1 0 0,0 1 0,-2 0 0,6 20 1,-11-33 979,0 0 0,-1 0 1,1-1-1,-1 1 1,0 0-1,0 0 1,-1 0-1,0 0 0,-1 6 1,1-8 155,0 0 0,0-1 0,-1 1 1,1 0-1,-1 0 0,0-1 0,0 1 1,1-1-1,-1 0 0,-1 0 0,1 1 0,0-1 1,-1-1-1,1 1 0,-1 0 0,-2 1 0,3-2-263,1 0-1,0-1 0,0 1 1,0 0-1,0-1 1,-1 1-1,1-1 0,0 1 1,0-1-1,-1 0 0,1 0 1,0 1-1,-1-1 0,1 0 1,0 0-1,-1 0 1,1-1-1,0 1 0,-1 0 1,1 0-1,0-1 0,0 1 1,-1-1-1,1 1 0,0-1 1,-2-1-1,1 1-42,0-1 0,1 0 0,-1 0 1,1 0-1,0-1 0,-1 1 0,1 0 0,0 0 0,0-1 0,1 1 0,-1 0 0,0-1 1,0-2-1,0-8-87,0 1 0,0-1 1,1 1-1,3-22 0,0 22 29,0 0-1,1 0 0,0 1 1,0-1-1,1 1 0,1 0 1,0 1-1,1-1 0,8-10 1,15-16 43,36-34-1,-29 33-116,-22 22 25,6-5-131,27-38 0,-44 54 265,0 0 1,-1-1-1,0 1 0,0-1 1,0 0-1,-1 1 1,0-1-1,0 0 0,0 0 1,-1-1-1,0 1 0,0 0 1,0-11-1,-1 16-45,-1 0 0,1 0 0,0 0 0,-1 0 1,1 0-1,-1 0 0,0 0 0,1 1 0,-1-1 0,0 0 0,0 0 0,1 1 0,-1-1 1,0 0-1,0 1 0,0-1 0,0 1 0,0-1 0,0 1 0,0-1 0,0 1 0,0 0 1,0-1-1,0 1 0,0 0 0,0 0 0,0 0 0,0 0 0,0 0 0,0 0 0,0 0 0,0 0 1,-1 0-1,1 0 0,0 1 0,0-1 0,0 0 0,-1 2 0,-4-1 49,1 0-1,0 1 1,0 0-1,-1 0 1,1 0-1,-8 6 1,6-2-71,0 1 0,0 0 0,0 0 0,1 0 0,0 1 0,1 0 0,0 1 0,0-1 0,-6 16 0,8-17 0,1-1 0,0 1 0,0-1 0,0 1 0,1 0 0,0 0 0,0 0 0,1-1 0,0 1 0,0 0 0,0 0 0,1 0 0,0 0 0,3 11 0,-2-16-61,-1 1 0,1-1 0,-1 1 0,1-1 0,0 0-1,0 0 1,0 1 0,0-1 0,0 0 0,0-1 0,1 1 0,-1 0 0,1-1 0,-1 1 0,1-1 0,0 0 0,0 0-1,-1 0 1,1 0 0,0-1 0,4 2 0,2-1-860,0 0 1,0 0-1,0-1 0,0 0 1,0-1-1,11-2 0,29-11-12366</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432"/>
    </inkml:context>
    <inkml:brush xml:id="br0">
      <inkml:brushProperty name="width" value="0.05" units="cm"/>
      <inkml:brushProperty name="height" value="0.05" units="cm"/>
    </inkml:brush>
  </inkml:definitions>
  <inkml:trace contextRef="#ctx0" brushRef="#br0">16 1 24757,'0'0'904,"0"1"353,-16 31-505,16-9-624,7 1-72,4-3 32,5-3-104,8-9-728,2-9-632</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5.790"/>
    </inkml:context>
    <inkml:brush xml:id="br0">
      <inkml:brushProperty name="width" value="0.05" units="cm"/>
      <inkml:brushProperty name="height" value="0.05" units="cm"/>
    </inkml:brush>
  </inkml:definitions>
  <inkml:trace contextRef="#ctx0" brushRef="#br0">28 307 18780,'0'3'347,"1"1"1,0-1-1,0 0 0,0-1 0,0 1 1,0 0-1,0 0 0,1 0 1,2 3-1,-3-5-265,0 0 1,1-1-1,-1 1 0,0-1 0,0 1 1,0-1-1,0 1 0,1-1 1,-1 0-1,0 1 0,0-1 1,1 0-1,-1 0 0,0 0 1,1 0-1,-1 0 0,0 0 0,0-1 1,1 1-1,-1 0 0,0-1 1,0 1-1,0-1 0,1 1 1,-1-1-1,0 1 0,0-1 1,1 0-1,21-13 80,-1-1 0,0 0-1,-2-2 1,1 0 0,23-28 0,-32 33-133,-1-1 0,-1 0 0,0-1 0,9-17 0,-17 27 9,0 0 0,1 0 0,-2-1 0,1 1 0,0 0 0,-1-1 0,1 1 0,-1-1 0,-1 0 0,1 1 0,-1-1 0,1 0 0,-1 1-1,-1-1 1,1 0 0,-1 1 0,0-1 0,0 1 0,-2-8 0,1 9 16,1 1 1,-1-1-1,0 1 0,0-1 1,0 1-1,-1 0 1,1 0-1,0 0 0,-1 0 1,1 0-1,-1 1 0,0-1 1,1 1-1,-1 0 1,0-1-1,0 1 0,0 1 1,0-1-1,0 0 0,0 1 1,0-1-1,0 1 1,0 0-1,-4 0 0,1 1-8,0-1-1,0 1 1,0 0-1,0 0 1,1 1-1,-1 0 1,1 0-1,-1 0 1,1 0 0,0 1-1,0 0 1,-6 4-1,1 3-28,0-1-1,1 2 1,0-1-1,0 1 1,1 1-1,1-1 1,0 1-1,-11 26 1,3 1-15,-17 68 0,29-97-2,-3 10 3,2 2 0,-3 20 1,7-38-5,-1 0 0,1 0 0,0 0-1,0 0 1,0 0 0,0 0 0,1 0 0,0 0 0,0 0 0,0 0 0,0 0-1,0 0 1,1-1 0,0 1 0,0 0 0,0-1 0,5 6 0,-5-7-3,0 0 0,0-1 1,0 1-1,1-1 0,-1 0 1,1 0-1,-1 0 0,1 0 1,-1 0-1,1-1 0,-1 1 1,1-1-1,0 1 0,-1-1 1,1 0-1,0 0 0,-1 0 1,1-1-1,0 1 0,-1 0 1,1-1-1,0 0 0,-1 0 1,5-2-1,6-2-238,-1-1 0,1-1 0,16-12 0,-22 14-39,47-31-1702</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6.620"/>
    </inkml:context>
    <inkml:brush xml:id="br0">
      <inkml:brushProperty name="width" value="0.05" units="cm"/>
      <inkml:brushProperty name="height" value="0.05" units="cm"/>
    </inkml:brush>
  </inkml:definitions>
  <inkml:trace contextRef="#ctx0" brushRef="#br0">20 2 19100,'-1'-2'7237,"0"2"-7182,1 0 1,0 0-1,-1 1 1,1-1-1,0 0 1,-1 0 0,1 0-1,0 0 1,-1 0-1,1 0 1,0 0-1,0 1 1,-1-1-1,1 0 1,0 0-1,-1 0 1,1 0-1,0 1 1,0-1-1,0 0 1,-1 0-1,1 1 1,0-1-1,0 0 1,0 1-1,0-1 1,0 0-1,-1 0 1,1 1-1,0 0 1,-2 6-28,0 1 0,0 0 1,0 0-1,1 0 0,0 0 0,1 0 1,0 0-1,0 0 0,3 14 0,-1 14-18,-3 44 4,4 76 52,-3-155-65,0 0 0,0 0 0,0 0 1,0 0-1,0 0 0,0 0 0,0 0 0,1 0 0,-1 0 0,0 0 0,0 0 1,1 0-1,-1 0 0,1 0 0,-1 0 0,1 0 0,-1-1 0,1 1 0,0 0 1,-1 0-1,1 0 0,0-1 0,-1 1 0,3 1 0,-2-3 1,1 1 1,-1 0-1,1 0 0,0-1 0,-1 1 1,1-1-1,-1 0 0,1 1 0,-1-1 0,1 0 1,-1 0-1,0 0 0,0 0 0,1 0 0,-1 0 1,0 0-1,2-2 0,26-28 46,-2-1 0,30-43 0,-38 47-35,1 2 0,1 0 1,1 1-1,1 1 1,27-21-1,-47 43-14,0 0-1,-1 0 1,1 0-1,0 0 1,0 1 0,0-1-1,0 1 1,0 0-1,1 0 1,-1 0 0,0 0-1,0 1 1,1-1-1,-1 1 1,0 0-1,1 0 1,-1 0 0,5 1-1,-4 0-2,-1 1 1,0-1-1,0 0 0,0 1 0,-1 0 1,1 0-1,0 0 0,-1 0 0,1 0 0,-1 1 1,0-1-1,1 1 0,-1-1 0,0 1 1,-1 0-1,1 0 0,0 0 0,0 3 0,5 10-4,-1 0-1,-1 0 0,-1 0 1,0 1-1,1 17 0,5 85 67,-9-113-49,-1-5-5,0-1-1,0 0 1,0 0 0,0 0-1,0 0 1,0 1 0,0-1-1,0 0 1,0 0 0,0 0 0,0 0-1,0 1 1,1-1 0,-1 0-1,0 0 1,0 0 0,0 0-1,0 0 1,0 0 0,0 1-1,1-1 1,-1 0 0,0 0-1,0 0 1,0 0 0,0 0-1,1 0 1,-1 0 0,0 0-1,0 0 1,0 0 0,1 0-1,-1 0 1,0 0 0,0 0-1,0 0 1,0 0 0,1 0-1,-1 0 1,0 0 0,0 0-1,0 0 1,0 0 0,1 0-1,-1 0 1,0 0 0,0-1-1,0 1 1,0 0 0,0 0-1,1 0 1,-1 0 0,0 0-1,0 0 1,0-1 0,0 1-1,0 0 1,0 0 0,0 0-1,1 0 1,-1-1 0,0 1-1,11-11 72,40-73 223,-9 14-190,-30 51-93,30-40 21,-38 53-34,1 1 0,-1 0 0,1 0 0,1 0 0,-1 1 0,1 0 0,10-6 0,-15 9-3,0 1-1,0-1 1,0 1-1,0-1 1,0 1-1,0 0 1,0 0-1,0-1 1,0 1-1,0 0 1,0 0 0,0 0-1,0 0 1,0 0-1,1 0 1,-1 0-1,0 1 1,0-1-1,0 0 1,0 1 0,0-1-1,0 1 1,0-1-1,0 1 1,0-1-1,0 1 1,-1-1-1,1 1 1,0 0-1,0 0 1,0-1 0,-1 1-1,1 0 1,0 0-1,-1 0 1,1 0-1,-1 0 1,1 1-1,2 4-3,-1-1-1,0 1 1,0 0 0,-1 0-1,1 6 1,4 40 17,-3 0 1,-3 0 0,-1 0 0,-11 63 0,9-120-456,0-11 75,7-32-876,5-13 625</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106"/>
    </inkml:context>
    <inkml:brush xml:id="br0">
      <inkml:brushProperty name="width" value="0.05" units="cm"/>
      <inkml:brushProperty name="height" value="0.05" units="cm"/>
    </inkml:brush>
  </inkml:definitions>
  <inkml:trace contextRef="#ctx0" brushRef="#br0">166 2 12667,'-49'-1'10447,"42"1"-9951,1 1-1,0 0 1,0 0-1,0 1 1,-7 3 0,9-4-487,0 1 0,0 0 0,1 1 1,-1-1-1,1 0 0,-1 1 0,1 0 0,0 0 1,0 0-1,1 0 0,-1 1 0,0-1 1,1 1-1,0-1 0,0 1 0,0 0 1,0 0-1,1 0 0,-2 8 0,-2 10-3,1 1 0,1 0 0,1 0 0,1 0 0,1 0 0,1 0 0,5 29 0,-6-51-2,0 1 0,1-1 0,-1 0 0,0 1 0,1-1-1,-1 1 1,0-1 0,1 0 0,0 1 0,-1-1 0,1 0-1,0 0 1,0 1 0,-1-1 0,1 0 0,0 0 0,0 0-1,0 0 1,1 0 0,-1 0 0,0 0 0,0-1 0,0 1 0,1 0-1,-1-1 1,0 1 0,3 0 0,-2-1 9,0 0 1,0 0-1,0 0 1,0-1-1,0 1 0,0-1 1,0 1-1,0-1 1,0 0-1,0 1 1,-1-1-1,1 0 0,0 0 1,-1-1-1,1 1 1,0 0-1,-1 0 1,1-1-1,1-2 0,13-17 94,-1 1 0,-1-2 0,17-34-1,-18 32-76,0 0 0,2 0 0,18-21 0,-32 44-30,0-1 0,0 1-1,0 0 1,1-1 0,-1 1-1,0 0 1,0 0 0,1 0-1,-1 0 1,1 0 0,-1 0-1,1 0 1,-1 1 0,1-1-1,0 1 1,-1-1 0,1 1-1,0-1 1,2 1 0,-3 0-3,1 1 0,-1-1 1,0 0-1,1 1 0,-1 0 0,0-1 1,1 1-1,-1 0 0,0-1 0,0 1 1,0 0-1,0 0 0,0 0 1,0 0-1,0 0 0,0 0 0,0 0 1,1 3-1,2 5-14,1 1 0,-1 0 0,0 1 0,3 18 0,-5-23 20,0 1-1,8 29 34,-10-35-30,0-1-1,0 1 0,1-1 1,-1 1-1,0-1 1,0 1-1,0-1 0,0 1 1,1-1-1,-1 1 1,0-1-1,1 1 0,-1-1 1,0 1-1,1-1 1,-1 0-1,1 1 0,-1-1 1,0 0-1,1 1 1,-1-1-1,1 0 0,-1 1 1,1-1-1,-1 0 1,1 0-1,-1 0 0,1 1 1,-1-1-1,1 0 1,0 0-1,-1 0 0,1 0 1,-1 0-1,1 0 1,-1 0-1,1 0 0,-1 0 1,1-1-1,-1 1 1,1 0-1,-1 0 0,1 0 1,-1 0-1,1-1 1,-1 1-1,1 0 0,-1-1 1,1 1-1,0-1 1,41-47 183,-36 39-158,0 1 0,1 0 0,0 0 0,0 1 0,1 0 0,0 0 0,0 1 0,0 0 0,1 0 0,12-5 0,-20 10-31,1 0-1,0 1 0,0-1 1,0 1-1,0-1 1,0 1-1,0 0 0,0-1 1,0 1-1,0 0 1,0 1-1,1-1 0,-1 0 1,0 0-1,0 1 1,-1-1-1,1 1 0,0 0 1,0 0-1,3 1 1,-3 0-3,0 0 1,0 0 0,0 0 0,0 0 0,0 0 0,0 1-1,0-1 1,-1 1 0,1-1 0,-1 1 0,0 0-1,2 4 1,0 3-4,-1 1 0,0-1 0,0 0 0,-1 1 0,0 0-1,-2 18 1,-4 8 19,-12 46-1,6-34-17,10-48-772,0-4 432,2-11-249,12-30-893,15-13 188</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7.772"/>
    </inkml:context>
    <inkml:brush xml:id="br0">
      <inkml:brushProperty name="width" value="0.05" units="cm"/>
      <inkml:brushProperty name="height" value="0.05" units="cm"/>
    </inkml:brush>
  </inkml:definitions>
  <inkml:trace contextRef="#ctx0" brushRef="#br0">156 606 15227,'-3'5'604,"1"0"1,-1 1-1,0-1 0,0 0 0,-1-1 0,0 1 1,1-1-1,-1 1 0,-1-1 0,-7 6 0,-1-2 540,-1 0 0,-24 10 0,30-14-861,5-3-256,1 0-1,0 0 1,0 0 0,0 1-1,0-1 1,0 0-1,0 1 1,0 0 0,0-1-1,1 1 1,-1 0-1,0 0 1,1 0-1,0 0 1,-1 0 0,1 0-1,0 0 1,0 0-1,0 1 1,1-1 0,-1 0-1,0 1 1,1-1-1,0 1 1,-1-1 0,1 0-1,0 1 1,0-1-1,0 1 1,1-1 0,-1 1-1,1-1 1,-1 0-1,2 4 1,-2-5-31,1 0 0,-1 0 0,0-1 0,1 1 0,-1 0 1,0 0-1,1-1 0,-1 1 0,1 0 0,-1-1 0,1 1 0,0 0 0,-1-1 0,1 1 0,0-1 0,-1 1 1,1-1-1,0 0 0,-1 1 0,1-1 0,0 1 0,0-1 0,0 0 0,-1 0 0,1 0 0,2 1 0,-1-1-2,0 0-1,1-1 0,-1 1 1,0-1-1,0 1 0,1-1 0,-1 0 1,0 0-1,0 0 0,2-1 1,5-3-9,-1 0 1,0-1-1,13-12 1,-9 5 33,0-1 1,-1-1 0,0 0-1,-2 0 1,1-1 0,-2 0-1,10-25 1,-18 29 111,14-199-174,-1 29 96,-12 142 42,-2-1-1,-8-56 0,3 78 115,6 19-202,0 0 1,0 0-1,0 0 0,0 0 1,-1 0-1,1 0 0,0 0 1,0-1-1,0 1 0,0 0 1,0 0-1,-1 0 0,1 0 1,0 0-1,0 0 1,0 1-1,0-1 0,-1 0 1,1 0-1,0 0 0,0 0 1,0 0-1,0 0 0,0 0 1,-1 0-1,1 0 0,0 0 1,0 0-1,0 0 1,0 1-1,0-1 0,0 0 1,-1 0-1,1 0 0,0 0 1,0 0-1,0 0 0,0 1 1,0-1-1,0 0 0,0 0 1,0 0-1,0 0 1,0 1-1,0-1 0,0 0 1,0 0-1,0 0 0,0 0 1,0 1-1,-8 39 255,-6 113-188,9 280 0,6-422-63,9 75 33,-9-78-23,1 0 0,0 0-1,0 0 1,1-1 0,0 1-1,1-1 1,-1 0-1,7 10 1,-2-10 31,-7-6-7,-1 1 15,4-10-36,-1-2 7,-1 0-1,0-1 0,0 1 1,-1-1-1,0 0 0,-1 1 1,0-1-1,-1 0 0,0 1 0,-1-1 1,-2-10-1,-3-8 16,-2 1 1,-22-51-1,29 72-37,-1 1-1,0 0 1,0 0-1,-1 0 1,1 0-1,-1 1 1,0-1-1,-1 1 1,0 0-1,1 0 1,-1 1-1,-7-6 1,12 10-7,-1 0-1,1 0 1,-1 0 0,1-1 0,-1 1 0,1 0-1,0 0 1,-1 0 0,1 0 0,-1 0-1,1 0 1,-1 0 0,1 0 0,-1 0 0,1 0-1,-1 0 1,1 0 0,-1 0 0,1 0 0,0 0-1,-1 0 1,1 1 0,-1-1 0,1 0-1,-1 0 1,1 1 0,0-1 0,-1 0 0,1 0-1,0 1 1,-1-1 0,1 0 0,0 1 0,-1-1-1,1 1 1,0-1 0,0 0 0,-1 1-1,1-1 1,0 1 0,0-1 0,0 0 0,0 1-1,0-1 1,-1 1 0,1-1 0,0 1 0,0-1-1,0 1 1,0-1 0,0 1 0,1-1-1,-1 1 1,1 31 6,-1-29-7,1 2-1,0 0 0,0 1 0,0-1 0,0 0 0,1 0 0,0 0 0,0 0 0,0 0 0,4 7 0,-4-10-3,1 1 0,-1-1 0,0 1-1,0-1 1,1 0 0,0 0 0,-1 0 0,1 0-1,0 0 1,0-1 0,0 1 0,0-1-1,0 0 1,0 0 0,0 0 0,7 1 0,2-1-202,1 0 1,-1-1 0,1 0-1,-1-1 1,1 0 0,-1-1-1,0 0 1,0-1 0,13-5-1,35-12-1666</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8.130"/>
    </inkml:context>
    <inkml:brush xml:id="br0">
      <inkml:brushProperty name="width" value="0.05" units="cm"/>
      <inkml:brushProperty name="height" value="0.05" units="cm"/>
    </inkml:brush>
  </inkml:definitions>
  <inkml:trace contextRef="#ctx0" brushRef="#br0">242 0 20148,'-9'2'387,"0"-1"0,0 1-1,1 1 1,-1 0 0,0 0 0,1 0-1,0 1 1,-1 1 0,1-1-1,1 1 1,-1 1 0,1-1 0,0 1-1,-8 8 1,1 2-247,1-1 0,0 2 0,1 0 0,1 0 1,-11 22-1,18-33-130,1 0 1,0 1 0,0 0 0,0-1 0,1 1-1,-1 0 1,2 0 0,-1 0 0,1 0-1,0 1 1,0-1 0,1 0 0,1 14-1,-1-20-8,1 0 0,-1 1 0,0-1-1,1 0 1,-1 0 0,1 0-1,-1 0 1,1 0 0,-1 0-1,1 0 1,0 0 0,-1 0 0,1 0-1,0 0 1,0 0 0,0-1-1,-1 1 1,1 0 0,0 0-1,0-1 1,0 1 0,0-1 0,1 1-1,-1-1 1,0 1 0,0-1-1,0 0 1,0 1 0,0-1 0,0 0-1,1 0 1,-1 0 0,0 0-1,0 0 1,0 0 0,1 0-1,-1-1 1,0 1 0,0 0 0,0 0-1,0-1 1,0 1 0,0-1-1,0 1 1,2-2 0,4-1 28,0-1-1,0 0 1,0-1 0,0 0 0,9-8 0,10-13 110,32-41 1,-36 38-75,41-37 0,-59 62-65,0 1-1,-1 0 0,1 0 1,1 0-1,-1 1 0,0-1 1,8-2-1,-10 4-1,-1 1-1,1 0 1,-1-1 0,0 1 0,1 0-1,-1 0 1,1 0 0,-1 0 0,0 0-1,1 0 1,-1 1 0,1-1 0,-1 0-1,0 1 1,1-1 0,-1 1 0,0-1-1,1 1 1,-1 0 0,0-1 0,0 1-1,0 0 1,0 0 0,0 0 0,0 0-1,0 0 1,0 0 0,0 0 0,0 0-1,0 1 1,0 1 0,3 4 1,-1 0-1,0 0 1,-1 0-1,1 1 1,-2-1 0,1 1-1,-1-1 1,1 14-1,-3 68 46,0-54-14,-1-5 4,1-24-9,0 1 0,1 0 0,0 0 0,0 0 0,0-1 0,1 1 0,0 0 0,0 0 0,4 10 0,-5-17-20,0 0 1,0 0-1,0 0 1,0 1-1,1-1 1,-1 0-1,0 0 1,0 0-1,0 0 1,0 1-1,1-1 1,-1 0-1,0 0 1,0 0-1,0 0 1,1 0-1,-1 0 1,0 0-1,0 0 1,0 0-1,1 0 1,-1 0-1,0 0 1,0 1-1,1-1 1,-1-1-1,0 1 1,0 0-1,0 0 1,1 0-1,-1 0 1,0 0-1,0 0 1,0 0-1,1 0 1,-1 0-1,0 0 1,0 0-1,0 0 1,1-1-1,-1 1 1,0 0-1,0 0 1,0 0-1,0 0 1,0-1-1,1 1 1,-1 0-1,0 0 1,0-1-1,10-11 113,-9 9-65,46-76 376,-35 57-396,0 0 1,2 0-1,24-28 1,-37 48-43,0 1 0,0 0 0,0 0 0,0 0 0,1-1 0,-1 1 0,0 1 0,1-1 0,-1 0 0,1 0 0,-1 0 0,1 1 1,-1-1-1,1 1 0,2-1 0,-3 1-6,0 0 0,-1 0 0,1 0 0,0 0 0,0 0 0,0 1 0,-1-1 0,1 0 0,0 1 0,0-1 0,-1 0 0,1 1 0,0-1 0,-1 1 0,1-1 0,0 1 0,-1 0 0,1-1 0,-1 1 0,1-1 0,-1 1 0,1 1 0,1 2-103,0 1-1,0-1 0,0 1 1,-1 0-1,1 0 1,-1 0-1,-1 0 0,1 8 1,-1 38-1527</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49.044"/>
    </inkml:context>
    <inkml:brush xml:id="br0">
      <inkml:brushProperty name="width" value="0.05" units="cm"/>
      <inkml:brushProperty name="height" value="0.05" units="cm"/>
    </inkml:brush>
  </inkml:definitions>
  <inkml:trace contextRef="#ctx0" brushRef="#br0">332 127 10546,'-2'-11'2073,"1"-1"128,0-1 0,-1 1 0,-1-1 0,-6-17-1,8 28-2069,1 0-1,-1 0 0,0 0 0,0 0 0,0 0 1,0 1-1,0-1 0,0 0 0,-1 1 1,1-1-1,0 1 0,-1-1 0,1 1 0,-1 0 1,0-1-1,1 1 0,-1 0 0,0 0 1,0 0-1,0 0 0,0 1 0,0-1 0,0 0 1,0 1-1,0-1 0,0 1 0,0 0 1,0 0-1,0 0 0,0 0 0,0 0 0,0 0 1,0 0-1,0 1 0,-2 0 0,-1 1-92,0 0-1,0 0 0,1 1 1,-1 0-1,1 0 0,0 0 1,-1 0-1,1 1 0,1-1 1,-1 1-1,1 0 0,-1 0 1,1 0-1,0 1 0,-4 7 1,-2 6-35,1 0 1,1 1 0,-6 19 0,-1 15-6,2 0 1,3 0 0,-4 95-1,12-68 6,17 152-1,-11-194-2,2 0 0,1-1 0,3 0 0,0-1 1,3 0-1,18 36 0,-17-44 0,-8-16 9,0 1 0,-1 1 1,0-1-1,-1 1 0,6 24 1,-10-36-1,-4-5 0,-33-45-9,3-2 1,1-1 0,2-1 0,3-2 0,2-1 0,3-1-1,-27-103 1,47 151-2,-1-9-16,10 15-24,1 2 36,0-1 0,0 1 1,1 1-1,-1-1 0,11 4 0,-6-2 1,0-1 0,19 1 0,-21-4-28,1 1-1,0-1 0,-1-1 1,0 0-1,1-1 0,-1 0 1,0-1-1,-1 0 0,1 0 1,12-10-1,24-19-1132</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120"/>
    </inkml:context>
    <inkml:brush xml:id="br0">
      <inkml:brushProperty name="width" value="0.05" units="cm"/>
      <inkml:brushProperty name="height" value="0.05" units="cm"/>
    </inkml:brush>
  </inkml:definitions>
  <inkml:trace contextRef="#ctx0" brushRef="#br0">234 39 19260,'1'-1'309,"-1"-1"0,0 1 0,0-1 1,0 0-1,-1 1 0,1-1 0,0 1 0,-1-1 0,1 1 0,0-1 0,-1 1 0,0-1 0,1 1 1,-1 0-1,0-1 0,0 1 0,0 0 0,0 0 0,0-1 0,0 1 0,0 0 0,-3-2 0,2 2-144,0 0-1,-1 0 0,0 1 0,1-1 0,-1 1 0,1-1 0,-1 1 1,0 0-1,1 0 0,-1 0 0,1 0 0,-1 1 0,-4 0 0,-1 1-119,0 1-1,1 0 0,0 0 0,-1 1 1,1 0-1,0 0 0,1 0 0,-1 1 0,1 0 1,0 0-1,0 1 0,1 0 0,-1 0 1,1 0-1,1 0 0,-1 1 0,-5 10 0,1 1-42,0 0-1,1 0 0,1 1 1,1 0-1,-8 38 1,11-41-4,1 1 1,0 24-1,2-38 0,0 0-1,0 0 1,0 0-1,0 0 1,1 0-1,-1 0 1,1 0 0,0 0-1,0-1 1,0 1-1,0 0 1,0 0-1,1-1 1,-1 1-1,1-1 1,-1 1-1,1-1 1,0 1-1,0-1 1,0 0-1,5 3 1,-6-4 1,1-1 0,0 1 0,0-1 0,-1 1 0,1-1 0,0 0 0,0 1 0,0-1 0,0 0 1,0 0-1,-1 0 0,1-1 0,0 1 0,0 0 0,0-1 0,0 1 0,-1-1 0,1 0 0,0 0 0,-1 1 0,1-1 0,0 0 0,1-2 0,5-2 4,-1-1-1,0-1 0,9-9 1,4-8 11,0-1 0,-2-1 0,-1-1 1,-1 0-1,-1-1 0,-1-1 0,-2 0 1,-1-1-1,8-34 0,-17 53-23,0 5-5,-3 8 1,-4 22-35,2 404-122,3-426 170,0 18 6,1-1-1,1 0 1,8 38-1,-9-56-5,-1 1 0,0-1 0,1 0 1,-1 0-1,1 1 0,-1-1 0,1 0 0,0 0 0,0 0 0,-1 0 0,1 0 0,0 0 0,2 2 0,-3-3 0,0 0 0,1 0 0,-1 1 0,1-1 0,-1 0 0,1 0 0,-1 0 0,1 0 0,-1 0 0,1 0 0,-1 0 0,1 0 1,-1 0-1,0 0 0,1 0 0,-1 0 0,1 0 0,-1 0 0,1 0 0,-1-1 0,1 1 0,-1 0 0,0 0 0,1 0 0,0-1 0,2-2-1,0 0 0,0-1 0,0 1 0,0-1 0,0 1 0,-1-1 0,4-6 0,6-16-208,-1-1 0,14-46 0,-2-16-1318</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0.553"/>
    </inkml:context>
    <inkml:brush xml:id="br0">
      <inkml:brushProperty name="width" value="0.05" units="cm"/>
      <inkml:brushProperty name="height" value="0.05" units="cm"/>
    </inkml:brush>
  </inkml:definitions>
  <inkml:trace contextRef="#ctx0" brushRef="#br0">89 0 23389,'-31'180'3099,"22"-122"-2959,-15 131-81,1 210 0,23-385-56,-1-5-2,0 1 0,1 0 0,1-1 0,0 1 0,0 0 0,1-1 0,0 1 0,0-1 0,1 0 0,5 11 0,-8-19-1,0 0 0,1 0 0,-1 0 0,1 0 0,-1-1 0,1 1 0,-1 0 0,1 0-1,0 0 1,-1 0 0,1-1 0,0 1 0,-1 0 0,1-1 0,0 1 0,0 0 0,0-1-1,0 1 1,0-1 0,0 0 0,0 1 0,0-1 0,-1 0 0,1 1 0,1-1 0,-1 0-1,0 0 1,0 0 0,0 0 0,1 0 0,1-1 0,-1-1 0,1 1 0,-1-1 0,0 1 0,1-1 0,-1 0 0,0 0 0,0 0 1,0 0-1,0 0 0,1-3 0,10-15 5,0 0 1,-2-1 0,0-1-1,-1 0 1,10-34 0,-17 47-3,94-312 60,-22-5 17,-50 208-31,-25 173-60,-56 348 219,15-146 37,38-234-249,0-10-5,1 1-1,1-1 1,0 1 0,1 0 0,0 0 0,4 25 0,-3-38-59,-1 0 1,0 1-1,1-1 1,-1 0 0,1 0-1,0 1 1,-1-1-1,1 0 1,0 0 0,0 0-1,0 0 1,0 1-1,10 2-1259</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1.116"/>
    </inkml:context>
    <inkml:brush xml:id="br0">
      <inkml:brushProperty name="width" value="0.05" units="cm"/>
      <inkml:brushProperty name="height" value="0.05" units="cm"/>
    </inkml:brush>
  </inkml:definitions>
  <inkml:trace contextRef="#ctx0" brushRef="#br0">0 107 19892,'2'6'145,"30"100"1952,-27-90-1786,2-1 0,0 1 0,1-1 0,14 19 0,-18-29-238,0 0 0,0 0-1,1-1 1,-1 0 0,1 0 0,0 0 0,0 0-1,1-1 1,-1 0 0,1 0 0,-1 0 0,1-1-1,0 0 1,0 0 0,0 0 0,11 1-1,-12-2-31,0-1-1,0 0 0,0 0 0,0 0 0,0-1 1,0 0-1,0 0 0,0 0 0,0 0 1,0-1-1,0 0 0,0 0 0,-1 0 0,1 0 1,-1-1-1,1 0 0,-1 0 0,0 0 0,0-1 1,6-6-1,-4 2 59,-1 0 0,-1 0 0,1 0 0,-1 0 0,0-1-1,-1 1 1,0-1 0,0 0 0,-1 0 0,1-12 0,0 1 126,-1-1 1,-1 1-1,-3-33 1,1 43-166,-1 0 0,0 0 0,0 0 0,-1 1 0,0 0 1,0-1-1,-9-16 0,11 25-57,0 0 0,1 0 0,-1-1 0,0 1 0,0 0 0,0 0 0,0 0 0,0 0 0,0 0 0,0 0 0,0 0 0,0 0 0,-1 0 0,1 1 0,0-1 0,-1 0 0,1 1 0,0-1-1,-1 1 1,1 0 0,0-1 0,-1 1 0,1 0 0,-2 0 0,1 0-1,0 1 0,0-1-1,0 1 1,0 0-1,0 0 1,0 0 0,1 0-1,-1 0 1,0 0 0,1 0-1,-1 1 1,1-1-1,-1 1 1,-2 2 0,-4 8-2,1-1 0,-1 1 0,-9 24 0,16-35 1,-25 58 11,3 0 0,2 2 0,-25 122 0,45-175-10,0-5-3,0 0 0,1 0 0,-1 0 0,1 0 0,-1 1-1,1-1 1,0 0 0,0 0 0,1 0 0,-1 0 0,0 0 0,1 1-1,0-1 1,0 0 0,2 5 0,-3-8 0,1 0 0,-1 0 1,1 1-1,-1-1 0,0 0 0,1 0 0,-1 1 1,1-1-1,-1 0 0,0 0 0,1 0 0,-1 0 1,1 0-1,-1 0 0,1 0 0,-1 0 0,1 0 1,-1 0-1,1 0 0,-1 0 0,0 0 0,1 0 1,-1 0-1,1 0 0,-1 0 0,1-1 0,-1 1 1,0 0-1,1 0 0,-1 0 0,1-1 0,-1 1 1,0 0-1,1-1 0,13-11 2,-1-1 0,0 0 0,0-1 0,-2 0-1,0-1 1,13-21 0,-9 14 13,12-18 8,85-114 17,-108 149-39,1 0 0,-1 0 0,1 1 0,1-1 0,-1 1-1,10-5 1,-14 8-2,0 1 0,0-1 0,0 1 1,1-1-1,-1 1 0,0-1 0,0 1 0,1 0 0,-1-1 0,0 1 0,1 0 0,-1 0 0,0 0 0,1 0 0,-1 0 0,0 1 0,1-1 0,-1 0 1,0 1-1,1-1 0,-1 1 0,0-1 0,0 1 0,0-1 0,1 1 0,-1 0 0,0 0 0,0-1 0,0 1 0,0 0 0,0 0 0,0 0 0,-1 0 1,1 0-1,1 2 0,1 3-8,0 0 1,0 0 0,-1 0-1,1 0 1,-2 1-1,1-1 1,-1 0 0,2 13-1,-4 55-15,0-54 20,-9 159 78,10-150-51,0-29-21,0 0 1,0 0-1,0 1 1,0-1-1,0 0 1,0 0-1,0 0 1,1 1-1,-1-1 1,0 0-1,0 0 1,0 0-1,0 0 1,0 1-1,0-1 1,0 0-1,1 0 1,-1 0-1,0 0 1,0 1-1,0-1 1,0 0-1,0 0 1,1 0-1,-1 0 1,0 0-1,0 0 1,0 0-1,1 0 1,-1 0-1,0 0 1,0 1-1,0-1 1,1 0-1,-1 0 1,0 0-1,0 0 1,0 0-1,1 0 1,-1-1-1,0 1 1,0 0-1,0 0 1,1 0-1,-1 0 1,0 0-1,0 0 1,0 0 0,1 0-1,-1 0 1,0 0-1,0-1 1,0 1-1,0 0 1,0 0-1,1 0 1,-1 0-1,0-1 1,0 1-1,0 0 1,0 0-1,0 0 1,0 0-1,0-1 1,12-14 66,-12 15-66,82-143 265,27-39-191,-104 176-76,-3 1-1,1 0 0,0 1 0,1-1 0,-1 1 0,1 0 0,0 0 0,0 1 0,0-1 0,0 1 0,1 0 0,-1 0 0,1 0 0,0 0 0,6-2 0,-9 5-2,-1 0 0,0 0 0,1-1 0,-1 1 0,1 0 0,-1 1-1,0-1 1,1 0 0,-1 0 0,0 1 0,1-1 0,-1 0 0,0 1 0,1-1 0,-1 1 0,0 0 0,0 0 0,0-1 0,0 1 0,1 0 0,-1 0 0,0 0 0,0 0 0,-1 0-1,1 0 1,0 0 0,0 0 0,0 0 0,-1 1 0,1-1 0,-1 0 0,1 1 0,-1-1 0,1 0 0,-1 0 0,0 1 0,1 1 0,1 8-18,0 1 0,0-1 1,0 18-1,-2-27 18,-1 49-58,-2 0 0,-2 0 0,-2-1 0,-3 0 0,-15 50 0,14-68-626,9-26 32,1-8-160,-1-14-968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18.068"/>
    </inkml:context>
    <inkml:brush xml:id="br0">
      <inkml:brushProperty name="width" value="0.025" units="cm"/>
      <inkml:brushProperty name="height" value="0.025" units="cm"/>
    </inkml:brush>
  </inkml:definitions>
  <inkml:trace contextRef="#ctx0" brushRef="#br0">1 1 5285,'0'0'15834,"8"2"-14628,126 21 2129,-1-1-2565,-110-15-504,-45-6 506,-5-1-379,-196 2 2388,300 8-2575,109 1-1,-242-11 73,-139 5 1158,193-4-1436,6-1 0,17 1 0,33-5 0,-34-1-51,13-3-383,-1 2-1,2 1 1,38-1 0,-71 6 430,-1-1-1,0 1 1,1 0 0,-1 0 0,1 0 0,-1 0 0,1 0 0,-1 0 0,1 0 0,-1 0 0,1 0 0,-1 0-1,1 0 1,-1 0 0,1 0 0,-1 0 0,0 1 0,1-1 0,-1 0 0,1 0 0,-1 0 0,1 1-1,-1-1 1,0 0 0,1 1 0,-1-1 0,0 0 0,1 1 0,-1-1 0,0 0 0,1 1 0,-1-1 0,0 0-1,0 1 1,1-1 0,-1 1 0,0-1 0,0 1 0,0-1 0,0 1 0,0-1 0,0 1 0,0-1 0,0 1-1,0-1 1,0 0 0,0 1 0,0-1 0,0 1 0,0-1 0,0 1 0,0 0 0,-1 0 10,1 0 1,-1 0-1,0 0 0,0 0 1,1 1-1,-1-1 1,0 0-1,0 0 0,0-1 1,0 1-1,0 0 1,0 0-1,-1 0 1,1-1-1,0 1 0,0-1 1,-3 2-1,-10 1 96,0 0-1,0-1 0,-1-1 1,1 0-1,0-1 1,-1-1-1,1 0 1,-1-1-1,1 0 1,0-1-1,-17-6 0,29 8-320,1 0-1,-1 0 0,0 0 0,1 0 1,-1 0-1,0 0 0,1-1 0,0 1 0,-1-1 1,1 1-1,0-1 0,-1 1 0,1-1 1,0 0-1,0 0 0,1 1 0,-2-3 1,-2-14-7645</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439"/>
    </inkml:context>
    <inkml:brush xml:id="br0">
      <inkml:brushProperty name="width" value="0.05" units="cm"/>
      <inkml:brushProperty name="height" value="0.05" units="cm"/>
    </inkml:brush>
  </inkml:definitions>
  <inkml:trace contextRef="#ctx0" brushRef="#br0">252 438 15155,'0'-7'947,"-2"-1"0,1 1 0,-1 0 0,0-1-1,0 1 1,-1 0 0,0 0 0,-7-11 0,9 16-864,0 0-1,1 1 1,-1-1 0,0 1-1,0 0 1,-1-1-1,1 1 1,0 0 0,0-1-1,-1 1 1,1 0 0,0 0-1,-1 0 1,1 0 0,-1 1-1,0-1 1,1 0 0,-1 1-1,0-1 1,1 1 0,-1-1-1,0 1 1,1 0 0,-1 0-1,0-1 1,0 1 0,1 1-1,-1-1 1,0 0 0,0 0-1,1 1 1,-1-1 0,0 1-1,1-1 1,-1 1 0,0 0-1,1-1 1,-1 1 0,1 0-1,-1 0 1,1 0 0,-3 3-1,-2 1-26,0 1-1,1 0 1,-1 0 0,1 1-1,1 0 1,-1-1 0,1 2-1,-4 7 1,-3 11-62,-8 28 0,14-36 29,-48 159 4,46-145-22,1 0 0,1 0 0,-1 53 0,6-78-5,1 0-1,-1 0 1,1 0 0,0 0-1,1 0 1,0 0 0,2 7 0,-3-13-1,-1 0 1,1 0-1,-1 0 1,1 0-1,-1-1 1,1 1 0,0 0-1,-1 0 1,1 0-1,0 0 1,0 0-1,-1-1 1,1 1 0,0 0-1,0-1 1,0 1-1,0-1 1,0 1-1,0-1 1,0 1-1,0-1 1,0 0 0,0 0-1,0 1 1,1-1-1,-1 0 1,0 0-1,0 0 1,0 0 0,0 0-1,0 0 1,0 0-1,0-1 1,0 1-1,0 0 1,1-1 0,-1 1-1,0-1 1,0 1-1,0-1 1,-1 1-1,1-1 1,0 1 0,0-1-1,0 0 1,1-1-1,7-6 4,0 0-1,-1-1 1,0 0 0,0 0-1,-1-1 1,0 0-1,-1-1 1,8-15 0,-1 3 11,143-292 544,-129 248-252,-3-1-1,27-128 1,-45 164-205,-3 0 1,0-52 0,-6 61-67,3 22-35,0 1 0,0 0 0,0 0 1,0 0-1,-1 0 0,1 0 0,0 0 0,0 0 0,0-1 1,0 1-1,0 0 0,0 0 0,-1 0 0,1 0 0,0 0 1,0 0-1,0 0 0,0 0 0,-1 0 0,1 0 0,0 0 1,0 0-1,0 0 0,0 0 0,-1 0 0,1 0 0,0 0 1,0 0-1,0 0 0,0 0 0,0 0 0,-1 0 0,1 0 1,0 0-1,0 0 0,0 0 0,0 1 0,0-1 0,-1 0 1,1 0-1,0 0 0,0 0 0,0 0 0,0 0 0,0 1 1,0-1-1,0 0 0,0 0 0,0 0 0,-1 0 0,1 0 1,0 1-1,0-1 0,-14 35-8,-62 333-6,53-239 28,17-97-12,-19 118 13,22-121-15,1-1 1,1 1-1,3 29 1,-2-57-9,0 1 0,0-1-1,0 1 1,1-1 0,-1 1 0,1-1 0,-1 1 0,1-1 0,-1 1 0,1-1 0,0 0 0,1 2 0,-2-2-3,0-1-1,1 0 1,-1 1 0,1-1-1,-1 0 1,1 0 0,-1 1 0,1-1-1,-1 0 1,1 0 0,-1 1-1,1-1 1,-1 0 0,1 0 0,-1 0-1,1 0 1,-1 0 0,1 0-1,-1 0 1,1 0 0,-1 0 0,1 0-1,0 0 1,2-1-84,0-1 1,-1 1-1,1 0 1,-1-1-1,1 0 0,-1 1 1,1-1-1,-1 0 1,3-3-1,27-30-1409</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2.739"/>
    </inkml:context>
    <inkml:brush xml:id="br0">
      <inkml:brushProperty name="width" value="0.05" units="cm"/>
      <inkml:brushProperty name="height" value="0.05" units="cm"/>
    </inkml:brush>
  </inkml:definitions>
  <inkml:trace contextRef="#ctx0" brushRef="#br0">4 349 21261,'2'6'286,"-2"-1"87,2 0-1,-1 0 1,1 0-1,3 9 1,-5-14-338,1 1 0,-1-1 0,0 1 0,1-1 0,-1 1 0,1-1 0,-1 1 0,0-1 0,1 1 0,-1-1 0,1 0 0,-1 1 0,1-1 0,-1 0 0,1 1 0,-1-1 0,1 0 0,0 0 0,-1 1 0,1-1 1,-1 0-1,1 0 0,0 0 0,-1 0 0,1 0 0,-1 0 0,1 0 0,0 0 0,-1 0 0,1 0 0,0 0 0,-1 0 0,1 0 0,-1-1 0,1 1 0,-1 0 0,1 0 0,0-1 0,-1 1 0,1 0 0,-1-1 0,1 1 0,-1 0 0,1-1 0,-1 1 0,0-1 0,1 1 0,-1-1 0,0 1 0,1-1 0,13-16 115,-1-1-1,-1 1 0,0-2 1,17-37-1,-11 21-54,-8 17-11,5-11 269,15-38 0,-27 61-246,0-1 0,-1 1 0,0-1 0,-1 0 1,0 0-1,0 0 0,0 0 0,-1 0 0,0 0 1,0 0-1,-3-14 0,3 20-93,0 1 0,0-1 0,0 0 0,0 0 0,-1 0 0,1 0 0,0 1 0,-1-1 0,1 0 0,0 0-1,-1 1 1,1-1 0,-1 0 0,1 1 0,-1-1 0,0 0 0,1 1 0,-1-1 0,0 1 0,1-1 0,-1 1 0,0-1 0,0 1 0,1 0 0,-1-1 0,0 1 0,0 0 0,0 0 0,1-1 0,-1 1 0,0 0-1,0 0 1,0 0 0,0 0 0,1 0 0,-1 0 0,0 0 0,0 1 0,0-1 0,0 0 0,1 0 0,-1 1 0,0-1 0,0 0 0,0 1 0,1-1 0,-1 1 0,0-1 0,1 1 0,-1-1 0,0 2-1,-5 4 22,0 0 0,0 1 0,1 0-1,0 0 1,1 1 0,-1-1-1,-4 15 1,-21 64 44,21-59-70,-13 39 27,3 1-1,3 0 1,-11 100 0,26-159-30,0-3 0,0 1 0,1 0 0,-1 0 0,1 0 0,1 0 0,-1 0-1,1 0 1,0 0 0,0-1 0,1 1 0,-1 0 0,1-1 0,5 10 0,-6-14-5,0 1 0,1-1 0,-1 1 1,0-1-1,1 0 0,-1 1 0,1-1 0,-1 0 0,1 0 1,-1 0-1,1 0 0,0-1 0,0 1 0,-1 0 0,1-1 0,0 1 1,0-1-1,0 1 0,0-1 0,0 0 0,-1 0 0,1 0 1,0 0-1,0 0 0,0 0 0,0-1 0,0 1 0,0-1 1,-1 1-1,3-2 0,4-1-1,0 0-1,-1-1 1,1 0 0,-1-1 0,13-10 0,-3 0-63,22-25 0,23-31-469</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3.122"/>
    </inkml:context>
    <inkml:brush xml:id="br0">
      <inkml:brushProperty name="width" value="0.05" units="cm"/>
      <inkml:brushProperty name="height" value="0.05" units="cm"/>
    </inkml:brush>
  </inkml:definitions>
  <inkml:trace contextRef="#ctx0" brushRef="#br0">0 57 20572,'4'-14'1833,"1"2"775,4-1-1183,5 6-737,5 2-312,16 2-280,13 3-48,15-2 1952</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4.322"/>
    </inkml:context>
    <inkml:brush xml:id="br0">
      <inkml:brushProperty name="width" value="0.05" units="cm"/>
      <inkml:brushProperty name="height" value="0.05" units="cm"/>
    </inkml:brush>
  </inkml:definitions>
  <inkml:trace contextRef="#ctx0" brushRef="#br0">0 1016 25109,'196'-384'1791,"95"-168"-1248,-282 535-526,12-23 13,-20 38-29,0 0 1,0 1-1,0-1 0,0 0 0,1 1 0,-1-1 1,1 1-1,-1 0 0,1-1 0,-1 1 1,1 0-1,0 0 0,3-2 0,-4 3 0,0 0 0,0 0 0,-1 1 0,1-1 0,0 0 1,0 0-1,0 1 0,-1-1 0,1 0 0,0 1 0,-1-1 0,1 1 0,0-1 0,-1 1 0,1-1 0,-1 1 0,1 0 0,0-1 0,-1 1 0,1 0 0,-1-1 0,0 1 0,1 0 0,-1-1 0,0 1 1,1 0-1,-1 0 0,0 0 0,0-1 0,0 1 0,1 1 0,5 34 24,-2 18 23,-5 95 0,-18 61 0,8-109-39,-34 259 59,45-360-68,0 0 0,0 0 0,0 0-1,0 0 1,0 0 0,0 1 0,0-1 0,0 0-1,0 0 1,0 0 0,0 0 0,0 0 0,0 1-1,0-1 1,0 0 0,0 0 0,0 0 0,0 0-1,0 0 1,0 0 0,0 1 0,0-1-1,0 0 1,0 0 0,0 0 0,0 0 0,0 0-1,0 0 1,0 1 0,0-1 0,0 0 0,0 0-1,0 0 1,0 0 0,1 0 0,-1 0 0,0 0-1,0 0 1,0 1 0,0-1 0,0 0-1,0 0 1,0 0 0,1 0 0,-1 0 0,0 0-1,0 0 1,0 0 0,0 0 0,0 0 0,0 0-1,1 0 1,-1 0 0,0 0 0,0 0 0,8-7-63,7-13-381,-10 7-224,0 0 1,0 0 0,4-28 0,-8 40 627,8-48-1915</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452"/>
    </inkml:context>
    <inkml:brush xml:id="br0">
      <inkml:brushProperty name="width" value="0.05" units="cm"/>
      <inkml:brushProperty name="height" value="0.05" units="cm"/>
    </inkml:brush>
  </inkml:definitions>
  <inkml:trace contextRef="#ctx0" brushRef="#br0">0 546 25253,'11'4'87,"0"-1"1,0-1-1,0 0 0,0 0 0,1-1 0,-1 0 0,0-1 0,1-1 0,-1 0 0,21-4 0,1-4 87,-1-1 0,40-18 0,-49 18-133,2 0 0,-1 1 0,1 2 0,51-9 0,-69 16-43,0-1 1,0 1-1,0 1 1,-1-1-1,1 1 1,0 0-1,0 1 1,0-1-1,-1 1 1,1 1-1,-1-1 1,0 1-1,0 0 1,0 1-1,0 0 1,0-1-1,-1 2 1,1-1-1,-1 1 1,0 0-1,-1 0 1,7 8 0,-4-2 5,-1 0 1,1 0 0,-2 0 0,0 1 0,0 0 0,-1 0-1,-1 1 1,0-1 0,0 1 0,-2-1 0,2 16 0,-3 36 150,0-58-34,-1 0 0,0 0 0,0 0 0,0 0 0,0 0 0,-1 0 0,-5 11 0,6-15 400,-3-9-89,-3-6-335,1-2 1,1 1-1,0-1 0,0 0 1,-1-15-1,-12-88-39,11 65-20,4 17-21,2 27-31,1-1-1,-2 0 1,-3-17 0,17 67-75,-10-29 84,1 0 0,1 0 1,0 0-1,0 0 1,1-1-1,0 0 1,1 0-1,7 10 1,-12-19 1,1 1 1,-1-1 0,0 1 0,1-1 0,-1 0-1,1 0 1,0 0 0,-1 0 0,1 0 0,0 0-1,-1 0 1,1 0 0,0-1 0,0 1 0,0-1-1,0 1 1,0-1 0,0 0 0,0 1 0,3-2-1,-2 1 1,0-1 0,-1 0 0,1 0 0,0 0 0,-1 0 0,1 0-1,-1-1 1,1 1 0,-1-1 0,0 0 0,1 0 0,2-3 0,5-6 1,-1-1 0,0 0 0,-1-1 0,8-17 0,-13 26 4,22-45 19,32-85 1,-48 106-7,0 0 0,-3 0 1,0 0-1,4-54 0,-10 70-6,0 1-1,-1-1 0,-2-12 0,2 20-5,1 0 0,-2 1-1,1-1 1,0 0-1,-1 0 1,1 0-1,-1 1 1,0-1 0,0 1-1,-1 0 1,-4-6-1,7 9-2,0-1-1,-1 1 0,0-1 1,1 1-1,-1-1 0,1 1 1,-1-1-1,1 1 1,-1 0-1,0-1 0,1 1 1,-1 0-1,0-1 0,0 1 1,1 0-1,-1 0 0,0 0 1,0 0-1,1 0 0,-1 0 1,0 0-1,1 0 1,-1 0-1,0 0 0,-1 0 1,1 1-2,0-1 1,0 1 0,0 0-1,0 0 1,0-1 0,0 1 0,0 0-1,0 0 1,0 0 0,0 0-1,0 0 1,1 1 0,-2 0 0,-2 7-4,0-1 0,1 1 1,-3 12-1,4-16 4,-13 56-13,2 0 0,3 2 0,3-1 0,2 1 1,6 103-1,0-152 10,0 0 0,1 0 0,1 0 0,0 0 0,1 0 0,1 0 1,11 23-1,-13-31-6,0 0 0,1-1 0,0 1 0,0-1 0,1 0 0,-1 0 0,1-1 0,0 1 0,0-1 0,1 0 0,-1 0 0,1-1 0,0 1 0,0-1 0,0-1 0,0 1 0,1-1 0,11 3 0,-8-4-1,1 0 0,-1-1-1,0 0 1,0 0-1,1-1 1,-1 0 0,0-1-1,0-1 1,0 1 0,0-1-1,-1-1 1,14-6-1,-15 6 8,0 0 0,-1-1 0,1 1 0,-1-1-1,0-1 1,0 0 0,-1 0 0,0 0 0,0-1 0,0 1-1,-1-1 1,0-1 0,0 1 0,7-16 0,-6 5 4,-1-1 0,0 0 0,-2 0 0,0-1 0,-1 1 0,-1-33 0,-1 36 10,-1-1 0,-1 1 0,-1 0 1,0 0-1,-1 1 0,-1-1 0,0 1 0,-10-21 1,13 33-10,0 0 0,1 1 1,-1-1-1,0 0 0,-1 1 1,1-1-1,0 1 0,-1-1 1,1 1-1,-1 0 0,-6-3 1,9 5-3,-1-1 0,0 1 0,1 0 1,-1 0-1,0-1 0,1 1 0,-1 0 1,0 0-1,0 0 0,1 0 0,-1 0 1,0 0-1,1 0 0,-1 0 0,0 1 1,0-1-1,1 0 0,-1 0 0,0 0 1,1 1-1,-1-1 0,-1 1 0,1 0 0,0 0-1,0 0 0,0 1 1,0-1-1,0 0 0,0 1 1,1-1-1,-1 1 0,0-1 1,1 1-1,-1-1 1,1 1-1,-1-1 0,1 3 1,-3 22-20,1 0 0,1 0 0,6 51 0,-4-62 17,1 11-2,7 29 0,-7-46 4,0-1 0,0 1 1,1-1-1,0 0 0,1 0 0,0 0 0,6 8 0,-10-15-2,1 1 0,1-1 1,-1 1-1,0-1 1,0 1-1,0-1 0,1 0 1,-1 1-1,1-1 1,-1 0-1,1 0 1,-1 0-1,1 0 0,0-1 1,0 1-1,-1 0 1,1-1-1,0 1 0,0-1 1,0 1-1,2-1 1,-1 0 0,-1-1 0,0 1 0,1-1 0,-1 0 1,0 0-1,0 1 0,1-2 0,-1 1 0,0 0 0,0 0 1,0-1-1,0 1 0,0-1 0,2-2 0,3-4 6,1-1 0,-1 0-1,0-1 1,-1 0-1,6-13 1,2-9 25,-2-1-1,16-63 1,-15 45-14,-8 40-26,0 14-34,1 18-16,-5-18 68,4 30-27,-1 0 1,-1 55 0,-2-31 19,0-13 1,-2-27 1,2 1 1,0-1-1,0 0 1,2 0 0,6 25-1,-9-41-4,0-1 0,1 1 0,-1 0 0,0 0 0,0-1 0,1 1 0,-1 0 0,0-1 0,1 1 0,-1 0 0,1-1 0,-1 1 0,1-1 0,-1 1 0,1 0 0,-1-1 0,1 1 0,0-1 0,-1 0 0,1 1 0,0-1 0,-1 0 0,1 1 0,0-1 0,-1 0 0,1 0 0,0 1 0,0-1 0,-1 0 0,1 0 0,0 0 0,0 0 0,-1 0 0,1 0 0,0 0 0,0 0-1,-1-1 1,1 1 0,0 0 0,0 0 0,-1 0 0,1-1 0,0 1 0,-1-1 0,1 1 0,0 0 0,-1-1 0,1 1 0,0-1 0,5-4-7,-1 0 0,1 0 0,-1 0 0,5-7 0,-7 8 7,11-13 7,-1-1-1,-1 0 0,0-1 1,-2 0-1,0-1 0,-1 0 1,-1-1-1,-1 0 1,-1 0-1,-1 0 0,0-1 1,-2 0-1,1-43 1,-13 155-81,4-26 77,-5 66 0,10-107-1,1 0 0,0 0 0,8 34 0,-9-55-1,0-1 1,0 1-1,1 0 0,-1-1 0,0 1 0,1-1 0,0 1 0,-1-1 1,1 1-1,0-1 0,0 1 0,0-1 0,0 0 0,0 1 1,0-1-1,0 0 0,0 0 0,0 0 0,1 0 0,-1 0 1,0 0-1,1 0 0,-1 0 0,1-1 0,1 2 0,-1-2 0,0 0 0,-1-1-1,1 1 1,0 0 0,0-1-1,0 1 1,0-1-1,-1 1 1,1-1 0,0 0-1,-1 0 1,1 0 0,0 0-1,-1 0 1,1 0-1,-1 0 1,0-1 0,1 1-1,-1 0 1,0-1 0,0 1-1,1-3 1,7-8-201,0 0 0,-2-1-1,1-1 1,-2 1 0,0-1 0,0 0 0,-2-1 0,4-15 0,8-36-2559</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843"/>
    </inkml:context>
    <inkml:brush xml:id="br0">
      <inkml:brushProperty name="width" value="0.05" units="cm"/>
      <inkml:brushProperty name="height" value="0.05" units="cm"/>
    </inkml:brush>
  </inkml:definitions>
  <inkml:trace contextRef="#ctx0" brushRef="#br0">311 1 20100,'1'244'4058,"-1"-5"-3220,3-198-769,2 0 0,1 0 0,20 69 0,-19-88-42,-2-3 86,16 33-1,-20-50 23,0-6 45,0 0-165,-1 0-1,1 0 1,-1 0 0,0 0-1,0 0 1,0 0 0,-1 0 0,1 0-1,-1 0 1,0 1 0,0-1-1,-1 0 1,1 0 0,-1 1-1,-2-5 1,-6-10-126,-21-28-1,24 36 40,-7-8-104,-1 0 1,0 2 0,-29-26-1,-58-35-276,64 50 726,-57-53 0,91 76 34,18 6 209,7 6-456,1-2 0,0-1 0,0 0 0,0-2 0,24 1 0,50-6 78,-85 1-245,0-1 0,0 0 0,0 0 0,-1-1-1,1-1 1,16-7 0,-1-7-953</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5.982"/>
    </inkml:context>
    <inkml:brush xml:id="br0">
      <inkml:brushProperty name="width" value="0.05" units="cm"/>
      <inkml:brushProperty name="height" value="0.05" units="cm"/>
    </inkml:brush>
  </inkml:definitions>
  <inkml:trace contextRef="#ctx0" brushRef="#br0">1 0 21157,'28'18'-289,"7"-3"-271</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327"/>
    </inkml:context>
    <inkml:brush xml:id="br0">
      <inkml:brushProperty name="width" value="0.05" units="cm"/>
      <inkml:brushProperty name="height" value="0.05" units="cm"/>
    </inkml:brush>
  </inkml:definitions>
  <inkml:trace contextRef="#ctx0" brushRef="#br0">91 1 22237,'-5'4'242,"2"-3"-138,0 1 0,1 0 0,-1 0 0,1 1 0,0-1-1,-4 4 1,14-1-113,26 8 32,-23-9-26,0 0 0,0 0 0,-1 1 0,0 0 0,1 1 0,-2 0 0,1 1 0,-1 0 0,11 11 0,-12-9 30,0 0 0,-1 1 0,-1 0 0,1 0 0,-2 1 0,1-1 0,-2 1 0,7 22 0,-9-28 79,-2-1 0,1 1-1,0 0 1,-1-1 0,0 1-1,0-1 1,0 1 0,-1 0 0,1-1-1,-1 1 1,0-1 0,-1 1-1,1-1 1,-1 1 0,0-1 0,0 0-1,0 0 1,0 0 0,-1 0-1,0 0 1,1-1 0,-2 1-1,1-1 1,0 1 0,-7 4 0,3-3 74,0-1 0,-1 0 0,0 0 0,0 0 0,0-1 0,0 0 0,0-1 1,0 0-1,-1 0 0,1 0 0,-16 0 0,17-2-199,0 0-1,-1 0 1,1-1 0,0 0 0,0 0-1,-1 0 1,1-1 0,0 0 0,1-1-1,-1 1 1,0-1 0,1-1 0,-1 1-1,-6-6 1,-6-10-1061</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6.962"/>
    </inkml:context>
    <inkml:brush xml:id="br0">
      <inkml:brushProperty name="width" value="0.05" units="cm"/>
      <inkml:brushProperty name="height" value="0.05" units="cm"/>
    </inkml:brush>
  </inkml:definitions>
  <inkml:trace contextRef="#ctx0" brushRef="#br0">1 185 26510,'0'34'246,"0"21"73,9 83 0,-9-136-314,8 25 41,-8-26-45,0-1 1,0 0-1,0 0 0,0 1 1,1-1-1,-1 0 1,0 1-1,0-1 0,1 0 1,-1 0-1,0 1 0,0-1 1,1 0-1,-1 0 1,0 0-1,1 0 0,-1 1 1,0-1-1,1 0 0,-1 0 1,0 0-1,1 0 0,-1 0 1,0 0-1,1 0 1,-1 0-1,1 0 0,0 0 4,0-1-1,0 1 0,0-1 0,0 1 1,0-1-1,-1 1 0,1-1 0,0 0 1,0 0-1,0 1 0,-1-1 0,1 0 1,0 0-1,0-1 0,16-25 87,-2 0-1,23-56 1,-17 35-28,-5 12-20,-3 5-20,1 0 0,2 1-1,1 1 1,24-33 0,-39 59-24,0 1 0,0-1 0,0 1 0,1 0-1,-1 0 1,1 0 0,-1 0 0,1 0 0,0 0 0,-1 1-1,1-1 1,0 1 0,0 0 0,0-1 0,5 0-1,-6 3 0,0-1-1,0 0 0,0 0 0,-1 1 0,1-1 0,0 1 0,0-1 1,-1 1-1,1 0 0,0 0 0,-1 0 0,1 0 0,0 0 0,-1 0 0,0 0 1,1 1-1,-1-1 0,0 0 0,1 1 0,-1-1 0,0 1 0,0-1 1,0 1-1,0 0 0,0 1 0,6 11-7,-1 0-1,-1 0 1,0 0-1,-1 1 1,0-1-1,1 23 1,4 96 24,-8-93 0,4 239 147,6-464-820,-9 126-826</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444"/>
    </inkml:context>
    <inkml:brush xml:id="br0">
      <inkml:brushProperty name="width" value="0.05" units="cm"/>
      <inkml:brushProperty name="height" value="0.05" units="cm"/>
    </inkml:brush>
  </inkml:definitions>
  <inkml:trace contextRef="#ctx0" brushRef="#br0">130 34 28574,'-17'24'7,"2"0"0,0 1-1,2 1 1,0 0 0,2 1 0,1 0 0,1 0-1,2 1 1,0 1 0,2-1 0,1 1-1,0 45 1,4-68-15,0 1 1,1-1-1,0 0 0,0 0 0,0 0 0,1 0 1,0 0-1,0 0 0,4 8 0,-5-13 2,-1 0-1,1 0 1,0 0-1,-1 0 1,1 0-1,0 0 1,0 0-1,0 0 1,0 0-1,0 0 1,0-1-1,0 1 1,0 0 0,1-1-1,-1 1 1,0-1-1,0 0 1,0 1-1,3 0 1,-2-2-5,0 1 0,0 0 1,0 0-1,0-1 0,0 1 1,0-1-1,0 0 1,0 0-1,-1 0 0,1 1 1,0-2-1,0 1 1,-1 0-1,1 0 0,-1 0 1,3-3-1,6-7-12,0 0 1,-1-1-1,0 0 0,-1 0 0,0-1 1,-1 0-1,-1-1 0,6-13 0,2-14 40,15-64 0,-20 60 61,-2 0 0,1-90 0,-17 431-159,4-201 124,-3 28-569,8-116 361,-2 12-364,3-19-79,3-10-479,5-24-468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49.152"/>
    </inkml:context>
    <inkml:brush xml:id="br0">
      <inkml:brushProperty name="width" value="0.025" units="cm"/>
      <inkml:brushProperty name="height" value="0.025" units="cm"/>
    </inkml:brush>
  </inkml:definitions>
  <inkml:trace contextRef="#ctx0" brushRef="#br0">215 156 4292,'0'0'16,"-11"-3"1484,8 2-1230,0-1 0,-1 1 0,1 0 1,-1 0-1,1 0 0,-1 1 0,1-1 0,-1 1 0,0 0 0,1 0 0,-1 0 0,0 0 0,1 1 0,-1 0 0,1-1 1,-1 1-1,1 0 0,-1 1 0,1-1 0,0 1 0,-1-1 0,1 1 0,0 0 0,0 0 0,0 1 0,1-1 1,-1 0-1,0 1 0,1 0 0,0 0 0,-4 5 0,-7 13 183,1 1 0,1 0 0,1 0 0,0 1-1,2 0 1,1 1 0,1 0 0,-5 44 0,5-10 281,3 0 0,7 94 0,-2-128-637,0 0 0,2 0-1,1 0 1,0-1 0,2 0 0,1 0 0,1 0-1,0-1 1,2-1 0,1 0 0,0 0 0,1-1-1,2-1 1,22 25 0,-33-39-128,1-1 0,0 0 0,0 0 0,0 0 0,1-1 0,-1 1 0,1-1-1,0 0 1,0-1 0,0 0 0,0 0 0,0 0 0,1-1 0,-1 1 0,1-1 0,-1-1 0,0 0 0,12 0 0,-11-1 30,0-1 0,0 0 0,0 0-1,0-1 1,0 0 0,-1 0 0,1 0 0,-1-1 0,0 0 0,0 0 0,0-1 0,-1 0 0,1 0 0,-1 0 0,0 0 0,5-9-1,19-29 231,-2-1-1,-2-1 0,-2-2 0,-2 0 0,-2-1 0,-3-1 0,-1 0 0,-3-2 0,-1 1 0,3-64 0,-11 74-166,-1-1-1,-3 1 0,-6-49 1,5 74-53,-1 0 1,-1-1-1,0 1 0,-1 0 1,0 1-1,-1 0 0,-1-1 1,0 2-1,-1-1 0,-1 1 1,-11-14-1,16 23-86,0-1 0,0 1 0,0 0 0,-1 0-1,1 1 1,-1-1 0,0 1 0,0 0 0,0 0 0,0 1 0,-1 0-1,1 0 1,-1 0 0,1 0 0,-1 1 0,0 0 0,0 0 0,1 1-1,-1-1 1,-8 1 0,8 1-318,0 1 0,0-1 1,0 1-1,0 0 0,0 0 0,0 0 0,1 1 0,-1 0 1,1 0-1,-1 1 0,-8 7 0,-33 33-6924</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7.897"/>
    </inkml:context>
    <inkml:brush xml:id="br0">
      <inkml:brushProperty name="width" value="0.05" units="cm"/>
      <inkml:brushProperty name="height" value="0.05" units="cm"/>
    </inkml:brush>
  </inkml:definitions>
  <inkml:trace contextRef="#ctx0" brushRef="#br0">8 953 21301,'-2'16'144,"-1"4"200,1 0-1,1 34 0,1-53-316,0 0-1,0 0 1,0 0-1,0 0 1,0 1-1,0-1 1,1 0-1,-1 0 1,0 0-1,0 0 1,1 0-1,-1 1 1,1-1-1,-1 0 1,1 0-1,0 0 1,-1 0-1,1 0 1,0-1-1,0 1 1,-1 0-1,1 0 1,0 0-1,1 0 0,0-1-3,-1 0 0,1 0-1,-1-1 1,0 1-1,1-1 1,-1 1-1,0-1 1,1 1-1,-1-1 1,0 0-1,1 1 1,-1-1-1,0 0 1,0 0-1,0 0 1,0 0-1,0 0 1,0 0-1,0-1 1,0 1 0,1-2-1,21-28 150,0-1 1,17-35-1,35-78-33,-39 70-108,46-136 1,-73 180 22,0 0 0,-3-1 0,0 0 1,-2 0-1,-2 0 0,-1-1 0,-4-50 0,1 68 60,0 0-1,-1 1 1,-1-1-1,0 1 1,-1 0-1,-1 0 1,0 1-1,-1-1 1,0 1-1,-15-20 1,20 30-59,0 1 1,0-1 0,-1 1 0,1-1 0,-1 1 0,1 0 0,-1 0 0,0 0 0,0 0 0,0 0 0,-5-2 0,6 4-33,0 0 0,1-1 0,-1 1 0,0 0 1,0 0-1,1 0 0,-1 0 0,0 1 1,1-1-1,-1 0 0,0 1 0,1-1 0,-1 1 1,0 0-1,1-1 0,-1 1 0,1 0 0,-1 0 1,1 0-1,0 0 0,-1 0 0,1 0 0,0 1 1,0-1-1,0 0 0,-2 3 0,-9 12 27,1 0-1,1 0 1,-14 30 0,-20 61-63,23-55 15,10-26-3,2-4 4,0 1 0,1-1 0,1 1 0,-5 28 0,12-49-5,0 0 1,-1-1 0,1 1-1,0 0 1,0-1 0,0 1-1,0 0 1,0-1 0,0 1-1,1 0 1,-1-1 0,0 1-1,1-1 1,0 1 0,0 2-1,0-3-1,1 0 0,-1-1-1,0 1 1,0 0 0,0-1-1,0 1 1,1-1 0,-1 1-1,0-1 1,0 0 0,1 1 0,-1-1-1,0 0 1,1 0 0,-1 0-1,0 0 1,0 0 0,1 0-1,-1 0 1,3-1 0,22-3-23,0 2 0,0 0 0,0 2-1,37 4 1,-53-2 10,0 0-1,-1 0 0,1 1 0,-1 0 0,0 1 0,0 0 0,-1 0 1,1 1-1,-1 0 0,0 1 0,0 0 0,0 0 0,-1 1 0,0-1 1,9 12-1,-6-3-20,0 0 1,0 0-1,-1 1 0,-1 1 1,-1-1-1,0 1 1,-2 0-1,0 1 0,0-1 1,2 25-1,-4-15-75,-1 0-1,-2 0 1,0 1 0,-2-1-1,-1 0 1,-7 33-1,-12 16 2019</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8.615"/>
    </inkml:context>
    <inkml:brush xml:id="br0">
      <inkml:brushProperty name="width" value="0.05" units="cm"/>
      <inkml:brushProperty name="height" value="0.05" units="cm"/>
    </inkml:brush>
  </inkml:definitions>
  <inkml:trace contextRef="#ctx0" brushRef="#br0">6 0 21733,'-2'5'178,"1"-1"0,0 1 0,0 0 0,1 0 0,-1 0 0,1 0 0,0 0 0,0 0 0,1 0 0,0 0 0,0-1 0,2 9 0,0 4-31,15 89-15,94 608 170,-100-625-241,26 229 1076,-38-316-1077,1 0 0,-1 0 1,0 1-1,0-1 1,0 0-1,0 0 1,-1 0-1,1 1 1,-1 3-1,0-8-32,0 1-1,0 0 1,1 0-1,-1 0 1,0 0-1,1-1 1,-1 1-1,1 0 1,0 0-1,-1-1 1,1 1 0,0 0-1,0-1 1,0-2-1,-9-46 65,3-1-1,2 0 1,2-1-1,5-52 1,0 77-94,0-1 1,2 0-1,1 1 1,2 0-1,0 0 1,2 1-1,0 0 1,29-48-1,-33 65-1,0 1-1,0-1 0,1 1 1,0 0-1,0 1 0,1 0 1,0 0-1,16-11 1,-21 17-9,0-1 1,0 1 0,0-1-1,0 1 1,0 0 0,1 0 0,-1 0-1,0 1 1,0-1 0,1 1-1,-1 0 1,0-1 0,1 2-1,-1-1 1,0 0 0,1 1 0,-1-1-1,0 1 1,0 0 0,1 0-1,-1 0 1,0 1 0,0-1-1,0 1 1,0-1 0,-1 1 0,1 0-1,0 0 1,-1 1 0,4 3-1,1 2-8,0 1 1,0 0-1,-1 0 0,0 1 0,-1 0 0,0 0 0,-1 0 0,0 1 0,-1-1 0,0 1 0,0 0 0,1 18 0,0 9 53,-2 0-1,-4 50 1,-2-41 243,-1-57 332,-6-95-141,-4-26-366,6 88-110,-1 0-1,-2 1 0,-23-52 1,35 94-1,0-1 0,0 1 1,0 0-1,0 0 0,0 0 1,0 0-1,0 0 0,0-1 1,0 1-1,0 0 0,0 0 1,0 0-1,0 0 1,0 0-1,-1 0 0,1-1 1,0 1-1,0 0 0,0 0 1,0 0-1,0 0 0,0 0 1,0 0-1,-1 0 0,1 0 1,0 0-1,0 0 0,0 0 1,0 0-1,-1-1 0,1 1 1,0 0-1,0 0 0,0 0 1,0 0-1,0 0 0,-1 0 1,1 0-1,0 1 1,0-1-1,0 0 0,0 0 1,0 0-1,-1 0 0,1 0 1,0 0-1,0 0 0,0 0 1,0 0-1,0 0 0,-1 0 1,1 0-1,0 1 0,0-1 1,0 0-1,0 0 0,0 0 1,0 0-1,0 0 0,0 1 1,0-1-1,0 0 0,-1 0 1,-3 9-338,3 11-559,0-1 0,0 0-1,2 1 1,4 24-1,-4-37 422,4 40-5006</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0:59.472"/>
    </inkml:context>
    <inkml:brush xml:id="br0">
      <inkml:brushProperty name="width" value="0.05" units="cm"/>
      <inkml:brushProperty name="height" value="0.05" units="cm"/>
    </inkml:brush>
  </inkml:definitions>
  <inkml:trace contextRef="#ctx0" brushRef="#br0">27 369 21717,'-7'25'63,"1"1"0,1 0 0,1 0 0,1 1 0,1-1 0,3 43 0,0-66-29,-1 0 1,1-1-1,0 1 0,-1-1 1,1 1-1,0-1 0,0 1 1,3 2-1,-4-4-21,0-1 0,0 0 0,1 1 1,-1-1-1,0 0 0,1 1 0,-1-1 0,0 0 0,1 1 1,-1-1-1,0 0 0,1 0 0,-1 0 0,1 1 0,-1-1 1,0 0-1,1 0 0,-1 0 0,1 0 0,-1 0 0,1 0 1,-1 0-1,1 0 0,0 0 11,0-1 1,0 1-1,0 0 1,0-1-1,-1 1 1,1-1-1,0 1 1,0-1-1,-1 0 1,1 1-1,0-1 0,0 0 1,-1 0-1,1 1 1,0-2-1,4-7 80,0 0-1,0 0 1,-1 0 0,-1-1-1,1 1 1,-2-1-1,1 0 1,0-11-1,8-83 527,-10-34 319,0 133-724,0 18-110,-1 24-5,-3 11-36,-2 212 85,9-228-163,-4-32 0,0 0 0,0 1 0,0-1 0,0 0-1,0 1 1,0-1 0,0 0 0,0 0 0,0 1-1,0-1 1,0 0 0,0 1 0,0-1 0,0 0-1,1 0 1,-1 1 0,0-1 0,0 0 0,0 1 0,0-1-1,1 0 1,-1 0 0,0 0 0,0 1 0,0-1-1,1 0 1,-1 0 0,0 0 0,0 1 0,1-1-1,-1 0 1,0 0 0,1 0 0,-1 0 0,0 0 0,0 0-1,1 0 1,-1 0 0,0 0 0,1 1 0,-1-1-1,0 0 1,1-1 0,-1 1 0,12-14-277,13-33-590,27-69 0,12-59-843,23-103-3985,-71 238 2486,-16 40 3182,0 1 1,0-1-1,0 0 0,0 0 1,0 0-1,0 0 0,0 1 1,0-1-1,0 0 0,1 0 0,-1 0 1,0 0-1,0 0 0,0 1 1,0-1-1,0 0 0,0 0 1,0 0-1,1 0 0,-1 0 1,0 0-1,0 0 0,0 1 1,0-1-1,0 0 0,1 0 1,-1 0-1,0 0 0,0 0 1,0 0-1,0 0 0,1 0 1,-1 0-1,0 0 0,0 0 1,0 0-1,0 0 0,1 0 1,-1 0-1,0 0 0,0 0 1,0 0-1,0 0 0,1 0 1,-1 0-1,0-1 0,0 1 1,0 0-1,0 0 0,1 0 1,-1 0-1,0 0 0,0 0 1,0 0-1,0-1 0,0 1 1,0 0-1,0 0 0,1 0 0,0 9-59,-1 1-1,0 0 0,0 0 0,-1 0 0,-3 17 0,1-4 280,-43 219 5635,5-33-957,38-196-4599,2-10-176,0 0-1,1 1 1,-1-1-1,1 0 1,0 0-1,0 1 1,0-1 0,0 0-1,0 0 1,1 0-1,0 5 1,0-7-79,-1-1 1,0 0 0,0 0 0,0 1-1,0-1 1,1 0 0,-1 0 0,0 0-1,0 1 1,1-1 0,-1 0 0,0 0-1,0 0 1,1 0 0,-1 1 0,0-1-1,0 0 1,1 0 0,-1 0-1,0 0 1,1 0 0,-1 0 0,0 0-1,0 0 1,1 0 0,-1 0 0,0 0-1,1 0 1,-1 0 0,0 0 0,0 0-1,1 0 1,-1 0 0,0 0 0,1-1-1,-1 1 1,0 0 0,0 0 0,1 0-1,-1-1 1,13-8 160,-11 7-117,8-7 6,0 1 0,0 1-1,1 0 1,0 0-1,1 1 1,23-10 0,-31 15-81,1 0 0,0 0 0,0 0 0,-1 1 0,1-1 0,0 1 0,0 0 0,0 1 0,0-1 0,-1 1 0,1 0 0,0 0 0,-1 0 0,1 1 0,0 0 0,-1 0 0,0 0 0,1 0 0,-1 1 0,0-1 0,0 1 0,4 4 0,1 3-28,1 0 1,-1 0 0,-1 1 0,0 0 0,0 1-1,-1 0 1,-1 0 0,0 0 0,-1 1 0,0 0 0,-1 0-1,6 27 1,-4-7 105,-2 1-1,-1 0 0,-2 0 0,-3 38 1,1-52 156,-1-1 1,-1 1-1,-6 18 0,8-31-65,-1-1-1,-1 0 0,1 0 0,-1 1 0,0-2 0,0 1 0,-1 0 0,0-1 0,0 1 0,0-1 0,-1 0 0,-6 5 0,9-8-115,0-1 1,0 1-1,0-1 0,0 0 0,0 0 0,0 0 0,0 0 0,-1 0 0,1 0 0,0-1 0,-1 1 1,1-1-1,0 1 0,-1-1 0,1 0 0,-1 0 0,1 0 0,0 0 0,-1-1 0,1 1 0,-1-1 1,1 1-1,0-1 0,0 0 0,-1 0 0,1 0 0,0 0 0,0 0 0,0-1 0,0 1 0,0 0 0,0-1 1,0 0-1,1 1 0,-1-1 0,-2-3 0,-4-5-21,0-1 1,1 1-1,0-2 1,1 1-1,-8-19 1,7 13-17,0-1 0,1 0 1,1 0-1,1-1 0,1 0 0,0 0 0,0-34 1,4 37-6,0 0-1,1 0 1,1 1 0,0-1 0,1 1 0,1-1 0,0 1 0,2 0 0,13-25 0,7-1-3,1 2 1,40-43 0,-38 48 7,-2-1 0,47-75 0,-62 86 9,-2-1 0,-1 1-1,0-2 1,-2 1 0,-1-1-1,-2-1 1,0 1 0,1-34-1,-5 55 10,-2-1-1,1 1 1,-1-1-1,1 1 1,-1 0-1,-1-1 1,1 1-1,-4-7 1,5 11-11,0 0 1,-1 1 0,1-1 0,0 1-1,-1-1 1,1 0 0,-1 1 0,1-1-1,0 1 1,-1-1 0,1 1 0,-1-1-1,0 1 1,1 0 0,-1-1 0,1 1-1,-1 0 1,1-1 0,-1 1 0,0 0-1,1 0 1,-1 0 0,0-1 0,1 1-1,-1 0 1,0 0 0,0 0 0,-1 1 5,1-1 0,-1 1 1,0 0-1,1 0 0,-1 0 0,1 0 1,0 0-1,-1 0 0,1 1 1,0-1-1,0 0 0,0 1 0,0-1 1,0 1-1,0-1 0,-1 3 0,-10 17 29,1 1 0,1 0 0,0 1 0,2 0 0,-6 30 0,5-12-33,2 0 0,-3 56 1,9-83-8,0 53-3,1-62 0,1-1 1,-1 1-1,1-1 1,0 1-1,0-1 1,1 1-1,-1-1 1,1 1-1,0-1 1,0 0-1,4 5 0,-6-8-8,1-1 0,-1 1 0,1 0 0,0-1 0,-1 1 0,1-1-1,0 1 1,-1-1 0,1 1 0,0-1 0,0 0 0,0 1-1,0-1 1,-1 0 0,1 0 0,0 0 0,0 0 0,0 1 0,0-1-1,0 0 1,1-1 0,20-5-741</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0.109"/>
    </inkml:context>
    <inkml:brush xml:id="br0">
      <inkml:brushProperty name="width" value="0.05" units="cm"/>
      <inkml:brushProperty name="height" value="0.05" units="cm"/>
    </inkml:brush>
  </inkml:definitions>
  <inkml:trace contextRef="#ctx0" brushRef="#br0">153 359 24397,'15'-11'232,"0"-2"0,0 1 0,-2-2 0,1 0 0,-2 0 0,0-1 0,-1-1 0,0 0 0,-1 0 0,-1-1 0,-1-1 0,0 1 0,-1-1 0,-1-1 0,6-32 0,-11 46-185,-1 1-1,1 0 1,-1-1 0,0 1 0,-1-1 0,1 1 0,-1-1 0,1 1 0,-4-9 0,3 12-27,1-1 0,-1 0 0,0 1 0,0 0 1,0-1-1,0 1 0,0-1 0,-1 1 0,1 0 0,0 0 1,-1 0-1,1 0 0,0 0 0,-1 0 0,0 0 0,1 0 0,-1 1 1,1-1-1,-1 0 0,0 1 0,1-1 0,-1 1 0,0 0 1,0 0-1,1 0 0,-1 0 0,-3 0 0,-2 1 12,1 0 0,-1 0-1,1 1 1,0 0 0,-1 0 0,1 1 0,0-1-1,0 1 1,0 1 0,1-1 0,-1 1-1,-7 7 1,-7 7 14,-31 35 1,34-33-35,2 0 1,-1 2-1,2-1 0,-21 47 1,29-56-14,1 0 1,1 0-1,0 1 1,1-1-1,0 1 1,1 0-1,1 0 1,0 0-1,0 0 1,1 0-1,4 23 1,-4-33-1,1 0 1,0 0 0,0 1 0,0-1-1,0 0 1,0 0 0,1 0 0,0 0-1,-1-1 1,1 1 0,0 0 0,0-1-1,1 1 1,-1-1 0,0 1 0,1-1-1,-1 0 1,1 0 0,0-1 0,0 1-1,0 0 1,0-1 0,0 0 0,0 1-1,0-1 1,0 0 0,0-1 0,1 1-1,-1-1 1,0 1 0,1-1 0,-1 0-1,0 0 1,0-1 0,1 1 0,4-2-1,8-2-19,1-1-1,-1 0 0,0-1 0,24-14 1,-19 10-25,22-10-135</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330"/>
    </inkml:context>
    <inkml:brush xml:id="br0">
      <inkml:brushProperty name="width" value="0.05" units="cm"/>
      <inkml:brushProperty name="height" value="0.05" units="cm"/>
    </inkml:brush>
  </inkml:definitions>
  <inkml:trace contextRef="#ctx0" brushRef="#br0">218 30 20724,'0'-1'177,"0"0"0,0 0 0,0 0-1,0 0 1,0-1 0,0 1-1,0 0 1,0 0 0,-1 0 0,1-1-1,0 1 1,-1 0 0,1 0-1,-1 0 1,1 0 0,-1 0 0,0 0-1,1 0 1,-1 0 0,0 0-1,0 0 1,1 0 0,-1 1 0,0-1-1,0 0 1,-1 0 0,0 0-53,0 1-1,0 0 1,0-1 0,0 1 0,0 0 0,1 0-1,-1 1 1,0-1 0,0 0 0,0 0 0,0 1 0,1-1-1,-1 1 1,0 0 0,-1 0 0,-7 5 37,-1-1-1,2 1 1,-1 1 0,-11 10 0,10-8-137,1 2 0,1-1 0,0 1 1,1 1-1,0 0 0,0 0 1,2 0-1,-1 1 0,2 0 0,-1 0 1,2 1-1,-5 18 0,5-9-34,0 0 1,1 0-1,2 0 1,0 1-1,2-1 0,5 41 1,-5-55 5,1 1 0,0-1 1,1 0-1,0 0 0,0 0 1,1 0-1,7 10 0,-11-17 3,1 0 1,1-1-1,-1 1 0,0-1 1,0 1-1,1-1 1,-1 0-1,0 1 0,1-1 1,0 0-1,-1 0 0,1 0 1,0 0-1,-1 0 0,1 0 1,0-1-1,0 1 0,0-1 1,-1 1-1,1-1 0,0 0 1,0 1-1,0-1 0,0 0 1,0 0-1,0 0 0,0-1 1,0 1-1,0 0 0,-1-1 1,1 1-1,0-1 0,0 0 1,0 0-1,-1 1 0,1-1 1,0 0-1,-1 0 0,1-1 1,-1 1-1,3-2 0,6-5 6,-1-1-1,0 1 1,0-2-1,0 1 1,-1-1-1,9-17 1,34-68 58,-48 90-60,13-29 57,-2-1-1,-1-1 1,-2 0 0,11-60-1,-22 96-58,0 0 0,0 0 0,0 0 0,0 0 0,0 0 0,1 0 0,-1 0 0,0 1 0,0-1 0,0 0 0,0 0 0,0 0 0,0 0 0,1 0 0,-1 0 0,0 0 0,0 0-1,0 0 1,0 0 0,0 0 0,0 0 0,1 0 0,-1 0 0,0 0 0,0 0 0,0 0 0,0-1 0,0 1 0,0 0 0,0 0 0,1 0 0,-1 0 0,0 0 0,0 0 0,0 0-1,0 0 1,0 0 0,0 0 0,0-1 0,0 1 0,0 0 0,0 0 0,0 0 0,1 0 0,-1 0 0,0 0 0,0 0 0,0-1 0,0 1 0,0 0 0,0 0 0,0 0-1,0 0 1,0 0 0,0 0 0,0-1 0,0 1 0,0 0 0,0 0 0,0 0 0,0 0 0,0 0 0,-1 0 0,1 0 0,0-1 0,0 1 0,0 0 0,0 0 0,4 8-8,6 37-31,-2 1 0,-2 0 0,0 54 0,-3-56-14,1 55-406,3 37-2306,-7-133 2564,0 0 0,0-1 0,1 1 0,-1-1 0,1 1 1,-1-1-1,1 1 0,1 2 0,4-6-942,3-13-541,9-27-3542</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1.697"/>
    </inkml:context>
    <inkml:brush xml:id="br0">
      <inkml:brushProperty name="width" value="0.05" units="cm"/>
      <inkml:brushProperty name="height" value="0.05" units="cm"/>
    </inkml:brush>
  </inkml:definitions>
  <inkml:trace contextRef="#ctx0" brushRef="#br0">31 100 8986,'4'-94'5416,"-2"89"-1704,0 6-2742,1 7-531,-2 19 89,0-1 1,-2 1 0,-6 36-1,4-36-359,-6 51 330,-14 223 1632,23-299-2082,0 0-1,0-1 1,0 1-1,0-1 1,0 1 0,0 0-1,1-1 1,-1 1 0,1-1-1,-1 1 1,2 1 0,-2-3-32,0 0 1,0 1 0,1-1-1,-1 0 1,0 0 0,0 0 0,0 0-1,1 0 1,-1 1 0,0-1-1,0 0 1,1 0 0,-1 0-1,0 0 1,0 0 0,1 0-1,-1 0 1,0 0 0,1 0 0,-1 0-1,0 0 1,0 0 0,1 0-1,-1 0 1,0 0 0,0 0-1,1 0 1,-1 0 0,0 0 0,0 0-1,1-1 1,-1 1 0,0 0-1,0 0 1,1-1 0,2-2 109,1 0-1,-1 0 1,0 0 0,0-1 0,3-5 0,15-22 320,-1 2-146,37-43 0,-52 66-292,1 0 1,0 0-1,1 0 1,-1 1-1,1 0 1,0 0-1,1 1 1,-1-1-1,1 2 1,0-1-1,16-4 1,-20 7-9,-1 1-1,1 0 1,0-1 0,0 1 0,-1 0 0,1 1 0,0-1 0,0 1 0,0 0 0,-1-1 0,1 2 0,-1-1 0,1 0 0,-1 1 0,1-1 0,-1 1 0,0 0 0,0 0 0,1 1 0,-2-1 0,1 1 0,0-1 0,0 1 0,-1 0 0,0 0 0,1 0 0,-1 0 0,0 0 0,2 6 0,2 4 5,-1-1 1,0 1 0,0 1 0,-2-1 0,1 1 0,1 23 0,-2-11 55,-2 0 0,0 1 0,-7 49 0,5-66 56,-1 1 0,0-1 0,-1 0-1,0 0 1,0 0 0,-1-1 0,-1 1 0,1-1 0,-2 0 0,1 0 0,-1 0-1,-13 14 1,16-21-87,0 1 1,0-1-1,0 0 0,0 0 0,0 0 0,-1 0 0,1-1 1,-1 1-1,1-1 0,-1 0 0,0 0 0,1 0 1,-1-1-1,0 1 0,0-1 0,1 0 0,-1 0 0,0 0 1,0 0-1,0-1 0,1 0 0,-1 1 0,0-2 0,1 1 1,-1 0-1,1 0 0,-1-1 0,1 0 0,0 0 0,-4-3 1,0 1-82,0-1 0,1 0 1,0 0-1,0 0 1,1-1-1,-1 0 0,1 0 1,0 0-1,1-1 1,0 0-1,0 0 1,0 0-1,-4-11 0,8 5-1413,6 6-826</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2.416"/>
    </inkml:context>
    <inkml:brush xml:id="br0">
      <inkml:brushProperty name="width" value="0.05" units="cm"/>
      <inkml:brushProperty name="height" value="0.05" units="cm"/>
    </inkml:brush>
  </inkml:definitions>
  <inkml:trace contextRef="#ctx0" brushRef="#br0">36 1 14195,'0'27'6782,"-9"12"-3860,0 0-2133,-2 65-429,4 0-1,9 116 1,0-152-149,15 100 1,-16-164-157,0 1 0,0 0 1,0 0-1,1 0 1,0-1-1,2 5 0,-4-8-43,1 0 0,-1-1-1,0 1 1,1-1 0,-1 1-1,1-1 1,-1 1 0,1-1-1,-1 1 1,1-1 0,-1 0-1,1 1 1,0-1-1,-1 0 1,1 1 0,0-1-1,-1 0 1,1 0 0,0 1-1,-1-1 1,1 0 0,0 0-1,-1 0 1,1 0 0,0 0-1,-1 0 1,1 0 0,0 0-1,-1-1 1,1 1-1,0 0 1,-1 0 0,1 0-1,0-1 1,-1 1 0,1 0-1,0-1 1,-1 1 0,1 0-1,-1-1 1,1 1 0,-1-1-1,1 0 1,7-6 38,-1-1 0,0 1 0,0-1 0,-1 0 0,0-1 0,-1 0 0,0 0 0,4-10 1,9-13 17,-6 10-33,2-3-3,20-26 0,-31 45-31,1 1 1,1 0 0,-1 0-1,1 1 1,0-1-1,0 1 1,0 0-1,0 0 1,1 1-1,10-6 1,-14 8-4,0 1 0,1-1 1,-1 1-1,0 0 0,1 0 1,-1-1-1,0 1 0,0 1 1,1-1-1,-1 0 0,0 1 1,1-1-1,-1 1 0,0-1 1,0 1-1,0 0 1,0 0-1,0 0 0,0 0 1,0 1-1,0-1 0,0 0 1,0 1-1,-1-1 0,1 1 1,0 0-1,-1 0 0,0-1 1,1 1-1,-1 0 0,0 0 1,1 3-1,5 7-5,-2 0 1,0 0-1,0 1 0,4 16 1,0 14 20,-1 1 0,-3 0 1,-1 0-1,-3 51 1,-5-177-1668,8 12 1146</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261"/>
    </inkml:context>
    <inkml:brush xml:id="br0">
      <inkml:brushProperty name="width" value="0.05" units="cm"/>
      <inkml:brushProperty name="height" value="0.05" units="cm"/>
    </inkml:brush>
  </inkml:definitions>
  <inkml:trace contextRef="#ctx0" brushRef="#br0">91 18 27958,'-9'11'64,"1"1"0,0-1 1,1 2-1,1-1 0,0 1 0,0 0 0,1 0 1,-4 17-1,2 3-80,0 1 0,-1 38 1,6-56 11,-1 40 6,3-52-4,0-1 0,1 0-1,-1 0 1,1 0-1,-1 1 1,1-1-1,0 0 1,0 0-1,1 0 1,-1 0-1,1-1 1,-1 1-1,4 5 1,-4-8 0,0 1 0,0 0-1,0-1 1,-1 1 0,1-1 0,0 1 0,0-1 0,0 1 0,0-1 0,0 0 0,0 1 0,0-1 0,0 0 0,0 0-1,0 0 1,0 1 0,0-1 0,0-1 0,0 1 0,0 0 0,0 0 0,0 0 0,0 0 0,0-1 0,0 1-1,0 0 1,0-1 0,0 1 0,0-1 0,0 1 0,0-1 0,0 1 0,0-1 0,-1 0 0,2-1 0,4-3-7,-1 0 0,0 0 0,-1 0 1,7-10-1,18-34 21,-1-1 0,25-66 0,-21 46 11,-32 69-24,14-25 18,-4 18-34,-10 8 15,1-1 0,-1 1 0,0 0 0,1 0-1,-1 0 1,0 0 0,1 1 0,-1-1 0,0 0 0,1 0 0,-1 0 0,0 0 0,1 0 0,-1 0 0,0 0 0,1 1 0,-1-1 0,0 0-1,1 0 1,-1 0 0,0 1 0,0-1 0,0 0 0,1 0 0,-1 1 0,0-1 0,0 0 0,0 0 0,1 1 0,-1-1 0,0 0-1,0 1 1,3 6-29,0 1 0,0 0-1,-1-1 1,0 1 0,0 0-1,0 13 1,0 56-37,-1-43 54,-1 16 20,0-17 15,5 40 0,-5-72-19,0 1 0,0-1-1,0 0 1,1 1 0,-1-1 0,0 0 0,1 1-1,-1-1 1,0 0 0,1 0 0,-1 1 0,1-1-1,0 0 1,-1 0 0,1 0 0,0 0 0,0 0-1,0 0 1,1 1 0,-1-2 1,1 0 0,-1 0-1,0-1 1,0 1 0,0 0 0,0-1 0,0 1 0,0-1-1,0 1 1,0-1 0,0 0 0,0 1 0,0-1 0,0 0-1,0 0 1,0 0 0,-1 0 0,1 1 0,0-1 0,-1 0-1,1 0 1,-1-1 0,1 1 0,0-2 0,22-38 59,-2-1 0,20-53 0,-24 49-23,48-84 0,-62 125-43,0 1 1,0-1-1,0 1 1,7-7-1,-9 11 1,-1-1-1,1 1 1,-1 0-1,1-1 1,-1 1-1,1-1 1,-1 1-1,1 0 1,-1 0-1,1-1 1,0 1-1,-1 0 1,1 0-1,-1-1 1,1 1-1,0 0 1,-1 0 0,1 0-1,0 0 1,-1 0-1,1 0 1,-1 0-1,1 0 1,0 0-1,-1 1 1,1-1-1,0 0 1,-1 0-1,1 0 1,-1 1-1,1-1 1,-1 0-1,1 1 1,0-1-1,-1 1 1,1-1-1,-1 0 1,0 1-1,1-1 1,-1 1-1,1-1 1,-1 1-1,0-1 1,1 1-1,-1 0 1,0 0-1,4 8-30,-1-1-1,0 1 1,0 0-1,-1 1 1,0-1 0,-1 0-1,0 0 1,0 1-1,-2 14 1,1-4 4,-2 107 6,2 29 64,3-138-37,-2-18-2,-1 1 0,0-1 0,0 0 0,0 0 0,1 1 0,-1-1 0,0 0 1,0 1-1,1-1 0,-1 0 0,0 0 0,0 0 0,1 1 0,-1-1 0,0 0 0,1 0 0,-1 0 0,0 0 0,1 1 0,-1-1 0,1 0 0,-1 0 0,0 0 0,1 0 0,2-1 5,-1 0 0,0 1 0,1-1 1,-1 0-1,0-1 0,0 1 0,0 0 0,1-1 0,1-1 1,2-2-1,-1 2-7,1-1 0,0 1 0,-1 0 0,1 0 0,0 0 0,0 1 1,0 0-1,1 0 0,-1 1 0,0 0 0,1 0 0,-1 0 0,1 1 0,-1 0 0,1 0 0,-1 1 0,1 0 0,-1 0 0,1 0 1,-1 1-1,0 0 0,0 0 0,0 0 0,0 1 0,0 0 0,0 0 0,-1 1 0,0-1 0,1 1 0,-1 0 0,-1 1 0,1-1 0,0 1 1,-1 0-1,0 0 0,0 0 0,-1 1 0,5 9 0,-1-1-7,-2 1 0,1-1 0,-2 1 0,0 0 0,-1 1 0,0-1 1,-1 1-1,-1 23 0,-1-20 16,-1 0 1,-1 0 0,0 0-1,-2 0 1,0-1 0,-11 29-1,11-39-1,1 0 1,-1-1-1,0 0 0,0 0 0,-8 9 0,11-14 0,0-1 0,0 0 0,0 1 0,0-1 0,-1 0 0,1 0 0,0 0 0,0 0 0,-1 0 0,1 0 0,-1 0 0,1 0 0,-1-1 0,1 1 0,-1 0 0,1-1 0,-1 0 0,0 1 0,1-1 0,-1 0 0,0 0 0,1 1 0,-1-1 0,0-1 0,1 1 1,-1 0-1,0 0 0,1-1 0,-1 1 0,1-1 0,-1 1 0,0-1 0,-1 0 0,0-2 11,0 0 0,0 0 0,-1 0 1,2 0-1,-1 0 0,0-1 0,1 1 1,-1-1-1,1 0 0,0 0 0,0 0 1,1 0-1,-3-6 0,0-6 10,0 1-1,-2-23 0,4 11-23,1 0 1,1 1-1,1-1 0,1 1 0,2-1 1,11-44-1,63-152-7,-4 12 28,-70 199-19,-1-1 0,-1-1 1,0 1-1,1-15 0,-3 25-20,-1 8-26,-4 23 26,2 1 0,2-1 0,1 37-1,14 89 135,-13-145-108,-1 3-2,2-1 0,-1 1 0,1 0 0,1-1 0,0 1 0,1-1 0,9 19 0,-13-30-22,0 0-1,0 0 1,0 1 0,0-1-1,0 0 1,0 0 0,0 1-1,0-1 1,0 0 0,0 0-1,1 0 1,-1 1-1,0-1 1,0 0 0,0 0-1,0 0 1,1 1 0,-1-1-1,0 0 1,0 0 0,0 0-1,1 0 1,-1 0-1,0 1 1,0-1 0,1 0-1,-1 0 1,0 0 0,0 0-1,1 0 1,-1 0 0,0 0-1,0 0 1,1 0 0,-1 0-1,0 0 1,0 0-1,1 0 1,-1 0 0,0 0-1,0 0 1,1 0 0,-1-1-1,0 1 1,0 0 0,1 0-1,-1 0 1,0 0-1,0 0 1,0 0 0,1-1-1,-1 1 1,0 0 0,0 0-1,0 0 1,0-1 0,0 1-1,1 0 1,-1 0-1,0-1 1,0 1 0,0 0-1,0 0 1,0-1 0,0 1-1,0 0 1,1-24-2445</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432"/>
    </inkml:context>
    <inkml:brush xml:id="br0">
      <inkml:brushProperty name="width" value="0.05" units="cm"/>
      <inkml:brushProperty name="height" value="0.05" units="cm"/>
    </inkml:brush>
  </inkml:definitions>
  <inkml:trace contextRef="#ctx0" brushRef="#br0">0 1 21885,'0'42'568,"0"2"-168,6-1-88,2-4-272,5-4 0,8-11-448,7-1-304</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3.775"/>
    </inkml:context>
    <inkml:brush xml:id="br0">
      <inkml:brushProperty name="width" value="0.05" units="cm"/>
      <inkml:brushProperty name="height" value="0.05" units="cm"/>
    </inkml:brush>
  </inkml:definitions>
  <inkml:trace contextRef="#ctx0" brushRef="#br0">50 1 17588,'-17'101'3546,"10"-42"-2574,-1 116-1,9-162-904,1 0 0,0 0 0,0-1 0,1 1 0,1-1 0,0 1-1,1-1 1,0-1 0,1 1 0,0-1 0,11 14 0,8 8-38,1-2 0,37 35 0,-34-37-10,-22-21-18,1 1 0,-1 0-1,-1 1 1,0 0-1,0 0 1,-1 0 0,0 1-1,0-1 1,-1 1-1,-1 0 1,0 0 0,-1 1-1,0-1 1,0 1-1,-1-1 1,-1 1 0,0-1-1,-1 1 1,-3 19-1,2-18 34,0 0 0,-1 0-1,-1 0 1,0-1 0,-1 1-1,0-1 1,-10 17 0,14-26 32,-1-1 0,0 1 1,1 0-1,-1-1 1,0 0-1,0 1 0,-1-1 1,1 0-1,0 0 1,-1 0-1,1 0 0,-1-1 1,1 1-1,-1-1 1,0 1-1,0-1 1,0 0-1,0 0 0,0 0 1,0-1-1,0 1 1,0-1-1,0 1 0,0-1 1,0 0-1,0 0 1,0-1-1,0 1 1,0-1-1,0 1 0,0-1 1,0 0-1,0 0 1,0 0-1,0-1 0,0 1 1,1-1-1,-4-1 1,-1-2 68,0-1 1,0 1 0,1-1-1,-1 0 1,2-1-1,-1 0 1,1 0 0,0 0-1,0 0 1,-5-11-1,-1-6 6,0-1 0,-8-29-1,12 27-106,0 0-1,2 0 0,1-1 0,1 0 0,1 0 0,3-42 0,1 48-24,1 1 0,0-1 1,2 1-1,0 0 0,1 0 0,2 0 0,0 1 0,20-36 0,-21 46-22,0 1 0,1-1 0,0 1 0,0 1 0,1 0 1,0 0-1,0 0 0,1 1 0,0 1 0,0-1 0,20-7 0,12-7-759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0.120"/>
    </inkml:context>
    <inkml:brush xml:id="br0">
      <inkml:brushProperty name="width" value="0.025" units="cm"/>
      <inkml:brushProperty name="height" value="0.025" units="cm"/>
    </inkml:brush>
  </inkml:definitions>
  <inkml:trace contextRef="#ctx0" brushRef="#br0">359 134 7175,'0'0'5845,"-7"-10"-3939,-3-5-1857,1 1 562,0 1 0,-1 1 0,0-1 0,-21-18 0,28 29-537,0-1-1,0 1 1,-1-1 0,1 1-1,-1 0 1,1 0 0,-1 0-1,0 1 1,1 0 0,-1-1-1,0 1 1,0 0 0,0 1-1,0-1 1,0 1 0,0 0-1,0 0 1,0 0 0,0 0-1,0 1 1,0-1 0,0 1-1,0 0 1,0 0 0,0 1-1,-4 2 1,0 0-20,1 1 0,0 1-1,0-1 1,1 1 0,-1 0 0,1 0 0,1 1 0,-1 0 0,1 0-1,0 1 1,-6 12 0,0 2-2,2 1-1,-15 47 1,12-22-32,1 1 0,3-1 0,2 1 0,1 62 0,5-85-21,1-1 0,1 1 0,1-1 0,2 1 0,0-1 0,2 0 0,0-1 0,2 0 0,22 44 0,-25-58-15,0 0-1,1-1 1,0 0-1,1 0 0,0-1 1,0 0-1,1 0 1,-1-1-1,2 0 0,-1-1 1,1 0-1,0 0 1,0-1-1,1 0 0,-1-1 1,1 0-1,0-1 0,17 3 1,-11-4-6,0-1-1,-1 0 1,1-2 0,0 1 0,0-2 0,-1-1 0,1 0-1,-1 0 1,0-2 0,0 0 0,30-15 0,-2-3 353,-2-2 1,0-2-1,-2-2 0,-1-1 1,-2-2-1,-1-2 1,-1-1-1,-2-2 1,-2-1-1,38-59 1,-58 79-153,-2 0 1,0 0 0,-1-1 0,0 0 0,-2 0-1,0-1 1,4-29 0,-9 41-131,0-1 0,0 1 0,-1-1 0,0 1 0,0-1 0,-1 1 0,0 0 0,-1-1-1,0 1 1,0 0 0,-1 0 0,0 0 0,0 0 0,-1 0 0,0 1 0,0 0 0,0-1 0,-1 2 0,-1-1 0,-7-8 0,1 5-133,0 1-1,0 1 1,0 0-1,-1 1 1,-1 0-1,1 1 1,-1 0-1,0 1 1,-1 1-1,-21-5 1,-17 1-2573,-85-3 1,103 10 1152,-55-4-3962</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389"/>
    </inkml:context>
    <inkml:brush xml:id="br0">
      <inkml:brushProperty name="width" value="0.05" units="cm"/>
      <inkml:brushProperty name="height" value="0.05" units="cm"/>
    </inkml:brush>
  </inkml:definitions>
  <inkml:trace contextRef="#ctx0" brushRef="#br0">0 71 26614,'15'-11'233,"0"0"0,0 1 0,1 1-1,17-7 1,-28 13-216,1 1 0,-1 0 0,1 1 0,-1-1 0,1 1 0,-1 0 0,1 0 0,0 1 0,0 0 0,-1 0 0,1 0 0,0 1 0,-1-1 0,1 1 0,0 1-1,-1-1 1,6 3 0,-7-2-16,0 1-1,-1 0 1,1-1 0,-1 2-1,1-1 1,-1 0-1,0 0 1,0 1-1,-1 0 1,1-1-1,-1 1 1,0 0 0,0 0-1,0 1 1,0-1-1,-1 0 1,0 1-1,0-1 1,1 6-1,2 14 16,-1 0-1,-1 35 1,-2-35 1,2 42 20,-3-21-10,3 0-1,2-1 0,12 60 1,-15-98-23,1 0 0,0 0 0,0-1 0,1 1 0,-1 0 0,1-1 0,1 0 0,-1 1 0,1-1 0,8 8 0,-11-11-1,1-1 0,-1 0 0,1 0 1,-1 0-1,1 0 0,0 0 0,-1 0 0,1 0 1,0-1-1,0 1 0,0-1 0,0 1 0,-1-1 1,1 0-1,0 0 0,2 0 0,-1 0 3,0-1 0,-1 1 0,1-1 0,0 0 0,-1 0 0,1 0 0,-1 0 0,1-1 0,-1 1 0,1-1 0,-1 1 0,0-1 0,0 0 0,2-2 0,6-6 18,0-1 1,-1 0 0,-1-1 0,0 0-1,-1 0 1,0-1 0,6-14-1,1-9 22,14-54-1,-17 48-22,5-44-1,-14 74-13,-1 0 0,0 0-1,-1 0 1,0 0 0,-1-1 0,-1 1-1,0 0 1,-4-15 0,5 25-16,1 0 0,-1 0 1,1 1-1,-1-1 0,0 1 0,0-1 0,1 0 1,-1 1-1,0 0 0,0-1 0,-1 1 1,1-1-1,0 1 0,-3-2 0,4 3-27,-1 0-1,1 0 1,-1 0-1,1 0 1,-1 0-1,1 0 1,-1 0-1,1 0 1,-1 0-1,1 0 1,-1 0-1,1 0 1,-1 0-1,1 0 1,-1 1-1,1-1 1,-1 0-1,1 0 1,-1 1-1,1-1 1,-1 0-1,1 1 1,0-1-1,-1 0 1,1 1-1,-1-1 1,1 0-1,0 1 1,0-1-1,-1 1 1,-2 5-253,0-1 0,0 1 0,1 0 1,-1 0-1,1 0 0,-1 9 1,-5 34 1025</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4.994"/>
    </inkml:context>
    <inkml:brush xml:id="br0">
      <inkml:brushProperty name="width" value="0.05" units="cm"/>
      <inkml:brushProperty name="height" value="0.05" units="cm"/>
    </inkml:brush>
  </inkml:definitions>
  <inkml:trace contextRef="#ctx0" brushRef="#br0">101 49 21341,'1'-1'4589,"-10"5"-4335,4-1-203,0 0 0,0 0 0,0 1-1,1-1 1,-1 1 0,1 0 0,0 0-1,0 0 1,0 1 0,1 0 0,0-1-1,0 1 1,0 0 0,0 1 0,1-1-1,-3 8 1,-1 2-39,1 0 1,1 0-1,1 0 0,0 1 1,1-1-1,0 1 0,1-1 0,3 31 1,-2-44-13,0-1 1,0 0-1,0 0 1,0 1-1,0-1 0,1 0 1,-1 0-1,1 1 1,-1-1-1,1 0 1,-1 0-1,1 0 1,-1 0-1,1 1 0,0-1 1,0 0-1,0 0 1,1 1-1,-1-2 3,0 0 1,0 0-1,0 0 0,0 0 0,1 0 0,-1 0 0,0-1 1,0 1-1,0 0 0,0 0 0,0-1 0,0 1 0,0-1 1,0 1-1,0-1 0,0 1 0,0-1 0,0 0 0,0 1 1,-1-1-1,1 0 0,0 0 0,0 0 0,-1 1 0,2-3 0,85-103 298,0 0-179,-77 95-115,6-5 8,29-25 0,-41 37-15,1 1 0,0-1 0,0 1 0,0 0-1,1 1 1,-1 0 0,1-1 0,-1 2 0,1-1-1,0 1 1,7-2 0,-11 3-2,0 0-1,0 0 1,0 1-1,-1-1 1,1 0 0,0 1-1,0-1 1,0 1-1,0-1 1,-1 1 0,1 0-1,0 0 1,-1 0-1,1 0 1,0 0 0,-1 0-1,1 0 1,-1 1-1,0-1 1,1 0 0,-1 1-1,0-1 1,0 1-1,0-1 1,0 1 0,0 0-1,0-1 1,-1 1-1,2 2 1,1 5-7,-1-1 1,0 1-1,0-1 0,-1 1 1,0 10-1,-1 26 18,-2 0 0,-3-1 1,-10 47-1,2-9 37,14-79 276,2-7-217,6-10 2,32-85 269,-32 72-355,2 1 0,0 0 0,1 1 0,2 0 0,27-38 0,-39 60-23,1 0 1,-1 0 0,1 1 0,0-1-1,0 1 1,1-1 0,-1 1-1,0 0 1,4-2 0,-5 4-2,-1 0 1,0-1 0,0 1-1,0 0 1,0 0-1,0 0 1,0 0-1,1 0 1,-1 0 0,0 0-1,0 0 1,0 0-1,0 1 1,0-1-1,0 0 1,1 1 0,-1-1-1,0 1 1,0-1-1,0 1 1,0 0-1,0-1 1,-1 1 0,1 0-1,0 0 1,0-1-1,0 1 1,-1 0 0,1 0-1,0 0 1,-1 0-1,1 0 1,-1 0-1,1 0 1,-1 0 0,1 2-1,3 8-13,0-1-1,-1 1 0,-1-1 1,1 1-1,0 15 1,0 60-20,-3-73 36,-3 73 6,1-51 14,3 58 0,2-88 21,2-10-16,7-17 23,18-41 61,46-93 23,-56 119-121,1 2-1,29-37 0,-46 66-10,1 0-1,0 1 1,0-1-1,0 1 1,0 0-1,1 0 1,0 1-1,0-1 1,0 1-1,1 1 0,9-5 1,-15 7-2,0 1 0,0 0-1,0 0 1,0 0 0,0 0 0,1 0 0,-1 0 0,0 0-1,0 0 1,0 0 0,0 1 0,0-1 0,0 0 0,0 1-1,0-1 1,0 0 0,0 1 0,0 0 0,0-1 0,0 1 0,-1-1-1,1 1 1,0 0 0,0 0 0,1 1 0,0 1-6,-1 0 0,1 0 0,0 0 0,-1 0 0,0 0 0,1 0 0,0 5 0,3 22-21,0 0 1,-2 0-1,-2 57 1,-1-43 30,0-12-12,1 23-60,-7 66 0,5-119-10,1 1-1,0-1 0,-1 0 0,1 1 0,-1-1 1,0 0-1,0 0 0,0 0 0,-1 3 0,2-5 14,0 0 0,-1 1 0,1-1 0,0 0 0,-1 0 0,1 1 0,0-1 0,-1 0 0,1 0 0,0 1 0,-1-1 0,1 0 0,0 0 0,-1 0 0,1 0 0,-1 0 0,1 0 0,0 0 0,-1 1 0,1-1 0,-1 0 0,0-1 0</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5.737"/>
    </inkml:context>
    <inkml:brush xml:id="br0">
      <inkml:brushProperty name="width" value="0.05" units="cm"/>
      <inkml:brushProperty name="height" value="0.05" units="cm"/>
    </inkml:brush>
  </inkml:definitions>
  <inkml:trace contextRef="#ctx0" brushRef="#br0">1 50 19364,'0'-6'933,"5"-19"2005,-5 24-2758,0 0-1,1 0 1,-1 0-1,0 0 1,1 0-1,-1 0 1,1 0-1,-1 0 0,1 0 1,0 0-1,-1 0 1,1 0-1,0 1 1,-1-1-1,1 0 1,0 0-1,0 1 1,0-1-1,0 0 0,0 1-131,-1 0 0,1 0 0,-1 0 0,1 0 0,-1 0 0,1 0-1,-1 0 1,1 0 0,-1 0 0,1 0 0,-1 0 0,1 1 0,-1-1-1,0 0 1,1 0 0,-1 0 0,1 1 0,-1-1 0,0 0 0,1 1-1,-1-1 1,0 0 0,1 1 0,-1-1 0,0 0 0,1 1 0,-1-1-1,0 1 1,1 0 0,6 14 243,-6-13-212,5 17 88,0 0 0,-2 1 0,0-1-1,2 38 1,-5 82 74,-25 71-45,14-146-182,3 0 0,1 79-1,6-136-11,0 0-1,1-1 0,0 1 0,0 0 1,0-1-1,4 9 0,-4-13-1,0 0 1,0 0-1,0-1 0,0 1 1,0 0-1,0-1 0,0 1 1,1-1-1,-1 0 0,1 1 1,-1-1-1,1 0 0,-1 0 1,1 0-1,0 0 0,0 0 1,-1 0-1,1 0 0,0-1 1,0 1-1,0-1 0,0 1 1,0-1-1,0 0 0,2 1 1,33 0-379,0 0 1,47-7-1,-35-2-1083</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142"/>
    </inkml:context>
    <inkml:brush xml:id="br0">
      <inkml:brushProperty name="width" value="0.05" units="cm"/>
      <inkml:brushProperty name="height" value="0.05" units="cm"/>
    </inkml:brush>
  </inkml:definitions>
  <inkml:trace contextRef="#ctx0" brushRef="#br0">273 0 23629,'-8'4'407,"0"0"0,0 1 0,1-1 0,0 1-1,0 1 1,0-1 0,0 1 0,1 0 0,0 1 0,-7 9 0,-7 12-367,-21 39 0,28-45 180,-11 19-161,-26 64 1,41-83-51,2 0 1,0 0-1,1 1 1,-5 46-1,10-61-8,1-1-1,0 0 0,1 1 0,-1-1 0,1 0 0,1 1 0,2 7 0,-4-14 0,1 1 0,-1-1 0,1 0 1,-1 0-1,1 1 0,-1-1 0,1 0 0,0 0 0,0 0 0,-1 0 1,1 0-1,0 0 0,0 0 0,0 0 0,0 0 0,0 0 0,0-1 0,0 1 1,1 0-1,-1-1 0,0 1 0,0-1 0,0 1 0,1-1 0,-1 0 1,0 1-1,1-1 0,-1 0 0,0 0 0,1 0 0,-1 0 0,0 0 0,1 0 1,-1 0-1,0-1 0,1 1 0,-1 0 0,0-1 0,0 1 0,1-1 0,-1 1 1,0-1-1,0 0 0,0 1 0,2-3 0,6-3 11,0-1 1,0 0-1,-1 0 0,0-1 0,-1 0 0,0 0 1,0-1-1,-1 0 0,8-13 0,4-11 54,19-48-1,-26 51-8,0-1 0,7-37 0,-15 54-18,-1 0 0,0 0 1,-1 0-1,-1 0 1,0 0-1,-1 0 1,-3-21-1,3 31-33,0-1 0,-1 1-1,1 0 1,-1 0 0,1 0-1,-1 0 1,-1 0 0,1 0-1,0 1 1,-1-1 0,0 1-1,0 0 1,0 0 0,0 0-1,0 0 1,-1 0 0,1 0 0,-1 1-1,0 0 1,0 0 0,0 0-1,0 0 1,0 1 0,0-1-1,0 1 1,-1 0 0,1 0-1,0 1 1,-1-1 0,1 1-1,0 0 1,-1 0 0,1 0-1,-1 1 1,1 0 0,0 0-1,-1 0 1,1 0 0,0 0 0,0 1-1,0 0 1,0 0 0,0 0-1,1 0 1,-1 1 0,-4 4-1,1-1-142,1 1-1,1 0 0,-1 0 1,-8 16-1,12-19-165,1-1 0,-1 1 0,0 0 0,1 0 0,0 0 0,0-1 0,0 1-1,0 0 1,0 0 0,1 1 0,0-1 0,0 0 0,0 4 0,6 4-4832</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396"/>
    </inkml:context>
    <inkml:brush xml:id="br0">
      <inkml:brushProperty name="width" value="0.05" units="cm"/>
      <inkml:brushProperty name="height" value="0.05" units="cm"/>
    </inkml:brush>
  </inkml:definitions>
  <inkml:trace contextRef="#ctx0" brushRef="#br0">1 0 12211,'4'7'2109,"0"1"1,-1-1 0,5 12-1,2 27 986,-3 48-2072,-6-82-566,6 465 1981,-8-455-2404,2-1 0,0 1 0,1-1 0,7 24 1,-9-42-24,1-1 0,-1 0 0,1 1 0,0-1 0,0 0 1,0 1-1,0-1 0,0 0 0,1 0 0,-1 0 0,0 0 1,1 0-1,0 0 0,3 2 0,-4-3 1,1-1-1,-1 1 1,1-1-1,-1 0 0,1 0 1,-1 1-1,1-1 1,-1 0-1,0 0 1,1-1-1,-1 1 1,1 0-1,-1 0 1,1-1-1,-1 1 1,1-1-1,-1 1 1,0-1-1,1 0 1,-1 1-1,0-1 1,0 0-1,1 0 1,-1 0-1,0 0 1,2-2-1,14-14 75,0 0 0,-1-2 0,-1 0 0,13-21 0,2-3-17,-26 38-61,12-19 11,1 2 1,2 0-1,0 1 0,1 1 1,28-22-1,-47 41-18,1 0-1,-1 0 1,0 0 0,1 0 0,-1 0 0,1 1-1,-1-1 1,1 0 0,0 1 0,-1-1 0,1 1-1,0 0 1,-1 0 0,1-1 0,0 1-1,-1 0 1,1 0 0,0 1 0,2-1 0,-2 1-1,-1 0 1,1 0-1,-1 0 1,0 0 0,0 0-1,1 0 1,-1 0 0,0 0-1,0 0 1,0 0-1,0 1 1,0-1 0,0 0-1,0 1 1,-1-1 0,2 3-1,1 7 3,0 0 1,0 0-1,-1 0 0,0 19 0,-1-25-1,0 65 34,-2-1 0,-22 137 0,18-169-25,3-31 18,1-5-18,-1-7-3,-1-17-224,2 0 1,1 0 0,1 0 0,3-23 0,-1 16-172,4-54 272</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6.784"/>
    </inkml:context>
    <inkml:brush xml:id="br0">
      <inkml:brushProperty name="width" value="0.05" units="cm"/>
      <inkml:brushProperty name="height" value="0.05" units="cm"/>
    </inkml:brush>
  </inkml:definitions>
  <inkml:trace contextRef="#ctx0" brushRef="#br0">0 61 21781,'0'-1'211,"7"-30"2965,0 20-1380,-7 11-1763,0 0 0,1 0 0,-1 0 0,0 0 0,1-1 0,-1 1 0,0 0 0,1 0 0,-1 0 1,0 1-1,0-1 0,1 0 0,-1 0 0,0 0 0,1 0 0,-1 0 0,0 0 0,0 0 0,1 0 0,-1 0 0,0 1 0,0-1 1,1 0-1,-1 0 0,0 0 0,0 1 0,0-1 0,1 0 0,-1 0 0,0 1 0,0-1 0,0 0 0,0 0 0,1 1 0,-1-1 1,0 0-1,0 1 0,5 8 47,-1 0 0,0 0 0,0 0 1,-1 1-1,3 14 0,7 55-27,-10-58-11,7 53 18,10 63 13,-20-135-71,0 1 1,1 0-1,0 0 0,-1-1 1,1 1-1,0-1 0,1 1 1,-1-1-1,0 1 0,2 2 1,-2-5-2,-1 0 1,1 1 0,-1-1-1,0 0 1,1 0 0,-1 1-1,1-1 1,-1 0 0,0 0-1,1 0 1,-1 0 0,1 0-1,-1 0 1,1 1 0,-1-1-1,0 0 1,1 0 0,-1 0-1,1 0 1,-1-1 0,1 1-1,-1 0 1,1 0 0,15-11 52,26-34 41,-3-2 0,36-55 0,-37 49-73,71-81 17,-102 126-39,20-19 1,-25 26-2,-1 0 0,1 0 0,-1 0 0,1 0 0,-1 0 0,1 0 0,0 1 0,-1-1 0,1 1 0,0-1-1,0 1 1,-1 0 0,1 0 0,0-1 0,0 1 0,-1 0 0,4 1 0,-4-1-1,0 0 1,0 1-1,0-1 0,0 0 0,-1 1 0,1-1 1,0 1-1,0-1 0,0 1 0,0-1 0,0 1 1,-1 0-1,1-1 0,0 1 0,0 0 0,-1 0 1,1-1-1,-1 1 0,1 0 0,0 0 0,-1 0 1,0 0-1,1 0 0,0 1 0,2 28-32,-3-23 25,1 37-12,-2-1 0,-10 60 0,-24 88 62,11-68 3,20-104-32,3-18-61,0-4-34,1-30-543,1-23-790</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8.952"/>
    </inkml:context>
    <inkml:brush xml:id="br0">
      <inkml:brushProperty name="width" value="0.05" units="cm"/>
      <inkml:brushProperty name="height" value="0.05" units="cm"/>
    </inkml:brush>
  </inkml:definitions>
  <inkml:trace contextRef="#ctx0" brushRef="#br0">7 0 11650,'0'0'10923,"7"4"-8348,-4-2-2464,-1 0 0,1 1 0,-1-1 1,0 1-1,1-1 0,-1 1 0,0 0 0,0-1 0,-1 1 0,1 0 0,-1 0 1,3 6-1,-1 1 81,-1 0 0,0 1 1,2 16-1,4 296 308,-28-1-489,-7-109 23,14-127-3,13-84-25,0-1-1,-1 0 1,1 0 0,0 0-1,0 1 1,0-1 0,0 0-1,0 0 1,0 0 0,0 0-1,1 1 1,-1-1 0,0 0 0,1 0-1,-1 0 1,1 0 0,0 2-1,0-3 1,-1 1-1,1-1 1,-1 0-1,0 0 1,1 0-1,0 1 0,-1-1 1,1 0-1,-1 0 1,1 0-1,-1 0 1,1 0-1,-1 0 1,1 0-1,-1 0 1,1 0-1,-1 0 0,1 0 1,-1 0-1,1-1 1,-1 1-1,1 0 1,-1 0-1,1 0 1,0-1-1,5-3 41,-1 1 0,0-1 0,0 0 0,8-8-1,23-25 43,3 2 0,56-41 0,-80 66-86,1 0-1,0 1 0,0 1 0,1 0 0,0 1 0,0 1 0,0 1 0,1 0 0,0 1 0,24-2 0,-36 6 3,-1 0-1,1 0 0,-1 0 1,0 1-1,1 0 0,-1 0 1,0 0-1,1 1 0,-1 0 0,0-1 1,0 2-1,0-1 0,-1 1 1,1 0-1,0 0 0,-1 0 1,0 0-1,0 1 0,0 0 1,5 5-1,-8-7 184,1-3-148,-1 0 1,0 0 0,0 0 0,0 0 0,0 0-1,0 0 1,0 0 0,0 0 0,0 0 0,0-1-1,0 1 1,-1 0 0,1-1 0,0-2 0,0 3 11,1-3-23,-1 0-1,0 0 1,0-1 0,0 1 0,0-1 0,-1 1 0,0-1 0,0-4-1,0 7-40,-2 2-1370</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09.701"/>
    </inkml:context>
    <inkml:brush xml:id="br0">
      <inkml:brushProperty name="width" value="0.05" units="cm"/>
      <inkml:brushProperty name="height" value="0.05" units="cm"/>
    </inkml:brush>
  </inkml:definitions>
  <inkml:trace contextRef="#ctx0" brushRef="#br0">49 1 19172,'0'0'2950,"-1"3"-1839,-19 169 902,-5 66-1636,23-135-168,13 133-1,-2-163-168,3-1-1,33 115 1,-39-168-22,2 0 0,-1-1 0,2 0 0,1 0 0,0-1 0,1 0 0,1-1 0,19 21 0,-24-30 3,-1 0 0,1-1 1,0 0-1,0-1 0,0 0 1,1 0-1,0 0 0,0-1 1,0 0-1,1-1 0,-1 0 1,1 0-1,0 0 0,0-1 1,0-1-1,0 0 0,0 0 0,0 0 1,0-1-1,15-2 0,-20 1-15,1 0 0,-1 0 0,0-1 0,0 1 0,0-1 0,0 0 0,0 0 0,0 0 0,0 0 0,-1-1 0,1 0 0,-1 1 0,0-1 1,0-1-1,6-5 0,-6 3-51,1 0 1,-1 0 0,1 0 0,-2-1 0,1 1 0,-1-1-1,0 1 1,0-1 0,1-10 0,1-39-1054</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231"/>
    </inkml:context>
    <inkml:brush xml:id="br0">
      <inkml:brushProperty name="width" value="0.05" units="cm"/>
      <inkml:brushProperty name="height" value="0.05" units="cm"/>
    </inkml:brush>
  </inkml:definitions>
  <inkml:trace contextRef="#ctx0" brushRef="#br0">92 89 21429,'-4'0'291,"-1"0"0,0 1 1,0-1-1,1 1 1,-1 0-1,0 0 1,1 0-1,-1 0 0,1 1 1,0 0-1,-1 0 1,-3 3-1,5-3-226,1 0 0,0 0 0,0 0 0,-1 1-1,1-1 1,1 1 0,-1-1 0,0 1 0,1 0-1,-1 0 1,1-1 0,0 1 0,0 0 0,0 0 0,0 0-1,0 1 1,1-1 0,-1 0 0,1 4 0,0 6-52,1 0 0,0 0 1,0-1-1,2 1 1,-1-1-1,7 17 0,32 73 61,-30-76-4,2 6 0,-3-8 102,22 38-1,-32-61-139,1 0 0,-1 0 0,1 0 0,-1 0 0,1 0 0,0 0-1,-1 0 1,1 0 0,0 0 0,0 0 0,0-1 0,0 1-1,0 0 1,0-1 0,0 1 0,0 0 0,0-1 0,0 1-1,0-1 1,2 1 0,-2-1-4,-1-1 1,1 1-1,0 0 1,0 0-1,0-1 0,0 1 1,-1 0-1,1-1 0,0 1 1,0-1-1,-1 1 0,1-1 1,0 0-1,-1 1 0,1-1 1,-1 0-1,1 1 0,0-1 1,-1 0-1,1-1 0,4-7 123,-1 0 0,-1-1 0,5-17 0,-5 19-166,52-231 425,-28 112-235,-27 126-174,-1 1 0,1 0-1,0-1 1,0 1 0,0 0-1,0 0 1,0-1 0,0 1-1,0 0 1,0 0 0,0-1-1,1 1 1,-1 0 0,0 0-1,0-1 1,0 1 0,0 0-1,0 0 1,0-1 0,0 1-1,1 0 1,-1 0 0,0-1-1,0 1 1,0 0-1,1 0 1,-1 0 0,0 0-1,0-1 1,0 1 0,1 0-1,-1 0 1,0 0 0,0 0-1,1 0 1,-1 0 0,0 0-1,0 0 1,1 0 0,-1-1-1,0 1 1,0 0 0,1 0-1,4 6 7,-2 6-9,-1 0 0,0 0 0,0 0 0,-1 15 0,0-10-1,5 99 4,15 156 42,-13-225-40,-8-46-2,1 1 0,-1-1-1,1 1 1,-1-1 0,1 1 0,-1-1 0,1 1 0,0-1 0,0 0 0,0 1 0,1 1 0,-1-3 0,-1 0 0,0 0 0,1 1 0,-1-1 0,0 0 0,1 0 1,-1 0-1,1 0 0,-1 0 0,0 1 0,1-1 0,-1 0 0,0 0 0,1 0 1,-1 0-1,1 0 0,-1 0 0,0 0 0,1 0 0,-1 0 0,1-1 0,-1 1 0,0 0 1,1 0-1,-1 0 0,0 0 0,1-1 0,-1 1 0,3-2 9,0-1 0,-1 1 0,0-1 0,1 1 0,-1-1 0,0 0-1,3-5 1,23-43 155,-1-2 0,-3 0-1,25-83 1,29-174 275,-76 305-477,-1 6 18,1 7-18,-2 6-168,0 0 1,0 0-1,-2 0 1,0 0-1,0 0 1,-2 0-1,-7 21 1,-2-12-1754</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0.713"/>
    </inkml:context>
    <inkml:brush xml:id="br0">
      <inkml:brushProperty name="width" value="0.05" units="cm"/>
      <inkml:brushProperty name="height" value="0.05" units="cm"/>
    </inkml:brush>
  </inkml:definitions>
  <inkml:trace contextRef="#ctx0" brushRef="#br0">73 1 19860,'75'125'4636,"-11"-22"-2777,23 67-244,-78-148-1554,0 1 0,-2 1 0,-1-1 0,0 1 1,3 45-1,-9-29-34,-1 0-1,-2-1 1,-1 1 0,-3-1 0,-13 49-1,-4-10 23,-52 115 0,13-59 13,50-109-73,-1-2-1,-1 0 1,-21 25-1,32-44-75,1 0 0,-1 0 0,0-1-1,0 1 1,-1-1 0,-8 6 0,-18 0-1276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0.533"/>
    </inkml:context>
    <inkml:brush xml:id="br0">
      <inkml:brushProperty name="width" value="0.025" units="cm"/>
      <inkml:brushProperty name="height" value="0.025" units="cm"/>
    </inkml:brush>
  </inkml:definitions>
  <inkml:trace contextRef="#ctx0" brushRef="#br0">73 0 11915,'0'0'10640,"-3"11"-9461,-60 343 5067,58-322-5807,4-46 354,4-53-231,28-130 159,-21 139-449,-12 110-272,-14 73 0,8-73 0,-1 72 0,9-124 0,0 0 0,0 0 0,1 0 0,-1 0 0,0 0 0,0 0 0,0 0 0,1 0 0,-1 1 0,0-1 0,0 0 0,0 0 0,1 0 0,-1 0 0,0 0 0,0-1 0,0 1 0,1 0 0,-1 0 0,0 0 0,0 0 0,0 0 0,1 0 0,-1 0 0,0 0 0,0 0 0,0 0 0,0-1 0,1 1 0,-1 0 0,0 0 0,0 0 0,0 0 0,0 0 0,0-1 0,1 1 0,-1 0 0,0 0 0,0 0 0,0-1 0,0 1 0,0 0 0,0 0 0,0 0 0,0-1 0,0 1 0,0 0 0,0 0 0,0 0 0,0-1 0,0 1 0,0 0 0,0 0 0,0-1 0,11-19 0,-1-1 0,-1 0 0,-1-1 0,6-25 0,16-93 0,-25 120-37,-4 26-125,-5 34-829,-18 73-6188,20-107 6467,-14 59-7311</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1.523"/>
    </inkml:context>
    <inkml:brush xml:id="br0">
      <inkml:brushProperty name="width" value="0.05" units="cm"/>
      <inkml:brushProperty name="height" value="0.05" units="cm"/>
    </inkml:brush>
  </inkml:definitions>
  <inkml:trace contextRef="#ctx0" brushRef="#br0">91 83 19820,'-31'15'3686,"28"-14"-2257,12 7 1592,1 0-3006,-7-7 24,1-1-1,-1 0 1,0 0-1,1 0 0,-1 0 1,1-1-1,-1 1 1,0-1-1,1 0 1,-1 0-1,0 0 1,0 0-1,4-2 0,2-1 27,290-94 263,-288 94-312,-10 4 24,-4 1-12,-18 6 72,0 2-1,-19 11 1,20-10 63,-1 0-1,-35 11 1,18-13-42,24-6-101,1 1 0,-1 0 0,-18 8 0,29-10-22,0 0 0,0 1 0,0 0 1,0-1-1,0 1 0,1 0 0,-1 0 1,0 0-1,1 1 0,0-1 0,0 1 1,0-1-1,0 1 0,0 0 0,0 0 0,0 0 1,1 0-1,0 0 0,-2 4 0,3-6-2,-1 1 0,1-1 0,0 0 0,-1 1 0,1-1 0,0 0 0,0 0 0,0 1 0,0-1 0,0 0 1,0 1-1,0-1 0,1 0 0,-1 1 0,0-1 0,1 0 0,-1 0 0,1 0 0,-1 1 0,1-1 0,0 0 0,-1 0 0,1 0 0,0 0 0,0 0 0,0 0 0,0 0 0,0 0 0,0 0 0,0-1 0,0 1 0,0 0 0,0-1 0,0 1 0,0-1 0,3 2 0,0-1-4,-1-1 0,1 1 0,0 0 0,-1-1 0,1 0 0,0 0 0,-1 0 0,1 0 0,0-1 0,-1 0 1,1 1-1,3-3 0,11-4-3,-1-2 0,32-20 0,-27 15 22,28-13 0,-44 24-9,1 0-1,-1 1 1,1-1 0,-1 2-1,1-1 1,0 1-1,-1 0 1,1 0-1,9 1 1,-16 0-2,0 0-1,1 0 1,-1 0-1,0 0 1,1 0-1,-1 0 1,1 0-1,-1 0 1,0 0-1,1 0 1,-1 0 0,0 0-1,1 0 1,-1 0-1,0 0 1,1 0-1,-1 1 1,0-1-1,1 0 1,-1 0-1,0 0 1,1 1-1,-1-1 1,0 0 0,0 0-1,1 1 1,-1-1-1,0 0 1,0 0-1,1 1 1,-1-1-1,0 0 1,0 1-1,-7 9-10,-20 6 26,15-12 9,-1 0 0,1-1 0,-1-1 0,0 0-1,-22 1 1,-68-6 184,11-1-83,87 4-124,1 0 0,-1 1 0,1-1 0,0 1 0,-1 0 0,1 1 0,0-1 0,0 1 0,-1-1-1,1 1 1,0 0 0,1 1 0,-1-1 0,-4 4 0,6-4-15,0 0 1,0 1-1,0-1 0,0 1 0,0-1 0,0 1 1,1 0-1,0 0 0,-1 0 0,1 0 0,0 0 1,0 0-1,1 0 0,-1 0 0,1 0 0,-1 0 1,1 0-1,0 0 0,0 0 0,0 1 1,1 2-1,5 11-596,8-7-1010</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240"/>
    </inkml:context>
    <inkml:brush xml:id="br0">
      <inkml:brushProperty name="width" value="0.05" units="cm"/>
      <inkml:brushProperty name="height" value="0.05" units="cm"/>
    </inkml:brush>
  </inkml:definitions>
  <inkml:trace contextRef="#ctx0" brushRef="#br0">29 1 19212,'0'0'3993,"-1"5"-2403,-20 252 1284,18-221-2860,1-23-7,1-1 0,0 1-1,2 16 1,-1-28-7,0-1 0,0 0 0,0 0 0,0 0 0,0 1 0,0-1 0,0 0 0,0 0 0,0 0 0,0 1 0,0-1 0,0 0 0,0 0 0,0 0 0,0 1 0,0-1 0,0 0 0,0 0 0,0 0 0,1 0 0,-1 1 0,0-1 0,0 0 0,0 0 0,0 0 0,0 0 0,0 0 0,1 1 0,-1-1 0,0 0 0,0 0 0,0 0 0,0 0 0,1 0 0,-1 0 0,0 0 0,0 0 0,0 0 0,0 0 0,1 1 0,-1-1 0,0 0 0,8-8-8,5-18-24,29-76-55,-24 55-188,3 0 0,39-69 0,-59 116 251,-1-1-1,1 0 1,-1 0 0,1 0 0,0 0 0,-1 0-1,1 1 1,0-1 0,0 0 0,0 1 0,-1-1 0,1 0-1,0 1 1,2-1 0,-3 1 14,0 0 0,1 0-1,-1 0 1,0 0 0,0 0 0,1 0-1,-1 0 1,0 0 0,1 0 0,-1 0-1,0 0 1,1 0 0,-1 1-1,0-1 1,0 0 0,1 0 0,-1 0-1,0 0 1,0 1 0,1-1 0,-1 0-1,0 0 1,0 1 0,0-1 0,1 0-1,-1 0 1,0 1 0,0-1 0,0 1-1,6 26-292,-7 16 236,-1 0 1,-3-1-1,-12 55 0,-3 26 193,20-117 11,1-10 46,19-61-92,4 4-980</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12.708"/>
    </inkml:context>
    <inkml:brush xml:id="br0">
      <inkml:brushProperty name="width" value="0.05" units="cm"/>
      <inkml:brushProperty name="height" value="0.05" units="cm"/>
    </inkml:brush>
  </inkml:definitions>
  <inkml:trace contextRef="#ctx0" brushRef="#br0">88 0 12331,'-1'0'918,"-1"0"-1,1 0 1,-1 0 0,1 1 0,-1-1 0,1 0 0,-1 1 0,1-1-1,-1 1 1,1 0 0,-3 1 0,-9 13 2867,10-8-3823,0 0 0,0 0 0,1 0-1,-2 9 1,2-4 894,-9 28-737,2 0-1,2 1 1,2 1-1,0 58 0,5-100-117,0 0-1,0 1 0,0-1 0,0 0 0,0 0 1,0 0-1,0 1 0,0-1 0,0 0 0,0 0 1,0 0-1,0 0 0,0 1 0,0-1 0,0 0 0,0 0 1,0 0-1,0 1 0,0-1 0,0 0 0,0 0 1,0 0-1,0 0 0,0 1 0,0-1 0,1 0 1,-1 0-1,0 0 0,0 0 0,0 0 0,0 1 1,0-1-1,1 0 0,-1 0 0,0 0 0,0 0 1,0 0-1,0 0 0,1 0 0,-1 0 0,0 0 1,0 0-1,0 0 0,0 0 0,1 0 0,7-8 9,5-15 12,73-186 166,-69 165-163,-6 21-16,-10 23-9,-1 0 1,0 0 0,0 0 0,0 0-1,1 0 1,-1 0 0,0 0 0,0 0-1,0 1 1,1-1 0,-1 0 0,0 0-1,0 0 1,0 0 0,1 0 0,-1 0-1,0 0 1,0 1 0,0-1 0,0 0-1,0 0 1,1 0 0,-1 0 0,0 1-1,0-1 1,0 0 0,0 0 0,0 0-1,0 1 1,0-1 0,0 0 0,0 0-1,0 0 1,0 1 0,1-1 0,-1 0-1,0 0 1,-1 0 0,1 1 0,0-1-1,0 0 1,0 0 0,0 1-1,0-1 1,0 0 0,0 0 0,0 0-1,0 1 1,-2 49-42,1-41 37,-39 293-307,30-244-955</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9.640"/>
    </inkml:context>
    <inkml:brush xml:id="br0">
      <inkml:brushProperty name="width" value="0.05" units="cm"/>
      <inkml:brushProperty name="height" value="0.05" units="cm"/>
    </inkml:brush>
  </inkml:definitions>
  <inkml:trace contextRef="#ctx0" brushRef="#br0">0 1 23157,'6'19'744,"-5"7"96,8 6-352,5 8-296,2 2-32,7 4-16,-1-3 57,-2-2 63,-3-8-40,-6-7-16,-3-1-56,-4-15-8,-27-34-2561,6-1 3489</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50.002"/>
    </inkml:context>
    <inkml:brush xml:id="br0">
      <inkml:brushProperty name="width" value="0.05" units="cm"/>
      <inkml:brushProperty name="height" value="0.05" units="cm"/>
    </inkml:brush>
  </inkml:definitions>
  <inkml:trace contextRef="#ctx0" brushRef="#br0">1 266 18020,'0'0'1930,"1"-8"1685,1-3-3372,1 0-1,1 0 1,0 1 0,0-1 0,1 1-1,1 0 1,-1 0 0,2 1 0,-1 0-1,1 0 1,1 0 0,-1 1-1,14-11 1,-5 5-220,1 0 0,0 2 0,1 0 0,0 1 0,0 0 0,34-12 0,-44 20-15,0 0 0,-1 1 0,1 0 0,0 1 0,0 0 0,0 0 0,0 0 0,0 1 0,0 1 0,14 1 0,-16-1 32,-1 1 0,0 0 0,0 0 0,1 0 1,-2 1-1,1-1 0,0 1 0,0 0 1,-1 1-1,0-1 0,1 1 0,-1 0 0,-1 0 1,1 0-1,-1 0 0,5 8 0,1 2 110,-1 2 1,-1-1-1,0 1 0,-2 0 0,1 0 0,-2 1 0,0-1 0,-1 1 0,-1 0 0,-1 0 1,0 0-1,-1 0 0,0 0 0,-7 33 0,5-37-99,-1 0 0,0 0-1,-1 0 1,-1 0 0,0 0 0,0-1-1,-2 0 1,1 0 0,-1-1 0,-1 1 0,0-2-1,-1 1 1,0-1 0,0 0 0,-1-1 0,-1 0-1,1-1 1,-1 0 0,-17 8 0,22-13-41,-1 0 0,0 0 0,0-1 0,0 0 1,0-1-1,-1 0 0,1 0 0,-12 0 0,15-1-67,-1 0-1,1 0 0,0-1 1,-1 0-1,1 1 0,0-2 1,-1 1-1,1 0 0,0-1 1,0 0-1,0 0 0,0 0 1,1 0-1,-1-1 0,-5-4 1,1-2-1309</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3.677"/>
    </inkml:context>
    <inkml:brush xml:id="br0">
      <inkml:brushProperty name="width" value="0.05" units="cm"/>
      <inkml:brushProperty name="height" value="0.05" units="cm"/>
    </inkml:brush>
  </inkml:definitions>
  <inkml:trace contextRef="#ctx0" brushRef="#br0">1 359 21101,'0'0'1486,"5"2"-1373,0 0-100,2-1 0,-1 1 1,0-2-1,0 1 0,0 0 1,0-1-1,1 0 0,-1-1 1,0 1-1,0-1 0,0-1 1,7-1-1,13-5 183,39-18 0,-18 6 143,9-2-249,1 2 1,1 3-1,1 3 0,93-12 1,-14 12-56,235-55 0,-320 56-32,1 2-1,67-4 0,-91 13-3,0 2 0,0 1 0,0 2 0,0 0 0,48 13-1,32 19 28,-67-20-5,1-2 0,0-2 0,50 6 0,-50-14-18,0-2 1,81-9-1,87-26 9,-28 4 1,141 3 24,-182 19-26,199-38 1,-278 32-10,89-16 17,-130 28-5,0 0 0,0 2-1,0 0 1,41 6 0,-28-1 89,0-2 0,37-2 0,-71-1-86</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1:55.063"/>
    </inkml:context>
    <inkml:brush xml:id="br0">
      <inkml:brushProperty name="width" value="0.05" units="cm"/>
      <inkml:brushProperty name="height" value="0.05" units="cm"/>
    </inkml:brush>
  </inkml:definitions>
  <inkml:trace contextRef="#ctx0" brushRef="#br0">140 9 3361,'-7'-2'969,"1"0"1,-1 1-1,1 0 1,-1 0 0,0 0-1,-9 1 1,13 0-539,-1 1 1,0 0 0,1 0 0,-1 0 0,1 0-1,-1 0 1,1 1 0,0 0 0,0 0 0,-1-1-1,1 2 1,0-1 0,-4 4 0,4-2-143,-1-1 1,1 1 0,0-1 0,0 1-1,0 0 1,0 0 0,1 1-1,-3 5 1,4-9-150,0 1 0,1 0 0,-1 0 0,1 0 0,-1 0 0,1 0 0,0 0 0,0 0 0,0 0 0,0 0 0,0 0 0,1 0 0,-1 0 0,0 0 0,1 0 0,0 0 0,-1 0 0,1 0 0,0-1-1,0 1 1,0 0 0,2 3 0,1-1-40,0 0-1,0 0 0,0-1 0,1 1 0,-1-1 0,1 0 1,-1 0-1,1-1 0,0 1 0,0-1 0,1 0 1,-1 0-1,9 1 0,8 1-97,0-1 1,24 1-1,-13-2 93,-6 1-92,0-2 0,1 0 0,-1-2 0,0-1 0,0-1-1,0-1 1,38-12 0,-35 6 30,-5 1 23,1 1 1,49-8 0,-74 16-19,0 0 0,1-1 0,-1 1 1,0 0-1,0 0 0,0 0 0,1 0 0,-1 1 1,0-1-1,0 0 0,0 0 0,0 1 0,1-1 1,-1 1-1,0-1 0,0 1 0,0-1 0,0 1 1,0 0-1,0-1 0,0 1 0,0 0 0,0 0 1,1 1-1,-2 0 1,1-1-1,0 1 1,-1-1 0,1 1 0,-1 0 0,1 0-1,-1-1 1,0 1 0,0 0 0,0 0 0,0-1-1,0 1 1,0 0 0,0 0 0,-1 1 0,0 1-31,0 0 1,0 0 0,0 0 0,-1 0-1,0 0 1,1 0 0,-1-1 0,-1 1-1,1-1 1,0 1 0,-1-1 0,0 0-1,0 0 1,-4 4 0,-21 6-511</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02.398"/>
    </inkml:context>
    <inkml:brush xml:id="br0">
      <inkml:brushProperty name="width" value="0.05" units="cm"/>
      <inkml:brushProperty name="height" value="0.05" units="cm"/>
    </inkml:brush>
  </inkml:definitions>
  <inkml:trace contextRef="#ctx0" brushRef="#br0">0 62 16035,'1'0'7366,"7"4"-6961,10-1-286,0-1-1,1 0 1,-1-2-1,33-2 1,230 2-36,-130 2-64,-93-2-18,403-14 18,-297 0-17,295 14 0,-373 6-2,220 12 0,1-23 2,-65-23 21,46-3-16,-224 27 2,0 3-1,94 11 1,-119-3 230,0 2 0,71 26 0,-100-32 1601</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1.605"/>
    </inkml:context>
    <inkml:brush xml:id="br0">
      <inkml:brushProperty name="width" value="0.05" units="cm"/>
      <inkml:brushProperty name="height" value="0.05" units="cm"/>
    </inkml:brush>
  </inkml:definitions>
  <inkml:trace contextRef="#ctx0" brushRef="#br0">80 193 10050,'-39'13'3274,"-1"1"11023,43-13-14129,5 1-159,-1 0-1,1 0 1,-1-1 0,1 0 0,-1-1 0,1 0 0,0 0 0,-1 0 0,1-1 0,7-2 0,85-21 51,-77 18-57,-20 5-3,305-78 12,5 25 0,330 23 41,-280 9-52,-299 17-6,59 2 30,-78 4 126,-49 1-120,-4 2-16,0-1-1,0 0 1,0 0-1,0 0 1,-1-1 0,1-1-1,-1 1 1,-10-1-1,-79-2 82,67 0-92,-41 2 0,42 4-14,0 0 0,-55 18 0,-56 30 25,78-27-11,-24 8-4,-221 73 46,276-98-47,-1-2-1,0-2 1,0-1-1,-1-1 1,1-2 0,-1-1-1,-51-8 1,26-6-5,44 9 8,0 1 0,-20-2 0,30 6-2,-1-1 1,0 1-1,0 1 1,0-1-1,1 1 1,-1 0-1,0 0 1,1 1 0,-10 3-1,4 0 1,9-5-1,7 4-126,0-2 110,0 0 0,1 0 0,-1-1 1,1 0-1,-1 0 0,1 0 0,0-1 1,0 0-1,-1 0 0,1 0 0,8-2 1,73-17-153,-59 12 66,307-87-1879,-135 35 1536,-170 51 537,-79 23-85,-31 10 42,-1-3 0,-99 13 1,110-28 1,-81-2-1,123-6-27,1-1-1,0-1 0,-1-1 0,2-2 1,-1 0-1,-26-11 0,50 16-28,7 0-4,2 0-5,0 1-1,0 0 1,0 0-1,0 0 1,0 1-1,0 0 1,0 0-1,7 2 1,14 3-187,4-2-349,0-1-1,40-2 1,18-5-805</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16.863"/>
    </inkml:context>
    <inkml:brush xml:id="br0">
      <inkml:brushProperty name="width" value="0.05" units="cm"/>
      <inkml:brushProperty name="height" value="0.05" units="cm"/>
    </inkml:brush>
  </inkml:definitions>
  <inkml:trace contextRef="#ctx0" brushRef="#br0">0 201 20092,'11'-36'3855,"-11"34"-3679,1 0 0,0 0 0,0 0-1,0 1 1,0-1 0,0 0 0,0 0 0,1 1-1,-1-1 1,0 1 0,1-1 0,-1 1 0,1 0 0,3-2-1,-3 2 120,1 1-152,2 1-105,-2 0-32,12 3 8,0 0 0,0-1 1,0-1-1,0 0 0,0-1 1,28-2-1,-14-6-6,-1-1 0,0-1 0,0-1 0,32-18 1,-32 15 3,1 0 0,1 2 0,39-10 0,-66 21-48,-8 6-79,-1 1 136,-1 0 0,0-1-1,-1 0 1,0 0 0,1-1-1,-2 0 1,1 0 0,0-1 0,-1 0-1,0-1 1,0 0 0,0 0-1,0-1 1,-1 0 0,1 0-1,-1-1 1,1-1 0,-1 1-1,1-1 1,-1-1 0,1 0-1,0 0 1,-1-1 0,1 0-1,0-1 1,0 0 0,-10-5-1,-50-24 324,68 32-327,1 0-18,0 0 0,0 0 0,0 0 1,0 0-1,0 0 0,0 1 1,0-1-1,0 0 0,0 0 1,0 0-1,0 0 0,0 0 0,0 0 1,0 0-1,0 0 0,0 0 1,0 1-1,0-1 0,0 0 0,0 0 1,-1 0-1,1 0 0,0 0 1,0 0-1,0 0 0,0 0 0,0 0 1,0 0-1,0 0 0,0 0 1,0 0-1,0 0 0,0 1 0,-1-1 1,1 0-1,0 0 0,0 0 1,0 0-1,0 0 0,0 0 1,0 0-1,0 0 0,0 0 0,-1 0 1,1 0-1,0 0 0,0 0 1,0 0-1,0 0 0,0-1 0,0 1 1,0 3-13,1-1 5,0 0 0,-1 0-1,1 0 1,0 0 0,0-1 0,0 1-1,1 0 1,-1 0 0,0-1 0,1 1-1,-1-1 1,1 1 0,-1-1 0,1 1-1,0-1 1,3 2 0,-1-1-5,0 0-1,1 0 1,-1-1-1,1 1 1,-1-1-1,1 0 1,7 0 0,-1-1 5,0 0-1,0 0 1,0-1 0,0 0 0,0-1 0,15-5 0,-11 2 17,1-1 0,-1-1 1,18-10-1,-27 13-3,0 0 0,0 0 1,0-1-1,0 0 0,-1 0 1,0 0-1,0-1 0,0 1 1,5-9-1,-8 11 10,-8 3-36,-1 0 8,0 0 0,0 0 0,1 1 1,-1 0-1,0 0 0,1 1 0,-1 0 0,-8 4 1,-57 28-57,43-19 70,-9 4-55,13-5-413,-1-2 1,-1 0-1,-48 13 1,40-20-1181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054"/>
    </inkml:context>
    <inkml:brush xml:id="br0">
      <inkml:brushProperty name="width" value="0.025" units="cm"/>
      <inkml:brushProperty name="height" value="0.025" units="cm"/>
    </inkml:brush>
  </inkml:definitions>
  <inkml:trace contextRef="#ctx0" brushRef="#br0">11 1 6118,'0'0'22010,"-2"9"-20569,0-3-1288,0 1-1,1-1 0,-1 1 0,2 0 1,-1-1-1,1 1 0,0 0 0,0 0 1,1-1-1,0 1 0,0 0 1,0-1-1,1 1 0,0-1 0,1 0 1,-1 1-1,1-1 0,0 0 0,1-1 1,4 8-1,-2-6-551,0-1 1,1 1-1,0-1 0,0 0 0,1-1 1,-1 0-1,1 0 0,16 7 0,-22-11 184,1 0-1,0 0 1,0 0-1,0 0 1,0-1 0,0 1-1,0-1 1,0 0-1,0 0 1,0 0-1,0 0 1,0 0-1,0-1 1,0 0 0,0 1-1,0-1 1,0 0-1,0 0 1,0 0-1,-1-1 1,1 1-1,0-1 1,-1 0 0,1 1-1,-1-1 1,0 0-1,1 0 1,-1-1-1,3-3 1,12-19-7467,-3-3-6198</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28.845"/>
    </inkml:context>
    <inkml:brush xml:id="br0">
      <inkml:brushProperty name="width" value="0.05" units="cm"/>
      <inkml:brushProperty name="height" value="0.05" units="cm"/>
    </inkml:brush>
  </inkml:definitions>
  <inkml:trace contextRef="#ctx0" brushRef="#br0">560 131 11466,'-17'-12'1817,"0"0"0,1-1-1,-22-23 1,3 2 200,32 32-1905,-1-1 1,0 0-1,0 1 0,0 0 1,0 0-1,0 0 0,0 0 1,0 1-1,-1 0 1,1 0-1,0 0 0,-1 0 1,1 1-1,-1-1 1,1 1-1,-1 0 0,1 1 1,-1-1-1,1 1 0,-1 0 1,1 0-1,-1 0 1,1 1-1,0-1 0,-6 4 1,-8 4 65,0 1 0,2 0-1,-1 2 1,-21 18 0,18-12-173,1 1 0,0 0 0,2 1 0,1 1 0,0 1 0,2 0 0,0 1 0,1 1 0,2 0 0,0 0 0,2 1 0,1 1 0,1-1-1,0 1 1,3 1 0,0-1 0,1 0 0,2 1 0,0 0 0,2-1 0,1 1 0,2-1 0,9 42 0,11 8-8,3-1 1,3-2-1,74 129 0,-103-199 3,10 17 7,28 37-1,-36-53-4,0 0 0,1 1-1,0-1 1,0-1 0,0 1-1,0-1 1,1 1 0,-1-1 0,1-1-1,0 1 1,0-1 0,0 1-1,0-2 1,7 3 0,-9-4 3,0 0 1,1 0 0,-1 0-1,0 0 1,0-1-1,0 0 1,1 1-1,-1-1 1,0 0-1,0-1 1,0 1 0,-1 0-1,1-1 1,0 0-1,0 0 1,3-3-1,7-5 20,-1-1-1,11-14 0,-7 8-6,100-93 25,69-73-43,-181 178 6,1-1-1,-1 0 1,-1 0-1,1 0 1,-1-1-1,0 1 1,0-1-1,-1 1 1,0-1-1,0 0 1,0 0-1,-1 0 1,1-14-1,-3-3 223,0 0 0,-8-44-1,9 67-226,-5-16 205,1-1 0,-2 1 0,-9-22 0,7 23-125,2 0 1,0-1 0,-5-28-1,7 7-69,2 0-1,3-53 0,-1 78-8,1 5 0,-1 0-1,-1 0 1,0 0-1,-3-14 1,4 19 2,-1 1 1,1 0 0,-1 0-1,0 0 1,0 0 0,0 0-1,0 0 1,0 0 0,-1 0 0,1 0-1,0 0 1,-1 1 0,0-1-1,1 0 1,-1 1 0,0 0-1,0-1 1,0 1 0,0 0-1,0 0 1,-2-1 0,-25-6 16,-1 1 0,-52-4 0,13 2-1184,39 3-207</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45.811"/>
    </inkml:context>
    <inkml:brush xml:id="br0">
      <inkml:brushProperty name="width" value="0.05" units="cm"/>
      <inkml:brushProperty name="height" value="0.05" units="cm"/>
    </inkml:brush>
  </inkml:definitions>
  <inkml:trace contextRef="#ctx0" brushRef="#br0">0 0 672</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2:56.412"/>
    </inkml:context>
    <inkml:brush xml:id="br0">
      <inkml:brushProperty name="width" value="0.05" units="cm"/>
      <inkml:brushProperty name="height" value="0.05" units="cm"/>
    </inkml:brush>
  </inkml:definitions>
  <inkml:trace contextRef="#ctx0" brushRef="#br0">1 102 13715,'0'0'1876,"2"-6"2028,2-1-3656,0 1-1,0 0 1,0 0 0,0 1-1,1-1 1,0 1 0,0 0-1,1 0 1,0 0 0,-1 1 0,1 0-1,1 0 1,-1 1 0,0-1-1,1 2 1,0-1 0,0 1 0,12-3-1,-4 2-189,-1 0 0,0 2 0,0 0 0,1 1 0,-1 0 0,0 1 0,1 0 0,-1 1 0,14 5 0,-17-4-46,140 31 76,-126-30-81,1-1 0,-1-1 0,1-2 0,27-2 0,83-20 9,-9 2-13,-23 12-10,1 4 1,0 5-1,0 5 1,131 23 0,186 26-15,-330-49 128,-1-4 0,154-16 0,-105-4 148,211-22 32,-285 37-217,-1 3-1,1 2 1,89 16-1,-30 10 200,-70-15-205,67 9 1,-104-20 2,0-1 0,1-1 1,-1 0-1,1-2 0,-1 0 0,0-1 1,31-9-1,44-23 396,-91 34-487,-3 3-287,-7 11-560,-14 7-628</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14.522"/>
    </inkml:context>
    <inkml:brush xml:id="br0">
      <inkml:brushProperty name="width" value="0.05" units="cm"/>
      <inkml:brushProperty name="height" value="0.05" units="cm"/>
    </inkml:brush>
  </inkml:definitions>
  <inkml:trace contextRef="#ctx0" brushRef="#br0">1884 265 9746,'-30'-58'3406,"20"37"-1773,-1 2-1,0-1 0,-25-32 1,31 48-1479,0 0 0,1 0 0,-2 0 0,1 0 0,0 1 0,-1-1 0,1 1 0,-1 1 0,0-1 1,0 1-1,0 0 0,0 1 0,0-1 0,-8 0 0,-11 0 325,0 0 0,-33 3-1,18 0-149,-57-2 253,-118-18-1,127 6-256,-158-2-1,218 15-308,0 2-1,0 1 1,0 1 0,0 1-1,1 2 1,0 1 0,0 1-1,1 1 1,-44 23 0,34-10 2,1 2 0,0 1 0,2 2 0,2 1 0,0 2 0,-35 45 0,22-17-4,3 1 0,-66 128 0,84-137-22,2 1-1,3 0 1,2 1 0,2 1-1,3 1 1,2-1 0,2 2-1,3-1 1,2 1 0,3-1-1,2 1 1,16 87 0,-13-116 0,0 0 0,2-1 0,1 0 0,1 0 0,1-1 0,1 0 1,1-1-1,21 29 0,-19-34-2,1 0 0,1-2 0,0 0 0,1-1 0,1 0 0,0-2 0,1 0 0,0-1 0,41 18 0,1-6 3,1-2-1,1-3 1,1-3-1,82 12 1,-45-17 8,1-3 0,114-7-1,-121-6-3,-2-4 0,1-4 0,-2-4-1,0-4 1,-1-5 0,-1-3 0,-1-4-1,87-46 1,-143 61-2,0-2-1,-1-2 0,-1-1 1,-1-1-1,-1-1 1,-1-2-1,-1-1 1,-2-1-1,-1-2 0,22-32 1,-3-7 17,-4-1-1,-2-2 1,-4-2 0,-3 0 0,-4-3 0,25-110-1,-46 160 3,-1 1 0,-2-1 0,1-53 0,-5 69-7,0 0 0,0 0 0,-1 0 0,-1 0 0,0 0 0,0 1 1,-1-1-1,0 1 0,-1 0 0,0 0 0,-1 0 0,-9-12 1,1 7 4,0 0 0,0 1 0,-1 0 0,-33-22 1,-77-38 22,77 47-26,-21-14-34,12 7-294,-2 1-1,-1 4 1,-66-24-1,34 25-847</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47.406"/>
    </inkml:context>
    <inkml:brush xml:id="br0">
      <inkml:brushProperty name="width" value="0.05" units="cm"/>
      <inkml:brushProperty name="height" value="0.05" units="cm"/>
    </inkml:brush>
  </inkml:definitions>
  <inkml:trace contextRef="#ctx0" brushRef="#br0">0 3500 9930,'3'-2'11326,"3"-1"-10904,48 6-115,-54-3-288,1 0 1,0 0 0,0 0 0,0 0 0,0 0-1,0 0 1,0 0 0,0 0 0,-1 0-1,1 0 1,0 0 0,0-1 0,0 1-1,0 0 1,-1-1 0,2 1 0,16-12 317,-1-1 0,0 0 0,15-17 0,23-19-101,-38 37-225,0 0-1,1 1 1,0 0 0,1 2-1,0 0 1,0 1 0,39-9-1,-43 12-6,1 0-1,-1-1 1,-1-1-1,1 0 0,-1-1 1,14-10-1,74-65 61,-11 9-8,-76 63-51,0 1 0,1 1 0,0 0 0,23-8 0,-24 11-6,26-8 2,-2-2-1,70-39 1,-77 34 5,1 1 0,1 2 0,1 1 1,1 2-1,56-16 0,-78 27-6,-1 0 0,1-1 1,-1-1-1,1 0 0,-2 0 0,16-11 0,62-54 22,-33 24-6,112-66-14,11-8-3,-169 112 1,11-9 3,0 0 0,1 1-1,1 2 1,1 0 0,46-20-1,-52 27 0,0-1-1,-1-1 0,0 0 1,0-1-1,-1-2 1,23-20-1,21-14-3,-45 36 2,0 1 1,1 1-1,1 1 0,-1 0 1,21-5-1,93-19-24,-122 30 26,0 0 0,0-1 0,-1-1 1,0 1-1,1-1 0,-1-1 1,11-7-1,49-45 13,-52 42-9,1 0-1,1 1 1,20-11 0,-22 17-5,0 0 0,35-8 1,-36 11-4,0 0 0,-1 0 1,1-1-1,20-13 1,143-88 13,-123 75-12,-19 13-1,2 1 1,0 2 0,56-16-1,-74 24 4,0-1 0,-1-1 0,0-1 0,25-18-1,28-16 7,6 6-4,-34 18-1,0-3 0,46-32 0,-49 27-7,0 2-1,2 2 0,78-34 1,-54 27 9,-3-3 1,113-80-1,19-12-3,-50 49-12,91-55 9,125-104-5,-213 150 7,12-9 2,-95 50-4,83-53-4,-125 85 2,0 1 1,2 1 0,-1 1 0,38-10 0,62-22 7,-124 42-23,0 1-181,0 0-311</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5.809"/>
    </inkml:context>
    <inkml:brush xml:id="br0">
      <inkml:brushProperty name="width" value="0.05" units="cm"/>
      <inkml:brushProperty name="height" value="0.05" units="cm"/>
    </inkml:brush>
  </inkml:definitions>
  <inkml:trace contextRef="#ctx0" brushRef="#br0">0 269 17428,'0'0'2936,"41"5"1021,22 13-3742,-16-4-48,17 0-83,1-2 1,1-4-1,0-3 1,0-2-1,-1-3 1,1-3 0,0-3-1,-1-3 1,0-3-1,0-2 1,121-46-1,43-38 109,81-28-99,-243 109-77,-61 16-14,-1 1-1,0-1 0,1 1 0,-1 0 0,1 0 0,-1 1 0,0-1 1,1 1-1,9 4 0,-13-5-11,-1 1 1,1 0-1,-1 0 1,1-1-1,-1 1 1,0 0-1,1 1 1,-1-1-1,0 0 1,0 0-1,0 0 1,0 1-1,0-1 1,0 0-1,0 1 1,0-1-1,0 1 1,-1-1-1,1 1 1,-1-1-1,1 1 1,-1 0-1,0-1 1,1 1-1,-1 0 1,0-1-1,0 1 1,0 0-1,0-1 1,-1 1-1,1 0 1,0-1-1,-2 4 1,-6 15-941</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2.932"/>
    </inkml:context>
    <inkml:brush xml:id="br0">
      <inkml:brushProperty name="width" value="0.05" units="cm"/>
      <inkml:brushProperty name="height" value="0.05" units="cm"/>
    </inkml:brush>
  </inkml:definitions>
  <inkml:trace contextRef="#ctx0" brushRef="#br0">1511 1432 7410,'4'-4'19989,"-11"-16"-19671,-5-6-140,2-1 1,-12-50 0,15 54-15,0 0 0,-16-35 1,6 18-14,9 23-77,-1 1 0,-1 0 1,0 1-1,-2 0 0,-20-21 1,-9-13 40,-101-119 281,110 139-236,-1 2 0,-47-30 1,39 29-121,-48-42-1,-46-66 22,5 4 176,102 106-174,-2 2 0,-59-38 0,31 31-33,-79-30-1,75 35-10,-63-36 1,118 58-448,0 0 1,0 0 0,0 0-1,-1 1 1,1 0 0,-1 1-1,0 0 1,-9-2-1</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3.383"/>
    </inkml:context>
    <inkml:brush xml:id="br0">
      <inkml:brushProperty name="width" value="0.05" units="cm"/>
      <inkml:brushProperty name="height" value="0.05" units="cm"/>
    </inkml:brush>
  </inkml:definitions>
  <inkml:trace contextRef="#ctx0" brushRef="#br0">51 521 9002,'-6'4'1100,"0"0"0,0 0 1,1 1-1,-9 9 0,12-12-636,1 1 1,-1-1-1,1 1 0,0-1 1,0 1-1,-1-1 0,2 1 1,-1 0-1,0-1 1,0 1-1,1 0 0,0 0 1,-1 0-1,1-1 0,1 5 1,4 88 4268,-5-92-3793,3-24 31,23-264 276,-24 207-1187,-12-136 0,8 197-43,2 13-20,8 3-77,38-1 57,33-4 13,-22-3-38,-2 1-190,86-23 0,-87 11-1069</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156"/>
    </inkml:context>
    <inkml:brush xml:id="br0">
      <inkml:brushProperty name="width" value="0.05" units="cm"/>
      <inkml:brushProperty name="height" value="0.05" units="cm"/>
    </inkml:brush>
  </inkml:definitions>
  <inkml:trace contextRef="#ctx0" brushRef="#br0">130 237 22229,'-5'-8'590,"2"2"-4,-1-1 1,0 1-1,-1 0 1,-8-10-1,12 15-547,0 0-1,1 0 1,-1 1-1,0-1 1,0 0-1,0 1 1,0-1-1,0 1 1,0-1 0,0 1-1,0-1 1,0 1-1,0 0 1,0-1-1,0 1 1,0 0-1,0 0 1,0 0-1,0 0 1,0 0-1,-1 0 1,1 0-1,0 0 1,0 0-1,0 1 1,0-1 0,0 0-1,0 1 1,0-1-1,0 1 1,0-1-1,0 1 1,0-1-1,0 1 1,0 0-1,1-1 1,-1 1-1,0 0 1,-1 1 0,-3 5-35,-1 1 1,1-1 0,1 1 0,0 0 0,0 0 0,0 0 0,1 1 0,0-1-1,1 1 1,-2 10 0,-1 10-11,-1 53 0,5-62 7,1 0 1,1 1-1,1-1 1,1 0-1,7 28 1,-8-42-1,0 0 0,0 0 0,1 0 0,0 0 0,0 0 0,1-1 1,0 1-1,0-1 0,4 5 0,-4-7 1,-1 0 0,1 0 0,0 0 0,0-1 1,0 1-1,0-1 0,0 0 0,0 0 0,1-1 0,-1 1 0,1-1 0,-1 0 1,1 0-1,5 0 0,-1-1 8,0 0 0,1 0 0,-1-1 0,0 0 0,0-1 0,0 0 1,0-1-1,0 1 0,-1-2 0,1 1 0,-1-1 0,0 0 0,0-1 0,0 0 0,0-1 0,11-10 1,-6 4 14,-1 0 1,0-1-1,-1-1 1,-1 0-1,0 0 1,-1-1-1,15-30 1,-13 20 43,-2 5 87,-1 0 0,11-38 0,-18 54 34,3 25-19,-4-20-160,4 64 15,-3-30-14,2 0 0,10 50 0,-12-81-11,0 1-1,0 0 1,1-1 0,0 1 0,0-1 0,0 1-1,1-1 1,-1 0 0,1 0 0,0 0-1,0-1 1,0 1 0,8 5 0,-8-7 0,-1 0-1,1-1 1,0 1 0,0-1 0,0 0 0,0 0-1,0 0 1,0 0 0,0-1 0,1 1 0,-1-1-1,0 0 1,0 0 0,1 0 0,-1 0 0,0 0-1,0-1 1,0 0 0,0 1 0,0-1 0,1 0-1,2-2 1,8-4 47,0-1-1,-1 0 0,1-1 1,-1 0-1,-1-1 1,0-1-1,0 0 1,-1 0-1,-1-1 0,0 0 1,11-19-1,-2 2 102,-2-1 0,-1 0-1,-1-2 1,13-40-1,-21 48-26,0 0-1,-2 0 1,4-42-1,-8 58-81,0 0-1,-1 0 1,0-1-1,-1 1 1,0 0-1,0 0 1,-1 0-1,0 0 1,0 0 0,-1 0-1,0 0 1,0 1-1,-1-1 1,-7-10-1,9 15-27,1 1 0,-1 0 0,0 0 0,-1 0 0,1 0 0,0 0 0,0 1 0,-1-1 0,1 1 0,-1-1 0,0 1 0,1 0 0,-1 0 0,0 0 0,0 0 0,1 1 0,-5-1 0,3 1-7,-1 0 0,1 0 1,-1 1-1,1-1 1,-1 1-1,1 0 1,0 1-1,-1-1 0,1 1 1,-5 2-1,-7 5-27,0 1 1,1 1-1,0 1 0,-16 16 0,27-25 15,-4 5-57,-17 16-145,24-23 132,0 0 1,0 0 0,0 0 0,-1 0 0,1 0 0,0-1 0,-1 1 0,1 0 0,0 0 0,-1-1-1,1 1 1,-1-1 0,1 0 0,-3 1 0,1-8-1711</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5.887"/>
    </inkml:context>
    <inkml:brush xml:id="br0">
      <inkml:brushProperty name="width" value="0.05" units="cm"/>
      <inkml:brushProperty name="height" value="0.05" units="cm"/>
    </inkml:brush>
  </inkml:definitions>
  <inkml:trace contextRef="#ctx0" brushRef="#br0">136 84 20108,'-1'1'7797,"5"-16"-6021,-3 13-1752,1-5 36,0 1 1,1 0 0,0 0 0,0 0-1,5-7 1,-7 11-53,0 0-1,1 1 1,-1-1-1,1 0 1,-1 1 0,1-1-1,0 1 1,-1 0-1,1-1 1,0 1 0,0 0-1,0 0 1,0 0-1,0 0 1,0 1 0,0-1-1,0 0 1,1 1-1,-1 0 1,0-1 0,0 1-1,1 0 1,-1 0-1,0 0 1,3 1-1,-3 0-8,0 0-1,0 0 0,-1 0 0,1 0 0,0 0 0,-1 0 0,1 0 0,0 1 0,-1-1 0,0 1 0,1-1 0,-1 1 0,0-1 0,0 1 0,0 0 1,0 0-1,0-1 0,0 1 0,0 0 0,-1 0 0,1 0 0,-1 0 0,0 0 0,1 0 0,-1 0 0,0 0 0,0 3 0,1 7-3,-1 0 0,0 0 0,-3 17 0,0-9 11,-1-1 0,-1 1 1,-1-1-1,-1 0 0,0-1 1,-2 0-1,0 0 0,-22 32 0,17-31 104,-1 0 0,-1-1 0,0-1 0,-2-1-1,0 0 1,0-1 0,-24 14 0,40-28-44,9-4-70,19-7-28,0 1 0,1 1 0,-1 1 0,2 1 0,-1 1 0,46-1 0,-50 6-302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381"/>
    </inkml:context>
    <inkml:brush xml:id="br0">
      <inkml:brushProperty name="width" value="0.025" units="cm"/>
      <inkml:brushProperty name="height" value="0.025" units="cm"/>
    </inkml:brush>
  </inkml:definitions>
  <inkml:trace contextRef="#ctx0" brushRef="#br0">211 0 11211,'0'0'10463,"-2"12"-8563,-13 42 1032,-33 78 0,-37 62-2045,25-60-3319,59-147-19824</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6.641"/>
    </inkml:context>
    <inkml:brush xml:id="br0">
      <inkml:brushProperty name="width" value="0.05" units="cm"/>
      <inkml:brushProperty name="height" value="0.05" units="cm"/>
    </inkml:brush>
  </inkml:definitions>
  <inkml:trace contextRef="#ctx0" brushRef="#br0">10 44 21269,'-9'-30'7513,"16"26"-6619,1 2-887,-1 0 0,1 0 1,-1 1-1,1 0 0,0 0 0,0 0 1,0 1-1,0 0 0,7 2 0,81 14-56,-53-7 47,-8-3 2,86 13-4,-102-17 12,1-1 0,-1-1 0,1 0 0,22-5 0,-29 1 28,-22 2 39,-20 0-1,22 3-49,0 0 0,0 1 0,1 0 0,-1 0 0,1 0 0,-1 1 0,1 0 0,0 0-1,-10 7 1,-5 5 105,-22 21-1,28-22-78,8-9-32,-60 56 113,58-51-124,0-1 0,0 1 1,1 1-1,-11 19 0,17-28-6,1 1 1,0-1-1,0 1 0,0-1 0,0 1 0,1-1 1,-1 1-1,1-1 0,-1 1 0,1 0 0,0-1 1,0 1-1,0-1 0,0 1 0,0 0 0,1-1 1,-1 1-1,2 2 0,-1-4-14,-1 0 0,1 0 0,-1 0 0,1 0 0,-1 0 0,1-1 0,0 1 0,0 0 0,-1 0 0,1-1 0,0 1 0,0-1 0,0 1 0,0-1 1,0 1-1,0-1 0,-1 1 0,3-1 0,-1 1-68,0-1 1,0 0-1,0 0 0,1 0 1,-1 0-1,0 0 1,0 0-1,0-1 1,0 1-1,0-1 1,4-1-1,18-8-1651</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227"/>
    </inkml:context>
    <inkml:brush xml:id="br0">
      <inkml:brushProperty name="width" value="0.05" units="cm"/>
      <inkml:brushProperty name="height" value="0.05" units="cm"/>
    </inkml:brush>
  </inkml:definitions>
  <inkml:trace contextRef="#ctx0" brushRef="#br0">63 252 21909,'-2'1'173,"0"-1"0,0 1 0,1-1 1,-1 1-1,0 0 0,0-1 0,0 1 1,1 0-1,-1 0 0,0 1 0,1-1 0,-1 0 1,1 0-1,0 1 0,-1-1 0,1 1 1,0-1-1,0 1 0,0-1 0,0 1 0,0 0 1,0 0-1,0 0 0,0-1 0,1 1 1,-1 4-1,-3 8-216,0 0 0,-1 23 1,3-25 226,-3 26-167,-1 69-1,7-92 0,-1-1 0,2 0-1,0 1 1,1-1 0,0 0-1,1 0 1,0 0 0,8 14-1,-11-24 12,1-1-1,1 1 1,-1-1 0,0 1-1,1-1 1,0 0-1,-1 0 1,1 0-1,1 0 1,-1 0-1,0-1 1,1 1-1,-1-1 1,1 0-1,0 0 1,-1 0-1,1-1 1,0 1 0,0-1-1,0 0 1,0 0-1,1 0 1,-1-1-1,0 0 1,0 1-1,0-1 1,1-1-1,5 0 1,1-1 60,0-1 0,-1 0 0,1-1 0,-1 0 0,0-1 0,0 0 0,-1 0 0,1-1 0,-1-1 0,14-12 0,-1-1 174,-1-1 1,32-42 0,-34 37-64,0 0 1,24-50-1,-36 63-128,-1-1 1,-1 0-1,0 0 0,-1-1 0,-1 1 0,0-1 0,-1 0 0,1-19 1,-4 34-71,1 0 1,0 0-1,0-1 1,-1 1 0,1 0-1,0 0 1,-1-1 0,1 1-1,-1 0 1,1 0-1,0 0 1,-1 0 0,1 0-1,0 0 1,-1 0 0,1 0-1,-1-1 1,1 1 0,0 1-1,-1-1 1,1 0-1,-1 0 1,1 0 0,0 0-1,-1 0 1,1 0 0,-1 0-1,1 0 1,0 1-1,-1-1 1,1 0 0,0 0-1,-1 1 1,1-1 0,0 0-1,0 0 1,-1 1 0,-4 7-9,1 1 1,-1-1 0,2 1 0,-1 0 0,2 0 0,-4 15 0,0-1 4,2 0-1,-3 27 0,6-44 4,1 0 1,0 0-1,0-1 0,0 1 1,0 0-1,1 0 0,0-1 0,1 1 1,-1 0-1,1-1 0,0 1 1,0-1-1,1 0 0,4 8 1,-6-12-3,1 1 1,-1 0 0,1-1 0,-1 0 0,1 1 0,-1-1 0,1 0 0,0 0 0,0 0 0,0 0 0,0 0 0,0-1-1,0 1 1,0 0 0,0-1 0,0 0 0,4 1 0,-2-1 0,0 0-1,0-1 1,0 1 0,1-1-1,-1 0 1,0 0-1,0 0 1,5-3 0,5-3 1,0-1 1,-1 0 0,22-18-1,-12 7 48,-1-1-1,0-1 0,-2-1 1,0 0-1,-2-2 1,18-29-1,-28 39 17,0 0 0,-2-1 0,0 1-1,0-1 1,5-27 0,-9 32-28,-1 0 0,0-1 0,0 1 0,-1 0 0,-1-1 0,0 1 0,0 0 0,-1 0 0,-4-17 0,4 23-32,0-1 0,0 1 0,0 0 1,0 0-1,-1 0 0,1 0 0,-1 0 0,0 1 0,0-1 0,0 1 0,-1 0 0,1 0 0,-1 0 1,0 0-1,0 0 0,0 1 0,0 0 0,0 0 0,-1 0 0,1 0 0,0 1 0,-7-2 1,2 2-123,-1-1 0,1 1 0,-1 1 0,1-1 0,-1 2 0,1-1 0,-1 1 0,1 1 0,0 0 0,-10 3 0,1 4-1504,4 4-939</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37.682"/>
    </inkml:context>
    <inkml:brush xml:id="br0">
      <inkml:brushProperty name="width" value="0.05" units="cm"/>
      <inkml:brushProperty name="height" value="0.05" units="cm"/>
    </inkml:brush>
  </inkml:definitions>
  <inkml:trace contextRef="#ctx0" brushRef="#br0">16 323 21181,'-15'46'3883,"15"-45"-3045,1-1-754,0 0 1,0-1 0,0 1-1,0 0 1,0-1 0,0 1-1,0-1 1,0 1 0,0-1-1,0 0 1,0 1 0,-1-1-1,1 0 1,0 0 0,0 0 0,0 1-1,-1-1 1,2-2 0,11-21 252,-11 19-152,26-56 496,24-78 0,-5 12-359,-46 127-226,-1 4-43,0 13-32,-4 25-48,4-42 31,-2 26 14,1 0 0,0 0 0,2-1 0,9 51 0,-9-68-38,1 1 0,1 0 0,0-1 0,0 1 0,1-1 0,0 0 0,0 0 0,1 0 0,0 0 0,0-1 0,0 0 0,1 0 0,1-1 0,-1 1 0,1-1 0,0-1 0,12 9 0,-1-6-1208</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57.611"/>
    </inkml:context>
    <inkml:brush xml:id="br0">
      <inkml:brushProperty name="width" value="0.05" units="cm"/>
      <inkml:brushProperty name="height" value="0.05" units="cm"/>
    </inkml:brush>
  </inkml:definitions>
  <inkml:trace contextRef="#ctx0" brushRef="#br0">1197 0 11250,'-16'21'14425,"6"-19"-10423,-7-4-4042,-25-5 53,31 6 68,3-1-44,0 0 0,-1 1 1,1 0-1,-9 1 1,-4 0 116,-5 1-49,0 0 0,-35 6 1,-11 8 23,41-8-103,-1-1 0,0-1 0,0-1 0,0-2 0,-42-3 0,-143-19 238,197 18-263,3 0-1,-1 0 1,0 1-1,1 2 1,-1-1-1,1 2 1,-1 0-1,1 1 1,-19 6 0,23-5 26,-1 0 1,1-1-1,0-1 1,-1 0-1,0-1 0,1 0 1,-1-1-1,0-1 1,-26-4-1,38 5-5,-29 7-2193,27-7 525</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0.918"/>
    </inkml:context>
    <inkml:brush xml:id="br0">
      <inkml:brushProperty name="width" value="0.05" units="cm"/>
      <inkml:brushProperty name="height" value="0.05" units="cm"/>
    </inkml:brush>
  </inkml:definitions>
  <inkml:trace contextRef="#ctx0" brushRef="#br0">216 7 20972,'0'0'71,"0"0"0,0-1-1,0 1 1,0 0-1,0 0 1,0 0 0,0-1-1,0 1 1,0 0-1,0 0 1,0-1 0,0 1-1,1 0 1,-1 0-1,0 0 1,0 0 0,0-1-1,0 1 1,0 0-1,0 0 1,0 0 0,0-1-1,1 1 1,-1 0-1,0 0 1,0 0 0,0 0-1,0 0 1,1 0-1,-1-1 1,0 1 0,0 0-1,0 0 1,1 0-1,-1 0 1,0 0 0,0 0-1,0 0 1,1 0-1,-1 0 1,10 6 2036,-9-5-1968,0 0 0,-1 0 0,1 0 0,0 1 0,0-1 1,-1 0-1,1 1 0,-1-1 0,1 1 0,-1-1 0,1 0 0,-1 1 0,0-1 0,0 1 0,0-1 0,0 1 0,0-1 1,0 1-1,0-1 0,0 1 0,-1-1 0,0 3 0,-10 25-100,-1-1-1,-1 0 1,-2-1 0,0-1-1,-2 0 1,-1-1 0,-1-1-1,-1-1 1,-24 22 0,39-40-39,0 0 1,0 0 0,1 0 0,0 1 0,0 0 0,0 0-1,1 0 1,0 0 0,0 1 0,0-1 0,1 1-1,0-1 1,1 1 0,-1 0 0,1 0 0,0 0 0,1 0-1,0 0 1,0 0 0,0 0 0,1 0 0,0 0 0,1 0-1,-1-1 1,4 8 0,-4-11-7,0 0 0,1 0 0,0 0 1,0-1-1,0 1 0,0-1 0,0 1 0,0-1 0,1 0 1,-1 0-1,1 0 0,-1 0 0,1 0 0,0 0 0,0-1 1,0 1-1,0-1 0,0 0 0,0 0 0,0 0 0,0 0 1,0-1-1,1 1 0,-1-1 0,0 0 0,0 0 0,1 0 0,-1 0 1,5-2-1,10 0-17,-1-2 0,0 0 0,0-1 0,18-8 0,-28 10 20,16-5-12,11-6 5,44-9 1,-68 20 12,0 1-1,1 1 0,-1-1 1,0 2-1,1 0 1,-1 0-1,0 1 0,1 0 1,11 3-1,-18-3-40,0 0-1,1 1 0,-1 0 1,0 0-1,0 0 1,0 0-1,0 1 0,0 0 1,0 0-1,-1 0 0,1 0 1,-1 0-1,0 0 0,0 1 1,0 0-1,-1 0 1,1 0-1,-1 0 0,0 0 1,0 0-1,0 0 0,-1 1 1,1-1-1,-1 1 1,0-1-1,0 1 0,0 7 1,-2 25-1761</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375"/>
    </inkml:context>
    <inkml:brush xml:id="br0">
      <inkml:brushProperty name="width" value="0.05" units="cm"/>
      <inkml:brushProperty name="height" value="0.05" units="cm"/>
    </inkml:brush>
  </inkml:definitions>
  <inkml:trace contextRef="#ctx0" brushRef="#br0">99 249 12131,'-24'-2'7139,"6"8"-3523,15-3-3440,1-1 0,0 1 0,-1 0 0,1-1-1,0 1 1,1 0 0,-1 0 0,0 1 0,1-1 0,-2 6 0,-5 15-25,1 0-1,1 1 0,1-1 1,2 1-1,-1 41 1,3-32-147,3 1 1,1-1-1,11 52 0,-14-85-2,2 11 11,1 0 1,1-1 0,7 18 0,-10-27-7,0 0 1,0 0 0,0 0 0,0 0 0,0-1-1,0 1 1,0 0 0,1-1 0,-1 1 0,1 0-1,-1-1 1,1 0 0,-1 1 0,1-1 0,0 0 0,0 0-1,0 0 1,0 0 0,0 0 0,0 0 0,0-1-1,0 1 1,0-1 0,0 1 0,0-1 0,0 0-1,4 0 1,-2-1 25,0 0 0,0 0 0,0 0 0,0-1 0,0 0 0,-1 0 0,1 0 0,-1 0 0,1 0 0,-1-1-1,0 0 1,0 1 0,0-1 0,4-6 0,4-5 101,-1 0 0,9-18 0,-17 30-118,17-34 126,-2-1 0,-1 0 0,14-47 0,18-117 59,-47 197-195,7-32 61,-2 28-31,-5 8-35,-1 0 0,1 0 1,-1 0-1,0 1 0,1-1 0,-1 0 1,1 0-1,-1 1 0,0-1 0,0 0 1,1 1-1,-1-1 0,0 0 0,1 1 0,-1-1 1,0 1-1,0-1 0,0 0 0,1 1 1,-1-1-1,0 1 0,0-1 0,0 1 1,0-1-1,0 1 0,12 43 5,-2 1 0,4 52 0,-1-9 9,-10-70-10,2 12 7,10 33-1,-13-56-9,1 0 0,0 1 0,0-1-1,0 0 1,1 0 0,0-1-1,0 1 1,1-1 0,8 9 0,-11-13 2,0 0 0,0 0 0,0-1 0,0 1 1,0-1-1,1 0 0,-1 0 0,0 0 0,1 0 0,-1 0 1,1 0-1,-1-1 0,1 1 0,-1-1 0,1 1 1,-1-1-1,1 0 0,-1 0 0,1 0 0,-1 0 1,1-1-1,0 1 0,-1-1 0,0 0 0,1 1 0,-1-1 1,1 0-1,-1 0 0,0-1 0,0 1 0,1 0 1,2-4-1,3-1 50,-1-1-1,1 0 1,-2 0 0,1 0 0,-1-1-1,0 0 1,7-13 0,1-5 115,-2-1 1,0 0-1,-2-1 0,-1 0 1,-2-1-1,0 1 1,3-42-1,-6 31-63,-3-1-1,-1 1 1,-2-1-1,-1 1 1,-9-40-1,10 68-95,-1 0 0,0 0 0,0 0 0,-1 0 0,-8-16 0,11 27-10,1-1 0,0 1 0,0-1 0,0 1 0,-1 0 0,1-1 0,0 1 0,-1-1 0,1 1 0,0 0 0,-1-1 0,1 1-1,-1 0 1,1 0 0,-1-1 0,1 1 0,0 0 0,-1 0 0,1 0 0,-1-1 0,1 1 0,-1 0 0,1 0 0,-1 0 0,1 0 0,-1 0 0,1 0 0,-1 0 0,1 0-1,-1 0 1,1 0 0,-1 0 0,1 1 0,-1-1 0,1 0 0,-1 0 0,1 0 0,-1 1 0,1-1 0,0 0 0,-1 0 0,1 1 0,-1-1 0,1 0 0,0 1 0,-1-1 0,1 0-1,0 1 1,0-1 0,-1 1 0,1-1 0,0 1 0,-1 0 0,-11 23-17,-35 103-1567,38-112-531,9-15 2001,0 0 1,0 0-1,-1 0 1,1 0-1,0 0 1,0 0-1,0 1 1,-1-1-1,1 0 0,0 0 1,0 0-1,-1 0 1,1 0-1,0 0 1,0 0-1,-1 0 1,1-1-1,0 1 1,0 0-1,-1 0 1,1 0-1,0 0 1,0 0-1,0 0 1,-1 0-1,1 0 1,0-1-1,0 1 1,0 0-1,-1 0 0,1-1 1</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3:57.904"/>
    </inkml:context>
    <inkml:brush xml:id="br0">
      <inkml:brushProperty name="width" value="0.05" units="cm"/>
      <inkml:brushProperty name="height" value="0.05" units="cm"/>
    </inkml:brush>
  </inkml:definitions>
  <inkml:trace contextRef="#ctx0" brushRef="#br0">1 602 24341,'0'1'87,"0"1"-1,0-1 1,0 1 0,1-1-1,-1 1 1,0-1 0,1 1-1,-1-1 1,1 1 0,-1-1-1,1 1 1,1 1 0,-2-3-66,1 0 1,-1 0 0,0 0 0,0 0 0,1 0 0,-1 0 0,0 0 0,1 0 0,-1 0 0,0 0 0,0 0 0,1 0 0,-1 0 0,0 0 0,1 0 0,-1-1 0,0 1 0,0 0 0,1 0 0,-1 0 0,0 0 0,0 0 0,1-1 0,-1 1 0,0 0 0,0 0 0,0-1 0,1 1 0,-1 0 0,0 0 0,0-1 0,0 1 0,0 0 0,0 0 0,1-1 0,-1 1 0,4-8 144,-1 0 0,0-1 0,4-12-1,38-162 1042,21-201 0,-65 380-1141,1 8-8,9 21-33,-2 1 0,-1-1 0,-1 1-1,8 53 1,0-1-11,34 89-268,-39-138-858</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4.828"/>
    </inkml:context>
    <inkml:brush xml:id="br0">
      <inkml:brushProperty name="width" value="0.05" units="cm"/>
      <inkml:brushProperty name="height" value="0.05" units="cm"/>
    </inkml:brush>
  </inkml:definitions>
  <inkml:trace contextRef="#ctx0" brushRef="#br0">0 314 25557,'0'0'2833,"21"-25"-2385,-5 1-200,17-11-160,6-6-24,5-1-16,1 2-32,-1 5-8,-2 4 0,-7 10-208,-3 7-320,-15 8-1360</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5.016"/>
    </inkml:context>
    <inkml:brush xml:id="br0">
      <inkml:brushProperty name="width" value="0.05" units="cm"/>
      <inkml:brushProperty name="height" value="0.05" units="cm"/>
    </inkml:brush>
  </inkml:definitions>
  <inkml:trace contextRef="#ctx0" brushRef="#br0">0 130 25453,'5'13'673,"9"-5"143,2-2-336,14-8-296,-2-9-40,9-4-48,1-8-24,3-7 56,2-3-392,-4-9-888</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247"/>
    </inkml:context>
    <inkml:brush xml:id="br0">
      <inkml:brushProperty name="width" value="0.05" units="cm"/>
      <inkml:brushProperty name="height" value="0.05" units="cm"/>
    </inkml:brush>
  </inkml:definitions>
  <inkml:trace contextRef="#ctx0" brushRef="#br0">596 545 6729,'4'-11'1482,"0"1"-1,0-2 1,-1 1-1,-1 0 0,0 0 1,-1-1-1,0 1 1,0-1-1,-3-19 0,2 29-1303,0 1 1,0-1-1,-1 1 0,1-1 0,0 1 0,-1-1 0,0 1 1,1-1-1,-1 1 0,0 0 0,0-1 0,1 1 0,-1 0 0,0 0 1,0-1-1,-1 1 0,1 0 0,0 0 0,0 0 0,0 0 1,-2 0-1,0-1 9,-1 1 0,1 0-1,0 0 1,-1 0 0,1 0 0,0 0 0,-1 1 0,1 0 0,-5 0 0,-7 0 73,1 2 0,-1 0 1,-20 5-1,22-3-223,0 1 0,1 0 0,0 0 0,0 1 0,0 1 0,0 0 0,1 0 0,0 2 0,1-1 0,0 1 0,-12 14 0,14-16-37,2 2 0,-1-1 0,1 1-1,0-1 1,1 2 0,0-1 0,1 1 0,-1-1-1,2 1 1,0 0 0,0 0 0,1 1 0,0-1 0,0 1-1,1 10 1,1-17-1,0 0 0,0-1 0,0 1 0,1 0 0,0-1 0,0 1 0,0 0-1,0-1 1,0 1 0,1-1 0,-1 0 0,1 0 0,0 1 0,0-1 0,0 0 0,1 0 0,-1-1 0,1 1-1,0 0 1,3 2 0,-4-4 0,1 0-1,-1 0 0,1 0 0,0 0 1,-1 0-1,1-1 0,0 1 1,0-1-1,-1 0 0,1 0 1,0 0-1,0 0 0,0 0 1,-1 0-1,1-1 0,0 1 0,0-1 1,-1 0-1,1 0 0,-1 0 1,1 0-1,-1-1 0,1 1 1,-1-1-1,1 1 0,-1-1 1,0 0-1,2-2 0,6-5 15,0-1-1,0-1 1,-2 0-1,1 0 1,-1-1-1,-1 0 1,0 0-1,0-1 1,4-14-1,5-16 177,16-67 0,-22 69 17,-2-1-1,5-62 1,-12 92-149,0-1-1,-2 1 1,1 0 0,-2 0 0,1 0 0,-2 0-1,1 0 1,-2 0 0,1 0 0,-2 1 0,0-1 0,0 1-1,-10-15 1,11 22-43,0-1-1,0 1 1,-1 0-1,1 0 1,-1 0-1,0 0 1,0 1-1,0 0 1,-1 0-1,1 0 1,-1 1-1,0 0 1,1 0-1,-1 0 1,0 1 0,0 0-1,0 0 1,0 0-1,0 1 1,0 0-1,-1 0 1,1 1-1,-8 1 1,-8 2-14,0 1 0,0 1-1,1 1 1,0 0 0,-22 12 0,4 1-3,0 1 0,2 2 0,-40 33 0,76-55-30,-1 0 1,1 0-1,-1 1 0,1-1 0,0 1 0,-1-1 0,1 1 0,0-1 1,-1 4-1,2-5-10,-1 1-1,1-1 1,0 1 0,0-1 0,0 1-1,0-1 1,0 1 0,0-1 0,1 0-1,-1 1 1,0-1 0,0 1 0,0-1 0,0 1-1,0-1 1,1 0 0,-1 1 0,0-1-1,0 1 1,1-1 0,-1 0 0,0 1-1,1-1 1,-1 0 0,0 0 0,1 1-1,-1-1 1,0 0 0,1 0 0,-1 1 0,1-1-1,-1 0 1,0 0 0,1 0 0,-1 0-1,1 0 1,-1 1 0,1-1 0,-1 0-1,0 0 1,1 0 0,-1 0 0,1 0 0,-1 0-1,1-1 1,0 1 0,17 1-2268,1-1-1094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721"/>
    </inkml:context>
    <inkml:brush xml:id="br0">
      <inkml:brushProperty name="width" value="0.025" units="cm"/>
      <inkml:brushProperty name="height" value="0.025" units="cm"/>
    </inkml:brush>
  </inkml:definitions>
  <inkml:trace contextRef="#ctx0" brushRef="#br0">0 168 8968,'0'0'20804,"12"-10"-20526,6-7-241,0 0 1,-2-1-1,0-1 0,-1-1 1,-1 0-1,14-27 0,-37 91-68,4-14 89,-5 9 16,2 1 0,-4 49 0,9-16-6136,3-69-467</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683"/>
    </inkml:context>
    <inkml:brush xml:id="br0">
      <inkml:brushProperty name="width" value="0.05" units="cm"/>
      <inkml:brushProperty name="height" value="0.05" units="cm"/>
    </inkml:brush>
  </inkml:definitions>
  <inkml:trace contextRef="#ctx0" brushRef="#br0">0 1 21925,'0'0'1352,"2"9"2555,3 1-3785,0 0 0,0-1 0,0 0-1,1 0 1,1 0 0,0-1 0,0 1-1,0-2 1,1 1 0,14 10-1,-17-14-117,0-1 0,0 1 0,1-1 0,0 0 0,-1 0 0,1 0 0,0-1-1,0 0 1,0 0 0,1 0 0,-1-1 0,0 0 0,1 0 0,-1-1 0,1 0-1,-1 0 1,0 0 0,1-1 0,-1 0 0,9-2 0,-11 1-78,0 0 0,-1 0-1,1-1 1,-1 1 0,1-1 0,-1 0 0,0 0 0,0 0 0,0 0 0,0 0 0,0-1 0,-1 1 0,0-1-1,1 0 1,-1 0 0,-1 1 0,1-2 0,-1 1 0,1 0 0,-1 0 0,0 0 0,-1 0 0,1-1-1,-1-6 1,1-24-1529</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6.867"/>
    </inkml:context>
    <inkml:brush xml:id="br0">
      <inkml:brushProperty name="width" value="0.05" units="cm"/>
      <inkml:brushProperty name="height" value="0.05" units="cm"/>
    </inkml:brush>
  </inkml:definitions>
  <inkml:trace contextRef="#ctx0" brushRef="#br0">25 2 21389,'-7'-1'5225,"-7"30"-4297,12 6-640,0 11-144,2 12-32,0 3-24,4 9-48,1 4-8,4 6-16,1 3-8,2-10 8,1-6 0,-1-25-280,-2-12-424,-3-25-1161</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7.442"/>
    </inkml:context>
    <inkml:brush xml:id="br0">
      <inkml:brushProperty name="width" value="0.05" units="cm"/>
      <inkml:brushProperty name="height" value="0.05" units="cm"/>
    </inkml:brush>
  </inkml:definitions>
  <inkml:trace contextRef="#ctx0" brushRef="#br0">8 869 19780,'-5'6'1829,"3"2"2870,2-8-4643,14-6-25,0-1 0,0 0 0,-1-1 0,0-1 0,0 0 0,-1 0 0,12-12-1,11-8 10,303-202 77,-83 63-87,-193 122-2,110-104 0,-159 136-60,20-18-366,-1-3-1,32-45 1,-54 64-22,-11 10 2267</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083"/>
    </inkml:context>
    <inkml:brush xml:id="br0">
      <inkml:brushProperty name="width" value="0.05" units="cm"/>
      <inkml:brushProperty name="height" value="0.05" units="cm"/>
    </inkml:brush>
  </inkml:definitions>
  <inkml:trace contextRef="#ctx0" brushRef="#br0">392 566 13811,'41'-56'6706,"-6"-4"-3715,-27 45-2470,-1-2 0,0 1 1,-1-1-1,-1 0 0,5-28 0,-10 41-412,1 1 0,-1 0 0,0-1 0,0 1 0,0-1-1,0 1 1,0 0 0,-1-1 0,0 1 0,0-1 0,0 1 0,0 0 0,0 0 0,0 0-1,-4-5 1,4 6-57,-1 0 0,0 0-1,0 1 1,1-1 0,-1 1-1,0 0 1,0-1 0,0 1-1,0 0 1,-1 0 0,1 0-1,0 0 1,0 1-1,-1-1 1,1 1 0,0-1-1,-1 1 1,1 0 0,0 0-1,-1 0 1,1 0 0,0 0-1,-5 1 1,-5 2-20,0 0-1,0 1 1,1 0 0,-1 0-1,1 1 1,0 1 0,0 0-1,0 1 1,1 0 0,0 0-1,-15 16 1,11-10-33,1 1 0,0 0 0,1 2 0,1-1 0,1 1 0,0 1 0,-8 18 0,11-19 1,0 1 0,2 0 0,0 0 0,0 0-1,2 0 1,0 1 0,1-1 0,1 1 0,1 0 0,3 27 0,-3-42-2,0-1 0,1 1 0,-1-1 0,1 1 1,-1-1-1,1 0 0,0 0 0,0 1 0,0-1 1,0 0-1,1 0 0,-1 0 0,1 0 0,-1 0 1,1 0-1,0-1 0,-1 1 0,1 0 0,0-1 0,0 1 1,0-1-1,4 2 0,-4-2-1,1-1 0,0 0 0,-1 1 0,1-1 1,0 0-1,-1-1 0,1 1 0,-1 0 0,1-1 0,0 1 0,-1-1 0,1 0 0,-1 0 1,1 0-1,-1 0 0,1 0 0,-1 0 0,0-1 0,0 1 0,0-1 0,3-2 0,14-13 2,0 0 0,-2-2-1,0 1 1,-1-2-1,-1-1 1,17-28-1,-15 18 23,-1 0 0,-2-1-1,-1 0 1,9-40 0,-16 52 9,-1-1 1,-2 1-1,0-1 0,-1 0 1,-1-24-1,-1 38-14,-1-1 0,0 1-1,0 0 1,0-1 0,-1 1 0,0 0-1,-1 0 1,0 0 0,0 0-1,0 1 1,-1-1 0,0 1 0,0 0-1,0 0 1,-1 0 0,0 1 0,0-1-1,-7-4 1,-2 0-2,0 1-1,0 1 0,-1 0 1,0 1-1,0 0 0,-1 1 1,-27-6-1,31 9-17,-1 1 0,1 0-1,0 0 1,-1 2 0,0 0 0,1 0 0,-1 1 0,1 0 0,0 1 0,-23 7 0,27-6-14,2 0 0,-1 0 1,0 1-1,1 0 1,-1 0-1,1 1 1,0 0-1,0 0 1,1 0-1,0 1 1,0-1-1,0 1 1,0 1-1,1-1 1,0 0-1,1 1 1,-1 0-1,1 0 0,1 0 1,-1 0-1,1 1 1,-1 7-1,0 1-283,1 0 0,1-1 0,0 1 0,1 0 0,1 0 0,1 0 0,0 0 0,1 0 0,8 24-1,13 24-1829</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4:08.443"/>
    </inkml:context>
    <inkml:brush xml:id="br0">
      <inkml:brushProperty name="width" value="0.05" units="cm"/>
      <inkml:brushProperty name="height" value="0.05" units="cm"/>
    </inkml:brush>
  </inkml:definitions>
  <inkml:trace contextRef="#ctx0" brushRef="#br0">28 1 15627,'0'24'8775,"1"5"-4212,-3 139-3936,-8-48-585,-6 110 29,16-229-68,0 0 0,0 0-1,0 1 1,0-1 0,0 0 0,0 1 0,0-1 0,0 0-1,0 1 1,0-1 0,1 0 0,-1 0 0,1 1 0,-1-1-1,1 0 1,-1 0 0,1 0 0,-1 0 0,1 0-1,0 1 1,0-1 0,0-1 0,1 3 0,0-3 1,-1 0 1,1-1-1,-1 1 1,1 0 0,-1-1-1,1 1 1,-1-1-1,1 1 1,-1-1-1,0 0 1,1 1-1,-1-1 1,0 0-1,1 0 1,-1 0 0,0 0-1,0 0 1,0 0-1,2-3 1,74-81 63,1-2-26,-51 63-64,1 0 1,1 2-1,2 1 0,-1 1 0,2 2 0,44-19 0,-16 12-497</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4.962"/>
    </inkml:context>
    <inkml:brush xml:id="br0">
      <inkml:brushProperty name="width" value="0.05" units="cm"/>
      <inkml:brushProperty name="height" value="0.05" units="cm"/>
    </inkml:brush>
  </inkml:definitions>
  <inkml:trace contextRef="#ctx0" brushRef="#br0">46 2601 12331,'-6'15'2032,"-1"-1"0,0-1 1,-14 19-1,17-25 590,5-6-2438,10-7-90,0-2-28,0-1 0,-1 0 1,0-1-1,0 0 0,-1 0 1,0-1-1,11-20 0,-6 6 20,0 0 0,2 1 0,1 1 0,1 0-1,27-27 1,-25 31-82,71-66 6,127-93 0,-85 70 2,-100 78-9,2 1-1,1 2 1,2 1 0,49-26 0,-72 45-4,-2-1 1,1 0 0,-1-1-1,0-1 1,17-17 0,49-63 15,-60 69-16,0 0 1,1 0-1,1 2 1,1 1-1,0 1 1,1 0-1,29-14 1,-38 23 2,0-1 0,-1-1 0,0 0 0,19-19-1,38-52 12,-63 72-12,2 0 0,1 0 1,-1 1-1,1 0 1,1 0-1,21-11 1,-22 13-1,0 0 0,0 0 0,0-1 0,0-1 0,-1 0 0,-1 0 0,12-14 0,71-103-2,113-121-1,-86 107 5,5-7 5,-15 44-6,-3 3-4,-68 59 9,80-63 1,-85 76-9,-2 0 0,29-35 1,-27 28 0,42-35 0,-69 65-5,1 0-1,-1 0 0,1 1 1,9-5-1,-13 7-24,-2 6-87,0 0 0,0 0 0,-1 0 1,0 0-1,-1 6 0,1-8 56,-8 18-823</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5.910"/>
    </inkml:context>
    <inkml:brush xml:id="br0">
      <inkml:brushProperty name="width" value="0.05" units="cm"/>
      <inkml:brushProperty name="height" value="0.05" units="cm"/>
    </inkml:brush>
  </inkml:definitions>
  <inkml:trace contextRef="#ctx0" brushRef="#br0">69 67 12131,'-20'-15'3256,"-25"-26"0,42 39-1383,31-7-1252,-21 10-603,1 0 0,-1 0 0,1 1 0,-1 0 0,0 1 0,0-1 0,0 1 0,-1 0 1,1 1-1,9 6 0,2 1 12,45 27 32,-2 4 0,-2 2 0,-1 2 0,78 84 1,-113-107-33,-1 2 0,-1 0 0,30 47 0,-44-60-22,-1 0 1,0 0-1,-1 1 0,0-1 0,-1 1 0,0 0 0,-1 0 1,0 1-1,-1-1 0,-1 1 0,0 22 0,-4-9-308,-1-3-186</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6.270"/>
    </inkml:context>
    <inkml:brush xml:id="br0">
      <inkml:brushProperty name="width" value="0.05" units="cm"/>
      <inkml:brushProperty name="height" value="0.05" units="cm"/>
    </inkml:brush>
  </inkml:definitions>
  <inkml:trace contextRef="#ctx0" brushRef="#br0">1 281 13979,'11'1'985,"-1"1"-1,1 0 1,0 1 0,13 5-1,-15-4-753,0 0 1,0 1-1,0 0 0,0 1 0,-1-1 1,0 2-1,0-1 0,0 1 0,-1 0 0,0 1 1,-1 0-1,0 0 0,7 10 0,-12-16 303,1-6 111,3-9-365,0 1 1,-1-1-1,-1-1 0,0 1 0,0 0 0,0-18 0,2-3-60,1-8-40,9-51 9,-12 81-181,0 0 0,1 0 1,1 1-1,0-1 0,8-14 1,-11 23-37,-1 1 1,1 0 0,-1 0 0,1 0 0,-1 1 0,1-1 0,0 0 0,0 0-1,0 1 1,0-1 0,4-1 0,6-2-672</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342"/>
    </inkml:context>
    <inkml:brush xml:id="br0">
      <inkml:brushProperty name="width" value="0.05" units="cm"/>
      <inkml:brushProperty name="height" value="0.05" units="cm"/>
    </inkml:brush>
  </inkml:definitions>
  <inkml:trace contextRef="#ctx0" brushRef="#br0">135 371 11899,'-20'4'567,"11"-1"-70,0-1 0,0 0-1,0-1 1,0 0 0,0 0-1,0-1 1,-14-1 0,21 0-392,0 0 1,1 1 0,0-1 0,-1 0-1,1 0 1,-1 0 0,1 0 0,0 0 0,0-1-1,-1 1 1,1 0 0,0 0 0,0-1 0,0 1-1,1-1 1,-1 1 0,0-1 0,0 1 0,1-1-1,-1-2 1,-3-6 2804,4 11-2839,1-1-1,0 0 0,0 1 1,0-1-1,0 1 0,0 0 1,-1-1-1,1 1 0,0-1 1,0 1-1,-1 0 0,1 0 1,0-1-1,0 3 0,18 24 47,-1 1 1,26 55-1,-11-19-73,-24-48-27,1 1-1,1-1 1,15 17-1,-23-29 7,0-1 0,0 1 0,0-1 0,0 0 0,1 0 0,-1-1 0,1 1 0,0-1 1,0 0-1,0 0 0,0 0 0,0 0 0,0-1 0,0 1 0,1-1 0,-1 0 0,0 0 0,1-1 0,6 1 0,-8-2 24,0 1-1,-1-1 1,1 0 0,0 0-1,-1 0 1,1 0-1,-1-1 1,1 1 0,-1-1-1,1 1 1,-1-1 0,0 0-1,0 0 1,0 0-1,0 0 1,0 0 0,0-1-1,-1 1 1,3-4 0,2-4 140,-1-1-1,0 0 1,3-14 0,-6 21-147,4-16 114,-1 0-1,0 0 1,-2 0-1,0 0 0,0-25 1,-3 33-118,0-1 1,-1 1 0,0-1 0,-1 1 0,-1 0-1,0 0 1,0 0 0,-1 0 0,-10-19 0,29 97-101,26 44 58,-34-95 13,0-1-1,0 0 1,1-1 0,1 1 0,15 16-1,-23-28-6,1 0 0,0 0 0,0-1 0,-1 1 0,1 0 0,0-1-1,1 1 1,-1-1 0,0 0 0,0 0 0,1 1 0,-1-2 0,0 1-1,1 0 1,-1 0 0,1-1 0,4 1 0,-5-1 2,0-1 1,0 1-1,0-1 1,0 1-1,0-1 1,0 0 0,-1 1-1,1-1 1,0 0-1,0-1 1,-1 1-1,1 0 1,0 0-1,-1-1 1,1 1-1,-1-1 1,2-1-1,4-7 44,-1 0 1,-1-1-1,1 0 0,-2 1 1,1-1-1,2-13 0,1-3 115,-1 0-1,-2 0 0,-1-1 1,0 0-1,-2 0 1,-2 0-1,-3-42 1,1 55-74,-1 1 0,0 0 0,-1-1 0,-1 2 1,0-1-1,0 0 0,-9-12 0,9 17-34,0 1 0,-2-1 1,1 1-1,-1 1 0,0-1 0,0 1 0,-1 0 0,0 1 1,0 0-1,-17-10 0,20 14-50,1 0 1,-1 0-1,0 0 1,0 1-1,1-1 1,-1 1 0,-9-1-1,13 2-9,-1 0-1,1 0 1,0 0 0,-1 0 0,1 0-1,-1 0 1,1 1 0,-1-1-1,1 0 1,-1 1 0,1-1-1,0 1 1,-1-1 0,1 1 0,0 0-1,-1-1 1,1 1 0,0 0-1,0 0 1,0 0 0,0 0-1,-1 0 1,2 0 0,-1 0-1,0 1 1,0-1 0,0 0 0,0 2-1,0-2-427,3-1-424</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671"/>
    </inkml:context>
    <inkml:brush xml:id="br0">
      <inkml:brushProperty name="width" value="0.05" units="cm"/>
      <inkml:brushProperty name="height" value="0.05" units="cm"/>
    </inkml:brush>
  </inkml:definitions>
  <inkml:trace contextRef="#ctx0" brushRef="#br0">1 159 20748,'0'0'1147,"3"-5"144,20-22-158,32-32 0,-46 51-1076,0 0 1,0 0 0,1 1 0,0 0-1,0 1 1,1 0 0,20-8 0,-29 14-57,-1-1 0,0 1 1,1-1-1,-1 1 0,1-1 1,-1 1-1,1 0 0,-1 0 1,1 0-1,-1 0 0,0 0 1,1 0-1,-1 1 0,1-1 1,-1 0-1,1 1 0,-1-1 1,0 1-1,1-1 0,-1 1 1,0 0-1,1-1 1,-1 1-1,0 0 0,0 0 1,0 0-1,0 0 0,0 0 1,0 0-1,0 0 0,0 0 1,0 1-1,0-1 0,-1 0 1,1 0-1,0 1 0,0 1 1,0 2 7,1 0 1,-1 0-1,0 1 1,-1-1-1,1 0 1,-1 0 0,0 1-1,-1-1 1,0 7-1,-11 40 515,-2 0 0,-36 88 1,49-138-317,1-2-207,0 0 0,0 0 0,0 0 0,0 1 0,0-1 0,0 0 0,0 0 0,0 0 1,0 0-1,0 0 0,-1 0 0,1 0 0,0 0 0,0 0 0,0 0 0,0 0 0,0 1 0,0-1 0,0 0 0,0 0 0,0 0 1,0 0-1,1 0 0,-1 0 0,0 0 0,0 0 0,0 0 0,0 0 0,0 0 0,0 0 0,0 1 0,0-1 0,0 0 1,0 0-1,0 0 0,0 0 0,0 0 0,0 0 0,0 0 0,0 0 0,0 0 0,0 0 0,1 0 0,-1 0 0,0 0 1,0 0-1,0 0 0,0 0 0,0 0 0,0 0 0,0 0 0,0 0 0,0 0 0,0 0 0,0 0 0,0 0 0,1 0 1,-1 0-1,0 0 0,0 0 0,0 0 0,0 0 0,0 0 0,0 0 0,0 0 0,0 0 0,0 0 0,2 0 39,2 1-32,1-1 0,-1 0 0,0 0 1,1 0-1,-1-1 0,1 1 0,-1-1 0,0 0 0,6-2 0,45-18-101,-40 15-60,37-18-1030,4-3-170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46.692"/>
    </inkml:context>
    <inkml:brush xml:id="br0">
      <inkml:brushProperty name="width" value="0.025" units="cm"/>
      <inkml:brushProperty name="height" value="0.025" units="cm"/>
    </inkml:brush>
  </inkml:definitions>
  <inkml:trace contextRef="#ctx0" brushRef="#br0">1 0 7495,'0'0'12609,"11"7"-11525,-4-3-937,-1 0-72,1 0 0,-1-1 0,0 0 0,1 0 0,0 0 0,0-1 0,0 0 0,0 0 0,0-1 0,0 0-1,10 1 1,232-3 497,-245 1-569,1 1 0,-1-1 0,0 1 0,0 0 0,-1 0 0,1 1 0,0-1 0,0 1 0,0 0 0,-1 0 0,1 0 1,3 3-1,-7-5 1,1 1 0,0-1 0,-1 1 0,1 0 0,0-1-1,-1 1 1,1 0 0,-1-1 0,1 1 0,-1 0 0,0 0 0,1-1 0,-1 1 0,0 0 0,1 0 0,-1 0 0,0 0 0,0-1 0,0 1 0,0 0 0,0 0 0,0 0 0,0 1 0,-1-1 10,1 1 1,-1-1-1,0 0 1,0 1-1,0-1 1,0 0-1,0 0 0,0 1 1,0-1-1,0 0 1,-1 0-1,1 0 1,0-1-1,-1 1 0,1 0 1,0 0-1,-4 0 1,-6 4 107,-1-1 0,0 0 0,0-1 1,0 0-1,0-1 0,0 0 1,-1-1-1,1-1 0,0 0 0,-1-1 1,1 0-1,-15-3 0,8 0 5,1-1 0,0 0 0,0-2 0,0 0 0,1-1 0,0 0 0,-20-14 0,37 22-127,1 0 0,-1 0 0,0 0 0,0 0 0,0-1 0,0 1 0,0 0 0,0 0 0,0 0 0,1 0 0,-1 0 0,0 0 0,0 0 0,0 0 0,0 0 0,0 0 0,0 0 0,0-1 0,0 1 0,0 0 0,0 0 0,0 0 0,0 0 0,1 0 0,-1 0 0,0 0 0,0 0 0,0-1 0,0 1 0,0 0 0,0 0 0,0 0 0,0 0 0,0 0 0,0 0 0,0-1 0,0 1 0,0 0 0,0 0 0,-1 0 0,1 0 0,0 0 0,0 0 0,0 0 0,0-1 0,0 1 0,0 0 0,0 0 0,0 0 0,0 0 0,0 0 0,0 0 0,0 0 0,-1 0 0,1 0 0,0 0 0,0 0 0,0-1 0,0 1 0,0 0 0,0 0 0,0 0 0,-1 0 0,19 0-61,27 5-59,-42-5 119,39 3-1643,1-1 0,80-9 0,-62 3 106,-53 4-99,-29 10-4862</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7.963"/>
    </inkml:context>
    <inkml:brush xml:id="br0">
      <inkml:brushProperty name="width" value="0.05" units="cm"/>
      <inkml:brushProperty name="height" value="0.05" units="cm"/>
    </inkml:brush>
  </inkml:definitions>
  <inkml:trace contextRef="#ctx0" brushRef="#br0">0 179 24829,'5'-9'728,"1"-1"369,13-3-849,5-2-184,8-1-24,6-3-16,1 1-16,-2 1 16,-6-3-224,-4-1-528,-13 0-529</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8.147"/>
    </inkml:context>
    <inkml:brush xml:id="br0">
      <inkml:brushProperty name="width" value="0.05" units="cm"/>
      <inkml:brushProperty name="height" value="0.05" units="cm"/>
    </inkml:brush>
  </inkml:definitions>
  <inkml:trace contextRef="#ctx0" brushRef="#br0">0 253 21028,'0'0'785,"23"-10"399,2-10-344,13-13-152,11-7-120,6-2-288,1 1-56,-9 6-840,-2 4 304</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439"/>
    </inkml:context>
    <inkml:brush xml:id="br0">
      <inkml:brushProperty name="width" value="0.05" units="cm"/>
      <inkml:brushProperty name="height" value="0.05" units="cm"/>
    </inkml:brush>
  </inkml:definitions>
  <inkml:trace contextRef="#ctx0" brushRef="#br0">477 562 9834,'-7'-6'453,"-1"-1"1588,0 0 0,0 0 0,-17-9 0,22 15-1784,0 0 0,1-1 0,-1 1 0,1 0 1,-1 1-1,0-1 0,0 0 0,1 1 0,-1 0 0,0-1 0,0 1 0,0 0 0,0 1 0,1-1 1,-1 0-1,0 1 0,0 0 0,1-1 0,-6 3 0,2 1-162,1-1-1,-1 1 1,1 0-1,0 1 1,-1-1 0,2 1-1,-1 0 1,1 0-1,0 1 1,0-1-1,0 1 1,1 0 0,-1 0-1,-2 10 1,-3 6-86,2 0 1,-9 45-1,13-46 1,-2 38 1,4-53-11,1 0 0,0-1-1,1 1 1,-1 0 0,1 0 0,0 0 0,1-1-1,0 1 1,-1-1 0,2 1 0,2 5 0,-4-10 0,-1 0 1,1 0 0,-1 0-1,1-1 1,0 1-1,0 0 1,-1-1 0,1 1-1,0 0 1,0-1-1,0 1 1,0-1 0,0 1-1,0-1 1,0 0-1,0 1 1,0-1 0,0 0-1,0 0 1,0 0 0,0 1-1,0-1 1,0 0-1,0 0 1,0-1 0,0 1-1,0 0 1,0 0-1,0 0 1,0-1 0,0 1-1,0 0 1,0-1-1,1 0 1,3-2 15,-1 0 1,1 0-1,-1-1 1,0 1-1,0-1 0,4-5 1,13-16 79,-2-2 0,0 0 0,-2 0 0,-1-2 0,14-35 0,-11 19 187,-3-1-1,20-91 1,-30 104-56,0-2 1,-3 1-1,0-51 0,-4 71-147,0 1-1,-1 0 1,-1 0-1,0 0 0,-5-15 1,5 21-30,0-1 0,-1 1 1,0 0-1,0 1 0,0-1 0,-1 1 1,0-1-1,0 1 0,-11-9 0,8 9-40,0-1 0,0 1-1,-1 1 1,0 0 0,0 0-1,0 0 1,-1 1 0,1 1-1,-1 0 1,0 0 0,0 1-1,0 0 1,-1 0 0,1 1-1,0 1 1,-1 0 0,1 0-1,0 1 1,0 0 0,-1 1-1,1 0 1,0 1 0,1 0-1,-1 0 1,0 1 0,1 0 0,0 1-1,0 0 1,0 1 0,1-1-1,-14 13 1,5 0-10,1 0 1,1 0 0,0 2-1,2 0 1,0 0 0,1 1-1,2 1 1,0 0 0,1 0 0,1 1-1,-8 39 1,16-59-217,3-5-368,15-8-817,1-9-514</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784"/>
    </inkml:context>
    <inkml:brush xml:id="br0">
      <inkml:brushProperty name="width" value="0.05" units="cm"/>
      <inkml:brushProperty name="height" value="0.05" units="cm"/>
    </inkml:brush>
  </inkml:definitions>
  <inkml:trace contextRef="#ctx0" brushRef="#br0">0 187 19548,'0'-17'5831,"4"18"-5158,-1 0-659,-1 0 0,1 0 0,-1 1 0,1-1-1,-1 1 1,0-1 0,0 1 0,0 0 0,0 0 0,0 0-1,0 0 1,2 4 0,22 36-2,-21-31-1,1 0 1,12 14 0,-16-22-8,0-1 0,0 1 0,0-1 0,1 0 0,-1 0 0,1 0 0,0 0 0,0 0 0,0-1 0,-1 1 1,1-1-1,1 1 0,2 0 0,-3-2 1,-1 0 1,0 0-1,0 0 1,0 0-1,0 0 1,1 0-1,-1-1 1,0 1-1,0-1 1,0 1-1,0-1 0,0 0 1,0 0-1,0 0 1,0 0-1,0 0 1,-1 0-1,1-1 1,0 1-1,-1 0 1,3-4-1,6-6 27,-1 0-1,0-1 1,0-1-1,-1 0 1,-1 0-1,-1 0 1,9-22-1,-1-7-1074,11-56 1,-17 64-544</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09.967"/>
    </inkml:context>
    <inkml:brush xml:id="br0">
      <inkml:brushProperty name="width" value="0.05" units="cm"/>
      <inkml:brushProperty name="height" value="0.05" units="cm"/>
    </inkml:brush>
  </inkml:definitions>
  <inkml:trace contextRef="#ctx0" brushRef="#br0">1 1 11666,'7'17'1361,"2"4"2224,6 11-1689,5 1-896,4 13-256,1 3-40,1 14-223,-1 3-153,-1 6-120,2 0-56,-3-11-88,-2-10-8,-10-23-8,-11-26-232</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329"/>
    </inkml:context>
    <inkml:brush xml:id="br0">
      <inkml:brushProperty name="width" value="0.05" units="cm"/>
      <inkml:brushProperty name="height" value="0.05" units="cm"/>
    </inkml:brush>
  </inkml:definitions>
  <inkml:trace contextRef="#ctx0" brushRef="#br0">6 995 17564,'-2'9'528,"0"0"0,1 0 0,1 0 0,-1 0 0,3 18 0,-2-26-493,0 1 0,1 0 0,-1 0 0,0-1 0,1 1 0,0 0-1,-1-1 1,1 1 0,0 0 0,0-1 0,0 1 0,0-1-1,0 1 1,0-1 0,0 0 0,0 1 0,1-1 0,-1 0 0,1 0-1,-1 0 1,1 0 0,-1 0 0,1 0 0,-1-1 0,1 1 0,0 0-1,-1-1 1,1 1 0,0-1 0,0 0 0,-1 1 0,1-1 0,0 0-1,0 0 1,0 0 0,3-1 0,1 0 67,-1 0 1,1 0-1,0-1 1,-1 0-1,1 0 1,-1 0-1,1-1 0,-1 0 1,0 0-1,7-6 1,7-6 264,22-24 0,-26 23-201,391-445 1215,-343 386-1291,254-322-586,-262 325-411</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0.953"/>
    </inkml:context>
    <inkml:brush xml:id="br0">
      <inkml:brushProperty name="width" value="0.05" units="cm"/>
      <inkml:brushProperty name="height" value="0.05" units="cm"/>
    </inkml:brush>
  </inkml:definitions>
  <inkml:trace contextRef="#ctx0" brushRef="#br0">368 301 22461,'-1'-1'102,"0"0"0,-1-1 0,0 1 0,1 0 0,-1 0 0,0-1 0,1 1 0,-1 1 0,0-1 0,0 0 0,0 0 0,0 1 0,0-1 0,0 1 0,0-1 0,0 1 0,0 0 0,0 0 0,0 0 0,0 0 1,0 0-1,0 1 0,0-1 0,0 0 0,0 1 0,0 0 0,1-1 0,-1 1 0,0 0 0,0 0 0,-2 2 0,-7 3-129,1 0 1,0 2-1,-17 15 1,24-21 93,-5 6-68,1 0 0,-1 1 0,2 0 1,-1 0-1,1 0 0,1 1 0,-1 0 0,2 0 0,-1 0 1,2 1-1,-1-1 0,1 1 0,1 0 0,-2 12 0,2-2-5,1 0 0,0 0 0,2 1 0,0-1 0,2 0 0,6 29 0,-8-47 6,-1 1-1,1-1 0,0 1 1,0-1-1,0 0 1,1 1-1,-1-1 0,1 0 1,0 0-1,4 5 0,-6-7 2,1-1 0,-1 0-1,1 1 1,-1-1 0,1 0-1,-1 0 1,1 1-1,-1-1 1,1 0 0,-1 0-1,1 0 1,-1 0-1,1 0 1,0 0 0,-1 0-1,1 0 1,-1 0-1,1 0 1,-1 0 0,1 0-1,-1 0 1,1 0 0,-1 0-1,1-1 1,0 1-1,1-2 6,1 1 0,-1-1 0,0 1 0,0-1-1,-1 0 1,1 0 0,0 0 0,2-3-1,12-19 72,0-1-1,-2-1 0,-1 0 0,-1-1 0,-1-1 0,-2 1 0,9-39 0,-10 25 119,-1 0-1,-3 0 1,-1 0 0,-4-70-1,0 97-110,-1-1 0,0 1 0,-1 0-1,-1-1 1,0 1 0,-10-21 0,12 30-60,0 1 0,-1 1 1,1-1-1,-1 0 0,0 0 0,0 1 1,0 0-1,-1 0 0,1 0 0,-1 0 1,-4-3-1,5 5-12,0-1 0,0 1 0,0 0 0,0 0 0,0 0 0,0 1 0,0-1 0,0 1 0,-1-1 1,1 1-1,0 0 0,0 0 0,0 1 0,-1-1 0,1 1 0,0 0 0,-5 1 0,-1 1-11,0 1 0,1 0 0,-1 0 0,1 1 0,0 0 0,0 1 0,1 0 0,-10 9 0,-4 6-8,-23 33-1,-6 6 62,36-49-66,12-9-239,-1-6-705,-8-15-646</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1.298"/>
    </inkml:context>
    <inkml:brush xml:id="br0">
      <inkml:brushProperty name="width" value="0.05" units="cm"/>
      <inkml:brushProperty name="height" value="0.05" units="cm"/>
    </inkml:brush>
  </inkml:definitions>
  <inkml:trace contextRef="#ctx0" brushRef="#br0">1 1 19780,'14'101'5406,"12"183"-5363,-21-224 148,-5-60-181,0 0-1,0 0 1,0 0-1,0 0 1,0 1-1,0-1 1,0 0-1,0 0 1,0 0-1,0 0 1,1 0-1,-1 0 1,0 1-1,0-1 1,0 0 0,0 0-1,0 0 1,0 0-1,1 0 1,-1 0-1,0 0 1,0 0-1,0 0 1,0 0-1,0 0 1,1 1-1,-1-1 1,0 0-1,0 0 1,0 0-1,0 0 1,1 0-1,-1 0 1,0 0 0,0-1-1,0 1 1,0 0-1,0 0 1,1 0-1,-1 0 1,0 0-1,0 0 1,0 0-1,0 0 1,0 0-1,1 0 1,-1 0-1,0 0 1,0-1-1,0 1 1,7-5 188,1-5 5,0 0 0,-1-1 0,7-13-1,-7 12-97,1 0 0,14-18 0,-12 21-95,-1-1 1,2 1-1,-1 1 0,1 0 1,0 0-1,16-7 1,76-29-22,-4 2-234,-34 5-436</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13.916"/>
    </inkml:context>
    <inkml:brush xml:id="br0">
      <inkml:brushProperty name="width" value="0.05" units="cm"/>
      <inkml:brushProperty name="height" value="0.05" units="cm"/>
    </inkml:brush>
  </inkml:definitions>
  <inkml:trace contextRef="#ctx0" brushRef="#br0">1368 63 14027,'-84'-1'2896,"-96"12"0,73-5-1995,-176-15 0,-27 1 456,284 9-1254,0 1 0,0 2-1,0 0 1,1 1 0,0 2-1,-43 17 1,57-19-81,0 0 1,1 1 0,0 0-1,0 1 1,0 0-1,1 1 1,0 0 0,0 0-1,1 1 1,0 0 0,0 0-1,1 1 1,1 0-1,0 0 1,0 1 0,-8 20-1,6-6-24,2 0-1,0 1 1,2 0 0,-2 50-1,10 105-20,3-100 33,4-1-1,21 85 0,61 151 34,-82-282-46,2 0 0,1-1 0,2-1 0,1 0-1,1-1 1,42 51 0,-48-68-6,0 0 0,1-2 0,1 0 0,0 0 0,0-1-1,1-1 1,1 0 0,0-1 0,0-1 0,1-1 0,0 0 0,0-1 0,0 0-1,1-2 1,23 4 0,-5-6-4,0 0-1,0-2 1,0-2-1,0-2 1,64-13-1,-21-4-9,110-44 0,-112 33 24,-1-4-1,-2-3 1,-1-3-1,105-82 0,-97 58 17,-3-3-1,-3-4 1,84-105-1,-127 138-1,-2-1 0,-1-2-1,-3 0 1,41-93 0,8-71 29,-60 157 4,-3 1-1,8-64 0,-18 105 8,-2 0 0,1 0 0,-1-1 0,0 1 0,-1 0 0,0 0 0,0 0 0,-1 0 0,0 0-1,-5-13 1,5 16 24,-1 1 0,0-1 0,-1 0-1,1 1 1,-1-1 0,1 1 0,-1 0 0,-1 0-1,1 1 1,0-1 0,-1 1 0,0 0-1,0 0 1,0 1 0,0-1 0,-6-1 0,-14-4 214,1 0 1,-1 2-1,-51-6 1,-83 4 9,114 6-283,-683 12-621,569 7-459,-5 14-601</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5:23.616"/>
    </inkml:context>
    <inkml:brush xml:id="br0">
      <inkml:brushProperty name="width" value="0.05" units="cm"/>
      <inkml:brushProperty name="height" value="0.05" units="cm"/>
    </inkml:brush>
  </inkml:definitions>
  <inkml:trace contextRef="#ctx0" brushRef="#br0">3288 599 9186,'-387'51'5420,"159"-20"-4963,117-15-42,-112 31-1,155-27-221,1 3 0,-121 58 1,32 4 86,4 7 0,4 7 1,-171 148-1,150-105 727,-147 129 851,240-200-1502,3 3 1,-111 149 0,98-99-268,-89 170 0,145-236-85,2 1 0,-24 79-1,38-93-3,3-1-1,2 2 0,1-1 1,-1 49-1,8-37-12,2 0-1,3-1 1,2 1-1,21 84 1,-8-72 5,3-1-1,3-1 1,38 74 0,-5-29 8,4-4 0,5-2 0,5-3 0,100 110 0,-138-177-8,1-2 0,2-2 0,1-1 1,2-3-1,1 0 0,1-3 0,1-2 0,78 32 0,789 259 46,-824-286-42,235 71-57,-223-74 30,134 16 1,-101-29 18,242-10 0,130-45 52,34-1 44,295 59-23,-308 4-55,676-51-6,-2-59 8,-371-3-14,-13-64-43,-786 151 48,101-25-18,209-79 0,-293 92 14,-2-2 0,-1-3 1,40-28-1,-56 32 4,-1 0 0,-1-1-1,-1-1 1,0-2 0,27-37 0,-40 46 7,0 0 0,-1 0 0,0-1 0,-2-1 0,0 1 0,6-22 0,-10 27 33,0 0 0,-2 0 0,1 0 0,-1-1 1,-1 1-1,0 0 0,-1 0 0,0-1 0,0 1 1,-1 0-1,-5-13 0,-10-21 169,-3 1 0,-2 2 0,-41-63 0,14 24-184,-130-247-115,-57-94 86,171 316 83,-152-182-1,54 110-128,-7 8 0,-223-172 0,-96-1-166,-27 37 63,-298-124 49,436 237 112,-290-132 19,461 239-30,-288-80 1,321 121-193,-3 8 0,0 8 0,-2 8 0,0 7 0,-301 16 0,101 43 93,34 15 2378,302-52-1904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09.620"/>
    </inkml:context>
    <inkml:brush xml:id="br0">
      <inkml:brushProperty name="width" value="0.025" units="cm"/>
      <inkml:brushProperty name="height" value="0.025" units="cm"/>
    </inkml:brush>
  </inkml:definitions>
  <inkml:trace contextRef="#ctx0" brushRef="#br0">57 1 1409,'0'0'22123,"-6"9"-21296,2-5-610,1-1-70,0 0 0,1-1 0,-1 1 0,1 0 0,0 0 0,0 1 0,0-1 0,0 0 1,1 1-1,-1-1 0,1 1 0,0-1 0,0 1 0,0 0 0,0-1 0,1 1 0,0 0 0,0 7 0,0-11-118,0 1 1,0-1-1,0 0 1,1 0-1,-1 1 1,0-1-1,0 0 1,1 1-1,-1-1 1,0 0-1,0 0 1,1 1-1,-1-1 1,0 0-1,1 0 1,-1 0-1,0 0 1,1 1-1,-1-1 1,0 0-1,1 0 1,-1 0-1,0 0 1,1 0-1,-1 0 1,1 0-1,-1 0 1,0 0-1,1 0 1,-1 0-1,0 0 0,1 0 1,-1 0-1,0 0 1,1 0-1,-1-1 1,0 1-1,1 0 1,-1 0-1,0 0 1,1-1-1,-1 1 1,0 0-1,1 0 1,-1-1-1,0 1 1,0 0-1,1 0 1,-1-1-1,0 1 1,0 0-1,0-1 1,0 1-1,1 0 1,-1-1-1,0 1 1,0 0-1,0-1 1,13-19 1097,-12 18-999,0-1 0,0 1 0,-1-1 0,1 0 0,-1 1 0,0-1 0,0 1 1,1-1-1,-2 0 0,0-4 0,1 6-107,0 1 0,0-1 0,0 1 1,-1-1-1,1 0 0,0 1 0,0-1 0,-1 1 0,1-1 0,-1 1 1,1 0-1,0-1 0,-1 1 0,1-1 0,-1 1 0,1 0 1,-1-1-1,1 1 0,-1 0 0,1-1 0,-1 1 0,1 0 0,-1 0 1,0 0-1,1-1 0,-1 1 0,1 0 0,-1 0 0,0 0 0,1 0 1,-1 0-1,1 0 0,-1 0 0,0 0 0,1 1 0,-1-1 1,1 0-1,-1 0 0,0 0 0,1 1 0,-1-1 0,1 0 0,-1 0 1,1 1-1,-1-1 0,1 1 0,-1-1 0,1 0 0,0 1 1,-1-1-1,1 1 0,-1 0 0,-1 1-24,0-1-1,0 1 1,1 0 0,-1 0 0,0 1-1,1-1 1,-1 0 0,1 0-1,0 1 1,0-1 0,0 1 0,0-1-1,0 1 1,0-1 0,1 1 0,-1 2-1,-2 46-29,3-48 37,0-3-3,0 0 0,0 0 0,0 0 0,0 1-1,1-1 1,-1 0 0,0 0 0,0 0 0,0 0 0,0 1 0,0-1 0,0 0 0,0 0 0,1 0 0,-1 0 0,0 0 0,0 0 0,0 0 0,0 1 0,1-1 0,-1 0 0,0 0 0,0 0 0,0 0 0,0 0 0,1 0 0,-1 0 0,0 0 0,0 0 0,0 0 0,1 0 0,-1 0 0,0 0 0,0 0 0,0 0 0,0 0 0,1 0 0,-1 0 0,0 0 0,0 0 0,0-1 0,0 1 0,1 0 0,-1 0 0,0 0 0,0 0 0,0 0 0,0 0 0,0 0 0,1-1 0,-1 1-1,0 0 1,0 0 0,0 0 0,0 0 0,0-1 0,0 1 0,0 0 0,0 0 0,9-9 26,-7 6-27,1-1 0,-1 0 0,0 0 0,0 0 0,0 0 0,-1 0 0,1 0 0,0-7 0,-24 36 0,20-20 0,11-12 0,10-16 0,-22 30 0,0-1 0,0 1 0,1-1 0,0 1 0,1 0 0,-1 0 0,1 0 0,1 0 0,-1 0 0,2 14 0,-1-21 0,0 0 0,1 1 0,-1-1 0,0 1 0,1-1 0,-1 0 0,0 1 0,1-1 0,-1 0 0,0 0 0,1 1 0,-1-1 0,1 0 0,-1 0 0,1 1 0,-1-1 0,1 0 0,-1 0 0,1 0 0,-1 0 0,1 0 0,-1 0 0,1 0 0,-1 0 0,1 0 0,-1 0 0,1 0 0,-1 0 0,1 0 0,-1 0 0,1-1 0,-1 1 0,0 0 0,1 0 0,-1 0 0,1-1 0,-1 1 0,1 0 0,-1-1 0,0 1 0,1 0 0,-1-1 0,0 1 0,1 0 0,-1-1 0,0 1 0,0-1 0,1 0 0,17-19 0,-14 13 0,1 0 0,-1-1 0,-1 1 0,1-1 0,-1 0 0,-1 0 0,3-12 0,-5 20 0,0 1 0,0-1 0,-1 0 0,1 0 0,0 0 0,0 1 0,0-1 0,-1 0 0,1 0 0,0 0 0,0 0 0,0 0 0,-1 0 0,1 1 0,0-1 0,0 0 0,-1 0 0,1 0 0,0 0 0,0 0 0,-1 0 0,1 0 0,0 0 0,0 0 0,-1 0 0,1 0 0,0 0 0,0 0 0,-1 0 0,1 0 0,0-1 0,0 1 0,0 0 0,-1 0 0,1 0 0,0 0 0,0 0 0,-1 0 0,1-1 0,0 1 0,0 0 0,0 0 0,0 0 0,-1-1 0,1 1 0,0 0 0,0 0 0,0 0 0,0-1 0,0 1 0,0 0 0,0 0 0,0-1 0,0 1 0,-1 0 0,1 0 0,0-1 0,0 1 0,0 0 0,0 0 0,0-1 0,1 1 0,-1 0 0,0 0 0,0-1 0,0 1 0,0 0 0,0-1 0,0 1 0,-7 8-209,0 0 1,1 0-1,0 0 0,0 1 1,1 0-1,0 0 1,1 0-1,0 0 0,-3 12 1,0-4-1075,0 0-5438</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2.999"/>
    </inkml:context>
    <inkml:brush xml:id="br0">
      <inkml:brushProperty name="width" value="0.05" units="cm"/>
      <inkml:brushProperty name="height" value="0.05" units="cm"/>
    </inkml:brush>
  </inkml:definitions>
  <inkml:trace contextRef="#ctx0" brushRef="#br0">0 264 26134,'123'-35'700,"134"-21"0,-242 53-669,615-91 106,-414 65-68,-113 18-41,145 2 0,102 28 6,-244-12-30,-1-6 1,0-3 0,128-21-1,-177 15 0,-3-1 6,1 3-1,66 0 0,-111 7-2,0 0 0,-1 0 0,1 0 0,-1 1 1,1 0-1,-1 1 0,0 0 0,14 7 0,-11-3-36,0 0 0,0 1 1,0 1-1,15 16 0,-19-18-596</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586"/>
    </inkml:context>
    <inkml:brush xml:id="br0">
      <inkml:brushProperty name="width" value="0.05" units="cm"/>
      <inkml:brushProperty name="height" value="0.05" units="cm"/>
    </inkml:brush>
  </inkml:definitions>
  <inkml:trace contextRef="#ctx0" brushRef="#br0">1 153 23093,'9'-31'2492,"-9"31"-2439,0-1 1,1 1-1,-1-1 0,0 0 0,1 1 0,-1-1 1,0 1-1,1-1 0,-1 1 0,1-1 0,-1 1 0,0 0 1,1-1-1,0 1 0,-1 0 0,1-1 0,-1 1 1,1 0-1,-1-1 0,1 1 0,-1 0 0,1 0 0,0 0 1,-1 0-1,1 0 0,0-1 0,-1 1 0,1 0 1,-1 0-1,1 1 0,0-1 0,-1 0 0,1 0 0,0 0 1,-1 0-1,1 0 0,-1 1 0,1-1 0,0 0 1,-1 1-1,1-1 0,-1 0 0,1 1 0,-1-1 0,1 0 1,-1 1-1,1 0 0,4 3 0,-1 1-1,1 0 1,-1 0-1,0 1 1,0-1 0,-1 1-1,6 12 1,17 50-122,-15-37 88,-2-8-19,-2 1 16,2-1 0,1 0 0,1-1 0,1 0 0,1 0 0,16 20 0,-27-39-53,1 0 1,0 0 0,0 0-1,0-1 1,0 1 0,0-1-1,1 1 1,-1-1 0,7 3-1,-8-5-18,0 1 0,0-1 0,0 1 0,0-1 0,1 0-1,-1 0 1,0 0 0,0 0 0,0 0 0,0-1 0,1 1-1,-1-1 1,0 1 0,0-1 0,0 0 0,0 1-1,0-1 1,0 0 0,-1-1 0,1 1 0,0 0 0,2-2-1,12-12-597,0-1 0,-2-1 0,1-1 0,-2 0 0,20-36 0,1 3-522,5-6-134,74-114-7167,-68 98 13372,-48 84-2627,-150 345 3533,45-116-5529,22 3 98,83-234-345,0 0 0,1 0 0,0 1-1,0-1 1,1 1 0,1 16 0,0-25 52,0-1 1,0 1 0,0-1 0,0 0 0,0 1 0,0-1-1,1 1 1,-1-1 0,0 0 0,0 1 0,0-1 0,1 0-1,-1 1 1,0-1 0,0 0 0,1 1 0,-1-1 0,0 0-1,1 0 1,-1 1 0,0-1 0,1 0 0,-1 0-1,1 0 1,-1 1 0,1-1 0</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0.816"/>
    </inkml:context>
    <inkml:brush xml:id="br0">
      <inkml:brushProperty name="width" value="0.05" units="cm"/>
      <inkml:brushProperty name="height" value="0.05" units="cm"/>
    </inkml:brush>
  </inkml:definitions>
  <inkml:trace contextRef="#ctx0" brushRef="#br0">6 4 24125,'-5'5'2609,"29"7"-2401,6-8-120,14-6-16,7-1 8,13-6-8,1 0-24,5 7-24,-5 2 8,-11 9-168,-8 2-656,-20-1 2848</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018"/>
    </inkml:context>
    <inkml:brush xml:id="br0">
      <inkml:brushProperty name="width" value="0.05" units="cm"/>
      <inkml:brushProperty name="height" value="0.05" units="cm"/>
    </inkml:brush>
  </inkml:definitions>
  <inkml:trace contextRef="#ctx0" brushRef="#br0">0 1 23845,'11'14'552,"8"-2"-32,4-2-344,16 1-64,3-1-24,10 1-48,6-2-24,5-6 72,4-1-208,-10-7 264</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332"/>
    </inkml:context>
    <inkml:brush xml:id="br0">
      <inkml:brushProperty name="width" value="0.05" units="cm"/>
      <inkml:brushProperty name="height" value="0.05" units="cm"/>
    </inkml:brush>
  </inkml:definitions>
  <inkml:trace contextRef="#ctx0" brushRef="#br0">449 0 21605,'0'0'3960,"-18"23"-2983,4 7-145,-19 24-416,-4 13-240,-15 20-144,-6 10-16,0 8 8,-1-3 16,11-24 8,8-13 0,21-32 24,6-13-136,13-22-936,7-14-697</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546"/>
    </inkml:context>
    <inkml:brush xml:id="br0">
      <inkml:brushProperty name="width" value="0.05" units="cm"/>
      <inkml:brushProperty name="height" value="0.05" units="cm"/>
    </inkml:brush>
  </inkml:definitions>
  <inkml:trace contextRef="#ctx0" brushRef="#br0">98 1 19548,'13'3'1705,"-6"10"-25,0 9-384,-9 20-360,-9 9-215,-4 14-281,1 5-48,-4 4-216,2 1-72,1-3-72,-1-6-16,5-15 16,4-9 8,9-16 152,7-8-280,1-13-1144,6-5-225</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1.702"/>
    </inkml:context>
    <inkml:brush xml:id="br0">
      <inkml:brushProperty name="width" value="0.05" units="cm"/>
      <inkml:brushProperty name="height" value="0.05" units="cm"/>
    </inkml:brush>
  </inkml:definitions>
  <inkml:trace contextRef="#ctx0" brushRef="#br0">1 0 22741,'3'21'720,"9"-3"-16,11-1-192,24-3-112,6-1-96,20-8-88,8-3-7,7-8-113,4-4-136</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186"/>
    </inkml:context>
    <inkml:brush xml:id="br0">
      <inkml:brushProperty name="width" value="0.05" units="cm"/>
      <inkml:brushProperty name="height" value="0.05" units="cm"/>
    </inkml:brush>
  </inkml:definitions>
  <inkml:trace contextRef="#ctx0" brushRef="#br0">60 29 18636,'2'-18'1992,"0"8"3138,-2 38-4330,-5 19-528,-1 16-168,-2 17-96,-1 6 24,0 7-8,-1-3 16,3-15 0,0-5-8,5-26 120,2-11-160,0-19-992</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383"/>
    </inkml:context>
    <inkml:brush xml:id="br0">
      <inkml:brushProperty name="width" value="0.05" units="cm"/>
      <inkml:brushProperty name="height" value="0.05" units="cm"/>
    </inkml:brush>
  </inkml:definitions>
  <inkml:trace contextRef="#ctx0" brushRef="#br0">29 0 21509,'-14'11'1048,"0"1"296,14 2-632,9 2-224,17-2-192,9-4-8,26-8-7,11-4-9,19-10-88,7-6-64,-5 3-88,-4 1 8,-26 5 240,-14 5-544</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570"/>
    </inkml:context>
    <inkml:brush xml:id="br0">
      <inkml:brushProperty name="width" value="0.05" units="cm"/>
      <inkml:brushProperty name="height" value="0.05" units="cm"/>
    </inkml:brush>
  </inkml:definitions>
  <inkml:trace contextRef="#ctx0" brushRef="#br0">1 83 22061,'0'0'840,"17"2"424,16-9-800,20-11-216,7-1-32,8-2-48,5 7-96,6 9 32,5 5-608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9.014"/>
    </inkml:context>
    <inkml:brush xml:id="br0">
      <inkml:brushProperty name="width" value="0.025" units="cm"/>
      <inkml:brushProperty name="height" value="0.025" units="cm"/>
    </inkml:brush>
  </inkml:definitions>
  <inkml:trace contextRef="#ctx0" brushRef="#br0">0 13 10474,'0'0'9764,"10"1"-7661,136 1 2704,8-9-3569,60-1-3413,-211 8 1356,5 0-358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0.334"/>
    </inkml:context>
    <inkml:brush xml:id="br0">
      <inkml:brushProperty name="width" value="0.025" units="cm"/>
      <inkml:brushProperty name="height" value="0.025" units="cm"/>
    </inkml:brush>
  </inkml:definitions>
  <inkml:trace contextRef="#ctx0" brushRef="#br0">1 0 7719,'0'0'19016,"1"12"-16945,2 7-1675,1-1 0,0 1 0,2-1 0,0 0 0,1 0 1,1-1-1,1 0 0,0 0 0,15 19 0,-18-28-408,5 7-275,1 0 0,24 24 0,-33-36 157,0 0 1,1-1-1,-1 1 0,0-1 1,1 0-1,-1 0 0,1 0 1,0 0-1,0 0 0,0-1 1,0 0-1,0 0 0,0 0 1,0 0-1,0-1 0,0 1 1,0-1-1,8-1 1,-10 1-439,0-1 0,-1 0 0,1 1 0,0-1 0,-1 0 0,1 0 1,-1 0-1,1 0 0,-1-1 0,1 1 0,-1 0 0,0-1 0,1 1 1,-1 0-1,0-1 0,0 0 0,0 1 0,0-1 0,1-3 1,-2 4 318,15-27-11394</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2.987"/>
    </inkml:context>
    <inkml:brush xml:id="br0">
      <inkml:brushProperty name="width" value="0.05" units="cm"/>
      <inkml:brushProperty name="height" value="0.05" units="cm"/>
    </inkml:brush>
  </inkml:definitions>
  <inkml:trace contextRef="#ctx0" brushRef="#br0">361 23 21133,'-1'-2'164,"0"1"0,0-1 0,0 1 0,-1-1 0,1 1 0,0-1 1,-1 1-1,1 0 0,-1 0 0,0-1 0,1 1 0,-1 0 1,0 1-1,0-1 0,0 0 0,1 0 0,-1 1 0,0-1 0,0 1 1,0 0-1,0-1 0,0 1 0,0 0 0,0 0 0,0 0 0,0 1 1,0-1-1,0 0 0,0 1 0,0-1 0,0 1 0,-3 1 1,-1 2-135,0 0 1,0 0 0,1 0 0,-1 0 0,1 1 0,0 0-1,1 0 1,-7 9 0,-9 14-66,1 2-1,1 0 0,-18 45 1,-33 103-13,65-166 54,2-7-5,-56 178 71,51-159-57,2 1 0,1 0 0,1 0 0,1 0 0,2 40 0,1-59-13,-1-1 0,1 0 1,0 0-1,0 0 0,1 1 0,-1-1 1,1 0-1,0-1 0,1 1 1,-1 0-1,1-1 0,0 1 0,0-1 1,7 7-1,-7-7-8,1-1 1,0-1-1,1 1 0,-1 0 1,0-1-1,1 0 0,-1 0 1,1 0-1,0-1 1,-1 0-1,1 0 0,0 0 1,0 0-1,0-1 0,8 1 1,-1-2-178,0 1-1,19-5 1,36-13-1044</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313"/>
    </inkml:context>
    <inkml:brush xml:id="br0">
      <inkml:brushProperty name="width" value="0.05" units="cm"/>
      <inkml:brushProperty name="height" value="0.05" units="cm"/>
    </inkml:brush>
  </inkml:definitions>
  <inkml:trace contextRef="#ctx0" brushRef="#br0">25 23 22509,'7'21'1076,"-2"0"0,5 31 0,-7-28-962,-2 0 0,-1 0 0,-4 44 1,-18 56 62,-1 24 68,22-146-241,1 3 37,0 0 0,-1 1 1,2-1-1,0 10 1,-1-15-30,0 1 0,0 0 0,1-1 0,-1 1 1,0 0-1,0-1 0,1 1 0,-1 0 1,0-1-1,1 1 0,-1-1 0,0 1 1,1-1-1,-1 1 0,1-1 0,-1 1 1,1-1-1,-1 1 0,1-1 0,-1 1 0,1-1 1,0 0-1,-1 1 0,1-1 0,-1 0 1,1 0-1,0 1 0,-1-1 0,1 0 1,0 0-1,0 0 0,-1 0 0,1 0 1,0 0-1,-1 0 0,1 0 0,0 0 0,-1 0 1,1 0-1,0-1 0,-1 1 0,1 0 1,0 0-1,-1-1 0,1 1 0,-1 0 1,2-2-1,8-3 84,-1 0 1,0-1 0,0-1-1,0 1 1,10-12 0,39-44 137,-39 40-169,81-93 115,53-58-65,-107 125-135,74-59 1,-116 105-360,-5 3-240,-9 11-1126</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468"/>
    </inkml:context>
    <inkml:brush xml:id="br0">
      <inkml:brushProperty name="width" value="0.05" units="cm"/>
      <inkml:brushProperty name="height" value="0.05" units="cm"/>
    </inkml:brush>
  </inkml:definitions>
  <inkml:trace contextRef="#ctx0" brushRef="#br0">1 0 21981,'15'23'896,"5"3"184,2 6-264,5 3-296,-8-2-240,11 4-63,0-2-338,-8-9-799</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655"/>
    </inkml:context>
    <inkml:brush xml:id="br0">
      <inkml:brushProperty name="width" value="0.05" units="cm"/>
      <inkml:brushProperty name="height" value="0.05" units="cm"/>
    </inkml:brush>
  </inkml:definitions>
  <inkml:trace contextRef="#ctx0" brushRef="#br0">58 1 19748,'-16'54'880,"-3"-1"-55,7-6-729,5-3-16,3-9-208,8-5-192</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3.937"/>
    </inkml:context>
    <inkml:brush xml:id="br0">
      <inkml:brushProperty name="width" value="0.05" units="cm"/>
      <inkml:brushProperty name="height" value="0.05" units="cm"/>
    </inkml:brush>
  </inkml:definitions>
  <inkml:trace contextRef="#ctx0" brushRef="#br0">211 1 22957,'-3'4'863,"0"4"-603,-1 0 1,1 0 0,1 0-1,0 1 1,-3 15 0,-4 17 15,-10 20-62,-54 110-1,-4 13 242,74-175-384,-5 22 387,8-31-445,0 1 0,0-1 0,0 1 0,0-1 0,1 1 0,-1-1 0,0 1 0,0-1 0,0 1 0,0-1 0,1 1 0,-1-1 0,0 1 0,1-1 0,-1 1 0,0-1 0,1 0 0,-1 1 0,0-1 0,1 1 0,-1-1 0,1 0 0,-1 0 0,1 1-1,-1-1 1,1 0 0,-1 0 0,1 1 0,-1-1 0,1 0 0,-1 0 0,1 0 0,-1 0 0,1 0 0,-1 0 0,1 0 0,-1 0 0,1 0 0,-1 0 0,1 0 0,-1 0 0,1 0 0,-1-1 0,1 1 0,-1 0 0,2-1 0,19-5 82,-1-1 0,1-1 0,-1-1 0,37-22 0,-2 2-28,-29 16-123,0 2-1,35-10 1,-13 9-472</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4.184"/>
    </inkml:context>
    <inkml:brush xml:id="br0">
      <inkml:brushProperty name="width" value="0.05" units="cm"/>
      <inkml:brushProperty name="height" value="0.05" units="cm"/>
    </inkml:brush>
  </inkml:definitions>
  <inkml:trace contextRef="#ctx0" brushRef="#br0">11 0 21205,'4'23'1112,"4"3"392,8 11-496,5 0-79,4 3-241,3 0-72,0 6-232,-5-1-176,-8 8-128,-6 6-40,-21 17-16,-14 4-16,-38 24 16,-21 8-480</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042"/>
    </inkml:context>
    <inkml:brush xml:id="br0">
      <inkml:brushProperty name="width" value="0.05" units="cm"/>
      <inkml:brushProperty name="height" value="0.05" units="cm"/>
    </inkml:brush>
  </inkml:definitions>
  <inkml:trace contextRef="#ctx0" brushRef="#br0">642 456 11322,'2'-4'719,"1"1"-1,-1-1 0,0 1 0,0-1 0,0 0 1,0 0-1,-1 1 0,1-1 0,-1-1 0,0 1 1,0 0-1,-1 0 0,1 0 0,-1 0 0,0-6 0,-1 6-539,0 0 0,0 0-1,0 0 1,0 0-1,0 0 1,-1 0 0,0 1-1,0-1 1,0 1-1,0-1 1,0 1-1,-1 0 1,0 0 0,1 0-1,-1 0 1,0 0-1,-1 1 1,1-1-1,0 1 1,-1 0 0,1 0-1,-1 0 1,0 0-1,-4-1 1,-2-1-72,-1 1 0,0 0 1,0 0-1,-1 1 0,1 0 0,0 1 1,-1 0-1,1 1 0,-1 0 1,-20 4-1,23-2-94,0 1 1,-1 0-1,1 0 0,0 1 1,1 0-1,-1 0 0,1 1 1,0 0-1,0 1 0,0 0 1,1 0-1,0 0 0,-7 9 1,0 2-20,1 0 1,1 0-1,0 2 1,2-1-1,0 1 1,-11 31-1,15-35 4,1 0-1,1 0 1,1 0-1,0 1 1,1-1-1,1 1 0,0 0 1,1-1-1,3 27 1,-2-40 1,-1 1-1,1 0 1,0-1 0,0 1 0,0 0 0,0-1 0,0 1-1,0-1 1,1 0 0,-1 1 0,3 2 0,-3-4 0,0 0 0,1 0 0,-1 0 0,0 0 0,0-1 0,1 1 0,-1 0 0,1 0 0,-1-1 1,0 1-1,1-1 0,-1 0 0,1 1 0,-1-1 0,1 0 0,0 0 0,-1 0 0,1 0 0,-1 0 0,1 0 0,-1 0 1,1 0-1,1-1 0,5-2 2,0 0 1,0 0 0,0 0 0,0-1-1,0-1 1,-1 1 0,13-11-1,45-45 48,-38 33-16,-1-1 0,-1-1 0,-2-2-1,36-61 1,-51 78 7,-1-1 0,-1 1 1,0-1-1,-1 0 0,-1 0 0,0-1 1,-1 0-1,-1 1 0,0-1 0,-1 0 0,-1 0 1,0 0-1,-1 0 0,-5-24 0,3 29-8,0 0 0,0 1 0,-1 0 0,0-1 0,-1 1 0,0 1 0,-1-1 0,0 1 0,-11-14 0,11 16-15,0 1 1,-1 1-1,0-1 0,0 1 1,0 0-1,0 0 0,-1 1 1,0 0-1,0 1 1,0 0-1,0 0 0,-14-3 1,9 3-6,0 1 1,0 1-1,0 0 1,0 1-1,0 0 1,-1 1-1,1 0 1,0 1-1,1 1 1,-20 5-1,13 0-9,-1 0-1,1 1 1,1 1 0,0 1-1,-31 24 1,33-23-1,-50 42-10,59-47 16,0 0 0,0 0 0,1 1 0,0-1 0,0 2 0,-6 10-1,12-17-59,-1-1-1,0 1 0,0-1 1,0 1-1,1 0 0,-1 0 1,1-1-1,-1 1 0,1 0 1,0 0-1,0 0 0,0-1 1,0 1-1,0 0 0,0 0 1,0 0-1,1-1 0,-1 1 1,1 0-1,-1 0 0,1-1 1,0 1-1,-1 0 0,1-1 0,0 1 1,0-1-1,0 1 0,0-1 1,0 1-1,1-1 0,-1 0 1,0 0-1,1 0 0,-1 1 1,4 0-1,25 10-1999</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479"/>
    </inkml:context>
    <inkml:brush xml:id="br0">
      <inkml:brushProperty name="width" value="0.05" units="cm"/>
      <inkml:brushProperty name="height" value="0.05" units="cm"/>
    </inkml:brush>
  </inkml:definitions>
  <inkml:trace contextRef="#ctx0" brushRef="#br0">58 33 21325,'14'-27'2521,"-12"22"2284,-1 21-4792,-1 0-1,0 0 0,-2 0 1,-3 20-1,-20 70-27,14-63 28,5-19-6,-19 94 33,25-116-36,0 0-1,0-1 0,-1 1 1,1-1-1,0 1 1,0 0-1,1-1 0,-1 1 1,0-1-1,0 1 1,2 2-1,-2-3-6,0-1-1,0 0 1,1 0 0,-1 0 0,0 1-1,0-1 1,0 0 0,1 0 0,-1 0-1,0 0 1,0 0 0,1 0 0,-1 0-1,0 1 1,1-1 0,-1 0-1,0 0 1,0 0 0,1 0 0,-1 0-1,0 0 1,0 0 0,1 0 0,-1 0-1,0 0 1,1-1 0,-1 1 0,0 0-1,0 0 1,1 0 0,-1 0 0,0 0-1,0 0 1,1-1 0,-1 1-1,0 0 1,0 0 0,4-3-115,-1 0 1,0-1-1,0 1 0,0 0 1,0-1-1,-1 1 1,3-6-1,17-34-1642</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679"/>
    </inkml:context>
    <inkml:brush xml:id="br0">
      <inkml:brushProperty name="width" value="0.05" units="cm"/>
      <inkml:brushProperty name="height" value="0.05" units="cm"/>
    </inkml:brush>
  </inkml:definitions>
  <inkml:trace contextRef="#ctx0" brushRef="#br0">147 0 22189,'-16'44'1216,"-6"8"256,-1 19-648,-2 2-199,1 4-361,10-1-144,0-8-96,9-5-8,1-14 0,4-9 16,5-17 24,-3-11-32,10-47-4545</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7.927"/>
    </inkml:context>
    <inkml:brush xml:id="br0">
      <inkml:brushProperty name="width" value="0.05" units="cm"/>
      <inkml:brushProperty name="height" value="0.05" units="cm"/>
    </inkml:brush>
  </inkml:definitions>
  <inkml:trace contextRef="#ctx0" brushRef="#br0">27 67 22333,'-14'0'1280,"2"-2"2217,43 0-3185,4-7-120,11-3-24,21-2-64,11 0-48,12 4-40,10 6 0,-9 9 16,-9 8 32,-14 2-1456,-19 3-2273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0.693"/>
    </inkml:context>
    <inkml:brush xml:id="br0">
      <inkml:brushProperty name="width" value="0.025" units="cm"/>
      <inkml:brushProperty name="height" value="0.025" units="cm"/>
    </inkml:brush>
  </inkml:definitions>
  <inkml:trace contextRef="#ctx0" brushRef="#br0">163 1 7111,'0'0'13533,"-6"11"-11030,-19 43 1248,-33 100-1,37-83-3526,3 0 0,-15 136 0,31-186-2157,2-12-5908</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8.645"/>
    </inkml:context>
    <inkml:brush xml:id="br0">
      <inkml:brushProperty name="width" value="0.05" units="cm"/>
      <inkml:brushProperty name="height" value="0.05" units="cm"/>
    </inkml:brush>
  </inkml:definitions>
  <inkml:trace contextRef="#ctx0" brushRef="#br0">44 193 16420,'-4'2'457,"-1"0"550,-1 0-1,1 0 1,-1 0 0,1 1-1,-6 4 1,9-6-71,7 4 268,0-3-1128,0 0 0,0 0 0,0 0-1,0 0 1,0-1 0,0 0 0,0 0 0,0 0-1,1-1 1,-1 0 0,8 0 0,14-2 119,28-6 0,-42 5-177,202-30 129,218-6-1,-268 35-86,139-6 36,-292 9-77,0 0-1,0-1 1,0 0-1,0-1 0,-1 0 1,16-7-1,-25 9-15,1 0 0,0-1 1,0 1-1,-1-1 0,1 0 0,-1 1 0,1-1 0,-1 0 1,0-1-1,0 1 0,0 0 0,0 0 0,0-1 0,0 0 0,-1 1 1,1-1-1,-1 0 0,0 1 0,0-1 0,0 0 0,0 0 0,0 0 1,0 0-1,-1 0 0,0 0 0,0 0 0,1-1 0,-2-4 0,-6-12-707,-8 4-527</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6:59.237"/>
    </inkml:context>
    <inkml:brush xml:id="br0">
      <inkml:brushProperty name="width" value="0.05" units="cm"/>
      <inkml:brushProperty name="height" value="0.05" units="cm"/>
    </inkml:brush>
  </inkml:definitions>
  <inkml:trace contextRef="#ctx0" brushRef="#br0">648 414 14267,'6'-6'1628,"0"-1"-1,-1 1 1,0-1 0,7-12 0,-11 17-1348,0 0 0,0 0 0,0 0 0,-1 0 0,1 0 1,-1 0-1,1 0 0,-1 0 0,0 0 0,1-4 1,-2 5-172,1 0 1,0 0 0,0 0 0,-1 0 0,1 0 0,0 0 0,-1 0 0,1 0-1,-1 0 1,1 0 0,-1 0 0,0 1 0,1-1 0,-1 0 0,0 0 0,0 1 0,1-1-1,-1 1 1,0-1 0,0 0 0,0 1 0,0-1 0,-2 0 0,-5-1-11,-1-1 1,0 1 0,0 0-1,0 1 1,0 0 0,-1 0-1,1 1 1,0 0 0,0 1-1,0 0 1,-1 1 0,1-1-1,0 2 1,-11 3 0,5 0-106,-1 0 0,1 1 0,1 1 0,-1 0 0,1 1 0,0 1 0,-13 12 0,14-9-3,0 1 0,2 0 0,0 0 0,0 1 0,1 1 1,1 0-1,1 0 0,0 0 0,1 1 0,1 1 0,1-1 1,0 1-1,1 0 0,1 0 0,-1 26 0,4-38 6,0-1 0,0 1 0,1 0-1,-1-1 1,1 1 0,1-1 0,-1 1 0,1-1-1,0 0 1,5 11 0,-6-14 1,0-1 0,1 1 1,-1 0-1,1 0 0,-1-1 0,1 1 1,0 0-1,0-1 0,-1 0 0,1 1 1,0-1-1,0 0 0,0 0 0,0 0 1,1 0-1,-1-1 0,0 1 0,0 0 1,0-1-1,1 0 0,-1 1 0,0-1 1,0 0-1,1 0 0,-1 0 0,0-1 1,1 1-1,-1 0 0,4-2 0,4-1-1,-1-1 0,1 0-1,-1 0 1,0-1 0,0 0-1,0-1 1,-1 0-1,10-8 1,2-4 4,-2-1 0,18-22-1,-13 12 27,-2 0 0,0-2 0,-2-1-1,28-64 1,-38 73 14,-1-1-1,-1 0 0,-1 0 1,-1-1-1,-1 1 1,-1-1-1,-1 0 0,-1-26 1,-2 41-16,0 0 0,-1 0 1,0 0-1,0 0 0,-1 1 0,0-1 1,-1 1-1,0 0 0,0 0 1,-8-12-1,8 15-14,0 1 0,-1 0-1,1 0 1,-1 0 0,0 0 0,0 1 0,-1 0 0,1 0 0,-1 0-1,0 1 1,0 0 0,0 0 0,0 0 0,0 1 0,-1 0 0,-6-2-1,-1 2-5,1 1-1,-1 0 1,0 1-1,1 1 0,-1 0 1,1 1-1,-1 0 0,1 1 1,-1 0-1,1 1 0,1 1 1,-14 6-1,-18 11-13,-81 53 0,94-54 8,15-10-8,-7 4-21,-1 0 1,0-2-1,-47 20 1,66-31-324,5 0-626,0 10-1052</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3.885"/>
    </inkml:context>
    <inkml:brush xml:id="br0">
      <inkml:brushProperty name="width" value="0.05" units="cm"/>
      <inkml:brushProperty name="height" value="0.05" units="cm"/>
    </inkml:brush>
  </inkml:definitions>
  <inkml:trace contextRef="#ctx0" brushRef="#br0">132 1 22565,'-41'178'3372,"8"-36"-3369,23-93 32,-36 205 136,45-253-155,1 1 1,0-1-1,0 0 1,-1 0-1,1 0 1,0 1 0,0-1-1,1 0 1,-1 0-1,0 0 1,0 1-1,0-1 1,1 0 0,0 1-1,-1-2-4,0 1 1,1-1-1,-1 0 0,0 0 0,0 0 1,1 0-1,-1 0 0,0 0 0,1 0 1,-1 0-1,0 0 0,1 0 0,-1 0 1,0 0-1,0 0 0,1 0 0,-1 0 0,0 0 1,1-1-1,-1 1 0,0 0 0,0 0 1,1 0-1,-1 0 0,0 0 0,0-1 1,1 1-1,-1 0 0,0 0 0,0 0 1,0-1-1,1 1 0,-1 0 0,24-32 581,50-92 216,-32 51-421,65-86 0,-75 120-315,1 1 0,76-66 1,-107 103-342</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073"/>
    </inkml:context>
    <inkml:brush xml:id="br0">
      <inkml:brushProperty name="width" value="0.05" units="cm"/>
      <inkml:brushProperty name="height" value="0.05" units="cm"/>
    </inkml:brush>
  </inkml:definitions>
  <inkml:trace contextRef="#ctx0" brushRef="#br0">0 1 20188,'25'15'1849,"5"1"127,5 0-624,2 0-351,6 1-481,-1 4-232,-1 4-224,-1 3-16,-9 3 56,-2-3-440,-7 0-1849</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603"/>
    </inkml:context>
    <inkml:brush xml:id="br0">
      <inkml:brushProperty name="width" value="0.05" units="cm"/>
      <inkml:brushProperty name="height" value="0.05" units="cm"/>
    </inkml:brush>
  </inkml:definitions>
  <inkml:trace contextRef="#ctx0" brushRef="#br0">0 0 18116,'0'0'5817,"0"2"-4409,23 19-703,5-17-153,9-4-176,5 0-128,3 0-120,4-2-32,2 0-72,2 2 32,-6 0 48,-5 0-152,-12 0-1336,-9 0-185</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4.789"/>
    </inkml:context>
    <inkml:brush xml:id="br0">
      <inkml:brushProperty name="width" value="0.05" units="cm"/>
      <inkml:brushProperty name="height" value="0.05" units="cm"/>
    </inkml:brush>
  </inkml:definitions>
  <inkml:trace contextRef="#ctx0" brushRef="#br0">1 30 21445,'9'9'1048,"8"-2"424,6-4-344,19-6-359,9-4 23,14-6-104,5 1-232,3 5-240,-3 0-112,-8 14-584,-13 5-1064</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5.792"/>
    </inkml:context>
    <inkml:brush xml:id="br0">
      <inkml:brushProperty name="width" value="0.05" units="cm"/>
      <inkml:brushProperty name="height" value="0.05" units="cm"/>
    </inkml:brush>
  </inkml:definitions>
  <inkml:trace contextRef="#ctx0" brushRef="#br0">81 1 21020,'0'0'4735,"-1"4"-3980,-6 23-655,2 1 1,1 0 0,1 0 0,1 44 0,1-33-79,-39 436 139,23-309-96,17-147-3,4-21 55,1-13 25,50-191 619,19-58-508,-58 218-243,2 1 0,2 0 1,40-65-1,-51 95-10,1 1 0,1 0-1,1 1 1,-1 1 0,2-1 0,0 2-1,0 0 1,27-17 0,-34 25-5,1 0 0,-1 0 0,1 0 1,0 1-1,0 0 0,0 0 0,0 0 0,0 1 1,0 0-1,10 1 0,-12 0-2,1 1-1,0 0 1,-1 0 0,1 0-1,-1 1 1,1 0 0,-1 0-1,0 0 1,0 1-1,0-1 1,0 1 0,0 1-1,0-1 1,5 6 0,-2-2-1,-1 0 0,0 1 0,-1 0 0,0 0 0,0 0 0,-1 0 0,0 1 0,5 11 0,-8-13 5,1-1 0,-1 1 0,0 0 1,-1-1-1,0 1 0,0 0 0,0 0 1,-1 0-1,0 0 0,-1 0 0,1 0 1,-3 10-1,2-11 39,-1 0 1,1 0-1,-1 0 1,0 0-1,0 0 1,-1 0-1,0-1 0,0 0 1,0 1-1,0-1 1,-1 0-1,0 0 1,0-1-1,0 1 1,-1-1-1,0 0 1,1 0-1,-1-1 1,-1 1-1,1-1 1,0 0-1,-9 3 1,0-1 13,0-1 0,-1-1 1,0 0-1,1-1 1,-1-1-1,0 0 1,0 0-1,0-2 0,0 0 1,-24-5-1,34 5-164,1 0 0,0 0-1,0-1 1,1 1 0,-1-1-1,0 0 1,-4-2-1,-3-6-1426</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415"/>
    </inkml:context>
    <inkml:brush xml:id="br0">
      <inkml:brushProperty name="width" value="0.05" units="cm"/>
      <inkml:brushProperty name="height" value="0.05" units="cm"/>
    </inkml:brush>
  </inkml:definitions>
  <inkml:trace contextRef="#ctx0" brushRef="#br0">451 501 21709,'-2'-6'357,"0"0"0,0 0 1,0 0-1,-1 0 0,0 0 0,-1 1 1,1-1-1,-1 1 0,0 0 1,0 0-1,-1 0 0,1 1 1,-1-1-1,0 1 0,-11-7 1,10 8-310,0-1 0,0 2 1,-1-1-1,1 0 0,0 1 1,-1 1-1,1-1 0,-1 1 1,0 0-1,1 0 0,-1 1 1,0 0-1,0 0 0,1 0 1,-1 1-1,0 0 0,1 1 1,-1-1-1,1 1 0,-1 1 1,1-1-1,0 1 0,0 0 1,-7 5-1,3 0-55,0 0 0,1 1 0,0 0 0,1 1 0,-1 0 0,2 0 0,0 1 0,0 0 0,1 0 0,0 0 0,-5 15 0,2-1 4,1 0 0,1 0 0,1 1-1,-3 35 1,8-56 1,1 1 1,-1-1-1,1 0 0,0 0 1,1 1-1,-1-1 0,1 0 1,0 0-1,0 0 0,1 0 1,0 0-1,3 7 0,-4-10 0,0 0-1,1-1 0,0 1 0,-1 0 1,1 0-1,0-1 0,0 0 0,0 1 1,0-1-1,0 0 0,1 0 0,-1 0 1,0 0-1,0 0 0,1 0 0,-1-1 1,0 1-1,1-1 0,-1 0 0,1 1 1,-1-1-1,0 0 0,1-1 0,-1 1 1,1 0-1,-1-1 0,0 1 0,4-2 1,9-2 0,-1-1 1,1-1-1,-1 0 1,0-1-1,0-1 0,-1 0 1,0-1-1,0 0 1,-1-1-1,0 0 1,16-19-1,4-8 24,-2-1-1,37-59 0,-36 49 88,-3-1 1,21-54-1,-41 84-17,0 0-1,-2-1 1,0 1 0,-2-1 0,0-1-1,-1 1 1,-1 0 0,-2-42 0,0 57-73,-1-1 0,0 1 0,0 0 0,0 0 1,0-1-1,-1 1 0,0 0 0,0 0 1,-1 1-1,1-1 0,-1 0 0,0 1 0,-5-6 1,5 7-16,1 1 0,-1 0 1,0-1-1,0 1 1,-1 1-1,1-1 1,0 0-1,0 1 0,-1-1 1,1 1-1,-1 0 1,0 0-1,1 1 1,-1-1-1,1 1 0,-1-1 1,0 1-1,1 0 1,-8 2-1,-2 0-3,-1 1 1,1 0-1,0 1 1,0 1-1,0 0 1,-12 7-1,-73 47 1,62-36 3,-220 144 19,255-167-76,1 1 0,-1-1 0,1 0 0,-1 0 0,1 1 0,-1-1 0,1 0 0,-1 1 0,1-1 0,-1 0 0,1 1 0,0-1 0,-1 1-1,1-1 1,0 1 0,-1-1 0,1 1 0,0-1 0,-1 1 0,1-1 0,0 1 0,0 0 0,0-1 0,0 1 0,-1-1 0,1 1 0,0-1 0,0 1-1,0 0 1,0-1 0,0 1 0,1-1 0,-1 1 0,0 0 0,0-1 0,0 1 0,0-1 0,1 1 0,-1-1 0,0 1 0,0-1 0,1 1 0,-1-1-1,0 1 1,1-1 0,-1 1 0,1 0 0,9 9-2266</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6.987"/>
    </inkml:context>
    <inkml:brush xml:id="br0">
      <inkml:brushProperty name="width" value="0.05" units="cm"/>
      <inkml:brushProperty name="height" value="0.05" units="cm"/>
    </inkml:brush>
  </inkml:definitions>
  <inkml:trace contextRef="#ctx0" brushRef="#br0">1 0 14627,'0'2'8442,"0"5"-4307,6 53-3805,0 6-105,-6-47-164,2-1 0,0 1-1,0-1 1,2 0 0,10 31-1,-14-48-55,0 0-1,0 0 1,1 0-1,-1 0 0,1 0 1,-1 0-1,1 0 1,0 0-1,-1 0 0,1 0 1,0 0-1,0 0 0,-1-1 1,1 1-1,0 0 1,0 0-1,0-1 0,0 1 1,0-1-1,0 1 1,0-1-1,0 1 0,0-1 1,0 1-1,0-1 1,1 0-1,-1 0 0,0 0 1,0 1-1,0-1 1,0 0-1,0 0 0,1-1 1,-1 1-1,0 0 1,0 0-1,0 0 0,0-1 1,0 1-1,0-1 1,0 1-1,0-1 0,0 1 1,0-1-1,0 0 0,1 0 1,5-5 18,0 1 0,-1-1 0,0 0 0,0-1 0,4-6-1,46-63-1674,-28 31-1374</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189"/>
    </inkml:context>
    <inkml:brush xml:id="br0">
      <inkml:brushProperty name="width" value="0.05" units="cm"/>
      <inkml:brushProperty name="height" value="0.05" units="cm"/>
    </inkml:brush>
  </inkml:definitions>
  <inkml:trace contextRef="#ctx0" brushRef="#br0">185 1 15843,'0'1'8786,"-6"33"-7617,-1-8-297,-3 18-440,-2 8-168,-6 17-200,-3 6-24,-2 4-8,-1 1 8,3-4 0,3-10-8,6-13-96,3-11-424,6-18-1121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2.262"/>
    </inkml:context>
    <inkml:brush xml:id="br0">
      <inkml:brushProperty name="width" value="0.025" units="cm"/>
      <inkml:brushProperty name="height" value="0.025" units="cm"/>
    </inkml:brush>
  </inkml:definitions>
  <inkml:trace contextRef="#ctx0" brushRef="#br0">65 2 5637,'14'0'14323,"17"-2"-4892,21 8-7881,-50-6-1642,0 1-1,-1 0 1,1-1-1,0 1 1,-1 0 0,1 0-1,0 0 1,-1 0 0,1 0-1,-1 0 1,1 0-1,-1 0 1,0 0 0,0 1-1,1-1 1,-1 1-1,0-1 1,0 1 0,0-1-1,-1 1 1,1 0 0,1 1-1,-2 0 316,0 0 0,1 0 0,-1 0 0,0-1 0,0 1 0,-1 0 0,1 0 0,-1-1 0,1 1 0,-1 0 0,0-1 0,-1 4 0,-9 13-99,0 0 0,-2 0 0,0-2 0,0 0 0,-2 0 1,0-1-1,-20 15 0,5-2-65,28-27-59,-2 1 0,0 1 0,1 0 0,-1 0 0,1 0 0,0 0 0,0 1 0,-3 4 0,6-8 0,0-1 0,0 1 0,0 0 0,0-1 0,-1 1 0,1 0 0,0-1 0,0 1 0,0 0 0,0 0 0,0-1 0,1 1 0,-1 0 0,0-1 0,0 1 0,0 0 0,1-1 0,-1 1 0,0 0 0,0-1 0,1 1 0,0 0 0,21 12 0,-2-7 0,-1 1 0,0 0 0,0 2 0,-1 0 0,0 1 0,-1 1 0,25 21 0,-23-19-979,-4-8-2649,0-5-5698</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7.640"/>
    </inkml:context>
    <inkml:brush xml:id="br0">
      <inkml:brushProperty name="width" value="0.05" units="cm"/>
      <inkml:brushProperty name="height" value="0.05" units="cm"/>
    </inkml:brush>
  </inkml:definitions>
  <inkml:trace contextRef="#ctx0" brushRef="#br0">27 152 15771,'-3'3'1334,"0"-1"-277,0 1 1,0-1 0,1 1 0,-1 0 0,0 0 0,-2 4 0,5-6-1019,0-1 1,-1 1-1,1-1 1,0 1-1,0 0 1,0-1 0,-1 1-1,1 0 1,0 0-1,0-1 1,0 1 0,0 0-1,0-1 1,1 1-1,-1 0 1,0-1 0,0 1-1,0 0 1,0-1-1,1 1 1,-1 0-1,0-1 1,1 1 0,-1 0-1,1-1 1,-1 1-1,0-1 1,1 1 0,-1-1-1,1 1 1,-1-1-1,1 0 1,0 1 0,-1-1-1,1 1 1,-1-1-1,1 0 1,0 0 0,-1 1-1,1-1 1,0 0-1,9 4-25,-1 0 0,1-1-1,0-1 1,-1 1 0,1-2 0,0 1-1,11-1 1,75-2-47,-78 1 52,84-8 377,102-19 0,98-34 310,-290 58-697,156-34 59,234-46 96,-398 82-324,-10 5-245,-21 13-593,-10-1-417</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203"/>
    </inkml:context>
    <inkml:brush xml:id="br0">
      <inkml:brushProperty name="width" value="0.05" units="cm"/>
      <inkml:brushProperty name="height" value="0.05" units="cm"/>
    </inkml:brush>
  </inkml:definitions>
  <inkml:trace contextRef="#ctx0" brushRef="#br0">348 488 11931,'9'-5'893,"10"-5"1847,-1-1 0,25-19 0,-39 27-2358,0-1 0,0 1 0,0-1 0,-1 0 0,1 0 0,-1 0 0,0-1 0,-1 1 0,1 0 0,-1-1-1,1 0 1,-1 0 0,-1 0 0,1 0 0,1-8 0,-3 11-286,0 0 0,0 0 0,0 0 0,0 0 0,0 0 0,0 0 0,-1 0 0,1 0 0,-1 0 0,1 0 0,-1 0 0,0 1 0,0-1 0,0 0 0,0 0 0,0 0 0,0 1 0,0-1 0,-3-2 0,0 1-19,1 0 0,-1 0 0,0 1 0,0 0 1,0 0-1,0 0 0,0 0 0,-8-2 0,-6 0-44,-1 0 0,0 1 0,-25 0 0,41 3-10,-5-1-28,-1 1 0,1 0 0,-1 0 0,1 1 1,-1 0-1,1 0 0,-1 1 0,1 0 0,0 1 1,0 0-1,0 0 0,0 0 0,1 1 0,-1 0 1,1 1-1,0 0 0,0 0 0,1 0 0,-1 1 0,1 0 1,0 0-1,-8 12 0,1 2-3,0 0 0,2 1 0,0 0 0,1 0 0,-9 33 0,15-40 6,0 0 1,1 1 0,0-1 0,1 1-1,1-1 1,1 1 0,0 0-1,0-1 1,6 27 0,-5-37-4,0 0 1,0 0 0,0 0 0,1 0 0,0 0-1,0 0 1,0 0 0,0 0 0,0-1 0,1 0-1,0 1 1,0-1 0,0 0 0,0 0 0,0 0-1,0-1 1,1 1 0,-1-1 0,7 3-1,-6-3 2,1 0-1,-1-1 0,1 0 0,-1 0 0,1-1 0,0 1 0,0-1 0,-1 0 0,1 0 0,0 0 0,0-1 0,-1 0 1,1 0-1,-1 0 0,1 0 0,-1-1 0,7-2 0,7-6 7,-1 1 0,-1-2-1,1 0 1,-2-1 0,0-1 0,0 0 0,23-28-1,-14 11 16,-1-2-1,-1 0 0,17-36 0,-24 40 10,-2-1 1,-1-1-1,16-58 1,-25 74 0,0-1-1,0 0 1,-2 0 0,0-1 0,-1 1 0,0 0-1,-1 0 1,-1 0 0,0 0 0,-6-18 0,6 26-10,0 1 0,-1-1 0,0 1 1,0 0-1,0 0 0,-1 1 0,0-1 0,0 1 1,0-1-1,-1 1 0,0 1 0,0-1 0,0 1 1,0-1-1,-1 2 0,0-1 0,1 0 0,-1 1 1,-1 0-1,1 1 0,-9-3 0,5 3-21,0 0-1,0 0 0,0 1 1,0 0-1,-1 1 0,1 1 1,0-1-1,0 1 0,0 1 1,-1 0-1,1 1 0,1 0 1,-14 5-1,-3 5-190,1 1 1,1 1-1,0 1 0,1 1 0,1 0 1,1 2-1,1 1 0,0 1 0,-17 23 0,25-27-1678,8-5-318</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596"/>
    </inkml:context>
    <inkml:brush xml:id="br0">
      <inkml:brushProperty name="width" value="0.05" units="cm"/>
      <inkml:brushProperty name="height" value="0.05" units="cm"/>
    </inkml:brush>
  </inkml:definitions>
  <inkml:trace contextRef="#ctx0" brushRef="#br0">127 62 21109,'11'-57'3767,"-10"53"-2432,-1 7-486,-2 28-734,-1 0-1,-1-1 0,-10 35 0,3-16-65,-27 116 70,14-70-40,-19 167-1,43-260-74,0 37 39,0-38-40,0-1 1,0 1-1,0-1 0,1 1 1,-1 0-1,0-1 1,0 1-1,0-1 0,0 1 1,1-1-1,-1 1 1,0-1-1,0 1 0,1-1 1,-1 1-1,1-1 1,-1 1-1,0-1 0,1 0 1,-1 1-1,1-1 1,-1 0-1,1 1 0,-1-1 1,1 0-1,-1 1 1,1-1-1,-1 0 1,1 0-1,-1 0 0,1 0 1,-1 1-1,1-1 1,-1 0-1,1 0 0,0 0 1,-1 0-1,1 0 1,-1 0-1,1-1 0,-1 1 1,1 0-1,0 0 1,-1 0-1,1 0 0,-1-1 1,1 1-1,-1 0 1,1 0-1,-1-1 0,1 1 1,-1-1-1,1 1 1,6-6 56,0 1 0,0-1 0,-1 0 0,1 0 0,-2-1 0,9-10 0,-2 2 25,118-149 497,57-66-268,-34 54-290,-144 163-642,-8 11-576</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08.768"/>
    </inkml:context>
    <inkml:brush xml:id="br0">
      <inkml:brushProperty name="width" value="0.05" units="cm"/>
      <inkml:brushProperty name="height" value="0.05" units="cm"/>
    </inkml:brush>
  </inkml:definitions>
  <inkml:trace contextRef="#ctx0" brushRef="#br0">1 1 21277,'24'44'1072,"-1"-2"392,9 3-296,1-3-576,-1-5-239,1-4-281,-7-3 8,-1-7-577,-15-9-463</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370"/>
    </inkml:context>
    <inkml:brush xml:id="br0">
      <inkml:brushProperty name="width" value="0.05" units="cm"/>
      <inkml:brushProperty name="height" value="0.05" units="cm"/>
    </inkml:brush>
  </inkml:definitions>
  <inkml:trace contextRef="#ctx0" brushRef="#br0">4 51 20140,'-4'-7'5866,"4"5"-4466,0 0-784,2 1-208,40-24-264,-12 22-72,12 1-24,7 2-16,-4 2-24,6 1 0,-5-1 8,1-2 104,-8-5-608,-1-6-880</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776"/>
    </inkml:context>
    <inkml:brush xml:id="br0">
      <inkml:brushProperty name="width" value="0.05" units="cm"/>
      <inkml:brushProperty name="height" value="0.05" units="cm"/>
    </inkml:brush>
  </inkml:definitions>
  <inkml:trace contextRef="#ctx0" brushRef="#br0">67 88 17756,'10'-15'1801,"24"-28"2436,-31 40-3915,0 0-1,0 0 1,1 0 0,-1 1-1,0-1 1,1 1 0,0 0-1,-1 0 1,1 0 0,7-2-1,-10 4-299,-1 0-1,0 0 0,1 0 0,-1 0 0,0-1 0,1 1 0,-1 0 0,0 0 1,1 0-1,-1 0 0,0 0 0,1 0 0,-1 0 0,0 0 0,1 0 0,-1 1 0,0-1 1,1 0-1,-1 0 0,0 0 0,0 0 0,1 0 0,-1 0 0,0 1 0,1-1 1,-1 0-1,0 0 0,0 1 0,1-1 0,-1 0 0,0 0 0,0 1 0,0-1 0,1 0 1,-1 0-1,0 1 0,0-1 0,0 0 0,0 1 0,0-1 0,0 0 0,1 1 1,-1-1-1,0 1 0,-3 19 207,-11 23-159,-30 64-1,12-32-23,19-43-28,-28 75 49,36-91-54,0 1 1,2 0-1,0 0 0,-1 24 0,3-38-11,1 0-1,0 0 1,0 0 0,1-1 0,-1 1-1,1 0 1,-1 0 0,1-1 0,0 1-1,0 0 1,0-1 0,0 1 0,0-1-1,1 0 1,-1 1 0,1-1 0,0 0-1,-1 0 1,4 4 0,-2-5-2,-1 1 1,1-1-1,0 0 1,-1 0-1,1 0 0,0 0 1,0 0-1,0 0 1,0-1-1,0 1 1,0-1-1,-1 0 0,1 0 1,0 0-1,0 0 1,0-1-1,0 1 0,5-2 1,16-6-18,0-2 1,0 0-1,-1-1 1,-1-1-1,36-26 0,15-12-335</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6.963"/>
    </inkml:context>
    <inkml:brush xml:id="br0">
      <inkml:brushProperty name="width" value="0.05" units="cm"/>
      <inkml:brushProperty name="height" value="0.05" units="cm"/>
    </inkml:brush>
  </inkml:definitions>
  <inkml:trace contextRef="#ctx0" brushRef="#br0">30 2 25886,'-16'-2'2816,"14"2"-2192,1 0-304,-1 2-280,0 0-32,-1 0-96,-1-1-288</inkml:trace>
</inkml:ink>
</file>

<file path=ppt/ink/ink5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223"/>
    </inkml:context>
    <inkml:brush xml:id="br0">
      <inkml:brushProperty name="width" value="0.05" units="cm"/>
      <inkml:brushProperty name="height" value="0.05" units="cm"/>
    </inkml:brush>
  </inkml:definitions>
  <inkml:trace contextRef="#ctx0" brushRef="#br0">7 13 22069,'-7'-4'6561,"37"16"-6481,7-5-56,14 0-8,22-5-8,10 0 16,15-2-24,-2 0 16,-12-4 56,-10-4-216,-23-3-752,-11-5-880</inkml:trace>
</inkml:ink>
</file>

<file path=ppt/ink/ink5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400"/>
    </inkml:context>
    <inkml:brush xml:id="br0">
      <inkml:brushProperty name="width" value="0.05" units="cm"/>
      <inkml:brushProperty name="height" value="0.05" units="cm"/>
    </inkml:brush>
  </inkml:definitions>
  <inkml:trace contextRef="#ctx0" brushRef="#br0">0 7 21517,'28'2'952,"13"2"576,23-4-872,3 0-40,17-4-216,-5-1-135,3 1-137,-1 4-72,-13 6-80,0 6-777</inkml:trace>
</inkml:ink>
</file>

<file path=ppt/ink/ink5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18.810"/>
    </inkml:context>
    <inkml:brush xml:id="br0">
      <inkml:brushProperty name="width" value="0.05" units="cm"/>
      <inkml:brushProperty name="height" value="0.05" units="cm"/>
    </inkml:brush>
  </inkml:definitions>
  <inkml:trace contextRef="#ctx0" brushRef="#br0">312 94 24269,'-6'-2'402,"0"0"-1,0 1 1,0 0-1,0 0 1,0 0-1,0 1 0,0 0 1,0 0-1,0 0 1,-7 2-1,8 0-347,0 0-1,-1 0 1,1 1-1,0-1 1,1 1-1,-1 0 1,1 1-1,-1-1 1,1 1 0,0 0-1,-7 8 1,-10 14-55,2 0 1,1 1 0,1 1 0,1 1 0,1 1 0,2-1 0,1 2 0,2 0 0,0 0 0,2 1-1,2 0 1,-4 44 0,10-63-5,-1 1-1,2-1 0,-1 1 0,2 0 1,4 17-1,-5-26 3,0 0-1,1 0 1,0-1 0,0 1-1,0-1 1,1 1-1,-1-1 1,1 0 0,0 1-1,0-2 1,1 1 0,-1 0-1,1-1 1,0 1 0,0-1-1,0 0 1,6 3 0,-2-3 0,-1 0 1,1 0 0,0-1 0,0 0 0,0-1 0,1 1-1,-1-2 1,0 1 0,0-1 0,1 0 0,-1-1 0,0 0-1,0-1 1,0 1 0,0-1 0,9-4 0,3-1 30,-1-1 1,0-1-1,0 0 1,-1-2 0,22-16-1,-21 12 30,0-1 0,-2 0 0,0-2 0,0 0 0,-2 0 1,-1-2-1,0 0 0,-1 0 0,-1-1 0,-1-1 0,-1 0 0,-1 0 0,-1-1 0,-1 0 0,-1-1 0,-1 0 0,-1 1 0,-2-1 0,0-1 0,-1 1 0,-1 0 0,-6-39 0,4 52-50,0-1-1,0 0 1,-2 1-1,1 0 0,-2 0 1,-10-21-1,13 29-13,1 0-1,-1 0 0,0 0 1,-1 1-1,1-1 0,0 1 1,-1-1-1,1 1 0,-1 0 1,0 0-1,0 0 0,0 0 1,0 1-1,0-1 0,0 1 1,0 0-1,0-1 0,-1 1 1,1 1-1,-1-1 0,1 1 1,0-1-1,-1 1 0,1 0 1,-1 0-1,1 0 0,-5 1 1,-5 3-97,0 0 1,1 0 0,0 1-1,0 0 1,0 1 0,-18 13-1,-29 24 387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4.404"/>
    </inkml:context>
    <inkml:brush xml:id="br0">
      <inkml:brushProperty name="width" value="0.025" units="cm"/>
      <inkml:brushProperty name="height" value="0.025" units="cm"/>
    </inkml:brush>
  </inkml:definitions>
  <inkml:trace contextRef="#ctx0" brushRef="#br0">318 3 4676,'0'0'14451,"9"0"-12321,4-1-1154,8 0-163,5 0 5662,-26 3-6284,1-1 0,-1 1 0,0-1 0,0 1 0,0 0 0,0-1 0,0 1 0,0-1 0,0 1 0,-1-1-1,1 1 1,-1-1 0,1 1 0,-1-1 0,1 1 0,-2 1 0,-13 15-191,0-1 0,-1-1 0,-1-1 0,0 0 0,-23 14 0,-100 58 0,135-84 0,-23 14 0,18-10 0,1-1 0,-1 0 0,-1-1 0,1 0 0,-1 0 0,-17 4 0,28-8 0,0-1 0,0 0 0,0 1 0,0-1 0,0 0 0,0 1 0,0-1 0,0 0 0,0 0 0,0 1 0,0-1 0,0 0 0,0 1 0,0-1 0,0 0 0,0 1 0,0-1 0,0 0 0,1 0 0,-1 1 0,0-1 0,0 0 0,0 0 0,1 1 0,-1-1 0,0 0 0,0 0 0,1 0 0,-1 1 0,0-1 0,0 0 0,1 0 0,-1 0 0,0 0 0,1 0 0,-1 0 0,0 0 0,0 1 0,1-1 0,-1 0 0,0 0 0,1 0 0,15 9 0,99 30 0,-82-29 0,0 1 0,0 1 0,-1 2 0,58 34 0,-85-44-208,0 0 1,0-1-1,1 0 0,-1 0 1,1-1-1,-1 1 0,1-1 1,0 0-1,9 1 0,-10-5-6785,-2-6-6294</inkml:trace>
</inkml:ink>
</file>

<file path=ppt/ink/ink5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8.850"/>
    </inkml:context>
    <inkml:brush xml:id="br0">
      <inkml:brushProperty name="width" value="0.05" units="cm"/>
      <inkml:brushProperty name="height" value="0.05" units="cm"/>
    </inkml:brush>
  </inkml:definitions>
  <inkml:trace contextRef="#ctx0" brushRef="#br0">1 109 23749,'0'0'1968,"33"-7"-1575,4-4-209,20-6-72,8-1-8,14-3-48,10 4-32,-3 6 120,-2 4-288,-26 7-1033,-16 9-255</inkml:trace>
</inkml:ink>
</file>

<file path=ppt/ink/ink5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039"/>
    </inkml:context>
    <inkml:brush xml:id="br0">
      <inkml:brushProperty name="width" value="0.05" units="cm"/>
      <inkml:brushProperty name="height" value="0.05" units="cm"/>
    </inkml:brush>
  </inkml:definitions>
  <inkml:trace contextRef="#ctx0" brushRef="#br0">0 44 22701,'6'7'832,"8"-1"112,7-3-200,14-3-264,9-7-103,12-7-113,10 0-104,9 2-288,17-1-553</inkml:trace>
</inkml:ink>
</file>

<file path=ppt/ink/ink5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29.381"/>
    </inkml:context>
    <inkml:brush xml:id="br0">
      <inkml:brushProperty name="width" value="0.05" units="cm"/>
      <inkml:brushProperty name="height" value="0.05" units="cm"/>
    </inkml:brush>
  </inkml:definitions>
  <inkml:trace contextRef="#ctx0" brushRef="#br0">0 0 22421,'0'2'105,"1"-1"-1,-1 0 1,1 1 0,-1-1 0,1 0 0,-1 1 0,1-1 0,0 0-1,-1 0 1,1 0 0,0 0 0,0 0 0,0 0 0,0 0 0,0 0-1,0 0 1,0 0 0,0 0 0,1 0 0,-1-1 0,0 1-1,0 0 1,1-1 0,-1 1 0,0-1 0,1 0 0,1 1 0,47 7-101,-40-7 148,160 11 9,15 2-45,-184-14-114,1 0 1,-1 0-1,0 0 1,0 0-1,0 1 1,1-1-1,-1 0 1,0 1-1,0-1 1,0 1-1,0-1 1,0 1-1,0 0 1,0-1-1,0 1 1,0 0 0,0 0-1,0 0 1,-1 0-1,1 0 1,0 0-1,0 0 1,-1 0-1,1 0 1,0 1-1,-1 0 5,1 1-1,-1-1 0,0 0 0,0 1 0,0-1 1,0 0-1,0 1 0,0-1 0,-1 0 0,1 1 1,-1-1-1,-1 3 0,-3 8 60,-1-1 1,0 0-1,-14 18 1,-20 23 443,-93 93 0,-18 23-314,120-121-296,12-3 1732</inkml:trace>
</inkml:ink>
</file>

<file path=ppt/ink/ink5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675"/>
    </inkml:context>
    <inkml:brush xml:id="br0">
      <inkml:brushProperty name="width" value="0.05" units="cm"/>
      <inkml:brushProperty name="height" value="0.05" units="cm"/>
    </inkml:brush>
  </inkml:definitions>
  <inkml:trace contextRef="#ctx0" brushRef="#br0">89 81 21004,'1'7'1957,"-10"338"527,-28 3-1953,31-298-369,-31 238 504,49-421 1051,4 31-1595,57-189 1,-52 229-117,2 1 0,3 1 0,3 1 0,43-66-1,-55 101-14,0 0 0,2 2 0,0 0 0,41-35 0,-49 48-1,0 1-1,0 0 1,1 1 0,0 0-1,0 0 1,1 2 0,-1-1-1,2 2 1,-1 0 0,0 0-1,28-3 1,-35 7-4,0-1 1,1 1-1,-1 1 0,0-1 0,0 1 0,0 0 1,0 0-1,0 1 0,0 0 0,0 0 0,0 0 1,-1 1-1,1 0 0,-1 0 0,1 0 0,-1 1 1,0 0-1,-1 0 0,1 0 0,-1 0 0,0 1 1,0 0-1,0 0 0,0 0 0,-1 0 1,0 0-1,0 1 0,0 0 0,-1-1 0,0 1 1,0 0-1,0 0 0,-1 0 0,0 0 0,0 0 1,-1 1-1,0 10 0,-1-1 8,-1-1 1,0 0-1,-1 0 0,-1-1 0,0 1 1,-1-1-1,-1 0 0,0 0 0,-9 14 1,6-12 102,-2 0 0,0-1 0,0 0 0,-1 0 0,-1-1 1,-28 22-1,32-29-56,-1 0-1,0-1 1,0-1 0,-1 0 0,1 0-1,-1-1 1,0-1 0,-1 0 0,1 0-1,-1-1 1,1 0 0,-1-1 0,1 0-1,-1-1 1,0-1 0,1 0 0,-22-4-1,31 5-119,1 0-1,-1-1 1,1 1-1,-1 0 1,1-1-1,-1 1 1,1-1-1,-1 1 0,1-1 1,0 0-1,-1 1 1,1-1-1,0 0 1,0 0-1,-1 0 1,1 0-1,0 0 1,0 0-1,0-1 1,0 1-1,-1-2 1,6-9-3393</inkml:trace>
</inkml:ink>
</file>

<file path=ppt/ink/ink5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0.893"/>
    </inkml:context>
    <inkml:brush xml:id="br0">
      <inkml:brushProperty name="width" value="0.05" units="cm"/>
      <inkml:brushProperty name="height" value="0.05" units="cm"/>
    </inkml:brush>
  </inkml:definitions>
  <inkml:trace contextRef="#ctx0" brushRef="#br0">99 1 25934,'-14'1'1568,"0"1"368,2 2-1344,-1-1-248,1-3-271,-2 2-17,4-4-225,1-5-567</inkml:trace>
</inkml:ink>
</file>

<file path=ppt/ink/ink5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440"/>
    </inkml:context>
    <inkml:brush xml:id="br0">
      <inkml:brushProperty name="width" value="0.05" units="cm"/>
      <inkml:brushProperty name="height" value="0.05" units="cm"/>
    </inkml:brush>
  </inkml:definitions>
  <inkml:trace contextRef="#ctx0" brushRef="#br0">10 990 21581,'-1'3'187,"-1"4"409,0 0 0,0 0 0,1 0 0,-1 12 0,2-18-547,0 0 0,0-1 1,0 1-1,0-1 0,0 1 0,0 0 0,1-1 0,-1 1 0,0-1 0,0 1 0,0 0 0,1-1 0,-1 1 0,0-1 0,1 1 0,-1-1 0,0 1 0,1-1 0,-1 1 0,1-1 0,-1 1 0,0-1 0,1 0 0,-1 1 0,1-1 0,0 1 0,1-1-25,-1 0 1,1 0-1,-1 0 0,1 0 1,-1-1-1,1 1 1,-1 0-1,0-1 1,1 1-1,-1-1 0,1 1 1,-1-1-1,0 0 1,1 1-1,-1-1 1,2-2-1,14-10 165,-1-1 0,0 0-1,23-29 1,-34 38-158,281-337 683,-214 244-509,100-179 0,-65 61 212,-95 194-366,-8 20-44,-5 12-22,-3 29-34,-2 0 0,-19 65 0,9-40 34,14-53 14,-64 331 62,61-302-46,3 1-1,1 0 1,2 1-1,2-2 1,1 1-1,15 60 1,8-4-7,-26-93-791,-2-6-787,-6-10-393</inkml:trace>
</inkml:ink>
</file>

<file path=ppt/ink/ink5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1.579"/>
    </inkml:context>
    <inkml:brush xml:id="br0">
      <inkml:brushProperty name="width" value="0.05" units="cm"/>
      <inkml:brushProperty name="height" value="0.05" units="cm"/>
    </inkml:brush>
  </inkml:definitions>
  <inkml:trace contextRef="#ctx0" brushRef="#br0">1 1 20308,'0'0'3329,"1"0"-1993,43 16-519,-18-13-153,13-3-256,1-2-112,11-5-8,-2 0-312</inkml:trace>
</inkml:ink>
</file>

<file path=ppt/ink/ink5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416"/>
    </inkml:context>
    <inkml:brush xml:id="br0">
      <inkml:brushProperty name="width" value="0.05" units="cm"/>
      <inkml:brushProperty name="height" value="0.05" units="cm"/>
    </inkml:brush>
  </inkml:definitions>
  <inkml:trace contextRef="#ctx0" brushRef="#br0">532 653 21541,'-3'-6'283,"0"0"1,0 1-1,-1 0 1,0 0-1,1 0 1,-2 0-1,1 1 1,0-1-1,-1 1 1,0 0-1,0 1 1,0-1-1,-1 1 1,1 0-1,-1 0 1,1 1-1,-1-1 1,0 1-1,0 1 1,-7-2 0,5 1-273,0 1 1,0 0 0,0 0 0,0 0 0,0 1 0,0 1 0,0-1 0,0 1-1,0 1 1,0 0 0,0 0 0,1 0 0,-1 1 0,1 0 0,-9 5 0,5-1-29,1 1 0,0 1 1,1 0-1,0 0 0,0 1 0,1 0 1,0 0-1,1 1 0,-9 17 1,6-9-1,1 1 0,1 0 0,1 0 0,-9 39 0,15-55 16,0 0 1,1 0 0,-1 0 0,1 0-1,0 0 1,0 0 0,0 0 0,0 0-1,1 0 1,0-1 0,-1 1 0,4 8-1,-3-11 1,-1 0 1,1-1-1,-1 1 0,1 0 0,0 0 1,-1-1-1,1 1 0,0 0 0,0-1 0,-1 1 1,1-1-1,0 1 0,0-1 0,0 1 0,0-1 1,0 0-1,0 1 0,0-1 0,0 0 0,2 0 1,-1 0 0,1 0 0,0 0 0,0-1 1,0 1-1,-1-1 0,1 0 0,0 1 1,0-1-1,-1-1 0,4-1 0,9-5 10,-1-1-1,0-1 1,0 0 0,-1-1-1,17-17 1,54-71 47,-43 46 111,-2-2 1,49-92 0,-72 115-24,-2 0-1,0 0 1,-3-1-1,0-1 1,-3 0-1,8-57 1,-14 78-102,-2 0 0,0 0 0,0 0 0,-1 0 0,-1 0 0,-5-20 0,6 30-39,0-1-1,0 0 1,0 0-1,-1 1 1,0-1 0,0 1-1,0-1 1,0 1 0,0 0-1,-1 0 1,1 0 0,-1 0-1,0 0 1,0 0 0,0 1-1,0 0 1,0-1-1,0 1 1,-1 0 0,1 1-1,-1-1 1,0 1 0,1-1-1,-8 0 1,2 1-17,1 1 0,-1 0 0,1 0 0,-1 1 0,1 0 0,-1 1 0,1 0 0,0 0 0,0 0 0,0 1 1,0 1-1,0-1 0,-7 6 0,-13 8-37,1 1-1,-27 23 1,-267 259 79,312-286-153,9-14 107,0 0-1,0 0 1,0 0 0,0 0 0,0 0-1,0 1 1,0-1 0,0 0 0,0 0 0,0 0-1,0 0 1,0 0 0,0 1 0,0-1 0,0 0-1,0 0 1,0 0 0,0 0 0,0 0 0,0 1-1,0-1 1,0 0 0,0 0 0,1 0 0,-1 0-1,0 0 1,0 0 0,0 0 0,0 0 0,0 1-1,0-1 1,1 0 0,-1 0 0,0 0 0,0 0-1,0 0 1,0 0 0,0 0 0,0 0 0,1 0-1,-1 0 1,0 0 0,0 0 0,0 0 0,27-5-2192,-26 5 2176,31-8-1691</inkml:trace>
</inkml:ink>
</file>

<file path=ppt/ink/ink5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679"/>
    </inkml:context>
    <inkml:brush xml:id="br0">
      <inkml:brushProperty name="width" value="0.05" units="cm"/>
      <inkml:brushProperty name="height" value="0.05" units="cm"/>
    </inkml:brush>
  </inkml:definitions>
  <inkml:trace contextRef="#ctx0" brushRef="#br0">184 0 21861,'0'2'1296,"-10"31"488,-2 10-1056,-6 11-271,-5 16-137,-1 5 24,1 8-96,0-1-120,8-2-64,-1-6 0,5-16-32,4-9 152,6-19-632,1-9-640</inkml:trace>
</inkml:ink>
</file>

<file path=ppt/ink/ink5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2.898"/>
    </inkml:context>
    <inkml:brush xml:id="br0">
      <inkml:brushProperty name="width" value="0.05" units="cm"/>
      <inkml:brushProperty name="height" value="0.05" units="cm"/>
    </inkml:brush>
  </inkml:definitions>
  <inkml:trace contextRef="#ctx0" brushRef="#br0">1 1 21885,'0'0'1080,"23"5"504,3 4-1032,14 5-216,13 2-176,12-2-64,17-5-72,0-4 17,1-3-9,-8-2 8,-17 0-449,-6 0-559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138"/>
    </inkml:context>
    <inkml:brush xml:id="br0">
      <inkml:brushProperty name="width" value="0.025" units="cm"/>
      <inkml:brushProperty name="height" value="0.025" units="cm"/>
    </inkml:brush>
  </inkml:definitions>
  <inkml:trace contextRef="#ctx0" brushRef="#br0">0 1 6118,'0'0'18236,"2"8"-15775,2 12-2003,1 0-1,1-1 1,1 1 0,0-2 0,2 1 0,0-1 0,1 0 0,1-1 0,0 0-1,2-1 1,0 0 0,24 22 0,-9-23-2877,-25-14 1867,-1-1 1,1 1-1,-1-1 1,1 0-1,-1 0 1,1 0-1,0 0 1,-1 0-1,1 0 1,-1-1-1,1 0 1,-1 1-1,1-1 0,-1 0 1,1 0-1,-1 0 1,0 0-1,1-1 1,-1 1-1,0 0 1,0-1-1,0 0 1,0 1-1,3-5 1,16-20-9763</inkml:trace>
</inkml:ink>
</file>

<file path=ppt/ink/ink5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101"/>
    </inkml:context>
    <inkml:brush xml:id="br0">
      <inkml:brushProperty name="width" value="0.05" units="cm"/>
      <inkml:brushProperty name="height" value="0.05" units="cm"/>
    </inkml:brush>
  </inkml:definitions>
  <inkml:trace contextRef="#ctx0" brushRef="#br0">0 127 21020,'0'0'1041,"30"2"463,7-9-400,28-9-504,12-7-87,19-5-201,0 2-144,2 8-8,-10 8-280,-27 10-929</inkml:trace>
</inkml:ink>
</file>

<file path=ppt/ink/ink5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3.459"/>
    </inkml:context>
    <inkml:brush xml:id="br0">
      <inkml:brushProperty name="width" value="0.05" units="cm"/>
      <inkml:brushProperty name="height" value="0.05" units="cm"/>
    </inkml:brush>
  </inkml:definitions>
  <inkml:trace contextRef="#ctx0" brushRef="#br0">2 118 22229,'-2'9'920,"4"0"144,9 0-408,13 1-536,13 2-48,21-6-32,12-3 16,28-8-8,14-9-16,14-9 24,7-3 8,-7-1-24,-3 3 24,-9 5 8,-9-2-408,-21 5-816</inkml:trace>
</inkml:ink>
</file>

<file path=ppt/ink/ink5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051"/>
    </inkml:context>
    <inkml:brush xml:id="br0">
      <inkml:brushProperty name="width" value="0.05" units="cm"/>
      <inkml:brushProperty name="height" value="0.05" units="cm"/>
    </inkml:brush>
  </inkml:definitions>
  <inkml:trace contextRef="#ctx0" brushRef="#br0">428 606 17188,'10'-6'1008,"-1"0"0,0-1 0,0 0 1,-1 0-1,1-1 0,-2 0 0,9-11 1,-14 17-836,-1 0 1,0 1 0,0-1-1,0-1 1,0 1 0,0 0 0,-1 0-1,1 0 1,0 0 0,-1 0 0,0-1-1,0 1 1,1 0 0,-1-1 0,0 1-1,-1 0 1,1-3 0,-1 3-109,0-1 1,-1 1 0,1-1-1,-1 1 1,1-1 0,-1 1-1,0 0 1,1 0 0,-1 0-1,0 0 1,0 0-1,-1 0 1,1 1 0,0-1-1,-1 1 1,1-1 0,-4-1-1,-6-2-33,1 0-1,-1 0 0,0 2 1,0-1-1,0 1 0,0 1 0,-1 0 1,1 1-1,-25 0 0,28 2-41,0-1 1,1 2-1,-1-1 0,1 1 0,-1 1 0,1-1 1,0 1-1,0 1 0,0-1 0,0 2 0,1-1 1,-1 1-1,1 0 0,0 0 0,-6 7 0,-1 4 3,1 0 0,1 0 0,0 1-1,2 1 1,0 0 0,1 0 0,0 1-1,2 0 1,0 0 0,1 1 0,1 0-1,1 0 1,1 0 0,0 1 0,1 20-1,3-36 5,-1 0-1,0 0 0,1-1 1,0 1-1,0 0 0,1 0 1,-1-1-1,1 1 0,0 0 1,0-1-1,0 0 0,1 1 1,0-1-1,0 0 0,4 4 1,-5-5-3,1-1-1,0-1 1,-1 1 0,1 0 0,0-1 0,0 1 0,0-1 0,0 0 0,1 0 0,-1 0-1,0 0 1,0 0 0,1-1 0,-1 0 0,0 1 0,1-1 0,-1-1 0,0 1 0,0 0-1,1-1 1,-1 0 0,0 1 0,5-3 0,7-3 1,0-1 0,-1 0 0,1-1-1,-2 0 1,1-1 0,-1-1 0,-1 0 0,21-21 0,-2-3 37,50-70-1,-59 73-9,-3-1 0,0-1 0,-2-1 0,-2 0 0,20-65 0,-29 78-6,-2-1 0,0 1-1,-1-1 1,-1-38 0,-2 45-5,-2 1-1,0-1 0,0 1 0,-1 0 1,-1 0-1,0 0 0,-13-26 1,14 33-12,-1 0-1,0 0 1,-1 0 0,1 0 0,-1 1 0,-1-1 0,1 1 0,-1 0-1,0 1 1,-1 0 0,1 0 0,-1 0 0,0 1 0,0 0 0,0 0-1,-1 0 1,1 1 0,-1 1 0,0-1 0,0 1 0,0 0 0,0 1-1,0 0 1,0 0 0,-1 1 0,1 0 0,-11 2 0,-2 0-23,1 1 0,0 1 0,0 1 0,0 1 0,1 1 0,-1 0 0,-28 17 0,34-16-286,0 0 0,0 1 0,1 0 0,1 1-1,0 1 1,0 0 0,1 1 0,0 0 0,1 0-1,-11 18 1,-1 13-1765</inkml:trace>
</inkml:ink>
</file>

<file path=ppt/ink/ink5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4.861"/>
    </inkml:context>
    <inkml:brush xml:id="br0">
      <inkml:brushProperty name="width" value="0.05" units="cm"/>
      <inkml:brushProperty name="height" value="0.05" units="cm"/>
    </inkml:brush>
  </inkml:definitions>
  <inkml:trace contextRef="#ctx0" brushRef="#br0">81 4 19500,'5'21'726,"-1"0"0,0 0 0,-2 1 0,-1-1-1,0 1 1,-2-1 0,-3 30 0,-36 146-147,35-178-351,-42 146 1532,47-163-1323,3-5-93,16-17-16,30-40-1,-7 7-205,71-73-570,226-197 1,-337 321-1028</inkml:trace>
</inkml:ink>
</file>

<file path=ppt/ink/ink5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030"/>
    </inkml:context>
    <inkml:brush xml:id="br0">
      <inkml:brushProperty name="width" value="0.05" units="cm"/>
      <inkml:brushProperty name="height" value="0.05" units="cm"/>
    </inkml:brush>
  </inkml:definitions>
  <inkml:trace contextRef="#ctx0" brushRef="#br0">0 1 14195,'9'30'3417,"5"-1"1112,3 1-2769,8-4-504,6 2-407,4-1-489,2 1-152,4 5-192,-5 4-776</inkml:trace>
</inkml:ink>
</file>

<file path=ppt/ink/ink5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464"/>
    </inkml:context>
    <inkml:brush xml:id="br0">
      <inkml:brushProperty name="width" value="0.05" units="cm"/>
      <inkml:brushProperty name="height" value="0.05" units="cm"/>
    </inkml:brush>
  </inkml:definitions>
  <inkml:trace contextRef="#ctx0" brushRef="#br0">0 0 24493,'0'0'1849,"0"2"-1089,16 19-472,7-12-120,15-4-144,12-3 0,9-1-16,8-1 16,3 2 24,-7 2-32,-12-3-1024,-15-2-489</inkml:trace>
</inkml:ink>
</file>

<file path=ppt/ink/ink5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5.650"/>
    </inkml:context>
    <inkml:brush xml:id="br0">
      <inkml:brushProperty name="width" value="0.05" units="cm"/>
      <inkml:brushProperty name="height" value="0.05" units="cm"/>
    </inkml:brush>
  </inkml:definitions>
  <inkml:trace contextRef="#ctx0" brushRef="#br0">3 0 18548,'-2'11'2713,"7"-4"647,14-2-2264,16-3-551,13-2-113,11-2-160,6 0-56,3 4-152,8 0 40,-4-2-1448</inkml:trace>
</inkml:ink>
</file>

<file path=ppt/ink/ink5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022"/>
    </inkml:context>
    <inkml:brush xml:id="br0">
      <inkml:brushProperty name="width" value="0.05" units="cm"/>
      <inkml:brushProperty name="height" value="0.05" units="cm"/>
    </inkml:brush>
  </inkml:definitions>
  <inkml:trace contextRef="#ctx0" brushRef="#br0">163 0 25653,'-16'18'817,"-1"5"407,-4 17-1064,-4 11-88,-1 10-72,0 4 8,8 1 8,4-2 16,14-14-16,9-4 0,9-16 16,8-8 8,14-15 40,6-8 0,17-22 0,3-7-16,6-21-64,-4-6-360</inkml:trace>
</inkml:ink>
</file>

<file path=ppt/ink/ink5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6.207"/>
    </inkml:context>
    <inkml:brush xml:id="br0">
      <inkml:brushProperty name="width" value="0.05" units="cm"/>
      <inkml:brushProperty name="height" value="0.05" units="cm"/>
    </inkml:brush>
  </inkml:definitions>
  <inkml:trace contextRef="#ctx0" brushRef="#br0">19 20 22309,'-7'-9'2488,"-1"-2"3426,6 11-5954,0 0-889</inkml:trace>
</inkml:ink>
</file>

<file path=ppt/ink/ink5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177"/>
    </inkml:context>
    <inkml:brush xml:id="br0">
      <inkml:brushProperty name="width" value="0.05" units="cm"/>
      <inkml:brushProperty name="height" value="0.05" units="cm"/>
    </inkml:brush>
  </inkml:definitions>
  <inkml:trace contextRef="#ctx0" brushRef="#br0">11 0 17804,'-3'17'272,"0"0"0,1 1 0,0-1 0,2 0 0,0 1 0,1-1 0,1 1 0,0-1 0,1 0 0,8 23 0,-4-18-166,1 0 0,1 0 0,1-1 0,1 0 0,1-1 0,1 0 0,17 21 1,-20-29-68,1-1 1,0 0-1,1 0 1,1-1-1,-1-1 1,1 0 0,1-1-1,0 0 1,0-1-1,0 0 1,1-2-1,0 1 1,0-2 0,0 0-1,1-1 1,-1 0-1,1-2 1,0 1-1,0-2 1,16-1-1,-1-2 2,0-2-1,0-1 1,-1-1-1,0-1 0,0-2 1,-1-1-1,30-16 0,188-120 162,-113 63-137,52-14-6,-158 86-55,1 1 1,0 2 0,0 1 0,55-8 0,-71 15-5,0 0 0,0 1 0,0 0 0,-1 0 1,1 2-1,18 3 0,-24-3 1,-1 0 0,1 0 0,-1 1 0,0 0 0,0 0 0,-1 0 0,1 1 0,0-1 0,-1 2 0,0-1 0,0 0 0,0 1 0,-1 0 0,5 7 0,-1 1 6,0 0 0,-1 0 1,-1 1-1,0 0 0,-1 1 1,0-1-1,-1 1 1,3 29-1,-1 11 21,-2 60 0,-4-89-28,-2 23 11,1-35-4,0 1 1,1 0-1,1-1 1,0 1-1,0 0 1,2-1-1,4 16 1,2-14-88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496"/>
    </inkml:context>
    <inkml:brush xml:id="br0">
      <inkml:brushProperty name="width" value="0.025" units="cm"/>
      <inkml:brushProperty name="height" value="0.025" units="cm"/>
    </inkml:brush>
  </inkml:definitions>
  <inkml:trace contextRef="#ctx0" brushRef="#br0">226 1 6502,'0'0'19790,"-7"11"-18242,-20 35-245,1 2 0,-19 53 0,-39 118-804,74-190-466,6-17-332,-14 40 231,14-18-6286,11-35-3522,1-12 310</inkml:trace>
</inkml:ink>
</file>

<file path=ppt/ink/ink5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39.610"/>
    </inkml:context>
    <inkml:brush xml:id="br0">
      <inkml:brushProperty name="width" value="0.05" units="cm"/>
      <inkml:brushProperty name="height" value="0.05" units="cm"/>
    </inkml:brush>
  </inkml:definitions>
  <inkml:trace contextRef="#ctx0" brushRef="#br0">1 600 23805,'0'0'788,"4"-5"42,32-33-324,1 1 0,71-52 0,-91 76-443,223-164 212,-203 153-265,1 2-1,1 2 0,1 1 1,71-23-1,-101 39-11,0 1 0,0 0 1,0 0-1,1 1 0,-1 0 1,0 1-1,0 0 0,1 1 1,-1 0-1,13 3 0,-16-2 0,0 1 0,-1-1 0,1 1 1,-1 0-1,0 1 0,0-1 0,0 1 0,-1 0 0,1 1 0,-1 0 0,0-1 0,0 2 0,-1-1 0,1 0 0,5 10 0,-1 2 1,-1 0-1,-1 0 1,0 1-1,6 27 1,-7-25 6,0 0-1,1 0 1,13 25-1,-17-41-3,0 1 1,1-1-1,-1 0 0,1 0 0,0 0 1,0-1-1,0 1 0,0-1 0,1 0 1,-1 0-1,1 0 0,0-1 0,0 1 1,0-1-1,0-1 0,0 1 0,1-1 1,-1 1-1,0-2 0,1 1 0,-1 0 1,1-1-1,5-1 0,11 0 10,1-1-1,0-1 1,-1-1-1,23-7 1,137-42 53,27-8-33,-157 49-29,-1 3-1,60-4 1,-93 12 1,0 2 0,0 0 1,21 5-1,26 1 51,-58-7-37,-1-1 1,1 0 0,0 0 0,0 0-1,-1-1 1,1 0 0,-1 0-1,1-1 1,-1 0 0,0 0 0,0-1-1,0 1 1,-1-1 0,1 0 0,-1-1-1,0 1 1,5-6 0,8-11 81,-1 0 1,27-44 0,-37 54-77,34-57-104,-10 4-1010</inkml:trace>
</inkml:ink>
</file>

<file path=ppt/ink/ink5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217"/>
    </inkml:context>
    <inkml:brush xml:id="br0">
      <inkml:brushProperty name="width" value="0.05" units="cm"/>
      <inkml:brushProperty name="height" value="0.05" units="cm"/>
    </inkml:brush>
  </inkml:definitions>
  <inkml:trace contextRef="#ctx0" brushRef="#br0">69 186 20212,'-2'1'147,"-1"0"-1,1 0 0,1 0 0,-1 1 0,0-1 0,0 0 1,0 1-1,1 0 0,-1-1 0,1 1 0,-1 0 1,1 0-1,0 0 0,-1 0 0,1 0 0,0 0 0,-1 4 1,-10 42 272,10-40-340,-8 55-61,2 1-1,4 0 0,2 0 1,9 93-1,-6-152-17,-1 0 5,0 0-1,0 0 1,1 0 0,0 0-1,0 0 1,0 0-1,0 0 1,1 0 0,0 0-1,0 0 1,1-1 0,-1 1-1,1-1 1,4 6-1,-6-9 2,0 0 0,1 0 0,-1-1-1,0 1 1,1 0 0,-1-1 0,1 1-1,-1 0 1,1-1 0,0 0 0,-1 1 0,1-1-1,-1 0 1,1 0 0,0 0 0,-1 0-1,1 0 1,-1 0 0,1-1 0,0 1-1,-1 0 1,1-1 0,-1 1 0,1-1-1,-1 0 1,1 1 0,-1-1 0,0 0 0,1 0-1,-1 0 1,0 0 0,2-2 0,6-5 39,0 0 0,-1 0 1,11-15-1,-17 21-33,26-35 235,-2-1-1,29-56 1,33-89 536,-43 87-450,-45 94-327,1 0 0,0 0 0,0 1 0,0-1 0,0 0 0,0 1 1,0-1-1,0 1 0,0-1 0,1 1 0,-1-1 0,1 1 1,2-2-1,-3 3-6,-1 0 0,1 0 1,-1 0-1,1 0 0,-1 0 1,1 0-1,-1 0 0,1 0 1,-1 0-1,1 0 0,-1 0 1,1 1-1,-1-1 0,0 0 1,1 0-1,-1 0 0,1 1 1,-1-1-1,1 0 0,-1 1 1,0-1-1,1 0 0,-1 1 1,0-1-1,1 1 0,-1-1 1,0 0-1,0 1 0,1-1 1,-1 1-1,0-1 0,0 1 1,4 8-11,-1 1 1,0-1-1,-1 1 1,1 10-1,0-7 13,20 167-22,-18-122 30,2 0-1,20 72 1,-25-123-10,0 0 0,0 0 0,1 0-1,0-1 1,1 1 0,5 8 0,-8-14 1,0 0 0,0 0-1,0 0 1,0 0 0,0 0-1,0 0 1,0 0 0,0 0 0,1 0-1,-1 0 1,0-1 0,1 1-1,-1 0 1,0-1 0,1 1 0,-1-1-1,1 0 1,-1 1 0,1-1-1,-1 0 1,1 0 0,-1 0-1,1 0 1,-1 0 0,0 0 0,1-1-1,-1 1 1,1 0 0,-1-1-1,1 1 1,-1-1 0,0 0 0,1 1-1,-1-1 1,0 0 0,0 0-1,1 0 1,-1 0 0,2-2 0,8-8 100,0-2 0,0 0 0,-1 0 1,-1-1-1,0 0 0,11-25 1,7-17 339,-2-2 0,-3 0 0,17-73 0,-28 82-229,-1 0 0,-3 0 0,-3-1-1,-1-76 1,-4 113-183,0 0 0,-6-23 0,6 32-58,-1 10-56,-7 22-1188,-11 54 0,11-31-775</inkml:trace>
</inkml:ink>
</file>

<file path=ppt/ink/ink5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1.964"/>
    </inkml:context>
    <inkml:brush xml:id="br0">
      <inkml:brushProperty name="width" value="0.05" units="cm"/>
      <inkml:brushProperty name="height" value="0.05" units="cm"/>
    </inkml:brush>
  </inkml:definitions>
  <inkml:trace contextRef="#ctx0" brushRef="#br0">71 859 19780,'6'-3'297,"0"1"0,0-1-1,-1 0 1,1-1 0,-1 1-1,0-1 1,0 0 0,0 0 0,0-1-1,-1 1 1,0-1 0,0 0-1,0 0 1,-1-1 0,1 1-1,-1-1 1,0 0 0,-1 1 0,0-1-1,2-7 1,0 1-107,-2 0 0,0 1 0,0-1 1,-1 0-1,0 0 0,-1 0 0,0-1 0,-1 1 0,-5-20 1,6 28-163,-1 0 1,-1 0 0,1 1-1,-1-1 1,1 0 0,-1 1-1,0 0 1,0-1-1,-1 1 1,1 0 0,-1 0-1,1 0 1,-1 0 0,-5-4-1,6 6-23,0 0 0,0 0 0,0 0 0,0 0 1,0 1-1,0-1 0,0 0 0,0 1 0,0-1 0,-1 1 0,1 0 0,0 0 0,0 0 0,0 0 0,-1 0 0,1 0 0,0 1 0,0-1 0,0 1 0,0-1 0,0 1 0,0 0 0,0 0 0,0 0 0,0 0 0,0 0 0,-3 3 0,-2 2-7,1 0 0,-1 1 0,1 0 0,1 1 0,0-1 0,0 1-1,0 0 1,1 0 0,0 1 0,0-1 0,1 1 0,0 0-1,1 0 1,0 0 0,1 0 0,-1 0 0,1 17 0,1-24 1,0-1-1,0 1 1,0-1 0,1 0 0,-1 1-1,0-1 1,1 1 0,-1-1 0,0 0-1,1 1 1,0-1 0,-1 0 0,1 1-1,0-1 1,0 0 0,0 0 0,0 0 0,0 0-1,0 0 1,2 2 0,-1-2 1,0 0-1,-1-1 1,1 1 0,0-1-1,0 1 1,0-1 0,0 0-1,0 0 1,0 0 0,0 0 0,0 0-1,0 0 1,0 0 0,-1-1-1,5 0 1,8-4 3,0-1-1,0 1 1,-1-2-1,17-10 1,-20 10-1,0 1 0,0 1 0,1 0 0,-1 0 0,1 1 1,0 0-1,0 1 0,23-4 0,-29 7-6,0 0 1,0 0-1,0 0 0,0 1 0,0 0 0,0 0 1,0 0-1,0 0 0,0 1 0,-1 0 1,1 0-1,-1 0 0,1 0 0,-1 1 0,0 0 1,0 0-1,0 0 0,0 0 0,0 1 1,-1-1-1,0 1 0,6 8 0,1 5-24,-1 0 0,-1 0 1,0 1-1,8 31 0,7 15-6,-22-63 33,-1 0 1,1 0-1,-1 0 1,1 0-1,-1 0 1,1 0-1,0 0 1,-1 0-1,1 0 1,0 0-1,0 0 0,0 0 1,-1-1-1,1 1 1,0 0-1,2 0 1,-2-1-1,-1 1 1,1-1 0,0 0 0,-1 0-1,1 0 1,0 0 0,-1 0-1,1 0 1,0-1 0,-1 1 0,1 0-1,0 0 1,-1 0 0,1-1-1,-1 1 1,1 0 0,0-1 0,-1 1-1,1 0 1,-1-1 0,1 0-1,3-3-1,-1 0-1,1 0 1,-1 0-1,0 0 1,4-9-1,17-36-25,34-96 0,4-59-6,-36 94 32,23-218 0,-44 284-10,-4 36-35,1 13-50,2 9 63,0 1 0,-1-1-1,-1 1 1,-1 0 0,0-1 0,-1 19 0,1-2 17,0 184 4,0 9 0,-1-214 14,1 1 0,0-1 0,0 1 0,1-1 0,1 0 0,6 19 0,-9-28 0,0 0-1,1 0 1,-1 0 0,0-1 0,1 1-1,-1 0 1,0 0 0,1 0 0,-1-1-1,1 1 1,0 0 0,-1 0 0,1-1-1,-1 1 1,1 0 0,0-1 0,0 1-1,-1-1 1,1 1 0,0-1 0,0 0-1,0 1 1,0-1 0,-1 0 0,1 1-1,0-1 1,0 0 0,0 0 0,0 0-1,0 0 1,0 0 0,0 0 0,0 0-1,0 0 1,0 0 0,-1 0 0,1 0-1,0-1 1,0 1 0,1-1 0,0 0 3,0 0-1,0-1 1,-1 1 0,1-1 0,0 0 0,-1 1-1,1-1 1,-1 0 0,0 0 0,1 0 0,-1 0-1,0 0 1,0 0 0,0-3 0,1 1 0,-1-1 0,1 1 0,-1 0 0,-1-1 0,1 1 0,-1 0 0,1-1 0,-1 1 0,0-1 0,-1 1 0,1 0 1,-1-1-1,0 1 0,0 0 0,0-1 0,-1 1 0,1 0 0,-1 0 0,0 0 0,0 0 0,-1 0 0,1 1 0,-1-1 0,0 1 0,0 0 0,-6-6 0,-6-2 0,-64-51 4,70 54 7,1 0-1,1-1 1,-1 1-1,1-1 1,1-1-1,-10-17 1,15 26-11,1 1 0,-1-1 0,1 1 0,-1-1 0,1 0 0,0 1 0,0-1 0,-1 0 0,1 1 0,0-1 0,0 0 0,0 1 0,-1-1 0,1 0 0,0 1 0,0-1 0,0 0 0,0 0 0,0 1 0,1-1 0,-1 0 0,0 1 0,0-1 0,0 0 0,1 1 0,-1-1 0,0 0 0,1 1 0,-1-1 0,0 0 0,1 1 0,-1-1 0,1 1 0,-1-1 0,1 1 0,-1-1 0,1 1 0,-1-1 0,1 1 0,1-1 0,2 0 2,-1 0 1,1 0-1,0 0 1,1 1-1,-1 0 1,5 0-1,4-1-17,34-1-237,0 1-1,88 12 1,-94-6-1156</inkml:trace>
</inkml:ink>
</file>

<file path=ppt/ink/ink5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146"/>
    </inkml:context>
    <inkml:brush xml:id="br0">
      <inkml:brushProperty name="width" value="0.05" units="cm"/>
      <inkml:brushProperty name="height" value="0.05" units="cm"/>
    </inkml:brush>
  </inkml:definitions>
  <inkml:trace contextRef="#ctx0" brushRef="#br0">128 84 22805,'-1'-1'114,"0"1"0,-1-1 0,1 0 0,0 1 0,-1-1 0,1 1 0,0-1 0,-1 1 0,1 0 0,-1 0 0,1-1 0,-1 1 0,1 0 0,-1 0 0,1 0 0,-1 1 0,1-1 0,-1 0 0,1 1 0,-1-1 0,1 0 0,0 1 0,-1 0 0,1-1 0,0 1 0,-1 0 0,1 0 0,0 0 0,0-1 0,0 1 0,-1 1 0,1-1 0,0 0 0,1 0 0,-1 0 0,-1 2 0,-3 5-47,1 1-1,-1-1 1,2 1-1,-5 15 0,7-22-51,-12 40-19,2 1-1,1 0 1,2 0 0,-3 79 0,11-119-10,5-5 42,4-5-1,0-1 1,-1 1-1,9-11 0,-10 10-20,1 0 0,0 0 1,1 1-1,-1 1 0,16-10 0,-19 13-14,1 0 0,0 0 0,0 1 0,0 0 0,0 0 0,0 1 0,1-1 0,-1 1 0,0 1 0,1-1 0,-1 1 0,0 0 0,1 1 0,-1-1 0,1 1 0,-1 1 0,0-1 0,0 1 0,0 0 0,0 0 0,0 1 0,0 0 0,-1 0 0,1 0 0,-1 1 0,0-1 0,0 1 0,0 1 0,0-1 0,-1 1 0,1-1 0,-1 1 0,-1 1 0,1-1 0,-1 0 0,5 10 0,-2 0-7,-1 0-1,-1 0 0,0 0 0,-1 0 0,0 0 0,-2 1 0,1 16 0,-2 2 21,-1-1 1,-8 43-1,4-45 2,-2 1 0,-16 43-1,17-59 2,0-1 0,-1 0-1,-1-1 1,0 1 0,-1-1 0,-16 18-1,23-29 13,-1 0 0,-1 0 0,1 0-1,0 0 1,-1 0 0,1-1 0,-1 0-1,-7 4 1,9-5 0,0-1-1,0 1 0,0-1 1,0 1-1,0-1 1,0 0-1,0 1 0,0-1 1,0 0-1,0-1 1,0 1-1,0 0 0,0-1 1,-4 0-1,2-1 12,1 0 1,-1-1-1,1 1 0,-1-1 1,1 0-1,0 0 0,0 0 0,0 0 1,0 0-1,1 0 0,-1-1 0,1 0 1,0 1-1,0-1 0,0 0 1,1 0-1,-2-6 0,-3-8-14,1 0-1,1-1 1,1 0 0,1 0-1,0 0 1,1 0 0,2 0-1,0 0 1,0 1 0,2-1-1,0 0 1,2 1 0,0-1-1,1 1 1,13-29 0,-6 20-27,1 0-1,1 2 1,1 0 0,2 0 0,0 2 0,1 0-1,1 1 1,2 2 0,33-27 0,-42 37-3,0 1 1,0 0 0,1 1-1,1 1 1,-1 0 0,1 1-1,0 0 1,1 2 0,24-6-1,-38 10 9,0 0 0,0 0 0,0 0-1,0 0 1,0 0 0,-1 0 0,1 0 0,0 1-1,0-1 1,0 0 0,0 1 0,-1 0-1,1-1 1,0 1 0,0 0 0,-1 0-1,1 0 1,-1 0 0,1 0 0,-1 1 0,1-1-1,-1 0 1,0 1 0,0-1 0,1 1-1,-1-1 1,0 1 0,0-1 0,-1 1-1,1 0 1,0 0 0,0 3 0,0-3 3,1 1 0,-1-1 1,0 1-1,1-1 0,0 1 0,-1-1 1,1 0-1,0 1 0,4 2 0,-6-5 2,0 0-1,1 1 1,-1-1-1,1 0 0,-1 0 1,0 0-1,1 0 1,-1 0-1,1 1 0,-1-1 1,0 0-1,1 0 1,-1 0-1,1 0 0,-1 0 1,0 0-1,1 0 1,-1 0-1,1-1 1,-1 1-1,0 0 0,1 0 1,-1 0-1,0 0 1,1-1-1,-1 1 0,1 0 1,-1 0-1,1-1 1,10-12 18,3-18 5,-8 12-1,0-1 0,-1 0-1,4-32 1,-8 44 10,0 0-1,-1 1 1,0-1 0,0 1 0,-1-1 0,0 0 0,0 1 0,-1-1 0,0 1 0,0 0-1,0 0 1,-8-13 0,2 11 54,2 10-43,5 1-45,0 0 0,0 0 1,1 0-1,-1 0 1,0 0-1,1 0 1,-1 0-1,1 0 1,0 0-1,0 2 1,-2 26-20,1 1 1,4 30-1,-2-49 16,0 0-1,1 1 1,1-1 0,0 0-1,0 0 1,2-1-1,10 23 1,-14-32 2,0 0 1,0 0-1,1 0 1,-1-1-1,1 1 1,-1 0-1,1-1 1,0 1-1,0-1 0,0 1 1,0-1-1,0 0 1,0 0-1,0 0 1,0 0-1,0 0 1,0 0-1,0 0 1,1-1-1,-1 1 1,0-1-1,1 0 1,-1 0-1,0 0 0,1 0 1,-1 0-1,0 0 1,1 0-1,3-2 1,1 0 1,0-1 0,0 0 0,-1 0 0,1 0 0,-1-1 0,0 0 0,0 0 0,7-8 0,1 0 12,-1-2 0,0 0 0,-2 0 0,0-1 0,0-1 0,15-30 0,-13 19 7,-2-1 1,-1 0-1,10-44 0,-16 57-18,-4 15-3,0 0 0,1 0 1,-1 0-1,0 0 0,0 0 0,0 0 1,0 0-1,0 0 0,0 0 0,0 0 1,0 0-1,0 0 0,0 0 0,0 1 1,0-1-1,0 0 0,0 0 0,0 0 1,0 0-1,0 0 0,0 0 0,0 0 1,0 0-1,0 0 0,0 0 0,0 0 0,0 0 1,0 0-1,0 0 0,1 0 0,-1 0 1,0 0-1,0 0 0,0 0 0,0 0 1,0 0-1,0 0 0,0 0 0,0 0 1,0 0-1,0 0 0,0 0 0,0 0 1,0-1-1,0 27-88,-1-10 80,-2 73-48,0 91 40,3-177 17,1 0 0,-1 0 0,1 1 0,-1-1 0,1 0 0,0 0 0,2 4 0,-3-6 0,0-1 0,1 1 0,-1-1 1,0 1-1,1-1 0,-1 1 0,0-1 0,1 1 0,-1-1 0,1 1 0,-1-1 1,1 0-1,-1 1 0,1-1 0,-1 0 0,1 0 0,-1 1 0,1-1 0,-1 0 1,1 0-1,-1 0 0,1 0 0,0 1 0,-1-1 0,1 0 0,0 0 0,2-2 2,1 1-1,-1-1 0,0 1 1,0-1-1,0 0 0,0 0 0,0 0 1,0-1-1,0 1 0,-1-1 1,1 1-1,2-5 0,65-86 51,-54 69-49,0 2 0,1 0 0,1 1 0,39-35 0,-54 53-5,0 1 1,0 0-1,0 0 1,1 0-1,-1 0 1,1 1-1,-1-1 0,1 1 1,6-1-1,-8 1 0,0 1 0,-1 0 0,1 0-1,0 0 1,0 1 0,-1-1 0,1 0-1,-1 1 1,1-1 0,0 1-1,-1-1 1,1 1 0,-1 0 0,1-1-1,-1 1 1,1 0 0,-1 0 0,0 0-1,1 0 1,-1 1 0,0-1 0,0 0-1,0 0 1,2 3 0,1 3-6,-1-1 1,0 1-1,0 0 1,-1 0-1,0 0 1,0 0-1,-1 0 1,1 1-1,-1 7 0,0 70 6,-1-74 6,-5 76-1836,5-98 210</inkml:trace>
</inkml:ink>
</file>

<file path=ppt/ink/ink5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397"/>
    </inkml:context>
    <inkml:brush xml:id="br0">
      <inkml:brushProperty name="width" value="0.05" units="cm"/>
      <inkml:brushProperty name="height" value="0.05" units="cm"/>
    </inkml:brush>
  </inkml:definitions>
  <inkml:trace contextRef="#ctx0" brushRef="#br0">17 1 21044,'4'3'259,"0"1"-1,-1 0 1,0 0-1,1 0 1,-1 0-1,-1 0 1,1 1-1,-1-1 1,1 1-1,-2 0 1,1-1-1,0 1 1,-1 0-1,0 0 1,0 0-1,0 0 0,-1 1 1,1-1-1,-2 5 1,1 13 0,-2 0 0,-7 42 0,-11 8-160,14-57-94,1 0-1,1 1 1,0 0 0,1 0 0,1 0-1,0 24 1,2-40 4,0 0 0,0 0-1,1 0 1,-1 0 0,0 0 0,0 0 0,0 0-1,1 0 1,-1-1 0,0 1 0,1 0-1,-1 0 1,1 0 0,-1 0 0,1 0 0,0-1-1,-1 1 1,1 0 0,0-1 0,-1 1-1,1 0 1,0-1 0,0 1 0,0-1 0,0 1-1,-1-1 1,1 1 0,0-1 0,0 0-1,0 1 1,0-1 0,0 0 0,0 0-1,0 0 1,0 0 0,0 0 0,0 0 0,0 0-1,0 0 1,0 0 0,0 0 0,0 0-1,0-1 1,0 1 0,1-1 0,7-2 115,1-1 0,-1 1 1,15-11-1,-10 7-59,22-10-63,49-17 0,-44 21-401</inkml:trace>
</inkml:ink>
</file>

<file path=ppt/ink/ink5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551"/>
    </inkml:context>
    <inkml:brush xml:id="br0">
      <inkml:brushProperty name="width" value="0.05" units="cm"/>
      <inkml:brushProperty name="height" value="0.05" units="cm"/>
    </inkml:brush>
  </inkml:definitions>
  <inkml:trace contextRef="#ctx0" brushRef="#br0">1 1 18900,'0'2'4857,"10"20"-4169,13-13-536,5 0-88,14-7-208,7-4-320,2-12 3681</inkml:trace>
</inkml:ink>
</file>

<file path=ppt/ink/ink5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3.955"/>
    </inkml:context>
    <inkml:brush xml:id="br0">
      <inkml:brushProperty name="width" value="0.05" units="cm"/>
      <inkml:brushProperty name="height" value="0.05" units="cm"/>
    </inkml:brush>
  </inkml:definitions>
  <inkml:trace contextRef="#ctx0" brushRef="#br0">66 0 18612,'-30'189'2378,"-5"231"0,34-368-2127,3 1 0,10 54 0,-8-79-223,2-1 0,1 0 1,1 0-1,1-1 0,19 38 1,-26-62-24,-1 1 0,0-1 1,0 0-1,1 0 1,-1 0-1,1 1 0,0-2 1,0 1-1,0 0 1,2 2-1,-4-4-1,1 0-1,-1 0 1,0 0 0,1 1-1,-1-1 1,0 0 0,1 0-1,-1 0 1,0 0 0,1 0 0,-1 0-1,0 0 1,1 0 0,-1 0-1,0 0 1,1 0 0,-1 0-1,0 0 1,1-1 0,-1 1 0,0 0-1,0 0 1,1 0 0,-1 0-1,0 0 1,1-1 0,6-13 194,4-35 92,-3-1 1,3-53-1,-2 15-160,21-133 86,-18 159-147,30-92 0,-37 137-66,1 1 0,1 0 1,1 1-1,0-1 0,1 2 0,19-26 1,-23 35-10,-1 0 1,1 0 0,0 0 0,0 1 0,1 0 0,-1 0 0,1 0 0,0 1 0,0-1 0,0 2 0,0-1 0,1 1 0,-1-1 0,1 2 0,0-1-1,-1 1 1,1 0 0,0 0 0,12 1 0,-17 0 2,0 0 0,0 0-1,0 1 1,0-1 0,-1 0 0,1 1 0,0-1-1,0 1 1,0 0 0,-1 0 0,1-1-1,0 1 1,-1 0 0,1 0 0,-1 1-1,1-1 1,-1 0 0,1 0 0,-1 1-1,0-1 1,2 4 0,-1-2 6,-1 0 0,0 0 0,0 0-1,0 0 1,-1 0 0,1 0 0,-1 0 0,0 0 0,0 0 0,0 1 0,0-1 0,-1 3 0,-2 10 26,-1 0 1,0-1 0,-1 1-1,-8 14 1,12-28-27,-16 37 30,-2-1 0,-2-1 0,-1-1 0,-49 58 0,69-90-9,0-2-64,0 1 0,0-1 1,0 0-1,0 1 0,0-1 1,-1 0-1,1 0 0,-1-1 0,1 1 1,-1 0-1,0-1 0,1 0 1,-5 2-1,-3-5 1971</inkml:trace>
</inkml:ink>
</file>

<file path=ppt/ink/ink5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267"/>
    </inkml:context>
    <inkml:brush xml:id="br0">
      <inkml:brushProperty name="width" value="0.05" units="cm"/>
      <inkml:brushProperty name="height" value="0.05" units="cm"/>
    </inkml:brush>
  </inkml:definitions>
  <inkml:trace contextRef="#ctx0" brushRef="#br0">13 1 21165,'-6'220'5160,"0"-2"-4537,18-233-260,-5-8-236,-1 1 0,-1-1 0,-2 0 0,2-35 0,-5 57-124,3-44 38,-2 0 0,-1 0 0,-10-61 0,9 102-123,1 9-20,0 7-212,0 1 0,1 0 0,0 0 0,1-1 1,1 1-1,0-1 0,1 0 0,0 0 0,7 16 1,-10-26 161,1 0 0,-1 0 0,1 0-1,-1 0 1,1-1 0,0 1 0,0 0 0,3 2 0,20 4-569</inkml:trace>
</inkml:ink>
</file>

<file path=ppt/ink/ink5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4.548"/>
    </inkml:context>
    <inkml:brush xml:id="br0">
      <inkml:brushProperty name="width" value="0.05" units="cm"/>
      <inkml:brushProperty name="height" value="0.05" units="cm"/>
    </inkml:brush>
  </inkml:definitions>
  <inkml:trace contextRef="#ctx0" brushRef="#br0">169 111 14435,'-4'0'507,"-1"1"-1,1 0 0,-1 0 1,1 0-1,0 1 1,0-1-1,0 1 1,0 0-1,0 0 1,0 1-1,-5 2 0,4 0-271,0 0-1,0 0 0,0 0 0,0 1 1,1-1-1,-5 10 0,-1 4-227,0 1-1,2 0 1,-9 33-1,9-29 53,2 1 1,0-1-1,2 1 0,1 0 1,0 38-1,3-59-38,0 0 0,0-1-1,1 1 1,0 0 0,0-1 0,0 1 0,0 0-1,0-1 1,1 1 0,3 4 0,-5-7-3,1 0 1,0 0-1,-1-1 1,1 1-1,0 0 0,0 0 1,0-1-1,0 1 1,0-1-1,0 1 1,0-1-1,0 1 1,0-1-1,0 1 1,0-1-1,0 0 1,0 0-1,0 0 1,0 1-1,0-1 1,0 0-1,0 0 1,0 0-1,0-1 0,1 1 1,-1 0-1,0 0 1,0 0-1,0-1 1,0 1-1,0-1 1,0 1-1,0-1 1,0 1-1,1-2 1,6-4 120,-1 0 1,0 0-1,0-1 1,-1 1-1,0-2 1,0 1-1,6-11 1,-6 10-23,15-22 100,-2-1-1,-1 0 1,-2-2 0,13-33-1,-21 46-196,-2 0 0,0-1 0,-1 1 0,-1-1 0,-1 0 0,-1 0 0,-1 0 0,-2-27 0,1 43-29,-4-21 27,4 25-42,0 0 1,-1 0 0,1 0-1,0 0 1,-1 0 0,1 0-1,-1 0 1,1 0 0,-1 0-1,0 0 1,1 0 0,-1 0-1,0 1 1,0-1 0,1 0-1,-1 0 1,0 1 0,-1-2-1,1 2 5,1 0-1,0 0 0,-1 0 0,1 0 1,-1 0-1,1 0 0,0 0 0,-1 0 1,1 0-1,0 0 0,-1 0 1,1 0-1,0 0 0,-1 0 0,1 0 1,0 1-1,-1-1 0,1 0 0,0 0 1,-1 0-1,1 1 0,0-1 0,0 0 1,-1 0-1,1 0 0,0 1 0,0-1 1,-1 0-1,1 1 0,0-1 0,0 0 1,0 1-1,-1-1 0,1 0 0,0 1 1,-5 11-625,1 1 0,0-1 0,0 1 0,-1 16 0,-6 36-3063</inkml:trace>
</inkml:ink>
</file>

<file path=ppt/ink/ink5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5.144"/>
    </inkml:context>
    <inkml:brush xml:id="br0">
      <inkml:brushProperty name="width" value="0.05" units="cm"/>
      <inkml:brushProperty name="height" value="0.05" units="cm"/>
    </inkml:brush>
  </inkml:definitions>
  <inkml:trace contextRef="#ctx0" brushRef="#br0">237 161 17140,'-6'1'208,"-1"0"-1,1 1 1,0 0 0,0 0 0,-1 1 0,1 0 0,1 0 0,-1 0 0,0 1 0,1-1-1,0 1 1,0 1 0,0-1 0,0 1 0,0 0 0,1 0 0,0 0 0,-5 9 0,-4 8-142,1 1 1,2 0 0,-12 35 0,-26 101 226,41-128-153,1 0 0,1 1 0,1 36 0,3-65-119,1-1 0,0 0 0,0 0 0,0 0 0,0 0 0,0 1 0,1-1 0,-1 0-1,0 0 1,1 0 0,0 0 0,0 0 0,-1 0 0,1 0 0,0 0 0,1 0 0,1 3 0,-2-5-1,0 0 1,0 1 0,0-1-1,0 0 1,0 0-1,0 0 1,0 0-1,0 0 1,0 0-1,0 0 1,0 0-1,0 0 1,0 0 0,0 0-1,0-1 1,0 1-1,0 0 1,-1-1-1,1 1 1,0-1-1,0 1 1,0-1-1,0 1 1,0-1 0,-1 1-1,2-2 1,8-7 154,0 0 0,-1-1 1,0 0-1,9-15 0,26-36 305,-4-2 0,57-119 0,-79 139-281,-1 0-1,-2-1 1,-2 0-1,-2-1 1,8-77 0,-20 115-250,-2 7 22,-2 7-18,-2 12 18,2 0-1,1 1 1,0 0 0,1-1-1,0 31 1,0-10 33,-5 49 24,-15 217-17,23-293-11,1 34 3,-1-45-1,1 1 0,-1-1 1,1 1-1,0-1 0,0 1 0,0-1 1,0 0-1,0 1 0,0-1 1,1 0-1,-1 0 0,1 0 0,-1 0 1,5 4-1,-4-5 4,0 0 0,0 0 0,0 0 0,0 0-1,0 0 1,0-1 0,0 1 0,1-1 0,-1 1 0,0-1 0,0 0 0,1 0 0,-1 0 0,0 0-1,1 0 1,-1 0 0,0-1 0,0 1 0,1-1 0,-1 1 0,0-1 0,0 0 0,0 0 0,0 0-1,0 0 1,0 0 0,0-1 0,0 1 0,1-2 0,8-6 39,0 0 1,-1 0-1,15-17 1,-3-1-4,-1-1-1,-2-1 1,0-1 0,-2 0 0,-2-1 0,0-1 0,-2 0-1,-2-1 1,0-1 0,9-64 0,-19 91-60,-7 22-98,-1-3 84,-7 36-3,3 2-1,-8 85 1,14-98 40,2-10-3,0 0 0,2 38-1,1-63 3,0-1 0,0 1 0,0-1-1,0 1 1,0-1 0,0 1-1,1-1 1,-1 1 0,0-1-1,1 1 1,-1-1 0,1 0-1,0 1 1,-1-1 0,1 0 0,0 1-1,0-1 1,0 0 0,0 0-1,0 0 1,0 0 0,2 2-1,-1-3 12,-1 0-1,1 0 1,-1-1-1,1 1 0,0 0 1,-1-1-1,1 1 0,-1-1 1,1 1-1,-1-1 0,1 0 1,-1 1-1,0-1 0,1 0 1,-1 0-1,0 0 0,0 0 1,1 0-1,-1 0 0,0-1 1,0 1-1,0 0 1,1-2-1,12-16 108,0 0 0,-1 0 1,0-1-1,15-36 0,31-94 18,-40 98-139,-18 49-13,0 0 1,0 1-1,0-1 1,1 0-1,-1 0 0,1 1 1,2-4-1,-4 5 6,1 1 0,-1 0-1,0 0 1,0 0 0,0 0 0,1 0-1,-1 0 1,0 0 0,0 0 0,0 0-1,1 0 1,-1 0 0,0 0 0,0 0-1,1 0 1,-1 0 0,0 0 0,0 0-1,0 0 1,1 0 0,-1 0 0,0 0-1,0 1 1,0-1 0,0 0 0,1 0-1,-1 0 1,0 0 0,0 0 0,0 0-1,0 1 1,1-1 0,-1 0 0,0 0-1,0 0 1,0 0 0,0 1 0,0-1-1,0 0 1,0 0 0,0 0 0,0 1-1,0-1 1,0 0 0,1 0 0,-1 1-1,0-1 1,0 0 0,0 0 0,-1 0-1,1 1 1,0-1 0,2 12-232,-1-1-1,0 19 1,-10 176-2449,8-139 1176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899"/>
    </inkml:context>
    <inkml:brush xml:id="br0">
      <inkml:brushProperty name="width" value="0.025" units="cm"/>
      <inkml:brushProperty name="height" value="0.025" units="cm"/>
    </inkml:brush>
  </inkml:definitions>
  <inkml:trace contextRef="#ctx0" brushRef="#br0">13 183 5125,'0'0'15951,"-3"9"-13773,-6 27-192,9-36-1939,0 1-1,0-1 1,0 0-1,0 0 1,-1 1 0,1-1-1,0 0 1,0 0 0,0 1-1,0-1 1,0 0 0,1 1-1,-1-1 1,0 0 0,0 0-1,0 1 1,0-1 0,0 0-1,0 0 1,0 1 0,0-1-1,1 0 1,-1 0 0,0 0-1,0 1 1,0-1 0,0 0-1,1 0 1,-1 0-1,0 1 1,0-1 0,1 0-1,-1 0 1,0 0 0,0 0-1,1 0 1,-1 0 0,0 1-1,0-1 1,1 0 0,-1 0-1,0 0 1,0 0 0,1 0-1,-1 0 1,0 0 0,1 0-1,-1 0 1,0 0 0,0 0-1,1-1 1,-1 1-1,0 0 1,0 0 0,1 0-1,-1 0 1,0 0 0,0 0-1,1-1 1,-1 1 0,0 0-1,0 0 1,0 0 0,1-1-1,-1 1 1,0 0 0,0-1-1,17-9 951,13-19-44,-2-1-1,29-39 1,13-16-896,-69 85-62,-1-1 0,0 1 1,1-1-1,-1 0 0,0 1 0,1-1 0,-1 1 1,1-1-1,-1 1 0,1-1 0,-1 1 0,1-1 1,-1 1-1,1 0 0,0-1 0,-1 1 1,1 0-1,-1 0 0,1-1 0,0 1 0,-1 0 1,1 0-1,0 0 0,-1 0 0,1 0 1,0 0-1,-1 0 0,1 0 0,0 0 0,0 0 1,0 0-1,3 21-166,-12 38 129,8-59 50,-9 40-64,2-10-487,1 1-1,-3 57 0,10-76-3096</inkml:trace>
</inkml:ink>
</file>

<file path=ppt/ink/ink5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6.001"/>
    </inkml:context>
    <inkml:brush xml:id="br0">
      <inkml:brushProperty name="width" value="0.05" units="cm"/>
      <inkml:brushProperty name="height" value="0.05" units="cm"/>
    </inkml:brush>
  </inkml:definitions>
  <inkml:trace contextRef="#ctx0" brushRef="#br0">66 1 11747,'0'4'2372,"-5"96"3710,-14 53-5570,6-54-75,5-28-322,-3 4 254,5-1 0,2 110-1,5-178-340,-1 0 3,0 1 0,0 0 0,1-1 1,0 1-1,0 0 0,1-1 0,0 1 0,0-1 0,0 0 0,1 0 0,0 0 0,0 0 0,4 6 0,-6-11-12,0 0-1,0 0 0,0 0 0,0 0 1,0 0-1,0-1 0,1 1 1,-1 0-1,0 0 0,0-1 1,1 1-1,-1-1 0,0 1 0,1-1 1,-1 0-1,1 1 0,-1-1 1,0 0-1,1 0 0,-1 0 1,1 0-1,2 0 0,-1-1 33,0 0 1,0 0-1,0 0 0,0-1 1,-1 1-1,1-1 0,0 0 0,-1 1 1,6-6-1,2-2 151,-1-2 0,0 0 0,14-19 0,5-14-17,-2-1 1,38-89-1,-14-24-158,-37 111-34,2 0 0,2 0 0,25-47 0,-41 90-51,2 26-149,-2-19 206,-1 0 0,1 0 0,-1 0 0,0 0 0,0 0 0,0 0 0,0 0 0,-1 4 0,-7 28 618,3 1-1,-3 68 1,11-109-397,6-10-161,-2-1 1,0 0-1,-1-1 1,-1 0-1,0 1 0,3-23 1,4-11-29,-8 34-23,0-5 0,2 0 0,1 0 0,1 1 0,17-34 0,-24 51-29,-3 10-90,-6 16 93,1 1 0,1 0 0,1 0 0,2 0 0,-2 30 0,3-28 7,-7 62-28,-12 150 10,19-182 44,2 0-1,9 67 1,-8-119-13,-1 3 9,1 0-1,1 0 1,-1 0-1,1 0 1,3 8-1,-5-15-7,1 0 0,-1 0 0,0 1 0,0-1 0,0 0 0,0 0 0,1 0 0,-1 0 0,0 0 0,0 0-1,0 0 1,0 0 0,1 0 0,-1 0 0,0 0 0,0 0 0,0 0 0,0-1 0,1 1 0,-1 0 0,0 0-1,0 0 1,0 0 0,0 0 0,0 0 0,1 0 0,-1 0 0,0 0 0,0-1 0,0 1 0,0 0-1,0 0 1,0 0 0,0 0 0,1 0 0,-1-1 0,0 1 0,0 0 0,0 0 0,0 0 0,0 0 0,0 0-1,0-1 1,0 1 0,0 0 0,0 0 0,0 0 0,0 0 0,0-1 0,0 1 0,0 0 0,0 0 0,0 0-1,0 0 1,0-1 0,-1 1 0,4-16 96,-2-12 7,-2 0 0,-1 0 1,-9-42-1,-26-84-27,29 124-79,-36-125-123,42 150 79,-2 21-87,4-10 124,1 0 0,-1 1 0,1-1 0,1 0 0,-1 0 0,1 0 0,0 0 0,0 0 0,0 0 1,1 0-1,0-1 0,0 1 0,1-1 0,-1 0 0,1 0 0,0 0 0,1-1 0,5 6 0,-4-5-8,0-1 0,0 0 0,1 0 1,-1-1-1,1 1 0,0-1 0,0-1 0,0 1 1,0-1-1,1-1 0,-1 1 0,0-1 0,1-1 0,-1 1 1,12-2-1,23-4 1763</inkml:trace>
</inkml:ink>
</file>

<file path=ppt/ink/ink5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231"/>
    </inkml:context>
    <inkml:brush xml:id="br0">
      <inkml:brushProperty name="width" value="0.05" units="cm"/>
      <inkml:brushProperty name="height" value="0.05" units="cm"/>
    </inkml:brush>
  </inkml:definitions>
  <inkml:trace contextRef="#ctx0" brushRef="#br0">218 491 22861,'-4'-7'396,"0"1"-1,-1-1 1,0 1-1,0 0 1,0 0 0,-1 1-1,0-1 1,0 1-1,0 1 1,-13-8 0,17 10-368,-1 1 1,0-1 0,1 1 0,-1 0 0,0 0-1,0 0 1,0 1 0,1-1 0,-1 1 0,0-1-1,0 1 1,0 0 0,0 0 0,0 0 0,0 1-1,0-1 1,0 1 0,0 0 0,0-1 0,1 1-1,-1 0 1,0 1 0,0-1 0,1 0 0,-1 1-1,1 0 1,-1-1 0,1 1 0,0 0-1,0 0 1,-4 5 0,0 2-31,-1 0 1,2 1-1,-1 0 1,2 1-1,-1-1 1,1 1-1,1 0 1,0 0-1,-3 18 1,3-2-14,0 0 1,2-1-1,1 29 1,1-50 10,-1 0 0,1 0 0,-1 0 0,2 0 1,-1 0-1,3 8 0,-3-12 4,-1-1 0,1 1 0,-1 0 1,1 0-1,-1 0 0,1 0 0,0-1 0,-1 1 0,1 0 0,0-1 0,-1 1 1,1 0-1,0-1 0,0 1 0,0-1 0,0 1 0,0-1 0,0 0 0,-1 1 0,1-1 1,0 0-1,0 1 0,0-1 0,0 0 0,0 0 0,0 0 0,0 0 0,0 0 1,0 0-1,0 0 0,0-1 0,0 1 0,0 0 0,0 0 0,0-1 0,0 1 0,0-1 1,0 1-1,0-1 0,0 1 0,-1-1 0,1 1 0,1-2 0,11-9 23,-1 1 0,-1-2 0,1 0 0,-2 0 0,15-22 0,10-16 144,-1-2 0,-3-1 1,36-86-1,-52 102-48,-1-1-1,-2-1 0,-1-1 0,-3 1 1,-1-1-1,2-59 0,-9 75-115,-2 23-25,1 4-9,-7 38-48,-74 515 27,78-537 53,2-9-3,0-1 1,1 1-1,-1-1 0,2 1 1,-1-1-1,2 1 1,-1 0-1,3 14 1,-2-22 0,-1-1 1,0 1 0,1-1-1,-1 0 1,1 1-1,0-1 1,-1 0 0,1 1-1,0-1 1,0 0 0,-1 0-1,1 0 1,0 1-1,0-1 1,1 0 0,-1 0-1,0 0 1,0-1 0,0 1-1,1 0 1,-1 0-1,0-1 1,3 1 0,-2 0 1,0-1 0,1 0 0,-1 0-1,1 0 1,-1 0 0,0 0 0,1-1 0,-1 1 0,1-1 0,-1 1 0,0-1 0,0 0 0,3-1 0,6-5 9,1 1-1,-2-1 1,1-1-1,11-11 1,0-1 1,-1-1 1,-1 0 0,-1-2 0,-1 0 0,23-42 0,-29 44-5,-1 0 0,-2-1 1,0 0-1,-1-1 1,-1 0-1,-1 0 1,3-32-1,-8 53-5,1-39 14,-2 40-16,0-1 0,0 0 1,0 1-1,-1-1 0,1 1 1,0-1-1,0 1 0,-1-1 0,1 1 1,-1-1-1,0 1 0,1-1 1,-1 1-1,0 0 0,0-1 1,0 1-1,0 0 0,0 0 1,0 0-1,-2-2 0,2 3 0,0 0 0,1 0 0,-1 0 0,0 0 0,0 0 0,0 0 0,0 0 0,0 0 0,0 0 0,0 1 0,0-1 0,1 0 0,-1 0 0,0 1 0,0-1 0,0 1 0,0-1 0,1 1 0,-1-1 0,0 1 0,1-1 0,-1 1-1,0 0 1,1-1 0,-1 1 0,1 0 0,-1 0 0,1 0 0,-1-1 0,1 1 0,-1 0 0,1 2 0,-17 33-6,16-33 5,-19 53-15,2 1 0,-17 105 0,34-151-4,-2 4 36,1 0 0,1 18 0,1-30-34,0 0 1,0 0-1,0-1 1,0 1 0,1 0-1,0 0 1,-1 0-1,1 0 1,0 0-1,0 0 1,1-1-1,-1 1 1,1-1-1,-1 1 1,1-1-1,4 5 1,-4-6-66,-1 0 0,1 1 0,0-1 1,0-1-1,0 1 0,1 0 0,-1 0 0,0-1 0,0 1 1,0-1-1,1 0 0,-1 0 0,0 0 0,0 0 0,0 0 1,1 0-1,-1 0 0,0-1 0,0 1 0,0-1 0,1 1 0,-1-1 1,0 0-1,0 0 0,2-2 0,36-19-2055</inkml:trace>
</inkml:ink>
</file>

<file path=ppt/ink/ink5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7.545"/>
    </inkml:context>
    <inkml:brush xml:id="br0">
      <inkml:brushProperty name="width" value="0.05" units="cm"/>
      <inkml:brushProperty name="height" value="0.05" units="cm"/>
    </inkml:brush>
  </inkml:definitions>
  <inkml:trace contextRef="#ctx0" brushRef="#br0">209 0 22085,'-88'130'3457,"-19"74"-3175,104-199-277,1 0-1,0 0 1,0 1 0,0-1-1,-1 11 1,3-16-3,0 1 0,0-1 1,0 1-1,0-1 0,0 1 1,0-1-1,0 1 0,0-1 1,1 1-1,-1-1 1,0 1-1,0-1 0,0 0 1,1 1-1,-1-1 0,0 1 1,0-1-1,1 0 0,-1 1 1,0-1-1,1 1 0,-1-1 1,1 0-1,-1 0 0,1 1 1,0-1 4,0 1 1,1-1-1,-1 0 1,0 0-1,1 0 1,-1 0-1,0 0 1,1 0-1,-1 0 1,0 0-1,1 0 1,-1-1-1,3 0 1,18-5 29,0 1 1,0 0 0,1 2 0,0 1 0,23 0 0,-37 2-47,1 1 0,-1 0 0,0 0-1,1 1 1,-1 1 0,0-1 0,0 1 0,-1 1 0,1 0 0,0 0 0,-1 0-1,0 1 1,0 1 0,-1-1 0,9 9 0,-13-11 14,1 0 0,-1 1 0,0 0 0,0 0 0,0 0 0,-1 0 0,1 0 0,-1 0 0,0 1 0,0-1 0,-1 1 0,1-1 0,-1 1 0,0 0 0,-1 0 0,1-1 0,-1 1 0,1 0 1,-2 0-1,1 0 0,0-1 0,-2 8 0,0-5 90,-1 0 1,1 0 0,-1 0-1,-1 0 1,1 0 0,-1-1-1,0 0 1,-1 1 0,1-1-1,-1-1 1,-1 1 0,1-1-1,-12 9 1,4-5-9,1-1 0,-1 0 0,-1-1-1,1 0 1,-1-2 0,0 1 0,0-2 0,-1 0 0,0 0 0,0-1 0,1-1-1,-1-1 1,-24 0 0,34-2-175,0 1 0,0-1 0,0 0 0,0 0 0,0-1 0,-5-2 0,-23-15-1308</inkml:trace>
</inkml:ink>
</file>

<file path=ppt/ink/ink5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263"/>
    </inkml:context>
    <inkml:brush xml:id="br0">
      <inkml:brushProperty name="width" value="0.05" units="cm"/>
      <inkml:brushProperty name="height" value="0.05" units="cm"/>
    </inkml:brush>
  </inkml:definitions>
  <inkml:trace contextRef="#ctx0" brushRef="#br0">1 13 21541,'9'31'464,"-1"0"1,-1 0-1,-1 1 1,1 42-1,-6 126-322,-16 13-5,5-85-109,8-85-26,2-43 19,0 1 1,0 0-1,0 0 1,0 0-1,0 0 1,0-1-1,0 1 1,0 0-1,1 0 1,-1-1-1,0 1 1,0 0-1,1 0 1,-1-1-1,0 1 1,1 0-1,0 1 1,0-3 1,-1 1 0,1 0 0,0 0 0,-1 0 0,1-1 1,-1 1-1,1 0 0,-1-1 0,1 1 0,-1-1 0,1 1 1,-1 0-1,1-1 0,-1 1 0,1-1 0,-1 1 1,0-1-1,1 0 0,-1 1 0,0-1 0,1 1 0,-1-1 1,0-1-1,116-238 1995,-80 157-1785,99-243 240,-128 306-451,3-7 32,22-43 0,-30 66-69,-1 2-13,0 0 0,0 0 0,0 0-1,0 1 1,0-1 0,0 0 0,0 1-1,0-1 1,1 1 0,-1-1 0,0 1-1,1-1 1,0 1 0,-1 0 0,1 0-1,0 0 1,3-2 0,-5 3 15,0 0 1,0 0-1,1 0 1,-1 0-1,0 0 1,0 1-1,0-1 0,0 0 1,1 0-1,-1 0 1,0 0-1,0 0 1,0 0-1,1 0 0,-1 0 1,0 0-1,0 1 1,0-1-1,0 0 1,0 0-1,0 0 1,1 0-1,-1 0 0,0 1 1,0-1-1,0 0 1,0 0-1,0 0 1,0 0-1,0 1 1,0-1-1,0 0 0,0 0 1,0 0-1,0 1 1,0-1-1,0 0 1,0 0-1,0 0 0,0 1 1,0-1-1,0 0 1,1 23 1664</inkml:trace>
</inkml:ink>
</file>

<file path=ppt/ink/ink5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434"/>
    </inkml:context>
    <inkml:brush xml:id="br0">
      <inkml:brushProperty name="width" value="0.05" units="cm"/>
      <inkml:brushProperty name="height" value="0.05" units="cm"/>
    </inkml:brush>
  </inkml:definitions>
  <inkml:trace contextRef="#ctx0" brushRef="#br0">0 1 13619,'27'28'2392,"1"0"1321,5 0-1784,-2 2-1009,6 0-272,-2-8-480,-3-2-24,6-13-712,-6-7-2825</inkml:trace>
</inkml:ink>
</file>

<file path=ppt/ink/ink5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8.635"/>
    </inkml:context>
    <inkml:brush xml:id="br0">
      <inkml:brushProperty name="width" value="0.05" units="cm"/>
      <inkml:brushProperty name="height" value="0.05" units="cm"/>
    </inkml:brush>
  </inkml:definitions>
  <inkml:trace contextRef="#ctx0" brushRef="#br0">157 1 18236,'-16'17'1512,"-5"6"625,0 23-1945,-4 6-72,3 18-88,-1 0-24,7-7 184,4-8 24,12-25 16,3-11 40,11-23 8,6-13-16,8-22 16,1-6 8,3-13-240,-1-2 40,-10 1-576,-3 5-352</inkml:trace>
</inkml:ink>
</file>

<file path=ppt/ink/ink5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133"/>
    </inkml:context>
    <inkml:brush xml:id="br0">
      <inkml:brushProperty name="width" value="0.05" units="cm"/>
      <inkml:brushProperty name="height" value="0.05" units="cm"/>
    </inkml:brush>
  </inkml:definitions>
  <inkml:trace contextRef="#ctx0" brushRef="#br0">50 1 21165,'-2'4'181,"0"1"0,1-1 0,0 1 0,-1 0 0,2 0 0,-1 0 0,1-1 0,-1 1 0,1 0 0,1 7 0,-1 5-123,1 226 49,-8 181 25,-20 15 207,26-435-91,-1-4-142,-1-8 53,1-14 156,2-31-1,1 20-153,-1 28-148,9-319 409,-2 239-390,32-155 1,-32 209-25,2 1 0,1 0 0,14-29 0,-18 47-11,0 0 0,1 1 0,0 0 1,1 1-1,0 0 0,0 0 0,1 0 1,1 1-1,0 1 0,10-9 0,-12 13-7,0 0-1,0 0 1,0 0-1,0 1 0,1 0 1,-1 1-1,1 0 1,0 0-1,0 1 1,-1 0-1,1 0 1,0 1-1,0 0 1,0 1-1,0 0 1,0 0-1,-1 1 1,1 0-1,10 5 0,-16-6 6,-1-1 0,0 2 0,0-1 0,0 0-1,0 0 1,0 1 0,-1-1 0,1 1 0,0-1-1,-1 1 1,1 0 0,-1 0 0,1 0 0,-1 0-1,0 0 1,0 0 0,0 0 0,0 0 0,1 3-1,-1-2 9,-1 0 0,0 1 0,0-1-1,0 0 1,0 0 0,0 1 0,-1-1-1,1 0 1,-1 0 0,0 0 0,0 0-1,-2 4 1,-2 5 43,-1-1 1,-1 0-1,0 0 0,-1-1 1,-15 17-1,-3 0-52,-1-1-1,0-2 1,-2 0 0,-1-2 0,-33 18-1,41-28-681</inkml:trace>
</inkml:ink>
</file>

<file path=ppt/ink/ink5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320"/>
    </inkml:context>
    <inkml:brush xml:id="br0">
      <inkml:brushProperty name="width" value="0.05" units="cm"/>
      <inkml:brushProperty name="height" value="0.05" units="cm"/>
    </inkml:brush>
  </inkml:definitions>
  <inkml:trace contextRef="#ctx0" brushRef="#br0">74 0 22517,'0'2'936,"-5"35"504,0 12-1208,-2 12-144,-4 20-32,-3 3-16,2-7 0,1-7 0,4-25-304,6-13-528</inkml:trace>
</inkml:ink>
</file>

<file path=ppt/ink/ink5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49.924"/>
    </inkml:context>
    <inkml:brush xml:id="br0">
      <inkml:brushProperty name="width" value="0.05" units="cm"/>
      <inkml:brushProperty name="height" value="0.05" units="cm"/>
    </inkml:brush>
  </inkml:definitions>
  <inkml:trace contextRef="#ctx0" brushRef="#br0">141 1 19316,'7'41'643,"-1"1"-1,-2 0 1,-2 73 0,-2-61-485,-21 311-79,9-234 91,8 211-1,4-333-68,1 1 1,1 0-1,4 18 0,-2-25 122,-2-12-58,-6-19-60,-1 0 0,-1 0 0,-18-47 0,13 39-28,-3-8 75,-10-27 1218,-25-133 1,49 204-1370,0 0 1,0 0 0,0 0 0,0 0 0,0 0-1,0-1 1,0 1 0,0 0 0,0 0 0,0 0-1,0 0 1,0 0 0,0-1 0,0 1 0,0 0-1,0 0 1,0 0 0,0 0 0,0 0 0,0-1-1,0 1 1,0 0 0,0 0 0,0 0 0,0 0-1,0 0 1,0-1 0,1 1 0,-1 0 0,0 0-1,0 0 1,0 0 0,0 0 0,0 0 0,0 0-1,0 0 1,1-1 0,-1 1 0,0 0-1,0 0 1,0 0 0,0 0 0,0 0 0,1 0-1,-1 0 1,0 0 0,0 0 0,0 0 0,0 0-1,0 0 1,1 0 0,3 0-11,0 0 0,0-1-1,0 2 1,0-1 0,1 0 0,-1 1-1,0 0 1,0 0 0,0 0 0,0 0 0,-1 1-1,1 0 1,0 0 0,6 4 0,28 11-461,7-7 35,5-4 2489</inkml:trace>
</inkml:ink>
</file>

<file path=ppt/ink/ink5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471"/>
    </inkml:context>
    <inkml:brush xml:id="br0">
      <inkml:brushProperty name="width" value="0.05" units="cm"/>
      <inkml:brushProperty name="height" value="0.05" units="cm"/>
    </inkml:brush>
  </inkml:definitions>
  <inkml:trace contextRef="#ctx0" brushRef="#br0">227 612 21317,'-9'2'157,"0"1"1,0 0 0,1 0 0,-1 0 0,1 1 0,-1 1 0,1-1 0,1 2 0,-1-1 0,1 1 0,0 0 0,0 0-1,0 1 1,1-1 0,0 2 0,1-1 0,-9 15 0,1 1-181,1 1 0,2 0 0,0 0 0,2 1 0,-6 26 0,9-29 7,1 1-1,1-1 1,-1 25 0,4-45 15,0 0 1,0-1 0,0 1-1,0-1 1,0 1-1,0 0 1,0-1 0,0 1-1,1-1 1,-1 1-1,1-1 1,-1 1 0,1-1-1,0 1 1,-1-1 0,1 1-1,0-1 1,0 0-1,0 1 1,2 0 0,-2-1 2,0-1 1,0 0 0,0 0 0,0 1 0,0-1 0,0 0 0,0 0-1,0 0 1,0 0 0,0 0 0,0 0 0,0-1 0,0 1 0,0 0 0,0 0-1,0-1 1,0 1 0,0-1 0,0 1 0,0-1 0,0 1 0,1-2-1,6-4 35,0 0-1,-1-1 1,1 0-1,-1 0 0,6-9 1,21-27 277,-1-2-1,-2-1 1,-3-2 0,-1-1 0,-3 0 0,20-61-1,-37 94-233,-7 16-81,0 0 1,0 0-1,0 0 1,0 0 0,0 0-1,0 0 1,0 0-1,0 0 1,0 0-1,0 0 1,0 0 0,0 1-1,0-1 1,0 0-1,0 0 1,0 0 0,0 0-1,0 0 1,0 0-1,0 0 1,0 0 0,0 0-1,0 0 1,0 0-1,0 0 1,1 0 0,-1 0-1,0 0 1,0 0-1,0 0 1,0 1 0,0-1-1,0 0 1,0 0-1,0 0 1,0 0 0,0 0-1,0 0 1,0 0-1,0 0 1,1 0 0,-1 0-1,0 0 1,0 0-1,0 0 1,0 0 0,0 0-1,0 0 1,0 0-1,0 0 1,0 0 0,0 0-1,0-1 1,0 1-1,0 0 1,1 0 0,-1 0-1,0 0 1,0 0-1,0 0 1,0 0 0,0 0-1,0 0 1,0 0-1,0 0 1,0 0 0,-1 27-98,-10 56-15,-3 12 123,-3 178 0,17-265-9,3 26-2,-3-34 2,0 1 0,0 0 0,1 0 0,-1 0 0,0 0 0,0 0 0,1 0 0,-1-1 0,1 1 0,-1 0 0,1 0 0,-1-1 0,1 1 1,-1 0-1,1-1 0,0 1 0,-1 0 0,1-1 0,0 1 0,0-1 0,-1 1 0,1-1 0,0 1 0,0-1 0,0 0 0,-1 1 0,1-1 0,0 0 1,1 0-1,0 0 3,-1 0 0,1 0 0,-1-1 0,1 1 0,-1-1 1,1 1-1,-1-1 0,0 1 0,1-1 0,-1 0 0,0 0 0,1 0 1,-1 0-1,0 0 0,0 0 0,0 0 0,1-1 0,25-30 220,-2 0 0,-1-1 0,38-73 0,-52 87-131,23-39 115,-3-2 1,-2-1-1,-3-1 1,-3-1 0,-3-1-1,17-97 1,-26 89-143,-3 0 0,-2-102 1,-10 142-102,5 32 34,0 0 0,0 0 0,0 0 0,0 0 0,0 1 0,0-1 0,0 0 0,0 0 0,0 0 0,-1 0 0,1 0 0,0 0 0,0 1 0,0-1 0,0 0 0,0 0 0,0 0 0,0 0 0,-1 0 1,1 0-1,0 0 0,0 0 0,0 0 0,0 0 0,0 0 0,-1 0 0,1 0 0,0 0 0,0 0 0,0 0 0,0 0 0,0 0 0,-1 0 0,1 0 0,0 0 0,0 0 0,0 0 0,0 0 0,0 0 0,-1 0 0,1 0 0,0 0 0,0 0 0,0 0 0,0 0 0,0 0 0,0 0 0,-1 0 0,1-1 1,0 1-1,0 0 0,0 0 0,0 0 0,0 0 0,0 0 0,0 0 0,0-1 0,0 1 0,0 0 0,0 0 0,-1 0 0,1 0 0,0 0 0,0-1 0,0 1 0,0 0 0,0 0 0,0 0 0,-5 8-23,1 2-1,-1-1 1,1 0 0,-4 17-1,3-9 8,-171 497-49,174-507 66,-10 25 7,1 0 1,3 1-1,0 1 0,-4 52 0,11-81-5,2 1 1,-1-1-1,0 0 1,1 0-1,0 1 0,0-1 1,0 0-1,1 0 1,0 0-1,0 0 1,0-1-1,1 1 0,-1-1 1,1 1-1,0-1 1,0 0-1,5 5 1,3 1-140,1 0 1,1-1 0,-1 0 0,21 11-1,5 1-952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1.165"/>
    </inkml:context>
    <inkml:brush xml:id="br0">
      <inkml:brushProperty name="width" value="0.025" units="cm"/>
      <inkml:brushProperty name="height" value="0.025" units="cm"/>
    </inkml:brush>
  </inkml:definitions>
  <inkml:trace contextRef="#ctx0" brushRef="#br0">0 0 8296,'0'0'8616</inkml:trace>
</inkml:ink>
</file>

<file path=ppt/ink/ink5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0.845"/>
    </inkml:context>
    <inkml:brush xml:id="br0">
      <inkml:brushProperty name="width" value="0.05" units="cm"/>
      <inkml:brushProperty name="height" value="0.05" units="cm"/>
    </inkml:brush>
  </inkml:definitions>
  <inkml:trace contextRef="#ctx0" brushRef="#br0">272 1 22197,'-22'11'592,"1"2"1,0 1-1,1 0 1,1 1 0,0 1-1,-20 23 1,25-24-605,1 0 1,1 1-1,1 1 1,0 0-1,1 0 1,1 1 0,1 0-1,-7 21 1,13-34 5,1 0 0,0 1 1,0-1-1,0 0 1,0 0-1,1 8 0,0-12 6,0 0 0,0 0 0,0 0 0,0-1-1,1 1 1,-1 0 0,0 0 0,1 0 0,-1 0 0,0-1-1,1 1 1,-1 0 0,1 0 0,-1-1 0,1 1-1,-1 0 1,1-1 0,0 1 0,-1-1 0,1 1-1,0-1 1,-1 1 0,1-1 0,0 1 0,0-1 0,-1 0-1,1 1 1,0-1 0,0 0 0,0 0 0,0 1-1,0-1 1,-1 0 0,1 0 0,0 0 0,0 0-1,0 0 1,0 0 0,0-1 0,-1 1 0,1 0 0,0 0-1,0 0 1,0-1 0,0 1 0,0-1 0,82-30 102,-57 20-78,50-13-1,-50 18-21,49-4 0,-65 10-9,-1-1-1,1 2 1,-1-1-1,0 1 1,1 1 0,-1 0-1,0 0 1,14 5-1,-21-6 7,0 0-1,0 0 1,0 0 0,0 0-1,0 0 1,0 0-1,0 0 1,-1 1-1,1-1 1,0 1 0,-1 0-1,1-1 1,-1 1-1,0 0 1,0 0-1,1 0 1,-1 0 0,0 0-1,0 0 1,-1 0-1,1 0 1,0 0-1,-1 0 1,1 0 0,-1 1-1,0-1 1,0 0-1,0 0 1,0 1 0,0-1-1,0 0 1,-1 0-1,1 0 1,-1 1-1,1-1 1,-1 0 0,-1 3-1,-2 4 41,-1 0 0,0 0 0,0-1-1,-1 1 1,0-1 0,-13 13 0,5-7 153,-1 0 0,-1-1 1,0-1-1,0 0 0,-1-2 1,-22 11-1,28-15-162,0-2 1,0 1-1,0-1 0,-1-1 0,0 0 1,1-1-1,-1 0 0,0-1 1,0 0-1,0-1 0,-21-2 0,12-6-728,7-5 955</inkml:trace>
</inkml:ink>
</file>

<file path=ppt/ink/ink5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295"/>
    </inkml:context>
    <inkml:brush xml:id="br0">
      <inkml:brushProperty name="width" value="0.05" units="cm"/>
      <inkml:brushProperty name="height" value="0.05" units="cm"/>
    </inkml:brush>
  </inkml:definitions>
  <inkml:trace contextRef="#ctx0" brushRef="#br0">8 213 25149,'-7'7'2713,"28"-6"-2401,14-15-112,29-12-40,13-5-32,11-3-104,5 1-16,-4 7 0,-6 1 88,-15 11-424,-14 2-584,-26 7-1233</inkml:trace>
</inkml:ink>
</file>

<file path=ppt/ink/ink5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1.498"/>
    </inkml:context>
    <inkml:brush xml:id="br0">
      <inkml:brushProperty name="width" value="0.05" units="cm"/>
      <inkml:brushProperty name="height" value="0.05" units="cm"/>
    </inkml:brush>
  </inkml:definitions>
  <inkml:trace contextRef="#ctx0" brushRef="#br0">0 104 24669,'9'4'744,"14"-4"369,15-4-401,29-8-232,10-2-184,14-4-216,-2 1-16,1-2-592,2-4-1569</inkml:trace>
</inkml:ink>
</file>

<file path=ppt/ink/ink5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091"/>
    </inkml:context>
    <inkml:brush xml:id="br0">
      <inkml:brushProperty name="width" value="0.05" units="cm"/>
      <inkml:brushProperty name="height" value="0.05" units="cm"/>
    </inkml:brush>
  </inkml:definitions>
  <inkml:trace contextRef="#ctx0" brushRef="#br0">1 243 21509,'3'-13'425,"0"1"-1,1 1 1,1-1 0,0 0 0,1 1 0,0 0 0,1 1 0,0-1 0,0 1 0,11-11 0,-7 11-280,-1 0 1,2 1-1,-1 0 0,1 0 0,1 2 1,-1-1-1,1 2 0,16-7 0,-12 7-150,1 1-1,0 0 1,0 1-1,0 1 1,1 1-1,-1 0 1,1 1-1,-1 2 0,1 0 1,-1 0-1,1 2 1,-1 0-1,0 1 1,21 8-1,-30-9 2,-1 0-1,0 1 0,0 0 0,-1 1 1,1-1-1,-1 1 0,0 1 1,11 10-1,-14-12 5,-1 0-1,1 1 1,-1-1-1,0 1 1,0 0-1,-1 0 1,0 0-1,0 0 1,0 1 0,0-1-1,-1 1 1,0-1-1,0 1 1,0-1-1,-1 9 1,0 1 10,-2 1 0,0-1 0,-1 1 0,0-1 0,-1 0 0,-1 0 0,-6 14 0,-54 99 65,24-61-40,-4-1 1,-2-3 0,-98 102-1,138-157-30,-8 7 6,0 0 0,1 1 0,1 1 0,0 1 0,-10 20 0,22-37-11,1-1 1,-1 0 0,1 1-1,0-1 1,-1 1-1,1-1 1,0 1-1,0-1 1,-1 1-1,1-1 1,0 1-1,0-1 1,0 1-1,-1 0 1,1-1 0,0 1-1,0-1 1,0 1-1,0-1 1,0 1-1,0 0 1,0-1-1,1 1 1,-1-1-1,0 1 1,0-1-1,0 1 1,1-1 0,-1 1-1,0-1 1,0 1-1,1-1 1,-1 1-1,0-1 1,1 1-1,-1-1 1,1 1-1,-1-1 1,0 0-1,1 1 1,-1-1-1,1 0 1,-1 1 0,1-1-1,-1 0 1,1 0-1,-1 0 1,1 1-1,0-1 1,0 0-1,3 0 3,0 0 0,-1 0 0,1 0 0,0 0 0,-1-1 0,5-1 0,38-11 27,-1-3 0,72-36 0,-66 29-21,18-7-10,51-25-389,-85 32 1610</inkml:trace>
</inkml:ink>
</file>

<file path=ppt/ink/ink5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280"/>
    </inkml:context>
    <inkml:brush xml:id="br0">
      <inkml:brushProperty name="width" value="0.05" units="cm"/>
      <inkml:brushProperty name="height" value="0.05" units="cm"/>
    </inkml:brush>
  </inkml:definitions>
  <inkml:trace contextRef="#ctx0" brushRef="#br0">0 1 20708,'7'19'1313,"7"0"167,26 6-744,10-6-152,11-5-400,5-5-112,8-16-16,3-9 40,0-17-904</inkml:trace>
</inkml:ink>
</file>

<file path=ppt/ink/ink5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683"/>
    </inkml:context>
    <inkml:brush xml:id="br0">
      <inkml:brushProperty name="width" value="0.05" units="cm"/>
      <inkml:brushProperty name="height" value="0.05" units="cm"/>
    </inkml:brush>
  </inkml:definitions>
  <inkml:trace contextRef="#ctx0" brushRef="#br0">30 76 19316,'-8'21'1338,"3"-7"-556,0 0 1,-5 25-1,9-36-732,1 1 1,-1-1-1,1 0 1,0 0-1,0 0 0,0 0 1,1 0-1,-1 1 1,1-1-1,-1 0 1,1 0-1,0 0 1,0 0-1,1 0 1,-1 0-1,0-1 1,1 1-1,2 3 1,-2-4-39,-1-1 0,1 0 0,-1 0 0,1 0 0,-1 0 0,1 0 0,0-1 0,0 1 0,-1 0 1,1-1-1,0 1 0,0-1 0,0 0 0,-1 0 0,1 1 0,0-1 0,0 0 0,0-1 0,0 1 0,0 0 0,-1 0 0,1-1 0,0 1 1,0-1-1,0 0 0,-1 1 0,1-1 0,0 0 0,1-1 0,8-5 48,0 1 0,0-2 0,10-9 0,-15 13-30,62-54 176,-33 27-69,58-39 0,-91 68-117,5-2 30,0 0 0,0 0 0,1 0 0,7-2 0,-13 5-34,-1 0 0,1 1 0,-1 0 0,1-1 0,-1 1 0,1 0 0,-1-1 0,1 1 0,0 0 0,-1 0 0,1 1 0,-1-1 0,1 0 0,0 0 0,-1 1 0,1-1 0,-1 1 0,1-1 1,-1 1-1,1 0 0,-1 0 0,0-1 0,1 1 0,-1 0 0,0 0 0,0 0 0,1 0 0,0 2 0,1 2-6,-1-1 1,0 1 0,1 0-1,-1 1 1,-1-1 0,1 0-1,-1 1 1,0-1-1,0 0 1,0 9 0,-2 57 51,-11 88 94,11-156-103,1-1 0,0 1 0,0 0 0,0-1 0,1 1 0,-1 0 0,1-1 0,-1 1 0,3 3 0,-3-5-35,0-1 1,0 0-1,1 1 0,-1-1 0,0 0 1,0 0-1,1 1 0,-1-1 0,0 0 1,0 0-1,1 0 0,-1 0 0,0 1 1,1-1-1,-1 0 0,0 0 0,0 0 0,1 0 1,-1 0-1,0 0 0,1 0 0,-1 0 1,0 0-1,1 0 0,-1 0 0,1 0 1,14-9 519,-1-4-262,-1-1 0,-1-1 0,21-30-1,-4 3-64,-19 29-174,14-18 30,28-30-1,-45 54-67,0 0 0,0 1-1,0 0 1,1 0-1,0 1 1,0 0-1,1 0 1,-1 0-1,17-5 1,-23 10-1,-1-1 0,1 1 0,-1-1 0,1 1 0,0 0 1,-1-1-1,1 1 0,0 0 0,-1 0 0,1 0 0,-1 0 0,1 1 0,0-1 0,-1 0 1,1 1-1,0-1 0,-1 1 0,1-1 0,-1 1 0,1 0 0,-1 0 0,0 0 0,1 0 1,-1 0-1,0 0 0,0 0 0,1 0 0,-1 0 0,0 0 0,0 1 0,0-1 0,0 0 1,-1 1-1,1-1 0,0 1 0,0-1 0,-1 1 0,1-1 0,-1 1 0,0 0 0,1 2 1,0 6-6,0 0 1,0 0 0,-1 0 0,-1 0 0,-1 14 0,-3 9-130,-2 0-1,-1-1 1,-1-1 0,-22 50-1,17-58-1004,-2-12-624</inkml:trace>
</inkml:ink>
</file>

<file path=ppt/ink/ink5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2.835"/>
    </inkml:context>
    <inkml:brush xml:id="br0">
      <inkml:brushProperty name="width" value="0.05" units="cm"/>
      <inkml:brushProperty name="height" value="0.05" units="cm"/>
    </inkml:brush>
  </inkml:definitions>
  <inkml:trace contextRef="#ctx0" brushRef="#br0">2 1 21517,'0'16'976,"-2"3"448,6 7-1088,4 2-216,17 0-288,1-2-496</inkml:trace>
</inkml:ink>
</file>

<file path=ppt/ink/ink5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179"/>
    </inkml:context>
    <inkml:brush xml:id="br0">
      <inkml:brushProperty name="width" value="0.05" units="cm"/>
      <inkml:brushProperty name="height" value="0.05" units="cm"/>
    </inkml:brush>
  </inkml:definitions>
  <inkml:trace contextRef="#ctx0" brushRef="#br0">316 1 16251,'-56'85'3381,"29"-47"-2450,2 0 0,2 2 0,-24 58 0,58-105-825,11-15-62,-8 7-14,2 1-1,-1 1 0,23-15 1,-34 25-38,1 0 0,-1 1 0,1-1 1,0 1-1,0 0 0,0 1 0,0-1 0,0 1 1,0 0-1,1 0 0,-1 0 0,0 1 1,1 0-1,-1 0 0,0 0 0,1 1 0,9 2 1,-12-2-17,-1 0 1,1 0-1,0 0 1,-1 0 0,1 1-1,0-1 1,-1 1-1,0-1 1,1 1-1,-1 0 1,0 0 0,0 0-1,0 0 1,0 0-1,-1 1 1,1-1-1,0 1 1,1 3 0,-1-2-4,-1 1 0,0 0 0,0-1 0,0 1 0,0 0 0,-1 0 0,1-1 0,-1 1 0,0 0 0,-2 6 1,0 1 103,0-1 0,-1 0 1,0 0-1,-1 0 0,-1-1 0,1 1 1,-2-1-1,-9 16 0,7-17 194,1 0-1,-2-1 0,1 0 0,-1 0 1,0 0-1,-1-1 0,0-1 0,0 0 1,0 0-1,-1-1 0,0 0 0,-14 4 0,8-4-91,-1-1 0,1 0 0,-1-1 0,0-1 0,0-1-1,0-1 1,-23-2 0,9-4-415,5-4-464</inkml:trace>
</inkml:ink>
</file>

<file path=ppt/ink/ink5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538"/>
    </inkml:context>
    <inkml:brush xml:id="br0">
      <inkml:brushProperty name="width" value="0.05" units="cm"/>
      <inkml:brushProperty name="height" value="0.05" units="cm"/>
    </inkml:brush>
  </inkml:definitions>
  <inkml:trace contextRef="#ctx0" brushRef="#br0">348 7 20332,'-5'-2'431,"-1"1"0,0-1 0,1 1 0,-1 1 0,0-1 0,0 1 0,0 0 0,1 0 0,-1 1 0,0 0 0,-10 2 0,7 0-275,-1 1 0,1 0 0,0 0 0,0 1 0,1 0 0,-11 8 0,-2 4-222,1 1-1,0 1 0,2 1 1,-18 24-1,26-32 61,1 0 1,1 0-1,0 1 0,0 0 0,2 0 1,-1 1-1,2 0 0,0 0 1,0 1-1,-3 22 0,8-37 8,0 1-1,-1 0 0,1 0 1,0-1-1,0 1 1,0 0-1,0 0 0,0 0 1,0-1-1,0 1 1,0 0-1,0 0 0,0 0 1,0-1-1,0 1 1,1 0-1,-1 0 0,0-1 1,0 1-1,1 0 1,-1-1-1,1 1 0,-1 0 1,1-1-1,-1 1 1,1 0-1,-1-1 0,1 1 1,-1-1-1,1 1 1,0-1-1,-1 1 0,1-1 1,0 0-1,0 1 1,-1-1-1,1 0 0,0 0 1,0 1-1,-1-1 1,1 0-1,0 0 0,0 0 1,-1 0-1,1 0 1,1 0-1,4-1 24,1 0-1,-1-1 1,1 0 0,-1 0 0,6-3 0,5-1 7,98-23 26,-99 26-58,1 1 0,0 0 0,0 2 0,0 0 1,17 2-1,-32-2-5,0 0-1,0 1 1,0-1 0,0 0 0,0 1 0,0 0 0,0 0-1,0-1 1,0 1 0,0 0 0,-1 0 0,1 1 0,0-1-1,-1 0 1,1 0 0,0 1 0,-1-1 0,0 1 0,1 0-1,0 1 1,-1 0-1,0 0-1,0-1 1,0 1-1,0 0 0,-1-1 1,1 1-1,-1 0 1,0 0-1,0-1 0,0 1 1,0 0-1,0 0 1,-1 3-1,-3 7 47,0 0 0,-1 0 0,0 0-1,-12 21 1,9-20 54,-1 0 0,0-1 0,-1 0 0,0-1 0,-1 0 0,-1 0 0,0-1 0,0-1 0,-1 0 0,-1-1 0,1 0 0,-2-1 0,1-1 0,-1 0 0,0-1-1,0 0 1,-28 5 0,7-7-502,11-12-981</inkml:trace>
</inkml:ink>
</file>

<file path=ppt/ink/ink5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3.974"/>
    </inkml:context>
    <inkml:brush xml:id="br0">
      <inkml:brushProperty name="width" value="0.05" units="cm"/>
      <inkml:brushProperty name="height" value="0.05" units="cm"/>
    </inkml:brush>
  </inkml:definitions>
  <inkml:trace contextRef="#ctx0" brushRef="#br0">310 165 21044,'-3'-3'280,"0"1"0,0 0 0,-1 0 0,1 0 0,-1 0 0,1 1-1,-1-1 1,0 1 0,0 0 0,0 0 0,0 0 0,1 1 0,-1-1-1,0 1 1,-8 0 0,7 1-198,1 1 0,-1-1-1,1 0 1,0 1 0,-1 0-1,1 0 1,0 1 0,0-1-1,0 1 1,1 0 0,-1 0-1,1 0 1,-6 6 0,-13 17-76,1 1 0,2 1 0,0 1 0,2 1 0,2 1 0,0 0 0,2 0 0,-16 61 0,27-83 8,-1 0-1,1 0 0,0 0 1,1 1-1,0-1 0,1 0 1,-1 1-1,3 9 0,-2-18-5,0 0 0,0 0 0,0-1-1,0 1 1,0 0 0,1 0-1,-1 0 1,0 0 0,1 0 0,-1 0-1,0-1 1,1 1 0,-1 0-1,1 0 1,-1 0 0,1-1 0,0 1-1,-1 0 1,1-1 0,0 1-1,0-1 1,-1 1 0,1-1 0,0 1-1,0-1 1,0 1 0,0-1 0,-1 0-1,1 1 1,0-1 0,0 0-1,0 0 1,0 0 0,0 0 0,0 0-1,0 0 1,0 0 0,0 0-1,0 0 1,0 0 0,1-1 0,2 0 41,1-1 0,-1 0 0,1 0 0,-1 0 0,0-1 0,0 1 0,7-7 0,10-10 116,-1-1 0,-1 0 0,-1-2 0,20-30 0,54-104 191,-70 110-273,19-52-1,-32 73-32,-2 1 0,0-2-1,5-45 1,-12 70-47,0 0-1,0 0 1,0 0 0,0 0-1,0 0 1,0 0 0,0 0-1,0 0 1,0 0-1,0 0 1,0 0 0,-1 1-1,1-1 1,0 0 0,-1 0-1,0-1 1,1 2-3,-1 0 0,1 0 1,-1 0-1,1 0 0,-1 1 0,1-1 1,-1 0-1,1 0 0,0 0 0,-1 0 1,1 1-1,-1-1 0,1 0 0,-1 1 1,1-1-1,0 0 0,-1 1 0,1-1 1,-1 0-1,1 1 0,0-1 0,0 1 1,-1-1-1,1 0 0,0 1 0,0-1 1,-1 1-1,1 0 0,-16 27-18,1 1 0,-16 43 0,14-30 2,-45 116 10,52-127 13,1 1 1,1 1 0,-3 36 0,10-62-8,0-3-4,1-1 1,-1 1-1,1 0 0,-1 0 1,1 0-1,0 0 0,1-1 1,-1 1-1,0 0 1,1 0-1,0-1 0,0 1 1,0 0-1,1-1 0,-1 1 1,1-1-1,3 5 1,-4-7-16,0 0 1,1 0-1,-1 0 1,0 0-1,1-1 1,-1 1-1,1 0 1,0-1 0,-1 1-1,1-1 1,-1 0-1,1 1 1,0-1-1,-1 0 1,1 0 0,0 0-1,-1 0 1,1 0-1,0-1 1,-1 1-1,1 0 1,-1-1-1,1 1 1,0-1 0,-1 0-1,1 0 1,-1 1-1,0-1 1,1 0-1,-1 0 1,0 0-1,2-1 1,5-5-220,0 1 1,0-2-1,0 1 1,6-9-1,31-44-1572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1.634"/>
    </inkml:context>
    <inkml:brush xml:id="br0">
      <inkml:brushProperty name="width" value="0.025" units="cm"/>
      <inkml:brushProperty name="height" value="0.025" units="cm"/>
    </inkml:brush>
  </inkml:definitions>
  <inkml:trace contextRef="#ctx0" brushRef="#br0">0 569 14350,'0'0'8706,"8"-8"-7616,46-48 190,130-139 57,-144 146-1297,-1-1 1,43-73-1,-37 35 457,-49 144 768,-30 89 651,22-103-1537,2 0 0,1 0 0,2 1 0,-1 84 0,8-127-414,0 1 1,0-1-1,0 0 0,0 1 0,0-1 0,0 0 0,0 1 0,0-1 0,0 0 0,0 1 0,0-1 1,1 0-1,-1 1 0,0-1 0,0 0 0,0 0 0,1 1 0,-1-1 0,0 0 0,0 0 0,1 1 0,-1-1 1,0 0-1,0 0 0,1 0 0,-1 0 0,0 1 0,1-1 0,-1 0 0,0 0 0,1 0 0,-1 0 1,0 0-1,1 0 0,-1 0 0,0 0 0,1 0 0,-1 0 0,0 0 0,1 0 0,-1 0 0,0 0 0,1 0 1,-1 0-1,0 0 0,1-1 0,-1 1 0,0 0 0,0 0 0,1 0 0,-1 0 0,0-1 0,1 1 0,-1 0 1,0 0-1,0-1 0,0 1 0,1 0 0,-1 0 0,0-1 0,0 1 0,1-1 0,15-17-3179,-10-23-6886,-6 18 1612</inkml:trace>
</inkml:ink>
</file>

<file path=ppt/ink/ink5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458"/>
    </inkml:context>
    <inkml:brush xml:id="br0">
      <inkml:brushProperty name="width" value="0.05" units="cm"/>
      <inkml:brushProperty name="height" value="0.05" units="cm"/>
    </inkml:brush>
  </inkml:definitions>
  <inkml:trace contextRef="#ctx0" brushRef="#br0">166 2 24053,'0'-1'2769,"-8"8"-1876,3 0-824,1 1 0,0-1 0,0 1 0,0-1 0,1 1-1,0 0 1,-2 12 0,-13 73-63,9-40 17,-66 367 273,70-395-252,-12 88 164,17-102-182,-1 0 1,1 0 0,0 0 0,1 0 0,1 0-1,0 0 1,5 16 0,-7-25-18,1 0-1,-1-1 1,1 1 0,0 0-1,0 0 1,0-1 0,0 1-1,0 0 1,0-1 0,0 1-1,1-1 1,-1 0 0,0 1-1,1-1 1,1 1 0,-2-1-2,0-1 0,0 0 1,-1 0-1,1 1 0,0-1 0,0 0 1,0 0-1,0 0 0,0 0 1,0 0-1,-1 0 0,1 0 0,0-1 1,0 1-1,0 0 0,0 0 1,0-1-1,-1 1 0,1 0 0,0-1 1,0 1-1,1-2 0,2-2 19,1 0-1,-1 0 1,0-1-1,0 0 1,0 0 0,-1 0-1,5-7 1,60-129 81,-6 11-115,-51 111-4,0 1 0,2 0 0,0 0 0,25-24 1,-33 37-1,0 0 0,1 1 1,0-1-1,0 1 0,0 1 1,0-1-1,0 1 0,1 0 0,12-4 1,-17 7-4,0-1 0,0 1 0,0 0 0,0-1-1,0 1 1,0 0 0,0 0 0,0 1 0,0-1 0,0 0 0,0 0 0,0 1 0,0 0 0,0-1 0,-1 1 0,1 0 0,0 0 0,0 0-1,0 0 1,-1 0 0,1 0 0,-1 0 0,1 1 0,-1-1 0,1 1 0,-1-1 0,0 1 0,0-1 0,1 1 0,-1 0 0,-1 0 0,1-1-1,0 1 1,0 0 0,-1 0 0,1 0 0,0 3 0,1 3-19,-1 1 1,0-1-1,0 1 0,-1-1 1,0 1-1,0 0 0,-1-1 1,0 1-1,-1-1 0,0 0 0,-4 13 1,-6 9 4,-25 49-1,-39 52 4,-3 7 30,74-129 0,3-7 0,0 1 1,1-1-1,-1 0 1,1 1-1,0-1 1,0 1-1,0 0 1,0-1-1,0 1 1,1 0-1,-1-1 1,1 1-1,-1 0 1,1-1-1,0 1 1,0 0-1,1 0 1,0 2-1,-1-4 1,0 0-1,1-1 1,-1 1-1,1-1 0,-1 1 1,1 0-1,-1-1 1,1 1-1,-1-1 1,1 0-1,-1 1 1,1-1-1,0 1 1,-1-1-1,1 0 1,0 1-1,-1-1 1,1 0-1,0 0 1,-1 0-1,1 0 0,0 1 1,0-1-1,-1 0 1,1 0-1,0 0 1,0-1-1,1 1 1,22-8 128,-23 8-128,29-16 93,0-1 0,-1-2-1,-1 0 1,37-35 0,-58 49-89,16-15-448,32-36 0,-24 20-549</inkml:trace>
</inkml:ink>
</file>

<file path=ppt/ink/ink5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7:54.675"/>
    </inkml:context>
    <inkml:brush xml:id="br0">
      <inkml:brushProperty name="width" value="0.05" units="cm"/>
      <inkml:brushProperty name="height" value="0.05" units="cm"/>
    </inkml:brush>
  </inkml:definitions>
  <inkml:trace contextRef="#ctx0" brushRef="#br0">1 188 24829,'63'-22'856,"18"-1"257,11-2-385,10 2-496,3-1-152,-3-6-376,-1-10-3737</inkml:trace>
</inkml:ink>
</file>

<file path=ppt/ink/ink5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483"/>
    </inkml:context>
    <inkml:brush xml:id="br0">
      <inkml:brushProperty name="width" value="0.05" units="cm"/>
      <inkml:brushProperty name="height" value="0.05" units="cm"/>
    </inkml:brush>
  </inkml:definitions>
  <inkml:trace contextRef="#ctx0" brushRef="#br0">667 526 11074,'1'1'9623,"-7"-15"-6691,-1 1-2412,0 1 0,-1 0 0,0 1 0,-1-1 1,-12-11-1,9 11-303,-1 2 0,1-1 0,-2 2 1,1 0-1,-2 0 0,-18-8 0,27 15-218,0-1 0,0 2 0,0-1 0,-1 1-1,1-1 1,0 2 0,-1-1 0,1 1 0,0 0 0,-1 0 0,1 1-1,0 0 1,-1 0 0,1 0 0,0 1 0,0 0 0,0 0 0,0 0-1,-7 5 1,3 0-9,-1 0 0,1 1-1,0 0 1,0 1-1,1 0 1,0 1-1,1 0 1,0 0 0,-9 15-1,5-4-3,1-1 0,1 2 1,1 0-1,-8 26 0,13-33 9,0 1-1,1-1 1,1 1-1,0 26 1,1-36 0,2 1 0,-1-1-1,1 0 1,0 1 0,0-1 0,0 0 0,1 0 0,0 0 0,0 0 0,1 0 0,0 0 0,0 0-1,6 8 1,-7-12-1,0 0-1,0 0 0,0 0 1,0-1-1,0 1 0,0-1 1,0 1-1,0-1 1,1 0-1,-1 0 0,1 0 1,-1 0-1,1 0 0,-1-1 1,1 1-1,-1-1 0,1 1 1,-1-1-1,1 0 0,-1 0 1,1 0-1,0-1 1,-1 1-1,1 0 0,-1-1 1,1 0-1,4-1 0,2-2-3,-1-1-1,1 1 1,-1-1-1,0-1 0,0 0 1,10-9-1,3-5 23,-1-1-1,0-1 0,-2 0 0,-1-1 1,-1-1-1,-1-1 0,-1 0 1,-1-1-1,-1-1 0,14-48 0,-20 52 33,0 0 0,-2 0-1,0-1 1,-2 0 0,0 1-1,-2-1 1,-1 0-1,-1 0 1,0 1 0,-2-1-1,-1 1 1,-1 0-1,-14-36 1,17 50-13,-2 0 0,1 1-1,-1-1 1,-10-12 0,13 18-31,-1 0 0,0 0 0,0 0 0,0 1 0,0-1 0,-1 1 0,1-1 0,-1 1 0,1 0 1,-1 1-1,0-1 0,0 0 0,0 1 0,-4-1 0,1 1-11,-1 1 1,0 0 0,1 0-1,-1 0 1,0 1-1,1 0 1,-1 1 0,1 0-1,0 0 1,-1 0 0,-7 5-1,-10 5-21,-42 27 1,37-19-353,1 2 1,2 0 0,0 2-1,1 1 1,2 1 0,-37 49-1,36-37-1352</inkml:trace>
</inkml:ink>
</file>

<file path=ppt/ink/ink5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7.961"/>
    </inkml:context>
    <inkml:brush xml:id="br0">
      <inkml:brushProperty name="width" value="0.05" units="cm"/>
      <inkml:brushProperty name="height" value="0.05" units="cm"/>
    </inkml:brush>
  </inkml:definitions>
  <inkml:trace contextRef="#ctx0" brushRef="#br0">77 1 20668,'0'0'5106,"-8"38"-4530,4 3-264,-6 27-264,-1 9-40,-3 16-8,2 0 0,3-4 40,6-5-24,-1-17 16,2-8 0,6-22 72,-1-11-192,4-19-792,2-7-361</inkml:trace>
</inkml:ink>
</file>

<file path=ppt/ink/ink5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176"/>
    </inkml:context>
    <inkml:brush xml:id="br0">
      <inkml:brushProperty name="width" value="0.05" units="cm"/>
      <inkml:brushProperty name="height" value="0.05" units="cm"/>
    </inkml:brush>
  </inkml:definitions>
  <inkml:trace contextRef="#ctx0" brushRef="#br0">7 32 20012,'-3'9'1561,"-1"0"223,6-1-480,12-1-512,9-5-135,22 0-177,13-6-96,21-3-136,7-1-88,8-7-112,-6 3 24,-7 0-48,-8 1 16,-22 11-160,-11 0-768</inkml:trace>
</inkml:ink>
</file>

<file path=ppt/ink/ink5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397"/>
    </inkml:context>
    <inkml:brush xml:id="br0">
      <inkml:brushProperty name="width" value="0.05" units="cm"/>
      <inkml:brushProperty name="height" value="0.05" units="cm"/>
    </inkml:brush>
  </inkml:definitions>
  <inkml:trace contextRef="#ctx0" brushRef="#br0">0 139 19220,'2'0'4209,"40"-11"-3145,0-3-272,23-8-215,7-3-97,15-1-152,1 5-136,-6 8-32,-3 6-448</inkml:trace>
</inkml:ink>
</file>

<file path=ppt/ink/ink5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8.803"/>
    </inkml:context>
    <inkml:brush xml:id="br0">
      <inkml:brushProperty name="width" value="0.05" units="cm"/>
      <inkml:brushProperty name="height" value="0.05" units="cm"/>
    </inkml:brush>
  </inkml:definitions>
  <inkml:trace contextRef="#ctx0" brushRef="#br0">1 181 19068,'36'14'1400,"10"0"129,10-3-385,25-4-328,6-7-208,22-5-264,10-8-176,16-9-112,1-7 0,1-2-16,-4-1-16,-19 4 8,-9 2-8,-22 7-128,-15 5-304,-24 7-376</inkml:trace>
</inkml:ink>
</file>

<file path=ppt/ink/ink5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09.377"/>
    </inkml:context>
    <inkml:brush xml:id="br0">
      <inkml:brushProperty name="width" value="0.05" units="cm"/>
      <inkml:brushProperty name="height" value="0.05" units="cm"/>
    </inkml:brush>
  </inkml:definitions>
  <inkml:trace contextRef="#ctx0" brushRef="#br0">506 516 19260,'10'-11'1035,"-2"-1"-1,0 1 0,0-1 1,7-16-1,-14 25-827,1 0 0,-1-1 0,0 1 0,0-1 0,0 0 0,-1 1 0,1-1 0,-1 0 1,0-6-1,-1 8-120,1 0 1,-1 0-1,1 0 1,-1 0 0,0 0-1,1 0 1,-1 0-1,0 0 1,-1 0 0,1 0-1,0 0 1,0 1-1,-1-1 1,1 0 0,-1 1-1,1-1 1,-4-1-1,-2-1-9,1 0 0,-1 1 0,0 0 0,0 0 0,0 1 0,0 0-1,0 0 1,0 0 0,-1 1 0,1 0 0,0 1 0,-10 0 0,7 0-72,0 1 0,0 0 0,1 0 0,-1 1 0,1 1 0,-1 0 0,1 0 0,-18 9 0,13-3-15,0 1-1,1 0 0,0 2 1,0-1-1,1 1 0,1 1 1,0 0-1,1 1 0,-13 21 1,7-7 2,1 1 0,2 0 0,0 1 0,-8 34 1,16-45 4,1 0 1,-5 38 0,9-50-4,-1 1 0,2-1 0,-1 1-1,1-1 1,0 1 0,0-1 0,1 0 0,0 1 0,1-1 0,4 10 0,-5-14-1,0 0 0,-1 0 0,2 0 0,-1 0 0,0-1 1,0 1-1,1-1 0,-1 0 0,1 1 0,0-1 1,0-1-1,0 1 0,0 0 0,0-1 0,0 1 1,0-1-1,1 0 0,-1 0 0,0 0 0,1 0 1,-1-1-1,0 0 0,1 1 0,-1-1 0,1 0 1,-1-1-1,1 1 0,-1-1 0,0 1 0,5-2 1,5-2-7,0 0 0,1-1 1,-2-1-1,1 0 0,-1 0 1,17-13-1,0-3 25,0-1 0,-1-1-1,-1-2 1,-2-1 0,41-54-1,-39 42 41,-2-2-1,-1 0 0,-2-1 0,17-49 1,-31 70-7,-2-1 1,0 1 0,-1-1 0,-1 0-1,-1 0 1,-1 0 0,-2-44 0,-1 56-21,-1 0 0,1 0-1,-2 0 1,1 0 0,-2 1 0,1-1 0,-1 1 0,-7-13 0,6 16-12,1 0 1,-1 0-1,0 0 0,0 0 1,0 1-1,-1 0 0,0 0 1,0 0-1,0 1 0,0 0 0,-1 0 1,-9-3-1,8 4-18,-1 0 1,1 1-1,-1 0 0,1 1 1,-1 0-1,0 0 0,1 1 1,-1 0-1,0 0 0,0 1 1,1 0-1,-1 1 0,1 0 1,-1 0-1,-11 5 0,-11 6-84,1 2 0,-48 30-1,58-33 24,-38 24-1047,1 1 0,-76 69 0,103-79-455</inkml:trace>
</inkml:ink>
</file>

<file path=ppt/ink/ink5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263"/>
    </inkml:context>
    <inkml:brush xml:id="br0">
      <inkml:brushProperty name="width" value="0.05" units="cm"/>
      <inkml:brushProperty name="height" value="0.05" units="cm"/>
    </inkml:brush>
  </inkml:definitions>
  <inkml:trace contextRef="#ctx0" brushRef="#br0">239 1 21133,'0'0'3116,"0"3"-2092,-1 55-647,-3 0-1,-3 0 1,-20 87-1,22-129 640,3-22 601,-3-13-1168,3 12-401,1 1 0,-1 0 0,1-1 0,0 1 0,0-1 0,1 0 0,0 1 0,1-10 0,-1 14-41,-1 3-56,0-1 47,0 1 1,0 0 0,0 0-1,0-1 1,0 1 0,0 0 0,0 0-1,0 0 1,0 0 0,1 0 0,-1 0-1,0 0 1,1 0 0,-1 0 0,1 0-1,-1 1 1,1-1 0,-1 0-1,1 0 1,-1 3 0,-8 35-33,-120 443 25,105-403 29,23-76 4,4-8 17,42-82 12,5 3 0,3 2 0,4 2-1,3 2 1,113-112 0,-143 161-52,-6 8-18,-2-1 1,26-33 0,-48 55-9,0 0 0,1-1 0,-1 1 0,0 0 0,0-1 0,1 1 0,-1 0 0,0-1 0,0 1 0,1 0 0,-1-1 0,0 1 0,0-1 0,0 1 0,0-1 0,1 1 0,-1 0 0,0-1 0,0 1 0,0-1 0,0 1 0,0-1 0,0 1 0,0-1 0,-1 1 0,1-1 0,0 0 0,-12-2-1193,-8 3 1959</inkml:trace>
</inkml:ink>
</file>

<file path=ppt/ink/ink5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436"/>
    </inkml:context>
    <inkml:brush xml:id="br0">
      <inkml:brushProperty name="width" value="0.05" units="cm"/>
      <inkml:brushProperty name="height" value="0.05" units="cm"/>
    </inkml:brush>
  </inkml:definitions>
  <inkml:trace contextRef="#ctx0" brushRef="#br0">0 0 20812,'16'25'1177,"10"-3"431,0 3-272,13-2-431,5 1-209,0 4-328,3 2-168,-5 0-104,-2-2-920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2.070"/>
    </inkml:context>
    <inkml:brush xml:id="br0">
      <inkml:brushProperty name="width" value="0.025" units="cm"/>
      <inkml:brushProperty name="height" value="0.025" units="cm"/>
    </inkml:brush>
  </inkml:definitions>
  <inkml:trace contextRef="#ctx0" brushRef="#br0">1 134 6726,'0'0'17361,"11"3"-16897,-1-1-540,-1-1-1,1 0 0,0 0 1,-1-1-1,1 0 0,-1-1 1,1 0-1,0-1 0,-1 0 1,0 0-1,1-1 0,-1 0 1,11-5-1,-10 3-913,0 0 1,-1-1-1,1 0 0,-1 0 0,16-15 1,15-24 1519,-39 43-327,0 0 0,1 0-1,-1 1 1,0-1 0,1 0-1,0 1 1,-1 0-1,1-1 1,0 1 0,-1 0-1,1-1 1,0 1 0,0 0-1,0 1 1,0-1-1,0 0 1,0 0 0,0 1-1,0-1 1,0 1 0,1 0-1,2 0 1,-4 0-62,1 1 1,-1 0 0,1 0 0,-1 0-1,1 0 1,-1 0 0,1 1-1,-1-1 1,0 0 0,0 1-1,0-1 1,0 0 0,0 1-1,0-1 1,0 1 0,0 0-1,0-1 1,-1 1 0,1 0-1,-1 0 1,1-1 0,-1 1-1,0 0 1,0 0 0,1 2-1,-1-3-118,0 3 89,0 0 0,1 0 0,0 0 0,0 1 0,0-1 0,0-1 0,0 1 0,1 0 0,2 4-1,-3-7-100,1 0-1,-1-1 0,0 1 1,0 0-1,1-1 0,-1 1 1,0-1-1,1 0 1,-1 1-1,0-1 0,1 0 1,-1 0-1,1 0 0,-1 0 1,0 0-1,1 0 0,-1 0 1,1 0-1,-1-1 0,0 1 1,1 0-1,-1-1 0,0 0 1,1 1-1,-1-1 0,0 1 1,0-1-1,0 0 0,0 0 1,2-1-1,0 0-78,0 0 1,-1 1-1,1 0 1,0-1-1,1 1 1,-1 0-1,0 0 1,0 1-1,0-1 0,1 1 1,3-1-1,-6 2 58,0-1 1,0 1-1,0-1 0,0 1 0,1-1 0,-1 1 0,0 0 1,0-1-1,0 1 0,0 0 0,-1 0 0,1 0 0,0 0 1,0 0-1,0 0 0,-1 0 0,1 0 0,0 0 0,-1 0 1,1 0-1,-1 1 0,0-1 0,1 0 0,-1 0 0,0 0 1,1 1-1,-1-1 0,0 0 0,0 0 0,0 2 0,0 14-243,4 26 965,-4-42-882,0 0-1,0 0 0,0 0 1,1 0-1,-1 0 1,0 0-1,0 0 0,1 0 1,-1 0-1,1 0 0,-1 0 1,1-1-1,-1 1 0,1 0 1,-1 0-1,1 0 0,0-1 1,-1 1-1,1 0 0,0 0 1,0-1-1,0 1 0,-1-1 1,1 1-1,0-1 1,0 1-1,0-1 0,0 0 1,2 1-1,7-4-3982,1-11-2616</inkml:trace>
</inkml:ink>
</file>

<file path=ppt/ink/ink5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0.903"/>
    </inkml:context>
    <inkml:brush xml:id="br0">
      <inkml:brushProperty name="width" value="0.05" units="cm"/>
      <inkml:brushProperty name="height" value="0.05" units="cm"/>
    </inkml:brush>
  </inkml:definitions>
  <inkml:trace contextRef="#ctx0" brushRef="#br0">423 43 16299,'15'-40'8701,"-14"38"-7302,-8 3 344,-2 3-1680,0 0 1,0 1-1,0 0 1,1 0-1,0 1 1,0 0-1,0 0 0,0 1 1,1 0-1,0 0 1,-9 13-1,-11 17-70,-26 45 0,52-80 11,-39 66 6,3 3 1,3 0-1,3 3 1,3 0-1,3 2 1,-15 85-1,36-140-11,1-1 1,1 1-1,1 0 0,1 0 1,1 0-1,1-1 0,6 34 1,-6-46-5,0 0 0,1 0 1,-1-1-1,1 1 0,1-1 1,0 0-1,0 0 1,0 0-1,1-1 0,0 1 1,0-1-1,0 0 0,1-1 1,0 1-1,0-1 1,1 0-1,-1-1 0,1 0 1,0 0-1,0 0 0,1-1 1,13 5-1,-15-6 13,1-1 1,-1 1-1,0-1 0,1-1 0,-1 1 0,8-1 1,-2-2 378,0 0 0,19-6 0,-30 8-374</inkml:trace>
</inkml:ink>
</file>

<file path=ppt/ink/ink5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370"/>
    </inkml:context>
    <inkml:brush xml:id="br0">
      <inkml:brushProperty name="width" value="0.05" units="cm"/>
      <inkml:brushProperty name="height" value="0.05" units="cm"/>
    </inkml:brush>
  </inkml:definitions>
  <inkml:trace contextRef="#ctx0" brushRef="#br0">39 2 21181,'0'-1'3356,"5"8"-2982,-1 1-248,-1 0 0,0 0 1,0 0-1,-1 1 1,0-1-1,0 1 0,-1-1 1,1 17-1,-5 81 91,3-99-200,-31 281 141,1-19 48,30-268-209,-1 5 115,1 1 1,-1-1-1,1 1 0,1-1 1,1 10-1,-2-16-96,0 1 0,0-1 1,0 0-1,0 0 0,0 1 0,0-1 0,1 0 1,-1 1-1,0-1 0,0 0 0,0 0 0,1 1 0,-1-1 1,0 0-1,0 0 0,0 0 0,1 1 0,-1-1 0,0 0 1,1 0-1,-1 0 0,0 0 0,0 0 0,1 1 1,-1-1-1,0 0 0,1 0 0,-1 0 0,0 0 0,1 0 1,-1 0-1,0 0 0,1 0 0,-1 0 0,0 0 0,0 0 1,1-1-1,1 0 33,0 0 0,0 0 0,0 0 0,0-1 1,0 1-1,0 0 0,0-1 0,-1 0 0,3-1 0,45-56 505,65-98-1,-39 48-463,-32 52-119,110-164-859,-125 174-425</inkml:trace>
</inkml:ink>
</file>

<file path=ppt/ink/ink5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544"/>
    </inkml:context>
    <inkml:brush xml:id="br0">
      <inkml:brushProperty name="width" value="0.05" units="cm"/>
      <inkml:brushProperty name="height" value="0.05" units="cm"/>
    </inkml:brush>
  </inkml:definitions>
  <inkml:trace contextRef="#ctx0" brushRef="#br0">0 0 11122,'5'37'3073,"4"-2"5177,5-4-6450,6-1-640,2-2-375,6-3-401,4-1-168,-1-3-240,-1-1-952</inkml:trace>
</inkml:ink>
</file>

<file path=ppt/ink/ink5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1.855"/>
    </inkml:context>
    <inkml:brush xml:id="br0">
      <inkml:brushProperty name="width" value="0.05" units="cm"/>
      <inkml:brushProperty name="height" value="0.05" units="cm"/>
    </inkml:brush>
  </inkml:definitions>
  <inkml:trace contextRef="#ctx0" brushRef="#br0">0 0 19724,'0'0'4033,"27"11"-2809,-10 10-311,8 17-393,6 10-96,1 17-216,-1 8-32,-3 15-40,-7 8 24,-12 13-40,-7 3-32,-13 14-24,-12 2-16,-15 0 16,-11 3-8,-18-8-1504</inkml:trace>
</inkml:ink>
</file>

<file path=ppt/ink/ink5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3.882"/>
    </inkml:context>
    <inkml:brush xml:id="br0">
      <inkml:brushProperty name="width" value="0.05" units="cm"/>
      <inkml:brushProperty name="height" value="0.05" units="cm"/>
    </inkml:brush>
  </inkml:definitions>
  <inkml:trace contextRef="#ctx0" brushRef="#br0">42 1 17260,'4'10'2656,"-3"13"241,-1 9-1793,0 24-744,-5 12-136,3 11-120,-3 7-40,2-2-24,-1-7 0,-1-9 88,-6-8-328,-1-23-224</inkml:trace>
</inkml:ink>
</file>

<file path=ppt/ink/ink5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055"/>
    </inkml:context>
    <inkml:brush xml:id="br0">
      <inkml:brushProperty name="width" value="0.05" units="cm"/>
      <inkml:brushProperty name="height" value="0.05" units="cm"/>
    </inkml:brush>
  </inkml:definitions>
  <inkml:trace contextRef="#ctx0" brushRef="#br0">25 0 21437,'0'0'4729,"-15"23"-4249,11 3-408,-1 4-32,5-2-352,5-2-505,14-12-703</inkml:trace>
</inkml:ink>
</file>

<file path=ppt/ink/ink5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413"/>
    </inkml:context>
    <inkml:brush xml:id="br0">
      <inkml:brushProperty name="width" value="0.05" units="cm"/>
      <inkml:brushProperty name="height" value="0.05" units="cm"/>
    </inkml:brush>
  </inkml:definitions>
  <inkml:trace contextRef="#ctx0" brushRef="#br0">269 0 19940,'-18'27'772,"0"-2"-1,-2 0 0,0-1 1,-2-1-1,0-1 0,-2-1 1,0-1-1,-1-1 1,-45 25-1,64-41-528,7-7-252,0 1 12,0 1-5,0 0 1,0 0-1,0 0 0,0-1 0,1 1 0,-1 1 1,0-1-1,1 0 0,0 0 0,-1 0 0,1 1 1,0-1-1,0 1 0,0 0 0,0-1 0,3-1 1,0 2-2,-1-1 1,0 1 0,0 0 0,0 0 0,1 0 0,-1 1 0,0-1 0,9 1 0,-4 1-4,-1 0-1,0 0 1,0 1-1,0 0 1,0 0-1,0 1 1,-1 0 0,1 1-1,-1-1 1,11 9-1,-6-4-9,-2 2-1,1 0 0,-1 0 0,-1 0 1,0 2-1,0-1 0,8 17 1,-11-19 12,-1 1 1,0 1 0,-1-1-1,0 1 1,0-1 0,-1 1-1,-1 0 1,0 1 0,1 19 0,-3-28 27,0 1 0,0-1 0,0 0-1,-1 1 1,1-1 0,-1 0 0,0 0 0,0 1 0,0-1 0,0 0 0,-1 0 0,1 0 0,-1 0 0,0 0 0,0-1 0,0 1 0,0-1 0,0 1 0,-1-1 0,1 1 0,-1-1 0,1 0 0,-5 2 0,2-1 48,0-1-1,0 0 1,0-1-1,0 1 1,-1-1 0,1 0-1,-1 0 1,1-1-1,-1 1 1,1-1-1,0 0 1,-1-1 0,-8-1-1,3 0-31,-1-1-1,1 0 1,0 0-1,0-1 1,-19-11-1,25 12-221,0 0-1,0 0 0,0-1 1,1 1-1,-1-1 0,1 0 0,0-1 1,1 1-1,-1-1 0,1 1 1,-1-1-1,1 0 0,-3-9 1,-6-20-2379</inkml:trace>
</inkml:ink>
</file>

<file path=ppt/ink/ink5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632"/>
    </inkml:context>
    <inkml:brush xml:id="br0">
      <inkml:brushProperty name="width" value="0.05" units="cm"/>
      <inkml:brushProperty name="height" value="0.05" units="cm"/>
    </inkml:brush>
  </inkml:definitions>
  <inkml:trace contextRef="#ctx0" brushRef="#br0">28 1 22461,'0'21'736,"-1"14"80,1 16-312,-2 24-192,-7 6-32,2 10-96,-2 0-72,9-2-64,11 2 0,1-3-24,4-1-8,-2-13 0,-2-11 24,0-23-240,-3-15-520,-7-29-720</inkml:trace>
</inkml:ink>
</file>

<file path=ppt/ink/ink5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4.786"/>
    </inkml:context>
    <inkml:brush xml:id="br0">
      <inkml:brushProperty name="width" value="0.05" units="cm"/>
      <inkml:brushProperty name="height" value="0.05" units="cm"/>
    </inkml:brush>
  </inkml:definitions>
  <inkml:trace contextRef="#ctx0" brushRef="#br0">9 113 21277,'-4'-52'1328,"1"15"688,1 14 1113,25 30-2961,-2 7-144,11 4-32,-3 1 16,20-3-408,6-4-856</inkml:trace>
</inkml:ink>
</file>

<file path=ppt/ink/ink5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736"/>
    </inkml:context>
    <inkml:brush xml:id="br0">
      <inkml:brushProperty name="width" value="0.05" units="cm"/>
      <inkml:brushProperty name="height" value="0.05" units="cm"/>
    </inkml:brush>
  </inkml:definitions>
  <inkml:trace contextRef="#ctx0" brushRef="#br0">162 203 21261,'2'3'143,"0"0"1,0 0 0,0 0 0,0 0-1,1 0 1,-1-1 0,1 1 0,0-1-1,0 0 1,0 0 0,0 0 0,0 0 0,0 0-1,1-1 1,-1 1 0,0-1 0,1 0-1,-1 0 1,1 0 0,-1-1 0,1 1 0,0-1-1,7 0 1,-7 0-102,0-1-1,0 0 1,0 0 0,0-1-1,1 1 1,-2-1 0,1 0-1,0 0 1,0 0 0,0 0-1,-1-1 1,0 1 0,1-1-1,-1 0 1,0 0 0,0 0-1,-1-1 1,1 1-1,4-8 1,-4 5 37,0 0-1,0 0 0,0-1 1,-1 1-1,0-1 1,0 0-1,-1 1 0,0-1 1,0 0-1,0 0 1,-1 0-1,-1-11 0,0 14-42,1-1-1,-1 1 1,0 0-1,-1-1 0,1 1 1,-1 0-1,0 0 0,0 0 1,0 0-1,0 0 0,-1 0 1,0 0-1,1 1 0,-1-1 1,-1 1-1,1 0 0,0 0 1,-1 0-1,0 1 0,-3-3 1,2 2-23,0 1-1,0-1 1,1 1 0,-1 1 0,0-1 0,-1 1-1,1 0 1,0 0 0,0 0 0,-1 1 0,1-1-1,0 1 1,0 1 0,-1-1 0,-6 2 0,6 0-19,0 0 0,0 0 0,1 0 1,-1 1-1,0 0 0,1 0 0,0 1 0,0-1 1,0 1-1,0 0 0,0 1 0,1-1 1,-5 7-1,-6 8-6,2 1-1,0 0 1,2 1 0,0 0 0,1 1 0,1 0-1,-11 41 1,16-45 10,0 0-1,1 0 0,1 0 1,0 0-1,2 1 0,0-1 1,1 0-1,0 0 0,2 0 1,8 32-1,-10-45-4,1-1 1,0 1-1,0-1 0,0 1 0,0-1 0,1 0 1,-1 0-1,1 0 0,0 0 0,0 0 1,1 0-1,-1-1 0,1 0 0,0 0 0,-1 0 1,2 0-1,-1 0 0,6 2 0,-5-4 1,0 1 0,0-1 0,0 0 0,0-1-1,0 1 1,0-1 0,0 0 0,1 0 0,-1-1 0,0 0-1,0 1 1,0-2 0,0 1 0,0-1 0,0 1-1,-1-1 1,8-4 0,8-6 23,0-1-1,0-1 1,-1 0-1,-1-1 1,-1-1-1,0-1 1,-1-1-1,0 0 1,-2-1-1,0-1 1,-1 0 0,-2 0-1,0-1 1,11-31-1,-15 36 8,-7 16-24,0 0-1,0 0 1,0 0-1,0 0 1,0 0-1,0 0 0,0 1 1,0-1-1,1 0 1,-1 0-1,0 0 1,0 0-1,0 0 0,0 0 1,0 0-1,0 0 1,0 0-1,0 0 1,0 0-1,0 0 0,0 0 1,0 0-1,0 0 1,0 0-1,1 0 1,-1 0-1,0 0 0,0 0 1,0 0-1,0 0 1,0 0-1,0 0 1,0 0-1,0 0 0,0 0 1,0 0-1,0 0 1,0 0-1,0 0 1,1 0-1,-1 0 0,0 0 1,0 0-1,0 0 1,0 0-1,0 0 1,0 0-1,0-1 0,0 1 1,0 0-1,0 0 1,0 0-1,0 0 1,0 0-1,0 0 0,0 0 1,0 0-1,0 0 1,0 0-1,0 0 1,0 0-1,0 0 0,0-1 1,0 1-1,0 0 1,0 0-1,0 0 1,0 0-1,0 24-125,-1-13 110,0 21-49,-3 135 20,4-167 46,0 5 2,1-1 0,-1 1 0,1-1 0,-1 1 0,4 7 0,-4-11-2,0 0 0,0-1 0,1 1-1,-1 0 1,1 0 0,-1-1 0,0 1 0,1 0 0,-1-1 0,1 1-1,0-1 1,-1 1 0,1-1 0,-1 1 0,1-1 0,0 1-1,0-1 1,-1 1 0,1-1 0,0 0 0,-1 0 0,1 1 0,0-1-1,0 0 1,0 0 0,-1 0 0,1 0 0,0 0 0,0 0 0,0 0-1,-1 0 1,1 0 0,0 0 0,0 0 0,0 0 0,-1-1 0,1 1-1,0 0 1,0-1 0,-1 1 0,1 0 0,0-1 0,1 0-1,12-9 43,0 0-1,-1-1 0,0 0 1,0-2-1,-1 1 0,16-23 0,-11 14 3,20-23 11,2 2 1,47-40 0,-83 79-58,1 0 0,0 0 0,0 0 0,0 0 0,0 1 1,1 0-1,-1 0 0,1 0 0,-1 0 0,1 1 0,0 0 0,6-1 0,-10 2-1,1 0 0,-1 0 0,1 0 0,-1 0-1,1 1 1,-1-1 0,1 1 0,-1-1 0,1 1 0,-1-1 0,0 1 0,1 0 0,-1-1 0,0 1 0,3 2 0,-2-1-2,-1 0-1,1 1 1,0-1 0,-1 0 0,1 1 0,-1-1 0,0 0 0,0 1 0,0 0 0,0-1 0,0 4 0,3 17-9,-1-1 0,-1 1 0,-1 0 0,-2 29 1,0-3 85,1-49-70,0 0 1,0 1-1,0-1 1,0 0-1,0 0 1,0 0 0,0 1-1,0-1 1,0 0-1,0 0 1,0 0-1,0 1 1,0-1-1,0 0 1,0 0-1,0 0 1,0 1-1,0-1 1,0 0-1,0 0 1,0 0-1,0 0 1,0 1-1,0-1 1,1 0-1,-1 0 1,0 0-1,0 0 1,0 0-1,0 0 1,0 1 0,1-1-1,-1 0 1,0 0-1,0 0 1,0 0-1,1 0 1,-1 0-1,0 0 1,0 0-1,0 0 1,0 0-1,1 0 1,-1 0-1,0 0 1,0 0-1,0 0 1,1 0-1,11-8 192,13-21 145,20-34 116,-24 32-361,2 0 1,0 2 0,32-30 0,-51 55-98,0 0 1,0 1 0,1 0-1,0-1 1,-1 2-1,1-1 1,0 0 0,0 1-1,0 0 1,1 0 0,5-1-1,-10 3 0,1 0-1,-1 0 0,0 0 1,1 0-1,-1 0 0,1 0 1,-1 1-1,0-1 0,1 0 0,-1 1 1,0-1-1,1 1 0,-1-1 1,0 1-1,0 0 0,1-1 0,-1 1 1,1 1-1,0 0-2,-1 0 0,1 0 0,-1 0 0,1 0 0,-1 0 0,0 0 0,0 1 0,0-1 0,0 0 0,-1 1 0,1-1 0,-1 0 0,1 5 0,1 12-12,-1 0 0,-1 0 0,-1 0 0,-1 0 0,0-1 1,-7 26-1,1-15 30,0 0 0,-3-1 0,-17 37 0,27-63-17,-1 2-34,0 0-1,0 1 1,0-1-1,0-1 1,-1 1-1,1 0 0,-1-1 1,0 1-1,0-1 1,0 0-1,-1 0 1,1 0-1,-1 0 1,-4 2-1,-10-2-937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9.388"/>
    </inkml:context>
    <inkml:brush xml:id="br0">
      <inkml:brushProperty name="width" value="0.025" units="cm"/>
      <inkml:brushProperty name="height" value="0.025" units="cm"/>
    </inkml:brush>
  </inkml:definitions>
  <inkml:trace contextRef="#ctx0" brushRef="#br0">1 96 17360,'0'0'7880,"72"-55"-6279,-36 46-223,6 3-834,6 1-448,-1 3-96,0 1 0,-1 1-1249,-5-3-1986,-2-2-2594,0-4-9162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2.892"/>
    </inkml:context>
    <inkml:brush xml:id="br0">
      <inkml:brushProperty name="width" value="0.025" units="cm"/>
      <inkml:brushProperty name="height" value="0.025" units="cm"/>
    </inkml:brush>
  </inkml:definitions>
  <inkml:trace contextRef="#ctx0" brushRef="#br0">92 87 8232,'0'0'14830,"-4"9"-14884,2-6 58,1 0 0,-1 1 0,1-1 0,0 1-1,0-1 1,0 1 0,1 0 0,-1-1-1,1 1 1,0 0 0,0 0 0,0-1 0,1 1-1,-1 0 1,1-1 0,0 1 0,0-1-1,0 1 1,0-1 0,1 1 0,-1-1 0,1 0-1,2 4 1,14 23 203,-10-20-171,-2 1 0,1 1 0,-1-1 1,-1 1-1,6 19 0,-10-28 10,0 1 0,-1 0 0,0 0 0,1 0-1,-1 0 1,-1 0 0,1 0 0,0 0 0,-1-1 0,0 1 0,0 0-1,0 0 1,-1 0 0,1-1 0,-1 1 0,0-1 0,0 1 0,0-1-1,0 0 1,0 0 0,-1 0 0,-5 5 0,4-4 216,0 0 0,0-1 0,-1 0 0,1 0 0,-1 0 0,1-1 0,-1 0-1,0 1 1,0-2 0,0 1 0,0 0 0,0-1 0,-9 1 0,12-2-234,0 0 0,0 0 0,0 0 0,0 0 0,0 0 0,0-1 0,0 1 0,0-1 0,0 1 0,0-1 0,0 0 0,0 0 0,1 1 0,-1-1 0,0-1 0,1 1 0,-1 0-1,0 0 1,1-1 0,0 1 0,-1-1 0,1 1 0,0-1 0,0 1 0,-1-1 0,1 0 0,1 0 0,-1 1 0,0-1 0,0 0 0,1 0 0,-1 0 0,1 0 0,-1 0 0,1 0 0,0 0 0,0-3 0,0-1-114,0 1 1,0 0-1,1 0 1,-1 0-1,1 0 1,0 0-1,1 0 1,-1 0-1,1 0 1,0 0-1,0 0 1,1 1-1,0-1 1,-1 1-1,1 0 1,1 0-1,4-6 1,8-5-290,1-1 0,35-23 0,7-7 418,-41 29 78,30-38 0,-44 50 32,0 0 0,0-1 0,-1 1 0,0-1 0,0 0 0,0 0 0,-1 0 0,0 0 0,0-1 0,0 1 0,-1 0 0,1-10 0,-2 15-128,0 1 1,-1-1-1,1 1 0,0-1 1,0 1-1,-1 0 0,1-1 0,0 1 1,0-1-1,-1 1 0,1-1 1,-1 1-1,1 0 0,0-1 1,-1 1-1,1 0 0,-1 0 1,1-1-1,-1 1 0,1 0 0,0 0 1,-1 0-1,1-1 0,-1 1 1,1 0-1,-1 0 0,1 0 1,-1 0-1,0 0 0,1 0 1,-1 0-1,1 0 0,-1 0 0,1 0 1,-1 0-1,1 0 0,-1 1 1,1-1-1,-1 0 0,1 0 1,0 0-1,-1 1 0,1-1 1,-1 0-1,0 1 0,-24 13 71,19-8-54,1 1 1,-1 0-1,1 0 0,0 0 1,1 0-1,-1 1 1,2 0-1,-1 0 0,1 0 1,0 0-1,1 0 1,0 1-1,0-1 0,1 1 1,0 0-1,0 15 1,1-24-42,0 1 0,0-1 0,1 1 1,-1 0-1,0-1 0,0 1 0,0-1 1,0 1-1,1-1 0,-1 1 1,0-1-1,1 1 0,-1-1 0,0 1 1,1-1-1,-1 1 0,0-1 0,1 0 1,-1 1-1,1-1 0,-1 0 0,1 1 1,-1-1-1,1 0 0,-1 1 1,1-1-1,-1 0 0,1 0 0,-1 0 1,1 0-1,1 1 0,24-3 48,23-15 0,91-80-1586,-140 96 1540,1 1-1,-1 0 1,1-1 0,-1 1-1,1 0 1,-1-1 0,1 1 0,-1 0-1,1 0 1,0 0 0,-1 0-1,1-1 1,-1 1 0,1 0 0,0 0-1,-1 0 1,1 0 0,-1 0-1,1 1 1,-1-1 0,1 0 0,0 0-1,-1 0 1,1 0 0,-1 1-1,1-1 1,-1 0 0,1 0 0,-1 1-1,1-1 1,-1 1 0,1-1-1,-1 0 1,1 1 0,8 25 290,-8 46 633,-2-56-575,0-7-129,2 22 162,-1-31-381,0 0 0,0 1 0,0-1-1,0 1 1,0-1 0,1 1-1,-1-1 1,0 0 0,0 1 0,0-1-1,1 0 1,-1 1 0,0-1-1,0 0 1,1 1 0,-1-1 0,0 0-1,1 1 1,-1-1 0,0 0-1,1 0 1,-1 1 0,0-1 0,1 0-1,-1 0 1,1 0 0,-1 0 0,0 1-1,1-1 1,-1 0 0,1 0-1,-1 0 1,0 0 0,1 0 0,-1 0-1,1 0 1,-1 0 0,1 0-1,-1 0 1,0 0 0,1-1 0,-1 1-1,1 0 1,-1 0 0,0 0-1,1 0 1,-1-1 0,1 1 0,-1 0-1,0 0 1,1-1 0,-1 1-1,0 0 1,0-1 0,1 0 0,9-7-131,-1-1 1,-1 0 0,1-1 0,-1 1 0,7-14 0,19-21-1523,-30 39 1458,-3 3 141,0 0 0,1 1 0,-1-1-1,1 1 1,-1-1 0,1 1 0,-1-1 0,1 1 0,0 0 0,0 0 0,-1 0 0,1 0 0,0 0 0,0 0 0,3 0 0,-4 3 4,0 1 0,0 0 1,-1 0-1,1 0 1,-1 1-1,0-1 0,0 0 1,0 0-1,0 0 1,-1 4-1,1-2 63,1 85-1142,-1-90 907,0 1 0,0-1 0,0 1 1,0-1-1,1 1 0,-1-1 0,0 0 1,0 1-1,0-1 0,1 1 0,-1-1 0,0 1 1,1-1-1,-1 0 0,0 1 0,1-1 1,-1 0-1,0 1 0,1-1 0,-1 0 0,1 0 1,-1 1-1,1-1 0,-1 0 0,0 0 1,1 0-1,-1 1 0,1-1 0,-1 0 0,1 0 1,-1 0-1,1 0 0,-1 0 0,1 0 1,-1 0-1,1 0 0,-1 0 0,1 0 0,0-1 1,-1 1 139,14 0-9066</inkml:trace>
</inkml:ink>
</file>

<file path=ppt/ink/ink5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5.862"/>
    </inkml:context>
    <inkml:brush xml:id="br0">
      <inkml:brushProperty name="width" value="0.05" units="cm"/>
      <inkml:brushProperty name="height" value="0.05" units="cm"/>
    </inkml:brush>
  </inkml:definitions>
  <inkml:trace contextRef="#ctx0" brushRef="#br0">6 1 18116,'-6'33'944,"6"4"-280,4 0-448</inkml:trace>
</inkml:ink>
</file>

<file path=ppt/ink/ink5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205"/>
    </inkml:context>
    <inkml:brush xml:id="br0">
      <inkml:brushProperty name="width" value="0.05" units="cm"/>
      <inkml:brushProperty name="height" value="0.05" units="cm"/>
    </inkml:brush>
  </inkml:definitions>
  <inkml:trace contextRef="#ctx0" brushRef="#br0">230 206 17164,'0'4'532,"0"2"544,0 0 1,0 1-1,1-1 1,2 12-1,-3-17-967,1 0-1,-1-1 0,0 1 0,1 0 1,-1-1-1,0 1 0,1 0 1,-1-1-1,1 1 0,-1 0 1,1-1-1,-1 1 0,1-1 0,-1 1 1,1-1-1,-1 1 0,1-1 1,0 1-1,1 0 0,-1-1-51,0 0-1,0 0 0,0 0 1,0 0-1,0 0 1,0 0-1,0-1 0,0 1 1,0 0-1,0-1 1,0 1-1,0 0 0,0-1 1,0 1-1,0-1 1,0 1-1,0-1 0,-1 0 1,2 0-1,5-5 197,0 0-1,-1-1 1,0 1-1,0-1 1,-1 0-1,9-15 0,-2 1 110,11-30-1,-20 43-288,0 0 1,-1-1-1,0 1 0,0 0 0,-1-1 0,0 1 1,0-12-1,-1 19-62,0-1 1,0 0-1,0 0 1,0 0-1,0 0 1,-1 0-1,1 0 0,-1 0 1,1 1-1,-1-1 1,0 0-1,0 0 1,0 1-1,0-1 1,0 0-1,0 1 0,0-1 1,0 1-1,-1-1 1,1 1-1,0 0 1,-1 0-1,1-1 1,-1 1-1,0 0 1,1 0-1,-1 1 0,0-1 1,0 0-1,1 0 1,-1 1-1,0-1 1,0 1-1,0 0 1,0 0-1,0-1 0,0 1 1,-3 1-1,0-1-10,0 1 1,0 0-1,0 0 0,0 0 0,1 1 0,-1 0 0,0 0 0,1 0 0,-1 0 0,1 1 0,-8 5 0,-2 4-10,-23 24-1,37-36 10,-25 27-1,2 1 0,0 1 0,2 1 0,2 1 0,0 1-1,2 0 1,2 2 0,-16 48 0,29-76 1,0 0-1,0 0 0,1 0 0,0 1 0,1-1 0,-1 0 0,1 12 0,1-17 1,-1 0-1,0 0 1,0 0-1,1 0 1,-1 0-1,0 0 0,1 0 1,-1 0-1,1 0 1,0 0-1,-1 0 1,1 0-1,0-1 0,-1 1 1,1 0-1,0 0 1,0-1-1,-1 1 1,1-1-1,1 1 0,0 0 1,0 0-1,0-1 0,0 1 1,0-1-1,0 0 0,0 0 1,0 0-1,0 0 0,0 0 1,0 0-1,0 0 0,0-1 0,0 1 1,3-2-1,35-12-115,-1-3 1,0-1-1,50-32 0,-38 19-456</inkml:trace>
</inkml:ink>
</file>

<file path=ppt/ink/ink5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6.922"/>
    </inkml:context>
    <inkml:brush xml:id="br0">
      <inkml:brushProperty name="width" value="0.05" units="cm"/>
      <inkml:brushProperty name="height" value="0.05" units="cm"/>
    </inkml:brush>
  </inkml:definitions>
  <inkml:trace contextRef="#ctx0" brushRef="#br0">63 72 22917,'-30'125'2406,"21"-96"-2290,2 1-1,0 0 1,-3 42 0,10-69-115,0 0 0,0 1 0,0-1 0,1 0 0,-1 1 0,1-1 0,-1 0 0,1 1 0,0-1 0,2 4 0,-2-6 0,0-1 0,-1 1 0,1 0 0,0 0 1,0 0-1,-1-1 0,1 1 0,0 0 0,0-1 0,0 1 1,0-1-1,0 1 0,0-1 0,0 1 0,0-1 0,0 0 1,0 1-1,0-1 0,0 0 0,1 0 0,-1 0 1,0 0-1,0 0 0,0 0 0,0 0 0,0 0 0,0-1 1,0 1-1,0 0 0,0-1 0,0 1 0,0 0 0,0-1 1,0 0-1,2 0 0,6-4 28,0 0 1,0-1-1,-1 0 1,0-1-1,0 1 1,8-9-1,41-51 277,-37 42-187,34-42 186,-18 21-115,1 1 1,56-50-1,-91 93-190,-1 0 0,0-1 1,0 1-1,1 0 0,-1 0 1,1 0-1,-1 0 0,1 0 1,-1 0-1,1 1 0,-1-1 0,1 0 1,0 1-1,0-1 0,-1 1 1,1 0-1,0 0 0,0-1 1,-1 1-1,3 0 0,-2 2-1,-1-1-1,0 0 0,0 0 1,1 0-1,-1 1 1,0-1-1,0 1 0,0-1 1,0 1-1,-1-1 1,1 1-1,0-1 0,-1 1 1,1 0-1,-1-1 0,1 1 1,-1 0-1,0 0 1,0-1-1,0 1 0,0 0 1,0 2-1,0 31 16,-1 1-1,-2-1 1,-2 1-1,-15 59 0,-4 26 131,24-103-96,0-18-45,0 0 1,0 0-1,0 0 1,0 0-1,0 1 1,0-1-1,0 0 1,0 0-1,0 0 1,1 0-1,-1 0 1,0 1-1,0-1 1,0 0-1,0 0 1,0 0-1,0 0 1,0 0-1,1 0 1,-1 0-1,0 0 1,0 1-1,0-1 1,0 0 0,0 0-1,1 0 1,-1 0-1,0 0 1,0 0-1,0 0 1,0 0-1,1 0 1,-1 0-1,0 0 1,0 0-1,0 0 1,0 0-1,1 0 1,-1 0-1,0 0 1,0 0-1,0-1 1,3 0 36,-1-1 0,1 0 0,-1 0 0,0 0 0,0-1 1,0 1-1,2-3 0,68-96 786,-45 61-639,1 1 0,67-70 0,-89 104-188,0-1 1,0 1-1,0 1 1,1-1-1,0 1 1,0 0-1,13-5 1,-18 9-3,-1-1 0,1 1 1,0-1-1,-1 1 0,1 0 1,0 0-1,-1 0 0,1 0 1,0 0-1,-1 0 0,1 1 1,0-1-1,-1 0 0,1 1 1,0-1-1,1 2 0,-1-1-1,0 1 0,-1-1 0,1 0-1,-1 1 1,1-1 0,-1 1 0,0 0 0,0-1-1,1 1 1,-1 0 0,0 0 0,-1 0-1,1 0 1,0 0 0,-1 0 0,2 3 0,0 9-13,0-1 1,0 1-1,-2 0 1,1 0-1,-4 25 0,-15 70 6,17-107 11,-1 12-62,-9 33 24,10-44-52,1-1-1,-1 1 1,-1 0 0,1 0 0,0-1-1,-1 1 1,1-1 0,-1 1-1,0-1 1,0 1 0,0-1 0,-2 2-1,-8 0-1574</inkml:trace>
</inkml:ink>
</file>

<file path=ppt/ink/ink5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7.404"/>
    </inkml:context>
    <inkml:brush xml:id="br0">
      <inkml:brushProperty name="width" value="0.05" units="cm"/>
      <inkml:brushProperty name="height" value="0.05" units="cm"/>
    </inkml:brush>
  </inkml:definitions>
  <inkml:trace contextRef="#ctx0" brushRef="#br0">302 1 21445,'-36'1'2098,"12"-1"-1072,1 1 1,0 2-1,-38 7 1,55-8-998,-1 0 1,1 0-1,0 1 0,0 0 1,0 0-1,0 0 1,0 1-1,1-1 0,-1 1 1,1 1-1,0-1 1,0 1-1,1 0 0,0 0 1,-1 0-1,2 1 1,-5 7-1,3-4-49,0 0 1,0 0-1,1 1 0,1-1 1,0 1-1,0 0 0,1 0 0,0 0 1,0 0-1,1 1 0,1-1 1,1 20-1,-1-28 15,0-1 0,0 0 0,0 1 0,0-1 1,1 1-1,-1-1 0,0 0 0,1 0 0,-1 1 0,1-1 0,-1 0 0,1 0 0,0 1 1,-1-1-1,1 0 0,0 0 0,0 0 0,0 0 0,0 0 0,0 0 0,0 0 1,0-1-1,0 1 0,0 0 0,1 0 0,-1-1 0,0 1 0,0-1 0,1 1 0,-1-1 1,0 0-1,1 1 0,-1-1 0,0 0 0,1 0 0,-1 0 0,0 0 0,1 0 0,-1 0 1,0 0-1,1 0 0,1-1 0,4-2 4,-1 1 0,1-1 0,-1 0 0,1-1 0,-1 1-1,0-1 1,6-6 0,52-44 59,-42 33-43,2 1 0,0 1 1,29-17-1,-52 35-15,0 0 0,0 1-1,0-1 1,1 0 0,-1 1 0,0-1 0,0 1 0,1 0-1,-1-1 1,0 1 0,1 0 0,-1 0 0,0 0 0,1 0 0,-1 0-1,1 0 1,-1 0 0,0 0 0,1 0 0,-1 1 0,0-1-1,0 0 1,1 1 0,-1-1 0,0 1 0,0 0 0,1-1-1,-1 1 1,0 0 0,0 0 0,0 0 0,0 0 0,0 0-1,0 0 1,0 0 0,-1 0 0,1 0 0,0 0 0,-1 0-1,1 1 1,0-1 0,-1 0 0,1 0 0,-1 1 0,0-1-1,1 2 1,2 9-7,0 1 0,-1 0 1,-1-1-1,1 15 0,-1-11 12,0-11 1,-1 2-4,1 0 1,0-1 0,0 1-1,3 9 1,-3-15-1,-1 0 0,0-1 0,1 1 1,-1 0-1,0-1 0,1 1 0,-1 0 0,1-1 0,-1 1 0,1-1 1,-1 1-1,1-1 0,-1 1 0,1-1 0,0 1 0,-1-1 1,1 1-1,0-1 0,0 1 0,0-1 4,0 0-1,0 0 1,0 0-1,0-1 0,0 1 1,0 0-1,0 0 1,0 0-1,0-1 1,0 1-1,0-1 1,0 1-1,-1 0 1,1-1-1,0 0 1,0 1-1,0-1 1,-1 1-1,2-2 1,20-20 202,34-42 0,-34 38-109,32-32-1,-43 48-89,1 0 0,0 1 0,1 1-1,26-14 1,-36 20-11,0 1-1,1 0 0,-1-1 1,1 2-1,-1-1 0,1 0 0,-1 1 1,1-1-1,-1 1 0,1 0 1,0 0-1,3 1 0,-5 0-1,0-1 0,0 1 0,0 0 1,0 0-1,-1 0 0,1 0 0,0 0 0,-1 0 0,1 1 0,0-1 0,-1 0 0,0 1 0,1-1 0,-1 1 0,0 0 0,0-1 0,0 1 0,0 0 0,0 0 1,0 0-1,0 0 0,1 3 0,1 9-5,0-1 0,-1 1 0,0 0-1,-1 0 1,0-1 0,-3 26 0,-1-14 40,-1-1 0,-13 46 0,16-65-8,1-7-39,1 1 0,-1-1 0,1 1 0,0-1 0,0 1 0,-1-1 0,1 1 0,0-1 0,0 1 0,0 0 0,3-3 0,2-3-122,22-32-692,8-14-457</inkml:trace>
</inkml:ink>
</file>

<file path=ppt/ink/ink5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234"/>
    </inkml:context>
    <inkml:brush xml:id="br0">
      <inkml:brushProperty name="width" value="0.05" units="cm"/>
      <inkml:brushProperty name="height" value="0.05" units="cm"/>
    </inkml:brush>
  </inkml:definitions>
  <inkml:trace contextRef="#ctx0" brushRef="#br0">303 755 23733,'-6'-4'425,"0"0"-1,-1 0 1,0 1-1,1-1 1,-1 2 0,0-1-1,-1 1 1,-13-3-1,17 5-372,-1 0-1,0 0 0,1 0 0,-1 0 0,1 1 1,-1 0-1,0 0 0,1 0 0,-1 0 1,1 1-1,0 0 0,0 0 0,-1 0 1,1 0-1,-6 5 0,-1 3-61,0 0 0,1 0-1,0 1 1,1 0 0,0 0 0,1 1 0,0 0-1,-8 18 1,5-6-3,0 1-1,2 0 0,-11 44 0,20-67 14,-2 5-5,0 0-1,1-1 1,0 1-1,0 0 1,1-1-1,-1 1 1,2 0 0,-1 0-1,2 10 1,-1-16 3,-1 0 1,0-1-1,0 1 0,1 0 1,-1 0-1,1 0 1,-1 0-1,0 0 1,1-1-1,0 1 1,-1 0-1,1 0 0,-1-1 1,1 1-1,0 0 1,0-1-1,-1 1 1,1-1-1,0 1 1,0-1-1,0 1 0,-1-1 1,1 1-1,0-1 1,0 0-1,0 0 1,0 1-1,0-1 1,0 0-1,0 0 0,0 0 1,0 0-1,0 0 1,0 0-1,0 0 1,0-1-1,-1 1 1,1 0-1,0 0 0,0-1 1,2 0-1,2-1 1,0-1 0,1 0 0,-1 0 1,0-1-1,-1 1 0,6-5 0,15-17 25,-2 0 1,0-1 0,-1-2 0,29-48 0,59-130 49,-99 185-72,-8 16-52,-1 5-10,-3 14-76,-8 29-107,9-41 230,-13 54-209,-1 3 110,-7 77 1,20-134 109,1 0 0,-1 1 1,1-1-1,0 0 0,0 0 1,0 0-1,0 1 0,0-1 0,0 0 1,1 0-1,-1 0 0,1 0 1,-1 0-1,1 0 0,0 1 0,0-2 1,0 1-1,2 3 0,-2-5 2,-1 1-1,1-1 1,-1 0-1,1 0 1,0 0-1,-1 1 0,1-1 1,0 0-1,-1 0 1,1 0-1,0 0 1,-1 0-1,1 0 0,0 0 1,-1-1-1,1 1 1,0 0-1,-1 0 1,1 0-1,0-1 0,22-13 7,12-18 47,-1-2 1,-1-1-1,53-75 0,-73 91-39,29-37 46,-4-2 1,-1-2-1,-4-1 0,-2-1 0,-3-2 1,-2-1-1,-4-1 0,15-74 1,-12 0 51,-48 255-325,-55 162 1,43-164 210,33-104 3,-63 223 68,49-166 33,-10 99 1,24-155-79,1-1 0,1 0 0,-1 0 0,2 1 0,-1-1 0,4 15 0,-4-24-22,0 1-1,0-1 1,0 0 0,0 0 0,0 0 0,0 0 0,0 0 0,0 1 0,0-1 0,0 0-1,1 0 1,-1 0 0,0 0 0,0 0 0,0 0 0,0 0 0,0 1 0,0-1 0,0 0-1,1 0 1,-1 0 0,0 0 0,0 0 0,0 0 0,0 0 0,0 0 0,1 0-1,-1 0 1,0 0 0,0 0 0,0 0 0,0 0 0,0 0 0,1 0 0,-1 0 0,0 0-1,0 0 1,0 0 0,0 0 0,1 0 0,4-6 56,5-14 41,-2-7-20,-2-1 0,0 1 0,-2-1 0,2-48 0,-6 19-6,-10-77 0,-7 18-16,14 110-131,1 8 42,-1 9-10,1 18 15,2 0 1,1 0 0,1 0-1,8 40 1,-10-66 26,1 1 0,-1-1 0,1 1 0,0-1 0,0 0 0,1 0-1,-1 1 1,1-1 0,-1 0 0,1 0 0,0 0 0,0-1 0,0 1 0,1 0 0,-1-1 0,5 4 0,-4-4-2,0-1 0,0 0 0,0 0 1,-1-1-1,1 1 0,0 0 0,0-1 0,0 0 0,0 0 0,0 0 0,0 0 1,0 0-1,0-1 0,0 1 0,0-1 0,0 0 0,0 0 0,0 0 1,0 0-1,2-2 0,19-9-126,0-1 0,38-29 0,-1-4 1473</inkml:trace>
</inkml:ink>
</file>

<file path=ppt/ink/ink5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8.635"/>
    </inkml:context>
    <inkml:brush xml:id="br0">
      <inkml:brushProperty name="width" value="0.05" units="cm"/>
      <inkml:brushProperty name="height" value="0.05" units="cm"/>
    </inkml:brush>
  </inkml:definitions>
  <inkml:trace contextRef="#ctx0" brushRef="#br0">403 24 22389,'-9'-2'426,"1"-1"1,-1 1-1,0 1 0,0-1 1,0 2-1,0-1 0,1 1 1,-1 1-1,0-1 1,0 1-1,-12 4 0,9-2-284,0 1-1,1 1 1,-1 0-1,1 1 1,1 0-1,-1 0 1,-13 12-1,2 1-188,2 1-1,0 1 0,1 0 1,2 1-1,0 2 0,-18 31 0,29-45 40,0 1-1,0 0 0,-7 22 1,13-33 8,0 0 0,0 0 0,0 0 0,0 0 0,0 0 0,0 1 0,-1-1 0,1 0 0,0 0 1,0 0-1,0 0 0,0 0 0,0 1 0,0-1 0,0 0 0,0 0 0,0 0 0,0 0 0,0 1 0,0-1 0,0 0 1,0 0-1,0 0 0,0 0 0,1 0 0,-1 1 0,0-1 0,0 0 0,0 0 0,0 0 0,0 0 0,0 0 0,0 0 0,0 1 1,0-1-1,1 0 0,-1 0 0,0 0 0,0 0 0,0 0 0,0 0 0,0 0 0,0 0 0,1 0 0,-1 0 0,0 0 1,0 1-1,0-1 0,0 0 0,1 0 0,-1 0 0,0 0 0,0 0 0,0 0 0,0 0 0,0 0 0,1-1 0,-1 1 1,0 0-1,0 0 0,0 0 0,0 0 0,0 0 0,1 0 0,3-2 7,0 1 0,0-1 0,0-1 0,0 1 0,0 0 0,0-1 0,0 0 0,-1 0 0,0 0 0,5-5 0,11-11 28,187-138 161,-177 138-190,0 1 0,2 2 0,0 1 0,1 1 0,46-13 0,-70 25-10,0 1 0,-1-1 0,2 1 0,-1 0-1,0 1 1,0 0 0,14 1 0,-19 0 0,0-1 1,-1 1-1,1 0 0,-1 0 1,1 0-1,-1 0 0,0 0 0,1 0 1,-1 1-1,0-1 0,0 1 1,0-1-1,0 1 0,0 0 0,0 0 1,-1 0-1,1 0 0,0 0 1,-1 0-1,0 1 0,1-1 1,-1 0-1,0 1 0,0-1 0,0 3 1,1 5-5,0 0 1,-1-1 0,0 1-1,-1 0 1,0 0-1,-1 0 1,0-1 0,0 1-1,-1 0 1,-5 13-1,-5 14 33,-21 45 0,17-46 15,7-10 52,11-20 42,4-9-66,10-12 47,60-76 224,-48 54-331,2 2-1,47-44 1,-74 76-69,0 1 0,0-1 0,0 1 0,0 0 0,1 0 0,-1 0 0,1 0 0,-1 0 0,1 1 1,-1 0-1,5-1 0,-8 2 31,1 0 0,-1 0 0,1 0 0,-1 0 0,1 0 0,-1 0 0,1 0 0,-1 0 1,1 0-1,-1 0 0,1 1 0,-1-1 0,1 0 0,-1 0 0,1 1 0,-1-1 0,0 0 0,1 1 0,-1-1 1,1 0-1,-1 1 0,0-1 0,1 0 0,-1 1 0,0-1 0,0 1 0,1 0 0,-1 1-56,1 0 1,-1 0-1,1 0 0,-1 0 0,0 0 0,0 0 0,0 0 1,0 0-1,0 1 0,-1 1 0,-9 42 337</inkml:trace>
</inkml:ink>
</file>

<file path=ppt/ink/ink5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342"/>
    </inkml:context>
    <inkml:brush xml:id="br0">
      <inkml:brushProperty name="width" value="0.05" units="cm"/>
      <inkml:brushProperty name="height" value="0.05" units="cm"/>
    </inkml:brush>
  </inkml:definitions>
  <inkml:trace contextRef="#ctx0" brushRef="#br0">262 132 20828,'0'-3'83,"2"-11"716,0 0-1,-1 0 1,-1 0-1,-1-14 1,1 25-623,-1 0 0,1 1 1,-1-1-1,0 1 0,1-1 1,-1 1-1,0-1 0,-1 1 1,1-1-1,0 1 0,-1 0 1,-2-4-1,3 5-120,0 0 0,-1 0 0,1 0 0,-1 1 0,1-1 0,0 0 0,-1 1 0,1-1 0,-1 1 0,0-1 0,1 1 0,-1 0 0,1-1 1,-1 1-1,0 0 0,1 0 0,-1 0 0,1 0 0,-1 1 0,0-1 0,1 0 0,-4 1 0,0 1-44,0 0-1,0 1 1,-1-1 0,1 1-1,1 0 1,-1 0 0,0 1 0,1-1-1,0 1 1,0 0 0,0 0 0,0 1-1,0-1 1,-3 7 0,-1 2-24,1 0 1,0 0-1,1 0 1,-8 23-1,5-1 11,1 0 0,2 1-1,1 0 1,0 56 0,16 147 2,63 218 0,-72-450 1,0 1 0,-1 0 0,0 0 0,0 0-1,-1 15 1,0-23-4,0 1 1,0-1-1,0 1 0,0-1 1,0 0-1,0 1 0,0-1 1,0 0-1,0 1 0,0-1 0,0 0 1,0 1-1,-1-1 0,1 1 1,0-1-1,0 0 0,0 0 0,-1 1 1,1-1-1,0 0 0,0 1 1,-1-1-1,1 0 0,0 0 1,-1 1-1,1-1 0,0 0 0,-1 0 1,1 0-1,0 0 0,-1 1 1,-9-8-56,-5-16-29,-2-12 38,2 0 1,1-1 0,-15-64 0,-10-112 197,33 165 53,-1-65-1,7 108-95,3 19-40,-1-9-70,5 20-82,-3-9 48,0-1 1,11 24 0,-14-36-114,1 0-1,0 0 1,1 0 0,-1 0 0,1-1 0,0 1 0,-1-1-1,1 1 1,1-1 0,-1 0 0,1 0 0,-1-1-1,1 1 1,5 2 0,29 8-1692</inkml:trace>
</inkml:ink>
</file>

<file path=ppt/ink/ink5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19.668"/>
    </inkml:context>
    <inkml:brush xml:id="br0">
      <inkml:brushProperty name="width" value="0.05" units="cm"/>
      <inkml:brushProperty name="height" value="0.05" units="cm"/>
    </inkml:brush>
  </inkml:definitions>
  <inkml:trace contextRef="#ctx0" brushRef="#br0">320 177 16444,'-10'2'1049,"0"1"1,1 0-1,-1 0 1,1 1-1,0 1 1,-14 9 0,9-5-575,0 2 0,1-1 0,-15 18 0,1 3-520,1 2-1,-27 44 1,49-70 45,-37 63 6,38-64-7,0 0 0,0 1 1,1-1-1,0 1 0,0 0 0,1 0 0,-1-1 0,1 14 0,1-19 1,0-1-1,0 1 0,0-1 1,0 1-1,0-1 0,0 1 1,0-1-1,0 1 0,0-1 1,0 1-1,0-1 0,0 1 1,1-1-1,-1 1 0,0-1 1,0 0-1,1 1 0,-1-1 0,0 1 1,1-1-1,-1 0 0,0 1 1,1-1-1,-1 0 0,1 1 1,-1-1-1,0 0 0,1 0 1,-1 1-1,1-1 0,-1 0 1,1 0-1,-1 0 0,2 1 1,-1-1 0,0-1 1,1 1 0,-1 0-1,0 0 1,0-1 0,1 1-1,-1 0 1,0-1-1,0 1 1,0-1 0,0 0-1,1 1 1,1-3 0,14-13 54,-1 0 0,-1-2 0,0 0 0,-1-1 0,15-27 0,-14 24-10,12-21 24,-1-1 1,-2-1 0,-2-1-1,-3 0 1,-1-2 0,21-89 0,-126 606-438,84-452 358,0 0 1,1 0 0,1 0-1,1 29 1,0-46-3,0 1-1,0-1 1,0 1 0,0-1 0,0 1 0,1 0-1,-1-1 1,0 1 0,0-1 0,0 1 0,0-1-1,0 1 1,1-1 0,-1 1 0,0-1-1,1 1 1,-1-1 0,0 0 0,1 1 0,-1-1-1,0 1 1,1-1 0,-1 0 0,1 1-1,-1-1 1,1 0 0,-1 0 0,0 1 0,1-1-1,0 0 1,-1 0 0,1 0 0,-1 1 0,1-1-1,-1 0 1,1 0 0,0 0 0,1-1-38,0 1 0,-1-1 0,1 0 0,-1 0 0,1 0 0,-1 0 0,1 0 0,-1 0 0,0 0 0,1 0 0,1-3 0,31-42-860</inkml:trace>
</inkml:ink>
</file>

<file path=ppt/ink/ink5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009"/>
    </inkml:context>
    <inkml:brush xml:id="br0">
      <inkml:brushProperty name="width" value="0.05" units="cm"/>
      <inkml:brushProperty name="height" value="0.05" units="cm"/>
    </inkml:brush>
  </inkml:definitions>
  <inkml:trace contextRef="#ctx0" brushRef="#br0">178 280 10938,'-125'455'8017,"121"-442"-7857,-11 32 676,-14 71 0,28-111-755,-2 28 261,3-32-332,0 0 0,0-1 1,0 1-1,0-1 0,0 1 1,0-1-1,1 1 0,-1 0 1,0-1-1,0 1 1,1-1-1,-1 1 0,0-1 1,0 1-1,1-1 0,-1 0 1,1 1-1,-1-1 0,0 1 1,1-1-1,-1 0 1,1 1-1,-1-1 0,1 0 1,-1 1-1,1-1 0,-1 0 1,1 0-1,0 0 0,-1 0 1,1 1-1,-1-1 1,1 0-1,-1 0 0,1 0 1,0 0-1,-1 0 0,1 0 1,-1 0-1,1 0 0,-1-1 1,1 1-1,-1 0 1,1 0-1,0 0 0,0-1 1,5-2 55,0 0 0,-1-1 1,1 1-1,-1-1 0,1-1 1,-1 1-1,-1-1 0,1 1 0,-1-1 1,1-1-1,-1 1 0,3-8 1,3 1 58,26-41 309,-1 0 1,-3-2-1,-3-2 1,39-105 0,-25 30 630,28-146 0,-66 257-951,-3 11-66,0 0 1,0 1-1,1-1 1,8-17-1,-11 27-50,0 0 1,0 0-1,0-1 0,0 1 0,0 0 0,0-1 0,0 1 0,1 0 1,-1 0-1,0-1 0,0 1 0,0 0 0,1 0 0,-1-1 1,0 1-1,0 0 0,1 0 0,-1 0 0,0 0 0,0-1 1,1 1-1,-1 0 0,0 0 0,1 0 0,-1 0 0,0 0 1,0 0-1,1 0 0,-1 0 0,0 0 0,1 0 0,-1 0 0,0 0 1,1 0-1,-1 0 0,0 0 0,0 0 0,1 0 0,-1 0 1,0 0-1,1 0 0,-1 1 0,0-1 0,1 0 0,7 14-126,-4 5 68,0 1 0,-1-1 0,-1 0 0,-1 37 0,-11 83 71,-23 86 76,-7 72 41,41-268-206,-1-28 22,0 0 1,0 0 0,0 0 0,0 0 0,0 0 0,0 0 0,0 0 0,1 0 0,-1 0 0,1 0-1,-1 0 1,0 0 0,1-1 0,-1 1 0,1 0 0,0 0 0,-1 0 0,1-1 0,1 2 0,-2-2-107,1 0 0,0 0 0,0 0 1,-1 0-1,1 0 0,0-1 0,-1 1 1,1 0-1,0 0 0,-1-1 1,1 1-1,0 0 0,-1-1 0,1 1 1,-1 0-1,1-1 0,-1 1 1,2-2-1</inkml:trace>
</inkml:ink>
</file>

<file path=ppt/ink/ink5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0.511"/>
    </inkml:context>
    <inkml:brush xml:id="br0">
      <inkml:brushProperty name="width" value="0.05" units="cm"/>
      <inkml:brushProperty name="height" value="0.05" units="cm"/>
    </inkml:brush>
  </inkml:definitions>
  <inkml:trace contextRef="#ctx0" brushRef="#br0">9 136 17612,'-1'3'6991,"-1"1"-6871,1 0 0,0-1 1,0 1-1,0 0 1,1 0-1,-1 0 1,1 0-1,0 0 1,0 0-1,0 0 1,1 0-1,-1 0 0,1 0 1,0 0-1,0 0 1,0-1-1,1 1 1,0 0-1,-1-1 1,1 1-1,4 4 1,-4-4-127,1-1 0,0 1 1,0 0-1,1-1 0,-1 0 1,1 0-1,-1 0 1,1 0-1,0 0 0,0-1 1,0 0-1,1 0 1,-1 0-1,0 0 0,1-1 1,-1 1-1,1-1 0,6 1 1,-4-2 17,1 0 0,-1 0-1,1-1 1,-1 0 0,1 0 0,-1 0 0,0-1 0,0 0 0,0-1 0,0 1 0,0-2 0,0 1-1,-1-1 1,1 1 0,-1-2 0,0 1 0,0-1 0,-1 0 0,1 0 0,-1-1 0,7-9-1,-6 7 34,-1 0 0,0-1 0,0 0-1,-1 0 1,0 0 0,0 0 0,-1-1-1,-1 0 1,1 1 0,-2-1 0,1 0-1,-1 0 1,-1 0 0,0 0 0,-1-16-1,1 24-36,-1 0 0,1 0 0,0-1 0,-1 1-1,1 0 1,-1 0 0,1 0 0,-1 0-1,0 0 1,0 0 0,0 0 0,0 0 0,0 1-1,-1-1 1,1 0 0,-3-2 0,3 4-11,0-1 0,0 1 0,0 0 1,0-1-1,0 1 0,0 0 0,0 0 0,0 0 1,0-1-1,0 1 0,0 0 0,0 0 0,0 1 1,0-1-1,0 0 0,0 0 0,0 0 1,0 1-1,0-1 0,0 0 0,0 1 0,0-1 1,-1 2-1,-5 3-30,0 0 0,1 1 1,0 0-1,0 0 0,0 0 1,1 1-1,-6 7 0,-8 15 13,1 1-1,1 0 0,1 2 1,2 0-1,2 0 0,0 1 1,3 1-1,0 0 0,-6 59 1,15-86 17,0 0 0,0 0 1,0 0-1,1 0 0,0 0 1,3 12-1,-3-17 3,-1 0 0,1-1 0,0 1 0,-1 0 0,1-1-1,0 1 1,0-1 0,1 1 0,-1-1 0,0 1 0,0-1 0,1 0 0,-1 0 0,1 1 0,-1-1 0,1 0 0,-1 0-1,1 0 1,0-1 0,-1 1 0,1 0 0,0-1 0,0 1 0,-1-1 0,1 0 0,0 1 0,0-1 0,0 0 0,0 0 0,-1 0-1,1 0 1,3-1 0,3-1 13,1 0-1,-1 0 1,0-1 0,0 0-1,0-1 1,0 0-1,-1 0 1,12-9 0,59-49 128,-54 41-96,69-61 75,87-68-64,-178 149-55,2-2-3,0 0 0,0 0-1,0 1 1,1 0 0,-1-1 0,8-1-1,-11 4 1,0 0 0,0 0 0,-1-1 0,1 1 0,0 0-1,0 0 1,0 0 0,0 1 0,-1-1 0,1 0 0,0 0-1,0 0 1,0 0 0,-1 1 0,1-1 0,0 0 0,0 1-1,1 0 1,-1 0-3,0 0 0,0 1 0,-1-1 0,1 0 0,0 0 0,0 1 0,-1-1 0,1 0 1,0 1-1,-1-1 0,0 0 0,1 1 0,-1-1 0,1 3 0,1 15-27,-1-1 1,-1 1-1,0 0 1,-3 19-1,-16 79 30,2-11 64,16-103-56,0 31 42,1-33-46,0-1-1,0 0 1,0 1-1,0-1 1,0 1 0,0-1-1,0 1 1,0-1-1,0 0 1,0 1-1,1-1 1,-1 0 0,0 1-1,0-1 1,0 1-1,1-1 1,-1 0-1,0 1 1,0-1-1,1 0 1,-1 0 0,0 1-1,0-1 1,1 0-1,-1 0 1,1 1-1,-1-1 1,0 0 0,1 0-1,-1 0 1,0 0-1,1 1 1,-1-1-1,1 0 1,-1 0 0,0 0-1,1 0 1,-1 0-1,1 0 1,-1 0-1,0 0 1,1 0-1,-1 0 1,1 0 0,-1-1-1,0 1 1,1 0-1,-1 0 1,1 0-1,-1 0 1,0-1 0,1 1-1,-1 0 1,0 0-1,1-1 1,-1 1-1,0 0 1,0 0 0,1-1-1,-1 1 1,22-18-118,-1 0 1,36-42 0,-8 8-1117,4 2-474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3.501"/>
    </inkml:context>
    <inkml:brush xml:id="br0">
      <inkml:brushProperty name="width" value="0.025" units="cm"/>
      <inkml:brushProperty name="height" value="0.025" units="cm"/>
    </inkml:brush>
  </inkml:definitions>
  <inkml:trace contextRef="#ctx0" brushRef="#br0">88 18 4452,'0'0'20473,"-8"1"-18936,4-1-1394,0 1 0,1-1 0,-1 1 0,0 0 0,1 1 0,-1-1 0,1 0-1,-1 1 1,1 0 0,0 0 0,0 0 0,-1 0 0,1 0 0,1 1 0,-1 0-1,0-1 1,1 1 0,-1 0 0,1 0 0,0 0 0,0 0 0,0 1 0,1-1 0,-1 1-1,1-1 1,-1 1 0,1-1 0,0 1 0,1 0 0,-1-1 0,1 1 0,-1 0-1,1 6 1,1-9-137,-1-1-1,0 1 0,0-1 0,0 0 0,0 1 1,1-1-1,-1 1 0,0-1 0,1 0 0,-1 1 1,0-1-1,1 1 0,-1-1 0,0 0 1,1 0-1,-1 1 0,0-1 0,1 0 0,-1 0 1,1 1-1,-1-1 0,1 0 0,-1 0 1,0 0-1,1 0 0,-1 0 0,1 1 0,-1-1 1,1 0-1,-1 0 0,1 0 0,-1 0 0,1-1 1,-1 1-1,1 0 0,-1 0 0,1 0 1,-1 0-1,1 0 0,-1-1 0,0 1 0,1 0 1,-1 0-1,1-1 0,-1 1 0,0 0 0,1 0 1,-1-1-1,0 1 0,1-1 0,24-15 167,61-72-919,-86 88 742,0 0 0,1-1 1,-1 1-1,0 0 1,0 0-1,0-1 0,0 1 1,1 0-1,-1 0 0,0 0 1,0-1-1,1 1 0,-1 0 1,0 0-1,0 0 1,1 0-1,-1 0 0,0-1 1,0 1-1,1 0 0,-1 0 1,0 0-1,1 0 1,-1 0-1,0 0 0,1 0 1,-1 0-1,0 0 0,0 0 1,1 0-1,-1 0 0,0 0 1,1 0-1,-1 0 1,0 1-1,0-1 0,1 0 1,-1 0-1,0 0 0,0 0 1,1 0-1,-1 1 1,0-1-1,0 0 0,1 0 1,-1 1-1,0-1 0,0 0 1,0 0-1,0 0 1,1 1-1,-1-1 0,0 0 1,0 1-1,0-1 0,0 0 1,0 0-1,0 1 0,0-1 1,0 0-1,0 1 1,0-1-1,0 1 0,4 32 442,-4-30-382,0 1-1,0-1 1,0 0 0,0 0-1,1 0 1,-1 0-1,1 0 1,0 0-1,0 0 1,0 0 0,2 3-1,-2-5-39,0-1 0,1 0 0,-1 1 0,0-1 0,0 0 0,1 0 1,-1 0-1,0 0 0,1 0 0,-1 0 0,0 0 0,0 0 0,1-1 0,-1 1 0,0 0 0,0-1 0,1 1 0,-1-1 0,0 0 0,0 1 0,0-1 1,2-1-1,27-23 67,-21 17-111,2-3-19,-7 8-41,-1 0-1,0-1 0,1 1 1,0 1-1,0-1 0,0 0 1,0 1-1,0 0 0,0 0 1,0 0-1,1 0 0,-1 1 1,1 0-1,8-2 0,-12 3 103,0 1 0,-1-1 0,1 0 0,0 0 0,-1 0 0,1 0-1,0 1 1,-1-1 0,1 0 0,-1 1 0,1-1 0,0 0 0,-1 1 0,1-1 0,-1 1 0,1-1-1,-1 1 1,1-1 0,-1 1 0,0-1 0,1 1 0,-1 0 0,1-1 0,-1 1 0,0-1 0,0 1 0,1 0-1,-1-1 1,0 1 0,0 0 0,0 0 0,3 31 882,1-1-249,-4-30-646,1-1 0,-1 1 0,1-1 0,0 1 0,-1-1 0,1 1 0,0-1 0,0 0 0,-1 1 0,1-1 0,0 0 0,0 0 0,0 1 0,0-1 0,-1 0 0,1 0 0,0 0 0,0 0 0,0 0 0,0 0 0,-1 0 0,1 0 0,0-1 0,0 1 0,0 0 0,-1 0 0,1-1 0,0 1 0,0 0 0,-1-1 0,1 1 0,0-1 0,0 0 0,28-20 0,-25 17 0,12-10-162,-12 9 69,0 1 1,0 0 0,0 1-1,1-1 1,-1 1 0,1 0-1,0 0 1,0 0 0,0 0-1,0 1 1,11-3-1,-15 7 82,0 0-1,0 1 0,-1 0 0,1-1 0,-1 1 0,0-1 0,0 1 0,0 0 0,0-1 0,-1 4 0,1-2 37,-4 41 1338,1-29-5003,2-2-7995,2-24-1167</inkml:trace>
</inkml:ink>
</file>

<file path=ppt/ink/ink5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037"/>
    </inkml:context>
    <inkml:brush xml:id="br0">
      <inkml:brushProperty name="width" value="0.05" units="cm"/>
      <inkml:brushProperty name="height" value="0.05" units="cm"/>
    </inkml:brush>
  </inkml:definitions>
  <inkml:trace contextRef="#ctx0" brushRef="#br0">125 586 19540,'-1'-12'1110,"1"9"-742,0 0 1,-1 0 0,1-1-1,-1 1 1,0 0-1,0 0 1,0-1 0,0 1-1,-1 0 1,1 0 0,-4-5-1,5 8-350,0 0 0,-1 0 0,1-1 0,0 1 1,0 0-1,0 0 0,-1 0 0,1 0 0,0 0 0,0 0 0,-1 0 0,1-1 0,0 1 0,0 0 0,-1 0 0,1 0 0,0 0 0,0 0 0,0 0 0,-1 0 0,1 0 0,0 0 0,0 0 0,-1 1 0,1-1 0,0 0 0,0 0 0,-1 0 0,1 0 0,0 0 0,0 0 0,0 0 0,-1 1 0,1-1 0,0 0 0,0 0 0,0 0 0,-1 1 1,-9 12 130,-6 22-289,15-32 165,-49 135-166,44-115 155,0 0 0,2 1 0,0-1 0,0 30 0,4-51-13,0-1 1,0 0-1,0 0 0,0 1 0,1-1 0,-1 0 0,0 0 1,0 1-1,1-1 0,-1 0 0,1 0 0,-1 0 1,1 1-1,-1-1 0,2 1 0,-2-2 2,1 1 1,-1-1-1,1 0 0,-1 1 0,1-1 0,-1 0 1,1 0-1,0 1 0,-1-1 0,1 0 0,-1 0 1,1 0-1,-1 0 0,1 0 0,0 0 0,-1 0 1,1 0-1,-1 0 0,1 0 0,0 0 0,-1 0 1,1 0-1,0-1 0,4-1 39,-1 0 1,0 0-1,0-1 1,0 0-1,0 1 0,0-1 1,6-7-1,29-33 393,-2-2 0,-2-1 0,-2-2 0,40-79 0,-52 87-323,-2-1-1,-2-1 1,-2 0-1,-2-1 1,-2-1-1,-1 0 0,-3 0 1,-1-1-1,-1-87 1,-8 103-96,0 22-36,-3 13-71,-11 33-54,-15 53-1,10-24 72,-22 52 56,5-17 50,-26 116 1,61-204-29,0 0 1,1 1 0,1 0-1,1 0 1,0-1 0,1 1-1,3 21 1,-2-34-6,-1-1 0,1 1 0,-1-1 0,1 0 0,0 1 1,0-1-1,0 0 0,0 0 0,0 0 0,1 0 0,-1 0 0,1 0 0,-1 0 0,1 0 0,0-1 1,0 1-1,0 0 0,0-1 0,0 0 0,0 1 0,0-1 0,0 0 0,0 0 0,0 0 0,1 0 1,-1-1-1,1 1 0,2 0 0,2-1-3,1 0 0,-1 0 1,1-1-1,-1 0 0,0 0 0,1 0 1,10-5-1,18-7 12,0-1 0,-2-2 0,0-1 0,-1-2 0,0-1 0,-2-2 0,35-30 0,-8 0 55,-3-3 1,72-90 0,-125 140 15,-8 9-54,-21 18-1,1 2 1,1 1-1,1 2 1,1 0 0,1 1-1,2 1 1,1 1-1,-21 43 1,36-64-22,1 0-1,0 0 1,0 0 0,0 1-1,2-1 1,-1 1-1,0 13 1,2-20-4,0 0-1,1 0 1,-1 0-1,0 0 1,1 0-1,0 0 1,0 0-1,0-1 1,0 1-1,0 0 1,0-1 0,1 1-1,-1 0 1,1-1-1,0 0 1,-1 1-1,1-1 1,1 0-1,-1 0 1,0 0-1,0 0 1,1 0-1,-1-1 1,1 1 0,-1-1-1,1 0 1,0 1-1,3 0 1,2 0-44,0 0 1,0-1-1,0 0 0,14 1 1,46-4-727</inkml:trace>
</inkml:ink>
</file>

<file path=ppt/ink/ink5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551"/>
    </inkml:context>
    <inkml:brush xml:id="br0">
      <inkml:brushProperty name="width" value="0.05" units="cm"/>
      <inkml:brushProperty name="height" value="0.05" units="cm"/>
    </inkml:brush>
  </inkml:definitions>
  <inkml:trace contextRef="#ctx0" brushRef="#br0">149 1 23453,'0'0'3353,"-19"28"-2145,1 17-904,-4 17-224,-3 20-48,-1 11 24,7 3-8,5 2-8,8-3-24,8-6-8,5-12 104,4-15-288,-4-29-648</inkml:trace>
</inkml:ink>
</file>

<file path=ppt/ink/ink5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754"/>
    </inkml:context>
    <inkml:brush xml:id="br0">
      <inkml:brushProperty name="width" value="0.05" units="cm"/>
      <inkml:brushProperty name="height" value="0.05" units="cm"/>
    </inkml:brush>
  </inkml:definitions>
  <inkml:trace contextRef="#ctx0" brushRef="#br0">0 97 21445,'0'14'976,"4"0"320,10-2-232,17-5-280,10-7 25,29-15-1,10-6-192,27-9-312,9 0-104,0 7-128,-1 7 32,-22 8-1456,-14 8 3296</inkml:trace>
</inkml:ink>
</file>

<file path=ppt/ink/ink5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1.958"/>
    </inkml:context>
    <inkml:brush xml:id="br0">
      <inkml:brushProperty name="width" value="0.05" units="cm"/>
      <inkml:brushProperty name="height" value="0.05" units="cm"/>
    </inkml:brush>
  </inkml:definitions>
  <inkml:trace contextRef="#ctx0" brushRef="#br0">0 9 17164,'2'0'4497,"44"17"-3481,6-15-296,11 0-48,27-4-168,4-5-112,13-2-248,7-3-792</inkml:trace>
</inkml:ink>
</file>

<file path=ppt/ink/ink5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469"/>
    </inkml:context>
    <inkml:brush xml:id="br0">
      <inkml:brushProperty name="width" value="0.05" units="cm"/>
      <inkml:brushProperty name="height" value="0.05" units="cm"/>
    </inkml:brush>
  </inkml:definitions>
  <inkml:trace contextRef="#ctx0" brushRef="#br0">45 22 21093,'0'0'1815,"-2"4"232,-2 5-1747,-1 1-1,2-1 1,-1 1 0,1 0 0,-2 13 0,-7 58-388,11-66 156,-2 3-63,1-1 0,1 1 1,3 31-1,-2-47-3,0 0-1,0 0 1,0-1-1,0 1 1,1 0-1,-1 0 1,1-1-1,-1 1 1,1 0 0,0-1-1,-1 1 1,1 0-1,0-1 1,0 1-1,0-1 1,0 0-1,1 1 1,-1-1-1,0 0 1,1 0 0,-1 1-1,0-1 1,1 0-1,-1-1 1,1 1-1,0 0 1,-1 0-1,1-1 1,0 1-1,-1 0 1,1-1 0,0 0-1,-1 1 1,1-1-1,0 0 1,0 0-1,0 0 1,-1 0-1,1 0 1,0-1-1,0 1 1,1-1 0,6-2 37,0 0 1,0-1 0,-1 0-1,1 0 1,-1-1 0,0 0-1,8-7 1,124-110 869,-95 78-422,90-65-1,-130 106-467,-1 0 0,0 0 0,1 1 0,-1 0 1,1 0-1,8-3 0,-12 5-18,0 0 0,0 0 1,0 0-1,0 0 0,0 0 1,0 0-1,0 0 0,0 0 1,0 0-1,0 0 0,0 1 0,0-1 1,0 0-1,-1 1 0,1-1 1,0 1-1,1 0 0,0 0-3,-1 0 0,0 1 0,0-1 0,-1 0 0,1 0 0,0 1 0,0-1 0,-1 1 0,1-1 0,-1 1 0,1-1 0,-1 1 0,1-1 0,-1 3 0,1 22-12,0 0 0,-2 0 1,-1 0-1,-1-1 0,-12 47 1,7-37 58,-5 73 0,12-106-44,1-1 1,0 1 0,0 0 0,1 0 0,-1-1 0,0 1 0,0 0-1,1 0 1,-1-1 0,1 1 0,1 2 0,-2-3 0,1-1 0,-1 1 0,1-1 0,-1 1-1,1-1 1,-1 0 0,0 1 0,1-1 0,-1 1 0,1-1 0,0 0 0,-1 0 0,1 1 0,-1-1-1,1 0 1,-1 0 0,1 0 0,0 0 0,-1 0 0,1 1 0,-1-1 0,2-1 0,2 1 10,-1-1-1,1 0 1,-1 0 0,1-1 0,-1 1-1,0-1 1,1 0 0,3-3 0,41-28 127,45-42 0,-55 43-118,1 1 1,44-25-1,-78 52-62,1 1 0,0 0-1,0 0 1,0 0 0,0 1-1,0 0 1,0 0 0,1 1-1,-1-1 1,13 0 0,-18 3 1,-1-1 1,1 0-1,0 0 1,-1 0-1,1 0 1,-1 1 0,1-1-1,0 0 1,-1 1-1,1-1 1,-1 0-1,1 1 1,-1-1 0,1 1-1,-1-1 1,1 1-1,-1-1 1,1 1 0,-1-1-1,0 1 1,1-1-1,-1 1 1,0 0-1,0-1 1,1 1 0,-1 0-1,0-1 1,0 1-1,0 0 1,0-1-1,0 2 1,-3 21-901,-10 14 1716</inkml:trace>
</inkml:ink>
</file>

<file path=ppt/ink/ink5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827"/>
    </inkml:context>
    <inkml:brush xml:id="br0">
      <inkml:brushProperty name="width" value="0.05" units="cm"/>
      <inkml:brushProperty name="height" value="0.05" units="cm"/>
    </inkml:brush>
  </inkml:definitions>
  <inkml:trace contextRef="#ctx0" brushRef="#br0">148 1 17428,'-13'52'4599,"-3"27"-2821,-5 20-1263,-1-12-146,-30 137 349,43-172-410,2 1 0,-1 68 0,8-110-244,0-1 0,1 1 0,0 0 1,1-1-1,3 13 0,-4-21-47,-1-1-1,1 1 1,-1 0 0,1-1 0,0 1-1,-1-1 1,1 1 0,0-1 0,0 1-1,0-1 1,0 1 0,0-1 0,0 0 0,1 0-1,-1 0 1,0 0 0,1 0 0,-1 0-1,1 0 1,-1 0 0,1 0 0,-1 0-1,1-1 1,0 1 0,-1-1 0,1 1-1,0-1 1,-1 0 0,1 0 0,0 0 0,-1 0-1,1 0 1,0 0 0,0 0 0,-1 0-1,1-1 1,0 1 0,-1 0 0,1-1-1,1 0 1,8-4 111,0 0 0,0 0 0,-1-1-1,19-15 1,39-36 339,-54 44-379,71-63 385,136-158-1,-214 225-565,0 1 1,0-1-1,-1-1 0,0 1 0,0-1 0,-1 0 1,-1 0-1,0-1 0,5-16 0,-5 5-1299</inkml:trace>
</inkml:ink>
</file>

<file path=ppt/ink/ink5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2.980"/>
    </inkml:context>
    <inkml:brush xml:id="br0">
      <inkml:brushProperty name="width" value="0.05" units="cm"/>
      <inkml:brushProperty name="height" value="0.05" units="cm"/>
    </inkml:brush>
  </inkml:definitions>
  <inkml:trace contextRef="#ctx0" brushRef="#br0">0 45 17260,'0'52'2728,"2"-6"129,10-8-1289,11-17-648,11-10-303,15-23-361,10-15-64,9-20-120,-3-9-640,-9-14 3200</inkml:trace>
</inkml:ink>
</file>

<file path=ppt/ink/ink5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525"/>
    </inkml:context>
    <inkml:brush xml:id="br0">
      <inkml:brushProperty name="width" value="0.05" units="cm"/>
      <inkml:brushProperty name="height" value="0.05" units="cm"/>
    </inkml:brush>
  </inkml:definitions>
  <inkml:trace contextRef="#ctx0" brushRef="#br0">153 0 18140,'-45'121'6947,"-4"64"-6122,46-170-585,-15 61-62,3 1-1,4 0 1,4 0 0,2 1-1,12 143 1,-5-209-94,2-21-39,2-34 5,-4 29-21,5-78 31,-4-104 1,-3 127 313,0 66-149,0 6-85,0 13-130,0-1 0,2 1 0,0-1 1,0 0-1,2 0 0,0 0 0,8 20 0,-10-30-12,0 0 0,0 0 0,1 0 0,0-1 0,0 1 0,0-1 0,1 0 0,-1 0 0,1 0 0,0 0 0,0-1 0,1 1 0,-1-1 0,1 0 0,-1 0 0,1-1 0,0 1 0,0-1 0,0 0 0,0-1 0,0 1 0,1-1 0,-1 0 0,9 0 0,-4 0 0,1-2 1,-1 1-1,0-1 0,0-1 1,0 0-1,0-1 1,0 1-1,17-9 1,-12 4 8,-1-1 1,0 0-1,0-1 1,-1-1-1,13-11 1,-5 1 77,-1-1 0,-1-1 1,-1 0-1,-1-1 0,27-50 1,-33 49 105,10-29 0,-21 53-189,0 0 0,1 0 0,-1-1 0,0 1-1,0 0 1,0 0 0,1-1 0,-1 1 0,0 0-1,0-1 1,0 1 0,0 0 0,0-1 0,0 1 0,0-1-1,0 1 1,0 0 0,0-1 0,0 1 0,0 0-1,0-1 1,0 1 0,0 0 0,0-1 0,0 1 0,0 0-1,0-1 1,-1 1 0,1 0 0,0-1 0,0 1-1,-5 2-24,-1 9-10,0 0 1,1 1-1,-6 18 0,5-14 13,-54 172-12,51-152 50,2 1-1,1-1 1,-1 52 0,7-83-16,-1 5-3,1 1 1,1-1-1,3 19 1,-4-27-1,1 1 0,-1-1-1,1 0 1,0 0 0,0 1 0,0-1-1,0 0 1,0 0 0,0 0 0,0 0 0,1-1-1,-1 1 1,1 0 0,-1 0 0,1-1-1,0 1 1,0-1 0,0 1 0,0-1-1,0 0 1,0 0 0,0 0 0,4 1 0,-2-1-2,0 0 1,0-1 0,1 0 0,-1 0-1,0 0 1,0 0 0,1-1 0,-1 0-1,0 0 1,0 0 0,0 0 0,0 0-1,0-1 1,5-3 0,4-2-268,0-1 0,21-17-1,15-14-1142</inkml:trace>
</inkml:ink>
</file>

<file path=ppt/ink/ink5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3.696"/>
    </inkml:context>
    <inkml:brush xml:id="br0">
      <inkml:brushProperty name="width" value="0.05" units="cm"/>
      <inkml:brushProperty name="height" value="0.05" units="cm"/>
    </inkml:brush>
  </inkml:definitions>
  <inkml:trace contextRef="#ctx0" brushRef="#br0">22 1 26838,'-7'5'904,"0"2"-32,1 2-424,5-1-376,2 3 8,8-1-496,10 3-680</inkml:trace>
</inkml:ink>
</file>

<file path=ppt/ink/ink5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4.179"/>
    </inkml:context>
    <inkml:brush xml:id="br0">
      <inkml:brushProperty name="width" value="0.05" units="cm"/>
      <inkml:brushProperty name="height" value="0.05" units="cm"/>
    </inkml:brush>
  </inkml:definitions>
  <inkml:trace contextRef="#ctx0" brushRef="#br0">154 125 22509,'-3'0'203,"-1"1"1,1 0-1,-1 0 1,1 1-1,0-1 1,-1 1-1,1-1 0,0 1 1,0 0-1,0 0 1,1 0-1,-1 1 1,0-1-1,-3 5 1,-3 4-137,0 1 0,-8 16 0,7-13 19,5-7-76,-2 3 1,-1 1 1,1 0 0,1 0-1,0 0 1,1 1 0,0 0-1,-3 15 1,7-27-10,1 0-1,0 0 1,0 1 0,0-1 0,0 0-1,0 1 1,0-1 0,0 0-1,0 0 1,0 1 0,0-1 0,1 0-1,-1 0 1,1 1 0,0 0 0,-1-1 2,1-1 0,-1 1 0,1-1 0,-1 1 0,1-1 0,-1 1 0,1-1 1,0 1-1,-1-1 0,1 0 0,0 1 0,-1-1 0,1 0 0,0 0 1,-1 1-1,1-1 0,0 0 0,-1 0 0,1 0 0,1 0 0,3-1 31,-1 1-1,1-1 1,0 0 0,-1-1-1,1 1 1,0-1-1,-1 0 1,5-2-1,52-31 562,110-86 0,-65 44-394,-86 63-184,117-73 67,-131 83-82,1 1 0,0 0 0,-1 1 0,1-1 0,1 1 0,8-1 0,-15 3-5,1-1 1,-1 1-1,0 0 1,0 0-1,1 0 1,-1 0-1,0 1 1,0-1-1,0 0 1,1 0-1,-1 1 1,0-1-1,0 0 1,0 1-1,0 0 1,0-1-1,0 1 1,0-1-1,0 1 1,0 0-1,0 0 1,0 0-1,0 0 1,0-1-1,0 1 1,-1 0-1,1 0 1,0 1-1,-1-1 1,1 0 0,-1 0-1,1 0 1,-1 0-1,0 0 1,1 1-1,-1-1 1,0 0-1,0 0 1,0 0-1,0 2 1,0 5-7,0 0 0,0 0 0,-1-1 0,0 1 0,-1 0 0,1-1 0,-5 11 0,-24 50 1,16-38 11,0 0 12,3-8 7,2 0 0,0 0 1,-11 45-1,20-66-21,-1 1 0,1-1 0,0 0-1,0 1 1,0-1 0,0 1 0,0-1 0,0 1-1,0-1 1,0 1 0,0-1 0,1 2-1,0-3 3,-1 1 0,0-1 0,0 0-1,0 0 1,1 1 0,-1-1 0,0 0-1,0 0 1,1 1 0,-1-1 0,0 0-1,1 0 1,-1 0 0,0 0-1,1 1 1,-1-1 0,0 0 0,1 0-1,-1 0 1,0 0 0,1 0 0,-1 0-1,1 0 1,-1 0 0,0 0 0,1 0-1,-1 0 1,0 0 0,1 0 0,0-1-1,5-1 55,0-1 0,-1 0 0,1 0 0,9-8 0,-15 11-57,161-120 592,20-15-447,-170 127-146,-6 5-3,0-1 0,0 0-1,0 1 1,1 0 0,-1 0 0,1 1 0,0 0-1,-1 0 1,1 0 0,9-2 0,-14 4 0,0 0 1,-1 0-1,1 0 1,0 0-1,-1 0 1,1 0-1,-1 1 1,1-1-1,0 0 1,-1 0-1,1 0 1,-1 0-1,1 1 0,0-1 1,-1 0-1,1 1 1,-1-1-1,1 0 1,-1 1-1,1-1 1,-1 1-1,1-1 1,-1 1-1,0-1 1,1 1-1,-1-1 1,0 1-1,1 0 1,-1 1-4,1-1 0,-1 1 1,1 0-1,-1 0 1,0 0-1,0-1 0,0 1 1,0 0-1,0 0 1,-1 2-1,-1 6-26,-1 1 1,-7 16-1,8-24 24,-89 192-566,63-140-1193,18-37-114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4.124"/>
    </inkml:context>
    <inkml:brush xml:id="br0">
      <inkml:brushProperty name="width" value="0.025" units="cm"/>
      <inkml:brushProperty name="height" value="0.025" units="cm"/>
    </inkml:brush>
  </inkml:definitions>
  <inkml:trace contextRef="#ctx0" brushRef="#br0">5 1 4805,'0'0'15801,"0"9"-12907,-2 34 267,-1 63 858,3-105-4014,1 0 1,-1 0-1,0 0 1,1 0-1,-1 0 1,0-1-1,1 1 1,-1 0-1,1 0 1,-1 0-1,1 0 1,0-1-1,-1 1 1,1 0-1,0-1 1,-1 1-1,1 0 1,0-1 0,0 1-1,0-1 1,0 1-1,-1-1 1,1 0-1,0 1 1,0-1-1,0 0 1,0 1-1,0-1 1,0 0-1,0 0 1,0 0-1,0 0 1,0 0-1,0 0 1,0 0-1,0 0 1,0-1-1,0 1 1,0 0-1,0-1 1,0 1-1,-1 0 1,3-1-1,49-21 115,-40 16-130,-12 6 8,1 0 0,0-1 0,0 1 0,-1-1 0,1 1 0,0 0 0,0-1 0,0 1 0,0 0 0,-1 0 0,1 0 0,0 0 0,0 0 0,0 0 0,0 0 0,-1 0 0,1 0 0,0 0 0,0 0 0,0 1 0,0-1 0,-1 0 0,1 0 0,0 1 0,0-1 0,-1 1 0,1-1 0,0 1 0,1 0 0,5 23 244,0 0-2,-6-24-232,0 1 1,0-1-1,-1 1 1,1-1-1,0 1 0,0-1 1,0 0-1,0 1 1,0-1-1,0 0 1,0 0-1,-1 1 0,1-1 1,0 0-1,0 0 1,0 0-1,0 0 1,0 0-1,0-1 0,0 1 1,0 0-1,0 0 1,0 0-1,0-1 1,0 1-1,-1-1 1,1 1-1,1-1 0,30-17-30,-25 14-35,1 2 72,-1 0 0,0 1 0,1-1 0,-1 1 0,1 1-1,0-1 1,7 2 0,13-2 21,-19 0 2,18 2 543,-26 0-572,-1 0 0,1 0 0,0 0 0,0-1 0,-1 1 0,1 0 0,-1 1 0,1-1 0,-1 0 0,1 0 0,-1 0 0,0 0 0,0 0 0,1 0 0,-1 0 0,0 1 0,0-1 0,0 0 0,0 0 0,0 0 0,-1 2 0,1-2-1595</inkml:trace>
</inkml:ink>
</file>

<file path=ppt/ink/ink5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174"/>
    </inkml:context>
    <inkml:brush xml:id="br0">
      <inkml:brushProperty name="width" value="0.05" units="cm"/>
      <inkml:brushProperty name="height" value="0.05" units="cm"/>
    </inkml:brush>
  </inkml:definitions>
  <inkml:trace contextRef="#ctx0" brushRef="#br0">1 44 22045,'3'9'1136,"6"3"384,7 0-415,21-3-345,8-4-80,24-5-288,11-7-152,20-7-192,3-3-24,2-2 128,-5 1-256,-26 7-1336,-16 6 2688</inkml:trace>
</inkml:ink>
</file>

<file path=ppt/ink/ink5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394"/>
    </inkml:context>
    <inkml:brush xml:id="br0">
      <inkml:brushProperty name="width" value="0.05" units="cm"/>
      <inkml:brushProperty name="height" value="0.05" units="cm"/>
    </inkml:brush>
  </inkml:definitions>
  <inkml:trace contextRef="#ctx0" brushRef="#br0">0 51 20812,'27'0'1073,"9"-2"351,14-1-384,11-8-352,14 1-232,11-3-328,0 3-32,5 8-31,-10 6-57,-13 10-449</inkml:trace>
</inkml:ink>
</file>

<file path=ppt/ink/ink5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5.719"/>
    </inkml:context>
    <inkml:brush xml:id="br0">
      <inkml:brushProperty name="width" value="0.05" units="cm"/>
      <inkml:brushProperty name="height" value="0.05" units="cm"/>
    </inkml:brush>
  </inkml:definitions>
  <inkml:trace contextRef="#ctx0" brushRef="#br0">0 29 21661,'51'-14'1360,"-2"2"600,12 10-975,1 7-177,-15 11-184,-5 7-152,-9 12-160,-8 9-48,-4 20-128,-6 10-48,-15 21-56,-10 8 8,-18 14-16,-18 4 32,-6-2-1008,-17-10-936</inkml:trace>
</inkml:ink>
</file>

<file path=ppt/ink/ink5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417"/>
    </inkml:context>
    <inkml:brush xml:id="br0">
      <inkml:brushProperty name="width" value="0.05" units="cm"/>
      <inkml:brushProperty name="height" value="0.05" units="cm"/>
    </inkml:brush>
  </inkml:definitions>
  <inkml:trace contextRef="#ctx0" brushRef="#br0">365 180 8354,'6'-8'328,"6"-8"3329,14-27-1,-23 38-2854,0 0 0,-1 0 0,0 0-1,-1-1 1,1 1 0,-1 0 0,0-1-1,0 1 1,0-1 0,-1-7 0,0 11-647,-1 0 1,1 0 0,-1 0 0,0 0-1,0 0 1,0 1 0,0-1 0,0 0-1,0 0 1,0 1 0,0-1 0,0 1 0,-1-1-1,1 1 1,-1 0 0,1-1 0,-1 1-1,0 0 1,1 0 0,-1 0 0,0 0-1,0 0 1,0 1 0,0-1 0,0 1-1,-3-1 1,-5-2 0,0 1-1,0 0 1,-19 0-1,19 2-155,1 0 1,-1 0-1,1 1 0,-1 0 0,1 1 0,0 0 0,-1 0 0,1 1 1,0 0-1,0 1 0,1 0 0,-1 0 0,1 1 0,0 0 1,0 0-1,0 1 0,1 0 0,0 0 0,0 1 0,1 0 0,-1 0 1,2 1-1,-1 0 0,1 0 0,0 0 0,-6 14 0,-5 18-25,1 1 1,-13 63-1,-6 87 11,26-138 17,3 0 0,2 1-1,2-1 1,9 73-1,-4-97-5,1 0 1,1 0-1,2-1 0,1 0 0,1 0 0,1-1 0,1-1 0,2 0 0,26 38 0,-33-54 0,1 0 0,15 14 0,-22-22 1,1 0 1,1 0 0,-1-1-1,0 1 1,0 0-1,0-1 1,1 0 0,-1 1-1,1-1 1,-1 0-1,1 0 1,0-1 0,-1 1-1,1 0 1,0-1-1,-1 0 1,6 1 0,-7-2-7,-1 1 1,0 0 0,1 0 0,-1-1-1,0 1 1,1 0 0,-1-1 0,0 1 0,1 0-1,-1-1 1,0 1 0,0 0 0,1-1-1,-1 1 1,0-1 0,0 1 0,0 0-1,0-1 1,1 1 0,-1-1 0,0 1 0,0-1-1,0 1 1,0 0 0,0-1 0,0 1-1,0-1 1,0 1 0,0-1 0,0 1-1,-1 0 1,1-1 0,0 1 0,0-1 0,0 1-1,0-1 1,-1 1 0,1 0 0,0-1-1,0 1 1,-1 0 0,1-1 0,-1 0-1,-15-23-513,15 21 419,-68-84-2630,18 28 3680</inkml:trace>
</inkml:ink>
</file>

<file path=ppt/ink/ink5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559"/>
    </inkml:context>
    <inkml:brush xml:id="br0">
      <inkml:brushProperty name="width" value="0.05" units="cm"/>
      <inkml:brushProperty name="height" value="0.05" units="cm"/>
    </inkml:brush>
  </inkml:definitions>
  <inkml:trace contextRef="#ctx0" brushRef="#br0">11 147 15227,'-10'-10'7674,"10"8"-6458,0 0-296,14-28-520,9 16-184,19-7-152,8-3-48,13-1 105,6 6-522</inkml:trace>
</inkml:ink>
</file>

<file path=ppt/ink/ink5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7.946"/>
    </inkml:context>
    <inkml:brush xml:id="br0">
      <inkml:brushProperty name="width" value="0.05" units="cm"/>
      <inkml:brushProperty name="height" value="0.05" units="cm"/>
    </inkml:brush>
  </inkml:definitions>
  <inkml:trace contextRef="#ctx0" brushRef="#br0">359 51 24461,'-11'1'251,"0"0"0,0 0 0,1 2 0,-1-1 0,0 1 0,1 1 0,0 0 0,-1 0 0,2 1 0,-1 0 0,0 1 0,1 0 0,0 0 0,-8 8 0,-2 4-236,0 1 0,1 0-1,1 1 1,-25 38-1,28-35-27,0 1 0,-19 47 0,29-60-3,0 1 0,0 0 0,1 0-1,0 1 1,1-1 0,1 0 0,0 1 0,1 17 0,0-29 12,0 0 0,0 0 0,0 0 0,0 0 0,0 0 0,0 0 0,0 0 0,1 0 0,-1 0 0,0 0 0,1 0 0,-1 0 0,0 0 0,1 0 0,-1-1 0,1 1 0,-1 0 0,1 0 0,0 0 0,-1-1 0,1 1 0,0 0 0,0-1 0,-1 1 0,1 0 0,0-1 0,0 1 0,0-1 0,0 1 0,0-1 0,0 0 0,0 1 0,0-1 0,0 0 0,0 0 0,0 0 0,0 0 0,0 0 0,0 0 0,0 0 0,-1 0 0,1 0 0,0 0 0,0 0 0,1-1 0,4-1-7,-1 0 0,1 0 0,-1-1 0,0 0 0,0 0 0,0 0 0,6-7 0,11-9 29,-2-2 1,0-1-1,-2 0 0,0-1 0,-2-1 0,26-50 1,-16 21 205,-2-2 0,22-78 0,-41 118-143,-4 11-45,0 1 1,0 0-1,0 0 0,-1-1 0,1 1 1,-1 0-1,1-4 0,-14 25 11,-3 44-78,2 0-1,-9 93 1,18-112 40,-25 211 49,28-211-132,1-43 68,1 1 0,0-1 0,0 0 0,0 1 0,0-1 0,0 0 0,0 1 0,0-1 0,0 0 1,0 1-1,0-1 0,0 0 0,0 1 0,0-1 0,0 0 0,0 1 0,0-1 0,1 0 1,-1 1-1,0-1 0,0 0 0,0 0 0,0 1 0,1-1 0,-1 0 0,0 0 0,0 1 1,0-1-1,1 0 0,-1 0 0,0 1 0,1-1 0,-1 0 0,0 0 0,0 0 0,1 0 1,-1 0-1,0 1 0,1-1 0,-1 0 0,0 0 0,1 0 0,-1 0 0,0 0 0,1 0 0,-1 0 1,0 0-1,1 0 0,-1 0 0,0 0 0,1 0 0,-1-1 0,0 1 0,1 0 0,-1 0 1,1 0-1,15-16-332,65-90-1668,-29 27 539</inkml:trace>
</inkml:ink>
</file>

<file path=ppt/ink/ink5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8.338"/>
    </inkml:context>
    <inkml:brush xml:id="br0">
      <inkml:brushProperty name="width" value="0.05" units="cm"/>
      <inkml:brushProperty name="height" value="0.05" units="cm"/>
    </inkml:brush>
  </inkml:definitions>
  <inkml:trace contextRef="#ctx0" brushRef="#br0">95 41 22381,'-1'-5'475,"-10"-30"4206,3 55-3729,2 14-965,-1 37 0,1 2-52,-14 61 21,-11 110 64,28-201-8,1 0 1,3 1-1,9 64 0,-9-100-30,0 1-1,1-1 1,1 1-1,-1-1 1,7 14-1,-8-21 15,-1 0-1,1 0 0,-1 0 0,1 0 0,0 0 1,-1 0-1,1-1 0,0 1 0,0 0 1,0 0-1,0 0 0,0-1 0,0 1 0,-1-1 1,2 1-1,-1 0 0,0-1 0,0 0 0,0 1 1,0-1-1,0 0 0,0 1 0,0-1 0,0 0 1,1 0-1,-1 0 0,0 0 0,0 0 1,0 0-1,0 0 0,1 0 0,-1-1 0,0 1 1,0 0-1,0-1 0,0 1 0,0-1 0,0 1 1,0-1-1,0 0 0,0 1 0,0-1 0,0 0 1,0 0-1,-1 1 0,2-2 0,9-9-14,-1 0 1,0-1-1,0 0 0,-2 0 0,1-1 0,9-20 0,-8 15 17,29-55 86,-2-1 0,40-123 0,-57 135-11,-3-1-1,-3-1 1,10-111-1,-24 175-71,0 0-1,0-1 0,0 1 1,1 0-1,-1-1 0,0 1 0,0-1 1,0 1-1,0 0 0,0-1 1,0 1-1,0 0 0,0-1 0,0 1 1,0-1-1,0 1 0,0 0 0,0-1 1,0 1-1,0 0 0,0-1 1,-1 1-1,1 0 0,0-1 0,0 1 1,0 0-1,0-1 0,-1 1 1,1 0-1,0-1 0,0 1 0,-1 0 1,1 0-1,0-1 0,-1 1 1,-3 4-33,1 6-4,0 0 0,0 1 0,2-1-1,-2 15 1,0 0-10,-80 448-647,67-386-407</inkml:trace>
</inkml:ink>
</file>

<file path=ppt/ink/ink5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457"/>
    </inkml:context>
    <inkml:brush xml:id="br0">
      <inkml:brushProperty name="width" value="0.05" units="cm"/>
      <inkml:brushProperty name="height" value="0.05" units="cm"/>
    </inkml:brush>
  </inkml:definitions>
  <inkml:trace contextRef="#ctx0" brushRef="#br0">153 0 22589,'0'0'1251,"-3"4"106,0 0-1235,0 1-1,1 1 1,0-1-1,-1 0 1,2 1-1,-1-1 1,1 1-1,-1-1 1,1 1-1,0 6 0,0 66-228,1-50 167,3 100-50,21 149-1,-10-189-25,4-1-1,43 131 0,-54-202-504,-5-17-328,-3-9-60,-7-21-257,-1 1-1,-2 0 1,-1 1 0,-19-36-1,10 22 365,-59-124 472,-2 2 5265,82 164-4885,-1 1-1,1 0 0,0 0 0,0 0 0,0 0 0,0-1 0,0 1 0,0 0 0,0 0 0,0 0 0,0-1 1,0 1-1,0 0 0,0 0 0,0 0 0,0 0 0,0-1 0,0 1 0,0 0 0,0 0 0,0 0 1,0-1-1,0 1 0,0 0 0,0 0 0,0 0 0,1 0 0,-1-1 0,0 1 0,0 0 0,0 0 1,0 0-1,0 0 0,0 0 0,1 0 0,-1-1 0,0 1 0,0 0 0,0 0 0,0 0 0,1 0 1,-1 0-1,0 0 0,0 0 0,0 0 0,1 0 0,-1 0 0,0 0 0,0 0 0,0 0 0,0 0 1,1 0-1,-1 0 0,0 0 0,0 0 0,0 0 0,1 0 0,-1 0 0,0 0 0,0 0 0,0 0 0,0 0 1,1 1-1,11 2-222,-11-3 261,35 14 57,-26-9-113,0-1 0,1 0 1,-1-1-1,15 3 0,-11-4-4,0-1-1,0 0 1,0 0 0,0-2 0,0 0 0,0 0-1,-1-1 1,1-1 0,0 0 0,-1-1 0,0-1-1,24-11 1,6-10-351</inkml:trace>
</inkml:ink>
</file>

<file path=ppt/ink/ink5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29.719"/>
    </inkml:context>
    <inkml:brush xml:id="br0">
      <inkml:brushProperty name="width" value="0.05" units="cm"/>
      <inkml:brushProperty name="height" value="0.05" units="cm"/>
    </inkml:brush>
  </inkml:definitions>
  <inkml:trace contextRef="#ctx0" brushRef="#br0">0 106 21877,'18'-24'1176,"12"1"584,12-2-431,10 8-425,4 3-240,-7 12-392,-10 4-120,-6 13-360,9 5 1176</inkml:trace>
</inkml:ink>
</file>

<file path=ppt/ink/ink5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560"/>
    </inkml:context>
    <inkml:brush xml:id="br0">
      <inkml:brushProperty name="width" value="0.05" units="cm"/>
      <inkml:brushProperty name="height" value="0.05" units="cm"/>
    </inkml:brush>
  </inkml:definitions>
  <inkml:trace contextRef="#ctx0" brushRef="#br0">528 0 22981,'5'7'752,"-5"14"40,-9 13-336,-22 27-304,-13 14-72,-18 23-40,-4 8 0,-4 0 16,-4-1 24,11-17-8,9-16 0,17-35-424,14-18-592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4.948"/>
    </inkml:context>
    <inkml:brush xml:id="br0">
      <inkml:brushProperty name="width" value="0.025" units="cm"/>
      <inkml:brushProperty name="height" value="0.025" units="cm"/>
    </inkml:brush>
  </inkml:definitions>
  <inkml:trace contextRef="#ctx0" brushRef="#br0">59 114 7944,'0'0'22997,"2"-4"-22201,3-2-770,0 1 0,-1-1 1,0 1-1,0-1 0,-1 0 1,1-1-1,-1 1 0,-1-1 1,1 1-1,-1-1 0,0 0 1,0 0-1,-1 0 0,1-9 1,-2 15-33,0 1 1,-1 0-1,1-1 1,0 1-1,0 0 1,0 0 0,0 0-1,0-1 1,0 1-1,-1 0 1,1 0-1,0 0 1,0-1-1,0 1 1,-1 0 0,1 0-1,0 0 1,0 0-1,0-1 1,-1 1-1,1 0 1,0 0-1,0 0 1,-1 0 0,1 0-1,0 0 1,0 0-1,-1 0 1,1 0-1,0 0 1,0 0-1,-1 0 1,1 0-1,0 0 1,-1 0 0,1 0-1,0 0 1,0 0-1,-1 0 1,1 0-1,0 0 1,0 0-1,0 1 1,-1-1 0,1 0-1,0 0 1,0 0-1,-1 0 1,1 1-1,0-1 1,0 0-1,0 0 1,0 0-1,-1 1 1,1-1 0,0 0-1,0 0 1,0 1-1,0-1 1,0 0-1,0 1 1,-15 14-175,5-1 214,0 2-1,1-1 1,1 1 0,0 0-1,1 1 1,1-1 0,1 1-1,0 1 1,1-1 0,1 1-1,1-1 1,0 20 0,2-37-34,0 1 1,0-1-1,0 1 0,0 0 1,0-1-1,0 1 1,0-1-1,1 1 1,-1 0-1,0-1 0,0 1 1,1-1-1,-1 1 1,0-1-1,1 1 1,-1-1-1,1 1 0,-1-1 1,0 1-1,1-1 1,-1 0-1,1 1 0,-1-1 1,1 0-1,0 1 1,-1-1-1,1 0 1,-1 0-1,1 1 0,0-1 1,23-3 39,20-20 35,37-49-1017,-60 51 450,2 1 0,24-17-1,-47 37 501,0-1-1,0 1 1,1 0-1,-1 0 1,0 0-1,0 0 1,0 0-1,1 0 1,-1 0-1,0 0 1,0 0-1,0 0 1,1-1-1,-1 1 1,0 0-1,0 0 1,0 0-1,1 0 1,-1 0-1,0 0 1,0 0-1,0 1 1,1-1-1,-1 0 1,0 0-1,0 0 1,0 0-1,0 0 1,1 0-1,-1 0 1,0 0-1,0 0 1,0 1-1,0-1 1,1 0-1,-1 0 1,0 0-1,0 0 1,0 0-1,0 1 1,0-1-1,1 0 1,2 14 566,-3 24 696,-1-29-986,-1 17 63,1-20-318,0 0 1,1 0 0,0 0 0,0 0-1,0 0 1,2 12 0,-1-17-30,-1-1 0,1 0 0,0 1 0,-1-1 0,1 0 0,-1 1 0,1-1 0,-1 0 0,1 0 0,0 0 0,-1 1 0,1-1 0,0 0 0,-1 0 0,1 0 0,0 0 0,-1 0 0,1 0 0,0 0 0,-1-1 0,1 1 0,0 0 0,-1 0 0,1 0 0,-1-1 0,1 1 0,0 0 0,-1 0 0,1-1 0,0 0 0,20-10 0,-4-3-347,0-1 0,19-22 0,-20 20-45,0 1 1,23-18 0,-38 34 395,-1-1 1,0 1 0,0 0 0,0 0 0,1 0 0,-1 0 0,0 0 0,0-1-1,1 1 1,-1 0 0,0 0 0,1 0 0,-1 0 0,0 0 0,0 0-1,1 0 1,-1 0 0,0 0 0,1 0 0,-1 0 0,0 0 0,0 0 0,1 0-1,-1 0 1,0 0 0,0 0 0,1 0 0,-1 1 0,0-1 0,0 0 0,1 0-1,-1 0 1,0 0 0,0 1 0,1-1 0,-1 0 0,0 0 0,0 0-1,0 1 1,0-1 0,1 0 0,-1 0 0,0 1 0,0-1 0,0 0 0,0 1-1,5 22 668,-5 34 593,-1-51-1215,1 6-231,-1 23-5398,1-43-4740</inkml:trace>
</inkml:ink>
</file>

<file path=ppt/ink/ink5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777"/>
    </inkml:context>
    <inkml:brush xml:id="br0">
      <inkml:brushProperty name="width" value="0.05" units="cm"/>
      <inkml:brushProperty name="height" value="0.05" units="cm"/>
    </inkml:brush>
  </inkml:definitions>
  <inkml:trace contextRef="#ctx0" brushRef="#br0">28 0 11186,'-7'46'1177,"-1"6"5168,1 6-5193,1 2-288,8 1-199,7 0-153,12-3-96,7-2-56,14-10-208,9-8-72,5-17 16,5-7 0,-7-10 8,-10-6 8,-21-5-32,-14 0-128,-27 2-672,-13 1-248</inkml:trace>
</inkml:ink>
</file>

<file path=ppt/ink/ink5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1.962"/>
    </inkml:context>
    <inkml:brush xml:id="br0">
      <inkml:brushProperty name="width" value="0.05" units="cm"/>
      <inkml:brushProperty name="height" value="0.05" units="cm"/>
    </inkml:brush>
  </inkml:definitions>
  <inkml:trace contextRef="#ctx0" brushRef="#br0">1 0 19740,'16'9'1072,"10"3"-87,7 6-273,18-1 160,9 2-24,8 1-152,7-3-184,4-1-280,2-2-95,-18-3-57,-14-3 64,-26-6-1081,-23-5 2530</inkml:trace>
</inkml:ink>
</file>

<file path=ppt/ink/ink5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164"/>
    </inkml:context>
    <inkml:brush xml:id="br0">
      <inkml:brushProperty name="width" value="0.05" units="cm"/>
      <inkml:brushProperty name="height" value="0.05" units="cm"/>
    </inkml:brush>
  </inkml:definitions>
  <inkml:trace contextRef="#ctx0" brushRef="#br0">1 48 15483,'5'7'2393,"18"-4"631,7-1-1879,29-9-449,13-7-136,16-2-336,6 0-112,-1 9-696</inkml:trace>
</inkml:ink>
</file>

<file path=ppt/ink/ink5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2.519"/>
    </inkml:context>
    <inkml:brush xml:id="br0">
      <inkml:brushProperty name="width" value="0.05" units="cm"/>
      <inkml:brushProperty name="height" value="0.05" units="cm"/>
    </inkml:brush>
  </inkml:definitions>
  <inkml:trace contextRef="#ctx0" brushRef="#br0">1205 55 21525,'-44'-14'1010,"-1"2"0,-92-13 0,109 23-861,-1 1 0,1 1 0,-1 1 0,1 2 0,0 0 1,-32 10-1,23-2-143,0 2 1,1 1 0,1 2-1,1 1 1,0 2-1,1 1 1,-57 47 0,47-30-18,3 2 1,1 1 0,2 2-1,-60 87 1,74-92 3,1 1 0,2 1-1,2 0 1,-24 76 0,33-84-3,2-1-1,1 2 1,2-1-1,1 0 1,1 1-1,2 0 1,5 41-1,-4-58-1,2 1 0,0-1 1,1 0-1,0 0 0,1 0 0,1-1 0,0 0 0,1 0 1,0 0-1,1-1 0,1 0 0,0-1 0,1 0 1,0 0-1,1-1 0,0 0 0,1-1 0,0-1 0,0 1 1,1-2-1,0 0 0,16 7 0,-4-5 5,0-1-1,1-2 1,0 0-1,0-2 1,1-1-1,-1 0 1,31-2-1,-2-2 24,0-3 0,86-16 0,-69 4 146,-1-2 0,-1-4-1,-1-3 1,-1-2 0,127-71 0,-153 72 23,-1-1 1,-2-3 0,-1 0 0,-1-3 0,-2-1 0,-1-2 0,-1-1 0,-3-1 0,0-2-1,24-45 1,-42 61-113,0 0 0,-2 0 0,-1-1-1,-1-1 1,-1 1 0,5-34 0,-9 39-43,-1 1 1,-2-1-1,1 0 1,-2 0-1,-1 0 1,0 1 0,-1-1-1,-1 1 1,-9-25-1,6 24-15,-2 0-1,0 0 0,-1 1 1,-1 0-1,-1 0 1,0 1-1,-1 1 0,-1 0 1,-1 1-1,0 1 1,-1 0-1,0 1 0,-1 1 1,-25-14-1,22 15-103,-1 1 0,-1 0-1,1 2 1,-1 1 0,0 1 0,-1 1-1,0 0 1,0 2 0,0 1 0,0 0-1,0 2 1,-46 5 0,-76 24-1483</inkml:trace>
</inkml:ink>
</file>

<file path=ppt/ink/ink5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4.564"/>
    </inkml:context>
    <inkml:brush xml:id="br0">
      <inkml:brushProperty name="width" value="0.05" units="cm"/>
      <inkml:brushProperty name="height" value="0.05" units="cm"/>
    </inkml:brush>
  </inkml:definitions>
  <inkml:trace contextRef="#ctx0" brushRef="#br0">483 495 21165,'-8'-5'513,"0"1"0,-1 0 1,0 0-1,0 1 0,0 0 1,0 1-1,0 0 0,-1 0 1,-11 0-1,11 2-367,1 1 1,-1 0-1,1 0 0,-1 1 0,1 0 1,0 0-1,-1 1 0,1 0 0,-10 6 1,2 0-133,0 2 1,1 0 0,1 0-1,0 1 1,1 1 0,0 1 0,0 0-1,2 1 1,0 0 0,0 0-1,-11 23 1,8-10-17,0 2 0,2 0 1,1 0-1,1 1 0,-12 60 0,20-78 1,1 1 0,1 0 0,0 0 0,0 0 0,2-1 0,2 25 0,-2-36-1,-1-1 0,0 1 0,1 0 0,-1 0 1,1-1-1,-1 1 0,1 0 0,0-1 0,0 1 0,0 0 0,0-1 0,0 1 0,0-1 0,0 0 0,1 1 0,-1-1 0,0 0 0,1 0 0,-1 0 0,1 0 0,2 1 0,-2-1 0,0-1 0,0 0-1,-1 0 1,1 1-1,0-1 1,0-1 0,0 1-1,0 0 1,0 0 0,0-1-1,0 1 1,0-1 0,0 0-1,-1 1 1,1-1 0,3-2-1,4-3-2,0 0 0,0-1 0,-1 0 0,0-1 0,13-15 0,8-13 55,-2-2 0,-2-1-1,-1-1 1,-2-1 0,-2-1 0,-1 0 0,22-84 0,-32 78 58,-9 29-47,0 19-60,0 0 0,0 0 0,0 0-1,0-1 1,0 1 0,0 0 0,0 0-1,-1 0 1,1 0 0,0-1-1,0 1 1,0 0 0,0 0 0,0 0-1,0 0 1,0 0 0,0-1 0,-1 1-1,1 0 1,0 0 0,0 0 0,0 0-1,0 0 1,0 0 0,0 0-1,-1 0 1,1 0 0,0 0 0,0-1-1,0 1 1,0 0 0,-1 0 0,1 0-1,0 0 1,0 0 0,0 0 0,0 0-1,-1 0 1,1 0 0,0 0-1,0 1 1,-2 0-3,1 0 0,0 0 0,0 0 0,0 0 0,0 0 0,0 1 0,0-1 0,0 0 0,1 1 0,-1-1 0,0 1 0,1-1 0,-1 1 0,0 1 0,-9 40-43,2 1-1,2 0 1,-1 72-1,7-107 46,-2 24 6,6 64 0,-4-95-6,0 0 0,1 1 0,-1-1 1,0 0-1,1 1 0,0-1 0,-1 0 1,1 1-1,0-1 0,0 0 0,1 0 1,-1 0-1,0 0 0,1 0 0,-1 0 1,4 3-1,-5-5 0,1 1 0,0-1 1,0 0-1,0 1 0,0-1 0,0 0 1,-1 0-1,1 0 0,0 1 0,0-1 1,0 0-1,0 0 0,0-1 0,0 1 1,0 0-1,0 0 0,-1 0 0,3-1 0,0 0 1,0-1 0,0 1 0,0-1-1,0 0 1,-1 0 0,1 0 0,3-4-1,12-12 35,-1-2-1,0-1 0,-2 0 0,24-43 0,39-100 285,-65 134-235,-1-1 1,-2 0-1,-1 0 1,6-45 0,-14 53-30,-6 41-100,-11 116-39,0 177 0,15-304 87,2 0 0,-1-1 0,1 1 0,0 0 0,0-1 0,3 9 0,-4-14-3,0-1 0,1 1 0,-1-1 0,0 1-1,1-1 1,-1 1 0,0 0 0,1-1 0,-1 1 0,1-1 0,-1 0 0,1 1-1,-1-1 1,1 1 0,-1-1 0,1 0 0,-1 1 0,1-1 0,0 0 0,-1 0-1,1 1 1,-1-1 0,1 0 0,1 0 0,-1 0-1,1 0 0,0-1-1,-1 1 1,1-1 0,0 1 0,-1-1 0,1 0 0,-1 0-1,1 1 1,-1-1 0,0 0 0,1 0 0,1-3 0,15-14 11,-2 0 1,0-1-1,-1-1 1,-1-1-1,-1 0 1,15-34 0,-21 42-1,16-33 51,-2 0 0,-2-1 0,-2-1 0,16-75 0,-31 139-153,-10 145-139,0 73 251,7-221-13,3 34 11,-2-44-18,0-1 0,0 1 0,1 0 0,-1-1 0,1 1 0,0-1 0,0 1-1,0-1 1,0 0 0,0 1 0,3 3 0,-3-5 0,0-1 0,-1 1-1,1-1 1,0 1-1,0-1 1,0 0 0,0 1-1,0-1 1,-1 0 0,1 0-1,0 0 1,0 0 0,0 1-1,0-1 1,0-1 0,0 1-1,0 0 1,0 0-1,0 0 1,0 0 0,-1-1-1,1 1 1,0 0 0,0-1-1,0 1 1,0-1 0,-1 1-1,1-1 1,0 1 0,0-1-1,-1 1 1,1-1-1,0 0 1,28-29-1,16-34 73,-2-1-1,-4-3 1,57-130 0,-76 144-50,-1 0 0,-3-2 0,-3 0 0,-2 0 0,-2-1 0,1-114 0,-10 155-146,1 19 53,-2 27-27,-48 365-217,5-67 346,41-298-16,1 0 0,1 1 1,2-1-1,1 0 0,2 0 0,13 56 1,-9-60-5,-2-1 1,-1 1 0,-1 0-1,1 51 1,-5-68-10,0 1-1,-1 0 1,0 0-1,-1-1 1,0 1-1,0-1 1,-1 0-1,0 1 1,-1-1-1,0-1 1,0 1-1,-1 0 1,0-1-1,-1 0 1,1 0-1,-12 10 1,15-16 2,0 0 0,0 0 0,-1 0 0,1 0 0,-1 0 0,0-1 0,1 1 0,-1-1 0,0 0 0,0 0 0,0 0 1,0 0-1,0 0 0,0-1 0,0 1 0,0-1 0,0 0 0,0 0 0,0 0 0,-1 0 0,-4-2 0,3 1 6,1-1-1,-1 0 1,1 0-1,0 0 0,0 0 1,0-1-1,0 0 1,0 0-1,0 0 0,1 0 1,-1-1-1,1 1 1,-5-8-1,0-2 7,0-1-1,0 0 1,2 0-1,0 0 1,0-1 0,1 0-1,1 0 1,1-1-1,0 1 1,1-1 0,0 1-1,2-23 1,0 18-13,1 1 0,1-1 0,1 1 1,1-1-1,1 1 0,0 0 0,1 0 0,1 1 0,15-27 1,-15 33-69,1 0 0,1 1 1,-1 0-1,2 0 1,0 1-1,0 1 0,0-1 1,1 2-1,1-1 1,-1 2-1,1 0 0,1 0 1,-1 1-1,1 0 1,23-6-1,23-3-1607</inkml:trace>
</inkml:ink>
</file>

<file path=ppt/ink/ink5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591"/>
    </inkml:context>
    <inkml:brush xml:id="br0">
      <inkml:brushProperty name="width" value="0.05" units="cm"/>
      <inkml:brushProperty name="height" value="0.05" units="cm"/>
    </inkml:brush>
  </inkml:definitions>
  <inkml:trace contextRef="#ctx0" brushRef="#br0">251 210 20988,'8'-22'873,"-1"-1"-1,-1 1 1,-1-2-1,-1 1 1,1-26-1,-5 47-765,0 0 1,0-1-1,0 1 1,0 0-1,0 0 1,0 0-1,-1 0 1,1 0-1,-1 0 1,0 0-1,1 0 1,-1 0-1,0 0 1,0 0-1,0 0 1,-1 0-1,1 0 1,0 1-1,-1-1 1,-2-2-1,3 3-76,0 1-1,1 0 0,-1 0 0,0-1 1,0 1-1,0 0 0,1 0 0,-1 0 0,0 0 1,0 0-1,0 0 0,0 0 0,1 0 1,-1 0-1,0 0 0,0 0 0,0 1 0,1-1 1,-1 0-1,0 1 0,0-1 0,-2 2-18,1 0 0,0-1 0,0 1 0,-1 0 0,1 0 0,1 0 0,-1 0 0,0 0 0,-1 3 0,-13 21-39,1 1 0,1 0-1,-11 33 1,-28 94-38,39-109 74,13-43-10,-27 82-44,4 1-1,-14 93 0,38-151-123,0-27 166,0 0 0,0 0-1,0 0 1,0 1 0,0-1 0,0 0 0,0 0 0,0 0-1,0 1 1,1-1 0,-1 0 0,0 0 0,0 0 0,0 0-1,0 1 1,0-1 0,0 0 0,0 0 0,0 0 0,1 0 0,-1 1-1,0-1 1,0 0 0,0 0 0,0 0 0,1 0 0,-1 0-1,0 0 1,0 0 0,0 0 0,0 0 0,1 1 0,-1-1 0,0 0-1,0 0 1,0 0 0,1 0 0,-1 0 0,0 0 0,0 0-1,0 0 1,1 0 0,-1 0 0,0-1 0,0 1 0,0 0-1,0 0 1,1 0 0,-1 0 0,0 0 0,0 0 0,0 0 0,0 0-1,1 0 1,-1-1 0,0 1 0,0 0 0,0 0 0,0 0-1,7-8-42,0 1 0,-1-1 0,9-16 0,0 1 16,-2 3 23,70-96 16,-69 100-6,0 0 0,0 0 0,2 2 0,28-22 0,-40 33-7,1 0-1,-1 0 1,1 1 0,0 0-1,-1-1 1,1 2 0,0-1-1,1 0 1,-1 1 0,0 0-1,0 0 1,0 1 0,1-1-1,-1 1 1,0 0 0,7 2-1,-8-1-10,1 0 0,-1 1 0,0-1-1,0 1 1,0 0 0,0 1-1,0-1 1,0 1 0,0-1 0,-1 1-1,1 0 1,-1 1 0,0-1-1,0 0 1,0 1 0,-1 0 0,1 0-1,3 6 1,2 8-41,-1-1 1,0 1-1,-2 0 1,0 0-1,-1 0 1,0 1-1,-2 0 1,1 30-1,-3-7 14,-2-1 0,-14 77-1,5-67 76,-1-2 0,-3 1 0,-2-2 0,-2 0-1,-2-2 1,-2 0 0,-40 58 0,60-98-14,-1-1 1,0 0-1,-1 0 0,1 0 1,-1 0-1,-7 5 0,11-9-14,0-1 0,0 1 0,1-1 0,-1 1 0,0-1 0,0 1 0,0-1 0,0 0 0,0 0-1,0 1 1,0-1 0,0 0 0,0 0 0,0 0 0,0 0 0,0 0 0,0 0 0,-2-1 0,1 0-3,1 1 1,0-1 0,0 0-1,-1 0 1,1 0-1,0 0 1,0 0 0,0 0-1,0 0 1,0 0 0,0-1-1,1 1 1,-1 0-1,0-1 1,0 1 0,1 0-1,-1-2 1,-3-9 6,1 0 0,0 1 0,1-1-1,0-1 1,1 1 0,0 0 0,2-17 0,-1 20-7,2-51 9,3 1 0,2-1 0,3 1 0,3 0 0,2 1 0,38-95 0,-14 63-14,4 1 1,5 3-1,74-105 1,-114 181-4,-1-1 0,9-18 1,-15 26-54,-3 7-136,0-1 177,-10 18-23,0 1 1,2 0 0,-12 35-1,22-56 42,-1 0 0,1-1 0,0 1-1,-1 0 1,1 0 0,0 0 0,0-1-1,0 1 1,0 0 0,-1 0 0,1 0-1,0 0 1,1 0 0,-1-1 0,0 1-1,0 0 1,0 0 0,0 0 0,1-1-1,-1 1 1,0 0 0,1 0 0,-1-1-1,0 1 1,1 0 0,-1 0 0,1-1-1,-1 1 1,1-1 0,0 1 0,-1 0-1,1-1 1,0 1 0,-1-1 0,1 1 0,0-1-1,0 0 1,-1 1 0,1-1 0,0 0-1,0 0 1,0 1 0,-1-1 0,1 0-1,0 0 1,0 0 0,0 0 0,0 0-1,-1 0 1,1 0 0,0 0 0,1-1-1,4 0-1,0 0 0,0-1-1,0 1 1,-1-1 0,11-6-1,0-2 10,0 0 0,-1-1 0,-1-1-1,0-1 1,0 0 0,-2-1 0,14-17 0,0 0 55,-25 30-61,0 0 1,0 0 0,-1 1-1,1-1 1,0 0 0,0 0-1,0 1 1,0-1 0,0 0-1,0 1 1,0-1 0,0 1 0,0-1-1,2 0 1,-2 1-4,-1 0-1,0 0 1,1 0 0,-1 1-1,1-1 1,-1 0 0,0 0-1,1 0 1,-1 0 0,0 0 0,1 1-1,-1-1 1,0 0 0,1 0-1,-1 1 1,0-1 0,1 0-1,-1 1 1,0-1 0,0 0 0,1 1-1,-1-1 1,0 0 0,0 1-1,0-1 1,1 0 0,-1 1-1,2 5-25,-1 0 0,0 0 0,0 0 0,0 10-1,-1-3 10,3 23-37,-1-6 50,1-1 0,1 0 0,10 36 0,-14-63 6,1 0 1,-1 0-1,1 0 0,0 0 0,-1 0 1,1 0-1,0 0 0,0 0 0,1-1 0,-1 1 1,0 0-1,0-1 0,1 1 0,-1-1 0,1 1 1,0-1-1,-1 1 0,1-1 0,0 0 1,3 2-1,-3-3-1,0 0 1,0 0-1,0 0 1,0 0 0,0 0-1,0 0 1,0-1-1,-1 1 1,1-1-1,0 1 1,0-1-1,0 0 1,-1 0-1,1 0 1,0 0 0,-1 0-1,1 0 1,1-1-1,8-8 9,-1 0 0,0-1 0,-1 0 0,13-19-1,-21 29-5,73-114 109,11-15-39,-70 116-195,-15 14 98,1 0-1,-1 0 1,0 0 0,0 0 0,1 0 0,-1 0-1,0 0 1,0 0 0,1 0 0,-1 0 0,0 0 0,0 0-1,1 0 1,-1 0 0,0 0 0,0 0 0,1 0-1,-1 1 1,0-1 0,0 0 0,0 0 0,1 0-1,-1 0 1,0 0 0,0 1 0,0-1 0,0 0 0,1 0-1,-1 0 1,0 1 0,0-1 0,0 0 0,0 0-1,0 1 1,0-1 0,0 0 0,0 0 0,0 1-1,1 4-384,0 0-1,0 1 1,-1-1-1,0 10 0,-1-11 329,0 34-138</inkml:trace>
</inkml:ink>
</file>

<file path=ppt/ink/ink5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5.964"/>
    </inkml:context>
    <inkml:brush xml:id="br0">
      <inkml:brushProperty name="width" value="0.05" units="cm"/>
      <inkml:brushProperty name="height" value="0.05" units="cm"/>
    </inkml:brush>
  </inkml:definitions>
  <inkml:trace contextRef="#ctx0" brushRef="#br0">190 417 18620,'-10'5'276,"0"1"-1,1 0 1,0 0-1,0 1 1,0 0-1,1 0 1,0 1-1,0 1 1,1-1 0,0 1-1,0 0 1,-6 12-1,0 4-241,1 0 0,1 0-1,-13 49 1,24-74-33,-4 10 21,1 1 1,1-1 0,-1 0 0,2 1-1,0-1 1,0 1 0,1 20-1,0-30-14,0 0 0,0 0 0,0 0 0,0 0 0,1 1 0,-1-1 0,0 0-1,0 0 1,1 0 0,-1 0 0,1 0 0,-1 0 0,1 0 0,-1 0 0,1 0-1,0 0 1,-1 0 0,1 0 0,0 0 0,0 0 0,0 0 0,0-1-1,0 1 1,0 0 0,0-1 0,0 1 0,0-1 0,0 1 0,0-1 0,0 1-1,0-1 1,0 0 0,0 0 0,1 1 0,1-1 0,0-1 35,1 0 0,0 0 0,-1-1 0,0 1 0,1-1 1,-1 1-1,0-1 0,0 0 0,0-1 0,0 1 0,0 0 0,3-5 1,28-30 416,-2-2 0,-2-1 0,39-68 0,-60 92-377,32-50 451,42-98 0,-70 136-339,-3-1 1,0 0-1,-2-1 1,-1 1-1,-1-2 1,3-43-1,-11 39 137,2 33-309,0 1 1,0-1-1,-1 1 1,1-1-1,0 1 1,-1-1-1,1 1 1,-1 0 0,0-1-1,1 1 1,-1 0-1,0 0 1,0-1-1,0 1 1,-2-2-1,3 3-17,-1 0 0,1 0 0,-1 0-1,1 0 1,-1 0 0,1 0-1,-1 0 1,1 0 0,-1 0-1,1 0 1,-1 0 0,1 1 0,-1-1-1,1 0 1,-1 0 0,1 1-1,-1-1 1,1 0 0,0 0 0,-1 1-1,1-1 1,-1 0 0,1 1-1,0-1 1,-1 1 0,1-1-1,0 0 1,0 1 0,-1-1 0,1 1-1,0-1 1,0 1 0,-1-1-1,1 1 1,-10 22 21,-3 26-45,3 2-1,1-1 1,-3 103 0,11-130 1,-1 10 60,3 41 1,0-64-82,0 1 0,1-1 1,0 0-1,1 0 0,0-1 0,0 1 1,1-1-1,7 13 0,22 24-847</inkml:trace>
</inkml:ink>
</file>

<file path=ppt/ink/ink5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6.639"/>
    </inkml:context>
    <inkml:brush xml:id="br0">
      <inkml:brushProperty name="width" value="0.05" units="cm"/>
      <inkml:brushProperty name="height" value="0.05" units="cm"/>
    </inkml:brush>
  </inkml:definitions>
  <inkml:trace contextRef="#ctx0" brushRef="#br0">0 230 21757,'7'-24'1301,"0"1"0,2 1 0,16-31 0,-18 41-1123,-1 1 0,2-1 0,0 2 0,0-1 0,1 1 0,0 0 0,15-11 0,-23 20-173,0 0-1,0 0 1,1 0 0,-1 0 0,0 0 0,1 0 0,-1 1-1,0-1 1,1 0 0,-1 1 0,1-1 0,-1 1 0,1 0-1,-1-1 1,1 1 0,0 0 0,-1 0 0,3 0 0,-3 1-6,0-1 0,0 1 0,0-1 0,0 1 0,0-1 0,-1 1 0,1 0-1,0-1 1,0 1 0,-1 0 0,1 0 0,0-1 0,-1 1 0,1 0 0,-1 0 0,1 0 0,-1 0 0,1 0 0,-1 0 0,1 2 0,1 6-23,-1 1 1,0 0-1,0-1 0,-1 18 0,0-22 22,-4 49-18,-14 74 0,11-87 52,1 0 0,2 0 0,2 81 0,2-118-31,1 0 0,-1-1-1,1 1 1,0 0 0,0 0 0,0 0 0,1-1-1,2 7 1,-3-9 0,0 0-1,-1 0 1,1 0-1,0 0 1,0-1-1,0 1 1,0 0-1,-1-1 1,1 1-1,0 0 1,0-1 0,0 1-1,0-1 1,1 0-1,-1 1 1,0-1-1,0 0 1,0 1-1,0-1 1,0 0-1,0 0 1,0 0-1,1 0 1,-1 0-1,0 0 1,0-1-1,0 1 1,0 0 0,0 0-1,0-1 1,2 0-1,7-4 16,-1 1 0,0-1 0,0-1-1,0 0 1,-1 0 0,0-1 0,9-9 0,3-4 92,24-33 1,-31 36-79,-2 0 1,0-1-1,-2 0 0,0-1 0,0 1 1,-2-2-1,-1 1 0,0-1 0,-1 0 0,-1 0 1,2-36-1,-6 52-18,-3 8-387,-1 4-65,1 0 0,-1 0 0,1 0 1,1 0-1,0 1 0,-2 14 0,3-4-1418</inkml:trace>
</inkml:ink>
</file>

<file path=ppt/ink/ink5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015"/>
    </inkml:context>
    <inkml:brush xml:id="br0">
      <inkml:brushProperty name="width" value="0.05" units="cm"/>
      <inkml:brushProperty name="height" value="0.05" units="cm"/>
    </inkml:brush>
  </inkml:definitions>
  <inkml:trace contextRef="#ctx0" brushRef="#br0">223 1 21685,'-59'113'1601,"-91"193"720,138-269-2050,11-24-103,4-11-54,4-7 66,27-33 336,53-76 0,3-6-309,-78 105-197,-5 7-6,-1 1-1,1-1 1,0 1-1,1 0 1,-1 0-1,13-7 1,-19 14-5,0-1 1,0 0-1,0 1 0,0-1 1,0 1-1,0 0 1,0-1-1,0 1 0,0 0 1,0 0-1,0-1 0,0 1 1,1 0-1,-1 0 1,0 0-1,0 0 0,0 0 1,0 1-1,0-1 0,0 0 1,0 0-1,0 1 1,2 0-1,-2 0-2,1 0-1,-1 0 1,0 1 0,0-1 0,0 0-1,1 1 1,-1-1 0,-1 0-1,1 1 1,0 0 0,0-1 0,0 1-1,0 2 1,2 7-20,-1-1 1,0 1-1,0 20 1,-2-28 20,1 133 38,3-119-8,-4-16-27,0-1 1,0 0-1,1 0 1,-1 0-1,0 1 1,0-1-1,0 0 1,1 0-1,-1 0 1,0 0-1,0 1 1,0-1 0,1 0-1,-1 0 1,0 0-1,0 0 1,1 0-1,-1 0 1,0 0-1,0 0 1,1 0-1,-1 0 1,0 0-1,0 0 1,1 0-1,-1 0 1,0 0-1,0 0 1,1 0 0,-1 0-1,0 0 1,0 0-1,1 0 1,1-2 15,1 0 0,-1 0 0,0 0 0,0 0 0,0 0 0,0 0 0,3-5 0,66-104 393,-51 77-344,1 1-1,1 1 1,32-34 0,-50 62-65,-1 0-1,1 0 1,1 1-1,-1-1 1,0 1-1,1 1 1,6-4-1,-10 5-6,0 1-1,-1 0 0,1-1 1,0 1-1,0 0 1,0 0-1,0 0 0,0 0 1,0 0-1,0 0 0,0 0 1,0 0-1,0 0 0,0 0 1,0 0-1,0 1 0,0-1 1,-1 0-1,1 1 1,0-1-1,0 0 0,0 1 1,0-1-1,-1 1 0,1 0 1,0-1-1,0 1 0,-1 0 1,1-1-1,0 1 0,-1 0 1,1 0-1,-1-1 0,1 1 1,-1 0-1,1 0 1,-1 0-1,0 0 0,0 0 1,1 0-1,-1 1 0,2 4-98,-1-1-1,0 1 1,0-1-1,-1 1 0,1 6 1,-6 49-1551</inkml:trace>
</inkml:ink>
</file>

<file path=ppt/ink/ink5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459"/>
    </inkml:context>
    <inkml:brush xml:id="br0">
      <inkml:brushProperty name="width" value="0.05" units="cm"/>
      <inkml:brushProperty name="height" value="0.05" units="cm"/>
    </inkml:brush>
  </inkml:definitions>
  <inkml:trace contextRef="#ctx0" brushRef="#br0">549 6 19468,'7'-6'6498,"-18"20"-5170,-5 13-520,-17 16-456,-7 12-184,-9 15-128,1 5-8,-8 9-8,-1 2 16,-5-7-8,-1-9-120,18-23-384,10-19-272,12-33-1217,5-18 4218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57.118"/>
    </inkml:context>
    <inkml:brush xml:id="br0">
      <inkml:brushProperty name="width" value="0.025" units="cm"/>
      <inkml:brushProperty name="height" value="0.025" units="cm"/>
    </inkml:brush>
  </inkml:definitions>
  <inkml:trace contextRef="#ctx0" brushRef="#br0">189 245 8456,'-13'11'4612,"3"-2"-4266,-18 15 1079,-35 38 0,55-52-1250,0-1 1,0 1-1,1 0 0,1 1 0,0 0 1,0 0-1,1 0 0,0 0 1,-4 17-1,6-8-151,1-1 0,1 1 0,0 0 0,2-1 0,0 1 1,1-1-1,1 1 0,1-1 0,1 0 0,0 0 0,14 28 0,8 14-19,3-2 0,40 57 0,-46-76-140,3-1 1,1-1-1,1-2 0,37 35 0,-52-58 121,1-1 0,0 0 0,1 0 1,0-2-1,0 0 0,1-1 0,1-1 0,-1 0 0,1-1 1,1-1-1,-1-1 0,34 5 0,-32-7 70,0-1 0,0-1 0,0-1 0,0-1 0,0 0 1,0-2-1,0 0 0,-1-1 0,1-1 0,-1-1 0,0-1 0,-1 0 0,1-2 0,-1 0 0,-1-1 0,0 0 0,0-2 0,-1 0 0,25-25 0,-17 11 191,-1 0 1,-1-2-1,-1 0 0,-2-2 0,-1 0 0,-1-1 1,-2-1-1,-1 0 0,-2-1 0,0 0 0,-3-1 0,-1-1 1,-1 1-1,3-56 0,-8 60 38,-1-1 1,-2 0-1,-1 0 0,-1 1 0,-1-1 1,-2 1-1,-1 0 0,-2 1 0,-1 0 1,-1 0-1,-1 1 0,-1 0 1,-2 1-1,-1 1 0,-1 0 0,-39-45 1,43 58-259,-1 1 0,-1 0-1,0 1 1,0 0 0,-1 2 0,0 0 0,-1 0 0,0 2 0,0 0 0,0 1 0,-1 0 0,0 2 0,0 0 0,-1 1 0,1 1-1,-1 0 1,-24 2 0,11 2-481,0 1 0,0 1 0,-51 13 0,41-5-1433,0 2 0,-43 22-1,-24 19-5260</inkml:trace>
</inkml:ink>
</file>

<file path=ppt/ink/ink5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7.644"/>
    </inkml:context>
    <inkml:brush xml:id="br0">
      <inkml:brushProperty name="width" value="0.05" units="cm"/>
      <inkml:brushProperty name="height" value="0.05" units="cm"/>
    </inkml:brush>
  </inkml:definitions>
  <inkml:trace contextRef="#ctx0" brushRef="#br0">0 1 16492,'14'10'2424,"2"6"65,0 12-1441,-1 9-144,5 8-400,1 6-136,3 0-240,4 0-56,2-6-8,1-3 0,6-8-24,-2-5 8,4-11-8,-6-6 16,-3-10-672,-6-4-232</inkml:trace>
</inkml:ink>
</file>

<file path=ppt/ink/ink5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066"/>
    </inkml:context>
    <inkml:brush xml:id="br0">
      <inkml:brushProperty name="width" value="0.05" units="cm"/>
      <inkml:brushProperty name="height" value="0.05" units="cm"/>
    </inkml:brush>
  </inkml:definitions>
  <inkml:trace contextRef="#ctx0" brushRef="#br0">188 0 22573,'-11'14'1056,"-3"11"392,-7 18-1008,0 17-312,-2 26-120,4 10 24,-4 13 8,7 1-7,-1-5-1,1-8 8,11-29-24,3-16 8,7-29 0,-1-16 0,10-19-144,-7-11-353,0-19-319</inkml:trace>
</inkml:ink>
</file>

<file path=ppt/ink/ink5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253"/>
    </inkml:context>
    <inkml:brush xml:id="br0">
      <inkml:brushProperty name="width" value="0.05" units="cm"/>
      <inkml:brushProperty name="height" value="0.05" units="cm"/>
    </inkml:brush>
  </inkml:definitions>
  <inkml:trace contextRef="#ctx0" brushRef="#br0">0 0 14051,'0'0'11971,"21"4"-11051,4 3-384,6 0-144,13-2-136,7 2-128,7-3-96,0-4-16,8-2 32,-3-2-280,-1 1-1392</inkml:trace>
</inkml:ink>
</file>

<file path=ppt/ink/ink5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38.671"/>
    </inkml:context>
    <inkml:brush xml:id="br0">
      <inkml:brushProperty name="width" value="0.05" units="cm"/>
      <inkml:brushProperty name="height" value="0.05" units="cm"/>
    </inkml:brush>
  </inkml:definitions>
  <inkml:trace contextRef="#ctx0" brushRef="#br0">811 76 20628,'-53'1'269,"1"1"0,0 3 0,0 3 0,1 1-1,-73 24 1,98-24-254,-1 1 0,2 1 0,-1 2 0,2 0 0,0 2-1,0 0 1,1 2 0,2 0 0,-1 2 0,2 0 0,-31 39-1,36-36-15,1 1 0,1 0 0,1 0-1,1 1 1,1 1 0,1 0-1,1 0 1,2 1 0,0 0 0,2 0-1,1 0 1,0 53 0,4-48-8,1 1 1,2-1 0,1 1 0,1-1-1,2-1 1,1 1 0,1-1-1,2-1 1,1 0 0,24 40-1,-27-53 2,1-1-1,0 0 0,1 0 0,1-1 0,0-1 0,1 0 0,1-1 0,0 0 1,0-2-1,1 1 0,0-2 0,1 0 0,0-1 0,0-1 0,1 0 0,0-2 0,0 0 1,1-1-1,-1 0 0,1-2 0,34 1 0,-32-4 91,0 0 0,0-1-1,0-2 1,-1 0 0,1-1 0,-1-1 0,0 0-1,0-2 1,19-10 0,-15 4 224,-1 0 0,-1-1 0,0-1 0,-1-1 0,-1-1 0,30-36 0,-19 17 166,-3-1 0,-1-1 0,-1-2 0,-3-1 0,-1-1 0,27-78 0,-38 88-347,-1-1 1,-2-1-1,-1 1 1,-2-1-1,-1 0 0,-2-1 1,-2 1-1,0 0 1,-11-62-1,6 75-106,0 1 0,-1 1 0,-2-1 0,0 1 0,-1 0 0,0 1 0,-2 0-1,-1 1 1,0 0 0,-20-22 0,24 31-63,0 0 0,-1 1 1,0 0-1,0 1 0,-1 0 0,0 1 0,0 0 0,-1 0 0,1 1 0,-1 0 1,0 1-1,-1 0 0,1 1 0,-1 0 0,0 1 0,1 0 0,-1 1 0,0 1 1,0 0-1,-20 2 0,13 1-423,-1 2 0,1 0 1,-36 15-1,-67 40-3035</inkml:trace>
</inkml:ink>
</file>

<file path=ppt/ink/ink5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406"/>
    </inkml:context>
    <inkml:brush xml:id="br0">
      <inkml:brushProperty name="width" value="0.05" units="cm"/>
      <inkml:brushProperty name="height" value="0.05" units="cm"/>
    </inkml:brush>
  </inkml:definitions>
  <inkml:trace contextRef="#ctx0" brushRef="#br0">76 236 13691,'7'-33'3902,"10"-32"0,-9 40-2296,1 1 0,1 1 0,24-40 0,-33 61-1046,0 6-277,0 10-267,0 0 0,-1-1 0,-1 1 0,0 0 0,0-1 0,-2 1 0,-4 15 0,3-9-10,-47 207-12,-40 237 108,89-450-98,0 0 0,1 1 0,1-1 0,0 0 0,1 1 1,3 17-1,-4-31-4,0 0 1,1 1 0,-1-1-1,1 0 1,0 1-1,-1-1 1,1 0 0,0 0-1,0 0 1,0 0-1,0 0 1,0 0 0,0 0-1,0 0 1,0 0-1,0 0 1,0 0 0,1-1-1,-1 1 1,0-1-1,0 1 1,1-1 0,-1 1-1,0-1 1,1 0-1,-1 1 1,1-1 0,-1 0-1,0 0 1,1 0-1,-1 0 1,1 0 0,-1 0-1,0-1 1,1 1-1,-1 0 1,0-1 0,1 1-1,1-2 1,9-5 27,1 0-1,-1-1 1,-1-1 0,1 0-1,-2-1 1,1 0 0,11-15-1,170-212 332,-21-21-250,-161 242-105,2-2-2,-1-1-1,-1 0 0,12-29 1,-20 42-31,-1 4-15,0 0-1,0 1 0,0-1 0,-1 0 1,1 1-1,-1-1 0,1 0 0,-1 0 1,1 0-1,-1 0 0,0 0 0,0 1 1,0-1-1,0 0 0,0 0 0,-1 0 1,1 0-1,-1 0 0,1 1 0,-1-1 1,1 0-1,-2-2 0,-15-7 469</inkml:trace>
</inkml:ink>
</file>

<file path=ppt/ink/ink5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2.577"/>
    </inkml:context>
    <inkml:brush xml:id="br0">
      <inkml:brushProperty name="width" value="0.05" units="cm"/>
      <inkml:brushProperty name="height" value="0.05" units="cm"/>
    </inkml:brush>
  </inkml:definitions>
  <inkml:trace contextRef="#ctx0" brushRef="#br0">1 1 21885,'9'42'1440,"-4"3"400,4 8-743,3 3-193,5-9-504,8-1-192,5-9-144,3-6 96,6-13-912,4-10-881</inkml:trace>
</inkml:ink>
</file>

<file path=ppt/ink/ink5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371"/>
    </inkml:context>
    <inkml:brush xml:id="br0">
      <inkml:brushProperty name="width" value="0.05" units="cm"/>
      <inkml:brushProperty name="height" value="0.05" units="cm"/>
    </inkml:brush>
  </inkml:definitions>
  <inkml:trace contextRef="#ctx0" brushRef="#br0">188 1 10826,'1'2'9492,"1"0"-9236,-1-1 1,1 2-1,-1-1 1,0 0-1,0 0 1,0 0-1,0 0 1,0 1-1,-1-1 1,1 0-1,-1 1 1,1-1-1,-1 4 1,0 37 239,-1-27-113,-4 60 248,-3 0 1,-25 97-1,0 7-271,30-163-336,2-13-14,0 0-1,0 0 0,0 0 0,1 0 0,-1 0 0,1 0 1,0 0-1,0 0 0,1 0 0,0 0 0,-1 0 1,3 6-1,-3-9-5,1 0-1,-1-1 1,0 1 0,1-1-1,-1 1 1,1-1 0,-1 1 0,1-1-1,-1 0 1,1 1 0,-1-1 0,1 1-1,-1-1 1,1 0 0,-1 1-1,1-1 1,0 0 0,-1 0 0,1 0-1,-1 1 1,1-1 0,0 0 0,-1 0-1,1 0 1,0 0 0,-1 0-1,1 0 1,0 0 0,0-1 0,21-7 60,-17 6-44,29-13 30,-1 2 1,1 1-1,1 2 0,51-9 1,-71 17-48,-1 1 0,1 0 1,0 2-1,0-1 1,26 6-1,-32-4 0,1 1-1,0 0 1,-1 0-1,0 1 1,0 1-1,0-1 1,0 1-1,-1 1 1,12 9-1,-14-9-2,0-1-1,-1 1 0,0 1 1,0-1-1,0 1 0,-1 0 1,0 0-1,0 0 0,-1 0 1,0 1-1,0 0 0,-1-1 1,0 1-1,0 0 0,-1 0 1,0 0-1,0 0 0,-1 0 1,0 1-1,-1-1 0,1 0 1,-4 10-1,3-9 41,-1 0 0,-1-1 0,0 1 0,0-1 0,-1 0 0,1 0 0,-2 0 0,1 0 0,-1-1 0,0 0 0,-1 0 0,0 0 0,0 0 0,0-1 1,-1 0-1,0-1 0,0 1 0,0-1 0,-1-1 0,-10 6 0,4-5 68,1-1 1,-1 0 0,0-1-1,-1 0 1,1-1 0,0-1-1,-1 0 1,1-1-1,-1-1 1,1 0 0,0-1-1,-1 0 1,-25-9 0,-8-5 25,1-3 0,-72-39 1,83 39-103,34 18-33,-6-3-20,1 0 1,-1 1-1,0 0 0,0 0 1,-10-2-1,9 6-252,12 5-148,15 7-844,12-1-677,5-3 80</inkml:trace>
</inkml:ink>
</file>

<file path=ppt/ink/ink5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3.868"/>
    </inkml:context>
    <inkml:brush xml:id="br0">
      <inkml:brushProperty name="width" value="0.05" units="cm"/>
      <inkml:brushProperty name="height" value="0.05" units="cm"/>
    </inkml:brush>
  </inkml:definitions>
  <inkml:trace contextRef="#ctx0" brushRef="#br0">5 284 22701,'-1'4'209,"0"0"1,0 0-1,1 0 0,-1 0 1,1 0-1,-1 0 0,1 0 1,1 0-1,-1 1 0,1-1 1,-1 0-1,3 5 0,-3-7-168,1 0-1,0 0 1,0 0-1,0 0 0,0-1 1,1 1-1,-1 0 1,0-1-1,1 1 0,-1-1 1,1 1-1,-1-1 1,1 0-1,0 1 1,0-1-1,0 0 0,-1 0 1,1-1-1,0 1 1,0 0-1,0 0 1,0-1-1,0 0 0,1 1 1,-1-1-1,3 0 1,4 0-16,0-1 1,-1 0-1,1 0 1,0-1-1,-1-1 0,1 1 1,-1-1-1,0-1 1,0 1-1,0-1 1,0-1-1,-1 0 1,8-6-1,4-2 39,-2-2-1,0 0 1,28-34-1,-32 33 6,-1 0 0,-1-1-1,13-26 1,-20 36 1,-1 0 1,0-1-1,0 1 1,-1-1-1,0 0 0,0 0 1,-1 1-1,0-1 0,0 0 1,-1 0-1,-1-13 0,1 19-46,0 1-1,0-1 0,-1 0 1,1 1-1,0-1 0,-1 0 1,1 1-1,-1-1 0,1 1 1,-1-1-1,0 1 0,0-1 1,0 1-1,0-1 1,0 1-1,0 0 0,0-1 1,0 1-1,0 0 0,-1 0 1,1 0-1,0 0 0,-1 0 1,1 0-1,-1 1 0,1-1 1,-1 0-1,1 1 0,-1-1 1,0 1-1,1-1 0,-1 1 1,0 0-1,1 0 0,-1 0 1,-3 0-1,1 1-6,-1 0-1,1 0 1,0 0 0,0 1 0,0-1-1,0 1 1,0 0 0,0 1-1,0-1 1,0 1 0,1-1 0,-1 1-1,-4 5 1,-6 8-7,1 1 0,0 0 0,1 1 0,1 0 0,-10 23 0,7-9-3,0 1 0,-10 46 0,18-57-7,1 0 1,-1 27-1,5-42-1,1 0-1,-1 1 1,2-1 0,-1 0 0,1 0-1,0 0 1,1 0 0,0 0-1,0 0 1,5 12 0,-5-17-2,-1 0 0,0 1 0,1-1 0,0 0 0,-1 0 0,1 0 0,0 0 0,0 0 1,0 0-1,0-1 0,0 1 0,1-1 0,-1 1 0,0-1 0,1 0 0,-1 0 0,1 0 0,3 1 0,-1-1-2,-1-1 0,1 1 0,0-1 0,-1 0 0,1-1 0,0 1 0,-1-1 0,1 0-1,8-3 1,3-2-9,0-1 0,0 0-1,-1-2 1,25-17-1,-4-1 29,-2-1 0,-1-2 0,-1-2 0,-1-1 0,-2-1 0,-2-1 0,37-62 0,-62 92-9,8-12 2,-12 23-34,-10 31-12,2 1 20,-14 55 27,-18 148 0,41-234-7,0 1-1,1-1 1,0 0 0,0 1 0,0-1-1,1 0 1,1 1 0,1 7-1,-2-14 0,-1 0 1,1 0-1,-1 0 0,1 0 0,0 0 0,-1 0 0,1 0 0,0 0 0,0 0 0,0 0 0,-1-1 0,1 1 1,0 0-1,0-1 0,0 1 0,1 0 0,-1-1 0,0 1 0,0-1 0,0 0 0,1 1 0,1-1 0,0 0-1,0 0 1,0 0-1,0 0 1,0 0-1,0-1 1,0 0-1,0 1 0,-1-1 1,1 0-1,0-1 1,3-1-1,23-13-86,-1-2 0,-1-1 0,-1-1 0,38-38 0,-2-1-1006</inkml:trace>
</inkml:ink>
</file>

<file path=ppt/ink/ink5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4.023"/>
    </inkml:context>
    <inkml:brush xml:id="br0">
      <inkml:brushProperty name="width" value="0.05" units="cm"/>
      <inkml:brushProperty name="height" value="0.05" units="cm"/>
    </inkml:brush>
  </inkml:definitions>
  <inkml:trace contextRef="#ctx0" brushRef="#br0">83 0 25902,'-17'9'992,"-3"3"152,1 2-440,3 2-448,6-2-16</inkml:trace>
</inkml:ink>
</file>

<file path=ppt/ink/ink5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5.331"/>
    </inkml:context>
    <inkml:brush xml:id="br0">
      <inkml:brushProperty name="width" value="0.05" units="cm"/>
      <inkml:brushProperty name="height" value="0.05" units="cm"/>
    </inkml:brush>
  </inkml:definitions>
  <inkml:trace contextRef="#ctx0" brushRef="#br0">284 1 19708,'0'0'3534,"-5"4"-2088,-60 45 337,41-33-1657,1 2 0,1 0 0,1 1 0,-33 38-1,41-40-88,-21 38 0,30-49-33,1 1 1,0-1-1,1 1 1,-1-1-1,1 1 1,1 0-1,-1 0 1,1 0-1,0 0 1,1 9-1,0-15-5,0-1 0,0 1 0,0-1 0,0 1 1,1 0-1,-1-1 0,0 1 0,0 0 0,1-1 0,-1 1 0,1-1 0,-1 1 0,0-1 0,1 1 0,-1-1 0,1 1 0,-1-1 1,1 0-1,-1 1 0,1-1 0,-1 0 0,1 1 0,0-1 0,-1 0 0,1 1 0,0-1 0,-1 0 0,1 0 0,-1 0 0,1 0 1,0 0-1,-1 0 0,1 0 0,0 0 0,-1 0 0,1 0 0,0 0 0,-1 0 0,1 0 0,0-1 0,-1 1 0,2 0 0,37-14-42,-22 7 46,4 1 0,0 1-1,0 0 0,0 2 1,1 0-1,0 1 1,-1 2-1,34 2 0,-47-1-3,1 1 0,-1 0 0,0 0-1,0 0 1,0 1 0,0 1 0,0-1-1,-1 1 1,13 8 0,-15-8-1,-1 1 1,1-1-1,-1 1 1,1 0-1,-1 0 0,-1 0 1,1 0-1,-1 1 0,0-1 1,0 1-1,0 0 1,-1 0-1,0 0 0,2 9 1,-3-10 32,0 0 1,0 1-1,0-1 1,-1 1-1,0-1 1,0 0-1,0 1 1,-1-1-1,0 1 1,0-1-1,0 0 1,-1 1-1,0-1 1,-3 8-1,1-7 86,1 0-1,-1-1 0,-1 1 1,1-1-1,-1 0 0,0 0 0,0-1 1,0 1-1,0-1 0,-9 5 0,-2-1 58,-1 0-1,1-1 0,-1-1 1,-1-1-1,1 0 0,-1-1 1,-34 3-1,18-5-215,-1-2-1,-53-6 1,85 6-587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16.879"/>
    </inkml:context>
    <inkml:brush xml:id="br0">
      <inkml:brushProperty name="width" value="0.025" units="cm"/>
      <inkml:brushProperty name="height" value="0.025" units="cm"/>
    </inkml:brush>
  </inkml:definitions>
  <inkml:trace contextRef="#ctx0" brushRef="#br0">192 118 705,'0'0'3251,"3"-8"-812,10-50 844,-10 11 5734,-4 46-8939,0 1 1,1-1-1,-1 1 1,1 0-1,-1-1 0,0 1 1,1 0-1,-1-1 1,0 1-1,1 0 1,-1 0-1,0 0 0,1 0 1,-1-1-1,0 1 1,1 0-1,-1 0 0,0 0 1,0 1-1,1-1 1,-1 0-1,0 0 0,1 0 1,-1 0-1,0 1 1,1-1-1,-1 0 0,0 1 1,1-1-1,-2 1 1,-22 9 154,12 0-164,1 1 0,0 0 1,1 0-1,0 1 0,1 0 0,0 1 1,1 0-1,0 1 0,-9 22 0,6-8-36,1 0-1,2 1 1,-11 59-1,14-46-33,1 0 1,2 1-1,3 47 1,0-75-18,1 0-1,0 0 1,1 0 0,0 0-1,1-1 1,1 1 0,1-1-1,0 0 1,0-1 0,1 1-1,1-1 1,11 14 0,-17-24 16,1 1 1,0-1-1,-1 0 0,1-1 1,0 1-1,0 0 1,1-1-1,-1 0 0,0 0 1,1 0-1,0 0 1,-1 0-1,1-1 1,0 1-1,0-1 0,0 0 1,0 0-1,0-1 1,0 1-1,0-1 0,0 0 1,0 0-1,0 0 1,0 0-1,0-1 0,0 0 1,0 0-1,0 0 1,-1 0-1,1-1 1,0 1-1,0-1 0,-1 0 1,1 0-1,4-4 1,2-1 92,0-2 0,-1 1 0,0-1 0,-1-1 0,0 1 0,0-2 0,-1 1 0,0-1 0,-1 0 1,6-14-1,-2 1 181,-2 0 1,-1-1 0,-1 1 0,-1-2 0,-1 1-1,-1-1 1,-1-40 0,-2 48-189,-1-1 0,-1 1 0,0-1 1,-2 1-1,0 0 0,-1 0 0,-1 0 0,-1 1 0,0 0 1,-1 0-1,-11-17 0,16 30-107,0 0-1,0 0 1,0 1-1,-1-1 1,1 1 0,-1 0-1,0 0 1,0 0-1,0 0 1,0 1-1,0 0 1,-1 0 0,1 0-1,-1 0 1,1 1-1,-9-2 1,4 2-789,1 0 0,0 0 1,-1 1-1,1 1 0,-12 1 0,-10 5-4751</inkml:trace>
</inkml:ink>
</file>

<file path=ppt/ink/ink5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019"/>
    </inkml:context>
    <inkml:brush xml:id="br0">
      <inkml:brushProperty name="width" value="0.05" units="cm"/>
      <inkml:brushProperty name="height" value="0.05" units="cm"/>
    </inkml:brush>
  </inkml:definitions>
  <inkml:trace contextRef="#ctx0" brushRef="#br0">118 1 22525,'-8'60'1125,"-45"420"2119,49-401-3242,3 0-1,5-1 1,2 1 0,18 81 0,0-77 297,-23-81-160,-3-4 113,-7-9-146,1-2 1,0 1 0,1-1-1,0 0 1,1 0 0,1-1 0,-5-16-1,6 18-85,-6-12 7,2 0 0,1-1 0,1 0 0,1 0 0,-3-38 0,8 62-29,0 0 0,0 0 0,0 0 0,0 0 0,0-1 0,0 1 0,0 0-1,0 0 1,1 0 0,-1 0 0,0 0 0,1 0 0,-1 0 0,1 0 0,-1 0 0,1 0-1,-1 0 1,1 0 0,1-1 0,-2 2-1,1 0 1,-1-1-1,1 1 0,0 0 1,-1 0-1,1 0 0,-1 0 0,1 0 1,0 0-1,-1 0 0,1 0 1,-1 1-1,1-1 0,0 0 1,-1 0-1,1 0 0,-1 1 1,1-1-1,-1 0 0,1 1 0,-1-1 1,1 0-1,-1 1 0,2 0 1,5 6-16,-1-1 1,1 2 0,7 9-1,-10-11 18,-4-6-1,16 22 0,2-1 0,0-1 1,34 30-1,-45-45-2,0 0 0,0 0 0,0-1 0,1 0 0,-1 0 0,1-1 0,0 0 0,0 0 0,1-1 1,-1 0-1,0-1 0,1 0 0,-1 0 0,1 0 0,-1-1 0,9-1 0,-8 0-3,-1 0 0,0-1 1,0 0-1,0 0 0,-1-1 0,1 0 0,0 0 0,-1-1 0,0 0 0,0 0 1,0-1-1,0 0 0,-1 0 0,0 0 0,0-1 0,0 0 0,-1 0 1,0-1-1,0 1 0,0-1 0,4-9 0,-3 2 15,0 1-1,0-2 1,-2 1 0,1-1-1,-2 1 1,0-1-1,-1 0 1,0 0 0,-1-1-1,-2-23 1,1 38-9,0 0 0,0-1 1,0 1-1,0 0 0,-1-1 1,1 1-1,0 0 0,-1-1 1,1 1-1,-1 0 0,1 0 1,-1 0-1,1-1 0,-1 1 0,0 0 1,0 0-1,-1-1 0,2 2-1,0 0 0,0 0 0,-1-1 0,1 1 0,0 0 0,0 0 0,0 0 0,0 0-1,-1 0 1,1 0 0,0 0 0,0 0 0,0 0 0,-1 0 0,1 0 0,0 0 0,0 0 0,0 0-1,-1 1 1,1-1 0,0 0 0,0 0 0,0 0 0,0 0 0,-1 0 0,1 0 0,0 0-1,0 0 1,0 1 0,0-1 0,0 0 0,0 0 0,-1 0 0,1 1 0,-4 13-19,0 37-19,3-1 1,10 93-1,-8-121 44,2 0 0,0 0 1,1 0-1,2-1 0,0 1 0,14 31 1,-19-51-8,-1 0 0,1-1 1,0 1-1,0-1 0,0 1 0,0-1 1,0 0-1,1 1 0,-1-1 0,0 0 1,0 0-1,1 0 0,-1 0 0,1 0 1,-1 0-1,1 0 0,-1 0 1,1-1-1,0 1 0,1 0 0,-1-1 1,0 0-1,-1 0 1,1 0-1,0-1 0,-1 1 1,1 0-1,0-1 0,-1 0 1,1 1-1,-1-1 1,1 0-1,-1 0 0,1 1 1,-1-1-1,1 0 1,1-3-1,6-5 3,-1 0 0,-1-1 0,0 0 0,10-17 0,-13 20 3,22-37 35,-2 0 0,-3-2 0,-1-1 0,-2 0 0,-3-1 0,12-59 0,-24 93-28,0 13-3,0 20-10,-2-12-7,12 211-56,3 12 148,-12-214-211,3-15-382</inkml:trace>
</inkml:ink>
</file>

<file path=ppt/ink/ink5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6.190"/>
    </inkml:context>
    <inkml:brush xml:id="br0">
      <inkml:brushProperty name="width" value="0.05" units="cm"/>
      <inkml:brushProperty name="height" value="0.05" units="cm"/>
    </inkml:brush>
  </inkml:definitions>
  <inkml:trace contextRef="#ctx0" brushRef="#br0">25 1 23661,'-7'43'1024,"-1"1"249,1 5-433,5-7-576,2-3-56,7-13-1456,2-10-3105</inkml:trace>
</inkml:ink>
</file>

<file path=ppt/ink/ink5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172"/>
    </inkml:context>
    <inkml:brush xml:id="br0">
      <inkml:brushProperty name="width" value="0.05" units="cm"/>
      <inkml:brushProperty name="height" value="0.05" units="cm"/>
    </inkml:brush>
  </inkml:definitions>
  <inkml:trace contextRef="#ctx0" brushRef="#br0">357 105 23165,'-4'-8'300,"-1"-4"480,-1 1 0,-1-1 1,0 1-1,-11-13 0,16 21-690,0 1 0,0 0 0,0 0 0,-1 0 0,1 0 0,0 1 0,-1-1 0,1 0-1,-1 1 1,0 0 0,1 0 0,-1 0 0,0 0 0,0 0 0,0 0 0,0 1 0,0-1-1,1 1 1,-1 0 0,0 0 0,0 0 0,0 0 0,0 0 0,0 1 0,-4 0 0,0 2-76,0 0 1,0 1 0,1-1-1,-1 1 1,1 1-1,0-1 1,0 1 0,0 0-1,1 0 1,0 1-1,-9 12 1,-5 8-35,-22 41 0,41-66 21,-18 31-59,1 1-1,2 1 1,2 0 0,-15 58 0,25-61-270,6-24 54,-2-7 260,-1 0 0,1 0 1,-1 0-1,1 0 0,-1 0 0,1 0 1,0-1-1,-1 1 0,1 0 0,-1 0 1,0-1-1,1 1 0,-1 0 0,1-1 1,-1 1-1,1 0 0,-1-1 0,0 1 1,1-1-1,0 0 0,8-10-95,0 0 0,13-23 0,-13 19 90,19-23 1,-19 27 18,0 1 0,1 1 0,0 0 0,0 0 0,1 1 0,1 0 0,12-6 0,-20 11-4,0 2 0,0-1 0,0 0 0,0 1 0,0 0 1,1 0-1,-1 0 0,1 0 0,-1 1 0,0-1 0,1 1 0,-1 1 0,1-1 0,-1 0 0,1 1 1,-1 0-1,0 0 0,1 0 0,-1 1 0,0 0 0,0-1 0,0 1 0,0 1 0,0-1 1,5 5-1,-1 1-11,0-1 1,-1 1-1,0 1 1,0 0-1,-1-1 1,0 2 0,-1-1-1,0 1 1,-1 0-1,5 14 1,2 11-34,11 64 0,-10-27 85,-4 1 0,-3 0 0,-3 0 0,-14 134 0,6-166 141,-2 0-1,-16 53 1,19-79-140,-1 0 1,0 0 0,0-1-1,-2 0 1,1 0 0,-2-1-1,0 0 1,-1-1 0,-14 16-1,21-26-32,0 1 0,1-1-1,-1 0 1,0 0 0,0 0 0,0 0-1,0-1 1,0 1 0,-1-1 0,1 0-1,0 0 1,-1 0 0,-4 0 0,5-1-2,1 0 0,-1 0-1,1 0 1,-1-1 0,1 1 0,-1-1 0,1 1 0,-1-1 0,1 0 0,-1 0 0,1 0 0,0-1 0,0 1-1,0 0 1,0-1 0,0 0 0,0 1 0,0-1 0,-3-3 0,-1-4 4,-1 0-1,2-1 1,-1 0 0,1 0-1,1 0 1,-1 0 0,2-1-1,0 0 1,0 0 0,1 0-1,0 0 1,1 0 0,0-22 0,1 7-10,2 1 1,0-1 0,2 1 0,1 0 0,8-27 0,139-320-26,-55 153 32,-70 150 5,21-86 1,-43 138-3,-1-1 1,-1 0-1,2-31 0,-5 49-8,0 0 1,0 0-1,0 0 0,0 0 0,0 0 0,0 0 0,0 1 1,0-1-1,0 0 0,0 0 0,0 0 0,0 0 0,-1 0 1,1 0-1,0 0 0,0 0 0,0 0 0,0 0 0,0 0 1,0 0-1,0 0 0,0 0 0,0 0 0,0 0 0,-1 0 1,1 0-1,0 0 0,0 0 0,0 0 0,0 0 0,0 0 1,0 0-1,0 0 0,0 0 0,0 0 0,-1 0 0,1 0 1,0 0-1,0 0 0,0 0 0,0 0 0,0 0 0,0 0 1,0 0-1,0 0 0,0 0 0,0 0 0,0 0 0,0 0 1,-1 0-1,1-1 0,0 1 0,0 0 0,0 0 0,0 0 1,0 0-1,0 0 0,0 0 0,0 0 0,0 0 0,0 0 1,0 0-1,0-1 0,-3 3-3,1 0 1,-1 1-1,1-1 0,0 1 1,0-1-1,0 1 1,0-1-1,0 1 0,0 0 1,1 0-1,-1 0 1,1 0-1,0 0 0,0 1 1,0-1-1,0 0 0,1 0 1,-1 5-1,-2 14-34,0 35-1,3-45 31,-1 8-9,1 74-3,1-86 20,0 1 0,0-1 0,0 1 0,1-1 0,1 0 0,-1 0 0,1 0 1,6 11-1,-8-17-3,0-1 0,0 0 0,0 0 1,0 1-1,0-1 0,0 0 1,0 0-1,0 0 0,0 0 1,0 0-1,1 0 0,-1-1 1,0 1-1,1 0 0,-1-1 0,1 1 1,-1-1-1,0 1 0,1-1 1,-1 1-1,1-1 0,-1 0 1,1 0-1,-1 0 0,1 0 0,0 0 1,-1 0-1,1-1 0,-1 1 1,1 0-1,-1-1 0,0 1 1,1-1-1,-1 1 0,1-1 1,-1 0-1,2 0 0,5-5-8,1 0-1,-1 0 1,0-1-1,11-10 1,-11 9 12,22-21-4,1-1 24,53-40-1,-81 67-22,1 1 0,-1-1 0,1 1 0,0 0 0,0 0 0,0 0-1,0 1 1,0-1 0,1 1 0,-1 0 0,0 0 0,1 1 0,-1-1 0,8 1-1,-9 1 0,0 0-1,0 0 0,-1 0 0,1 0 0,0 0 0,-1 1 0,1-1 0,-1 1 0,1-1 0,-1 1 0,0 0 0,0 0 0,0 0 1,0 1-1,0-1 0,0 0 0,0 1 0,-1-1 0,0 1 0,1-1 0,-1 1 0,2 5 0,4 15-2,0 1-1,-2 0 1,0 0-1,-2 0 1,1 29 0,7 49 59,-4-84-41,-7-18-12,1 0-1,-1 1 1,0-1-1,1 0 1,-1 0-1,0 1 1,0-1-1,1 0 1,-1 0 0,0 0-1,1 1 1,-1-1-1,0 0 1,1 0-1,-1 0 1,1 0-1,-1 0 1,0 0 0,1 0-1,-1 0 1,0 0-1,1 0 1,-1 0-1,1 0 1,-1 0-1,0 0 1,1 0-1,2-2 5,-1 0 0,1 0 0,-1 0 0,1 0 0,-1 0 0,0 0 0,0-1 0,0 1-1,0-1 1,1-2 0,21-33 110,27-59-1,-34 59-68,3 2 0,30-44 0,-46 75-45,0-1 0,0 1 0,1 0-1,8-6 1,-12 10-2,0 0 0,0 0 0,0 1 0,0-1 0,0 0-1,0 1 1,0-1 0,0 1 0,0-1 0,0 1 0,1 0 0,-1-1-1,0 1 1,0 0 0,0 0 0,1 0 0,-1 0 0,0 0-1,0 0 1,0 0 0,1 0 0,-1 0 0,0 1 0,0-1 0,0 0-1,1 1 1,-1-1 0,0 1 0,0-1 0,0 1 0,0 0 0,0-1-1,1 3 1,2 0-6,-1 2-1,-1-1 0,1 0 1,-1 0-1,1 1 0,-1-1 1,-1 1-1,1 0 0,-1 0 1,2 6-1,6 54-73,-6 35-577,-4-59-483</inkml:trace>
</inkml:ink>
</file>

<file path=ppt/ink/ink5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7.862"/>
    </inkml:context>
    <inkml:brush xml:id="br0">
      <inkml:brushProperty name="width" value="0.05" units="cm"/>
      <inkml:brushProperty name="height" value="0.05" units="cm"/>
    </inkml:brush>
  </inkml:definitions>
  <inkml:trace contextRef="#ctx0" brushRef="#br0">324 510 16996,'3'-9'898,"12"-61"4482,-14 64-4948,-1 0 1,1 0 0,-1 0 0,0 0 0,-1 0 0,1 0-1,-1 0 1,-1 1 0,-2-10 0,3 13-354,0 0 0,0 0-1,0 0 1,0 1 0,-1-1 0,1 0 0,-1 1 0,1-1 0,-1 1 0,0-1-1,1 1 1,-1 0 0,0 0 0,0 0 0,0 0 0,0 0 0,0 0-1,0 0 1,0 1 0,0-1 0,0 1 0,0-1 0,-1 1 0,1 0 0,0 0-1,0 0 1,-3 0 0,-2 1-30,-1 0 1,0 0-1,1 0 1,-1 1-1,1 1 0,-12 4 1,6-1-47,1 2 0,0-1-1,0 1 1,1 1 0,0 0 0,1 1 0,0 0 0,0 0 0,1 1-1,1 0 1,-13 21 0,7-8-10,1 2 0,1-1 0,2 1 0,-14 50-1,22-68-4,0 0 0,1 1 0,0-1-1,0 0 1,1 0 0,0 0 0,0 0-1,1 1 1,3 11 0,-4-19 1,0 0 1,0 0 0,1 1 0,-1-1-1,1 0 1,-1 0 0,1 0 0,-1 0-1,1 0 1,0 0 0,-1 0 0,1 0-1,0 0 1,0 0 0,0 0 0,0 0-1,0 0 1,0-1 0,0 1 0,0 0-1,0-1 1,0 1 0,0-1-1,0 1 1,1-1 0,-1 1 0,0-1-1,0 0 1,0 0 0,1 1 0,-1-1-1,0 0 1,0 0 0,1 0 0,-1-1-1,0 1 1,0 0 0,2-1 0,2 0-24,0-1 0,0 0 0,0-1 0,-1 1 0,1-1 1,-1 0-1,7-6 0,8-8-6,-2-1 0,0-1 1,0 0-1,16-28 0,-30 42 40,34-49 8,-3-2-1,-3-2 1,-2-1 0,-2-1-1,-3-1 1,26-107 0,-35 76 10,-14 84-18,-1 0-20,-2 7 9,-3 7-15,0 12-29,1-1 0,-3 30 0,4-29 37,-57 506-48,59-503 75,-1-8 0,2-1 1,0 1-1,0 0 1,1 0 0,5 22-1,-6-33-8,0-1-1,1 0 1,-1 0 0,1 1-1,-1-1 1,1 0 0,-1 0-1,1 0 1,0 0 0,-1 0-1,1 1 1,0-2 0,0 1-1,0 0 1,1 1-1,-1-1 0,0-1 1,0 0-1,-1 1 0,1-1 0,0 0 0,0 0 0,-1 0 0,1 0 0,0 0 0,0 0 0,-1 0 0,1 0 0,0 0 0,0 0 0,0 0 1,-1 0-1,1 0 0,0-1 0,1 0 0,2-1 1,0-1 1,0 0-1,0 0 1,0 0 0,0-1-1,-1 1 1,6-7-1,30-42-391,48-83-1,-84 130 293,43-66-1571</inkml:trace>
</inkml:ink>
</file>

<file path=ppt/ink/ink5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8.532"/>
    </inkml:context>
    <inkml:brush xml:id="br0">
      <inkml:brushProperty name="width" value="0.05" units="cm"/>
      <inkml:brushProperty name="height" value="0.05" units="cm"/>
    </inkml:brush>
  </inkml:definitions>
  <inkml:trace contextRef="#ctx0" brushRef="#br0">1 222 19900,'17'9'653,"0"-1"-1,1-1 1,0-1-1,22 6 1,-32-11-622,0 0 0,0 0 0,0 0 0,0-1 0,0-1 0,0 1 0,0-1 0,0 0 0,0-1 0,0 0 0,0 0 0,11-6 0,-10 4 28,-1-1-1,-1 1 1,1-1-1,-1-1 1,0 0-1,0 0 0,0 0 1,-1-1-1,0 0 1,0 0-1,-1 0 1,0-1-1,5-8 0,-8 12 31,0-1 0,1 0 0,-2 0-1,1 1 1,0-1 0,-1 0 0,0 0-1,0-1 1,-1 1 0,0 0 0,1 0-1,-2 0 1,1 0 0,0 0 0,-1-1-1,0 1 1,0 0 0,-1 0 0,0 0-1,1 1 1,-2-1 0,1 0 0,0 1-1,-5-6 1,6 8-51,-1-1 0,1 1 0,-1 0 1,0 1-1,0-1 0,0 0 0,0 0 0,0 1 0,0-1 1,0 1-1,0 0 0,-1 0 0,1-1 0,-1 2 0,1-1 1,0 0-1,-1 0 0,0 1 0,1-1 0,-1 1 0,1 0 0,-1 0 1,1 0-1,-1 0 0,0 0 0,1 1 0,-1-1 0,1 1 1,-1-1-1,1 1 0,-1 0 0,-2 2 0,-1 0-24,-1 1 0,1 0 0,0 0 1,1 0-1,-1 1 0,1 0 0,0 0 0,0 1 0,1-1 0,-1 1 0,-3 7 0,-8 16-18,1 2 0,1 0 0,-12 42-1,-21 102 40,46-171-34,-5 23 17,0 1 0,-1 33 1,7-59-19,0 0 0,0 0-1,0 0 1,0 1 0,1-1 0,-1 0 0,0 0 0,1 0 0,0 0 0,1 3 0,-2-4-1,1-1 1,-1 1-1,1-1 1,-1 1-1,0-1 1,1 1-1,-1-1 1,1 1 0,0-1-1,-1 1 1,1-1-1,-1 0 1,1 1-1,0-1 1,-1 0-1,1 0 1,0 1-1,-1-1 1,1 0-1,0 0 1,-1 0 0,2 0-1,1 0-2,0-1 0,-1 0 0,1 1 0,0-1 1,0 0-1,0-1 0,-1 1 0,1 0 0,0-1 0,-1 0 0,0 1 0,4-4 0,19-18-7,-1 0 0,-1-1 0,20-29 0,8-9 14,-38 48 0,10-14 6,1 1 0,1 1 1,2 1-1,0 2 0,42-28 1,-64 48-11,0 0-1,1 0 1,-1 1 0,0-1 0,1 1 0,0 1-1,0-1 1,-1 1 0,10-1 0,-12 2-2,-1 0 0,1 0 0,-1 0 1,1 1-1,0-1 0,-1 1 0,1 0 0,-1 0 0,0 0 0,1 0 1,-1 0-1,0 0 0,0 1 0,1-1 0,-1 1 0,0-1 0,0 1 1,-1 0-1,1 0 0,0 0 0,-1 0 0,1 0 0,-1 0 1,2 4-1,2 5-8,0-1 1,-1 1-1,-1 0 1,1 0 0,-2 0-1,0 1 1,1 19-1,-2 83-3,-2-96 18,-3 73 235,8-94-31,9-12-80,0 1-1,0-2 1,-2 1 0,19-34 0,17-23 6,-30 51-114,0 1 1,27-26-1,-42 44-22,0 0-1,0 1 1,0-1 0,1 0-1,-1 1 1,0 0-1,1-1 1,-1 1 0,1 0-1,-1 0 1,1 1 0,0-1-1,-1 0 1,1 1 0,0 0-1,-1-1 1,5 1 0,-5 1-4,0-1 0,0 1 0,0 0 1,0 0-1,0-1 0,0 1 1,0 1-1,0-1 0,-1 0 1,1 0-1,0 1 0,-1-1 1,1 1-1,-1-1 0,1 1 0,2 3 1,0 2-10,0 1-1,0 0 1,-1 0 0,0 0 0,0 0-1,-1 0 1,0 1 0,2 16 0,-2 45-5,-2-50 25,0 0 1,1 0 0,2-1 0,5 27 0,-8-46-8,0 1 1,0 0 0,0-1 0,0 1 0,0-1 0,0 1 0,0-1 0,1 1 0,-1-1 0,0 1 0,0-1 0,0 0 0,0 1 0,1-1 0,-1 1 0,0-1 0,1 1 0,-1-1-1,0 0 1,1 1 0,-1-1 0,0 1 0,1-1 0,-1 0 0,1 0 0,-1 1 0,0-1 0,1 0 0,-1 0 0,1 1 0,-1-1 0,1 0 0,-1 0 0,1 0 0,-1 0-1,1 0 1,-1 0 0,1 0 0,-1 0 0,1 0 0,-1 0 0,1 0 0,-1 0 0,1 0 0,-1 0 0,1 0 0,-1-1 0,1 1 0,-1 0 0,1 0 0,-1-1 0,1 1 0,-1 0-1,0-1 1,1 1 0,-1 0 0,0-1 0,1 1 0,24-33-7,-21 28 8,39-65 14,38-54 34,-69 108-45,1 0 1,1 1-1,0 0 1,1 1-1,19-14 1,-30 25-7,0 1 0,0-1-1,1 1 1,-1-1 0,1 1 0,-1 1 0,1-1 0,9-1-1,-13 2 1,1 1-1,0 0 1,0 0-1,0 0 1,-1 0-1,1 1 1,0-1-1,0 0 1,-1 1-1,1-1 0,0 1 1,0-1-1,-1 1 1,1 0-1,-1 0 1,1 0-1,-1 0 1,1 0-1,-1 0 1,1 0-1,-1 1 0,0-1 1,0 0-1,0 1 1,0-1-1,0 1 1,2 2-1,1 5-3,-1 0-1,0 0 1,0 1-1,-1-1 1,0 1-1,0-1 1,-1 1 0,0 13-1,-2 11 10,-4 34 0,4-49 37,-10 36-1,11-54-52,0 0 1,0 0-1,-1 0 1,1 0-1,0 0 1,-1-1-1,1 1 1,-1 0-1,1 0 1,-1-1-1,1 1 1,-1 0-1,1-1 1,-1 1-1,-1 0 1,-5-3-859</inkml:trace>
</inkml:ink>
</file>

<file path=ppt/ink/ink5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171"/>
    </inkml:context>
    <inkml:brush xml:id="br0">
      <inkml:brushProperty name="width" value="0.05" units="cm"/>
      <inkml:brushProperty name="height" value="0.05" units="cm"/>
    </inkml:brush>
  </inkml:definitions>
  <inkml:trace contextRef="#ctx0" brushRef="#br0">0 128 21437,'0'-5'190,"1"0"1,-1 0-1,1 0 1,-1 0-1,2-1 1,-1 1-1,0 0 1,1 1-1,0-1 1,0 0-1,1 0 0,-1 1 1,1-1-1,0 1 1,0 0-1,0 0 1,1 0-1,-1 0 1,1 1-1,0-1 1,0 1-1,0 0 1,1 0-1,-1 1 1,1-1-1,0 1 1,-1 0-1,1 0 1,0 1-1,6-2 1,3 0-140,1 1 0,-1 0 0,1 2 0,-1-1 0,0 2-1,1 0 1,-1 0 0,1 2 0,-1-1 0,21 8 0,-28-7-47,1-1-1,-1 1 1,0 0-1,0 1 1,0 0-1,-1 0 1,1 0-1,-1 1 1,0 0-1,0 0 1,-1 0-1,0 1 1,1 0-1,-2 0 1,1 0-1,-1 1 1,0 0-1,0-1 1,-1 1-1,0 1 1,3 10-1,-3-3 6,-1 1 0,-1-1-1,0 1 1,-1-1-1,-1 0 1,0 1 0,-1-1-1,-1 0 1,-6 22-1,-1-4 23,-2-1 0,-2 0 0,-20 36 0,-88 113 220,41-66 112,74-105-301,-15 28 141,21-37-188,0 1 0,0 0 1,0 0-1,1 0 0,-1 0 0,1 0 1,-1 0-1,1 1 0,0-1 0,0 0 0,0 0 1,0 0-1,0 0 0,0 0 0,1 3 1,-1-4-13,1 0 0,-1 0 1,1 0-1,0-1 0,-1 1 0,1 0 1,0-1-1,0 1 0,-1 0 1,1-1-1,0 1 0,0-1 1,0 1-1,0-1 0,-1 1 1,1-1-1,0 0 0,0 1 0,0-1 1,0 0-1,0 0 0,0 0 1,0 0-1,2 0 0,31-2-18,-25 1 18,108-13-309,156-41 0,-195 34-738</inkml:trace>
</inkml:ink>
</file>

<file path=ppt/ink/ink5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373"/>
    </inkml:context>
    <inkml:brush xml:id="br0">
      <inkml:brushProperty name="width" value="0.05" units="cm"/>
      <inkml:brushProperty name="height" value="0.05" units="cm"/>
    </inkml:brush>
  </inkml:definitions>
  <inkml:trace contextRef="#ctx0" brushRef="#br0">8 54 21837,'-7'6'1424,"7"2"600,3-1-823,13-1-601,7-1-256,17-7-208,9-3-56,23-7-56,9-6-8,15-3-208,4-7-688</inkml:trace>
</inkml:ink>
</file>

<file path=ppt/ink/ink5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49.822"/>
    </inkml:context>
    <inkml:brush xml:id="br0">
      <inkml:brushProperty name="width" value="0.05" units="cm"/>
      <inkml:brushProperty name="height" value="0.05" units="cm"/>
    </inkml:brush>
  </inkml:definitions>
  <inkml:trace contextRef="#ctx0" brushRef="#br0">1 17 22853,'0'0'1221,"0"7"997,0-1-2186,0 0 1,1 0-1,0 0 0,1 0 0,-1-1 0,1 1 0,0 0 0,0-1 0,1 1 0,0-1 0,0 0 1,6 8-1,3 6-32,22 30 2,-31-46-2,0 0 0,-1 0-1,1 0 1,0 0 0,0-1-1,1 1 1,-1-1 0,0 0-1,1 0 1,-1 0 0,7 2-1,-7-4 2,0 1 0,0-1 0,-1 0-1,1 0 1,0 0 0,0 0-1,-1-1 1,1 1 0,0-1 0,-1 0-1,1 1 1,0-1 0,-1-1-1,1 1 1,3-2 0,37-29 58,-32 23-40,39-35 92,-36 30-78,2 0 0,0 1 0,0 1 0,1 0 0,32-16 0,-47 27-32,0 0 1,0 0-1,0 0 0,0 0 1,0 1-1,0-1 0,0 1 0,1 0 1,-1 0-1,0-1 0,0 1 0,0 1 1,1-1-1,-1 0 0,0 0 1,0 1-1,0-1 0,0 1 0,4 1 1,-4 0-1,-1-1-1,1 0 1,0 1 0,-1 0 0,1-1 0,-1 1 0,1 0 0,-1 0 0,0 0 0,0 0 0,0 0-1,0 0 1,0 0 0,0 0 0,0 4 0,1 7 8,0 0 0,-1 1 0,0-1-1,-3 26 1,2-34-4,-24 160 265,28-175-179,-1 1 0,1 1 1,9-15-1,-5 9-36,15-29 27,2 2 0,1 0 0,45-50 0,-69 88-81,1 0-1,0 0 1,0 1-1,0-1 1,1 0-1,-1 1 1,1 0-1,-1 0 1,1 0-1,0 0 1,5-1-1,-8 3-1,-1-1 1,1 1-1,0 0 0,0 0 1,0 0-1,0 0 0,0 0 1,0 0-1,0 1 0,0-1 1,-1 0-1,1 0 0,0 1 0,0-1 1,0 0-1,0 1 0,-1-1 1,1 1-1,0-1 0,1 2 1,-1-1-2,0 1 0,0-1 0,0 1 0,0 0 0,0 0 0,0-1-1,0 1 1,0 0 0,-1 0 0,1 0 0,-1 0 0,1 4 0,1 8 1,-2 0-1,1 0 1,-2 1-1,0-1 1,0 0-1,-7 25 1,2-17-407,-1 0 0,-1 0-1,-15 31 1,2-16-1235</inkml:trace>
</inkml:ink>
</file>

<file path=ppt/ink/ink5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007"/>
    </inkml:context>
    <inkml:brush xml:id="br0">
      <inkml:brushProperty name="width" value="0.05" units="cm"/>
      <inkml:brushProperty name="height" value="0.05" units="cm"/>
    </inkml:brush>
  </inkml:definitions>
  <inkml:trace contextRef="#ctx0" brushRef="#br0">27 0 24189,'-9'21'1024,"-3"4"497,6 4-1073,6 1-200,7-2-160,9-3-160,16-8-760,10-3-417</inkml:trace>
</inkml:ink>
</file>

<file path=ppt/ink/ink5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0.337"/>
    </inkml:context>
    <inkml:brush xml:id="br0">
      <inkml:brushProperty name="width" value="0.05" units="cm"/>
      <inkml:brushProperty name="height" value="0.05" units="cm"/>
    </inkml:brush>
  </inkml:definitions>
  <inkml:trace contextRef="#ctx0" brushRef="#br0">467 1 16420,'-4'2'2541,"-60"39"2020,-32 29-2658,27-19-1041,-162 119 974,228-168-1816,8-2-18,17 0-13,1-2 0,29-5 0,22-3 21,-49 8-4,1 2 0,-1 0 0,1 2 0,33 6 0,-50-7-10,-1 1-1,1 1 1,-1-1 0,0 1 0,0 0-1,0 1 1,0 0 0,-1 0 0,1 1-1,-1 0 1,0 0 0,-1 1-1,1 0 1,-1 0 0,0 0 0,7 11-1,-11-14-1,1 1-1,-1 0 0,-1 0 1,1 0-1,0 0 0,-1 0 1,0 0-1,0 0 0,0 1 1,0-1-1,-1 0 0,0 1 1,0-1-1,0 0 0,0 1 1,-2 5-1,1-5 36,-1 1 0,0-1 0,0 1 0,-1-1 0,1 0 0,-1 0 0,-1 0 0,1 0 0,0-1 0,-1 1 0,-4 3 0,-1 0 67,1-1-1,-1 0 1,0-1-1,0 0 1,-1 0 0,1-1-1,-1 0 1,-1-1 0,1 0-1,0-1 1,-1 0-1,-12 2 1,8-3-219,0-1 0,-1-1 1,1 0-1,0-1 0,0-1 0,0 0 0,0-1 1,0 0-1,1-1 0,-1-1 0,1-1 0,-22-11 1,19 3-1937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7.360"/>
    </inkml:context>
    <inkml:brush xml:id="br0">
      <inkml:brushProperty name="width" value="0.025" units="cm"/>
      <inkml:brushProperty name="height" value="0.025" units="cm"/>
    </inkml:brush>
  </inkml:definitions>
  <inkml:trace contextRef="#ctx0" brushRef="#br0">1 1 4516,'0'0'15893,"2"8"-13763,18 69 29,9 82 0,-18-87-1828,3 0 0,25 74 0,-28-127-121,-7-28-1475,-7-33-3216,-27-15-5245,10 25 1206</inkml:trace>
</inkml:ink>
</file>

<file path=ppt/ink/ink5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086"/>
    </inkml:context>
    <inkml:brush xml:id="br0">
      <inkml:brushProperty name="width" value="0.05" units="cm"/>
      <inkml:brushProperty name="height" value="0.05" units="cm"/>
    </inkml:brush>
  </inkml:definitions>
  <inkml:trace contextRef="#ctx0" brushRef="#br0">506 4 21845,'-12'-2'675,"0"1"0,0 1 0,0 0 0,0 0 1,0 2-1,0-1 0,-23 7 0,22-4-480,1 1 0,-1 0 0,1 1 0,1 1 0,-1-1 0,-16 14 0,13-8-208,2 1-1,0 0 0,0 1 1,2 0-1,-1 1 0,2 0 0,0 1 1,1 0-1,0 0 0,-9 29 1,15-40 13,1 1 0,0 0 0,0-1 0,1 1 0,0 0 0,0 0 0,0 0 0,1 0 0,0 0 0,0 0 0,1 10 0,0-16-1,-1 1 0,0-1 0,0 1 0,1-1 0,-1 0 0,0 1 0,1-1 0,-1 1 0,0-1 0,1 0 0,-1 1 0,1-1 0,-1 0 0,1 1 0,-1-1 0,1 0 0,-1 0 0,1 1 0,-1-1 0,1 0 0,-1 0 0,1 0 0,-1 0 0,1 0 0,-1 0 0,1 0 0,-1 0 0,1 0 0,-1 0 0,1 0 0,-1 0 0,1 0 0,0 0 0,-1-1 0,1 1 0,-1 0 0,1 0 0,0-1 0,22-11-26,-22 12 26,22-16-30,-14 10-215,0-1 1,1 2-1,-1-1 1,1 1-1,0 1 1,21-7-1,-27 13-490,-7 4 388,-13 12 235,11-13 69,-6 8 217,1 0 0,1 1 0,-15 27 0,24-38 1746,0-3-1893,0 0 0,0 0 0,0 0 0,-1 0 0,1 0 0,0 0 0,0 0 0,0 0 0,0 1 0,0-1 0,0 0 0,0 0 0,0 0 1,0 0-1,0 0 0,0 0 0,0 0 0,0 0 0,0 1 0,0-1 0,0 0 0,0 0 0,0 0 0,1 0 0,-1 0 0,0 0 0,0 0 0,0 0 0,0 0 0,0 1 0,0-1 0,0 0 0,0 0 0,0 0 0,0 0 0,0 0 0,0 0 0,0 0 0,1 0 0,-1 0 0,0 0 0,0 0 0,0 0 0,0 0 0,0 0 0,0 0 0,0 0 0,0 0 0,1 0 0,-1 0 0,0 0 0,0 0 0,9-2-9,0 0 0,0-1 0,0 0 0,12-6 0,-14 6-15,-1 0 0,1 0 0,0 0 1,0 1-1,0 0 0,0 1 0,0-1 1,0 1-1,1 1 0,9 0 0,-16 0-2,0 0 0,-1 0 0,1 0 0,0 1 0,-1-1 0,1 0 0,0 1 0,-1-1 0,1 0 0,-1 1 0,1-1 0,-1 1 0,1-1 0,-1 1 0,1-1 0,-1 1 0,1-1 0,-1 1 0,1 0 0,-1-1 0,0 1 0,1 0 0,-1-1 0,0 2 0,4 20 0,-2-13-2,25 164 43,-27-171-10,2-2 27,-14 8-11,-36 20 77,-22 13 54,-102 43 0,121-68-108,48-15-67,1-1-1,-1 1 1,0-1 0,1 0 0,-1 1 0,0-1 0,0-1 0,1 1 0,-1 0 0,0 0-1,1-1 1,-1 0 0,0 1 0,1-1 0,-1 0 0,-3-3 0,4 3-20,1-1 1,0 1-1,0-1 1,0 1-1,0-1 1,0 1 0,0-1-1,1 0 1,-1 0-1,0 0 1,1 1-1,0-1 1,-1 0-1,1 0 1,0 0-1,0 0 1,0 0-1,0 1 1,0-1-1,0 0 1,1 0-1,-1 0 1,1 0-1,-1 1 1,2-3 0,0-5-452,2 0 0,-1 1 0,10-16 1,7-2-952</inkml:trace>
</inkml:ink>
</file>

<file path=ppt/ink/ink5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523"/>
    </inkml:context>
    <inkml:brush xml:id="br0">
      <inkml:brushProperty name="width" value="0.05" units="cm"/>
      <inkml:brushProperty name="height" value="0.05" units="cm"/>
    </inkml:brush>
  </inkml:definitions>
  <inkml:trace contextRef="#ctx0" brushRef="#br0">279 234 17708,'-2'-17'1774,"1"2"-179,-1 0 0,-5-21 0,7 34-1425,-1-1 0,1 1 0,-1 0 0,0-1 0,0 1 0,0 0 0,0-1 0,-1 1 0,1 0-1,0 0 1,-1 0 0,0 0 0,1 0 0,-1 1 0,0-1 0,0 0 0,0 1 0,0-1 0,0 1 0,0 0 0,-3-1 0,2 1-111,0 1 0,1 0 0,-1 0-1,1 0 1,-1 0 0,0 0 0,1 0 0,-1 1 0,1-1-1,-1 1 1,1 0 0,-1 0 0,1 0 0,-1 0 0,1 0-1,0 1 1,-1-1 0,1 1 0,0-1 0,-2 3 0,-5 5 1,0-1 1,-15 20 0,5-4-35,2 1-1,1 1 1,-23 48 0,30-55-15,1 1 0,1 1 0,1-1 0,1 1 0,1 0 0,-2 25 0,6-42-11,0 1 1,0 0 0,0 0-1,0 0 1,1 0 0,1 6-1,-2-11 0,1 1-1,-1 0 0,0 0 0,1 0 0,-1-1 1,1 1-1,-1 0 0,1 0 0,-1-1 1,1 1-1,-1 0 0,1-1 0,0 1 1,-1-1-1,1 1 0,0-1 0,0 1 0,-1-1 1,1 1-1,0-1 0,0 0 0,0 1 1,0-1-1,-1 0 0,1 0 0,0 0 0,0 0 1,0 1-1,0-1 0,0 0 0,0-1 1,0 1-1,-1 0 0,1 0 0,0 0 0,0 0 1,0-1-1,0 1 0,-1 0 0,1-1 1,0 1-1,0-1 0,1 0 0,8-4-4,-1-1 0,1 0 0,-1-1-1,0 0 1,-1 0 0,1-1 0,10-13-1,46-66 5,-64 86 2,44-68 23,-2-3 1,56-129-1,-82 163-20,-37 110-53,-92 397-39,112-468 47,-1 1 0,1-1 0,0 0 0,0 0 0,0 1 1,-1-1-1,1 0 0,0 0 0,1 1 0,-1-1 1,0 0-1,0 0 0,0 0 0,1 1 0,-1-1 0,2 2 1,-2-3 2,1 1 0,-1-1 0,0 0 0,1 0 0,-1 0 0,1 0 1,-1 0-1,1 1 0,-1-1 0,1 0 0,-1 0 0,1 0 1,-1 0-1,1 0 0,-1-1 0,1 1 0,-1 0 0,0 0 0,1 0 1,-1 0-1,1 0 0,-1-1 0,1 1 0,-1 0 0,0 0 1,1-1-1,-1 1 0,1-1 0,5-3-418,-1-1-1,1 1 1,9-12 0,25-35-1434</inkml:trace>
</inkml:ink>
</file>

<file path=ppt/ink/ink5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1.929"/>
    </inkml:context>
    <inkml:brush xml:id="br0">
      <inkml:brushProperty name="width" value="0.05" units="cm"/>
      <inkml:brushProperty name="height" value="0.05" units="cm"/>
    </inkml:brush>
  </inkml:definitions>
  <inkml:trace contextRef="#ctx0" brushRef="#br0">291 0 21701,'-2'2'1508,"-4"5"-1050,1 0 1,0 0-1,0 0 0,1 1 1,0-1-1,0 1 0,-5 16 1,-1 0-103,-108 255 896,23 8-807,95-285-444,-7 23 36,1 1-1,-4 43 1,10-67-35,0-1 0,-1 1 0,1-1 0,0 0 0,0 1 0,0-1 1,1 1-1,-1-1 0,0 1 0,0-1 0,1 0 0,-1 1 0,1-1 0,-1 1 1,1-1-1,-1 0 0,1 0 0,0 1 0,0-1 0,0 0 0,1 1 1,-1-1 0,1-1 0,-1 0 0,1 0 0,-1 0 0,1 0 0,-1 0 0,1 0 0,-1-1 0,1 1 0,-1 0 0,1-1 0,-1 1 0,0-1 0,1 1 0,-1-1 0,0 0 0,1 0 0,-1 1 0,0-1 0,0 0 0,0 0 0,2-2 0,67-52 106,-40 29-83,0 3 1,1 0-1,2 2 0,0 1 0,36-14 0,-58 28-27,1 2 0,-1 0 0,1 0 0,0 1-1,0 1 1,0 0 0,23-1 0,-34 3-1,1 0 0,0 1 1,0-1-1,0 0 0,0 1 1,0-1-1,-1 1 0,1-1 0,0 1 1,-1 0-1,1 0 0,0 0 1,-1 0-1,1 0 0,-1 0 0,1 0 1,-1 0-1,0 1 0,1-1 0,-1 1 1,0-1-1,0 1 0,1 1 1,0 0-5,-1 1 1,0 0-1,0-1 1,0 1-1,0 0 1,-1 0 0,0 0-1,1 0 1,-1 0-1,-1 6 1,-2 7-12,0-1 0,-1 0 0,-1 0-1,-9 23 1,-12 14 17,-3-1 1,-45 65-1,9-17 90,56-81 48,9-19-136,0 1 0,0-1 0,0 0 1,0 0-1,0 0 0,0 0 0,0 0 1,0 1-1,0-1 0,0 0 0,0 0 1,0 0-1,0 0 0,0 0 0,0 0 1,0 0-1,0 0 0,1 1 0,-1-1 1,0 0-1,0 0 0,0 0 0,0 0 1,0 0-1,0 0 0,0 0 0,1 0 1,-1 0-1,0 0 0,0 0 0,0 0 1,0 0-1,0 0 0,0 0 0,1 0 1,-1 0-1,0 0 0,0 0 0,0 0 1,0 0-1,0 0 0,0 0 0,1 0 1,-1 0-1,0 0 0,0 0 0,0 0 1,0 0-1,0 0 0,0 0 0,0 0 1,1 0-1,-1 0 0,0 0 0,0-1 1,0 1-1,0 0 0,0 0 0,0 0 1,31-23 172,-23 16-167,276-202-524,-249 189-671</inkml:trace>
</inkml:ink>
</file>

<file path=ppt/ink/ink5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2.134"/>
    </inkml:context>
    <inkml:brush xml:id="br0">
      <inkml:brushProperty name="width" value="0.05" units="cm"/>
      <inkml:brushProperty name="height" value="0.05" units="cm"/>
    </inkml:brush>
  </inkml:definitions>
  <inkml:trace contextRef="#ctx0" brushRef="#br0">1 46 25149,'14'12'737,"14"-1"119,10-2-144,18-4-408,9-5-112,18-11-48,9-5-16,15-12-640,16 0 272</inkml:trace>
</inkml:ink>
</file>

<file path=ppt/ink/ink5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485"/>
    </inkml:context>
    <inkml:brush xml:id="br0">
      <inkml:brushProperty name="width" value="0.05" units="cm"/>
      <inkml:brushProperty name="height" value="0.05" units="cm"/>
    </inkml:brush>
  </inkml:definitions>
  <inkml:trace contextRef="#ctx0" brushRef="#br0">0 19 22373,'5'-3'293,"0"1"0,0-1 0,0 1 0,0 0 0,1 0 0,-1 1-1,0 0 1,1 0 0,-1 0 0,1 1 0,-1-1 0,1 1 0,-1 0 0,9 2 0,7 2-269,0 1-1,29 10 0,-26-7 212,89 31-111,-59-19-76,0-2-1,93 17 1,-135-33-18,0-1 0,0-1 1,0 0-1,0-1 0,0 0 0,0-1 0,0 0 0,0-1 0,0 0 0,14-6 1,-17 5-207,-1 0 0,0 0 0,-1-1 1,1 0-1,-1 0 0,0-1 1,0 0-1,0 0 0,-1 0 0,0-1 1,0 0-1,-1 0 0,0-1 0,5-9 1,-3 1-1103</inkml:trace>
</inkml:ink>
</file>

<file path=ppt/ink/ink5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8.737"/>
    </inkml:context>
    <inkml:brush xml:id="br0">
      <inkml:brushProperty name="width" value="0.05" units="cm"/>
      <inkml:brushProperty name="height" value="0.05" units="cm"/>
    </inkml:brush>
  </inkml:definitions>
  <inkml:trace contextRef="#ctx0" brushRef="#br0">0 9 26206,'0'0'512,"27"-8"-176,4 9-248,6 5-48,14-1-40,3 4 0,4-2 0,7 3-8,-2 1 0,0-4 16,-4-2-8,-6-5 200,-4-7-752,-2-5-528</inkml:trace>
</inkml:ink>
</file>

<file path=ppt/ink/ink5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8:59.063"/>
    </inkml:context>
    <inkml:brush xml:id="br0">
      <inkml:brushProperty name="width" value="0.05" units="cm"/>
      <inkml:brushProperty name="height" value="0.05" units="cm"/>
    </inkml:brush>
  </inkml:definitions>
  <inkml:trace contextRef="#ctx0" brushRef="#br0">1 33 21269,'17'-7'617,"0"1"1,0 1 0,1 1 0,0 0 0,0 1 0,0 1 0,33 0 0,-43 2-584,0 1 0,0 0 0,0 0 0,0 0 0,0 1 0,0 0 1,0 1-1,0 0 0,-1 0 0,1 0 0,-1 1 0,0 0 0,0 1 0,0 0 0,-1 0 0,0 0 0,0 1 1,0-1-1,6 9 0,-3 0-5,-1 0 1,-1 0 0,0 1 0,-1 0-1,-1 0 1,0 0 0,-1 1 0,-1 0-1,0-1 1,-1 1 0,0 0-1,-2 1 1,0-1 0,-1 0 0,-3 21-1,-1-7 68,-2 0 0,0-1 1,-2 0-1,-1 0 0,-2-1 0,-1 0 0,-18 31 0,14-32-114,-1-1-1,-1-1 1,-1 0-1,-1-2 0,-1 0 1,-1-1-1,-50 35 1,40-33-1785,4-4-1621</inkml:trace>
</inkml:ink>
</file>

<file path=ppt/ink/ink5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280"/>
    </inkml:context>
    <inkml:brush xml:id="br0">
      <inkml:brushProperty name="width" value="0.05" units="cm"/>
      <inkml:brushProperty name="height" value="0.05" units="cm"/>
    </inkml:brush>
  </inkml:definitions>
  <inkml:trace contextRef="#ctx0" brushRef="#br0">32 0 20060,'-3'75'5760,"-7"67"-4497,-2 54-1630,6 326 481,6-521-114,-1 12 9,2 0 1,0 1-1,0-1 0,7 25 0,-7-37-8,-1 0 1,0 0-1,0 0 0,1-1 0,-1 1 0,1 0 0,-1 0 0,1-1 0,-1 1 0,1 0 0,-1-1 0,1 1 0,-1 0 0,1-1 0,0 1 1,-1-1-1,1 1 0,1 0 0,-1-1 2,0 0 0,0 0 0,-1 0-1,1 0 1,0-1 0,-1 1 0,1 0 0,0 0 0,-1 0 0,1-1 0,0 1 0,-1-1 0,1 1 0,0 0-1,-1-1 1,1 1 0,-1-1 0,1 1 0,-1-1 0,1 1 0,-1-1 0,1 0 0,-1 1 0,0-1 0,1-1-1,15-25 154,-1-2 0,-1 0-1,10-33 1,0-1 3,89-176 184,13-34-306,-120 259-73,11-36-121,-16 47 79,0 1 1,-1-1-1,0 0 1,1 1-1,-1-1 1,0 0 0,0 1-1,0-1 1,-1 0-1,1 1 1,-1-1-1,1 0 1,-1 1 0,0-1-1,-1-2 1,-10-10 1669</inkml:trace>
</inkml:ink>
</file>

<file path=ppt/ink/ink5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02.457"/>
    </inkml:context>
    <inkml:brush xml:id="br0">
      <inkml:brushProperty name="width" value="0.05" units="cm"/>
      <inkml:brushProperty name="height" value="0.05" units="cm"/>
    </inkml:brush>
  </inkml:definitions>
  <inkml:trace contextRef="#ctx0" brushRef="#br0">0 1 17948,'11'38'2200,"4"-1"361,5 0-841,6-4-464,5-1-271,1-4-473,10 3-192,-3 4-256,-1 4 24,6 6-1496</inkml:trace>
</inkml:ink>
</file>

<file path=ppt/ink/ink5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3.842"/>
    </inkml:context>
    <inkml:brush xml:id="br0">
      <inkml:brushProperty name="width" value="0.05" units="cm"/>
      <inkml:brushProperty name="height" value="0.05" units="cm"/>
    </inkml:brush>
  </inkml:definitions>
  <inkml:trace contextRef="#ctx0" brushRef="#br0">331 6 19668,'-60'-5'5876,"-6"7"-3778,57-2-2045,-1 1 0,1 1 1,0 0-1,-1 0 0,1 1 0,0 0 0,1 1 0,-1 0 0,1 0 0,-1 1 0,-7 6 0,10-6-48,0 1 0,1 1 1,-1-1-1,1 1 0,1 0 0,-1 0 0,1 1 0,1-1 0,-1 1 0,1 0 0,-4 15 0,0 9-31,-6 55 0,10-62 33,2-17-8,-2 14 6,0 0-1,2 0 0,0 0 1,2 0-1,0-1 0,5 25 1,-6-44-5,1 1 0,0 0 0,-1 0 0,1 0 0,1-1 0,-1 1 1,0-1-1,1 1 0,-1-1 0,4 5 0,-4-6 0,0-1 0,0 1 0,0-1 0,-1 1 0,1-1 0,0 0 0,0 1 0,0-1 0,0 0 0,0 1 0,0-1 0,0 0 0,0 0 0,0 0 0,0 0 0,0 0 0,0 0 0,0 0 0,0-1 0,0 1 0,0 0 0,0 0 0,0-1 0,0 1 0,0-1 0,0 1 0,0-1 0,0 1 0,-1-1 0,1 1 0,0-1 0,0 0 0,-1 1 0,1-1 0,1-1 0,9-10 6,0-1 0,-1 0-1,-1 0 1,0-1 0,8-16 0,-1 2 6,10-19 4,19-27 13,-45 73-29,1 0-1,0 0 1,0 0-1,-1 0 1,1 0-1,0 1 1,0-1-1,0 0 1,0 0-1,0 1 1,0-1-1,0 0 1,0 1 0,1-1-1,-1 1 0,-1 0 1,1 0-1,-1 0 0,0 0 0,1 0 1,-1 0-1,1 0 0,-1 0 0,0 0 0,1 0 1,-1 1-1,0-1 0,1 0 0,-1 0 1,1 0-1,-1 1 0,0-1 0,0 0 1,1 0-1,-1 1 0,0-1 0,1 0 1,-1 1-1,0-1 0,0 0 0,1 1 1,1 3-9,-1 0 0,1 1 1,-1-1-1,0 0 1,1 7-1,6 66-32,-3 0 0,-5 81 0,-1-64 88,7-170-1199,2 3-410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7.689"/>
    </inkml:context>
    <inkml:brush xml:id="br0">
      <inkml:brushProperty name="width" value="0.025" units="cm"/>
      <inkml:brushProperty name="height" value="0.025" units="cm"/>
    </inkml:brush>
  </inkml:definitions>
  <inkml:trace contextRef="#ctx0" brushRef="#br0">1 336 14029,'0'0'10997,"10"4"-9817,-5-1-965,-3-2-169,0 0 1,-1 0-1,1 0 1,0 0-1,0 0 1,0 0-1,0 0 1,0 0-1,0-1 1,0 1-1,0-1 1,0 0 0,0 1-1,0-1 1,0 0-1,1 0 1,-1 0-1,0-1 1,0 1-1,0 0 1,0-1-1,0 1 1,0-1-1,0 0 1,0 0-1,0 0 1,0 0-1,-1 0 1,1 0-1,0 0 1,1-2-1,6-10 232,-1 0-1,0 0 0,-1-1 1,-1 0-1,0-1 1,0 1-1,5-31 1,12-114 2178,-18 119-2274,39 187-331,-40-136-82,0-1 1,1 0 0,0 0 0,0 0 0,1-1-1,0 0 1,12 13 0,8 0-3299,6-7-3550,-9-10-3672</inkml:trace>
</inkml:ink>
</file>

<file path=ppt/ink/ink5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308"/>
    </inkml:context>
    <inkml:brush xml:id="br0">
      <inkml:brushProperty name="width" value="0.05" units="cm"/>
      <inkml:brushProperty name="height" value="0.05" units="cm"/>
    </inkml:brush>
  </inkml:definitions>
  <inkml:trace contextRef="#ctx0" brushRef="#br0">103 1 21613,'-6'75'2620,"-22"107"0,16-123-2371,3 1 0,2 1 0,1 75 0,8-119-249,0 1 0,0-1 0,2 1 0,0-1 0,10 26 0,-13-41-4,0 1-1,1-1 1,-1 1 0,0-1 0,1 1 0,-1-1 0,1 0 0,0 0 0,2 2 0,-4-4 3,1 1 0,-1-1 0,1 0 1,-1 1-1,1-1 0,-1 0 0,1 0 0,-1 0 0,1 1 0,-1-1 0,1 0 1,-1 0-1,1 0 0,-1 0 0,1 0 0,-1 0 0,1 0 0,-1 0 0,1 0 0,-1 0 1,1 0-1,-1 0 0,1-1 0,-1 1 0,1 0 0,-1 0 0,1 0 0,-1-1 1,1 1-1,-1 0 0,1-1 0,-1 1 0,0 0 0,1-1 0,-1 1 0,0-1 1,1 1-1,-1 0 0,0-1 0,0 1 0,1-1 0,-1 1 0,0-1 0,0 1 1,0-1-1,1 1 0,-1-1 0,0 1 0,0-1 0,0 0 0,6-20 17,0 0 1,-1 0-1,-2 0 0,2-31 0,2-9 7,-2 25-16,29-159 33,-27 169-34,0 0 0,2 1 0,1-1 0,1 2 0,17-31 0,-24 48-6,1 1 0,-1 0 0,1 0 0,0 0 0,0 1 0,1-1 1,10-6-1,-15 10-2,1 1 1,0 0 0,0 0 0,0 0 0,0 0 0,0 0 0,0 1-1,0-1 1,0 1 0,1-1 0,-1 1 0,0 0 0,0 0 0,0 0-1,0 0 1,1 0 0,-1 0 0,0 0 0,0 1 0,0-1 0,0 1-1,0 0 1,0 0 0,0-1 0,0 1 0,0 0 0,0 1 0,0-1-1,0 0 1,-1 1 0,3 1 0,1 2-6,0 1 1,0 0-1,-1 1 1,0-1-1,0 1 1,0 0-1,-1 0 1,0 0-1,0 0 0,-1 0 1,0 1-1,1 7 1,-1-4 19,0 1 0,-1 0 1,0 0-1,-1-1 0,0 1 1,-1 0-1,-3 14 0,2-20 52,1 0-1,-1 0 0,0-1 1,0 1-1,-1-1 0,1 1 1,-1-1-1,-1 0 1,1 0-1,-1 0 0,0-1 1,0 1-1,0-1 0,0 0 1,-1 0-1,0 0 1,0-1-1,0 0 0,0 0 1,0 0-1,-1 0 0,-9 2 1,5-2-26,0-1 0,0 0 0,0 0 0,0-2 0,0 1 0,-1-1 0,1 0 0,0-1-1,0 0 1,-1-1 0,1 0 0,-12-5 0,-3-2-56,-36-20-1,14 6-241,26 17-431,7 7-666</inkml:trace>
</inkml:ink>
</file>

<file path=ppt/ink/ink5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4.544"/>
    </inkml:context>
    <inkml:brush xml:id="br0">
      <inkml:brushProperty name="width" value="0.05" units="cm"/>
      <inkml:brushProperty name="height" value="0.05" units="cm"/>
    </inkml:brush>
  </inkml:definitions>
  <inkml:trace contextRef="#ctx0" brushRef="#br0">93 6 20860,'-12'-4'1417,"-4"2"567,5 2-640,1 11-479,1 5-209,4 12-336,0 7-160,3 12-112,-2 9-24,-1 4 0,0 1 0,0-9 8,1-8 8,4-18 16,0-24-40,18-25-1920</inkml:trace>
</inkml:ink>
</file>

<file path=ppt/ink/ink5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167"/>
    </inkml:context>
    <inkml:brush xml:id="br0">
      <inkml:brushProperty name="width" value="0.05" units="cm"/>
      <inkml:brushProperty name="height" value="0.05" units="cm"/>
    </inkml:brush>
  </inkml:definitions>
  <inkml:trace contextRef="#ctx0" brushRef="#br0">127 0 16948,'0'2'8655,"0"3"-8015,0-2-608,0 0 0,0 0 0,0 0 0,0-1 1,1 1-1,0 0 0,-1 0 0,1-1 0,0 1 0,2 3 0,-2-3-24,0-1 0,0 1 0,0-1 0,0 1 0,0 0 0,-1-1-1,1 1 1,-1 0 0,0-1 0,0 5 0,0-4-5,0 0 0,1 0 0,-1 0-1,1-1 1,-1 1 0,1 0 0,0-1 0,0 1 0,2 3-1,2 5-5,9 36 111,-2 2-1,9 78 0,-6 93 381,-9-96-232,-1-26-111,7 80-67,-7-151-64,0-14-1,-4-13-13,-1 0 1,0 0-1,0 1 1,0-1-1,0 0 1,0 0-1,0 0 1,1 0-1,-1 0 1,0 0-1,0 1 1,0-1-1,0 0 1,1 0-1,-1 0 1,0 0-1,0 0 1,0 0-1,1 0 1,-1 0-1,0 0 1,0 0-1,0 0 1,1 0-1,-1 0 1,0 0-1,0 0 1,0 0-1,0 0 1,1 0-1,-1 0 1,0 0-1,0 0 1,0-1-1,1 1 1,-1 0-1,0 0 1,0 0-1,0 0 1,0 0-1,0 0 1,1-1-1,-1 1 1,0 0-1,0 0 1,0 0-1,1-2 3,0 0-1,0 0 1,0 1 0,-1-1-1,1 0 1,-1 0-1,1 0 1,-1 0-1,0 0 1,1 0 0,-1 1-1,0-1 1,0 0-1,-1-3 1,-5-28 9,2 19-64,-1 0-1,-1 1 1,0 0 0,-1 0-1,0 0 1,-18-23-1,-65-65-820,9 11 383,75 83 505,3 4-14,0-1-1,1 1 0,-1 0 0,1-1 1,-3-6-1,4 10 14,1-1 0,0 1 0,0-1-1,0 0 1,0 1 0,0-1 0,0 0 0,0 1 0,0-1-1,0 0 1,0 0 0,0 1 0,0-1 0,0 0 0,0 1-1,1-1 1,-1 1 0,0-1 0,0 0 0,1 1 0,-1-1-1,0 1 1,1-1 0,-1 1 0,1-1 0,-1 1 0,1-1 0,-1 1-1,1-1 1,-1 1 0,1-1 0,-1 1 0,1 0 0,0-1-1,-1 1 1,1 0 0,0 0 0,-1 0 0,1-1 0,0 1-1,41-15 464,168-63-87,-142 53-946,-49 19-789</inkml:trace>
</inkml:ink>
</file>

<file path=ppt/ink/ink5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5.337"/>
    </inkml:context>
    <inkml:brush xml:id="br0">
      <inkml:brushProperty name="width" value="0.05" units="cm"/>
      <inkml:brushProperty name="height" value="0.05" units="cm"/>
    </inkml:brush>
  </inkml:definitions>
  <inkml:trace contextRef="#ctx0" brushRef="#br0">0 6 24701,'0'0'3233,"2"-2"-3145,0 0 56,-1 0-456</inkml:trace>
</inkml:ink>
</file>

<file path=ppt/ink/ink5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6.086"/>
    </inkml:context>
    <inkml:brush xml:id="br0">
      <inkml:brushProperty name="width" value="0.05" units="cm"/>
      <inkml:brushProperty name="height" value="0.05" units="cm"/>
    </inkml:brush>
  </inkml:definitions>
  <inkml:trace contextRef="#ctx0" brushRef="#br0">288 635 18812,'-10'-8'1042,"0"-1"0,0 2 0,-1-1 0,0 1-1,-16-7 1,23 13-913,0-1 0,1 1-1,-2 0 1,1 0 0,0 0-1,0 1 1,0-1 0,0 1 0,0 0-1,0 0 1,-1 0 0,1 1-1,0 0 1,0-1 0,0 1-1,0 1 1,0-1 0,0 1 0,1-1-1,-8 5 1,4-1-106,0 1 1,0 0-1,0 1 1,0-1-1,1 1 1,0 1-1,1-1 1,0 1-1,0 0 1,0 0-1,1 0 1,0 1-1,-3 11 1,-1 6-23,1 0 1,1 0-1,-3 36 1,7-40 0,0-1 0,1 1 1,1 0-1,1-1 0,1 1 0,6 28 1,-7-47-4,0 0 0,0-1 1,0 1-1,0 0 0,0 0 1,1-1-1,-1 1 0,1-1 0,-1 1 1,5 3-1,-6-6 1,1 1 0,0 0-1,0-1 1,0 1 0,0 0-1,0-1 1,0 1 0,0-1-1,0 0 1,0 1 0,0-1 0,1 0-1,-1 0 1,0 1 0,0-1-1,0 0 1,0 0 0,0 0-1,3-1 1,0 0 0,0-1 1,0 0-1,1 0 0,-1-1 1,-1 1-1,1-1 0,0 0 1,-1 0-1,1 0 0,-1 0 1,0-1-1,4-5 0,15-20 17,-1-2 0,-1 0 0,-2-1 0,-1-1 0,13-37 0,-8 7 61,28-122 0,-43 143-30,-3 30-2,-2 15-50,0 8-5,-1 1 0,0 0-1,-1 1 1,-2 11 0,1 1-3,-9 124-30,4-72 63,6 141 0,0-211-18,1 1 0,0-1 0,1 1 0,3 12 0,-5-19-3,1 0 0,-1-1 1,1 1-1,-1 0 1,0 0-1,1 0 1,-1-1-1,1 1 0,0 0 1,-1 0-1,1-1 1,0 1-1,-1 0 1,1-1-1,0 1 0,0-1 1,-1 1-1,1-1 1,0 0-1,0 1 0,0-1 1,0 0-1,0 1 1,0-1-1,-1 0 1,1 0-1,0 0 0,0 0 1,0 0-1,0 0 1,0 0-1,0 0 0,0 0 1,0 0-1,0 0 1,0-1-1,-1 1 1,1 0-1,0-1 0,0 1 1,0-1-1,0 1 1,1-2-1,6-3 3,0 0 1,-1-1-1,0 0 0,0 0 0,0 0 1,11-15-1,31-50 4,-45 65-6,23-42 7,-2 0 0,-2-2 0,-2 0 1,-2-1-1,-3-1 0,-2-1 0,-2 0 1,-3-1-1,-2 0 0,0-63 0,-7 88 2,-1 1-1,-2-1 0,-10-46 0,9 60 26,0-1 0,-1 1 0,-1 1 0,-1-1 0,0 1 0,0 0 0,-18-23-1,23 34-15,1 0 0,-1 1 0,-1 0 0,1-1 0,0 1 0,-1 0 0,1 0 0,-1 0 0,1 0 0,-1 1-1,0-1 1,0 1 0,0-1 0,0 1 0,0 0 0,0 0 0,-4 0 0,4 1-12,1 0-1,0 1 1,-1-1 0,1 1 0,0-1 0,0 1 0,0 0-1,0 0 1,-1 0 0,1 1 0,0-1 0,1 0-1,-1 1 1,0-1 0,0 1 0,1-1 0,-1 1 0,0 0-1,1 0 1,0 0 0,0 0 0,-1 0 0,1 0-1,-1 3 1,-10 19-14,2 1 0,0 0 0,2 1 0,0 0 0,-6 46 0,6-13 15,1 92 0,8-99 2,12 83 0,-8-104-10,2 0-1,1-1 1,23 57-1,-28-81-21,0 1 0,0-1 0,1 0-1,0 0 1,4 6 0,-6-10-31,0 0 0,0 0 0,1 0 0,-1-1 0,0 1 0,1 0 0,-1-1 0,1 0 0,0 1 0,-1-1 0,1 0 0,0-1 0,0 1 0,4 1 0,35-2-1479</inkml:trace>
</inkml:ink>
</file>

<file path=ppt/ink/ink5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124"/>
    </inkml:context>
    <inkml:brush xml:id="br0">
      <inkml:brushProperty name="width" value="0.05" units="cm"/>
      <inkml:brushProperty name="height" value="0.05" units="cm"/>
    </inkml:brush>
  </inkml:definitions>
  <inkml:trace contextRef="#ctx0" brushRef="#br0">55 0 22725,'0'0'2880,"-1"2"-1703,-2 4-1077,0 1 0,0-1 1,1 0-1,0 1 1,1-1-1,-1 1 0,1 0 1,0 13-1,-1-6-63,-29 337 72,30-337-94,0-9-7,1 0 1,-1 0-1,1 0 0,1 0 1,-1 0-1,0 0 0,1 0 0,2 8 1,-2-13-9,-1 0 0,0 0 1,0 1-1,0-1 1,0 0-1,1 0 1,-1 1-1,0-1 0,0 0 1,1 0-1,-1 0 1,0 0-1,0 1 1,1-1-1,-1 0 0,0 0 1,0 0-1,1 0 1,-1 0-1,0 0 1,1 0-1,-1 0 0,0 0 1,1 0-1,-1 0 1,0 0-1,0 0 1,1 0-1,-1 0 0,0 0 1,1 0-1,-1 0 1,0 0-1,1 0 0,-1 0 1,0-1-1,0 1 1,1 0-1,-1 0 1,0 0-1,0 0 0,1-1 1,-1 1-1,0 0 1,0 0-1,0-1 1,0 1-1,1 0 0,11-17 20,66-134 92,-14 23-36,-47 98-50,1 0 0,27-33 0,-43 61-25,-1 0 0,0 1 0,1-1 0,0 1 0,-1-1 0,1 1 0,0-1 0,-1 1 0,1 0 0,0 0 0,0 0-1,0 0 1,0 0 0,0 0 0,0 1 0,4-1 0,-5 1 0,0 0-1,0 0 1,0 0 0,0 0-1,1 1 1,-1-1-1,0 1 1,0-1 0,0 1-1,0-1 1,0 1-1,0 0 1,0-1 0,0 1-1,0 0 1,-1 0 0,1-1-1,0 1 1,0 0-1,-1 0 1,2 2 0,3 6 1,-1 0 0,-1 1 0,0-1 1,0 1-1,3 15 0,7 66 12,3 111-1,-13-162-5,-3 65 57,-1-103-48,-1-10-12,-1-18-15,4-107-1160,3 50-453</inkml:trace>
</inkml:ink>
</file>

<file path=ppt/ink/ink5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500"/>
    </inkml:context>
    <inkml:brush xml:id="br0">
      <inkml:brushProperty name="width" value="0.05" units="cm"/>
      <inkml:brushProperty name="height" value="0.05" units="cm"/>
    </inkml:brush>
  </inkml:definitions>
  <inkml:trace contextRef="#ctx0" brushRef="#br0">134 158 20596,'-6'-23'1363,"-15"-47"2701,19 65-3825,0-1-1,-1 1 1,1 0-1,-1 0 0,0 0 1,-1 0-1,1 0 1,-1 1-1,-7-7 0,11 11-225,-1-1 1,1 1-1,-1-1 0,0 1 0,1-1 0,-1 1 0,0-1 0,1 1 0,-1 0 0,0-1 0,0 1 0,1 0 1,-1 0-1,0-1 0,0 1 0,1 0 0,-1 0 0,0 0 0,0 0 0,0 0 0,1 0 0,-1 0 0,0 0 0,0 1 1,0-1-1,1 0 0,-1 0 0,0 1 0,0-1 0,1 0 0,-1 1 0,0-1 0,1 1 0,-1-1 0,1 1 0,-1-1 1,0 1-1,1-1 0,-1 2 0,-2 1-3,1 0-1,0 1 1,0-1 0,1 1 0,-1 0 0,-1 5 0,-5 24-13,2 1 0,1-1 1,1 1-1,3 66 0,1-64 19,-1-12-4,0-5 0,1 1 0,1 0 0,0-1 0,1 1 0,9 33 0,-11-52-12,0 0 0,1 0-1,-1 0 1,1 0 0,-1 0 0,1 0-1,-1 0 1,1 0 0,-1 0-1,1 0 1,0 0 0,0 0 0,-1-1-1,1 1 1,0 0 0,0 0 0,0-1-1,1 1 1,-2 0 0,1-1-1,0 0 1,-1 0-1,1 0 1,0 0-1,-1 0 0,1 0 1,0 0-1,-1-1 1,1 1-1,0 0 1,-1 0-1,1 0 1,-1-1-1,1 1 1,0 0-1,-1-1 1,1 1-1,-1 0 1,1-1-1,0 0 1,3-3-3,-1 1 1,0-1 0,0 0-1,0 0 1,4-9 0,7-17 20,-1-1 1,-2 0 0,-1 0 0,6-34 0,16-133 66,-21 119-71,-11 80-15,0-1 0,0 0 1,1 0-1,-1 0 0,0 0 0,0 0 0,0 0 1,0 0-1,0 0 0,0 0 0,0 0 0,0 0 1,0 0-1,0 0 0,1 0 0,-1 0 1,0 0-1,0 0 0,0 0 0,0 0 0,0 0 1,0 0-1,0 0 0,0 0 0,0 0 0,0 0 1,1 0-1,-1 0 0,0 0 0,0-1 0,0 1 1,0 0-1,0 0 0,0 0 0,0 0 1,0 0-1,0 0 0,0 0 0,0 0 0,0 0 1,0 0-1,0 0 0,0 0 0,0 0 0,0-1 1,0 1-1,0 0 0,0 0 0,0 0 0,1 0 1,-2 0-1,5 10-18,4 51-40,-2 1 1,-4 77 0,-1-100 41,-4 187-1948,3-222 1795,2 18-1029,1-21 283,3-12-447,7-26-664</inkml:trace>
</inkml:ink>
</file>

<file path=ppt/ink/ink5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8.951"/>
    </inkml:context>
    <inkml:brush xml:id="br0">
      <inkml:brushProperty name="width" value="0.05" units="cm"/>
      <inkml:brushProperty name="height" value="0.05" units="cm"/>
    </inkml:brush>
  </inkml:definitions>
  <inkml:trace contextRef="#ctx0" brushRef="#br0">164 379 14195,'-20'60'6004,"-7"22"-2896,-30 110-2966,35-101-43,-12 123-1,31-159-67,3-53-25,0 1-1,0 0 1,0 0 0,0 0-1,1 0 1,-1 0 0,1 0-1,0 0 1,0-1-1,0 1 1,0 0 0,3 4-1,-3-7 3,0 1-1,-1-1 0,1 0 0,0 1 0,0-1 0,0 0 0,0 0 0,0 0 0,0 0 0,0 0 1,0 0-1,-1 0 0,1 0 0,0 0 0,0 0 0,0 0 0,0 0 0,0-1 0,0 1 1,-1 0-1,1-1 0,0 1 0,0-1 0,0 1 0,-1-1 0,1 1 0,0-1 0,-1 1 0,1-1 1,0 0-1,-1 1 0,1-1 0,0-1 0,26-30 221,-7-1 8,-1 0 0,19-50 1,22-78 387,-36 92-157,-3-1-1,-3-1 0,16-136 0,-32 178-308,-2 0 1,-1 0-1,-9-54 0,7 67-89,0 1-1,-2 0 0,0-1 1,0 1-1,-2 1 0,0-1 0,0 1 1,-12-15-1,18 27-52,0 0 0,-1 0 0,1 0 0,-1 0 0,0 0 0,1 0 0,-1 1 0,0-1 0,0 1 0,0-1 0,0 1 0,0 0 0,-1 0 0,1 0 0,0 0 0,0 0 0,-5-1 0,5 3-12,1-1 0,-1 0 0,0 0 0,1 1 0,-1-1 0,1 1 0,-1-1 0,0 1-1,1-1 1,-1 1 0,1 0 0,0 0 0,-1 0 0,1 0 0,0 0 0,-1 0 0,1 0 0,0 1 0,-2 1 0,-4 8-14,1 0 0,0 0 0,0 0 0,1 1 0,-5 15 0,7-16 14,-96 282 81,98-289-82,6-6-8,17-7-13,2-1 6,1 1 1,49-12-1,-65 19 10,0 1 0,1 0 0,-1 1 0,0 0 0,0 0 0,1 1-1,-1 0 1,0 1 0,0 0 0,0 0 0,0 1 0,13 6 0,-13-5-5,-1 1 1,1 0 0,-1 1 0,0-1 0,0 2 0,-1-1 0,0 1 0,0 0 0,-1 0 0,11 16-1,-10-10 4,0-1-1,-1 1 0,0 0 0,-1 0 0,-1 1 0,5 24 0,-4-1-74,-2-1 0,-1 1 0,-2 0-1,-9 70 1,8-95-195,-1 1 0,0-1 0,-1 1-1,0-1 1,-6 13 0,1-10-1329</inkml:trace>
</inkml:ink>
</file>

<file path=ppt/ink/ink5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19.727"/>
    </inkml:context>
    <inkml:brush xml:id="br0">
      <inkml:brushProperty name="width" value="0.05" units="cm"/>
      <inkml:brushProperty name="height" value="0.05" units="cm"/>
    </inkml:brush>
  </inkml:definitions>
  <inkml:trace contextRef="#ctx0" brushRef="#br0">207 147 15867,'-4'-19'1593,"-13"-51"3405,16 66-4682,-1 0-1,1 0 1,-1 0 0,0 0 0,0 0 0,0 0-1,-1 1 1,1-1 0,-1 1 0,0-1-1,0 1 1,-6-5 0,8 7-265,0 1 1,0-1-1,0 1 0,0 0 0,0-1 1,0 1-1,0 0 0,0-1 1,0 1-1,-1 0 0,1 0 0,0 0 1,0 0-1,0 0 0,0 0 1,0 0-1,0 1 0,0-1 0,-1 0 1,1 0-1,0 1 0,0-1 1,0 1-1,0-1 0,0 1 0,0 0 1,1-1-1,-1 1 0,0 0 1,-1 1-1,-2 2 9,0 1-1,0-1 1,0 1 0,-4 8-1,-6 15-42,0 0-1,2 1 0,1 1 0,2 0 0,1 0 1,1 1-1,-5 50 0,6 5 6,6 133 0,20 58 9,-9-195-20,28 108 0,-35-172-5,2 1 0,0-1 1,2 0-1,-1-1 0,2 1 0,1-2 0,19 28 0,-28-43-5,-1 0 0,1 0 0,0 0 0,0 0 0,0 0 0,0 0 0,0 0 0,1 0-1,-1-1 1,0 1 0,0 0 0,2 0 0,-2-1 0,-1 0 0,0 0 0,1 0 0,-1 0 0,0 0-1,1 0 1,-1 0 0,0 0 0,1 0 0,-1-1 0,0 1 0,0 0 0,1 0 0,-1 0 0,0 0 0,0-1 0,1 1 0,-1 0 0,0 0-1,0 0 1,1-1 0,-1 1 0,0 0 0,0 0 0,0-1 0,0 1 0,1 0 0,-1-1 0,0 1 0,0 0 0,0-1 0,0 1 0,1-7 19,0 1 0,-1 0 0,1 0 0,-2-9 0,1 5 8,0 0-5,4-264 358,-1 236-369,2 0 0,1 1 0,2-1-1,1 1 1,17-40 0,-23 70-14,0 0 1,1 0-1,0 0 0,0 0 0,9-10 1,-13 16-1,1 0 1,0 0 0,0 1 0,-1-1 0,1 0-1,0 0 1,0 0 0,0 1 0,0-1 0,0 0 0,0 1-1,0-1 1,0 1 0,0-1 0,0 1 0,0 0-1,0-1 1,0 1 0,0 0 0,1 0 0,-1 0-1,0 0 1,0 0 0,0 0 0,0 0 0,0 0-1,1 0 1,-1 1 0,0-1 0,0 0 0,0 1-1,0-1 1,0 1 0,0-1 0,0 1 0,0-1-1,0 1 1,0 0 0,0 0 0,-1-1 0,1 1-1,0 0 1,0 0 0,1 1 0,1 4-6,0-1 0,0 0 0,-1 1-1,1-1 1,-1 1 0,0 0 0,-1 0 0,1 0 0,0 9 0,4 62-34,-5-58 38,0 6 9,-3 29 1,2-45 3,-1 0-1,-1-1 1,0 1 0,0 0 0,-1-1 0,-6 15 0,-2-7 13,11-16-22,-1 0 1,1 0-1,0 0 1,0 1-1,-1-1 1,1 0-1,0 0 1,-1 0 0,1 0-1,0 1 1,-1-1-1,1 0 1,0 0-1,-1 0 1,1 0-1,0 0 1,-1 0-1,1 0 1,0 0-1,-1 0 1,1 0-1,0 0 1,-1 0-1,1 0 1,0 0-1,-1 0 1,1-1 0,-1 1-1,0-1 4,0-1-1,0 1 1,0-1 0,0 1-1,1-1 1,-1 0 0,0 1-1,1-1 1,-1 0 0,1 0-1,0 1 1,-1-1 0,1 0-1,0 0 1,0 0 0,0-3-1,1-24 37,7-50-1,1 3-11,-5 17 9,-9-112 1,4 166 29,4 9-48,1 4-19,1 1-1,-2 0 1,0 1 0,3 10-1,-2-5 0,12 27 0,-14-39 0,0 1 0,-1-1 0,1 0 0,1 1 0,-1-1 0,0 0 0,1-1 0,0 1 0,-1 0 0,1-1 0,0 1 0,6 2 0,-7-4-9,1 0 0,-1 0 1,0 0-1,1 0 0,-1-1 1,1 1-1,-1-1 1,1 0-1,-1 1 0,1-1 1,-1-1-1,1 1 0,-1 0 1,1 0-1,-1-1 0,1 0 1,-1 1-1,0-1 0,1 0 1,-1 0-1,3-2 1,5-3-137,-1 0 0,-1-1 0,15-13 0,-11 9-80,31-27-1228,4-4-674</inkml:trace>
</inkml:ink>
</file>

<file path=ppt/ink/ink5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502"/>
    </inkml:context>
    <inkml:brush xml:id="br0">
      <inkml:brushProperty name="width" value="0.05" units="cm"/>
      <inkml:brushProperty name="height" value="0.05" units="cm"/>
    </inkml:brush>
  </inkml:definitions>
  <inkml:trace contextRef="#ctx0" brushRef="#br0">103 227 20860,'-5'7'572,"0"1"-1,1 1 1,0-1-1,1 0 1,0 1-1,-3 11 1,-2 5-161,-35 117 615,37-113-949,0 0 0,-3 56 1,9-83-79,-1 0 1,1 0-1,0-1 0,0 1 1,0 0-1,1 0 1,-1 0-1,0-1 1,1 1-1,-1 0 1,1 0-1,-1-1 0,1 1 1,2 2-1,-3-3 1,0-1 0,1 0-1,-1 0 1,1 0 0,-1 0-1,1 1 1,-1-1-1,1 0 1,-1 0 0,1 0-1,-1 0 1,1 0 0,-1 0-1,1 0 1,-1 0-1,1 0 1,-1-1 0,1 1-1,-1 0 1,1 0 0,-1 0-1,1 0 1,-1-1-1,1 1 1,-1 0 0,0-1-1,1 1 1,-1 0 0,0-1-1,1 1 1,0-1-1,4-5 5,0 1-1,0-1 0,-1 0 0,0-1 0,6-10 0,21-53 62,-3-2 0,-3 0-1,20-94 1,-44 160-33,0 10-13,3 20-14,-1 0 1,-1 0 0,-2 0 0,-3 38-1,1-12 9,1 6 7,-1 89 36,6-111-53,-4-34-5,0 1 0,0-1 0,0 0 1,0 0-1,0 1 0,0-1 0,0 0 0,0 0 1,0 1-1,1-1 0,-1 0 0,0 0 0,0 1 1,0-1-1,0 0 0,0 0 0,0 0 1,1 1-1,-1-1 0,0 0 0,0 0 0,0 0 1,0 0-1,1 0 0,-1 1 0,0-1 0,0 0 1,1 0-1,-1 0 0,0 0 0,0 0 0,0 0 1,1 0-1,-1 0 0,0 0 0,0 0 0,1 0 1,-1 0-1,0 0 0,0 0 0,1 0 1,-1 0-1,0 0 0,0 0 0,1 0 0,-1 0 1,0 0-1,0 0 0,0 0 0,1 0 0,-1-1 1,0 1-1,0 0 0,0 0 0,1 0 0,-1 0 1,0-1-1,0 1 0,0 0 0,0 0 1,1 0-1,-1-1 0,0 1 0,0 0 0,0 0 1,11-19-27,83-248-301,-25 61-892,-69 205 1209,19-40-536,-19 40 524,0 1 0,1-1 0,-1 0 0,1 0 0,-1 1 0,1-1 0,-1 1-1,1-1 1,-1 1 0,1-1 0,-1 1 0,1-1 0,0 1 0,-1-1 0,1 1-1,1-1 1,-2 1 7,1 0-1,-1 1 0,1-1 0,-1 0 1,1 0-1,-1 1 0,1-1 1,-1 0-1,0 1 0,1-1 0,-1 1 1,0-1-1,1 0 0,-1 1 1,0-1-1,0 1 0,1-1 1,-1 1-1,0-1 0,0 1 0,0-1 1,1 1-1,-1-1 0,0 1 1,0-1-1,0 1 0,0-1 0,0 2 1,1 10-139,1 0 1,-2 0-1,-1 25 1,0-17 69,-22 214 3,0 34 1324,23-262-1188,0 6 179,0 0 0,0-1 0,1 1 0,4 19 1,-4-28-189,0 0 1,0-1-1,0 1 1,0 0-1,1-1 1,-1 1-1,1 0 0,-1-1 1,1 0-1,0 1 1,0-1-1,0 0 1,0 0-1,1 0 1,-1 0-1,0 0 1,1-1-1,-1 1 1,1-1-1,0 0 1,0 1-1,-1-1 1,5 1-1,5 1-3,-1-1-1,1 1 0,-1 1 0,16 7 0,-23-8-36,0-1-1,0 0 0,0 1 0,-1 0 0,1 0 0,-1 0 0,0 0 1,0 1-1,0-1 0,-1 1 0,1 0 0,-1-1 0,3 6 0,-1 1 1,0 0 1,-1 1-1,0 0 0,-1 0 0,0 0 0,0 0 0,-1 0 0,-1 1 0,-1 18 0,-1-8 15,-2 0 0,0 0 0,-13 41 0,14-54-1,-1-1 0,0 1 0,0-1 0,0 0 0,-1 0 0,-10 12 0,14-18-1,-1-1-1,1 1 1,-1-1 0,1 1-1,-1-1 1,1 0 0,-1 1-1,1-1 1,-1 0 0,0 0 0,0 0-1,0 0 1,0 0 0,0-1-1,0 1 1,0-1 0,0 1-1,0-1 1,0 0 0,0 1-1,0-1 1,0 0 0,0 0-1,0-1 1,0 1 0,0 0-1,0-1 1,0 1 0,0-1 0,0 0-1,0 0 1,0 1 0,1-1-1,-1 0 1,-2-2 0,0-1 20,-1 0 1,1 0-1,0-1 1,1 1 0,-1-1-1,1 0 1,-1 0 0,2 0-1,-1-1 1,0 1-1,1-1 1,0 1 0,-1-8-1,-2-7 22,1-1 0,-2-31 0,6 28-55,0-1 0,2 1 0,0 0 0,2-1 0,1 1 0,0 1 0,2-1 0,10-24 0,16-27 4,44-76 0,-40 82-8,-5 11 1,60-130 21,-83 166-20,-1 0 0,-2-1-1,0 0 1,-1 0-1,-1 0 1,1-41 0,-5 52 16,-1 0 1,0 0-1,-5-21 0,5 30 0,0 0 0,0 0 0,0 1 0,0-1 0,-1 0 0,1 1-1,-1-1 1,1 1 0,-4-4 0,5 5-6,-1 1 1,0-1-1,0 0 1,0 1-1,0-1 1,1 1 0,-1-1-1,0 1 1,0-1-1,0 1 1,0 0-1,0-1 1,0 1-1,0 0 1,0 0-1,-1 0 1,1 0-1,0 0 1,0 0-1,0 0 1,0 0-1,0 0 1,0 0-1,0 1 1,-2 0-1,1 0 4,-1 1 0,0 0 0,1 0 0,-1-1-1,1 2 1,-1-1 0,1 0 0,0 0 0,0 1-1,0-1 1,0 1 0,1 0 0,-1-1 0,1 1 0,-1 0-1,1 0 1,-1 6 0,-2-1-6,-6 17 4,2 1-1,0 0 1,-6 47 0,1 83 11,12-131-13,4 43 0,-2-62-18,0 0 0,0 0 1,0 0-1,1 0 0,0 0 0,0 0 1,0 0-1,1-1 0,0 1 0,0-1 1,0 0-1,6 7 0,-8-11-23,1 0-1,-1 0 1,0 0 0,1 1-1,0-1 1,-1 0 0,1-1-1,0 1 1,0 0 0,-1-1-1,1 1 1,0 0 0,0-1-1,0 0 1,2 1 0,32-4-1010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9.984"/>
    </inkml:context>
    <inkml:brush xml:id="br0">
      <inkml:brushProperty name="width" value="0.025" units="cm"/>
      <inkml:brushProperty name="height" value="0.025" units="cm"/>
    </inkml:brush>
  </inkml:definitions>
  <inkml:trace contextRef="#ctx0" brushRef="#br0">212 11 7399,'0'0'9598,"-9"-2"-5631,7 1-3780,-3-1 24,1 1-1,-1 0 1,1 0-1,-1 0 1,0 0-1,1 1 1,-1 0-1,0 0 0,1 0 1,-1 0-1,0 1 1,1 0-1,-1 0 1,1 0-1,-1 0 1,1 1-1,-1-1 0,1 1 1,0 1-1,-6 3 1,1 2-17,1 1 1,0 0 0,0 0-1,1 1 1,0 0-1,1 0 1,0 0-1,1 1 1,0 0-1,1 0 1,-6 21 0,5-12 99,1 0 1,1 0 0,1 0 0,0 1 0,2-1 0,2 24 0,-1-39-257,-1-1 1,1 0 0,0 0 0,1 0-1,-1 1 1,1-1 0,0-1-1,0 1 1,0 0 0,0 0 0,1-1-1,-1 1 1,1-1 0,0 0-1,0 0 1,0 0 0,1 0 0,-1 0-1,1-1 1,-1 0 0,1 1-1,0-1 1,8 2 0,-9-3-26,-1 0 0,1 0 0,0-1 1,0 1-1,0-1 0,0 0 0,0 0 0,0 0 1,0 0-1,-1 0 0,1-1 0,0 1 0,0-1 1,0 0-1,0 0 0,-1 0 0,1 0 0,0 0 0,-1-1 1,1 1-1,-1-1 0,0 0 0,1 1 0,-1-1 1,0 0-1,0 0 0,0-1 0,0 1 0,-1 0 1,1-1-1,0 1 0,-1-1 0,0 1 0,0-1 1,2-5-1,-2 6 3,0-1 0,0 1 0,0-1 0,-1 1 1,1-1-1,-1 0 0,0 1 0,1-1 0,-1 0 0,0 0 1,-1 1-1,1-1 0,0 0 0,-2-3 0,2 5-4,-1 0 0,0 0 0,1 0 0,-1 0 0,0 0 0,0 0-1,0 0 1,1 0 0,-1 1 0,0-1 0,0 0 0,0 1 0,0-1-1,-1 0 1,1 1 0,0-1 0,0 1 0,0 0 0,0-1 0,0 1-1,-1 0 1,1 0 0,0 0 0,0-1 0,0 1 0,-1 1 0,1-1-1,0 0 1,0 0 0,0 0 0,-1 1 0,1-1 0,-1 1 0,-1 0-1,1 0 0,-1 1 0,1-1 0,0 1 0,0-1 0,0 1 0,0 0 0,0 0 0,0 0 0,0 0 0,1 0 0,-1 0 0,1 0 0,-1 1 0,1-1 0,0 1 1,0-1-1,0 1 0,-1 4 0,0-3-1,1 0 0,0 0 0,0 0 0,0 0 0,1 0 0,-1 0 0,1 0 0,0 1 1,0-1-1,1 0 0,-1 0 0,2 5 0,-2-9-9,1 1 1,-1-1-1,1 1 1,0-1-1,-1 1 0,1-1 1,-1 1-1,1-1 0,0 0 1,0 1-1,-1-1 1,1 0-1,0 1 0,-1-1 1,1 0-1,0 0 1,0 0-1,0 0 0,-1 0 1,1 0-1,0 0 1,0 0-1,-1 0 0,1 0 1,0 0-1,0-1 1,-1 1-1,2-1 0,22-8 44,-14 2-22,-1 0 0,0-1 0,0-1 0,0 1 0,-1-2 0,12-17 0,14-15 110,-32 89-117,-11 37 13,0 36-186,17-126-3174,6-46-7778,-4 16 21</inkml:trace>
</inkml:ink>
</file>

<file path=ppt/ink/ink5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0.906"/>
    </inkml:context>
    <inkml:brush xml:id="br0">
      <inkml:brushProperty name="width" value="0.05" units="cm"/>
      <inkml:brushProperty name="height" value="0.05" units="cm"/>
    </inkml:brush>
  </inkml:definitions>
  <inkml:trace contextRef="#ctx0" brushRef="#br0">1 7 22117,'3'-5'1696,"4"3"569,-1 13-569,-6 8-592,3 21-592,-1 9-224,1 16-240,4 5-32,-1-5 8,-3-6-168,3-18-1376,-5-15-536</inkml:trace>
</inkml:ink>
</file>

<file path=ppt/ink/ink5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075"/>
    </inkml:context>
    <inkml:brush xml:id="br0">
      <inkml:brushProperty name="width" value="0.05" units="cm"/>
      <inkml:brushProperty name="height" value="0.05" units="cm"/>
    </inkml:brush>
  </inkml:definitions>
  <inkml:trace contextRef="#ctx0" brushRef="#br0">44 2 20420,'-9'-2'2249,"-1"6"583,5 10-1279,1 7-561,-3 7-712,0 5-152,5-1-88,2-4-320,11-9-1392,8-9-313</inkml:trace>
</inkml:ink>
</file>

<file path=ppt/ink/ink5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420"/>
    </inkml:context>
    <inkml:brush xml:id="br0">
      <inkml:brushProperty name="width" value="0.05" units="cm"/>
      <inkml:brushProperty name="height" value="0.05" units="cm"/>
    </inkml:brush>
  </inkml:definitions>
  <inkml:trace contextRef="#ctx0" brushRef="#br0">283 1 22493,'-22'28'1186,"-1"-1"0,-1-1-1,-55 46 1,37-36-903,-48 47 0,88-80-315,6-3-269,24 0 164,-1-1 1,28-5-1,-23 2 150,47 0-1,-65 5-13,0 0 0,0 0 0,0 2 0,0 0 0,0 0 0,-1 1 0,1 1 0,12 6-1,-21-9-3,-1 0-1,0 1 1,1 0-1,-1 0 1,-1 0-1,1 0 1,0 0-1,-1 1 0,0-1 1,0 1-1,0 0 1,0 0-1,0 0 1,-1 1-1,0-1 1,0 0-1,0 1 0,0 0 1,-1-1-1,1 1 1,-1 0-1,-1 0 1,1 0-1,-1 0 1,0-1-1,0 10 0,-2-4 35,0 0 0,-1 1-1,0-1 1,-1-1 0,0 1-1,0 0 1,-1-1 0,0 0-1,-1 0 1,0 0 0,-1-1-1,1 0 1,-1 0 0,-9 7-1,-6 5 124,-2 0 0,0-1 0,-41 23 0,55-36-142,-1 0 1,1-1 0,-1 0-1,-19 5 1,27-9-49,1 0 0,0-1 0,-1 1 1,1-1-1,0 0 0,-1 1 0,1-1 0,-1 0 1,1-1-1,-1 1 0,1 0 0,0-1 1,-1 1-1,1-1 0,0 0 0,-1 1 1,1-1-1,0 0 0,0-1 0,0 1 1,0 0-1,0-1 0,0 1 0,0-1 1,0 1-1,0-1 0,1 0 0,-1 0 0,-1-2 1,0-2 204,1 0 1,0 0 0,0 0-1,-2-9 1,4 15-154</inkml:trace>
</inkml:ink>
</file>

<file path=ppt/ink/ink5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624"/>
    </inkml:context>
    <inkml:brush xml:id="br0">
      <inkml:brushProperty name="width" value="0.05" units="cm"/>
      <inkml:brushProperty name="height" value="0.05" units="cm"/>
    </inkml:brush>
  </inkml:definitions>
  <inkml:trace contextRef="#ctx0" brushRef="#br0">18 0 22541,'-7'14'1096,"6"18"264,-6 13-599,5 22-577,2 12-80,3 7-64,1 1-8,10-3 0,4-5-16,3-11-8,0-10 16,3-14-304,2-7-145,-3-13-559,-5-8-552</inkml:trace>
</inkml:ink>
</file>

<file path=ppt/ink/ink5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1.781"/>
    </inkml:context>
    <inkml:brush xml:id="br0">
      <inkml:brushProperty name="width" value="0.05" units="cm"/>
      <inkml:brushProperty name="height" value="0.05" units="cm"/>
    </inkml:brush>
  </inkml:definitions>
  <inkml:trace contextRef="#ctx0" brushRef="#br0">0 76 22621,'0'0'3617,"33"-16"-3345,1 14-192,13-3-80,11-4 104,14-10-960,10-6-2113</inkml:trace>
</inkml:ink>
</file>

<file path=ppt/ink/ink5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017"/>
    </inkml:context>
    <inkml:brush xml:id="br0">
      <inkml:brushProperty name="width" value="0.05" units="cm"/>
      <inkml:brushProperty name="height" value="0.05" units="cm"/>
    </inkml:brush>
  </inkml:definitions>
  <inkml:trace contextRef="#ctx0" brushRef="#br0">253 120 21044,'0'0'5031,"0"0"-5003,0 0 1,0 1-1,0-1 0,0 0 1,0 0-1,1 1 1,-1-1-1,0 0 0,0 0 1,0 1-1,0-1 0,0 0 1,-1 1-1,1-1 1,0 0-1,0 0 0,0 1 1,0-1-1,0 0 1,0 0-1,0 1 0,0-1 1,-1 0-1,1 0 0,0 0 1,0 1-1,0-1 1,0 0-1,-1 0 0,1 0 1,0 1-1,-1-1-22,0 0-1,0 1 1,0-1-1,0 0 1,0 1-1,0-1 1,0 0-1,0 0 1,0 0-1,0 0 1,0 0-1,0 0 1,0 0-1,0-1 1,0 1 0,0 0-1,0-1 1,0 1-1,0 0 1,0-1-1,-1 0 1,-26-17 108,24 14-76,-1 1-1,1 0 1,-1 0 0,-8-3-1,10 5-27,1 0 0,-1 1 0,0 0 0,1-1 0,-1 1 0,1 0 0,-1 0 1,0 0-1,1 1 0,-1-1 0,1 1 0,-1-1 0,1 1 0,-1 0 0,1 0 0,0 0 0,-1 0 0,1 1 0,0-1 0,0 1 0,0-1 0,0 1 0,0 0 0,0-1 0,-2 4 0,-4 4-7,1 1 0,0 1 0,0-1-1,-5 13 1,10-20-2,-8 16 3,1 1 0,0 1 0,2 0 0,0 0 0,1 0 0,2 1 0,0 0-1,1 0 1,1 0 0,1 0 0,1 0 0,3 26 0,-2-42-4,0 1 1,1-1-1,0 0 0,0 0 0,0 0 1,0 0-1,1 0 0,0 0 1,1-1-1,5 9 0,-6-11-2,-1 0-1,1-1 1,0 1 0,0-1-1,0 0 1,0 0 0,0 0-1,1 0 1,-1 0 0,1-1-1,-1 1 1,1-1-1,-1 0 1,1 0 0,0-1-1,-1 1 1,1-1 0,0 0-1,5 0 1,0-1 2,-1 0 0,1-1-1,-1-1 1,0 1 0,1-1 0,-2-1-1,1 1 1,0-1 0,-1-1 0,1 1 0,-1-1-1,-1-1 1,1 1 0,-1-1 0,0 0 0,10-13-1,-2 1 8,0-1-1,-2 0 1,0-1-1,-1-1 0,9-23 1,-7 10 9,15-68 1,-25 91-56,-2 16 13,-2 17-24,-7 78-121,-3 59 106,10-123 97,2 0 0,6 48 0,-6-79-28,0 1 3,0 1-1,0-1 0,1 0 0,4 12 0,-6-18-5,1 1-1,-1 0 0,1 0 1,-1-1-1,0 1 0,1 0 1,-1-1-1,1 1 0,0 0 1,-1-1-1,1 1 0,0-1 1,-1 1-1,1-1 0,0 1 1,-1-1-1,1 0 0,0 1 1,0-1-1,0 0 0,-1 0 1,1 1-1,0-1 0,0 0 1,0 0-1,-1 0 0,1 0 1,0 0-1,0 0 0,0 0 1,0 0-1,0 0 0,-1-1 1,1 1-1,0 0 0,0 0 1,-1-1-1,1 1 0,0-1 1,0 1-1,-1 0 0,2-2 1,5-2 2,0-2 0,-1 1 0,1-1 0,-1 0 1,0-1-1,0 1 0,7-13 0,1 0 5,47-67 39,81-156-1,-96 158-26,-46 84-20,4-8 3,1 0-1,-1 1 1,8-9-1,-11 15-2,-1 1 0,0 0 0,1-1 0,-1 1 0,0 0 0,0-1-1,1 1 1,-1 0 0,1 0 0,-1-1 0,0 1 0,1 0 0,-1 0 0,1 0 0,-1 0-1,0-1 1,1 1 0,-1 0 0,1 0 0,-1 0 0,1 0 0,-1 0 0,0 0-1,1 0 1,-1 0 0,1 0 0,0 0 0,-1 1-1,1 0 0,0 0 0,-1 0 0,1-1 0,0 1 1,-1 0-1,1 0 0,-1 0 0,0 0 0,1 0 0,-1 0 0,0 0 0,1 0 0,-1 0 1,0 0-1,0 0 0,0 1 0,3 28-11,-1-1 0,-2 0 0,-4 43 0,-20 87 85,6-53 111,18-106-179,0 1 1,0-1-1,0 0 0,0 0 0,-1 0 0,1 0 0,0 0 0,0 0 0,0 0 0,0 1 0,0-1 1,0 0-1,0 0 0,0 0 0,0 0 0,0 0 0,0 1 0,0-1 0,0 0 0,0 0 0,0 0 1,0 0-1,0 0 0,0 1 0,0-1 0,0 0 0,0 0 0,0 0 0,0 0 0,0 0 1,0 1-1,0-1 0,0 0 0,0 0 0,0 0 0,0 0 0,0 0 0,0 0 0,0 1 0,1-1 1,-1 0-1,0 0 0,0 0 0,0 0 0,0 0 0,0 0 0,0 0 0,0 0 0,1 0 0,-1 0 1,0 0-1,0 0 0,0 1 0,0-1 0,0 0 0,1 0 0,-1 0 0,0 0 0,0 0 0,0 0 1,0 0-1,0 0 0,1 0 0,-1-1 0,0 1 0,0 0 0,0 0 0,7-7 123,7-18 81,-2-1 0,19-52 0,-7 14-90,4-3-67,2 1 0,40-62 0,-63 117-52,0 1 1,1-1 0,12-11 0,-18 21-3,-1-1 1,1 0 0,0 1-1,0 0 1,0-1 0,0 1-1,0 0 1,0 0 0,1 0-1,2-1 1,-4 2-1,0 0 0,1 0 0,-1 0-1,0 0 1,0 0 0,0 0 0,0 1 0,0-1 0,0 0 0,0 0 0,0 1-1,0-1 1,0 1 0,0-1 0,0 1 0,-1-1 0,1 1 0,0-1 0,0 1-1,0 0 1,0-1 0,-1 1 0,2 2 0,3 4-7,-1 1 1,0 0-1,0 0 0,-1 0 1,0 1-1,0-1 1,-1 1-1,0 0 0,0 13 1,-1-18 6,16 161-11,-10-78 42,-3-38-10,-1-20 21,6 36 0,-9-65-39,0 1 0,0-1 1,0 0-1,0 0 0,0 1 1,0-1-1,0 0 0,0 1 1,0-1-1,0 0 0,0 0 1,0 1-1,0-1 0,0 0 1,0 0-1,1 1 0,-1-1 1,0 0-1,0 0 0,0 1 1,0-1-1,1 0 0,-1 0 1,0 0-1,0 1 0,0-1 1,1 0-1,-1 0 0,0 0 1,0 0-1,1 1 0,-1-1 1,0 0-1,0 0 0,1 0 1,-1 0-1,0 0 0,1 0 1,-1 0-1,0 0 0,0 0 1,1 0-1,-1 0 0,0 0 1,1 0-1,-1 0 0,0 0 1,0 0-1,1 0 0,-1-1 1,0 1-1,0 0 0,1 0 1,-1 0-1,0 0 0,0 0 1,1-1-1,-1 1 0,0 0 1,0 0-1,0 0 0,1-1 0,-1 1 1,0 0-1,0 0 0,0-1 1,0 1-1,1-1 0,15-23 67,-13 18-53,22-37 53,44-68 13,-57 92-79,2 2 0,0-1 0,28-25-1,-37 41-104,-1-9-67,-2-2 141,0 0 0,-1 1 0,-1-1 0,0 0 0,-1 0 0,0 0 0,-1 1 0,-5-18 0,2 6 25,0 1 16,0 0 1,-1 1 0,-2-1 0,-16-34 0,23 56-13,1 1 0,0 0 0,0-1 0,0 1 1,0-1-1,0 1 0,-1 0 0,1-1 0,0 1 1,0 0-1,0 0 0,-1-1 0,1 1 0,0 0 1,-1-1-1,1 1 0,0 0 0,-1 0 0,1 0 1,0-1-1,-1 1 0,1 0 0,0 0 1,-1 0-1,1 0 0,0 0 0,-1 0 0,1-1 1,-1 1-1,1 0 0,0 0 0,-1 0 0,1 0 1,-1 0-1,1 1 0,0-1 0,-1 0 0,1 0 1,0 0-1,-1 0 0,1 0 0,-1 0 0,1 1 1,0-1-1,-1 0 0,1 0 0,0 1 0,0-1 1,-1 0-1,1 0 0,0 1 0,-1-1 1,1 0-1,0 1 0,0-1 0,0 0 0,0 1 1,-1-1-1,1 0 0,0 1 0,-11 28-8,9-24 12,-68 257 15,68-253-17,-21 123 22,21-113-19,1 0 0,0 0 0,2 0 0,6 37 0,-6-51-6,0 1 0,1 0 0,0-1-1,0 1 1,0-1 0,5 9 0,-6-13-1,0 1 1,0-1 0,1 1-1,-1-1 1,0 1 0,1-1 0,-1 0-1,1 0 1,-1 1 0,1-1-1,0 0 1,-1-1 0,1 1-1,0 0 1,0 0 0,-1-1-1,1 1 1,0-1 0,0 1-1,0-1 1,0 0 0,0 0 0,0 0-1,2 0 1,1-1-4,0 0 0,1 0 0,-1-1 0,0 1 0,0-1-1,0 0 1,0-1 0,-1 1 0,1-1 0,-1 0 0,8-6 0,-2 0-132,-1 0 0,0 0 1,14-21-1,14-31-854</inkml:trace>
</inkml:ink>
</file>

<file path=ppt/ink/ink5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156"/>
    </inkml:context>
    <inkml:brush xml:id="br0">
      <inkml:brushProperty name="width" value="0.05" units="cm"/>
      <inkml:brushProperty name="height" value="0.05" units="cm"/>
    </inkml:brush>
  </inkml:definitions>
  <inkml:trace contextRef="#ctx0" brushRef="#br0">7 0 25990,'-7'0'1952</inkml:trace>
</inkml:ink>
</file>

<file path=ppt/ink/ink5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3.875"/>
    </inkml:context>
    <inkml:brush xml:id="br0">
      <inkml:brushProperty name="width" value="0.05" units="cm"/>
      <inkml:brushProperty name="height" value="0.05" units="cm"/>
    </inkml:brush>
  </inkml:definitions>
  <inkml:trace contextRef="#ctx0" brushRef="#br0">29 0 23629,'0'0'1352,"-2"6"98,-4 15-1045,1 0 0,1 0-1,-1 29 1,0 75-462,4-72 153,1-45-94,-1 177 72,3-157-60,1 1 0,1-1 1,1-1-1,14 41 1,-16-59-14,10 23 1,-12-31-3,-1 0-1,1 0 1,0 0-1,0 0 1,-1 0 0,1 0-1,0 0 1,0 0-1,0 0 1,0 0-1,0-1 1,0 1 0,0 0-1,0-1 1,0 1-1,1-1 1,-1 1 0,0-1-1,0 0 1,0 1-1,1-1 1,-1 0 0,0 0-1,2 0 1,-1 0 0,0-1 0,-1 1 0,1-1 1,0 1-1,0-1 0,0 0 0,0 1 1,-1-1-1,1 0 0,0 0 0,-1-1 0,1 1 1,-1 0-1,1 0 0,-1-1 0,0 1 1,0-1-1,2-1 0,18-36 2,-15 26-1,107-254 93,-11 22-36,-97 234-55,0 1 1,1 0-1,12-16 0,-18 25-2,1 0 0,0 0-1,0 0 1,1 0-1,-1 0 1,0 0 0,0 0-1,0 0 1,1 1 0,-1-1-1,0 0 1,1 1-1,-1-1 1,3 0 0,-3 1-2,0 0 1,0 1 0,0-1 0,0 0 0,0 0 0,0 1-1,0-1 1,0 0 0,0 1 0,-1-1 0,1 1 0,0-1-1,0 1 1,0-1 0,-1 1 0,1 0 0,0-1 0,0 1-1,-1 0 1,1 0 0,-1 0 0,1-1 0,-1 1 0,1 1-1,4 7-9,-1 0 0,0 0 0,0 0 0,-1 0 0,-1 1 0,3 15 0,3 61-36,-6-66 38,1 141 18,-1-31 74,-2-128-80,0 0-1,0 0 1,0-1 0,0 1 0,1 0-1,-1 0 1,0 0 0,1-1-1,0 1 1,1 2 0,-2-4-2,0 1 1,0-1-1,0 0 0,1 0 1,-1 0-1,0 0 1,0 1-1,0-1 0,1 0 1,-1 0-1,0 0 1,0 0-1,1 0 0,-1 0 1,0 0-1,0 0 1,1 0-1,-1 0 1,0 0-1,0 0 0,1 0 1,-1 0-1,0 0 1,1 0-1,-1 0 0,0 0 1,0 0-1,1 0 1,-1 0-1,0 0 1,0 0-1,0 0 0,1-1 1,-1 1-1,0 0 1,0 0-1,0 0 0,1-1 1,2-2 17,0-1 1,0 1-1,0-1 1,-1 0-1,5-9 0,61-133 256,-44 89-130,2 2-1,3 1 1,37-53 0,-65 106-146,0 0 1,-1 0-1,1 0 0,0 0 1,0 0-1,0 0 0,0 0 0,0 0 1,0 0-1,0 1 0,0-1 1,0 0-1,0 1 0,2-1 1,-3 1-1,1 0 0,-1 0 0,1 0 0,-1 0 1,0 0-1,1 0 0,-1 0 0,1 0 0,-1 0 0,0 0 1,1 1-1,-1-1 0,1 0 0,-1 0 0,0 0 1,1 1-1,-1-1 0,0 0 0,0 1 0,1-1 0,-1 0 1,0 1-1,0-1 0,1 0 0,-1 1 0,0-1 1,0 0-1,1 1 0,1 6-8,0-1 0,-1 1-1,1-1 1,0 12 0,13 264 63,-11-151 8,-4-103-37,0-28-27,0 0 0,1 0 0,-1 0-1,0 0 1,0 0 0,0 0 0,0 0-1,0 0 1,0 0 0,0 0 0,0 0-1,1 0 1,-1-1 0,0 1 0,0 0-1,0 0 1,0 0 0,0 1 0,0-1-1,0 0 1,1 0 0,-1 0 0,0 0 0,0 0-1,0 0 1,0 0 0,0 0 0,0 0-1,0 0 1,0 0 0,1 0 0,-1 0-1,0 0 1,0 0 0,0 0 0,0 0-1,0 1 1,0-1 0,0 0 0,0 0-1,0 0 1,0 0 0,0 0 0,0 0-1,0 0 1,0 1 0,0-1 0,0 0 0,0 0-1,0 0 1,0 0 0,0 0 0,0 0-1,0 0 1,0 1 0,0-1 0,0 0-1,0 0 1,0 0 0,0 0 0,0 0-1,0 0 1,0 0 0,0 0 0,0 1-1,0-1 1,0 0 0,5-8-275,6-28-785,11-25-1272</inkml:trace>
</inkml:ink>
</file>

<file path=ppt/ink/ink5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235"/>
    </inkml:context>
    <inkml:brush xml:id="br0">
      <inkml:brushProperty name="width" value="0.05" units="cm"/>
      <inkml:brushProperty name="height" value="0.05" units="cm"/>
    </inkml:brush>
  </inkml:definitions>
  <inkml:trace contextRef="#ctx0" brushRef="#br0">247 0 21893,'-37'25'1962,"-55"48"1,76-59-1739,1 1-1,1 1 1,0 0 0,2 1 0,-18 29-1,30-46-222,-14 31 56,12-15-72,2-15 12,0-1 1,0 1 0,0-1 0,0 0 0,1 1 0,-1-1 0,0 0-1,0 0 1,0 1 0,0-1 0,1 0 0,-1 1 0,0-1 0,0 0 0,1 0-1,-1 1 1,0-1 0,1 0 0,-1 0 0,0 0 0,0 1 0,1-1 0,-1 0-1,0 0 1,1 0 0,-1 0 0,1 0 0,-1 0 0,0 0 0,1 0-1,-1 0 1,0 0 0,1 0 0,-1 0 0,1 0 0,2 0-6,-1-1 0,1 0 0,-1 1 0,1-1 0,-1 0 1,1 0-1,-1-1 0,0 1 0,1 0 0,-1-1 0,0 0 0,3-2 0,26-27-11,-18 16 26,-3 4 5,11-10 17,0 1-1,26-20 0,-42 36-25,1 0-1,0 0 0,-1 1 0,1 0 0,0 0 1,1 0-1,-1 1 0,0-1 0,1 2 1,-1-1-1,1 1 0,0 0 0,0 0 1,13 1-1,-17 0-2,1 1 0,-1 0 0,1 0 0,-1 0 0,0 0 0,1 1 0,-1-1 0,0 1 0,0 0 0,0 0 0,0 0 0,0 0 0,4 5 0,-2-1 2,-1-1 1,0 1-1,0 0 0,0 0 0,-1 0 0,5 11 0,-1 4 11,0 1 0,-2 1 1,4 27-1,-4-14 15,9 45 81,-14-81-105,0 1 1,0-1-1,0 0 0,0 1 0,0-1 0,0 0 0,0 0 1,0 1-1,1-1 0,-1 0 0,0 1 0,0-1 1,0 0-1,0 0 0,0 1 0,1-1 0,-1 0 1,0 0-1,0 0 0,0 1 0,1-1 0,-1 0 0,0 0 1,0 0-1,1 0 0,-1 1 0,0-1 0,0 0 1,1 0-1,-1 0 0,0 0 0,0 0 0,1 0 0,-1 0 1,1 0-1,8-7 110,7-19 36,-15 24-131,32-57 187,49-82-227,-79 136-99,0 0 1,1 1-1,-1-1 0,1 1 1,0-1-1,0 1 0,1 0 0,-1 1 1,1-1-1,0 1 0,9-5 1,14-1 1707</inkml:trace>
</inkml:ink>
</file>

<file path=ppt/ink/ink5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4.814"/>
    </inkml:context>
    <inkml:brush xml:id="br0">
      <inkml:brushProperty name="width" value="0.05" units="cm"/>
      <inkml:brushProperty name="height" value="0.05" units="cm"/>
    </inkml:brush>
  </inkml:definitions>
  <inkml:trace contextRef="#ctx0" brushRef="#br0">206 525 18916,'0'-1'117,"0"0"-1,0 0 1,-1 0 0,1 0-1,-1 0 1,1 0 0,0 0 0,-1 0-1,0 0 1,1 1 0,-1-1-1,0 0 1,1 0 0,-1 1-1,0-1 1,0 0 0,1 1-1,-1-1 1,0 1 0,0-1 0,0 1-1,0-1 1,0 1 0,0-1-1,0 1 1,0 0 0,0 0-1,0 0 1,0-1 0,0 1-1,0 0 1,0 0 0,0 0-1,0 1 1,0-1 0,0 0 0,0 0-1,0 0 1,0 1 0,0-1-1,0 0 1,0 1 0,0-1-1,1 1 1,-1-1 0,0 1-1,0 0 1,0-1 0,0 1 0,1 0-1,-2 0 1,-4 6 6,-1 0 0,1 0 0,0 1 0,-8 13 0,-7 12-45,3 0 1,1 2 0,-17 49-1,26-60-70,1-1-1,1 1 0,1 1 0,1-1 1,1 1-1,1 33 0,2-55-7,0 0 0,0 0 0,1 0-1,-1 0 1,1 0 0,-1 0 0,1 0 0,0-1 0,0 1-1,0 0 1,1 0 0,1 2 0,-3-4 0,1 0 0,0-1-1,0 1 1,0-1 0,0 1 0,0-1 0,0 0 0,0 1 0,0-1 0,0 0-1,0 1 1,0-1 0,0 0 0,0 0 0,0 0 0,0 0 0,0 0 0,0 0-1,0 0 1,0-1 0,0 1 0,0 0 0,0 0 0,0-1 0,0 1 0,0-1-1,0 1 1,0-1 0,0 1 0,-1-1 0,1 1 0,0-1 0,1-1 0,8-6 1,-1 0 1,0-1 0,0 0 0,-1 0 0,0 0 0,9-15 0,-8 11 1,126-192 32,-108 157-50,-3 0 0,28-78 0,-44 98 75,-1 0 0,-1 0-1,-1 0 1,-2-1 0,-1 0-1,-1 0 1,-1 1 0,-2-1 0,-1 0-1,-1 1 1,-2-1 0,-15-47-1,19 69 79,0 1 0,-1 0 0,0-1 0,0 1-1,-7-9 1,9 14-119,1 0 0,-1 1 1,1-1-1,-1 1 0,1-1 0,-1 1 0,0-1 0,1 1 0,-1-1 0,0 1 1,1-1-1,-1 1 0,0 0 0,0 0 0,1-1 0,-1 1 0,0 0 1,0 0-1,1 0 0,-1 0 0,0 0 0,-1 0 0,1 0-2,0 1 0,-1 0 0,1-1 0,0 1 0,0 0 0,0 0 0,0 0 0,0 0 0,0 0 0,0 0 0,0 0 0,0 0 0,0 0 0,0 0 0,1 0 0,-1 1 0,0 1 0,-10 19 36,2 0 1,1 0-1,-10 44 0,-8 79-11,24-132-36,-25 265 55,26-225-45,3-1 0,2 1-1,13 67 1,-16-118-15,-1 3-1,1 1 0,0-1 1,1 0-1,-1 0 0,1 0 1,0 0-1,0 0 0,0 0 1,5 6-1,-6-11 0,-1 0 0,0 0 1,0 1-1,1-1 0,-1 0 0,0 0 0,1 0 0,-1 0 1,0 0-1,1 0 0,-1 0 0,0 0 0,1 0 0,-1 0 1,0 0-1,1 0 0,-1 0 0,0 0 0,1 0 0,-1 0 0,0 0 1,1-1-1,-1 1 0,0 0 0,1 0 0,-1 0 0,0 0 1,0-1-1,1 1 0,-1 0 0,0 0 0,0-1 0,1 1 1,-1 0-1,0 0 0,0-1 0,0 1 0,1 0 0,-1-1 1,0 1-1,0 0 0,0 0 0,0-1 0,8-19 17,-2-7 3,0-1-1,-2 0 1,-1-1 0,-1 1-1,-3-41 1,-2 33 0,-1 0 0,-2 0 0,-19-61 0,23 90-15,0-1 1,-1 1 0,0 0-1,0-1 1,-1 2 0,-6-12 0,9 18-6,1 0 0,0 0 0,0 0 0,0-1 1,0 1-1,0 0 0,0 0 0,-1 0 1,1-1-1,0 1 0,0 0 0,0 0 1,-1 0-1,1 0 0,0 0 0,0 0 1,-1 0-1,1-1 0,0 1 0,0 0 1,0 0-1,-1 0 0,1 0 0,0 0 1,0 0-1,-1 0 0,1 0 0,0 0 1,0 0-1,-1 0 0,1 0 0,0 0 1,0 1-1,0-1 0,-1 0 0,1 0 0,0 0 1,0 0-1,-1 0 0,-4 12 2,3 12 0,1-12 3,2 0 0,0-1 0,0 1 0,1-1 0,0 1 0,7 18 0,-7-26-8,0 0 0,0 0 0,0 0 1,0-1-1,0 1 0,1-1 0,-1 1 0,1-1 1,5 5-1,-6-7-7,0 1 0,1-1 0,-1 1 0,0-1 0,1 0 0,-1 0 0,0 0 0,1 0 0,-1-1 0,1 1 0,0-1 0,-1 1 1,1-1-1,-1 0 0,1 0 0,0 0 0,2-1 0,4-1-200,1 0 0,-1-1 0,0-1 0,0 0 0,0 0 1,-1 0-1,15-10 0,30-20-1663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0.620"/>
    </inkml:context>
    <inkml:brush xml:id="br0">
      <inkml:brushProperty name="width" value="0.025" units="cm"/>
      <inkml:brushProperty name="height" value="0.025" units="cm"/>
    </inkml:brush>
  </inkml:definitions>
  <inkml:trace contextRef="#ctx0" brushRef="#br0">1 383 10602,'0'0'16373,"9"-1"-14713,-1 0-1497,0-1-1,1 0 1,-1 0-1,0-1 1,0 0-1,0 0 1,-1-1-1,1 0 1,-1-1 0,8-5-1,-11 7-133,0 0-1,-1 0 1,1-1 0,0 1-1,-1-1 1,0 0 0,0 0-1,0 0 1,0 0 0,-1 0-1,0-1 1,0 1 0,0-1-1,0 0 1,-1 1-1,1-1 1,-1 0 0,0 0-1,-1 0 1,1 0 0,-1-5-1,0 10-15,-1-1-1,1 1 1,0 0-1,0-1 1,0 1-1,0 0 1,-1-1 0,1 1-1,0 0 1,0 0-1,-1-1 1,1 1-1,0 0 1,-1 0-1,1 0 1,0-1-1,0 1 1,-1 0-1,1 0 1,0 0-1,-1 0 1,1 0-1,-1-1 1,1 1-1,0 0 1,-1 0-1,1 0 1,0 0-1,-1 0 1,1 0-1,0 0 1,-1 0-1,1 0 1,0 1-1,-1-1 1,1 0 0,-1 0-1,1 0 1,0 0-1,-1 1 1,-15 6 231,9-1-209,1 0-1,0 0 0,0 1 0,1 0 0,-1 1 0,2-1 1,-1 1-1,1 0 0,-5 12 0,2-1 58,0 0 0,1 1 0,-3 22 0,8-37-66,-2 40 134,3-44-158,0 0-1,0 0 1,1 0-1,-1-1 1,0 1-1,1 0 1,-1 0-1,1 0 1,-1 0-1,1 0 1,-1 0-1,1-1 1,-1 1-1,1 0 1,0-1-1,0 1 1,-1 0-1,1-1 1,0 1-1,0-1 1,0 1-1,0-1 1,0 1-1,-1-1 1,1 0-1,0 1 1,0-1-1,0 0 1,0 0-1,0 0 1,0 0-1,0 0 1,0 0-1,0 0 1,0 0-1,0 0 1,0 0-1,0 0 1,2-1-1,2-1-69,1 0-1,-1-1 1,1 0 0,-1 1 0,0-2-1,0 1 1,0-1 0,0 1-1,-1-1 1,1-1 0,-1 1 0,0 0-1,0-1 1,4-7 0,46-78-2403,-52 87 2347,16-34-3095,-2-1 1,-1 0-1,14-60 0,-11 6 2326,-19 57 4533,-4 27-452,-4 22-2628,-5 18-448,-14 57-1,15-34 3234,-8 80 0,19-119-2896,1 0-1,1 1 1,2 30-1,-1-46-471,-1 0-1,1 0 1,-1 1-1,1-1 1,0 0-1,-1 0 1,1 0-1,0 0 1,0 0 0,0 0-1,0 0 1,0 0-1,0 0 1,0-1-1,0 1 1,0 0-1,1-1 1,-1 1-1,0-1 1,0 1 0,1-1-1,-1 1 1,3-1-1,17 3-5616,-17-8-2812,-4 2 5784,1-10-10747</inkml:trace>
</inkml:ink>
</file>

<file path=ppt/ink/ink5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5.230"/>
    </inkml:context>
    <inkml:brush xml:id="br0">
      <inkml:brushProperty name="width" value="0.05" units="cm"/>
      <inkml:brushProperty name="height" value="0.05" units="cm"/>
    </inkml:brush>
  </inkml:definitions>
  <inkml:trace contextRef="#ctx0" brushRef="#br0">210 0 20276,'-39'57'1348,"2"2"-1,3 2 0,-27 65 0,53-108-1259,-15 34 106,21-48-181,1 0 0,0 0 0,0 1 0,0-1-1,0 1 1,1-1 0,0 0 0,0 1 0,1 7 0,-1-12-12,0 1-1,0-1 0,0 1 0,0-1 1,0 1-1,1-1 0,-1 1 1,0-1-1,0 1 0,1-1 0,-1 0 1,0 1-1,1-1 0,-1 0 1,0 1-1,1-1 0,-1 0 1,0 1-1,1-1 0,-1 0 0,1 1 1,-1-1-1,0 0 0,1 0 1,-1 0-1,1 0 0,-1 1 1,1-1-1,-1 0 0,1 0 0,-1 0 1,1 0-1,0 0 0,17-6 5,-7-1 7,0-1 0,-1 0 0,1-1 0,-1 0 0,-1-1 0,9-10 0,49-72 94,-54 74-85,22-34 12,42-57 11,-75 106-42,1 0-1,-1 0 1,1 1-1,0-1 1,0 0-1,0 1 1,6-4-1,-8 6 1,0-1-1,0 1 1,-1 0-1,1 0 0,0 0 1,0 0-1,0 0 1,0-1-1,0 1 0,0 1 1,0-1-1,0 0 1,0 0-1,-1 0 1,1 0-1,0 1 0,0-1 1,0 0-1,0 1 1,-1-1-1,1 1 1,0-1-1,0 1 0,-1-1 1,1 1-1,0 0 1,-1-1-1,1 1 1,0 0-1,-1-1 0,1 1 1,-1 0-1,1 0 1,-1-1-1,0 1 1,1 0-1,-1 0 0,0 0 1,1 0-1,-1 1 1,4 10 19,0 0 0,0 0 0,-2 0 0,1 1 0,0 13 0,0 70 66,-2-57-58,-2-2 5,0-30-18,0 1-1,1-1 1,0 1 0,0-1-1,1 1 1,0-1-1,0 1 1,1-1 0,0 1-1,3 6 1,-5-13-12,0-1 0,0 0 0,0 0 0,0 1 0,0-1 1,0 0-1,1 0 0,-1 0 0,0 1 0,0-1 0,0 0 0,0 0 1,0 0-1,1 1 0,-1-1 0,0 0 0,0 0 0,0 0 0,1 0 0,-1 0 1,0 1-1,0-1 0,1 0 0,-1 0 0,0 0 0,0 0 0,1 0 1,-1 0-1,0 0 0,0 0 0,1 0 0,-1 0 0,0 0 0,0 0 1,1 0-1,-1 0 0,0 0 0,0 0 0,1 0 0,-1 0 0,0-1 0,0 1 1,0 0-1,1 0 0,-1 0 0,0 0 0,0 0 0,1-1 0,7-7 108,0 0 0,0-1 0,-1 0-1,12-18 1,-12 17-62,9-14 42,106-138 227,-108 145-315,1 1-1,1 1 1,1 1-1,0 0 1,0 1 0,1 1-1,24-13 1,-36 23-7,0-1 0,0 0 0,0 1 0,0 0 0,1 1 0,-1 0 0,10-2 0,-14 3 2,0 0 0,0 1 0,0-1 0,0 0 0,0 0 0,0 1 0,0-1 0,0 1 0,0 0 0,0 0 0,0 0 0,-1-1 0,1 2 0,0-1 0,0 0 0,-1 0 0,1 0 0,-1 1 0,1-1 0,-1 1 0,0-1 0,1 1 0,-1 0 1,0-1-1,0 1 0,0 0 0,0 0 0,0 2 0,2 4 2,-1 0 1,0 1-1,0-1 1,-1 1-1,0-1 1,-1 15-1,-5 55 34,3-60-20,1 5-25,-2 0 0,-1-1 0,0 1 0,-14 38 0,17-60-89,1 1-1,-1-1 1,1 1-1,-1-1 1,0 0-1,0 0 1,0 1-1,0-1 1,0 0-1,0 0 1,0 0-1,-2 1 1,-11 1-2774</inkml:trace>
</inkml:ink>
</file>

<file path=ppt/ink/ink5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6.554"/>
    </inkml:context>
    <inkml:brush xml:id="br0">
      <inkml:brushProperty name="width" value="0.05" units="cm"/>
      <inkml:brushProperty name="height" value="0.05" units="cm"/>
    </inkml:brush>
  </inkml:definitions>
  <inkml:trace contextRef="#ctx0" brushRef="#br0">0 541 19292,'6'-9'2130,"-1"9"917,2 21-1180,-4-3-1549,-1 0 0,-1 30 0,0-12-182,6 111 66,6-1 0,49 224-1,-3-155-147,-9-36 14,-45-158-28,-5-20-39,-1-1 0,1 0 1,0 0-1,0 0 0,0 0 1,0 0-1,0 1 0,0-1 1,0 0-1,0 0 0,0 0 1,0 0-1,-1 0 0,1 0 1,0 0-1,0 1 0,0-1 1,0 0-1,0 0 0,-1 0 1,1 0-1,0 0 0,0 0 1,0 0-1,0 0 0,0 0 1,-1 0-1,1 0 0,0 0 1,0 0-1,0 0 0,0 0 1,-1 0-1,1 0 0,0 0 1,0 0-1,0 0 0,0 0 1,0 0-1,-1 0 0,1 0 1,0 0-1,0 0 0,0-1 1,0 1-1,0 0 0,0 0 1,-1 0-1,1 0 0,0 0 1,0-1-1,-9-3 11,5-2-1,-1 0 0,1 0 0,0 0 0,0 0 0,1-1-1,0 0 1,-4-13 0,-1 0 10,-73-188 229,61 149 33,-18-94 0,37 150-257,1-1-1,-1 0 1,1 0-1,-1 1 1,1-1 0,0 0-1,1 0 1,-1 1-1,1-1 1,1-6-1,-2 10-21,1-1 0,-1 0 0,0 1 0,1-1 0,-1 1 0,0-1 0,1 1 0,-1 0 0,1-1 0,-1 1 0,1-1 0,-1 1 0,1 0 0,-1-1 0,1 1 0,-1 0 0,1 0 0,-1-1 0,1 1 0,0 0 0,-1 0 0,2 0 0,0 0-3,0 0-1,0 0 0,-1 0 0,1 1 0,0-1 0,0 1 0,0-1 1,-1 1-1,1 0 0,3 1 0,51 33-14,-38-23 26,38 19 1,-49-28-41,0 0 0,0 0-1,1-1 1,-1 0 0,1-1-1,-1 0 1,1 0 0,-1 0-1,12-1 1,-4-2-252,-1-1 0,0 0 1,0-1-1,0 0 0,0-1 0,-1-1 1,20-11-1,86-59-2938,-115 73 3094,1 0 14,108-80-2827,-96 69 2627,0-1 0,-2-1 1,1 0-1,14-22 0,-26 33 412,-1 0 0,0-1 0,0 0 0,0 1-1,-1-1 1,3-11 0,-4 15 3,-1 0 0,1 1 1,-1-1-1,0 0 0,0 1 0,0-1 1,0 0-1,0 1 0,0-1 0,0 0 1,0 1-1,-1-1 0,1 0 0,-1 1 1,1-1-1,-1 0 0,0 1 0,1-1 1,-1 1-1,0-1 0,0 1 0,0 0 1,0-1-1,0 1 0,0 0 0,-1 0 1,-1-2-1,1 2-33,1 1 1,-1-1-1,1 1 1,-1-1-1,1 1 1,-1 0-1,1-1 1,-1 1-1,0 0 1,1 0-1,-1 0 1,1 1-1,-1-1 1,0 0-1,1 0 1,-1 1-1,1-1 1,-1 1-1,1-1 1,-1 1-1,1 0 0,-1 0 1,1 0-1,0 0 1,0 0-1,-1 0 1,1 0-1,-1 1 1,-5 5 48,0-1 0,1 2 0,-7 9 0,12-15-99,-20 28 26,3 2-1,0 0 1,2 1-1,2 0 1,1 1-1,1 1 0,2 0 1,-7 51-1,16-81-46,0-1 1,1 1-1,-1 0 0,1 0 0,0-1 0,1 1 0,1 8 1,-2-13-3,0 0 1,0 1 0,0-1 0,0 0 0,0 1 0,1-1 0,-1 0-1,0 0 1,0 1 0,0-1 0,1 0 0,-1 0 0,0 1-1,0-1 1,1 0 0,-1 0 0,0 0 0,0 1 0,1-1 0,-1 0-1,0 0 1,0 0 0,1 0 0,-1 0 0,0 0 0,1 0-1,-1 0 1,0 0 0,1 0 0,-1 0 0,0 0 0,1 0-1,-1 0 1,0 0 0,1 0 0,1-1-1,0 0 0,-1 0 0,1 0 0,0 0 0,-1 0 0,1 0 0,-1-1 0,0 1 0,1 0 0,0-3 1,18-21 13,-2-2 1,-2 0-1,0-1 1,23-58-1,-26 56 12,27-67 146,-4-2 1,32-147-1,-68 246-171,0-1 0,0 1-1,0 0 1,0-1 0,0 1 0,0 0-1,0-1 1,0 1 0,0-1-1,0 1 1,0 0 0,0-1 0,0 1-1,1 0 1,-1 0 0,0-1-1,0 1 1,0 0 0,0-1 0,1 1-1,-1 0 1,0 0 0,0-1 0,0 1-1,1 0 1,-1 0 0,0-1-1,1 1 1,-1 0 0,0 0 0,0 0-1,1 0 1,-1-1 0,0 1-1,1 0 1,-1 0 0,0 0 0,1 0-1,-1 0 1,0 0 0,1 0-1,6 7-41,-5 5 26,1-1 0,-1 1 1,-1 0-1,0-1 0,-1 1 1,-1 12-1,1 8-1,-4 198 6,2 36 86,2-259-95,0 1 0,1-1 0,0 0 0,0 1 0,4 10 0,-5-17 16,0-1 0,1 0 0,-1 1 1,0-1-1,0 0 0,0 0 0,0 1 1,0-1-1,1 0 0,-1 0 0,0 1 0,0-1 1,0 0-1,1 0 0,-1 0 0,0 1 1,0-1-1,0 0 0,1 0 0,-1 0 1,0 0-1,1 1 0,-1-1 0,0 0 0,0 0 1,1 0-1,-1 0 0,0 0 0,1 0 1,-1 0-1,0 0 0,1 0 0,-1 0 0,0 0 1,0 0-1,1 0 0,-1 0 0,0 0 1,1 0-1,-1-1 0,1 1 0,0-2-12,1 1-1,0-1 0,-1 0 0,1 0 0,-1 0 0,1 0 1,-1 0-1,0 0 0,2-4 0,21-51-218,27-89 0,-28 70 198,82-294-5,-85 276 49,-5 0-1,4-99 1,-16 40 7,-46 552-188,30-297 196,-27 294 72,39-383-69,2 0 0,-1 0 1,4 14-1,-4-25-13,0 0 0,1-1 0,-1 1 0,1 0 0,-1-1-1,1 1 1,0-1 0,0 1 0,0-1 0,0 1 0,0-1 0,0 0 0,0 1 0,1 0-1,-1-2 2,0 1-1,0-1 0,-1 0 1,1 0-1,0 0 0,0 0 1,-1 0-1,1 0 0,0 0 1,0 0-1,0 0 0,-1 0 1,1 0-1,0 0 0,0-1 1,-1 1-1,1 0 0,0-1 1,0 1-1,-1 0 0,1-1 1,0 1-1,-1-1 0,1 1 1,-1-1-1,1 1 0,-1-1 1,1 0-1,-1 1 0,1-1 1,-1 1-1,1-1 0,-1-1 1,16-21 242,-2 0 0,-1-1 1,17-45-1,30-81 186,-7-3 0,57-274 0,-72 228-245,-38 196-195,9-27 9,-3 24-22,-5 6 11,-1 1-1,1-1 0,-1 0 0,1 0 1,-1 1-1,1-1 0,-1 0 0,0 1 1,1-1-1,-1 1 0,0-1 0,1 1 1,-1-1-1,0 0 0,1 1 0,-1-1 1,0 1-1,0-1 0,0 1 0,1 0 1,2 11-8,0-1-1,0 1 1,-1-1 0,0 1 0,-1 0-1,-1 15 1,1-3 6,1 81 28,-14 126 0,-30 103 42,16-134-23,21-153-297,6-40-1148,6-14-2950</inkml:trace>
</inkml:ink>
</file>

<file path=ppt/ink/ink5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303"/>
    </inkml:context>
    <inkml:brush xml:id="br0">
      <inkml:brushProperty name="width" value="0.05" units="cm"/>
      <inkml:brushProperty name="height" value="0.05" units="cm"/>
    </inkml:brush>
  </inkml:definitions>
  <inkml:trace contextRef="#ctx0" brushRef="#br0">24 394 18212,'-6'20'2355,"1"-5"-706,1 0-1,-4 23 1,8-34-1508,-1 0 0,1-1 0,0 1 0,0 0 1,0-1-1,1 1 0,-1 0 0,1-1 0,0 1 0,0-1 1,0 1-1,1-1 0,-1 1 0,1-1 0,3 6 0,-3-7-119,-1-1 0,1 1-1,0-1 1,-1 1 0,1-1-1,0 0 1,0 0 0,0 0-1,0 0 1,0 0 0,0 0 0,0 0-1,0-1 1,1 1 0,-1-1-1,0 1 1,0-1 0,0 0-1,1 0 1,-1 0 0,0 0-1,0-1 1,1 1 0,-1 0-1,0-1 1,0 0 0,0 1 0,0-1-1,4-2 1,2-1 24,0 0 0,0 0 0,0-1 0,-1 0 0,0-1 0,8-7-1,2-4 39,-1-1 0,-1 0 0,-1-2 0,0 1 0,-2-2-1,19-39 1,-19 31-45,0-1 1,-3-1-1,0 1 0,7-51 0,-16 78-35,3-15 22,-1-36 0,-2 50-23,0 1 0,0-1 0,0 1 0,-1 0 0,1-1 0,-1 1 0,0-1 0,0 1 0,0 0 0,-1 0 0,1-1 0,-1 1 0,0 0 0,1 1 0,-1-1 0,-1 0 0,-1-2 0,3 4-3,0 1 1,1-1-1,-1 1 1,0-1-1,1 1 1,-1-1-1,0 1 1,1 0-1,-1-1 1,0 1-1,0 0 1,0 0 0,1 0-1,-1 0 1,0 0-1,0-1 1,0 1-1,1 1 1,-1-1-1,0 0 1,0 0-1,0 0 1,1 0-1,-1 0 1,0 1-1,0-1 1,0 0-1,1 1 1,-1-1-1,0 1 1,1-1 0,-1 1-1,0 0 1,-19 24-2,18-23 1,-10 20-3,2 0 1,0 0-1,1 1 1,-8 30-1,14-44 3,-19 60 6,4 1-1,2 1 1,4 0 0,-4 80 0,16-144-6,1 46-2,-1-49-2,1-1 1,-1 1 0,1 0-1,0-1 1,1 1-1,-1-1 1,1 0 0,-1 1-1,1-1 1,0 0 0,3 5-1,-4-8 2,0 1-1,-1 0 0,1 0 1,0 0-1,0 0 1,-1-1-1,1 1 0,0 0 1,0-1-1,0 1 0,0-1 1,0 1-1,0-1 1,0 1-1,0-1 0,0 0 1,0 1-1,0-1 0,0 0 1,1 0-1,-1 0 1,0 0-1,0 0 0,0 0 1,0 0-1,0 0 0,0-1 1,0 1-1,0 0 1,2-1-1,1-2-9,0 1 1,0-1-1,0 0 0,-1 0 1,1 0-1,4-6 1,24-28-31,-2-2 1,34-56 0,-5 7 46,3 1 18,102-110-1,-152 183-22,-8 9-2,0 0 1,-1 1 0,1 0-1,1 0 1,-1 0-1,1 0 1,-1 1 0,1-1-1,0 1 1,0 1-1,1-1 1,9-3 0,-14 6-1,0 0 1,-1-1-1,1 1 1,0 0-1,0 0 1,0 0-1,0 0 1,0 0-1,0 0 1,0 1-1,0-1 1,0 0-1,0 0 1,0 1-1,0-1 1,-1 0-1,1 1 1,0-1 0,0 1-1,0-1 1,0 1-1,-1 0 1,1-1-1,0 1 1,-1 0-1,1-1 1,-1 1-1,1 0 1,0 1-1,1 2-5,0 0-1,-1 1 1,1-1-1,-1 0 1,1 6-1,-2-8 6,4 25-14,-1 0 0,-2 0 1,0 0-1,-6 38 0,-21 111 43,14-104 1,8-52-17,2-9 17,0 0-1,1 0 1,0 1-1,1 13 1,0-25-26,0 0-1,0 1 1,0-1-1,0 0 1,0 0 0,0 0-1,0 1 1,0-1 0,0 0-1,0 0 1,0 0-1,0 0 1,0 1 0,0-1-1,1 0 1,-1 0-1,0 0 1,0 0 0,0 0-1,0 0 1,0 1 0,1-1-1,-1 0 1,0 0-1,0 0 1,0 0 0,0 0-1,1 0 1,-1 0-1,0 0 1,0 0 0,0 0-1,1 0 1,-1 0 0,0 0-1,0 0 1,0 0-1,0 0 1,1 0 0,-1 0-1,0 0 1,0 0-1,0 0 1,1 0 0,-1 0-1,0 0 1,0 0 0,0 0-1,0 0 1,0 0-1,1-1 1,-1 1 0,0 0-1,0 0 1,0 0 0,0 0-1,0 0 1,0-1-1,1 1 1,-1 0 0,0 0-1,0 0 1,0 0-1,0-1 1,0 1 0,6-6 24,-1 0 0,0 0-1,0-1 1,-1 1 0,0-1 0,7-14 0,0 0 9,43-86 69,-27 51-58,50-76 0,-71 123-45,-4 5-3,1 0-1,-1 0 1,1 0-1,0 0 1,0 1-1,0-1 1,0 1-1,1 0 1,-1 0-1,1 0 1,0 1 0,7-5-1,-10 7 0,-1 0 0,1 0 0,-1-1 0,1 1 0,-1 0 0,1 0 0,-1 0 0,1 0 0,-1 0 0,1 0 0,-1 0 0,1 0 0,-1 0 0,1 0 0,-1 0 0,1 0 0,-1 0 0,0 0 0,1 1 0,-1-1 0,1 0-1,-1 0 1,1 0 0,-1 1 0,0-1 0,1 0 0,-1 1 0,1-1 0,-1 0 0,0 1 0,1-1 0,-1 0 0,0 1 0,0-1 0,1 1 0,-1-1 0,0 1 0,0-1 0,0 0 0,1 1 0,-1 0 0,1 23-148,-1-21 128,-2 19-335,-1 0 1,-7 24 0,4-20-158,-7 45-1308</inkml:trace>
</inkml:ink>
</file>

<file path=ppt/ink/ink5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7.852"/>
    </inkml:context>
    <inkml:brush xml:id="br0">
      <inkml:brushProperty name="width" value="0.05" units="cm"/>
      <inkml:brushProperty name="height" value="0.05" units="cm"/>
    </inkml:brush>
  </inkml:definitions>
  <inkml:trace contextRef="#ctx0" brushRef="#br0">237 584 15963,'-8'1'593,"0"1"-1,0-1 0,0 2 0,0-1 0,1 1 0,-1 0 0,1 1 0,0 0 1,0 0-1,-9 7 0,8-4-346,0 1 1,0-1-1,1 1 1,0 1-1,0-1 1,-10 19-1,4 0-256,1 0 0,2 1 1,0 0-1,-9 52 0,12-47 32,-4 62 0,11-93-13,0 1 0,0 0-1,0-1 1,0 1 0,0 0 0,1 0-1,-1-1 1,1 1 0,-1-1-1,1 1 1,0 0 0,2 2 0,-3-5-1,0 0 0,1 1 1,-1-1-1,0 0 0,1 1 0,-1-1 1,0 0-1,1 0 0,-1 1 1,1-1-1,-1 0 0,1 0 1,-1 0-1,1 0 0,-1 0 1,0 1-1,1-1 0,-1 0 1,1 0-1,-1 0 0,1 0 0,-1 0 1,1 0-1,-1-1 0,1 1 1,-1 0-1,1 0 0,2-1 31,-1 0 0,0-1 0,0 1-1,0 0 1,0-1 0,0 1 0,0-1-1,3-3 1,19-24 324,-1 0 0,-1-1 0,25-47 0,47-111 505,-57 102-335,37-130-1,-61 168-297,-2-1 0,-2 0 0,-2 0 0,0-73 0,-11 70-18,0 40-133,-1 11-21,4 2-54,0 0-1,0 1 0,0-1 0,0 0 0,0 1 0,0-1 0,1 0 0,-1 1 0,0-1 0,0 4 0,-17 62 22,-17 123 0,16-72-18,0-23 4,-11 67 17,25-126-22,1 0 0,2 48-1,2-81-11,0 0 1,0 0-1,0-1 0,1 1 0,-1 0 0,1 0 0,-1 0 0,1 0 0,0-1 0,0 1 0,0 0 0,1-1 1,-1 1-1,0-1 0,1 1 0,0-1 0,3 4 0,-3-5-1,-1-1 1,1 1 0,-1-1-1,1 1 1,0-1-1,0 0 1,-1 1-1,1-1 1,0 0-1,0 0 1,-1 0-1,1 0 1,0-1 0,0 1-1,-1 0 1,1-1-1,0 1 1,-1-1-1,1 0 1,0 1-1,-1-1 1,1 0-1,-1 0 1,1 0-1,-1 0 1,0 0 0,2-2-1,15-11-2,0-1 0,-1-1-1,24-28 1,41-63 21,-41 51-10,-40 55-7,138-197 32,-135 192-30,0 0 0,-1-1 1,0 1-1,0-1 0,-1 0 0,0 1 1,0-1-1,0 0 0,-1 0 1,0-1-1,0 1 0,-1 0 0,0-8 1,-6 4 11,-2 12-18,6 2 1,-1-1 0,1 0-1,0 1 1,0-1-1,0 1 1,-3 5-1,-24 52-14,2 0 0,3 1-1,-24 99 1,24-49 37,22-97-17,0 1 1,1-1 0,1 1-1,0 0 1,4 21 0,-4-33-3,1 1 1,0-1-1,0 0 1,-1 0-1,2 0 1,-1 1 0,0-1-1,1 0 1,-1-1-1,1 1 1,0 0-1,0 0 1,0-1-1,0 1 1,1-1-1,-1 0 1,1 1-1,-1-1 1,1 0-1,0-1 1,4 4 0,-3-4-17,0 0 0,-1-1 0,1 1 0,0-1 0,0 1 0,0-1 1,-1 0-1,1-1 0,0 1 0,0-1 0,0 1 0,-1-1 0,1 0 1,0-1-1,-1 1 0,1-1 0,-1 1 0,6-4 0,42-33-1180</inkml:trace>
</inkml:ink>
</file>

<file path=ppt/ink/ink5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674"/>
    </inkml:context>
    <inkml:brush xml:id="br0">
      <inkml:brushProperty name="width" value="0.05" units="cm"/>
      <inkml:brushProperty name="height" value="0.05" units="cm"/>
    </inkml:brush>
  </inkml:definitions>
  <inkml:trace contextRef="#ctx0" brushRef="#br0">0 0 24469,'0'0'1433,"4"11"-161,-2 27-432,3 15-256,0 26-344,-1 10-48,3 14-128,-4 8-8,4 1-24,0-4 0,5-24-16,1-19 8,-1-37-24,2-21-160,-11-36-288,1-19-368,-8-25-1152,-8-11-41</inkml:trace>
</inkml:ink>
</file>

<file path=ppt/ink/ink5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8.894"/>
    </inkml:context>
    <inkml:brush xml:id="br0">
      <inkml:brushProperty name="width" value="0.05" units="cm"/>
      <inkml:brushProperty name="height" value="0.05" units="cm"/>
    </inkml:brush>
  </inkml:definitions>
  <inkml:trace contextRef="#ctx0" brushRef="#br0">0 261 26030,'33'-14'864,"20"-7"-208,12-3-160,19-4-208,3 0-128,12-2-112,-3 2-24,-2 2 88,-6 1-72,-23 4-816,-13 5-928</inkml:trace>
</inkml:ink>
</file>

<file path=ppt/ink/ink5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095"/>
    </inkml:context>
    <inkml:brush xml:id="br0">
      <inkml:brushProperty name="width" value="0.05" units="cm"/>
      <inkml:brushProperty name="height" value="0.05" units="cm"/>
    </inkml:brush>
  </inkml:definitions>
  <inkml:trace contextRef="#ctx0" brushRef="#br0">0 102 25157,'49'-25'544,"16"-1"-87,3 3-113,11 7-296,-3 6-8,1 8-232,-6 4-681</inkml:trace>
</inkml:ink>
</file>

<file path=ppt/ink/ink5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454"/>
    </inkml:context>
    <inkml:brush xml:id="br0">
      <inkml:brushProperty name="width" value="0.05" units="cm"/>
      <inkml:brushProperty name="height" value="0.05" units="cm"/>
    </inkml:brush>
  </inkml:definitions>
  <inkml:trace contextRef="#ctx0" brushRef="#br0">1 219 23461,'2'4'61,"0"1"-1,1-1 1,-1 1 0,1-1 0,0 0-1,0 0 1,1 0 0,-1 0 0,7 5-1,-8-8-37,0 0 1,0 0-1,0 0 0,0 0 0,0 0 0,1 0 0,-1 0 1,0-1-1,1 1 0,-1-1 0,0 0 0,1 0 0,-1 0 0,0 0 1,1 0-1,-1 0 0,0 0 0,1-1 0,-1 1 0,0-1 0,0 0 1,0 0-1,3-1 0,5-4 86,0 0 0,0-1 1,-1 0-1,0-1 0,-1 0 1,1 0-1,-1-1 0,-1 0 0,0 0 1,6-10-1,4-5 99,12-17 70,-21 28-220,1 0 0,1 1 1,-1 0-1,2 0 0,0 1 0,15-12 0,-25 22-51,1-1-1,0 1 1,0 0-1,0 0 1,0 0-1,-1 0 1,1 0-1,0 1 1,0-1-1,1 0 1,-1 1 0,0 0-1,0-1 1,0 1-1,0 0 1,0 0-1,0 0 1,1 0-1,-1 1 1,0-1-1,0 0 1,0 1-1,0 0 1,0-1 0,0 1-1,0 0 1,0 0-1,0 0 1,-1 0-1,1 1 1,0-1-1,-1 0 1,1 1-1,0-1 1,-1 1 0,2 2-1,3 4 22,-1 0 1,1 0-1,-2 1 0,1-1 1,-1 1-1,5 17 0,20 86 211,7 18 6,-35-128-242,12 25 95,-13-26-94,1-1-1,-1 1 1,1-1 0,-1 1 0,1-1 0,-1 0 0,1 1 0,-1-1-1,1 1 1,-1-1 0,1 0 0,0 0 0,-1 1 0,1-1-1,0 0 1,-1 0 0,1 0 0,0 0 0,-1 0 0,1 1-1,0-1 1,-1 0 0,1-1 0,0 1 0,-1 0 0,1 0-1,0 0 1,-1 0 0,1 0 0,-1-1 0,1 1 0,0 0-1,-1-1 1,1 1 0,-1 0 0,1-1 0,-1 1 0,1-1-1,-1 1 1,1-1 0,-1 1 0,1-1 0,0 0 0,12-16-34,0-1 0,-1 0 0,-1-1 0,0 0 0,10-30 0,-10 25-313,10-24-1257</inkml:trace>
</inkml:ink>
</file>

<file path=ppt/ink/ink5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29.846"/>
    </inkml:context>
    <inkml:brush xml:id="br0">
      <inkml:brushProperty name="width" value="0.05" units="cm"/>
      <inkml:brushProperty name="height" value="0.05" units="cm"/>
    </inkml:brush>
  </inkml:definitions>
  <inkml:trace contextRef="#ctx0" brushRef="#br0">0 0 27262,'16'146'407,"-2"147"-1,-6-71-135,-7-198-243,7 76 50,-6-87-69,0 0-1,1 0 1,1 0 0,0-1 0,7 16 0,-11-27-7,0 0 1,1 0 0,-1-1-1,1 1 1,-1 0 0,1 0-1,0 0 1,-1 0 0,1 0-1,0-1 1,-1 1 0,1 0-1,0-1 1,0 1 0,0 0-1,0-1 1,0 1 0,2 0-1,-3-1 3,1 0-1,0 0 0,-1 0 1,1 0-1,0 0 0,0-1 0,-1 1 1,1 0-1,0 0 0,-1 0 0,1-1 1,0 1-1,-1 0 0,1-1 0,-1 1 1,1-1-1,0 1 0,-1-1 1,1 1-1,0-2 0,2-2 29,1-1 0,-1 0 0,0 0 0,4-10 0,-6 13-28,81-205 414,-32 75-367,34-59-21,-65 153-78,2 1 0,48-64 1,-67 98-510</inkml:trace>
</inkml:ink>
</file>

<file path=ppt/ink/ink5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003"/>
    </inkml:context>
    <inkml:brush xml:id="br0">
      <inkml:brushProperty name="width" value="0.05" units="cm"/>
      <inkml:brushProperty name="height" value="0.05" units="cm"/>
    </inkml:brush>
  </inkml:definitions>
  <inkml:trace contextRef="#ctx0" brushRef="#br0">1 16 26190,'35'-7'400,"-5"0"-304,-1 5-864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0.349"/>
    </inkml:context>
    <inkml:brush xml:id="br0">
      <inkml:brushProperty name="width" value="0.025" units="cm"/>
      <inkml:brushProperty name="height" value="0.025" units="cm"/>
    </inkml:brush>
  </inkml:definitions>
  <inkml:trace contextRef="#ctx0" brushRef="#br0">0 41 20403,'0'0'961,"60"-12"449,-17 4 415,5 1-800,5 2-352,-2 1-321,-2 0-288,-2 3-96,-7 1-993,-8 0-1057,-11 1-608,-16 7-1474,-5-1-3139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1.226"/>
    </inkml:context>
    <inkml:brush xml:id="br0">
      <inkml:brushProperty name="width" value="0.025" units="cm"/>
      <inkml:brushProperty name="height" value="0.025" units="cm"/>
    </inkml:brush>
  </inkml:definitions>
  <inkml:trace contextRef="#ctx0" brushRef="#br0">112 242 10090,'0'0'4895,"1"-10"-961,1-3-2557,-1 6-710,-1 1-1,1 0 1,-1 0 0,0-1-1,0 1 1,-2-7-1,2 12-551,0 0 1,0 1-1,0-1 0,0 0 0,-1 0 0,1 0 0,0 1 0,-1-1 1,1 0-1,0 1 0,-1-1 0,1 0 0,-1 1 0,1-1 0,-1 0 1,1 1-1,-1-1 0,0 1 0,1-1 0,-1 1 0,0-1 0,1 1 0,-1 0 1,0-1-1,1 1 0,-1 0 0,0 0 0,0-1 0,0 1 0,1 0 1,-1 0-1,0 0 0,0 0 0,0 0 0,1 0 0,-1 0 0,0 0 1,0 0-1,1 0 0,-1 1 0,0-1 0,0 0 0,0 0 0,1 1 1,-1-1-1,0 1 0,1-1 0,-1 0 0,-1 2 0,-2 0-17,1 0 0,-1 0 0,0 1 0,1-1-1,0 1 1,-1 0 0,-4 6 0,0 3-53,2 0 0,-1 1 0,2 0 0,0 0 1,0 0-1,1 0 0,1 1 0,0 0 0,1-1 1,1 1-1,0 0 0,1 15 0,0-28-42,-1 0-1,1 0 1,0-1-1,0 1 1,0 0-1,0-1 1,0 1 0,0 0-1,1 0 1,-1-1-1,0 1 1,0 0-1,0-1 1,1 1-1,-1 0 1,0-1 0,1 1-1,-1 0 1,0-1-1,1 1 1,-1-1-1,1 1 1,-1-1-1,1 1 1,-1-1 0,1 1-1,-1-1 1,1 1-1,0-1 1,-1 0-1,1 1 1,0-1 0,-1 0-1,1 0 1,0 1-1,-1-1 1,1 0-1,0 0 1,-1 0-1,1 0 1,0 0 0,0 0-1,-1 0 1,1 0-1,0 0 1,-1 0-1,2-1 1,1 0 21,0 0-1,0 0 1,0 0 0,-1 0 0,1-1 0,0 0-1,-1 1 1,1-1 0,-1 0 0,5-4-1,11-18-37,-1-1 0,-1 0 0,-1-1 0,-1-1 0,-1 0 0,-2-1 0,-1 0 0,-1 0 0,-1-1 0,6-50 0,-14 57-143,-11 45 133,-12 46 194,12-30-81,3 1-1,1 0 1,1 0-1,1 64 1,12-84-935,-7-20 712,0 0 0,1 1 0,-1-1-1,0 0 1,1 0 0,-1 0-1,0 1 1,1-1 0,-1 0 0,0 0-1,1 0 1,-1 0 0,0 0-1,1 0 1,-1 0 0,0 0 0,1 0-1,-1 0 1,0 0 0,1 0 0,-1 0-1,1 0 1,-1 0 0,0 0-1,1 0 1,-1 0 0,0 0 0,1-1-1,-1 1 1,0 0 0,0 0-1,1 0 1,-1-1 0,0 1 0,1 0-1,-1 0 1,0-1 0,0 1-1,1 0 1,-1 0 0,0-1 0,0 1-1,0 0 1,0-1 0,1 1 0,-1 0-1,0-1 1,0 1 0,0 0-1,0-1 1,0 1 0,0-1 0,0 1-1,0 0 1,0-1 0,5-15-7436</inkml:trace>
</inkml:ink>
</file>

<file path=ppt/ink/ink5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688"/>
    </inkml:context>
    <inkml:brush xml:id="br0">
      <inkml:brushProperty name="width" value="0.05" units="cm"/>
      <inkml:brushProperty name="height" value="0.05" units="cm"/>
    </inkml:brush>
  </inkml:definitions>
  <inkml:trace contextRef="#ctx0" brushRef="#br0">21 0 18724,'-1'1'264,"1"-1"-1,-1 0 1,0 0-1,0 0 1,0 1-1,0-1 1,0 0-1,0 1 1,0-1 0,1 1-1,-1-1 1,0 1-1,0 0 1,0-1-1,1 1 1,-1 0-1,0-1 1,1 1-1,-1 0 1,1 0 0,-1-1-1,1 1 1,-1 0-1,1 0 1,-1 2-1,-1 27 1125,2-18-935,14 266 581,-5-138-1000,15 162 0,-12-208-14,29 108 0,-30-170-10,-11-31-10,0-1-1,0 0 1,0 0 0,0 1 0,0-1 0,0 0 0,1 1 0,-1-1-1,0 0 1,0 0 0,0 1 0,0-1 0,1 0 0,-1 0 0,0 0-1,0 1 1,0-1 0,1 0 0,-1 0 0,0 0 0,0 0 0,1 1-1,-1-1 1,0 0 0,1 0 0,-1 0 0,0 0 0,0 0 0,1 0-1,-1 0 1,0 0 0,1 0 0,-1 0 0,0 0 0,1 0-1,-1 0 1,0 0 0,0 0 0,1 0 0,-1 0 0,0 0 0,1-1-1,-1 1 1,0 0 0,0 0 0,1 0 0,-1 0 0,0 0 0,0-1-1,0 1 1,1-1 0,7-15-10,-2-5 20,-2 0 0,-1-1 0,0 1 0,-2-43 0,-13-91 116,-2 47 27,-31-118 0,120 472-108,-58-192-30,-9-30-9,0 0-1,22 42 1,-27-61-7,0 0 0,0 0 0,0 0 0,1 0 0,-1-1 0,1 1 1,0-1-1,0 0 0,1 0 0,-1-1 0,1 1 0,0-1 0,0 0 0,0-1 0,0 1 1,1-1-1,-1 0 0,9 2 0,-11-3-1,1-1-1,0 0 1,0 0 0,-1 0-1,1 0 1,0 0 0,-1-1 0,1 0-1,0 0 1,-1 0 0,1 0 0,-1-1-1,5-1 1,-2-1 0,1 0 1,-1-1-1,0 1 0,0-1 1,-1 0-1,6-7 1,5-8 6,-1-1 0,23-41 0,-35 58-4,20-37 24,-2-1 0,-2-1 1,-2 0-1,-1-2 0,13-62 0,-23 144-98,10 194 43,14 136 104,-30-365-74,0 0 0,0 0 0,0 0 1,0 0-1,0 0 0,1 0 0,-1 0 0,1-1 1,0 1-1,0 0 0,-1 0 0,1 0 1,3 2-1,-4-4 0,1 0 1,-1 0-1,1 0 0,-1 0 0,1 0 1,-1 0-1,1 0 0,-1-1 1,1 1-1,-1 0 0,0-1 1,1 1-1,-1 0 0,1 0 0,-1-1 1,0 1-1,1-1 0,-1 1 1,1 0-1,-1-1 0,0 1 1,0-1-1,1 1 0,-1-1 1,0 1-1,0-1 0,0 1 0,1-1 1,-1 1-1,0-1 0,5-12 5,-1-1-1,5-18 0,-1-15-438,-2-1 1,-1 0 0,-4-73-1,-7 15-823</inkml:trace>
</inkml:ink>
</file>

<file path=ppt/ink/ink5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0.841"/>
    </inkml:context>
    <inkml:brush xml:id="br0">
      <inkml:brushProperty name="width" value="0.05" units="cm"/>
      <inkml:brushProperty name="height" value="0.05" units="cm"/>
    </inkml:brush>
  </inkml:definitions>
  <inkml:trace contextRef="#ctx0" brushRef="#br0">18 16 18892,'-9'-8'3105,"0"1"3088,25 31-8826</inkml:trace>
</inkml:ink>
</file>

<file path=ppt/ink/ink5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1.354"/>
    </inkml:context>
    <inkml:brush xml:id="br0">
      <inkml:brushProperty name="width" value="0.05" units="cm"/>
      <inkml:brushProperty name="height" value="0.05" units="cm"/>
    </inkml:brush>
  </inkml:definitions>
  <inkml:trace contextRef="#ctx0" brushRef="#br0">107 126 26758,'-2'-3'127,"-2"0"77,0 0 1,0 0-1,0 0 1,0 1-1,-8-4 0,11 5-179,0 1-1,-1-1 0,1 1 1,0 0-1,0 0 0,0-1 0,0 1 1,0 0-1,0 0 0,0 0 1,-1 0-1,1 1 0,0-1 1,0 0-1,0 0 0,0 1 1,0-1-1,0 0 0,0 1 1,0-1-1,0 1 0,0-1 0,0 1 1,0 0-1,0-1 0,0 1 1,1 0-1,-1 0 0,0 0 1,0 0-1,1 0 0,-1-1 1,1 1-1,-1 1 0,-3 6 2,0 1 0,1-1 0,0 1 0,1-1 0,-4 18 0,-2 52-23,6-52 5,-3 23 33,3 99-1,2-145-39,1 0-1,-1 0 1,0 1 0,1-1-1,0 0 1,0 0-1,0 0 1,0 0-1,0 0 1,1 0 0,2 4-1,-3-6 0,-1-1-1,1 1 1,-1-1-1,0 0 1,1 1 0,-1-1-1,1 0 1,-1 0-1,1 1 1,-1-1-1,1 0 1,0 0-1,-1 0 1,1 0 0,-1 1-1,1-1 1,-1 0-1,1 0 1,0 0-1,-1 0 1,1 0 0,-1-1-1,2 1 1,-1-1-2,1 1 0,0-1 1,0 0-1,-1 0 1,1 0-1,-1 0 0,1 0 1,-1-1-1,1 1 1,1-2-1,15-19-3,0 0-1,-2-1 1,0-1 0,17-37 0,-1 4 11,-21 38-3,13-26 10,3 2 0,1 1 0,57-64 0,-80 101-12,2-3 1,0 1 1,16-11 0,-21 16-3,0 0 0,1 1 0,-1 0-1,1-1 1,0 1 0,-1 0-1,1 0 1,0 1 0,-1-1 0,1 1-1,0-1 1,0 1 0,0 0-1,0 0 1,2 0 0,-3 0-1,0 1 0,0-1 1,0 0-1,0 1 0,-1 0 0,1-1 0,0 1 1,-1 0-1,1 0 0,0 0 0,-1 0 0,0 0 1,1 0-1,-1 1 0,1-1 0,-1 0 0,0 1 1,0-1-1,0 1 0,0-1 0,1 3 0,1 3-1,0 0-1,-1 0 0,0 0 0,1 9 0,3 17 3,-1 1 0,-2 0-1,-2 41 1,-13 105 73,4-84 6,7-76-21,2-14 6,3-8 108,17-38 41,21-60 0,-7 17-156,-30 73-51,39-82 20,-37 80-27,0 0 1,1 0 0,1 0 0,18-18 0,-26 28-1,0 1-1,1 0 1,-1-1 0,0 1-1,1 0 1,-1 0 0,1 0 0,0 0-1,-1 0 1,1 0 0,0 1 0,0-1-1,-1 1 1,1-1 0,0 1-1,0-1 1,0 1 0,2 0 0,-2 0-2,-1 1 0,0-1 1,1 1-1,-1-1 0,0 1 0,0 0 1,1-1-1,-1 1 0,0 0 1,0 0-1,0 0 0,0 0 1,0 0-1,0 0 0,0 0 1,0 0-1,-1 0 0,2 3 0,2 4-12,0 1 0,-1 0 0,0 0 0,-1 1 0,2 16 0,4 32-573,-3 0-1,-3 0 1,-6 78 0,-1-104-1564</inkml:trace>
</inkml:ink>
</file>

<file path=ppt/ink/ink5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182"/>
    </inkml:context>
    <inkml:brush xml:id="br0">
      <inkml:brushProperty name="width" value="0.05" units="cm"/>
      <inkml:brushProperty name="height" value="0.05" units="cm"/>
    </inkml:brush>
  </inkml:definitions>
  <inkml:trace contextRef="#ctx0" brushRef="#br0">157 348 28758,'-9'6'86,"-1"1"1,1 1-1,0 0 0,1 0 0,0 0 0,0 1 1,1 0-1,0 1 0,1 0 0,0 0 1,0 0-1,-7 21 0,2-3-102,2 0 0,1 0 0,-8 56-1,14-69 18,0-1-1,0 1 0,2-1 1,0 1-1,0 0 0,2-1 1,-1 1-1,2-1 0,0 0 1,1 0-1,8 20 0,-11-31-4,0-1-1,0 1 0,1-1 0,-1 1 0,1-1 1,0 0-1,0 1 0,-1-1 0,2 0 0,-1 0 1,0-1-1,0 1 0,0 0 0,1-1 0,2 2 1,-3-3-2,0 1 1,0-1 0,0 0 0,0 1 0,0-1-1,1-1 1,-1 1 0,0 0 0,0 0 0,0-1-1,0 1 1,0-1 0,0 0 0,0 1 0,0-1-1,-1 0 1,1 0 0,0 0 0,0 0 0,-1-1-1,1 1 1,0 0 0,-1-1 0,2-1 0,9-10-11,0 0 1,-1 0 0,0-1-1,16-30 1,29-71 10,-45 92 9,17-41 14,-2-1 0,-3-1 0,-3-1 0,-2-1 0,-4-1 0,7-91 0,-20 120 5,-1 38-21,0 0 0,0 0 0,0 0-1,0 1 1,-1-1 0,1 0 0,-1 0 0,1 1 0,-1-1 0,1 0 0,-1 1 0,0-1 0,0 0 0,-1-1 0,2 3-2,-1 1-1,1-1 1,0 0 0,-1 0 0,1 0 0,0 1 0,-1-1 0,1 0 0,0 0-1,-1 1 1,1-1 0,0 0 0,-1 1 0,1-1 0,0 0 0,0 1 0,-1-1-1,1 0 1,0 1 0,0-1 0,0 1 0,0-1 0,-1 0 0,1 1 0,0-1-1,0 1 1,0-1 0,0 1 0,0-1 0,0 0 0,0 1 0,-6 27-13,1 0 1,2 0 0,-1 45 0,2-26 2,-6 443 34,8-466-19,1 1 1,2 0-1,0-1 0,9 30 1,-12-52-7,1 0 1,-1 0 0,1 0 0,-1-1-1,1 1 1,0 0 0,0-1-1,0 1 1,0-1 0,0 1-1,0-1 1,0 0 0,0 1 0,1-1-1,-1 0 1,1 0 0,-1 0-1,1 0 1,-1 0 0,1 0-1,-1 0 1,3 1 0,-2-2-1,0 0 0,0 0 0,0 0 1,0-1-1,-1 1 0,1 0 0,0-1 0,0 1 1,0-1-1,0 0 0,-1 0 0,1 1 0,0-1 0,-1 0 1,1 0-1,-1-1 0,3 0 0,6-8-3,0-1 0,0 1 0,-1-1 0,10-16 0,-19 27 4,40-61 15,-3-1 0,36-82 0,-53 97-8,-2 0-1,-2-1 1,-2-1-1,8-53 1,-20 90-4,0 0 1,-1 0-1,0 0 0,-1-1 1,-1 1-1,-2-13 1,3 24-4,0 0 1,0 0 0,0 0 0,-1 0-1,1 0 1,0 0 0,-1 0 0,1 0-1,0 1 1,-1-1 0,1 0-1,-1 0 1,0 0 0,1 1 0,-1-1-1,0 0 1,1 1 0,-1-1 0,0 1-1,0-2 1,0 2 0,0 0-1,0 0 1,1 0-1,-1 0 1,0 0 0,1 0-1,-1 0 1,0 0-1,0 0 1,1 1 0,-1-1-1,0 0 1,1 0-1,-1 0 1,0 1 0,1-1-1,-1 0 1,1 1-1,-1-1 1,0 1-1,-3 2 3,0 1-1,1-1 0,0 1 0,0 0 0,-6 8 0,-6 16 2,0 0 0,2 1 0,-11 36 0,-22 97 3,38-129-2,-12 41 6,-17 129 0,37-154 5,1-48-22,-1 1-1,0-1 0,0 0 0,1 1 0,-1-1 0,0 0 0,1 0 0,-1 1 0,1-1 0,0 0 0,-1 0 0,2 1 0,-2-1-4,1-1-1,-1 0 1,1 0-1,-1 1 1,1-1 0,-1 0-1,0 0 1,1 0-1,-1 0 1,1 0-1,-1 0 1,1 0-1,-1 0 1,1 0-1,-1 0 1,1 0-1,-1 0 1,0 0-1,1 0 1,-1 0-1,1 0 1,-1 0-1,1-1 1,-1 1 0,0 0-1,1 0 1,-1 0-1,1-1 1,-1 1-1,0 0 1,1-1-1,-1 1 1,1-1-1,20-24-1548,4-23-2549</inkml:trace>
</inkml:ink>
</file>

<file path=ppt/ink/ink5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2.524"/>
    </inkml:context>
    <inkml:brush xml:id="br0">
      <inkml:brushProperty name="width" value="0.05" units="cm"/>
      <inkml:brushProperty name="height" value="0.05" units="cm"/>
    </inkml:brush>
  </inkml:definitions>
  <inkml:trace contextRef="#ctx0" brushRef="#br0">169 1 25942,'-15'32'9,"0"-1"-4,1 0 1,2 1 0,1 1 0,-8 40 0,19-72-17,-1 1 1,1-1-1,0 0 0,0 0 0,0 0 0,0 0 0,0 0 1,0 0-1,0 1 0,0-1 0,1 0 0,-1 0 0,0 0 1,1 0-1,-1 0 0,1 2 0,0-3-4,-1 0-1,0 0 1,1 1 0,-1-1-1,1 0 1,-1 1 0,1-1-1,-1 0 1,1 0 0,-1 0-1,0 0 1,1 0 0,0 1-1,-1-1 1,1 0 0,-1 0-1,1 0 1,-1 0 0,1 0-1,-1-1 1,1 1 0,-1 0-1,1 0 1,0 0-1,5-3-115,-1 1-1,1-1 1,-1 0-1,9-7 1,-8 5 115,5-2-11,1 0 0,0 1 1,0 0-1,0 1 0,0 0 0,1 1 1,0 1-1,0 0 0,0 0 1,15 0-1,-21 2 26,-1 1-1,0 0 1,1 0 0,-1 1 0,0 0-1,0 0 1,1 0 0,-1 1 0,0 0-1,0 0 1,0 0 0,-1 1-1,1 0 1,0 0 0,-1 0 0,0 1-1,0 0 1,0 0 0,0 0 0,-1 1-1,0-1 1,1 1 0,3 7 0,-3-3 63,0 0 1,-1 1 0,0-1 0,0 1 0,-1 0 0,-1 0 0,0 0 0,0 0 0,-1 0 0,0 1-1,-1-1 1,0 0 0,0 0 0,-1 1 0,-4 15 0,3-18 108,0 1 1,-1 0-1,0-1 0,0 0 1,-1 1-1,0-1 0,-1-1 1,0 1-1,0-1 1,0 1-1,-1-1 0,0-1 1,0 1-1,-1-1 0,0 0 1,0-1-1,0 0 0,-9 5 1,1-3-149,0-1 0,-1-1 0,1 0 0,-1-1 0,0 0 0,0-2 0,-1 0 0,1 0 0,0-2 0,-1 0 0,1-1 0,-1 0 0,1-1 0,0-1 0,0-1 0,0 0 1,-21-10-1,-6-11-1589</inkml:trace>
</inkml:ink>
</file>

<file path=ppt/ink/ink5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125"/>
    </inkml:context>
    <inkml:brush xml:id="br0">
      <inkml:brushProperty name="width" value="0.05" units="cm"/>
      <inkml:brushProperty name="height" value="0.05" units="cm"/>
    </inkml:brush>
  </inkml:definitions>
  <inkml:trace contextRef="#ctx0" brushRef="#br0">0 249 21261,'8'-21'824,"1"0"1,1 1-1,1 0 1,1 1 0,18-24-1,-22 33-593,1 0 0,1 0 1,0 1-1,0 0 0,0 0 0,1 2 0,1-1 0,-1 1 0,26-10 0,-34 15-208,1 1 0,0-1-1,0 1 1,0 0-1,-1 1 1,1-1 0,0 1-1,0 0 1,0-1-1,0 2 1,0-1 0,0 0-1,0 1 1,0 0-1,7 2 1,-8-1-21,0-1 1,-1 1-1,1 0 1,0 0-1,-1 0 1,1 0-1,-1 0 1,0 1-1,0-1 1,0 1-1,0-1 1,0 1-1,0 0 1,-1 0-1,1 0 1,-1 0-1,0 0 0,0 0 1,0 0-1,0 4 1,2 12 0,0-1 1,-2 1-1,0-1 0,-2 1 1,0 0-1,-4 25 0,-31 117 44,31-143-41,-78 244 81,27-95-31,50-148-46,-1 2 7,-5 30 1,11-46-15,0 1-1,1 0 1,-1-1 0,1 1 0,1 0 0,-1-1-1,1 1 1,0-1 0,0 1 0,3 6 0,-4-10-4,1-1 0,0 1 1,-1-1-1,1 1 0,0-1 1,0 1-1,0-1 1,0 0-1,0 1 0,1-1 1,-1 0-1,0 0 0,1 0 1,-1 0-1,0 0 0,1 0 1,-1 0-1,1 0 1,2 0-1,-1 0-1,0-1-1,0 1 1,0-1-1,0 0 1,0 0 0,0 0-1,0 0 1,0 0 0,0-1-1,4 0 1,4-2-5,0-1 1,-1 0-1,1-1 0,19-12 1,28-24 36,-2-2 1,81-82-1,-76 68-51,-53 50-37,2-2-281,-1 0 0,0-1 0,11-14-1,-15 12-1521</inkml:trace>
</inkml:ink>
</file>

<file path=ppt/ink/ink5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444"/>
    </inkml:context>
    <inkml:brush xml:id="br0">
      <inkml:brushProperty name="width" value="0.05" units="cm"/>
      <inkml:brushProperty name="height" value="0.05" units="cm"/>
    </inkml:brush>
  </inkml:definitions>
  <inkml:trace contextRef="#ctx0" brushRef="#br0">0 95 26046,'39'-4'280,"19"-4"16,5-5-88,14-6-176,2-4 144,-2-5-1392</inkml:trace>
</inkml:ink>
</file>

<file path=ppt/ink/ink5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664"/>
    </inkml:context>
    <inkml:brush xml:id="br0">
      <inkml:brushProperty name="width" value="0.05" units="cm"/>
      <inkml:brushProperty name="height" value="0.05" units="cm"/>
    </inkml:brush>
  </inkml:definitions>
  <inkml:trace contextRef="#ctx0" brushRef="#br0">0 148 24949,'1'1'8,"0"0"0,0 0-1,0 0 1,0 0-1,0-1 1,0 1 0,0 0-1,0 0 1,0-1-1,0 1 1,1-1 0,-1 1-1,0-1 1,0 0 0,0 1-1,1-1 1,-1 0-1,0 0 1,1 0 0,-1 0-1,0 0 1,0 0-1,1 0 1,-1 0 0,0 0-1,1-1 1,-1 1 0,2-1-1,1-2 1,1 0-1,-1 0 1,0 0 0,0 0-1,8-9 1,0 0 15,19-18 20,22-20 11,-47 44-33,1 1 1,-1 1-1,1-1 1,0 1 0,1 1-1,10-5 1,-17 7-11,1 1 1,-1-1-1,0 1 1,0 0-1,0 0 1,1 0-1,-1 0 1,0 0-1,0 0 1,1 0-1,-1 0 1,0 0-1,0 0 0,0 1 1,1-1-1,-1 0 1,0 1-1,0-1 1,0 1-1,0 0 1,0-1-1,0 1 1,0 0-1,0-1 1,0 1-1,0 0 1,0 0-1,0 0 1,-1 0-1,1 0 1,0 0-1,-1 0 1,1 0-1,0 2 0,2 3 64,-1 1 0,0-1 0,0 0 0,1 14 0,-3-16-34,5 43 508,-3 92 0,-3-41-41,4-81-238,-3-17-263,0 0 0,0 0 0,0 0 0,0 0 0,1 0 0,-1 1-1,0-1 1,0 0 0,0 0 0,0 0 0,0 0 0,0 0 0,0 0-1,1 0 1,-1 0 0,0 1 0,0-1 0,0 0 0,0 0 0,1 0-1,-1 0 1,0 0 0,0 0 0,0 0 0,0 0 0,0 0-1,1 0 1,-1 0 0,0 0 0,0 0 0,0 0 0,0 0 0,1 0-1,-1 0 1,0 0 0,0-1 0,0 1 0,0 0 0,0 0 0,1 0-1,-1 0 1,0 0 0,15-21 348,30-74 184,-24 47-447,3 1-1,34-52 1,-52 92-92,0-1 1,0 1-1,0 0 1,14-11 0,-19 17-2,0 0 0,0 0 0,0 0 0,0 0 0,0 0 0,0 1 0,1-1 0,-1 0 0,0 1 0,1-1 0,-1 1 0,0-1 0,0 1 0,1 0 0,-1 0 0,1-1 0,-1 1 0,0 0 0,1 0 0,-1 0 0,0 1 0,1-1 0,-1 0 0,1 0 0,-1 1 0,0-1 0,0 1 0,1-1 0,-1 1 0,0 0 0,0-1 0,1 1 0,-1 0 0,0 0 0,0 0 0,0 0 0,0 0 0,0 0 0,0 0 0,-1 0 0,2 2 0,3 6-6,-1 0 0,0 0 0,0 0 0,-1 1 0,-1-1 0,1 1 0,0 16 0,3 71 7,-6-79 2,-1 30 36,0-45-53,1 0 1,-1 1-1,1-1 1,-1 0 0,0 0-1,0 1 1,-1-1-1,1 0 1,-1 0 0,-3 5-1,5-8-14,-1 1 0,1-1-1,-1 1 1,1-1 0,-1 1-1,1-1 1,-1 1 0,1-1-1,-1 0 1,1 1 0,-1-1-1,1 0 1,-1 1 0,0-1-1,1 0 1,-1 0 0,0 1-1,1-1 1,-1 0 0,-1 0-1,-14-7-1602</inkml:trace>
</inkml:ink>
</file>

<file path=ppt/ink/ink5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3.820"/>
    </inkml:context>
    <inkml:brush xml:id="br0">
      <inkml:brushProperty name="width" value="0.05" units="cm"/>
      <inkml:brushProperty name="height" value="0.05" units="cm"/>
    </inkml:brush>
  </inkml:definitions>
  <inkml:trace contextRef="#ctx0" brushRef="#br0">18 17 21301,'-7'-7'2192,"-3"-2"3273</inkml:trace>
</inkml:ink>
</file>

<file path=ppt/ink/ink5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289"/>
    </inkml:context>
    <inkml:brush xml:id="br0">
      <inkml:brushProperty name="width" value="0.05" units="cm"/>
      <inkml:brushProperty name="height" value="0.05" units="cm"/>
    </inkml:brush>
  </inkml:definitions>
  <inkml:trace contextRef="#ctx0" brushRef="#br0">281 71 22573,'-1'-8'626,"0"-1"0,-1 0 1,0 1-1,-3-11 0,4 18-504,1 0 0,-1 0 0,1 0 0,-1-1 0,0 1 1,1 0-1,-1 0 0,0 0 0,0 0 0,0 0 0,0 1 0,0-1 0,0 0 0,0 0 0,0 1 0,-2-2 0,2 2-68,0 0 0,0 0-1,0 0 1,0 0 0,0 0 0,-1 0 0,1 0 0,0 0 0,0 1-1,0-1 1,0 0 0,0 1 0,0-1 0,0 1 0,0-1 0,0 1-1,0-1 1,0 1 0,1 0 0,-1 0 0,0-1 0,0 1 0,0 1 0,-7 7 0,0 0 0,1 1 1,1 0-1,-1 0 0,-8 21 1,-20 59-34,33-82-8,-5 9-6,2 0 1,0 1-1,1-1 1,1 1-1,-2 25 1,5-42-15,0 0 1,0 0 0,0 0-1,0 0 1,0 0-1,0 0 1,0 0-1,0 0 1,0 0-1,1 0 1,-1 0-1,0 0 1,1-1-1,-1 1 1,0 0-1,1 0 1,-1 0-1,1 0 1,0-1 0,-1 1-1,2 1 1,-1-2-5,-1 0 1,1 1 0,0-1 0,0 0 0,-1 0 0,1 0 0,0 0 0,0 0 0,0 0 0,0 0 0,-1 0-1,1 0 1,0 0 0,0 0 0,0 0 0,-1-1 0,1 1 0,0 0 0,1-1 0,6-4-62,-1 1-1,0-1 1,12-11 0,-13 11 73,11-8-26,0 0 0,1 1-1,0 1 1,25-11 0,-34 18 23,-1 0 1,1 1-1,0 1 0,1-1 0,-1 1 1,0 1-1,0 0 0,1 0 0,-1 1 1,1 0-1,17 2 0,-23-1-4,-1 0 0,0 0 0,1 0 0,-1 0 0,0 0 0,0 1 0,0-1 0,0 1 1,0 0-1,0 0 0,0 0 0,-1 0 0,1 1 0,-1-1 0,0 1 0,0-1 0,1 1 0,-2 0 0,1 0 0,0 0 0,0 0 0,-1 0 0,0 0 0,0 0 0,0 1 0,0-1 0,0 0 0,-1 1 0,1-1 0,-1 0 0,0 7 1,0 3-6,-1-1 0,-1 0 0,0 1 0,-1-1 0,0 0 0,0 0 1,-9 17-1,6-16 58,0 0-1,-1-1 1,0 0 0,-1 0 0,-1 0 0,0-1 0,0 0-1,-1-1 1,0 0 0,-1-1 0,-20 14 0,21-17 2,-1 0 1,1-1-1,-1 0 1,0-1 0,0 0-1,0-1 1,-1 0-1,1-1 1,-1-1-1,1 1 1,-1-2 0,0 1-1,0-2 1,-18-2-1,17 1-67,1-1 0,0 0 0,0-1 0,-20-8 0,26 9-178,0 0 0,1-1 0,-1 1 0,1-1 1,-1 0-1,1 0 0,0-1 0,1 1 0,-1-1 1,-4-7-1,-2-10-1889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2.544"/>
    </inkml:context>
    <inkml:brush xml:id="br0">
      <inkml:brushProperty name="width" value="0.025" units="cm"/>
      <inkml:brushProperty name="height" value="0.025" units="cm"/>
    </inkml:brush>
  </inkml:definitions>
  <inkml:trace contextRef="#ctx0" brushRef="#br0">130 15 12908,'0'0'13175,"-10"-4"-11402,6 2-1628,2 1-93,-1 0-1,1 0 1,0 0-1,-1 0 1,1 0-1,-1 0 1,1 1-1,-1-1 1,1 1-1,-1 0 1,0-1-1,1 1 1,-1 0-1,1 1 1,-1-1-1,1 0 1,-1 1-1,0-1 1,1 1-1,-1 0 1,1 0-1,0 0 1,-1 0-1,1 0 1,0 1-1,0-1 1,0 1-1,0-1 1,0 1-1,0 0 1,-2 2-1,-1 3 45,0 1 0,1-1 0,0 1-1,1 0 1,-1 0 0,1 0 0,1 0-1,0 1 1,0-1 0,0 1-1,1-1 1,0 1 0,1-1 0,1 11-1,-1-19-89,-1 1-1,1 0 0,1 0 0,-1-1 0,0 1 0,0 0 1,0 0-1,0-1 0,0 1 0,1 0 0,-1-1 0,0 1 1,1 0-1,-1-1 0,0 1 0,1 0 0,-1-1 0,1 1 1,-1-1-1,1 1 0,-1-1 0,1 1 0,-1-1 0,1 1 1,0-1-1,-1 1 0,1-1 0,0 0 0,-1 0 0,1 1 1,0-1-1,-1 0 0,1 0 0,0 0 0,0 1 0,-1-1 1,1 0-1,0 0 0,0 0 0,-1 0 0,1-1 0,0 1 1,0 0-1,-1 0 0,1 0 0,1-1 0,1 0 12,1 0 0,-1 0 0,0-1 0,1 1 0,-1-1 0,0 1 0,0-1 0,5-4-1,79-93-742,-84 151 1746,-3-47-977,0 1 55,0 1 0,0-1 0,1 1 0,0 0 0,2 9 0,-3-15-86,1 0 0,-1-1-1,0 1 1,1 0 0,-1 0-1,0-1 1,1 1-1,-1 0 1,1-1 0,-1 1-1,1-1 1,0 1-1,-1 0 1,1-1 0,0 1-1,-1-1 1,1 0 0,0 1-1,-1-1 1,1 1-1,1-1 1,0 0-6,-1 0 1,1 0-1,-1 0 0,0 0 0,1 0 0,-1-1 1,1 1-1,-1-1 0,1 1 0,-1-1 1,0 1-1,1-1 0,-1 0 0,0 0 1,0 0-1,2-1 0,26-28-6,-25 25 0,0 0 0,0 0 0,0 1 0,1-1 0,0 1 0,-1 1 0,1-1 0,1 0 0,5-2 0,-11 6 0,1 1 0,-1-1 0,1 1 0,-1-1 0,1 0 0,-1 1 0,1-1 0,-1 1 0,1 0 0,-1-1 0,1 1 0,-1-1 0,0 1 0,1-1 0,-1 1 0,0 0 0,0-1 0,0 1 0,1 0 0,-1-1 0,0 1 0,0 0 0,0-1 0,0 1 0,0 0 0,0 0 0,0-1 0,0 1 0,0 0 0,-1 0 0,1 33 0,0-27 0,0-7-19,0 0 1,0 1-1,0-1 1,0 0-1,0 0 1,0 0-1,0 1 1,0-1-1,0 0 1,0 0-1,0 0 1,0 1-1,0-1 1,0 0-1,0 0 1,0 0-1,0 0 1,0 1-1,0-1 1,1 0-1,-1 0 1,0 0-1,0 0 0,0 1 1,0-1-1,0 0 1,0 0-1,1 0 1,-1 0-1,0 0 1,0 0-1,0 1 1,0-1-1,1 0 1,-1 0-1,0 0 1,0 0-1,0 0 1,0 0-1,1 0 1,-1 0-1,0 0 1,0 0-1,0 0 1,1 0-1,-1 0 1,0 0-1,0 0 0,0 0 1,1 0-1,12-8-2244,8-14-2803,2-13-2024,1-1-2039,-6 19 15212,-18 26-2882,0 2-1808,-21 51 4094,16-54-5157,1 1 0,1-1 0,-1 1 0,2 0-1,-1 0 1,1 0 0,0 1 0,1-1 0,0 0-1,1 1 1,0-1 0,2 18 0,0-24-411,-1 0 0,1 0 1,0 0-1,0 0 0,0 0 0,0 0 0,0-1 1,1 1-1,4 3 0,-4-3-53,0-1 0,0 1 1,0 0-1,0 0 0,-1 1 0,1-1 0,-1 0 0,0 1 1,2 4-1,-2-1 220,-1 1 0,0-1 0,0 1 0,0-1 1,-1 1-1,0-1 0,-1 1 0,0-1 0,0 1 1,-3 8-1,4-13-12,-1 1 0,0-1 1,0 1-1,0-1 1,0 0-1,-1 0 0,0 1 1,1-1-1,-1 0 1,0 0-1,0-1 0,-1 1 1,1 0-1,-1-1 1,1 1-1,-1-1 0,0 0 1,0 0-1,0 0 0,0 0 1,0-1-1,0 1 1,-5 1-1,6-3-43,1 0-1,0 0 1,0 0 0,0-1-1,-1 1 1,1 0 0,0-1-1,0 1 1,0-1 0,0 1-1,0-1 1,0 1 0,0-1-1,0 0 1,0 1 0,0-1-1,0 0 1,0 0 0,1 0-1,-1 0 1,0 0 0,1 0-1,-1 0 1,0 0 0,1 0 0,-1 0-1,1 0 1,0 0 0,-1 0-1,1 0 1,0-1 0,0 1-1,-1 0 1,1 0 0,0 0-1,1-2 1,-4-54-270,3 49 213,0-3-95,1 1 1,0 0-1,1-1 0,0 1 0,0 0 0,1 0 0,1 1 1,0-1-1,6-11 0,4-4-284,35-44 0,-36 53 501,-1 0 1,0-1-1,-1 0 0,-1-1 0,-1-1 0,8-20 0,-15 25 483,-7 11 421,-12 20-193,12-9-781,1 0-1,0 1 1,1-1-1,0 1 1,0 0-1,1 0 1,0 0 0,0 0-1,1 0 1,0 1-1,1-1 1,0 0-1,1 11 1,0-19-65,-1-1-1,0 1 1,1 0 0,-1 0 0,1-1-1,-1 1 1,1 0 0,-1-1 0,1 1 0,-1 0-1,1-1 1,0 1 0,-1-1 0,1 1-1,0-1 1,0 0 0,-1 1 0,1-1-1,0 1 1,0-1 0,0 0 0,-1 0 0,1 0-1,0 1 1,0-1 0,0 0 0,0 0-1,0 0 1,-1 0 0,1 0 0,0-1-1,0 1 1,0 0 0,0 0 0,-1 0 0,1-1-1,0 1 1,0 0 0,-1-1 0,1 1-1,0-1 1,0 0 0,32-21-3794,-14-3-1575,1-6-1921</inkml:trace>
</inkml:ink>
</file>

<file path=ppt/ink/ink5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4.752"/>
    </inkml:context>
    <inkml:brush xml:id="br0">
      <inkml:brushProperty name="width" value="0.05" units="cm"/>
      <inkml:brushProperty name="height" value="0.05" units="cm"/>
    </inkml:brush>
  </inkml:definitions>
  <inkml:trace contextRef="#ctx0" brushRef="#br0">362 239 21805,'-2'-6'460,"1"1"1,-1-1 0,1 1 0,-1 0 0,-1 0-1,1 0 1,-1 0 0,0 0 0,0 1 0,0-1-1,-1 1 1,0 0 0,0 0 0,-5-5-1,6 7-393,0 0-1,-1 0 1,1 0-1,0 1 0,-1-1 1,1 1-1,-1 0 1,0 0-1,1 0 0,-1 0 1,0 1-1,1-1 1,-1 1-1,0 0 1,0 0-1,1 1 0,-1-1 1,0 1-1,1-1 1,-1 1-1,0 1 0,-5 1 1,-2 3-54,2-1 0,-1 2 0,1-1-1,0 1 1,0 1 0,0-1 0,1 1 0,1 1 0,-1 0 0,1 0 0,-9 16 0,-1 5-15,0 1 0,-18 50 0,26-57 8,0 1 0,1 0 0,2 0 1,1 0-1,1 1 0,-2 40 0,6-60-7,2 22-24,-2-27 23,0 0 0,0 0 0,1 0 0,-1-1 1,0 1-1,0 0 0,1 0 0,-1 0 0,1 0 0,-1-1 0,1 1 0,-1 0 0,1 0 0,0-1 0,-1 1 0,1 0 0,0-1 0,-1 1 0,1-1 0,0 1 1,0-1-1,0 1 0,-1-1 0,1 0 0,2 1 0,-2-1-1,0 0 0,0 0 0,0 0 0,0 0 0,0 0 0,1 0 0,-1 0 0,0-1 1,0 1-1,0 0 0,0-1 0,0 1 0,0-1 0,0 1 0,0-1 0,0 1 0,0-1 0,0 0 0,0 1 0,0-2 0,10-8-8,-1 0 0,-1-1 0,0 0 0,14-23-1,29-58 15,-33 55 5,200-400 39,-210 419-48,-9 18 0,0 0 1,0 0 0,0 0 0,0 0 0,0 0-1,0 0 1,0 0 0,0 0 0,0 1-1,0-1 1,0 0 0,0 0 0,0 0-1,0 0 1,0 0 0,1 0 0,-1 0-1,0 0 1,0 0 0,0 0 0,0 0-1,0 0 1,0 0 0,0 1 0,0-1-1,0 0 1,0 0 0,0 0 0,0 0 0,0 0-1,1 0 1,-1 0 0,0 0 0,0 0-1,0 0 1,0 0 0,0 0 0,0 0-1,0 0 1,0 0 0,0 0 0,0 0-1,1 0 1,-1 0 0,0 0 0,0 0-1,0 0 1,0 0 0,0 0 0,0 0-1,0 0 1,0 0 0,0 0 0,0 0 0,0-1-1,1 1 1,-1 0 0,0 0 0,0 0-1,0 0 1,0 0 0,0 0 0,0 0-1,0 0 1,0 0 0,0 0 0,0 0-1,0 0 1,0-1 0,-1 31-35,1-29 34,-14 140-83,-19 283-56,32-407 72,1-9-24,-1-1 0,1 1 0,0-1 0,0 1 0,1-1-1,0 1 1,1-1 0,-1 0 0,5 11 0,-2-14-358,2-10-90,18-43-871,4-31-296</inkml:trace>
</inkml:ink>
</file>

<file path=ppt/ink/ink5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158"/>
    </inkml:context>
    <inkml:brush xml:id="br0">
      <inkml:brushProperty name="width" value="0.05" units="cm"/>
      <inkml:brushProperty name="height" value="0.05" units="cm"/>
    </inkml:brush>
  </inkml:definitions>
  <inkml:trace contextRef="#ctx0" brushRef="#br0">43 1 22397,'-8'20'485,"0"1"0,1 0 0,2 0 0,0 1 0,1 0 0,1 0 1,1 0-1,1 0 0,1 0 0,1 0 0,5 29 0,-5-46-479,15 76 30,-14-74-37,0 0-1,0 0 0,1-1 0,0 1 0,0 0 0,1-1 0,0 0 0,8 10 0,-11-14 0,1-1-1,0 1 0,-1-1 0,1 0 0,-1 0 0,1 0 0,0 0 1,0 0-1,0 0 0,0 0 0,0-1 0,0 1 0,0-1 1,0 1-1,0-1 0,0 0 0,0 1 0,0-1 0,0-1 1,0 1-1,0 0 0,0 0 0,0-1 0,0 1 0,2-1 1,4-2-9,0-1 0,0 0 0,0 0 0,11-8 0,-10 6 6,9-6 3,-11 6 10,1 1-1,0 0 1,1 0-1,-1 1 1,1 0-1,0 0 1,0 1-1,0 0 1,16-3-1,-23 6-6,0 0 0,0 0 0,0 0 1,0 0-1,0 0 0,0 0 0,0 1 0,0-1 0,0 1 0,0-1 0,-1 1 0,1 0 0,0 0 0,0 0 0,-1 0 0,1 0 0,0 0 0,-1 0 0,1 1 0,-1-1 0,3 3 0,-2 0-1,0-1-1,0 1 0,0 0 1,0 0-1,0 0 0,-1 0 1,0 1-1,0-1 0,1 7 1,0 7-2,-2-1-1,0 1 1,-4 34 0,-10 27 60,-46 142 0,32-127 174,28-94-223,0 0-1,0 0 1,0 0-1,0 0 0,0 0 1,0 0-1,0 0 0,0 0 1,0 0-1,0 0 0,0 0 1,0 0-1,1 0 0,-1 0 1,0 0-1,0 0 0,0 0 1,0 0-1,0 0 0,0 0 1,0 0-1,0 0 1,0 0-1,0 0 0,0 0 1,0 0-1,0 0 0,0 0 1,0 0-1,0 0 0,0 0 1,1 0-1,-1 0 0,0 0 1,0 0-1,0 0 0,0 0 1,0 0-1,0 1 0,0-1 1,0 0-1,0 0 1,0 0-1,0 0 0,0 0 1,0 0-1,0 0 0,5-7 126,25-44-30,2 1-1,2 2 1,3 1 0,1 2-1,45-41 1,-69 74-253,19-21-1173,-25 21 1199</inkml:trace>
</inkml:ink>
</file>

<file path=ppt/ink/ink5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5.361"/>
    </inkml:context>
    <inkml:brush xml:id="br0">
      <inkml:brushProperty name="width" value="0.05" units="cm"/>
      <inkml:brushProperty name="height" value="0.05" units="cm"/>
    </inkml:brush>
  </inkml:definitions>
  <inkml:trace contextRef="#ctx0" brushRef="#br0">1 155 22189,'0'0'4825,"2"-2"-4201,41-23-488,-7 13-88,16-7-48,11-7 8,9-8-72,2-2-1088</inkml:trace>
</inkml:ink>
</file>

<file path=ppt/ink/ink5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366"/>
    </inkml:context>
    <inkml:brush xml:id="br0">
      <inkml:brushProperty name="width" value="0.05" units="cm"/>
      <inkml:brushProperty name="height" value="0.05" units="cm"/>
    </inkml:brush>
  </inkml:definitions>
  <inkml:trace contextRef="#ctx0" brushRef="#br0">66 401 23021,'-1'1'149,"1"1"1,0 0-1,0 0 0,0 0 1,0 0-1,0 0 0,1 0 1,-1 0-1,0 0 0,1 0 1,1 2-1,-2-3-105,0 0-1,1-1 1,-1 1-1,1-1 1,-1 1-1,1-1 1,-1 1-1,1-1 1,-1 1-1,1-1 1,-1 0-1,1 1 1,0-1-1,-1 0 1,1 1-1,-1-1 1,1 0 0,0 0-1,-1 0 1,1 1-1,0-1 1,1 0-1,1-1 4,1 1 1,-1-1-1,1 0 0,-1 0 0,0 0 1,1-1-1,-1 1 0,0-1 0,0 0 1,0 0-1,0 0 0,4-4 0,13-12 178,0-1 0,-1-1 0,-1 0 0,-1-2 0,-1 0 0,-1-1 0,-1 0 0,-1-1 0,-1-1 0,-1 0 0,11-40 0,-19 56-130,-2 1 1,1 0-1,-1-1 0,0-15 1,-1 22-77,0 0-1,0 0 1,0 0-1,-1 0 1,1 0-1,-1 0 1,1 0 0,-1 0-1,0 0 1,1 1-1,-1-1 1,0 0-1,0 0 1,0 1 0,-1-1-1,1 1 1,0-1-1,-1 1 1,1-1-1,-1 1 1,1 0 0,-1 0-1,1 0 1,-1 0-1,0 0 1,-2-1-1,0 1-3,0 0 0,1 0 0,-1 0 0,0 1 0,0 0 0,0 0 0,1 0 0,-1 0 0,0 1-1,0-1 1,1 1 0,-1 0 0,0 0 0,1 0 0,-1 1 0,1-1 0,-1 1 0,-4 3-1,-3 2-3,1 0-1,1 1 0,-1 0 1,-11 13-1,4-1-4,1 0 0,1 2-1,0 0 1,2 0 0,0 2-1,2-1 1,1 1 0,-10 34-1,9-22 4,3 2-1,1-1 0,1 1 1,2 0-1,2 43 1,2-78-10,3 37 0,-3-38-2,0 0-1,1 0 1,0 1 0,-1-1 0,1 0-1,0 0 1,0 0 0,0-1 0,0 1 0,1 0-1,-1 0 1,0 0 0,1-1 0,-1 1-1,3 1 1,-4-3-1,1 0-1,-1 1 1,1-1 0,-1 0-1,1 1 1,0-1-1,-1 0 1,1 0 0,0 1-1,-1-1 1,1 0 0,0 0-1,-1 0 1,1 0-1,0 0 1,-1 0 0,1 0-1,0 0 1,-1 0-1,1 0 1,0 0 0,-1-1-1,1 1 1,-1 0-1,1 0 1,0-1 0,-1 1-1,1 0 1,-1-1 0,2 0-1,10-9-131,-1 0 0,0-1 0,-1-1 0,0 0 0,14-22 0,-18 26 20,61-86-1523,7-15-514</inkml:trace>
</inkml:ink>
</file>

<file path=ppt/ink/ink5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6.667"/>
    </inkml:context>
    <inkml:brush xml:id="br0">
      <inkml:brushProperty name="width" value="0.05" units="cm"/>
      <inkml:brushProperty name="height" value="0.05" units="cm"/>
    </inkml:brush>
  </inkml:definitions>
  <inkml:trace contextRef="#ctx0" brushRef="#br0">171 0 21645,'-11'16'674,"-60"97"2198,62-96-2722,1 1 0,0 0 0,1 0 0,-8 34 1,14-47-145,0 0 1,0 0 0,1 1 0,0-1 0,0 0 0,0 1 0,1-1-1,0 6 1,0-10-11,-1 1 0,1-1-1,-1 1 1,1 0 0,-1-1-1,1 1 1,0-1 0,0 0-1,0 1 1,0-1 0,0 0-1,0 1 1,0-1 0,1 0-1,-1 0 1,0 0 0,1 0-1,-1 0 1,1 0 0,-1 0-1,1-1 1,-1 1 0,1 0-1,-1-1 1,1 1 0,0-1-1,-1 0 1,3 1 0,11-1-9,0 0 1,-1-1-1,1 0 1,19-5-1,-23 3 21,-1 1 1,1 0-1,0 1 0,-1 0 0,1 1 0,0 0 0,-1 1 0,1 0 0,0 1 0,10 2 0,-19-3-5,1 0 0,0 1 1,0-1-1,-1 1 0,1-1 0,0 1 0,-1 0 0,0 0 0,1 0 0,-1 0 0,0 0 1,0 1-1,0-1 0,-1 1 0,3 3 0,-2-1 30,1 0 0,-1 0 0,-1 1 0,1-1 0,-1 0 0,0 1 0,0-1 0,-1 7 0,0 2 211,0 0-1,-2 0 0,0 1 1,0-1-1,-9 25 0,9-32-115,0 0 0,-1 0 0,0-1 0,0 1-1,-1-1 1,1 0 0,-2 0 0,1 0 0,-1-1 0,1 1-1,-1-1 1,-1 0 0,1 0 0,-11 6 0,10-8-86,0 0 1,0 0 0,0-1-1,0 0 1,-1 0-1,1-1 1,0 0 0,-1 0-1,1 0 1,-1-1 0,1 0-1,-1 0 1,0-1-1,1 0 1,0 0 0,-10-2-1,8 0-90,-1-1-1,0 1 1,1-2 0,0 1-1,0-1 1,0 0 0,1 0-1,0-1 1,0 0-1,0 0 1,1-1 0,0 0-1,0 0 1,-9-15 0,-11-27-1574</inkml:trace>
</inkml:ink>
</file>

<file path=ppt/ink/ink5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367"/>
    </inkml:context>
    <inkml:brush xml:id="br0">
      <inkml:brushProperty name="width" value="0.05" units="cm"/>
      <inkml:brushProperty name="height" value="0.05" units="cm"/>
    </inkml:brush>
  </inkml:definitions>
  <inkml:trace contextRef="#ctx0" brushRef="#br0">139 134 19100,'-5'-7'472,"0"0"-1,1-1 1,0 0 0,1 1-1,-1-2 1,2 1-1,-1 0 1,1 0 0,0-1-1,1 0 1,0 1 0,0-1-1,1-11 1,4 11 1003,2 15-817,3 16-244,-3 1-257,-2 0-1,0 0 1,-2 0-1,0 33 1,-11 98 67,6-124-171,-92 580 198,83-548-231,4-20 10,-3 57 0,11-98-27,0 1 0,0 0 1,-1-1-1,1 1 0,0 0 0,1 0 0,-1-1 1,0 1-1,0 0 0,1-1 0,-1 1 0,1 0 1,-1-1-1,1 1 0,0-1 0,0 1 0,1 1 1,-2-3-3,1 1 1,0-1 0,-1 0 0,1 0-1,0 0 1,0 0 0,-1 0 0,1 0 0,0 0-1,-1 0 1,1 0 0,0 0 0,0 0 0,-1 0-1,1 0 1,0 0 0,-1-1 0,1 1 0,0 0-1,-1-1 1,1 1 0,-1 0 0,1-1-1,0 1 1,-1-1 0,1 1 0,0-1 0,8-8 21,0 0 0,-1 0 0,11-15 1,-17 22-18,200-293 286,-55 76-210,-68 114-54,36-55-10,-113 157-34,-1-2-211,-3 2 27,-8-15-763</inkml:trace>
</inkml:ink>
</file>

<file path=ppt/ink/ink5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7.570"/>
    </inkml:context>
    <inkml:brush xml:id="br0">
      <inkml:brushProperty name="width" value="0.05" units="cm"/>
      <inkml:brushProperty name="height" value="0.05" units="cm"/>
    </inkml:brush>
  </inkml:definitions>
  <inkml:trace contextRef="#ctx0" brushRef="#br0">0 1 22245,'9'54'1160,"3"0"480,2-1-343,4-6-297,1-3-376,6-7-336,-1-4-136,11-3-112,2-4-24,-4-10-48,-3-9-360,-7-21-1368</inkml:trace>
</inkml:ink>
</file>

<file path=ppt/ink/ink5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132"/>
    </inkml:context>
    <inkml:brush xml:id="br0">
      <inkml:brushProperty name="width" value="0.05" units="cm"/>
      <inkml:brushProperty name="height" value="0.05" units="cm"/>
    </inkml:brush>
  </inkml:definitions>
  <inkml:trace contextRef="#ctx0" brushRef="#br0">359 1 23101,'0'0'1496,"-4"3"203,-1 1-1504,1 0-1,0 1 1,0 0 0,0 0-1,1 0 1,0 0-1,0 0 1,-5 11-1,-209 494 551,194-443-718,3 1-1,3 1 0,3 1 1,3 0-1,-3 129 0,14-183-17,1 0 0,0 0 0,1-1 0,1 1-1,0 0 1,8 19 0,-10-31-8,1 0-1,0-1 1,-1 1-1,1 0 1,1 0-1,-1-1 1,0 1-1,1-1 1,0 0-1,0 0 1,0 0-1,0 0 1,0 0-1,1-1 1,-1 1-1,1-1 1,0 0-1,-1 0 1,1 0-1,0-1 1,0 1-1,0-1 1,0 0-1,1 0 1,-1-1-1,0 1 1,8-1-1,-3-1-27,1 0-1,-1 0 1,1-1-1,-1-1 1,0 1-1,0-2 1,0 1-1,0-1 1,10-7-1,37-25-437</inkml:trace>
</inkml:ink>
</file>

<file path=ppt/ink/ink5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430"/>
    </inkml:context>
    <inkml:brush xml:id="br0">
      <inkml:brushProperty name="width" value="0.05" units="cm"/>
      <inkml:brushProperty name="height" value="0.05" units="cm"/>
    </inkml:brush>
  </inkml:definitions>
  <inkml:trace contextRef="#ctx0" brushRef="#br0">241 4 17452,'-12'-3'3777,"-4"6"575,-2 10-2663,-4 22-929,-10 14-256,-3 22-368,2 8-8,3 7-56,11-2-8,6-15 32,3-12-24,10-22 0,0-8 8,12-22-48,6-9-8,10-20-48,7-13-184,7-22-824</inkml:trace>
</inkml:ink>
</file>

<file path=ppt/ink/ink5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583"/>
    </inkml:context>
    <inkml:brush xml:id="br0">
      <inkml:brushProperty name="width" value="0.05" units="cm"/>
      <inkml:brushProperty name="height" value="0.05" units="cm"/>
    </inkml:brush>
  </inkml:definitions>
  <inkml:trace contextRef="#ctx0" brushRef="#br0">116 8 25165,'-21'-4'1745,"0"1"1103,0 3-2240,2 0-215,1 3-273,4 3-64,12-6-288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2.887"/>
    </inkml:context>
    <inkml:brush xml:id="br0">
      <inkml:brushProperty name="width" value="0.025" units="cm"/>
      <inkml:brushProperty name="height" value="0.025" units="cm"/>
    </inkml:brush>
  </inkml:definitions>
  <inkml:trace contextRef="#ctx0" brushRef="#br0">55 1 16303,'0'0'9017,"-3"10"-6182,-3 7-2276,-4 12 252,1 0-1,1 1 1,1 0-1,-4 45 1,11-74-817,0-1 0,0 1 0,0-1 0,0 0 1,0 1-1,0-1 0,0 0 0,0 1 0,0-1 0,1 0 0,-1 1 0,0-1 1,0 0-1,0 1 0,0-1 0,0 0 0,1 1 0,-1-1 0,0 0 0,0 1 1,1-1-1,-1 0 0,0 0 0,0 1 0,1-1 0,-1 0 0,0 0 0,1 0 0,-1 1 1,0-1-1,1 0 0,-1 0 0,0 0 0,1 0 0,-1 0 0,1 0 0,-1 0 1,1 0-1,18-5-548,20-18-723,-36 21 1132,0 0-14,-1 0 0,1 0 0,1 1 0,-1-1 0,0 1 0,0-1 0,1 1 1,-1 0-1,0 0 0,1 0 0,-1 1 0,7-1 0,-10 1 168,1 0-1,0 0 1,-1 1 0,1-1 0,0 0 0,-1 0 0,1 1-1,-1-1 1,1 0 0,0 1 0,-1-1 0,1 0 0,-1 1-1,1-1 1,-1 1 0,1-1 0,-1 1 0,0-1 0,1 1-1,-1-1 1,0 1 0,1 0 0,-1-1 0,1 2 0,-2 28 1436,-2-20-1254,0 0 0,-1 0-1,0 0 1,-1-1 0,0 1 0,0-1 0,-8 10 0,11-16-142,0 0 0,-1 0 0,1 0 0,-1 0 0,0 0 0,0 0 0,0 0 0,0-1 0,0 0 0,-1 0 0,1 0 0,-1 0 0,0 0 0,1-1 0,-1 1 0,0-1 0,0 0 0,0 0 0,0 0 0,0-1 0,-4 1 0,7-2-160,0 0 0,0 1 0,0-1-1,1 1 1,-1-1 0,0 0 0,1 0 0,-1 1 0,1-1 0,-1 0 0,1 0-1,-1 0 1,1 0 0,-1 0 0,1 0 0,0 0 0,-1 1 0,1-1 0,0 0-1,0 0 1,0 0 0,0 0 0,0 0 0,0 0 0,0 0 0,0 0 0,0 0-1,1 0 1,-1-2 0,8-31-6794,3 17-1177</inkml:trace>
</inkml:ink>
</file>

<file path=ppt/ink/ink5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8.910"/>
    </inkml:context>
    <inkml:brush xml:id="br0">
      <inkml:brushProperty name="width" value="0.05" units="cm"/>
      <inkml:brushProperty name="height" value="0.05" units="cm"/>
    </inkml:brush>
  </inkml:definitions>
  <inkml:trace contextRef="#ctx0" brushRef="#br0">95 0 20092,'0'0'2345,"1"4"282,37 107-66,3 9-1721,-33-88-792,83 366 89,-85-357-25,-2 0 0,-1 1 0,-3-1 0,-1 0 0,-2 0 0,-1 1 0,-19 70 0,18-96-72,0-1 0,-2 0-1,1 0 1,-2 0 0,0-1-1,0 0 1,-19 22 0,23-32-44,0 0 0,-1 1 0,1-2-1,-1 1 1,0 0 0,0-1 0,0 0 0,0 0 0,0-1 0,-10 4 0,11-5-28,-1 0 0,1-1 0,-1 1 0,1-1 1,0 0-1,-1 0 0,1 0 0,-1-1 1,1 1-1,0-1 0,-1 0 0,1-1 1,0 1-1,0-1 0,-8-3 0,4 0-268,1-1 1,-1 1-1,-11-12 0,19 17 291</inkml:trace>
</inkml:ink>
</file>

<file path=ppt/ink/ink5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39.330"/>
    </inkml:context>
    <inkml:brush xml:id="br0">
      <inkml:brushProperty name="width" value="0.05" units="cm"/>
      <inkml:brushProperty name="height" value="0.05" units="cm"/>
    </inkml:brush>
  </inkml:definitions>
  <inkml:trace contextRef="#ctx0" brushRef="#br0">1 139 23413,'15'0'1032,"8"0"425,7 0-177,9-4-560,-1-5-176,16-6-256,4-6-144,11-6-112,-5 1 152,-15 5-720,-12 5-1048</inkml:trace>
</inkml:ink>
</file>

<file path=ppt/ink/ink5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110"/>
    </inkml:context>
    <inkml:brush xml:id="br0">
      <inkml:brushProperty name="width" value="0.05" units="cm"/>
      <inkml:brushProperty name="height" value="0.05" units="cm"/>
    </inkml:brush>
  </inkml:definitions>
  <inkml:trace contextRef="#ctx0" brushRef="#br0">77 27 12835,'0'0'6981,"-2"-1"-5563,-2 10-1138,2 20 734,3-19-404,-2 0-1,1-1 1,-1 1-1,-1 0 1,0-1 0,-5 17-1,6-24-232,2-7-364,-1 1-1,1-1 0,0 1 0,1-1 0,-1 1 1,3-4-1,2-11 16,21-74 76,-26 91-63,0 6-15,1 6-15,0 0 0,-1 0 0,-1 0 1,1 0-1,-2 1 0,1-1 1,-5 18-1,-22 73 581,0-6-216,-14 146-305,39-228-88,1-10-32,1 0 0,-1 0 0,0 0 1,1 0-1,0 0 0,0 0 1,0 0-1,0 0 0,1 0 0,-1 0 1,1 0-1,0 4 0,0-7 28,-1 0 0,0 1 0,0-1 0,0 0 0,0 0 0,0 0 0,1 0 0,-1 0 0,0 0-1,0 0 1,0 0 0,0 1 0,1-1 0,-1 0 0,0 0 0,0 0 0,0 0 0,0 0 0,1 0 0,-1 0 0,0 0 0,0 0-1,0 0 1,1 0 0,-1 0 0,0 0 0,0 0 0,0-1 0,0 1 0,1 0 0,-1 0 0,0 0 0,0 0 0,0 0-1,0 0 1,1 0 0,-1 0 0,0-1 0,0 1 0,0 0 0,0 0 0,0 0 0,0 0 0,1 0 0,-1-1 0,0 1-1,0 0 1,0 0 0,0 0 0,0 0 0,0-1 0,0 1 0,0 0 0,0 0 0,0 0 0,0-1 0,14-27-1796</inkml:trace>
</inkml:ink>
</file>

<file path=ppt/ink/ink5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367"/>
    </inkml:context>
    <inkml:brush xml:id="br0">
      <inkml:brushProperty name="width" value="0.05" units="cm"/>
      <inkml:brushProperty name="height" value="0.05" units="cm"/>
    </inkml:brush>
  </inkml:definitions>
  <inkml:trace contextRef="#ctx0" brushRef="#br0">1 1 8578,'0'0'208</inkml:trace>
</inkml:ink>
</file>

<file path=ppt/ink/ink5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0.537"/>
    </inkml:context>
    <inkml:brush xml:id="br0">
      <inkml:brushProperty name="width" value="0.05" units="cm"/>
      <inkml:brushProperty name="height" value="0.05" units="cm"/>
    </inkml:brush>
  </inkml:definitions>
  <inkml:trace contextRef="#ctx0" brushRef="#br0">74 1 12115,'-1'15'1816,"1"1"2705,-6 3-2233,-1 2-647,-1-1-161,-3 4-200,-1 2-231,3 1-233,0 3-208,2-4-336,4 2-104,3-5-120,0-2-48,3-7-136,1-4-280</inkml:trace>
</inkml:ink>
</file>

<file path=ppt/ink/ink5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077"/>
    </inkml:context>
    <inkml:brush xml:id="br0">
      <inkml:brushProperty name="width" value="0.05" units="cm"/>
      <inkml:brushProperty name="height" value="0.05" units="cm"/>
    </inkml:brush>
  </inkml:definitions>
  <inkml:trace contextRef="#ctx0" brushRef="#br0">109 171 21677,'22'-44'5938,"-31"63"-4686,-28 71-1153,-41 155-1,72-221-603,6-24 486,0 0-1,0 0 1,0 1-1,-1-1 0,1 0 1,0 0-1,0 0 1,0 0-1,0 0 1,0 0-1,0 1 0,0-1 1,0 0-1,0 0 1,0 0-1,0 0 0,0 0 1,0 1-1,0-1 1,0 0-1,0 0 0,0 0 1,0 0-1,0 0 1,1 0-1,-1 1 0,0-1 1,0 0-1,0 0 1,0 0-1,0 0 1,0 0-1,0 0 0,0 0 1,0 0-1,1 1 1,-1-1-1,0 0 0,0 0 1,0 0-1,0 0 1,0 0-1,0 0 0,1 0 1,-1 0-1,0 0 1,0 0-1,0 0 0,0 0 1,0 0-1,0 0 1,1 0-1,-1 0 1,0 0-1,0 0 0,0 0 1,0 0-1,0 0 1,1 0-1,-1 0 0,0 0 1,0 0-1,0 0 1,9-6-545,-2-3 328,0 1 0,0-2 0,-1 1 0,0-1 1,5-13-1,2-1 50,213-357-323,-207 352 692,-19 29-173,0 0 1,0 0 0,0 0 0,0 0 0,0 0-1,0 0 1,0 0 0,0 0 0,0 0 0,0 0 0,0 0-1,0 0 1,0 0 0,1 0 0,-1 0 0,0 1-1,0-1 1,0 0 0,0 0 0,0 0 0,0 0-1,0 0 1,0 0 0,0 0 0,0 0 0,0 0-1,0 0 1,0 0 0,1 0 0,-1 0 0,0 0-1,0 0 1,0 0 0,0 0 0,0 0 0,0 0-1,0 0 1,0 0 0,0 0 0,0 0 0,0-1 0,0 1-1,1 0 1,-1 0 0,0 0 0,0 0 0,0 0-1,0 0 1,-1 10 181,-57 173 1029,19-66-800,37-109-393,-100 339 560,102-345-228,0-5 164</inkml:trace>
</inkml:ink>
</file>

<file path=ppt/ink/ink5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1.719"/>
    </inkml:context>
    <inkml:brush xml:id="br0">
      <inkml:brushProperty name="width" value="0.05" units="cm"/>
      <inkml:brushProperty name="height" value="0.05" units="cm"/>
    </inkml:brush>
  </inkml:definitions>
  <inkml:trace contextRef="#ctx0" brushRef="#br0">81 0 22333,'0'0'1080,"2"30"400,-2 3-407,-2 27-513,-3 14-64,-6 22-152,-5 4-136,1 1-128,1-3-8,7-26-56,-2-16 40,7-31-200,0-20-424,2-26-929,2-14-295</inkml:trace>
</inkml:ink>
</file>

<file path=ppt/ink/ink5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39:42.079"/>
    </inkml:context>
    <inkml:brush xml:id="br0">
      <inkml:brushProperty name="width" value="0.05" units="cm"/>
      <inkml:brushProperty name="height" value="0.05" units="cm"/>
    </inkml:brush>
  </inkml:definitions>
  <inkml:trace contextRef="#ctx0" brushRef="#br0">43 207 20500,'3'-11'557,"0"1"0,1 0 0,1 0-1,0 0 1,0 0 0,1 1 0,0 0-1,1 0 1,13-14 0,-10 14-284,0 0-1,1 0 1,0 1 0,1 0-1,-1 0 1,2 2 0,17-9 0,-18 11-249,-1 0 1,1 0 0,0 1-1,0 0 1,0 1-1,0 0 1,0 1 0,0 1-1,1 0 1,-1 0 0,0 1-1,0 1 1,0 0-1,0 1 1,0 0 0,0 1-1,-1 0 1,1 1 0,12 7-1,-17-8-24,0 1 1,0 0-1,0 1 0,-1 0 1,0 0-1,0 0 0,0 1 1,-1-1-1,0 1 0,-1 1 1,1-1-1,5 13 0,-6-7 16,0-1-1,-1 1 1,0 0-1,0 0 1,-2 0-1,0 0 0,0 20 1,-5 6 117,-1 0 1,-1 0-1,-3 0 1,-18 53-1,8-27 98,13-41-42,-1 1 1,-1-1-1,-11 23 0,17-45-154,1 0 0,0 0 0,-1 0 0,0 0 0,1 0 1,-1-1-1,0 1 0,0-1 0,0 1 0,0-1 0,0 0 0,0 1 0,0-1 0,-1 0 0,1 0 0,0-1 0,-1 1 0,1 0 0,-1-1 0,1 0 0,0 1 0,-1-1 0,1 0 0,-1 0 1,1 0-1,-3-1 0,-17 2 17,1 2-38,0 2-1,0 0 0,1 1 1,0 1-1,-27 14 1,-90 56-224,126-70 172,7-4 3,0-1-24,1 0-1,-1 1 0,1-1 0,-1 0 0,0-1 0,0 1 0,0-1 0,0 0 0,0 0 1,0 0-1,-7 1 0,10-2 27,0 0-1,1 0 1,-1-1 0,0 1 0,1 0-1,-1 0 1,0 0 0,1 0 0,-1-1 0,1 1-1,-1 0 1,0 0 0,1-1 0,-1 1-1,1 0 1,-1-1 0,1 1 0,-1-1-1,1 1 1,-1-1 0,1 1 0,-1-1 0,1 1-1,-1-2 1,-4-27-1694</inkml:trace>
</inkml:ink>
</file>

<file path=ppt/ink/ink5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03.387"/>
    </inkml:context>
    <inkml:brush xml:id="br0">
      <inkml:brushProperty name="width" value="0.05" units="cm"/>
      <inkml:brushProperty name="height" value="0.05" units="cm"/>
    </inkml:brush>
  </inkml:definitions>
  <inkml:trace contextRef="#ctx0" brushRef="#br0">1 220 20388,'0'0'1066,"6"-5"429,8-4-1284,0 1-1,1 1 1,0 0 0,0 1 0,1 1-1,0 0 1,0 1 0,22-3 0,8 1 0,86 1 0,46 14-167,-93-3-26,0-4 0,89-9-1,145-24-12,0 26-10,-127 16 5,218 6 0,288-59 6,4 1 3,-39 41-5,-532-5 19,214-35-1,-304 33 88,0 1 0,0 2-1,1 2 1,47 3 0,-87-1-92,1 0 61,0 1 0,0-1 0,0 0 0,0 1 0,0 0 0,-1 0 0,1 0 0,5 2 0,-6-2 116,-6 6 77,-13 10-535,-6-6-1019</inkml:trace>
</inkml:ink>
</file>

<file path=ppt/ink/ink5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3.575"/>
    </inkml:context>
    <inkml:brush xml:id="br0">
      <inkml:brushProperty name="width" value="0.05" units="cm"/>
      <inkml:brushProperty name="height" value="0.05" units="cm"/>
    </inkml:brush>
  </inkml:definitions>
  <inkml:trace contextRef="#ctx0" brushRef="#br0">2 165 14579,'0'0'5705,"-2"4"-2300,3-3-3393,-1-1 0,0 1-1,0-1 1,1 1 0,-1-1 0,0 1 0,1-1 0,-1 1 0,0-1 0,1 0 0,-1 1 0,1-1 0,-1 0-1,1 1 1,-1-1 0,1 0 0,-1 0 0,1 1 0,-1-1 0,1 0 0,-1 0 0,1 0 0,-1 0 0,2 0-1,2 1 7,0 1 3,0-1 1,1 0 0,-1 0-1,0-1 1,1 1 0,-1-1-1,1 0 1,-1 0 0,0-1-1,1 1 1,-1-1 0,9-2-1,23-9 106,0 2-1,61-9 1,-79 16-123,-1 2 0,1 1 1,-1 0-1,1 1 1,-1 1-1,0 0 1,35 10-1,2 7 14,-20-7-3,-1-1 1,66 11-1,186-6-14,-206-14 1,376-26-104,-240 6 158,0-4-55,-110 10-12,-33 8 39,115 7 0,-110 1-13,84-6 0,-70-6-14,298-17 2,-337 24 131,0-2 0,0-2-1,72-17 1,-56 10 327,-44 9-387,31-7 1,-49 8-64,-1 1 0,1-1-1,0-1 1,0 1 0,-1-1 0,0 0-1,1 0 1,-1-1 0,9-7 0,-13 10 60,-1-1-209,-5-5 73,-20-18 1637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3.854"/>
    </inkml:context>
    <inkml:brush xml:id="br0">
      <inkml:brushProperty name="width" value="0.025" units="cm"/>
      <inkml:brushProperty name="height" value="0.025" units="cm"/>
    </inkml:brush>
  </inkml:definitions>
  <inkml:trace contextRef="#ctx0" brushRef="#br0">126 259 18193,'0'0'9876,"-10"3"-8632,4-3-1180,1 1 0,0 1 0,0-1 0,0 1 0,0 0 0,0 0 0,1 0 1,-1 1-1,1 0 0,-1 0 0,1 0 0,0 0 0,0 0 0,0 1 0,1 0 0,-1 0 0,1 0 0,0 0 0,-3 6 0,1-2 101,2 1 0,-1-1 0,1 1 0,0 0 0,1 0 0,0 0 0,0 1-1,0 15 1,2-24-158,0 0 0,0-1-1,0 1 1,0 0 0,0-1-1,0 1 1,0 0 0,0-1-1,0 1 1,0-1 0,0 1-1,1 0 1,-1-1 0,0 1-1,0 0 1,1-1 0,-1 1-1,1-1 1,-1 1 0,0-1-1,1 1 1,-1-1 0,1 1 0,-1-1-1,1 0 1,-1 1 0,1-1-1,-1 0 1,1 1 0,0-1-1,-1 0 1,2 1 0,23-6 217,-18 2-175,0-1-1,-1 0 1,1 0 0,11-10 0,-10 5-81,1 0 1,-1 0-1,-1-1 0,0 0 1,0 0-1,-1-1 0,0 0 1,-1 0-1,0-1 0,-1 1 1,0-1-1,-1 0 0,-1 0 1,3-23-1,-8 52 69,1-11 0,1 0 0,0 1 1,0-1-1,0 0 1,1 1-1,0 8 0,0-14-31,0 0 1,0 0-1,1 0 0,-1 0 0,0 0 1,1 0-1,-1 0 0,1-1 0,-1 1 0,1 0 1,-1 0-1,1 0 0,-1-1 0,1 1 0,0 0 1,-1 0-1,1-1 0,0 1 0,1 0 0,0 0-2,0 0-1,0-1 0,-1 0 1,1 1-1,0-1 0,0 0 0,0 0 1,-1 0-1,1 0 0,0 0 1,0 0-1,0-1 0,-1 1 0,1-1 1,2 0-1,2-2-6,0 0 0,0 0 1,0 0-1,-1-1 0,1 0 0,-1 0 1,0-1-1,0 1 0,0-1 0,-1 0 1,0 0-1,6-8 0,4-9-67,22-43 0,-28 49 7,-1-1 0,0 0 1,-1 0-1,-1 0 0,0-1 0,-1 0 1,1-19-1,-19 55-45,-3 17 291,3 3-108,1 1 1,2 1-1,2 0 0,2 0 1,1 1-1,2 0 1,3 60-1,1-99-74,0 0-1,0 0 1,0 0 0,1 0-1,-1 0 1,1 0 0,-1 0 0,1 0-1,0 0 1,0 0 0,0-1-1,0 1 1,0 0 0,1 0-1,-1-1 1,0 1 0,1-1 0,-1 1-1,1-1 1,-1 0 0,1 1-1,2 0 1,-3-2-3,0 1 0,0-1 0,0 0 0,0 0 0,1 1 0,-1-1 0,0 0 0,0 0 0,0 0-1,0-1 1,1 1 0,-1 0 0,0 0 0,0 0 0,0-1 0,0 1 0,0-1 0,0 1 0,0-1 0,0 1 0,0-1 0,0 0 0,0 1 0,0-1 0,0 0 0,0 0 0,0 0 0,-1 0-1,1 0 1,0 1 0,-1-1 0,1 0 0,-1-1 0,1 1 0,-1 0 0,1 0 0,-1 0 0,1-2 0,3-9-586,-1 0 1,0-1-1,-1 1 1,0-1-1,-1 0 0,0 1 1,-1-1-1,-1 0 1,0 0-1,0 0 0,-1 1 1,-1-1-1,0 1 1,-1 0-1,0 0 0,-1 0 1,-1 0-1,-10-17 1,10 20 379,0-1 0,-1 2 0,0-1 0,0 1 0,-1 0 0,0 0 0,0 1 0,-11-7 0,4 6 295,3 6 4909,14 6-309,16 1-3343,6-2-1021,1 0 0,33-2 1,-21-3-2787,-3-2-3971,-10-1-5658</inkml:trace>
</inkml:ink>
</file>

<file path=ppt/ink/ink5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5.634"/>
    </inkml:context>
    <inkml:brush xml:id="br0">
      <inkml:brushProperty name="width" value="0.05" units="cm"/>
      <inkml:brushProperty name="height" value="0.05" units="cm"/>
    </inkml:brush>
  </inkml:definitions>
  <inkml:trace contextRef="#ctx0" brushRef="#br0">401 10 13523,'-1'0'6896,"-18"-4"-6006,-26-2-713,40 6-137,-1 1 0,0 0 0,1 0 0,-1 0-1,1 1 1,-1 0 0,1 0 0,0 0 0,-1 1 0,1-1 0,1 1 0,-1 1 0,0-1 0,1 1 0,-1-1 0,-5 8-1,2-4 18,-16 15 54,1 1 1,1 1-1,1 0 0,-28 43 1,37-46-99,0-1 0,1 2 0,2-1 1,0 2-1,1-1 0,-9 45 0,10-23-17,1 0 0,3 0 0,2 1-1,1-1 1,8 53 0,-5-74 2,1 0 1,1 0-1,1 0 1,2-1 0,0 0-1,1-1 1,1 1-1,1-2 1,0 1-1,2-2 1,23 29 0,-32-44-6,-1-1 0,1 1 0,0-1 1,0 0-1,0 0 0,0 0 0,0-1 1,1 1-1,8 3 0,-10-6 3,0 1 0,0 0 1,0-1-1,0 1 0,0-1 0,0 0 0,0 0 1,0 0-1,0 0 0,0-1 0,0 1 0,0-1 0,0 0 1,0 0-1,-1 0 0,1 0 0,0 0 0,2-2 1,3-3 4,-1 1 0,0-1 1,0-1-1,0 1 0,-1-1 1,0 0-1,-1 0 0,7-12 1,37-74 102,-33 60-62,25-47 44,55-118 64,-76 153-133,-3-2 0,17-64 0,-32 101 76,0-1-1,-1 1 1,0-1-1,0 0 1,-1 1-1,-1-1 1,0 1-1,0-1 1,-1 1 0,0-1-1,-8-19 1,8 25-89,0 0 1,-1 0-1,1 0 1,-1 0-1,-1 1 1,1 0-1,-1-1 1,1 1-1,-1 0 1,0 1-1,-1-1 1,1 1-1,0-1 0,-1 1 1,0 1-1,0-1 1,0 1-1,0 0 1,0 0-1,-1 0 1,1 1-1,0-1 1,-1 1-1,-5 0 1,-19 1-696,0 5-329</inkml:trace>
</inkml:ink>
</file>

<file path=ppt/ink/ink5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16.369"/>
    </inkml:context>
    <inkml:brush xml:id="br0">
      <inkml:brushProperty name="width" value="0.05" units="cm"/>
      <inkml:brushProperty name="height" value="0.05" units="cm"/>
    </inkml:brush>
  </inkml:definitions>
  <inkml:trace contextRef="#ctx0" brushRef="#br0">263 1 11947,'-12'3'804,"0"0"1,1 1-1,-1 1 1,1 0-1,0 0 1,0 1 0,1 1-1,0 0 1,-17 13-1,17-10-584,0 1-1,1 0 1,0 0-1,0 1 1,1 0-1,1 0 0,0 1 1,-5 14-1,2-1-171,1 1 0,1 0 0,-8 54 0,5 85-29,11-140-13,0 1 0,2-1 1,2 1-1,11 47 0,-13-65-9,1 0-1,0 0 1,0-1-1,1 1 1,0-1-1,1 0 1,0 0-1,0 0 1,0-1-1,1 1 1,0-1-1,1-1 1,0 1-1,0-1 1,0 0-1,0-1 1,13 7-1,-14-9-6,0-1 0,0 0 1,0-1-1,0 1 0,0-1 0,1 0 1,-1-1-1,0 1 0,1-1 0,-1-1 0,0 1 1,0-1-1,1 0 0,-1 0 0,0-1 0,0 0 1,0 0-1,0 0 0,-1-1 0,1 0 1,-1 0-1,1-1 0,-1 1 0,7-7 0,2-2 27,0-1-1,-1 0 1,-1-1-1,0-1 0,-1 0 1,0 0-1,10-21 1,-2-4 26,-1-1 1,-2-1 0,-2 0 0,-2-1-1,-2 0 1,-2-1 0,-1 0-1,1-73 1,-8 106 12,-1 1-1,1-1 1,-2 0-1,1 1 0,-2-1 1,1 1-1,-5-10 1,6 17-38,-1-1 1,1 1-1,-1 0 1,0 0-1,1 0 1,-1 1-1,-1-1 1,1 0-1,0 1 1,-1-1-1,1 1 0,-1 0 1,0 0-1,0 0 1,0 0-1,0 1 1,0-1-1,0 1 1,0-1-1,0 1 1,-1 0-1,1 0 1,0 1-1,-7-1 1,-21 1-446,-4 6-345</inkml:trace>
</inkml:ink>
</file>

<file path=ppt/ink/ink5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6.339"/>
    </inkml:context>
    <inkml:brush xml:id="br0">
      <inkml:brushProperty name="width" value="0.05" units="cm"/>
      <inkml:brushProperty name="height" value="0.05" units="cm"/>
    </inkml:brush>
  </inkml:definitions>
  <inkml:trace contextRef="#ctx0" brushRef="#br0">1264 76 17636,'-17'-9'591,"0"1"-1,-1 1 1,0 0 0,0 2 0,0 0-1,-24-3 1,-115-6 732,68 9-519,36 0-473,0 2 0,0 3 0,1 3 0,-104 17 0,133-15-316,2 0 1,-1 2 0,1 1-1,0 0 1,0 2-1,1 0 1,0 1 0,1 1-1,1 1 1,0 1-1,0 0 1,1 1 0,1 1-1,-18 23 1,12-8-15,0 1 0,3 1 0,0 1 1,2 0-1,-23 69 0,26-53-10,2 0 0,2 0 0,-6 95 0,13-64-22,15 143 1,37 73-35,-48-292 64,62 271-66,-44-208 26,3-1-1,32 65 0,-45-113 26,1 0 0,0 0 0,2-1 0,0-1 0,1 0 1,1 0-1,0-1 0,1-1 0,1-1 0,1 0 0,0-1 0,0-1 0,1 0 1,1-1-1,0-1 0,0-1 0,1-1 0,0-1 0,30 7 0,-28-10-3,0 0-1,1-2 0,-1-1 1,1-1-1,-1 0 1,1-2-1,-1-1 0,33-7 1,-13-2-9,-1-2 0,-1-1 0,59-31 0,20-17 6,169-82 19,-203 107 2,133-39 1,-209 74-1,32-8 4,0-3-1,56-25 0,-85 33-1,1-1 0,-1-1 0,-1 0 0,0 0 0,0-1 0,0 0-1,-1-1 1,-1-1 0,0 1 0,0-1 0,11-20 0,-6 3 6,-1 0 1,-1-1-1,-2 0 1,-1-1-1,7-39 1,14-157 54,-29 217-60,7-72 58,-3-1 0,-6-94 0,-2 147 24,0 1-1,-2 0 0,0 0 1,-2 1-1,-2-1 0,0 1 1,-2 1-1,0 0 1,-30-46-1,24 47-12,-2 1 0,0 1 1,-2 1-1,0 1 0,-2 1 1,0 1-1,-1 0 0,-1 2 0,0 1 1,-1 1-1,-1 2 0,-1 0 0,1 2 1,-2 1-1,0 1 0,0 1 1,-51-6-1,-152 0-1079,103 13-249</inkml:trace>
</inkml:ink>
</file>

<file path=ppt/ink/ink5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29.990"/>
    </inkml:context>
    <inkml:brush xml:id="br0">
      <inkml:brushProperty name="width" value="0.05" units="cm"/>
      <inkml:brushProperty name="height" value="0.05" units="cm"/>
    </inkml:brush>
  </inkml:definitions>
  <inkml:trace contextRef="#ctx0" brushRef="#br0">1 3196 10810,'0'0'13918,"9"-9"-13478,-9 9-439,19-14 30,0-1 1,32-33-1,3-18 30,68-73 39,-111 128-97,1 2-1,0-1 0,0 2 1,23-13-1,58-22 0,-3 1-11,-50 21 8,31-17 6,124-87-1,-135 77 1,0 0 9,93-57-1,-114 85-15,45-17 0,28-13 6,-72 29-4,2 3 0,0 1 0,1 2 0,64-13 0,-61 14 11,0-2 0,-1-2 0,-2-1 0,48-30 0,2 1-11,111-61 5,-10 5 20,-135 75-15,83-27-1,-112 48-10,1 1 0,43-4 0,-51 10 4,-1-2 0,0-1 0,-1-1-1,1 0 1,-1-2 0,35-15-1,-12-5 2,68-54-1,-15 9-2,-54 44 5,0 2 0,2 2-1,76-30 1,-83 37-2,-1-1 0,-1-1 1,-1-3-1,58-45 0,-48 34-2,-26 20-4,0 0 1,2 2 0,-1 1-1,28-11 1,91-20-4,-104 30 6,-1-1 0,0-1 1,-1-2-1,-1-2 0,0 0 1,55-42-1,158-156 14,-176 147-11,146-107 1,-15 53-8,-9 5-6,-36 31 23,-106 61-11,-33 15 0,0 0 0,18-16 0,20-12 6,-51 37-4,-2 1-4</inkml:trace>
</inkml:ink>
</file>

<file path=ppt/ink/ink5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510"/>
    </inkml:context>
    <inkml:brush xml:id="br0">
      <inkml:brushProperty name="width" value="0.05" units="cm"/>
      <inkml:brushProperty name="height" value="0.05" units="cm"/>
    </inkml:brush>
  </inkml:definitions>
  <inkml:trace contextRef="#ctx0" brushRef="#br0">0 423 25261,'0'-6'96,"0"1"0,1 0 0,-1 0-1,1-1 1,1 1 0,-1 0 0,1 0 0,-1 0-1,1 1 1,1-1 0,-1 0 0,1 1-1,-1-1 1,1 1 0,1 0 0,-1 0-1,1 0 1,4-4 0,6-5-30,1 1 0,1 0 1,26-15-1,-22 15-21,2 1 0,28-11 0,-40 18-35,1 1-1,-1 0 1,1 0 0,0 1 0,-1 1 0,1 0-1,16 0 1,-22 2-9,-1-1-1,0 1 0,1 0 0,-1 0 1,0 1-1,0-1 0,0 1 1,0 0-1,0 0 0,0 0 1,-1 0-1,1 1 0,-1 0 0,1-1 1,-1 1-1,0 0 0,0 1 1,0-1-1,0 1 0,-1-1 1,0 1-1,0 0 0,1-1 1,-2 1-1,1 0 0,2 8 0,0 5 5,0 0 0,0 0 0,-2 1 0,0 0 0,-1 23 0,-2-3 16,-1 0 0,-13 62 0,-27 71 873,39-156-468,4-15 36,8-25-83,20-105-102,-5-2 0,6-140 0,-25 222-242,3-109 78,-8 174-128,0-1 1,1 1-1,1-1 0,1 1 1,5 20-1,-7-32 14,0 1 1,0-1-1,1 1 1,-1-1-1,1 0 0,0 0 1,0 0-1,0 0 0,0 0 1,1 0-1,-1 0 1,1-1-1,-1 1 0,1-1 1,0 0-1,0 0 0,0 0 1,0 0-1,0 0 0,1-1 1,-1 1-1,1-1 1,-1 0-1,1 0 0,-1 0 1,1-1-1,-1 1 0,1-1 1,4 0-1,4-1-22,-1-1-1,1-1 1,-1 0 0,0 0-1,0-1 1,0 0-1,-1-1 1,0-1 0,1 1-1,-2-2 1,1 1 0,11-11-1,31-26-415</inkml:trace>
</inkml:ink>
</file>

<file path=ppt/ink/ink5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58.675"/>
    </inkml:context>
    <inkml:brush xml:id="br0">
      <inkml:brushProperty name="width" value="0.05" units="cm"/>
      <inkml:brushProperty name="height" value="0.05" units="cm"/>
    </inkml:brush>
  </inkml:definitions>
  <inkml:trace contextRef="#ctx0" brushRef="#br0">6065 2038 23885,'0'0'3541,"5"-2"-3094,12-3-387,0-1 1,0 2 0,0 0-1,1 1 1,30-1 0,-35 4-58,0 0 1,0 0-1,0 2 1,-1-1-1,1 2 1,0 0 0,-1 0-1,22 9 1,-30-10 1,-1 0 1,1 0-1,-1 1 1,0-1-1,0 1 1,0-1-1,0 1 1,0 0-1,0 0 1,-1 1-1,0-1 1,1 0-1,-1 1 1,0-1-1,-1 1 1,1 0-1,-1-1 1,1 1-1,-1 0 1,0 0-1,0 8 1,0 1 43,-1 0 1,0-1 0,-1 1-1,0 0 1,-6 20-1,3-15 50,-2 0-1,0-1 0,-1 1 0,0-2 0,-1 1 0,-1-1 0,-1 0 0,-18 22 0,-9 5 338,-62 55-1,81-81-341,9-8-48,5-6-32,0 0 0,0 0 1,1 1-1,-1 0 0,1 0 0,0 0 1,0 0-1,0 0 0,0 0 0,1 1 1,-3 5-1,5-9-15,0-1 1,0 1-1,0-1 0,0 1 1,1-1-1,-1 1 0,0-1 1,0 1-1,0-1 0,1 1 1,-1-1-1,0 1 0,0-1 1,1 1-1,-1-1 1,1 1-1,-1-1 0,0 0 1,1 1-1,-1-1 0,1 0 1,-1 1-1,1-1 0,-1 0 1,1 1-1,-1-1 0,1 0 1,-1 0-1,1 0 0,-1 0 1,1 1-1,-1-1 1,1 0-1,-1 0 0,1 0 1,-1 0-1,2 0 0,22 0-15,-23 0 14,51-6-410,-1-2 0,73-20 0,-46 6-1407</inkml:trace>
  <inkml:trace contextRef="#ctx0" brushRef="#br0" timeOffset="1">7097 1593 24565,'-43'0'3912,"41"0"-3221,6 4-226,2 0-463,1-1 1,-1 0-1,1 0 1,0-1-1,0 0 1,-1 0-1,14 1 0,59 3-19,-49-4 14,63 4 19,1-5 0,0-3 0,129-21 0,-204 21 110,-29 6 201,-15 8-188,-15 13-68,2 0 0,2 3 0,-52 49 0,36-24-58,-66 85 1,63-69-20,53-67-116,4-5-1303,8-12-559</inkml:trace>
  <inkml:trace contextRef="#ctx0" brushRef="#br0" timeOffset="2">8390 1490 24413,'-2'-1'208,"1"1"0,-1-1 0,1 0 0,-1 1 0,1-1 0,-1 0-1,1 0 1,-1 0 0,1 0 0,0 0 0,-1-1 0,1 1 0,0 0 0,0 0 0,0-1-1,0 1 1,0-1 0,-1-2 0,2 2-149,0 0 1,0 0-1,0 0 0,0 0 1,0 0-1,1 0 0,-1 0 1,0 0-1,1 0 0,0 0 1,-1 0-1,1 0 0,0 0 1,0 0-1,0 0 0,2-2 1,4-6-50,1 0 0,0 0 0,1 1 0,-1 0 0,2 1 0,-1 0 0,1 0 0,0 1-1,18-9 1,-20 11-10,0 1 0,0 1-1,0 0 1,0 0 0,1 0-1,-1 1 1,1 0 0,-1 1-1,1 0 1,0 0 0,-1 1-1,1 0 1,0 0 0,12 3-1,-17-2-1,0 1 0,0-1-1,0 1 1,-1-1-1,1 1 1,-1 0 0,0 0-1,1 1 1,-1-1-1,0 1 1,0 0 0,0-1-1,-1 1 1,1 1-1,-1-1 1,1 0 0,-1 0-1,0 1 1,-1-1 0,1 1-1,0 0 1,-1 0-1,0-1 1,0 1 0,0 0-1,0 0 1,-1 0-1,0 7 1,1 5 0,-2-1 0,0 1 0,-1-1 0,0 0 0,-1 0-1,-6 18 1,-9 18 49,-34 65 1,22-49 73,28-82 114,5-13-54,14-55-1,0 8-40,-6 6-59,-2 0 0,-4-1 0,-4-86-1,-1 151-71,0 0-1,0 0 1,-1 1 0,0-1-1,0 0 1,0 0-1,0 0 1,-1 1 0,0-1-1,-3-7 1,5 12-9,-1 0 1,1 0-1,0 0 0,0 0 1,0 0-1,0-1 1,0 1-1,0 0 0,0 0 1,0 0-1,-1 0 0,1 0 1,0 0-1,0 0 1,0 0-1,0 0 0,0 0 1,-1 0-1,1 0 1,0 0-1,0 0 0,0-1 1,0 1-1,-1 0 0,1 0 1,0 1-1,0-1 1,0 0-1,0 0 0,0 0 1,-1 0-1,1 0 0,0 0 1,0 0-1,0 0 1,0 0-1,0 0 0,-1 0 1,1 0-1,0 0 1,0 0-1,0 1 0,0-1 1,0 0-1,0 0 0,0 0 1,-1 0-1,1 0 1,0 0-1,0 1 0,0-1 1,0 0-1,0 0 0,0 0 1,0 0-1,0 0 1,0 1-1,0-1 0,0 0 1,-3 12-4,3-12 3,-1 9-3,0-1-1,1 0 1,0 0 0,0 0-1,1 1 1,0-1 0,1 0 0,0 0-1,0 0 1,0 0 0,1 0-1,6 11 1,-7-16 1,0 1 1,0 0-1,0 0 0,1-1 1,-1 0-1,1 1 1,0-1-1,0 0 0,0 0 1,0-1-1,1 1 0,-1-1 1,1 1-1,0-1 1,-1 0-1,1-1 0,0 1 1,0-1-1,0 1 0,0-1 1,1 0-1,-1-1 0,0 1 1,0-1-1,7 0 1,-2-1-2,1-1 0,0 0 0,-1 0 0,1-1 0,-1 0 0,0-1 0,9-5 0,61-39-10,-35 20-21,68-40-1771,-70 40-328</inkml:trace>
  <inkml:trace contextRef="#ctx0" brushRef="#br0" timeOffset="3">8993 1989 23261,'12'-15'3288,"41"-53"-2494,50-87 67,31-44-65,-106 166-703,-28 32-92,0 1 0,1 0 0,-1-1 1,1 1-1,-1-1 0,0 1 0,1 0 0,-1 0 1,1-1-1,-1 1 0,0 0 0,1-1 0,-1 1 0,1 0 1,-1 0-1,1 0 0,-1 0 0,1 0 0,-1 0 1,1-1-1,-1 1 0,1 0 0,-1 0 0,1 1 1,0-1-1,-1 0 0,1 0 0,-1 0 0,1 0 0,-1 0 1,1 1-1,0 0 0,0 0-1,-1 0 1,1 0 0,-1 0 0,1 0 0,-1 0 0,1 0-1,-1 0 1,0 0 0,0 1 0,1-1 0,-1 0-1,0 3 1,1 45 19,-3 1-1,-12 83 0,5-64 3,2-10-4,-1-2 25,2 1 1,4 94-1,10-112-451,2-16-788</inkml:trace>
  <inkml:trace contextRef="#ctx0" brushRef="#br0" timeOffset="4">1768 2028 18164,'0'0'5096,"3"-5"-3907,16-24-631,-1-1 1,-2-1-1,-2-1 0,22-64 0,-28 67-271,-1 0 0,-1-1-1,-1 1 1,-2-1 0,-1 0 0,-2-37 0,-3 48-243,0 0 1,-1 0-1,0 1 1,-2-1 0,0 1-1,-1 1 1,-1-1-1,-1 1 1,0 0 0,-1 1-1,-13-16 1,-17-17 45,-2 2 1,-49-41 0,34 32 6,2 2-55,-149-139 189,166 161-165,-1 3-1,-2 0 0,-75-38 1,-88-15-3,-13-7-45,193 77-74,0-2-1,1 0 1,0-2 0,1 0 0,1-2 0,-28-29 0,45 44-181,1-1 1,-1 0 0,1 0 0,-1-1 0,1 1 0,0-1 0,1 0 0,-1 1 0,1-1 0,-2-6 0,5 7-1857</inkml:trace>
  <inkml:trace contextRef="#ctx0" brushRef="#br0" timeOffset="5">37 998 19068,'-10'3'1181,"-6"1"439,6-3 3345,11-20-3609,29-56-354,-15 34-882,-2 0 0,-2-1 0,-2 0 1,-2 0-1,-2-1 0,-1 1 0,-2-1 1,-3 0-1,-1 0 0,-8-45 1,-18-50-67,-8-63-4,36 200-51,-1-6-4,0 0-1,1-1 1,0 1-1,0 0 1,2-13-1,-1 19 4,-1 1-1,1 0 0,-1-1 1,1 1-1,-1-1 0,1 1 1,-1 0-1,1-1 0,-1 1 1,1 0-1,-1 0 0,1-1 1,-1 1-1,1 0 0,0 0 1,-1 0-1,1 0 1,-1 0-1,1 0 0,0 0 1,-1 0-1,1 0 0,0 0 1,-1 0-1,1 0 0,-1 0 1,1 0-1,-1 1 0,1-1 1,0 0-1,-1 0 1,1 1-1,-1-1 0,1 0 1,0 1-1,25 14-45,-22-13 38,21 12 1,1-2-1,0-1 1,1-1 0,0-1 0,1-1-1,-1-2 1,1 0 0,1-2 0,-1-1 0,41-2-1,25-5-98,166-30 0,-195 23-28,25-4-785,-14-1-906</inkml:trace>
</inkml:ink>
</file>

<file path=ppt/ink/ink5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008"/>
    </inkml:context>
    <inkml:brush xml:id="br0">
      <inkml:brushProperty name="width" value="0.05" units="cm"/>
      <inkml:brushProperty name="height" value="0.05" units="cm"/>
    </inkml:brush>
  </inkml:definitions>
  <inkml:trace contextRef="#ctx0" brushRef="#br0">7 589 22053,'-3'-16'757,"1"1"1,1-1 0,0 0-1,2 0 1,3-30 0,-1 28-577,1 0 1,1 0-1,0 1 1,1-1 0,1 1-1,1 1 1,0-1-1,12-16 1,-17 28-166,1 1 0,0-1 1,0 0-1,0 1 1,0 0-1,1 0 0,-1 0 1,6-3-1,-9 6-16,1 1 0,-1-1 0,0 0-1,1 1 1,-1-1 0,1 1 0,-1 0 0,1-1 0,-1 1-1,1 0 1,-1 0 0,1 0 0,-1 0 0,1 0 0,-1 0-1,1 0 1,-1 1 0,1-1 0,-1 1 0,1-1 0,-1 1-1,0-1 1,1 1 0,-1 0 0,0 0 0,1-1 0,-1 1-1,0 0 1,0 0 0,0 0 0,0 0 0,0 1 0,0-1-1,0 0 1,1 2 0,4 7-4,-1-1 0,0 1-1,0 0 1,-1 1 0,0-1 0,-1 1 0,3 14-1,9 81 38,-14-99-28,4 59 50,-4-38-17,1 0 1,2-1 0,6 28-1,-10-54-32,1 0-1,-1 0 0,0 0 0,0 0 0,1 0 0,-1 0 0,1 0 0,-1 0 0,1 0 0,-1 0 1,1-1-1,-1 1 0,1 0 0,0 0 0,-1-1 0,2 2 0,-1-2 5,-1 0-1,1 0 1,-1 0-1,0 0 1,1 0-1,-1 0 1,0 0-1,1 0 1,-1 0-1,0 0 1,1-1-1,-1 1 1,0 0-1,1 0 1,-1 0-1,0 0 1,1-1-1,-1 1 1,0 0-1,0 0 1,1-1-1,-1 1 1,0 0-1,0-1 1,1 1-1,-1 0 1,0-1-1,0 0 1,3-3 95,-1-1-1,0 0 1,0 0 0,1-10 0,5-25 93,-3 0 0,-2 0 0,-1-1 0,-3-43 0,-2 53-132,-1 0 0,-1 0 0,-1 1 0,-2 0 0,-22-56 0,25 75-24,-1 0-1,1 1 1,-15-19 0,20 29-42,0 0 1,0 0-1,0 1 1,0-1 0,0 0-1,0 0 1,0 0-1,0 0 1,0 0 0,0 0-1,0 0 1,0 0-1,0 1 1,0-1 0,0 0-1,0 0 1,0 0-1,0 0 1,-1 0 0,1 0-1,0 0 1,0 0-1,0 0 1,0 0 0,0 0-1,0 0 1,0 1-1,0-1 1,0 0 0,-1 0-1,1 0 1,0 0-1,0 0 1,0 0 0,0 0-1,0 0 1,0 0-1,0 0 1,-1 0 0,1 0-1,0 0 1,0 0-1,0 0 1,0 0 0,0 0-1,0 0 1,0 0-1,0 0 1,-1-1 0,1 1-1,0 0 1,0 0-1,0 0 1,0 0 0,0 0-1,0 0 1,0 0-1,-1 2-1,0 1 0,0 0 0,0-1 0,1 1 0,-1 0 0,1-1 0,0 1 0,0 0 0,0 0 0,0-1 0,0 1 0,0 0 0,1 0 0,-1-1 0,1 1 0,0 0 0,0-1 0,0 1 0,0-1 0,1 1 0,-1-1 0,0 0 0,1 1 0,0-1 0,0 0 0,-1 0 0,1 0 0,0 0 0,1-1 0,-1 1 0,0 0 0,4 1 0,-2-1 0,1 0-1,-1-1 1,1 0 0,0 0 0,0 0-1,-1 0 1,1-1 0,0 1 0,0-1-1,0-1 1,-1 1 0,1-1-1,0 1 1,0-1 0,-1-1 0,1 1-1,-1-1 1,1 1 0,-1-1 0,0-1-1,1 1 1,-1-1 0,4-3 0,5-3-39,-2-1 0,1 0 0,-1-1 0,-1 0 0,0 0 0,9-14 1,11-20-700,2 3-795</inkml:trace>
</inkml:ink>
</file>

<file path=ppt/ink/ink5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550"/>
    </inkml:context>
    <inkml:brush xml:id="br0">
      <inkml:brushProperty name="width" value="0.05" units="cm"/>
      <inkml:brushProperty name="height" value="0.05" units="cm"/>
    </inkml:brush>
  </inkml:definitions>
  <inkml:trace contextRef="#ctx0" brushRef="#br0">3 389 20916,'0'0'192,"-1"1"-1,1 0 1,0 0-1,-1 0 1,1 0-1,0 0 1,0-1-1,0 1 1,0 0-1,0 0 1,0 0-1,0 0 1,0 0-1,0 0 1,1 0-1,-1-1 1,0 1-1,0 0 1,1 0-1,-1 0 1,1-1-1,-1 1 1,0 0-1,2 1 1,-1-2-124,0 0-1,0 0 1,0 0 0,0-1 0,0 1 0,0 0-1,0-1 1,-1 1 0,1 0 0,0-1 0,0 1 0,0-1-1,0 1 1,-1-1 0,1 0 0,0 1 0,0-1-1,-1 0 1,1 1 0,-1-1 0,1 0 0,-1 0-1,2-1 1,7-11 158,-1 1 1,0-2-1,0 1 0,-2-1 0,7-18 1,20-75 102,-26 81-245,33-138 214,-40 164-298,0 0 1,0 0-1,0 0 0,0 0 1,0 0-1,0-1 1,0 1-1,0 0 1,0 0-1,0 0 0,0 0 1,0 0-1,1 0 1,-1 0-1,0 0 1,0 0-1,0 0 1,0-1-1,0 1 0,0 0 1,0 0-1,0 0 1,0 0-1,0 0 1,1 0-1,-1 0 1,0 0-1,0 0 0,0 0 1,0 0-1,0 0 1,0 0-1,0 0 1,1 0-1,-1 0 1,0 0-1,0 0 0,0 0 1,0 0-1,0 0 1,0 0-1,0 0 1,0 0-1,1 0 1,-1 0-1,0 0 0,0 0 1,0 0-1,0 0 1,0 1-1,0-1 1,0 0-1,0 0 1,0 0-1,0 0 0,1 0 1,-1 0-1,0 0 1,0 0-1,0 0 1,0 1-1,0-1 0,5 7-1,3 20-6,-1 1 0,0 0 0,-3 1 0,3 42 0,-4-42 10,3 50 23,8 57 59,-10-121-76,-3-15-10,-1 0 1,0 0-1,0 0 0,0 0 1,0 0-1,0 0 0,0 1 1,0-1-1,0 0 0,0 0 1,0 0-1,1 0 0,-1 0 1,0 0-1,0 0 0,0 0 0,0 0 1,0 0-1,0 0 0,0 0 1,1 0-1,-1 0 0,0 0 1,0 0-1,0 0 0,0 0 1,0 0-1,0 0 0,0 0 1,1 0-1,-1 0 0,0 0 1,0 0-1,0 0 0,0 0 1,0 0-1,0 0 0,0-1 0,0 1 1,0 0-1,1 0 0,-1 0 1,0 0-1,0 0 0,0 0 1,0 0-1,0 0 0,0 0 1,0-1-1,0 1 0,6-23-290,-2-20-456,-2-23-328</inkml:trace>
</inkml:ink>
</file>

<file path=ppt/ink/ink5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815"/>
    </inkml:context>
    <inkml:brush xml:id="br0">
      <inkml:brushProperty name="width" value="0.05" units="cm"/>
      <inkml:brushProperty name="height" value="0.05" units="cm"/>
    </inkml:brush>
  </inkml:definitions>
  <inkml:trace contextRef="#ctx0" brushRef="#br0">1 220 15843,'1'-11'4161,"10"-1"208,6-4-2560,11 0-681,9 1-440,5-1-328,0-2-128,2-1-128,-5-2-64,-4 4-32,-6-1 8,-4 4 48,-2 2-24,-8 3-624,-6 4-168</inkml:trace>
</inkml:ink>
</file>

<file path=ppt/ink/ink5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4.999"/>
    </inkml:context>
    <inkml:brush xml:id="br0">
      <inkml:brushProperty name="width" value="0.05" units="cm"/>
      <inkml:brushProperty name="height" value="0.05" units="cm"/>
    </inkml:brush>
  </inkml:definitions>
  <inkml:trace contextRef="#ctx0" brushRef="#br0">0 216 19108,'13'12'2153,"2"-3"-33,10-9-744,5-11-151,14-15-73,6-7-272,1-8-368,2 1-240,-13 7-208,-5 3 112,-10 12-1288,-6 13-1937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0.382"/>
    </inkml:context>
    <inkml:brush xml:id="br0">
      <inkml:brushProperty name="width" value="0.025" units="cm"/>
      <inkml:brushProperty name="height" value="0.025" units="cm"/>
    </inkml:brush>
  </inkml:definitions>
  <inkml:trace contextRef="#ctx0" brushRef="#br0">192 0 5637,'0'0'14622,"-4"10"-13533,-82 178 5054,-9 21-2052,88-197-6446,10-33-5468,0-5 1810,-3-3-2556</inkml:trace>
</inkml:ink>
</file>

<file path=ppt/ink/ink5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6.756"/>
    </inkml:context>
    <inkml:brush xml:id="br0">
      <inkml:brushProperty name="width" value="0.05" units="cm"/>
      <inkml:brushProperty name="height" value="0.05" units="cm"/>
    </inkml:brush>
  </inkml:definitions>
  <inkml:trace contextRef="#ctx0" brushRef="#br0">507 487 17116,'8'-27'5662,"-7"25"-3799,-8 1 635,2 0-2389,0 0 1,0 1-1,0 0 0,0 0 1,0 0-1,0 1 0,0 0 1,0 0-1,0 0 0,1 0 1,-1 1-1,0 0 1,1 0-1,-8 4 0,5-1-57,0 0 0,0 1-1,1-1 1,0 1-1,0 0 1,0 1 0,1-1-1,-6 10 1,2 0-57,0 1-1,1 0 0,0 0 1,2 1-1,0 0 1,1 0-1,-5 29 1,1 55-4,9-94 8,0 1 0,0 0 0,1-1 0,0 1 0,1-1 0,-1 0 0,2 1 0,-1-1 0,6 12 0,-7-19 0,-1-1 1,0 1 0,0-1-1,1 1 1,-1-1-1,0 1 1,1-1-1,-1 1 1,0-1-1,1 0 1,-1 1 0,1-1-1,-1 1 1,1-1-1,-1 0 1,1 0-1,-1 1 1,1-1-1,-1 0 1,1 0 0,0 0-1,-1 1 1,1-1-1,-1 0 1,1 0-1,-1 0 1,2 0-1,-1-1 1,1 1 0,-1-1 0,0 1 0,0-1 0,0 1 0,0-1 0,0 0 0,0 0 0,0 0 0,0 0 0,0 1 0,0-1 0,0-2 0,11-14 11,-2-1 1,0 0-1,-1 0 1,-1-1-1,-1 0 1,8-32-1,-6 22 15,11-36 121,-3-1-1,14-104 1,-28 143-92,-1 0 0,-1 0 0,-2 0 0,0 0 0,-2 0 0,-1 1 0,-1-1 0,-1 1 0,-14-36 0,17 53-40,-1 1 0,-1-1 0,1 1 0,-1-1 0,-1 1 1,1 1-1,-1-1 0,-12-10 0,16 15-15,-1 1 1,0 0-1,0 0 1,0 1-1,0-1 0,-1 1 1,1-1-1,0 1 1,0 0-1,-1 0 1,1 0-1,-1 1 0,1-1 1,-1 1-1,1 0 1,-1 0-1,1 0 1,-1 1-1,1-1 0,-1 1 1,1-1-1,-1 1 1,1 1-1,0-1 1,0 0-1,-1 1 0,-2 1 1,-12 7-9,1 2 0,0-1 0,1 2 0,0 0 0,1 1 0,-17 21 0,-73 100 15,98-125-5,-13 16-6,13-20-51,2 1 0,-1 1 0,1-1 0,0 1 0,1-1 0,0 2 0,-5 10 0,9-19-31,0 1 1,0 0-1,0-1 0,0 1 1,0-1-1,0 1 0,1 0 1,-1-1-1,0 1 0,0-1 1,0 1-1,0-1 0,1 1 1,-1-1-1,0 1 0,1-1 1,-1 1-1,0-1 0,1 1 1,-1-1-1,0 1 0,1-1 1,-1 0-1,1 1 0,-1-1 1,1 0-1,-1 1 0,1-1 1,-1 0-1,2 1 0,-2-1-43,13 7-2154</inkml:trace>
</inkml:ink>
</file>

<file path=ppt/ink/ink5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423"/>
    </inkml:context>
    <inkml:brush xml:id="br0">
      <inkml:brushProperty name="width" value="0.05" units="cm"/>
      <inkml:brushProperty name="height" value="0.05" units="cm"/>
    </inkml:brush>
  </inkml:definitions>
  <inkml:trace contextRef="#ctx0" brushRef="#br0">1 240 22941,'0'0'1262,"0"4"297,10 44-692,1-1 0,20 49 0,-29-91-860,0 0 0,0 0 0,0 0 0,1 0-1,5 7 1,-8-11-4,1 0 0,-1-1 0,1 1-1,0-1 1,-1 1 0,1-1 0,-1 1 0,1-1 0,0 0-1,-1 1 1,1-1 0,0 0 0,0 1 0,-1-1-1,1 0 1,0 0 0,0 0 0,-1 0 0,1 0 0,0 0-1,0 0 1,0 0 0,-1 0 0,1 0 0,0 0-1,0 0 1,-1 0 0,1-1 0,0 1 0,-1 0 0,1 0-1,0-1 1,0 1 0,-1-1 0,1 1 0,-1-1-1,1 1 1,0-1 0,-1 1 0,1-1 0,-1 1-1,1-1 1,-1 0 0,0 1 0,1-1 0,-1 0 0,1-1-1,14-22 56,-1-2-1,-1 0 0,-1 0 1,16-55-1,-23 65-46,8-23-120,9-53 0,-19 77-725,-1-1 1,0 0-1,-2 0 0,1 0 1,-2 1-1,-4-25 1,5 37-221,5 17 1221,48 149 4634,-9 130-3281,-25-137-1320,-8-73-116,-10-81-64,0-5-32,0-1-208,-1 0-1,1 0 1,-1-1-1,0 1 1,0 0-1,0-1 1,-1 1 0,0 0-1,-1-7 1,-9-31-3337</inkml:trace>
</inkml:ink>
</file>

<file path=ppt/ink/ink5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7.827"/>
    </inkml:context>
    <inkml:brush xml:id="br0">
      <inkml:brushProperty name="width" value="0.05" units="cm"/>
      <inkml:brushProperty name="height" value="0.05" units="cm"/>
    </inkml:brush>
  </inkml:definitions>
  <inkml:trace contextRef="#ctx0" brushRef="#br0">62 837 12083,'-58'41'11465,"55"-40"-8946,5-1-2387,0-1 0,0 0 1,1 0-1,-1 0 0,0 0 1,0-1-1,0 1 0,0 0 0,0-1 1,-1 0-1,1 1 0,0-1 0,2-3 1,4-4 90,781-643 813,-644 533-973,-57 44-303,-85 72-188,-6 8-1945,-11 20 1322</inkml:trace>
</inkml:ink>
</file>

<file path=ppt/ink/ink5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401"/>
    </inkml:context>
    <inkml:brush xml:id="br0">
      <inkml:brushProperty name="width" value="0.05" units="cm"/>
      <inkml:brushProperty name="height" value="0.05" units="cm"/>
    </inkml:brush>
  </inkml:definitions>
  <inkml:trace contextRef="#ctx0" brushRef="#br0">473 432 20556,'1'-5'192,"-1"-14"1081,-1 0 0,0-1 0,-7-35 0,7 50-1097,-1 0 0,1 1 0,-1-1 0,0 1 0,0-1 0,0 1 0,-1 0 0,1 0 0,-1 0 0,0 0 0,0 0 0,0 1 0,-1-1 0,0 1 0,1 0 0,-1 0 0,0 0 0,0 0 0,0 1 0,-9-4 0,10 5-146,0 0 0,0 0 0,0 0 0,0 1 1,0-1-1,0 1 0,0 0 0,0 0 1,0 0-1,0 0 0,0 0 0,0 1 0,0-1 1,0 1-1,0 0 0,1 0 0,-5 2 0,3-1-19,-1 1-1,1 0 0,0 0 1,0 0-1,0 1 1,0 0-1,1-1 0,-1 1 1,-3 6-1,-3 7-21,0 1-1,2 0 1,0 0 0,-7 22-1,5-12 13,2 1 0,1-1 0,1 1-1,2 0 1,1 0 0,1 1 0,1-1-1,4 36 1,-3-62-2,1 1-1,-1-1 0,1 1 1,0-1-1,0 0 1,0 1-1,1-1 0,-1 0 1,1 0-1,0 0 1,0 0-1,0 0 0,4 4 1,-6-6 0,1-1-1,0 1 1,0 0-1,0-1 1,0 1 0,0-1-1,0 1 1,0-1 0,0 0-1,0 1 1,0-1 0,0 0-1,1 0 1,-1 0 0,0 0-1,0 0 1,2 0 0,-1 0-1,0-1 0,0 0 1,0 0-1,0 1 0,0-1 1,0 0-1,0-1 0,0 1 0,0 0 1,0 0-1,2-4 0,4-2 2,-2-1 0,1-1 0,-1 1-1,0-1 1,-1 0 0,0 0 0,5-11-1,23-74 18,-30 85-14,9-31 16,-1 0 0,-2 0 0,-2-1 0,-1 0 0,-2 0 0,-4-79 0,-1 109 1,0 0 0,-1 0 0,-1 1-1,0-1 1,0 1 0,-1 0 0,0 0 0,-1 0 0,0 0-1,-11-15 1,12 21-14,1 1 0,0-1 0,-1 0 0,1 1 0,-1 0 0,0 0 0,0 0 0,0 0 0,-1 1-1,1 0 1,0 0 0,-1 0 0,0 0 0,1 1 0,-1-1 0,0 1 0,0 0 0,0 1 0,0-1 0,0 1 0,0 0 0,0 0-1,1 1 1,-1 0 0,-9 2 0,5 0-12,0 0 0,1 1 0,-1 0 0,1 0 0,0 1 0,0 1 0,0-1 0,1 1 0,0 0-1,0 1 1,0 0 0,-9 13 0,-2 4-40,1 1-1,-22 46 0,29-53-157,1 1-1,1 0 0,0 1 0,2 0 0,-7 35 0,12-53 64,1 0 0,-1 0-1,1 1 1,-1-1 0,1 0 0,0 0 0,0 0 0,0 1 0,1-1-1,-1 0 1,0 0 0,1 1 0,-1-1 0,1 0 0,0 0 0,0 0-1,0 0 1,0 0 0,0 0 0,0 0 0,0 0 0,1-1 0,1 3 0,16 10-2112</inkml:trace>
</inkml:ink>
</file>

<file path=ppt/ink/ink5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760"/>
    </inkml:context>
    <inkml:brush xml:id="br0">
      <inkml:brushProperty name="width" value="0.05" units="cm"/>
      <inkml:brushProperty name="height" value="0.05" units="cm"/>
    </inkml:brush>
  </inkml:definitions>
  <inkml:trace contextRef="#ctx0" brushRef="#br0">1 303 19988,'0'-12'730,"-1"-27"1649,1 38-2176,0-1 0,0 0 0,1 1 0,-1-1 0,0 0-1,0 1 1,1-1 0,-1 1 0,1-1 0,-1 1 0,1-1-1,0 1 1,0-1 0,-1 1 0,1 0 0,2-2 0,-3 3-165,1 0-1,-1 0 1,1 0 0,-1 0 0,0 0 0,1 0 0,-1 0-1,0 0 1,1 0 0,-1 1 0,1-1 0,-1 0 0,0 0-1,1 1 1,-1-1 0,0 0 0,0 0 0,1 1 0,-1-1 0,0 0-1,0 1 1,1-1 0,-1 0 0,0 1 0,0-1 0,0 0-1,1 1 1,-1-1 0,0 1 0,0-1 0,0 1 0,7 17 255,8 37-176,10 83 0,-10-53-59,-8-45-33,0 1 23,19 63 0,-26-104-45,0 1 0,0-1 0,0 0 0,0 0 0,0 0 1,0 0-1,0 1 0,0-1 0,0 0 0,1 0 0,-1 0 0,0 0 0,0 0 0,0 1 0,0-1 0,0 0 0,1 0 0,-1 0 0,0 0 0,0 0 0,0 0 0,1 0 0,-1 0 0,0 0 0,0 0 0,0 0 0,1 0 0,-1 0 0,0 0 0,0 0 0,0 0 0,1 0 0,-1 0 0,0 0 0,0 0 0,0 0 0,0 0 0,1 0 0,-1 0 0,0 0 0,0 0 0,0 0 0,0 0 0,1-1 0,-1 1 0,0 0 0,0 0 0,0 0 0,0 0 0,1-1 0,5-6 117,-2-1-37,-1 0-1,1-1 1,-2 0 0,1 1 0,1-14-1,3-10 87,37-152 274,56-188-310,-96 357-153,-3 11-24,0 1 1,0-1 0,0 1 0,1-1 0,-1 1-1,1-1 1,0 1 0,0 0 0,0 0 0,3-4-1,-3 9-1316,3 8-820</inkml:trace>
</inkml:ink>
</file>

<file path=ppt/ink/ink5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0:38.932"/>
    </inkml:context>
    <inkml:brush xml:id="br0">
      <inkml:brushProperty name="width" value="0.05" units="cm"/>
      <inkml:brushProperty name="height" value="0.05" units="cm"/>
    </inkml:brush>
  </inkml:definitions>
  <inkml:trace contextRef="#ctx0" brushRef="#br0">0 0 17356,'18'18'2736,"3"-1"-215,3-6-1057,9-2-184,-4-6-519,-3 2-145,0-1-264,-7-1-176,-3 3 8,2-1-136,-8 0-1496</inkml:trace>
</inkml:ink>
</file>

<file path=ppt/ink/ink5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0.399"/>
    </inkml:context>
    <inkml:brush xml:id="br0">
      <inkml:brushProperty name="width" value="0.05" units="cm"/>
      <inkml:brushProperty name="height" value="0.05" units="cm"/>
    </inkml:brush>
  </inkml:definitions>
  <inkml:trace contextRef="#ctx0" brushRef="#br0">10 2569 10362,'-10'8'10956,"20"-27"-6388,-2 6-5731,-2 6 1252,0 1 1,1 0 0,-1 1-1,1-1 1,1 1 0,-1 1-1,1-1 1,-1 1 0,1 1-1,0-1 1,1 1 0,10-2-1,-5 0-85,0 0 0,0-1-1,20-11 1,-11 1 12,0-1 1,-2-1-1,26-27 0,50-67 64,29-29 4,-99 118-78,1 1 0,38-22 0,-35 24 15,56-47 0,128-124 14,-94 85-32,26-41 17,-95 92-6,100-83 1,-93 90 0,80-84 1,-103 98-15,1 2 1,61-39-1,-59 45-1,-1-3 1,62-59-1,255-244 668,-254 236-636,-69 63-26,2 1 1,1 2-1,40-27 0,-66 51-2,74-50 122,-72 47-114,-1 0-1,0-1 1,0 0 0,-1 0 0,10-15-1,0-5 22,32-43-4,-40 65-2176</inkml:trace>
</inkml:ink>
</file>

<file path=ppt/ink/ink5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016"/>
    </inkml:context>
    <inkml:brush xml:id="br0">
      <inkml:brushProperty name="width" value="0.05" units="cm"/>
      <inkml:brushProperty name="height" value="0.05" units="cm"/>
    </inkml:brush>
  </inkml:definitions>
  <inkml:trace contextRef="#ctx0" brushRef="#br0">1 0 17044,'5'1'3643,"0"1"-3552,-1-1 1,0 1-1,0 0 0,0 1 1,0-1-1,0 1 0,-1 0 1,1 0-1,-1 0 0,0 0 1,0 0-1,0 1 0,0 0 1,3 5-1,8 13-108,15 30 0,-25-44 67,85 180 2,17 33-6,67 72 126,-165-281 3627</inkml:trace>
</inkml:ink>
</file>

<file path=ppt/ink/ink5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1.352"/>
    </inkml:context>
    <inkml:brush xml:id="br0">
      <inkml:brushProperty name="width" value="0.05" units="cm"/>
      <inkml:brushProperty name="height" value="0.05" units="cm"/>
    </inkml:brush>
  </inkml:definitions>
  <inkml:trace contextRef="#ctx0" brushRef="#br0">1 214 20628,'2'9'596,"0"1"-1,1-1 1,0 1-1,5 11 1,6 7-444,19 27 0,-19-32-2,7 14-70,2-1 0,2-2 1,0 0-1,60 58 0,-82-90 30,-1 1-1,1-1 0,0 0 1,0 0-1,0 0 1,0 0-1,1-1 0,-1 1 1,0-1-1,1 0 1,-1 0-1,1 0 1,4 0-1,-6-1-22,1 0 1,-1 0-1,0-1 1,0 1-1,0-1 1,0 0-1,0 1 1,0-1-1,0 0 0,0 0 1,-1 0-1,1 0 1,0-1-1,0 1 1,-1 0-1,1-1 1,-1 1-1,1-1 1,-1 0-1,0 1 1,0-1-1,0 0 0,0 0 1,1-2-1,7-13 181,-2 0-1,0-1 0,0 0 1,6-34-1,8-82 44,-17 100-254,8-77 16,15-90-170,-27 198-370,0 7-1345,-2 13-1956</inkml:trace>
</inkml:ink>
</file>

<file path=ppt/ink/ink5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2.690"/>
    </inkml:context>
    <inkml:brush xml:id="br0">
      <inkml:brushProperty name="width" value="0.05" units="cm"/>
      <inkml:brushProperty name="height" value="0.05" units="cm"/>
    </inkml:brush>
  </inkml:definitions>
  <inkml:trace contextRef="#ctx0" brushRef="#br0">14 604 22029,'-1'0'101,"0"0"0,0 0 0,1-1 0,-1 1 0,1-1 0,-1 1 0,0-1 0,1 1 0,-1-1 0,1 1 0,-1-1 0,1 1-1,-1-1 1,1 0 0,0 1 0,-1-1 0,1 0 0,0 1 0,-1-1 0,1 0 0,0 1 0,0-1 0,0 0 0,-1 0 0,0-23 1039,5-10-740,0 1 0,3 0 0,1 0 0,1 1 0,20-46 0,-22 59-304,2 1 0,13-22 0,-18 33-79,1 1-1,0 0 1,-1 0 0,2 0 0,-1 1 0,1 0-1,0 0 1,0 0 0,7-4 0,-12 9-16,0-1 0,1 0 0,-1 0-1,0 1 1,1-1 0,-1 1 0,0-1 0,1 1 0,-1 0 0,0 0 0,1-1 0,-1 1 0,1 0 0,-1 0 0,1 0-1,-1 0 1,0 1 0,1-1 0,-1 0 0,1 1 0,-1-1 0,0 1 0,1-1 0,-1 1 0,0-1 0,0 1-1,0 0 1,1 0 0,-1 0 0,0 0 0,0 0 0,0 0 0,0 0 0,0 0 0,0 0 0,-1 0 0,1 0 0,0 0-1,-1 1 1,2 1 0,2 7 2,0 0 0,0 0 0,-1 1-1,3 15 1,-2-8 3,53 334 26,-43-242-15,-10-85-3,-4-25-14,0 0 0,0 0 1,0 1-1,0-1 0,0 0 0,0 0 1,0 0-1,0 0 0,0 1 1,0-1-1,1 0 0,-1 0 0,0 0 1,0 1-1,0-1 0,0 0 0,0 0 1,0 0-1,0 0 0,1 0 1,-1 1-1,0-1 0,0 0 0,0 0 1,0 0-1,0 0 0,1 0 1,-1 0-1,0 0 0,0 0 0,0 0 1,1 0-1,-1 0 0,0 1 0,0-1 1,0 0-1,0 0 0,1 0 1,-1 0-1,0 0 0,0 0 0,0-1 1,1 1-1,-1 0 0,0 0 0,0 0 1,0 0-1,0 0 0,1 0 1,-1 0-1,0 0 0,0 0 0,6-12 55,-3-2 58,-1 0 1,-1-1-1,0 1 0,-1-1 1,-3-20-1,-15-80 368,12 84-379,-8-38 33,-3 0 1,-3 1-1,-35-81 1,46 132-127,8 15-13,0 0-1,-1-1 0,1 1 1,0-1-1,0 1 0,1-1 0,-1 1 1,0-1-1,1 1 0,0-1 1,-1-4-1,19 12-38,-8 0 38,0-1 1,0 0-1,1-1 0,14 4 0,-19-7 6,-1 1-1,0-1 1,1 0-1,-1-1 1,0 1 0,1-1-1,-1 0 1,0 0-1,0-1 1,0 0-1,9-4 1,0-1-186,-1 0 0,1-1 1,-2-1-1,1-1 0,-1 1 1,0-2-1,10-12 0,12-15-1791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0.724"/>
    </inkml:context>
    <inkml:brush xml:id="br0">
      <inkml:brushProperty name="width" value="0.025" units="cm"/>
      <inkml:brushProperty name="height" value="0.025" units="cm"/>
    </inkml:brush>
  </inkml:definitions>
  <inkml:trace contextRef="#ctx0" brushRef="#br0">0 175 12107,'0'0'11633,"9"-3"-10389,14-7-613,-1-1 1,0-1-1,-1-1 1,0-1-1,20-18 1,54-34-279,-65 52-285,-29 15-56,-1-1 1,1 0 0,0 0 0,-1 0 0,1 0 0,0 1 0,-1-1 0,1 0 0,-1 0 0,1 1 0,0-1 0,-1 1 0,1-1 0,-1 0 0,1 1 0,-1-1 0,0 1-1,1-1 1,-1 1 0,1-1 0,-1 1 0,0 0 0,1-1 0,-1 1 0,0-1 0,0 1 0,0 0 0,1-1 0,-1 1 0,0 0 0,0-1 0,0 1 0,0 0 0,0-1-1,0 1 1,0 0 0,0-1 0,0 1 0,-1-1 0,1 2 0,-1 13 404,-1 0 0,0 0 1,-8 26-1,6-31-556,2 0 1,-1 1-1,1 0 1,1-1-1,-1 1 0,2 0 1,0-1-1,0 1 1,2 11-1,3-14-3486,0-7-2962</inkml:trace>
</inkml:ink>
</file>

<file path=ppt/ink/ink5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017"/>
    </inkml:context>
    <inkml:brush xml:id="br0">
      <inkml:brushProperty name="width" value="0.05" units="cm"/>
      <inkml:brushProperty name="height" value="0.05" units="cm"/>
    </inkml:brush>
  </inkml:definitions>
  <inkml:trace contextRef="#ctx0" brushRef="#br0">1 153 21829,'0'0'1145,"4"0"185,3-2-1142,1-1 0,-1 1 0,0-1 0,0 0-1,0-1 1,0 1 0,0-2 0,-1 1 0,0-1 0,11-9 0,8-6 33,1 2-44,34-19 0,-52 32-164,1 1 0,0 0 0,0 0 0,0 1-1,0 0 1,1 1 0,-1 0 0,15-1 0,-22 3-11,1 0 0,0 0 1,0 1-1,-1-1 0,1 0 1,0 1-1,0 0 0,-1 0 0,1 0 1,-1 0-1,1 0 0,-1 0 1,1 1-1,-1-1 0,0 1 0,0 0 1,1-1-1,-1 1 0,0 0 1,-1 0-1,1 1 0,0-1 1,-1 0-1,1 0 0,-1 1 0,1-1 1,-1 1-1,0 0 0,0-1 1,-1 1-1,1 0 0,0 4 0,1 5 10,0 1 0,-1 0-1,-1-1 1,0 1 0,-3 20-1,-2-7 15,-1 0 0,-1 0 0,-12 28-1,-9 36 26,27-88-52,1 1 1,-1-1 0,1 0-1,-1 1 1,1-1 0,0 1-1,0-1 1,0 0 0,1 1 0,-1-1-1,2 5 1,-2-6 0,0 0 0,1-1-1,-1 1 1,1 0 0,-1-1 0,1 1 0,-1 0-1,1-1 1,0 1 0,-1 0 0,1-1 0,0 1-1,-1-1 1,1 1 0,0-1 0,0 0-1,0 1 1,-1-1 0,1 0 0,0 1 0,0-1-1,1 0 1,2 0 4,0 0 0,0 0 0,0-1 0,0 0 0,0 0 0,0 0 0,-1 0 0,1 0 0,0-1-1,0 0 1,-1 1 0,5-4 0,27-18-248,12-4-941</inkml:trace>
</inkml:ink>
</file>

<file path=ppt/ink/ink5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761"/>
    </inkml:context>
    <inkml:brush xml:id="br0">
      <inkml:brushProperty name="width" value="0.05" units="cm"/>
      <inkml:brushProperty name="height" value="0.05" units="cm"/>
    </inkml:brush>
  </inkml:definitions>
  <inkml:trace contextRef="#ctx0" brushRef="#br0">27 213 25798,'-14'9'1040,"5"1"216,5-3-616,8-2-512,8-3-120,16-11-8,7-3-8,11-12-16,8-4 24,-1-8 32,-1 1-40,-12-1-504,-8 1-640,-16 5-16</inkml:trace>
</inkml:ink>
</file>

<file path=ppt/ink/ink5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3.932"/>
    </inkml:context>
    <inkml:brush xml:id="br0">
      <inkml:brushProperty name="width" value="0.05" units="cm"/>
      <inkml:brushProperty name="height" value="0.05" units="cm"/>
    </inkml:brush>
  </inkml:definitions>
  <inkml:trace contextRef="#ctx0" brushRef="#br0">1 141 19332,'2'9'1440,"5"-2"25,7-7-361,10-9-288,8-10-104,15-11-368,7-5-88,13 1 33,-6 5-610</inkml:trace>
</inkml:ink>
</file>

<file path=ppt/ink/ink5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4.429"/>
    </inkml:context>
    <inkml:brush xml:id="br0">
      <inkml:brushProperty name="width" value="0.05" units="cm"/>
      <inkml:brushProperty name="height" value="0.05" units="cm"/>
    </inkml:brush>
  </inkml:definitions>
  <inkml:trace contextRef="#ctx0" brushRef="#br0">512 308 23205,'-4'-5'193,"-2"-3"399,0-1-1,-1 1 1,0 0 0,0 1-1,-15-12 1,20 18-531,0-1-1,0 1 1,-1 0-1,1 0 0,0 0 1,-1 0-1,1 0 1,-1 1-1,1-1 1,-1 1-1,1-1 1,-1 1-1,1 0 1,-1 0-1,1 0 1,-1 1-1,1-1 1,-1 0-1,1 1 0,-1 0 1,1-1-1,-1 1 1,1 0-1,0 0 1,-1 1-1,1-1 1,0 0-1,0 1 1,-3 2-1,-2 2-62,1 1 0,-1 0 0,1 0 1,1 0-1,-1 1 0,1 0 0,1 0 0,-1 0 0,2 1 0,-5 11 0,-2 11-17,-10 51 0,14-53 21,2 0 0,-1 42-1,5-59 1,0-1-1,1 1 1,1-1 0,-1 0-1,2 0 1,-1 0 0,2 0-1,-1 0 1,8 13 0,-9-21-3,-1 0 1,1 0 0,0 0-1,0 0 1,0-1 0,0 1-1,1-1 1,-1 1 0,1-1-1,0 0 1,-1 0 0,1 0-1,0 0 1,0-1 0,0 1-1,1-1 1,-1 0 0,0 0-1,4 1 1,-3-2-1,0 1-1,0-1 1,0 0-1,0-1 1,0 1 0,0-1-1,0 1 1,0-1-1,-1 0 1,1-1 0,0 1-1,0-1 1,-1 0-1,1 0 1,-1 0 0,5-4-1,4-3 3,0-2 0,-1 0 0,-1 0 0,0-1 0,-1 0 0,0-1 0,0 0 0,-2 0 0,1-1 0,6-18 0,-4 6 39,-1 0 0,-2-1 1,0 0-1,5-52 0,-11 59 21,-1 1 0,0-1-1,-2 1 1,0-1 0,-1 1 0,-2 0 0,1 0-1,-2 0 1,-13-30 0,13 36-34,-1 1 1,0-1-1,0 1 1,-1 1-1,-1-1 1,0 1-1,0 1 1,-1 0-1,0 0 1,-1 1-1,0 0 1,-1 1-1,1 0 1,-14-6-1,20 12-32,-1 0 0,1 0 0,0 0 0,0 1 0,-1 0 0,1 0 0,-1 0 0,1 1 0,-1-1 0,1 1 0,-1 1 0,1-1 0,-8 2 0,6 0-4,-1 1 0,1-1 0,-1 2 0,1-1 0,0 1 0,0 0 0,0 0 0,-7 7 0,-7 7-32,2 2 0,0 0 0,1 1 0,-17 26 0,31-41 29,-29 39-1633,-45 85-1,74-116-216</inkml:trace>
</inkml:ink>
</file>

<file path=ppt/ink/ink5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116"/>
    </inkml:context>
    <inkml:brush xml:id="br0">
      <inkml:brushProperty name="width" value="0.05" units="cm"/>
      <inkml:brushProperty name="height" value="0.05" units="cm"/>
    </inkml:brush>
  </inkml:definitions>
  <inkml:trace contextRef="#ctx0" brushRef="#br0">0 1 23637,'0'0'3625,"2"0"-3417,29 26-176,-6-1-32,-4 3 0,5 2 16,-1-1-16,-1-8-48,1-5-176,-6-16-872,2-7-241,-3-23-2023</inkml:trace>
</inkml:ink>
</file>

<file path=ppt/ink/ink5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313"/>
    </inkml:context>
    <inkml:brush xml:id="br0">
      <inkml:brushProperty name="width" value="0.05" units="cm"/>
      <inkml:brushProperty name="height" value="0.05" units="cm"/>
    </inkml:brush>
  </inkml:definitions>
  <inkml:trace contextRef="#ctx0" brushRef="#br0">11 0 16948,'0'28'1720,"0"9"192,-1 17-1127,-1 9-417,0 9 232,-3 3 8,5-1-72,2-2-16,3-11-312,4-5-56,1-21-104,1-14 8,-2-19-128,1-11-328,1-19-760</inkml:trace>
</inkml:ink>
</file>

<file path=ppt/ink/ink5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5.691"/>
    </inkml:context>
    <inkml:brush xml:id="br0">
      <inkml:brushProperty name="width" value="0.05" units="cm"/>
      <inkml:brushProperty name="height" value="0.05" units="cm"/>
    </inkml:brush>
  </inkml:definitions>
  <inkml:trace contextRef="#ctx0" brushRef="#br0">0 978 16612,'1'0'198,"-1"1"0,0 0 0,0 0 0,0 0 0,1 0 1,-1-1-1,0 1 0,1 0 0,-1 0 0,0 0 0,1-1 1,-1 1-1,1 0 0,0-1 0,-1 1 0,1 0 1,-1-1-1,1 1 0,0-1 0,0 1 0,-1-1 0,1 1 1,1-1-1,0 1-47,0-1 0,0 1 1,0-1-1,0 0 0,0 0 0,0 0 1,0 0-1,0 0 0,0 0 1,3-1-1,4-2 75,1 0-1,-1-1 1,14-6-1,45-27 265,-2-3-1,-2-2 1,69-60-1,163-168-452,-102 89 64,110-93-369,-280 255-683,-7 9-399</inkml:trace>
</inkml:ink>
</file>

<file path=ppt/ink/ink5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275"/>
    </inkml:context>
    <inkml:brush xml:id="br0">
      <inkml:brushProperty name="width" value="0.05" units="cm"/>
      <inkml:brushProperty name="height" value="0.05" units="cm"/>
    </inkml:brush>
  </inkml:definitions>
  <inkml:trace contextRef="#ctx0" brushRef="#br0">516 614 14411,'5'-15'1264,"8"-23"2358,12-68 1,-23 97-3316,-1-1-1,0 0 1,0 0 0,-1 0 0,-1 1 0,1-1 0,-2 0 0,1 0 0,-1 1 0,-1-1 0,0 1 0,-6-15 0,7 20-230,0 0-1,-1 1 1,1-1 0,-1 1 0,0-1 0,0 1-1,0 0 1,0 0 0,-1 0 0,1 1 0,-1-1 0,0 1-1,1 0 1,-1 0 0,0 0 0,0 0 0,-1 1 0,1 0-1,0-1 1,0 2 0,-1-1 0,1 0 0,0 1-1,-1 0 1,1 0 0,-1 0 0,1 1 0,-8 1 0,5-1-71,-1 1 0,1 1 0,0-1 0,0 1 1,0 1-1,0-1 0,0 1 0,1 0 0,-1 0 1,1 1-1,0 0 0,1 0 0,-1 1 0,1-1 1,-7 11-1,3-1-12,1 0 0,1 1 0,1 0 0,0 0 0,1 1 0,1 0 0,0-1 1,1 1-1,1 1 0,1-1 0,1 0 0,0 0 0,1 1 0,0-1 0,7 27 0,-7-39 5,1 0 0,0 0 0,-1 0-1,2 0 1,-1 0 0,1-1 0,-1 1 0,1-1 0,0 1-1,1-1 1,3 4 0,-5-7 1,0 1-1,-1-1 1,1 0 0,0 0-1,0 0 1,0 0 0,-1 0-1,1 0 1,0 0 0,0-1-1,1 1 1,-1-1 0,0 1 0,0-1-1,0 0 1,0 0 0,0 0-1,0 0 1,0 0 0,0 0-1,1-1 1,-1 1 0,0-1-1,0 1 1,0-1 0,0 0-1,0 0 1,-1 0 0,1 0 0,2-2-1,4-3 4,-1 0 0,0 0-1,0-1 1,-1 0 0,1 0-1,-1-1 1,-1 0 0,0 0-1,0 0 1,-1-1 0,5-11-1,1-6 62,-1 1-1,10-52 1,-14 51 17,-2-1-1,-1 0 1,-1 0 0,-1 0 0,-1 1 0,-9-49-1,8 61-51,-2 0-1,0 0 0,0 0 0,-1 1 1,-1 0-1,0 0 0,-1 0 1,0 1-1,-1 0 0,-1 0 0,0 1 1,0 0-1,-1 1 0,-15-13 0,21 20-26,0-1-1,-1 1 0,1 1 0,-1-1 1,0 1-1,0-1 0,0 2 0,0-1 0,0 0 1,-1 1-1,1 0 0,0 0 0,-10 0 0,11 1-5,-1 1 0,0 0 0,1 0 1,-1 0-1,1 0 0,-1 1 0,1-1 0,0 1 0,0 0 0,0 1 0,0-1 0,0 1 0,0-1 0,0 1 0,1 0 0,-4 5 0,-16 19-13,1 1 0,2 1 1,-29 56-1,15-26-22,11-20-74,-22 35-2115,57-89 471,17-10-194</inkml:trace>
</inkml:ink>
</file>

<file path=ppt/ink/ink5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649"/>
    </inkml:context>
    <inkml:brush xml:id="br0">
      <inkml:brushProperty name="width" value="0.05" units="cm"/>
      <inkml:brushProperty name="height" value="0.05" units="cm"/>
    </inkml:brush>
  </inkml:definitions>
  <inkml:trace contextRef="#ctx0" brushRef="#br0">0 212 21325,'0'0'1277,"1"4"131,14 39-978,-3 1 0,-1 0 0,7 65 0,-4-22-277,-8-50-89,1-1 0,3 0 0,15 41 0,-24-74-25,0 0 0,1 0-1,-1-1 1,1 1 0,0-1 0,-1 0 0,1 1 0,0-1 0,0 0-1,4 3 1,-5-5 3,0 1 0,0-1 1,0 1-1,0-1 0,0 1 0,0-1 0,0 1 0,0-1 0,0 0 0,0 0 0,0 0 1,1 0-1,-1 0 0,0 0 0,0 0 0,0 0 0,0 0 0,1 0 0,0-1 0,2-1 72,0 0 0,0-1 0,0 1 0,0-1 0,0 0 0,-1 0 0,0 0-1,1-1 1,-1 1 0,0-1 0,-1 0 0,3-4 0,16-24 94,-3-1 0,0-1 0,-3-1 0,0 0 0,-3-1 1,9-40-1,36-232-155,-42 207 7,-11 77-245,-2 21-443,4 6-1092</inkml:trace>
</inkml:ink>
</file>

<file path=ppt/ink/ink5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06.837"/>
    </inkml:context>
    <inkml:brush xml:id="br0">
      <inkml:brushProperty name="width" value="0.05" units="cm"/>
      <inkml:brushProperty name="height" value="0.05" units="cm"/>
    </inkml:brush>
  </inkml:definitions>
  <inkml:trace contextRef="#ctx0" brushRef="#br0">1 0 20708,'31'4'1313,"-1"6"455,0 6-728,-2 3-400,-5 8-279,0-1-265,-2 5-593,-2 1-263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1.831"/>
    </inkml:context>
    <inkml:brush xml:id="br0">
      <inkml:brushProperty name="width" value="0.025" units="cm"/>
      <inkml:brushProperty name="height" value="0.025" units="cm"/>
    </inkml:brush>
  </inkml:definitions>
  <inkml:trace contextRef="#ctx0" brushRef="#br0">271 93 4676,'0'0'7426,"3"-10"-3924,2-1-2557,-3 7-521,0 0 0,0 0 0,-1-1-1,1 1 1,-1 0 0,0-1 0,0 1 0,-1 0 0,1-9 0,-1 12-273,-1 0 0,1 0-1,0 0 1,0 0 0,-1 0 0,1 0 0,0 0 0,-1 0 0,1 1 0,-1-1 0,1 0 0,-1 0 0,0 0 0,1 1 0,-1-1 0,0 0 0,1 1-1,-1-1 1,0 1 0,0-1 0,1 1 0,-1-1 0,0 1 0,0-1 0,0 1 0,0 0 0,0-1 0,0 1 0,0 0 0,0 0 0,0 0 0,0 0-1,0 0 1,1 0 0,-1 0 0,0 0 0,0 0 0,0 0 0,0 1 0,0-1 0,0 0 0,-1 1 0,-4 0 62,1 1 0,-1-1 0,1 1 0,0 0 0,0 0 0,-7 4 0,-7 9-40,1 1 1,1 0-1,0 1 1,2 1 0,0 0-1,1 1 1,0 1 0,2 0-1,0 1 1,2 0 0,0 1-1,1 0 1,1 1-1,2 0 1,0 0 0,1 0-1,1 0 1,0 26 0,3-44-165,1-1 0,0 0 0,0 1 1,1-1-1,-1 0 0,1 1 1,0-1-1,0 0 0,1 0 0,-1 0 1,1 0-1,0 0 0,0 0 0,0 0 1,0-1-1,4 6 0,-2-7-2,-1 1 0,1-1 0,-1 1 1,1-1-1,0 0 0,0-1 0,0 1 0,0-1 0,0 0 0,0 0 0,0 0 0,1 0 0,-1-1 0,0 1 0,1-1 0,6-1 0,-4 0 7,1 0 0,-1-1-1,0 0 1,1-1 0,-1 1-1,0-1 1,0-1 0,-1 1-1,1-1 1,-1 0 0,0-1-1,0 0 1,7-7 0,0 1 2,-2-1 0,0 0 0,0-1 0,-1 0 0,9-17 1,10 128 84,-28-81-97,0 1 0,-2-1 0,0 0 0,-1 1 0,-1-1 0,-1 0 0,-6 20 0,13-49-2176,8-19-9199,0 2 2525</inkml:trace>
</inkml:ink>
</file>

<file path=ppt/ink/ink5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11.360"/>
    </inkml:context>
    <inkml:brush xml:id="br0">
      <inkml:brushProperty name="width" value="0.05" units="cm"/>
      <inkml:brushProperty name="height" value="0.05" units="cm"/>
    </inkml:brush>
  </inkml:definitions>
  <inkml:trace contextRef="#ctx0" brushRef="#br0">9169 2394 11979,'-26'-26'730,"-1"2"0,-1 2 0,-1 0 0,-61-34 0,35 25-567,2-3 0,1-1 0,1-3 0,-48-48 0,-27-48 319,-44-42 213,44 67-682,-4 6 0,-5 6 0,-4 6 0,-3 5 0,-4 7 0,-189-72 0,-59 1 148,-177-74 38,302 102-131,-197-81 91,328 150-60,-209-51-1,137 62-87,-281-21 1,-219 30 69,-35 44 268,6 66 436,579-50-605,2 7 1,1 8 0,-243 98 0,305-99-110,2 5 1,2 4-1,3 3 0,1 5 0,4 3 0,-134 127 0,158-127-58,2 2 0,4 2 1,2 3-1,-48 85 0,71-102 7,2 2 1,2 1-1,3 1 0,2 0 1,2 2-1,-16 107 0,26-102-10,2-1 0,4 1 0,2-1 0,3 1 1,2-1-1,26 109 0,-17-118-14,1 0 1,3-1-1,3-1 1,1-1-1,3-1 1,1-1-1,67 85 1,17-9 22,154 132 1,-236-228-12,80 70 2,4-4 1,3-5 0,5-6 0,3-4 0,256 116 0,-137-95 10,228 104-5,-12 34-16,145 70 18,-471-249-13,4-5 0,230 57 1,-200-77-14,217 14 0,175-20-8,-518-25 16,232 8 3,604 9 23,-637-30-225,-1-9 1,439-97 0,443-207-334,-1075 309 536,502-188 28,-441 150-12,-91 44-9,-1-1 0,0 0 0,-1-1 0,19-19 0,-28 25 0,0-1 1,-1 0 0,0 1 0,-1-2-1,1 1 1,-1 0 0,0-1 0,-1 1-1,1-1 1,-1 0 0,-1 0 0,1 0-1,-1 0 1,0 0 0,-1 0 0,0 0-1,-1-9 1,-1-10 74,-2 0 0,-1 0 0,-11-32 0,9 34-8,-97-403 649,-41-137-316,107 451 11,-5 2 1,-81-148 0,77 176-127,-3 2 0,-4 3 0,-98-110 0,104 139-277,-1 2 0,-2 3 0,-2 1 0,-92-55 0,69 55-163,-3 3 0,-1 4 1,-93-29-1,-108-22-580</inkml:trace>
</inkml:ink>
</file>

<file path=ppt/ink/ink5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1:30.266"/>
    </inkml:context>
    <inkml:brush xml:id="br0">
      <inkml:brushProperty name="width" value="0.05" units="cm"/>
      <inkml:brushProperty name="height" value="0.05" units="cm"/>
    </inkml:brush>
  </inkml:definitions>
  <inkml:trace contextRef="#ctx0" brushRef="#br0">12691 244 17732,'-27'-51'1096,"26"48"-959,-3-1 5,1 1-105,-6-3 46,-1-1 0,0 1 0,0 1-1,0 0 1,-1 1 0,1 0 0,-1 0 0,0 1-1,-13-2 1,-14 2-14,-1 1 0,-57 6 0,-79 17-43,10 0 152,-425-16 422,343-9-476,-661 25 448,280-1-746,-430 13-185,389 10 745,-406 23 304,-2-36-561,-240-37 285,510-36-293,46 1-66,-19 75-68,7 57 1,677-77 13,-103 12 12,-234 32 249,381-49-43,1 2 1,-81 27-1,113-30-164,-1 1 0,1 1-1,1 1 1,0 1 0,0 0 0,1 1-1,0 1 1,1 0 0,-20 23-1,16-12-146,2 1 1,1 0-1,0 2 0,2 0 0,2 0 0,0 1 1,1 1-1,2 0 0,-9 44 0,11-35-38,2 1-1,2 0 1,1 0-1,2 0 1,2 0-1,2 0 1,7 39-1,-6-54 90,2-1 0,0 0 0,1-1-1,2 1 1,0-1 0,1-1 0,1 0-1,1 0 1,1-1 0,1-1 0,1 0-1,0-1 1,2-1 0,0 0 0,30 23-1,2-6 22,1-1-1,2-3 0,111 46 0,180 37-8,-137-63-13,335 36-1,221-35-118,761-47-23,-1290-8 181,923-36 9,3-35 3,530-64-3,-142 10-3,913-93-349,-1661 119 142,-552 59-20,290-90 0,-251 33 215,-235 79-2,-2-1 0,-1-3 0,67-47 0,-97 60-2,-1-2-1,-1 0 1,0 0 0,-1-2-1,15-21 1,-23 28 41,0 1 0,-1-2 1,-1 1-1,1-1 0,-2 0 0,0 0 1,0 0-1,-1-1 0,0 1 0,2-23 1,-5 27 53,-1 0 0,1-1 0,-1 1 0,-1 0-1,0-1 1,0 1 0,0 0 0,-1 0 0,0 0 0,0 1 0,0-1 0,-1 1 0,0 0 0,-1 0 0,1 0 0,-1 0 0,0 1 0,0 0 0,-7-5 0,-11-8 174,0 1-1,-1 1 1,-39-19 0,-67-25-113,-187-61 0,160 65-164,150 54 19,-468-166-489,-14 40-386,215 82 299</inkml:trace>
</inkml:ink>
</file>

<file path=ppt/ink/ink5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225"/>
    </inkml:context>
    <inkml:brush xml:id="br0">
      <inkml:brushProperty name="width" value="0.05" units="cm"/>
      <inkml:brushProperty name="height" value="0.05" units="cm"/>
    </inkml:brush>
  </inkml:definitions>
  <inkml:trace contextRef="#ctx0" brushRef="#br0">141 86 16756,'-1'-4'839,"0"-5"596,-1 0 0,0 1-1,0-1 1,-5-11 0,6 18-1315,0 0 0,1 1 0,-1-1 0,0 1 0,0 0 0,0-1 0,0 1 0,0 0 0,0-1 0,-1 1 0,1 0 0,0 0 0,-1 0 0,1 0 0,0 0 0,-1 0 0,1 0 0,-1 1 0,1-1 0,-1 1 0,0-1 0,1 1 0,-1-1 0,0 1 0,1 0 0,-1 0 0,0 0 0,1 0 0,-1 0 0,-2 0 0,1 1-101,0 0-1,1 0 1,-1 0 0,1 1 0,-1-1 0,1 1 0,0-1-1,-1 1 1,1 0 0,0 0 0,0 0 0,0 0 0,1 0-1,-1 0 1,0 0 0,1 1 0,-1-1 0,1 1 0,0-1-1,-2 6 1,-2 5-30,1 1-1,-4 23 1,7-35 15,-5 30-3,0 0 0,2 1 0,2-1 0,1 1 0,1 0 0,6 38 0,-5-66 0,0 0 1,0 1-1,1-1 1,-1 0 0,1 0-1,1 0 1,-1-1-1,1 1 1,4 6-1,-5-9 1,0 0 0,0 0 1,0 0-1,0 0 0,0 0 0,1-1 0,-1 1 0,1-1 0,-1 1 1,1-1-1,0 0 0,-1 0 0,1 0 0,0 0 0,0-1 0,0 1 1,0-1-1,5 0 0,-1 0 16,0 0-1,0-1 1,0 0 0,-1-1 0,1 0-1,0 0 1,0 0 0,-1-1-1,0 0 1,10-6 0,1-2 44,0 0 1,20-20 0,-19 15-5,0-1 0,-1-1 1,-1-1-1,-1 0 1,-1-1-1,0-1 0,-2 0 1,0-1-1,-2 0 1,0-1-1,-1 0 0,-2 0 1,8-36-1,-15 59-58,0 0 1,0 0-1,0 0 1,1-1-1,-1 1 0,0 0 1,0 0-1,0 0 0,0-1 1,0 1-1,0 0 0,0 0 1,0-1-1,0 1 0,0 0 1,0 0-1,0 0 1,0-1-1,0 1 0,0 0 1,0 0-1,0-1 0,0 1 1,0 0-1,0 0 0,0-1 1,0 1-1,0 0 0,0 0 1,0 0-1,-1-1 1,1 1-1,0 0 0,0 0 1,0 0-1,0 0 0,0-1 1,-1 1-1,1 0 0,0 0 1,0 0-1,0 0 0,-1 0 1,1-1-1,-6 8-9,-2 15-1,0-1 1,2 1 0,-7 45 0,8-39 10,-1 0 10,2 0 0,0 0 0,3 1 0,2 55-1,-1-80-9,1 0 0,0 0 0,0 0 0,0 1 0,0-1 0,1 0 0,-1-1-1,1 1 1,0 0 0,0 0 0,1-1 0,-1 1 0,1-1 0,-1 0 0,5 4-1,-4-5 0,0 0-1,-1 0 1,1-1-1,0 1 0,0-1 1,0 0-1,0 0 0,0 0 1,1 0-1,-1 0 0,0-1 1,0 1-1,1-1 1,-1 0-1,0 0 0,0 0 1,1-1-1,-1 1 0,6-2 1,3-2 7,0 0 0,0 0 0,0-1 0,0-1 1,-1 0-1,0 0 0,13-10 0,-18 11-25,1 0-1,-1-1 1,0 1-1,-1-1 1,1 0-1,-1-1 1,0 1-1,-1-1 1,1 0-1,-1 0 1,-1-1 0,5-11-1,0-22-976</inkml:trace>
</inkml:ink>
</file>

<file path=ppt/ink/ink5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687"/>
    </inkml:context>
    <inkml:brush xml:id="br0">
      <inkml:brushProperty name="width" value="0.05" units="cm"/>
      <inkml:brushProperty name="height" value="0.05" units="cm"/>
    </inkml:brush>
  </inkml:definitions>
  <inkml:trace contextRef="#ctx0" brushRef="#br0">192 1 22237,'-1'-1'3385,"-10"7"-2437,1 1-897,1 0 1,0 1-1,0 1 1,1-1-1,0 1 1,1 1 0,0 0-1,0 0 1,1 0-1,1 0 1,-1 1-1,-5 20 1,-7 19 208,-15 80 1,23-83-50,-4 49 1,12-78-168,2-1 1,-1 0-1,2 0 1,1 1-1,0-1 1,6 24-1,-6-36-40,-1-1-1,1 1 0,0-1 1,0 1-1,0-1 0,1 0 1,-1 0-1,1 0 1,0 0-1,0-1 0,0 1 1,1-1-1,-1 0 0,1 0 1,0 0-1,0 0 0,0-1 1,0 1-1,5 1 0,-2-2-85,-1 0-1,1 0 1,0-1 0,0 1-1,0-2 1,-1 1 0,1-1-1,0 0 1,0 0-1,0-1 1,0 0 0,11-3-1,49-18-1578</inkml:trace>
</inkml:ink>
</file>

<file path=ppt/ink/ink5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6.966"/>
    </inkml:context>
    <inkml:brush xml:id="br0">
      <inkml:brushProperty name="width" value="0.05" units="cm"/>
      <inkml:brushProperty name="height" value="0.05" units="cm"/>
    </inkml:brush>
  </inkml:definitions>
  <inkml:trace contextRef="#ctx0" brushRef="#br0">332 35 14315,'38'-13'4496,"-23"8"-1917,0-1 0,30-4 0,-43 9-1624,-1 2-915,0 0-1,-1 0 1,1-1 0,-1 1-1,0 0 1,1 0-1,-1 0 1,0 0 0,1 0-1,-1 0 1,0 0 0,0 0-1,0 0 1,0-1-1,0 1 1,0 0 0,0 0-1,0 0 1,0 2-1,-4 5 21,1-1-1,-1 1 0,0-1 0,0 0 0,-11 13 0,7-8-15,-17 22 49,-120 162 191,106-148-216,-87 81 1,121-125-80,1 0-138,-1 1 1,0-1-1,0 0 1,0-1-1,0 1 1,-1-1-1,-11 5 1,0-5-1623</inkml:trace>
</inkml:ink>
</file>

<file path=ppt/ink/ink5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140"/>
    </inkml:context>
    <inkml:brush xml:id="br0">
      <inkml:brushProperty name="width" value="0.05" units="cm"/>
      <inkml:brushProperty name="height" value="0.05" units="cm"/>
    </inkml:brush>
  </inkml:definitions>
  <inkml:trace contextRef="#ctx0" brushRef="#br0">0 0 21525,'18'14'1432,"-3"4"320,5 10-824,4 7-239,4 5-521,5 2-88,8-7-40,1-2-24,-2-6-120,0-3-801</inkml:trace>
</inkml:ink>
</file>

<file path=ppt/ink/ink5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497"/>
    </inkml:context>
    <inkml:brush xml:id="br0">
      <inkml:brushProperty name="width" value="0.05" units="cm"/>
      <inkml:brushProperty name="height" value="0.05" units="cm"/>
    </inkml:brush>
  </inkml:definitions>
  <inkml:trace contextRef="#ctx0" brushRef="#br0">0 337 23749,'0'1'47,"0"0"0,0 0 1,0-1-1,1 1 0,-1 0 0,0 0 0,0-1 1,1 1-1,-1 0 0,0 0 0,1-1 0,-1 1 1,0-1-1,1 1 0,-1 0 0,1-1 0,-1 1 1,1-1-1,-1 1 0,1-1 0,0 1 0,-1-1 1,1 1-1,0-1 0,-1 0 0,1 1 0,0-1 1,-1 0-1,1 0 0,0 0 0,0 1 0,-1-1 1,1 0-1,0 0 0,0 0 0,-1 0 0,1 0 1,0 0-1,0 0 0,-1 0 0,1-1 0,0 1 1,0 0-1,0-1 0,4-1-11,-1 0 1,0 0-1,1-1 0,-1 1 0,0-1 1,5-6-1,20-18 96,-1-1 0,35-50 0,40-70 26,-87 124-132,-7 10-8,-1 3 5,-14 31-36,-102 319 160,103-317-149,1 0-1,-3 44 1,9-42-246,-2-23 233,0-1 1,0 1-1,1-1 0,-1 1 0,0-1 0,0 1 0,1-1 0,-1 1 0,0-1 1,1 1-1,-1-1 0,1 1 0,-1-1 0,1 0 0,-1 1 0,0-1 1,1 1-1,0-1 0,-1 0 0,1 0 0,-1 1 0,1-1 0,-1 0 1,1 0-1,-1 0 0,1 0 0,0 0 0,-1 1 0,1-1 0,-1 0 1,1 0-1,0 0 0,-1-1 0,1 1 0,0 0 0,31-13 713</inkml:trace>
</inkml:ink>
</file>

<file path=ppt/ink/ink5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7.745"/>
    </inkml:context>
    <inkml:brush xml:id="br0">
      <inkml:brushProperty name="width" value="0.05" units="cm"/>
      <inkml:brushProperty name="height" value="0.05" units="cm"/>
    </inkml:brush>
  </inkml:definitions>
  <inkml:trace contextRef="#ctx0" brushRef="#br0">3 18 23669,'8'-9'1272,"1"4"585,0 1-865,0 17-656,-2 8-184,-6 19-160,-1 11-8,-8 10 48,-5 4-40,1-4-928,0-8-857</inkml:trace>
</inkml:ink>
</file>

<file path=ppt/ink/ink5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009"/>
    </inkml:context>
    <inkml:brush xml:id="br0">
      <inkml:brushProperty name="width" value="0.05" units="cm"/>
      <inkml:brushProperty name="height" value="0.05" units="cm"/>
    </inkml:brush>
  </inkml:definitions>
  <inkml:trace contextRef="#ctx0" brushRef="#br0">491 0 21845,'-6'13'1360,"-8"15"672,-7 12-895,-19 27-569,-4 11-128,-15 20-296,-3 11-56,-1 8-48,-1-1 0,18-21-8,11-20 0,17-29-168,6-15-712,5-20-817</inkml:trace>
</inkml:ink>
</file>

<file path=ppt/ink/ink5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210"/>
    </inkml:context>
    <inkml:brush xml:id="br0">
      <inkml:brushProperty name="width" value="0.05" units="cm"/>
      <inkml:brushProperty name="height" value="0.05" units="cm"/>
    </inkml:brush>
  </inkml:definitions>
  <inkml:trace contextRef="#ctx0" brushRef="#br0">1 0 21765,'0'32'1136,"5"4"688,12 6-816,12 4-391,7-4-89,12-5-376,2-6-80,15-10-48,4-3 0,4-9 80,1-6-184,-16-1-1304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189"/>
    </inkml:context>
    <inkml:brush xml:id="br0">
      <inkml:brushProperty name="width" value="0.025" units="cm"/>
      <inkml:brushProperty name="height" value="0.025" units="cm"/>
    </inkml:brush>
  </inkml:definitions>
  <inkml:trace contextRef="#ctx0" brushRef="#br0">1 80 13741,'0'0'14654,"10"6"-14142,-4-3-469,-4-1-32,-1-1 1,1 1 0,0-1-1,0 0 1,1 1-1,-1-1 1,0 0-1,0-1 1,1 1 0,-1 0-1,0-1 1,1 1-1,-1-1 1,0 1-1,1-1 1,-1 0 0,1 0-1,-1 0 1,0-1-1,1 1 1,-1-1-1,1 1 1,-1-1 0,0 0-1,0 1 1,1-1-1,-1-1 1,0 1-1,0 0 1,0 0 0,0-1-1,0 1 1,0-1-1,-1 0 1,4-3-1,0 1 6,-1-1-1,0 1 1,1-1-1,-2 0 0,1-1 1,-1 1-1,0 0 1,0-1-1,0 0 0,-1 0 1,1 0-1,-2 0 1,2-6-1,-11 14 123,3 3-77,0 0 0,1 0 0,0 1 0,0-1 0,0 1 0,1 0 0,0 1 0,-4 11 0,-17 56 496,21-60-372,0-1 1,1 0 0,0 1 0,1 0 0,1 26 0,0-39-185,0-1 0,0 1 1,0-1-1,1 1 1,-1-1-1,0 1 0,0 0 1,0-1-1,1 1 1,-1-1-1,0 1 0,0-1 1,1 1-1,-1-1 1,1 1-1,-1-1 0,0 0 1,1 1-1,-1-1 0,1 1 1,-1-1-1,1 0 1,-1 0-1,1 1 0,-1-1 1,1 0-1,-1 0 1,1 1-1,-1-1 0,1 0 1,0 0-1,0 0 1,25-4-92,20-19-1295,-10-9-3242,-6-6-3939,-13 13 595</inkml:trace>
</inkml:ink>
</file>

<file path=ppt/ink/ink5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8.521"/>
    </inkml:context>
    <inkml:brush xml:id="br0">
      <inkml:brushProperty name="width" value="0.05" units="cm"/>
      <inkml:brushProperty name="height" value="0.05" units="cm"/>
    </inkml:brush>
  </inkml:definitions>
  <inkml:trace contextRef="#ctx0" brushRef="#br0">17 1 24933,'20'0'575,"7"-1"-43,0 2 1,0 0-1,0 2 1,28 7-1,-48-9-502,-1 1 0,1 0 0,0 1-1,-1 0 1,0 0 0,1 0 0,-1 1 0,0 0-1,-1 0 1,1 0 0,-1 1 0,0 0-1,0 0 1,0 0 0,-1 0 0,0 1-1,0 0 1,0 0 0,0 0 0,3 11-1,-4-9-19,0 1-1,-1-1 0,0 0 0,-1 0 1,0 1-1,0-1 0,-1 1 0,0-1 1,-1 1-1,-1 13 0,-1-8 5,-1-1 0,0 1 0,-1-1 0,0 0 0,-13 22 0,-3-2 67,-2-2 1,0 0 0,-48 46 0,23-30 98,26-27-57,0 2 0,-22 30 0,42-51-121,1 0 1,0 1-1,0-1 1,0 1-1,0-1 1,0 1-1,0 0 0,1-1 1,-1 1-1,0 0 1,1 0-1,0-1 1,-1 1-1,1 0 0,0 0 1,0 0-1,0-1 1,0 1-1,0 0 1,0 0-1,1 3 0,0-3-3,0-1 0,0 1 0,0 0 0,1-1 0,-1 0 0,0 1 0,1-1-1,-1 0 1,1 0 0,0 0 0,-1 0 0,1 0 0,0 0 0,-1 0-1,1 0 1,0-1 0,2 1 0,10 3-31,0-2 0,0 0 0,0-1 0,18 0 1,-26-1 14,60-1-596,20 0-1506</inkml:trace>
</inkml:ink>
</file>

<file path=ppt/ink/ink5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09.735"/>
    </inkml:context>
    <inkml:brush xml:id="br0">
      <inkml:brushProperty name="width" value="0.05" units="cm"/>
      <inkml:brushProperty name="height" value="0.05" units="cm"/>
    </inkml:brush>
  </inkml:definitions>
  <inkml:trace contextRef="#ctx0" brushRef="#br0">75 6 19860,'0'0'353,"3"-6"798,2 10 2466,8 15-3550,-1 0-1,-1 0 1,-1 1-1,0 1 1,8 26-1,3 4-49,-16-39-14,23 51-12,-2 1 0,22 91 0,-43-134 30,-1 0-1,-1 0 0,-1 1 1,-1-1-1,0 0 0,-2 1 1,-1-1-1,0 0 0,-2 0 1,0 0-1,-2 0 0,-8 21 0,-5-1-17,-2 0 0,-1-2-1,-3-1 1,-1 0 0,-42 46-1,-19 14-874</inkml:trace>
</inkml:ink>
</file>

<file path=ppt/ink/ink5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245"/>
    </inkml:context>
    <inkml:brush xml:id="br0">
      <inkml:brushProperty name="width" value="0.05" units="cm"/>
      <inkml:brushProperty name="height" value="0.05" units="cm"/>
    </inkml:brush>
  </inkml:definitions>
  <inkml:trace contextRef="#ctx0" brushRef="#br0">25 1 21661,'-9'0'6505,"8"0"-5985,1 1-344,-14 33-120,14-3-48,1 8 16,5 6-832,1-1-1024</inkml:trace>
</inkml:ink>
</file>

<file path=ppt/ink/ink5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1.415"/>
    </inkml:context>
    <inkml:brush xml:id="br0">
      <inkml:brushProperty name="width" value="0.05" units="cm"/>
      <inkml:brushProperty name="height" value="0.05" units="cm"/>
    </inkml:brush>
  </inkml:definitions>
  <inkml:trace contextRef="#ctx0" brushRef="#br0">46 0 21613,'-21'30'1320,"5"-2"640,9-2-663,6-8-545,4-6-224,13-8-432,1-4-80,6-11-432,4-6-848</inkml:trace>
</inkml:ink>
</file>

<file path=ppt/ink/ink5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069"/>
    </inkml:context>
    <inkml:brush xml:id="br0">
      <inkml:brushProperty name="width" value="0.05" units="cm"/>
      <inkml:brushProperty name="height" value="0.05" units="cm"/>
    </inkml:brush>
  </inkml:definitions>
  <inkml:trace contextRef="#ctx0" brushRef="#br0">37 197 14843,'57'-41'7801,"-47"37"-4566,-10 4-3215,1 0 1,0 0 0,-1 0 0,1 1 0,0-1 0,-1 0 0,1 0 0,0 1 0,-1-1-1,1 0 1,0 1 0,-1-1 0,1 1 0,-1-1 0,1 1 0,-1-1 0,1 1 0,-1-1-1,1 2 1,1 4 15,-1 1 1,0 0-1,0 0 0,-1 0 0,0-1 0,0 1 1,-1 0-1,-1 8 0,2-9-26,-63 400 180,27-233 91,35-170-237,-10-23-753,8 0 160,1 1 0,1-1 1,1-32-1,1 37 310,19-251-2826,-12 219 2788,1 1 1,3 0-1,29-76 0,-36 109 400,-4 11-43,0-1-1,0 0 0,0 1 0,0-1 0,0 0 0,0 1 1,1 0-1,-1-1 0,1 1 0,0 0 0,0 0 1,0-1-1,0 2 0,3-3 0,-5 3-51,0 1 1,1 0-1,-1 0 0,0 0 0,1 0 0,-1 0 1,0 0-1,1 0 0,-1 0 0,0 0 1,1 0-1,-1 0 0,1 0 0,-1 0 0,0 0 1,1 0-1,-1 0 0,0 0 0,1 0 1,-1 0-1,0 0 0,1 1 0,-1-1 0,0 0 1,1 0-1,-1 0 0,0 1 0,0-1 1,1 0-1,-1 1 0,8 13 471,1 20-26,-7-17-367,-1-1 0,-2 27 0,-1-1-1,3 7 88,12 95 1,-10-126-149,1 0 0,0-1-1,2 1 1,0-1 0,1 0 0,0-1 0,1 0 0,18 26 0,-23-38 39,0 0 1,0 1-1,1-1 1,0-1-1,-1 1 1,1 0-1,1-1 1,-1 0-1,0 0 0,1 0 1,0-1-1,0 1 1,-1-1-1,2 0 1,-1 0-1,0-1 1,0 0-1,0 0 1,1 0-1,-1 0 1,0-1-1,1 0 0,-1 0 1,0 0-1,1-1 1,-1 0-1,0 0 1,0 0-1,0-1 1,1 0-1,-1 0 1,-1 0-1,1 0 1,0-1-1,4-3 0,6-5 123,-2 0 0,1-1-1,-2-1 1,1 0 0,-2-1-1,0 0 1,15-25 0,-3-2 124,30-72 1,5-52 38,-51 137-331,-1 0-1,-1-1 1,-1 1-1,0-33 1,-4 58-36,0 0 1,0 0 0,0 0 0,-1 0-1,1 0 1,-1 0 0,0 0-1,1 0 1,-3-4 0,2 6-17,1 0 0,-1 0 0,0 0-1,1 0 1,-1 1 0,0-1 0,0 0 0,0 0 0,0 1 0,0-1 0,0 1 0,0-1-1,0 1 1,0-1 0,0 1 0,0-1 0,0 1 0,0 0 0,0 0 0,0-1 0,-1 1-1,1 0 1,0 0 0,-1 0 0,0 0-715</inkml:trace>
</inkml:ink>
</file>

<file path=ppt/ink/ink5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443"/>
    </inkml:context>
    <inkml:brush xml:id="br0">
      <inkml:brushProperty name="width" value="0.05" units="cm"/>
      <inkml:brushProperty name="height" value="0.05" units="cm"/>
    </inkml:brush>
  </inkml:definitions>
  <inkml:trace contextRef="#ctx0" brushRef="#br0">0 170 16804,'0'4'468,"0"29"2025,6 47-1,-5-71-2475,1 0 1,0-1-1,0 1 1,1 0-1,0-1 1,0 0-1,1 0 0,0 0 1,0 0-1,9 10 1,-13-17 14,1 0 1,0 0-1,0 0 0,0 0 1,0 0-1,0 0 0,0 0 1,1 0-1,-1-1 0,0 1 1,0 0-1,0-1 0,1 1 1,-1-1-1,0 0 1,1 1-1,-1-1 0,1 0 1,-1 0-1,0 1 0,1-1 1,-1 0-1,0-1 0,3 1 1,-1-1 44,0 0 0,-1 0 1,1 0-1,0-1 0,0 1 0,-1-1 1,1 0-1,-1 1 0,1-1 1,3-4-1,3-5 175,0 0 0,0 0 0,11-21 0,0-3 69,-2 0 0,-2-2 0,-1 0-1,-2-1 1,-2 0 0,10-58 0,-26 126-188,-20 150 120,21-134-225,2 0 0,3 46 1,0-83-27,0-1 0,0 1 0,0-1 0,1 0 1,1 0-1,-1 1 0,1-1 0,8 14 0,-10-20-6,1 0 0,0 1 0,-1-1 0,1 0 0,0 0-1,0 0 1,0-1 0,1 1 0,-1 0 0,0-1 0,1 1-1,-1-1 1,1 0 0,-1 0 0,1 0 0,0 0-1,-1 0 1,1-1 0,0 1 0,0-1 0,-1 0 0,1 1-1,0-1 1,0-1 0,-1 1 0,1 0 0,0-1 0,0 1-1,3-2 1,1 0-96,-1-1-1,0 1 0,0-1 1,0 0-1,7-5 0,35-27-1064</inkml:trace>
</inkml:ink>
</file>

<file path=ppt/ink/ink5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2.874"/>
    </inkml:context>
    <inkml:brush xml:id="br0">
      <inkml:brushProperty name="width" value="0.05" units="cm"/>
      <inkml:brushProperty name="height" value="0.05" units="cm"/>
    </inkml:brush>
  </inkml:definitions>
  <inkml:trace contextRef="#ctx0" brushRef="#br0">152 0 22341,'-1'6'1930,"-23"83"-818,5-16-926,-71 209 919,84-265-1041,4-11-39,0-1 1,0 1-1,0 0 1,1 0-1,0 0 1,0 0-1,1 0 1,0 10-1,0-16-20,0 1 1,0 0-1,0-1 1,0 1-1,0 0 0,0-1 1,0 1-1,0 0 0,0-1 1,1 1-1,-1 0 1,0-1-1,0 1 0,1-1 1,-1 1-1,0 0 0,1-1 1,-1 1-1,1-1 1,-1 1-1,1-1 0,-1 1 1,1-1-1,-1 0 0,1 1 1,-1-1-1,1 1 1,-1-1-1,1 0 0,0 0 1,-1 1-1,1-1 0,0 0 1,-1 0-1,1 0 1,0 0-1,-1 0 0,1 0 1,0 0-1,-1 0 0,1 0 1,1 0-1,2-1 25,1-1 0,-1 0-1,1 0 1,-1 0 0,9-6 0,43-28 90,81-46 24,-121 74-135,1 0 1,-1 2 0,1 0-1,1 1 1,-1 1 0,35-4 0,-50 7-10,-1 1 0,1 0 0,0-1 0,0 1 0,0 0 0,-1 0 0,1 0 0,0 1 0,0-1 0,-1 0 1,1 1-1,0-1 0,0 1 0,-1-1 0,1 1 0,-1 0 0,1 0 0,0 0 0,-1 0 0,0 0 0,1 0 0,-1 0 1,0 0-1,1 0 0,-1 1 0,0-1 0,0 1 0,0-1 0,0 1 0,0-1 0,0 1 0,-1-1 0,1 1 1,0 0-1,-1-1 0,1 1 0,-1 0 0,0 0 0,0-1 0,1 1 0,-1 0 0,0 0 0,-1 0 0,1 3 0,-2 7 0,-1 1-1,1-1 0,-2 1 0,-9 21 0,11-29 4,-26 58 25,18-44-3,0 1 0,2 0 0,1 1-1,-6 26 1,12-46-25,1 0 1,0 0-1,0-1 0,-1 1 0,1 0 1,0 0-1,0 0 0,0-1 0,0 1 0,0 0 1,0 0-1,0 0 0,0 0 0,1-1 0,-1 1 1,0 0-1,0 0 0,1-1 0,-1 1 1,1 0-1,-1 0 0,0-1 0,1 1 0,-1 0 1,1-1-1,-1 1 0,1-1 0,0 1 0,-1-1 1,1 1-1,0-1 0,-1 1 0,1-1 1,0 1-1,0-1 0,-1 0 0,1 1 0,0-1 1,0 0-1,-1 0 0,1 0 0,0 0 0,0 0 1,0 0-1,0 0 0,-1 0 0,1 0 0,1 0 1,6-1-5,0 0 1,-1-1 0,1 0 0,9-4-1,-8 3 9,-4 1-55,175-63-1648,-152 51-1595</inkml:trace>
</inkml:ink>
</file>

<file path=ppt/ink/ink5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3.059"/>
    </inkml:context>
    <inkml:brush xml:id="br0">
      <inkml:brushProperty name="width" value="0.05" units="cm"/>
      <inkml:brushProperty name="height" value="0.05" units="cm"/>
    </inkml:brush>
  </inkml:definitions>
  <inkml:trace contextRef="#ctx0" brushRef="#br0">0 73 21157,'0'0'3736,"25"5"-3032,13-19-223,6-5-57,14-2-208,1 5-80,-3 9-592,-5 7-713</inkml:trace>
</inkml:ink>
</file>

<file path=ppt/ink/ink5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194"/>
    </inkml:context>
    <inkml:brush xml:id="br0">
      <inkml:brushProperty name="width" value="0.05" units="cm"/>
      <inkml:brushProperty name="height" value="0.05" units="cm"/>
    </inkml:brush>
  </inkml:definitions>
  <inkml:trace contextRef="#ctx0" brushRef="#br0">324 41 19748,'1'-4'521,"-1"1"0,-1-1 0,1 1 0,-1-1 0,1 0 0,-2-4 0,1 7-447,1 1 0,0-1 0,-1 1 0,1-1 1,0 0-1,-1 1 0,1-1 0,-1 1 0,1-1 1,-1 1-1,1-1 0,-1 1 0,1 0 0,-1-1 1,1 1-1,-1-1 0,0 1 0,1 0 0,-1 0 1,0-1-1,1 1 0,-1 0 0,0 0 0,1 0 1,-1 0-1,0 0 0,1 0 0,-1 0 0,0 0 1,1 0-1,-1 0 0,0 0 0,1 0 0,-1 0 1,0 1-1,1-1 0,-1 0 0,0 1 0,1-1 1,-1 0-1,0 1 0,-4 2 3,0 0 0,1 0 0,-1 1-1,1-1 1,0 1 0,0 0 0,1 0 0,-1 0 0,1 0 0,0 1 0,-5 8-1,-1 4-78,1 1-1,-6 20 1,-13 56-73,-26 163 0,36-161 58,3-22 23,-4 14 74,4 0 0,-3 112 0,17-196 33,0-7 104,-23-216 823,-7-152-975,30 367-92,1 8-25,5 20-10,17 43 1,-20-60 62,0 0 1,1-1-1,0 1 1,0 0-1,0-1 1,1 0-1,-1 0 1,2-1-1,-1 1 1,12 8-1,-14-12-12,-1-1 0,1 1 0,-1-1 0,1 0 0,0 0 0,-1 0 0,1 0 0,0 0 0,0-1 0,0 1 0,0-1 0,0 0 0,-1 0 0,1 0 0,6-1 0,-4 0-82,0-1 0,0 1 0,0-1 0,0 0 0,-1 0 1,1-1-1,0 1 0,5-6 0,30-26-1523</inkml:trace>
</inkml:ink>
</file>

<file path=ppt/ink/ink5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753"/>
    </inkml:context>
    <inkml:brush xml:id="br0">
      <inkml:brushProperty name="width" value="0.05" units="cm"/>
      <inkml:brushProperty name="height" value="0.05" units="cm"/>
    </inkml:brush>
  </inkml:definitions>
  <inkml:trace contextRef="#ctx0" brushRef="#br0">4 770 11570,'38'-35'2582,"-2"-2"0,-2-1 0,54-78 0,-69 85-2010,-1-1 0,-1 0 0,-1-2 0,-2 0 0,-2-1 0,9-37 0,-13 38-221,-2-1 0,-1 0 0,-1 0 0,-3-59 0,-1 91-335,0 0 0,0 0 0,-1 0 0,0 0 0,1 0 0,-1 0 1,0 0-1,0 0 0,-2-3 0,2 5-13,1 1 1,-1-1-1,1 1 0,0-1 0,-1 1 1,1-1-1,-1 1 0,1-1 1,-1 1-1,0 0 0,1-1 0,-1 1 1,1 0-1,-1-1 0,0 1 1,1 0-1,-1 0 0,1 0 1,-1 0-1,0-1 0,1 1 0,-1 0 1,0 0-1,1 0 0,-1 0 1,-1 1-1,-2 0-3,0 1 1,1 0 0,-1 0-1,0 1 1,1-1 0,-1 1-1,1 0 1,0 0 0,0 0-1,-5 7 1,-37 45-6,2 2 0,3 3 0,-44 86 0,74-127 14,0 0-1,2 2 1,0-1 0,1 1 0,1 0 0,-4 26-1,10-45-9,-1-1 0,1 1-1,0 0 1,0-1 0,0 1-1,0 0 1,0-1-1,0 1 1,1 0 0,-1-1-1,1 1 1,-1-1 0,1 1-1,-1-1 1,1 1 0,0-1-1,0 1 1,1 2 0,-1-4-1,0 1 1,0 0-1,0-1 1,1 1-1,-1-1 1,0 1-1,0-1 1,0 1 0,1-1-1,-1 0 1,0 0-1,0 0 1,1 1-1,-1-1 1,0 0-1,0 0 1,1-1 0,1 1-1,7-3-6,0 0 0,0-1 0,0 0 0,16-9 0,-14 6 5,32-16 1,60-27 36,-90 44-29,1 0-1,0 1 0,0 1 0,0 1 0,18-2 1,-30 4-7,0 1 1,1 0 0,-1 0 0,0 0-1,0 0 1,0 1 0,0-1 0,0 1-1,0-1 1,0 1 0,0 0 0,0 1 0,0-1-1,0 0 1,-1 1 0,1-1 0,0 1-1,-1 0 1,3 2 0,-3-1-2,1 0-1,-1 0 1,0 0-1,-1 1 1,1-1 0,0 0-1,-1 1 1,0-1 0,0 1-1,0-1 1,0 1-1,-1 0 1,1 6 0,-1 5-8,-1 1 0,0-1 0,-1 1-1,-1-1 1,-1 0 0,-5 17 0,-1-3 39,-1-1-1,-1 0 1,-1-1-1,-20 30 1,32-55 6,4-6-15,1 0-70,1-1 0,-1 1 0,2 0 0,-1 0 0,0 0 0,1 1 0,-1 0 0,1 0 0,0 0 0,0 1 0,0-1 0,1 2 0,-1-1 0,0 1 0,1 0 0,-1 0 0,11 0 0,5 3-1504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607"/>
    </inkml:context>
    <inkml:brush xml:id="br0">
      <inkml:brushProperty name="width" value="0.025" units="cm"/>
      <inkml:brushProperty name="height" value="0.025" units="cm"/>
    </inkml:brush>
  </inkml:definitions>
  <inkml:trace contextRef="#ctx0" brushRef="#br0">103 0 12780,'0'0'7997,"-7"9"-7848,-8 12 311,2 1-1,-19 38 0,25-47 184,2 0-1,0 1 1,0 0-1,1 0 1,1 0-1,0 1 1,-1 20 0,4-31-537,0 0 0,0 0 0,1-1 0,-1 1 0,1 0 0,-1 0 0,1 0 0,1-1 0,1 5 0,-3-7-86,1 1-1,0-1 1,0 0 0,1 0 0,-1 1-1,0-1 1,0 0 0,1 0 0,-1 0-1,0-1 1,1 1 0,-1 0-1,1 0 1,-1-1 0,1 1 0,-1-1-1,1 1 1,-1-1 0,1 0-1,0 1 1,-1-1 0,1 0 0,-1 0-1,3-1 1,-3 1-8,-1-1-1,1 1 1,0-1-1,-1 1 1,1-1 0,-1 1-1,1-1 1,-1 0-1,1 0 1,-1 1-1,1-1 1,-1 0 0,0 0-1,1 1 1,-1-1-1,0 0 1,0 0 0,1 0-1,-1 1 1,0-1-1,0 0 1,0 0-1,0 0 1,0 0 0,-1-1-1,1-33 46,0 26-47,0-3-402,1-6 332,-3 13-2995,-3 6-4050,0 2 2161</inkml:trace>
</inkml:ink>
</file>

<file path=ppt/ink/ink5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4.970"/>
    </inkml:context>
    <inkml:brush xml:id="br0">
      <inkml:brushProperty name="width" value="0.05" units="cm"/>
      <inkml:brushProperty name="height" value="0.05" units="cm"/>
    </inkml:brush>
  </inkml:definitions>
  <inkml:trace contextRef="#ctx0" brushRef="#br0">129 12 20556,'1'-11'1152,"-5"17"122,-8 22-538,-18 65-566,4 1-1,-20 133 1,35-116-130,10-96-23,2-1 1,-1 0-1,2 0 1,0 0-1,6 24 1,-7-36-12,-1-1-1,1 1 1,0 0 0,-1 0 0,1-1-1,0 1 1,0 0 0,1-1 0,-1 1-1,0-1 1,0 1 0,1-1-1,-1 0 1,1 1 0,1 0 0,-2-2-21,0 0 1,-1 1-1,1-1 1,0 0-1,-1 0 1,1 0 0,0 0-1,0 0 1,-1 0-1,1 0 1,0 0-1,0 0 1,-1 0-1,1 0 1,0-1-1,0 1 1,-1 0-1,1 0 1,0-1 0,-1 1-1,1-1 1,-1 1-1,1 0 1,0-1-1,-1 1 1,1-1-1,-1 1 1,1-1-1,-1 0 1,1 1-1,-1-1 1,0 1 0,1-1-1,-1 0 1,0 1-1,1-1 1,-1 0-1,0-1 1,1 0-66,0 0 1,0 0-1,0 1 1,-1-1-1,1 0 1,-1 0-1,0 0 1,1 0-1,-1-3 1,-6-32-941</inkml:trace>
</inkml:ink>
</file>

<file path=ppt/ink/ink5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111"/>
    </inkml:context>
    <inkml:brush xml:id="br0">
      <inkml:brushProperty name="width" value="0.05" units="cm"/>
      <inkml:brushProperty name="height" value="0.05" units="cm"/>
    </inkml:brush>
  </inkml:definitions>
  <inkml:trace contextRef="#ctx0" brushRef="#br0">11 21 18188,'-11'-21'4393,"22"23"-2961,1 9-720,9 4-168,2 3-280,-9-1-39,23 1 31,-2-1-152,17 3-32,4 2-464</inkml:trace>
</inkml:ink>
</file>

<file path=ppt/ink/ink5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5.267"/>
    </inkml:context>
    <inkml:brush xml:id="br0">
      <inkml:brushProperty name="width" value="0.05" units="cm"/>
      <inkml:brushProperty name="height" value="0.05" units="cm"/>
    </inkml:brush>
  </inkml:definitions>
  <inkml:trace contextRef="#ctx0" brushRef="#br0">0 0 22229,'0'14'1552,"0"-1"481,2-5-1129,3-1-136,3-7-1400,0-3-697</inkml:trace>
</inkml:ink>
</file>

<file path=ppt/ink/ink5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7.498"/>
    </inkml:context>
    <inkml:brush xml:id="br0">
      <inkml:brushProperty name="width" value="0.05" units="cm"/>
      <inkml:brushProperty name="height" value="0.05" units="cm"/>
    </inkml:brush>
  </inkml:definitions>
  <inkml:trace contextRef="#ctx0" brushRef="#br0">87 0 12179,'0'6'9738,"-1"22"-9224,-1-1 0,-2 1 0,-1-1 0,-10 36 0,0 0-320,-1 2-39,7-30 90,2 1-1,-5 46 0,12-77-181,0-2-11,0 0 0,-1 0 0,1-1 0,0 1 0,1 0 0,-1-1 0,1 1 0,-1 0 0,1 0 0,1 4 0,-1-6 328,2-4 58,13-18 10,17-32 1,13-20-286,139-177 33,-184 249-194,-1-1 0,1 1 0,0 0 1,0-1-1,1 1 0,-1 0 0,0 0 0,0 0 0,0 0 0,1 0 1,-1 0-1,0 1 0,1-1 0,-1 0 0,3 0 0,-4 1-1,1 0 0,-1 0 0,1 0-1,-1 0 1,1 0 0,-1 1 0,1-1 0,-1 0 0,1 0-1,-1 1 1,1-1 0,-1 0 0,1 1 0,-1-1 0,0 0-1,1 1 1,-1-1 0,1 1 0,-1-1 0,0 0-1,0 1 1,1-1 0,-1 1 0,0-1 0,0 1 0,1-1-1,-1 1 1,0 0 0,2 7 2,-1 0 0,0 1 0,0-1 0,-1 11 0,0-14-4,-1 40 9,-15 89 0,7-73 45,9-60-50,-1 1-1,1-1 1,0 1-1,0-1 0,0 1 1,0-1-1,0 1 0,0-1 1,0 0-1,1 1 1,-1-1-1,1 1 0,0 1 1,-1-3-2,0 0-1,1 0 1,-1 1 0,0-1 0,0 0-1,1 0 1,-1 1 0,0-1 0,1 0-1,-1 0 1,1 0 0,-1 1 0,0-1 0,1 0-1,-1 0 1,0 0 0,1 0 0,-1 0-1,1 0 1,-1 0 0,0 0 0,1 0-1,-1 0 1,1 0 0,-1 0 0,0 0 0,1 0-1,-1 0 1,1-1 0,4-1 2,-1 0 0,0-1 0,1 1 1,-1-1-1,0 0 0,3-4 0,25-23 30,31-38 0,14-16 12,-64 72-38,0 1 1,1 0 0,0 1 0,20-11-1,-32 19-6,0 1 0,0 0 0,0 0-1,0 0 1,0 0 0,0 1-1,0-1 1,0 1 0,0-1-1,0 1 1,1 0 0,-1-1 0,0 1-1,0 0 1,0 0 0,0 1-1,1-1 1,-1 0 0,0 1-1,3 1 1,-3-1-1,0 0 0,-1 1 0,1-1 0,0 0 0,-1 1 0,0 0 0,1-1 0,-1 1 0,0 0 0,0 0 0,0 0 0,0 0-1,0 0 1,0 0 0,0 0 0,0 3 0,1 8-1,0 0 0,-1-1 0,-1 1 0,0-1 0,-2 18 0,-4 9 61,-17 64-1,18-91-588</inkml:trace>
</inkml:ink>
</file>

<file path=ppt/ink/ink5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8.911"/>
    </inkml:context>
    <inkml:brush xml:id="br0">
      <inkml:brushProperty name="width" value="0.05" units="cm"/>
      <inkml:brushProperty name="height" value="0.05" units="cm"/>
    </inkml:brush>
  </inkml:definitions>
  <inkml:trace contextRef="#ctx0" brushRef="#br0">18 63 23045,'-11'0'1280,"4"4"2041,7-3-3193,27 26-144,1-19-32,16-6 24,5 0 24,14-11 0,-4-3 24,4-9 0,-3 0 0,-16 0-168,-2 3-536,-21 13-953,-7 5 129</inkml:trace>
</inkml:ink>
</file>

<file path=ppt/ink/ink5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102"/>
    </inkml:context>
    <inkml:brush xml:id="br0">
      <inkml:brushProperty name="width" value="0.05" units="cm"/>
      <inkml:brushProperty name="height" value="0.05" units="cm"/>
    </inkml:brush>
  </inkml:definitions>
  <inkml:trace contextRef="#ctx0" brushRef="#br0">1 1 20932,'0'0'2529,"26"0"-1721,-2 9-584,11 1-88,7 4-32,2 0 0,4 0-80,1-2 8,3-3-592,-6-7 1736</inkml:trace>
</inkml:ink>
</file>

<file path=ppt/ink/ink5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19.644"/>
    </inkml:context>
    <inkml:brush xml:id="br0">
      <inkml:brushProperty name="width" value="0.05" units="cm"/>
      <inkml:brushProperty name="height" value="0.05" units="cm"/>
    </inkml:brush>
  </inkml:definitions>
  <inkml:trace contextRef="#ctx0" brushRef="#br0">22 133 18724,'8'14'283,"0"0"-1,-2 0 1,1 0-1,-2 1 1,0 0 0,-1 0-1,0 0 1,-2 0 0,1 1-1,-2 0 1,0-1-1,-2 19 1,-3 10 215,-3-1 0,-22 78 0,-4 13 1073,33-131-1522,-1-1-1,1 0 1,0 1 0,-1-1-1,1 0 1,0 1 0,0-1 0,1 1-1,0 3 1,-1-6-43,0 1-1,0-1 1,1 0 0,-1 0-1,0 0 1,0 1 0,0-1-1,1 0 1,-1 0 0,0 0-1,0 0 1,1 0 0,-1 0-1,0 0 1,0 1-1,1-1 1,-1 0 0,0 0-1,1 0 1,-1 0 0,0 0-1,0 0 1,1 0 0,-1 0-1,0 0 1,0-1 0,1 1-1,-1 0 1,0 0-1,0 0 1,1 0 0,-1 0-1,0 0 1,0 0 0,1-1-1,-1 1 1,0 0 0,0 0-1,0 0 1,1-1 0,-1 1-1,0 0 1,0-1-1,7-6 53,0 0 0,11-18 0,-15 22-44,27-42 195,44-89 1,10-56-48,-20 42-71,-58 132-83,2 0 0,0 0 1,1 0-1,0 1 0,2 1 1,-1-1-1,16-13 0,-24 26-8,-1 0-1,1 0 0,0 1 0,0-1 0,0 1 0,1 0 0,-1 0 0,0 0 0,0 0 0,1 0 0,-1 0 0,0 0 1,1 1-1,-1-1 0,1 1 0,-1 0 0,1 0 0,-1 0 0,1 0 0,2 0 0,-2 1 1,1 0 0,0 1 0,-1-1 0,1 1 0,-1-1 0,0 1 0,1 0 0,-1 0 0,0 1 0,0-1 0,5 6 0,1 2 6,-1 1 0,0 0 1,0 0-1,-1 0 0,-1 1 0,7 16 0,-8-16 34,-1 1 0,0 0 0,-1 0 0,0 0 0,-1 0 0,0 1 0,0 21 0,-3-29 28,1 0 1,-1 1-1,0-1 0,0 0 1,0 0-1,-1 0 0,0 0 1,0 0-1,-1 0 0,1-1 1,-1 1-1,-1-1 0,1 1 1,-1-1-1,0 0 0,0-1 1,0 1-1,-8 6 0,3-5-16,-1 1 0,1-1 0,-1-1 0,0 0-1,-1 0 1,1-1 0,-1 0 0,1-1 0,-1 0 0,0-1-1,-1 0 1,1-1 0,-17 0 0,20-1-54,-1-1 0,1 0 0,0 0 0,0-1 0,0 0 0,0 0 0,0-1 0,0 0 0,0-1 0,1 1 0,0-2 0,0 1 0,0-1 0,0 0 0,1 0 0,-1 0 0,2-1 0,-11-12 0,13 14-37,0 1-67,0 0 1,1 0 0,0 0 0,0-1 0,0 1-1,0 0 1,0-1 0,0 0 0,1 1 0,0-1 0,0 0-1,0 0 1,-1-7 0,6-6-1695</inkml:trace>
</inkml:ink>
</file>

<file path=ppt/ink/ink5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001"/>
    </inkml:context>
    <inkml:brush xml:id="br0">
      <inkml:brushProperty name="width" value="0.05" units="cm"/>
      <inkml:brushProperty name="height" value="0.05" units="cm"/>
    </inkml:brush>
  </inkml:definitions>
  <inkml:trace contextRef="#ctx0" brushRef="#br0">1 415 18404,'0'1'231,"0"0"0,0 1 0,0-1-1,0 0 1,0 0 0,0 1 0,1-1 0,-1 0 0,0 1 0,1-1-1,-1 0 1,1 0 0,-1 0 0,1 0 0,0 2 0,0-3-154,-1 0-1,0 1 1,1-1 0,-1 0 0,1 0 0,-1 0 0,0 0 0,1 0 0,-1 0-1,1 0 1,-1 0 0,1 0 0,-1 0 0,0 0 0,1 0 0,-1 0 0,1 0-1,-1 0 1,1 0 0,-1 0 0,0 0 0,1-1 0,-1 1 0,1 0-1,-1 0 1,0 0 0,1-1 0,-1 1 0,1-1 0,4-3 224,1-2 0,-1 1 0,0 0 0,4-7 1,-8 10-306,55-76 1163,50-94 1,-19 28-943,-82 139-207,-3 9-8,-3 13-1,-14 62 40,-25 79-1,0-4-485,37-143 302,1-5-121,1 0-1,-1 1 1,1-1-1,0 1 1,1-1-1,0 1 1,0 9-1,1-15 211,-1-1-1,0 0 0,0 0 1,0 1-1,1-1 1,-1 0-1,0 0 0,0 1 1,1-1-1,-1 0 1,0 0-1,0 0 1,1 1-1,-1-1 0,0 0 1,1 0-1,-1 0 1,0 0-1,1 0 0,-1 0 1,0 0-1,1 0 1,-1 0-1,0 1 1,1-2-1,-1 1 0,0 0 1,1 0-1,-1 0 1,0 0-1,1 0 0,-1 0 1,0 0-1,1 0 1,-1 0-1,0-1 0,1 1 1,-1 0-1,0 0 1,0 0-1,1-1 1,-1 1-1,23-16-3930</inkml:trace>
</inkml:ink>
</file>

<file path=ppt/ink/ink5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250"/>
    </inkml:context>
    <inkml:brush xml:id="br0">
      <inkml:brushProperty name="width" value="0.05" units="cm"/>
      <inkml:brushProperty name="height" value="0.05" units="cm"/>
    </inkml:brush>
  </inkml:definitions>
  <inkml:trace contextRef="#ctx0" brushRef="#br0">2 1 16660,'-2'16'2280,"2"0"345,4-2-1425,4-2-400,5 4-168,3 3-304,1 4-72,4 12-120,-2 5-80,-5 4 136,2 3 32,-7-3-40,-2-6 25,-4-6-161,1-6-8,-2-12-72</inkml:trace>
</inkml:ink>
</file>

<file path=ppt/ink/ink5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469"/>
    </inkml:context>
    <inkml:brush xml:id="br0">
      <inkml:brushProperty name="width" value="0.05" units="cm"/>
      <inkml:brushProperty name="height" value="0.05" units="cm"/>
    </inkml:brush>
  </inkml:definitions>
  <inkml:trace contextRef="#ctx0" brushRef="#br0">1 368 20220,'0'0'3337,"1"0"-1953,43-10-431,-10-10-97,11-15-256,9-10-216,8-11-248,-1 0-72,-8 5-40,-10 5 64,-16 18-512,-13 7-848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948"/>
    </inkml:context>
    <inkml:brush xml:id="br0">
      <inkml:brushProperty name="width" value="0.025" units="cm"/>
      <inkml:brushProperty name="height" value="0.025" units="cm"/>
    </inkml:brush>
  </inkml:definitions>
  <inkml:trace contextRef="#ctx0" brushRef="#br0">76 0 16432,'0'0'11221,"0"11"-10362,-1 35-266,-3 0-1,-1-1 1,-21 81-1,13-73 36,3 0 1,-6 105-1,19-156-1015,4-11-626,6-10-2013,15-38-6444,-15 26 2578</inkml:trace>
</inkml:ink>
</file>

<file path=ppt/ink/ink5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0.813"/>
    </inkml:context>
    <inkml:brush xml:id="br0">
      <inkml:brushProperty name="width" value="0.05" units="cm"/>
      <inkml:brushProperty name="height" value="0.05" units="cm"/>
    </inkml:brush>
  </inkml:definitions>
  <inkml:trace contextRef="#ctx0" brushRef="#br0">1 447 19364,'0'0'107,"-1"1"-1,1 0 1,0-1-1,0 1 1,1 0-1,-1-1 1,0 1-1,0 0 1,0-1-1,0 1 1,0 0-1,1-1 1,-1 1-1,0-1 1,1 1-1,-1 0 1,0-1-1,1 1 1,-1-1-1,1 1 1,-1-1-1,1 1 1,-1-1 0,1 1-1,-1-1 1,1 0-1,-1 1 1,1-1-1,0 0 1,-1 1-1,1-1 1,0 0-1,-1 0 1,1 0-1,0 0 1,-1 0-1,1 1 1,0-1-1,-1 0 1,1 0-1,0 0 1,-1-1-1,1 1 1,0 0-1,-1 0 1,1 0-1,0 0 1,-1-1-1,1 1 1,-1 0-1,2-1 1,4-3 76,0 0-1,0 0 1,0 0 0,6-7-1,-6 7-51,35-33-18,0-1 0,-3-2 0,-1-2 0,-2-1 0,-2-1 0,-2-3 0,36-71 0,-67 116-109,1 0 0,0 0 0,0 0 0,0 1 1,0-1-1,0 0 0,0 1 0,0-1 0,0 0 0,3-2 0,-9 33-2,-56 165-3,-3 10-700,57-167-323,6-9-431</inkml:trace>
</inkml:ink>
</file>

<file path=ppt/ink/ink5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032"/>
    </inkml:context>
    <inkml:brush xml:id="br0">
      <inkml:brushProperty name="width" value="0.05" units="cm"/>
      <inkml:brushProperty name="height" value="0.05" units="cm"/>
    </inkml:brush>
  </inkml:definitions>
  <inkml:trace contextRef="#ctx0" brushRef="#br0">105 1 20004,'-26'56'1305,"5"-2"-129,-5 2-368,10-2-416,5-1-176,6-9-176,5-6-8,2-11 0,1-8-16,-1-7-208,-4-1-456</inkml:trace>
</inkml:ink>
</file>

<file path=ppt/ink/ink5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220"/>
    </inkml:context>
    <inkml:brush xml:id="br0">
      <inkml:brushProperty name="width" value="0.05" units="cm"/>
      <inkml:brushProperty name="height" value="0.05" units="cm"/>
    </inkml:brush>
  </inkml:definitions>
  <inkml:trace contextRef="#ctx0" brushRef="#br0">1 7 20540,'0'0'1249,"28"18"519,3-10-1128,10 1-88,18-5-192,4-4-64,16-4-240,-2-6-8,2-4-688,-4-4-184</inkml:trace>
</inkml:ink>
</file>

<file path=ppt/ink/ink5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1.658"/>
    </inkml:context>
    <inkml:brush xml:id="br0">
      <inkml:brushProperty name="width" value="0.05" units="cm"/>
      <inkml:brushProperty name="height" value="0.05" units="cm"/>
    </inkml:brush>
  </inkml:definitions>
  <inkml:trace contextRef="#ctx0" brushRef="#br0">127 0 21245,'0'56'803,"-2"-1"1,-17 94 0,-21 31-577,-15 86 663,52-251-770,-4 27 168,7-39-253,0 0 1,0 0-1,0 0 0,0 0 0,0 0 0,0 0 0,1 0 1,0-1-1,-1 1 0,3 4 0,-3-7-29,0 0-1,0 0 1,0 1 0,1-1-1,-1 0 1,0 0-1,0 0 1,1 0 0,-1 0-1,0 0 1,0 0-1,0 0 1,1 0 0,-1 0-1,0 0 1,0 0-1,1 0 1,-1 0 0,0 0-1,0 0 1,0 0-1,1 0 1,-1 0 0,0 0-1,0-1 1,0 1-1,1 0 1,-1 0 0,0 0-1,0 0 1,0 0-1,1-1 1,-1 1 0,0 0-1,0 0 1,0 0-1,0 0 1,0-1 0,0 1-1,1 0 1,-1 0-1,0 0 1,0-1 0,0 1-1,0 0 1,0 0-1,0-1 1,0 1-1,0 0 1,8-17 148,45-159 521,-21 61-550,-28 102-120,59-174 31,-50 155-34,1 1-1,2 0 0,31-46 0,-39 65-10,1 1 0,16-16 0,-22 24 4,0 1-1,0-1 1,1 0 0,-1 1-1,0 0 1,1 0-1,0 0 1,0 1 0,-1-1-1,1 1 1,8-2-1,-11 3 2,0 0 0,0 0 0,0 0 0,0 0 0,0 1 0,0-1 0,0 0 0,0 1-1,0-1 1,0 1 0,0-1 0,0 1 0,0-1 0,0 1 0,0 0 0,-1-1 0,1 1-1,0 0 1,1 1 0,11 17-28,-12-17 26,2 2 17,0 1 0,0 0-1,0 1 1,-1-1-1,1 0 1,-1 1 0,0-1-1,-1 1 1,0 0-1,1-1 1,-2 1 0,1 0-1,-1 0 1,0 0-1,0 0 1,0 0 0,-1-1-1,0 1 1,0 0-1,-3 6 1,0 0 116,0 0 0,-1-1 0,-1 1-1,0-1 1,-1 0 0,1-1 0,-2 1 0,0-2 0,-18 19-1,7-9-75,-1-1-1,-1 0 1,0-2-1,-1 0 1,-31 15-1,51-29-106,0-1 1,0 0-1,0 0 0,0-1 0,0 1 0,0 0 1,0-1-1,0 1 0,0-1 0,0 0 1,0 1-1,-1-1 0,1 0 0,0 0 0,0-1 1,-4 0-1,-1-9-1484</inkml:trace>
</inkml:ink>
</file>

<file path=ppt/ink/ink5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408"/>
    </inkml:context>
    <inkml:brush xml:id="br0">
      <inkml:brushProperty name="width" value="0.05" units="cm"/>
      <inkml:brushProperty name="height" value="0.05" units="cm"/>
    </inkml:brush>
  </inkml:definitions>
  <inkml:trace contextRef="#ctx0" brushRef="#br0">83 162 20108,'1'-4'268,"0"0"-1,0 0 0,0 0 1,1 0-1,0 0 0,0 0 0,0 0 1,0 1-1,0-1 0,1 1 1,4-5-1,35-32 1002,-41 39-1241,3-2 61,48-39 912,-47 39-909,0 0 0,0 0-1,0 0 1,0 0 0,1 1-1,-1 0 1,1 0 0,0 1 0,6-2-1,-11 3-82,0 0 0,0 0 0,0 0 0,1 0 0,-1 0 0,0 0 0,0 0 0,0 0 0,0 0 0,0 0 0,0 1 0,0-1 0,0 0-1,0 1 1,0-1 0,0 1 0,0-1 0,0 1 0,0 0 0,0-1 0,-1 1 0,1 0 0,0-1 0,0 1 0,-1 0 0,2 1 0,-1 0 0,-1 0 0,1 0 0,-1 0 0,1 0 0,-1 0 1,0 0-1,0 0 0,0 0 0,0 0 0,0 0 0,0 0 0,0 0 1,-1 2-1,-2 6 27,0 0 0,0 0 0,-1 0 0,-9 16 0,-14 17 155,-3-2 0,-1-1 1,-41 40-1,-28 35 722,99-114-903,-8 15 129,11-11-80,11-5-29,7-5-113,-1-2 0,1 0 0,-1-1-1,0-1 1,-1-1 0,0-1 0,19-14 0,16-17-1380</inkml:trace>
</inkml:ink>
</file>

<file path=ppt/ink/ink5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672"/>
    </inkml:context>
    <inkml:brush xml:id="br0">
      <inkml:brushProperty name="width" value="0.05" units="cm"/>
      <inkml:brushProperty name="height" value="0.05" units="cm"/>
    </inkml:brush>
  </inkml:definitions>
  <inkml:trace contextRef="#ctx0" brushRef="#br0">381 1 19332,'8'2'1056,"-1"5"-39,-1 7-457,-10 14 0,-6 7 32,-17 19 144,-8 11 112,-10 14-24,-2 3-159,-6-3-201,0-6-144,13-16-216,0-14-24,21-18 56,5-11-224,5-18-1056,4-10-321</inkml:trace>
</inkml:ink>
</file>

<file path=ppt/ink/ink5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2.811"/>
    </inkml:context>
    <inkml:brush xml:id="br0">
      <inkml:brushProperty name="width" value="0.05" units="cm"/>
      <inkml:brushProperty name="height" value="0.05" units="cm"/>
    </inkml:brush>
  </inkml:definitions>
  <inkml:trace contextRef="#ctx0" brushRef="#br0">1 1 13195,'19'35'2984,"7"-2"1449,1 2-3120,3 0-313,-1 0-464,3-3-232,5-6-216,1-3 96,1-8-792</inkml:trace>
</inkml:ink>
</file>

<file path=ppt/ink/ink5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185"/>
    </inkml:context>
    <inkml:brush xml:id="br0">
      <inkml:brushProperty name="width" value="0.05" units="cm"/>
      <inkml:brushProperty name="height" value="0.05" units="cm"/>
    </inkml:brush>
  </inkml:definitions>
  <inkml:trace contextRef="#ctx0" brushRef="#br0">29 108 21389,'32'-21'2643,"55"-29"0,-73 44-2460,1-1 1,0 2-1,0 0 0,0 1 0,0 1 1,26-3-1,-37 5-178,1 1-1,-1 0 1,0 0 0,0 1-1,0-1 1,0 1-1,0 0 1,0 0 0,0 0-1,0 0 1,0 1 0,4 2-1,-6-3-4,-1 0 1,1 0-1,-1 1 0,0-1 0,1 0 1,-1 1-1,0-1 0,0 1 1,0 0-1,0-1 0,0 1 0,-1 0 1,1-1-1,0 1 0,-1 0 0,1 0 1,-1 0-1,0-1 0,1 1 0,-1 0 1,0 0-1,0 0 0,0 0 0,0 0 1,-1-1-1,1 1 0,-1 0 0,1 0 1,-2 3-1,-1 5 7,-1-1 0,0 0 0,-1 1 0,0-1 1,-1-1-1,-8 12 0,-46 49 54,51-59-49,-134 131 143,83-84-38,58-54-113,-4 3 21,0 0 0,0 0-1,-5 9 1,10-14-22,0 0 0,1 0 0,-1 0 0,1 0 0,-1 0 0,1 0 1,0 0-1,-1 0 0,1 0 0,0 0 0,0 0 0,0 1 0,0-1 0,0 1 0,0-1-3,0 0 0,0-1 1,1 1-1,-1-1 0,0 1 0,1-1 0,-1 1 1,0-1-1,1 1 0,-1-1 0,1 1 0,-1-1 1,1 1-1,-1-1 0,1 0 0,0 1 0,-1-1 1,1 0-1,-1 1 0,1-1 0,0 0 0,-1 0 1,1 0-1,0 0 0,-1 0 0,2 1 0,15 0-118,0 0 0,-1-2 0,1 1 0,0-2 0,0 0 0,25-8 0,9-1-1209</inkml:trace>
</inkml:ink>
</file>

<file path=ppt/ink/ink5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416"/>
    </inkml:context>
    <inkml:brush xml:id="br0">
      <inkml:brushProperty name="width" value="0.05" units="cm"/>
      <inkml:brushProperty name="height" value="0.05" units="cm"/>
    </inkml:brush>
  </inkml:definitions>
  <inkml:trace contextRef="#ctx0" brushRef="#br0">1 1 25357,'0'0'3265,"0"2"-2753,0-1-120,0 1-248,1 2-88,20 52-80</inkml:trace>
</inkml:ink>
</file>

<file path=ppt/ink/ink5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3.560"/>
    </inkml:context>
    <inkml:brush xml:id="br0">
      <inkml:brushProperty name="width" value="0.05" units="cm"/>
      <inkml:brushProperty name="height" value="0.05" units="cm"/>
    </inkml:brush>
  </inkml:definitions>
  <inkml:trace contextRef="#ctx0" brushRef="#br0">9 0 24813,'-5'32'848,"2"-6"353,3-1-337,5-13-464,5-3-80,10-16-1056,4-9-808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0.704"/>
    </inkml:context>
    <inkml:brush xml:id="br0">
      <inkml:brushProperty name="width" value="0.025" units="cm"/>
      <inkml:brushProperty name="height" value="0.025" units="cm"/>
    </inkml:brush>
  </inkml:definitions>
  <inkml:trace contextRef="#ctx0" brushRef="#br0">1 9 11179,'0'0'9128,"60"9"-7110,-17-9-224,8 0-417,5 0-672,2-4-577,-5 0-192,-3 2-1762,-7-1-1761,-6 1-2627,-7-1-8008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3.321"/>
    </inkml:context>
    <inkml:brush xml:id="br0">
      <inkml:brushProperty name="width" value="0.025" units="cm"/>
      <inkml:brushProperty name="height" value="0.025" units="cm"/>
    </inkml:brush>
  </inkml:definitions>
  <inkml:trace contextRef="#ctx0" brushRef="#br0">47 291 8136,'0'0'17456,"-3"9"-16239,-2 7-840,-23 73 1260,25-79-1348,0 1 1,1 0 0,1 0-1,0 0 1,0 0 0,2 18 0,-1-29-283,0 1 0,1-1 0,-1 1 0,0-1 0,0 0 1,0 1-1,1-1 0,-1 0 0,0 1 0,0-1 0,1 0 1,-1 1-1,0-1 0,1 0 0,-1 0 0,0 1 0,1-1 1,-1 0-1,0 0 0,1 0 0,-1 0 0,1 1 0,-1-1 1,0 0-1,1 0 0,-1 0 0,1 0 0,-1 0 0,0 0 1,1 0-1,-1 0 0,1 0 0,-1 0 0,0 0 0,1 0 1,-1-1-1,1 1 0,-1 0 0,0 0 0,1 0 0,-1 0 1,0-1-1,1 1 0,-1 0 0,0 0 0,1-1 0,-1 1 1,0 0-1,1-1 0,-1 1 0,0 0 0,1-1 0,17-16 265,-1-7-192,-2-1 0,0-1 0,-2-1 1,0 0-1,12-44 0,29-147-1068,-45 165 490,-10 41 185,-8 33 104,-44 171 768,46-158-179,2 0-1,1 0 0,0 61 1,4-95-388,0 1 1,0 0-1,0 0 1,0 0-1,0 0 1,0 0-1,0-1 1,0 1-1,1 0 1,-1 0-1,0 0 1,1 0 0,-1-1-1,0 1 1,1 0-1,-1 0 1,1-1-1,-1 1 1,1 0-1,-1-1 1,1 1-1,0-1 1,-1 1-1,1-1 1,0 1-1,-1-1 1,1 1-1,0-1 1,0 1-1,0-1 1,-1 0 0,1 0-1,0 1 1,0-1-1,0 0 1,0 0-1,-1 0 1,1 0-1,0 0 1,0 0-1,1 0 1,0 0-334,0-1 1,0 1 0,-1-1 0,1 0-1,0 1 1,0-1 0,-1 0-1,1 0 1,-1 0 0,1 0-1,-1 0 1,1 0 0,-1-1-1,1 1 1,-1 0 0,0-1 0,0 1-1,2-3 1,6-16-6963</inkml:trace>
</inkml:ink>
</file>

<file path=ppt/ink/ink5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010"/>
    </inkml:context>
    <inkml:brush xml:id="br0">
      <inkml:brushProperty name="width" value="0.05" units="cm"/>
      <inkml:brushProperty name="height" value="0.05" units="cm"/>
    </inkml:brush>
  </inkml:definitions>
  <inkml:trace contextRef="#ctx0" brushRef="#br0">32 1 21485,'0'0'1256,"-4"23"616,10 1-928,-5 25-784,1 11-55,-7 13-73,-4 8 8,0-9-217,-5-7-583</inkml:trace>
</inkml:ink>
</file>

<file path=ppt/ink/ink5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529"/>
    </inkml:context>
    <inkml:brush xml:id="br0">
      <inkml:brushProperty name="width" value="0.05" units="cm"/>
      <inkml:brushProperty name="height" value="0.05" units="cm"/>
    </inkml:brush>
  </inkml:definitions>
  <inkml:trace contextRef="#ctx0" brushRef="#br0">1 413 18508,'18'-27'927,"1"1"0,2 0 1,1 2-1,1 1 0,0 0 1,30-20-1,-8 11-660,2 1 0,81-40 0,-87 51-163,75-23 0,-95 37-101,-1 1 0,1 0 0,0 2 0,1 0 0,33 1 0,-51 2-6,1 0 1,-1 1 0,0-1 0,1 1 0,-1 0 0,0 0-1,0 0 1,0 0 0,0 1 0,0 0 0,0 0 0,0 0 0,0 0-1,-1 0 1,1 1 0,-1 0 0,5 4 0,-6-4 1,0-1 0,-1 1 0,1 0 0,-1 0 1,0 0-1,0 0 0,0 0 0,0 0 0,-1 1 0,1-1 0,-1 0 1,0 0-1,0 0 0,0 1 0,0-1 0,-1 0 0,1 0 1,-1 0-1,1 0 0,-1 1 0,-3 4 0,-3 11 14,-1-1-1,-1-1 1,-1 0 0,0 0-1,-16 19 1,-70 71 139,47-58 312,-2-1-1,-3-3 1,-84 54-1,153-106-427,0 1 0,1 1 0,15-4 0,-8 2-29,-4 2 0,0 0 0,0 1 0,0 1 0,1 1 0,-1 1 0,1 0 0,38 5 1,-50-3-10,-1 0 1,0 0 0,1 1 0,-1 0-1,0 1 1,0 0 0,0 0 0,0 0 0,-1 1-1,1 0 1,-1 0 0,0 0 0,0 1 0,-1 0-1,1 0 1,-1 1 0,0-1 0,0 1 0,-1 0-1,0 1 1,0-1 0,0 1 0,-1 0 0,3 7-1,-4-6-5,1 0 0,-1 0 0,-1 1 0,0-1 0,0 1 0,0-1-1,-1 1 1,-1 0 0,1-1 0,-1 1 0,-5 16 0,3-13 69,-2-1 0,1 1 1,-2-1-1,1 0 0,-2 0 1,1-1-1,-14 17 0,5-11 117,1-1 0,-2-1 0,0 0 0,-1 0 0,0-2 0,-1 0-1,0-1 1,-1-1 0,-28 10 0,34-14-119,-1-2 0,0 0 0,-1-1 0,1 0-1,-1-1 1,1 0 0,-1-2 0,-25-1 0,33 0-68,0 0 0,0 0 0,0-1 0,0 0 1,0 0-1,1 0 0,-1-1 0,1 0 0,0-1 0,0 1 0,0-1 1,0-1-1,1 1 0,0-1 0,-1 1 0,2-2 0,-1 1 0,1 0 0,-8-12 1,12 16-31,-1 1 1,1-1 0,-1 0-1,1 0 1,-1 1-1,1-1 1,-1 0 0,1 0-1,0 0 1,-1 0 0,1 0-1,0 0 1,0 1 0,0-1-1,0 0 1,-1 0 0,2 0-1,-1 0 1,0 0 0,0 0-1,0 0 1,0 0 0,0 0-1,1 0 1,-1 1 0,0-1-1,1 0 1,-1 0-1,1 0 1,-1 0 0,1 1-1,-1-1 1,2-1 0,0 1-177,0 0 1,0 0-1,0 0 1,0 0-1,0 1 0,0-1 1,0 1-1,0-1 1,1 1-1,-1 0 1,0 0-1,0 0 1,0 0-1,5 1 1,26 5-2168</inkml:trace>
</inkml:ink>
</file>

<file path=ppt/ink/ink5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4.840"/>
    </inkml:context>
    <inkml:brush xml:id="br0">
      <inkml:brushProperty name="width" value="0.05" units="cm"/>
      <inkml:brushProperty name="height" value="0.05" units="cm"/>
    </inkml:brush>
  </inkml:definitions>
  <inkml:trace contextRef="#ctx0" brushRef="#br0">137 10 21565,'0'0'1612,"-4"2"56,-1 0-1543,1 1 0,0 0 0,0 0 0,0 0 0,0 1 0,1 0 0,-1-1 0,1 1 0,0 0 0,0 1 0,0-1 0,1 0 0,-1 1 0,-1 5 0,-8 17-127,-9 32-1,17-47 70,-6 17-36,1 0 1,2 0 0,1 1 0,-4 46-1,10-72-28,0 0-1,0 0 0,0 0 0,0 0 0,1 0 0,0 1 0,0-1 0,0-1 1,0 1-1,3 6 0,-3-9 5,0 0-1,0 1 1,0-1-1,0 0 1,0 0 0,1 0-1,-1 0 1,0 0 0,0 0-1,1 0 1,-1 0 0,1-1-1,-1 1 1,1 0 0,-1-1-1,1 1 1,-1-1-1,1 0 1,0 1 0,-1-1-1,1 0 1,0 0 0,-1 0-1,1 0 1,-1-1 0,1 1-1,0 0 1,-1 0 0,1-1-1,1 0 1,9-3 60,-1 0 0,0-1 0,0 0 0,0-1 0,-1 0 0,0-1 0,11-8 0,63-60 382,-31 20-166,-2-2-1,64-93 0,-89 115-240,-22 31-57,-6 12 6,-9 17-1,-25 48 6,-63 143-181,98-213 168,-3 6-215,0 0 1,1 0-1,0 1 1,1-1-1,-1 1 0,2-1 1,-1 1-1,2 0 1,-1 17-1,2-25 161,-1-1 0,0 1 0,0-1 0,1 1 0,-1-1 0,0 1 0,1-1 0,0 0 0,-1 1 0,1-1-1,0 0 1,0 1 0,-1-1 0,1 0 0,0 0 0,0 0 0,1 0 0,-1 0 0,2 2 0,0-2 148,0-1 0,0 1 0,0-1 0,0 1 0,0-1 0,0 0 0,0 0 0,0-1 0,6 0 1</inkml:trace>
</inkml:ink>
</file>

<file path=ppt/ink/ink5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5.196"/>
    </inkml:context>
    <inkml:brush xml:id="br0">
      <inkml:brushProperty name="width" value="0.05" units="cm"/>
      <inkml:brushProperty name="height" value="0.05" units="cm"/>
    </inkml:brush>
  </inkml:definitions>
  <inkml:trace contextRef="#ctx0" brushRef="#br0">406 322 12403,'-8'3'3055,"3"1"-2438,-1-1-1,1 1 1,0 1 0,0-1-1,1 1 1,-1 0 0,-4 6-1,-29 46 746,20-29-1064,-70 98 762,39-59-491,2 2 0,-47 97 1,91-160-552,0-1 1,1 1-1,-1 0 1,1-1-1,1 1 1,-1 0 0,1 0-1,0 1 1,0-1-1,1 0 1,0 10-1,0-15-10,1-1 0,-1 1-1,0-1 1,0 1 0,1 0-1,-1-1 1,1 1-1,-1-1 1,1 1 0,-1-1-1,0 1 1,1-1 0,0 0-1,-1 1 1,1-1 0,-1 0-1,1 1 1,-1-1-1,1 0 1,0 0 0,-1 1-1,1-1 1,0 0 0,-1 0-1,1 0 1,0 0 0,-1 0-1,1 0 1,0 0 0,-1 0-1,1 0 1,0 0-1,0-1 1,26-8 266,-9-2-118,-1 0 1,0 0-1,-1-2 0,15-14 1,58-65 286,-82 85-419,65-77 220,-5-3-1,-3-2 0,-3-4 1,-5-2-1,-5-2 0,51-133 0,-101 229-236,3-10 216,-7 12-36,1 1-147,-9 8-8,1 0 1,0 1 0,1 1 0,0-1 0,-8 16 0,-28 47 8,-45 100 1,68-124-18,3 1 0,1 1 0,-13 67 0,28-103-33,1-1 1,0 1 0,1 24 0,1-36-27,0-1 0,0 1 0,0-1 1,1 1-1,-1-1 0,1 1 0,0-1 1,0 0-1,1 1 0,-1-1 0,1 0 1,-1 0-1,1 0 0,0 0 0,0 0 1,0 0-1,1 0 0,-1-1 0,1 1 1,-1-1-1,1 0 0,4 3 0,-3-3-130,1-1-1,-1 1 1,0-1-1,1 0 1,0 0-1,-1-1 1,1 0-1,7 0 1,46-3-1844</inkml:trace>
</inkml:ink>
</file>

<file path=ppt/ink/ink5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6.254"/>
    </inkml:context>
    <inkml:brush xml:id="br0">
      <inkml:brushProperty name="width" value="0.05" units="cm"/>
      <inkml:brushProperty name="height" value="0.05" units="cm"/>
    </inkml:brush>
  </inkml:definitions>
  <inkml:trace contextRef="#ctx0" brushRef="#br0">303 652 21973,'-17'15'2255,"-25"18"1,29-24-2003,1 0 0,1 1 0,0 0 0,0 1 0,-11 13 0,15-14-245,1 1-1,0-1 1,0 1 0,-7 19 0,11-25-14,1-1 1,-1 1-1,1 0 1,0 0-1,1 0 0,-1-1 1,1 1-1,0 0 1,0 0-1,1 0 1,-1 0-1,1 0 1,0 0-1,2 6 1,-2-9 0,0 0 0,0-1-1,0 1 1,0 0 0,0 0 0,0-1 0,0 1 0,1-1-1,-1 1 1,0-1 0,1 0 0,-1 1 0,1-1-1,0 0 1,-1 0 0,1 0 0,0 0 0,3 0 0,-2 0-6,1 0 1,0 0-1,0 0 1,0-1 0,0 0-1,0 0 1,0 0 0,7-2-1,3-1-4,0-1-1,0 0 0,0-1 0,14-8 0,6-3 44,-1-2 0,-1-2-1,0 0 1,49-43 0,-79 60-27,0 0 1,1 1-1,0 0 0,-1 0 0,1 0 1,0 0-1,5-3 0,-9 12-17,1-6 14,-4 16-4,0 0 1,-1-1-1,0 1 0,-1-1 1,-13 23-1,8-16 11,-46 94 41,-40 96 226,87-186-211,2 1 1,0 0-1,2 1 0,1 0 1,2-1-1,-1 33 1,4-37-10,-1 0 1,0 0 0,-2 0-1,-6 25 1,7-41-11,0-1 0,-1 0 1,0 0-1,0 0 0,0 0 1,-1-1-1,1 1 0,-2-1 0,1 0 1,-1 0-1,0-1 0,0 1 1,0-1-1,-1 0 0,0 0 0,0-1 1,-9 5-1,12-7-18,-1 0 1,0-1-1,0 1 1,0-1-1,0 0 1,0 0-1,0-1 1,0 1-1,0-1 1,0 0 0,0 0-1,-1 0 1,1-1-1,0 1 1,0-1-1,0 0 1,0 0-1,0-1 1,1 1-1,-1-1 1,0 0-1,0 0 1,1 0-1,0 0 1,-1-1-1,1 1 1,-4-5-1,2 2-8,0 0 1,0 0-1,0-1 0,1 0 1,0 0-1,0 0 0,1 0 1,-1-1-1,1 0 0,1 1 1,-1-1-1,1 0 0,0 0 1,-1-14-1,3 8-18,1 1 1,0 0-1,1 0 1,0-1-1,1 1 1,0 1-1,1-1 1,0 0-1,1 1 0,0 0 1,9-13-1,3-3-2,1 0 0,2 2-1,25-27 1,-18 24 6,2 2 0,1 0 1,63-39-1,110-48-2,-126 73 3,113-77 1,-173 103 0,-1 0-1,-1 0 1,0-2 0,-1 1 0,-1-2 0,0 0 0,17-31-1,-16 21 7,-1 0 0,-2-1-1,-1 0 1,12-49 0,-20 70-8,-1-1 0,0 0 0,-1 1 0,1-9 0,-1 16-2,0-1-1,0 0 1,0 1-1,0-1 1,0 0 0,0 1-1,0-1 1,0 0-1,0 1 1,0-1-1,0 0 1,0 1-1,-1-1 1,1 1-1,0-1 1,0 0-1,-1 1 1,1-1 0,-1 1-1,1-1 1,0 1-1,-1-1 1,1 1-1,-1-1 1,1 1-1,-1-1 1,1 1-1,-1 0 1,1-1-1,-1 1 1,0 0 0,1-1-1,-1 1 1,1 0-1,-1 0 1,0 0-1,1-1 1,-1 1-1,0 0 1,1 0-1,-1 0 1,0 0-1,1 0 1,-1 0 0,0 0-1,1 1 1,-1-1-1,0 0 1,1 0-1,-1 0 1,1 1-1,-1-1 1,0 0-1,1 1 1,-1-1-1,1 0 1,-1 1 0,1-1-1,-1 1 1,0 0-1,-5 4-5,-1 0-1,1 1 0,0-1 1,0 2-1,1-1 0,0 0 1,-8 13-1,-29 57-20,33-59 23,-7 15 2,-15 41 1,26-59 3,1-1 0,0 1 0,1 0 0,1-1 0,0 1 0,0 16 0,2-28-3,0 1 0,0 0 0,0 0 0,1-1 1,-1 1-1,1 0 0,-1-1 0,1 1 0,0-1 0,0 1 0,0-1 1,0 1-1,1-1 0,-1 1 0,1-1 0,-1 0 0,1 0 0,0 0 1,2 2-1,-2-2-3,1-1 0,-1 0 1,1 0-1,-1 1 0,1-2 1,0 1-1,-1 0 1,1-1-1,0 1 0,0-1 1,-1 0-1,1 1 0,0-2 1,0 1-1,4-1 0,5-1-12,0-1-1,0-1 1,0 0-1,-1-1 1,1 0 0,20-13-1,-1-3-37,-1-2-1,-2 0 1,0-2-1,-2-1 1,0-1 0,32-46-1,110-196-109,-131 206 159,44-84 14,-63 110 4,26-74 0,-42 105-8,0 0 0,-1 0-1,1 0 1,-1 0 0,0-9 0,-1 15-5,0 0 0,0-1 1,0 1-1,0 0 0,0 0 1,0-1-1,0 1 0,0 0 1,0-1-1,-1 1 1,1 0-1,0-1 0,0 1 1,0 0-1,0 0 0,0-1 1,0 1-1,-1 0 0,1 0 1,0-1-1,0 1 0,-1 0 1,1 0-1,0 0 1,0-1-1,-1 1 0,1 0 1,0 0-1,0 0 0,-1 0 1,1 0-1,0-1 0,-1 1 1,1 0-1,-2 1 1,1-1 0,-1 0-1,1 1 1,0 0 0,0-1 0,-1 1-1,1 0 1,0-1 0,0 1 0,0 0 0,-1 0-1,0 2 1,-12 11 1,0 1 1,1 1-1,-14 23 1,15-21-2,-16 23 3,2 2 0,2 0 0,2 2 1,2 1-1,2 0 0,2 1 0,2 1 1,3 0-1,1 1 0,-6 92 0,15-127-4,0 0-1,1 0 1,1 0-1,0 0 0,1-1 1,0 1-1,2 0 1,-1-1-1,1 1 0,11 21 1,-14-33-1,0 0 1,0 0 0,0-1 0,0 1 0,1 0-1,-1 0 1,0-1 0,1 1 0,0-1-1,-1 1 1,1-1 0,0 0 0,0 0 0,0 0-1,0 0 1,3 1 0,-4-1 0,0-1 1,1 0 0,-1 0-1,0 0 1,1 0-1,-1 0 1,1 0-1,-1-1 1,0 1-1,1 0 1,-1-1-1,0 1 1,1-1-1,-1 1 1,0-1-1,0 0 1,0 1-1,1-1 1,0-1-1,1-1 4,0 0-1,0 0 1,-1-1-1,1 1 1,-1 0-1,0-1 0,0 1 1,0-1-1,0 0 1,-1 0-1,1 0 0,-1 0 1,0 0-1,0 0 1,0-6-1,-1-3-27,-1 0-1,-1 1 1,1-1 0,-2 1-1,0-1 1,-1 1-1,0 0 1,0 0 0,-9-14-1,4 8-144,-2-1-1,0 2 0,-1 0 1,-26-29-1,35 43 159,0 0 1,0 0-1,0 0 1,0 0-1,0 1 1,-1 0-1,1-1 1,-1 1-1,-5-2 0,9 4 11,0 0 0,1 1 0,-1-1 0,0 0 0,0 0 0,0 0 0,0 0 0,0 0 0,0 0 0,0 0 0,0 0 0,0 1 0,0-1 0,0 0 0,0 0 0,0 0 0,0 0 0,0 0 0,0 0 0,0 0 0,0 0 0,-1 0 0,1 1 0,0-1 0,0 0 0,0 0 0,0 0 0,0 0 0,0 0 0,0 0 0,0 0 0,0 0 0,0 0 0,0 0 0,0 0 0,0 0 0,-1 0 0,1 0-1,0 1 1,0-1 0,0 0 0,0 0 0,0 0 0,0 0 0,0 0 0,0 0 0,0 0 0,-1 0 0,1 0 0,0 0 0,0 0 0,0 0 0,0 0 0,0 0 0,0 0 0,0 0 0,-1-1 0,10 9-3,1-2-2,0-1 0,1 0 0,-1-1 0,1 0 0,0 0-1,0-1 1,1-1 0,-1 0 0,13 0 0,17 0-25,48-4-1,-64 1 29,18-1-171,82-15 0,-50-2 1268</inkml:trace>
</inkml:ink>
</file>

<file path=ppt/ink/ink5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7.731"/>
    </inkml:context>
    <inkml:brush xml:id="br0">
      <inkml:brushProperty name="width" value="0.05" units="cm"/>
      <inkml:brushProperty name="height" value="0.05" units="cm"/>
    </inkml:brush>
  </inkml:definitions>
  <inkml:trace contextRef="#ctx0" brushRef="#br0">184 267 9786,'-53'20'6013,"45"-17"-5749,-1-1 1,0 1 0,1 1-1,0 0 1,-1 0-1,2 0 1,-1 1-1,-11 9 1,16-10-71,0-1-1,1 1 1,-1-1 0,1 1-1,0 0 1,0 0 0,-2 9 1819,2-13-1660,1 0 0,0 0 1,0 0-1,-1 0 1,1 0-1,0-1 1,0 1-1,-1 0 0,1-1 1,0 1-1,0-1 1,0 1-1,0-1 1,-2 0-1,3 0-323,-1 0 1,1 0-1,-1 0 1,1 1-1,-1-1 1,1 0-1,0 0 0,-1 0 1,1 0-1,0 0 1,0 0-1,0 0 1,0 0-1,0 0 0,0 1 1,0-1-1,0 0 1,0 0-1,0 0 1,0 0-1,1 0 0,-1 0 1,0 0-1,1 0 1,-1 0-1,1 1 1,0-2-1,2-3 48,0 0 0,0 0 1,1 1-1,-1-1 0,1 1 0,0 0 1,0 0-1,1 0 0,-1 1 0,8-5 1,-4 4 13,-1-1 0,1 1-1,-1 1 1,1-1 0,0 2 0,14-4 0,-20 5-88,1 0-1,0 1 0,0 0 1,-1 0-1,1-1 0,0 2 1,0-1-1,-1 0 0,1 0 1,0 1-1,-1 0 0,1-1 1,-1 1-1,1 0 0,0 0 1,-1 1-1,0-1 0,1 0 1,-1 1-1,0-1 0,0 1 1,0 0-1,0 0 0,0 0 1,0 0-1,0 0 0,-1 0 1,1 0-1,-1 1 0,1-1 1,-1 1-1,0-1 0,2 6 1,-1-1-6,-1 1 0,1 0 0,-1-1 0,-1 1 0,1 0 1,-1 0-1,0 0 0,-1-1 0,0 1 0,-4 15 1,1-9 21,-1 0 1,0 0 0,-1 0 0,-1 0 0,0-1 0,-1 0 0,0-1-1,-1 0 1,0 0 0,-1-1 0,0 0 0,-1 0 0,-17 12 0,28-23-21,-20 9 158,13-12-4,6-12-1,11-25-55,1 1 0,28-63 0,-14 38-60,35-115 58,-60 179-96,0 0-1,0 0 1,0 0 0,0 0-1,0 0 1,0 1-1,0-1 1,0 0 0,0 0-1,0 0 1,0 0-1,0 0 1,0 0-1,0 1 1,0-1 0,1 0-1,-1 0 1,0 0-1,0 0 1,0 0 0,0 0-1,0 0 1,0 1-1,0-1 1,0 0 0,1 0-1,-1 0 1,0 0-1,0 0 1,0 0 0,0 0-1,0 0 1,1 0-1,-1 0 1,0 0 0,0 0-1,0 0 1,0 0-1,0 0 1,1 0 0,-1 0-1,0 0 1,0 0-1,0 0 1,0 0-1,0 0 1,0 0 0,1 0-1,-1 0 1,0 0-1,0 0 1,0 0 0,0 0-1,0-1 1,0 1-1,1 0 1,-1 0 0,0 0-1,0 0 1,0 0-1,0 0 1,0 0 0,0-1-1,0 1 1,5 14-12,-3 5-6,-1 0 0,-1 29 0,-2-35 19,2 1 1,0-1-1,0 0 0,2 0 1,-1 0-1,1 0 0,1-1 1,8 22-1,-10-32-1,-1 1 1,2-1-1,-1 0 0,0 0 1,0 0-1,1-1 0,-1 1 1,1 0-1,-1 0 0,1-1 1,0 1-1,-1-1 0,1 1 1,3 1-1,-3-3-1,0 1 0,0-1 0,0 0 1,-1 1-1,1-1 0,0 0 0,0 0 0,0 0 0,0 0 0,0 0 0,-1-1 1,1 1-1,0-1 0,0 1 0,0-1 0,-1 1 0,1-1 0,0 0 1,-1 0-1,4-2 0,14-10-2,-1-1 0,-1-1 1,0 0-1,15-19 0,56-76 34,-73 88-14,0-1-1,-1-1 1,-2 0-1,0 0 0,11-37 1,-14 29-12,-8 32-6,-1 0 1,0 0-1,0-1 0,0 1 0,0 0 1,0 0-1,0 0 0,0-1 0,0 1 1,0 0-1,0 0 0,0-1 0,0 1 1,0 0-1,0 0 0,0-1 0,0 1 1,0 0-1,-1 0 0,1 0 0,0-1 1,0 1-1,0 0 0,0 0 0,0 0 1,0-1-1,-1 1 0,1 0 0,0 0 1,0 0-1,0 0 0,0 0 0,-1-1 1,1 1-1,0 0 0,0 0 0,-1 0 1,1 0-1,0 0 0,0 0 0,0 0 1,-1 0-1,1 0 0,0 0 0,0 0 1,-1 0-1,1 0 0,0 0 0,0 0 1,-1 0-1,1 0 0,0 0 0,0 0 1,0 0-1,-1 0 0,1 0 0,-12 4-20,8-1 16,0 1-1,0 0 1,0 0-1,0 1 0,0-1 1,1 1-1,0-1 1,0 1-1,-3 6 1,-3 4-5,-87 154-9,82-141 24,2 0 1,1 1 0,2 1-1,-9 39 1,17-64-7,1-1 0,-1 0 0,1 0 0,0 1 0,0-1 0,0 0 0,1 1 0,0 4 1,0-7-18,-1-1 0,1 1 0,0-1 1,-1 1-1,1-1 0,0 1 0,0-1 1,0 0-1,0 1 0,0-1 1,0 0-1,1 0 0,-1 0 0,0 0 1,1 0-1,-1 0 0,1 0 1,-1 0-1,1-1 0,-1 1 0,1 0 1,-1-1-1,1 1 0,-1-1 0,4 1 1,1-1-176,0 0-1,1 0 1,-1 0 0,0 0 0,9-3 0,43-10-1790</inkml:trace>
</inkml:ink>
</file>

<file path=ppt/ink/ink5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040"/>
    </inkml:context>
    <inkml:brush xml:id="br0">
      <inkml:brushProperty name="width" value="0.05" units="cm"/>
      <inkml:brushProperty name="height" value="0.05" units="cm"/>
    </inkml:brush>
  </inkml:definitions>
  <inkml:trace contextRef="#ctx0" brushRef="#br0">316 5 19140,'-2'-1'313,"1"0"0,-1 1-1,0-1 1,1 1 0,-1-1-1,0 1 1,1 0 0,-1-1 0,0 1-1,1 0 1,-1 0 0,0 0-1,0 0 1,1 1 0,-1-1-1,0 0 1,1 1 0,-1-1 0,0 1-1,1 0 1,-1-1 0,1 1-1,-2 1 1,-4 2-53,0 1 0,1 0 1,-10 9-1,9-8-9,-25 23-140,0 2-1,2 0 1,2 2 0,1 2 0,-38 62 0,62-93-110,1 0 0,0 0 0,0 0 0,0 1 0,1-1 0,-1 0 0,1 1 0,0 0 0,1-1 0,-1 10 0,1-14-3,0 1 1,0-1-1,0 1 1,0-1-1,0 0 1,1 1-1,-1-1 1,0 1-1,0-1 1,1 0-1,-1 1 1,0-1-1,1 0 1,-1 1-1,0-1 1,1 0-1,-1 0 1,0 1-1,1-1 1,-1 0-1,1 0 1,-1 0-1,1 1 0,-1-1 1,0 0-1,1 0 1,-1 0-1,1 0 1,-1 0-1,1 0 1,-1 0-1,1 0 1,-1 0-1,1 0 1,16-4-25,0-4 19,0 0-1,26-17 0,-27 14 21,1 1-1,29-12 1,-40 20-14,1-1 1,0 0 0,-1 1-1,1 1 1,0-1 0,1 1-1,-1 0 1,0 1 0,0-1-1,0 1 1,0 1 0,0 0-1,0 0 1,8 2-1,-13-3-1,-1 1 0,1 0 1,0 0-1,-1 0 0,0 1 0,1-1 0,-1 0 0,0 0 0,1 1 0,-1-1 0,0 1 0,0-1 0,0 1 0,0-1 0,0 1 0,-1 0 0,1-1 0,0 1 0,-1 0 0,1 0 0,-1 0 0,0-1 0,0 1 0,1 0 0,-1 0 0,-1 3 0,1 1-3,0 0 0,-1-1 0,0 1-1,0 0 1,-1 0 0,0-1 0,-3 9 0,-9 10 69,-1 0 0,-1-2 0,-1 1 0,-1-2 1,-1-1-1,0 0 0,-30 22 0,43-36-44,-1-1 0,1 1-1,-1-1 1,-1-1 0,1 1-1,-1-1 1,1-1 0,-1 1-1,0-1 1,0-1 0,-15 4-1,22-6-44,0 0 0,0 0 0,0 1 0,0-1 0,0 0 1,0-1-1,0 1 0,0 0 0,0 0 0,0 0 0,0-1 0,0 1 0,0 0 0,0-1 0,0 1 0,0-1 0,0 1 0,0-1 0,0 1 0,0-1 0,1 0 0,-1 1 0,0-1 0,0 0 1,1 0-1,-1 1 0,1-1 0,-1 0 0,1 0 0,-1 0 0,1 0 0,-1 0 0,1 0 0,0 0 0,-1 0 0,1 0 0,0 0 0,0 0 0,0 0 0,0-2 0,0-25-1504</inkml:trace>
</inkml:ink>
</file>

<file path=ppt/ink/ink5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8.731"/>
    </inkml:context>
    <inkml:brush xml:id="br0">
      <inkml:brushProperty name="width" value="0.05" units="cm"/>
      <inkml:brushProperty name="height" value="0.05" units="cm"/>
    </inkml:brush>
  </inkml:definitions>
  <inkml:trace contextRef="#ctx0" brushRef="#br0">365 0 21389,'-8'2'320,"0"1"1,0-1-1,1 2 1,-1-1-1,0 1 1,1 0-1,0 0 1,0 1-1,1 0 1,-1 0 0,1 1-1,0 0 1,0 0-1,-5 7 1,-10 15-437,-35 61 1,45-71 291,-25 46 7,3 0 0,3 3 1,-29 91-1,57-153-174,0 1 0,1 0 0,0 0 0,0 0 1,0 0-1,1 0 0,-1 0 0,2 11 0,0-15-8,-1 0 1,1 0-1,0 0 1,0 0-1,-1 0 1,1 0-1,1-1 1,-1 1-1,0 0 1,0 0-1,1-1 1,-1 1-1,1-1 1,-1 1-1,1-1 1,-1 0-1,1 1 1,0-1-1,0 0 1,0 0-1,0 0 1,0-1-1,0 1 1,0 0-1,0-1 1,0 1-1,0-1 1,4 1-1,6-1 10,1 1-1,-1-2 0,0 0 0,21-3 0,-21 1 21,1 2-1,0-1 0,0 2 1,21 1-1,-33-1-29,0 0 0,-1 0 1,1 0-1,0 0 0,0 1 0,-1-1 0,1 0 0,0 0 0,-1 1 1,1-1-1,0 1 0,-1-1 0,1 1 0,0-1 0,-1 1 0,1-1 0,-1 1 1,1-1-1,-1 1 0,1 0 0,-1-1 0,0 1 0,1 0 0,-1-1 1,0 1-1,1 1 0,-1 0-2,1 1 1,-1-1 0,0 1-1,0-1 1,0 0 0,0 1-1,-1-1 1,1 0-1,-1 3 1,-3 6-8,0 0 1,-9 18-1,12-27 9,-83 147 132,84-149-132,0 0 0,0 0 0,0 1 0,0-1 0,-1 0 1,1 0-1,0 0 0,0 1 0,0-1 0,0 0 1,0 0-1,0 0 0,1 0 0,-1 1 0,0-1 1,0 0-1,0 0 0,0 0 0,0 1 0,0-1 1,0 0-1,0 0 0,0 0 0,0 0 0,1 1 0,-1-1 1,0 0-1,0 0 0,0 0 0,0 0 0,0 0 1,1 0-1,-1 1 0,0-1 0,0 0 0,0 0 1,1 0-1,-1 0 0,0 0 0,0 0 0,0 0 1,1 0-1,-1 0 0,0 0 0,0 0 0,0 0 1,1 0-1,-1 0 0,0 0 0,0 0 0,0 0 0,0 0 1,1 0-1,-1 0 0,0 0 0,0-1 0,0 1 1,1 0-1,-1 0 0,0 0 0,0 0 0,0 0 1,0 0-1,0-1 0,1 1 0,5-4 22,1-1 0,-1 0 0,0 0 0,0 0 0,0-1 0,-1 1 0,6-10 0,-1 4 13,22-29 148,-2-1 0,-2-1 0,-2-2 0,-2-1 0,-1 0 0,27-84 1,-47 119-154,-8 19-29,-8 23-10,7-14 16,1-1 1,0 1-1,1 0 1,1 0-1,1 1 1,1-1-1,0 23 1,1-40-9,0 1 1,0-1-1,0 0 1,1 0-1,-1 0 1,0 1-1,0-1 1,1 0-1,-1 0 1,0 0-1,1 1 1,0-1-1,-1 0 1,1 0-1,-1 0 1,1 0-1,0 0 1,0 0-1,0 0 1,-1-1-1,1 1 1,0 0-1,0 0 1,0-1-1,0 1 1,1 0-1,-1-1 1,0 1-1,0-1 1,0 1-1,0-1 1,0 0-1,1 0 1,-1 1-1,0-1 1,0 0-1,1 0 1,-1 0-1,0 0 1,0 0-1,2-1 1,4-1 8,0 0 0,0 0 0,0-1 1,-1 0-1,0 0 0,8-5 0,19-13 74,-1-2 1,0-1-1,-2-2 0,-1-1 1,-1-1-1,-1-1 0,-2-1 0,29-44 1,-52 70-58,-12 18-9,2-4-15,0 1-4,-103 153 11,91-132 4,2 2 0,2-1 0,-17 47 0,29-54-26,3-26 5,1 0 1,0 1-1,0-1 1,0 1-1,0-1 1,1 1-1,-1-1 0,0 0 1,0 1-1,0-1 1,0 1-1,0-1 1,0 0-1,1 1 0,-1-1 1,0 0-1,0 1 1,1-1-1,-1 0 0,0 1 1,0-1-1,1 0 1,-1 1-1,0-1 1,1 0-1,-1 0 0,1 1 1,1-1-53,0-1 0,0 1 1,0-1-1,0 0 0,0 0 1,0 1-1,0-1 0,0 0 1,0-1-1,-1 1 0,1 0 1,0 0-1,-1-1 0,1 1 1,-1-1-1,0 1 0,1-1 0,0-2 1,33-39-1464,9-11 691</inkml:trace>
</inkml:ink>
</file>

<file path=ppt/ink/ink5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086"/>
    </inkml:context>
    <inkml:brush xml:id="br0">
      <inkml:brushProperty name="width" value="0.05" units="cm"/>
      <inkml:brushProperty name="height" value="0.05" units="cm"/>
    </inkml:brush>
  </inkml:definitions>
  <inkml:trace contextRef="#ctx0" brushRef="#br0">388 1 22357,'-19'33'1184,"1"2"1,-14 41 0,8-19-724,-65 130 538,-41 97-658,113-241-265,2 1 1,3 0-1,1 1 1,-8 72-1,19-116-46,-1 0 0,1 1 0,0-1 0,0 0 0,0 0 0,0 0 0,0 0 1,0 0-1,0 0 0,0 0 0,1 0 0,-1 0 0,0 0 0,0 0 0,1 0 0,0 2 0,0-3-18,0-1 0,-1 1 0,1 0-1,0 0 1,-1 0 0,1-1 0,0 1 0,-1 0-1,1-1 1,0 1 0,-1 0 0,1-1-1,-1 1 1,1-1 0,-1 1 0,1-1 0,-1 1-1,1-1 1,-1 0 0,1 0 0,25-29 151,38-59 0,-31 41-112,75-102-3,111-167-17,-214 308-37,1-1-1,-1 0 1,4-11 0,-9 21 1,0 0 0,0 0 0,-1 0 0,1 0 0,0 0 0,0 0 0,0 0 0,0 0 0,0 0 0,0 0 0,0 0 0,0 0 0,0 0 0,0 0 0,0 0 0,0 0 0,-1 0 1,1 0-1,0 0 0,0 0 0,0 0 0,0 0 0,0 0 0,0 0 0,0 0 0,0 0 0,0 0 0,0 0 0,0 0 0,0 0 0,-1 0 0,1 0 0,0 0 0,0 0 0,0 0 0,0 0 0,0 0 1,0 0-1,0 0 0,0-1 0,0 1 0,0 0 0,0 0 0,0 0 0,0 0 0,0 0 0,0 0 0,0 0 0,0 0 0,0 0 0,0 0 0,0 0 0,0 0 0,0-1 0,0 1 0,0 0 0,-8 7-199,-75 99-3373,42-56 1538</inkml:trace>
</inkml:ink>
</file>

<file path=ppt/ink/ink5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227"/>
    </inkml:context>
    <inkml:brush xml:id="br0">
      <inkml:brushProperty name="width" value="0.05" units="cm"/>
      <inkml:brushProperty name="height" value="0.05" units="cm"/>
    </inkml:brush>
  </inkml:definitions>
  <inkml:trace contextRef="#ctx0" brushRef="#br0">0 314 7970,'11'48'1120,"-2"-10"136,1-13-152,6-25 353,7-14-265,12-37-280,7-10-8,-2-25-279,-1-11-289,-3-18-6010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3.849"/>
    </inkml:context>
    <inkml:brush xml:id="br0">
      <inkml:brushProperty name="width" value="0.025" units="cm"/>
      <inkml:brushProperty name="height" value="0.025" units="cm"/>
    </inkml:brush>
  </inkml:definitions>
  <inkml:trace contextRef="#ctx0" brushRef="#br0">0 9 5605,'0'0'21583,"2"10"-20237,1 17-763,-1-1 0,-2 0 0,-3 38 1,2-59-450,-1 22 613,5-20-325,6-14-39,12-22-256,22-39 0,17-23-573,-60 91 444,0-1 0,0 1-1,0 0 1,0 0 0,0-1-1,0 1 1,0 0 0,0 0-1,0-1 1,1 1 0,-1 0 0,0 0-1,0 0 1,0-1 0,0 1-1,1 0 1,-1 0 0,0 0-1,0-1 1,0 1 0,1 0-1,-1 0 1,0 0 0,0 0 0,0 0-1,1 0 1,-1-1 0,0 1-1,0 0 1,1 0 0,-1 0-1,0 0 1,0 0 0,1 0-1,-1 0 1,0 0 0,1 0-1,-1 0 1,0 0 0,0 0 0,1 0-1,-1 0 1,0 1 0,0-1-1,0 0 1,1 0 0,-1 0-1,0 0 1,0 0 0,1 0-1,-1 1 1,0-1 0,0 0-1,0 0 1,1 1 0,1 21-17,-7 31 194,-2-24-80,2-8-24,1 0 0,1 0 0,-1 22 0,4-42-71,0-1 0,0 0 0,0 1 0,0-1 0,0 0 0,0 0 0,0 1 0,0-1 0,0 0 0,1 0 0,-1 1 0,0-1 0,0 0 0,0 0 0,0 1 0,0-1 0,1 0 0,-1 0 0,0 0 0,0 1 0,0-1 0,1 0 0,-1 0 0,0 0 0,0 0 1,0 0-1,1 1 0,-1-1 0,0 0 0,0 0 0,1 0 0,-1 0 0,0 0 0,1 0 0,-1 0 0,0 0 0,0 0 0,1 0 0,-1 0 0,0 0 0,0 0 0,1 0 0,-1 0 0,0 0 0,0 0 0,1 0 0,-1 0 0,0-1 0,0 1 0,1 0 0,-1 0 0,0 0 0,0 0 0,1-1 0,-1 1 0,0 0 0,0 0 0,0 0 0,0-1 0,1 1 0,-1 0 0,0 0 0,0 0 0,0-1 0,0 1 0,0-1 0,15-13-711,33-68-11621,-33 50 4650</inkml:trace>
</inkml:ink>
</file>

<file path=ppt/ink/ink5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761"/>
    </inkml:context>
    <inkml:brush xml:id="br0">
      <inkml:brushProperty name="width" value="0.05" units="cm"/>
      <inkml:brushProperty name="height" value="0.05" units="cm"/>
    </inkml:brush>
  </inkml:definitions>
  <inkml:trace contextRef="#ctx0" brushRef="#br0">311 1 18212,'-30'67'1099,"-122"295"3518,115-262-3131,-39 171-1,76-269-1472,-5 20 175,1 1 0,-2 42 1,6-63 17,4-7 25,4-6-146,0 0-1,-1-1 1,-1 0-1,11-24 1,17-65 73,-16 46-99,43-107 61,-43 121-78,40-68 0,-51 102-50,-3 9 0,-3 12-8,-17 44-12,4-17 25,5-17 13,0-1 7,2-1 0,-4 27 0,8-45-16,1 1 1,0-1-1,-1 1 0,1 0 1,1-1-1,-1 1 0,1-1 0,0 1 1,0-1-1,0 1 0,0-1 1,1 1-1,0-1 0,0 0 1,0 0-1,5 7 0,-4-8-3,-1-1 0,1 0 0,0 0 0,0 0 0,0 0 0,0 0 0,0 0 0,0-1 0,1 0 0,-1 0 1,0 0-1,1 0 0,-1 0 0,1 0 0,-1-1 0,1 0 0,4 0 0,2 0 1,1-1-1,-1-1 1,0 1 0,16-6 0,-11 1 13,1 0 0,-1-1 0,0-1 0,-1-1 0,1 0 0,-2 0 0,1-2 0,-2 1 0,1-2 0,16-19 0,-11 9 14,0-1-1,-2-1 1,0 0 0,-2-1 0,14-33 0,-22 44-11,-3 9-8,-1 1 1,0-1-1,0 1 1,-1-1 0,1 0-1,-1 0 1,0 0-1,-1 0 1,1-6-1,-1 11-6,0 0-1,0 0 0,0 0 1,0 1-1,0-1 0,0 0 1,-1 0-1,1 0 0,0 0 1,0 1-1,0-1 0,0 0 1,0 0-1,-1 0 0,1 0 1,0 0-1,0 1 0,0-1 1,0 0-1,-1 0 0,1 0 1,0 0-1,0 0 0,0 0 1,-1 0-1,1 0 0,0 0 1,0 0-1,0 0 0,-1 0 1,1 0-1,0 0 1,0 0-1,-1 0 0,1 0 1,0 0-1,0 0 0,0 0 1,-1 0-1,1 0 0,0 0 1,0-1-1,0 1 0,0 0 1,-1 0-1,1 0 0,0 0 1,0 0-1,0-1 0,0 1 1,0 0-1,-1 0 0,1 0 1,0 0-1,0-1 0,0 1 1,0 0-1,0 0 0,0 0 1,0-1-1,0 1 0,0 0 1,0 0-1,0 0 0,0-1 1,0 1-1,0 0 0,0-1 1,-14 18 2,14-17-3,-45 64 18,2 2 0,-61 131 1,95-177-9,-10 36 1,17-50-8,1 0 0,0 0 0,0 0 0,0 0 0,1 0 0,0 1 0,0-1 0,1 0 0,-1 0 0,4 10 0,-4-14-3,0-1 0,1 0 1,-1 0-1,1 1 0,-1-1 0,1 0 0,0 0 0,-1 0 0,1 0 0,0 0 0,0 0 1,0 0-1,0 0 0,0 0 0,0 0 0,0 0 0,0-1 0,0 1 0,0 0 0,0-1 1,1 1-1,-1-1 0,2 1 0,-1-1-1,1 1 1,-1-1 0,1 0-1,-1 0 1,1-1-1,-1 1 1,1 0-1,-1-1 1,0 0 0,1 1-1,3-3 1,4-2-5,0-1 0,0 1-1,-1-2 1,13-10 0,-2-1-301,-1-1-1,-1-1 0,25-35 0,9-20-1426</inkml:trace>
</inkml:ink>
</file>

<file path=ppt/ink/ink5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29.884"/>
    </inkml:context>
    <inkml:brush xml:id="br0">
      <inkml:brushProperty name="width" value="0.05" units="cm"/>
      <inkml:brushProperty name="height" value="0.05" units="cm"/>
    </inkml:brush>
  </inkml:definitions>
  <inkml:trace contextRef="#ctx0" brushRef="#br0">81 1 21517,'-20'16'1080,"1"5"464,0 3-576,7 6-480,1-2-215,11-3-393,2-1-505,8-5 2178</inkml:trace>
</inkml:ink>
</file>

<file path=ppt/ink/ink5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0.338"/>
    </inkml:context>
    <inkml:brush xml:id="br0">
      <inkml:brushProperty name="width" value="0.05" units="cm"/>
      <inkml:brushProperty name="height" value="0.05" units="cm"/>
    </inkml:brush>
  </inkml:definitions>
  <inkml:trace contextRef="#ctx0" brushRef="#br0">321 1 9994,'-9'21'4705,"-13"26"2437,18-41-6751,1 0 1,-1 0-1,0 0 1,-1-1-1,1 1 0,-1-1 1,0 0-1,-1-1 0,-6 5 1,-17 11 78,0 0-1,1 2 1,1 1 0,2 2 0,0 0 0,-34 45 0,45-43-322,14-26-147,0-1 1,-1 1-1,1-1 1,0 0-1,0 1 0,0-1 1,0 1-1,-1 0 1,1-1-1,0 1 1,0-1-1,0 1 1,0-1-1,0 1 1,0-1-1,0 1 1,1-1-1,-1 1 1,0-1-1,0 1 1,0-1-1,0 1 1,1-1-1,-1 1 1,0-1-1,0 1 1,1-1-1,-1 0 1,0 1-1,1-1 1,-1 0-1,0 1 0,1-1 1,-1 0-1,1 1 1,-1-1-1,1 0 1,-1 1-1,1-1 1,-1 0-1,1 0 1,-1 0-1,1 0 1,-1 0-1,1 1 1,-1-1-1,1 0 1,-1 0-1,1 0 1,-1 0-1,1 0 1,-1-1-1,2 1 1,9-2-8,-1 0 1,1-1 0,0 0 0,-1-1 0,0 0 0,0-1 0,12-6-1,4-2 10,41-20 25,-21 9 10,1 3 1,57-18-1,-103 38-39,0 1 0,0 0 0,0-1 0,0 1 0,0 0 0,0 0 0,0 0-1,0 0 1,0 0 0,1 0 0,-1 0 0,0 0 0,0 0 0,0 0 0,0 0 0,0 1 0,1 0 0,-2-1 0,1 0-1,-1 1 1,0-1 0,0 0 0,1 1-1,-1-1 1,0 1 0,0-1 0,1 1-1,-1-1 1,0 1 0,0-1-1,0 1 1,0-1 0,0 1 0,0-1-1,0 1 1,0-1 0,0 1 0,0-1-1,0 1 1,0-1 0,0 1 0,0-1-1,-1 1 1,-1 6-1,-1-1-1,0 1 0,-1-1 1,-3 7-1,-1-1 11,4-4 4,1-3-7,1-1 0,0 0 0,-1 1 0,1 0 0,1 0 0,-1-1-1,1 1 1,0 0 0,-1 9 0,2-13-5,0-1-1,1 1 1,-1-1-1,1 0 1,-1 1-1,0-1 1,1 0-1,-1 1 1,1-1 0,-1 0-1,1 0 1,-1 1-1,0-1 1,1 0-1,-1 0 1,1 0-1,-1 0 1,1 1-1,0-1 1,-1 0-1,1 0 1,-1 0-1,1 0 1,-1 0-1,1 0 1,-1 0-1,1-1 1,0 1-1,20-6 8,21-11 53,50-29 0,-64 29-38,2 2 0,0 2 0,1 0 0,43-11 0,-73 24-23,1-1 0,0 1-1,0-1 1,0 1 0,0 0 0,0-1-1,0 1 1,0 0 0,0 0-1,-1 1 1,1-1 0,0 0 0,0 1-1,0-1 1,0 1 0,0-1 0,2 2-1,-3-1 0,-1 0 0,1 0 1,-1-1-1,1 1 0,-1 0 0,0 0 0,0 0 0,1-1 0,-1 1 0,0 0 0,0 0 1,0 0-1,0 0 0,0 0 0,0-1 0,0 1 0,0 0 0,0 0 0,0 0 0,0 0 1,-1 0-1,1-1 0,0 1 0,-1 0 0,0 1 0,-4 9-4,-1-1 0,-1 0 0,0-1 0,-8 10 1,12-16 7,-45 61-170,34-40-381</inkml:trace>
</inkml:ink>
</file>

<file path=ppt/ink/ink5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6.656"/>
    </inkml:context>
    <inkml:brush xml:id="br0">
      <inkml:brushProperty name="width" value="0.05" units="cm"/>
      <inkml:brushProperty name="height" value="0.05" units="cm"/>
    </inkml:brush>
  </inkml:definitions>
  <inkml:trace contextRef="#ctx0" brushRef="#br0">104 171 10562,'-5'-16'1919,"2"-1"0,0 1 0,0-1 0,2 1 0,0-1 0,2-23 0,0 12-191,-1 25-804,-1 5-305,-3 15-531,1 1 0,-1 17-1,0 2-126,-25 128-28,-12 109 171,40-261-91,0-11-10,1 1 0,-1-1 1,1 1-1,-1-1 0,1 1 0,0 0 0,0-1 1,1 1-1,-1-1 0,0 1 0,1-1 0,0 1 0,1 3 1,-2-6-3,0 1-1,1-1 1,-1 0 0,0 0 0,0 0 0,0 1 0,1-1 0,-1 0 0,0 0 0,0 0 0,0 0 0,1 0 0,-1 0 0,0 0 0,0 0 0,1 0 0,-1 0 0,0 0 0,0 0 0,1 0 0,-1 0 0,0 0-1,1 0 1,-1 0 0,0 0 0,0 0 0,1 0 0,-1 0 0,0 0 0,0 0 0,0 0 0,1 0 0,-1-1 0,0 1 0,0 0 0,1 0 0,-1 0 0,0 0 0,0-1 0,0 1 0,1 0 0,7-8 34,0-1 0,0 1 0,11-16 1,-7 8-9,270-376 241,-282 391-269,1 0 0,0-1 0,0 1 0,-1 0 0,1 0 0,0 0 0,0 0 0,0 1 0,0-1 1,0 0-1,0 0 0,0 0 0,3 0 0,-4 1 0,0 0-1,1 0 1,-1 0 0,0 0 0,1 0-1,-1 0 1,0 0 0,1 0-1,-1 0 1,0 0 0,1 0 0,-1 1-1,0-1 1,1 0 0,-1 0 0,0 0-1,0 1 1,1-1 0,-1 0 0,0 0-1,0 1 1,1-1 0,-1 0 0,0 1-1,0-1 1,0 0 0,0 0-1,1 1 1,-1-1 0,0 0 0,0 1-1,2 5-16,-1 0-1,0 0 1,0 0-1,0 9 0,-1-8 7,0 30-22,-1-1 0,-2 0 0,-1 1 0,-12 45 0,1-3 52,13-68-10,1-8-6,0-1 1,0 0-1,1 0 0,-1 0 1,1 1-1,0-1 1,-1 0-1,1 1 0,0-1 1,0 0-1,1 1 1,-1-1-1,0 0 0,1 0 1,-1 1-1,1-1 0,0 0 1,1 3-1,-1-4 0,-1-1 0,0 0-1,1 0 1,-1 0 0,0 1-1,1-1 1,-1 0 0,1 0-1,-1 0 1,0 0 0,1 0-1,-1 0 1,0 0 0,1 0-1,-1 0 1,1 0 0,-1 0-1,0 0 1,1 0 0,-1 0-1,1 0 1,-1-1 0,0 1-1,1 0 1,-1 0 0,0 0-1,1-1 1,-1 1 0,0 0-1,1 0 1,-1-1 0,0 1-1,0 0 1,1 0 0,-1-1-1,17-17 73,-1-1-1,0 0 0,14-26 0,-7 12-12,101-141 93,-123 172-152,3-3 0,-1 1 1,1-1-1,-1 1 1,2-1-1,3-3 1,-7 8-4,-1 0 0,0-1 1,1 1-1,-1 0 0,1 0 1,-1 0-1,0-1 0,1 1 1,-1 0-1,1 0 0,-1 0 1,0 0-1,1 0 1,-1 0-1,1 0 0,-1 0 1,1 0-1,-1 0 0,0 0 1,1 0-1,-1 0 0,1 0 1,-1 0-1,1 0 0,-1 0 1,0 1-1,1-1 0,0 1-2,0 0 0,0 0-1,-1 0 1,1 0-1,0 0 1,-1 1-1,1-1 1,-1 0 0,1 0-1,-1 0 1,1 1-1,-1-1 1,0 0-1,0 2 1,3 21-15,-2 0 1,-1 0-1,0 0 0,-2 0 0,-8 40 0,-3 35 61,15-78 42,-2-21-100,0 0-1,0 1 1,0-1 0,1 0 0,-1 1 0,0-1-1,0 0 1,0 1 0,1-1 0,-1 0 0,0 1 0,0-1-1,1 0 1,-1 0 0,0 1 0,1-1 0,-1 0-1,0 0 1,1 0 0,-1 1 0,0-1 0,1 0-1,-1 0 1,0 0 0,1 0 0,0 0 0,0 0-64,1-1 1,0 1-1,-1-1 1,1 0-1,-1 0 0,1 0 1,-1 0-1,1 0 1,-1 0-1,0 0 1,1 0-1,-1 0 1,0-1-1,0 1 1,0 0-1,0-1 1,1-1-1,19-27 138</inkml:trace>
</inkml:ink>
</file>

<file path=ppt/ink/ink5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172"/>
    </inkml:context>
    <inkml:brush xml:id="br0">
      <inkml:brushProperty name="width" value="0.05" units="cm"/>
      <inkml:brushProperty name="height" value="0.05" units="cm"/>
    </inkml:brush>
  </inkml:definitions>
  <inkml:trace contextRef="#ctx0" brushRef="#br0">246 55 9786,'-1'-3'1263,"0"-1"1,0 1-1,0-1 1,1 1-1,-1-1 0,1-5 1,4-7 3227,2 8-4719,-4 8 1156,-15 3 1205,8-1-2071,0-1-10,0 2 1,0-1 0,0 0 0,0 1 0,0 0 0,0 0 0,1 1 0,-1-1-1,-6 8 1,-13 18-18,1 1 0,1 0 1,2 2-1,1 1 0,1 0 0,-16 45 0,30-69-30,1 1 0,0-1 0,0 1 1,1 0-1,0 0 0,1 0 0,0 0 0,1 0 1,1 16-1,-1-25-2,0 1 1,0-1 0,0 0-1,1 0 1,-1 1 0,0-1 0,1 0-1,-1 0 1,1 1 0,0-1-1,-1 0 1,1 0 0,0 0-1,-1 0 1,1 0 0,0 0-1,0 0 1,0 0 0,0 0-1,0 0 1,0 0 0,0-1-1,3 2 1,-2-2 9,0 1 0,0-1-1,0 1 1,1-1 0,-1 0-1,0 0 1,0 0 0,0 0 0,1-1-1,-1 1 1,0-1 0,4-1 0,6-2 74,-1-1 0,1-1 0,19-13 1,-11 5-20,0 0 0,0-2 0,-2 0 0,25-27 0,-34 33-54,-1 0 1,-1-1-1,0 0 1,0-1-1,-1 1 0,-1-1 1,0-1-1,0 1 1,-1-1-1,2-14 0,-3 13 12,-1-1 0,-1 1 0,0-1 0,-1 0 0,0 1 0,-1-1 0,-6-26 0,2 28-11,0 14-19,2 5-20,-11 64-102,6-26 95,2-13 28,1 0 1,-1 38 0,6-56 4,0 0 1,1 0-1,0-1 1,2 1-1,-1-1 1,1 1 0,1-1-1,6 16 1,-9-26 1,0 0 1,1 0-1,-1 0 0,0 0 1,0 0-1,1-1 1,-1 1-1,1 0 1,0-1-1,-1 1 1,1-1-1,0 0 0,0 0 1,0 0-1,0 0 1,0 0-1,0 0 1,0 0-1,0 0 0,0-1 1,1 1-1,-1-1 1,0 0-1,4 1 1,-2-1-102,0-1 0,0 1 0,0-1 0,-1 1 1,1-1-1,0 0 0,0-1 0,-1 1 0,1-1 1,0 1-1,-1-1 0,0 0 0,6-4 0,16-15-1514</inkml:trace>
</inkml:ink>
</file>

<file path=ppt/ink/ink5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425"/>
    </inkml:context>
    <inkml:brush xml:id="br0">
      <inkml:brushProperty name="width" value="0.05" units="cm"/>
      <inkml:brushProperty name="height" value="0.05" units="cm"/>
    </inkml:brush>
  </inkml:definitions>
  <inkml:trace contextRef="#ctx0" brushRef="#br0">18 18 17476,'0'-1'204,"1"0"0,-1 0 0,0 0 0,1 0 0,-1 0 1,1 0-1,0 0 0,-1 0 0,1 0 0,0 1 0,-1-1 0,1 0 1,0 0-1,0 1 0,0-1 0,0 0 0,0 1 0,0-1 0,0 1 1,0-1-1,0 1 0,1-1 0,-1 2-127,-1-1 0,1 1 0,0-1 0,-1 1 0,1 0 0,-1-1 1,1 1-1,-1 0 0,1-1 0,-1 1 0,1 0 0,-1 0 0,0-1 0,1 1 0,-1 0 0,0 0 0,0 0 0,1-1 0,-1 1 1,0 0-1,0 1 0,1 13 49,0 31 1,-1-43-18,-4 59 256,-16 83 0,11-95-161,2 0-1,0 102 0,7-143-180,1 0 0,0-1 0,1 1-1,0 0 1,0-1 0,1 0 0,5 13-1,-7-19-13,0 0 0,0 0 0,1 0 0,-1 0-1,0 0 1,1 0 0,0 0 0,-1 0 0,1 0 0,0-1 0,0 1-1,0-1 1,0 0 0,0 1 0,1-1 0,-1 0 0,0 0 0,0 0-1,1 0 1,-1-1 0,1 1 0,-1-1 0,0 0 0,1 1-1,-1-1 1,1 0 0,-1 0 0,1 0 0,-1-1 0,4 0 0,9-6-408,-3-4-479</inkml:trace>
</inkml:ink>
</file>

<file path=ppt/ink/ink5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37.640"/>
    </inkml:context>
    <inkml:brush xml:id="br0">
      <inkml:brushProperty name="width" value="0.05" units="cm"/>
      <inkml:brushProperty name="height" value="0.05" units="cm"/>
    </inkml:brush>
  </inkml:definitions>
  <inkml:trace contextRef="#ctx0" brushRef="#br0">0 311 18852,'2'10'1296,"5"-1"305,7-2-393,10-8 32,6-10-8,12-15-87,4-8-121,5-9-528,1-3-168,-3-1-264,-1 1 80,-17 4-776,-10 2-776</inkml:trace>
</inkml:ink>
</file>

<file path=ppt/ink/ink5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0.019"/>
    </inkml:context>
    <inkml:brush xml:id="br0">
      <inkml:brushProperty name="width" value="0.05" units="cm"/>
      <inkml:brushProperty name="height" value="0.05" units="cm"/>
    </inkml:brush>
  </inkml:definitions>
  <inkml:trace contextRef="#ctx0" brushRef="#br0">200 8 21189,'-1'-1'156,"-1"0"1,0 0 0,0 0 0,-1 1-1,1-1 1,0 0 0,0 1 0,0-1-1,0 1 1,0 0 0,-1 0 0,1 0-1,0 0 1,0 0 0,0 0 0,-1 1-1,1-1 1,0 1 0,0 0 0,0-1-1,0 1 1,0 0 0,0 0 0,0 0-1,0 0 1,0 1 0,1-1 0,-1 0-1,0 1 1,1-1 0,-3 4-1,-3 3-129,0 0-1,0 1 0,1-1 0,1 1 0,-7 13 1,-5 16-35,2 0 0,1 1 1,3 0-1,0 1 1,3 0-1,-4 47 0,12-81 12,-2 40 15,2-44-17,0 0 1,1 0-1,-1 0 0,0 0 1,1 0-1,-1 0 1,1-1-1,0 1 1,-1 0-1,1 0 1,0-1-1,0 1 1,0 0-1,0-1 1,0 1-1,1-1 1,-1 1-1,3 1 1,-2-2 9,-1-1 1,1 1 0,-1-1-1,1 0 1,0 0 0,-1 0-1,1 1 1,-1-2 0,1 1-1,0 0 1,-1 0 0,1 0-1,-1-1 1,1 1 0,0-1-1,-1 0 1,1 1 0,-1-1 0,0 0-1,1 0 1,-1 0 0,0 0-1,1 0 1,-1 0 0,0 0-1,1-1 1,2-1 27,17-13 27,-1-1 1,-1-1-1,0-1 0,-1 0 0,-1-2 0,-1 0 0,-1 0 0,-1-2 0,-1 1 0,-1-2 0,-1 0 0,-1 0 0,-1-1 0,-1 0 0,-2-1 1,5-32-1,-7 42-83,-5 45-88,-6 40 14,-30 130 1,34-188 94,-1 5 2,1 0 0,1 1-1,0-1 1,1 29 0,1-43-6,0 0 1,0 1-1,1-1 1,-1 0-1,1 0 1,0 1-1,-1-1 0,1 0 1,0 0-1,0 0 1,0 0-1,1 0 1,-1 0-1,0 0 1,1-1-1,-1 1 1,1 0-1,0-1 1,-1 1-1,1-1 1,0 1-1,0-1 1,0 0-1,0 0 1,0 0-1,0 0 1,0 0-1,1-1 1,-1 1-1,4 0 1,2 0-46,1 0 0,0-1 0,-1 0 0,1-1 0,-1 0 0,17-4 0,36-12-937</inkml:trace>
</inkml:ink>
</file>

<file path=ppt/ink/ink5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121"/>
    </inkml:context>
    <inkml:brush xml:id="br0">
      <inkml:brushProperty name="width" value="0.05" units="cm"/>
      <inkml:brushProperty name="height" value="0.05" units="cm"/>
    </inkml:brush>
  </inkml:definitions>
  <inkml:trace contextRef="#ctx0" brushRef="#br0">211 37 12667,'10'-36'11608,"-16"37"-10192,2 0-1386,0 1 0,1-1 0,-1 1 0,1 0 0,-1 0 0,1 0 0,0 1 0,0-1 0,0 1 0,0 0 0,0 0 0,1 0 0,-1 0 0,1 0 0,0 0 0,0 1 0,-3 4-1,-5 14-25,-14 40 0,18-44 17,-24 74 10,3 2 1,5 1-1,-14 122 0,35-204-16,-1 0 0,2 1-1,0-1 1,0 0 0,5 26-1,-5-37-14,1-1 0,-1 1 0,1-1 0,-1 1-1,1-1 1,0 1 0,0-1 0,-1 1 0,1-1-1,0 0 1,0 1 0,0-1 0,1 0 0,-1 0 0,0 0-1,0 0 1,1 0 0,-1 0 0,0 0 0,1 0-1,-1-1 1,1 1 0,-1-1 0,1 1 0,2 0 0,-1-1-47,1 1 1,-1-1 0,1 0 0,0-1 0,-1 1 0,1 0 0,-1-1 0,1 0-1,-1 0 1,5-2 0,31-15-821</inkml:trace>
</inkml:ink>
</file>

<file path=ppt/ink/ink5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357"/>
    </inkml:context>
    <inkml:brush xml:id="br0">
      <inkml:brushProperty name="width" value="0.05" units="cm"/>
      <inkml:brushProperty name="height" value="0.05" units="cm"/>
    </inkml:brush>
  </inkml:definitions>
  <inkml:trace contextRef="#ctx0" brushRef="#br0">261 0 12859,'0'0'7753,"7"20"-6976,-10 11-361,-13 22-24,-3 10 16,-14 16 32,-1 1-8,-4-3-112,6-10-56,4-16-80,7-13-56,9-15-24,-4-7-104,7-18-896,2-10-1088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4.208"/>
    </inkml:context>
    <inkml:brush xml:id="br0">
      <inkml:brushProperty name="width" value="0.025" units="cm"/>
      <inkml:brushProperty name="height" value="0.025" units="cm"/>
    </inkml:brush>
  </inkml:definitions>
  <inkml:trace contextRef="#ctx0" brushRef="#br0">44 26 11531,'0'0'8552,"-6"8"-5621,2-2-2516,-1 1 0,1-1 1,1 1-1,-1 0 0,1 0 1,0 0-1,0 1 0,1-1 1,0 0-1,1 1 0,-1 0 1,1-1-1,1 1 0,0 14 1,0-21-406,0 0 1,1 0 0,-1 0 0,0 0 0,1 0-1,-1 0 1,1 0 0,-1-1 0,1 1 0,0 0-1,-1 0 1,1 0 0,0-1 0,-1 1 0,1 0-1,0 0 1,0-1 0,0 1 0,0-1 0,0 1-1,-1-1 1,1 1 0,0-1 0,0 0 0,0 1-1,0-1 1,0 0 0,0 0 0,0 0 0,1 0-1,-1 0 1,0 0 0,0 0 0,0 0 0,0 0-1,0 0 1,0 0 0,0-1 0,0 1 0,0 0-1,1-2 1,2 1 34,-1 0 1,1 0-1,-1-1 0,1 0 0,-1 0 0,0 0 0,0 0 0,0 0 1,0-1-1,3-2 0,1-5-20,0 0 1,-1-1-1,-1 1 0,1-1 1,-2-1-1,1 1 0,-2 0 1,1-1-1,-2 0 0,1 0 1,0-14-1,-27 69 632,24-42-657,-5 9-63,1 1 0,0 0 0,1 0 0,0 0 0,0 0 0,2 1 0,-1-1 0,1 1 0,2 20 0,-1-32-55,0 1-1,0-1 1,0 0 0,1 1-1,-1-1 1,0 0 0,0 0 0,1 1-1,-1-1 1,0 0 0,1 0-1,-1 0 1,0 1 0,1-1 0,-1 0-1,0 0 1,1 0 0,-1 0-1,0 0 1,1 0 0,-1 0-1,0 0 1,1 0 0,-1 0 0,1 0-1,-1 0 1,0 0 0,1 0-1,-1 0 1,0 0 0,1 0 0,-1 0-1,0-1 1,1 1 0,-1 0-1,0 0 1,1 0 0,-1 0 0,0-1-1,0 1 1,1 0 0,-1 0-1,1-1 1,13-11-4558,-1-8-1747</inkml:trace>
</inkml:ink>
</file>

<file path=ppt/ink/ink5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544"/>
    </inkml:context>
    <inkml:brush xml:id="br0">
      <inkml:brushProperty name="width" value="0.05" units="cm"/>
      <inkml:brushProperty name="height" value="0.05" units="cm"/>
    </inkml:brush>
  </inkml:definitions>
  <inkml:trace contextRef="#ctx0" brushRef="#br0">0 0 11306,'0'0'12627,"0"2"-12187,21 33-136,-1-19-48,2 3-128,5 0-64,8 0-32,-4-1-16,4 5 160,-1-2-560</inkml:trace>
</inkml:ink>
</file>

<file path=ppt/ink/ink5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1.857"/>
    </inkml:context>
    <inkml:brush xml:id="br0">
      <inkml:brushProperty name="width" value="0.05" units="cm"/>
      <inkml:brushProperty name="height" value="0.05" units="cm"/>
    </inkml:brush>
  </inkml:definitions>
  <inkml:trace contextRef="#ctx0" brushRef="#br0">1 188 17708,'0'7'850,"0"-3"-462,-1-1 1,1 1 0,0-1 0,0 0 0,0 1 0,1-1-1,-1 1 1,1-1 0,0 0 0,0 1 0,0-1-1,1 0 1,1 4 0,-2-6-356,-1-1-1,1 0 1,-1 0-1,1 1 1,-1-1-1,1 0 1,-1 0-1,1 0 1,-1 0-1,1 0 1,-1 1-1,1-1 1,-1 0 0,1 0-1,-1-1 1,1 1-1,-1 0 1,1 0-1,0 0 1,-1 0-1,1 0 1,-1 0-1,1-1 1,-1 1-1,0 0 1,1-1-1,-1 1 1,1 0 0,-1-1-1,1 1 1,-1 0-1,1-1 1,14-16 284,-14 15-268,40-56 326,43-83-1,-72 120-352,-10 17-39,-3 9-20,-4 40 12,-3 0 0,-21 69 1,10-41 36,12-49-28,5-18-44,0 0 0,0 0 1,0 0-1,1 0 0,0 0 0,0 1 0,0-1 0,1 0 0,1 11 0,3-12-944</inkml:trace>
</inkml:ink>
</file>

<file path=ppt/ink/ink5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044"/>
    </inkml:context>
    <inkml:brush xml:id="br0">
      <inkml:brushProperty name="width" value="0.05" units="cm"/>
      <inkml:brushProperty name="height" value="0.05" units="cm"/>
    </inkml:brush>
  </inkml:definitions>
  <inkml:trace contextRef="#ctx0" brushRef="#br0">62 0 17996,'-20'44'2328,"1"-2"321,9-2-1249,3 1-648,1-6-312,8-7-344,3-5-7,6-16-578,8-7-503</inkml:trace>
</inkml:ink>
</file>

<file path=ppt/ink/ink5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413"/>
    </inkml:context>
    <inkml:brush xml:id="br0">
      <inkml:brushProperty name="width" value="0.05" units="cm"/>
      <inkml:brushProperty name="height" value="0.05" units="cm"/>
    </inkml:brush>
  </inkml:definitions>
  <inkml:trace contextRef="#ctx0" brushRef="#br0">370 3 18548,'4'-2'7310,"-4"8"-4593,-1 1-3645,-4 12 972,-1 0 0,-1-1 0,-15 30 0,-35 54-34,52-94-2,-218 322 169,214-317-229,8-11-67,-1 1 0,0 0 1,0 0-1,0-1 0,0 1 1,0-1-1,0 0 0,-1 0 1,1 0-1,-5 3 0,7-5 84,0 0 0,-1 1 0,1-1-1,0 0 1,0 0 0,0 0-1,-1 0 1,1 0 0,0 0 0,0 0-1,0 0 1,-1 0 0,1 0-1,0 0 1,0 0 0,-1 0 0,1 0-1,0 0 1,0 0 0,0 0-1,-1 0 1,1 0 0,0 0 0,0 0-1,0 0 1,-1 0 0,1 0 0,0 0-1,0-1 1,0 1 0,-1 0-1,1 0 1,0 0 0,0 0 0,0 0-1,0-1 1,-1 1 0,1 0-1,0 0 1,0 0 0,0-1 0,0 1-1,0 0 1,-3-21-1596</inkml:trace>
</inkml:ink>
</file>

<file path=ppt/ink/ink5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575"/>
    </inkml:context>
    <inkml:brush xml:id="br0">
      <inkml:brushProperty name="width" value="0.05" units="cm"/>
      <inkml:brushProperty name="height" value="0.05" units="cm"/>
    </inkml:brush>
  </inkml:definitions>
  <inkml:trace contextRef="#ctx0" brushRef="#br0">1 16 13315,'14'-9'3201,"0"2"1271,2 7-3079,0 4-265,3 8-248,4 4-112,1 3-360,-1 1-143,-2 1-169,2-2-48,1-2 64,-1 1-168,8-8-1113,1-1-3272</inkml:trace>
</inkml:ink>
</file>

<file path=ppt/ink/ink5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2.854"/>
    </inkml:context>
    <inkml:brush xml:id="br0">
      <inkml:brushProperty name="width" value="0.05" units="cm"/>
      <inkml:brushProperty name="height" value="0.05" units="cm"/>
    </inkml:brush>
  </inkml:definitions>
  <inkml:trace contextRef="#ctx0" brushRef="#br0">0 17 10298,'10'-4'2699,"0"1"0,1 0 1,10-1-1,-12 3-2149,0 0 1,0 0-1,0 1 0,13 1 1,-18 0-537,0-1 1,0 1 0,0 0-1,0 0 1,0 0 0,0 0-1,0 1 1,0 0 0,-1 0-1,1 0 1,0 0 0,-1 0-1,0 1 1,1-1 0,-1 1-1,0 0 1,0 0 0,-1 0-1,1 1 1,-1-1 0,1 1-1,-1-1 1,0 1-1,2 5 1,-2 1 38,0-1 0,0 0-1,-1 1 1,0-1 0,-1 1-1,0-1 1,-1 0 0,0 1-1,0-1 1,-1 1 0,0-1 0,0 0-1,-5 9 1,-4 12 195,-2-1 1,-25 42-1,-17 11 541,7-13 332,48-69-1114,0 0 0,0 0 0,-1 1-1,1-1 1,0 0 0,0 0 0,-1 1 0,1-1 0,0 0 0,0 1 0,0-1-1,-1 0 1,1 1 0,0-1 0,0 0 0,0 1 0,0-1 0,0 1 0,0-1-1,0 0 1,0 1 0,0-1 0,0 0 0,0 1 0,0-1 0,0 1 0,0-1 0,0 0-1,0 1 1,0-1 0,0 0 0,1 1 0,-1-1 0,0 0 0,0 1 0,0-1-1,1 0 1,-1 1 0,0-1 0,0 0 0,1 0 0,-1 1 0,0-1 0,1 0-1,-1 0 1,0 0 0,1 1 0,-1-1 0,0 0 0,1 0 0,-1 0 0,0 0-1,1 0 1,-1 0 0,1 0 0,-1 0 0,0 1 0,1-1 0,-1-1 0,0 1-1,1 0 1,-1 0 0,1 0 0,-1 0 0,0 0 0,1 0 0,-1 0 0,1-1 0,30-7-238,3-9-98,7-6 1902</inkml:trace>
</inkml:ink>
</file>

<file path=ppt/ink/ink5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3.117"/>
    </inkml:context>
    <inkml:brush xml:id="br0">
      <inkml:brushProperty name="width" value="0.05" units="cm"/>
      <inkml:brushProperty name="height" value="0.05" units="cm"/>
    </inkml:brush>
  </inkml:definitions>
  <inkml:trace contextRef="#ctx0" brushRef="#br0">8 0 14651,'0'14'2465,"5"2"823,2 0-1951,10 3-521,8 5-152,3 10-216,5 6 32,-3 16 40,-7 9-88,-9 14-64,-7 1-104,-14 8-143,-9-2 15,-14-9-64,-7-4 0,-8-6 72,-16-4-592</inkml:trace>
</inkml:ink>
</file>

<file path=ppt/ink/ink5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004"/>
    </inkml:context>
    <inkml:brush xml:id="br0">
      <inkml:brushProperty name="width" value="0.05" units="cm"/>
      <inkml:brushProperty name="height" value="0.05" units="cm"/>
    </inkml:brush>
  </inkml:definitions>
  <inkml:trace contextRef="#ctx0" brushRef="#br0">126 6 12147,'-3'-5'13595,"-4"35"-13259,1 10-184,-1 23-152,4 9 0,-13 14-16,2 5 24,-5-7 8,-2-2 0,5-19 24,6-14 16,6-19-512,8-12-409,1-31-719</inkml:trace>
</inkml:ink>
</file>

<file path=ppt/ink/ink5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299"/>
    </inkml:context>
    <inkml:brush xml:id="br0">
      <inkml:brushProperty name="width" value="0.05" units="cm"/>
      <inkml:brushProperty name="height" value="0.05" units="cm"/>
    </inkml:brush>
  </inkml:definitions>
  <inkml:trace contextRef="#ctx0" brushRef="#br0">62 5 15483,'-52'246'4047,"47"-213"-3634,2 0-1,1 0 0,2 0 1,1 0-1,8 49 1,-7-72-321,0-1 0,0 0 0,1 0 0,1-1 0,5 14 0,-7-20-52,-1 1 1,0-1-1,1 0 1,0 0 0,0 1-1,-1-1 1,1 0-1,1 0 1,-1-1 0,0 1-1,0 0 1,1-1-1,-1 1 1,0-1 0,1 0-1,0 0 1,-1 0-1,1 0 1,0 0 0,-1-1-1,1 1 1,3 0-1,1-2 83,0-1-1,-1 1 1,1-1-1,0 0 0,-1 0 1,1-1-1,-1 0 0,0 0 1,0 0-1,0-1 1,0 0-1,8-8 0,8-6 152,-1-2-1,-1 0 0,-1-2 0,0 0 1,-2-1-1,-1 0 0,23-44 0,-22 33-55,-2-1 0,-2 0-1,0-1 1,-3-1-1,9-52 1,-17 79-170,3-27 80,-5 35-124,0 1 1,0-1-1,0 1 0,0-1 0,0 1 1,0-1-1,0 1 0,-1-1 0,1 1 1,0-1-1,-1 1 0,0-1 1,1 1-1,-1 0 0,0-1 0,1 1 1,-1 0-1,-2-3 0,2 4-3,0 0 0,0 0-1,1 0 1,-1 0 0,0 0 0,0-1-1,0 1 1,0 1 0,1-1 0,-1 0 0,0 0-1,0 0 1,0 0 0,1 1 0,-1-1-1,0 0 1,0 1 0,1-1 0,-1 0-1,0 1 1,1-1 0,-1 1 0,0-1-1,1 1 1,-1-1 0,1 1 0,-1 0-1,0-1 1,1 2 0,-17 19-119,3 2-960,13-21 2395</inkml:trace>
</inkml:ink>
</file>

<file path=ppt/ink/ink5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502"/>
    </inkml:context>
    <inkml:brush xml:id="br0">
      <inkml:brushProperty name="width" value="0.05" units="cm"/>
      <inkml:brushProperty name="height" value="0.05" units="cm"/>
    </inkml:brush>
  </inkml:definitions>
  <inkml:trace contextRef="#ctx0" brushRef="#br0">0 0 18620,'13'21'1768,"-6"11"265,0 8-729,-7 23-576,0 12-280,-4 15-360,1 8-40,-3-5 24,1-11-72,1-26-816,4-14-328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4.616"/>
    </inkml:context>
    <inkml:brush xml:id="br0">
      <inkml:brushProperty name="width" value="0.025" units="cm"/>
      <inkml:brushProperty name="height" value="0.025" units="cm"/>
    </inkml:brush>
  </inkml:definitions>
  <inkml:trace contextRef="#ctx0" brushRef="#br0">24 338 7303,'-3'9'9977,"-1"-1"-8472,1-2-628,1 0-1,-1 0 1,1 1-1,0-1 1,1 1-1,-1 0 1,1-1-1,1 1 1,-1 0-1,1 12 1,1-19-859,-1 1 1,1-1-1,-1 0 0,0 1 0,1-1 1,-1 0-1,1 1 0,-1-1 1,1 0-1,-1 1 0,1-1 1,-1 0-1,1 0 0,-1 0 1,1 0-1,-1 1 0,1-1 1,0 0-1,-1 0 0,1 0 1,-1 0-1,1 0 0,-1 0 1,1 0-1,-1-1 0,1 1 1,-1 0-1,1 0 0,0 0 0,-1-1 1,1 1-1,-1 0 0,1 0 1,-1-1-1,0 1 0,1-1 1,19-10 88,-9 1-124,-1-1 1,0 0 0,-1-1-1,0 0 1,-1-1-1,0 1 1,-1-2 0,0 1-1,-1-1 1,-1 0 0,0 0-1,3-20 1,0-3-275,-1-1 0,-3-1-1,0-58 1,-4 95 286,1 0-1,-1 0 1,-1 0-1,1 0 0,0 0 1,0 0-1,-1 1 0,1-1 1,-1 0-1,1 0 1,-1 0-1,0 1 0,-2-4 1,3 5 6,0-1-1,-1 1 1,1 0 0,-1-1-1,1 1 1,-1 0 0,0-1 0,1 1-1,-1 0 1,1 0 0,-1-1-1,1 1 1,-1 0 0,0 0 0,1 0-1,-1 0 1,1 0 0,-1 0-1,0 0 1,1 0 0,-1 0 0,0 0-1,1 0 1,-1 0 0,1 1-1,-2-1 1,-1 2 22,-1 0 0,1 0 0,0 0 0,0 1-1,0-1 1,0 1 0,0-1 0,0 1 0,1 0 0,-5 7 0,-1 1 87,1 1 0,0 1 0,1-1 0,0 1 0,0 0 1,2 0-1,0 1 0,0 0 0,1-1 0,-2 25 0,6-37-137,-1 0 0,0 0 0,1 0 0,-1-1 0,0 1 0,1 0 0,-1 0 0,1-1 0,-1 1 0,1 0 0,0-1 0,-1 1 0,1-1 0,0 1 0,-1 0 1,1-1-1,0 0 0,0 1 0,-1-1 0,1 1 0,0-1 0,0 0 0,0 0 0,-1 1 0,1-1 0,0 0 0,0 0 0,0 0 0,1 0 0,40 2-1843,-15 0-58,-25-1 1905,1 0-1,0 0 0,-1 0 0,1 0 0,-1 1 0,0 0 1,1-1-1,-1 1 0,0 0 0,0 0 0,0 0 1,0 0-1,0 0 0,0 1 0,-1-1 0,1 1 0,-1-1 1,0 1-1,0-1 0,0 1 0,0 0 0,0 0 1,0-1-1,-1 1 0,1 0 0,-1 0 0,0 0 1,0 0-1,0-1 0,-1 7 0,0 10 678,-1 1-1,0 0 1,-8 24 0,7-32-518,-1 9 24,0 0 0,-1 38 0,12-64-3443,3-19-987,-2-9-2008</inkml:trace>
</inkml:ink>
</file>

<file path=ppt/ink/ink5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4.985"/>
    </inkml:context>
    <inkml:brush xml:id="br0">
      <inkml:brushProperty name="width" value="0.05" units="cm"/>
      <inkml:brushProperty name="height" value="0.05" units="cm"/>
    </inkml:brush>
  </inkml:definitions>
  <inkml:trace contextRef="#ctx0" brushRef="#br0">0 139 19956,'0'0'1477,"5"-5"-84,7-7-975,1 1 0,1 0 0,0 1 0,0 1 0,28-14 0,-15 11-152,0 1-1,48-14 1,-63 22-249,0 1 0,0 0 0,1 1 0,-1 0-1,1 1 1,-1 0 0,0 1 0,1 1 0,15 3 0,-25-4-11,0 0 0,1 0 0,-1 0 1,0 0-1,0 0 0,0 1 0,0 0 0,0-1 1,0 1-1,0 0 0,-1 1 0,1-1 0,-1 0 1,1 1-1,-1-1 0,0 1 0,0 0 0,0 0 0,0 0 1,0 0-1,-1 0 0,0 0 0,1 0 0,-1 0 1,0 1-1,-1-1 0,1 0 0,0 1 0,-1-1 0,0 1 1,0-1-1,0 0 0,0 1 0,-1-1 0,1 1 1,-1-1-1,-1 5 0,-2 6 107,-1 0-1,0 0 1,-1-1 0,-1 0 0,0 0-1,-15 20 1,-59 66 604,69-84-627,-14 14 327,-53 46 0,95-93-102,1 6-304,0 0 0,0 1 0,1 1 1,1 1-1,-1 0 0,38-10 0,-50 17-12,1 0-1,0 1 0,0 0 0,0 0 0,0 1 1,0 0-1,0 0 0,0 1 0,0 0 1,0 0-1,0 0 0,0 1 0,-1 0 0,1 0 1,-1 1-1,1 0 0,-1 0 0,0 1 1,0-1-1,0 1 0,-1 1 0,1-1 0,9 11 1,-7-5-12,0 1-1,-1 0 1,-1 0 0,1 0 0,-2 1 0,1 0 0,-2 0 0,0 1 0,0-1 0,-1 1 0,-1 0 0,0 0-1,0 0 1,-2 0 0,1 0 0,-4 25 0,1-26 27,0-1 0,0 1-1,-1-1 1,-1 1 0,0-1 0,0 0 0,-1 0-1,-9 14 1,9-18 40,0 0 1,0 0-1,-1 0 0,0-1 0,0 0 1,-1 0-1,0-1 0,0 0 0,0 0 1,0 0-1,-1-1 0,-9 4 0,1-2 51,0-1 0,-1-1 0,1-1 0,-1 0 1,0-1-1,0 0 0,0-2 0,-27-2 0,-3-3-51,-80-20 0,121 23-100,-24-3 31,29 5-17,0 0 1,0-1 0,0 1 0,1 0 0,-1 0 0,0 0 0,0 0 0,0 0-1,0 1 1,1-1 0,-1 0 0,0 0 0,0 1 0,0-1 0,1 0-1,-1 1 1,0-1 0,1 0 0,-1 1 0,0-1 0,1 1 0,-1 0 0,0-1-1,1 1 1,-1-1 0,1 1 0,-1 0 0,0 0 0,0 17-1359</inkml:trace>
</inkml:ink>
</file>

<file path=ppt/ink/ink5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187"/>
    </inkml:context>
    <inkml:brush xml:id="br0">
      <inkml:brushProperty name="width" value="0.05" units="cm"/>
      <inkml:brushProperty name="height" value="0.05" units="cm"/>
    </inkml:brush>
  </inkml:definitions>
  <inkml:trace contextRef="#ctx0" brushRef="#br0">23 5 16780,'0'0'6417,"1"4"-4654,2 6-1552,-1 0 0,0 0 0,0 1 0,-1-1-1,0 0 1,-2 19 0,-10 67-244,5-57 140,1-6-86,0 2 25,-1 45 0,6-79-39,0 0 0,0 0 0,0 1 0,0-1-1,0 0 1,0 0 0,0 0 0,1 0 0,-1 0 0,0 0 0,1 0 0,-1 0 0,1 0 0,0 1-1,-1-2 3,1 1 0,-1-1 0,0 0-1,1 0 1,-1 1 0,0-1 0,1 0-1,-1 0 1,0 0 0,1 0 0,-1 0-1,0 0 1,1 0 0,-1 1 0,1-1-1,-1 0 1,0 0 0,1 0 0,-1-1-1,1 1 1,-1 0 0,0 0-1,1 0 1,-1 0 0,0 0 0,1 0-1,2-2 61,1 0 0,-1 0-1,0 0 1,0-1 0,-1 1 0,5-5-1,29-35 257,-3-1 1,-1-2-1,31-58 0,10-15-211,-52 92-99,-21 26-16,0 0 1,0-1 0,1 1-1,-1 0 1,0-1-1,0 1 1,1 0 0,-1 0-1,1-1 1,-1 1-1,0 0 1,1 0-1,-1 0 1,0 0 0,1-1-1,-1 1 1,1 0-1,-1 0 1,0 0 0,1 0-1,-1 0 1,1 0-1,-1 0 1,1 0-1,-1 0 1,0 0 0,1 0-1,-1 0 1,1 1-1,-1-1 1,0 0 0,1 0-1,-1 0 1,0 0-1,1 1 1,-1-1 0,1 0-1,-1 0 1,0 1-1,0-1 1,1 0-1,-1 1 1,0-1 0,1 0-1,-1 1 1,0-1-1,0 0 1,0 1 0,1-1-1,-1 0 1,0 1-1,0-1 1,0 1-1,0-1 1,0 1 0,0-1-1,0 0 1,0 1-1,0 0 1,4 30-43,-4-27 36,-1 40 9,-1 0 0,-2 0 0,-19 83 0,18-102 3,4-22-4,0 0 0,1 0 0,-1 0 0,1-1 0,0 1 0,0 0 0,0 0 0,0 0 0,0 0 0,1 4-1,0-7 3,-1 1 0,0-1-1,0 0 1,1 0-1,-1 1 1,0-1 0,1 0-1,-1 0 1,0 1-1,1-1 1,-1 0 0,0 0-1,1 0 1,-1 0-1,0 0 1,1 0 0,-1 0-1,1 1 1,-1-1 0,0 0-1,1 0 1,-1 0-1,0-1 1,1 1 0,-1 0-1,1 0 1,-1 0-1,0 0 1,1 0 0,-1 0-1,0 0 1,1-1-1,-1 1 1,0 0 0,1 0-1,-1 0 1,0-1-1,0 1 1,1 0 0,-1 0-1,1-1 1,7-7 57,1 0 1,-1-1-1,9-13 1,-12 17-49,151-199 287,-150 197-299,-4 4 0,1-1 0,-1 1-1,1 0 1,0 0-1,0 0 1,0 1 0,0-1-1,0 0 1,1 1-1,-1 0 1,8-3 0,-10 4-2,-1 1 1,1 0-1,0 0 1,-1 0-1,1 0 1,0 0 0,0 0-1,-1 0 1,1 0-1,0 0 1,-1 0-1,1 0 1,0 0-1,-1 0 1,1 0-1,-1 1 1,1-1 0,0 0-1,-1 1 1,1-1-1,-1 0 1,1 1-1,0-1 1,-1 1-1,1-1 1,-1 1 0,0-1-1,1 1 1,-1-1-1,1 1 1,-1-1-1,0 1 1,1-1-1,-1 1 1,0 0 0,0-1-1,1 1 1,-1 0-1,0-1 1,0 2-1,3 32-32,-3-33 33,-2 33 2,-2-1 0,-1 0 0,-14 49 0,-1 5 3,19-82-400,3-9-334,8-18-163</inkml:trace>
</inkml:ink>
</file>

<file path=ppt/ink/ink5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605"/>
    </inkml:context>
    <inkml:brush xml:id="br0">
      <inkml:brushProperty name="width" value="0.05" units="cm"/>
      <inkml:brushProperty name="height" value="0.05" units="cm"/>
    </inkml:brush>
  </inkml:definitions>
  <inkml:trace contextRef="#ctx0" brushRef="#br0">1 60 22109,'1'17'1280,"6"-1"464,0 2-847,6-3-97,8-6-248,0-7-160,17-11-136,8-10-40,3-9-120,2 0-48,-13 3 112,-6 4-136,-16 14-1256,-8 7 3112</inkml:trace>
</inkml:ink>
</file>

<file path=ppt/ink/ink5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6.779"/>
    </inkml:context>
    <inkml:brush xml:id="br0">
      <inkml:brushProperty name="width" value="0.05" units="cm"/>
      <inkml:brushProperty name="height" value="0.05" units="cm"/>
    </inkml:brush>
  </inkml:definitions>
  <inkml:trace contextRef="#ctx0" brushRef="#br0">1 16 21573,'7'-5'896,"12"-1"280,2 3-272,19 1-416,6 4-136,1 5-256,0 3-56,-3 1-8,4-1 8,-10 1-928</inkml:trace>
</inkml:ink>
</file>

<file path=ppt/ink/ink5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7.740"/>
    </inkml:context>
    <inkml:brush xml:id="br0">
      <inkml:brushProperty name="width" value="0.05" units="cm"/>
      <inkml:brushProperty name="height" value="0.05" units="cm"/>
    </inkml:brush>
  </inkml:definitions>
  <inkml:trace contextRef="#ctx0" brushRef="#br0">143 38 18500,'-2'0'3085,"-2"7"694,-6 24-3341,0 0 1,-7 52-1,-4 75-565,11-70 225,-19 101-77,-11 110 66,48-317 327,28-111 33,202-516-101,-228 622-346,-5 9-3,0 1 0,1 0-1,1 1 1,0 0 0,10-13 0,-16 23-1,1 0 0,-1 1-1,0-1 1,1 1 0,-1-1 0,1 1 0,0 0 0,-1 0-1,1-1 1,0 1 0,0 0 0,0 1 0,-1-1 0,4-1-1,-4 2 0,1 0 0,-1 0 0,0 0 0,1 0 0,-1 1-1,1-1 1,-1 0 0,1 1 0,-1-1 0,0 1 0,1-1-1,-1 1 1,0-1 0,1 1 0,-1 0 0,0 0 0,0 0 0,0 0-1,0 0 1,0 0 0,2 1 0,4 7-5,0 0 0,0 1 0,-1 0-1,-1 0 1,1 0 0,-1 0 0,-1 1 0,0 0 0,2 12 0,-1-6 15,-2-1 0,0 1 1,-1 0-1,-1 0 0,-2 28 1,0-37 43,0 1 1,-1-1 0,0 1 0,0-1-1,-1 1 1,0-1 0,-1 0 0,1 0-1,-2-1 1,1 1 0,-1-1 0,0 0-1,-1 0 1,1-1 0,-1 1 0,-1-1-1,1 0 1,-1-1 0,0 0-1,0 0 1,-1 0 0,1-1 0,-1 0-1,0-1 1,0 0 0,-1 0 0,1 0-1,0-1 1,-13 1 0,14-2-40,0-1 1,-1 0 0,1 0-1,0-1 1,-1 0-1,1 0 1,0-1-1,0 0 1,-8-3-1,13 4-38,0 1 0,0-1 0,0 0 0,1 0 0,-1 1-1,0-1 1,0-1 0,1 1 0,-1 0 0,1 0 0,-1 0 0,1-1-1,-1 1 1,1-1 0,0 1 0,0-1 0,0 0 0,0 0 0,0 1-1,0-1 1,0 0 0,0 0 0,1 0 0,-1 0 0,1 0 0,-1 0-1,1 0 1,0 0 0,0 0 0,0 0 0,0 0 0,0 0 0,0 0-1,1 1 1,-1-1 0,1 0 0,-1 0 0,2-3 0,13-18 585</inkml:trace>
</inkml:ink>
</file>

<file path=ppt/ink/ink5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067"/>
    </inkml:context>
    <inkml:brush xml:id="br0">
      <inkml:brushProperty name="width" value="0.05" units="cm"/>
      <inkml:brushProperty name="height" value="0.05" units="cm"/>
    </inkml:brush>
  </inkml:definitions>
  <inkml:trace contextRef="#ctx0" brushRef="#br0">0 265 19452,'2'0'200,"-1"0"-1,0 0 0,1 0 1,-1 0-1,0 0 0,1 0 1,-1 0-1,0 0 1,1-1-1,-1 1 0,0-1 1,0 1-1,1-1 1,-1 1-1,0-1 0,0 0 1,0 1-1,0-1 0,2-1 1,18-21 555,-15 16-445,19-25 382,-1-1 1,-2-1-1,-2-1 0,25-54 0,-43 85-531,-1 7-188,-1-1 36,1 18-29,0 0 1,-1-1 0,-4 28-1,-14 63 8,16-101 14,-21 98 29,-5 31-352,25-111-467,3-28 767,1 1-1,-1 0 1,0 0 0,0 0-1,0 0 1,0 0 0,0 0 0,0 0-1,0 0 1,0 0 0,0-1-1,1 1 1,-1 0 0,0 0-1,0 0 1,0 0 0,0 0-1,0 0 1,0 0 0,0 0-1,1 0 1,-1 0 0,0 0-1,0 0 1,0 0 0,0 0-1,0 0 1,0 0 0,1 0-1,-1 0 1,0 0 0,0 0 0,0 0-1,0 0 1,0 0 0,0 0-1,1 0 1,-1 0 0,0 1-1,0-1 1,0 0 0,0 0-1,0 0 1,0 0 0,0 0-1,0 0 1,0 0 0,1 0-1,-1 1 1,0-1 0,0 0-1,0 0 1,0 0 0,0 0 0,0 0-1,0 0 1,0 0 0,0 1-1,0-1 1,0 0 0,0 0-1,0 0 1,0 0 0,0 0-1,0 0 1,0 1 0,0-1-1,0 0 1,0 0 0,12-11-1881</inkml:trace>
</inkml:ink>
</file>

<file path=ppt/ink/ink5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299"/>
    </inkml:context>
    <inkml:brush xml:id="br0">
      <inkml:brushProperty name="width" value="0.05" units="cm"/>
      <inkml:brushProperty name="height" value="0.05" units="cm"/>
    </inkml:brush>
  </inkml:definitions>
  <inkml:trace contextRef="#ctx0" brushRef="#br0">2 0 16924,'0'0'4985,"-1"25"-3913,6 5-608,-2 8-104,3 15-200,1 1-56,3 6-64,3-6 0,-3-1-16,-1-3 8,1-13 8,-1-2 16,0-10-8,0-6 24,-2-5-808</inkml:trace>
</inkml:ink>
</file>

<file path=ppt/ink/ink5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485"/>
    </inkml:context>
    <inkml:brush xml:id="br0">
      <inkml:brushProperty name="width" value="0.05" units="cm"/>
      <inkml:brushProperty name="height" value="0.05" units="cm"/>
    </inkml:brush>
  </inkml:definitions>
  <inkml:trace contextRef="#ctx0" brushRef="#br0">1 268 20572,'0'0'5186,"2"0"-4642,-1 0-216,3 0-40,64-14-72,-38 0-16,5-15-80,4-8-32,-3-9-16,-1-1 16,-7 3-824,-5 7-729</inkml:trace>
</inkml:ink>
</file>

<file path=ppt/ink/ink5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8.798"/>
    </inkml:context>
    <inkml:brush xml:id="br0">
      <inkml:brushProperty name="width" value="0.05" units="cm"/>
      <inkml:brushProperty name="height" value="0.05" units="cm"/>
    </inkml:brush>
  </inkml:definitions>
  <inkml:trace contextRef="#ctx0" brushRef="#br0">0 419 19860,'1'0'440,"-1"0"-367,0 0 0,0 0 0,0 0 0,0 0 1,0 0-1,1 0 0,-1 0 0,0 0 1,0 1-1,0-1 0,0 0 0,0 0 1,0 0-1,0 0 0,0 0 0,1 0 0,-1 0 1,0 0-1,0 0 0,0 0 0,0-1 1,0 1-1,0 0 0,0 0 0,1 0 0,-1 0 1,0 0 585,0 0-586,1-1 0,-1 1 0,0 0 1,0 0-1,0 0 0,0 0 0,0 0 0,0 0 1,0 0-1,0 0 0,0-1 0,0 1 1,0 0-1,0 0 0,0 0 0,0 0 0,0 0 1,0 0-1,0 0 0,0-1 0,8-14 1175,7-22-686,93-207 523,-79 184-1047,-21 40-29,-7 16-14,0 1 0,1-1 1,0 1-1,-1-1 1,1 1-1,0-1 0,0 1 1,1 0-1,2-3 1,-5 5 2,0 1 1,0 0-1,1 0 1,-1 0 0,0 0-1,0 0 1,0 0-1,0-1 1,0 1 0,0 0-1,0 0 1,1 0 0,-1 0-1,0 0 1,0 0-1,0 0 1,0 0 0,0 0-1,1 0 1,-1 0 0,0 0-1,0 0 1,0 0-1,0 0 1,0 0 0,1 0-1,-1 0 1,0 0 0,0 0-1,0 0 1,0 0-1,0 0 1,1 0 0,-1 0-1,0 0 1,0 0 0,0 0-1,0 0 1,0 0-1,0 1 1,1-1 0,-1 0-1,0 0 1,0 0 0,0 0-1,0 0 1,0 0-1,0 0 1,0 1 0,0-1-1,0 0 1,1 0 0,-1 0-1,0 0 1,0 0-1,0 1 1,0-1 0,0 0-1,0 0 1,0 0 0,0 1-1,0 5-21,0 1-1,0-1 1,0 1-1,-1-1 0,1 1 1,-2 0-1,-1 6 1,0 2-10,-37 147-1848,-66 168 1,105-327 1808,-14 34-312</inkml:trace>
</inkml:ink>
</file>

<file path=ppt/ink/ink5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035"/>
    </inkml:context>
    <inkml:brush xml:id="br0">
      <inkml:brushProperty name="width" value="0.05" units="cm"/>
      <inkml:brushProperty name="height" value="0.05" units="cm"/>
    </inkml:brush>
  </inkml:definitions>
  <inkml:trace contextRef="#ctx0" brushRef="#br0">37 0 13955,'-14'33'2368,"3"6"945,3 3-1648,4 5-937,4-1-144,4-4-208,1-4-104,2-8-144,0-4-40,2-6-24,-2-8 8,-4-5 2945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5.937"/>
    </inkml:context>
    <inkml:brush xml:id="br0">
      <inkml:brushProperty name="width" value="0.025" units="cm"/>
      <inkml:brushProperty name="height" value="0.025" units="cm"/>
    </inkml:brush>
  </inkml:definitions>
  <inkml:trace contextRef="#ctx0" brushRef="#br0">15 25 13869,'0'0'4751,"0"10"-1708,-15 562 8061,18-562-11104,3-13 0,4-11 0,30-95-451,-33 85 272,1 0 0,1 0-1,1 0 1,1 1 0,17-24-1,-28 47 166,0-1 0,0 1 0,0 0-1,0 0 1,0-1 0,0 1 0,0 0-1,0 0 1,0-1 0,0 1 0,1 0 0,-1 0-1,0 0 1,0-1 0,0 1 0,0 0-1,0 0 1,1 0 0,-1 0 0,0-1 0,0 1-1,0 0 1,1 0 0,-1 0 0,0 0-1,0 0 1,1 0 0,-1 0 0,0-1 0,0 1-1,1 0 1,-1 0 0,0 0 0,0 0 0,1 0-1,-1 0 1,0 0 0,0 0 0,0 0-1,1 0 1,-1 0 0,0 1 0,0-1 0,1 0-1,-1 0 1,0 0 0,0 0 0,1 0-1,-1 0 1,0 0 0,0 1 0,0-1 0,1 0-1,1 19-110,-6 26 319,2-36-83,1-6-3,1 0 0,-1 0 0,0 0-1,0-1 1,0 1 0,0 0-1,0-1 1,0 1 0,-1-1-1,1 1 1,-4 3 0,5-53 714,18-93-822,-18 141-93,0 0 0,0 0 0,0 0 0,0 0-1,1-1 1,-1 1 0,0 0 0,1 0 0,-1 0 0,0-1 0,1 1 0,-1 0 0,1 0 0,-1-1-1,1 1 1,-1 0 0,1-1 0,0 1 0,-1 0 0,2 0 0,1 1-756,0 0 0,1 0-1,-1-1 1,1 1 0,-1-1 0,1 0 0,-1 0 0,8 1 0,-7-1 184,-1 0 0,1 0 0,-1-1 0,1 0 1,0 0-1,-1 0 0,1 0 0,0 0 0,-1-1 0,1 0 0,0 0 1,-1 0-1,1 0 0,-1 0 0,0-1 0,6-2 0,-1-8 8261,-20 30 3428,7-1-13036,3 15 3167,2-32-1144,0 1 0,0-1 1,0 1-1,0-1 0,1 1 0,-1-1 1,0 1-1,0-1 0,0 1 1,1-1-1,-1 1 0,0-1 0,1 0 1,-1 1-1,0-1 0,1 0 1,-1 1-1,0-1 0,1 0 1,-1 1-1,1-1 0,-1 0 0,1 0 1,-1 1-1,1-1 0,-1 0 1,1 0-1,-1 0 0,1 0 0,-1 0 1,1 0-1,-1 0 0,1 0 1,-1 0-1,1 0 0,-1 0 1,1 0-1,-1 0 0,1 0 0,-1 0 1,1 0-1,-1 0 0,1-1 1,-1 1-1,1 0 0,-1 0 0,0-1 1,1 1-1,-1 0 0,1-1 1,-1 1-1,0 0 0,1-1 0,-1 1 1,0-1-1,1 1 0,-1-1 1,9-8-119,-1 1 0,0-1 0,-1 0 1,0-1-1,-1 0 0,0 0 0,0 0 1,7-22-1,-27 67-48,9-25 384,0 1-1,1-1 1,0 1-1,0 0 1,1 0-1,1 0 1,0 0 0,0 1-1,1-1 1,1 15-1,0-26-224,0 1 0,0-1 0,0 1-1,1-1 1,-1 0 0,0 1 0,0-1-1,1 0 1,-1 0 0,0 1 0,0-1-1,1 0 1,-1 0 0,0 1-1,1-1 1,-1 0 0,0 0 0,1 0-1,-1 1 1,0-1 0,1 0 0,-1 0-1,0 0 1,1 0 0,-1 0 0,1 0-1,-1 0 1,0 0 0,1 0 0,-1 0-1,0 0 1,1 0 0,-1 0 0,1 0-1,-1 0 1,0 0 0,1 0 0,-1-1-1,0 1 1,1 0 0,-1 0 0,0 0-1,1-1 1,15-8-41,-7 0-729,-1 0-1,0 0 1,-1 0-1,0-1 1,0-1-1,-1 1 1,8-18-1,28-83-10868,-41 108 11145,5-20-1258,-14 33 5930,-6 20 1437,7-14-5616,1-4 626,2 0 0,-1 0 0,1 1 0,1-1 0,0 1 0,1 0-1,1 0 1,0 0 0,0 0 0,3 23 0,0-32-662,1 0 0,-1 0 0,1-1 0,-1 1-1,1-1 1,0 0 0,0 0 0,1 0 0,-1 0-1,1 0 1,-1-1 0,1 0 0,0 1 0,0-1 0,0-1-1,5 3 1,-3-1-204,0 0 0,0 0 0,0 1 0,0 0 0,10 9 0,-13-8 292,0 0 0,0 0-1,0 1 1,-1-1 0,1 1-1,-2 0 1,1 0-1,0 0 1,-1 0 0,0 0-1,-1 0 1,1 0-1,-1 0 1,0 0 0,-1 0-1,-1 11 1,1-12 187,1 0 0,-1 1 0,-1-1 0,1 0 0,-1 0 1,0 0-1,0 0 0,0 0 0,-1 0 0,1-1 0,-1 1 0,0-1 0,-1 0 1,1 1-1,-1-2 0,0 1 0,0 0 0,0-1 0,-6 4 0,9-6-230,0 0 0,0-1 0,0 1 0,0-1 0,-1 1 0,1-1 0,0 1 0,0-1-1,-1 0 1,1 0 0,0 0 0,-1 0 0,1 0 0,0 0 0,0 0 0,-1 0 0,1 0 0,0 0-1,0-1 1,-1 1 0,1-1 0,0 1 0,0-1 0,0 1 0,-2-2 0,1 0-3,0 0 0,1 1 1,-1-1-1,1 0 0,0 0 0,0 0 1,0-1-1,0 1 0,0 0 0,0 0 1,1-1-1,-1 1 0,0-3 0,0-6-6,0 0 0,0 0 0,1-1 0,3-20 0,0 17-25,0 0-1,1 1 1,1-1-1,1 1 1,0 0-1,14-23 1,60-80-259,-16 24 158,-55 80 131,-1-1-1,0 0 0,-1 0 1,-1-1-1,0 0 0,-1 0 0,0-1 1,-2 1-1,0-1 0,2-19 1,-5 34-4,0 0 1,0 0 0,0 0 0,0 0-1,0 0 1,0 0 0,0 0 0,0 0 0,-1 0-1,1 0 1,0 0 0,0 1 0,-1-1-1,1 0 1,-1 0 0,1 0 0,-1 0-1,1 1 1,-1-1 0,1 0 0,-1 0 0,0 1-1,1-1 1,-1 0 0,0 1 0,1-1-1,-1 1 1,0-1 0,0 1 0,0-1 0,0 1-1,1 0 1,-1 0 0,0-1 0,0 1-1,0 0 1,0 0 0,0 0 0,0 0-1,0 0 1,0 0 0,0 0 0,0 0 0,0 0-1,0 0 1,1 0 0,-1 1 0,0-1-1,0 0 1,0 1 0,-1 0 0,-2 0 18,0 1 0,0 0 0,-1 0 1,2 0-1,-1 1 0,0-1 0,0 1 1,1 0-1,-6 5 0,2 2-96,1 0 0,-1 0 0,1 1 0,1-1 0,0 1 0,1 0 0,0 1 0,-4 20 0,7-29 4,0 0 0,1 0 0,-1 0 0,1-1 0,0 1 0,-1 0 0,2 0 0,-1 0 0,0 0 0,0 0 0,1 0 0,0-1 0,-1 1 0,1 0 0,0 0 0,0-1 0,1 1 0,-1-1 0,1 1 0,-1-1 0,1 1 0,0-1 0,0 0 0,0 0 0,0 0 0,0 0 0,0 0 0,0 0 0,1-1 0,-1 1 0,1-1 0,-1 0 0,1 1 0,0-1 0,-1 0 0,1-1 0,0 1 0,0 0 0,0-1 0,-1 0 0,5 1 0,19 0-6946,4-1-6310</inkml:trace>
</inkml:ink>
</file>

<file path=ppt/ink/ink5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203"/>
    </inkml:context>
    <inkml:brush xml:id="br0">
      <inkml:brushProperty name="width" value="0.05" units="cm"/>
      <inkml:brushProperty name="height" value="0.05" units="cm"/>
    </inkml:brush>
  </inkml:definitions>
  <inkml:trace contextRef="#ctx0" brushRef="#br0">0 104 18916,'23'3'1416,"7"-3"185,14-3-465,5-8-400,3-4-168,4-5-296,2-1-40,0 2-960,-5 2-4289</inkml:trace>
</inkml:ink>
</file>

<file path=ppt/ink/ink5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668"/>
    </inkml:context>
    <inkml:brush xml:id="br0">
      <inkml:brushProperty name="width" value="0.05" units="cm"/>
      <inkml:brushProperty name="height" value="0.05" units="cm"/>
    </inkml:brush>
  </inkml:definitions>
  <inkml:trace contextRef="#ctx0" brushRef="#br0">181 22 18092,'-13'57'3522,"-2"27"-2353,-6 26-1110,-19 52 192,6-26 520,-21 165 0,53-253 11,2-45-424,0-7 43,2-35 68,2 0 0,14-62 0,-11 64-389,65-265 9,-58 254-82,3 1 0,2 1 0,1 0 0,34-53 0,-45 84-25,2 0 0,0 0 0,22-23 0,-30 35 13,0 0-1,0 1 1,0-1 0,1 1 0,-1-1 0,1 1 0,-1 0 0,1 0 0,0 0 0,-1 1 0,1-1 0,0 1 0,0 0 0,0 0 0,0 1-1,0-1 1,1 1 0,-1 0 0,0 0 0,0 0 0,0 0 0,5 2 0,-6-2-6,-1 1 1,0 0-1,1 0 0,-1 0 1,0 0-1,0 0 1,0 0-1,0 1 0,0-1 1,0 1-1,0-1 1,0 1-1,-1 0 0,1 0 1,0 0-1,-1 0 0,0 0 1,1 0-1,-1 0 1,1 3-1,-1-1 0,0 0-1,0 0 1,0 1 0,-1-1-1,1 0 1,-1 1 0,0-1-1,-1 1 1,1-1 0,-2 7-1,-2 4 8,0 0-1,-2-1 1,1 1-1,-2-1 1,-9 16-1,-63 87 280,64-99-172,0-1 1,0 0-1,-2-1 0,-18 14 0,31-26-154,-1-1 0,1 0 0,0 0 0,-1 0 0,0 0 0,1-1 0,-1 0 0,0 0 0,0 0 0,0 0 0,0-1 0,-1 0 0,1 0 0,0-1 0,-1 1 0,1-1 0,0 0 0,-1 0 0,-5-2 0,-1-4-2482</inkml:trace>
</inkml:ink>
</file>

<file path=ppt/ink/ink5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49.983"/>
    </inkml:context>
    <inkml:brush xml:id="br0">
      <inkml:brushProperty name="width" value="0.05" units="cm"/>
      <inkml:brushProperty name="height" value="0.05" units="cm"/>
    </inkml:brush>
  </inkml:definitions>
  <inkml:trace contextRef="#ctx0" brushRef="#br0">123 0 21557,'34'15'3064,"-27"-13"-2852,-1 0 0,0 1-1,0 0 1,7 4-1,-12-6-210,1 0-1,-1 1 0,1-1 1,-1 0-1,0 0 0,0 1 0,0-1 1,0 1-1,0-1 0,0 1 1,0-1-1,0 1 0,0 0 0,-1-1 1,1 1-1,-1 0 0,1 0 1,-1-1-1,0 1 0,0 2 0,0 3-3,0-1 0,-1 1 0,0 0 0,0-1 0,-1 1 0,1-1 0,-6 12 0,-25 44 171,23-47-62,-66 102 1079,1-1 278,73-114-1439,-1 0-1,1 1 1,0-1-1,0 1 1,0-1-1,0 1 1,1-1-1,-1 1 1,1 0-1,0-1 1,-1 6-1,2-7-21,-1 0 0,0 0 0,0-1 0,1 1 0,-1 0 1,1 0-1,-1 0 0,1-1 0,-1 1 0,1 0 0,-1-1 0,1 1 0,-1-1 0,1 1 0,0 0 0,-1-1 0,1 1 0,0-1 0,0 0 0,-1 1 0,1-1 0,0 0 0,0 1 0,0-1 0,-1 0 0,1 0 0,0 0 0,0 1 0,0-1 0,0 0 0,0 0 0,-1 0 0,1-1 0,0 1 0,0 0 0,0 0 0,1-1 0,7-1-97,0 0 1,-1-1-1,1 0 0,-1-1 0,1 0 0,-1 0 1,0-1-1,-1 0 0,1 0 0,11-11 0,24-22-1622</inkml:trace>
</inkml:ink>
</file>

<file path=ppt/ink/ink5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202"/>
    </inkml:context>
    <inkml:brush xml:id="br0">
      <inkml:brushProperty name="width" value="0.05" units="cm"/>
      <inkml:brushProperty name="height" value="0.05" units="cm"/>
    </inkml:brush>
  </inkml:definitions>
  <inkml:trace contextRef="#ctx0" brushRef="#br0">326 0 22981,'0'0'2216,"0"18"-1271,-14 10-537,2 7-72,-16 19-192,-2 7-64,-7 15-32,-3 6-8,2-1-16,1-6-24,7-17 64,6-13-16,6-26-896,0-10-441</inkml:trace>
</inkml:ink>
</file>

<file path=ppt/ink/ink5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374"/>
    </inkml:context>
    <inkml:brush xml:id="br0">
      <inkml:brushProperty name="width" value="0.05" units="cm"/>
      <inkml:brushProperty name="height" value="0.05" units="cm"/>
    </inkml:brush>
  </inkml:definitions>
  <inkml:trace contextRef="#ctx0" brushRef="#br0">0 0 17804,'11'9'1880,"-1"5"361,6 5-881,0 11-368,0 5-176,1 5-392,-3 1-159,4-5-185,-4-1 0,8-5-505,3-2-679</inkml:trace>
</inkml:ink>
</file>

<file path=ppt/ink/ink5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0.703"/>
    </inkml:context>
    <inkml:brush xml:id="br0">
      <inkml:brushProperty name="width" value="0.05" units="cm"/>
      <inkml:brushProperty name="height" value="0.05" units="cm"/>
    </inkml:brush>
  </inkml:definitions>
  <inkml:trace contextRef="#ctx0" brushRef="#br0">1 131 13619,'6'-9'1997,"1"0"1,0 1-1,1 0 1,11-10-1,-7 8-1658,1 1 0,0 0-1,1 1 1,-1 1 0,1 0 0,1 0-1,-1 2 1,27-7 0,-35 10-315,-1 1 0,1 1 0,0-1-1,-1 1 1,1 0 0,0 0 0,0 1 0,-1-1 0,1 1-1,0 1 1,-1-1 0,11 5 0,-14-5-17,1 0 0,-1 1 1,0-1-1,0 1 0,0-1 1,0 1-1,-1 0 0,1 0 0,0 0 1,-1 0-1,1 0 0,-1 0 0,0 1 1,1-1-1,-1 0 0,0 1 1,-1-1-1,1 0 0,0 1 0,-1 0 1,1-1-1,-1 1 0,0-1 1,0 1-1,0-1 0,0 1 0,0-1 1,0 1-1,-1 0 0,0-1 1,-1 5-1,-2 8 59,-2-1 1,1 0 0,-2 0-1,0-1 1,-1 0 0,-10 14-1,-60 71 243,68-86-257,-28 30 177,-26 36 453,62-77-660,1 0 0,0 0 0,0 1 0,0-1 0,0 0 1,1 1-1,-1-1 0,0 1 0,0-1 0,1 1 1,-1-1-1,1 1 0,0-1 0,-1 1 0,1-1 0,0 1 1,0 0-1,0-1 0,0 4 0,1-4-13,0 0 0,0 0-1,0-1 1,0 1 0,0 0-1,0 0 1,1-1 0,-1 1 0,0 0-1,0-1 1,1 1 0,-1-1-1,0 0 1,1 1 0,-1-1 0,0 0-1,1 0 1,-1 0 0,1 0-1,-1 0 1,0 0 0,3-1 0,25 1-389,0-2 1,0-1-1,45-11 1,-28 2-2862</inkml:trace>
</inkml:ink>
</file>

<file path=ppt/ink/ink5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5.284"/>
    </inkml:context>
    <inkml:brush xml:id="br0">
      <inkml:brushProperty name="width" value="0.05" units="cm"/>
      <inkml:brushProperty name="height" value="0.05" units="cm"/>
    </inkml:brush>
  </inkml:definitions>
  <inkml:trace contextRef="#ctx0" brushRef="#br0">0 1 17356,'0'0'5265,"0"30"-859,0-19-4162,1 0 0,2 21 0,3 7-177,-3-5-55,2-1 1,1 0-1,1 0 1,2-1-1,17 42 1,-14-43-7,-1 0 0,7 35 1,12 36 7,49 129-10,7 20 0,83 155-3,-134-333 3,58 88 0,16 31 3,38 88-12,-26-54 3,-115-213 3,156 292 10,-116-228-15,103 130 0,271 350-2,-271-343 15,-113-168-6,3-2-1,62 56 1,71 54-4,113 97-4,-199-181 5,136 82-1,80 15 10,-57-33-4,152 65 18,16-28-4,447 111 3,-709-244-22,249 80 10,5 16-11,-189-77 9,114 26 8,-110-48-4,-126-22-1,107 27-1,-79-5-6,8 3 6,160 25-1,-140-42-8,252 43-1,-166-22 14,-180-36-8,0-2 0,70-4 0,-108-1-5,131-5 7,-118 7-6,0 1 0,55 12 0,-14 4 30,72 31 0,-140-48-25,0 0-1,0 0 1,-1-1-1,1 1 1,0-1 0,6 0-1,-10 0-4,3-6-549,-3 3-810</inkml:trace>
</inkml:ink>
</file>

<file path=ppt/ink/ink5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3.413"/>
    </inkml:context>
    <inkml:brush xml:id="br0">
      <inkml:brushProperty name="width" value="0.05" units="cm"/>
      <inkml:brushProperty name="height" value="0.05" units="cm"/>
    </inkml:brush>
  </inkml:definitions>
  <inkml:trace contextRef="#ctx0" brushRef="#br0">2 1 17780,'-1'0'3640,"9"12"-2863,0-1-629,3 1 370,-1 2 0,12 19 2007,-17-33-2450,16 7 82,-19-7-143,37 16 126,-33-14 13,4 3 138,1 8-269,41 34 11,-30-25 134,1-2-1,1 0 1,1-2 0,1 0 0,41 20-1,23 11-46,4 2-82,-73-39-28,0 1 1,37 29-1,-44-32-8,57 55 14,-11-9-16,160 118 24,-24-10-16,-162-135-7,48 48 17,-73-68-22,0-1 0,1-1 0,11 8 0,-10-8 16,0 1 1,13 13-1,-4-3-11,1-1-1,25 16 1,-22-16-4,31 27 1,-9-5 15,81 53 0,-72-55-4,-17-12-12,-23-16 0,-1 0 0,0 1-1,18 18 1,58 54 11,-62-54-8,1-2 0,1 0 0,2-3 0,65 39 0,3 3-19,-61-38 32,53 28 1,-44-30-6,-15-7-12,39 15 0,-52-24 6,0 1 0,0 1-1,27 20 1,-24-15-5,38 20-1,59 34 9,-101-59-9,0 0 0,26 23 0,-31-23 65,0 0 0,0-1 1,1-1-1,0 0 0,18 6 0,38 18 106,-50-22-163,41 15 0,-12-8 4,53 27 1,-81-35-9,-5 0 4,27 18 0,-7-4-3,-8-8 37,0 0-1,36 13 0,-46-20 38,0 0-1,0 2 0,-1 0 0,23 19 0,-17-13-60,32 19-1,61 20 12,-27-11-21,-46-24 0,-2 2 0,45 31 0,-75-45-4,41 30 1,76 43 0,-92-63 5,67 48 1,-55-30-10,73 41-1,-31-21 4,19 11 8,-92-58-8,-1 1 1,0 0-1,16 16 0,-14-11 7,30 18 0,200 141-24,-67-42 26,-122-94-9,-8-6-3,85 72 1,-119-91 9,0-1 1,32 18-1,-30-20-12,-1 1 0,27 23-1,68 53-4,-28-24 4,192 137 14,-242-178-2,-1 2 0,37 34 0,-20-16-13,65 40 0,-9-8 6,107 73 0,-69-50-1,-40-20 7,58 38-10,-24-18 2,-79-54 4,73 40 1,-38-32-2,160 115 0,-236-152 9,1 3-10,1-2 1,0 0 0,2-2-1,27 14 1,-41-25 2,-6-1-60,0-1-1,-1 0 1,1 1-1,-1 0 1,0-1-1,1 1 1,5 5-1,-8-5-994</inkml:trace>
</inkml:ink>
</file>

<file path=ppt/ink/ink5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389"/>
    </inkml:context>
    <inkml:brush xml:id="br0">
      <inkml:brushProperty name="width" value="0.05" units="cm"/>
      <inkml:brushProperty name="height" value="0.05" units="cm"/>
    </inkml:brush>
  </inkml:definitions>
  <inkml:trace contextRef="#ctx0" brushRef="#br0">175 42 18692,'-3'-4'925,"0"0"0,0-1 1,0 1-1,-1 0 0,1 1 0,-6-5 0,8 6-806,-1 2-1,1-1 0,-1 0 1,1 0-1,0 0 0,-1 1 1,1-1-1,-1 0 0,0 1 1,1 0-1,-1-1 0,1 1 1,-1 0-1,0 0 0,1 0 1,-1 0-1,0 0 0,1 0 0,-1 0 1,1 1-1,-1-1 0,0 0 1,1 1-1,-1 0 0,-1 0 1,-2 3-77,-1-1 1,1 1-1,0 0 1,0 1-1,1-1 1,-1 1-1,1 0 1,0 0-1,1 1 1,-1-1-1,-3 8 1,0 1-45,0 0 0,1 1-1,-6 25 1,7-19-3,1 0-1,1 1 0,1-1 1,1 37-1,1-46 7,1 0 0,1 0 1,0 0-1,0-1 0,1 1 0,1-1 1,0 0-1,0 0 0,1 0 0,7 11 0,-10-20-1,-1 0-1,0 1 1,1-2-1,-1 1 0,1 0 1,-1 0-1,1 0 0,0-1 1,0 1-1,-1-1 0,1 1 1,0-1-1,1 0 0,-1 0 1,0 0-1,0 0 0,0 0 1,1 0-1,-1-1 1,0 1-1,1-1 0,-1 0 1,1 1-1,-1-1 0,0 0 1,1 0-1,-1-1 0,1 1 1,-1 0-1,0-1 0,1 0 1,-1 1-1,0-1 0,0 0 1,1 0-1,2-2 0,3-3 6,0-1 0,0 1 0,0-2 0,-1 1-1,0-1 1,0 0 0,-1 0 0,0-1-1,-1 0 1,5-9 0,5-12 51,19-58-1,-22 47 32,-2 0-1,7-73 0,-17 114-92,0 0 0,0 0-1,0 0 1,0 0 0,0-1-1,0 1 1,0 0 0,0 0 0,0 0-1,0 0 1,0 0 0,0-1-1,0 1 1,0 0 0,0 0-1,0 0 1,-1 0 0,1 0 0,0 0-1,0-1 1,0 1 0,0 0-1,0 0 1,0 0 0,0 0-1,0 0 1,-1 0 0,1 0 0,0 0-1,0 0 1,0 0 0,0 0-1,0 0 1,-1-1 0,1 1-1,0 0 1,0 0 0,0 0 0,0 0-1,0 0 1,-1 0 0,1 0-1,0 0 1,0 0 0,0 1-1,0-1 1,0 0 0,-1 0-1,1 0 1,0 0 0,0 0 0,0 0-1,0 0 1,0 0 0,0 0-1,0 0 1,-1 0 0,1 0-1,0 1 1,0-1 0,0 0 0,-8 5-413,0 19-1232</inkml:trace>
</inkml:ink>
</file>

<file path=ppt/ink/ink5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0.823"/>
    </inkml:context>
    <inkml:brush xml:id="br0">
      <inkml:brushProperty name="width" value="0.05" units="cm"/>
      <inkml:brushProperty name="height" value="0.05" units="cm"/>
    </inkml:brush>
  </inkml:definitions>
  <inkml:trace contextRef="#ctx0" brushRef="#br0">0 1 20380,'3'259'3679,"29"332"-2774,-15-457-416,-17-134-481,0 0 0,0 0-1,0 0 1,0 0-1,0 0 1,0 0-1,0 0 1,0 0 0,0 0-1,0-1 1,0 1-1,1 0 1,-1 0-1,0 0 1,0 0-1,0 0 1,0 0 0,0 0-1,0 0 1,0 0-1,0 0 1,0 0-1,0 0 1,0 0 0,0 0-1,0 0 1,0 0-1,1 0 1,-1 0-1,0 0 1,0 0 0,0 0-1,0 0 1,0 0-1,0 0 1,0 0-1,0 0 1,0 0 0,0 0-1,0 0 1,0 0-1,1 0 1,-1 0-1,0 0 1,0 0-1,0 0 1,0 0 0,0 0-1,0 0 1,0 1-1,0-1 1,0 0-1,0 0 1,0 0 0,0 0-1,0 0 1,0 0-1,0 0 1,0 0-1,0 0 1,0 0 0,0 0-1,0 0 1,0 1-1,3-9 168,0-9 42,-2-1-1,0-20 0,-1 0-26,1 10-93,12-270 328,-6 221-403,31-136 1,-34 195-25,1 0 0,1 0-1,1 1 1,0 0 0,16-26 0,-19 37-5,-1 1 0,1 0 0,0 0 0,0 0 0,1 1 0,-1-1 0,1 1 0,0 0 0,1 1 0,-1-1 1,0 1-1,1 0 0,0 0 0,0 1 0,0-1 0,0 2 0,0-1 0,0 0 0,8 0 0,0 2 0,0 0 0,-1 2 0,1-1 0,0 1 0,-1 1 0,1 1 0,-1 0 0,0 0 0,0 1 0,14 9-1,-25-14 20,0 1-1,-1 0 1,0-1-1,1 1 0,-1 0 1,1 0-1,-1 0 0,0 0 1,0 0-1,0 0 0,1 0 1,-1 1-1,0-1 0,-1 0 1,1 1-1,1 1 0,-2-2 9,0 0 1,1 0-1,-1 0 0,0-1 0,0 1 0,0 0 1,0 0-1,-1 0 0,1 0 0,0 0 0,0 0 1,0 0-1,-1-1 0,1 1 0,-1 0 0,1 0 1,0 0-1,-1-1 0,1 1 0,-1 0 0,0 0 1,-5 4 118,1 0 1,-1 0 0,1-1 0,-1 0 0,-12 6 0,-54 24 305,45-22-607,1 0 0,-27 18 1,43-19-1091,7-4-696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4.026"/>
    </inkml:context>
    <inkml:brush xml:id="br0">
      <inkml:brushProperty name="width" value="0.025" units="cm"/>
      <inkml:brushProperty name="height" value="0.025" units="cm"/>
    </inkml:brush>
  </inkml:definitions>
  <inkml:trace contextRef="#ctx0" brushRef="#br0">297 25 4676,'0'0'6209,"-12"-1"-3486,-5-2-2224,0 1 257,1 0-1,-1 1 1,-20 1-1,32 0-643,0 0 1,0 1-1,0 0 0,0 0 0,1 0 0,-1 1 1,0 0-1,1-1 0,-1 2 0,1-1 0,-1 0 1,1 1-1,0 0 0,0 0 0,0 0 0,-5 7 1,-3 6-2,1 0 0,1 1 0,1 1 0,0-1 0,1 2 0,1-1 0,1 1 0,1 0 0,-4 24 0,4-10 6,1 1-1,1 0 0,2 0 1,6 52-1,-3-66-77,1 0-1,2-1 1,0 1 0,1-1-1,1-1 1,0 1 0,1-1-1,2 0 1,21 31 0,-24-39-18,1 0 0,0 0 0,1-1 0,0-1 1,0 1-1,1-1 0,0-1 0,0 0 1,1 0-1,0-1 0,0-1 0,0 0 0,1 0 1,0-1-1,0 0 0,24 3 0,-23-5 101,0-1 0,0 0 0,1-1 0,-1-1 0,0 0 0,0-1 0,0 0 0,0-1 0,0 0 0,-1-1 0,1-1 0,-1 0 0,0 0 0,-1-1 0,1-1 0,-1 0 0,0 0 0,-1-1 0,1-1 0,-2 0 0,1 0-1,-1-1 1,-1 0 0,0 0 0,11-18 0,-9 9 20,-1 0 0,-1 0 0,0 0 0,-1-1 0,-1 0 1,-2-1-1,1 1 0,-2-1 0,-1 0 0,-1 0 0,0 0 0,-2 0 0,0 0 0,-1 1 0,-2-1 0,0 0 0,-1 1 0,-11-31 0,9 34-104,0 0 1,-1 0-1,-1 1 1,-1 0-1,0 1 1,-1 0-1,-1 0 1,0 1-1,-20-18 1,21 23-114,0 0 0,-1 1 0,0 0 0,-1 1 0,0 1 0,0 0 0,0 0 0,0 1 0,-1 1 0,0 0 0,0 1 0,0 1 0,-15-1 0,19 2-311,-1 2 0,1-1 1,0 1-1,-1 0 0,1 1 0,0 1 0,-15 4 0,5 1-2028,1 1 0,-31 18-1,-12 14-6697</inkml:trace>
</inkml:ink>
</file>

<file path=ppt/ink/ink5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555"/>
    </inkml:context>
    <inkml:brush xml:id="br0">
      <inkml:brushProperty name="width" value="0.05" units="cm"/>
      <inkml:brushProperty name="height" value="0.05" units="cm"/>
    </inkml:brush>
  </inkml:definitions>
  <inkml:trace contextRef="#ctx0" brushRef="#br0">22 1 21805,'-3'9'425,"0"1"0,1 0 0,1 0 0,-1 0 0,1 0 0,1 0 0,1 18 1,0-10-364,-2 335 677,-1-74-376,2-274-356,0 14 25,0 0 0,1 1 0,1-1 0,0 0 0,2 0 1,10 32-1,-14-50-12,0-1 1,0 0 0,0 1-1,0-1 1,0 1 0,0-1 0,1 0-1,-1 1 1,0-1 0,0 1-1,0-1 1,1 0 0,-1 1-1,0-1 1,0 0 0,1 1 0,-1-1-1,0 0 1,1 0 0,-1 1-1,0-1 1,1 0 0,-1 0-1,0 1 1,1-1 0,-1 0-1,1 0 1,0 0 0,3-9 399,0-20 41,-6-25-166,-2 0-1,-15-67 0,0-11-211,19 131-83,-1-6-1,0 1 0,0-1 0,1 0-1,0 0 1,0 0 0,1 0 0,0 0-1,3-12 1,-4 18 0,0 1-1,0 0 0,0 0 1,0 0-1,0-1 0,1 1 1,-1 0-1,0 0 0,0 0 1,0-1-1,1 1 1,-1 0-1,0 0 0,0 0 1,0 0-1,1 0 0,-1-1 1,0 1-1,0 0 0,1 0 1,-1 0-1,0 0 1,0 0-1,1 0 0,-1 0 1,0 0-1,0 0 0,1 0 1,-1 0-1,0 0 0,0 0 1,1 0-1,-1 0 1,0 0-1,0 0 0,1 1 1,-1-1-1,0 0 0,0 0 1,1 0-1,-1 0 0,0 0 1,0 1-1,0-1 1,1 0-1,-1 0 0,0 0 1,0 1-1,0-1 0,0 0 1,0 0-1,1 0 0,-1 1 1,0-1-1,0 1 1,9 14-56,16 67-47,-17-52 105,15 38 0,-20-60 1,1 0 0,0 0 0,1-1 0,0 1 0,0-1 0,0 0 0,1 0 0,0 0 0,8 6-1,-12-11-2,1 0-1,-1 0 0,1-1 0,0 1 0,0 0 0,0-1 0,0 0 0,0 0 0,0 0 0,0 0 0,1 0 1,-1 0-1,0-1 0,1 0 0,-1 1 0,0-1 0,0-1 0,1 1 0,-1 0 0,0-1 0,1 0 0,-1 1 1,0-1-1,0-1 0,0 1 0,0 0 0,0-1 0,0 1 0,0-1 0,-1 0 0,1 0 0,3-3 0,3-3 1,0-1 1,0 0-1,-1-1 0,-1 0 0,1 0 0,-1-1 0,5-12 0,7-19 46,-1 0 0,18-73 0,-28 88-24,0 0-4,-8 27-17,0 0 0,0 1-1,1-1 1,-1 0 0,0 0 0,0 0-1,0 0 1,0 0 0,0 0 0,0 1-1,0-1 1,0 0 0,0 0 0,0 0-1,0 0 1,0 0 0,0 0 0,1 0-1,-1 0 1,0 1 0,0-1 0,0 0-1,0 0 1,0 0 0,0 0 0,1 0-1,-1 0 1,0 0 0,0 0 0,0 0-1,0 0 1,0 0 0,0 0 0,1 0-1,-1 0 1,0 0 0,0 0 0,0 0-1,0 0 1,0 0 0,1 0 0,-1 0-1,0 0 1,0 0 0,0 0 0,0 0-1,0-1 1,0 1 0,0 0 0,1 0-1,-1 0 1,0 0 0,0 0 0,0 0-1,0 0 1,0 0 0,0 0 0,0-1-1,0 1 1,0 0 0,0 0 0,0 0-1,0 0 1,0 0 0,0 0 0,1-1-1,-1 1 1,0 0 0,1 5-7,1-1 0,-1 1 0,1 0 0,-2 0-1,1 0 1,0 0 0,-1 0 0,0 9 0,0 1-5,1 78-14,-2-45 41,2 0 0,15 92 1,-16-138-16,0 1 1,1-1-1,0 1 0,-1-1 1,1 0-1,0 1 0,0-1 1,1 0-1,-1 0 0,0 0 1,1 0-1,-1 0 0,3 3 1,-3-5-1,0 1 0,0-1 0,0 1 0,0-1 1,-1 0-1,1 1 0,0-1 0,0 0 0,0 0 0,0 0 0,0 1 0,0-1 1,0 0-1,0 0 0,0 0 0,0-1 0,0 1 0,0 0 0,0 0 0,-1 0 1,1-1-1,0 1 0,2-1 0,3-4 4,1 1 0,-1-1 1,0-1-1,0 1 0,0-1 0,9-12 0,93-135 110,-29 36-44,-74 110-68,1 0 0,-1 0 0,1 0 0,1 1 0,-1 0 0,9-6-1,-14 11-1,0 1-1,1-1 0,-1 0 0,0 1 1,0-1-1,1 1 0,-1-1 0,0 1 0,1 0 1,-1 0-1,1-1 0,-1 1 0,0 0 0,1 0 1,-1 0-1,1 1 0,2-1 0,-2 1-1,-1 0-1,1 0 1,0 0-1,-1 0 1,1 1-1,-1-1 1,1 0 0,-1 1-1,0-1 1,1 1-1,-1-1 1,0 1-1,0-1 1,0 1-1,0 0 1,1 3 0,4 11-3,-1 1 0,0 0 0,-1 0 0,-1 0 0,1 33 1,-2-25 26,11 46 1,-2-44-4,-11-27-19,0 1 0,1-1 0,-1 1 0,1-1 0,-1 1 0,0-1 0,1 1 0,-1-1 0,1 0 0,-1 1 0,1-1 0,0 0 0,-1 0 0,1 1 0,-1-1 0,1 0-1,0 0 1,-1 0 0,1 0 0,-1 1 0,1-1 0,0 0 0,-1 0 0,1 0 0,-1 0 0,1-1 0,0 1 0,-1 0 0,1 0 0,-1 0 0,1 0 0,0-1 0,-1 1 0,1 0-1,-1 0 1,1-1 0,-1 1 0,1-1 0,-1 1 0,1 0 0,-1-1 0,1 1 0,-1-1 0,0 1 0,1-2 0,12-13 18,-1 0 0,0-1 0,12-23 0,-11 17 16,24-31 1,-31 46-35,1 0-1,0 0 0,0 1 0,0 0 1,1 0-1,-1 1 0,1 0 0,1 0 1,15-6-1,-21 10-3,0 0 0,0 0 0,0 0 0,0 1 0,0-1 0,0 1 0,0 0 0,0 0 0,0 0 0,1 0 0,-1 0 0,0 1 0,0 0 0,0-1 0,0 1 0,0 0 0,-1 0 0,1 1 0,0-1 0,0 1 0,-1-1 0,1 1 0,-1 0 0,1 0 0,-1 0 0,0 0 0,0 0 0,0 1 0,0-1 0,0 1 0,0-1 0,-1 1 1,2 3-1,4 9-34,0 0 1,-2 1 0,0 0 0,0 0 0,2 21 0,-7-33-570</inkml:trace>
</inkml:ink>
</file>

<file path=ppt/ink/ink5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1.710"/>
    </inkml:context>
    <inkml:brush xml:id="br0">
      <inkml:brushProperty name="width" value="0.05" units="cm"/>
      <inkml:brushProperty name="height" value="0.05" units="cm"/>
    </inkml:brush>
  </inkml:definitions>
  <inkml:trace contextRef="#ctx0" brushRef="#br0">0 1 24757,'2'10'584,"5"2"33,3 2-353,10 6-136,1 1-520,7 0-2329</inkml:trace>
</inkml:ink>
</file>

<file path=ppt/ink/ink5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383"/>
    </inkml:context>
    <inkml:brush xml:id="br0">
      <inkml:brushProperty name="width" value="0.05" units="cm"/>
      <inkml:brushProperty name="height" value="0.05" units="cm"/>
    </inkml:brush>
  </inkml:definitions>
  <inkml:trace contextRef="#ctx0" brushRef="#br0">135 497 22605,'-4'1'233,"1"1"1,-1 0-1,0 0 1,0 0-1,1 1 0,0-1 1,-1 1-1,1 0 1,0 0-1,0 0 0,1 0 1,-1 0-1,0 1 1,-2 5-1,-3 6-103,1 0 1,-7 23-1,11-31-48,-11 35-26,-12 62 0,22-81-53,0 0 1,2 1-1,1-1 1,2 34-1,0-51-3,-1-1-1,1 1 0,1 0 0,-1 0 0,1 0 0,4 9 0,-5-14 8,-1 0-1,1 0 0,-1 0 1,1 0-1,0 0 0,-1 0 1,1 0-1,0-1 0,0 1 1,-1 0-1,1 0 0,0-1 0,0 1 1,0-1-1,0 1 0,0 0 1,0-1-1,0 0 0,0 1 1,0-1-1,0 0 0,0 1 1,0-1-1,1 0 0,-1 0 0,0 0 1,0 0-1,0 0 0,0 0 1,0 0-1,0 0 0,0-1 1,0 1-1,1 0 0,-1-1 1,0 1-1,0-1 0,1 0 0,4-4 64,1 1 0,-2-1-1,1 0 1,-1-1 0,0 1-1,0-1 1,0 0-1,-1 0 1,0-1 0,4-6-1,-1 1 27,22-37 291,-2-1 0,24-66 0,28-112 235,-71 212-613,-8 16-10,0-1 1,0 1-1,0 0 1,0 0-1,0 0 1,0 0-1,0 0 1,0 0-1,0 0 1,0-1-1,0 1 1,0 0-1,0 0 1,1 0-1,-1 0 0,0 0 1,0 0-1,0 0 1,0 0-1,0 0 1,0 0-1,0 0 1,1 0-1,-1-1 1,0 1-1,0 0 1,0 0-1,0 0 1,0 0-1,0 0 0,1 0 1,-1 0-1,0 0 1,0 0-1,0 0 1,0 0-1,0 0 1,0 1-1,1-1 1,-1 0-1,0 0 1,0 0-1,0 0 1,0 0-1,0 0 1,0 0-1,0 0 0,0 0 1,1 0-1,-1 0 1,0 1-1,1 2-8,0 0-1,0 1 0,0-1 1,-1 1-1,1-1 0,-1 1 1,0 4-1,-2 141-64,-1-87 103,8 97 0,-4-157-28,7 46 3,-7-44-4,0-1 0,0 1 0,1-1 0,-1 0 0,1 0 0,0 0 0,0 0-1,0 0 1,0 0 0,0 0 0,4 3 0,-5-5 0,0 0-1,0 0 1,1 0 0,-1-1-1,0 1 1,0 0 0,1-1-1,-1 1 1,0-1 0,1 1 0,-1-1-1,0 1 1,1-1 0,-1 0-1,0 0 1,1 0 0,-1 0-1,1 0 1,-1 0 0,1 0-1,-1 0 1,0-1 0,1 1 0,-1-1-1,2 0 1,3-2-1,-1 0 0,0 0 0,0 0 0,9-9 0,-14 12 1,20-18 6,-2 0 1,0-2-1,24-32 1,38-72 42,-76 117-47,35-63 18,-3-2 0,-3-1 1,-3-2-1,-3-1 0,-4-1 0,20-117 0,-37 162-24,-6 30-13,0 8-5,-10 47-24,-10 47 29,-18 100 23,34-167 3,1 1 0,2-1 0,6 66 0,-4-90-9,0-1 0,1 1-1,0-1 1,1 0 0,0 0-1,0 0 1,0 0 0,1-1 0,8 13-1,-8-16-1,-1 0 0,0 0 0,1-1-1,0 1 1,0-1 0,0 0 0,0 0 0,1 0-1,-1-1 1,1 1 0,-1-1 0,1 0 0,0-1-1,0 1 1,0-1 0,0 0 0,6 1 0,-3-1-1,0-1 0,0 0 0,0 0 0,-1-1 1,1 0-1,0 0 0,0-1 0,-1 0 0,1 0 1,12-7-1,-9 4 3,0-2 1,0 1-1,-1-2 1,0 1 0,0-1-1,10-11 1,-4 1 8,-1 0 1,0-1-1,-1-1 0,-1 0 1,-1-1-1,14-34 0,-21 43 0,-1 0 0,-1 0 0,0-1 0,2-16 0,-4 22 1,0 1-1,-1 0 0,0-1 0,0 1 1,-1 0-1,0-1 0,0 1 0,0 0 0,-5-12 1,6 17-9,0 1 0,0-1 1,0 1-1,0-1 1,-1 1-1,1 0 0,0-1 1,0 1-1,-1-1 1,1 1-1,0-1 0,0 1 1,-1 0-1,1-1 1,0 1-1,-1 0 0,1-1 1,0 1-1,-1 0 1,1 0-1,-1-1 0,1 1 1,-1 0-1,1 0 1,-1 0-1,1-1 0,0 1 1,-1 0-1,1 0 1,-1 0-1,1 0 0,-1 0 1,1 0-1,-1 0 0,1 0 1,-1 0-1,1 0 1,-1 0-1,1 0 0,-1 1 1,1-1-1,-1 0 1,1 0-1,0 0 0,-1 1 1,1-1-1,-1 0 1,1 1-1,0-1 0,-1 0 1,1 0-1,0 1 1,-1-1-1,1 1 0,0-1 1,-1 0-1,1 1 1,0-1-1,0 1 0,0-1 1,-1 1-1,1-1 1,0 1-1,0-1 0,0 1 1,-5 12 0,0 0 0,1 0-1,0 1 1,1-1 0,0 1 0,0 24 0,1-1-3,5 52-1,-2-73 9,1 1-1,1-1 1,1 0-1,5 17 0,-6-25-22,1 0-1,-1 0 0,1 0 0,1-1 0,-1 0 1,1 1-1,1-2 0,-1 1 0,9 7 0,26 17-607</inkml:trace>
</inkml:ink>
</file>

<file path=ppt/ink/ink5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2.816"/>
    </inkml:context>
    <inkml:brush xml:id="br0">
      <inkml:brushProperty name="width" value="0.05" units="cm"/>
      <inkml:brushProperty name="height" value="0.05" units="cm"/>
    </inkml:brush>
  </inkml:definitions>
  <inkml:trace contextRef="#ctx0" brushRef="#br0">1 0 23749,'9'23'800,"1"18"168,6 13-519,-2 32-257,5 12-72,-1 17-32,-1 3-16,-1-1-16,2-8-24,-3-29 32,-2-17 40,-6-35-1073</inkml:trace>
</inkml:ink>
</file>

<file path=ppt/ink/ink5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005"/>
    </inkml:context>
    <inkml:brush xml:id="br0">
      <inkml:brushProperty name="width" value="0.05" units="cm"/>
      <inkml:brushProperty name="height" value="0.05" units="cm"/>
    </inkml:brush>
  </inkml:definitions>
  <inkml:trace contextRef="#ctx0" brushRef="#br0">0 218 22437,'4'9'976,"10"-4"272,10-5-368,18-9-343,14-6-17,21-13-64,11-4-128,13-1-152,-1-2-96,-17 2 136,-10 4-368,-36 12-1688</inkml:trace>
</inkml:ink>
</file>

<file path=ppt/ink/ink5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238"/>
    </inkml:context>
    <inkml:brush xml:id="br0">
      <inkml:brushProperty name="width" value="0.05" units="cm"/>
      <inkml:brushProperty name="height" value="0.05" units="cm"/>
    </inkml:brush>
  </inkml:definitions>
  <inkml:trace contextRef="#ctx0" brushRef="#br0">1 170 21101,'0'0'1632,"1"0"-824,36 7-152,-12-14 80,10-12-168,5-4-143,11-7-233,7-1-96,3 3-96,-3 3-577,5 11-191</inkml:trace>
</inkml:ink>
</file>

<file path=ppt/ink/ink5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3.581"/>
    </inkml:context>
    <inkml:brush xml:id="br0">
      <inkml:brushProperty name="width" value="0.05" units="cm"/>
      <inkml:brushProperty name="height" value="0.05" units="cm"/>
    </inkml:brush>
  </inkml:definitions>
  <inkml:trace contextRef="#ctx0" brushRef="#br0">1 150 22341,'0'17'270,"4"116"1603,-2-117-1753,0-1 1,1 0-1,0 1 0,1-1 0,1-1 0,8 19 0,-12-31-117,0 0 0,0 1 0,1-1 0,-1 0-1,1 1 1,0-1 0,0 0 0,0 0-1,0 0 1,0 0 0,3 2 0,-4-4 6,1 1 0,-1-1 0,0 1-1,0-1 1,1 1 0,-1-1 0,0 0 0,1 0 0,-1 0 0,1 1 0,-1-1 0,0 0 0,1-1 0,-1 1 0,0 0 0,1 0 0,1-1 0,2-1 39,-1-1 1,1 0-1,0 0 1,-1 0-1,0 0 1,0-1-1,0 1 1,0-1-1,0 0 1,5-9 0,135-203 1161,-53 71-1008,-84 134-197,12-14 3,-18 24-10,0 0 1,0 0-1,0 0 1,0 0-1,0 0 0,0 0 1,1 1-1,-1-1 0,0 0 1,0 1-1,1-1 1,-1 1-1,0-1 0,1 1 1,-1 0-1,1 0 0,2-1 1,-3 2-1,-1-1 0,1 0-1,0 0 1,0 0 0,0 1 0,0-1 0,0 0 0,0 1 0,0-1 0,-1 1-1,1-1 1,0 1 0,0-1 0,-1 1 0,1-1 0,0 1 0,-1 0 0,1 0-1,-1-1 1,1 1 0,-1 0 0,1 0 0,-1 0 0,1 0 0,7 25-18,-7-18 13,5 29 21,-2 0 0,-2 0 0,-1 0 0,-4 40 0,0-31-80,8 88 1,4-96-441,-9-38 472,0 0 0,0 1-1,0-1 1,0 0 0,0 1 0,0-1 0,0 0-1,1 1 1,-1-1 0,0 0 0,0 1 0,0-1 0,0 0-1,1 1 1,-1-1 0,0 0 0,0 0 0,1 1-1,-1-1 1,0 0 0,0 0 0,1 0 0,-1 1-1,0-1 1,1 0 0,-1 0 0,0 0 0,1 0-1,-1 0 1,0 0 0,1 0 0,-1 0 0,0 0-1,1 0 1,-1 0 0,1 0 0,-1 0 0,1 0-1,12-8-1677</inkml:trace>
</inkml:ink>
</file>

<file path=ppt/ink/ink5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4.093"/>
    </inkml:context>
    <inkml:brush xml:id="br0">
      <inkml:brushProperty name="width" value="0.05" units="cm"/>
      <inkml:brushProperty name="height" value="0.05" units="cm"/>
    </inkml:brush>
  </inkml:definitions>
  <inkml:trace contextRef="#ctx0" brushRef="#br0">55 512 16636,'-15'68'3109,"-17"98"130,28-139-3076,2 1-1,0 0 1,5 49-1,-3-72-158,0-1 0,1 0 1,0 0-1,0 0 0,1 1 0,-1-1 0,1 0 0,3 6 0,-4-9 5,-1 0 0,1-1 0,-1 1 1,1 0-1,0-1 0,-1 1 0,1-1 0,0 1 1,-1-1-1,1 1 0,0-1 0,0 0 1,-1 1-1,1-1 0,0 0 0,0 0 0,0 1 1,-1-1-1,1 0 0,0 0 0,0 0 0,0 0 1,0 0-1,0 0 0,-1 0 0,1 0 0,0-1 1,0 1-1,0 0 0,0 0 0,-1-1 0,1 1 1,0 0-1,0-1 0,-1 1 0,1-1 1,0 1-1,-1-1 0,1 1 0,0-1 0,-1 0 1,1 1-1,-1-1 0,1-1 0,8-6 109,-1-1 1,-1 0-1,0 0 0,0-1 1,9-17-1,22-58 326,-25 54-319,22-54 399,45-174 0,-67 199-248,-2-1 1,-3 0-1,0-115 1,-12 130-86,0 34-75,0 14-39,-3 23 26,-23 116-23,7 1 0,-6 161 0,29-299-80,-1 16 1,0 1 1,1-1-1,1 1 0,1-1 0,7 31 1,-8-48-3,0 0 1,0 0 0,0 0-1,0-1 1,0 1 0,1 0 0,-1-1-1,1 1 1,0-1 0,-1 1-1,1-1 1,0 0 0,1 0-1,-1 0 1,0 0 0,1 0 0,-1 0-1,1-1 1,2 2 0,-1-2 0,-1 0 0,0 0 0,0-1-1,1 1 1,-1-1 0,1 0 0,-1 0 0,0 0 0,1-1 0,-1 1 0,0-1 0,0 0 0,1 0 0,-1 0 0,0 0 0,0 0 0,0-1 0,3-1 0,8-6 4,-1 0 0,0-1 0,0 0 1,-1-1-1,-1-1 0,0 1 0,0-2 0,12-19 0,1-5 46,36-74 0,-41 67 18,-2 0 0,22-90-1,-37 158-55,-19 128-3,8-83 1,3 1-1,3 76 0,3-137-7,1-1-1,0 1 0,0-1 1,1 0-1,3 9 0,-5-16-1,0 0 0,1-1-1,-1 1 1,0 0 0,1 0-1,-1 0 1,1 0 0,-1 0-1,1-1 1,-1 1 0,1 0-1,0 0 1,-1-1 0,1 1-1,0 0 1,0-1 0,0 1-1,-1-1 1,1 1 0,0-1 0,0 0-1,0 1 1,0-1 0,0 0-1,0 1 1,0-1 0,0 0-1,0 0 1,0 0 0,0 0-1,0 0 1,0 0 0,0 0-1,0 0 1,0 0 0,-1-1-1,1 1 1,0 0 0,0-1-1,0 1 1,0 0 0,0-1-1,0 1 1,0-1 0,-1 0-1,1 1 1,0-1 0,1-1-1,5-4-119,0-1-1,0 0 1,0-1-1,-1 0 1,0 0-1,-1 0 1,1-1 0,-2 0-1,6-12 1,-9 20 92,35-77-1698</inkml:trace>
</inkml:ink>
</file>

<file path=ppt/ink/ink5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355"/>
    </inkml:context>
    <inkml:brush xml:id="br0">
      <inkml:brushProperty name="width" value="0.05" units="cm"/>
      <inkml:brushProperty name="height" value="0.05" units="cm"/>
    </inkml:brush>
  </inkml:definitions>
  <inkml:trace contextRef="#ctx0" brushRef="#br0">52 337 22445,'-8'-67'3292,"4"109"-963,5 247-2328,5 198 34,2-354-7,41 214 0,18-84 0,-71-276-260,-101-382-4580,84 297 4330,4-2 0,-4-108 1,19 185 484,1 0 1,2 0-1,0 0 1,1 1-1,10-40 1,-12 58-4,1 0-1,1 1 1,-1-1 0,0 1 0,1-1-1,0 1 1,0 0 0,0-1 0,0 1 0,0 0-1,1 0 1,0 1 0,-1-1 0,5-3-1,-2 4 0,0-1 0,0 1-1,0 0 1,1 0-1,-1 1 1,1 0 0,-1-1-1,10 1 1,-7-1 1,1 0 0,-1 0 0,0-1 0,1 0 0,-1 0 0,-1-1 0,1 0 0,0-1 0,-1 0 0,0 0 0,0 0 0,-1-1 0,1 0 0,-1 0 1,-1 0-1,1-1 0,5-9 0,4-8 116,-1 0 0,-1-1 1,-1 0-1,9-29 1,-7 12 423,-2-1 0,13-83 0,-5-89 1002,-15 144-1123,-1 37-202,-4 34-214,0 1-1,1-1 1,-1 0-1,0 0 1,0 0 0,0 0-1,0 0 1,0 0-1,0 0 1,0 0 0,0 0-1,0 0 1,1 1-1,-1-1 1,0 0 0,0 0-1,0 0 1,0 0-1,0 0 1,0 0 0,0 0-1,1 0 1,-1 0-1,0 0 1,0 0 0,0 0-1,0 0 1,0 0-1,0 0 1,1 0 0,-1 0-1,0 0 1,0 0-1,0 0 1,0 0 0,0 0-1,0-1 1,0 1-1,1 0 1,1 23-1,-1 0-1,-2 26 1,0-31-3,-14 327 26,-3 107 53,35-2 75,4-310-26,-16-144-26,0-7-66,-2-12 8,0 0 0,-1 0 1,-1-29-1,0 4-7,0 30-23,10-139 64,-7 129-75,1 0 0,1 0 1,15-42-1,-17 61-10,-1 1 0,2-1 0,-1 1 0,1 0 0,8-11 0,-12 17 3,1 0-1,-1 1 1,1-1 0,-1 0 0,1 1-1,0-1 1,0 1 0,0 0-1,0-1 1,0 1 0,0 0-1,0 0 1,0 0 0,0 1 0,0-1-1,1 0 1,-1 1 0,0 0-1,0-1 1,1 1 0,-1 0-1,0 0 1,1 0 0,-1 0 0,0 1-1,0-1 1,3 1 0,37 20-38,-35-17 45,-1 0 0,1-1 1,0 0-1,0 0 1,1 0-1,8 1 0,-14-4 12,1 1 0,-1-1-1,1 0 1,0-1 0,-1 1-1,1 0 1,-1-1 0,0 1-1,1-1 1,-1 0 0,1 0-1,-1 0 1,0 0 0,0 0-1,1-1 1,-1 1 0,0 0-1,0-1 1,0 0 0,-1 1-1,1-1 1,0 0-1,2-3 1,3-6 96,0-1 1,0 1-1,-1-1 0,0-1 1,-1 1-1,-1-1 0,0 0 0,4-23 1,8-107 541,-16 141-645,1-40 214,-4 43-197,0 1-25,1 0 1,-1 1 0,0-1-1,1 0 1,0 1 0,0 0 0,-1 0-1,1 0 1,1 0 0,-1 0 0,0 0-1,1 0 1,0 0 0,-2 6 0,-3 6-3,5-14 3,-70 175-16,57-138 19,2 1 1,-11 63 0,22-96-3,1 1 1,-1 0 0,1-1 0,0 1-1,1 9 1,-1-15-3,0 0 1,0 0-1,1 0 0,-1-1 0,0 1 1,0 0-1,1 0 0,-1-1 1,0 1-1,1 0 0,-1 0 0,0-1 1,1 1-1,-1-1 0,1 1 0,0 0 1,-1-1-1,1 1 0,-1-1 0,1 1 1,0-1-1,-1 1 0,1-1 1,0 0-1,-1 1 0,1-1 0,0 0 1,0 0-1,0 1 0,-1-1 0,1 0 1,0 0-1,0 0 0,0 0 0,-1 0 1,1 0-1,0 0 0,0 0 1,0 0-1,-1 0 0,1-1 0,0 1 1,0 0-1,-1-1 0,1 1 0,0 0 1,-1-1-1,2 0 0,15-8-13,-1-1 0,0-1 0,-1 0 0,26-25 0,-20 17 20,26-18 1,-39 32-6,0-1 0,0 1 0,1 0 0,-1 1 0,1 0 0,0 1 0,0 0 0,0 0 0,1 1 0,18-3 0,-27 5 92,5-16-27,-2 6-40,4-27 182,-1-1 1,1-54-1,-6 67-138,5-61 114,-3 86-216,-3 0 29,1 1 0,-1-1 0,0 1 0,1 0 0,-1 0 0,0-1 1,0 1-1,1 0 0,-1 0 0,0 0 0,0 0 0,0 1 0,0-1 0,0 0 0,0 0 0,0 1 1,-1-1-1,2 3 0,12 34-28,-5-14 18,-4-9 15,1-1-1,1 0 1,1 0-1,0 0 1,0-1-1,1 0 1,12 13-1,-19-25-1,-1 1 0,1 0 0,0-1 0,0 0 0,0 1 0,0-1 0,0 0 0,0 0 0,0 0 0,0 0 0,0 0 0,0-1 0,1 1 0,-1 0 0,0-1 0,0 0 0,1 0 1,-1 0-1,4 0 0,-2-1-1,0 0 1,0 0-1,0 0 1,0 0-1,-1-1 1,1 0-1,-1 0 1,1 0 0,-1 0-1,5-4 1,4-5 4,-2 0 0,1 0 1,-2-1-1,17-25 0,-15 19 11,-1-2-1,-1 0 1,-1 0-1,-1 0 1,0-1-1,3-23 1,-38 127-78,27-80 63,-26 106-13,24-95 12,1 0 0,0 0 0,1 1 0,1-1 0,2 24 0,-2-36 1,0-1 0,0 0 0,0 0-1,0 0 1,1 1 0,-1-1-1,0 0 1,1 0 0,-1 0-1,1 0 1,-1 0 0,1 0 0,-1 0-1,1 0 1,0 0 0,0 0-1,-1 0 1,1 0 0,0 0 0,0-1-1,0 1 1,0 0 0,0-1-1,0 1 1,0 0 0,2 0-1,-1-1 0,0 0 0,0 0 0,0 0 0,0 0 0,0-1-1,0 1 1,0 0 0,0-1 0,0 0 0,-1 1 0,1-1 0,0 0-1,0 0 1,2-1 0,7-6-5,0 1-1,-1-2 1,15-14 0,68-79-104,-48 52-359,54-48-1,-95 95-1422</inkml:trace>
</inkml:ink>
</file>

<file path=ppt/ink/ink5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616"/>
    </inkml:context>
    <inkml:brush xml:id="br0">
      <inkml:brushProperty name="width" value="0.05" units="cm"/>
      <inkml:brushProperty name="height" value="0.05" units="cm"/>
    </inkml:brush>
  </inkml:definitions>
  <inkml:trace contextRef="#ctx0" brushRef="#br0">0 57 11763,'3'-6'1349,"-1"1"0,1-1 0,0 1 1,0 0-1,1-1 0,0 2 1,5-7-1,-8 10-1128,0 0 1,0 0 0,0 1-1,0-1 1,1 0-1,-1 1 1,0-1-1,0 1 1,1-1-1,-1 1 1,0 0-1,1-1 1,-1 1-1,0 0 1,3 0-1,-2 0-209,0 0 0,0 1 0,0 0 0,0-1 0,0 1 0,0 0 0,0 0 0,0 0 0,0 0 0,0 0-1,0 0 1,2 3 0,0-1 3,0 1 0,0 0 1,0 0-1,-1 0 0,0 1 0,0-1 0,0 1 0,0 0 0,-1 0 0,0 0 0,0 0 1,0 0-1,0 1 0,-1-1 0,0 0 0,0 1 0,-1-1 0,1 1 0,-1-1 0,0 1 1,-1-1-1,1 1 0,-4 10 0,-2 8 84,-1-1 0,-1 1-1,-21 42 1,25-57-29,-18 34 222,13-27-152,1-1-1,1 1 0,1 0 0,-6 19 1,12-34-132,-1 0 0,1 0 0,0 0 0,-1 1 1,1-1-1,0 0 0,-1 0 0,1 1 0,0-1 1,0 0-1,0 0 0,0 0 0,1 1 0,-1-1 1,0 0-1,0 0 0,1 0 0,-1 1 0,1-1 1,-1 0-1,1 0 0,-1 0 0,1 0 0,0 0 1,-1 0-1,1 0 0,0 0 0,0 0 0,1 1 1,1-1-6,-1 0 0,1-1 0,0 1 0,-1-1 0,1 0 0,0 0 1,0 0-1,0 0 0,-1 0 0,1 0 0,0-1 0,4 0 0,3-2-58,1 1 0,-1-2 1,0 1-1,0-1 0,-1-1 0,1 0 0,-1 0 0,0-1 0,0 0 0,-1 0 0,0-1 0,0 0 0,12-14 0,-3-12-1537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6.329"/>
    </inkml:context>
    <inkml:brush xml:id="br0">
      <inkml:brushProperty name="width" value="0.025" units="cm"/>
      <inkml:brushProperty name="height" value="0.025" units="cm"/>
    </inkml:brush>
  </inkml:definitions>
  <inkml:trace contextRef="#ctx0" brushRef="#br0">396 0 4388,'0'0'12321,"-1"12"-11034,-52 265 2409,9-70-1349,-124 790-975,107-717-511,-7 41-815,74-430-8422,-2 69 1965</inkml:trace>
</inkml:ink>
</file>

<file path=ppt/ink/ink5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5.756"/>
    </inkml:context>
    <inkml:brush xml:id="br0">
      <inkml:brushProperty name="width" value="0.05" units="cm"/>
      <inkml:brushProperty name="height" value="0.05" units="cm"/>
    </inkml:brush>
  </inkml:definitions>
  <inkml:trace contextRef="#ctx0" brushRef="#br0">1 70 24213,'10'4'936,"9"-2"417,9-6-329,18-5-616,5-5-112,15-8-40,6-5-152</inkml:trace>
</inkml:ink>
</file>

<file path=ppt/ink/ink5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6.270"/>
    </inkml:context>
    <inkml:brush xml:id="br0">
      <inkml:brushProperty name="width" value="0.05" units="cm"/>
      <inkml:brushProperty name="height" value="0.05" units="cm"/>
    </inkml:brush>
  </inkml:definitions>
  <inkml:trace contextRef="#ctx0" brushRef="#br0">36 55 14195,'-16'263'8064,"-3"298"-7403,19-547-464,0 0 1,2-1-1,0 1 1,0 0-1,1-1 1,7 19 0,-10-31-158,0 0 0,1 0 0,-1-1 1,1 1-1,-1 0 0,1 0 0,-1 0 1,1 0-1,0-1 0,-1 1 0,1 0 1,0-1-1,0 1 0,-1-1 0,1 1 1,0-1-1,0 1 0,0-1 0,0 1 1,0-1-1,0 0 0,0 1 0,0-1 1,0 0-1,0 0 0,0 0 1,0 0-1,0 0 0,0 0 0,0 0 1,0 0-1,0 0 0,-1 0 0,1-1 1,0 1-1,0 0 0,0-1 0,0 1 1,0-1-1,0 1 0,0-1 0,-1 1 1,1-1-1,0 1 0,0-1 0,-1 0 1,2-1-1,9-10 245,0-1 0,-1 0 0,-1-1 0,0 0 0,8-18 0,-7 14-107,118-221 985,117-307 0,-241 535-1159,31-71-56,-32 78-254,-2 7 126,-4 10-350,-15 25-1241</inkml:trace>
</inkml:ink>
</file>

<file path=ppt/ink/ink5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7.572"/>
    </inkml:context>
    <inkml:brush xml:id="br0">
      <inkml:brushProperty name="width" value="0.05" units="cm"/>
      <inkml:brushProperty name="height" value="0.05" units="cm"/>
    </inkml:brush>
  </inkml:definitions>
  <inkml:trace contextRef="#ctx0" brushRef="#br0">0 710 20900,'21'65'3304,"-13"-38"-2439,12 28-1,-17-49-824,0 1-1,1 0 1,0-1-1,0 1 1,0-1-1,1 0 0,0-1 1,9 10-1,-12-13-39,0-1 0,0 1 0,0-1 0,0 1 0,0-1 0,0 0-1,1 0 1,-1 0 0,0 0 0,1 0 0,-1 0 0,0 0 0,1-1 0,-1 0 0,1 1-1,-1-1 1,1 0 0,-1 0 0,1 0 0,-1 0 0,1-1 0,-1 1 0,1-1 0,-1 1-1,1-1 1,-1 0 0,0 0 0,0 0 0,1 0 0,2-3 0,1-1 0,0 0 1,0-1-1,-1 1 1,0-1-1,0-1 1,-1 1 0,1-1-1,5-13 1,10-24 81,-2 0 1,-2-1 0,18-81-1,11-144 596,-39 227-562,-46 514-103,40-462-11,0 5 1,-1 0 1,2-1-1,0 1 0,1-1 0,3 18 1,-4-31 4,-1 1 0,0 0 1,1 0-1,-1 0 0,1 0 1,-1 0-1,1-1 0,-1 1 1,1 0-1,-1 0 0,1-1 1,0 1-1,-1 0 0,1-1 1,0 1-1,0-1 0,0 1 1,-1-1-1,1 1 0,0-1 1,0 1-1,0-1 0,0 0 1,0 0-1,0 1 0,0-1 1,0 0-1,0 0 0,0 0 1,0 0-1,0 0 0,0 0 1,-1 0-1,1-1 0,0 1 1,0 0-1,0 0 0,0-1 1,0 1-1,0-1 0,0 1 1,0-1-1,-1 1 0,1-1 1,0 1-1,0-1 0,0 0 1,6-6 94,0 1 0,-1-1 1,0 0-1,0 0 1,0-1-1,8-15 1,24-55 378,-37 74-465,102-288 400,-106 360-754,-21 100 168,-9 87 182,32-249-9,0 4-3,1-1 0,0 0-1,1 11 1,-1-20 0,0 1 0,0 0-1,0 0 1,0-1 0,1 1-1,-1 0 1,0-1 0,0 1-1,1 0 1,-1-1 0,0 1-1,1-1 1,-1 1 0,0-1 0,1 1-1,-1 0 1,1-1 0,-1 1-1,2 0 1,-1-1 1,-1 0 0,1 0 0,0 0 0,0 0-1,-1 0 1,1 0 0,0 0 0,0-1 0,-1 1 0,1 0 0,0 0 0,-1-1 0,1 1 0,0 0 0,-1-1-1,1 1 1,0 0 0,-1-1 0,1 1 0,-1-1 0,1 1 0,0-2 0,7-6 25,-1 0 0,0-1-1,0 0 1,-1 0 0,0-1 0,6-12 0,-1 1 22,103-199 337,43-74-181,-145 278-204,-12 16-2,0-1 0,0 1 1,1 0-1,-1 0 0,0 0 1,0 0-1,0 0 0,0-1 1,0 1-1,1 0 0,-1 0 1,0 0-1,0 0 0,0 0 1,1 0-1,-1 0 0,0 0 0,0-1 1,0 1-1,1 0 0,-1 0 1,0 0-1,0 0 0,0 0 1,1 0-1,-1 0 0,0 0 1,0 0-1,1 1 0,-1-1 1,0 0-1,0 0 0,0 0 1,1 0-1,-1 0 0,0 0 1,1 3-8,0 0 1,0-1 0,0 1 0,-1 0 0,1 0 0,-1-1 0,0 1-1,0 0 1,0 5 0,-2 43-39,-14 88 1,6-76 41,2-19 12,-3 24 3,10-63-9,1 0 0,0-1 1,0 1-1,0 0 0,1 0 0,0 0 0,-1-1 0,2 1 0,-1 0 0,4 7 0,-3-9-1,1 0 0,-1 0-1,1-1 1,0 1 0,0 0 0,1-1 0,-1 0 0,0 0 0,1 0 0,0 0 0,-1 0 0,6 1 0,-4-1 4,-5-1-4,1-1 1,0 0-1,-1 1 0,1-1 1,0 0-1,-1 1 0,1-1 1,0 0-1,-1 0 0,1 0 0,0 0 1,0 0-1,-1 0 0,1 0 1,0 0-1,-1 0 0,1 0 1,0 0-1,0 0 0,-1 0 1,1 0-1,0-1 0,-1 1 1,1 0-1,0-1 0,-1 1 0,1 0 1,-1-1-1,1 1 0,-1-1 1,1 1-1,-1-1 0,1 1 1,-1-1-1,1 1 0,-1-1 1,1 1-1,-1-1 0,0 0 1,1 1-1,-1-1 0,0 0 0,0 1 1,1-1-1,-1 0 0,0 1 1,0-1-1,0 0 0,0 0 1,0 0-1,1-5 41,-1-1 0,0 1-1,-1 0 1,-1-12 0,-25-111 445,15 78-408,2 0-1,-7-103 1,17 148-95,10 14-101,-5-5 116,-3-1 1,0-1 0,0 1 0,1-1 0,-1 1 0,1-1 0,-1 0-1,1 0 1,-1 0 0,1 0 0,0 0 0,0 0 0,-1-1 0,1 1 0,0-1-1,0 0 1,-1 0 0,1 0 0,4-1 0,10-5-8,1 0 1,24-14 0,-29 13 2,1 1 0,-1 0 0,1 0 1,0 2-1,25-6 0,-34 10 3,0-1 1,0 1-1,0 0 0,0 0 1,0 0-1,0 0 0,0 1 1,0 0-1,7 2 0,-10-2 1,0 0 0,0 0 0,0 1-1,0-1 1,0 0 0,0 1 0,-1-1 0,1 1 0,0 0-1,-1-1 1,1 1 0,-1 0 0,0 0 0,0 0 0,1 0-1,-1 0 1,-1 0 0,1 0 0,0 0 0,0 1 0,-1-1-1,1 5 1,1 12-5,-2 0 0,0 0 0,-1 0 0,-1 0-1,-6 27 1,-1 11 5,8-45 0,-2 7 4,1 0-1,0 0 1,2 0-1,0 0 1,4 26-1,-3-43-2,-1 0 0,0-1 0,1 1 0,-1-1 0,1 1 0,0 0 0,-1-1 0,1 1-1,0-1 1,0 0 0,0 1 0,0-1 0,0 0 0,0 1 0,0-1 0,1 0 0,1 2 0,-1-3-1,-1 1 1,0-1-1,0 0 1,1 1-1,-1-1 1,1 0-1,-1 0 1,0 0-1,1 0 1,-1 0 0,0 0-1,1 0 1,-1 0-1,1-1 1,-1 1-1,0 0 1,2-1-1,3-2-1,0-1 0,0 1-1,0-1 1,0 0 0,-1 0 0,1-1-1,5-6 1,9-10 10,-1-1 0,-2-1 0,0 0 0,-1-1 0,-2-1 0,0-1 0,16-42 0,-22 46 10,-2 0-1,0-1 1,-1 0 0,-1 0 0,-1 0-1,-1 0 1,-1 0 0,-1 0 0,-6-42 0,5 61-17,1 0 0,-1 0 0,0 0 0,0 1 0,0-1 1,-1 0-1,1 1 0,-1-1 0,0 1 0,0 0 1,-3-4-1,5 6-2,0 1 1,-1 0-1,1 0 1,0-1-1,-1 1 1,1 0-1,0 0 1,-1 0 0,1 0-1,0 0 1,-1-1-1,1 1 1,0 0-1,-1 0 1,1 0-1,0 0 1,-1 0-1,1 0 1,0 0-1,-1 0 1,1 0-1,0 0 1,-1 0-1,1 0 1,0 1-1,-1-1 1,1 0-1,0 0 1,-1 0-1,1 0 1,0 1 0,-1-1-1,1 0 1,0 0-1,0 0 1,-1 1-1,-1 1-2,1 1 1,-1-1-1,1 0 0,0 0 1,0 1-1,0-1 0,0 1 0,0-1 1,0 4-1,-4 15-8,0 1 1,2 0-1,0 0 0,1 0 1,2 0-1,0 0 0,4 24 1,-4-43 10,1 0 0,-1 1 0,1-1 0,0 0 0,0 0 0,0 0 0,1 0 0,-1 0 0,1 0 0,0 0 0,-1-1 0,4 4 0,-4-5 0,0 0 0,1 0-1,0 0 1,-1 0 0,1 0 0,-1-1 0,1 1 0,0 0 0,0-1 0,-1 1 0,1-1 0,0 0 0,0 1 0,0-1 0,0 0 0,-1 0 0,1 0 0,0 0-1,0-1 1,0 1 0,-1 0 0,4-2 0,6-1 0,0-1 0,0 0-1,0-1 1,-1 0 0,17-11 0,46-41 14,-53 41-9,21-19 16,60-66 0,-79 75-9,-1-1 0,-1 0 0,31-56 0,-45 72-6,-5 8-4,1 1-1,-1 0 1,0-1 0,1 1 0,-1 0 0,0-1 0,0 1 0,-1-1 0,1 0 0,-1 1 0,1-1 0,-1 0 0,0 1-1,0-1 1,0-5 0,0 8-2,0-1 1,0 1-1,0-1 0,-1 1 0,1 0 0,0-1 1,0 1-1,0-1 0,-1 1 0,1 0 0,0-1 0,-1 1 1,1 0-1,0-1 0,-1 1 0,1 0 0,0-1 1,-1 1-1,1 0 0,0 0 0,-1-1 0,1 1 1,-1 0-1,1 0 0,-1 0 0,1 0 0,0 0 0,-1-1 1,0 1-1,-15 6-3,11-3 1,0 1-1,0 0 0,1 0 0,-6 6 1,-6 9-8,2 1 0,1 1 1,0 0-1,2 0 0,0 1 1,-10 31-1,6-6 4,2 1-1,-8 55 1,16-73 0,1 0 0,1 52 1,3-73 3,1-1 0,0 1 0,0-1 0,0 1 0,1-1 0,0 0 1,1 0-1,0 0 0,0 0 0,1 0 0,0-1 0,0 1 0,1-1 0,6 9 1,-8-14-3,0 1 1,0-1 0,0 0 0,0 1 0,0-2 0,1 1 0,-1 0 0,0 0 0,1-1 0,-1 0 0,1 0 0,0 0 0,-1 0 0,1 0 0,0-1 0,0 0 0,-1 0 0,1 0 0,7-1 0,-1-1-223,0 0 0,0 0 0,0-2 0,-1 1 0,1-1 0,10-6 0,28-19-1532</inkml:trace>
</inkml:ink>
</file>

<file path=ppt/ink/ink5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5.597"/>
    </inkml:context>
    <inkml:brush xml:id="br0">
      <inkml:brushProperty name="width" value="0.05" units="cm"/>
      <inkml:brushProperty name="height" value="0.05" units="cm"/>
    </inkml:brush>
  </inkml:definitions>
  <inkml:trace contextRef="#ctx0" brushRef="#br0">121 0 16107,'-10'192'3544,"10"247"-2537,17 1261 46,-18-1485-1026,14 953 1105,8-530-951,-43-1 1096,-29 610-286,51-1198-906,-7 378-300,-1-318 834,-40 204 0,41-285-152,3-15-333,1-1-1,-3 24 1,2 2-191</inkml:trace>
</inkml:ink>
</file>

<file path=ppt/ink/ink5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6.749"/>
    </inkml:context>
    <inkml:brush xml:id="br0">
      <inkml:brushProperty name="width" value="0.05" units="cm"/>
      <inkml:brushProperty name="height" value="0.05" units="cm"/>
    </inkml:brush>
  </inkml:definitions>
  <inkml:trace contextRef="#ctx0" brushRef="#br0">0 207 19068,'2'-1'196,"-1"-1"-1,1 0 0,0 1 1,-1-1-1,1 1 1,0-1-1,0 1 1,0 0-1,0 0 1,0 0-1,1 0 1,-1 0-1,0 0 1,0 0-1,1 1 1,-1 0-1,0-1 0,0 1 1,1 0-1,-1 0 1,1 0-1,-1 0 1,0 0-1,3 1 1,8 2-252,0-1 0,1 2 0,12 5 0,-10-3 385,15 3-309,-1 0 1,1-2 0,1-1-1,-1-2 1,1 0-1,0-3 1,0 0 0,39-6-1,164-41 22,-34 5-20,-159 35-19,0 2 0,82 2 1,50 19 15,96 1-9,23-39-17,-59 2 15,514 34-2,-501-3-4,-162-9-10,331 10 20,-1-30-13,-266 1-2,415-26-18,-250 47 22,229-12 10,-304-19-17,179-13 5,-304 34 1,192 16-1,1 29-6,28 3 19,-237-36-11,144-6 0,199-58-16,-77 5 16,-179 41 3,274 19 0,-176 2 0,281-27 0,-498 13-3,242-14 12,-226 18-8,145 18 0,-154-6-5,-30-4 0,60 4 0,-99-11 36,0-1 0,0 0-1,0 0 1,0 0 0,0 0-1,0-1 1,0 1 0,0-1-1,0 0 1,-1 0 0,1-1-1,0 1 1,-1-1 0,1 0-1,5-4 1,-9 6-42,0 0 1,1 0-1,-1 0 1,0 0-1,0 0 0,0-1 1,0 1-1,0 0 1,1 0-1,-1 0 0,0 0 1,0 0-1,0 0 1,1 0-1,-1 0 0,0 0 1,0-1-1,0 1 1,1 0-1,-1 0 0,0 0 1,0 0-1,0 0 1,1 0-1,-1 0 1,0 1-1,0-1 0,0 0 1,1 0-1,-1 0 1,0 0-1,0 0 0,0 0 1,1 0-1,-1 0 1,0 0-1,0 0 0,0 1 1,0-1-1,1 0 1,-1 0-1,0 0 0,0 0 1,0 1-1,0-1 1,0 0-1,0 0 0,0 0 1,0 0-1,1 1 1,9 14-697</inkml:trace>
</inkml:ink>
</file>

<file path=ppt/ink/ink5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7.211"/>
    </inkml:context>
    <inkml:brush xml:id="br0">
      <inkml:brushProperty name="width" value="0.05" units="cm"/>
      <inkml:brushProperty name="height" value="0.05" units="cm"/>
    </inkml:brush>
  </inkml:definitions>
  <inkml:trace contextRef="#ctx0" brushRef="#br0">0 65 10082,'3'-31'5033,"-1"-2"4471,6 32-7836,2 2-1532,0 1 0,0-1 0,0 2-1,0-1 1,0 1 0,-1 1 0,11 5 0,-4-2-84,1-1 0,27 6 0,-13-8-47,57 0 0,-68-4-3,-1 0 1,1 1 0,0 0 0,-1 2-1,0 1 1,1 0 0,25 10 0,-42-13 0,-1 0 0,0 1 0,0-1 0,0 0 0,0 1 0,0-1 0,0 1 0,0 0 0,0 0 0,0 0 0,-1 0-1,1 0 1,-1 0 0,0 0 0,1 0 0,0 5 0,0-3 48,-1 1-1,0-1 1,0 1-1,0 0 1,-1-1-1,0 1 1,0 0 0,-1 6-1,-2 7 235,0 0 0,-2 0 0,-10 27 0,13-40-230,-18 48 115,-1 0-1,-3-2 0,-3-1 1,-54 78-1,77-122-170,0 0 0,0-1 0,-1 0 0,0 1 0,0-2 0,0 1 1,-1 0-1,1-1 0,-8 4 0,12-8-26,1 1 0,-1-1 1,1 0-1,-1 0 0,1 1 0,-1-1 1,1 0-1,-1 0 0,1 0 0,-1 1 1,1-1-1,-1 0 0,1 0 0,-1 0 1,1 0-1,-1 0 0,1 0 1,-1 0-1,1 0 0,-1 0 0,1-1 1,-1 1-1,1 0 0,-1 0 0,1 0 1,-1 0-1,1-1 0,-1 1 0,1 0 1,0-1-1,-1 1 0,1 0 1,-1-1-1,1 1 0,0 0 0,-1-1 1,1 1-1,0-1 0,-1 1 0,1-1 1,0 1-1,0 0 0,-1-2 1,-4-14-1692</inkml:trace>
</inkml:ink>
</file>

<file path=ppt/ink/ink5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3:58.115"/>
    </inkml:context>
    <inkml:brush xml:id="br0">
      <inkml:brushProperty name="width" value="0.05" units="cm"/>
      <inkml:brushProperty name="height" value="0.05" units="cm"/>
    </inkml:brush>
  </inkml:definitions>
  <inkml:trace contextRef="#ctx0" brushRef="#br0">159 695 14171,'-13'2'1116,"1"0"-1,0 0 0,1 1 1,-22 8-1,29-9-892,0 0-1,0 1 0,0-1 0,0 1 0,1 0 1,-1-1-1,1 2 0,0-1 0,-1 0 0,1 1 1,1-1-1,-1 1 0,0 0 0,1 0 0,-3 8 1,0 0 211,0 1 0,2-1 1,-5 25-1,7-32-325,1 0 0,-1 0 0,1 0-1,0 1 1,1-1 0,-1 0 0,1 0 0,0 0 0,0 0 0,0 0 0,1 0-1,3 7 1,-4-11-94,-1 0-1,1 0 1,-1 0-1,1 0 1,0 0-1,-1 0 1,1 0-1,0-1 1,0 1-1,-1 0 1,1-1-1,0 1 1,0 0-1,0-1 1,0 1-1,0-1 1,0 1-1,0-1 1,0 0-1,0 1 1,0-1-1,0 0 1,0 0-1,1 0 1,-1 0-1,0 0 1,0 0-1,0 0 1,1 0-1,1-1 19,1 0 0,-1-1 0,0 1-1,0-1 1,0 1 0,-1-1-1,1 0 1,0 0 0,-1 0-1,4-4 1,10-9 149,-2-2-1,0 0 1,21-34-1,28-64 227,-47 85-328,237-562 220,-228 526-259,-25 66-40,0 0-1,0-1 0,0 1 1,0-1-1,0 1 1,0 0-1,0-1 1,0 1-1,1 0 1,-1-1-1,0 1 0,0 0 1,0-1-1,0 1 1,0 0-1,1-1 1,-1 1-1,0 0 1,0 0-1,1-1 0,-1 1 1,0 0-1,0 0 1,1-1-1,-1 1 1,0 0-1,1 0 1,-1 0-1,0-1 0,1 1 1,-1 0-1,0 0 1,1 0-1,-1 0 1,0 0-1,1 0 1,-1 0-1,0 0 0,1 0 1,-1 0-1,1 0 1,-1 0-1,0 0 1,1 0-1,5 10-35,-4-2 28,0 1 0,0-1 0,-1 1 0,-1 0 0,1 0 0,-3 14 0,3 26 12,13 58-21,41 147-1,-36-179-443</inkml:trace>
</inkml:ink>
</file>

<file path=ppt/ink/ink5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312"/>
    </inkml:context>
    <inkml:brush xml:id="br0">
      <inkml:brushProperty name="width" value="0.05" units="cm"/>
      <inkml:brushProperty name="height" value="0.05" units="cm"/>
    </inkml:brush>
  </inkml:definitions>
  <inkml:trace contextRef="#ctx0" brushRef="#br0">0 0 22413,'18'55'864,"3"1"264,3 5-472,6-1-344,3-3-88,8-7-200,1-10-8,2-17 16,-4-9-16,-3-18 0,-2-6 73,-11-17-682,-5-1-503</inkml:trace>
</inkml:ink>
</file>

<file path=ppt/ink/ink5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525"/>
    </inkml:context>
    <inkml:brush xml:id="br0">
      <inkml:brushProperty name="width" value="0.05" units="cm"/>
      <inkml:brushProperty name="height" value="0.05" units="cm"/>
    </inkml:brush>
  </inkml:definitions>
  <inkml:trace contextRef="#ctx0" brushRef="#br0">0 429 23949,'16'-5'1088,"10"-7"465,9-6-441,18-15-488,5-9-184,10-12-232,-3-6-72,-6-1-48,-2 1 8,-17 13-1256,-9 10-1969</inkml:trace>
</inkml:ink>
</file>

<file path=ppt/ink/ink5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0.838"/>
    </inkml:context>
    <inkml:brush xml:id="br0">
      <inkml:brushProperty name="width" value="0.05" units="cm"/>
      <inkml:brushProperty name="height" value="0.05" units="cm"/>
    </inkml:brush>
  </inkml:definitions>
  <inkml:trace contextRef="#ctx0" brushRef="#br0">1 207 24173,'13'-19'405,"1"0"-1,1 1 1,0 0-1,1 1 0,36-27 1,-40 35-378,0 0-1,0 2 1,0-1-1,1 2 1,0 0-1,1 0 1,-1 1 0,1 1-1,0 0 1,23-3-1,-33 7-20,1-1-1,-1 1 1,1 0-1,-1 0 0,1 1 1,-1 0-1,0-1 0,1 1 1,-1 0-1,0 1 0,1-1 1,-1 1-1,0 0 0,0 0 1,-1 0-1,6 4 1,-6-3 17,0 0 1,-1 0-1,1 0 1,-1 0-1,0 1 1,0-1-1,0 1 0,0-1 1,0 1-1,-1 0 1,0 0-1,0 0 1,0 0-1,0-1 1,0 1-1,-1 0 1,0 0-1,0 7 1,-1 12 66,-2-1 0,0 0 0,-1 0 1,-2 0-1,0 0 0,-1-1 0,-19 38 0,11-29-43,-2-1-1,-1-1 1,-1-1-1,-37 41 0,41-53 7,-26 21 0,9-9 76,44-31-159,-1 1 0,1 1 0,18-2 0,13 0-686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7.779"/>
    </inkml:context>
    <inkml:brush xml:id="br0">
      <inkml:brushProperty name="width" value="0.025" units="cm"/>
      <inkml:brushProperty name="height" value="0.025" units="cm"/>
    </inkml:brush>
  </inkml:definitions>
  <inkml:trace contextRef="#ctx0" brushRef="#br0">235 0 9769,'0'0'14174,"-3"11"-12616,-9 22-613,-2-1-1,-2-1 0,-1 0 1,-26 38-1,16-28-445,2 1 0,-19 46 1,37-72-470,1-1 1,1 1-1,1-1 0,0 1 1,-2 25-1,5-39-26,1 1 1,0 0-1,0 0 0,0 0 0,0 0 0,0 0 0,1-1 0,-1 1 0,1 0 0,0 0 0,0-1 0,0 1 0,0 0 0,0-1 1,0 1-1,1-1 0,0 1 0,-1-1 0,1 0 0,0 0 0,0 1 0,0-1 0,0-1 0,0 1 0,1 0 0,-1 0 0,0-1 0,1 0 1,0 1-1,-1-1 0,1 0 0,0 0 0,-1 0 0,1-1 0,0 1 0,0-1 0,0 1 0,4-1 0,2 1-305,1-1 0,-1 0 0,1 0 0,0-1 0,-1-1 0,0 1 0,1-1 0,-1-1 0,13-4 0,-13 2-1175,-1 1 0,1-1 0,-1 0-1,1-1 1,10-10 0,12-14-7604</inkml:trace>
</inkml:ink>
</file>

<file path=ppt/ink/ink5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681"/>
    </inkml:context>
    <inkml:brush xml:id="br0">
      <inkml:brushProperty name="width" value="0.05" units="cm"/>
      <inkml:brushProperty name="height" value="0.05" units="cm"/>
    </inkml:brush>
  </inkml:definitions>
  <inkml:trace contextRef="#ctx0" brushRef="#br0">1 1 20636,'0'0'3777,"3"23"-2761,4 5-303,7 21-137,13 9-16,2 13-168,10 5-152,1 1-144,-6-4-40,4-10-48,-5-6 8,1-19-16,-8-10 16,0-16-120,-5-8-352,-3-15-1296</inkml:trace>
</inkml:ink>
</file>

<file path=ppt/ink/ink5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1.931"/>
    </inkml:context>
    <inkml:brush xml:id="br0">
      <inkml:brushProperty name="width" value="0.05" units="cm"/>
      <inkml:brushProperty name="height" value="0.05" units="cm"/>
    </inkml:brush>
  </inkml:definitions>
  <inkml:trace contextRef="#ctx0" brushRef="#br0">1 477 24309,'0'0'3057,"12"-24"-2673,9-8-160,16-15 32,7-11 0,19-9-112,5-1-48,6 5-72,-3 9-16,-6 20 72,-11 10-56,-13 19-952,-10 6-872</inkml:trace>
</inkml:ink>
</file>

<file path=ppt/ink/ink5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02.263"/>
    </inkml:context>
    <inkml:brush xml:id="br0">
      <inkml:brushProperty name="width" value="0.05" units="cm"/>
      <inkml:brushProperty name="height" value="0.05" units="cm"/>
    </inkml:brush>
  </inkml:definitions>
  <inkml:trace contextRef="#ctx0" brushRef="#br0">1 675 23821,'0'-2'904,"10"-43"401,13-15-849,10-13-64,14-27-48,10-5-8,6 10-208,-6 11-88,-1 26-16,-6 18-24,-15 28 0,0 12-8,-13 33-24,-6 11-8,2 31-80,-10 15-104,3 9-664,6 5-321</inkml:trace>
</inkml:ink>
</file>

<file path=ppt/ink/ink5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678"/>
    </inkml:context>
    <inkml:brush xml:id="br0">
      <inkml:brushProperty name="width" value="0.05" units="cm"/>
      <inkml:brushProperty name="height" value="0.05" units="cm"/>
    </inkml:brush>
  </inkml:definitions>
  <inkml:trace contextRef="#ctx0" brushRef="#br0">1 20 17540,'7'-12'3144,"0"5"105,5 7-1569,2 15-727,4 12-273,-3 23-384,3 13-112,-6 18-120,-1 7-24,-3 8-8,1 2 0,0-7-16,1-5 8,-6-19 32,-2-10-360,-4-16-1336,-7-13 295</inkml:trace>
</inkml:ink>
</file>

<file path=ppt/ink/ink5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7.881"/>
    </inkml:context>
    <inkml:brush xml:id="br0">
      <inkml:brushProperty name="width" value="0.05" units="cm"/>
      <inkml:brushProperty name="height" value="0.05" units="cm"/>
    </inkml:brush>
  </inkml:definitions>
  <inkml:trace contextRef="#ctx0" brushRef="#br0">1 166 21845,'3'3'1056,"8"1"344,13-6-560,9-5-191,15-9-153,8-3-32,7-4-232,7-2-88,2 6-96,-7-2 0,-9 0-696,-9 2-721</inkml:trace>
</inkml:ink>
</file>

<file path=ppt/ink/ink5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098"/>
    </inkml:context>
    <inkml:brush xml:id="br0">
      <inkml:brushProperty name="width" value="0.05" units="cm"/>
      <inkml:brushProperty name="height" value="0.05" units="cm"/>
    </inkml:brush>
  </inkml:definitions>
  <inkml:trace contextRef="#ctx0" brushRef="#br0">1 139 24213,'12'-9'824,"7"-3"129,11-2-449,5-4-384,7 1-72,-1-4-24,2 1 8,3 5-560,-6 2-553</inkml:trace>
</inkml:ink>
</file>

<file path=ppt/ink/ink5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8.781"/>
    </inkml:context>
    <inkml:brush xml:id="br0">
      <inkml:brushProperty name="width" value="0.05" units="cm"/>
      <inkml:brushProperty name="height" value="0.05" units="cm"/>
    </inkml:brush>
  </inkml:definitions>
  <inkml:trace contextRef="#ctx0" brushRef="#br0">135 26 21069,'0'0'1216,"1"2"173,2 1-1274,-1 1-1,0 0 0,-1-1 0,1 1 1,-1 0-1,0 0 0,0 0 0,0 0 1,0 1-1,-1-1 0,1 8 0,-3 53-143,1-59 82,-1 22-7,-2 0-1,-1-1 1,-1 1-1,-2-1 1,0-1-1,-2 1 1,-1-2-1,-1 1 1,-1-2-1,-17 24 0,30-46-34,-1-1 0,0 0-1,1 0 1,-1 0 0,0 0-1,0 0 1,0 0-1,0 0 1,0 0 0,0 0-1,0 0 1,0 0 0,-1-1-1,1 1 1,0 0-1,0-1 1,-1 1 0,1-1-1,0 0 1,-1 1-1,-1-1 1,2 0-5,1 0 1,-1 0-1,1-1 0,-1 1 0,1 0 1,-1-1-1,1 1 0,-1 0 1,1-1-1,-1 1 0,1-1 0,-1 1 1,1 0-1,0-1 0,-1 1 1,1-1-1,0 1 0,0-1 0,-1 0 1,1 0-1,-5-22 85,5-8-46,1 0 1,1 0-1,2 0 1,9-41-1,-2 29-45,2 0 1,28-62-1,-36 93-4,-4 8 1,1 0-1,-1 0 1,1 1 0,0-1-1,0 1 1,0-1 0,0 1-1,0 0 1,1 0 0,0 0 0,0 0-1,0 0 1,0 0 0,4-2-1,-6 4 0,-1 1 1,1 0-1,0-1 0,-1 1 0,1 0 0,0 0 1,-1 0-1,1-1 0,0 1 0,-1 0 0,1 0 1,0 0-1,-1 0 0,1 0 0,0 0 0,0 0 1,-1 1-1,1-1 0,0 0 0,-1 0 0,1 0 0,0 1 1,-1-1-1,1 0 0,-1 1 0,1-1 0,0 0 1,-1 1-1,1 0 0,1 1-6,-1 0 0,1 0 0,-1 0 0,1 0 0,-1 0 0,0 0 0,0 1 0,1 4 0,1 6-24,0 0 0,1 18 0,-3-28 31,8 114-37,4 33 109,-13-143-29,2-1 0,-1 1 0,1-1 0,0 1 0,0-1 0,1 0 1,3 8-1,-5-13-25,0 0 1,-1 0-1,1 0 1,0-1-1,0 1 1,0 0 0,0 0-1,-1 0 1,1-1-1,0 1 1,0 0 0,0-1-1,1 1 1,-1-1-1,0 1 1,0-1-1,0 1 1,2-1 0,-2 0-2,1 0 0,0 0 1,-1 0-1,1-1 0,-1 1 0,1-1 1,-1 1-1,1-1 0,-1 1 0,1-1 1,-1 0-1,1 0 0,-1 0 1,0 0-1,0 0 0,1 0 0,1-2 1,4-4 16,-1-1 1,1 0 0,-1 0-1,-1-1 1,1 0 0,-2 0-1,1 0 1,-1 0 0,0-1-1,3-13 1,-7 21-24,1-1 0,-1 0 0,0 0 0,0 1-1,0-1 1,0 0 0,0 0 0,-1 0 0,1 1 0,-1-1 0,0 0 0,0 1 0,0-1 0,0 1 0,0-1 0,0 1 0,-1-1 0,1 1-1,-1 0 1,0 0 0,0-1 0,1 1 0,-1 0 0,-1 1 0,-2-3 0,-6-5 17,0 2-1,-1-1 1,-23-9-1,33 15-24,-4 0-2,-1 0-1,1 0 1,0 0 0,-1 0-1,1 1 1,-1 0 0,0 1-1,1-1 1,-1 1 0,0 1-1,1-1 1,-1 1 0,1 0-1,-1 1 1,1-1 0,-1 1-1,1 1 1,0-1 0,0 1-1,0 0 1,0 0 0,1 1-1,-1 0 1,1 0 0,0 0-1,0 0 1,-9 11 0,13-13 39,7-7 160,0 0-172,1-1 1,-1 1-1,1 0 0,0 0 0,0 1 1,1 0-1,0 0 0,-1 1 0,1 0 1,0 0-1,0 1 0,1 0 0,-1 0 1,14 0-1,-6 2-21,-1 2 0,1 0-1,-1 0 1,0 2 0,0 0 0,23 9-1,84 46-28,-104-49 0,6 3-499</inkml:trace>
</inkml:ink>
</file>

<file path=ppt/ink/ink5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604"/>
    </inkml:context>
    <inkml:brush xml:id="br0">
      <inkml:brushProperty name="width" value="0.05" units="cm"/>
      <inkml:brushProperty name="height" value="0.05" units="cm"/>
    </inkml:brush>
  </inkml:definitions>
  <inkml:trace contextRef="#ctx0" brushRef="#br0">0 111 20092,'0'0'5529,"25"-7"-5256,8 0-209,11-5-56,8-4 16,-3 0 112,0-1-272,-8-1-961,-6 1-4216</inkml:trace>
</inkml:ink>
</file>

<file path=ppt/ink/ink5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19.951"/>
    </inkml:context>
    <inkml:brush xml:id="br0">
      <inkml:brushProperty name="width" value="0.05" units="cm"/>
      <inkml:brushProperty name="height" value="0.05" units="cm"/>
    </inkml:brush>
  </inkml:definitions>
  <inkml:trace contextRef="#ctx0" brushRef="#br0">243 29 22741,'2'-3'414,"0"0"1,1 1 0,-1-1-1,1 0 1,0 1 0,0 0-1,0 0 1,0 0-1,4-3 1,-6 5-380,0 0 0,-1 0 0,1-1 1,0 1-1,0 0 0,-1 0 0,1 0 0,0 0 0,0 0 0,0 0 0,-1 0 0,1 0 0,0 0 1,0 0-1,-1 0 0,1 0 0,0 1 0,-1-1 0,1 0 0,1 1 0,-1 0-26,0 0 1,-1 0-1,1 0 0,0 0 0,0 0 0,0 0 0,-1 0 0,1 0 0,0 0 0,-1 0 1,1 1-1,-1-1 0,0 0 0,1 0 0,-1 0 0,0 2 0,1 4 5,-1-1-1,0 1 1,0-1 0,-1 1-1,0-1 1,0 0-1,0 1 1,-1-1 0,0 0-1,0 0 1,-1 0-1,0 0 1,0-1-1,0 1 1,0-1 0,-1 0-1,-7 9 1,-5 3 16,0 0 0,-1 0-1,-29 20 1,25-21 3,0 0-1,1 2 0,2 0 0,-1 1 0,-16 24 1,30-37-19,1 1 1,0-1-1,1 1 0,0 0 1,0 0-1,0 0 1,1 1-1,0-1 0,-2 13 1,4-14-12,0 0 0,0 0 1,1-1-1,0 1 0,0 0 1,0-1-1,0 1 0,1-1 0,0 1 1,0-1-1,0 0 0,1 1 1,0-1-1,5 6 0,-5-6-7,0-2 0,1 1-1,0 0 1,-1-1 0,1 1-1,0-1 1,1 0 0,-1-1 0,1 1-1,-1-1 1,1 1 0,0-1-1,0-1 1,0 1 0,9 1 0,-3-1-86,-1-1 0,1-1 1,0 0-1,-1 0 0,1-1 1,19-4-1,34-12-826</inkml:trace>
</inkml:ink>
</file>

<file path=ppt/ink/ink5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989"/>
    </inkml:context>
    <inkml:brush xml:id="br0">
      <inkml:brushProperty name="width" value="0.05" units="cm"/>
      <inkml:brushProperty name="height" value="0.05" units="cm"/>
    </inkml:brush>
  </inkml:definitions>
  <inkml:trace contextRef="#ctx0" brushRef="#br0">7 1 17092,'-3'76'769,"-1"280"1298,5-346-2028,-1-3-19,0 1 0,1-1 0,0 0 0,4 13 1,-4-18-6,-1-1 0,1 1 0,0-1 0,-1 0 0,1 1 1,0-1-1,0 0 0,0 0 0,0 1 0,0-1 0,0 0 1,0 0-1,0 0 0,1 0 0,-1 0 0,0 0 0,1-1 0,-1 1 1,0 0-1,1-1 0,-1 1 0,1-1 0,-1 1 0,1-1 0,-1 0 1,1 0-1,-1 1 0,3-1 0,-3 0 13,1 0-1,-1 0 0,0 0 1,0 0-1,1 1 1,-1-1-1,0 0 1,0 1-1,0-1 1,0 1-1,0 0 1,0-1-1,0 1 1,0 0-1,0 0 1,0-1-1,0 1 0,0 0 1,0 0-1,0 0 1,0 1-1,13 30 396,-8-7-161,-1 1-1,-1-1 1,-1 1 0,0 31 0,-9 111 838,2-109-759,3-22-152,1-15-79,-2 1 1,0-1-1,-8 36 1,8-55-301,0-10 140,-4-24 996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8.120"/>
    </inkml:context>
    <inkml:brush xml:id="br0">
      <inkml:brushProperty name="width" value="0.025" units="cm"/>
      <inkml:brushProperty name="height" value="0.025" units="cm"/>
    </inkml:brush>
  </inkml:definitions>
  <inkml:trace contextRef="#ctx0" brushRef="#br0">123 1 18417,'0'0'6908,"-4"13"-5317,-41 139 1779,28-108-3116,3 1 1,2 0-1,1 1 0,3 0 0,-3 57 0,10-96-261,1-1-1,1 1 0,-1-1 0,1 1 0,0-1 1,0 1-1,1-1 0,-1 0 0,5 9 0,-5-14-128,0 1-1,0-1 0,0 1 0,1-1 0,-1 1 0,0-1 1,1 0-1,-1 1 0,1-1 0,-1 0 0,1 0 0,0 0 1,-1 0-1,3 0 0,0 0-425,0 0 0,-1 0 0,1-1 0,0 1 0,-1-1-1,1 0 1,0 0 0,0 0 0,5-2 0,16-6-5209,1-9-2589</inkml:trace>
</inkml:ink>
</file>

<file path=ppt/ink/ink5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9.690"/>
    </inkml:context>
    <inkml:brush xml:id="br0">
      <inkml:brushProperty name="width" value="0.05" units="cm"/>
      <inkml:brushProperty name="height" value="0.05" units="cm"/>
    </inkml:brush>
  </inkml:definitions>
  <inkml:trace contextRef="#ctx0" brushRef="#br0">1 62 24333,'3'14'680,"9"2"24,8 1-487,11-1-145,11-5-48,20-11-24,13-7 0,25-20 16,3-4 48,13-4-521,-4 0-495</inkml:trace>
</inkml:ink>
</file>

<file path=ppt/ink/ink5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28.709"/>
    </inkml:context>
    <inkml:brush xml:id="br0">
      <inkml:brushProperty name="width" value="0.05" units="cm"/>
      <inkml:brushProperty name="height" value="0.05" units="cm"/>
    </inkml:brush>
  </inkml:definitions>
  <inkml:trace contextRef="#ctx0" brushRef="#br0">1 0 21044,'9'0'1177,"3"5"503,0 8-400,-1 16-591,-1 12-209,-6 23-304,-1 15 16,-3 25-1056,-1 4-465</inkml:trace>
</inkml:ink>
</file>

<file path=ppt/ink/ink5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031"/>
    </inkml:context>
    <inkml:brush xml:id="br0">
      <inkml:brushProperty name="width" value="0.05" units="cm"/>
      <inkml:brushProperty name="height" value="0.05" units="cm"/>
    </inkml:brush>
  </inkml:definitions>
  <inkml:trace contextRef="#ctx0" brushRef="#br0">0 35 13171,'274'-17'3979,"-38"1"-3226,-160 14-2000,86 9 1,50 24-2221,100 35 3533,-297-62 275,0-1-1,0-1 1,0-1 0,1 0-1,-1-1 1,1 0-1,-1-1 1,0-1 0,1-1-1,-1 0 1,0-1-1,18-7 1,-26 8-131,14-5 496,0 1 0,40-8 0,-55 14-563,0 1-1,0-1 0,0 1 1,0 0-1,0 0 1,0 1-1,0-1 0,0 2 1,0-1-1,0 1 0,0-1 1,0 1-1,0 1 0,-1-1 1,8 6-1,3 3 295,-13-8-348,0 0 0,1 0 0,-1-1 0,0 1 0,1-1 0,0 0 0,0 0 0,-1 0 0,1-1 0,0 1 0,0-1 0,0 0-1,1 0 1,-1-1 0,0 1 0,0-1 0,1 0 0,5 0 0,17-8-146,1-5-371</inkml:trace>
</inkml:ink>
</file>

<file path=ppt/ink/ink5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732"/>
    </inkml:context>
    <inkml:brush xml:id="br0">
      <inkml:brushProperty name="width" value="0.05" units="cm"/>
      <inkml:brushProperty name="height" value="0.05" units="cm"/>
    </inkml:brush>
  </inkml:definitions>
  <inkml:trace contextRef="#ctx0" brushRef="#br0">0 1 23453,'0'10'944,"7"10"256,2 6-391,12 16-409,4 5-40,13 8-136,4 1-56,9-2-80,3 0-24,-3 1-48,2-6-16,-9-9 24,-1-8 80,-13-13-400,-5-7-464,-17-5 2008</inkml:trace>
</inkml:ink>
</file>

<file path=ppt/ink/ink5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0.921"/>
    </inkml:context>
    <inkml:brush xml:id="br0">
      <inkml:brushProperty name="width" value="0.05" units="cm"/>
      <inkml:brushProperty name="height" value="0.05" units="cm"/>
    </inkml:brush>
  </inkml:definitions>
  <inkml:trace contextRef="#ctx0" brushRef="#br0">11 502 23549,'-9'-2'1184,"9"-8"361,-1-10-225,8-10-672,7-8-112,12-16-184,9-8-120,11-11-136,3-1-56,0 13 104,-4 12-8,-8 21 104</inkml:trace>
</inkml:ink>
</file>

<file path=ppt/ink/ink5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3.987"/>
    </inkml:context>
    <inkml:brush xml:id="br0">
      <inkml:brushProperty name="width" value="0.05" units="cm"/>
      <inkml:brushProperty name="height" value="0.05" units="cm"/>
    </inkml:brush>
  </inkml:definitions>
  <inkml:trace contextRef="#ctx0" brushRef="#br0">47 414 19748,'-5'5'715,"-1"-2"79,1 1-1,0 0 0,0 1 1,-8 9-1,12-13-706,0 0-1,1 0 1,-1 0-1,0 0 1,1 0-1,-1 0 1,1 0-1,-1 0 1,1 0-1,0 1 1,-1-1-1,1 0 1,0 0-1,0 0 1,0 1-1,0-1 1,0 0-1,0 0 1,0 0-1,0 1 1,1-1-1,-1 0 1,0 0-1,1 0 1,-1 0-1,1 0 1,-1 0-1,1 1 1,-1-1-1,1 0 1,0 0-1,0-1 1,0 2-1,0-1-53,0 0 0,0 0 0,0 0 0,-1 0 0,1-1 0,0 1 0,0 0 0,0-1-1,0 1 1,0 0 0,0-1 0,1 1 0,-1-1 0,0 0 0,0 1 0,0-1 0,0 0 0,0 0 0,1 0 0,-1 0 0,0 0-1,2 0 1,-1-1-7,0 1-1,0-1 0,0 0 1,-1 0-1,1 0 0,0 0 1,-1 0-1,1 0 0,0 0 0,-1-1 1,1 1-1,1-3 0,4-4 51,-1-2 0,0 1 0,10-20 0,8-27 184,24-87 1,10-21-145,-54 153-113,-3 7-3,0 0-1,1 1 1,-1-1-1,1 0 1,0 1-1,0 0 1,0-1-1,1 1 1,-1 0-1,1 0 1,-1 0-1,1 0 1,5-3-1,-8 6 0,0-1 0,1 1 0,-1 0 0,1 0 0,-1 0 0,0 0 0,1-1 0,-1 1 0,0 0-1,1 0 1,-1 0 0,1 0 0,-1 0 0,0 0 0,1 0 0,-1 0 0,1 0 0,-1 0 0,0 0 0,1 1 0,-1-1-1,1 0 1,-1 0 0,0 0 0,1 0 0,-1 1 0,0-1 0,1 0 0,-1 0 0,0 1 0,1-1 0,-1 0 0,0 0-1,0 1 1,1-1 0,-1 0 0,0 1 0,0-1 0,1 0 0,-1 1 0,0 0 0,5 19-22,-4-16 17,5 53-645,-2 1 1,-4 63 0,0-120 640,-1 54-1952</inkml:trace>
</inkml:ink>
</file>

<file path=ppt/ink/ink5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4.707"/>
    </inkml:context>
    <inkml:brush xml:id="br0">
      <inkml:brushProperty name="width" value="0.05" units="cm"/>
      <inkml:brushProperty name="height" value="0.05" units="cm"/>
    </inkml:brush>
  </inkml:definitions>
  <inkml:trace contextRef="#ctx0" brushRef="#br0">181 3 22693,'0'1'119,"0"-1"-60,0 0 1,0 0-1,0 0 1,0 0-1,0 0 1,0 0-1,0 0 1,0 0-1,0 0 1,1 0-1,-1 0 1,0 0-1,0 0 1,0 0-1,0 0 1,0 0 0,0 0-1,0 0 1,0 0-1,0 0 1,1 0-1,-1 0 1,0 0-1,0 0 1,0 0-1,0 0 1,0 0-1,0 0 1,0 0-1,0 0 1,1-1 237,-1 1-237,0 0-1,0 0 1,0 0-1,0 0 1,0 0-1,0 0 1,0 0-1,0 0 1,0 0-1,0 0 1,0-1-1,0 1 1,0 0-1,0 0 1,0 0-1,0 0 1,0 0-1,0 0 1,0 0-1,0 0 1,0 0-1,0-1 1,0 1-1,0 0 1,0 0-1,0 0 1,0 0-1,0 0 1,0 0-1,4 11 1166,3 20-1056,-7-31-85,8 35 35,63 283 299,-47-226-365,51 122 1,-73-208-43,-1-22-277,-5 3-1,-1 0 0,0 0 0,-1 1 0,-1 0-1,0 0 1,0 0 0,-1 1 0,-11-13 0,6 8-125,-74-94-1801,70 91 1898,0 0 1,-2 2-1,-29-23 0,45 38 329,1 0 0,-1 1 1,0-1-1,0 0 0,0 1 0,0 0 0,0 0 0,0 0 1,-1 0-1,1 0 0,0 1 0,0-1 0,-1 1 0,1 0 1,0 0-1,-1 0 0,1 1 0,-6 0 0,7 0 40,0 0 0,0 0 0,0 0 0,0 0 1,0 0-1,1 0 0,-1 1 0,0-1 0,1 1 0,-1-1 0,1 1 0,-1 0 0,1-1 0,0 1 0,0 0 0,0 0 0,0 0 0,0 0 0,0 0 0,0 0 0,1 0 0,-1 0 0,1 0 0,0 0 1,-1 0-1,1 1 0,0-1 0,0 3 0,0-3-22,1 0 0,-1-1 1,0 1-1,0 0 0,1 0 1,-1-1-1,1 1 0,-1 0 1,1-1-1,0 1 0,-1-1 0,1 1 1,0-1-1,0 1 0,0-1 1,0 1-1,1-1 0,-1 0 1,0 0-1,1 0 0,-1 0 1,0 0-1,1 0 0,-1 0 0,1 0 1,0 0-1,-1 0 0,1-1 1,-1 1-1,1-1 0,0 1 1,0-1-1,-1 0 0,4 0 1,2 1 39,-1-1 1,0 0-1,0-1 1,0 1-1,0-1 1,0 0 0,0-1-1,0 1 1,6-4-1,3-2 3,0-1-1,-1 0 1,0-1-1,-1-1 1,14-12-1,59-62 122,-62 59-175,134-154 89,-126 139-204,-30 38-154,-8 16-576,-17 19 623,-1-1 0,-1-1-1,-2-1 1,-1-2-1,-1 0 1,-51 35 0,66-53 160,0 0 0,-1-2 0,-1 1 1,1-2-1,-1 0 0,-32 8 0,43-14 17,-1 1 0,1-1 0,-1 0 0,0-1 0,1 1 0,-1-1-1,0 0 1,0-1 0,1 1 0,-1-1 0,1-1 0,-1 1 0,1-1 0,-1 1 0,1-2 0,0 1-1,-1 0 1,1-1 0,1 0 0,-1 0 0,0-1 0,1 1 0,-8-9 0,10 10 158,6 3-102,15 5-47,-1 1 0,0 1 0,21 13-1,-27-14-4,1 0-1,0 0 0,0-1 1,0-1-1,0-1 0,1 1 0,0-2 1,0 0-1,22 2 0,9-10 77,0-8-354</inkml:trace>
</inkml:ink>
</file>

<file path=ppt/ink/ink5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570"/>
    </inkml:context>
    <inkml:brush xml:id="br0">
      <inkml:brushProperty name="width" value="0.05" units="cm"/>
      <inkml:brushProperty name="height" value="0.05" units="cm"/>
    </inkml:brush>
  </inkml:definitions>
  <inkml:trace contextRef="#ctx0" brushRef="#br0">1 1 22533,'0'0'3545,"0"2"-3081,28 28-112,0-20-168,5-1-64,14-2-72,2-4-24,2-1 0,0 0-8,0 1 8,-4-1-8,-3 2 120,0 1-240,-22-5-952,-2-2-345</inkml:trace>
</inkml:ink>
</file>

<file path=ppt/ink/ink5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5.777"/>
    </inkml:context>
    <inkml:brush xml:id="br0">
      <inkml:brushProperty name="width" value="0.05" units="cm"/>
      <inkml:brushProperty name="height" value="0.05" units="cm"/>
    </inkml:brush>
  </inkml:definitions>
  <inkml:trace contextRef="#ctx0" brushRef="#br0">1 349 20132,'0'0'3857,"7"-26"-2849,10 3-312,13-12-223,2-7 55,1-7-160,0-2-64,-7 7-176,-1 7 0,1 13-720,-3 6-857</inkml:trace>
</inkml:ink>
</file>

<file path=ppt/ink/ink5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6.319"/>
    </inkml:context>
    <inkml:brush xml:id="br0">
      <inkml:brushProperty name="width" value="0.05" units="cm"/>
      <inkml:brushProperty name="height" value="0.05" units="cm"/>
    </inkml:brush>
  </inkml:definitions>
  <inkml:trace contextRef="#ctx0" brushRef="#br0">40 174 12299,'-7'-11'13158,"7"4"-13039,0 0-1,1 0 1,0 0-1,0 1 1,1-1-1,-1 0 1,2 1-1,-1-1 1,1 1-1,0 0 1,0 0-1,0 0 1,7-8-1,-4 7-19,0-1 0,1 1 0,0 0 0,10-7 0,-14 12-82,0 0 0,0-1 0,0 2 0,1-1 0,-1 0-1,0 1 1,1-1 0,-1 1 0,1 0 0,0 0 0,-1 0 0,1 1 0,0-1 0,4 1 0,-7 0-14,0 0 0,0 0 0,0 1 0,0-1 1,0 0-1,1 1 0,-1-1 0,0 1 0,0-1 1,0 1-1,0 0 0,0-1 0,-1 1 0,1 0 0,0 0 1,0 0-1,0-1 0,-1 1 0,1 0 0,0 0 1,-1 0-1,1 0 0,-1 0 0,1 1 0,-1-1 1,1 0-1,-1 0 0,0 0 0,1 1 0,-1 4 5,1 0 0,-1 0 0,1-1 0,-2 9-1,1-11-3,-3 19 15,0 1-1,-1-1 1,-1 0-1,-2 0 1,0 0-1,-11 22 1,-69 121 107,37-77-59,49-88-66,1 1-1,-1 0 0,1 0 1,-1 0-1,1 0 1,-1 0-1,1 0 1,-1 0-1,1 0 1,0 0-1,0 0 1,-1 0-1,1 1 1,0-1-1,0 0 1,0 1-1,1-2 0,0 1-1,0-1 1,0 0-1,0 0 1,0 0 0,0 0-1,-1 0 1,1 0-1,0-1 1,0 1-1,0 0 1,0 0 0,0-1-1,-1 1 1,1 0-1,0-1 1,0 1 0,0-1-1,-1 1 1,1-1-1,0 0 1,-1 1 0,1-1-1,0 0 1,0 0-1,24-24-28,9-21-308,6-8-566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0.370"/>
    </inkml:context>
    <inkml:brush xml:id="br0">
      <inkml:brushProperty name="width" value="0.025" units="cm"/>
      <inkml:brushProperty name="height" value="0.025" units="cm"/>
    </inkml:brush>
  </inkml:definitions>
  <inkml:trace contextRef="#ctx0" brushRef="#br0">0 5 13132,'0'0'242,"0"-1"0,0 1-1,1 0 1,-1 0 0,0-1 0,0 1-1,0 0 1,0 0 0,0 0-1,0-1 1,1 1 0,-1 0-1,0 0 1,0 0 0,0-1-1,1 1 1,-1 0 0,0 0-1,0 0 1,0 0 0,1 0-1,-1 0 1,0-1 0,0 1-1,1 0 1,-1 0 0,0 0 0,0 0-1,1 0 1,-1 0 0,0 0-1,0 0 1,1 0 0,-1 0-1,0 0 1,0 0 0,1 0-1,-1 0 1,0 1 0,1-1-1,8 10 3259,3 15-1561,-3 13-312,-7-31-1553,-1 1 0,1 0-1,0-1 1,0 1 0,1-1 0,0 1 0,0-1 0,1 0 0,0 0 0,8 11 0,-11-17-208,0-1 0,0 1 0,0 0 0,0-1 0,1 1 0,-1-1 0,0 1-1,0-1 1,0 0 0,0 1 0,1-1 0,-1 0 0,0 0 0,0 0 0,0 0 0,1 0 0,-1 0 0,0 0 0,0 0 0,1-1 0,-1 1 0,0 0 0,0-1 0,0 1-1,0-1 1,0 1 0,0-1 0,0 1 0,1-1 0,-2 0 0,1 0 0,0 0 0,0 1 0,0-1 0,0 0 0,0 0 0,-1 0 0,1 0 0,0 0 0,-1 0 0,1-2-1,28-52-7552,-25 46 5817,3-6 69,12-28-8924,-13 29 10113,0 0 3858,-22 55 7717,-1 0-4009,-16 41-1781,22-53-5228,0 1 0,3 1 1,0 0-1,-4 44 0,11-73-1054,5-16-15003</inkml:trace>
</inkml:ink>
</file>

<file path=ppt/ink/ink5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7.024"/>
    </inkml:context>
    <inkml:brush xml:id="br0">
      <inkml:brushProperty name="width" value="0.05" units="cm"/>
      <inkml:brushProperty name="height" value="0.05" units="cm"/>
    </inkml:brush>
  </inkml:definitions>
  <inkml:trace contextRef="#ctx0" brushRef="#br0">1 1 23893,'0'20'426,"-1"0"-1,2 0 1,1 0 0,1 0 0,0 0-1,8 25 1,-6-30-428,0 0 0,1-1 0,1 0 0,0 0 0,0-1 0,2 0 0,0 0 0,17 19 0,-24-29 5,0-1-1,0 0 0,0-1 1,0 1-1,1 0 1,-1-1-1,0 1 1,1-1-1,-1 0 1,1 0-1,0 0 1,-1 0-1,1 0 1,4 0-1,-5-1 4,-1 0-1,1 0 1,-1 0-1,1 0 1,-1-1-1,1 1 1,-1-1-1,1 1 1,-1-1-1,0 1 1,1-1-1,-1 0 1,0 0-1,1 0 0,-1 0 1,0 0-1,0 0 1,0 0-1,0 0 1,0 0-1,0 0 1,0-1-1,0 1 1,-1 0-1,1-1 1,0 1-1,0-2 1,2-4 25,-1 0 0,0 0 1,0 0-1,0 0 0,-1-1 1,0-7-1,0 12-21,-1-1 0,0 1 0,0 0 1,0-1-1,-1 1 0,1-1 0,-1 1 0,1 0 0,-1 0 0,-1-1 1,1 1-1,0 0 0,-1 0 0,1 0 0,-3-3 0,3 5-10,1 1 1,0 0-1,0-1 0,0 1 0,-1 0 0,1-1 1,0 1-1,0 0 0,-1 0 0,1-1 0,0 1 1,0 0-1,-1 0 0,1 0 0,0-1 0,-1 1 1,1 0-1,-1 0 0,1 0 0,0 0 0,-1 0 1,1 0-1,0 0 0,-1-1 0,1 1 0,0 0 1,-1 0-1,1 1 0,-1-1 0,1 0 0,0 0 1,-1 0-1,1 0 0,0 0 0,-1 0 0,1 0 1,0 1-1,-1-1 0,1 0 0,0 0 0,-1 0 1,1 1-1,0-1 0,-1 0 0,1 0 0,0 1 1,0-1-1,0 0 0,-1 1 0,-6 18-54,7-18 52,-13 58-74,3 0 1,-3 88 0,11-122 74,2-21 34,0-2 21,-6-10-37,-3-10 16,0-1-1,2 0 1,0 0 0,-6-26-1,6 19-16,-1 1 0,-17-38 0,24 61-13,0 0-1,0 0 0,0 0 1,0 0-1,0 0 0,0 0 1,0 1-1,0-1 0,-1 0 1,1 1-1,-1-1 0,1 1 1,-1-1-1,-3-1 1,10 5-114,-2-2 107,0 1 0,1 0 1,-1-1-1,0 0 0,1 0 1,-1 0-1,0 0 0,0 0 0,1-1 1,-1 0-1,0 1 0,0-1 1,0 0-1,1-1 0,-1 1 0,5-4 1,6-3-20,0-1-1,16-15 1,-23 19 10,40-38-285,-1-9-390</inkml:trace>
</inkml:ink>
</file>

<file path=ppt/ink/ink5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037"/>
    </inkml:context>
    <inkml:brush xml:id="br0">
      <inkml:brushProperty name="width" value="0.05" units="cm"/>
      <inkml:brushProperty name="height" value="0.05" units="cm"/>
    </inkml:brush>
  </inkml:definitions>
  <inkml:trace contextRef="#ctx0" brushRef="#br0">0 105 22197,'5'7'1065,"-1"0"1,0 0 0,-1 1-1,5 10 1,11 47 207,8 75-2111,-24-119 1251,7 37-392,11 61 47,-14-103-31,-7-16-36,0 0 0,1 0 0,-1 0 0,0 0 0,0 0 0,0 0 0,1 0-1,-1 0 1,0 0 0,0 0 0,0 0 0,0 0 0,1 0 0,-1 0 0,0 0-1,0 0 1,0 0 0,0 0 0,1 0 0,-1 0 0,0 0 0,0 0 0,0-1 0,0 1-1,1 0 1,-1 0 0,0 0 0,0 0 0,0 0 0,0-1 0,0 1 0,0 0 0,0 0-1,0 0 1,1 0 0,-1-1 0,0 1 0,0 0 0,0 0 0,0 0 0,0-1-1,7-30 56,-6 26-50,23-113 86,63-188 0,-67 257-79,-19 46-14,1-1 1,0 1 0,0 0 0,0-1 0,0 1 0,1 0-1,-1 0 1,1 1 0,3-4 0,-5 6-1,0-1 0,-1 1 0,1 0 0,0-1 0,-1 1 0,1 0 0,0 0 0,-1-1 0,1 1 0,0 0 0,0 0 0,-1 0 0,1 0 0,0 0 0,-1 0 0,1 0 0,0 0 0,-1 1 0,1-1 0,0 0 0,0 0 0,-1 0 0,1 1 0,-1-1 0,1 0 0,0 1 0,-1-1 0,1 1 0,-1-1 0,1 1 0,-1-1 0,1 1 0,15 22-34,-9-4 14,-1-1 0,0 1 1,5 39-1,3 65 2,-11-91 21,-1 18 7,-2-33 6,1 0 0,1 0 0,0 0 0,5 17 0,-6-34-14,-1 0 0,0 0 0,0 0 0,0 0 1,0 0-1,0-1 0,0 1 0,0 0 0,0 0 1,0 0-1,0 0 0,0 0 0,1 0 0,-1 0 0,0 0 1,0-1-1,0 1 0,0 0 0,0 0 0,0 0 0,1 0 1,-1 0-1,0 0 0,0 0 0,0 0 0,0 0 0,0 0 1,1 0-1,-1 0 0,0 0 0,0 0 0,0 0 1,0 0-1,0 0 0,0 0 0,1 0 0,-1 0 0,0 0 1,0 0-1,0 1 0,0-1 0,0 0 0,0 0 0,1 0 1,-1 0-1,0 0 0,0 0 0,0 0 0,0 0 0,0 0 1,0 1-1,0-1 0,0 0 0,0 0 0,0 0 1,0 0-1,0 0 0,1 0 0,-1 1 0,0-1 0,0 0 1,0 0-1,0 0 0,0 0 0,0 0 0,0 1 0,5-11 45,-1 1 0,0-1 0,5-17 0,1 0 25,7-21 50,11-31 106,58-114 0,-82 184-224,1 2 0,0-1 0,0 0 0,1 1 0,0 0 0,7-7-1,-12 13-3,1 0 0,-1 0 0,0 0 0,0 1 0,1-1 0,-1 0 0,1 0 0,-1 1 0,1-1 0,-1 1 0,1-1 0,-1 1 0,1 0 0,-1 0 0,1-1 0,-1 1 0,3 1 0,-2-1-1,-1 1-1,1-1 1,-1 1 0,1 0-1,-1 0 1,1 0 0,-1 0 0,0 0-1,1 0 1,-1 0 0,0 0-1,0 0 1,0 1 0,0-1-1,0 1 1,0-1 0,0 0 0,0 1-1,1 2 1,3 9-6,0 0 1,-1 1-1,0-1 0,2 24 1,4 61-25,-7-64 29,4 85-732,-7-115-376</inkml:trace>
</inkml:ink>
</file>

<file path=ppt/ink/ink5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8.844"/>
    </inkml:context>
    <inkml:brush xml:id="br0">
      <inkml:brushProperty name="width" value="0.05" units="cm"/>
      <inkml:brushProperty name="height" value="0.05" units="cm"/>
    </inkml:brush>
  </inkml:definitions>
  <inkml:trace contextRef="#ctx0" brushRef="#br0">22 268 17404,'-4'0'2074,"-10"0"645,14 0-2490,0 1 0,0-1 1,-1 0-1,1 1 0,0-1 1,0 0-1,-1 0 0,1 1 1,0-1-1,0 0 0,0 1 1,-1-1-1,1 0 0,0 1 1,0-1-1,0 1 0,0-1 1,0 0-1,0 1 0,0-1 1,0 0-1,0 1 0,0-1 1,0 1-1,0-1 0,1 4-195,-1 0 1,1-1-1,0 1 0,0-1 0,1 0 0,-1 1 0,1-1 1,0 0-1,-1 0 0,1 0 0,1 0 0,-1 0 0,0 0 0,1-1 1,-1 1-1,1-1 0,0 0 0,0 1 0,0-1 0,0-1 1,0 1-1,0 0 0,1-1 0,-1 1 0,0-1 0,1 0 0,4 1 1,2-1-13,0 0 1,-1 0 0,1-1 0,0 0 0,0-1-1,-1 0 1,1 0 0,18-6 0,6-4 18,37-17 0,-54 21-28,366-189 42,-319 161-38,-62 33-37,76-38 147,-67 36-459,-1 0 1,1 0-1,0 1 1,0 0-1,15-2 1,-23 5-1678</inkml:trace>
</inkml:ink>
</file>

<file path=ppt/ink/ink5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39.531"/>
    </inkml:context>
    <inkml:brush xml:id="br0">
      <inkml:brushProperty name="width" value="0.05" units="cm"/>
      <inkml:brushProperty name="height" value="0.05" units="cm"/>
    </inkml:brush>
  </inkml:definitions>
  <inkml:trace contextRef="#ctx0" brushRef="#br0">0 198 19820,'0'0'1715,"2"4"55,6 15-1037,-1 1 0,-1 1 0,-1-1 0,4 33 1,-5-31-559,92 491 237,-85-444-364,-11-69-46,0 0 1,0 0 0,0 0-1,0 0 1,0 0-1,-1 0 1,1 0 0,0 0-1,0 0 1,0 0-1,0 0 1,0 1 0,0-1-1,0 0 1,0 0-1,0 0 1,-1 0 0,1 0-1,0 0 1,0 0-1,0 0 1,0 0-1,0 0 1,0 0 0,0 0-1,0 0 1,0 0-1,0 0 1,0 0 0,0 1-1,0-1 1,0 0-1,0 0 1,0 0 0,-1 0-1,1 0 1,0 0-1,0 0 1,0 0-1,0 0 1,0 1 0,0-1-1,0 0 1,0 0-1,0 0 1,0 0 0,0 0-1,1 0 1,-1 0-1,0 0 1,0 0 0,0 1-1,-6-10 73,-2-20 58,1 1 0,-5-45 0,5 28-59,-6-47 90,-3-106-1,15 143-124,3 0 1,1 1-1,15-68 0,-15 106-38,1-1-1,0 1 1,1 1-1,1-1 0,9-17 1,-12 28-4,0 0 1,0 0 0,0 1-1,1 0 1,0-1 0,0 1-1,0 0 1,0 1 0,1-1-1,-1 1 1,1 0-1,0 0 1,0 0 0,0 1-1,0 0 1,0 0 0,1 0-1,6-1 1,-5 2-2,0 0-1,1 0 1,-1 1 0,0-1 0,1 2 0,-1-1-1,1 1 1,-1 0 0,0 1 0,0 0 0,0 0 0,0 0-1,12 7 1,-15-7 11,0 0-1,0 1 0,0-1 1,-1 1-1,1 0 0,-1 0 1,0 1-1,0-1 1,0 1-1,0-1 0,0 1 1,-1 0-1,0 0 1,0 0-1,0 0 0,0 0 1,-1 1-1,1-1 1,-1 1-1,0-1 0,-1 0 1,1 1-1,-1 6 1,0 1 59,-2-1 0,1 0 0,-1 1 1,-1-1-1,0 0 0,-1-1 0,0 1 1,0-1-1,-1 1 0,-1-1 0,0-1 1,0 1-1,-1-1 0,-11 12 0,3-5 0,-1 0-1,0-1 0,-1-1 1,-1-1-1,0 0 0,-28 13 0,44-25-72,1 0 0,-1 0-1,1 0 1,-1-1-1,0 1 1,1-1-1,-1 1 1,0-1-1,1 1 1,-1-1-1,0 0 1,0 0-1,1 0 1,-1 0-1,-2-1 1,4 1-9,-1 0 0,1 0 0,0 0 0,0 0-1,-1-1 1,1 1 0,0 0 0,0 0 0,-1 0 0,1-1 0,0 1 0,0 0-1,0 0 1,-1-1 0,1 1 0,0 0 0,0 0 0,0-1 0,0 1 0,0 0-1,-1-1 1,1 1 0,0 0 0,0-1 0,0 1 0,0 0 0,0-1 0,0 1-1,7-16-840,8-4 1261</inkml:trace>
</inkml:ink>
</file>

<file path=ppt/ink/ink5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0.248"/>
    </inkml:context>
    <inkml:brush xml:id="br0">
      <inkml:brushProperty name="width" value="0.05" units="cm"/>
      <inkml:brushProperty name="height" value="0.05" units="cm"/>
    </inkml:brush>
  </inkml:definitions>
  <inkml:trace contextRef="#ctx0" brushRef="#br0">8 349 17476,'-8'26'7666,"11"-28"-5954,2-5-1283,-1 0 0,0-1 0,5-11 0,49-156 233,-8 23-618,-49 148-36,1 7-12,1 3 2,0-1 0,-1 1 1,0 0-1,-1-1 0,1 1 0,-1 0 1,0 7-1,3 49 3,-3-26 10,3 23 5,2-1 0,15 60 0,-17-108-1312</inkml:trace>
</inkml:ink>
</file>

<file path=ppt/ink/ink5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056"/>
    </inkml:context>
    <inkml:brush xml:id="br0">
      <inkml:brushProperty name="width" value="0.05" units="cm"/>
      <inkml:brushProperty name="height" value="0.05" units="cm"/>
    </inkml:brush>
  </inkml:definitions>
  <inkml:trace contextRef="#ctx0" brushRef="#br0">0 211 21365,'27'243'4322,"-17"-123"-3879,-7-78-365,7 40 89,-10-82-160,0 0 0,0 0 0,0-1 0,0 1 0,0 0 0,1 0 0,-1 0 0,0-1 0,0 1 0,0 0 0,0 0 0,0 0 0,0 0 0,1-1 0,-1 1 0,0 0 0,0 0 0,0 0 0,0 0 0,1 0 0,-1 0 0,0-1 1,0 1-1,0 0 0,1 0 0,-1 0 0,0 0 0,0 0 0,0 0 0,1 0 0,-1 0 0,0 0 0,0 0 0,0 0 0,1 0 0,-1 0 0,0 0 0,0 0 0,1 0 0,-1 0 0,0 1 0,0-1 0,0 0 0,0 0 0,1 0 0,-1 0 0,0 0 0,0 0 0,0 0 0,0 1 0,1-1 0,-1 0 0,0 0 0,0 0 0,0 0 0,0 1 0,0-1 0,0 0 0,0 0 0,1 0 0,-1 1 0,0-1 0,0 0 0,4-10 132,1 0 1,-2-1-1,5-18 0,1-3 37,23-76 203,84-244 35,-110 337-403,-4 9-5,0 0 0,0 0 1,1 0-1,0 1 1,0-1-1,0 1 0,1 0 1,7-10-1,-10 15-5,0 0-1,-1-1 1,1 1-1,0 0 1,0-1-1,-1 1 1,1 0-1,0 0 1,0 0 0,0 0-1,-1 0 1,1 0-1,0 0 1,0 0-1,0 0 1,-1 0-1,1 0 1,0 0-1,0 0 1,-1 1 0,1-1-1,0 0 1,0 1-1,-1-1 1,1 0-1,0 1 1,18 18 9,-11-6-6,0 0-1,-1 1 0,-1 0 0,9 26 0,12 64 39,-2-9 10,-17-77-49,-7-18-1,-1 0-1,0 0 1,0 1-1,0-1 1,1 0-1,-1 0 1,0 0-1,0 0 1,1 1-1,-1-1 1,0 0-1,0 0 1,1 0 0,-1 0-1,0 0 1,1 0-1,-1 0 1,0 0-1,0 0 1,1 0-1,-1 0 1,0 0-1,1 0 1,-1 0-1,0 0 1,0 0-1,1 0 1,-1 0 0,0 0-1,1 0 1,1-2 11,-1 0 1,1 1 0,-1-1 0,0 0 0,1 0 0,-1 1 0,0-1 0,0 0 0,0 0-1,0 0 1,0-4 0,42-135 480,-27 83-378,30-72 0,-44 126-117,-1 0 0,1 0 0,0 1 0,0-1 1,0 1-1,0 0 0,1 0 0,-1 0 0,1 0 1,0 0-1,0 0 0,6-4 0,-8 7-1,-1 0 1,1-1-1,0 1 1,0 0-1,-1 0 1,1 0-1,0-1 0,0 1 1,0 0-1,-1 0 1,1 0-1,0 0 1,0 1-1,0-1 0,-1 0 1,1 0-1,0 0 1,0 1-1,-1-1 1,1 0-1,0 1 0,-1-1 1,2 1-1,0 1-2,0 0 0,-1-1 0,1 1-1,-1 0 1,1 0 0,-1 1 0,1-1 0,-1 0-1,0 0 1,1 5 0,5 14 2,-2-1-1,0 1 1,-1 0-1,1 29 1,-2 88-161,-6-104-492,-3-20-958</inkml:trace>
</inkml:ink>
</file>

<file path=ppt/ink/ink5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6.385"/>
    </inkml:context>
    <inkml:brush xml:id="br0">
      <inkml:brushProperty name="width" value="0.05" units="cm"/>
      <inkml:brushProperty name="height" value="0.05" units="cm"/>
    </inkml:brush>
  </inkml:definitions>
  <inkml:trace contextRef="#ctx0" brushRef="#br0">1 502 24301,'0'0'3801,"24"-7"-3505,8-7-216,31-16-64,5-12 24,28-16-16,6-7 8,0 0 0,4 4-16,-16 12 0,-3 4 56,-17 10-312,-5 5-648</inkml:trace>
</inkml:ink>
</file>

<file path=ppt/ink/ink5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47.052"/>
    </inkml:context>
    <inkml:brush xml:id="br0">
      <inkml:brushProperty name="width" value="0.05" units="cm"/>
      <inkml:brushProperty name="height" value="0.05" units="cm"/>
    </inkml:brush>
  </inkml:definitions>
  <inkml:trace contextRef="#ctx0" brushRef="#br0">9 92 21781,'0'0'3523,"-1"4"-2036,-2 5-1315,2 0 0,-1 0 0,1 0 0,0 0 1,1 0-1,1 15 0,12 62-217,-6-47 108,111 518 26,-143-664 43,4-1 0,5-1-1,-1-114 1,17 222-132,-2-40 11,6-66 0,-3 97-15,0 0 1,1 0-1,0 0 1,1 0-1,0 1 1,0-1-1,1 1 1,0 0-1,1 0 1,0 0 0,12-16-1,-13 22-5,0 0 0,0 0 0,0 0-1,0 1 1,0 0 0,0-1 0,0 1 0,1 1-1,-1-1 1,1 1 0,0 0 0,-1 0 0,1 0-1,0 0 1,0 1 0,-1 0 0,1 0 0,0 0 0,0 1-1,-1-1 1,1 1 0,0 0 0,7 3 0,-9-3 9,0 0 0,1 0 1,-1 0-1,0 1 0,0-1 0,0 1 1,0 0-1,0 0 0,0 0 1,0 0-1,-1 0 0,1 0 0,-1 1 1,0 0-1,1-1 0,-1 1 1,0 0-1,-1 0 0,1 0 1,0 0-1,-1 0 0,0 1 0,0-1 1,0 0-1,0 0 0,0 1 1,-1-1-1,1 1 0,-1-1 1,0 1-1,0-1 0,-1 6 0,-2 3 65,-1 1 0,0 0 0,-1-1 0,0 0 0,-1 0 0,-1-1 0,-8 12 0,-58 71 265,64-84-315,4-3-16,-4 4-11,0 0-1,-1 0 1,0 0 0,-1-1 0,0-1-1,-1 0 1,-13 8 0,23-16-703</inkml:trace>
</inkml:ink>
</file>

<file path=ppt/ink/ink5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2.764"/>
    </inkml:context>
    <inkml:brush xml:id="br0">
      <inkml:brushProperty name="width" value="0.05" units="cm"/>
      <inkml:brushProperty name="height" value="0.05" units="cm"/>
    </inkml:brush>
  </inkml:definitions>
  <inkml:trace contextRef="#ctx0" brushRef="#br0">58 38 21165,'0'0'4008,"3"-1"-3286,28-12 104,-22 8-706,1 1 1,-1 1-1,0 0 1,12-3-1,-13 5-83,0 0-1,0 0 1,0 1-1,0 0 1,0 1-1,0-1 1,16 5 0,-22-5-29,0 1 1,1 0 0,-1 0-1,0 0 1,1 0 0,-1 0-1,0 0 1,0 1-1,0-1 1,0 1 0,0 0-1,0-1 1,0 1 0,-1 0-1,1 0 1,-1 0 0,1 0-1,-1 1 1,0-1 0,0 0-1,0 0 1,0 1 0,0-1-1,0 1 1,-1-1 0,1 1-1,-1-1 1,0 1 0,1 2-1,-2 4 40,1-1-1,-2 1 0,1 0 1,-1-1-1,0 1 0,-1-1 0,0 1 1,-5 10-1,-38 62 226,43-75-260,-69 103 144,31-48-114,-36 71 0,75-128-45,0 0 1,0-1-1,1 1 0,0 0 0,-1 0 1,1 0-1,0 0 0,0 8 0,1-12 1,0 0 0,0 1 0,0-1-1,0 0 1,0 0 0,0 1 0,0-1 0,1 0-1,-1 1 1,0-1 0,0 0 0,0 0-1,0 1 1,1-1 0,-1 0 0,0 0 0,0 1-1,1-1 1,-1 0 0,0 0 0,0 0-1,1 0 1,-1 1 0,0-1 0,0 0 0,1 0-1,-1 0 1,0 0 0,1 0 0,-1 0-1,0 0 1,0 0 0,1 0 0,-1 0 0,0 0-1,1 0 1,2 0-4,-1-1 0,1 0 0,-1 0 0,1 1 1,-1-2-1,0 1 0,0 0 0,3-2 0,123-92-155,-107 78 50,36-30-571</inkml:trace>
</inkml:ink>
</file>

<file path=ppt/ink/ink5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510"/>
    </inkml:context>
    <inkml:brush xml:id="br0">
      <inkml:brushProperty name="width" value="0.05" units="cm"/>
      <inkml:brushProperty name="height" value="0.05" units="cm"/>
    </inkml:brush>
  </inkml:definitions>
  <inkml:trace contextRef="#ctx0" brushRef="#br0">0 767 21565,'0'0'5713,"0"-1"-4833,20-31-392,-3 15-136,9-15-192,8-12-64,13-26-80,12-17-8,10-17 8,1-3-8,-9 11-32,-10 12-80,-11 30-1160,-6 15 2896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059"/>
    </inkml:context>
    <inkml:brush xml:id="br0">
      <inkml:brushProperty name="width" value="0.025" units="cm"/>
      <inkml:brushProperty name="height" value="0.025" units="cm"/>
    </inkml:brush>
  </inkml:definitions>
  <inkml:trace contextRef="#ctx0" brushRef="#br0">1 0 15599,'0'0'11008,"6"9"-9279,0 2-1449,41 54 1392,-43-61-1603,1 1 1,-1-1-1,1 0 0,0 0 0,0 0 0,0-1 0,0 0 0,1 0 0,-1 0 0,1 0 1,0-1-1,7 2 0,39 2-1855,-45-5 1055,1-1 0,0 0 0,0-1 0,-1 0-1,1 0 1,0-1 0,-1 1 0,1-2 0,-1 1 0,0-1-1,0 0 1,0-1 0,9-5 0,7-13-6711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0.731"/>
    </inkml:context>
    <inkml:brush xml:id="br0">
      <inkml:brushProperty name="width" value="0.025" units="cm"/>
      <inkml:brushProperty name="height" value="0.025" units="cm"/>
    </inkml:brush>
  </inkml:definitions>
  <inkml:trace contextRef="#ctx0" brushRef="#br0">58 1 17649,'0'0'7271,"-14"68"-6823,7-44-352,-1 2-64,-2-2-32,5-1-224,-1-3-385,0-8-672,5-4-1217</inkml:trace>
</inkml:ink>
</file>

<file path=ppt/ink/ink5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3.855"/>
    </inkml:context>
    <inkml:brush xml:id="br0">
      <inkml:brushProperty name="width" value="0.05" units="cm"/>
      <inkml:brushProperty name="height" value="0.05" units="cm"/>
    </inkml:brush>
  </inkml:definitions>
  <inkml:trace contextRef="#ctx0" brushRef="#br0">218 1 23357,'0'0'3953,"-1"5"-3664,-23 99 103,1-2-286,-52 124 181,-12 40 231,85-259-505,1-3 0,0 1 0,0-1 0,0 0-1,0 0 1,0 8 0,1-12-11,0 1-1,1-1 0,-1 1 1,0-1-1,0 0 1,0 1-1,0-1 0,0 0 1,0 1-1,1-1 1,-1 1-1,0-1 0,0 0 1,0 1-1,1-1 1,-1 0-1,0 0 1,1 1-1,-1-1 0,0 0 1,1 1-1,-1-1 1,0 0-1,1 0 0,0 1 1,0-1 0,0 0-1,0 0 1,0 0 0,1 0-1,-1 0 1,0 0-1,0 0 1,0-1 0,0 1-1,0 0 1,0-1 0,2 0-1,40-18 20,44-28 0,-4 3-85,-29 18-214</inkml:trace>
</inkml:ink>
</file>

<file path=ppt/ink/ink5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4.647"/>
    </inkml:context>
    <inkml:brush xml:id="br0">
      <inkml:brushProperty name="width" value="0.05" units="cm"/>
      <inkml:brushProperty name="height" value="0.05" units="cm"/>
    </inkml:brush>
  </inkml:definitions>
  <inkml:trace contextRef="#ctx0" brushRef="#br0">13 265 20452,'0'0'1782,"-3"4"236,2 0-1840,-1 0-1,1 0 1,-1 0 0,1 0-1,1 0 1,-1 0 0,0 1-1,1-1 1,0 7-1,6 45 216,0-14-182,12 440 201,-17-375-348,-1-81-51,0-7-64,0 1-1,2 0 0,0-1 1,7 31-1,-9-49 17,1 1 1,-1-1-1,0 1 0,1-1 1,-1 1-1,1-1 0,0 1 1,-1-1-1,1 1 0,0-1 1,0 0-1,0 0 0,0 1 1,0-1-1,0 0 1,0 0-1,2 2 0,-2-4-4,1 1 0,-1 0-1,0-1 1,0 1 0,0-1-1,0 1 1,1-1 0,-1 0 0,0 1-1,0-1 1,0 0 0,0 0-1,-1 0 1,1 1 0,0-1-1,0 0 1,0 0 0,-1 0 0,1 0-1,0-1 1,-1 1 0,1 0-1,0-2 1,9-16-311,-1-1 0,-1 0 1,0-1-1,-2 0 0,6-29 0,-7 28 155,72-385-1941,-25-7 1518,-43 334 757,1 9 322,-6 55-182,0 15-57,0 23 116,-3 108 308,-20 164 0,8-159-19,5-59-266,-2 14 130,4 1 1,9 122-1,-4-200-473,-1-8-14,0-1 0,1 1 0,-1-1-1,1 1 1,0-1 0,0 1 0,0-1 0,1 1 0,-1-1 0,1 0 0,0 0 0,1 0 0,-1 0 0,4 5-1,-5-9-4,-1 1-1,1 0 0,0-1 0,-1 1 0,1-1 0,0 0 1,-1 1-1,1-1 0,0 1 0,0-1 0,0 0 0,-1 0 1,1 1-1,0-1 0,0 0 0,0 0 0,-1 0 0,1 0 1,0 0-1,0 0 0,0 0 0,0 0 0,-1-1 0,1 1 0,0 0 1,0 0-1,0-1 0,-1 1 0,1 0 0,0-1 0,0 1 1,-1-1-1,1 1 0,0-1 0,-1 1 0,1-1 0,-1 1 1,1-1-1,-1 0 0,1 0 0,2-3-60,0 1 0,0-1 0,-1 0 0,0 0 0,0-1 0,3-5 0,-2-2-249,0 1 0,0 0 0,-1-1 0,-1 0 0,0 1 0,0-1 0,-1 0-1,0 0 1,-1 0 0,-1 1 0,0-1 0,0 1 0,-7-18 0,5 19 133,0 0 0,-1 0 0,0 0 0,0 1 1,-1 0-1,0 0 0,-1 0 0,0 1 0,0 0 0,-1 0 0,0 1 0,0 0 0,0 1 0,-1 0 0,-11-7 0,2 5 972,-28-11 0,39 17-322,0 0 1,1 0-1,-1 0 1,0 1 0,-1 0-1,1 1 1,-12 0-1,9 3 831,17 1-598,17 0-422,-10-4-246,-1-2 0,1 1 0,-1-2 0,0 0 0,14-5 0,64-27 14,-45 16-182,16-6-751</inkml:trace>
</inkml:ink>
</file>

<file path=ppt/ink/ink5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242"/>
    </inkml:context>
    <inkml:brush xml:id="br0">
      <inkml:brushProperty name="width" value="0.05" units="cm"/>
      <inkml:brushProperty name="height" value="0.05" units="cm"/>
    </inkml:brush>
  </inkml:definitions>
  <inkml:trace contextRef="#ctx0" brushRef="#br0">179 210 22597,'-8'3'295,"0"0"0,1 1 1,-1 0-1,1 0 0,0 0 0,1 1 1,-1 0-1,1 0 0,-11 12 0,8-6-175,1-1-1,1 1 0,-1 0 1,2 0-1,-9 21 1,5-6-131,2 1-1,1 0 1,0 0 0,2 1 0,-1 30 0,6-58 11,-2 22 20,2 43 0,0-60-18,1 1 0,0-1-1,0 1 1,0-1-1,1 0 1,0 0-1,0 0 1,0 0 0,0 0-1,1 0 1,0 0-1,0-1 1,3 5 0,-5-8-3,0 0 1,0 0-1,0 0 1,0 0-1,0 0 1,0 0-1,0-1 1,1 1-1,-1 0 1,0-1-1,0 1 1,0-1-1,1 1 1,-1-1-1,0 0 1,1 1-1,-1-1 1,0 0-1,1 0 1,-1 0-1,0 0 1,1 0-1,-1 0 1,0 0-1,1-1 1,-1 1-1,0 0 1,1-1-1,-1 1 1,0-1-1,0 1 1,0-1-1,1 0 1,-1 0-1,0 1 1,0-1-1,0 0 1,1-1-1,4-4-3,0-1 0,0 1 1,-1-1-1,0 0 0,5-10 0,17-32 154,-3-1 0,-2-1-1,-2-1 1,-2 0 0,-3-2 0,-2 0 0,-2-1-1,3-59 1,-11 93-70,-2 20-67,0 4-13,0 32-46,-1 86-49,-1-31 116,16 135 1,-3-168-18,-11-53-4,1 0-1,-1 1 1,1-1-1,0-1 1,0 1 0,0 0-1,0 0 1,0-1-1,5 5 1,-7-8-1,1 1 0,0-1 0,0 1 0,-1-1 1,1 1-1,0-1 0,0 1 0,0-1 0,0 0 0,0 0 0,0 1 0,-1-1 1,1 0-1,0 0 0,0 0 0,0 0 0,0 0 0,0 0 0,0 0 1,0 0-1,0-1 0,0 1 0,0 0 0,-1 0 0,1-1 0,0 1 0,0-1 1,0 1-1,0 0 0,-1-1 0,1 0 0,1 0 0,2-3-4,0 0 0,0 0 0,0 0-1,6-9 1,12-20 10,-2-2-1,31-72 0,18-84 75,-23 17 13,-21 67 12,-23 106-100,-1 6-8,1 12-9,-7 155-26,2-102 94,8 132 0,-5-200-52,0 0 0,1 0 0,-1 0 0,0 0 1,0 1-1,1-1 0,0 0 0,-1 0 0,1 0 1,0 0-1,0 0 0,0-1 0,0 1 0,0 0 0,0 0 1,1-1-1,2 4 0,-4-5 1,1 0 1,-1 0-1,1 0 1,-1 1-1,1-1 0,0 0 1,-1 0-1,1 0 0,-1 0 1,1 0-1,0 0 1,-1-1-1,1 1 0,-1 0 1,1 0-1,-1 0 0,1 0 1,0-1-1,-1 1 1,1 0-1,0-1 0,16-16 136,2-9 22,-1-1-1,-1-1 1,14-32-1,32-94 389,-4-22-43,-59 176-507,0 0 1,0-1-1,0 1 0,0 0 1,0 0-1,0-1 0,0 1 1,0 0-1,0 0 0,0-1 1,0 1-1,0 0 0,0 0 1,0-1-1,0 1 0,0 0 1,0 0-1,1-1 0,-1 1 1,0 0-1,0 0 0,0 0 1,0-1-1,0 1 0,1 0 1,-1 0-1,0 0 0,0 0 1,0-1-1,1 1 0,-1 0 1,0 0-1,0 0 0,0 0 1,1 0-1,-1 0 0,0 0 1,0-1-1,1 1 0,-1 0 1,0 0-1,1 0 0,1 6-10,1 23 2,-2 0-1,-1 0 1,-5 40-1,4-60 11,-29 248-659,27-193-645,10-17 686</inkml:trace>
</inkml:ink>
</file>

<file path=ppt/ink/ink5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569"/>
    </inkml:context>
    <inkml:brush xml:id="br0">
      <inkml:brushProperty name="width" value="0.05" units="cm"/>
      <inkml:brushProperty name="height" value="0.05" units="cm"/>
    </inkml:brush>
  </inkml:definitions>
  <inkml:trace contextRef="#ctx0" brushRef="#br0">192 1 20852,'-67'173'4723,"-6"15"-3937,59-146-689,2 2 0,-9 62 0,21-104-95,-4 36 11,4-36-12,0-1-1,0 1 0,0 0 1,0-1-1,0 1 0,0 0 1,0-1-1,1 1 0,-1 0 1,1-1-1,-1 1 0,1-1 1,0 1-1,1 2 0,-2-4 1,1 0-1,-1 1 1,1-1 0,0 0-1,-1 0 1,1 0-1,-1 0 1,1 0-1,-1 0 1,1 0-1,-1 0 1,1 0-1,-1 0 1,1-1-1,0 1 1,-1 0 0,1 0-1,-1 0 1,1-1-1,-1 1 1,1 0-1,-1 0 1,0-1-1,1 1 1,-1 0-1,1-1 1,-1 1-1,0-1 1,1 1 0,-1-1-1,0 1 1,1-1-1,16-21 22,-17 21-20,27-38 44,45-60 54,-62 87-90,0 1 0,1 0 0,0 0 0,1 1 0,24-15 0,-31 22-10,0 0 0,0 1 0,0-1-1,0 1 1,1 1 0,-1-1 0,1 1-1,-1 0 1,1 0 0,5 0 0,-9 1-1,0 0 1,0 0 0,0 1-1,0-1 1,0 0 0,0 1-1,0 0 1,0-1 0,0 1-1,0 0 1,0 0-1,0 0 1,-1 0 0,1 0-1,0 0 1,-1 1 0,1-1-1,-1 1 1,1-1 0,-1 1-1,0-1 1,0 1 0,1 0-1,-1 0 1,0-1 0,-1 1-1,1 0 1,0 0-1,0 3 1,1 3 48,0 1 0,-1 0 0,-1-1-1,1 1 1,-1 0 0,-1 0 0,0-1 0,0 1 0,0 0 0,-1-1-1,-1 1 1,1-1 0,-7 14 0,-4 5 236,-1-1 0,-29 42 0,-33 31 175,64-86-508,-1 0-1,0-1 0,0 0 0,-29 18 0,40-28-69,0-1 0,-1 0 0,1 0-1,-1 0 1,1 0 0,-1 0-1,1 0 1,-5 0 0,-12-3-1681</inkml:trace>
</inkml:ink>
</file>

<file path=ppt/ink/ink5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5.942"/>
    </inkml:context>
    <inkml:brush xml:id="br0">
      <inkml:brushProperty name="width" value="0.05" units="cm"/>
      <inkml:brushProperty name="height" value="0.05" units="cm"/>
    </inkml:brush>
  </inkml:definitions>
  <inkml:trace contextRef="#ctx0" brushRef="#br0">4 1 21517,'-1'10'5595,"-1"57"-5349,8 102-128,42 243 0,-46-400-113,-1-2-2,1 1 1,0-1-1,1 0 1,1 0-1,-1 0 1,6 10-1,-9-19-1,1-1-1,-1 1 0,1 0 0,-1 0 1,1 0-1,-1-1 0,1 1 1,0 0-1,-1-1 0,1 1 1,0 0-1,0-1 0,-1 1 0,1-1 1,0 1-1,0-1 0,0 1 1,0-1-1,0 0 0,0 1 0,-1-1 1,1 0-1,0 0 0,0 0 1,0 0-1,0 0 0,0 0 1,0 0-1,0 0 0,0 0 0,0 0 1,0 0-1,0-1 0,0 1 1,0 0-1,0-1 0,-1 1 1,1-1-1,0 1 0,0-1 0,0 1 1,-1-1-1,2 0 0,3-4 11,0 1 0,0-1 0,0 0 0,0-1 1,5-7-1,5-12 28,0 0 0,-2 0 1,12-32-1,26-84 92,-42 111-99,-6 25-17,-1 7-16,1 9-14,-2 6-1,-1 1 1,0-1 0,-5 24-1,2-10 9,-21 156 24,-6 85-50,31-233-542,-1-38 531,0-1 0,0 1 0,0-1 0,0 1 0,0-1 1,0 1-1,0-1 0,0 1 0,1-1 0,-1 1 1,0-1-1,0 1 0,1-1 0,-1 0 0,0 1 1,1-1-1,-1 1 0,0-1 0,1 0 0,-1 1 1,1 0-1,7-6-629,8-20-178,8-28 810</inkml:trace>
</inkml:ink>
</file>

<file path=ppt/ink/ink5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6.724"/>
    </inkml:context>
    <inkml:brush xml:id="br0">
      <inkml:brushProperty name="width" value="0.05" units="cm"/>
      <inkml:brushProperty name="height" value="0.05" units="cm"/>
    </inkml:brush>
  </inkml:definitions>
  <inkml:trace contextRef="#ctx0" brushRef="#br0">170 861 21205,'-46'96'2669,"-27"62"-693,61-129-1845,2 2 1,1-1 0,-7 42-1,15-66-127,0 0 1,0-1-1,1 1 0,-1 0 0,1 0 0,1-1 0,-1 1 0,1 0 0,0-1 1,2 7-1,-3-11-4,0-1 0,0 0 0,1 0 0,-1 1 0,0-1 0,0 0-1,1 1 1,-1-1 0,0 0 0,1 0 0,-1 1 0,0-1 0,1 0 0,-1 0 0,1 0 0,-1 0 0,0 0 0,1 0 0,-1 1 0,1-1 0,-1 0 0,0 0 0,1 0 0,-1 0 0,1 0 0,-1-1 0,0 1 0,1 0 0,-1 0 0,1 0 0,-1 0 0,0 0 0,1 0 0,-1-1 0,1 1 0,-1 0 0,0 0 0,0-1 0,1 1 0,-1 0 0,0 0 0,1-1 0,-1 1 0,16-18 21,1-7 49,-1-1 0,20-45 1,20-63 122,-49 117-172,1-5 4,50-143 182,-58 165-200,0 0 0,0 0 0,0 0 1,0 0-1,0 0 0,1 0 0,-1 0 0,0 0 0,0 0 0,0 0 0,0 0 0,0 0 0,0 0 1,0 0-1,0 0 0,0 0 0,0 0 0,1 0 0,-1 0 0,0 0 0,0 0 0,0 0 1,0 0-1,0 0 0,0 0 0,0 0 0,0 0 0,0 17 22,-6 87 56,0-40-55,4 1 1,9 110-1,-7-172-29,9 43 6,-8-44-8,0 1 0,0-1 0,0 0 0,0 1 0,0-1 0,1 0 0,-1 0 0,0 0 0,1 0-1,0 0 1,-1-1 0,1 1 0,0 0 0,0-1 0,4 3 0,-5-3 2,1-1 0,-1 1 0,0-1-1,1 1 1,-1-1 0,1 0 0,-1 0 0,1 0 0,-1 0 0,0 0 0,1 0 0,-1 0 0,1 0-1,-1 0 1,1-1 0,-1 1 0,0 0 0,1-1 0,-1 0 0,0 1 0,1-1 0,-1 0 0,0 1-1,0-1 1,0 0 0,2-2 0,3-2 23,-2 0 0,1-1 0,-1 0 0,6-7 0,11-25 169,-1-1-1,18-48 1,-30 66-118,28-69 174,-4-1 0,-4-2-1,-4-1 1,-4-1-1,-4-1 1,4-131 0,-23 27-163,1 181-98,-3 14 5,-1 10-7,1 8 4,1 0 0,0 0-1,0 1 1,-2 21 0,-2 8-3,1-9 11,-81 474 27,85-483-26,2 1 1,1-1-1,0 0 1,2 0 0,9 44-1,-10-65-2,0 0 1,0 0-1,1 0 1,-1 0-1,1-1 0,0 1 1,0 0-1,1-1 1,-1 0-1,1 1 0,-1-1 1,1 0-1,0 0 1,0-1-1,1 1 0,4 2 1,-6-3-1,1-1 1,-1-1 0,1 1-1,-1 0 1,1-1-1,0 1 1,-1-1 0,1 0-1,0 0 1,-1 0 0,1 0-1,0 0 1,-1 0-1,1-1 1,0 0 0,-1 1-1,1-1 1,-1 0-1,1 0 1,-1 0 0,0-1-1,1 1 1,-1 0-1,3-3 1,6-6 0,0-1 1,0 1-1,-1-2 1,-1 0-1,0 0 0,0-1 1,-1 0-1,10-23 0,11-24 18,-2-2-1,-3-1 1,-3 0-1,-3-2 0,10-66 1,-8-2 34,5-196 1,-25 301-45,-2 26-7,1 7-1,-6 36-8,3-10 6,-50 527 9,56-418 3,-1-122-9,2 0 0,0 0 0,1-1 0,1 1 0,11 27 0,-14-40-1,1 0 1,-1-1 0,1 1-1,0-1 1,0 1-1,0-1 1,1 0 0,5 6-1,-7-9 1,-1 0 0,1 0-1,-1 0 1,1 0 0,0 0 0,-1 0 0,1-1-1,0 1 1,0-1 0,-1 1 0,1-1 0,0 1-1,0-1 1,0 0 0,0 0 0,0 0-1,-1 0 1,1 0 0,0 0 0,0-1 0,0 1-1,0-1 1,-1 1 0,1-1 0,0 0 0,0 1-1,2-3 1,1 0 1,-1 0 0,0 0 1,0-1-1,-1 1 0,1-1 0,-1 0 0,0 0 0,1 0 1,-2 0-1,1 0 0,0-1 0,-1 1 0,0-1 0,0 0 1,-1 0-1,1 0 0,-1 1 0,0-1 0,0-1 0,-1 1 1,1-8-1,-1 3-8,0 1 0,-1-1 0,0 1 0,-1 0 0,0 0 0,0 0 0,-1 0 0,0 0 0,-1 0 0,1 1 0,-7-10 0,2 5-56,-2 1 0,1-1 1,-2 1-1,1 1 0,-16-12 0,18 16-13,0 1 1,0 1-1,0-1 0,-1 1 0,0 1 0,0 0 1,0 0-1,0 1 0,-14-4 0,20 7 60,0-1-1,0 1 0,0 0 1,0 0-1,0 0 1,0 0-1,0 0 0,0 1 1,0 0-1,0-1 1,0 1-1,0 0 0,0 0 1,-3 2-1,5-2 15,0 0 0,0-1 0,0 1 0,1 0 0,-1 0-1,0 0 1,0 0 0,0 0 0,1 0 0,-1 0 0,0 0 0,1 0 0,-1 0 0,1 1-1,-1-1 1,1 0 0,0 0 0,-1 0 0,1 1 0,0-1 0,0 0 0,0 0 0,0 1-1,0-1 1,0 0 0,0 0 0,0 1 0,1-1 0,-1 0 0,0 0 0,1 0 0,-1 1-1,1-1 1,-1 0 0,2 2 0,0-1 1,0 0 1,-1 1-1,1-1 1,0 0-1,0 0 0,1 0 1,-1 0-1,0 0 0,1-1 1,-1 1-1,1-1 0,-1 1 1,1-1-1,0 0 1,0 0-1,-1 0 0,1 0 1,0-1-1,0 1 0,0-1 1,0 0-1,0 0 0,3 0 1,8 0 0,0-1 0,-1-1 0,23-4 0,-9-2-229,-1-1-1,0 0 0,26-15 1,21-11-1389</inkml:trace>
</inkml:ink>
</file>

<file path=ppt/ink/ink5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023"/>
    </inkml:context>
    <inkml:brush xml:id="br0">
      <inkml:brushProperty name="width" value="0.05" units="cm"/>
      <inkml:brushProperty name="height" value="0.05" units="cm"/>
    </inkml:brush>
  </inkml:definitions>
  <inkml:trace contextRef="#ctx0" brushRef="#br0">268 1 23245,'-16'38'548,"-26"60"745,38-84-1163,-1 0 0,2 1 0,-1-1 0,-1 29 0,5-41-130,0-1 1,0 1-1,0 0 0,0 0 0,0-1 0,1 1 0,-1 0 1,0-1-1,1 1 0,-1 0 0,1-1 0,1 3 0,-2-3-2,0-1 0,1 0 1,-1 1-1,1-1 0,-1 0 0,0 1 0,1-1 0,-1 0 0,1 1 0,-1-1 0,1 0 0,-1 0 0,1 0 0,-1 1 0,1-1 0,-1 0 0,1 0 0,0 0 0,-1 0 0,1 0 0,-1 0 0,1 0 0,-1 0 0,1 0 0,0 0 0,4-2-11,-1 0 0,1 0-1,-1 0 1,0 0-1,0-1 1,7-5-1,5-2 57,-14 9-38,0-1-1,1 1 1,-1 0-1,0 0 1,1 0-1,-1 1 1,1-1-1,-1 1 1,1-1-1,-1 1 1,1 0-1,-1 0 1,1 0-1,-1 0 1,1 0-1,-1 1 1,1-1-1,-1 1 1,1 0-1,3 1 1,-3 0-7,0-1-1,-1 2 1,1-1-1,0 0 1,-1 0 0,1 1-1,-1-1 1,0 1-1,0 0 1,0 0 0,0 0-1,0 0 1,1 5 0,1-1 41,-2 1 1,1 0 0,-1-1 0,0 1 0,-1 0 0,0 1 0,0-1 0,-1 0 0,0 0 0,0 0-1,-1 0 1,-1 11 0,-2-9 109,0 0-1,-1 1 1,0-1-1,0-1 1,-1 1-1,0-1 1,-1 0-1,0 0 1,0-1-1,-1 0 1,-10 9-1,-5 1 41,-1 0-1,-49 27 0,56-36-347,1-1 0,-1 0 0,-1-1 0,-31 7-1,6-9-1938</inkml:trace>
</inkml:ink>
</file>

<file path=ppt/ink/ink5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7.583"/>
    </inkml:context>
    <inkml:brush xml:id="br0">
      <inkml:brushProperty name="width" value="0.05" units="cm"/>
      <inkml:brushProperty name="height" value="0.05" units="cm"/>
    </inkml:brush>
  </inkml:definitions>
  <inkml:trace contextRef="#ctx0" brushRef="#br0">263 105 18620,'-17'-39'5140,"17"38"-5088,0 1 1,0 0 0,0 0-1,0 0 1,0 0 0,0 0-1,0 0 1,0-1-1,0 1 1,0 0 0,0 0-1,0 0 1,0 0 0,0 0-1,0 0 1,0 0-1,0-1 1,-1 1 0,1 0-1,0 0 1,0 0 0,0 0-1,0 0 1,0 0-1,0 0 1,0 0 0,-1 0-1,1 0 1,0 0 0,0 0-1,0 0 1,0-1 0,0 1-1,0 0 1,-1 0-1,1 0 1,0 0 0,0 0-1,0 0 1,0 0 0,0 1-1,-1-1 1,1 0-1,0 0 1,0 0 0,0 0-1,0 0 1,0 0 0,0 0-1,0 0 1,-1 0-1,1 0 1,0 0 0,-4 2 348,-3 1-288,1 1-1,-1 0 0,1 0 1,0 0-1,0 1 1,0 0-1,0 0 0,1 0 1,0 1-1,0 0 1,-8 12-1,-6 13-66,-19 39 1,36-66-46,-57 120 61,50-102-54,1 0 1,1 1 0,-7 41-1,13-59-8,-1 21 0,2-26-1,0 1 1,0 0 0,0 0 0,1 0-1,-1-1 1,0 1 0,0 0 0,0 0-1,1 0 1,-1-1 0,0 1-1,1 0 1,-1-1 0,1 1 0,-1 0-1,1-1 1,-1 1 0,1 0-1,0-1 1,-1 1 0,1-1 0,-1 1-1,1-1 1,0 1 0,0-1-1,0 1 1,0-1 0,1 0 0,-1 0 0,0 1 0,0-1-1,0 0 1,0 0 0,1 0 0,-1-1 0,0 1 0,0 0 0,0 0-1,0-1 1,0 1 0,1 0 0,-1-1 0,0 1 0,0-1 0,0 1-1,0-1 1,0 0 0,0 0 0,1 0 0,19-24 12,-15 17-6,15-20 40,-2-1 0,-1 0 0,-1-2 0,-1 0 0,16-49 0,-14 27 124,-3-1-1,13-92 0,-25 124-108,-3 29-70,-4 26-71,-16 114-1518,13-61-327</inkml:trace>
</inkml:ink>
</file>

<file path=ppt/ink/ink5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034"/>
    </inkml:context>
    <inkml:brush xml:id="br0">
      <inkml:brushProperty name="width" value="0.05" units="cm"/>
      <inkml:brushProperty name="height" value="0.05" units="cm"/>
    </inkml:brush>
  </inkml:definitions>
  <inkml:trace contextRef="#ctx0" brushRef="#br0">135 0 21885,'-18'60'1200,"-16"97"0,5 64-482,14-93 37,-20 200 449,32-263-1128,3 1 1,2 0-1,12 64 0,4-21-18,-15-91-16,-4-21-24,-4-19 11,-4-49 73,-1-105 1,15-74-35,16-38-14,-10 202-32,26-105 0,-33 174-18,1-1 1,0 1-1,1 1 1,1-1 0,1 1-1,0 0 1,1 1-1,15-21 1,-21 33-6,0-1 0,0 1 1,0 0-1,1 0 0,-1 0 0,1 1 0,-1-1 1,1 1-1,0 0 0,0 0 0,0 0 1,0 1-1,0-1 0,0 1 0,1 0 0,-1 0 1,6 0-1,-5 1-3,0 0 1,0 1-1,0 0 1,0 0-1,0 0 1,-1 1-1,1-1 1,0 1-1,-1 0 1,1 0-1,-1 1 1,0 0-1,5 3 1,2 3-5,-1 1 1,-1-1-1,0 1 0,0 1 1,-1 0-1,0 0 1,0 1-1,-2 0 1,11 23-1,-14-25 22,-1 0-1,0 0 1,0 0-1,-1 0 1,0 0 0,-1 0-1,0 0 1,-1 0-1,0 0 1,0 0-1,-1 0 1,-1 0-1,1-1 1,-2 1-1,1-1 1,-1 1 0,-1-1-1,1 0 1,-2-1-1,1 1 1,-13 14-1,12-16-7,0 0 0,0 0-1,-1-1 1,0 0-1,0 0 1,0-1 0,-1 0-1,0 0 1,0 0 0,0-1-1,0-1 1,-1 1-1,1-1 1,-1-1 0,0 1-1,0-2 1,0 1 0,0-1-1,0 0 1,0-1-1,-1 0 1,1-1 0,0 0-1,-13-3 1,18 3-129,0-1 0,0 1-1,0-1 1,0 0 0,0 0 0,1-1 0,-5-3-1,-20-21-1499</inkml:trace>
</inkml:ink>
</file>

<file path=ppt/ink/ink5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8.932"/>
    </inkml:context>
    <inkml:brush xml:id="br0">
      <inkml:brushProperty name="width" value="0.05" units="cm"/>
      <inkml:brushProperty name="height" value="0.05" units="cm"/>
    </inkml:brush>
  </inkml:definitions>
  <inkml:trace contextRef="#ctx0" brushRef="#br0">83 68 20404,'-5'-20'548,"3"13"-116,0-1 1,0 0-1,1 0 0,-1-9 0,-8 39 706,7 6-945,1 1 0,2 0 0,3 32 0,0 5 8,-35 461 1198,5-195-1074,27-292-255,0-39-68,0-1 0,0 1 0,0-1 0,0 1 0,0-1 0,0 0 0,0 1 0,0-1 0,0 1 0,0-1 0,0 1 0,1-1 0,-1 0 0,0 1 0,0-1 0,1 1 0,-1-1 0,0 0 0,0 1 0,1-1 0,-1 0 0,0 1 0,1-1 0,-1 0 0,0 0 0,1 1 0,-1-1 0,1 0 0,-1 0 0,0 1 0,1-1 0,-1 0 0,1 0 0,-1 0 0,1 0 0,0 0 0,0 0 5,0-1 0,-1 1-1,1-1 1,0 1 0,0-1 0,0 1 0,0-1-1,0 0 1,0 1 0,-1-1 0,1 0-1,0 0 1,-1 0 0,1 0 0,1-1-1,6-14 71,0 0-1,-1 0 0,-1 0 1,-1-1-1,0 0 0,-1 0 1,2-20-1,7-129 482,-13 79-224,-20-152 1,18 230-289,1 12-26,-1 3-26,0 1 1,1-1-1,-1 0 1,1 1-1,1-1 1,-1 1-1,1-1 1,0 1-1,1-1 1,2 12-1,-2 0 4,2 9 11,10 50 1,-10-67-8,0-1 1,0 1 0,0-1 0,1 0 0,1 0-1,0 0 1,0-1 0,11 14 0,-14-20-5,0 1 0,0-1 1,1 0-1,-1 0 0,1 0 1,0 0-1,0 0 0,0-1 0,-1 1 1,1-1-1,1 0 0,-1 0 1,0 0-1,0 0 0,0 0 0,0-1 1,1 1-1,-1-1 0,0 0 1,1 0-1,-1 0 0,0-1 0,0 1 1,1-1-1,-1 0 0,3-1 1,3-1-1,0-1 0,-1 0 1,0 0-1,0-1 0,0 0 1,0-1-1,-1 0 0,8-8 1,2-2 12,-1-2 0,-1 0 1,0-1-1,-2-1 0,0 0 1,12-26-1,-17 29 13,-1 0 0,0-1 0,-2 0 0,1 0 0,-2-1-1,-1 1 1,0-1 0,0-21 0,-3 40-22,0 0-1,0 0 0,0 0 0,0-1 1,0 1-1,0 0 0,0 0 1,0 0-1,0 0 0,0-1 1,0 1-1,0 0 0,0 0 1,0 0-1,0 0 0,0-1 0,-1 1 1,1 0-1,0 0 0,0 0 1,0 0-1,0 0 0,0-1 1,0 1-1,0 0 0,0 0 1,-1 0-1,1 0 0,0 0 0,0 0 1,0 0-1,0-1 0,0 1 1,-1 0-1,1 0 0,0 0 1,0 0-1,0 0 0,0 0 1,0 0-1,-1 0 0,1 0 0,0 0 1,0 0-1,0 0 0,0 0 1,-1 0-1,1 0 0,0 0 1,0 0-1,0 0 0,0 0 1,-1 0-1,1 0 0,0 1 0,0-1 1,0 0-1,0 0 0,0 0 1,-1 0-1,-6 6 3,3 3-6,0 0 0,0 0-1,1 0 1,0 0 0,1 1-1,-2 12 1,-1 3-6,-13 62 24,-15 176 0,32-251-16,0 0 0,1-1 0,1 1 0,0 0 0,0 0 0,1 0 0,1-1 0,3 13 0,-5-22-1,-1-1 0,1 0 0,-1 1 0,1-1 0,0 1-1,-1-1 1,1 0 0,0 1 0,0-1 0,0 0 0,0 0 0,0 0-1,0 0 1,0 0 0,0 0 0,1 0 0,-1 0 0,0 0 0,1-1-1,-1 1 1,0 0 0,1-1 0,-1 1 0,1-1 0,-1 0 0,1 1-1,-1-1 1,1 0 0,-1 0 0,1 0 0,-1 0 0,1 0 0,-1 0-1,1 0 1,2-1 0,2-2-2,0 1 1,0-1-1,0-1 0,-1 1 1,1-1-1,-1 0 0,0 0 1,5-5-1,25-25 17,-2-1-1,55-76 1,45-94 87,-95 145-64,-36 56-34,1-1 0,-1 1 0,1 0 0,1 0 0,-1 0 0,0 1 0,1-1 0,5-4 0,-8 8-4,-1 0 1,0 0-1,1 0 1,-1 0 0,0 0-1,1 0 1,-1-1-1,0 1 1,1 0-1,-1 0 1,0 0 0,1 0-1,-1 0 1,0 0-1,1 0 1,-1 1-1,0-1 1,1 0 0,-1 0-1,0 0 1,0 0-1,1 0 1,-1 0-1,0 1 1,1-1 0,-1 0-1,0 0 1,0 0-1,1 1 1,-1-1-1,0 0 1,0 0-1,1 1 1,-1-1 0,0 0-1,0 1 1,0-1-1,0 1 1,2 2-5,-2-1 0,1 1 1,0 0-1,-1 0 0,1 1 0,-1-1 0,0 5 1,-2 34-14,-9 49 0,5-55 42,2 1 0,1 56 0,3-90-24,0-1 0,1 1 0,-1 0 1,0-1-1,1 1 0,-1-1 0,1 1 0,0 0 1,0-1-1,0 0 0,0 1 0,1-1 0,1 3 1,-2-4-2,-1-1 1,1 1 0,0-1-1,-1 1 1,1-1 0,0 1 0,-1-1-1,1 0 1,0 1 0,0-1-1,0 0 1,-1 0 0,1 0-1,0 1 1,0-1 0,0 0 0,-1 0-1,3 0 1,-1-1 0,1 1 1,-1-1-1,1 0 1,-1 0-1,0 0 1,1 0-1,-1 0 1,4-3-1,16-14 25,-1-1 1,-1-1-1,-1 0 0,22-32 1,-18 24-1,5-7 4,-6 7-9,1 0-1,45-40 1,-66 66-21,1 0 0,-1 0 0,1 0 1,-1 1-1,1-1 0,0 1 0,-1-1 0,1 1 0,0 0 0,4-1 0,-6 2 0,0 0-1,0 0 1,0 0-1,-1 1 1,1-1-1,0 0 0,0 0 1,-1 0-1,1 1 1,0-1-1,-1 1 1,1-1-1,0 0 0,-1 1 1,1-1-1,0 1 1,-1-1-1,1 1 1,-1 0-1,1-1 0,-1 1 1,1 0-1,-1-1 1,0 1-1,1 0 1,-1-1-1,0 1 0,1 0 1,-1 0-1,0-1 1,0 1-1,0 0 1,0 0-1,0 0 0,0-1 1,0 1-1,0 1 1,2 18-13,-2 1-1,-1-1 1,-3 24 0,2-26 23,1 0 0,0 1 1,3 32-1,-2-50-9,0 0 0,0 0 0,0-1 0,0 1 0,0 0 0,0-1 0,0 1 0,0 0 0,1-1 0,-1 1 0,0 0 0,0-1 0,1 1 0,-1 0 0,0-1 0,1 1 0,-1-1 0,0 1 0,1 0 0,-1-1 0,1 1 1,-1-1-1,1 1 0,-1-1 0,1 0 0,-1 1 0,1-1 0,0 1 0,-1-1 0,1 0 0,0 0 0,-1 1 0,1-1 0,0 0 0,-1 0 0,1 0 0,0 0 0,-1 0 0,1 0 0,0 0 0,-1 0 0,1 0 0,0 0 0,-1 0 0,1 0 0,0 0 1,-1-1-1,1 1 0,0 0 0,-1 0 0,1-1 0,1 0 0,3-2 4,0 0-1,-1-1 1,1 0 0,6-7 0,34-39 89,39-59 1,17-19 23,-98 124-118,0 0-1,0 1 0,1-1 1,-1 1-1,0 0 1,1 0-1,0 0 1,0 1-1,0-1 1,0 1-1,0 0 1,9-3-1,-13 5-3,1 0 0,-1 0 1,1 0-1,0 0 0,-1 1 0,1-1 0,-1 0 0,1 0 0,0 0 1,-1 1-1,1-1 0,-1 0 0,1 1 0,-1-1 0,1 1 0,-1-1 1,0 0-1,1 1 0,-1-1 0,1 1 0,-1-1 0,0 1 0,1-1 0,-1 1 1,0 0-1,0-1 0,0 1 0,1-1 0,-1 1 0,0 0 0,0-1 1,0 1-1,0 1 0,0 23-337,-13 23-905,-10 9-878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1.070"/>
    </inkml:context>
    <inkml:brush xml:id="br0">
      <inkml:brushProperty name="width" value="0.025" units="cm"/>
      <inkml:brushProperty name="height" value="0.025" units="cm"/>
    </inkml:brush>
  </inkml:definitions>
  <inkml:trace contextRef="#ctx0" brushRef="#br0">40 153 14830,'0'0'13965,"1"10"-13351,-2 9-533,-1 0 0,-1 0 0,-1 0 1,-7 24-1,-5 19-1394,15-52 1738,-1-3-8257,2-18-787,0-9-590</inkml:trace>
  <inkml:trace contextRef="#ctx0" brushRef="#br0" timeOffset="1">31 4 16047,'0'0'14766,"-31"-3"-15759,34 6-1697,2-3-2467,3 0-4196</inkml:trace>
</inkml:ink>
</file>

<file path=ppt/ink/ink5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104"/>
    </inkml:context>
    <inkml:brush xml:id="br0">
      <inkml:brushProperty name="width" value="0.05" units="cm"/>
      <inkml:brushProperty name="height" value="0.05" units="cm"/>
    </inkml:brush>
  </inkml:definitions>
  <inkml:trace contextRef="#ctx0" brushRef="#br0">1 1 24757,'0'0'1777,"0"1"-1721,12 40-32,-7-27-360,2 3-713</inkml:trace>
</inkml:ink>
</file>

<file path=ppt/ink/ink5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712"/>
    </inkml:context>
    <inkml:brush xml:id="br0">
      <inkml:brushProperty name="width" value="0.05" units="cm"/>
      <inkml:brushProperty name="height" value="0.05" units="cm"/>
    </inkml:brush>
  </inkml:definitions>
  <inkml:trace contextRef="#ctx0" brushRef="#br0">23 18 24629,'0'74'1907,"-11"80"0,0 29-1317,11-171-579,0 0-1,2 0 1,-1-1 0,7 21-1,-8-29-9,1-1-1,0 0 1,0 0-1,0 1 1,0-1-1,0 0 1,1 0-1,-1 0 0,0 0 1,1-1-1,0 1 1,-1 0-1,3 1 1,-2-2-2,-1-1 1,0 1-1,0-1 1,1 1-1,-1-1 1,1 0-1,-1 0 1,0 1-1,1-1 1,-1 0-1,0 0 1,1 0 0,-1 0-1,1-1 1,-1 1-1,0 0 1,1-1-1,-1 1 1,0-1-1,1 1 1,-1-1-1,0 1 1,0-1-1,2-1 1,5-4 4,-1 0-1,0 0 1,0-1 0,0 0 0,-1 0-1,0 0 1,-1-1 0,10-16 0,-6 9 9,34-53 125,-3-2 0,-3-2 1,43-115-1,-72 155 46,-19 80-140,-4 17-22,2 0 0,-7 111-1,20-170-20,0 1-1,0-1 0,0 0 1,1 0-1,0 1 0,4 9 0,-5-15 0,1 0 0,-1 1 0,1-1 0,0 0 0,-1 1 0,1-1 0,0 0 0,0 0 0,0 0 0,0 0 0,0 0 0,0 0 0,1 0 0,-1 0 0,0 0 0,0 0-1,1 0 1,-1-1 0,0 1 0,1-1 0,-1 1 0,1-1 0,-1 0 0,1 1 0,-1-1 0,1 0 0,-1 0 0,1 0 0,-1 0 0,1 0 0,-1 0 0,1 0 0,-1-1-1,3 0 1,4-1 2,-1-1-1,1 0 1,-1-1-1,1 1 1,-1-1-1,0-1 1,-1 1-1,1-1 1,8-9-1,53-59 35,-58 61-28,35-42 29,-14 15-9,2 1-1,1 2 0,47-38 1,-77 71-27,0 0-3,0 0 0,0 0-1,0 0 1,0 1 0,8-4 0,-11 6 1,0 0 0,0-1 0,0 1 0,0 0 0,0 0 0,-1 0 0,1 0 0,0 0 0,0 0 0,0 0 0,0 0 0,0 0 1,0 0-1,0 1 0,-1-1 0,1 0 0,0 1 0,0-1 0,0 0 0,-1 1 0,1-1 0,0 1 0,0-1 0,-1 1 0,1-1 0,0 1 0,-1 0 0,1-1 0,-1 1 0,1 0 0,-1 0 0,1-1 0,-1 1 0,0 0 0,1 0 0,-1 0 0,0-1 0,1 1 0,-1 1 0,4 13 3,-1 0-1,-1 0 1,0 0 0,0 29 0,-2-29 1,0 1 0,1 0 1,1 0-1,1-1 1,5 17-1,-8-30-3,0-1 0,1 1 0,-1 0-1,1-1 1,0 1 0,0-1-1,-1 1 1,1-1 0,0 0-1,0 1 1,0-1 0,1 0 0,-1 0-1,0 1 1,0-1 0,1 0-1,-1 0 1,0 0 0,1-1-1,-1 1 1,1 0 0,-1 0 0,1-1-1,0 1 1,-1-1 0,1 1-1,0-1 1,-1 0 0,1 0-1,0 0 1,-1 0 0,1 0 0,0 0-1,-1 0 1,1 0 0,0-1-1,-1 1 1,1-1 0,-1 1-1,1-1 1,1 0 0,6-4 2,-1 1 0,1-1 0,-1 0 0,-1-1 0,1 0 0,7-8 0,74-81 51,-68 70-42,1 1 0,1 1 1,0 1-1,40-28 0,-60 47-13,1 1 0,0 0 0,0 0 0,0 0 0,0 0 0,0 1 0,0 0 1,0-1-1,5 1 0,-7 1 0,-1 0 0,0 0 0,0 0 0,0 0 1,0 0-1,1 1 0,-1-1 0,0 0 0,0 1 1,0-1-1,0 1 0,0-1 0,0 1 1,0 0-1,0-1 0,0 1 0,0 0 0,0 0 1,0-1-1,0 1 0,-1 0 0,1 0 0,0 0 1,-1 0-1,1 0 0,0 0 0,-1 0 0,0 1 1,1-1-1,-1 0 0,0 0 0,1 3 0,3 20-10,0 1 0,-2 0-1,-1 0 1,-3 33-1,2 33 42,0-88-42,0 0 1,0 0-1,1 0 0,-1-1 1,1 1-1,0 0 0,-1 0 1,1 0-1,1-1 0,-1 1 1,3 4-1,-3-6-19,0 0 0,0-1 0,-1 1 0,1-1 1,0 1-1,0-1 0,0 1 0,0-1 0,0 0 0,0 1 0,0-1 0,0 0 0,0 0 1,0 0-1,0 0 0,0 0 0,0 0 0,0 0 0,0 0 0,0 0 0,0 0 0,0 0 1,0-1-1,0 1 0,0 0 0,0-1 0,0 1 0,0-1 0,0 1 0,0-1 1,0 0-1,-1 1 0,2-2 0,30-23-1499</inkml:trace>
</inkml:ink>
</file>

<file path=ppt/ink/ink5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4:59.948"/>
    </inkml:context>
    <inkml:brush xml:id="br0">
      <inkml:brushProperty name="width" value="0.05" units="cm"/>
      <inkml:brushProperty name="height" value="0.05" units="cm"/>
    </inkml:brush>
  </inkml:definitions>
  <inkml:trace contextRef="#ctx0" brushRef="#br0">1 0 23277,'1'9'1088,"5"12"609,-5 11-313,1 17-376,0 10-112,-2 11-328,0 2-184,3-2-223,3 0-81,2-1-16,3-1-40,0 2-777,-4-5-1199</inkml:trace>
</inkml:ink>
</file>

<file path=ppt/ink/ink5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00.089"/>
    </inkml:context>
    <inkml:brush xml:id="br0">
      <inkml:brushProperty name="width" value="0.05" units="cm"/>
      <inkml:brushProperty name="height" value="0.05" units="cm"/>
    </inkml:brush>
  </inkml:definitions>
  <inkml:trace contextRef="#ctx0" brushRef="#br0">0 0 23869,'2'40'1536,"-2"-3"1385,9-3-2049,-4-12-680,2-8-72,4-15-200,-3-12-688</inkml:trace>
</inkml:ink>
</file>

<file path=ppt/ink/ink5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55.946"/>
    </inkml:context>
    <inkml:brush xml:id="br0">
      <inkml:brushProperty name="width" value="0.035" units="cm"/>
      <inkml:brushProperty name="height" value="0.035" units="cm"/>
      <inkml:brushProperty name="color" value="#66CC00"/>
    </inkml:brush>
  </inkml:definitions>
  <inkml:trace contextRef="#ctx0" brushRef="#br0">1197 0 13811,'-53'44'1688,"-1"-3"0,-82 45 0,125-79-1468,-1-1 1,-1 0 0,1 0-1,-1-2 1,0 1-1,0-2 1,0 0 0,-1 0-1,1-1 1,-1-1 0,1 0-1,-1-1 1,0-1 0,1 0-1,-15-3 1,8 2-152,-1 0 0,1 1 0,-1 1 0,1 1-1,0 1 1,-1 1 0,1 0 0,0 2 0,1 0 0,-1 2 0,1 0 0,0 1 0,0 0 0,1 2 0,1 0 0,-1 1 0,2 1-1,-27 24 1,16-10 83,0 2-1,2 2 1,1 0-1,1 1 1,-33 63-1,26-34-84,2 2 0,-29 96 0,46-122-55,1 1 0,2 0 0,-4 45 0,11-69-9,0 0-1,1 0 1,1 0-1,0 1 1,1-1 0,0 0-1,1-1 1,0 1-1,1 0 1,1-1-1,0 0 1,13 22-1,0-7-10,1-2-1,2 0 1,44 41-1,-27-33 1,75 49 0,-80-61-12,0-1 0,2-2 0,0-2 1,70 23-1,-82-33 18,0-1 1,0-1-1,0-1 1,0-1-1,1-1 0,-1-1 1,1-1-1,-1-1 1,34-7-1,-19-1-1,0-2-1,-1-1 1,0-3-1,-1 0 1,60-39-1,-39 17-8,-3-2-1,77-73 0,-90 71 13,-1-2 0,-1-1 1,59-94-1,-74 97 12,-1-1 0,-2-1 1,-1 0-1,-3-2 1,12-52-1,-24 79 18,-2 0 0,0-1 0,-1 1 0,-1-1 0,-2-37 0,-1 42 6,0 0 0,-2 1 0,1-1 0,-2 0-1,0 1 1,-1 0 0,0 0 0,-9-13 0,-8-9 1,-2 2 0,-1 1 1,-1 1-1,-2 1 0,-41-33 1,50 46-40,-2 2 0,0 0 0,0 2 0,-39-19 0,43 25-26,0 1-1,0 1 0,0 1 1,0 0-1,-1 1 0,0 1 1,-27 0-1,23 3-79,0 2 0,1 1-1,-1 1 1,1 0 0,-27 10 0,-140 58-962</inkml:trace>
</inkml:ink>
</file>

<file path=ppt/ink/ink5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12.426"/>
    </inkml:context>
    <inkml:brush xml:id="br0">
      <inkml:brushProperty name="width" value="0.05" units="cm"/>
      <inkml:brushProperty name="height" value="0.05" units="cm"/>
    </inkml:brush>
  </inkml:definitions>
  <inkml:trace contextRef="#ctx0" brushRef="#br0">416 52 7994,'-1'-3'630,"0"1"0,0-1 0,0 1 0,0-1 0,0 1 0,-1 0 0,1 0 0,-1-1 0,0 1 0,1 0 0,-1 1 0,0-1-1,0 0 1,0 0 0,-3-1 0,1 1-203,0 0-1,0 0 0,-1 0 0,1 1 0,0-1 0,-1 1 0,1 0 0,-6 0 0,-1 0-235,-1 1 0,1 0 0,0 1 0,0 0 0,-1 1 0,-14 4 0,19-4-171,0 1 0,1 0 0,-1 1 0,0 0 0,1 0 0,0 1 0,0-1 0,0 1 0,1 0 0,-1 1 1,1-1-1,1 1 0,-9 12 0,-2 7-30,1 0 1,-13 33-1,8-9-1,1 1-1,3 0 1,2 1 0,-9 79-1,12-27 125,4 139-1,7-201-19,3 0 0,1 0 1,12 50-1,-10-65-77,1 0 1,1-1 0,1 0-1,1-1 1,1 0 0,16 22-1,-25-42-6,0 1-1,1 0 0,-1-1 0,1 0 0,0 1 0,0-2 0,1 1 0,-1 0 0,1-1 0,0 0 0,0 0 1,0 0-1,0-1 0,10 4 0,-11-6 23,0 1 1,0-1 0,0 0-1,0 1 1,1-2 0,-1 1-1,0-1 1,0 1-1,0-1 1,0 0 0,0 0-1,0-1 1,0 1 0,0-1-1,0 0 1,-1 0-1,1 0 1,-1-1 0,1 1-1,5-6 1,6-7 87,0-1-1,-1 0 1,0-1-1,13-23 1,43-81 51,-52 87-84,37-70 595,61-159 0,-97 211-561,-3-1 0,-2-1 1,-2 1-1,-2-2 0,2-70 0,-12 117-64,0-1 0,0 1 0,-1 0 0,0 0 0,0 0 0,-1 0 0,0 0 0,0 0 0,-1 0-1,-4-9 1,3 11-21,0 0-1,0 0 0,0 1 0,-1-1 0,0 1 0,0 0 1,0 1-1,-1-1 0,0 1 0,0 0 0,-12-6 1,-9-3 46,-38-12 1,39 16-238,-44-21-1,50 15-1039,8-2-686</inkml:trace>
</inkml:ink>
</file>

<file path=ppt/ink/ink5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068"/>
    </inkml:context>
    <inkml:brush xml:id="br0">
      <inkml:brushProperty name="width" value="0.05" units="cm"/>
      <inkml:brushProperty name="height" value="0.05" units="cm"/>
    </inkml:brush>
  </inkml:definitions>
  <inkml:trace contextRef="#ctx0" brushRef="#br0">206 121 14771,'11'-20'2053,"1"1"1,0 0-1,2 1 0,23-24 0,-34 39 78,-5 7-1450,-144 307 241,18-41-882,125-264-35,0 1 4,0-1-1,1 1 0,0-1 0,-3 14 0,5-20-2,0 1-1,0 0 0,0 0 1,0 0-1,0 0 0,0 0 0,0 0 1,0-1-1,0 1 0,0 0 1,1 0-1,-1 0 0,0 0 1,1-1-1,-1 1 0,1 0 0,-1 0 1,0-1-1,1 1 0,0 0 1,-1-1-1,1 1 0,-1 0 0,1-1 1,0 1-1,-1-1 0,1 1 1,0-1-1,0 1 0,-1-1 1,1 0-1,0 1 0,0-1 0,0 0 1,0 0-1,-1 1 0,1-1 1,0 0-1,0 0 0,0 0 0,0 0 1,0 0-1,0 0 0,1-1 1,18-2 65,-1-1 1,1 0 0,-1-2 0,0 0-1,0-1 1,20-11 0,20-7 2,-52 22-67,38-14 21,0 1 1,0 2 0,56-8 0,-63 22 44,-22 6-386,-16-5 276,0-1 0,1 0-1,-1 1 1,0-1 0,0 0 0,1 1 0,-1-1-1,0 0 1,0 1 0,0-1 0,0 1 0,0-1-1,1 0 1,-1 1 0,0-1 0,0 1-1,0-1 1,0 0 0,0 1 0,0-1 0,0 1-1,-1-1 1,1 1 0,0-1 0,0 0 0,0 1-1,0-1 1,0 0 0,-1 1 0,1-1-1,0 1 1,-1-1 0,-6 9 629</inkml:trace>
</inkml:ink>
</file>

<file path=ppt/ink/ink5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409"/>
    </inkml:context>
    <inkml:brush xml:id="br0">
      <inkml:brushProperty name="width" value="0.05" units="cm"/>
      <inkml:brushProperty name="height" value="0.05" units="cm"/>
    </inkml:brush>
  </inkml:definitions>
  <inkml:trace contextRef="#ctx0" brushRef="#br0">2 25 19956,'-1'-4'6649,"10"13"-3105,-1-4-4737,10 3 1198,0-1 0,0 0 0,1-2 1,0 0-1,0-1 0,22 1 1,116 1 15,-157-6-21,32 0-29,1-2-1,-1-1 0,0-1 1,-1-1-1,1-2 0,-1-2 0,59-24 1,-57 14-1326</inkml:trace>
</inkml:ink>
</file>

<file path=ppt/ink/ink5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59.940"/>
    </inkml:context>
    <inkml:brush xml:id="br0">
      <inkml:brushProperty name="width" value="0.05" units="cm"/>
      <inkml:brushProperty name="height" value="0.05" units="cm"/>
    </inkml:brush>
  </inkml:definitions>
  <inkml:trace contextRef="#ctx0" brushRef="#br0">13 85 20092,'-5'7'1537,"-1"0"191,5 0-272,11 0-431,8-2-121,17-3-240,14-2-240,19-4-208,9-3-72,7-5-96,-5 1-24,-4-3-16,-12-1 24,-15-3 32,-10-1-280,-24 0-1496</inkml:trace>
</inkml:ink>
</file>

<file path=ppt/ink/ink5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0.375"/>
    </inkml:context>
    <inkml:brush xml:id="br0">
      <inkml:brushProperty name="width" value="0.05" units="cm"/>
      <inkml:brushProperty name="height" value="0.05" units="cm"/>
    </inkml:brush>
  </inkml:definitions>
  <inkml:trace contextRef="#ctx0" brushRef="#br0">31 182 14147,'-3'1'922,"0"1"0,0-1 0,1 0 0,-1 1 0,0-1 0,1 1 1,0 0-1,-4 3 0,5-4-776,1-1 1,0 1 0,-1-1-1,1 1 1,0-1 0,0 0-1,-1 1 1,1-1 0,0 1-1,0-1 1,0 1 0,-1-1-1,1 1 1,0-1 0,0 1-1,0 0 1,0-1 0,0 1-1,0-1 1,0 1 0,1 0-1,-1 0-80,0 0 0,1-1-1,-1 1 1,1 0 0,0 0 0,-1-1-1,1 1 1,0 0 0,-1-1 0,1 1-1,0-1 1,0 1 0,-1-1 0,1 1-1,0-1 1,1 1 0,4 1 96,-1 0 1,1-1 0,0 0-1,-1 0 1,1 0 0,0 0 0,0-1-1,-1 0 1,9-1 0,4-1-55,30-8 0,-15 0-67,0-1 0,0-2 0,30-16 0,88-57-322,-72 39-1393,-41 25-2051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1.552"/>
    </inkml:context>
    <inkml:brush xml:id="br0">
      <inkml:brushProperty name="width" value="0.025" units="cm"/>
      <inkml:brushProperty name="height" value="0.025" units="cm"/>
    </inkml:brush>
  </inkml:definitions>
  <inkml:trace contextRef="#ctx0" brushRef="#br0">78 1 3683,'0'0'20767,"8"0"-19278,-3 0-1320,-1 0 0,1 0-1,-1 1 1,1 0 0,-1 0-1,0 0 1,1 0 0,-1 1-1,0 0 1,0 0 0,0 0 0,0 0-1,0 0 1,-1 1 0,1 0-1,-1 0 1,1 0 0,-1 0-1,0 0 1,0 1 0,-1-1-1,1 1 1,-1 0 0,4 6 0,-1 2-60,0 1 1,0-1 0,-1 1-1,-1 0 1,0 0 0,0 0 0,-2 1-1,1-1 1,-2 0 0,0 1 0,-2 18-1,-3 11-55,-2-1 0,-16 52 0,-26 62 9,42-137-837,-2 1-1,0-1 0,-1-1 0,-1 0 0,-21 27 1,7-23-4762,1-11-3678</inkml:trace>
</inkml:ink>
</file>

<file path=ppt/ink/ink5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276"/>
    </inkml:context>
    <inkml:brush xml:id="br0">
      <inkml:brushProperty name="width" value="0.05" units="cm"/>
      <inkml:brushProperty name="height" value="0.05" units="cm"/>
    </inkml:brush>
  </inkml:definitions>
  <inkml:trace contextRef="#ctx0" brushRef="#br0">327 27 22069,'8'-11'1070,"1"-4"3193,-14 30-2517,-14 26-1648,-1-1 0,-27 40 0,-59 72-31,-10 18 20,111-162-83,0 0-1,1-1 1,0 2 0,0-1 0,-3 13 0,7-20-3,-1 0 0,1 1 1,0-1-1,0 1 0,0-1 1,0 0-1,0 1 0,0-1 1,0 1-1,1-1 0,-1 0 0,0 1 1,1-1-1,-1 0 0,1 1 1,1 1-1,-1-2 1,0 1 0,0-1 0,1 0 1,-1 0-1,0 0 0,1 0 0,-1-1 0,1 1 0,-1 0 1,1-1-1,-1 1 0,1 0 0,-1-1 0,1 0 0,0 1 0,-1-1 1,4 0-1,29 1 37,-1-2 0,1-1 1,64-14-1,-57 9-90,80-5-1,-99 12-332,-6 0-632</inkml:trace>
</inkml:ink>
</file>

<file path=ppt/ink/ink5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620"/>
    </inkml:context>
    <inkml:brush xml:id="br0">
      <inkml:brushProperty name="width" value="0.05" units="cm"/>
      <inkml:brushProperty name="height" value="0.05" units="cm"/>
    </inkml:brush>
  </inkml:definitions>
  <inkml:trace contextRef="#ctx0" brushRef="#br0">83 9 23101,'1'-1'292,"0"0"-1,1 0 1,-1 1-1,0-1 1,0 0 0,0 1-1,1-1 1,-1 1 0,0-1-1,0 1 1,1 0 0,-1-1-1,1 1 1,-1 0-1,0 0 1,1 0 0,1 0-1,-2 1-217,-1 0 0,1 0 1,-1 0-1,1 1 0,-1-1 0,0 0 0,1 0 0,-1 0 0,0 0 0,0 1 0,0-1 0,0 0 0,0 0 0,0 1 0,0-1 0,0 0 0,0 0 1,-1 0-1,0 2 0,-1 10-50,-1 0-1,-1-1 1,-1 1 0,1-1 0,-9 15 0,-6 16-17,-22 73 15,36-100-16,1 1 0,1 0 0,0 1 0,2-1 0,-1 19 0,2-35-11,0 0 1,0-1 0,0 1-1,0 0 1,0 0 0,0 0-1,0-1 1,0 1 0,0 0-1,1-1 1,-1 1 0,0 0-1,0 0 1,1-1 0,-1 1-1,0 0 1,1-1 0,-1 1-1,1-1 1,-1 1 0,1 0-1,-1-1 1,1 1 0,-1-1-1,1 1 1,0-1 0,-1 0-1,1 1 1,1 0 0,-1-1-39,0 0 0,0-1 1,0 1-1,0 0 1,0 0-1,-1-1 0,1 1 1,0-1-1,0 1 1,0-1-1,0 1 1,-1-1-1,1 1 0,0-1 1,0 0-1,-1 1 1,1-1-1,0 0 0,-1 0 1,1 1-1,-1-1 1,1 0-1,0-2 1,9-18-1376</inkml:trace>
</inkml:ink>
</file>

<file path=ppt/ink/ink5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1.809"/>
    </inkml:context>
    <inkml:brush xml:id="br0">
      <inkml:brushProperty name="width" value="0.05" units="cm"/>
      <inkml:brushProperty name="height" value="0.05" units="cm"/>
    </inkml:brush>
  </inkml:definitions>
  <inkml:trace contextRef="#ctx0" brushRef="#br0">2 120 23533,'-1'7'1032,"1"-4"425,10-3-249,18-5-464,9-7-240,12-6-320,9-3-80,8-1-48,4-1 80,-7 5-496,-7 8-728</inkml:trace>
</inkml:ink>
</file>

<file path=ppt/ink/ink5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02.417"/>
    </inkml:context>
    <inkml:brush xml:id="br0">
      <inkml:brushProperty name="width" value="0.05" units="cm"/>
      <inkml:brushProperty name="height" value="0.05" units="cm"/>
    </inkml:brush>
  </inkml:definitions>
  <inkml:trace contextRef="#ctx0" brushRef="#br0">337 59 21869,'2'-2'323,"-1"-1"0,0 1 0,1 0-1,-1-1 1,0 1 0,-1-1 0,1 1 0,0-1 0,-1 1 0,1-1 0,-1 1 0,0-1 0,0 0 0,0 1 0,-1-5 0,1 7-201,0-1-1,0 0 1,-1 0 0,1 1-1,-1-1 1,1 0 0,0 0 0,-1 1-1,1-1 1,-1 0 0,0 1 0,1-1-1,-1 1 1,0-1 0,1 1-1,-1-1 1,0 1 0,1-1 0,-2 0-1,0 1-83,0-1-1,0 1 1,0 0 0,0-1-1,0 1 1,-1 0-1,1 0 1,0 0-1,0 1 1,0-1-1,-3 1 1,-2 1-24,0 1 0,0 0-1,0 0 1,1 1 0,-1 0 0,1 0-1,-1 0 1,1 1 0,1 0 0,-1 0 0,1 1-1,-8 9 1,-4 7-23,1 1-1,-14 26 1,16-25 5,2 1 0,0 0 0,1 1 1,2 0-1,1 1 0,-8 46 0,13-58 3,2-1 0,0 1-1,1 0 1,1 0 0,0-1-1,1 1 1,0 0 0,1-1-1,1 0 1,0 0 0,1 0-1,0 0 1,2 0-1,9 16 1,3-3 9,0 0 0,39 39 0,-55-63 63,-9-3-34,-15-4-94,0-1-1,1 0 1,0-2-1,0 0 1,0-1-1,1-1 1,0-1-1,-26-19 1,42 27-191,3-24-171,-3-22 429,3 52-8,0-7 2,-1 1 8,2 0 20,6-1-5,16-3 25,1 1 0,31-2 0,22-4 45,-2-3 29,99-33 0,-89 16-229</inkml:trace>
</inkml:ink>
</file>

<file path=ppt/ink/ink5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19.104"/>
    </inkml:context>
    <inkml:brush xml:id="br0">
      <inkml:brushProperty name="width" value="0.05" units="cm"/>
      <inkml:brushProperty name="height" value="0.05" units="cm"/>
    </inkml:brush>
  </inkml:definitions>
  <inkml:trace contextRef="#ctx0" brushRef="#br0">7 201 17356,'-7'-3'3899,"11"-10"-134,-1 8-3687,-2 2-53,0 0 0,0 0 0,1 1-1,-1-1 1,1 1 0,0 0-1,0-1 1,0 1 0,0 0 0,0 0-1,0 0 1,0 0 0,1 0 0,-1 1-1,1-1 1,-1 1 0,1 0-1,5-2 1,11 0 6,0 1 0,0 0 0,0 2 0,0 1 0,30 4 0,-31-3-27,1 0 0,0-1 0,-1-1 0,1 0 0,-1-2 1,22-3-1,158-63 22,-70 21-8,-67 30-13,-55 16-5,-1 0 0,1 1 0,0-1 0,0 1-1,-1 0 1,1 0 0,0 1 0,9 2 0,-15-3 1,1 0-1,-1 0 1,1 0 0,-1 0 0,1 1-1,-1-1 1,1 0 0,-1 0 0,1 1-1,-1-1 1,0 0 0,1 1-1,-1-1 1,1 0 0,-1 1 0,0-1-1,1 0 1,-1 1 0,0-1 0,1 2-1,-1-2 6,-1 1-1,1 0 0,-1 0 1,1-1-1,-1 1 1,1 0-1,-1-1 0,1 1 1,-1 0-1,1-1 0,-1 1 1,0-1-1,1 1 0,-1-1 1,0 0-1,0 1 0,1-1 1,-1 1-1,0-1 0,0 0 1,0 0-1,1 0 1,-1 1-1,-1-1 0,-10 4 3,4 0-3,-1-1-1,0-1 0,0 1 0,0-2 0,0 1 0,-12 0 1,-25 3 53,1 3 0,-1 2-1,-85 30 1,81-24 33,24-7-41,-1 2-1,-47 26 0,72-37-13,8 0 51,22-6-62,0-1-1,-1-1 1,39-17-1,20-6-26,320-66 67,-393 95-55,-11 2 126,-17-2-88,10 2-53,-5-2-5,0 2 0,0-1 0,0 1 0,0 1 0,0 0 0,-13 2 0,-83 24 42,1 3 0,-136 61 0,232-87-35,0 0 0,0 1 0,-15 10 0,24-15-1,0 0 1,-1 0-1,1 1 0,-1-1 1,1 0-1,0 0 0,-1 1 1,1-1-1,0 0 0,-1 1 0,1-1 1,0 0-1,0 1 0,-1-1 1,1 0-1,0 1 0,0-1 1,0 1-1,-1-1 0,1 0 1,0 1-1,0-1 0,0 1 1,0-1-1,0 1 0,0-1 0,0 0 1,0 1-1,0-1 0,0 1 1,0 0-1,14 5-110,27-6-37,164-46-786,-114 20-89</inkml:trace>
</inkml:ink>
</file>

<file path=ppt/ink/ink5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25.394"/>
    </inkml:context>
    <inkml:brush xml:id="br0">
      <inkml:brushProperty name="width" value="0.05" units="cm"/>
      <inkml:brushProperty name="height" value="0.05" units="cm"/>
    </inkml:brush>
  </inkml:definitions>
  <inkml:trace contextRef="#ctx0" brushRef="#br0">84 11 19548,'-84'82'6672,"96"-84"-4531,14-5-1870,1 2 1,0 0 0,31 0 0,44 12-249,11 0-11,-100-8-9,0 1 0,0-2 0,0 0 0,-1-1 0,1 0 0,20-8 0,65-39 32,-78 40-17,-23 16 48,-8 7-67,1-3 7,-1 0-1,-1-1 0,0 0 0,0-1 0,-1 0 1,-25 11-1,28-15 0,0 0-1,-1-2 1,0 1 0,1-1-1,-1-1 1,0 0 0,0 0-1,0-1 1,0-1 0,-12-1-1,-24-6 12,24 4-13,0 1-1,0 0 1,0 2-1,-24 1 1,40 1-5,0 0 0,1 0 0,-1 0 0,0 1 0,1 0 0,-1 1 0,1-1 0,0 1 0,-1 0 1,1 1-1,1-1 0,-1 1 0,1 1 0,-1-1 0,1 1 0,0 0 0,1 0 0,-6 7 0,3-2-8,5-8-12,6-1-2,-1-1 19,1 0 0,0 0 1,-1 0-1,1-1 0,-1 1 0,1-1 0,-1 0 0,1 0 0,-1 0 0,5-3 0,40-21-27,-15 7 16,27-10-75,1 3 1,84-24 0,-109 43-330,-33 6 277,-7-1 34,-3 0 110,-1 0 1,1 0-1,-1 1 1,0 0-1,1 1 1,-1 0-1,-8 1 1,-59 18 17,43-11-6,-9 3-2,27-6-12,-1-2 1,-1 0-1,1 0 0,-1-1 1,1-1-1,-25 0 0,23-7-799,8-6-829</inkml:trace>
</inkml:ink>
</file>

<file path=ppt/ink/ink5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4.739"/>
    </inkml:context>
    <inkml:brush xml:id="br0">
      <inkml:brushProperty name="width" value="0.05" units="cm"/>
      <inkml:brushProperty name="height" value="0.05" units="cm"/>
    </inkml:brush>
  </inkml:definitions>
  <inkml:trace contextRef="#ctx0" brushRef="#br0">26 371 25293,'-24'31'1762,"22"-29"-1102,6-5-285,8-5-265,-1-1 0,0 0 0,-1-1-1,15-18 1,38-54 88,-30 37-90,-29 39-97,134-168 189,-137 173-199,23-24 16,-24 25-17,0-1 1,0 1-1,1 0 0,-1 0 1,0-1-1,0 1 0,1 0 1,-1 0-1,0 0 0,0-1 0,1 1 1,-1 0-1,0 0 0,1 0 1,-1 0-1,0 0 0,1 0 1,-1 0-1,0-1 0,0 1 1,1 0-1,-1 0 0,0 0 0,1 0 1,-1 0-1,0 0 0,1 0 1,-1 1-1,0-1 0,1 0 1,-1 0-1,0 0 0,1 0 1,-1 0-1,0 0 0,0 1 0,1-1 1,-1 0-1,0 0 0,0 0 1,1 1-1,-1-1 0,0 0 1,0 0-1,1 1 0,-1-1 0,0 0 1,0 0-1,0 1 0,0-1 1,0 0-1,1 1 0,-1-1 1,0 0-1,0 1 0,0-1 1,0 0-1,0 1 0,0-1 0,0 0 1,0 1-1,0-1 0,0 0 1,0 1-1,0-1 0,-1 0 1,1 0-1,0 1 0,0 0 1,-3 25-50,0 1 0,-2-1 1,-1 1-1,-15 39 0,7-20-437,3-7-806,0-7-669</inkml:trace>
</inkml:ink>
</file>

<file path=ppt/ink/ink5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5.752"/>
    </inkml:context>
    <inkml:brush xml:id="br0">
      <inkml:brushProperty name="width" value="0.05" units="cm"/>
      <inkml:brushProperty name="height" value="0.05" units="cm"/>
    </inkml:brush>
  </inkml:definitions>
  <inkml:trace contextRef="#ctx0" brushRef="#br0">505 130 18140,'-4'-2'308,"-1"0"-1,0 0 1,0 0 0,1 0 0,-1 1-1,0 0 1,0 0 0,0 0 0,0 1-1,-1-1 1,1 1 0,-7 1 0,9-1-260,21-1 124,-19 1-123,1 0 0,0 0 1,0 0-1,0 0 1,-1 0-1,1 0 1,0 0-1,0 0 0,0 0 1,-1 0-1,1 0 1,0-1-1,0 1 1,0 0-1,0 0 0,-1 0 1,1 0-1,0 0 1,0 0-1,0-1 1,0 1-1,0 0 0,0 0 1,-1 0-1,1 0 1,0-1-1,0 1 1,0 0-1,0 0 0,0 0 1,0-1-1,0 1 1,0 0-1,0 0 1,0 0-1,0-1 0,0 1 1,0 0-1,0 0 1,0 0-1,0-1 1,0 1-1,0 0 0,0 0 1,0 0-1,0 0 1,0-1-1,1 1 1,-1 0-1,0 0 1,0 0-1,0 0 0,0-1 1,0 1-1,0 0 1,1 0-1,-1 0 1,0 0-1,0 0 0,0 0 1,0-1-1,1 1 1,-1 0-1,0 0 0,-11 0 342,7 0-343,-1 0-13,0 0 0,1 0 0,-1 1 1,1 0-1,-1 0 0,1 0 0,-1 0 0,1 0 0,0 1 1,-1 0-1,1 0 0,0 0 0,-4 3 0,-30 23 35,2 1-1,1 2 1,-43 49-1,59-58-70,1 2 0,1 0 0,2 1-1,0 0 1,1 1 0,-15 43 0,16-30-4,1 1 0,-7 44 0,16-66 3,0-1 0,2 1 0,0 0 0,2 0-1,-1 0 1,2 0 0,5 25 0,-4-35-2,0 0 0,0 0 0,0-1 0,1 1 0,0-1 0,0 1 0,1-1 0,0-1 1,0 1-1,1-1 0,0 0 0,0 0 0,0 0 0,1-1 0,-1 0 0,1-1 0,1 1 0,-1-1 1,12 4-1,-8-4 1,0 0 0,-1-1 0,2 0 0,-1-1 0,0 0 0,0 0 0,1-2 0,-1 1 0,1-2 0,-1 1 0,1-2 0,-1 1 0,21-7 0,-12 0 9,0 0 0,0-2 1,-1 0-1,-1-1 0,0-1 1,0-1-1,-1 0 0,26-28 1,9-15 50,48-69 1,-97 121-56,47-66 13,-4-1-1,72-150 0,-111 207 40,-1-1 0,0 0 0,-1 0-1,-1 0 1,0-1 0,-1 1 0,2-32 0,-5 41-13,0-1 0,-1 1 1,0 0-1,0 0 0,0 0 1,-1 0-1,0 0 0,0 0 1,0 0-1,-1 1 0,0-1 1,0 1-1,0-1 0,-1 1 1,0 0-1,0 1 1,0-1-1,0 1 0,-1-1 1,0 1-1,1 1 0,-2-1 1,-5-3-1,4 3-24,0 1 1,-1 0-1,1 0 0,-1 1 1,1 0-1,-1 0 0,0 1 1,0 0-1,0 0 0,1 1 1,-17 1-1,4 1-76,1 1-1,0 2 1,-32 9 0,-23 13-520</inkml:trace>
</inkml:ink>
</file>

<file path=ppt/ink/ink5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450"/>
    </inkml:context>
    <inkml:brush xml:id="br0">
      <inkml:brushProperty name="width" value="0.05" units="cm"/>
      <inkml:brushProperty name="height" value="0.05" units="cm"/>
    </inkml:brush>
  </inkml:definitions>
  <inkml:trace contextRef="#ctx0" brushRef="#br0">61 185 15443,'5'-10'1517,"0"-1"-1,1 1 1,0 1-1,9-12 1,-6 12-1140,0-1 1,1 1-1,0 1 1,0 0-1,1 0 1,11-6-1,-2 3 14,0 0 1,25-9-1,-35 17-320,-1 0 1,1 0-1,0 1 0,0 0 1,0 1-1,0 0 0,14 0 1,-23 1-65,0 0 0,0 0 0,0 0 0,0 0 0,0 0 0,0 0 0,0 0 0,-1 1 0,1-1 0,0 0 0,0 1 0,0-1 0,0 0 0,0 1 0,0-1 0,-1 1 0,1-1 0,0 1 0,0-1 0,-1 1 0,1 0 0,0-1 1,-1 1-1,1 0 0,-1 0 0,1 0 0,-1-1 0,1 1 0,-1 0 0,0 0 0,1 0 0,-1 0 0,0 0 0,1 1 0,-2 2 22,1-1 1,0 0-1,-1 0 1,0 0-1,0 1 0,0-1 1,0 0-1,0 0 0,-1 0 1,-3 5-1,-8 12 107,-1 0-1,-1 0 1,-23 22 0,-62 52 118,1 0-91,96-91-159,-7 6 28,1 1-1,0 0 0,0 0 0,1 1 1,0 0-1,1 1 0,0-1 0,-9 25 1,15-35-30,1 0 1,0 0-1,-1 0 1,1 0-1,0 0 1,0 0-1,-1 0 1,1 0-1,0 0 1,0 0-1,0 0 1,0 0-1,1 1 1,-1-1-1,0 0 1,0 0-1,1 0 1,-1 0-1,0 0 1,1 0-1,-1 0 1,1-1-1,-1 1 1,1 0-1,1 1 1,-1-1-2,0 0 1,1-1 0,-1 1 0,1 0-1,-1-1 1,1 1 0,-1-1-1,1 0 1,-1 1 0,1-1-1,0 0 1,-1 0 0,1 0-1,-1 0 1,3-1 0,8-1-41,0 0 1,0-1 0,17-7-1,-23 7-22,48-17-597,8-5-999</inkml:trace>
</inkml:ink>
</file>

<file path=ppt/ink/ink5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6.904"/>
    </inkml:context>
    <inkml:brush xml:id="br0">
      <inkml:brushProperty name="width" value="0.05" units="cm"/>
      <inkml:brushProperty name="height" value="0.05" units="cm"/>
    </inkml:brush>
  </inkml:definitions>
  <inkml:trace contextRef="#ctx0" brushRef="#br0">639 13 19212,'-15'-4'377,"-1"1"0,0 0 0,0 1-1,0 1 1,-26 1 0,32 1-240,0 1 0,0 0 0,1 0 0,-1 1 0,0 0 0,1 1 0,0 0 0,-1 0 0,2 1 0,-12 8 0,-5 6 61,1 1 1,1 1 0,-35 40-1,-51 84-62,83-103-120,1 0 0,-33 79 0,47-92-1,0 1 0,3 0 0,0 1 1,2 0-1,-3 42 0,8-60-3,0 0-1,2-1 0,0 1 1,0 0-1,1 0 1,0-1-1,6 16 0,-5-20-1,0-1-1,0 0 0,1-1 0,0 1 0,0-1 0,1 0 0,0 0 0,0 0 0,0 0 0,0-1 0,1 0 0,12 8 1,-4-4 53,1-1 1,0-1-1,1 0 1,0-1-1,0-1 1,0 0 0,0-2-1,1 1 1,0-2-1,-1 0 1,1-1 0,0-1-1,0-1 1,31-4-1,-14-1 67,-1-2-1,0-1 0,-1-1 0,0-2 0,-1-1 0,45-25 0,-32 11 77,-1-1 1,-2-2-1,0-2 0,-3-1 0,0-2 0,52-65 0,-67 71-112,-1-2 0,-1 0 0,-2-2 0,-1 0 0,-2-1 0,-1 0 0,-2-1 0,-1-1 0,12-61 0,-22 85-71,0 0-1,-1 0 0,0-1 0,-1 1 1,0 0-1,-1-1 0,0 1 0,-5-18 0,4 25-7,0 1 0,0-1-1,0 1 1,0 0 0,-1-1 0,1 1-1,-1 0 1,0 1 0,-1-1-1,1 0 1,0 1 0,-1 0-1,0 0 1,0 0 0,0 0-1,0 1 1,0-1 0,-1 1-1,1 0 1,-1 0 0,1 1-1,-1-1 1,-9-1 0,-9 0 13,1 1 0,-1 0 0,0 2 0,1 0 0,-45 8 0,-112 31-215,87-12-735,7 0-839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140"/>
    </inkml:context>
    <inkml:brush xml:id="br0">
      <inkml:brushProperty name="width" value="0.025" units="cm"/>
      <inkml:brushProperty name="height" value="0.025" units="cm"/>
    </inkml:brush>
  </inkml:definitions>
  <inkml:trace contextRef="#ctx0" brushRef="#br0">62 1 4388,'0'0'20841,"-4"10"-20141,-8 34-684,2 1 0,2 0 0,1 1 0,0 82 0,0-163-9460,1 9 2616</inkml:trace>
</inkml:ink>
</file>

<file path=ppt/ink/ink5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5.573"/>
    </inkml:context>
    <inkml:brush xml:id="br0">
      <inkml:brushProperty name="width" value="0.05" units="cm"/>
      <inkml:brushProperty name="height" value="0.05" units="cm"/>
    </inkml:brush>
  </inkml:definitions>
  <inkml:trace contextRef="#ctx0" brushRef="#br0">252 430 10770,'162'-346'12971,"-162"345"-12933,4-7 473,-1-1 0,-1 1 0,1 0 0,1-15 0,-4 22-436,0 0-1,0 0 1,0-1 0,0 1 0,0 0-1,0 0 1,0 0 0,0 0-1,-1 0 1,1 0 0,0 0 0,-1 0-1,1-1 1,-1 1 0,1 1 0,-1-1-1,1 0 1,-2-2 0,1 3-41,-1-1 1,1 0-1,0 1 1,0-1-1,0 1 1,-1 0-1,1-1 1,0 1-1,-1 0 1,1 0-1,0 0 1,-1-1-1,1 1 1,0 1-1,-1-1 1,1 0-1,0 0 1,-1 0-1,1 1 1,-2 0-1,-7 2-27,1 1 0,-1 0 0,0 0 0,1 1 0,0 0 1,0 1-1,1 0 0,-1 0 0,1 1 0,1 0 0,-1 0 0,1 1 0,0 0 0,1 0 0,0 1 0,0 0 0,1 0 1,-6 13-1,0 4-27,1 1 1,1 0 0,1 0-1,1 1 1,-4 45 0,7-45 15,2 1 1,1-1-1,1 0 1,2 1-1,1-1 1,1 0-1,1 0 1,1-1-1,2 1 1,0-1-1,2-1 0,1 0 1,25 42-1,35 62 84,-70-128-17,-6-4 17,-4-4-91,0-1 0,0 0 0,1 0 0,0 0 0,-12-14 0,-37-52-1080,39 48 545,-51-64-1885,-58-83-1945,125 169 4657,2 2-276,0 1 0,-1 0 1,1 0-1,0 0 0,0 0 1,0 0-1,0 0 0,0 0 0,0 0 1,0 0-1,0 0 0,0 0 1,0 0-1,0 0 0,0 0 1,0 0-1,0 0 0,0 0 0,0 0 1,0 0-1,0 0 0,0 0 1,0-1-1,0 1 0,-1 0 1,1 0-1,0 0 0,0 0 0,0 0 1,0 0-1,0 0 0,0 0 1,0 0-1,0 0 0,0 0 1,1 0-1,-1 0 0,0-1 0,0 1 1,0 0-1,0 0 0,0 0 1,0 0-1,0 0 0,0 0 1,0 0-1,0 0 0,0 0 0,0 0 1,0 0-1,0 0 0,0 0 1,0 0-1,0 0 0,0 0 1,0 0-1,0 0 0,0 0 0,1 0 1,-1-1-1,0 1 0,0 0 1,0 0-1,0 0 0,0 0 1,3-1 584,4-2-189,0 1 0,1 0 0,0 0 0,0 1 0,-1 0 0,13 0 0,13-3 542,16-2-261,-17 3-663,-1-1 0,0-2 0,56-18 1,-49 6-977</inkml:trace>
</inkml:ink>
</file>

<file path=ppt/ink/ink5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095"/>
    </inkml:context>
    <inkml:brush xml:id="br0">
      <inkml:brushProperty name="width" value="0.05" units="cm"/>
      <inkml:brushProperty name="height" value="0.05" units="cm"/>
    </inkml:brush>
  </inkml:definitions>
  <inkml:trace contextRef="#ctx0" brushRef="#br0">48 1 16059,'-7'12'3089,"3"0"432,-4 4-1561,1 3-663,0 4-185,-2-2-576,5-3-232,2-6-64</inkml:trace>
</inkml:ink>
</file>

<file path=ppt/ink/ink5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218"/>
    </inkml:context>
    <inkml:brush xml:id="br0">
      <inkml:brushProperty name="width" value="0.05" units="cm"/>
      <inkml:brushProperty name="height" value="0.05" units="cm"/>
    </inkml:brush>
  </inkml:definitions>
  <inkml:trace contextRef="#ctx0" brushRef="#br0">44 1 21501,'-12'28'1336,"1"0"592,-1-9-367,7-5-361,1-3-552,6-8-352,5-3-112,5-5-72,8-11-112,11-13-984</inkml:trace>
</inkml:ink>
</file>

<file path=ppt/ink/ink5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714"/>
    </inkml:context>
    <inkml:brush xml:id="br0">
      <inkml:brushProperty name="width" value="0.05" units="cm"/>
      <inkml:brushProperty name="height" value="0.05" units="cm"/>
    </inkml:brush>
  </inkml:definitions>
  <inkml:trace contextRef="#ctx0" brushRef="#br0">1 0 16011,'0'0'7738,"1"30"-7234,5-2-304,1 16-136,-7 8-24,3 17 16,-1 3 0,-2 1-16,5-3 24,-3-16 0,-4-10 8,7-17-536,-1-12-448</inkml:trace>
</inkml:ink>
</file>

<file path=ppt/ink/ink5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6.934"/>
    </inkml:context>
    <inkml:brush xml:id="br0">
      <inkml:brushProperty name="width" value="0.05" units="cm"/>
      <inkml:brushProperty name="height" value="0.05" units="cm"/>
    </inkml:brush>
  </inkml:definitions>
  <inkml:trace contextRef="#ctx0" brushRef="#br0">1 186 14099,'0'-10'3185,"2"-3"992,3 1-2401,11-4-600,6-1-320,10-6-375,6-3-137,8 3-160,7 2-56,6 7-104,6 5-8,-6 7 8,-4 2-24,-10 9-1121,-8-2 297</inkml:trace>
</inkml:ink>
</file>

<file path=ppt/ink/ink5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7.321"/>
    </inkml:context>
    <inkml:brush xml:id="br0">
      <inkml:brushProperty name="width" value="0.05" units="cm"/>
      <inkml:brushProperty name="height" value="0.05" units="cm"/>
    </inkml:brush>
  </inkml:definitions>
  <inkml:trace contextRef="#ctx0" brushRef="#br0">1 153 17540,'0'0'6985,"19"-28"-5953,2 7-367,16-7-401,5 0-96,7 4-128,-2 6 8,-3 13 48,-2 5-528,-7 12-929,-5 0-223</inkml:trace>
</inkml:ink>
</file>

<file path=ppt/ink/ink5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097"/>
    </inkml:context>
    <inkml:brush xml:id="br0">
      <inkml:brushProperty name="width" value="0.05" units="cm"/>
      <inkml:brushProperty name="height" value="0.05" units="cm"/>
    </inkml:brush>
  </inkml:definitions>
  <inkml:trace contextRef="#ctx0" brushRef="#br0">1 118 21861,'0'0'4182,"0"5"-3685,0 5-468,8 233-6,-7-233-13,1 0 1,0 1-1,0-1 0,1 0 0,0-1 0,8 15 0,-11-24-7,0 1 0,0-1 0,0 0 0,0 0 0,0 0 0,0 0 0,0 0 0,0 0 0,0 1 0,0-1 0,0 0 0,0 0 0,0 0 0,0 0 0,0 0 0,0 0 0,0 0 0,1 1 0,-1-1 0,0 0 0,0 0 0,0 0 0,0 0 0,0 0 0,0 0 0,0 0 0,0 0 0,1 0 0,-1 0 0,0 0 0,0 0 0,0 0 0,0 0 0,0 0 0,0 0 0,1 0 0,-1 0 0,0 0 0,0 0 0,0 0 0,0 0 0,0 0 0,0 0 0,1 0 0,-1 0 0,0 0 0,0 0 0,0 0 0,0 0 0,0 0 0,0 0 0,0 0 0,1 0 0,2-2 51,0 1-10,0-1 0,0 0 0,0 1-1,0-1 1,0-1 0,0 1 0,0 0 0,-1-1 0,1 1 0,-1-1-1,0 0 1,4-5 0,-2 1 31,-1 0 0,1 0 0,-1 0 0,-1-1 1,4-11-1,-3 1 34,0 0 1,-1 0-1,-1 0 1,-2-28-1,0 28-71,0 1-1,-2-1 0,0 1 1,0 0-1,-2 0 0,-8-19 1,13 35-39,0 0-1,0 0 1,0 1 0,-1-1 0,1 0 0,0 1-1,-1-1 1,1 0 0,0 1 0,-1-1-1,1 1 1,-1-1 0,1 1 0,-1-1 0,1 1-1,-1-1 1,1 1 0,-1-1 0,0 1-1,1 0 1,-1-1 0,0 1 0,1 0 0,-2-1-1,2 2-1,-1-1 0,0 0-1,1 1 1,-1-1-1,1 0 1,-1 1-1,1-1 1,-1 1-1,1-1 1,-1 1 0,1-1-1,-1 1 1,1 0-1,0-1 1,-1 1-1,1-1 1,0 1-1,0 0 1,-1 1 0,-9 41-115,10-40 116,-3 12-15,1 0 1,1 0-1,1 17 0,1-26 17,-1 0 0,1 0 0,0 0-1,1 0 1,-1 0 0,1 0 0,0 0-1,1-1 1,-1 1 0,7 8 0,-8-12 0,0 0 1,0-1-1,0 1 1,1-1-1,-1 0 1,1 1-1,-1-1 1,1 0-1,-1 0 1,1 0-1,0 0 0,0 0 1,-1 0-1,1 0 1,0-1-1,0 1 1,0-1-1,0 1 1,0-1-1,0 0 1,0 1-1,0-1 1,0 0-1,0 0 1,0-1-1,0 1 1,0 0-1,0-1 1,-1 1-1,1-1 1,4-1-1,2-2 9,1-1 0,-1 0 1,0 0-1,0-1 0,10-9 0,8-8 19,-1-2-1,-1 0 1,-2-2-1,0 0 0,-2-2 1,-1 0-1,-1-1 1,15-36-1,-31 63-47,-3 7-39,-10 32 15,2 1-1,2 0 0,2 0 0,1 1 0,2 73 0,2-107 47,0 0-1,0-1 1,1 1-1,0 0 1,-1 0-1,1-1 1,1 1-1,-1 0 1,1-1-1,-1 1 1,1-1 0,0 0-1,0 1 1,0-1-1,4 3 1,-4-4 0,0-1 1,0 0-1,0 1 1,1-1-1,-1 0 1,1 0-1,-1 0 1,1-1 0,-1 1-1,1-1 1,-1 1-1,1-1 1,0 0-1,-1 0 1,1 0-1,-1 0 1,1-1-1,0 1 1,-1-1-1,1 1 1,-1-1-1,1 0 1,2-1-1,12-5 24,-1-1 0,0-1-1,-1 0 1,0 0-1,0-2 1,-1 0 0,-1-1-1,14-14 1,10-13 47,44-64 0,-5-5 19,-74 104-102,-2 8-14,-20 116-150,12-83 178,-4 57-1,11-93-1,1 1 0,0 0 0,0 0 0,0 0 0,0 0 0,0 0 0,0-1 0,1 1 0,-1 0 0,1 0 0,-1 0 0,1-1 0,-1 1 0,1 0 0,0 0 0,0-1 0,0 1 0,0-1 0,0 1-1,2 1 1,-1-2 1,-1-1 0,0 1-1,1-1 1,-1 0 0,1 1-1,-1-1 1,1 0-1,-1 0 1,0 0 0,1 0-1,-1 0 1,1 0 0,-1-1-1,0 1 1,1 0 0,-1-1-1,1 1 1,-1-1-1,0 1 1,0-1 0,1 0-1,-1 0 1,0 1 0,0-1-1,0 0 1,2-2-1,8-6-53,0 0-1,-1-2 0,0 1 0,-1-1 0,0 0 1,11-19-1,2-11-1043</inkml:trace>
</inkml:ink>
</file>

<file path=ppt/ink/ink5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232"/>
    </inkml:context>
    <inkml:brush xml:id="br0">
      <inkml:brushProperty name="width" value="0.05" units="cm"/>
      <inkml:brushProperty name="height" value="0.05" units="cm"/>
    </inkml:brush>
  </inkml:definitions>
  <inkml:trace contextRef="#ctx0" brushRef="#br0">0 5 21805,'0'0'4457,"2"0"-4313,35-5-96,-11 5-1169,4 0 3818</inkml:trace>
</inkml:ink>
</file>

<file path=ppt/ink/ink5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589"/>
    </inkml:context>
    <inkml:brush xml:id="br0">
      <inkml:brushProperty name="width" value="0.05" units="cm"/>
      <inkml:brushProperty name="height" value="0.05" units="cm"/>
    </inkml:brush>
  </inkml:definitions>
  <inkml:trace contextRef="#ctx0" brushRef="#br0">0 59 12163,'7'-6'2194,"1"1"0,0-1 0,13-5 0,-9 5-1069,0 1 0,17-5 0,-20 8-893,0 0-1,0 0 1,0 0 0,0 2-1,1-1 1,-1 1 0,0 0 0,0 1-1,15 2 1,-21-2-193,0 0 1,-1-1-1,1 1 1,-1 0-1,1 1 1,-1-1-1,1 0 1,-1 1-1,0-1 1,0 1-1,1 0 0,-1-1 1,0 1-1,-1 0 1,1 1-1,0-1 1,-1 0-1,2 3 1,-1-2-25,-1 1 0,0 0 1,0-1-1,0 1 0,0 0 1,-1-1-1,1 1 0,-1 0 1,0 0-1,0-1 0,-2 8 1,-1 3 2,-1 1 0,0-1 0,-1 0 0,-1 0 0,-10 19 0,-8 8 270,-37 47 0,0 0 495,60-86-679,24-3-74,0-2 1,0 0 0,0-2-1,27-8 1,14-3 9,54-1 55,-12 4-918,-70 6-276</inkml:trace>
</inkml:ink>
</file>

<file path=ppt/ink/ink5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8.774"/>
    </inkml:context>
    <inkml:brush xml:id="br0">
      <inkml:brushProperty name="width" value="0.05" units="cm"/>
      <inkml:brushProperty name="height" value="0.05" units="cm"/>
    </inkml:brush>
  </inkml:definitions>
  <inkml:trace contextRef="#ctx0" brushRef="#br0">0 1 17996,'6'8'1432,"6"1"585,9-2-841,11-2-168,8 1-144,11-6-336,8 1-288,-1-2-16,-4-1-456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509"/>
    </inkml:context>
    <inkml:brush xml:id="br0">
      <inkml:brushProperty name="width" value="0.025" units="cm"/>
      <inkml:brushProperty name="height" value="0.025" units="cm"/>
    </inkml:brush>
  </inkml:definitions>
  <inkml:trace contextRef="#ctx0" brushRef="#br0">1 0 12684,'0'0'11403,"64"25"-10346,-32-21-385,-2-3-383,0-1-225,3 0-160,-3 0-1666,-3-5-2754,-4-4-3620</inkml:trace>
</inkml:ink>
</file>

<file path=ppt/ink/ink5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742"/>
    </inkml:context>
    <inkml:brush xml:id="br0">
      <inkml:brushProperty name="width" value="0.05" units="cm"/>
      <inkml:brushProperty name="height" value="0.05" units="cm"/>
    </inkml:brush>
  </inkml:definitions>
  <inkml:trace contextRef="#ctx0" brushRef="#br0">29 411 20012,'0'8'542,"-1"-2"-9,0 0-1,1 0 1,0 0-1,0 0 1,2 10-1,-2-15-471,0 0 0,0 0 0,1-1-1,-1 1 1,0 0 0,1-1-1,-1 1 1,0 0 0,1 0-1,-1-1 1,1 1 0,-1-1-1,1 1 1,-1 0 0,1-1 0,0 1-1,-1-1 1,1 1 0,0-1-1,0 1 1,1-1-20,-1 0 0,0 0-1,1 1 1,-1-1 0,0 0 0,1-1 0,-1 1-1,0 0 1,1 0 0,-1 0 0,0-1 0,1 1-1,-1-1 1,0 1 0,0-1 0,2 0-1,5-4 91,0 0 0,-1-1-1,1 1 1,-1-1-1,-1-1 1,1 1 0,7-11-1,36-55 263,-45 64-365,0-1 1,-1-1-1,0 1 0,0-1 0,-1 1 1,0-1-1,3-20 0,-5 26-12,-1 0 1,1 0-1,-1 0 0,0 0 0,-1 0 0,1 1 1,-1-1-1,1 0 0,-1 0 0,0 0 0,0 0 1,-1 1-1,1-1 0,-1 0 0,0 1 0,0 0 1,0-1-1,0 1 0,-1 0 0,1 0 0,-1 0 1,0 0-1,-4-3 0,6 6-13,0-1 0,0 0 0,-1 0 0,1 1-1,0-1 1,-1 0 0,1 1 0,-1 0 0,1-1 0,0 1 0,-1 0 0,1-1 0,-1 1 0,1 0 0,-1 0 0,1 0-1,-1 1 1,1-1 0,-1 0 0,-1 1 0,0 0-7,0 0 0,1 1 0,-1-1 0,0 1 0,1 0 0,-1 0-1,1 0 1,0 0 0,-3 3 0,-4 6-28,1 0-1,1 0 1,-10 19-1,16-28 32,-12 23-10,1 1 0,1 0 0,2 0 0,0 1 0,2 0 0,-8 54 0,15-76 10,-1-1 0,1 0-1,0 0 1,0 0 0,1 1 0,-1-1 0,1 0 0,0 0-1,0 0 1,0 0 0,1 0 0,-1 0 0,1 0 0,4 6 0,-5-9 0,0 1 0,1-1 1,-1 0-1,0 0 1,1 0-1,-1 0 0,0 0 1,1 0-1,-1 0 1,1-1-1,0 1 0,-1-1 1,1 1-1,0-1 0,2 1 1,-1-1 0,1 0 0,-1 0 0,1 0 0,-1 0 0,1-1 0,-1 0 0,0 0 0,1 0 0,5-2 0,10-6 18,-1-1-1,0 0 1,0-2 0,-1 0-1,23-21 1,72-78 95,-90 88-98,-12 13-6,0 0 0,-1 0 1,-1-1-1,0-1 0,10-18 1,-18 30-11,0 0 0,0 0 1,0 0-1,0 0 0,0 1 1,0-1-1,0 0 0,0 0 0,1 0 1,-1 0-1,0 0 0,0 0 1,0 0-1,0 0 0,0 0 1,0 0-1,0 0 0,0 0 1,0 0-1,0 0 0,0 0 1,0 0-1,1 0 0,-1 0 1,0 0-1,0 0 0,0 0 1,0 0-1,0 0 0,0 0 0,0 0 1,0 0-1,0 0 0,0 0 1,1 0-1,-1 0 0,0 0 1,0 0-1,0 0 0,0 0 1,0 0-1,0 0 0,0 0 1,0 0-1,2 12-20,-2 0 0,0 0-1,0 0 1,-1 0 0,0-1 0,-1 1 0,0 0 0,-5 12 0,-4 27 11,9-37 13,-4 39-6,5-51 6,1 1 0,0-1 0,0 1 1,0 0-1,1-1 0,-1 1 0,1-1 1,-1 0-1,1 1 0,0-1 0,0 1 0,0-1 1,0 0-1,0 0 0,0 1 0,3 1 1,-4-3 6,1-1 0,0 1 1,0-1-1,0 1 0,-1-1 1,1 0-1,0 0 1,0 1-1,0-1 0,0 0 1,0 0-1,0 0 0,-1 0 1,1 0-1,0 0 0,0 0 1,0 0-1,0 0 1,0 0-1,0 0 0,0-1 1,-1 1-1,1 0 0,2-1 1,22-15 239,18-20-104,-1-2-1,-2-2 1,-2-1-1,-2-2 1,50-76 0,-70 94-131,0-1 1,-2-1-1,-1 0 1,-1 0-1,12-43 1,-32 98-107,0-1 0,-15 29 0,11-28 95,1 0 0,-9 39 0,18-58-2,1 0 1,-1 1 0,2-1 0,-1 1 0,1-1 0,1 1 0,0-1 0,0 0 0,1 1-1,0-1 1,5 15 0,74 211 16,-80-232 20,0-6 11,1-2-36,-1-1 0,0 0 0,0 1 0,0-1 0,-1 1 0,0-1 0,0 0 0,0 1 0,-1-1 0,0 0-1,-1-5 1,-3-9 19,-15-37-1,0 13-120,-1 0-1,-3 1 0,-51-70 1,72 109 72,-24-29-57,25 31 64,1 0 1,-1 1-1,0-1 0,0 1 0,0-1 1,0 1-1,0-1 0,0 1 0,-1 0 1,1 0-1,0 0 0,-1 1 1,-3-2-1,6 2 6,0 0 0,-1 0-1,1 0 1,-1-1 0,1 1 0,0 0 0,-1 0 0,1 0 0,-1 0 0,1 0-1,0 0 1,-1 0 0,1 0 0,-1 1 0,1-1 0,0 0 0,-1 0 0,1 0-1,-1 0 1,1 0 0,0 1 0,-1-1 0,1 0 0,0 0 0,-1 1 0,1-1-1,0 0 1,0 0 0,-1 1 0,1-1 0,0 0 0,0 1 0,-1-1 0,1 0-1,0 1 1,0-1 0,0 1 0,0-1 0,0 0 0,-1 1 0,1-1 0,0 1-1,0-1 1,0 0 0,0 1 0,0-1 0,0 1 0,0-1 0,0 0 0,1 1-1,-1 1-4,1-1 0,-1 1 0,1-1 0,0 1 0,0-1 0,-1 0-1,1 1 1,0-1 0,0 0 0,0 0 0,1 0 0,-1 0 0,2 2-1,2 0 5,1-1-1,-1 1 0,1-1 0,0 0 0,0 0 0,0-1 0,0 0 1,0 0-1,0 0 0,0-1 0,8 0 0,11-1 74,35-7 0,187-42 321,-235 48-454,-9 2-102,1-1 0,-1 1 1,1-1-1,-1 0 0,1 0 0,-1-1 0,0 1 0,0 0 0,1-1 0,4-4 0</inkml:trace>
</inkml:ink>
</file>

<file path=ppt/ink/ink5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29.900"/>
    </inkml:context>
    <inkml:brush xml:id="br0">
      <inkml:brushProperty name="width" value="0.05" units="cm"/>
      <inkml:brushProperty name="height" value="0.05" units="cm"/>
    </inkml:brush>
  </inkml:definitions>
  <inkml:trace contextRef="#ctx0" brushRef="#br0">1 11 22341,'7'0'1704,"3"-1"1209,8-1-1785,-3 0-656,5-3-136,-3 5-1184,6 0-4073</inkml:trace>
</inkml:ink>
</file>

<file path=ppt/ink/ink5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307"/>
    </inkml:context>
    <inkml:brush xml:id="br0">
      <inkml:brushProperty name="width" value="0.05" units="cm"/>
      <inkml:brushProperty name="height" value="0.05" units="cm"/>
    </inkml:brush>
  </inkml:definitions>
  <inkml:trace contextRef="#ctx0" brushRef="#br0">152 0 17164,'-5'10'8161,"-19"52"-7939,-50 146 704,60-162-764,2 1-1,-9 76 1,20-113-141,1 0 0,-1 0 0,2 0 0,-1-1 0,1 1 0,1 0 1,2 9-1,-4-17-6,1 0 0,0 0 1,-1-1-1,1 1 1,0 0-1,0 0 1,0-1-1,0 1 0,1-1 1,-1 1-1,0-1 1,1 0-1,-1 1 0,1-1 1,-1 0-1,1 0 1,2 1-1,-2-1 20,0-1 0,1 1 0,-1-1 0,1 0 0,-1 1 0,1-1 0,-1 0 0,1-1 0,-1 1 0,1 0 0,-1-1 0,1 1 0,-1-1 0,0 0 0,1 0 0,-1 0 0,2-1 0,15-7 134,-1-1 0,-1-1 0,0 0 1,20-18-1,60-62 46,-77 71-162,20-20-328,-16-1-1016</inkml:trace>
</inkml:ink>
</file>

<file path=ppt/ink/ink5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5.575"/>
    </inkml:context>
    <inkml:brush xml:id="br0">
      <inkml:brushProperty name="width" value="0.05" units="cm"/>
      <inkml:brushProperty name="height" value="0.05" units="cm"/>
    </inkml:brush>
  </inkml:definitions>
  <inkml:trace contextRef="#ctx0" brushRef="#br0">7 148 22445,'-7'0'4193,"49"7"-3921,-3-18-8,20-10 32,13-7-136,14-3-104,1 3-16,-2 7 64,0 6-936</inkml:trace>
</inkml:ink>
</file>

<file path=ppt/ink/ink5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664"/>
    </inkml:context>
    <inkml:brush xml:id="br0">
      <inkml:brushProperty name="width" value="0.05" units="cm"/>
      <inkml:brushProperty name="height" value="0.05" units="cm"/>
    </inkml:brush>
  </inkml:definitions>
  <inkml:trace contextRef="#ctx0" brushRef="#br0">11 1 22421,'0'0'4801,"-2"0"-3977,0 0-256,1 0-472,-1 2-72,0-1-280,0 1-1112</inkml:trace>
</inkml:ink>
</file>

<file path=ppt/ink/ink5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6.820"/>
    </inkml:context>
    <inkml:brush xml:id="br0">
      <inkml:brushProperty name="width" value="0.05" units="cm"/>
      <inkml:brushProperty name="height" value="0.05" units="cm"/>
    </inkml:brush>
  </inkml:definitions>
  <inkml:trace contextRef="#ctx0" brushRef="#br0">11 0 22485,'-5'11'1272,"0"-3"3513,6-8-4729,1-1 1264</inkml:trace>
</inkml:ink>
</file>

<file path=ppt/ink/ink5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618"/>
    </inkml:context>
    <inkml:brush xml:id="br0">
      <inkml:brushProperty name="width" value="0.05" units="cm"/>
      <inkml:brushProperty name="height" value="0.05" units="cm"/>
    </inkml:brush>
  </inkml:definitions>
  <inkml:trace contextRef="#ctx0" brushRef="#br0">49 104 21949,'1'-6'179,"1"1"1,0 0 0,1 0 0,-1 0-1,1 0 1,0 0 0,0 0 0,0 1-1,1-1 1,0 1 0,0 0 0,0 0-1,0 0 1,1 1 0,-1 0 0,1 0-1,0 0 1,0 0 0,0 1 0,0-1-1,8-1 1,-1 0-160,1 1-1,-1 1 1,1 0-1,0 1 1,0 0-1,-1 1 1,1 0-1,18 3 1,-27-2-19,1-1 0,-1 1 0,1 0 0,-1 1-1,0-1 1,1 1 0,-1 0 0,0 0 0,0 0 0,0 0 0,0 1 0,0 0 0,6 5 0,-8-5 0,0 0 0,0 0 0,0 0 0,0 0 0,-1 0 0,1 1 0,-1-1 0,0 0 1,0 1-1,0-1 0,0 1 0,-1-1 0,1 1 0,-1-1 0,0 1 0,0-1 0,0 1 0,-1-1 0,0 4 1,-2 6 63,0-1 1,-1 0 0,0 0 0,-1 0 0,-1-1-1,1 1 1,-2-1 0,-7 10 0,-69 82 613,68-86-561,-16 18 65,-69 86 300,90-107-441,1 1 0,0 0 0,0 1 0,2-1-1,0 2 1,-8 27 0,13-38-28,1 1-1,0 0 1,0-1-1,0 14 1,1-19-10,1 1 0,-1 0 1,0 0-1,0-1 0,1 1 1,-1 0-1,1 0 1,-1-1-1,1 1 0,0 0 1,0-1-1,0 1 0,0-1 1,0 1-1,0-1 0,0 1 1,0-1-1,1 0 0,-1 0 1,0 0-1,1 1 0,-1-1 1,3 1-1,1 0 5,0-1 0,0 1-1,0-1 1,0 0 0,0 0-1,0-1 1,0 1 0,9-2 0,44-5 49,-45 4-47,280-48-1148,-288 49-694</inkml:trace>
</inkml:ink>
</file>

<file path=ppt/ink/ink5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7.804"/>
    </inkml:context>
    <inkml:brush xml:id="br0">
      <inkml:brushProperty name="width" value="0.05" units="cm"/>
      <inkml:brushProperty name="height" value="0.05" units="cm"/>
    </inkml:brush>
  </inkml:definitions>
  <inkml:trace contextRef="#ctx0" brushRef="#br0">1 49 21909,'0'0'3993,"1"-2"-3481,48-19-424,-19 14-24,7 2-16,5 2-32,5-1 32,2 2-48,-1-3-1049</inkml:trace>
</inkml:ink>
</file>

<file path=ppt/ink/ink5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649"/>
    </inkml:context>
    <inkml:brush xml:id="br0">
      <inkml:brushProperty name="width" value="0.05" units="cm"/>
      <inkml:brushProperty name="height" value="0.05" units="cm"/>
    </inkml:brush>
  </inkml:definitions>
  <inkml:trace contextRef="#ctx0" brushRef="#br0">0 809 18612,'3'1'235,"1"1"-1,-1 0 1,0-1 0,1 0 0,-1 0-1,1 0 1,-1 0 0,1-1 0,-1 1-1,1-1 1,0 0 0,-1 0 0,1 0-1,-1-1 1,1 1 0,0-1-1,-1 0 1,1 0 0,-1 0 0,5-2-1,9-4 23,-1-1-1,27-17 0,-32 18-33,21-12 25,-2-3 0,40-34 0,-57 44-103,0 0 0,-1-1 0,-1-1 0,0 0 0,-1 0 0,0-1-1,8-17 1,-16 27-46,0-1-1,0 1 1,0-1-1,-1 0 1,0 1 0,0-1-1,0 0 1,-1-8-1,0 12-68,0-1 0,0 1 0,0 0 0,-1 0 0,1 0 0,-1 0 0,1 0 0,-1 0 0,0 0 0,0 0 0,0 0 0,0 0 0,0 0 0,0 0 0,0 1 0,-1-1 0,1 0 0,0 1 0,-1-1 0,0 1 0,1 0 0,-1-1 0,0 1 0,-2-1 0,2 1-19,0 1 0,0-1 0,0 1 1,0-1-1,0 1 0,0 0 0,0 0 0,0 0 1,0 0-1,0 0 0,1 1 0,-1-1 1,0 0-1,0 1 0,0 0 0,0-1 1,0 1-1,1 0 0,-1 0 0,0 0 0,-2 2 1,-2 2-12,0 0 0,0 0 0,1 0 1,-7 9-1,-1 5-13,0 1 0,1 1 0,1 0 0,1 0 0,0 1 1,2 1-1,1-1 0,1 1 0,1 1 0,-4 37 0,8-56 12,1-1 0,0 0-1,0 0 1,0 1 0,1-1-1,-1 0 1,1 1-1,0-1 1,0 0 0,1 0-1,-1 0 1,1 0 0,0 0-1,0 0 1,4 6 0,-4-8 1,0 0 0,0-1 0,1 1 1,-1 0-1,0-1 0,1 1 1,-1-1-1,1 1 0,-1-1 0,1 0 1,-1 0-1,1-1 0,0 1 1,0 0-1,-1-1 0,1 0 0,0 1 1,0-1-1,0 0 0,0-1 1,-1 1-1,1 0 0,0-1 0,5-1 1,9-4 11,0 0 1,0-1-1,-1-1 1,0 0-1,0-1 0,-1-1 1,0-1-1,16-14 1,4-7 35,61-73 1,-4-12 28,-89 113-85,-2 9-20,-2 14 6,-1-1-1,0 1 0,-1-1 0,-1 1 0,-7 18 0,-5 27-4,13-50 25,-1 1 1,2 0 0,-2 19 0,4-31 1,0 0 0,0 0 0,0 0 0,0 0 0,1 0 1,-1 0-1,1 0 0,0 0 0,0 0 0,0 0 1,0 0-1,0 0 0,1 0 0,-1 0 0,1-1 1,3 5-1,-3-6 1,-1 0 1,1 1 0,0-1 0,0 0 0,0 0-1,0 0 1,0-1 0,0 1 0,0 0-1,0-1 1,0 1 0,0-1 0,0 0 0,0 0-1,1 1 1,-1-2 0,0 1 0,0 0-1,0 0 1,0-1 0,0 1 0,0-1-1,0 1 1,0-1 0,0 0 0,0 0 0,3-2-1,7-3 15,-1-1 0,0 0-1,13-12 1,12-11 26,-1-2 1,-2-2-1,50-62 1,-63 68-30,-1 0 1,-2-1 0,0-1-1,-3 0 1,0-2-1,9-32 1,-8 2 12,-2-1-1,-4-1 1,3-100 0,-12 159-67,-2 6 17,-1 11-17,-74 321-197,72-311 233,-5 19 0,1 0 0,-4 65 0,12-96 9,0 1-1,2-1 0,-1 1 0,1-1 0,0 0 0,1 1 0,1-1 0,-1 0 0,2 0 0,-1-1 0,1 1 0,1-1 0,0 1 0,0-1 0,12 15 0,-9-15 10,1 0-1,0 0 0,0-1 1,0 0-1,17 10 1,-24-17 119,-5-5-90,-10-11-48,-1 0 0,0 1 0,-20-15 0,-15-14-223,19 12 28,1 0 0,2-2 0,-28-43 0,54 75 198,0 0 0,0 0 0,0 0 0,1-1 0,-1 1 0,0 0 0,1 0 0,-1-1 0,1 1 0,0 0 0,-1-1 0,1 1 0,0 0 0,0-1 0,0 1 0,0 0 0,0-1-1,0 1 1,0 0 0,0-1 0,1 0 0,0 0 1,0 1 0,0 0 0,0 0 0,0 0 0,0 0-1,1 0 1,-1 0 0,0 0 0,1 0 0,-1 1 0,0-1-1,1 0 1,-1 1 0,1-1 0,-1 1 0,1 0 0,2-1 0,147-24-48,-88 16-2,121-33 0,-154 28-1235,-11-6-1296</inkml:trace>
</inkml:ink>
</file>

<file path=ppt/ink/ink5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8.791"/>
    </inkml:context>
    <inkml:brush xml:id="br0">
      <inkml:brushProperty name="width" value="0.05" units="cm"/>
      <inkml:brushProperty name="height" value="0.05" units="cm"/>
    </inkml:brush>
  </inkml:definitions>
  <inkml:trace contextRef="#ctx0" brushRef="#br0">1 1 19852,'10'5'928,"4"2"-279,13-2-361,6-1-48,2-2 3881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836"/>
    </inkml:context>
    <inkml:brush xml:id="br0">
      <inkml:brushProperty name="width" value="0.025" units="cm"/>
      <inkml:brushProperty name="height" value="0.025" units="cm"/>
    </inkml:brush>
  </inkml:definitions>
  <inkml:trace contextRef="#ctx0" brushRef="#br0">0 0 13164,'0'0'17297,"51"10"-17233,-28-10 0,-1 0-416,-1 0-2147,-7 0-3683,-2-1-9032</inkml:trace>
</inkml:ink>
</file>

<file path=ppt/ink/ink5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502"/>
    </inkml:context>
    <inkml:brush xml:id="br0">
      <inkml:brushProperty name="width" value="0.05" units="cm"/>
      <inkml:brushProperty name="height" value="0.05" units="cm"/>
    </inkml:brush>
  </inkml:definitions>
  <inkml:trace contextRef="#ctx0" brushRef="#br0">194 3 19572,'-9'-3'4561,"3"9"-3335,-1 14-1709,6-17 911,-10 60-122,3-15-283,-38 141 298,-7 36 751,51-217-1007,0 1 1,1 0-1,0 0 1,1-1 0,1 17-1,-1-25-59,0 1 0,0 0 0,0 0 0,1-1 0,-1 1 0,0-1 0,1 1 0,-1 0 0,0-1 1,1 1-1,-1-1 0,1 1 0,-1 0 0,1-1 0,-1 0 0,1 1 0,0-1 0,-1 1 0,1-1 0,-1 0 0,1 1 0,0-1 0,-1 0 0,1 1 0,0-1 0,0 0 0,-1 0 0,1 0 0,0 0 0,-1 0 0,1 0 0,0 0 0,0 0 0,-1 0 0,1 0 0,0 0 0,-1 0 0,1-1 0,0 1 1,0-1-1,29-11 173,-27 11-156,61-38 307,19-10-78,-74 45-247,0 0-1,0 1 1,0 0-1,0 0 1,1 1-1,-1 0 1,17-1-1,-23 3-7,1 0 0,0 0 0,0 0 0,-1 0 0,1 1 0,0 0 0,0-1 0,-1 1 0,1 0-1,-1 1 1,1-1 0,-1 1 0,0 0 0,1-1 0,-1 1 0,0 1 0,0-1 0,0 0 0,0 1 0,-1-1-1,1 1 1,-1 0 0,0 0 0,1 0 0,-1 0 0,0 1 0,-1-1 0,1 0 0,-1 1 0,1-1 0,-1 1-1,0 0 1,0-1 0,0 6 0,0 1 3,-1 0 0,1 0 0,-2-1-1,1 1 1,-1 0 0,-1 0 0,0-1 0,0 1-1,-1-1 1,0 0 0,-1 0 0,-5 11 0,1-7 75,0-1-1,-1 0 1,0 0 0,0-1 0,-2 0 0,1-1 0,-1 0 0,-1 0 0,0-1-1,0-1 1,0 0 0,-1-1 0,-23 10 0,30-15-41,-1 1 0,0-1-1,0 0 1,0-1 0,1 1 0,-2-2 0,1 1 0,0-1-1,0 0 1,0 0 0,0 0 0,0-1 0,0-1 0,0 1-1,0-1 1,1 0 0,-1 0 0,0-1 0,1 0-1,0 0 1,0-1 0,0 0 0,0 0 0,0 0 0,1-1-1,0 1 1,-1-1 0,2-1 0,-9-9 0,9 9-34,0 0-1,0 0 1,0 0 0,0-1 0,1 1 0,0-1 0,1 0-1,-1 1 1,1-1 0,0 0 0,1-1 0,0 1 0,0 0-1,1-10 1,0 17-24,0-1-1,0 1 1,0-1 0,0 1-1,0-1 1,1 1-1,-1-1 1,0 1 0,1-1-1,-1 1 1,0-1 0,0 1-1,1 0 1,-1-1-1,1 1 1,-1-1 0,0 1-1,1 0 1,-1 0-1,1-1 1,-1 1 0,1 0-1,-1 0 1,1-1 0,-1 1-1,1 0 1,-1 0-1,1 0 1,-1 0 0,1 0-1,-1 0 1,1 0-1,-1 0 1,1 0 0,0 0-1,-1 0 1,1 0 0,-1 0-1,1 0 1,-1 1-1,1-1 1,-1 0 0,1 0-1,-1 1 1,0-1-1,1 0 1,0 1 0,26 15-1485,-23-14 1140,34 24-2127</inkml:trace>
</inkml:ink>
</file>

<file path=ppt/ink/ink5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29.817"/>
    </inkml:context>
    <inkml:brush xml:id="br0">
      <inkml:brushProperty name="width" value="0.05" units="cm"/>
      <inkml:brushProperty name="height" value="0.05" units="cm"/>
    </inkml:brush>
  </inkml:definitions>
  <inkml:trace contextRef="#ctx0" brushRef="#br0">62 13 23645,'0'-1'95,"0"0"1,-1 1-1,1-1 0,0 0 1,-1 1-1,1-1 1,0 1-1,-1-1 0,1 1 1,0-1-1,-1 1 0,1-1 1,-1 1-1,1-1 0,-1 1 1,1-1-1,-1 1 0,0 0 1,1-1-1,-1 1 0,1 0 1,-1 0-1,0-1 1,1 1-1,-1 0 0,0 0 1,1 0-1,-1 0 0,0 0 1,1 0-1,-1 0 0,0 0 1,1 0-1,-2 0 0,0 1-34,1 1-1,0-1 1,-1 0-1,1 0 0,0 1 1,0-1-1,0 1 0,0-1 1,0 1-1,0 0 1,0-1-1,-1 4 0,-2 7-103,0 1 0,-4 20 0,5-15 43,0 0 0,1-1 0,0 1 1,2 0-1,0 0 0,5 31 0,-4-46 2,-1-1-1,1 1 1,0-1 0,0 0-1,0 1 1,0-1-1,0 0 1,0 0 0,0 0-1,3 3 1,-3-4 0,0-1 0,0 1 0,0 0 1,0-1-1,-1 1 0,1-1 0,0 1 0,0-1 1,0 1-1,0-1 0,1 0 0,-1 1 0,0-1 1,0 0-1,0 0 0,0 0 0,0 0 0,0 0 1,0 0-1,0 0 0,0 0 0,0-1 0,0 1 1,0 0-1,0-1 0,0 1 0,0 0 0,2-2 1,7-3 36,0-1 0,-1-1 0,0 1 0,0-2 0,0 1 0,12-15-1,42-56 339,-35 32-154,3-10 13,-34 81-296,-19 59 21,10-47 44,3 0 1,1 1-1,-5 68 0,13-103-15,2 31 3,-1-33-47,-1 1 0,0-1-1,1 0 1,-1 0 0,1 0 0,-1 0 0,1 0-1,-1 0 1,1 0 0,0 0 0,0 0 0,-1 0 0,1 0-1,0 0 1,0 0 0,0 0 0,0-1 0,0 1-1,0 0 1,0-1 0,0 1 0,0-1 0,1 1-1,1-1 1,1 1-395,0-1 0,-1 0 1,1 0-1,0 0 0,0-1 0,4 0 0</inkml:trace>
</inkml:ink>
</file>

<file path=ppt/ink/ink5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0.897"/>
    </inkml:context>
    <inkml:brush xml:id="br0">
      <inkml:brushProperty name="width" value="0.05" units="cm"/>
      <inkml:brushProperty name="height" value="0.05" units="cm"/>
    </inkml:brush>
  </inkml:definitions>
  <inkml:trace contextRef="#ctx0" brushRef="#br0">366 492 12283,'2'-11'1817,"1"3"-358,-1 0 1,0 0-1,-1 0 0,0-1 1,0-15-1,-1 22-1324,-1 0 1,1 0-1,0 0 1,-1 0-1,1 0 1,-1 0-1,0 1 1,0-1-1,0 0 1,0 0-1,0 1 0,0-1 1,0 0-1,-1 1 1,1-1-1,0 1 1,-1 0-1,1-1 1,-1 1-1,0 0 1,1 0-1,-1 0 0,0 0 1,0 0-1,0 1 1,0-1-1,1 0 1,-1 1-1,0-1 1,-3 1-1,-5-2-66,-1 2 0,0-1 0,0 1 0,0 1 0,0 0-1,1 1 1,-1 0 0,0 0 0,1 1 0,-1 0 0,1 1 0,0 0 0,0 1 0,1 0-1,0 1 1,-12 8 0,8-5-85,0 1 0,1 1-1,0 0 1,0 0 0,1 2 0,1-1-1,0 1 1,1 1 0,0-1 0,-8 20-1,13-24 10,0 0 1,1 1-1,1 0 0,-1 0 0,2 0 0,-1 0 0,1 12 1,1-19 6,0 0 0,0-1 0,0 1 1,0 0-1,0-1 0,1 1 0,-1 0 1,1-1-1,0 1 0,0-1 0,0 1 0,0-1 1,0 1-1,1-1 0,-1 0 0,1 1 1,-1-1-1,1 0 0,0 0 0,0 0 1,0-1-1,0 1 0,0 0 0,0-1 1,0 1-1,1-1 0,-1 0 0,1 1 1,-1-1-1,1-1 0,-1 1 0,5 1 1,0-2 6,0 1 0,0-1 0,0-1 0,0 1 0,0-1 0,0 0 0,-1-1 0,1 0 0,0 0 0,-1 0 0,1-1 0,-1 0 0,0 0 0,0 0 0,8-7 0,8-6 27,0-1 0,31-33 0,-22 16 46,-1-1 0,-2-2 0,-1 0 0,-2-2 0,-2-1 0,-2-1 0,-1-1 0,-2 0 0,-2-1-1,-2-1 1,10-56 0,-21 86-16,-1 0 0,-1 1 0,0-28 0,-7 48-47,-2 11-22,-118 368-127,122-374 131,-15 59-2,18-64 6,0 0 0,0 0 0,1-1 0,0 1 0,0 0 0,1 0 0,-1 0 0,3 8 0,-2-13-15,0 0 1,-1 0-1,1 0 0,0-1 1,0 1-1,0 0 0,0-1 1,0 1-1,0 0 1,1-1-1,-1 0 0,1 1 1,-1-1-1,1 0 0,-1 0 1,1 1-1,0-1 1,-1 0-1,1-1 0,0 1 1,0 0-1,0 0 0,-1-1 1,1 1-1,0-1 0,0 0 1,0 1-1,0-1 1,0 0-1,0 0 0,0 0 1,0-1-1,0 1 0,0 0 1,3-2-1,25-7-1112</inkml:trace>
</inkml:ink>
</file>

<file path=ppt/ink/ink5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1.536"/>
    </inkml:context>
    <inkml:brush xml:id="br0">
      <inkml:brushProperty name="width" value="0.05" units="cm"/>
      <inkml:brushProperty name="height" value="0.05" units="cm"/>
    </inkml:brush>
  </inkml:definitions>
  <inkml:trace contextRef="#ctx0" brushRef="#br0">293 50 17452,'0'-4'725,"0"1"0,0-1 1,-1 0-1,1 0 1,-1 1-1,0-1 0,0 1 1,0-1-1,-3-3 0,4 6-599,0 0-1,-1 1 0,1-1 1,0 1-1,-1-1 1,1 1-1,-1-1 0,1 1 1,-1-1-1,1 1 0,-1-1 1,0 1-1,1 0 1,-1-1-1,1 1 0,-1 0 1,0 0-1,1-1 0,-1 1 1,0 0-1,1 0 1,-2 0-1,1 0-82,-1 0 0,1 1-1,-1-1 1,1 1 0,0-1 0,-1 1 0,1-1 0,0 1-1,0 0 1,-1 0 0,1-1 0,0 1 0,0 0-1,0 0 1,-1 1 0,-21 23-17,2 1 0,0 1 0,2 1 0,1 1 0,-18 39 0,32-60-25,-12 26-3,15-32 3,1-1 0,-1 1 0,0 0 1,1-1-1,-1 1 0,1 0 0,0 0 1,0-1-1,-1 1 0,1 0 0,0 0 1,1-1-1,-1 1 0,0 0 0,1 3 1,0-5 0,-1 1 0,1-1 1,-1 0-1,1 0 0,-1 0 0,1 1 1,-1-1-1,1 0 0,-1 0 1,1 0-1,0 0 0,-1 0 0,1 0 1,-1 0-1,1 0 0,-1 0 1,1 0-1,-1 0 0,1-1 0,-1 1 1,1 0-1,-1 0 0,1 0 1,-1-1-1,1 1 0,-1 0 0,1-1 1,0 1-1,18-12 32,-15 9-25,4-2 0,0 1 0,0 0 0,1 0 0,0 0-1,0 1 1,18-4 0,-23 7-14,0-1 1,0 1-1,1 0 0,-1 0 0,0 0 0,0 1 0,0-1 1,1 1-1,-1 0 0,0 0 0,0 1 0,0-1 1,0 1-1,-1 0 0,1 0 0,0 0 0,-1 0 1,4 4-1,1 2-11,0 0 0,-1 0 0,-1 0 0,1 1 0,-1 0-1,-1 1 1,0-1 0,0 1 0,-1 0 0,0 0 0,0 1 0,-1-1 0,-1 1 0,0-1 0,0 1 0,-1 11 0,0 1 7,-1 0 1,0 0-1,-2 0 0,-1 0 1,-1-1-1,-11 37 0,7-33 134,-2 0-1,-1-1 0,-23 41 1,30-58-40,-1-1 0,0 1 0,-1-1 1,1 0-1,-1 0 0,0-1 1,-1 0-1,0 0 0,0-1 0,0 1 1,-1-2-1,1 1 0,-1-1 1,0 0-1,-11 3 0,16-6-61,0 0-1,-1-1 0,1 1 1,0-1-1,-1 0 1,1 0-1,0 0 0,-1 0 1,1-1-1,0 1 1,-1-1-1,1 0 1,0 0-1,0 0 0,0-1 1,-4-1-1,2-1 0,0 1-1,0-1 0,1 0 1,0 0-1,0 0 1,0 0-1,0-1 0,-5-8 1,0-2-9,2-1 0,-1 0 0,2 0 0,0 0 0,-5-25 0,7 22-133,1 1 0,0 0 0,2-1 0,0 0 0,0 1 0,2-1 0,1 0 0,6-30 0,8-1-1185</inkml:trace>
</inkml:ink>
</file>

<file path=ppt/ink/ink5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2.064"/>
    </inkml:context>
    <inkml:brush xml:id="br0">
      <inkml:brushProperty name="width" value="0.05" units="cm"/>
      <inkml:brushProperty name="height" value="0.05" units="cm"/>
    </inkml:brush>
  </inkml:definitions>
  <inkml:trace contextRef="#ctx0" brushRef="#br0">58 537 17476,'4'3'623,"0"0"1,1 0-1,-1-1 1,1 0 0,-1 0-1,1 0 1,0 0-1,0-1 1,0 1-1,0-1 1,0-1 0,0 1-1,7-1 1,-6 0-392,1-1 1,-1 0 0,1 0-1,-1 0 1,0-1 0,1 0-1,-1 0 1,0-1 0,10-5-1,-10 5-184,0-1-1,-1 0 0,1-1 0,-1 1 0,1-1 0,-2 0 0,1 0 1,0 0-1,-1-1 0,0 0 0,0 0 0,-1 0 0,0 0 0,0 0 0,0-1 1,-1 1-1,1-1 0,-2 0 0,1 0 0,0-8 0,-2 12-17,0-1 0,0 0 0,-1 0 0,1 0-1,-1 1 1,0-1 0,0 0 0,0 1 0,-1-1 0,1 1-1,-1-1 1,-2-3 0,3 6-26,0-1 1,0 1-1,0 0 1,0 0-1,0 0 1,0 0-1,0 0 1,-1 0-1,1 0 0,0 0 1,0 0-1,-1 0 1,1 1-1,-1-1 1,1 1-1,-1-1 1,1 1-1,-1-1 0,1 1 1,-1 0-1,1 0 1,-1 0-1,1-1 1,-1 2-1,1-1 1,-1 0-1,1 0 0,-1 0 1,1 1-1,-1-1 1,1 1-1,-1-1 1,-1 2-1,-3 1-9,0 1 1,0 0-1,0 0 0,0 1 1,1 0-1,0 0 0,-1 0 1,-5 8-1,-34 53-53,39-56 50,-15 24-13,3 0-1,-27 65 1,38-81 19,1 0-1,1 1 1,1 0 0,0 0 0,1 0 0,2 0 0,-1 29 0,3-43 2,-1-1-1,1 1 1,-1 0 0,1-1 0,1 1 0,-1 0 0,1-1 0,-1 0-1,1 1 1,3 4 0,-3-7 1,-1-1-1,0 1 1,1-1-1,-1 1 1,1-1-1,0 1 1,-1-1-1,1 0 0,0 0 1,0 0-1,0 0 1,0 0-1,0 0 1,0-1-1,0 1 1,0-1-1,0 1 1,0-1-1,0 0 1,1 0-1,-1 0 1,4 0-1,3-1 5,0-1 0,0 1 0,0-2 0,0 1 0,0-1 0,0-1 0,-1 0 0,13-7-1,5-5 12,30-26 0,-30 21-34,-2-1 0,0-2 1,-1 0-1,-2-2 0,0 0 0,33-57 0,-34 45-554,-2-1 0,-1 0 0,-2-2-1,19-82 1,-31 110 337,46-257-5290,-49 269 5542,0 0 0,0 1 0,0-1 0,1 0 0,-1 0 0,0 0-1,0 0 1,-1 1 0,1-1 0,0 0 0,0 0 0,0 0 0,0 1 0,-1-1 0,1 0 0,0 0-1,-1 1 1,0-2 0,1 2 13,-1 0 0,1-1 0,0 1-1,-1 0 1,1 0 0,-1 0 0,1 0-1,0 0 1,-1 0 0,1 0 0,-1 0 0,1 0-1,0 0 1,-1 0 0,1 0 0,-1 0 0,1 0-1,0 0 1,-1 0 0,1 1 0,-1-1-1,1 0 1,0 0 0,-1 0 0,1 1 0,-25 21 1441,9-1-1158,1 1 0,1 1 0,1 0 0,1 1 0,1 1 0,1-1 0,1 2-1,-10 42 1,12-31-84,1 1 0,2 0-1,2 0 1,1 0-1,7 59 1,-4-76-117,2 1 0,0-1 0,14 37 0,-16-51-96,0-1 0,1 0 0,0 0 0,0 0 0,1 0 0,-1-1 0,1 1 0,0-1 0,1 0 0,-1 0 0,1 0 0,0-1 0,0 0 0,0 0 0,1 0 0,8 4 0,-11-7 18,0 1 0,0-1 0,0-1 0,0 1 1,1 0-1,-1-1 0,0 0 0,5 0 0,33-10 635</inkml:trace>
</inkml:ink>
</file>

<file path=ppt/ink/ink5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3.034"/>
    </inkml:context>
    <inkml:brush xml:id="br0">
      <inkml:brushProperty name="width" value="0.05" units="cm"/>
      <inkml:brushProperty name="height" value="0.05" units="cm"/>
    </inkml:brush>
  </inkml:definitions>
  <inkml:trace contextRef="#ctx0" brushRef="#br0">20 138 19956,'-20'0'8794,"27"-2"-8354,28-9-240,9-3-88,14-7-80,3 0 0,6-2-16,-4 4-16,2 9 32,-2 1 40,-12 2-1560</inkml:trace>
</inkml:ink>
</file>

<file path=ppt/ink/ink5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173"/>
    </inkml:context>
    <inkml:brush xml:id="br0">
      <inkml:brushProperty name="width" value="0.05" units="cm"/>
      <inkml:brushProperty name="height" value="0.05" units="cm"/>
    </inkml:brush>
  </inkml:definitions>
  <inkml:trace contextRef="#ctx0" brushRef="#br0">127 5 13955,'1'-2'9456,"0"2"-9357,-1-1 0,0 1-1,0 0 1,0 0 0,0 0 0,1-1 0,-1 1 0,0 0-1,0 0 1,1 0 0,-1 0 0,0 0 0,0-1-1,1 1 1,-1 0 0,0 0 0,0 0 0,1 0 0,-1 0-1,0 0 1,0 0 0,1 0 0,-1 0 0,0 0-1,1 0 1,-1 0 0,0 0 0,0 0 0,1 0 0,-1 1-1,0-1 1,0 0 0,1 0 0,-1 0 0,0 0-1,0 0 1,1 0 0,-1 1 0,0-1 0,0 0 0,0 0-1,1 0 1,-1 1 0,0-1 0,0 0 0,3 4-71,-1 0 1,0-1 0,0 1 0,-1 0 0,1 0-1,-1 0 1,1 0 0,-1 0 0,0 0 0,-1 0-1,1 0 1,-1 0 0,0 0 0,0 1 0,0-1-1,0 0 1,-3 7 0,-1 14-31,-15 43 1,13-47 28,-27 88-23,-50 198 74,81-296-72,0-2-3,0-1 1,1 0 0,0 1-1,1 16 1,0-24-2,0 1-1,0-1 1,0 0-1,1 1 1,-1-1 0,0 1-1,1-1 1,-1 0-1,1 0 1,0 1-1,-1-1 1,1 0 0,0 0-1,0 0 1,0 0-1,-1 1 1,1-1 0,0-1-1,1 1 1,-1 0-1,0 0 1,0 0-1,0 0 1,0-1 0,1 1-1,-1-1 1,0 1-1,1-1 1,-1 1-1,0-1 1,1 0 0,-1 0-1,1 1 1,-1-1-1,0 0 1,2 0-1,22-3 12,-1 0 0,0-1 0,0-1-1,-1-1 1,0-1 0,24-11-1,3 0-5,8-4 42,37-11-775,-80 29 1122</inkml:trace>
</inkml:ink>
</file>

<file path=ppt/ink/ink5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809"/>
    </inkml:context>
    <inkml:brush xml:id="br0">
      <inkml:brushProperty name="width" value="0.05" units="cm"/>
      <inkml:brushProperty name="height" value="0.05" units="cm"/>
    </inkml:brush>
  </inkml:definitions>
  <inkml:trace contextRef="#ctx0" brushRef="#br0">0 1 20556,'0'0'8434</inkml:trace>
</inkml:ink>
</file>

<file path=ppt/ink/ink5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4.965"/>
    </inkml:context>
    <inkml:brush xml:id="br0">
      <inkml:brushProperty name="width" value="0.05" units="cm"/>
      <inkml:brushProperty name="height" value="0.05" units="cm"/>
    </inkml:brush>
  </inkml:definitions>
  <inkml:trace contextRef="#ctx0" brushRef="#br0">6 1 18740,'0'23'2625,"-2"1"-145,2-5-760,-2 1-247,1-10-33,2-22-2280,-1-14 808</inkml:trace>
</inkml:ink>
</file>

<file path=ppt/ink/ink5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6.117"/>
    </inkml:context>
    <inkml:brush xml:id="br0">
      <inkml:brushProperty name="width" value="0.05" units="cm"/>
      <inkml:brushProperty name="height" value="0.05" units="cm"/>
    </inkml:brush>
  </inkml:definitions>
  <inkml:trace contextRef="#ctx0" brushRef="#br0">3 815 17804,'-1'1'441,"1"1"0,-1 0 0,1 0 0,-1 0 1,1 0-1,0 1 0,0-1 0,0 0 0,0 0 0,0 0 1,1 0-1,0 2 0,-1-3-368,0-1 0,0 0 0,0 0 1,1 1-1,-1-1 0,0 0 0,0 0 0,1 0 1,-1 1-1,0-1 0,0 0 0,1 0 0,-1 0 1,0 0-1,0 0 0,1 1 0,-1-1 0,0 0 1,1 0-1,-1 0 0,0 0 0,1 0 0,-1 0 0,0 0 1,1 0-1,-1 0 0,0 0 0,0 0 0,1-1 1,17-8 609,5-10-83,-2 0 0,37-41 0,33-54-253,-65 82-254,148-225 275,-22-12 100,-129 228-400,-9 16-65,-11 24-10,-3 6 3,-1 9-2,-56 187-57,24-98 43,20-57 15,-27 97-1,34-118 7,2 0 1,0 1 0,0 39 0,4-62 1,0 1 0,0 0 1,1 0-1,-1 0 0,1 0 0,0 0 0,0-1 1,0 1-1,1 0 0,-1-1 0,1 1 0,0-1 1,0 1-1,0-1 0,4 4 0,-4-5-26,0 0-1,1 0 1,-1 0-1,1 0 1,0-1-1,0 0 1,-1 1-1,1-1 1,0 0-1,0 0 1,0-1-1,0 1 1,0 0 0,0-1-1,1 0 1,-1 0-1,0 0 1,5-1-1,13-2-868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41.454"/>
    </inkml:context>
    <inkml:brush xml:id="br0">
      <inkml:brushProperty name="width" value="0.025" units="cm"/>
      <inkml:brushProperty name="height" value="0.025" units="cm"/>
    </inkml:brush>
  </inkml:definitions>
  <inkml:trace contextRef="#ctx0" brushRef="#br0">172 41 4484,'0'0'13138,"-9"-7"-12236,-31-22-197,39 29-676,0 0 0,0-1 1,0 1-1,0 0 0,0 0 0,0 0 1,0 0-1,0 0 0,0 0 0,0 0 1,0 0-1,0 0 0,0 0 0,0 0 1,0 1-1,0-1 0,1 0 0,-1 1 1,0-1-1,0 1 0,0-1 1,0 1-1,0-1 0,0 1 0,1 0 1,-1-1-1,0 1 0,1 0 0,-1 0 1,0 0-1,-17 28 550,15-24-453,-8 17-66,1 1 0,1 0 0,1 0 0,1 1 1,0 0-1,-2 27 0,3 5-76,0 86 1,6-135 13,0-1 1,0 0-1,1 0 0,0 0 1,0 1-1,0-1 1,1 0-1,0 0 1,0-1-1,0 1 0,1 0 1,0-1-1,0 1 1,0-1-1,1 0 0,0 0 1,0 0-1,0-1 1,0 1-1,1-1 1,0 0-1,0 0 0,0-1 1,0 1-1,0-1 1,1 0-1,0-1 1,-1 1-1,1-1 0,0 0 1,0-1-1,0 0 1,1 0-1,-1 0 1,0 0-1,0-1 0,0 0 1,1 0-1,-1-1 1,0 0-1,0 0 0,0 0 1,11-5-1,-9 3 121,0-1 1,0 0-1,-1-1 0,0 1 0,0-1 0,0-1 0,-1 1 0,0-1 0,0-1 0,0 1 0,-1-1 0,1 0 1,-2 0-1,1 0 0,-1-1 0,0 0 0,-1 0 0,5-13 0,1-7 338,-2 0 0,0-1 0,-2 0 1,1-33-1,-5 59-416,1-23 374,0 1 0,-2 0 1,-1-1-1,-5-33 0,5 54-371,1-1 1,-2 1-1,1 0 0,-1 0 1,1 0-1,-1 0 0,-1 0 1,1 0-1,-1 1 0,0-1 0,0 1 1,0-1-1,0 1 0,-1 0 1,0 1-1,0-1 0,0 1 1,0-1-1,0 1 0,-1 0 0,1 1 1,-1-1-1,0 1 0,0 0 1,0 0-1,0 0 0,-8-1 1,9 3-108,0-1 1,0 1 0,0 0 0,0 0-1,0 0 1,0 0 0,0 1 0,0 0 0,0 0-1,0 0 1,0 0 0,0 0 0,0 1 0,0 0-1,1 0 1,-1 0 0,-4 4 0,-3 3-1354,1 0-1,1 1 1,-17 21 0,10-11-1804,-12 14-5145</inkml:trace>
</inkml:ink>
</file>

<file path=ppt/ink/ink5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220"/>
    </inkml:context>
    <inkml:brush xml:id="br0">
      <inkml:brushProperty name="width" value="0.05" units="cm"/>
      <inkml:brushProperty name="height" value="0.05" units="cm"/>
    </inkml:brush>
  </inkml:definitions>
  <inkml:trace contextRef="#ctx0" brushRef="#br0">1 610 22565,'47'-12'1836,"53"-23"0,-63 21-1695,0 2 1,65-14 0,-95 25-140,1 0 1,-1 0-1,0 1 0,0 0 1,8 1-1,-13 0-2,1-1 0,-1 0 0,0 1 0,0 0 0,0-1 0,0 1 0,0 0 0,0 0 0,0 0 0,0 1 0,0-1 0,0 0 0,-1 1 0,1-1 0,0 1 0,-1 0 0,0-1 0,1 1 0,-1 0 0,2 4 0,0 0 1,-1 1-1,0-1 0,-1 1 0,1 0 0,-1 0 0,-1 0 1,1 0-1,-1 0 0,-1 0 0,1 0 0,-1 0 0,0 0 1,-3 8-1,-4 14 30,-19 46 0,25-70-26,-26 69 461,28-71-120,2-6 8,12-16-156,-1-1 0,-1-1-1,0 0 1,13-35 0,-13 27-166,-2 0 1,0-1-1,-2 0 0,6-41 0,-13 55-22,-4 23-22,-2 24-24,4-21 30,1-1 0,1 1 1,0-1-1,0 0 0,1 1 0,0-1 0,0 0 1,1 0-1,1 0 0,-1 0 0,7 10 1,-8-16 5,0 0 1,0 0 0,0-1 0,0 1 0,0-1 0,0 1 0,1-1 0,-1 0 0,1 0 0,0 0 0,0 0 0,0 0 0,-1-1-1,2 1 1,-1-1 0,0 0 0,0 0 0,0 0 0,0 0 0,1-1 0,-1 1 0,0-1 0,1 0 0,-1 0 0,0 0 0,1 0-1,-1 0 1,0-1 0,1 0 0,-1 0 0,0 0 0,0 0 0,0 0 0,6-3 0,5-3 17,-1-1 1,0 0-1,-1 0 0,23-21 1,39-48 60,-46 44-51,0-2 0,-2 0-1,-2-2 1,21-42 0,-34 56-15,-1 0 1,-1-1 0,-1 0 0,-1-1-1,0 1 1,-3-1 0,0 0 0,1-38-1,-5 56-4,0 1 0,-1-1 0,1 0 0,-4-11-1,3 17-6,1 0-1,0 1 0,0-1 0,0 1 0,0-1 0,0 0 0,-1 1 0,1-1 0,0 1 1,0-1-1,-1 1 0,1-1 0,0 0 0,-1 1 0,1-1 0,-1 1 0,1 0 0,-1-1 1,1 1-1,-1-1 0,1 1 0,-1 0 0,1-1 0,-1 1 0,1 0 0,-1 0 0,1-1 1,-1 1-1,0 0 0,1 0 0,-1 0 0,0 0 0,1 0 0,-1 0 0,1 0 0,-1 0 1,0 0-1,1 0 0,-1 0 0,0 0 0,1 0 0,-1 1 0,1-1 0,-1 0 0,0 0 1,1 1-1,-1-1 0,1 0 0,-1 1 0,1-1 0,-1 0 0,1 1 0,-1-1 0,1 1 1,-1 0-1,-4 5-8,0-1 0,0 1 1,0 0-1,1 1 1,0-1-1,0 1 0,1 0 1,-5 13-1,2-6-5,-27 68-35,4 0-1,-35 167 1,59-226 45,1 1 0,1 0-1,1 0 1,1 0 0,3 28 0,-1-45 1,0-1 0,0 1 0,1 0 0,0-1 0,0 0 0,0 1 0,1-1 0,0 0 0,1 0 0,3 6 0,-4-9 0,1 1 0,-1-1 0,0 0 0,1 0 0,0 0 0,0 0 0,0 0 0,0-1 0,0 0 0,0 0 0,1 0 1,-1 0-1,1-1 0,-1 0 0,10 2 0,-5-2 4,-1-1-1,0 0 1,1-1 0,-1 1 0,1-2 0,-1 1-1,0-1 1,0 0 0,1-1 0,-2 0-1,1 0 1,0-1 0,-1 0 0,1 0-1,-1-1 1,0 0 0,7-7 0,-1 1 7,-1 0-1,0-2 1,-1 1 0,0-1 0,-1-1 0,0 0 0,12-26 0,-14 23 6,-1-1 0,-1-1 0,0 0 0,-1 1 0,2-21 0,-5 16-16,-15 40-64,8-7 54,1 1 1,0-1 0,0 1 0,1 0 0,1 0-1,0 0 1,0 0 0,1 0 0,0 0 0,2 22 0,-1-31 8,0 1 1,1-1 0,-1 0 0,0 0 0,1 0 0,-1 0 0,1 0 0,0 0-1,0-1 1,0 1 0,0 0 0,0 0 0,0 0 0,0-1 0,1 1 0,-1-1-1,0 1 1,1-1 0,0 1 0,-1-1 0,1 0 0,0 0 0,-1 0 0,1 0-1,0 0 1,0 0 0,0 0 0,0-1 0,0 1 0,0 0 0,0-1-1,0 0 1,0 0 0,0 1 0,0-1 0,0-1 0,1 1 0,2 0 0,3-2 3,0 0 1,0 0-1,1 0 1,-1-1-1,-1-1 1,1 1-1,0-1 1,9-7-1,-1 0 10,-1-1 0,0-1 0,-2 0 0,1-1-1,-1 0 1,-1-1 0,18-30 0,-22 33-5,-2 0-1,1-1 1,-2 1-1,0-1 1,0 0-1,-1-1 1,-1 1-1,0-1 1,-1 0-1,0 1 1,-1-25 0,-1 38-7,0-1 1,0 0 0,1 0 0,-1 1 0,0-1-1,0 0 1,0 0 0,-1 0 0,1 1 0,0-1-1,0 0 1,0 0 0,-1 0 0,1 1 0,0-1 0,-1 0-1,1 1 1,0-1 0,-1 0 0,1 1 0,-1-1-1,0-1 1,0 4-2,0-1-1,0 0 0,0 1 1,0-1-1,0 1 0,1 0 1,-1-1-1,1 1 0,-1-1 1,1 1-1,-1 0 1,1 2-1,-26 115-77,-15 76 27,40-195 52,0 8-2,-1 0 0,1 0 0,0 0-1,1 0 1,0 0 0,0 0 0,1 0-1,1 9 1,-1-16 3,-1 0 1,0 0-1,1 0 0,-1 0 0,1 0 0,-1 0 0,1 0 0,-1 0 1,1 0-1,0 0 0,-1 0 0,1 0 0,0 0 0,0-1 0,-1 1 1,1 0-1,0 0 0,0-1 0,0 1 0,0-1 0,0 1 1,0-1-1,0 1 0,0-1 0,0 0 0,1 1 0,-1-1 0,0 0 1,0 0-1,0 0 0,0 0 0,0 0 0,0 0 0,1 0 1,-1 0-1,0 0 0,0-1 0,0 1 0,0 0 0,0-1 0,0 1 1,0-1-1,0 1 0,2-2 0,5-3 19,0 1 0,0-1-1,-1-1 1,9-7 0,14-13 27,-1-1 1,33-42 0,-49 52-35,-1 0 0,0-1 1,-1 0-1,-1-1 0,-1 0 1,7-22-1,-10 23-6,-3 12-8,0-1 0,-1 0 0,0 0-1,1-10 1,-5 35-24,0-1 0,-2 0 0,0 0 0,-7 18 0,-2 7-14,8-22 31,1-7 5,1-1 0,0 0 0,1 1 0,0 0 0,0 17 0,3-28 4,-1 0 1,0 0 0,1-1 0,-1 1 0,1 0 0,-1 0-1,1-1 1,0 1 0,0 0 0,0-1 0,0 1 0,0-1-1,0 1 1,0-1 0,1 1 0,-1-1 0,0 0 0,1 0-1,-1 0 1,1 0 0,0 0 0,-1 0 0,1 0 0,0 0-1,-1-1 1,1 1 0,0 0 0,3 0 0,7 1 5,0 0 1,0 0 0,18-1 0,-4 0-76,-6 3-589,-1 1-412</inkml:trace>
</inkml:ink>
</file>

<file path=ppt/ink/ink5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593"/>
    </inkml:context>
    <inkml:brush xml:id="br0">
      <inkml:brushProperty name="width" value="0.05" units="cm"/>
      <inkml:brushProperty name="height" value="0.05" units="cm"/>
    </inkml:brush>
  </inkml:definitions>
  <inkml:trace contextRef="#ctx0" brushRef="#br0">146 0 22421,'1'0'80,"0"0"0,0 0 0,0 1 0,0-1 1,0 0-1,0 0 0,0 1 0,0-1 0,-1 0 1,1 1-1,0-1 0,0 1 0,0-1 0,0 1 0,-1-1 1,1 1-1,0 0 0,-1-1 0,1 1 0,0 0 0,-1-1 1,1 1-1,-1 0 0,1 0 0,-1 0 0,0 0 0,1 0 1,-1-1-1,0 1 0,1 0 0,-1 0 0,0 0 1,0 0-1,0 1 0,1 6-10,-1-1 0,0 0 0,-2 13 0,1-10 91,-4 26 147,-11 39 0,-3 20 202,-9 215 389,27-254-820,2 0 1,3 0 0,17 84-1,-20-137 95,-2-14-130,0 1 0,0 0 0,-1-1-1,0 1 1,-1 0 0,0 0 0,-6-12 0,-2-7-3,3 3-20,-48-158 76,48 151-54,1-1-1,2 0 1,-1-54 0,6 84-33,0 1 0,0 0-1,0-1 1,0 1 0,1-1-1,0 1 1,0 0 0,1-5-1,-1 7-8,-1 1 0,1-1 0,-1 0 0,1 1 0,-1-1 0,1 1 0,0-1 0,-1 1-1,1-1 1,0 1 0,0-1 0,-1 1 0,1-1 0,0 1 0,0 0 0,0 0 0,-1-1-1,1 1 1,0 0 0,0 0 0,0 0 0,0 0 0,0 0 0,-1 0 0,1 0-1,0 0 1,0 0 0,0 1 0,0-1 0,-1 0 0,1 0 0,0 1 0,0-1 0,0 1-1,-1-1 1,2 1 0,27 13-706,49 33 1,-75-46-1083</inkml:trace>
</inkml:ink>
</file>

<file path=ppt/ink/ink5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7.750"/>
    </inkml:context>
    <inkml:brush xml:id="br0">
      <inkml:brushProperty name="width" value="0.05" units="cm"/>
      <inkml:brushProperty name="height" value="0.05" units="cm"/>
    </inkml:brush>
  </inkml:definitions>
  <inkml:trace contextRef="#ctx0" brushRef="#br0">0 1 21445,'0'0'1736,"2"2"-1184,28 22-400,-7-11 16,6-6-816</inkml:trace>
</inkml:ink>
</file>

<file path=ppt/ink/ink5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076"/>
    </inkml:context>
    <inkml:brush xml:id="br0">
      <inkml:brushProperty name="width" value="0.05" units="cm"/>
      <inkml:brushProperty name="height" value="0.05" units="cm"/>
    </inkml:brush>
  </inkml:definitions>
  <inkml:trace contextRef="#ctx0" brushRef="#br0">175 0 19068,'0'5'484,"-1"0"1,0 0-1,0-1 0,-1 1 1,1 0-1,-1-1 0,0 1 0,-1-1 1,1 0-1,-1 0 0,1 0 1,-1 0-1,0 0 0,-6 5 0,-2 0-90,-1 1-1,0-2 0,-19 11 1,18-12-335,1 0 0,0 1 0,-20 18 0,37-23-276,8 1 148,-1 0 0,1-1 1,-1-1-1,1 0 1,25 0-1,-19-1 58,1 1-1,-1 0 1,23 6-1,-38-6 8,1-1-1,-1 1 1,0-1-1,1 1 1,-1 1-1,0-1 1,0 0-1,0 1 1,-1 0-1,1 0 1,0 0-1,-1 0 1,0 1-1,0-1 0,0 1 1,0 0-1,3 7 1,-4-7 2,-1-1-1,1 0 1,-1 1 0,0-1 0,-1 1 0,1-1 0,0 1-1,-1 0 1,0-1 0,0 1 0,0-1 0,0 1 0,-1-1-1,1 1 1,-3 6 0,1-5 19,0 1 0,-1-1 0,0 1 0,0-1 0,0 0 0,-1 0 0,1 0 0,-9 7 1,2-2 57,0-1 0,-1-1 1,0 0-1,-1 0 0,0-2 1,0 1-1,-21 7 0,25-11-45,0 0-1,1-1 1,-2 0 0,1 0-1,0-1 1,0 0-1,0 0 1,-1-1-1,1 0 1,0-1-1,-1 0 1,-7-2-1,-10-6-258</inkml:trace>
</inkml:ink>
</file>

<file path=ppt/ink/ink5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8.759"/>
    </inkml:context>
    <inkml:brush xml:id="br0">
      <inkml:brushProperty name="width" value="0.05" units="cm"/>
      <inkml:brushProperty name="height" value="0.05" units="cm"/>
    </inkml:brush>
  </inkml:definitions>
  <inkml:trace contextRef="#ctx0" brushRef="#br0">1 98 20772,'0'-2'262,"0"-1"-29,0-1-1,1 1 0,-1 0 0,0 0 0,1 0 1,0 0-1,0 0 0,0 0 0,0 0 1,0 0-1,1 0 0,-1 0 0,1 0 0,0 1 1,0-1-1,0 1 0,0-1 0,0 1 0,1 0 1,3-4-1,3 2-173,-1-1 1,1 1-1,0 0 1,0 1-1,0 0 1,1 1 0,-1 0-1,0 0 1,11 0-1,-7 1-62,0 0 0,-1 1 0,1 1 0,-1 0 0,1 1 1,20 5-1,-31-7 4,1 1 0,-1 0 0,0 0 0,1 0 0,-1 0 0,0 0 0,0 0 0,0 0 0,0 1 0,0-1 0,0 1 0,0-1 0,0 1 0,-1 0 0,1 0 0,0-1 0,-1 1 0,0 1 0,1-1 0,-1 0 0,0 0 0,0 0 0,0 1 0,-1-1 0,1 0 0,0 1 0,-1-1 0,0 1 0,1-1 1,-1 0-1,0 1 0,0-1 0,0 1 0,-1 3 0,-1 5 19,-1-1 1,0 1 0,-1 0-1,0-1 1,0 0 0,-1 0 0,-9 13-1,-49 68 108,46-69-104,-9 11 22,-23 33 67,45-60-89,1-1 1,0 1 0,0-1 0,1 1 0,0 0 0,0 0-1,0 0 1,0 0 0,0 11 0,2-15-16,0 0 0,0 0 0,0 0 0,0 0 0,0 0 0,1 0 0,-1 0 1,1 0-1,0 0 0,-1 0 0,1 0 0,0-1 0,0 1 0,0 0 0,0-1 0,0 1 0,1 0 1,-1-1-1,0 0 0,1 1 0,-1-1 0,1 0 0,-1 0 0,1 1 0,0-1 0,0 0 0,-1-1 1,1 1-1,0 0 0,0 0 0,0-1 0,0 1 0,0-1 0,2 0 0,7 2 10,0-1 0,0-1 0,1 0 0,17-3-1,-26 3-13,165-28 349,-117 18 379</inkml:trace>
</inkml:ink>
</file>

<file path=ppt/ink/ink5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639"/>
    </inkml:context>
    <inkml:brush xml:id="br0">
      <inkml:brushProperty name="width" value="0.05" units="cm"/>
      <inkml:brushProperty name="height" value="0.05" units="cm"/>
    </inkml:brush>
  </inkml:definitions>
  <inkml:trace contextRef="#ctx0" brushRef="#br0">7 742 21437,'-2'4'288,"1"0"0,0 0 0,0 0 0,0 0 1,1 0-1,-1 0 0,1 0 0,0 0 0,1 6 1,-1-9-243,0 1 1,1-1-1,-1 1 0,1-1 1,0 0-1,0 1 1,-1-1-1,1 0 1,0 1-1,0-1 0,0 0 1,0 0-1,0 0 1,1 0-1,-1 0 1,0 0-1,0 0 0,1 0 1,-1 0-1,0-1 1,1 1-1,-1 0 1,1-1-1,-1 1 1,1-1-1,-1 0 0,4 1 1,1-1 10,1 1 0,-1-1 1,1-1-1,-1 1 0,1-1 1,-1 0-1,1 0 0,-1-1 1,0 0-1,0 0 0,0 0 1,0-1-1,7-4 0,6-4 155,-1-1 1,29-25-1,-20 14-66,-1-2 0,29-37 0,-43 48-129,-1-1-1,0-1 1,-2 0 0,0 0-1,0-1 1,6-21 0,-13 34-9,-1 1 0,-1-1 1,1 0-1,0 1 1,-1-1-1,0 0 1,0 1-1,0-1 1,0 0-1,0 1 1,-1-1-1,-2-6 0,3 9-3,0 0 1,-1 0-1,1 0 0,-1 0 0,1 0 0,-1 0 0,0 1 0,1-1 0,-1 0 0,0 0 0,1 1 0,-1-1 0,0 0 0,0 1 0,0-1 0,0 1 0,0-1 0,0 1 1,-1-1-1,0 1-1,1 0 1,-1 0 0,0 0 0,0 0 0,0 0 0,1 0 0,-1 0 0,0 1-1,0-1 1,1 0 0,-1 1 0,0 0 0,0-1 0,-2 2 0,-1 2-2,-1-1 0,0 1 0,1 0 1,-1 0-1,1 1 0,0-1 0,1 1 0,-1 0 1,1 1-1,-5 6 0,-3 9-22,-16 36 1,18-35 9,-17 35-27,2 1 1,-29 108-1,43-105 8,11-55 26,0-1-1,0 1 1,0 0-1,1-1 1,-1 0-1,1 1 1,1-1-1,3 10 1,-4-13 2,-1 0 1,1 0 0,0 0 0,0 0 0,1 0-1,-1 0 1,0-1 0,0 1 0,1-1 0,-1 1-1,1-1 1,0 1 0,-1-1 0,1 0 0,0 0-1,0 0 1,0 0 0,0 0 0,0 0 0,0 0-1,0-1 1,0 1 0,0-1 0,0 1 0,0-1-1,0 0 1,3 0 0,2-1 9,-1 1 0,1-2-1,0 1 1,-1-1 0,1 0 0,-1 0 0,1-1-1,7-4 1,16-9 24,0-2 0,-1-2 0,-2 0-1,0-2 1,-1-1 0,43-49 0,-41 39-7,-2-1 1,-2-1 0,-1-2 0,-1 0-1,20-50 1,-33 66-43,-9 21 15,0 0-1,0 0 1,0 0 0,0 0 0,0 0-1,0 0 1,0 0 0,1 0-1,-1 0 1,0 0 0,0 1-1,0-1 1,0 0 0,0 0 0,0 0-1,0 0 1,0 0 0,0 0-1,0 0 1,0 0 0,0 0 0,0 0-1,0 0 1,0 0 0,0 0-1,0 0 1,0 0 0,0 0-1,0 0 1,1 0 0,-1 0 0,0 0-1,0 0 1,0 0 0,0 0-1,0 0 1,-6 26-20,5-23 14,-55 279-129,54-271 135,1-8-1,0 1 0,1 0 0,-1-1 0,1 1 0,0 0 0,0 0 1,0-1-1,0 1 0,1 0 0,-1 0 0,1-1 0,0 1 0,0 0 0,0-1 1,3 6-1,-3-8 3,0 0-1,0-1 1,0 1 0,-1 0 0,1-1 0,0 1 0,0-1 0,0 1 0,0-1 0,0 1 0,0-1 0,0 0-1,0 1 1,0-1 0,0 0 0,0 0 0,0 0 0,1 0 0,-1 0 0,0 0 0,0 0 0,0 0 0,0 0-1,0-1 1,0 1 0,1-1 0,29-14 129,-29 13-119,24-15 98,-1-1-1,-1-1 1,-1-1-1,34-38 1,-19 13 7,48-73 1,-65 84-81,-2 0 0,-1-1 0,-2-1-1,13-41 1,-13 21 59,-2-1-1,7-63 1,-1-35-77,-69 379-262,12-74 204,14-4 30,20-120 8,2 1 1,1-1-1,4 40 0,-2-57 4,1 0-1,-1 0 0,1 0 1,1 0-1,0-1 1,0 1-1,0-1 0,1 0 1,8 10-1,17 31 13,-30-49-13,0 1 0,0-1 1,0 0-1,0 0 0,1 0 0,-1 0 1,0 0-1,0 0 0,0 1 0,0-1 1,0 0-1,0 0 0,1 0 0,-1 0 0,0 1 1,0-1-1,0 0 0,0 0 0,0 0 1,0 1-1,0-1 0,0 0 0,0 0 1,0 0-1,0 1 0,0-1 0,0 0 1,0 0-1,0 0 0,0 1 0,0-1 0,0 0 1,0 0-1,-1 0 0,1 0 0,0 1 1,0-1-1,0 0 0,0 0 0,0 0 1,0 0-1,-1 1 0,1-1 0,0 0 1,0 0-1,0 0 0,0 0 0,0 0 0,-1 0 1,1 0-1,0 0 0,0 1 0,-1-1 1,-14-6 41,10 2-47,-1 1 0,1-1-1,-1 0 1,-6-7 0,-12-21-226,2-1 0,0-2 0,2 0 0,2 0 0,2-2 0,-17-52 0,30 81 180,-1-2-1,1-1-1,-5-22 1,8 32 48,0-1 0,-1 1 0,1 0-1,0-1 1,0 1 0,0 0 0,0-1-1,0 1 1,0-1 0,0 1 0,0 0 0,1-1-1,-1 1 1,0 0 0,1-1 0,-1 1-1,1 0 1,0 0 0,-1 0 0,1-1 0,0 1-1,0 0 1,0 0 0,0 0 0,0 0-1,0 0 1,0 0 0,0 0 0,0 1 0,0-1-1,0 0 1,2 0 0,14-2-27,0 0 0,1 1 0,-1 2 0,32 1 0,-11 0 1,20 0-20,-30 1-256,-1-2 0,52-6-1,-54-2 319</inkml:trace>
</inkml:ink>
</file>

<file path=ppt/ink/ink5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6:39.811"/>
    </inkml:context>
    <inkml:brush xml:id="br0">
      <inkml:brushProperty name="width" value="0.05" units="cm"/>
      <inkml:brushProperty name="height" value="0.05" units="cm"/>
    </inkml:brush>
  </inkml:definitions>
  <inkml:trace contextRef="#ctx0" brushRef="#br0">1 1 19788,'0'0'4201,"23"17"-2993,-2-5-599,3-1-89,6-2 16,-4-1-704</inkml:trace>
</inkml:ink>
</file>

<file path=ppt/ink/ink5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0.743"/>
    </inkml:context>
    <inkml:brush xml:id="br0">
      <inkml:brushProperty name="width" value="0.05" units="cm"/>
      <inkml:brushProperty name="height" value="0.05" units="cm"/>
    </inkml:brush>
  </inkml:definitions>
  <inkml:trace contextRef="#ctx0" brushRef="#br0">416 20 21597,'-6'-3'627,"0"0"1,0 0 0,-1 1-1,1 0 1,0 0 0,-1 1-1,-11-2 1,8 3-358,-1-1 0,0 2 0,0-1 0,-14 4 0,10-1-252,0 1 1,0 0-1,1 2 0,0-1 1,-1 2-1,-21 13 1,22-10-25,1 1 1,0 1-1,1 0 1,0 1-1,1 0 1,1 0-1,0 1 1,0 1-1,2 0 1,0 0-1,0 0 1,2 1-1,0 0 1,0 1-1,2-1 1,0 1-1,-2 20 1,6-31 2,-1 0 1,1 0-1,0 0 1,1 1-1,-1-1 1,1 0-1,1 0 0,-1 0 1,1 0-1,3 6 1,-4-9 1,1 0 1,0 0 0,0 0 0,0 0-1,0 0 1,1 0 0,-1-1 0,1 1-1,-1-1 1,1 0 0,0 0-1,0 0 1,0 0 0,0 0 0,1 0-1,-1-1 1,0 0 0,7 2 0,17 1-29,-1-1 0,0-1 0,1-1 0,-1-1 0,41-7 0,-65 7 20,55-5-743</inkml:trace>
</inkml:ink>
</file>

<file path=ppt/ink/ink5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036"/>
    </inkml:context>
    <inkml:brush xml:id="br0">
      <inkml:brushProperty name="width" value="0.05" units="cm"/>
      <inkml:brushProperty name="height" value="0.05" units="cm"/>
    </inkml:brush>
  </inkml:definitions>
  <inkml:trace contextRef="#ctx0" brushRef="#br0">1 1 21261,'0'0'4577,"0"1"-3129,0 1-624,0 0-600,0 0-128,0-1 16,0 3-264</inkml:trace>
</inkml:ink>
</file>

<file path=ppt/ink/ink5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195"/>
    </inkml:context>
    <inkml:brush xml:id="br0">
      <inkml:brushProperty name="width" value="0.05" units="cm"/>
      <inkml:brushProperty name="height" value="0.05" units="cm"/>
    </inkml:brush>
  </inkml:definitions>
  <inkml:trace contextRef="#ctx0" brushRef="#br0">0 0 20956,'0'12'1289,"0"-3"3160,2-9-4345,40 0-712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57.973"/>
    </inkml:context>
    <inkml:brush xml:id="br0">
      <inkml:brushProperty name="width" value="0.025" units="cm"/>
      <inkml:brushProperty name="height" value="0.025" units="cm"/>
    </inkml:brush>
  </inkml:definitions>
  <inkml:trace contextRef="#ctx0" brushRef="#br0">0 5 8200,'0'0'17414,"4"-1"-16918,-3 1-346,14-3 338,-2 2 5147,-14 17-5349,0-10-3750</inkml:trace>
</inkml:ink>
</file>

<file path=ppt/ink/ink5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641"/>
    </inkml:context>
    <inkml:brush xml:id="br0">
      <inkml:brushProperty name="width" value="0.05" units="cm"/>
      <inkml:brushProperty name="height" value="0.05" units="cm"/>
    </inkml:brush>
  </inkml:definitions>
  <inkml:trace contextRef="#ctx0" brushRef="#br0">101 0 22541,'0'2'2504,"-3"45"-2229,-2 0 0,-2 0 0,-25 88 0,1-10-220,26-101-39,-1 2 6,2 1 1,0 0 0,0 41 0,4-65-14,0 1 0,0-1 0,1 1 0,-1-1 0,1 1 0,0-1 0,2 5 0,-3-7 2,1-1 0,-1 1 0,0 0-1,1-1 1,0 1 0,-1 0 0,1-1-1,-1 1 1,1-1 0,0 1 0,-1-1-1,1 1 1,0-1 0,-1 1 0,1-1 0,0 0-1,0 0 1,0 1 0,-1-1 0,1 0-1,0 0 1,0 0 0,0 0 0,0 0-1,-1 0 1,1 0 0,0 0 0,0 0-1,0 0 1,-1 0 0,1 0 0,0-1-1,0 1 1,0 0 0,-1-1 0,1 1-1,0 0 1,0-1 0,-1 1 0,2-2-1,13-7 198,0 0-1,0-2 1,-1 1-1,13-15 1,55-58 302,-58 56-388,33-32-24,-2-3 0,78-118-1,-130 175-100,16-29-20,-18 32-19,0 1 0,0-1 0,-1 0 0,1 0 0,0 0 0,-1 1 0,0-1 0,1 0 0,-1 0 1,0 0-1,0 0 0,0 0 0,0 0 0,0 0 0,-1-2 0,-7 1-118</inkml:trace>
</inkml:ink>
</file>

<file path=ppt/ink/ink5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1.797"/>
    </inkml:context>
    <inkml:brush xml:id="br0">
      <inkml:brushProperty name="width" value="0.05" units="cm"/>
      <inkml:brushProperty name="height" value="0.05" units="cm"/>
    </inkml:brush>
  </inkml:definitions>
  <inkml:trace contextRef="#ctx0" brushRef="#br0">0 0 17404,'30'13'2512,"0"1"-167,1 1-1161,1 1-384,-2 2-488,-1 1-168,-2-3-352,-3-2-672</inkml:trace>
</inkml:ink>
</file>

<file path=ppt/ink/ink5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186"/>
    </inkml:context>
    <inkml:brush xml:id="br0">
      <inkml:brushProperty name="width" value="0.05" units="cm"/>
      <inkml:brushProperty name="height" value="0.05" units="cm"/>
    </inkml:brush>
  </inkml:definitions>
  <inkml:trace contextRef="#ctx0" brushRef="#br0">181 1 14651,'-37'36'6691,"-21"10"-4767,14-11-1406,39-30-491,0 0 0,0 0 0,0 1 0,-4 6 0,7-10-6,1 0-1,-1 0 1,1 0 0,0 0 0,0 0-1,0 0 1,0 1 0,1-1-1,-1 0 1,0 0 0,1 1 0,0-1-1,-1 0 1,1 1 0,0 3 0,1-5-2,-1 0 0,0-1 1,1 1-1,-1 0 1,1-1-1,-1 1 1,1-1-1,-1 1 1,1-1-1,0 1 1,-1-1-1,1 1 0,-1-1 1,1 0-1,0 1 1,0-1-1,-1 0 1,1 1-1,0-1 1,-1 0-1,1 0 1,0 0-1,0 0 0,0 0 1,-1 0-1,1 0 1,0 0-1,0 0 1,-1 0-1,1 0 1,1-1-1,27-6 277,-27 7-269,118-51 563,-5 3-448,-101 43-140,0 1 1,0 0-1,1 1 0,-1 1 1,1 0-1,17 1 0,-30 1-3,0 0-1,0 0 0,0 0 1,0 0-1,0 0 1,-1 1-1,1-1 1,0 1-1,0-1 0,0 1 1,0 0-1,-1-1 1,1 1-1,0 0 0,-1 0 1,1 0-1,0 1 1,-1-1-1,1 0 1,-1 1-1,0-1 0,0 1 1,1-1-1,-1 1 1,1 1-1,0 2 8,-1 0 0,0 0 0,0 0-1,0 1 1,0-1 0,-1 0 0,0 8 0,1 13 86,-1-25-83,0-1 0,0 0 0,0 1 1,0-1-1,1 1 0,-1-1 1,0 0-1,0 1 0,0-1 0,0 0 1,0 1-1,0-1 0,1 0 0,-1 1 1,0-1-1,0 0 0,0 1 1,1-1-1,-1 0 0,0 1 0,1-1 1,-1 0-1,0 0 0,0 1 1,1-1-1,-1 0 0,1 0 0,-1 0 1,0 0-1,1 1 0,-1-1 0,0 0 1,1 0-1,-1 0 0,1 0 1,-1 0-1,0 0 0,1 0 0,-1 0 1,0 0-1,1 0 0,-1 0 1,1 0-1,-1 0 0,0-1 0,1 1 1,0 0-1,16-10 430,42-45 431,-46 42-828,0 0-1,1 0 0,0 2 1,1 0-1,19-11 1,-12 14-245,-21 8 163,0 0 1,-1 0-1,1 0 1,0 0-1,0-1 1,0 1-1,-1 1 0,1-1 1,0 0-1,0 0 1,0 0-1,-1 0 1,1 0-1,0 1 1,0-1-1,-1 0 0,1 1 1,0-1-1,0 1 1,-1-1-1,1 1 1,-1-1-1,2 2 0,4 19-1615</inkml:trace>
</inkml:ink>
</file>

<file path=ppt/ink/ink5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2.641"/>
    </inkml:context>
    <inkml:brush xml:id="br0">
      <inkml:brushProperty name="width" value="0.05" units="cm"/>
      <inkml:brushProperty name="height" value="0.05" units="cm"/>
    </inkml:brush>
  </inkml:definitions>
  <inkml:trace contextRef="#ctx0" brushRef="#br0">216 1 17452,'-7'1'542,"-1"0"1,1 0 0,-1 1 0,1 0-1,0 0 1,0 1 0,0 0 0,0 0-1,0 0 1,-10 8 0,-1 2-409,0 1 0,-20 20 0,-13 29 766,50-61-307,3-3-565,0 0-1,0 0 0,0 1 1,0-1-1,0 1 0,1-1 0,-1 1 1,0 0-1,4 0 0,5 0-5,6-2-17,1 0-1,-1 2 1,0 0-1,1 1 1,-1 1 0,0 1-1,0 0 1,0 1-1,-1 1 1,1 0 0,-1 1-1,0 1 1,0 1-1,-1 0 1,23 17-1,-38-25-4,1 1-1,0-1 0,0 1 1,0-1-1,0 1 0,-1 0 0,1 0 1,0-1-1,-1 1 0,1 0 0,0 0 1,-1 0-1,1 0 0,-1-1 1,1 1-1,-1 0 0,0 0 0,1 0 1,-1 0-1,0 0 0,0 0 1,0 0-1,0 0 0,0 0 0,0 2 1,0-2 27,-1 1 0,1-1 0,-1 1 1,0-1-1,0 0 0,0 1 1,0-1-1,0 0 0,0 0 1,0 1-1,0-1 0,0 0 0,0 0 1,-3 1-1,-3 2 204,0 0 0,0 0 1,-1 0-1,0-1 0,-10 2 0,5-2-112,-1-1 0,0-1 0,0-1-1,1 0 1,-1 0 0,0-1 0,0-1 0,0-1-1,1 0 1,-1 0 0,-12-6 0,22 8-593,22 2-6232</inkml:trace>
</inkml:ink>
</file>

<file path=ppt/ink/ink5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5:33.361"/>
    </inkml:context>
    <inkml:brush xml:id="br0">
      <inkml:brushProperty name="width" value="0.05" units="cm"/>
      <inkml:brushProperty name="height" value="0.05" units="cm"/>
    </inkml:brush>
  </inkml:definitions>
  <inkml:trace contextRef="#ctx0" brushRef="#br0">139 12 20596,'-1'-1'111,"1"0"-1,-1 0 0,0 1 0,0-1 0,0 0 0,0 0 1,0 1-1,0-1 0,0 0 0,0 1 0,-1-1 1,1 1-1,0-1 0,0 1 0,0 0 0,-1-1 0,1 1 1,0 0-1,0 0 0,-1 0 0,1 0 0,0 0 1,0 0-1,-1 0 0,1 1 0,0-1 0,0 0 0,-1 1 1,1-1-1,0 1 0,0-1 0,0 1 0,0-1 1,0 1-1,0 0 0,0 0 0,0-1 0,0 1 0,0 0 1,0 0-1,0 0 0,1 0 0,-1 0 0,-1 2 0,-3 5-126,-1 1-1,1 0 0,1 1 0,-5 12 0,7-17 134,-11 30-123,1 1 1,3 1-1,1-1 0,-7 76 1,14-107 7,1 0 1,0-1 0,0 1 0,0 0-1,1 0 1,0 0 0,0 0-1,0-1 1,2 6 0,-2-8 0,0-1 1,-1 1-1,1-1 1,0 0-1,1 1 1,-1-1-1,0 0 1,0 0-1,0 0 1,1 0-1,-1 0 1,0 0-1,1 0 1,-1 0-1,1-1 1,-1 1-1,1 0 1,0-1-1,-1 1 1,1-1-1,0 0 1,-1 0-1,1 1 1,0-1-1,-1 0 1,1 0-1,0-1 1,-1 1-1,3-1 1,5 0 19,-1-1 1,1-1-1,-1 0 1,0 0-1,0-1 0,0 0 1,0 0-1,0 0 1,-1-1-1,7-6 1,5-5 59,-1-1 0,24-26 1,50-84 305,-50 67-207,-42 59-183,0 1 0,0 0 0,0 0 0,0-1 0,0 1 1,0 0-1,0 0 0,1-1 0,-1 1 0,0 0 0,0 0 1,0 0-1,0-1 0,1 1 0,-1 0 0,0 0 0,0 0 0,0-1 1,1 1-1,-1 0 0,0 0 0,0 0 0,1 0 0,-1 0 1,0 0-1,0 0 0,1 0 0,-1-1 0,0 1 0,0 0 0,1 0 1,-1 0-1,0 0 0,0 0 0,1 0 0,-1 1 0,0-1 1,0 0-1,1 0 0,-1 0 0,0 0 0,1 0 0,-1 0 1,0 0-1,0 0 0,0 1 0,1-1 0,-1 0 0,0 0 0,0 0 1,0 0-1,1 1 0,-1-1 0,0 0 0,0 0 0,0 1 1,0-1-1,0 0 0,1 0 0,-1 1 0,0-1 0,0 0 0,0 0 1,0 1-1,0-1 0,0 0 0,0 0 0,0 1 0,0-1 1,1 5-15,-1 0 0,0-1 0,1 1 1,-2 0-1,1 0 0,0-1 0,-3 10 0,-12 39-39,9-30 47,-3 7 11,3-12 84,1-1-1,1 1 1,-3 29 0,7-46-63,0 0 0,0 0 1,0 0-1,0 0 0,0 0 0,0 0 1,0 0-1,0 0 0,0 0 0,0-1 1,1 1-1,-1 0 0,0 0 0,1 0 1,-1 0-1,1 0 0,-1-1 0,1 1 1,-1 0-1,1 0 0,-1-1 0,1 1 1,0 0-1,-1-1 0,1 1 0,1 0 1,0 0 7,0-1 0,-1 0 0,1 1 1,-1-1-1,1 0 0,0 0 0,-1 0 0,1 0 1,0 0-1,-1-1 0,1 1 0,-1-1 0,1 1 1,1-1-1,7-4 117,1 1 1,-2-1-1,16-11 0,186-139 437,-79 57-525,-119 87-57,-10 9-6,-1 0 0,0-1-1,1 1 1,0 0-1,-1 0 1,1 1 0,0-1-1,0 1 1,0-1 0,0 1-1,1 0 1,-1 0 0,0 0-1,6 0 1,-8 1-1,-1 0 0,1 0 0,-1 0 0,1 0 1,-1 1-1,1-1 0,-1 0 0,1 0 0,-1 1 0,1-1 0,-1 0 1,1 0-1,-1 1 0,1-1 0,-1 1 0,1-1 0,-1 0 0,0 1 1,1-1-1,-1 1 0,0-1 0,1 1 0,-1-1 0,0 1 0,0-1 1,0 1-1,1-1 0,-1 1 0,0 0 0,1 19-38,-1-15 28,-1 15-3,-1 0 1,-1 0-1,-1 0 0,-8 23 1,-6 34 39,18-77-25,-1 1 0,1 0 0,0 0 0,0 0 1,0 0-1,0 0 0,0 0 0,0 0 0,0 0 0,0-1 0,1 1 0,-1 0 1,0 0-1,1 0 0,-1 1 0,1-2 2,-1 0-1,0 1 1,0-1-1,1 0 1,-1 0-1,0 0 1,1 1-1,-1-1 1,0 0-1,1 0 1,-1 0-1,0 0 1,1 0-1,-1 0 1,0 0-1,1 1 1,-1-1-1,0 0 1,1 0-1,-1 0 1,0 0 0,1-1-1,-1 1 1,0 0-1,1 0 1,2-1 12,0 0 0,0-1 1,0 1-1,0-1 1,-1 1-1,5-5 1,87-79 135,-6 3 26,-74 71-159,1 1 0,-1 0 0,1 1 1,28-13-1,-41 21-20,1 0-1,-1 0 1,1 1 0,-1-1 0,1 0 0,0 1 0,-1-1-1,1 1 1,0 0 0,-1 0 0,6 1 0,-6-1 0,-1 1 1,0-1 0,0 1-1,0-1 1,1 1 0,-1 0-1,0 0 1,0-1-1,0 1 1,0 0 0,0 0-1,0 0 1,-1 0 0,1 0-1,0 0 1,0 0 0,-1 1-1,1-1 1,0 0 0,-1 0-1,1 1 1,-1-1-1,0 0 1,0 0 0,1 1-1,-1-1 1,0 2 0,1 8-12,-1 1 0,-1 0 1,0-1-1,0 1 1,-1-1-1,-1 0 1,-5 17-1,3-11 29,1 1 0,-3 19 0,7-37-14,0 1 0,0-1-1,0 0 1,0 1 0,-1-1 0,1 1 0,0-1 0,0 1 0,0-1 0,0 0 0,0 1 0,0-1 0,0 1 0,0-1 0,0 0 0,1 1 0,-1-1-1,0 1 1,0-1 0,0 0 0,0 1 0,0-1 0,1 1 0,-1-1 0,0 0 0,0 1 0,1-1 0,-1 0 0,0 1 0,1-1 0,-1 0 0,0 0-1,1 1 1,-1-1 0,0 0 0,1 0 0,-1 0 0,1 1 0,-1-1 0,0 0 0,1 0 0,-1 0 0,1 0 0,-1 0 0,0 0 0,1 0 0,-1 0-1,1 0 1,-1 0 0,1 0 0,-1 0 0,0 0 0,1 0 0,-1 0 0,1-1 0,-1 1 0,1 0 0,27-16 54,-28 15-54,88-70 142,-67 51-117,0 2-1,1 0 1,47-27 0,-68 45-31,0-1 1,-1 1 0,1-1-1,0 1 1,0-1-1,0 1 1,0-1 0,0 1-1,0 0 1,-1-1 0,1 1-1,0 0 1,0 0 0,0 0-1,0-1 1,0 1-1,0 0 1,0 0 0,0 1-1,0-1 1,0 0 0,0 0-1,0 0 1,0 1-1,0-1 1,0 0 0,0 1-1,-1-1 1,3 2 0,-3-1-33,1 1 0,-1 0 0,0-1 0,0 1 0,1 0 0,-1 0 0,0-1 0,-1 1 0,1 0 1,0-1-1,0 1 0,-1 0 0,1-1 0,-1 1 0,1 0 0,-1-1 0,0 1 0,-1 2 1,-22 38-1590</inkml:trace>
</inkml:ink>
</file>

<file path=ppt/ink/ink5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512"/>
    </inkml:context>
    <inkml:brush xml:id="br0">
      <inkml:brushProperty name="width" value="0.05" units="cm"/>
      <inkml:brushProperty name="height" value="0.05" units="cm"/>
    </inkml:brush>
  </inkml:definitions>
  <inkml:trace contextRef="#ctx0" brushRef="#br0">68 35 15131,'-1'-13'1813,"0"-8"8350,0 34-9832,-25 378 98,-13-56 131,39-331-347,2-5-149,2-10-1,80-302 418,-29 150-449,-47 143-32,1 1 0,1 0-1,0 1 1,2 0 0,0 1 0,15-17-1,-22 29-3,0 0 0,1 0 0,0 1 0,0-1 0,1 1 0,-1 1 0,1-1 0,-1 1 0,1 0 0,0 1 0,0-1-1,1 1 1,-1 1 0,0 0 0,1 0 0,12 0 0,-14 1-1,1 0-1,-1 0 1,0 1-1,0 0 1,0 1 0,0-1-1,0 1 1,0 0-1,0 1 1,0-1 0,-1 1-1,1 0 1,-1 1-1,0-1 1,0 1 0,0 0-1,0 0 1,-1 1-1,7 8 1,-10-12 9,0 1 0,0 0-1,0-1 1,0 1 0,0 0 0,0 0 0,0 0 0,-1 0 0,1 0-1,-1 0 1,1 0 0,-1 0 0,0 0 0,0 0 0,0 0-1,0 0 1,0 0 0,-1 0 0,1 0 0,-1 2 0,-1 0 34,1 0 0,-1-1 0,0 1 0,0-1 1,0 1-1,-1-1 0,1 0 0,-1 0 0,-5 5 0,-5 2 133,0 0-1,-1-1 1,-26 14-1,4-8-60,-1 0 0,0-3 1,0-1-1,-66 11 0,100-22-205,7 1-1134,15 3-866,9-7-725</inkml:trace>
</inkml:ink>
</file>

<file path=ppt/ink/ink5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3.933"/>
    </inkml:context>
    <inkml:brush xml:id="br0">
      <inkml:brushProperty name="width" value="0.05" units="cm"/>
      <inkml:brushProperty name="height" value="0.05" units="cm"/>
    </inkml:brush>
  </inkml:definitions>
  <inkml:trace contextRef="#ctx0" brushRef="#br0">224 63 22021,'0'-5'921,"0"-1"1,0 1 0,-1 0-1,1-1 1,-1 1-1,-3-10 1,3 14-870,1 0 0,-1 0 1,1 0-1,-1 0 0,1 0 0,-1 0 0,0 0 0,1 1 1,-1-1-1,0 0 0,0 1 0,0-1 0,1 0 0,-1 1 1,0-1-1,0 1 0,-2-1 0,2 0-32,-1 1 0,0 0 0,1 0-1,-1 0 1,0 0 0,1 0 0,-1 0 0,1 0 0,-1 1 0,0-1 0,1 0-1,-1 1 1,1 0 0,-4 1 0,1 0-6,0 1 1,0-1-1,0 1 0,0 1 0,0-1 1,0 0-1,1 1 0,0 0 0,-5 7 1,-24 43-6,27-45-1,-14 28 5,2 0 0,-15 47-1,25-62 1,1 0-1,1 1 1,1 0-1,1 0 1,0 32-1,3-51-11,0 0 1,0 0-1,1 0 0,-1 0 0,1 0 0,0 0 0,0 0 0,1 0 0,2 6 0,-3-9-2,0 0 0,0 1 0,0-1 0,0 0 0,0 1-1,1-1 1,-1 0 0,0 0 0,1 0 0,-1 0 0,1 0 0,-1-1-1,1 1 1,-1 0 0,1-1 0,0 1 0,-1-1 0,1 1 0,0-1 0,-1 0-1,1 0 1,0 0 0,-1 0 0,1 0 0,3 0 0,3-2-3,0 1 0,0-1 0,0-1 0,0 1 0,0-1 0,-1-1 0,1 1 0,7-7 0,56-41-419,-61 43 286,57-45-1289</inkml:trace>
</inkml:ink>
</file>

<file path=ppt/ink/ink5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367"/>
    </inkml:context>
    <inkml:brush xml:id="br0">
      <inkml:brushProperty name="width" value="0.05" units="cm"/>
      <inkml:brushProperty name="height" value="0.05" units="cm"/>
    </inkml:brush>
  </inkml:definitions>
  <inkml:trace contextRef="#ctx0" brushRef="#br0">64 1 25573,'-2'0'3457,"0"2"-2593,1-1-632,-3 3-120,-50 45-104</inkml:trace>
</inkml:ink>
</file>

<file path=ppt/ink/ink5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4.505"/>
    </inkml:context>
    <inkml:brush xml:id="br0">
      <inkml:brushProperty name="width" value="0.05" units="cm"/>
      <inkml:brushProperty name="height" value="0.05" units="cm"/>
    </inkml:brush>
  </inkml:definitions>
  <inkml:trace contextRef="#ctx0" brushRef="#br0">72 1 24477,'-17'33'1248,"-1"0"1049,-1 0-1457,8-10-472,4-7-152,9-13-272,5-6-400,7-25-1920</inkml:trace>
</inkml:ink>
</file>

<file path=ppt/ink/ink5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081"/>
    </inkml:context>
    <inkml:brush xml:id="br0">
      <inkml:brushProperty name="width" value="0.05" units="cm"/>
      <inkml:brushProperty name="height" value="0.05" units="cm"/>
    </inkml:brush>
  </inkml:definitions>
  <inkml:trace contextRef="#ctx0" brushRef="#br0">89 117 21901,'2'-15'5557,"-3"19"-4914,-6 19-598,2 1 0,1 0 0,1 0 0,0 26 0,-3 19-58,-42 231 70,38-246 0,9-48-46,0 0-1,0 0 1,1 1-1,-1-1 1,2 7-1,-1-12-8,0-1 0,0 1 0,0-1 0,0 0 0,0 1 0,0-1 0,1 0 0,-1 1 0,0-1 0,0 1 0,0-1 0,0 0 0,1 1 0,-1-1 0,0 0 0,0 1 0,1-1 0,-1 0 0,0 0-1,0 1 1,1-1 0,-1 0 0,0 0 0,1 1 0,-1-1 0,0 0 0,1 0 0,-1 0 0,1 1 0,0-2 6,0 1-1,0 0 1,0-1-1,1 1 1,-1-1-1,0 1 0,0-1 1,0 1-1,-1-1 1,1 0-1,0 1 1,0-1-1,0 0 1,0 0-1,1-1 1,20-25 163,-1-1 1,-1-1-1,26-51 1,-22 37-50,124-232 213,-26 45-275,-119 225-116,-6 10-299,-11 23-979,-6 9-803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59.782"/>
    </inkml:context>
    <inkml:brush xml:id="br0">
      <inkml:brushProperty name="width" value="0.025" units="cm"/>
      <inkml:brushProperty name="height" value="0.025" units="cm"/>
    </inkml:brush>
  </inkml:definitions>
  <inkml:trace contextRef="#ctx0" brushRef="#br0">1 0 7687,'0'0'10666</inkml:trace>
</inkml:ink>
</file>

<file path=ppt/ink/ink5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237"/>
    </inkml:context>
    <inkml:brush xml:id="br0">
      <inkml:brushProperty name="width" value="0.05" units="cm"/>
      <inkml:brushProperty name="height" value="0.05" units="cm"/>
    </inkml:brush>
  </inkml:definitions>
  <inkml:trace contextRef="#ctx0" brushRef="#br0">1 1 24101,'0'24'864,"5"4"177,-2 7-353,3 7-344,2 0-144,3 0-160,3 0 40,3-3-1392,1-7 2472</inkml:trace>
</inkml:ink>
</file>

<file path=ppt/ink/ink5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5.707"/>
    </inkml:context>
    <inkml:brush xml:id="br0">
      <inkml:brushProperty name="width" value="0.05" units="cm"/>
      <inkml:brushProperty name="height" value="0.05" units="cm"/>
    </inkml:brush>
  </inkml:definitions>
  <inkml:trace contextRef="#ctx0" brushRef="#br0">138 6 23997,'-2'-1'106,"1"0"-1,-1 0 1,0 1-1,1-1 1,-1 1 0,0-1-1,0 1 1,0-1-1,1 1 1,-1 0 0,0 0-1,0 0 1,0 0-1,0 0 1,0 1 0,1-1-1,-1 0 1,0 1-1,0 0 1,1-1 0,-1 1-1,0 0 1,1 0-1,-1 0 1,0 0-1,1 0 1,-1 0 0,1 0-1,0 0 1,-1 1-1,1-1 1,0 1 0,0-1-1,-1 3 1,-4 5-126,0 1-1,1 1 1,0-1 0,-5 18 0,3-8 183,6-18-163,-29 86 22,27-79-13,1 0 1,0-1 0,1 1 0,0 0-1,1 0 1,-1 0 0,2 0 0,1 11 0,-2-19-9,0 0 0,0 0-1,0 0 1,0-1 0,0 1 0,1 0 0,-1 0 0,0-1 0,0 1 0,1 0 0,-1 0 0,1-1 0,-1 1 0,1 0 0,-1-1 0,1 1 0,-1-1 0,1 1-1,-1-1 1,1 1 0,0-1 0,-1 1 0,1-1 0,0 1 0,-1-1 0,1 0 0,0 1 0,0-1 0,-1 0 0,1 0 0,0 0 0,0 1 0,0-1 0,-1 0 0,1 0-1,0 0 1,0 0 0,0-1 0,-1 1 0,1 0 0,0 0 0,1-1 0,2 0 12,1-1 0,-1-1-1,1 1 1,-1-1 0,0 1 0,0-1 0,4-4-1,108-113 423,-78 77-266,49-41-1,-85 82-164,0 0-1,0 1 0,0-1 0,0 1 0,0-1 0,1 1 0,-1 0 0,0 0 0,5-2 0,-7 3-3,1 0 1,-1 0-1,1 0 0,-1 0 0,1 0 0,-1 1 0,0-1 1,1 0-1,-1 0 0,1 0 0,-1 0 0,0 0 1,1 0-1,-1 1 0,0-1 0,1 0 0,-1 0 1,0 1-1,1-1 0,-1 0 0,0 1 0,1-1 1,-1 1-1,5 16-1,-4 7 10,-2-1 0,-1 1-1,-7 38 1,0-5 24,7-37-14,-2 26 45,4-46-62,0 1 0,0-1 1,0 0-1,0 1 0,0-1 1,0 0-1,0 0 0,0 1 0,0-1 1,1 0-1,-1 0 0,0 1 1,0-1-1,0 0 0,0 0 0,0 1 1,0-1-1,0 0 0,1 0 1,-1 0-1,0 1 0,0-1 0,0 0 1,1 0-1,-1 0 0,0 0 1,0 1-1,1-1 0,-1 0 1,0 0-1,0 0 0,0 0 0,1 0 1,-1 0-1,0 0 0,1 0 1,-1 1-1,11-7 88,10-16 70,-20 21-145,19-26 190,22-35 1,-29 40-151,2 0-1,32-37 1,-47 59-56,1-1 0,-1 1 1,0-1-1,1 1 0,-1 0 0,1-1 1,-1 1-1,0-1 0,1 1 0,-1 0 1,1 0-1,-1-1 0,1 1 0,0 0 1,-1 0-1,1-1 0,-1 1 1,1 0-1,-1 0 0,1 0 0,-1 0 1,1 0-1,0 0 0,-1 0 0,2 0 1,-2 0-3,1 1 0,-1-1 0,1 1 0,-1-1 0,0 1 1,1-1-1,-1 1 0,1-1 0,-1 1 0,0 0 0,0-1 1,1 1-1,-1-1 0,0 1 0,0 0 0,0-1 0,1 1 1,-1 0-1,0 30-159,-4-1-1097,-13 50-1,16-76 1113,-18 68-3991</inkml:trace>
</inkml:ink>
</file>

<file path=ppt/ink/ink5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345"/>
    </inkml:context>
    <inkml:brush xml:id="br0">
      <inkml:brushProperty name="width" value="0.05" units="cm"/>
      <inkml:brushProperty name="height" value="0.05" units="cm"/>
    </inkml:brush>
  </inkml:definitions>
  <inkml:trace contextRef="#ctx0" brushRef="#br0">244 84 21581,'6'-15'1050,"9"-17"961,-15 30-1868,1 1 0,-1-1 0,1 0 0,-1 1 0,0-1 0,1 1 0,-1-1 0,0 0 0,0 1 0,0-1 0,-1 0 0,1 1 0,0-1 0,0 0 0,-2-2 0,2 3-98,-1 1 0,0-1 0,1 0 0,-1 1 0,0-1 0,1 1 0,-1-1 0,0 1 0,0-1 0,0 1 0,1 0 0,-1-1 1,0 1-1,0 0 0,0 0 0,0-1 0,0 1 0,0 0 0,0 0 0,1 0 0,-1 0 0,0 0 0,0 0 0,0 1 0,0-1 0,0 0 0,0 0 0,-1 1 0,-24 10 220,10-2-222,1 1 0,0 0 0,1 1 0,-24 25 1,-45 56 26,77-85-56,3-4-11,1 0 0,-1 0 1,1 0-1,0 0 0,0 1 1,1-1-1,-3 5 0,4-8-3,0 0-1,0 0 0,0 0 1,0 0-1,0 1 0,0-1 1,0 0-1,0 0 0,0 0 0,0 0 1,0 0-1,0 0 0,0 0 1,0 1-1,0-1 0,0 0 0,0 0 1,0 0-1,0 0 0,0 0 1,0 0-1,0 0 0,0 0 0,0 1 1,0-1-1,0 0 0,0 0 1,0 0-1,0 0 0,0 0 1,0 0-1,1 0 0,-1 0 0,0 0 1,0 1-1,0-1 0,0 0 1,0 0-1,0 0 0,0 0 0,0 0 1,0 0-1,1 0 0,-1 0 1,0 0-1,0 0 0,0 0 0,0 0 1,0 0-1,0 0 0,0 0 1,1 0-1,-1 0 0,0 0 0,0 0 1,0 0-1,0 0 0,0 0 1,0 0-1,0 0 0,1 0 0,6 1-8,1 0 0,0-1 0,0 0-1,0 0 1,0-1 0,0 0 0,0 0 0,0-1-1,-1 0 1,11-4 0,22-3 8,-23 5 6,0 2 0,22-1 0,-33 3-6,0 0 0,-1 0 0,1 1 0,0 0 0,0 0 0,0 0 0,-1 1 0,1 0 0,-1 0 0,8 4 0,-11-5 0,-1 0 0,1 0 0,-1 0-1,0 0 1,0 0 0,0 1 0,1-1 0,-1 0 0,0 1 0,-1-1 0,1 1 0,0-1 0,0 1-1,-1 0 1,1-1 0,0 1 0,-1 0 0,0-1 0,1 1 0,-1 0 0,0 0 0,0-1 0,0 1 0,0 0-1,0 0 1,-1-1 0,1 1 0,0 0 0,-1-1 0,1 1 0,-1 0 0,0-1 0,0 1 0,1-1 0,-3 3-1,-2 6 49,-1-1 0,0 0 0,0-1 0,-12 12 0,-3 3 250,-1 0 0,-27 19 1,43-37-250,-1 1-1,0-2 1,-1 1 0,1-1-1,-1 0 1,0 0 0,0-1-1,0 0 1,0-1 0,-1 0-1,1 0 1,-15 1 0,19-3-45,1-1 1,-1 1-1,1-1 1,0 0-1,-1 0 1,1 0-1,0 0 1,0-1-1,0 1 1,0-1-1,-4-2 1,6 3-37,1 1 0,-1-1 1,0 1-1,1-1 1,-1 1-1,0-1 1,1 0-1,-1 1 0,1-1 1,-1 0-1,1 0 1,-1 1-1,1-1 1,-1 0-1,1 0 1,0 1-1,0-1 0,-1 0 1,1 0-1,0 0 1,0 0-1,0 0 1,0 1-1,0-1 1,0 0-1,0 0 0,0 0 1,0 0-1,0 0 1,1 1-1,-1-1 1,0 0-1,1 0 1,-1 0-1,0 1 0,1-1 1,-1 0-1,1 0 1,-1 1-1,1-1 1,-1 0-1,1 1 0,0-1 1,-1 1-1,1-1 1,0 1-1,-1-1 1,2 0-1,18-11-1783</inkml:trace>
</inkml:ink>
</file>

<file path=ppt/ink/ink5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6.939"/>
    </inkml:context>
    <inkml:brush xml:id="br0">
      <inkml:brushProperty name="width" value="0.05" units="cm"/>
      <inkml:brushProperty name="height" value="0.05" units="cm"/>
    </inkml:brush>
  </inkml:definitions>
  <inkml:trace contextRef="#ctx0" brushRef="#br0">145 1 25693,'-7'1'111,"1"0"-1,0 1 0,0-1 1,0 1-1,0 1 0,0-1 1,1 1-1,-1 0 0,1 0 1,-1 1-1,1 0 0,0-1 1,1 2-1,-1-1 0,1 1 1,-1-1-1,1 1 0,1 0 1,-1 1-1,1-1 0,0 1 1,-4 7-1,2-1-124,1 0 0,0-1 0,0 1-1,1 1 1,1-1 0,0 0 0,0 1 0,1-1 0,1 1-1,1 15 1,-1-26 14,0 0-1,0 0 0,1 0 0,-1 0 0,1 0 0,-1 0 1,1 0-1,-1 0 0,1-1 0,0 1 0,0 0 0,0 0 1,0-1-1,0 1 0,0-1 0,1 1 0,-1-1 0,0 1 0,2 0 1,-1-1-2,-1 0 0,1-1 0,-1 1 0,1-1 0,0 0 0,-1 1 0,1-1 0,-1 0 0,1 0 0,0 0 0,-1 0 0,1 0 0,-1-1 0,1 1 0,0 0 0,-1-1 0,1 1 0,1-1 0,6-4-1,0 1 0,0-2 0,0 1-1,0-1 1,11-11 0,137-138 170,-156 154-164,0 0 0,-1 0 0,1 0 0,0 1 0,0-1 0,0 0 0,0 0 0,0 1 0,0-1 0,0 0 0,0 1 0,0-1 0,0 1 1,1-1-1,0 1 0,-2 0-1,1 0 0,-1 0 0,1 0 0,-1 0 0,0 0 0,1 1 0,-1-1 1,0 0-1,1 0 0,-1 0 0,1 1 0,-1-1 0,0 0 0,0 0 0,1 1 0,-1-1 0,0 0 1,0 1-1,1-1 0,-1 0 0,0 1 0,0-1 0,0 0 0,1 1 0,-1-1 0,0 1 0,0-1 1,0 1-1,1 4 10,0 1 0,-1 0 1,0-1-1,0 1 0,0 5 1,-10 62 10,7-54-9,0 0-1,1 1 1,1-1 0,1 1-1,2 20 1,-2-39-12,0-1 1,0 1-1,0-1 0,0 1 1,0-1-1,0 1 0,0-1 0,1 1 1,-1-1-1,0 1 0,0-1 1,0 0-1,1 1 0,-1-1 0,0 1 1,0-1-1,1 0 0,-1 1 1,0-1-1,1 0 0,-1 1 0,0-1 1,1 0-1,-1 0 0,1 1 1,-1-1-1,1 0 0,-1 0 0,0 0 1,1 1-1,-1-1 0,1 0 1,-1 0-1,1 0 0,-1 0 0,1 0 1,-1 0-1,1 0 0,-1 0 1,1 0-1,-1 0 0,1 0 1,-1 0-1,1-1 0,-1 1 0,0 0 1,1 0-1,-1 0 0,1-1 1,-1 1-1,0 0 0,1 0 0,-1-1 1,1 1-1,-1 0 0,1-1 1,22-22 156,-21 21-138,88-113 521,3-3-397,-90 115-147,-1 1 1,1-1 0,0 1-1,0-1 1,0 1 0,4-3-1,-6 5 2,-1 0-1,0 0 1,1 0-1,-1 0 1,0 0-1,1-1 1,-1 1-1,1 0 1,-1 0-1,0 0 1,1 0-1,-1 0 1,0 0-1,1 0 0,-1 0 1,0 0-1,1 1 1,-1-1-1,0 0 1,1 0-1,-1 0 1,0 0-1,1 0 1,-1 1-1,1-1 1,3 15-12,-5 7 12,-1 1-1,-1 0 1,-10 40 0,-3 23 64,15-84-62,1 0 0,0 0 1,0 0-1,0 1 0,0-1 1,0 0-1,0 0 0,1 0 1,-1 0-1,1 2 0,0-3 0,-1-1-1,0 1 0,0-1 0,0 0 0,1 0 0,-1 1 1,0-1-1,0 0 0,1 1 0,-1-1 0,0 0 0,1 0 1,-1 1-1,0-1 0,1 0 0,-1 0 0,0 0 0,1 0 1,-1 0-1,0 1 0,1-1 0,-1 0 0,1 0 0,-1 0 1,0 0-1,1 0 0,-1 0 0,1 0 0,-1 0 1,0 0-1,1 0 0,0-1 0,3-1 7,-1 0-1,1 0 1,-1 0 0,1-1 0,-1 1-1,0-1 1,0 0 0,0 0-1,4-5 1,59-74 97,-43 50-80,2 2 0,1 0 0,57-49 0,-78 76-25,-1-1-1,1 1 0,1 0 1,-1 0-1,10-3 0,-14 5 0,0 1 0,0-1 0,0 1 1,0 0-1,0 0 0,0 0 0,0-1 0,0 1 0,1 0 0,-1 0 0,0 0 0,0 1 1,0-1-1,0 0 0,0 0 0,0 1 0,0-1 0,0 0 0,0 1 0,0-1 0,0 1 0,0 0 1,0-1-1,0 1 0,0 0 0,0-1 0,0 1 0,-1 0 0,1 0 0,0 0 0,-1 0 1,1 0-1,-1 0 0,1 0 0,-1 0 0,1 0 0,-1 0 0,1 0 0,-1 1 0,2 6-3,-1 0-1,0-1 0,0 1 1,-1 0-1,0-1 0,0 1 0,-1 0 1,0-1-1,-3 12 0,-23 71 16,19-67 0,-29 98 50,36-119-124,1-2 28,0 0 1,0 0 0,0 0 0,0 0 0,1 0 0,-1 0 0,0 0 0,0 0-1,0 0 1,0 0 0,0 0 0,0 0 0,0 0 0,0 1 0,0-1 0,0 0-1,0 0 1,0 0 0,0 0 0,0 0 0,0 0 0,0 0 0,1 0 0,9-15-1544</inkml:trace>
</inkml:ink>
</file>

<file path=ppt/ink/ink5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8.954"/>
    </inkml:context>
    <inkml:brush xml:id="br0">
      <inkml:brushProperty name="width" value="0.05" units="cm"/>
      <inkml:brushProperty name="height" value="0.05" units="cm"/>
    </inkml:brush>
  </inkml:definitions>
  <inkml:trace contextRef="#ctx0" brushRef="#br0">183 156 15915,'0'-1'8222,"-1"-1"-6333,-18-2-907,9 3-903,6 1-62,0-1-1,0 1 0,0 0 0,0 0 1,1 0-1,-1 0 0,0 1 0,0 0 1,0 0-1,0 0 0,1 0 1,-1 0-1,0 1 0,1 0 0,-1-1 1,1 1-1,0 1 0,-4 2 1,-1 3-15,0 0 0,1 1 0,0 0 0,1 1 0,0-1 0,0 1 1,1 0-1,0 1 0,1-1 0,0 1 0,1 0 0,0 0 0,1 0 1,0 0-1,1 1 0,0-1 0,1 17 0,-1-26-2,1 0 1,0 0-1,0 0 0,1 0 0,-1 0 1,0 0-1,0 0 0,1 0 0,0 0 0,-1 0 1,1 0-1,0 0 0,0 0 0,0-1 1,0 1-1,0 0 0,0-1 0,0 1 0,1-1 1,-1 1-1,2 1 0,-1-3 0,0 1-1,-1-1 1,1 1 0,0-1 0,0 0-1,-1 1 1,1-1 0,0 0-1,0 0 1,0 0 0,-1 0-1,1-1 1,0 1 0,0-1 0,-1 1-1,1-1 1,0 1 0,-1-1-1,1 0 1,0 0 0,-1 0-1,1 0 1,-1 0 0,3-2 0,8-7 13,0 0 0,0-2 0,-1 1 0,-1-1 0,0-1 0,-1 0 1,0 0-1,12-25 0,1-9 160,22-64 1,-37 87-15,-6 20-9,-5 89-64,1-57-92,2-1-1,2 40 1,-1-65 8,0 0-1,0 0 1,1 0-1,-1 1 1,0-1 0,1 0-1,0 0 1,-1 0-1,1 0 1,0 0-1,0 0 1,0 0 0,0 0-1,0 0 1,1 0-1,-1-1 1,1 1-1,-1 0 1,3 1 0,-2-2-2,-1 0 0,1-1 1,-1 0-1,1 1 0,0-1 0,-1 0 1,1 0-1,-1 0 0,1 0 1,0 0-1,-1 0 0,1 0 1,-1-1-1,1 1 0,-1-1 1,1 1-1,0-1 0,-1 1 0,0-1 1,2-1-1,8-4 11,-1-1 0,0-1 0,-1 0 0,0 0 0,11-13 0,14-17 206,-1-1-1,53-87 1,-84 122-59,-1 9-40,0 12-118,-1 1 1,-1-1-1,-1 0 1,-3 21 0,2-24 10,0 1 0,2 0 0,0 0 0,0 1 1,2-1-1,2 18 0,-3-33-10,0 1-1,0-1 1,0 1-1,0 0 1,0-1 0,1 1-1,-1-1 1,0 1-1,0-1 1,1 1 0,-1-1-1,0 1 1,1-1 0,-1 1-1,0-1 1,1 0-1,-1 1 1,1-1 0,-1 0-1,0 1 1,1-1-1,-1 0 1,1 1 0,-1-1-1,1 0 1,0 0 0,-1 0-1,1 1 1,-1-1-1,1 0 1,-1 0 0,1 0-1,-1 0 1,1 0-1,0 0 1,-1 0 0,1 0-1,-1 0 1,1 0 0,-1 0-1,1-1 1,-1 1-1,1 0 1,-1 0 0,1-1-1,-1 1 1,1 0-1,-1 0 1,1-1 0,-1 1-1,1-1 1,-1 1 0,0 0-1,1-1 1,0 0-1,25-24 39,-25 23-33,27-34 55,-1-2 1,-2-1-1,-2 0 1,36-85 0,-61 148-72,-15 60-152,-52 147-1,67-224 119,2-4-955,2-6 323,7-9-1232,10-21-3570</inkml:trace>
</inkml:ink>
</file>

<file path=ppt/ink/ink5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311"/>
    </inkml:context>
    <inkml:brush xml:id="br0">
      <inkml:brushProperty name="width" value="0.05" units="cm"/>
      <inkml:brushProperty name="height" value="0.05" units="cm"/>
    </inkml:brush>
  </inkml:definitions>
  <inkml:trace contextRef="#ctx0" brushRef="#br0">243 1 22941,'-73'91'4087,"-68"96"-2360,137-181-1723,-1 0 0,2 1 0,-1 0 0,1 0 0,0 0 0,-2 10 0,5-17-5,0 0 0,-1 1-1,1-1 1,0 0 0,0 0-1,0 0 1,0 1-1,0-1 1,0 0 0,0 0-1,0 0 1,0 1-1,0-1 1,0 0 0,0 0-1,0 0 1,0 1-1,0-1 1,0 0 0,0 0-1,0 1 1,0-1-1,0 0 1,0 0 0,0 0-1,0 1 1,1-1-1,-1 0 1,0 0 0,0 0-1,0 0 1,0 1-1,0-1 1,1 0 0,-1 0-1,0 0 1,0 0-1,0 0 1,1 0 0,-1 0-1,0 1 1,0-1-1,1 0 1,9-6-42,9-12-11,8-13 6,43-44 48,-61 66 11,1 1-1,0 0 1,0 1-1,0 0 1,23-10 0,-32 16-13,1-1 1,0 2-1,0-1 1,0 0-1,0 0 1,0 0-1,0 1 1,0-1-1,1 1 1,-1 0-1,0 0 0,0 0 1,0 0-1,0 0 1,1 0-1,-1 0 1,0 1-1,0-1 1,0 1-1,0-1 1,0 1-1,0 0 1,0 0-1,0 0 1,0 0-1,0 0 1,-1 0-1,1 1 1,0-1-1,-1 1 1,1-1-1,-1 1 0,1 0 1,-1-1-1,0 1 1,0 0-1,0 0 1,0 0-1,0 0 1,0 0-1,0 2 1,2 4-3,-1-1 0,-1 1 0,1 0 0,-1 0 0,-1 1 1,0-1-1,0 0 0,0 0 0,-3 14 0,0-11 62,0 0-1,-1-1 1,0 1 0,-1-1-1,0 0 1,-1 0 0,0 0-1,0-1 1,-1 0-1,-1 0 1,1-1 0,-1 1-1,-16 11 1,15-13-24,0 0 0,-1 0 1,0-1-1,0-1 0,0 1 0,-1-2 0,0 1 1,0-2-1,0 1 0,0-2 0,-1 1 0,1-1 0,-13 0 1,24-2-58,0-1 0,0 1 0,0 0 0,0 0 0,0 0 0,1 0 0,-1 0 1,0 0-1,0 0 0,0 0 0,0-1 0,0 1 0,0 0 0,0 0 0,0 0 0,0 0 1,0 0-1,0 0 0,0-1 0,0 1 0,0 0 0,0 0 0,0 0 0,0 0 0,0 0 1,0-1-1,0 1 0,0 0 0,0 0 0,0 0 0,0 0 0,0 0 0,0 0 0,0-1 0,0 1 1,0 0-1,0 0 0,-1 0 0,1 0 0,0 0 0,0 0 0,0 0 0,0 0 0,0 0 1,0-1-1,0 1 0,0 0 0,-1 0 0,1 0 0,0 0 0,0 0 0,0 0 0,0 0 1,0 0-1,-1 0 0,1 0 0,0 0 0,0 0 0,0 0 0,0 0 0,0 0 0,0 0 1,-1 0-1,1 0 0,2-3-234,11-27 1184</inkml:trace>
</inkml:ink>
</file>

<file path=ppt/ink/ink5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39.859"/>
    </inkml:context>
    <inkml:brush xml:id="br0">
      <inkml:brushProperty name="width" value="0.05" units="cm"/>
      <inkml:brushProperty name="height" value="0.05" units="cm"/>
    </inkml:brush>
  </inkml:definitions>
  <inkml:trace contextRef="#ctx0" brushRef="#br0">259 79 18140,'17'-76'7084,"-17"73"-5548,-4 3-521,1 1-971,1 0 0,-1 0 0,0 0-1,0 0 1,0 1 0,1-1 0,-1 1-1,1 0 1,-1 0 0,1-1 0,0 2 0,0-1-1,0 0 1,0 0 0,0 1 0,0-1-1,1 1 1,-1-1 0,-1 4 0,-9 16-42,-11 28-1,17-37 38,-1 3-27,0 0 1,1 0 0,1 1-1,1-1 1,0 1-1,-2 27 1,6-42-12,0 0-1,0-1 1,0 1 0,0 0 0,0 0 0,0 0 0,1-1 0,-1 1-1,1 0 1,-1 0 0,1-1 0,0 1 0,-1 0 0,2 1-1,-1-2 0,0-1-1,-1 1 1,1-1-1,-1 1 1,1-1-1,0 1 1,-1-1-1,1 0 1,0 1-1,0-1 1,-1 0-1,1 0 1,0 1 0,0-1-1,-1 0 1,1 0-1,0 0 1,0 0-1,-1 0 1,1 0-1,0 0 1,1 0-1,2-2 0,0 1-1,0 0 1,0-1-1,-1 0 1,1 0-1,0 0 1,-1-1-1,1 1 1,-1-1 0,5-4-1,13-17 12,0-1-1,28-44 0,-18 24 11,-30 42-19,1 1 0,0 0 1,-1 0-1,1 0 0,0 0 0,0 1 0,0-1 0,3-1 1,-5 2-3,0 1 0,1 0 1,-1 0-1,0 0 1,1 0-1,-1-1 1,1 1-1,-1 0 0,0 0 1,1 0-1,-1 0 1,1 0-1,-1 0 0,0 0 1,1 0-1,-1 0 1,1 0-1,-1 0 1,0 1-1,1-1 0,-1 0 1,1 0-1,-1 0 1,0 0-1,1 1 1,-1-1-1,0 0 0,1 0 1,-1 1-1,0-1 1,1 0-1,0 4-7,1-1 0,-1 0 0,0 1 1,1-1-1,-2 0 0,1 1 0,0-1 0,-1 1 0,1 0 0,-1 5 0,-1 29-91,-10 72-1,3-49 63,-65 339 169,46-275 62,26-117-177,-3 13 43,-1-1 0,-1 0 0,0 0 0,-13 25 0,17-41-24,0 0 0,0 0 0,-1 0 0,0 0 0,0-1 0,0 1 0,0-1 0,0 0 1,-1 0-1,1 0 0,-6 3 0,6-5 5,0 0-1,0 0 1,0 0 0,1 0-1,-1 0 1,0-1 0,0 1 0,0-1-1,0 0 1,0 0 0,0 0-1,0 0 1,0-1 0,0 1 0,0-1-1,0 0 1,0 0 0,0 0-1,-3-1 1,0-2-16,-1 1 1,1-1-1,-1-1 0,1 1 0,1-1 0,-1 0 0,1 0 1,-1-1-1,2 0 0,-1 0 0,1 0 0,-1 0 1,2-1-1,-1 1 0,1-1 0,-3-8 0,1 0-23,0 0 0,0-1 1,2 1-1,0-1 0,1 0 0,-1-26 0,4 29 3,-1 0-1,1 0 1,1 0 0,0 0 0,1 0-1,1 0 1,0 1 0,11-24 0,-11 28-175,0 1 0,1-1-1,1 1 1,-1 0 0,1 0 0,0 0 0,0 1 0,1 0 0,0 1 0,0-1 0,1 1 0,-1 0 0,1 1-1,9-4 1,26-9-2187</inkml:trace>
</inkml:ink>
</file>

<file path=ppt/ink/ink5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219"/>
    </inkml:context>
    <inkml:brush xml:id="br0">
      <inkml:brushProperty name="width" value="0.05" units="cm"/>
      <inkml:brushProperty name="height" value="0.05" units="cm"/>
    </inkml:brush>
  </inkml:definitions>
  <inkml:trace contextRef="#ctx0" brushRef="#br0">174 150 24621,'-7'-2'2696,"3"2"-2633,1 0 1,0 0 0,-1 0-1,1 0 1,0 0 0,-1 1 0,1 0-1,0-1 1,0 1 0,-1 0 0,1 1-1,0-1 1,0 0 0,0 1 0,0 0-1,1 0 1,-1 0 0,0 0 0,1 0-1,-1 0 1,1 1 0,0-1 0,0 1-1,-2 3 1,-7 7-52,1 1-1,0 0 0,1 1 1,1 0-1,0 1 0,1 0 1,1 0-1,0 0 0,1 1 1,1 0-1,-3 27 0,7-43-11,0 1 0,0 0-1,0 0 1,0-1 0,0 1 0,1 0 0,-1-1-1,0 1 1,1 0 0,-1-1 0,1 1-1,0-1 1,0 1 0,-1-1 0,3 3-1,-2-3 0,0-1 0,-1 1 0,1-1-1,0 0 1,0 1 0,0-1 0,0 0-1,0 1 1,0-1 0,0 0 0,0 0-1,0 0 1,0 0 0,0 0 0,0 0-1,0 0 1,0 0 0,0-1 0,0 1-1,0 0 1,0 0 0,0-1-1,0 1 1,0-1 0,0 1 0,-1-1-1,1 1 1,0-1 0,0 0 0,0 1-1,0-2 1,12-8 5,-2 0-1,1-1 0,-1-1 1,-1 0-1,0 0 1,11-19-1,46-88 59,8-66 351,-71 172-346,-2 8-27,-2 10-44,-1 1 0,0-1 0,0 1 1,0-1-1,-5 10 0,-2 11-19,-11 47-13,5-24 53,2 1 0,-10 95 0,23-113-50,-1-31 26,0-1 1,0 0 0,0 1 0,0-1 0,1 1 0,-1-1-1,0 1 1,0-1 0,0 0 0,0 1 0,1-1 0,-1 0-1,0 1 1,0-1 0,1 0 0,-1 1 0,0-1 0,1 0-1,-1 1 1,0-1 0,1 0 0,-1 0 0,0 1 0,1-1-1,-1 0 1,1 0 0,-1 0 0,0 0 0,1 1 0,-1-1-1,1 0 1,-1 0 0,1 0 0,-1 0 0,1 0 0,-1 0-1,1 0 1,16-10-323,6-14-764,-1-1 1,35-50 0,-30 38 338,32-44-126</inkml:trace>
</inkml:ink>
</file>

<file path=ppt/ink/ink5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0.580"/>
    </inkml:context>
    <inkml:brush xml:id="br0">
      <inkml:brushProperty name="width" value="0.05" units="cm"/>
      <inkml:brushProperty name="height" value="0.05" units="cm"/>
    </inkml:brush>
  </inkml:definitions>
  <inkml:trace contextRef="#ctx0" brushRef="#br0">218 1 22093,'-10'11'911,"1"1"0,1 0 1,0 0-1,-12 27 0,-17 57 298,25-60-872,10-32-307,-46 145 624,41-124-604,1 1-1,1-1 1,-2 53 0,7-75-47,3 26 7,-3-28-9,1-1-1,-1 1 0,0-1 0,0 1 0,1-1 1,-1 1-1,0-1 0,1 1 0,-1-1 1,1 1-1,-1-1 0,1 0 0,-1 1 1,1-1-1,-1 0 0,1 1 0,-1-1 1,1 0-1,-1 0 0,1 1 0,-1-1 1,1 0-1,-1 0 0,1 0 0,0 0 1,-1 0-1,1 0 0,-1 0 0,1 0 1,0 0-1,-1 0 0,1 0 0,-1 0 1,1 0-1,-1 0 0,1-1 0,0 1 1,-1 0-1,1 0 0,-1-1 0,1 1 1,-1 0-1,1-1 0,0 0 0,9-6 24,0 0 0,0 0 0,17-18 0,8-7 47,-26 25-60,-1 1 1,1 0-1,0 1 0,1 0 1,-1 0-1,1 1 0,0 0 0,11-2 1,-18 5-13,-1 1 1,1-1-1,-1 1 1,1 0-1,0 0 0,-1-1 1,1 2-1,-1-1 1,1 0-1,-1 1 1,1-1-1,-1 1 1,1-1-1,-1 1 0,0 0 1,1 0-1,-1 0 1,0 1-1,0-1 1,1 1-1,-1-1 0,0 1 1,-1-1-1,1 1 1,0 0-1,0 0 1,-1 0-1,1 0 1,-1 0-1,0 0 0,1 1 1,-1-1-1,0 0 1,0 1-1,-1-1 1,1 1-1,0-1 1,0 5-1,0 3 1,0 0 0,0 0 0,-1 1 0,-1-1 0,1 0 0,-2 0 0,1 0 0,-1 0 0,-1 0 0,0-1 0,0 1 0,-1-1 0,-9 17 0,5-12 67,-1 1 0,0-1 0,-1-1 0,0 1 0,-2-2 0,1 0 0,-21 17 0,27-25-28,0-1 0,0 1 0,0-1-1,0 0 1,-1 0 0,1-1 0,-1 0 0,0 1-1,0-2 1,0 1 0,-11 1 0,12-3-33,0-1 1,0 1-1,0-1 1,0 1-1,0-1 0,0-1 1,0 1-1,1-1 0,-1 0 1,0 0-1,1 0 1,0-1-1,-1 1 0,1-1 1,-4-4-1,3 3-48,0 0 0,0 0 0,1-1 1,-8-8-1,11 11-44,-1 0 0,1 0 0,0-1 1,0 1-1,0 0 0,0 0 0,0 0 1,1-1-1,-1 1 0,1-1 1,-1 1-1,1 0 0,0-1 0,0 1 1,0-1-1,1-3 0,7-16-1798</inkml:trace>
</inkml:ink>
</file>

<file path=ppt/ink/ink5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41.266"/>
    </inkml:context>
    <inkml:brush xml:id="br0">
      <inkml:brushProperty name="width" value="0.05" units="cm"/>
      <inkml:brushProperty name="height" value="0.05" units="cm"/>
    </inkml:brush>
  </inkml:definitions>
  <inkml:trace contextRef="#ctx0" brushRef="#br0">27 313 20252,'0'1'110,"0"5"802,0 1 0,0-1-1,0 1 1,1-1 0,0 0 0,4 12-1,-4-16-862,0 0 0,0 0-1,0-1 1,0 1 0,0-1-1,1 1 1,-1-1 0,1 1-1,-1-1 1,1 0 0,-1 0-1,1 1 1,0-1 0,-1 0-1,1-1 1,0 1 0,0 0-1,0 0 1,0-1-1,0 1 1,0-1 0,0 0-1,0 0 1,0 1 0,0-1-1,2-1 1,4 1-24,-1-1 1,0 0-1,0 0 1,1-1-1,-1 0 1,0 0-1,-1-1 1,1 1-1,0-2 0,-1 1 1,1-1-1,-1 0 1,0 0-1,10-10 1,-4 3 59,0-1 1,0-1 0,-1 0 0,-1 0-1,11-20 1,-13 19 6,-1-1 1,0 0-1,-1 0 0,-1 0 0,4-19 1,-7 26-50,-1-1 1,1 0 0,-2 0 0,1 0 0,-1-1 0,0 1 0,-1 0 0,0 0 0,-1 0 0,-3-12-1,4 19-33,1 0-1,-1-1 0,0 1 1,0 0-1,0 0 0,-1 0 0,1 0 1,0 1-1,-1-1 0,1 0 0,-1 1 1,1-1-1,-1 0 0,0 1 1,-2-2-1,3 3-5,-1-1 1,1 0-1,-1 1 1,0 0-1,1-1 1,-1 1-1,1 0 1,-1 0-1,1 0 1,-1 0-1,0 0 1,1 0-1,-1 0 1,1 1-1,-1-1 1,-2 2-1,-3 1-1,1 0-1,-1 1 0,1 0 0,1 0 1,-1 1-1,0-1 0,1 1 1,-7 8-1,-13 16-7,2 2 0,0 0 0,-33 63 0,44-69 11,1 0 0,0 0 0,2 1 0,1 0 0,1 1 0,-4 32 0,11-54-7,-1 0 0,1 0 0,0 0 0,0 0 0,1 0 0,-1 0 0,1 0-1,2 8 1,-2-12 0,-1 0-1,1 0 1,0 0 0,-1 1-1,1-1 1,0 0-1,0 0 1,0 0-1,-1 0 1,1 0 0,0-1-1,0 1 1,0 0-1,1 0 1,-1-1-1,0 1 1,0-1 0,0 1-1,0-1 1,1 1-1,-1-1 1,0 0-1,0 1 1,1-1 0,-1 0-1,0 0 1,1 0-1,-1 0 1,0 0-1,0 0 1,1 0 0,-1-1-1,2 0 1,7-1-4,-1-1 0,0 0 0,0 0 0,0-1 1,0-1-1,11-7 0,47-38 12,-36 25-3,41-33 18,-35 27-4,1 1-1,76-44 1,-112 73-18,1-1-1,-1 1 1,1 0 0,0 0-1,0 0 1,0 0 0,-1 0-1,1 1 1,0-1 0,0 1 0,5 0-1,-7 0 0,0 0 0,0 1 0,0-1 0,0 0-1,0 1 1,0 0 0,-1-1 0,1 1 0,0-1 0,0 1-1,0 0 1,0 0 0,-1-1 0,1 1 0,0 0-1,-1 0 1,1 0 0,-1 0 0,1 0 0,-1 0 0,1 0-1,-1 0 1,1 0 0,-1 0 0,0 0 0,0 0 0,0 0-1,0 0 1,1 0 0,-2 2 0,2 11-4,-1 1-1,-1-1 1,0 1 0,-1-1-1,-1 1 1,0-1 0,-6 15 0,-8 42 56,17-70-50,0 0-1,0 0 1,0-1-1,0 1 0,0 0 1,0 0-1,0-1 1,0 1-1,0 0 1,0 0-1,0 0 1,0-1-1,0 1 1,1 0-1,-1 0 1,0-1-1,1 1 0,-1 0 1,1 0-1,-1-1 1,1 1-1,-1-1 0,0 0 1,1 0-1,-1 0 0,1 0 1,-1 0-1,1 0 0,-1 1 1,1-1-1,-1 0 0,0 0 1,1 0-1,-1 0 0,1-1 1,-1 1-1,1 0 0,-1 0 1,1 0-1,-1 0 0,0 0 1,1 0-1,0-1 0,26-18 8,-26 18-8,112-109 21,-6 5 13,-88 89-31,0 1 0,1 0 1,1 2-1,22-12 0,-42 25-3,4-3-2,-1 1 0,1 0 1,1 0-1,-1 1 0,8-3 0,-12 4 1,0 0-1,0 0 1,0 0-1,0 0 1,0 0-1,0 0 1,-1 0 0,1 0-1,0 1 1,0-1-1,0 0 1,0 0 0,0 1-1,0-1 1,-1 0-1,1 1 1,0-1-1,0 1 1,-1 0 0,1-1-1,0 1 1,0-1-1,-1 1 1,1 0 0,-1-1-1,1 1 1,-1 0-1,1 0 1,-1 0-1,1-1 1,-1 1 0,0 0-1,1 0 1,-1 0-1,0 0 1,0 0 0,0 0-1,0 0 1,0 0-1,1-1 1,-2 3-1,0 11-8,0-1 0,-2 1 0,0-1 0,0 0 0,-1 0 0,-1 0-1,-10 22 1,8-19 9,-59 121 48,49-102-16,15-32-29,10-15 40,3-16 655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01.245"/>
    </inkml:context>
    <inkml:brush xml:id="br0">
      <inkml:brushProperty name="width" value="0.025" units="cm"/>
      <inkml:brushProperty name="height" value="0.025" units="cm"/>
    </inkml:brush>
  </inkml:definitions>
  <inkml:trace contextRef="#ctx0" brushRef="#br0">1 0 13549,'0'0'2082</inkml:trace>
</inkml:ink>
</file>

<file path=ppt/ink/ink5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283"/>
    </inkml:context>
    <inkml:brush xml:id="br0">
      <inkml:brushProperty name="width" value="0.05" units="cm"/>
      <inkml:brushProperty name="height" value="0.05" units="cm"/>
    </inkml:brush>
  </inkml:definitions>
  <inkml:trace contextRef="#ctx0" brushRef="#br0">123 2 16083,'0'-1'4217,"-5"6"-2360,1 1-1597,1-1-1,-1 1 1,1 0 0,1 0 0,-1 0 0,1 1 0,-2 10-1,-9 57-87,7-34-83,-39 160 86,20-95 42,24-101-169,0 0 1,0 0-1,1 0 1,0 0-1,0 0 1,0 0-1,0 0 0,2 8 1,-2-11-35,0-1 1,0 1 0,1-1-1,-1 1 1,0-1 0,0 1-1,1-1 1,-1 1 0,0-1-1,1 1 1,-1-1-1,0 0 1,1 1 0,-1-1-1,1 1 1,-1-1 0,0 0-1,1 0 1,-1 1 0,1-1-1,-1 0 1,1 0-1,-1 1 1,1-1 0,-1 0-1,2 0 1,-1 0 17,1 0 1,0-1-1,-1 1 0,0-1 1,1 1-1,-1-1 0,1 0 1,-1 1-1,0-1 0,1 0 1,-1 0-1,0 0 1,0 0-1,2-2 0,15-14 246,-1-1-1,28-38 0,25-51 135,-42 65-307,14-27 24,-15 25-6,40-51 1,-62 88-108,14-15 25,-18 22-39,0-1-1,0 0 1,0 0-1,0 1 1,0-1-1,0 1 1,0-1-1,0 1 1,0-1-1,0 1 1,0 0-1,0-1 1,0 1-1,0 0 1,1 0-1,-1 0 1,0 0-1,0 0 1,0 0-1,0 0 1,2 0-1,-3 0-1,1 1 0,0-1 0,-1 0 0,1 1 0,0-1 0,-1 1 0,1-1 0,0 1 0,-1-1 0,1 1 0,-1-1 0,1 1 0,-1-1 0,1 1 0,-1 0 0,0-1 0,1 1 0,-1 0 0,0-1 0,1 1 0,-1 0 0,0 0 0,0 0 0,3 12-7,0 1 0,-2-1 0,0 0 0,0 1 0,-1-1-1,-2 16 1,-16 88-18,12-78 24,-6 25 3,4-28 29,-3 57 0,10-92-28,1 0 0,0 1 0,0-1 0,-1 0 0,1 0 0,0 0-1,0 0 1,0 0 0,0 0 0,1 1 0,-1-1 0,0 0 0,0 0 0,1 0 0,-1 0-1,0 0 1,1 0 0,-1 0 0,1 0 0,0 0 0,-1 0 0,1 0 0,0 0 0,1 1-1,-1-2 8,1-1-1,0 1 1,-1-1-1,1 1 0,-1-1 1,1 0-1,-1 1 1,1-1-1,-1 0 0,1 0 1,-1 0-1,0 0 1,0 0-1,0-1 0,1 1 1,-1 0-1,0 0 1,1-4-1,34-40 264,35-61-1,-48 68-208,2 2 0,1 0-1,48-49 1,-73 83-64,0 1 1,1-1-1,-1 1 0,1 0 0,-1 0 1,1-1-1,0 1 0,-1 0 0,1 0 1,0 0-1,0 1 0,-1-1 0,1 0 1,0 1-1,0-1 0,0 1 0,4-1 1,-5 2-3,0-1 1,0 0 0,-1 1-1,1-1 1,0 1 0,0 0 0,0-1-1,0 1 1,-1-1 0,1 1-1,0 0 1,-1 0 0,1-1-1,0 1 1,-1 0 0,1 0 0,-1 0-1,0 0 1,1 0 0,-1 0-1,0 0 1,1 0 0,-1 0-1,0 1 1,2 9-14,-1 1 1,0-1-1,-1 1 0,-2 16 0,2-23 13,-4 29-15,-14 58 0,10-55 44,-4 39 0,12-75-25,0 0 0,-1-1 0,1 1 0,0 0 0,0 0 0,0 0 0,0-1 0,0 1 0,1 0 0,-1 0 0,0-1 0,0 1-1,0 0 1,1 0 0,-1-1 0,0 1 0,1 0 0,-1 0-1,1-1-1,-1 0 0,0 0 1,1 0-1,-1 0 0,0 0 1,0 0-1,1 0 0,-1 0 1,0 0-1,1 0 0,-1 0 1,0 0-1,1 0 0,-1 0 1,0 0-1,0 0 0,1-1 1,-1 1-1,0 0 1,0 0-1,1 0 0,-1 0 1,0 0-1,0-1 0,1 1 1,-1 0-1,17-19-1329,-10 5-75</inkml:trace>
</inkml:ink>
</file>

<file path=ppt/ink/ink5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8.892"/>
    </inkml:context>
    <inkml:brush xml:id="br0">
      <inkml:brushProperty name="width" value="0.05" units="cm"/>
      <inkml:brushProperty name="height" value="0.05" units="cm"/>
    </inkml:brush>
  </inkml:definitions>
  <inkml:trace contextRef="#ctx0" brushRef="#br0">232 73 10346,'-8'-10'14921,"5"10"-14772,0 0-1,0 0 1,0 0 0,0 0 0,0 1 0,0 0 0,0-1-1,0 1 1,0 0 0,0 0 0,0 1 0,-5 2 0,1 0 1,1 1-1,0 0 1,0 0 0,-10 12 0,-1 4-129,1 1-1,2 1 0,0 1 0,1 0 1,1 0-1,1 1 0,2 1 0,0-1 1,2 2-1,-6 33 0,12-52-14,0 1-1,0-1 1,1 17-1,0-24-4,0 0 0,0 0 0,-1 0 0,1 0-1,1 0 1,-1 0 0,0 0 0,0 0 0,0 0 0,0-1-1,1 1 1,-1 0 0,0 0 0,1 0 0,-1 0 0,1-1-1,-1 1 1,1 0 0,-1 0 0,1-1 0,0 1-1,-1 0 1,1-1 0,0 1 0,0 0 0,-1-1 0,1 1-1,0-1 1,0 0 0,0 1 0,0-1 0,-1 0 0,1 1-1,0-1 1,0 0 0,0 0 0,0 0 0,0 0-1,0 0 1,0 0 0,0 0 0,0 0 0,0 0 0,0 0-1,-1 0 1,1 0 0,0-1 0,2 0 0,1-1 9,0 0 1,0 0-1,0-1 1,0 1 0,0-1-1,0 0 1,-1 0-1,1 0 1,-1-1 0,4-4-1,27-42 128,-32 46-128,27-50 136,-2-1 0,36-110 1,-26 62-14,-30 87-107,-7 16-26,0 0 0,0 0 1,0 0-1,0 0 0,0 0 0,1 0 0,-1 0 0,0-1 0,0 1 0,0 0 0,0 0 0,0 0 1,0 0-1,0 0 0,0 0 0,0 0 0,0 0 0,0 0 0,0 0 0,0 0 0,1 0 0,-1 0 1,0-1-1,0 1 0,0 0 0,0 0 0,0 0 0,0 0 0,0 0 0,0 0 0,0 0 0,1 0 1,-1 0-1,0 0 0,0 0 0,0 0 0,0 0 0,0 0 0,0 0 0,0 0 0,0 0 0,0 0 1,1 1-1,-1-1 0,0 0 0,0 0 0,0 0 0,0 0 0,0 0 0,0 0 0,0 0 0,0 0 1,0 0-1,0 0 0,3 23-21,-10 112-76,2-84 104,3-1 1,4 55-1,-1-98 3,0 0 0,0-1 0,1 1 0,0 0 1,3 7-1,-4-13-64,-1 1 1,0-1-1,1 0 1,-1 0 0,1 0-1,-1 0 1,1 0-1,0 0 1,-1 0-1,1 0 1,0-1-1,0 1 1,0 0 0,-1 0-1,1-1 1,0 1-1,0 0 1,0-1-1,0 1 1,0-1 0,0 1-1,0-1 1,1 1-1,-1-1 1,0 0-1,0 0 1,0 0 0,0 1-1,0-1 1,1 0-1,-1 0 1,0-1-1,0 1 1,0 0-1,0 0 1,0 0 0,2-1-1,13-10-1884</inkml:trace>
</inkml:ink>
</file>

<file path=ppt/ink/ink5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139"/>
    </inkml:context>
    <inkml:brush xml:id="br0">
      <inkml:brushProperty name="width" value="0.05" units="cm"/>
      <inkml:brushProperty name="height" value="0.05" units="cm"/>
    </inkml:brush>
  </inkml:definitions>
  <inkml:trace contextRef="#ctx0" brushRef="#br0">23 1 21197,'-3'6'606,"-1"1"-1,1-1 1,1 1 0,-1 0 0,1 0 0,0 0 0,-1 9 0,3-10-449,0-1-1,0 0 1,0 0 0,1 0-1,0 0 1,0 1-1,0-1 1,1 0 0,0-1-1,0 1 1,4 7-1,99 167-128,-18-12 86,-80-155-1888</inkml:trace>
</inkml:ink>
</file>

<file path=ppt/ink/ink5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7:59.325"/>
    </inkml:context>
    <inkml:brush xml:id="br0">
      <inkml:brushProperty name="width" value="0.05" units="cm"/>
      <inkml:brushProperty name="height" value="0.05" units="cm"/>
    </inkml:brush>
  </inkml:definitions>
  <inkml:trace contextRef="#ctx0" brushRef="#br0">0 327 18508,'0'0'6305,"2"-2"-5040,23-45-193,-4 17-472,5-3-200,5-8-304,8-3-8,-2 6-32,0 1-56,1 9 64,1 2-688</inkml:trace>
</inkml:ink>
</file>

<file path=ppt/ink/ink5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0.432"/>
    </inkml:context>
    <inkml:brush xml:id="br0">
      <inkml:brushProperty name="width" value="0.05" units="cm"/>
      <inkml:brushProperty name="height" value="0.05" units="cm"/>
    </inkml:brush>
  </inkml:definitions>
  <inkml:trace contextRef="#ctx0" brushRef="#br0">189 141 20780,'0'-1'128,"0"0"-1,-1 0 0,1 0 1,0 0-1,-1 0 1,1 0-1,0 0 0,-1 0 1,1 0-1,-1 0 0,0 0 1,1 0-1,-1 1 0,0-1 1,1 0-1,-1 0 0,0 1 1,0-1-1,0 1 0,1-1 1,-1 1-1,0-1 1,0 1-1,0-1 0,0 1 1,0 0-1,0-1 0,0 1 1,0 0-1,0 0 0,0 0 1,0 0-1,0 0 0,0 0 1,0 0-1,0 0 0,0 0 1,0 0-1,0 1 1,0-1-1,0 0 0,0 1 1,0-1-1,0 1 0,0-1 1,-1 2-1,-3 0-85,0 1 0,0 0-1,0 0 1,1 0 0,-1 1 0,1 0 0,-6 6-1,-1 5-53,0 1 0,2 0 0,0 0 0,0 1-1,2 0 1,-7 23 0,3-2-8,-12 72 0,21-100 22,1 0-1,1 0 1,-1 0 0,2 0-1,1 13 1,-2-22 0,0 0 1,0 1 0,0-1-1,1 0 1,-1 0-1,0 1 1,1-1-1,-1 0 1,1 0-1,-1 1 1,1-1 0,-1 0-1,1 0 1,0 0-1,0 0 1,0 0-1,-1 0 1,1 0-1,0 0 1,0 0 0,0-1-1,0 1 1,1 0-1,-1 0 1,0-1-1,0 1 1,0-1-1,0 1 1,1-1-1,-1 0 1,0 1 0,1-1-1,-1 0 1,0 0-1,0 0 1,1 0-1,-1 0 1,0 0-1,1 0 1,-1 0 0,0-1-1,1 1 1,-1 0-1,0-1 1,0 1-1,0-1 1,1 0-1,-1 1 1,0-1 0,1-1-1,11-5 62,-1-1 0,0 0-1,0-1 1,-1-1 0,13-14-1,49-61 256,-56 64-244,74-94 417,75-129-1,-160 238-456,-4 13-35,-4 16-23,-34 139-29,-2 21 88,37-175-27,0-1 0,0 1 0,1 0 0,1 0-1,-1 0 1,3 13 0,-2-20-10,-1 0 0,1 0 0,-1 0 0,1 1-1,-1-1 1,1 0 0,-1 0 0,1 0 0,0 0 0,0 0 0,-1 0 0,1 0-1,0-1 1,0 1 0,0 0 0,0 0 0,0-1 0,2 2 0,-1-2-15,0 1 1,0-1-1,-1 0 1,1 0 0,0 0-1,0 0 1,0 0-1,-1 0 1,1 0 0,0-1-1,0 1 1,-1-1-1,1 1 1,0-1 0,0 0-1,2-1 1,28-19-1292</inkml:trace>
</inkml:ink>
</file>

<file path=ppt/ink/ink5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169"/>
    </inkml:context>
    <inkml:brush xml:id="br0">
      <inkml:brushProperty name="width" value="0.05" units="cm"/>
      <inkml:brushProperty name="height" value="0.05" units="cm"/>
    </inkml:brush>
  </inkml:definitions>
  <inkml:trace contextRef="#ctx0" brushRef="#br0">94 1 19892,'0'0'5665,"12"26"-4784,-14 14-505,-7 8-192,1 16-136,-3 7-16,-3 4 16,2 0 8,0-7 0,-6-6 16,11-22-24,-2-8 0,9-22-144,-3-8-272,3-27-1065,5-18 3906</inkml:trace>
</inkml:ink>
</file>

<file path=ppt/ink/ink5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4.509"/>
    </inkml:context>
    <inkml:brush xml:id="br0">
      <inkml:brushProperty name="width" value="0.05" units="cm"/>
      <inkml:brushProperty name="height" value="0.05" units="cm"/>
    </inkml:brush>
  </inkml:definitions>
  <inkml:trace contextRef="#ctx0" brushRef="#br0">1 13 18092,'2'25'979,"2"36"1434,21 97 0,-22-141-2305,2 0 1,0 0 0,1-1-1,1 0 1,0 0-1,1-1 1,1 0-1,1 0 1,0-1-1,16 19 1,-21-29-54,-1 1 0,1-1 0,0 0 0,0-1 0,0 1 0,0-1 0,1 0 0,-1 0 0,1-1 0,0 0 1,6 2-1,-8-3 16,0 0 1,0-1-1,1 0 1,-1 1-1,0-2 1,0 1-1,1 0 1,-1-1-1,0 0 1,0 0-1,0 0 1,0 0-1,0-1 1,0 0 0,0 1-1,0-1 1,3-3-1,0-1 46,1 0 0,-2 0 0,1-1 0,-1 0 0,0 0 0,0-1 0,-1 1-1,0-1 1,-1-1 0,1 1 0,-1 0 0,-1-1 0,0 0 0,3-15 0,3-13 152,-3 0 0,2-47 0,-7 73-244,-1 8-20,4-32 59,-2 0 0,-5-64 0,2 95 2,-8 4-1995</inkml:trace>
</inkml:ink>
</file>

<file path=ppt/ink/ink5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051"/>
    </inkml:context>
    <inkml:brush xml:id="br0">
      <inkml:brushProperty name="width" value="0.05" units="cm"/>
      <inkml:brushProperty name="height" value="0.05" units="cm"/>
    </inkml:brush>
  </inkml:definitions>
  <inkml:trace contextRef="#ctx0" brushRef="#br0">42 1 11715,'-8'3'4656,"-7"3"2506,8 8-5770,6 7-391,1 14-497,3 9-112,1 12-224,-3 5-96,-1 5-48,-1-2 8,1-12-8,0-8 8,-2-20 64,2-6-56,-5-16-736,-6-8-593</inkml:trace>
</inkml:ink>
</file>

<file path=ppt/ink/ink5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5.487"/>
    </inkml:context>
    <inkml:brush xml:id="br0">
      <inkml:brushProperty name="width" value="0.05" units="cm"/>
      <inkml:brushProperty name="height" value="0.05" units="cm"/>
    </inkml:brush>
  </inkml:definitions>
  <inkml:trace contextRef="#ctx0" brushRef="#br0">1 89 21645,'26'-15'1148,"0"1"0,1 2 0,49-16 0,-58 22-1021,0 2 1,1 0-1,-1 1 0,1 1 1,0 1-1,35 2 0,-51-1-125,1 1-1,0-1 0,-1 1 0,1 0 0,-1-1 0,1 1 0,-1 1 0,1-1 0,-1 1 0,0-1 0,0 1 0,0 0 0,0 0 0,0 0 0,0 0 1,0 1-1,3 4 0,-4-4-1,0 0 1,-1 0-1,1 1 1,-1-1 0,0 0-1,0 1 1,0-1-1,-1 1 1,1-1 0,-1 1-1,0-1 1,0 1 0,0 0-1,0-1 1,-1 1-1,1-1 1,-1 1 0,-2 4-1,-1 7 32,-2 0 0,0 0 0,-1 0 0,0-1-1,-14 20 1,-55 66 324,47-64-197,28-35-154,-2 3 17,0 0 1,0 0 0,0 0-1,1 0 1,-3 6-1,5-10-20,0 1 0,0-1 0,-1 0 0,1 1-1,0-1 1,0 1 0,0-1 0,0 1 0,0-1-1,0 0 1,0 1 0,0-1 0,0 1 0,0-1-1,0 1 1,1-1 0,-1 0 0,0 1-1,0-1 1,0 1 0,0-1 0,1 0 0,-1 1-1,0-1 1,1 1 0,0-1-1,0 1 0,-1-1 0,1 1 1,0-1-1,0 0 0,0 1 0,0-1 0,1 0 0,-1 0 0,0 0 0,0 1 0,0-1 1,0 0-1,0-1 0,1 1 0,17-1 0,3 0 4,0 0 0,39 5 1,-54-3-6,1 1 0,0-1 0,-1 2 1,0-1-1,1 1 0,-1 0 1,0 1-1,0 0 0,-1 0 0,1 0 1,9 9-1,-11-9-7,-1 1 0,1 0 1,-1 0-1,0 0 0,0 0 0,-1 0 0,1 1 0,-1 0 1,-1 0-1,1 0 0,-1 0 0,0 0 0,0 0 0,1 8 1,-2-6 10,-1 1 1,0 0-1,0 0 1,-1 0-1,0-1 1,0 1-1,-1 0 0,0-1 1,-5 13-1,1-5 142,-2 0-1,0-1 1,-1 0-1,0 0 0,-1-1 1,-1-1-1,0 1 1,-1-2-1,0 0 0,-16 13 1,19-18-29,0-1-1,1-1 1,-2 1 0,1-1 0,-1-1 0,0 0 0,-15 5 0,19-8-87,0 0-1,0 0 1,1 0 0,-1-1 0,0 0 0,0 0 0,0-1-1,1 1 1,-1-1 0,0 0 0,0-1 0,1 1 0,-1-1-1,1-1 1,-7-2 0,1-2-10,0-1 0,0 1 0,1-2 0,0 1 0,1-1 0,0-1 0,0 0 0,-8-12 1,12 14-85,-1 0 0,1-1 0,0 0 0,1 0 0,0 0 1,0 0-1,1-1 0,1 0 0,-1 1 0,1-1 0,0-10 1,2 17-160,0-1 0,0 1 0,1 0 1,-1-1-1,1 1 0,2-6 1,9-17-2376</inkml:trace>
</inkml:ink>
</file>

<file path=ppt/ink/ink5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120"/>
    </inkml:context>
    <inkml:brush xml:id="br0">
      <inkml:brushProperty name="width" value="0.05" units="cm"/>
      <inkml:brushProperty name="height" value="0.05" units="cm"/>
    </inkml:brush>
  </inkml:definitions>
  <inkml:trace contextRef="#ctx0" brushRef="#br0">1 351 21501,'0'0'1193,"12"-1"2288,-6 1-3397,0-1 0,0 0 1,-1-1-1,1 1 0,0-1 1,-1 0-1,1-1 0,-1 0 0,0 1 1,1-1-1,-1-1 0,-1 1 1,1-1-1,4-4 0,19-22 76,-2-1 0,0 0 0,-3-2 0,0-1 0,-2-1 0,17-41 0,-37 74-158,15-28 37,-8 22-28,-8 8-11,1 0-1,-1 0 1,0 0 0,0 0-1,0 0 1,1 0 0,-1 0-1,0 0 1,0 0 0,0 0-1,1 0 1,-1 1 0,0-1-1,0 0 1,0 0 0,1 0 0,-1 0-1,0 0 1,0 1 0,0-1-1,0 0 1,0 0 0,0 0-1,1 1 1,-1-1 0,0 0-1,0 0 1,0 0 0,0 1 0,0-1-1,0 0 1,0 0 0,0 1-1,0-1 1,0 0 0,0 0-1,0 0 1,0 1 0,0-1-1,0 0 1,0 12-4,0-1 1,0 0-1,-2 1 0,1-1 0,-1 0 0,-1 0 1,-6 18-1,0 3 7,-21 69 39,17-63-15,1 0 0,3 1 1,-10 74-1,21-101-41,5-13-377,7-18-315,5-14 1293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401"/>
    </inkml:context>
    <inkml:brush xml:id="br0">
      <inkml:brushProperty name="width" value="0.025" units="cm"/>
      <inkml:brushProperty name="height" value="0.025" units="cm"/>
    </inkml:brush>
  </inkml:definitions>
  <inkml:trace contextRef="#ctx0" brushRef="#br0">182 0 769,'0'0'17990,"-10"8"-15961,-7 7-991,1-1 0,1 2-1,0 0 1,1 1 0,1 0 0,-12 21 0,17-23-766,0 0-1,1 1 1,1 0-1,0 0 1,1 1-1,1 0 1,0 0-1,-1 22 1,2-1-3907,3 3-3742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3.051"/>
    </inkml:context>
    <inkml:brush xml:id="br0">
      <inkml:brushProperty name="width" value="0.025" units="cm"/>
      <inkml:brushProperty name="height" value="0.025" units="cm"/>
      <inkml:brushProperty name="color" value="#E71224"/>
    </inkml:brush>
  </inkml:definitions>
  <inkml:trace contextRef="#ctx0" brushRef="#br0">0 1 5157,'0'0'7169,"9"3"-6315,12 9-451,-1 1-1,0 0 0,0 1 0,-2 2 0,26 25 0,70 69 519,242 212 982,-65-77-1590,-150-120-120,243 162 1,-78-65-64,15 8-63,207 154 519,-101-65 638,-293-230-1071,562 389 1050,328 188-1256,-516-350-35,-429-266 85,749 407-494,-625-356 468,582 269 122,-712-336-114,-73-33-96,1-1 0,-1 0 0,0 0 0,1 1 0,-1-1 0,0 0 0,0 1 0,0-1 0,1 1 1,-1-1-1,0 0 0,0 1 0,0-1 0,0 1 0,1-1 0,-1 0 0,0 1 0,0-1 0,0 1 0,0-1 0,0 0 0,0 1 0,0-1 0,0 1 0,-1-1 0,1 1 0,0-1 0,0 0 1,0 1-1,0-1 0,0 1 0,-1-1 0,1 0 0,0 1 0,0-1 0,-1 0 0,1 1 0,0-1 0,0 0 0,-1 0 0,1 1 0,0-1 0,-1 0 0,1 0 0,-1 1 0,1-1 0,0 0 0,-1 0 1,1 0-1,-1 0 0,1 0 0,0 1 0,-1-1 0,-20 8-9813</inkml:trace>
</inkml:ink>
</file>

<file path=ppt/ink/ink5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6.557"/>
    </inkml:context>
    <inkml:brush xml:id="br0">
      <inkml:brushProperty name="width" value="0.05" units="cm"/>
      <inkml:brushProperty name="height" value="0.05" units="cm"/>
    </inkml:brush>
  </inkml:definitions>
  <inkml:trace contextRef="#ctx0" brushRef="#br0">481 17 10738,'-12'-3'2246,"-1"0"0,0 1 0,-17 0 0,18 2-1221,0 1 0,0 0 1,-17 4-1,16-2-924,0 1-1,1 1 1,-1 0 0,1 1-1,0 0 1,0 0 0,1 1 0,0 1-1,0 0 1,1 1 0,0 0-1,-16 18 1,5 0-115,1 0 0,1 2 1,1 0-1,2 1 0,1 0 0,1 2 0,2-1 0,1 2 1,2 0-1,1 0 0,1 0 0,2 1 0,1 0 0,2 0 0,3 47 1,0-63 8,1-1 0,1 0 0,0 0 0,2 0 0,0-1-1,0 1 1,2-1 0,0 0 0,1-1 0,14 22 0,-15-28 9,-1-1 0,2 0 0,-1 0 0,1-1 0,0 0 0,1 0 0,0-1-1,0 0 1,0 0 0,0-1 0,1-1 0,0 1 0,0-1 0,0-1 0,1 0 0,-1-1 0,1 0-1,11 1 1,0-2 17,0-1 0,0-1 1,0-1-1,0 0 0,0-2 0,-1-1 0,38-13 0,-24 5 26,0-2 0,-1-2 1,54-35-1,-65 37 135,-1-2 0,-1 0 0,-1-2 0,0 0 0,-1-1 0,-1-1 0,-2 0 0,0-2 0,-1 0 0,20-41 0,-27 48-66,-2-2 0,1 1 0,-2-1 1,-1 0-1,0 0 0,-1-1 0,-1 1 0,0 0 0,-2-1 1,0 0-1,-1 1 0,-1-1 0,-1 1 0,0 0 0,-1 0 0,-11-27 1,7 25-73,-1 0 1,-2 0-1,0 0 1,0 1-1,-27-30 1,30 39-107,-1 0 1,-1 1-1,0 0 0,0 1 1,0 0-1,-1 0 1,0 1-1,-1 1 0,0 0 1,0 0-1,-14-3 0,20 7-28,-1 0 0,1 1 0,0 0 0,-13 0 0,-23 8 1139</inkml:trace>
</inkml:ink>
</file>

<file path=ppt/ink/ink5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476"/>
    </inkml:context>
    <inkml:brush xml:id="br0">
      <inkml:brushProperty name="width" value="0.05" units="cm"/>
      <inkml:brushProperty name="height" value="0.05" units="cm"/>
    </inkml:brush>
  </inkml:definitions>
  <inkml:trace contextRef="#ctx0" brushRef="#br0">10 1 20252,'0'-1'7476,"-2"15"-7177,-1 17-172,-1 78-10,4-100-113,1 1-1,0 0 1,0-1 0,1 1 0,0-1-1,1 1 1,0-1 0,8 15 0,-11-22 0,1 0 0,0 0 0,1 0 0,-1 0 0,0-1 1,0 1-1,1 0 0,-1-1 0,1 1 0,0-1 0,-1 1 1,1-1-1,0 0 0,0 0 0,0 0 0,-1 0 0,1 0 1,0 0-1,1 0 0,-1-1 0,0 1 0,0-1 0,0 1 0,0-1 1,0 0-1,0 0 0,1 0 0,-1 0 0,0 0 0,0-1 1,0 1-1,0-1 0,0 1 0,1-1 0,-1 0 0,0 1 0,3-4 1,5-2 25,0 0 1,0-1 0,0-1 0,-1 0 0,11-12-1,22-27 106,41-61 1,-64 83-117,-19 24-21,1 0 1,-1 0-1,1 0 1,0 0 0,-1 1-1,1-1 1,0 0 0,-1 0-1,1 1 1,0-1 0,0 1-1,0-1 1,0 0 0,0 1-1,-1 0 1,1-1-1,0 1 1,2-1 0,-3 1-2,1 0 1,-1 1 0,1-1 0,-1 0-1,1 0 1,-1 1 0,1-1 0,-1 0-1,0 1 1,1-1 0,-1 0 0,0 1-1,1-1 1,-1 1 0,0-1 0,1 1-1,-1-1 1,0 1 0,0-1 0,0 1-1,1-1 1,-1 1 0,0-1 0,0 1-1,0 0 1,2 8-19,-1 1 0,-1-1 0,0 11 0,0-8 6,0 49-26,-11 72 0,4-58 95,7-74-49,-1 1-1,1-1 1,0 1 0,0-1 0,0 0 0,0 1-1,0-1 1,0 1 0,1-1 0,-1 1 0,0-1 0,1 1-1,-1-1 1,1 0 0,-1 1 0,3 1 0,-3-2-2,1-1 1,-1 0 0,1 1 0,-1-1 0,1 0-1,0 0 1,-1 0 0,1 0 0,-1 1 0,1-1-1,0 0 1,-1 0 0,1 0 0,0 0 0,-1 0-1,1-1 1,-1 1 0,1 0 0,0 0 0,-1 0-1,1 0 1,-1-1 0,1 1 0,0 0 0,-1-1-1,1 1 1,7-6 41,-1 1-1,0-1 1,0 0-1,7-7 1,-11 9-33,70-76 233,-46 48-568,1 2 0,47-40 0,-41 47-1370</inkml:trace>
</inkml:ink>
</file>

<file path=ppt/ink/ink5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7.844"/>
    </inkml:context>
    <inkml:brush xml:id="br0">
      <inkml:brushProperty name="width" value="0.05" units="cm"/>
      <inkml:brushProperty name="height" value="0.05" units="cm"/>
    </inkml:brush>
  </inkml:definitions>
  <inkml:trace contextRef="#ctx0" brushRef="#br0">195 186 17260,'0'0'136,"0"-1"1,0 1-1,0-1 1,0 0-1,-1 1 0,1-1 1,0 1-1,0-1 1,-1 1-1,1-1 1,0 1-1,0-1 1,-1 1-1,1-1 1,-1 1-1,1 0 1,0-1-1,-1 1 1,1-1-1,-1 1 0,1 0 1,-1 0-1,1-1 1,-1 1-1,1 0 1,-1 0-1,0-1 1,1 1-1,-1 0 1,1 0-1,-1 0 1,1 0-1,-1 0 1,0 0-1,1 0 0,-1 0 1,1 0-1,-1 0 1,1 0-1,-1 1 1,0-1-1,1 0 1,-1 0-1,-24 16 995,12-4-1066,1 1 1,0 0 0,1 1-1,1 0 1,0 1 0,-9 16-1,7-6-74,0 0-1,2 0 1,-9 32-1,16-47 15,0 0-1,1 1 1,1-1-1,0 0 1,0 1-1,2 20 1,-1-30 1,0 0-1,0 1 1,1-1-1,-1 0 1,0 0 0,0 0-1,1 1 1,-1-1-1,1 0 1,-1 0 0,1 0-1,-1 0 1,1 0-1,0 0 1,-1 0 0,1 0-1,0 0 1,0 0 0,0 0-1,0-1 1,0 1-1,0 0 1,0-1 0,0 1-1,0 0 1,0-1-1,0 1 1,0-1 0,1 0-1,-1 1 1,0-1-1,0 0 1,0 0 0,1 0-1,-1 0 1,0 0-1,0 0 1,0 0 0,1 0-1,0-1 1,4 0 42,-1-1 0,0 1 0,1-2 0,-1 1 0,0 0 1,0-1-1,6-5 0,14-11 179,-1-1 0,-1-1-1,38-43 1,48-83 441,-36 26-55,-65 106-483,-1-1 0,0-1 0,-1 1 0,-1-1 0,6-33 0,-11 40-48,-3 11-39,-6 16-6,-98 249-7,77-164-10,27-90-22,1 0 1,0 0-1,1 0 0,1 0 1,0 1-1,1 15 0,0-25-22,-1-1 0,0 1 0,1-1-1,-1 0 1,1 1 0,0-1 0,0 1-1,0-1 1,0 0 0,0 0 0,1 0 0,-1 0-1,1 0 1,-1 0 0,1 0 0,0 0-1,-1 0 1,1-1 0,0 1 0,3 1-1,-3-2-74,1 0 0,0 0 0,-1-1 0,1 1 0,0 0 0,0-1 0,0 0 0,-1 0-1,1 0 1,0 0 0,0 0 0,-1-1 0,1 1 0,0-1 0,0 0 0,4-1 0,39-19-1422</inkml:trace>
</inkml:ink>
</file>

<file path=ppt/ink/ink5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172"/>
    </inkml:context>
    <inkml:brush xml:id="br0">
      <inkml:brushProperty name="width" value="0.05" units="cm"/>
      <inkml:brushProperty name="height" value="0.05" units="cm"/>
    </inkml:brush>
  </inkml:definitions>
  <inkml:trace contextRef="#ctx0" brushRef="#br0">18 116 23357,'8'-11'375,"0"1"-1,1-1 1,0 2 0,1-1-1,0 1 1,0 1 0,1-1-1,18-9 1,-23 15-303,0 0 0,0 0 0,0 1 0,1 0 0,-1 0 0,1 0 0,-1 1 0,1 0 0,0 0 0,-1 1 0,1 0 0,0 0 0,0 1 0,-1-1 0,1 1 0,0 1 0,-1-1 0,12 6 0,-15-6-63,1 0 0,-1 1 0,-1-1 0,1 1 0,0 0 0,0 0 0,-1 0 0,1 0 0,-1 1 0,1-1 0,-1 1 0,0-1 0,0 1 0,0 0 0,-1 0 0,1 0 0,2 5 0,-3-3 3,1 1 0,-1-1 0,0 1-1,-1-1 1,1 1 0,-1-1 0,0 1 0,-1 0-1,-1 9 1,-2 4 19,-2 0-1,0 0 1,-1-1 0,0 0-1,-12 18 1,-5 5 164,-2-1 1,-2-1-1,-1-1 1,-69 66-1,50-54 220,45-43-354,7-5-45,14-5-33,-15 2 18,37-9-242,-1-2 1,64-29-1,-44 14-1253</inkml:trace>
</inkml:ink>
</file>

<file path=ppt/ink/ink5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08.561"/>
    </inkml:context>
    <inkml:brush xml:id="br0">
      <inkml:brushProperty name="width" value="0.05" units="cm"/>
      <inkml:brushProperty name="height" value="0.05" units="cm"/>
    </inkml:brush>
  </inkml:definitions>
  <inkml:trace contextRef="#ctx0" brushRef="#br0">545 66 12859,'-37'16'2790,"0"2"1,-42 28 0,54-29-2679,0 2 0,1 0 0,1 2 0,1 0 0,1 2 0,-26 35 0,28-29-85,1 1-1,-23 50 1,-17 70 189,42-103-138,1 1 0,3 1 0,-9 80 0,18-108-76,2-1 1,1 1-1,0 0 0,1-1 1,2 1-1,0-1 1,1 1-1,1-1 0,1 0 1,0-1-1,13 26 0,-15-38-1,1 0 0,-1 1 0,1-2 0,0 1 0,1-1 0,-1 0-1,1 0 1,1 0 0,-1-1 0,1 0 0,0 0 0,0-1-1,0 1 1,1-2 0,-1 1 0,1-1 0,0 0 0,0-1-1,0 0 1,0 0 0,0-1 0,1 1 0,-1-2 0,17 0 0,2-3 72,-1 0 1,0-2 0,0-1 0,-1-1-1,1-1 1,36-18 0,3-3 233,0-3 0,-3-3 0,83-60 0,-112 70-91,-1-2-1,-1-1 0,-1-1 0,-2-2 0,-1 0 1,-1-2-1,28-48 0,-42 59-3,-1-1-1,0 0 1,-2-1 0,-1 0 0,-1 0-1,-1-1 1,5-36 0,-10 44-125,0 0-1,-1 0 1,0 1 0,-1-1-1,-1 0 1,-1 1 0,-1-1-1,0 1 1,-1 0 0,0 0-1,-2 0 1,-9-18 0,3 14-99,0 1 1,-1 0 0,-1 0 0,-1 2 0,0 0 0,-1 0 0,-1 2 0,-1 0 0,0 1-1,-1 1 1,0 1 0,-1 1 0,0 1 0,-1 0 0,0 2 0,-1 0 0,0 2-1,0 0 1,0 2 0,-35-3 0,-53 7-1077</inkml:trace>
</inkml:ink>
</file>

<file path=ppt/ink/ink5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221"/>
    </inkml:context>
    <inkml:brush xml:id="br0">
      <inkml:brushProperty name="width" value="0.05" units="cm"/>
      <inkml:brushProperty name="height" value="0.05" units="cm"/>
    </inkml:brush>
  </inkml:definitions>
  <inkml:trace contextRef="#ctx0" brushRef="#br0">63 2 19628,'-36'-2'4725,"35"3"-4570,0-1 1,-1 0-1,1 0 1,0 1-1,0-1 0,-1 0 1,1 1-1,0-1 0,0 1 1,-1 0-1,1-1 1,0 1-1,0 0 0,0 0 1,0 0-1,0 0 0,0 0 1,0 0-1,0 0 1,1 0-1,-1 0 0,0 0 1,0 2-1,0-2-132,1 0 0,0-1 0,0 1 1,0 0-1,0 0 0,0-1 0,0 1 0,1 0 0,-1-1 0,0 1 0,0 0 1,0-1-1,1 1 0,-1 0 0,0-1 0,0 1 0,1-1 0,-1 1 1,1 0-1,-1-1 0,1 1 0,-1-1 0,1 1 0,-1-1 0,1 1 0,-1-1 1,1 0-1,-1 1 0,1-1 0,0 0 0,-1 1 0,2-1 0,23 8 14,-6-7-24,1-1 0,-1-1 0,1 0 0,-1-2 0,36-9 0,20-2 41,-46 10-140,1 2 0,49 2-1,-49 4-1342</inkml:trace>
</inkml:ink>
</file>

<file path=ppt/ink/ink5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26.514"/>
    </inkml:context>
    <inkml:brush xml:id="br0">
      <inkml:brushProperty name="width" value="0.05" units="cm"/>
      <inkml:brushProperty name="height" value="0.05" units="cm"/>
    </inkml:brush>
  </inkml:definitions>
  <inkml:trace contextRef="#ctx0" brushRef="#br0">26 6 22341,'42'-2'3271,"-13"0"-3224,1 1 0,58 6 1,-76-3-51,1 1 0,0 0 1,-1 1-1,16 7 0,-25-9 14,0-1 0,0 1-1,0 0 1,0 0 0,-1 0-1,1 0 1,0 1-1,-1-1 1,3 5 0,-4-6 14,0 1 1,0-1-1,0 1 0,0 0 1,-1-1-1,1 1 1,-1 0-1,1 0 0,-1 0 1,0-1-1,1 1 1,-1 0-1,0 0 1,0 0-1,0 0 0,-1-1 1,1 1-1,-1 3 1,-4 8 260,0 0 1,-1 0 0,-1 0 0,0-1 0,-16 21 0,3-4-21,-57 82 242,35-53-380,-68 125 0,93-139-235,7-6-421</inkml:trace>
</inkml:ink>
</file>

<file path=ppt/ink/ink5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275"/>
    </inkml:context>
    <inkml:brush xml:id="br0">
      <inkml:brushProperty name="width" value="0.05" units="cm"/>
      <inkml:brushProperty name="height" value="0.05" units="cm"/>
    </inkml:brush>
  </inkml:definitions>
  <inkml:trace contextRef="#ctx0" brushRef="#br0">210 24 20772,'6'-24'8071,"-9"33"-8066,-1 0 0,1 0 0,1 1 0,-1-1 0,-1 17 0,-2 8 2,-4 8 15,-3-1 1,-26 62 0,-50 73 206,81-161-183,3-7-6,1-1 0,0 1 0,0 0 0,0 0 0,1 0 0,1 0 1,-4 16-1,6-24-38,0 1 0,0-1 0,0 1 0,0-1 0,0 1 0,1 0 0,-1-1 0,0 1 0,0-1 0,0 1 0,1-1 0,-1 1 0,0-1 0,1 1 0,-1-1 0,0 1 0,1-1 0,-1 0 0,1 1 1,-1-1-1,0 0 0,1 1 0,-1-1 0,1 0 0,-1 1 0,1-1 0,-1 0 0,1 0 0,0 1 0,-1-1 0,1 0 0,-1 0 0,1 0 0,-1 0 0,1 0 0,-1 0 0,1 0 0,0 0 0,-1 0 0,1 0 0,-1 0 0,1 0 0,-1-1 1,2 1-1,26-8 28,-27 8-26,84-37 75,-55 22-41,57-18 0,-77 30-45,0 0 0,0 1 0,0 1 0,0 0 0,0 0 0,1 1 0,-1 0 0,0 1 0,0 0 0,12 3 0,5 7-781,-3 3-886</inkml:trace>
</inkml:ink>
</file>

<file path=ppt/ink/ink5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701"/>
    </inkml:context>
    <inkml:brush xml:id="br0">
      <inkml:brushProperty name="width" value="0.05" units="cm"/>
      <inkml:brushProperty name="height" value="0.05" units="cm"/>
    </inkml:brush>
  </inkml:definitions>
  <inkml:trace contextRef="#ctx0" brushRef="#br0">0 48 22805,'0'0'4617,"2"0"-3841,37-5-192,-3-2-272,5 0-72,13-4-144,2 3-40,2 2-40,-7 3-8,-8 3 8,-4 0 0,-16 5 24,-2 0-96,-11 1-464,-3-3-560</inkml:trace>
</inkml:ink>
</file>

<file path=ppt/ink/ink5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3.887"/>
    </inkml:context>
    <inkml:brush xml:id="br0">
      <inkml:brushProperty name="width" value="0.05" units="cm"/>
      <inkml:brushProperty name="height" value="0.05" units="cm"/>
    </inkml:brush>
  </inkml:definitions>
  <inkml:trace contextRef="#ctx0" brushRef="#br0">1 108 21917,'2'0'2752,"38"3"-1503,0-11-273,4-8-88,16-3-368,-4-4-184,1 2-248,-4 5-32,-11 9 72,-9 7-88,-15 12-1232,-4 11-1313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6.517"/>
    </inkml:context>
    <inkml:brush xml:id="br0">
      <inkml:brushProperty name="width" value="0.025" units="cm"/>
      <inkml:brushProperty name="height" value="0.025" units="cm"/>
      <inkml:brushProperty name="color" value="#E71224"/>
    </inkml:brush>
  </inkml:definitions>
  <inkml:trace contextRef="#ctx0" brushRef="#br0">139 1 6854,'0'0'20927,"0"8"-19742,-2 7-763,0 1 1,-1-1-1,-1 0 0,-1 0 1,0 0-1,-1-1 0,0 0 1,-13 21-1,-5 9-422,14-29 0,1 1 0,0 0 0,2 1 0,0 0 0,0 0 0,-7 35 0,14-51 0,0 0 0,0 0 0,1 0 0,-1-1 0,0 1 0,0 0 0,1 0 0,-1 0 0,0 0 0,1-1 0,-1 1 0,1 0 0,-1 0 0,1-1 0,-1 1 0,1 0 0,0-1 0,-1 1 0,1-1 0,0 1 0,-1 0 0,1-1 0,0 0 0,0 1 0,0-1 0,-1 1 0,1-1 0,0 0 0,0 0 0,0 0 0,0 1 0,0-1 0,-1 0 0,1 0 0,0 0 0,0 0 0,0 0 0,0 0 0,0-1 0,0 1 0,0 0 0,1-1 0,44-8 0,23-16-125,-55 18-245,0 1 0,0 1-1,1 0 1,0 1 0,0 1-1,30-3 1</inkml:trace>
</inkml:ink>
</file>

<file path=ppt/ink/ink5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5.847"/>
    </inkml:context>
    <inkml:brush xml:id="br0">
      <inkml:brushProperty name="width" value="0.05" units="cm"/>
      <inkml:brushProperty name="height" value="0.05" units="cm"/>
    </inkml:brush>
  </inkml:definitions>
  <inkml:trace contextRef="#ctx0" brushRef="#br0">205 35 21213,'24'-35'6686,"-23"39"-6167,-1 5-453,0 0-1,0 0 1,-1-1-1,0 1 1,0-1-1,-6 17 1,-22 58-38,17-51 20,-57 147 106,-22 61 260,87-228-358,0 0 0,1-1 0,1 1 0,-3 16 0,5-27-53,0 0-1,0-1 1,0 1-1,-1 0 1,1-1 0,0 1-1,0 0 1,0-1-1,0 1 1,0 0-1,0-1 1,0 1 0,1 0-1,-1-1 1,0 1-1,0-1 1,0 1 0,1 0-1,-1-1 1,0 1-1,1-1 1,-1 1-1,0-1 1,1 1 0,-1-1-1,1 1 1,-1-1-1,1 1 1,-1-1 0,1 1-1,-1-1 1,1 0-1,-1 1 1,1-1-1,0 0 1,-1 0 0,1 1-1,-1-1 1,1 0-1,0 0 1,-1 0 0,1 0-1,0 0 1,-1 0-1,1 0 1,0 0-1,-1 0 1,1 0 0,0 0-1,0-1 1,5-1 3,0 0-1,-1 0 1,0-1 0,10-6-1,-9 5 3,17-9-35,132-75 200,-126 74-333,0 1-1,1 1 0,48-12 0,-75 24-1169</inkml:trace>
</inkml:ink>
</file>

<file path=ppt/ink/ink5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6.265"/>
    </inkml:context>
    <inkml:brush xml:id="br0">
      <inkml:brushProperty name="width" value="0.05" units="cm"/>
      <inkml:brushProperty name="height" value="0.05" units="cm"/>
    </inkml:brush>
  </inkml:definitions>
  <inkml:trace contextRef="#ctx0" brushRef="#br0">1 61 25325,'0'0'3304,"6"0"-2787,103-5-253,117-21-1,-71 5-242,6 12-371,-186 11-980</inkml:trace>
</inkml:ink>
</file>

<file path=ppt/ink/ink5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047"/>
    </inkml:context>
    <inkml:brush xml:id="br0">
      <inkml:brushProperty name="width" value="0.05" units="cm"/>
      <inkml:brushProperty name="height" value="0.05" units="cm"/>
    </inkml:brush>
  </inkml:definitions>
  <inkml:trace contextRef="#ctx0" brushRef="#br0">1 116 23133,'0'0'3453,"6"-4"-1504,3-1-1862,-1 1-1,1 0 0,0 0 0,0 1 0,0 0 0,11-2 0,66-9 26,-33 6-85,-7 0-18,-15 3 11,1 0-1,-1-3 0,-1 0 0,42-18 0,-70 25 9,-7 3-1373,-19 6-130</inkml:trace>
</inkml:ink>
</file>

<file path=ppt/ink/ink5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572"/>
    </inkml:context>
    <inkml:brush xml:id="br0">
      <inkml:brushProperty name="width" value="0.05" units="cm"/>
      <inkml:brushProperty name="height" value="0.05" units="cm"/>
    </inkml:brush>
  </inkml:definitions>
  <inkml:trace contextRef="#ctx0" brushRef="#br0">296 188 11170,'12'-22'1948,"-1"3"1757,12-31 1,-21 45-3249,0 0 0,0 0 0,-1 0 1,0-1-1,0 1 0,0 0 1,-1-1-1,0 1 0,0 0 1,0-1-1,-2-7 0,2 12-367,0-1 0,-1 1 0,1 0 1,-1 0-1,1-1 0,-1 1 0,1 0 0,-1 0 0,0 0 0,0 0 0,1 0 0,-1 0 0,0 0 0,0 0 0,0 0 0,0 0 0,0 1 1,0-1-1,-1 0 0,1 1 0,0-1 0,-2 0 0,0 0-6,0 1 0,0-1 0,0 1 0,0-1 0,0 1 0,0 0 0,0 0 0,0 1 0,-4 0 0,-3 1-36,1 1 1,0 0 0,0 0-1,0 1 1,-13 7 0,6-1-40,1 2 0,0 0 1,0 0-1,1 1 1,1 1-1,0 0 0,1 1 1,1 1-1,0 0 1,1 0-1,-11 25 0,10-15-7,0 1-1,2 0 0,1 0 0,1 1 0,2 0 0,0 0 0,0 30 0,5-44-2,0 0 0,1 0 0,1 0 0,0 0 0,0-1 1,2 1-1,6 19 0,5 0 9,27 48 1,-23-48 1,-16-27-1,0 0 0,-1 0 1,1 0-1,-1 1 0,0-1 0,-1 1 0,0 0 0,0-1 1,1 12-1,-2-17-7,-1 1 1,1 0-1,0 0 0,0 0 1,-1-1-1,1 1 1,-1 0-1,1 0 0,-1-1 1,0 1-1,0-1 1,0 1-1,0-1 0,0 1 1,0-1-1,-2 3 1,1-3-12,0 0 1,0 0 0,1 0-1,-1 0 1,0 0 0,0 0-1,0-1 1,-1 1 0,1-1-1,0 1 1,0-1 0,0 0-1,0 0 1,0 0 0,0 0-1,-1 0 1,-2-1 0,-19-6-466,-7-10 146</inkml:trace>
</inkml:ink>
</file>

<file path=ppt/ink/ink5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37.792"/>
    </inkml:context>
    <inkml:brush xml:id="br0">
      <inkml:brushProperty name="width" value="0.05" units="cm"/>
      <inkml:brushProperty name="height" value="0.05" units="cm"/>
    </inkml:brush>
  </inkml:definitions>
  <inkml:trace contextRef="#ctx0" brushRef="#br0">0 91 21101,'0'0'4384,"39"-3"-3471,-9-1-57,12-6-208,2-1-152,1-1-248,1 2-136,3-1-88,-4 2-8,-6 2 80,-2 0 24,-16 4-1208,-4-1-744</inkml:trace>
</inkml:ink>
</file>

<file path=ppt/ink/ink5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2.615"/>
    </inkml:context>
    <inkml:brush xml:id="br0">
      <inkml:brushProperty name="width" value="0.05" units="cm"/>
      <inkml:brushProperty name="height" value="0.05" units="cm"/>
    </inkml:brush>
  </inkml:definitions>
  <inkml:trace contextRef="#ctx0" brushRef="#br0">6652 1 11026,'2'1'6945,"4"2"-3373,11 5-1219,-9 1-2271,-6-5-73,0-2-5,-1-1 0,1 1-1,-1 0 1,0-1 0,1 1 0,-1 0 0,0 0-1,0 0 1,-1 0 0,1 0 0,0 0 0,-1 0-1,1 1 1,-1-1 0,1 0 0,-1 0 0,0 0-1,0 1 1,0-1 0,0 0 0,-1 0 0,1 0 0,-1 0-1,1 1 1,-1-1 0,0 0 0,1 0 0,-1 0-1,-2 3 1,-39 61 35,-2-2 0,-73 80-1,96-121-30,0-2 1,-2-1-1,0 0 0,-2-2 0,0-1 0,-1-1 0,0-1 0,-1-1 0,-36 13 1,-120 18 55,46-13-54,-75 32-77,-71 19 55,201-63 68,-124 14 1,-657 14 127,727-44-171,-248 4 17,-174 7 112,-716-1 1084,1176-22-1110,0-4 1,1-5-1,0-4 1,-158-56-1,183 52 114,-2 3 0,0 3-1,-127-16 1,37 24-188,77 6 89,-167-30 0,231 29-53,-1-1 1,1-1-1,1-2 0,-23-11 0,-76-55 127,111 69-218,0 1 0,0 0 0,0 1 0,-12-5 0,19 9-402</inkml:trace>
</inkml:ink>
</file>

<file path=ppt/ink/ink5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3.067"/>
    </inkml:context>
    <inkml:brush xml:id="br0">
      <inkml:brushProperty name="width" value="0.05" units="cm"/>
      <inkml:brushProperty name="height" value="0.05" units="cm"/>
    </inkml:brush>
  </inkml:definitions>
  <inkml:trace contextRef="#ctx0" brushRef="#br0">1 568 15939,'0'2'7494,"1"1"-5808,0-2-1638,0 0-1,0 0 1,0 0 0,0 0-1,0 0 1,0-1-1,1 1 1,-1 0 0,0-1-1,0 1 1,1-1-1,-1 1 1,3-1 0,3 2 18,-5 0-40,0-1 0,1 0 1,-1-1-1,0 1 1,1 0-1,-1-1 0,1 1 1,-1-1-1,0 0 1,1 0-1,-1 0 0,1 0 1,-1 0-1,1 0 0,-1-1 1,1 1-1,-1-1 1,0 0-1,1 0 0,-1 0 1,0 0-1,0 0 1,0 0-1,1 0 0,-1-1 1,-1 1-1,1-1 1,0 0-1,0 1 0,2-4 1,8-14 261,-1 0 0,-1-1 0,13-37 0,16-67 125,-35 112-383,10-47 116,-2-1 0,-2 0 0,1-74 0,-11 129 51,5 9-169,11 10-27,-1-1 1,2-1-1,0 0 0,0-1 0,1-1 0,0-1 1,1 0-1,-1-2 0,2 0 0,24 5 1,57 7-19,-57-13-18,0 3 1,0 1 0,-2 2 0,43 19-1,-47-12-1250</inkml:trace>
</inkml:ink>
</file>

<file path=ppt/ink/ink5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5.971"/>
    </inkml:context>
    <inkml:brush xml:id="br0">
      <inkml:brushProperty name="width" value="0.05" units="cm"/>
      <inkml:brushProperty name="height" value="0.05" units="cm"/>
    </inkml:brush>
  </inkml:definitions>
  <inkml:trace contextRef="#ctx0" brushRef="#br0">0 1 17068,'12'1'2784,"4"-1"-175,10 2-1345,8-2-320,10 0-520,6 0-192,8 0-128,2 2-64,1 1-24,-3 1 0,-2 1-8,0 2 0,-11 0 96,-4-3-472,-15 3 2033</inkml:trace>
</inkml:ink>
</file>

<file path=ppt/ink/ink5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191"/>
    </inkml:context>
    <inkml:brush xml:id="br0">
      <inkml:brushProperty name="width" value="0.05" units="cm"/>
      <inkml:brushProperty name="height" value="0.05" units="cm"/>
    </inkml:brush>
  </inkml:definitions>
  <inkml:trace contextRef="#ctx0" brushRef="#br0">1 30 20812,'0'0'3233,"1"0"-1961,36 10-335,-2-13-209,9-4-152,16-4-336,4-1-80,3 9-128,-4-1-8,-5 11-328,-6 4-896</inkml:trace>
</inkml:ink>
</file>

<file path=ppt/ink/ink5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6.552"/>
    </inkml:context>
    <inkml:brush xml:id="br0">
      <inkml:brushProperty name="width" value="0.05" units="cm"/>
      <inkml:brushProperty name="height" value="0.05" units="cm"/>
    </inkml:brush>
  </inkml:definitions>
  <inkml:trace contextRef="#ctx0" brushRef="#br0">123 33 19468,'1'-2'318,"-1"1"0,1-1 0,-1 1 0,1 0 0,-1-1 1,1 1-1,0 0 0,0 0 0,0-1 0,0 1 0,0 0 0,0 0 0,0 0 0,0 0 0,0 0 0,3-1 0,-2 1-124,1-1-1,0 1 1,0 0-1,1 0 1,-1 0 0,0 0-1,4 0 1,3 0-168,0 1 1,0 0 0,0 1 0,11 1 0,-7 0-18,0 1 0,-1 1 0,1 0 0,-1 1 1,0 0-1,0 1 0,-1 0 0,17 12 0,-24-14-10,1 0 0,-1 0 0,0 0 0,0 1 0,0 0 0,-1 0 0,0 1 0,0-1 0,0 1 0,-1-1 0,1 1 0,-1 0-1,-1 1 1,1-1 0,-1 0 0,0 1 0,-1 0 0,1-1 0,0 13 0,-3-1 90,-1-1 0,0 0 1,-1 0-1,-1 0 0,0 0 0,-2 0 0,0-1 1,0 0-1,-2 0 0,0 0 0,-18 25 0,-8 6 97,-1-2 0,-52 50 0,75-82-207,-157 170-363,148-159-804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6.965"/>
    </inkml:context>
    <inkml:brush xml:id="br0">
      <inkml:brushProperty name="width" value="0.025" units="cm"/>
      <inkml:brushProperty name="height" value="0.025" units="cm"/>
      <inkml:brushProperty name="color" value="#E71224"/>
    </inkml:brush>
  </inkml:definitions>
  <inkml:trace contextRef="#ctx0" brushRef="#br0">99 0 17072,'0'0'14553,"2"8"-13897,-1-2-627,0 0-1,0 0 1,0 0 0,-1 0-1,0 0 1,-1 0-1,1 0 1,-1 0-1,0 0 1,-1 0 0,1 0-1,-1 0 1,-1-1-1,1 1 1,-1-1-1,-3 6 1,-1 4-29,-48 116 0,50-116 0,0 0 0,2 0 0,0 0 0,1 1 0,0-1 0,1 1 0,1 16 0,0-31-78,1 1 0,-1-1-1,0 1 1,0-1 0,1 0 0,-1 1-1,1-1 1,-1 1 0,1-1 0,0 0-1,-1 1 1,1-1 0,0 0 0,0 0-1,0 0 1,0 0 0,0 0 0,0 0 0,0 0-1,0 0 1,1 0 0,-1 0 0,0 0-1,0-1 1,1 1 0,-1-1 0,0 1-1,3 0 1,41 2-5746,-23-6-2483</inkml:trace>
</inkml:ink>
</file>

<file path=ppt/ink/ink5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8.969"/>
    </inkml:context>
    <inkml:brush xml:id="br0">
      <inkml:brushProperty name="width" value="0.05" units="cm"/>
      <inkml:brushProperty name="height" value="0.05" units="cm"/>
    </inkml:brush>
  </inkml:definitions>
  <inkml:trace contextRef="#ctx0" brushRef="#br0">36 38 19812,'0'0'2575,"1"7"-1249,6 59-986,0 80 1,-11 73-336,0-101 65,-16 229 272,15-322 306,-4-35 708,6-1-1178,1 0 0,0 0 1,1 0-1,0 0 0,1-17 0,8-59 74,-7 80-243,15-90 34,4 1 0,4 1 0,49-123 0,-17 87-25,-49 117-18,1 1 0,0 0-1,1 1 1,0 0 0,1 0-1,0 1 1,14-12 0,-18 19-8,0 0 0,0 0 1,1 1-1,0 0 0,-1 0 1,1 1-1,0 0 0,0 0 1,1 0-1,-1 1 0,0 0 1,0 0-1,1 1 0,-1 0 1,0 1-1,1-1 0,-1 1 1,0 1-1,0-1 0,0 1 1,0 0-1,0 1 0,12 6 1,-16-8 3,-1 0 0,1 1 0,-1-1-1,0 1 1,0-1 0,0 1 0,0 0 0,0 0 0,0 0 0,0 0 0,0 0 0,-1 1 0,1-1 0,-1 0 0,0 1 0,1-1 0,-1 1 0,0 0 0,-1-1 0,1 1 0,0 0 0,-1-1 0,1 1-1,-1 0 1,0 0 0,0-1 0,0 1 0,0 0 0,-1 0 0,1-1 0,-1 1 0,0 0 0,0-1 0,1 1 0,-2 0 0,0 2 0,-1 1 12,-1 1 0,0-1-1,0 0 1,0 0 0,-1 0 0,0 0 0,0-1 0,0 0-1,-1 0 1,0 0 0,0-1 0,-9 6 0,-3-2 61,-1-1 0,0 0 1,0-2-1,0 0 0,-1-1 1,0-1-1,0-1 0,0-1 1,0 0-1,-27-4 1,44 3-216</inkml:trace>
</inkml:ink>
</file>

<file path=ppt/ink/ink5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8:59.466"/>
    </inkml:context>
    <inkml:brush xml:id="br0">
      <inkml:brushProperty name="width" value="0.05" units="cm"/>
      <inkml:brushProperty name="height" value="0.05" units="cm"/>
    </inkml:brush>
  </inkml:definitions>
  <inkml:trace contextRef="#ctx0" brushRef="#br0">170 84 10738,'114'-84'17191,"-119"85"-16989,-3 1-186,0 0 0,0 1 0,0 0 0,0 0 0,0 1 0,1 0 0,-1 0 0,1 1 0,0-1 0,-6 7 0,-6 5-4,1 1 0,-21 26 0,23-24 3,2 0-1,1 0 1,0 1-1,-15 36 1,23-44-12,0 1 1,0 0 0,2 0-1,0 0 1,0 0 0,1 1 0,1-1-1,0 1 1,1 20 0,1-30-4,-1-1 0,1 0 1,-1 0-1,1 0 0,0 0 1,0 0-1,0 0 0,1 0 1,-1 0-1,1-1 0,-1 1 1,1-1-1,0 1 0,0-1 1,0 1-1,1-1 0,-1 0 1,0 0-1,1 0 0,-1 0 1,1 0-1,0-1 0,0 1 0,0-1 1,-1 0-1,1 0 0,0 0 1,1 0-1,-1 0 0,5 0 1,8 0-20,0 0 1,0 0-1,-1-2 0,29-3 1,-43 3 14,51-7-568,-1-4-944</inkml:trace>
</inkml:ink>
</file>

<file path=ppt/ink/ink5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277"/>
    </inkml:context>
    <inkml:brush xml:id="br0">
      <inkml:brushProperty name="width" value="0.05" units="cm"/>
      <inkml:brushProperty name="height" value="0.05" units="cm"/>
    </inkml:brush>
  </inkml:definitions>
  <inkml:trace contextRef="#ctx0" brushRef="#br0">0 1 19220,'0'0'5801,"2"0"-5032,23 21-249,1-10-168,5-1 88,13-1-16,-2-4-152,6-5-72,2 0-112,-2-3-48,4-4-8,-8 3-16,-5 1 24,-10 3-400,-6 0-720,-14 5-2369</inkml:trace>
</inkml:ink>
</file>

<file path=ppt/ink/ink5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0.495"/>
    </inkml:context>
    <inkml:brush xml:id="br0">
      <inkml:brushProperty name="width" value="0.05" units="cm"/>
      <inkml:brushProperty name="height" value="0.05" units="cm"/>
    </inkml:brush>
  </inkml:definitions>
  <inkml:trace contextRef="#ctx0" brushRef="#br0">0 0 20596,'14'6'1193,"11"1"223,5-6-216,10 1-336,6-2-215,4-3-305,-1 1-120,4 0-168,-2 2-24,-7 0 48,-6 0-720</inkml:trace>
</inkml:ink>
</file>

<file path=ppt/ink/ink5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4.142"/>
    </inkml:context>
    <inkml:brush xml:id="br0">
      <inkml:brushProperty name="width" value="0.05" units="cm"/>
      <inkml:brushProperty name="height" value="0.05" units="cm"/>
    </inkml:brush>
  </inkml:definitions>
  <inkml:trace contextRef="#ctx0" brushRef="#br0">37 18 20900,'-2'-17'3119,"-1"23"-21,-3 32-1864,1-4-1202,-14 132 70,17-143-90,2 0 0,1 0 0,1 0 0,1 0 0,7 27 0,-8-45-12,-1 0 1,1-1 0,-1 1-1,1-1 1,1 0 0,4 8 0,-6-11 5,-1 0 1,1 0 0,0 0-1,-1-1 1,1 1 0,0 0-1,0-1 1,0 1 0,0 0-1,0-1 1,-1 1 0,1-1-1,0 0 1,0 1 0,0-1-1,0 0 1,0 1 0,1-1 0,-1 0-1,0 0 1,0 0 0,0 0-1,0 0 1,0 0 0,0 0-1,0 0 1,0-1 0,0 1-1,0 0 1,0 0 0,0-1-1,0 1 1,0-1 0,0 1-1,0-1 1,0 1 0,1-2-1,6-4 71,-1-1 0,0 0 0,0 0-1,-1 0 1,0-1 0,7-10 0,31-60 196,-20 35-207,-4 8-36,7-13-4,55-73-1,-81 119-25,0 1-1,0-1 1,0 1 0,0-1-1,1 1 1,-1 0 0,1 0-1,-1 0 1,1 0 0,-1 0-1,1 0 1,-1 0 0,4-1-1,-4 2 0,-1 0 0,1 0 0,-1 0-1,1 0 1,-1 0 0,1 0 0,-1 1 0,1-1-1,-1 0 1,1 0 0,-1 0 0,1 1-1,-1-1 1,0 0 0,1 1 0,-1-1-1,1 0 1,-1 1 0,0-1 0,1 0-1,-1 1 1,0-1 0,1 1 0,-1-1-1,0 0 1,0 1 0,0-1 0,1 1-1,-1 0 1,2 6-10,-1 0 0,0 0 0,0 0 0,0 0 0,-1 8 0,0-14 11,-9 151-28,0-19 69,9-128-38,0 0 0,1 1 0,-1-1 0,3 9 0,-3-13-2,0-1 0,0 1 0,0-1 0,1 1 0,-1-1 0,0 1-1,0-1 1,1 1 0,-1-1 0,0 1 0,1-1 0,-1 1 0,0-1 0,1 0 0,-1 1 0,1-1 0,-1 1-1,0-1 1,1 0 0,-1 0 0,1 1 0,-1-1 0,1 0 0,0 0 0,-1 1 0,1-1 0,-1 0-1,1 0 1,-1 0 0,1 0 0,-1 0 0,1 0 0,0 0 0,-1 0 0,1 0 0,-1 0 0,1 0 0,-1 0-1,1-1 1,-1 1 0,1 0 0,0 0 0,-1-1 0,1 1 0,-1 0 0,0-1 0,1 1 0,-1 0-1,2-1 1,7-7 45,-1 1-1,1-1 0,-1 0 1,-1-1-1,1 0 0,-1 0 0,8-16 1,11-12 90,48-68 143,49-64-71,-105 153-196,-11 17-77,-6 11-157,-4 7-501</inkml:trace>
</inkml:ink>
</file>

<file path=ppt/ink/ink5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5.014"/>
    </inkml:context>
    <inkml:brush xml:id="br0">
      <inkml:brushProperty name="width" value="0.05" units="cm"/>
      <inkml:brushProperty name="height" value="0.05" units="cm"/>
    </inkml:brush>
  </inkml:definitions>
  <inkml:trace contextRef="#ctx0" brushRef="#br0">338 1 10546,'2'0'14547,"-7"9"-13584,-67 65 887,52-56-1621,2 0 1,0 1 0,1 1 0,0 0 0,-14 26 0,11-5-221,1 1 1,2 1-1,-17 63 1,18-36-5,-12 104 1,24-144-8,1 0 1,2 0-1,1 0 0,4 30 0,-3-52 3,0-1 0,0 0 0,1 0 0,0 0 0,0 0 0,1-1 0,0 1 0,0 0 0,0-1 0,1 0 0,0 0 0,0 0 0,1 0 0,-1-1 0,1 0 0,1 0 0,-1 0 0,1 0 0,0-1 0,-1 0 0,2 0 0,9 4 0,-6-4 18,-1-1 1,1-1-1,0 0 1,0 0-1,11 0 1,7 0 225</inkml:trace>
</inkml:ink>
</file>

<file path=ppt/ink/ink5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6.683"/>
    </inkml:context>
    <inkml:brush xml:id="br0">
      <inkml:brushProperty name="width" value="0.05" units="cm"/>
      <inkml:brushProperty name="height" value="0.05" units="cm"/>
    </inkml:brush>
  </inkml:definitions>
  <inkml:trace contextRef="#ctx0" brushRef="#br0">218 12 21173,'1'-1'252,"0"0"0,0 0-1,0 0 1,0 0 0,0 0 0,1 0 0,-1 1 0,0-1 0,0 1 0,1-1 0,-1 1 0,0-1 0,1 1 0,-1-1 0,0 1 0,1 0 0,-1 0 0,0 0 0,4 0 0,-5 1-155,1 1-1,0-1 1,0 0-1,-1 1 0,1-1 1,-1 1-1,1-1 1,-1 1-1,1-1 0,-1 1 1,0-1-1,0 1 1,0-1-1,0 1 0,0 0 1,0-1-1,0 1 1,0-1-1,-1 1 0,0 1 1,-4 27 71,-1-1 0,-1 0 1,-2 0-1,-21 50 0,-66 108 110,73-145-84,15-27-138,-4 5 3,1 1 1,1-1-1,1 2 1,1-1-1,-5 24 0,12-43-59,1 0 0,-1-1 0,1 1 0,0 0-1,-1 0 1,1 0 0,0-1 0,1 1 0,-1 0 0,0 0-1,0 0 1,1-1 0,-1 1 0,1 0 0,-1 0-1,1-1 1,0 1 0,0 0 0,1 2 0,0-3 0,-1 0 1,0-1-1,0 1 1,1 0 0,-1 0-1,1 0 1,-1-1-1,0 1 1,1-1 0,-1 1-1,1-1 1,0 0-1,-1 0 1,1 1 0,-1-1-1,1 0 1,2-1-1,6 0 9,-1-1-1,1 0 1,-1-1-1,0 0 0,16-7 1,142-59 67,-139 59-170,1 2-1,0 1 0,0 2 0,33-3 0,-38 8-865</inkml:trace>
</inkml:ink>
</file>

<file path=ppt/ink/ink5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7.050"/>
    </inkml:context>
    <inkml:brush xml:id="br0">
      <inkml:brushProperty name="width" value="0.05" units="cm"/>
      <inkml:brushProperty name="height" value="0.05" units="cm"/>
    </inkml:brush>
  </inkml:definitions>
  <inkml:trace contextRef="#ctx0" brushRef="#br0">1 62 24917,'3'-12'1233,"2"1"687,6 8-808,10 1-656,3 2-256,17 3-152,8 1-16,10-1-24,8 1-8,6-4 0,3-2 0,-1 0 8,-5 1-8,-10-6 0,-8-4 24,-13 2-80,-6 1-192,-17 1-1424</inkml:trace>
</inkml:ink>
</file>

<file path=ppt/ink/ink5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09.405"/>
    </inkml:context>
    <inkml:brush xml:id="br0">
      <inkml:brushProperty name="width" value="0.05" units="cm"/>
      <inkml:brushProperty name="height" value="0.05" units="cm"/>
    </inkml:brush>
  </inkml:definitions>
  <inkml:trace contextRef="#ctx0" brushRef="#br0">0 84 19580,'0'-2'414,"0"-1"0,1 1 0,-1-1 0,0 1 0,1-1 0,-1 1 0,1-1 0,0 1-1,0 0 1,0-1 0,0 1 0,0 0 0,0 0 0,1 0 0,1-3 0,0 3-149,-1 0-1,1-1 1,0 1 0,-1 0 0,1 1-1,0-1 1,0 0 0,0 1 0,1 0-1,3-2 1,7 0-176,1 0-1,-1 1 1,1 1 0,20 0-1,-5 0 88,28-4-170,-28 1 1,46 1-1,-73 4-3,0-1 1,0 1-1,0-1 0,0 1 1,0 0-1,-1 0 0,5 2 0,-6-2-10,0-1 0,0 1 0,0 0 0,0-1 0,0 1 0,0 0 0,0-1-1,0 1 1,0 0 0,-1 0 0,1 0 0,0 0 0,-1 0 0,1 0 0,0 0-1,-1 0 1,1 0 0,-1 0 0,0 0 0,1 0 0,-1 0 0,0 2 0</inkml:trace>
</inkml:ink>
</file>

<file path=ppt/ink/ink5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010"/>
    </inkml:context>
    <inkml:brush xml:id="br0">
      <inkml:brushProperty name="width" value="0.05" units="cm"/>
      <inkml:brushProperty name="height" value="0.05" units="cm"/>
    </inkml:brush>
  </inkml:definitions>
  <inkml:trace contextRef="#ctx0" brushRef="#br0">276 104 15459,'9'-13'1400,"17"-27"2359,-25 37-3469,0 1 0,1-1 0,-1 1 1,0-1-1,0 1 0,0-1 0,-1 0 0,1 1 1,-1-1-1,0 0 0,1 1 0,-1-6 1,0 7-220,-1 1 0,1-1 0,0 1 0,0-1 0,0 1 1,-1-1-1,1 0 0,0 1 0,0-1 0,-1 1 0,1-1 1,0 1-1,-1 0 0,1-1 0,-1 1 0,1-1 0,0 1 1,-1 0-1,1-1 0,-1 1 0,1 0 0,-1-1 0,1 1 1,-1 0-1,0 0 0,1 0 0,-2-1 0,-18 5 956,14-2-895,0 1 1,0 1 0,1-1-1,-8 6 1,-5 8-71,0 0 1,2 0 0,0 2-1,-15 22 1,-45 87-20,63-102-9,1 1-1,1 0 1,2 1 0,1 0 0,1 1 0,1 0-1,1 0 1,2 0 0,1 39 0,4-13 17,3 0 0,2 0 0,2-1 0,17 54 0,-22-69 35,-38-96-2543,14 21-1725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7.762"/>
    </inkml:context>
    <inkml:brush xml:id="br0">
      <inkml:brushProperty name="width" value="0.025" units="cm"/>
      <inkml:brushProperty name="height" value="0.025" units="cm"/>
      <inkml:brushProperty name="color" value="#E71224"/>
    </inkml:brush>
  </inkml:definitions>
  <inkml:trace contextRef="#ctx0" brushRef="#br0">34 0 6854,'0'0'24867,"-5"11"-24349,3-6-458,-18 53 260,18-53-309,1-1 1,0 1-1,0 0 0,0-1 1,1 1-1,0 0 1,0 0-1,0-1 0,0 1 1,1 0-1,0 0 1,2 6-1,-3-10-69,0-1 0,0 1 0,0-1 0,1 0 0,-1 1 0,0-1-1,0 0 1,1 1 0,-1-1 0,0 0 0,0 0 0,1 1 0,-1-1 0,0 0 0,1 0 0,-1 1 0,0-1-1,1 0 1,-1 0 0,1 0 0,-1 0 0,0 1 0,1-1 0,-1 0 0,1 0 0,-1 0 0,0 0 0,1 0 0,-1 0-1,1 0 1,-1 0 0,0 0 0,1 0 0,-1 0 0,1-1 0,-1 1 0,0 0 0,1 0 0,-1 0 0,0 0 0,1-1-1,-1 1 1,0 0 0,1 0 0,-1-1 0,12-14-5609,-7-2-1112</inkml:trace>
</inkml:ink>
</file>

<file path=ppt/ink/ink5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211"/>
    </inkml:context>
    <inkml:brush xml:id="br0">
      <inkml:brushProperty name="width" value="0.05" units="cm"/>
      <inkml:brushProperty name="height" value="0.05" units="cm"/>
    </inkml:brush>
  </inkml:definitions>
  <inkml:trace contextRef="#ctx0" brushRef="#br0">0 162 19084,'0'-9'2593,"6"0"471,2-1-1095,8-1-721,7 1-448,14-6-384,5 0-104,7-1-192,0 1-80,3 4-32,-3 1 8,-1 4-16,-4 2 0,-15 2 80,-2-3-104,-12 3-792</inkml:trace>
</inkml:ink>
</file>

<file path=ppt/ink/ink5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0.896"/>
    </inkml:context>
    <inkml:brush xml:id="br0">
      <inkml:brushProperty name="width" value="0.05" units="cm"/>
      <inkml:brushProperty name="height" value="0.05" units="cm"/>
    </inkml:brush>
  </inkml:definitions>
  <inkml:trace contextRef="#ctx0" brushRef="#br0">127 0 19988,'8'2'2869,"7"3"-2495,-1 0 1,0 0-1,-1 2 1,1 0-1,-1 0 0,-1 1 1,0 1-1,0 0 1,0 1-1,-1 0 1,13 15-1,-5-3-230,-1 1 0,-1 1 1,-1 0-1,-1 2 0,13 27 0,-20-32-132,0 1-1,-2 0 1,0 0-1,-1 0 1,-2 0-1,0 1 1,-2-1-1,0 1 1,-1 0-1,-4 23 1,-1-6-2,-2-1 0,-2 0 0,-1-1 1,-29 70-1,17-60 25,-2 0 1,-46 68-1,49-88-40,0 0 0,-2-1 0,-1-1 0,-47 39 0,58-55-290,0-1 1,-16 8-1,-20 8-1409</inkml:trace>
</inkml:ink>
</file>

<file path=ppt/ink/ink5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439"/>
    </inkml:context>
    <inkml:brush xml:id="br0">
      <inkml:brushProperty name="width" value="0.05" units="cm"/>
      <inkml:brushProperty name="height" value="0.05" units="cm"/>
    </inkml:brush>
  </inkml:definitions>
  <inkml:trace contextRef="#ctx0" brushRef="#br0">11 78 15483,'-1'1'449,"0"0"0,0 0 0,0 0 0,1 0 0,-1 0 0,0 0 0,0 1 0,1-1 0,-1 0 0,1 0 0,-1 1 0,1-1 0,0 0 0,-1 1 0,1-1 0,0 1 0,0 1-1,0-3-323,0 1-1,1-1 1,-1 1-1,0-1 1,1 1-1,-1-1 1,0 1-1,1-1 1,-1 1-1,1-1 1,-1 1-1,1-1 1,-1 0-1,1 1 0,-1-1 1,1 0-1,-1 1 1,1-1-1,0 0 1,-1 0-1,1 0 1,-1 1-1,1-1 1,0 0-1,0 0 1,5 0 30,0 0 0,0 0 0,0-1 0,0 1 0,-1-1 0,1-1 0,6-1 0,87-33 319,-58 19-203,2 2-1,68-14 1,-97 27-495,-1 0-1,1 1 1,-1 0 0,1 1-1,0 0 1,-1 2-1,1-1 1,-1 2-1,1 0 1,-1 0 0,0 1-1,23 11 1,-25-10-1885</inkml:trace>
</inkml:ink>
</file>

<file path=ppt/ink/ink5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17.659"/>
    </inkml:context>
    <inkml:brush xml:id="br0">
      <inkml:brushProperty name="width" value="0.05" units="cm"/>
      <inkml:brushProperty name="height" value="0.05" units="cm"/>
    </inkml:brush>
  </inkml:definitions>
  <inkml:trace contextRef="#ctx0" brushRef="#br0">0 42 24141,'0'0'2457,"2"0"-1433,38 4-552,-10-15-104,10 1-96,4-3-88,-4 5-152,2 4-8,-1 4 88,-5 4-312,-4 4-1312,-4-1-2569</inkml:trace>
</inkml:ink>
</file>

<file path=ppt/ink/ink5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337"/>
    </inkml:context>
    <inkml:brush xml:id="br0">
      <inkml:brushProperty name="width" value="0.05" units="cm"/>
      <inkml:brushProperty name="height" value="0.05" units="cm"/>
    </inkml:brush>
  </inkml:definitions>
  <inkml:trace contextRef="#ctx0" brushRef="#br0">0 35 14891,'3'-14'2364,"1"-7"5689,3 35-7363,-2-5-590,-1 5 3,-1 1 0,-1 0 0,0 0 0,-1 0 0,-2 26 0,1 1 0,1-8-48,0 24 9,2 0 1,20 105-1,-22-161-49,-1 0 0,1 0 0,-1 0 0,1 0 0,0 0 0,0 0 0,0 0-1,0 0 1,0 0 0,0 0 0,1-1 0,2 4 0,-4-5 1,1 1 1,0-1-1,-1 0 0,1 1 0,0-1 1,-1 0-1,1 0 0,0 1 0,-1-1 1,1 0-1,0 0 0,0 0 0,-1 0 1,1 0-1,0 0 0,0 0 0,-1 0 1,1 0-1,0 0 0,-1 0 0,1-1 1,0 1-1,0 0 0,0-1 0,3-1 42,-1-1 0,1 0 0,-1 0 0,1 0 0,-1 0 0,0-1-1,0 1 1,-1-1 0,5-6 0,136-259 529,-110 203-547,-33 64-40,16-24 14,-16 25-15,0 1 0,1 0 0,-1-1 0,0 1 0,0-1-1,1 1 1,-1-1 0,0 1 0,0 0 0,1-1 0,-1 1 0,0-1 0,1 1 0,-1 0 0,1 0 0,-1-1 0,1 1 0,-1 0 0,0 0 0,1-1 0,-1 1 0,1 0-1,-1 0 1,1 0 0,-1 0 0,1 0 0,-1 0 0,1-1 0,-1 1 0,1 0 0,-1 1 0,1-1 0,-1 0 0,1 0 0,-1 0 0,1 0 0,-1 0 0,1 0 0,-1 1-1,1-1 1,-1 0 0,0 0 0,1 1 0,-1-1 0,1 0 0,-1 1 0,0-1 0,1 0 0,-1 1 0,1 0 0,2 5-16,0 1 0,0 0 1,0 0-1,-1 0 0,0 0 1,-1 0-1,2 15 0,0 58-27,-2-50 31,-2 50 2,0-38 27,7 67 0,1-87 13,-7-22-26,0 0 0,0 1 1,1-1-1,-1 0 1,0 1-1,0-1 1,1 0-1,-1 0 1,0 0-1,0 1 1,1-1-1,-1 0 0,0 0 1,1 0-1,-1 0 1,0 1-1,1-1 1,-1 0-1,0 0 1,0 0-1,1 0 1,-1 0-1,1 0 0,-1 0 1,0 0-1,1 0 1,-1 0-1,0 0 1,1 0-1,-1 0 1,1-1-1,2 0 26,-1-2 0,1 1 1,-1 0-1,1 0 0,-1-1 0,0 0 1,0 1-1,0-1 0,3-5 0,47-78 438,80-179 0,-99 200-455,-32 63-23</inkml:trace>
</inkml:ink>
</file>

<file path=ppt/ink/ink5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0.892"/>
    </inkml:context>
    <inkml:brush xml:id="br0">
      <inkml:brushProperty name="width" value="0.05" units="cm"/>
      <inkml:brushProperty name="height" value="0.05" units="cm"/>
    </inkml:brush>
  </inkml:definitions>
  <inkml:trace contextRef="#ctx0" brushRef="#br0">132 1 22533,'0'0'3044,"0"4"-1710,1 20-1087,-2-1 0,0 1 0,-1-1 0,-2 1 0,-10 36 1,-46 112 139,53-152-272,-3 4-27,2 1 1,1 0 0,1 0 0,1 0 0,-2 42 0,7-65-87,-1 1 1,1-1-1,1 0 1,-1 1-1,0-1 1,0 0-1,1 1 1,0-1-1,-1 0 1,1 1-1,0-1 1,0 0-1,0 0 0,0 0 1,0 0-1,3 3 1,-2-4 0,-1 0 0,1 0 0,-1 0 0,1 0 0,-1 0 0,1 0 0,0-1 0,0 1 0,-1 0 0,1-1 0,0 0 0,0 1 0,0-1 0,0 0 0,-1 0 0,1 0 0,0 0 0,0 0 0,0-1 0,0 1 1,-1 0-1,1-1 0,2 0 0,20-8 33,1 0 0,25-15 1,4-2-12,13 0 19,22-10-666,-67 22-880</inkml:trace>
</inkml:ink>
</file>

<file path=ppt/ink/ink5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1.234"/>
    </inkml:context>
    <inkml:brush xml:id="br0">
      <inkml:brushProperty name="width" value="0.05" units="cm"/>
      <inkml:brushProperty name="height" value="0.05" units="cm"/>
    </inkml:brush>
  </inkml:definitions>
  <inkml:trace contextRef="#ctx0" brushRef="#br0">15 100 20212,'-14'-2'7890,"14"1"-6746,0-1-488,0 0-384,19-28-120,11 23-128,10-1-24,15-3-8,4 1-8,1 1 16,-1 2 0,-10 3 24,-1 3 0,-12-1-344,-2-2-944</inkml:trace>
</inkml:ink>
</file>

<file path=ppt/ink/ink5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2.420"/>
    </inkml:context>
    <inkml:brush xml:id="br0">
      <inkml:brushProperty name="width" value="0.05" units="cm"/>
      <inkml:brushProperty name="height" value="0.05" units="cm"/>
    </inkml:brush>
  </inkml:definitions>
  <inkml:trace contextRef="#ctx0" brushRef="#br0">1 11 24157,'0'0'4401,"28"5"-4105,2-5-144,5 0-32,8-4-56,5-1-24,-6 3-24,-2-1 0,-8 3 8,-4-2 0,-7 2 48,-7 2-88</inkml:trace>
</inkml:ink>
</file>

<file path=ppt/ink/ink5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153"/>
    </inkml:context>
    <inkml:brush xml:id="br0">
      <inkml:brushProperty name="width" value="0.05" units="cm"/>
      <inkml:brushProperty name="height" value="0.05" units="cm"/>
    </inkml:brush>
  </inkml:definitions>
  <inkml:trace contextRef="#ctx0" brushRef="#br0">0 48 21885,'0'0'1295,"2"7"1283,4 14-2359,-1 1 0,-2 0 0,0 0 0,-1 0 0,-1 0 0,-2 23 0,0-19-197,1 0-1,2 0 1,0 0 0,10 40-1,-12-65-9,0 0 0,0 1 0,1-1-1,-1 0 1,1 0 0,-1 0 0,1 1 0,0-1 0,-1 0-1,1 0 1,0 0 0,0 0 0,0 0 0,0 0 0,-1 0-1,1 0 1,3 1 0,-4-2 7,1 0 0,0 1 0,0-1-1,0 0 1,0 0 0,0 0 0,-1 0 0,1 0 0,0 0-1,0 0 1,0-1 0,0 1 0,0 0 0,-1 0 0,1-1-1,0 1 1,0 0 0,-1-1 0,1 1 0,1-1-1,3-3 69,-1 0 0,1-1-1,-1 1 1,0-1 0,0 0-1,5-7 1,56-106 436,-50 85-467,2 2 0,2 0 1,30-41-1,-48 71-56,1-1 0,-1 1 0,0-1 0,1 1 0,-1 0 0,1 0 0,-1-1 0,1 1-1,0 0 1,-1 0 0,1 0 0,2 0 0,-4 1-1,1 0-1,-1 0 1,1 0-1,0 0 1,-1 0-1,1 0 1,-1 0-1,1 0 1,-1 0-1,1 0 1,-1 0-1,1 0 1,-1 1-1,1-1 1,-1 0-1,1 0 1,-1 1-1,1-1 1,-1 0 0,1 1-1,-1-1 1,1 0-1,-1 1 1,0-1-1,1 1 1,0 0-1,0 3-6,1-1 0,-1 1 0,1 0 0,-1 0-1,0-1 1,-1 1 0,1 0 0,-1 0 0,0 8 0,-1 20-14,-2 0 0,-1-1 0,-10 38 0,7-41 31,2 0 0,1 0 1,1 1-1,1 49 0,2-77-1,0 0 1,0 0-1,0 1 0,0-1 0,0 0 0,1 1 0,-1-1 1,0 0-1,1 0 0,-1 0 0,1 1 0,0-1 0,-1 0 1,1 0-1,0 0 0,-1 0 0,1 0 0,1 1 1,-1-2 4,0 1 1,0-1-1,-1 0 1,1 0-1,0 1 1,0-1-1,0 0 1,0 0-1,-1 0 1,1 0-1,0 0 1,0 0-1,0 0 1,0 0-1,-1 0 1,1 0 0,0-1-1,0 1 1,0 0-1,1-1 1,3-2 52,-1 0 1,1 0-1,0 0 1,-1 0 0,0-1-1,8-7 1,5-9 67,-1-1 0,-1-1 0,13-23 0,34-75 81,-52 99-183,20-41 21,-10 19-11,41-68 1,-60 110-43,-1 0-1,0 0 0,1 0 0,-1 1 1,1-1-1,-1 0 0,1 1 0,0-1 1,-1 0-1,1 1 0,-1-1 0,1 1 1,0-1-1,0 1 0,-1-1 0,1 1 1,0-1-1,0 1 0,0 0 0,-1-1 1,1 1-1,0 0 0,0 0 1,1-1-1,-1 2-1,0-1 0,0 1-1,-1-1 1,1 1 0,0 0 0,-1-1 0,1 1 0,-1 0 0,1-1 0,-1 1 0,1 0-1,-1 0 1,1-1 0,-1 1 0,0 0 0,1 0 0,-1 0 0,0 0 0,0 1 0,3 7-24,-2 2 1,1 18 0,-1-27 23,-3 26-1171</inkml:trace>
</inkml:ink>
</file>

<file path=ppt/ink/ink5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680"/>
    </inkml:context>
    <inkml:brush xml:id="br0">
      <inkml:brushProperty name="width" value="0.05" units="cm"/>
      <inkml:brushProperty name="height" value="0.05" units="cm"/>
    </inkml:brush>
  </inkml:definitions>
  <inkml:trace contextRef="#ctx0" brushRef="#br0">223 134 11883,'6'-20'3155,"-1"0"1,-1 0 0,-1 0 0,1-33 0,-11 54-1538,3 0-1599,1-1 0,0 1 0,0 0 0,-1 0 0,1 1 0,0-1 0,0 1 0,0-1 0,0 1 0,1 0 0,-1 0 0,0 0 0,1 0 0,0 1 0,-1-1 0,1 1 0,-3 4 0,-17 29-23,3 0-1,-23 56 0,-18 84 6,50-141 5,1 1 1,1 1-1,2-1 1,2 1-1,2 0 1,1 0-1,4 45 1,2-61 0,0 0-1,2-1 1,0 0-1,1 0 1,1 0 0,12 18-1,8 18 55,-29-55-155,3 5 305,-3-6-233,0 0-1,0 0 1,0 0 0,0 0-1,0 0 1,0 0 0,-1-1 0,1 1-1,0 0 1,0 0 0,0 0 0,0 0-1,0 0 1,0 0 0,0 0 0,0 0-1,0 0 1,0 0 0,0 0-1,0 0 1,0 0 0,0 0 0,0 0-1,-1 0 1,1 0 0,0 0 0,0 0-1,0 0 1,0 0 0,0 0-1,0 0 1,0 0 0,0 0 0,0 0-1,0 0 1,0 0 0,0 0 0,-1 0-1,1 0 1,0 0 0,0 0 0,0 0-1,0 0 1,0 0 0,0 0-1,0 0 1,0 0 0,0 0 0,0 0-1,0 0 1,0 1 0,0-1 0,0 0-1,0 0 1,0 0 0,0 0-1,-28-22-1906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104"/>
    </inkml:context>
    <inkml:brush xml:id="br0">
      <inkml:brushProperty name="width" value="0.025" units="cm"/>
      <inkml:brushProperty name="height" value="0.025" units="cm"/>
      <inkml:brushProperty name="color" value="#E71224"/>
    </inkml:brush>
  </inkml:definitions>
  <inkml:trace contextRef="#ctx0" brushRef="#br0">1 0 19026,'0'0'11243,"7"15"-16368,0-5-609,0-1-4451</inkml:trace>
</inkml:ink>
</file>

<file path=ppt/ink/ink5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3.879"/>
    </inkml:context>
    <inkml:brush xml:id="br0">
      <inkml:brushProperty name="width" value="0.05" units="cm"/>
      <inkml:brushProperty name="height" value="0.05" units="cm"/>
    </inkml:brush>
  </inkml:definitions>
  <inkml:trace contextRef="#ctx0" brushRef="#br0">1 32 24085,'0'0'4185,"23"10"-3617,6-10-256,12-2-72,6-5-72,5-1-88,-1-1-56,-12 0 8,-1 4-96,-4 3-632</inkml:trace>
</inkml:ink>
</file>

<file path=ppt/ink/ink5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6.778"/>
    </inkml:context>
    <inkml:brush xml:id="br0">
      <inkml:brushProperty name="width" value="0.05" units="cm"/>
      <inkml:brushProperty name="height" value="0.05" units="cm"/>
    </inkml:brush>
  </inkml:definitions>
  <inkml:trace contextRef="#ctx0" brushRef="#br0">11 0 12379,'0'0'9928,"-1"4"-8937,0 12-607,0 0-1,1 0 1,2 20-1,1 5-86,-10 339 773,2 54-982,5-418-78,0-6 7,1 0 1,-1 0 0,2 0 0,4 17 0,-6-26-11,0-1 0,0 1 1,0-1-1,0 0 0,0 1 0,0-1 1,0 1-1,1-1 0,-1 1 1,0-1-1,0 0 0,0 1 0,1-1 1,-1 0-1,0 1 0,0-1 1,1 0-1,-1 1 0,0-1 1,1 0-1,-1 1 0,1-1 0,-1 0 1,0 0-1,1 1 0,-1-1 1,1 0-1,0 0 0,7-10 256,4-30 180,41-206 406,-31 127-713,60-184 1,-75 285-137,0 1-1,1 0 1,0 0 0,1 1 0,14-18-1,-21 31-4,1-1 0,0 0 0,0 1 0,0-1 0,1 1 1,-1 0-1,1 0 0,0 1 0,0-1 0,0 1 0,0-1 0,0 1 0,0 1 0,1-1 0,-1 0 0,1 1 0,-1 0 0,1 0 0,-1 1 0,1-1 0,0 1 0,-1 0 0,1 0 0,0 0 0,4 2 0,-1 0-4,0 1 0,0 0 0,0 1 0,-1-1-1,1 2 1,-1-1 0,0 1 0,0 0 0,11 11 0,3 5 10,26 33 1,-46-52 15,0-1 0,0 1 0,1-1 0,-1 1-1,0-1 1,0 1 0,0 0 0,-1 0 0,1-1 0,0 1 0,-1 0-1,1 0 1,-1 0 0,1 0 0,-1 0 0,0 0 0,0 0 0,0 0 0,0-1-1,0 1 1,-1 0 0,1 0 0,0 0 0,-1 0 0,1 0 0,-1 0 0,0 0-1,0-1 1,0 1 0,0 0 0,0-1 0,0 1 0,0-1 0,0 1-1,-1-1 1,1 1 0,0-1 0,-1 0 0,-2 2 0,-22 20 318,-1-1 1,-50 31-1,62-44-313,-1 0 0,-1-1 1,1-1-1,-1-1 0,-1 0 0,-33 6 0,49-12-316</inkml:trace>
</inkml:ink>
</file>

<file path=ppt/ink/ink5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27.090"/>
    </inkml:context>
    <inkml:brush xml:id="br0">
      <inkml:brushProperty name="width" value="0.05" units="cm"/>
      <inkml:brushProperty name="height" value="0.05" units="cm"/>
    </inkml:brush>
  </inkml:definitions>
  <inkml:trace contextRef="#ctx0" brushRef="#br0">260 1 15675,'0'0'11077,"-13"4"-9388,-10 5-1427,0 1 0,1 1 1,1 0-1,-27 20 0,39-25-266,1 0 0,0 1 0,1 0 0,-1 1 0,2-1-1,-1 2 1,1-1 0,0 0 0,1 1 0,0 0 0,0 1 0,1-1-1,-6 18 1,6-7-8,0 0 0,-3 41 0,7-51 8,0 0 0,0 1 0,1-1 0,0-1 0,1 1-1,1 0 1,-1 0 0,5 10 0,-6-17-1,1 0 1,0 0-1,-1 1 1,1-1-1,1 0 1,-1-1-1,0 1 1,0 0-1,1-1 1,0 1-1,-1-1 1,1 0-1,0 0 1,0 0-1,0 0 1,1 0-1,6 2 1,-4-3 7,0 0 0,0 0 1,0 0-1,0 0 0,0-1 0,0 0 1,1-1-1,-1 1 0,10-3 1,8-4-106,-1 0 1,0-2-1,0 0 0,24-15 1,16-12-1182</inkml:trace>
</inkml:ink>
</file>

<file path=ppt/ink/ink5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4.692"/>
    </inkml:context>
    <inkml:brush xml:id="br0">
      <inkml:brushProperty name="width" value="0.05" units="cm"/>
      <inkml:brushProperty name="height" value="0.05" units="cm"/>
    </inkml:brush>
  </inkml:definitions>
  <inkml:trace contextRef="#ctx0" brushRef="#br0">9 107 19700,'0'1'4194,"-4"31"-3313,2-27-855,1 0 1,1-1 0,-1 1-1,1 0 1,0 0 0,0 0-1,1 6 1,7 57 283,-4-31 244,2 1 1,10 37 0,-16-73-507,1 1 1,0-1-1,0 1 1,0-1-1,0 1 1,1-1-1,-1 0 1,1 0-1,-1 1 1,3 1-1,-4-4-29,1 1 1,0-1-1,0 1 0,0-1 0,-1 1 1,1-1-1,0 1 0,0-1 0,0 0 1,0 0-1,0 0 0,0 1 1,-1-1-1,1 0 0,0 0 0,0 0 1,0 0-1,0 0 0,0 0 0,0-1 1,0 1-1,0 0 0,0 0 0,-1-1 1,1 1-1,0 0 0,0-1 0,0 1 1,0-1-1,-1 1 0,2-2 0,4-3 59,0 0-1,0-1 1,-1 0 0,1 0-1,-1 0 1,-1 0-1,6-9 1,25-54 176,-25 49-207,22-54 63,23-41-16,-54 112-94,0 1 1,0 0-1,0 0 0,1 0 1,-1 0-1,0 0 1,1 1-1,0-1 0,-1 0 1,1 1-1,0-1 0,3-1 1,-5 3-2,0 0 0,1 0 0,-1 0 1,0 0-1,1 0 0,-1 0 0,0 0 1,1 0-1,-1 0 0,0 0 0,1 0 1,-1 0-1,0 0 0,1 1 0,-1-1 0,0 0 1,1 0-1,-1 0 0,0 0 0,0 1 1,1-1-1,-1 0 0,0 0 0,0 1 1,1-1-1,-1 0 0,0 0 0,0 1 0,7 19-24,-1 19-5,-2 0-1,-1 0 0,-3 41 1,-1-31 34,7 59 0,-6-107-3,1 8 6,1 0 1,0 0-1,4 14 1,-5-22 0,-1 1 0,1-1 0,-1 1 0,1-1 1,0 1-1,0-1 0,0 1 0,-1-1 1,1 0-1,1 1 0,-1-1 0,0 0 1,0 0-1,0 0 0,1 0 0,-1 0 0,0 0 1,1 0-1,-1 0 0,1-1 0,-1 1 1,1 0-1,-1-1 0,1 1 0,0-1 0,-1 0 1,4 1-1,0-3 34,0 1 0,0-1 0,0 0 0,0 0 0,-1 0 1,1-1-1,0 0 0,-1 0 0,0 0 0,1 0 0,-1-1 0,-1 1 0,6-7 0,6-8 59,0-1-1,-2 0 1,0-1-1,-2 0 1,0-1 0,9-24-1,41-142 271,-32 92-243,-22 79-115,-6 14-12,0 0 0,0 0 0,0 0 0,-1-1-1,1 1 1,-1 0 0,1-1 0,-1 1 0,1-3 0,0 5-7,0 0 0,0 0 1,0 1-1,0-1 1,0 1-1,1-1 0,-1 1 1,0-1-1,0 1 1,0 0-1,0-1 0,-1 1 1,1 0-1,1 1 1,-1 1 1,0 0 1,0 0-1,-1 0 0,1 0 1,-1 0-1,1 1 1,-1-1-1,0 0 1,0 0-1,-2 6 0,-5 33 23,6-38-10,0-1-32,0-5-405,0 0 186,1 0 1,-1 0-1,0 1 1,1-1-1,0 0 1,-1 0-1,1 0 1,0-3-1,2-31-3227</inkml:trace>
</inkml:ink>
</file>

<file path=ppt/ink/ink5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312"/>
    </inkml:context>
    <inkml:brush xml:id="br0">
      <inkml:brushProperty name="width" value="0.05" units="cm"/>
      <inkml:brushProperty name="height" value="0.05" units="cm"/>
    </inkml:brush>
  </inkml:definitions>
  <inkml:trace contextRef="#ctx0" brushRef="#br0">155 254 11402,'23'-47'3417,"21"-44"4504,-22 30-5572,-21 56-2081,1 0 1,-1 0-1,-1 0 0,1 0 0,-1 0 0,0-7 0,0 12-224,0-1 0,0 1 0,0-1 0,0 0 0,0 1 0,0-1 0,-1 1 0,1-1 0,0 0 0,0 1 0,-1-1 0,1 1 0,0-1 0,-1 1-1,1-1 1,-1 1 0,1-1 0,0 1 0,-1 0 0,1-1 0,-1 1 0,0-1 0,0 1-13,0 0 1,0 0-1,0 0 0,0 0 1,0 0-1,0 0 0,0 0 0,0 0 1,0 0-1,0 1 0,0-1 0,0 0 1,0 1-1,0-1 0,0 1 1,0-1-1,0 1 0,-1 0 0,-6 5-1,1-1-1,0 1 1,0 1-1,0-1 1,1 1-1,0 1 1,-6 8-1,-34 62-67,27-42 66,2 2 0,1 0 1,2 0-1,2 1 1,1 1-1,2 0 0,2 1 1,2 0-1,1 0 0,2 0 1,3 0-1,0 0 0,3 0 1,1-1-1,21 77 0,-3-43-10,39 148 167,-61-204-240,-1-18 26,0 0 0,0 0 0,0 1 0,0-1 0,0 0 0,0 1 0,0-1 0,-1 0 0,1 0 0,0 0 0,0 1 0,0-1 0,0 0 0,-1 0 0,1 0 0,0 1 0,0-1 0,0 0 0,-1 0 0,1 0 0,0 0 0,0 1 0,-1-1 0,1 0-1,0 0 1,0 0 0,-1 0 0,1 0 0,0 0 0,0 0 0,-1 0 0,1 0 0,0 0 0,0 0 0,-1 0 0,1 0 0,0 0 0,-1 0 0,-9-2-466,-17-14-410</inkml:trace>
</inkml:ink>
</file>

<file path=ppt/ink/ink5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5.500"/>
    </inkml:context>
    <inkml:brush xml:id="br0">
      <inkml:brushProperty name="width" value="0.05" units="cm"/>
      <inkml:brushProperty name="height" value="0.05" units="cm"/>
    </inkml:brush>
  </inkml:definitions>
  <inkml:trace contextRef="#ctx0" brushRef="#br0">10 1 21573,'-6'7'1400,"3"0"480,6 1-887,10 1-185,11 0-136,11-4-56,16-5-56,10-2-112,-1-1-168,-8-2-112,-6 1-136,-9 1 96,-2 3-600,-7-4-928</inkml:trace>
</inkml:ink>
</file>

<file path=ppt/ink/ink5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6.448"/>
    </inkml:context>
    <inkml:brush xml:id="br0">
      <inkml:brushProperty name="width" value="0.05" units="cm"/>
      <inkml:brushProperty name="height" value="0.05" units="cm"/>
    </inkml:brush>
  </inkml:definitions>
  <inkml:trace contextRef="#ctx0" brushRef="#br0">33 0 22925,'0'0'2995,"0"6"-1711,-33 449-131,35-370-1123,-1-75-11,1 0-1,0 0 1,0-1 0,1 1 0,0-1-1,5 12 1,-7-19-102,3-7-1564,0-13 997,-3-53 698,-10-216 2636,9 277-2556,0 0 0,0 0 0,1 0-1,3-14 1,-4 24-125,0-1 0,0 0 0,1 1-1,-1-1 1,0 0 0,1 1 0,-1-1 0,0 1-1,1-1 1,-1 1 0,1-1 0,-1 1 0,1-1-1,-1 1 1,1-1 0,-1 1 0,1 0 0,-1-1-1,1 1 1,0 0 0,-1-1 0,1 1 0,0 0-1,-1 0 1,1 0 0,0-1 0,-1 1 0,2 0-1,39-6-65,1 2 0,-1 2-1,61 4 1,-59 3-780</inkml:trace>
</inkml:ink>
</file>

<file path=ppt/ink/ink5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196"/>
    </inkml:context>
    <inkml:brush xml:id="br0">
      <inkml:brushProperty name="width" value="0.05" units="cm"/>
      <inkml:brushProperty name="height" value="0.05" units="cm"/>
    </inkml:brush>
  </inkml:definitions>
  <inkml:trace contextRef="#ctx0" brushRef="#br0">1 1 21685,'0'0'1583,"4"4"1297,-1 0-2792,0 1 0,0-1-1,-1 1 1,0 0 0,0 0-1,0 0 1,-1 0 0,1 0-1,-1 1 1,-1-1 0,1 7-1,1 70 8,-2-47-43,-23 647 424,21-671 112,2-22 110,0 4-653,-2-76 157,4-1 1,4 1-1,3 1 0,37-150 0,-40 211-205,1 0 1,1 0-1,1 1 1,0 0-1,2 0 0,15-21 1,-21 34-5,0 0 0,0 1 0,1-1 0,0 1 0,1 0 0,-1 1 0,1-1 0,0 1 0,0 1 0,1-1 0,0 1 0,-1 0 0,1 1 0,0 0 0,1 1 0,-1-1 0,0 1 0,17-1 0,-12 3-8,-1 0 0,1 1 0,-1 0 0,0 1 0,0 0 0,1 1 0,13 6-1,-19-6 8,0 0 0,1 0-1,-1 1 1,-1 0-1,1 0 1,-1 1-1,1 0 1,-2 0-1,1 0 1,0 1 0,-1 0-1,7 10 1,-10-14 11,-1-1 1,0 1-1,0 0 1,-1 0-1,1 0 1,0 0-1,-1 0 1,1 0-1,-1 0 1,1 0-1,-1 1 1,0-1-1,0 0 0,0 0 1,0 0-1,0 0 1,-1 0-1,1 0 1,-1 0-1,1 0 1,-1 0-1,0 0 1,0 0-1,1 0 1,-1 0-1,-1 0 1,1 0-1,0-1 1,0 1-1,-1 0 1,1-1-1,-1 1 1,1-1-1,-1 0 1,0 1-1,-2 0 1,-5 4 46,0-1 0,0 0 0,0 0 0,-1-1 0,0 0 1,-11 3-1,-1-3 24,-1 0 0,0-1-1,1-1 1,-26-2 0,16 0-330,-40 6-1,53-1-1209</inkml:trace>
</inkml:ink>
</file>

<file path=ppt/ink/ink5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7.839"/>
    </inkml:context>
    <inkml:brush xml:id="br0">
      <inkml:brushProperty name="width" value="0.05" units="cm"/>
      <inkml:brushProperty name="height" value="0.05" units="cm"/>
    </inkml:brush>
  </inkml:definitions>
  <inkml:trace contextRef="#ctx0" brushRef="#br0">233 8 18284,'17'-8'4898,"-26"9"51,-13 5-1989,2 1-4030,6 2 1072,0-1 0,0 2 0,1 0 0,0 1-1,1 0 1,0 0 0,1 2 0,0-1 0,1 1 0,1 1-1,0 0 1,0 0 0,2 1 0,-1 0 0,2 0 0,0 1 0,1-1-1,1 1 1,0 1 0,1-1 0,1 0 0,0 17 0,2-28-2,0 0 0,0-1 1,1 1-1,-1 0 0,1-1 0,0 1 1,1-1-1,3 9 0,-4-11-1,0 0 1,1 1-1,0-1 1,-1 0-1,1 0 1,0 0-1,0 0 0,0 0 1,0-1-1,0 1 1,1 0-1,-1-1 1,0 0-1,1 0 0,-1 1 1,1-1-1,3 0 1,3 1 2,0 0-1,0-1 1,0 0 0,0-1 0,1 0 0,-1-1 0,0 0-1,0 0 1,0-1 0,15-4 0,6-4-125,51-24-1,-14 0-979</inkml:trace>
</inkml:ink>
</file>

<file path=ppt/ink/ink5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540"/>
    </inkml:context>
    <inkml:brush xml:id="br0">
      <inkml:brushProperty name="width" value="0.05" units="cm"/>
      <inkml:brushProperty name="height" value="0.05" units="cm"/>
    </inkml:brush>
  </inkml:definitions>
  <inkml:trace contextRef="#ctx0" brushRef="#br0">0 20 24717,'4'7'1113,"5"2"655,5 3-704,5 0-600,7 0-112,18-6-192,3-5-64,15-8-56,3-5 0,-6-2-16,4-3-8,-12 4-80,-4 3-208,-19 5-1344,-7 5 3008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463"/>
    </inkml:context>
    <inkml:brush xml:id="br0">
      <inkml:brushProperty name="width" value="0.025" units="cm"/>
      <inkml:brushProperty name="height" value="0.025" units="cm"/>
      <inkml:brushProperty name="color" value="#E71224"/>
    </inkml:brush>
  </inkml:definitions>
  <inkml:trace contextRef="#ctx0" brushRef="#br0">16 1 8648,'0'0'20307,"-9"60"-18865,7-44-641,-1-2-513,3 1-192,-1-2-64,1-3-224,0 0-673,0-6-288,0-2-1089,5-13-15759</inkml:trace>
</inkml:ink>
</file>

<file path=ppt/ink/ink5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8.710"/>
    </inkml:context>
    <inkml:brush xml:id="br0">
      <inkml:brushProperty name="width" value="0.05" units="cm"/>
      <inkml:brushProperty name="height" value="0.05" units="cm"/>
    </inkml:brush>
  </inkml:definitions>
  <inkml:trace contextRef="#ctx0" brushRef="#br0">1 30 22229,'2'0'2760,"41"4"-1559,5-8-313,8-5-240,9 1-360,-1-3-104,-2 9-96,-1 2-760</inkml:trace>
</inkml:ink>
</file>

<file path=ppt/ink/ink5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427"/>
    </inkml:context>
    <inkml:brush xml:id="br0">
      <inkml:brushProperty name="width" value="0.05" units="cm"/>
      <inkml:brushProperty name="height" value="0.05" units="cm"/>
    </inkml:brush>
  </inkml:definitions>
  <inkml:trace contextRef="#ctx0" brushRef="#br0">1 43 23429,'0'0'5042,"1"5"-4728,46 162-298,-36-107-19,-8-39 12,0 1 0,2-1 0,13 38 0,-17-58-3,-1 0-1,1 1 1,-1-1 0,1 0-1,-1 0 1,1 0 0,-1 1-1,1-1 1,0 0 0,0 0-1,0 0 1,0 0 0,-1 0-1,1 0 1,0-1 0,1 1-1,-1 0 1,0 0-1,0-1 1,0 1 0,0 0-1,1-1 1,-1 0 0,0 1-1,0-1 1,1 0 0,-1 1-1,0-1 1,1 0 0,-1 0-1,0 0 1,1 0-1,-1 0 1,0 0 0,1-1-1,-1 1 1,2-1 0,2-1 48,-1-1 0,1 0 0,-1 0 0,0 0 0,0 0 0,0-1 0,0 1 1,6-9-1,12-16 171,-1-2 0,-2 0 0,20-41 0,40-103 163,-67 146-349,0 6-26,-12 22-13,0 0-1,0 0 0,1 0 1,-1 0-1,0 0 0,0 0 0,0-1 1,0 1-1,0 0 0,1 0 1,-1 0-1,0 0 0,0 0 1,0 0-1,0 0 0,1 0 0,-1 0 1,0 0-1,0 0 0,0 0 1,0 0-1,0 0 0,1 0 0,-1 1 1,0-1-1,0 0 0,0 0 1,0 0-1,0 0 0,1 0 0,-1 0 1,0 0-1,0 0 0,0 0 1,0 1-1,0-1 0,0 0 0,0 0 1,0 0-1,1 0 0,-1 0 1,0 1-1,0-1 0,0 0 1,0 0-1,0 0 0,0 0 0,0 0 1,0 1-1,0-1 0,0 0 1,0 0-1,0 0 0,0 0 0,0 1 1,0-1-1,0 0 0,-1 45-90,-16 76 0,9-77 99,-3 82 0,11-122-5,0 0 0,0 0-1,0-1 1,1 1 0,-1 0-1,3 7 1,-2-11-2,-1 1 0,0 0 0,1 0 0,-1-1 0,1 1 0,-1 0-1,1-1 1,0 1 0,-1 0 0,1-1 0,0 1 0,-1-1 0,1 1 0,0-1 0,-1 1 0,1-1 0,0 0 0,0 1-1,0-1 1,0 0 0,-1 0 0,1 0 0,0 1 0,0-1 0,0 0 0,0 0 0,0 0 0,-1 0 0,1 0 0,0-1 0,0 1-1,0 0 1,0 0 0,-1 0 0,1-1 0,0 1 0,0 0 0,1-2 0,8-3 16,0-1-1,0-1 1,0 0-1,-1-1 1,0 0-1,0 0 1,-1-1 0,8-10-1,-6 8-2,12-13 10,-2 0 1,-1-1 0,0-1 0,-2 0-1,-2-2 1,22-49 0,-25 45-16,-11 30-97</inkml:trace>
</inkml:ink>
</file>

<file path=ppt/ink/ink5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49.955"/>
    </inkml:context>
    <inkml:brush xml:id="br0">
      <inkml:brushProperty name="width" value="0.05" units="cm"/>
      <inkml:brushProperty name="height" value="0.05" units="cm"/>
    </inkml:brush>
  </inkml:definitions>
  <inkml:trace contextRef="#ctx0" brushRef="#br0">198 1 22613,'0'12'4956,"-4"37"-4367,-2 1 0,-22 87 0,-46 100-263,-7-47-171,80-189-146,1 0 0,-1 1 0,1-1 0,-1 0 0,1 1 0,-1-1 0,1 1 0,0-1 0,0 1 0,0-1 0,0 1 0,0-1 0,0 1 0,0-1 0,1 3 0,-1-3-5,0-1 0,1 0 0,-1 1 0,1-1 0,-1 1 0,0-1 0,1 0 0,-1 1 0,1-1 0,-1 0 0,1 1 0,-1-1 0,1 0 0,-1 0 0,1 0 0,-1 0 0,1 1 0,0-1 0,-1 0 0,1 0 0,-1 0-1,1 0 1,-1 0 0,1 0 0,-1 0 0,1 0 0,0-1 0,7-1 17,-1 0 0,0 0 0,0-1 0,11-6 0,-11 6-21,80-40 68,-18 7-53,2 4 0,133-42 0,-168 67-665,-7 3-856</inkml:trace>
</inkml:ink>
</file>

<file path=ppt/ink/ink5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0.281"/>
    </inkml:context>
    <inkml:brush xml:id="br0">
      <inkml:brushProperty name="width" value="0.05" units="cm"/>
      <inkml:brushProperty name="height" value="0.05" units="cm"/>
    </inkml:brush>
  </inkml:definitions>
  <inkml:trace contextRef="#ctx0" brushRef="#br0">52 24 24325,'-18'5'1481,"-1"2"783,10 2-1248,4 1-448,10 1-448,13-3-64,20-1-56,11-5-16,23-4 8,12-5 8,19-3 8,2-2 0,2-4-48,-7 0-256,-10-3-1856</inkml:trace>
</inkml:ink>
</file>

<file path=ppt/ink/ink5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061"/>
    </inkml:context>
    <inkml:brush xml:id="br0">
      <inkml:brushProperty name="width" value="0.05" units="cm"/>
      <inkml:brushProperty name="height" value="0.05" units="cm"/>
    </inkml:brush>
  </inkml:definitions>
  <inkml:trace contextRef="#ctx0" brushRef="#br0">96 0 17404,'-37'151'5536,"19"-70"-4996,4-12-104,2 1 1,-2 95 0,19 140 1300,-4-282-1621,5 41 93,-5-57-194,0-1 0,0 0 0,1 0 0,0-1 0,0 1 0,1 0 0,4 8 0,-7-14-12,0 0-1,1 0 0,-1 0 0,0 0 0,1 0 0,-1 0 0,0 0 0,0 0 0,1 0 1,-1 0-1,0 0 0,0 0 0,1 0 0,-1 0 0,0 0 0,0-1 0,1 1 1,-1 0-1,0 0 0,0 0 0,0 0 0,1 0 0,-1-1 0,0 1 0,0 0 0,0 0 1,1 0-1,-1-1 0,0 1 0,0 0 0,0 0 0,0-1 0,0 1 0,0 0 0,1 0 1,-1-1-1,0 1 0,0 0 0,0 0 0,0-1 0,0 1 0,0 0 0,0 0 1,0-1-1,0 1 0,0 0 0,5-17 41,-5 16-44,6-23 217,-5-3 1372</inkml:trace>
</inkml:ink>
</file>

<file path=ppt/ink/ink5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665"/>
    </inkml:context>
    <inkml:brush xml:id="br0">
      <inkml:brushProperty name="width" value="0.05" units="cm"/>
      <inkml:brushProperty name="height" value="0.05" units="cm"/>
    </inkml:brush>
  </inkml:definitions>
  <inkml:trace contextRef="#ctx0" brushRef="#br0">1 1 21949,'0'0'7497</inkml:trace>
</inkml:ink>
</file>

<file path=ppt/ink/ink5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6.833"/>
    </inkml:context>
    <inkml:brush xml:id="br0">
      <inkml:brushProperty name="width" value="0.05" units="cm"/>
      <inkml:brushProperty name="height" value="0.05" units="cm"/>
    </inkml:brush>
  </inkml:definitions>
  <inkml:trace contextRef="#ctx0" brushRef="#br0">0 73 24989,'0'0'2625,"0"-2"-1825,0 0-592,2 0-32,0-1-672,28-60-976</inkml:trace>
</inkml:ink>
</file>

<file path=ppt/ink/ink5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49:57.397"/>
    </inkml:context>
    <inkml:brush xml:id="br0">
      <inkml:brushProperty name="width" value="0.05" units="cm"/>
      <inkml:brushProperty name="height" value="0.05" units="cm"/>
    </inkml:brush>
  </inkml:definitions>
  <inkml:trace contextRef="#ctx0" brushRef="#br0">10 50 23357,'0'0'5013,"0"2"-4214,-4 27-704,1-1 1,1 0-1,1 1 1,6 47-1,-2-41-53,-2-15-40,0 10 5,1 0-1,11 47 1,-12-74-6,0-1 0,-1 1 0,1 0 0,0-1 1,0 1-1,1-1 0,-1 1 0,0-1 0,1 1 0,0-1 0,-1 0 0,1 0 0,0 0 0,0 0 0,5 3 0,-6-4 1,1 0 1,0-1-1,-1 1 0,1-1 1,0 0-1,-1 0 0,1 1 1,0-1-1,-1 0 0,1-1 1,0 1-1,-1 0 1,1 0-1,0-1 0,-1 1 1,1-1-1,0 1 0,-1-1 1,1 0-1,-1 1 0,1-1 1,-1 0-1,1 0 1,-1 0-1,0 0 0,0-1 1,2-1-1,11-11 28,-2 0 1,0-1-1,-1-1 0,0 1 1,-1-2-1,14-31 0,-12 24-1,99-209 130,-111 233-160,0-1 1,1 1-1,-1 0 0,0-1 0,0 1 1,1 0-1,-1 0 0,0-1 0,1 1 1,-1 0-1,0-1 0,1 1 0,-1 0 1,0 0-1,1 0 0,-1-1 0,0 1 1,1 0-1,-1 0 0,1 0 0,-1 0 1,0 0-1,1 0 0,-1 0 0,1 0 1,-1 0-1,1 0 0,-1 0 0,0 0 1,1 0-1,-1 0 0,1 0 0,-1 0 1,0 1-1,1-1 0,-1 0 0,0 0 1,1 0-1,-1 1 0,0-1 0,1 0 1,-1 0-1,0 1 0,1-1 0,-1 0 1,0 1-1,0-1 0,1 0 0,-1 1 1,0-1-1,0 0 0,0 1 0,1-1 1,-1 1-1,2 6-6,-1 0 0,1 0 0,-1 1 0,-1-1 0,1 0 0,-2 13 0,1 1-6,-6 121-14,2-86 53,4 88 1,0-140-25,1 0 1,-1 0 0,1 0-1,0 0 1,3 7 0,-4-10-3,1-1 1,-1 1 0,0-1-1,0 1 1,1-1 0,-1 1-1,1-1 1,-1 0 0,0 1-1,1-1 1,-1 1 0,1-1-1,-1 0 1,1 1-1,-1-1 1,1 0 0,-1 0-1,1 1 1,-1-1 0,2 0-1,-1 0 2,0 0 0,0 0 0,0 0 0,0-1 0,0 1 0,0 0 0,-1 0 0,1-1 0,0 1 0,0-1 0,0 1 0,0-1 0,0 1 0,-1-1 0,1 0 0,0 1 0,0-2 0,15-15 65,-1 0-1,-1-1 1,14-21 0,35-68 118,-40 68-135,38-77 18,-34 62-70,40-61 1,-67 115-13,0 0 0,0-1 0,0 1 1,0 0-1,0 0 0,0 0 0,0 0 0,0 0 1,0-1-1,0 1 0,0 0 0,0 0 0,0 0 1,0 0-1,1 0 0,-1 0 0,0-1 0,0 1 1,0 0-1,0 0 0,0 0 0,0 0 0,0 0 1,0 0-1,0 0 0,1-1 0,-1 1 0,0 0 1,0 0-1,0 0 0,0 0 0,0 0 0,0 0 1,1 0-1,-1 0 0,0 0 0,0 0 0,0 0 1,0 0-1,0 0 0,1 0 0,-1 0 0,0 0 1,0 0-1,0 0 0,0 0 0,0 0 0,1 0 1,-1 0-1,0 0 0,0 0 0,0 0 0,0 0 1,0 0-1,1 1 0,0 0-309,12 8-1547</inkml:trace>
</inkml:ink>
</file>

<file path=ppt/ink/ink5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3.389"/>
    </inkml:context>
    <inkml:brush xml:id="br0">
      <inkml:brushProperty name="width" value="0.05" units="cm"/>
      <inkml:brushProperty name="height" value="0.05" units="cm"/>
    </inkml:brush>
  </inkml:definitions>
  <inkml:trace contextRef="#ctx0" brushRef="#br0">26 631 10258,'-4'8'1843,"0"0"0,0 1 0,1-1-1,0 1 1,1-1 0,-4 21 5525,10-33-7022,16-15-239,-1 0 0,-1-2 0,-1 0 0,21-34 0,-4 6-86,257-332 55,-186 251-52,-92 119-33,-5 12-35,-7 1 38,1 0 1,-1 0-1,0 0 0,0-1 1,0 1-1,0 0 0,-1 0 1,1 1-1,0 1 1,1 0 14,0 9-9,0-1-1,0 1 1,-1 0 0,-1 0 0,0-1-1,-1 1 1,0 0 0,-1-1 0,-4 15-1,-1 17 0,-11 91-7,-26 312 59,43-440-45,1-4 0,0-1 0,0 1 0,0 0 1,0 0-1,0 0 0,0-1 0,1 1 0,-1 0 0,1-1 0,0 1 1,1 3-1,-1-5 326,2-13-424</inkml:trace>
</inkml:ink>
</file>

<file path=ppt/ink/ink5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324"/>
    </inkml:context>
    <inkml:brush xml:id="br0">
      <inkml:brushProperty name="width" value="0.05" units="cm"/>
      <inkml:brushProperty name="height" value="0.05" units="cm"/>
    </inkml:brush>
  </inkml:definitions>
  <inkml:trace contextRef="#ctx0" brushRef="#br0">56 1 18500,'0'0'11108,"-15"5"-10975,10 2-104,8-16-35,-3 10 3,-1 1 1,1-1 0,-1 0-1,1 0 1,-1 0-1,1 0 1,-1 1 0,0-1-1,1 0 1,-1 0-1,0 0 1,-1 0 0,-2 5-2,-1 5 6,1-1 0,-5 21-1,8-28 42,3-4-37,-1 0 0,1 0 1,-1 0-1,0 0 0,0 0 0,1 0 1,-1 0-1,0-1 0,0 1 0,0 0 0,0 0 1,1-3-1,-1 2 6,6-8 16,0 0 0,-1-1 0,6-14 0,-11 23-170,-2 3 217,0 0-155,1 0-1,-1 0 1,0 0-1,0 0 1,0 0-1,0 0 1,0 0-1,0 0 1,0 0-1,0 0 1,0-1-1,-1 1 1,1 0-1,0-1 1,0 1-1,-1-1 1,-1 1-1,-33-4 885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820"/>
    </inkml:context>
    <inkml:brush xml:id="br0">
      <inkml:brushProperty name="width" value="0.025" units="cm"/>
      <inkml:brushProperty name="height" value="0.025" units="cm"/>
      <inkml:brushProperty name="color" value="#E71224"/>
    </inkml:brush>
  </inkml:definitions>
  <inkml:trace contextRef="#ctx0" brushRef="#br0">13 1 7239,'0'0'24407,"-2"9"-23521,0-2-808,-1 2-50,1-1 0,1 0 0,0 1 0,0-1 1,0 13-1,1-19-30,0 0 0,1 0 0,-1 0 0,0-1 0,0 1 0,1 0 0,0 0 0,-1-1 0,1 1 0,0 0 0,0-1 0,-1 1 0,1 0 0,0-1 0,1 1 0,-1-1 0,0 0 0,0 1 1,1-1-1,-1 0 0,1 0 0,-1 0 0,1 0 0,-1 0 0,1 0 0,0 0 0,-1-1 0,1 1 0,0 0 0,0-1 0,-1 0 0,1 1 0,0-1 0,0 0 0,2 0 0,36-5-1826,-32 3 573,0-1 0,0-1-1,0 0 1,0 0 0,11-8 0,-10 5-671,1-1-1,-1 0 1,12-14 0,4-12 6128,-31 41-2305,-8 13-794,0 0-1,0 1 0,2 0 1,1 1-1,1 0 0,1 1 1,0 0-1,2 0 1,-6 34-1,15-42-5909,-1-15 4597,-1 1 1,0-1-1,1 0 1,-1 0-1,0 0 1,1 0 0,-1 0-1,1 0 1,-1 0-1,0 0 1,1 0-1,-1 0 1,1 0-1,-1 0 1,0 0-1,1 0 1,-1 0-1,0 0 1,1 0 0,-1 0-1,0-1 1,1 1-1,-1 0 1,0 0-1,1 0 1,-1-1-1,0 1 1,1 0-1,-1 0 1,0-1-1,0 1 1,1 0-1,-1-1 1,0 1 0,0 0-1,0-1 1,1 1-1,-1 0 1,0-1-1,8-11-8256</inkml:trace>
</inkml:ink>
</file>

<file path=ppt/ink/ink5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4.980"/>
    </inkml:context>
    <inkml:brush xml:id="br0">
      <inkml:brushProperty name="width" value="0.05" units="cm"/>
      <inkml:brushProperty name="height" value="0.05" units="cm"/>
    </inkml:brush>
  </inkml:definitions>
  <inkml:trace contextRef="#ctx0" brushRef="#br0">163 209 10890,'40'-53'4153,"-18"26"693,33-55 0,-53 80-4576,-1-1 0,0 1 0,0-1 0,0 0 0,0 1 0,-1-1 0,1 0 0,-1 0 0,1-3 0,-1 3 632,-3 4-752,-1-1 1,1-1 0,-1 1 0,1 0-1,0-1 1,-1 0 0,1 1-1,0-1 1,-5-3 0,5 3-159,0 0 0,0 0 1,0 0-1,0 0 0,0 1 0,0-1 1,0 1-1,-1-1 0,-4 1 0,-7 6-6,5-2 10,6-3 2,-1 1 0,1 0 0,-1 0 0,1 0 0,-1 0 0,1 1 0,0 0 0,0 0 0,0 0 0,1 0 0,-1 0 0,1 1 0,-5 5 0,-8 18-10,0 0 1,2 1-1,1 0 1,1 1-1,1 1 1,2 0-1,-6 33 1,6-12 8,2 1 0,2 0 0,4 74 0,8-36 3,23 110 1,0-10 66,-30-187 83,1-8-36,2-17-303,-2-1 1,0 1-1,-2 0 0,-3-29 1,-2 17-603</inkml:trace>
</inkml:ink>
</file>

<file path=ppt/ink/ink5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05.209"/>
    </inkml:context>
    <inkml:brush xml:id="br0">
      <inkml:brushProperty name="width" value="0.05" units="cm"/>
      <inkml:brushProperty name="height" value="0.05" units="cm"/>
    </inkml:brush>
  </inkml:definitions>
  <inkml:trace contextRef="#ctx0" brushRef="#br0">1 46 20724,'0'9'1769,"1"1"439,3-1-799,8-2-193,9-2-464,7 1-176,16-6-200,2-4-72,6-10-184,2-2-16,1-1-80,-4-1-8,-8 8 32,-6 1-168,-18 6-992</inkml:trace>
</inkml:ink>
</file>

<file path=ppt/ink/ink5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559"/>
    </inkml:context>
    <inkml:brush xml:id="br0">
      <inkml:brushProperty name="width" value="0.05" units="cm"/>
      <inkml:brushProperty name="height" value="0.05" units="cm"/>
    </inkml:brush>
  </inkml:definitions>
  <inkml:trace contextRef="#ctx0" brushRef="#br0">1 218 3217,'19'-47'6064,"3"2"0,27-43 1,-29 50 182,-20 42-6017,0 20-115,-1 1 0,-1-1 0,-10 46 1,-2 27 145,11-63-221,2 0 0,1-1 0,1 1 0,2 0 1,2-1-1,1 0 0,15 50 0,-19-79-180,-2-4 109,1 1 1,-1 0-1,0-1 0,1 1 0,-1 0 1,0-1-1,1 1 0,-1 0 1,0 0-1,0-1 0,0 1 0,0 0 1,0-1-1,0 1 0,0 0 0,0 0 1,0-1-1,0 1 0,0 0 0,0 0 1,0-1-1,-1 1 0,1 0 1,0-1-1,0 1 0,-1 0 0,1-1 1,-1 1-1,1 0 0,-1-1 0,1 1 1,-1-1-1,1 1 0,-1-1 0,1 1 1,-1-1-1,1 1 0,-1-1 1,0 0-1,1 1 0,-1-1 0,0 0 1,-1 1-1,-40 20-1818</inkml:trace>
</inkml:ink>
</file>

<file path=ppt/ink/ink5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11.954"/>
    </inkml:context>
    <inkml:brush xml:id="br0">
      <inkml:brushProperty name="width" value="0.05" units="cm"/>
      <inkml:brushProperty name="height" value="0.05" units="cm"/>
    </inkml:brush>
  </inkml:definitions>
  <inkml:trace contextRef="#ctx0" brushRef="#br0">1 54 19724,'0'0'3117,"3"5"-321,-1-3-2712,0-1 0,0 1-1,0-1 1,0 0 0,0 0-1,0 0 1,0 0-1,1-1 1,-1 1 0,0 0-1,1-1 1,-1 0-1,0 1 1,1-1 0,-1 0-1,1 0 1,2-1-1,50-9 966,-37 6-837,51-11 104,0 3 1,100-5-1,9 10-166,-176 7-134,0-3 107,-2 1-814</inkml:trace>
</inkml:ink>
</file>

<file path=ppt/ink/ink5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4.713"/>
    </inkml:context>
    <inkml:brush xml:id="br0">
      <inkml:brushProperty name="width" value="0.05" units="cm"/>
      <inkml:brushProperty name="height" value="0.05" units="cm"/>
    </inkml:brush>
  </inkml:definitions>
  <inkml:trace contextRef="#ctx0" brushRef="#br0">11 559 18236,'-4'9'1677,"-2"14"5238,12-25-5561,-1-1-1286,0 1-1,0-1 1,0 0 0,0-1-1,0 1 1,-1-1-1,1 0 1,-1 0 0,4-5-1,38-51 136,-27 34-150,151-180 93,2-2-110,-165 198-21,0 1 0,9-18 0,-15 23 136,4 20 62,-6 3-173,0 0 1,-2-1-1,0 1 1,-1-1-1,-11 30 1,8-25 42,1-1 1,1 1 0,-4 30-1,9-20-40,1-27-39,-1 0 0,1 0 0,-1 0 0,-1 0 0,1 0 0,-1 0 0,0 0 0,-1 0 0,0 0 0,-2 7 0,3-11 15,1-4-863,0 0-526</inkml:trace>
</inkml:ink>
</file>

<file path=ppt/ink/ink5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5.669"/>
    </inkml:context>
    <inkml:brush xml:id="br0">
      <inkml:brushProperty name="width" value="0.05" units="cm"/>
      <inkml:brushProperty name="height" value="0.05" units="cm"/>
    </inkml:brush>
  </inkml:definitions>
  <inkml:trace contextRef="#ctx0" brushRef="#br0">10 188 18612,'-9'-2'8074,"29"-2"-6470,35-2-1809,36 0 419,124 8 1,-136 1-224,1-3-1,119-14 1,95-52 299,-7 2-18,-246 60-247,1 1 0,-1 2 1,1 1-1,0 3 0,69 13 1,-94-14-9,-1-2 1,0 0-1,1-1 1,-1 0-1,1-2 1,-1 0-1,0 0 1,18-8-1,-17 6-11,0 0 1,1 1-1,0 1 1,0 1-1,0 0 1,26 1-1,-38 2 32,0 1 0,0-1 0,0 1 0,0 0 0,0 0 0,8 5 0,-10-4-4,0-1 0,1 0-1,-1 0 1,1 0 0,-1-1 0,1 1 0,0-1 0,0 0-1,-1-1 1,1 1 0,0-1 0,8 0 0,1-4 40,-14 4-72,0 1 0,1-1 0,-1 0 0,0 0 0,0-1 0,1 1 0,-1 0 0,0 0 0,1 0 0,-1 0 0,0 0 0,0 0 0,1 0 0,-1 0 0,0 0 0,0-1 0,1 1 0,-1 0 0,0 0 0,0 0 0,1-1 0,-1 1 0,0 0 0,0 0 0,0 0 0,0-1 0,1 1 0,-1 0 0,0 0 0,0-1 0,0 1 0,0 0 0,0-1 0,0 1 0,0 0 0,0 0 0,0-1 0,1 1 0,-20-24-528</inkml:trace>
</inkml:ink>
</file>

<file path=ppt/ink/ink5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049"/>
    </inkml:context>
    <inkml:brush xml:id="br0">
      <inkml:brushProperty name="width" value="0.05" units="cm"/>
      <inkml:brushProperty name="height" value="0.05" units="cm"/>
    </inkml:brush>
  </inkml:definitions>
  <inkml:trace contextRef="#ctx0" brushRef="#br0">0 138 12227,'2'-4'815,"0"-1"1,1 1-1,-1 0 1,1 1-1,0-1 1,0 0-1,0 1 1,0 0-1,1 0 1,-1 0-1,1 0 1,0 0-1,8-4 3359,-11 15-2971,2 15-1041,-1 1-1,-1 0 1,-3 26 0,0-31-117,1 1-1,1-1 1,1 0-1,1 1 0,0-1 1,2 0-1,5 20 1,-8-37 131,7-6 101,0-2-245,0 0 1,0-1-1,-1 0 0,1-1 1,-1 0-1,-1 0 0,9-13 1,40-72 99,-46 77-126,6-14 9,-10 20-11,0-1 1,12-16-1,-17 27-4,0 0 0,0-1 0,1 1 0,-1 0 0,0-1 0,0 1 0,1 0 0,-1-1-1,0 1 1,1 0 0,-1-1 0,0 1 0,1 0 0,-1 0 0,0 0 0,1-1 0,-1 1-1,1 0 1,-1 0 0,0 0 0,1 0 0,-1 0 0,1 0 0,-1 0 0,1-1-1,-1 1 1,0 0 0,1 1 0,-1-1 0,1 0 0,-1 0 0,1 0 0,8 12-9,1 21-3,-6-4 20,-4-22-4,1 1 0,1 0 0,-1 0 0,1-1 0,5 13 0,-6-18 6,8-3 36,-3 0-42,-1-1-1,0 1 0,0-1 0,0 0 0,0 0 1,0 0-1,0-1 0,-1 0 0,1 0 0,-1 0 1,0-1-1,0 1 0,0-1 0,6-8 0,7-10 11,-2-1-1,0-1 1,15-36-1,5-7 12,-27 54-26,-8 13-35,0 0-1,0 0 1,0 0 0,0 1 0,0-1 0,0 0-1,0 0 1,0 0 0,0 0 0,0 0 0,0 0-1,0 0 1,0 0 0,0 1 0,0-1 0,0 0-1,0 0 1,0 0 0,0 0 0,0 0 0,0 0-1,0 0 1,0 0 0,0 0 0,0 1-1,0-1 1,1 0 0,-1 0 0,0 0 0,0 0-1,0 0 1,0 0 0,0 0 0,0 0 0,0 0-1,0 0 1,0 0 0,1 0 0,-1 0 0,0 0-1,0 0 1,0 0 0,0 0 0,0 0 0,0 0-1,0 0 1,0 0 0,1 0 0,-1 0 0,0 0-1,0 0 1,0 3-2239</inkml:trace>
</inkml:ink>
</file>

<file path=ppt/ink/ink5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7.548"/>
    </inkml:context>
    <inkml:brush xml:id="br0">
      <inkml:brushProperty name="width" value="0.05" units="cm"/>
      <inkml:brushProperty name="height" value="0.05" units="cm"/>
    </inkml:brush>
  </inkml:definitions>
  <inkml:trace contextRef="#ctx0" brushRef="#br0">7 151 12763,'-7'10'11846,"19"-9"-7879,3-3-5110,97-26 2125,53-10-628,-137 33-340,-1 1-1,1 2 1,54 2-1,-75 1-6,0 0-1,-1 0 1,1 1-1,-1 0 0,1 0 1,-1 1-1,0 0 1,0 0-1,9 5 1,-14-7 101,1-8-34,0 1-208,0-1-1,0 0 0,-1 0 0,0 1 1,-1-1-1,1 0 0,-1 0 1,-1 0-1,1 0 0,-1 0 1,-3-10-1,-1 6-1241</inkml:trace>
</inkml:ink>
</file>

<file path=ppt/ink/ink5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38.233"/>
    </inkml:context>
    <inkml:brush xml:id="br0">
      <inkml:brushProperty name="width" value="0.05" units="cm"/>
      <inkml:brushProperty name="height" value="0.05" units="cm"/>
    </inkml:brush>
  </inkml:definitions>
  <inkml:trace contextRef="#ctx0" brushRef="#br0">0 131 10378,'1'-3'442,"21"-52"8785,-20 50-8794,0 1 0,1 0 0,-1 0 0,1 0 1,0 1-1,0-1 0,1 0 0,-1 1 1,1 0-1,4-3 0,-7 5-371,0 0-1,-1 1 1,1-1 0,0 1-1,0-1 1,0 1 0,0 0 0,0-1-1,0 1 1,0 0 0,0 0-1,0-1 1,0 1 0,0 0-1,0 0 1,0 0 0,0 0 0,0 1-1,0-1 1,0 0 0,0 0-1,0 0 1,0 1 0,-1-1-1,3 1 1,-2 0-6,1 1 0,-1-1-1,0 0 1,1 1 0,-1-1 0,0 1-1,0 0 1,0-1 0,0 1-1,0 0 1,0 0 0,0 2 0,3 6 58,-1 1 0,-1 0 0,2 18 0,-1 18-15,-2-1 0,-7 72 0,-27 94 706,29-195-467,3-14 43,1-6-241,2-34 10,11-60 0,-5 42-130,-2 18-17,1 0-1,2 0 1,1 1-1,2 1 1,2 0-1,25-48 1,-37 79-5,1-1 0,-1 1 0,1 0 0,0 1 0,0-1 0,0 0 0,1 1 0,0 0 0,-1 0 0,1 0 0,0 0 0,0 0 0,1 1 0,-1 0 0,0 0 0,1 0 0,-1 0 0,1 1 0,8-2 0,-8 3-3,-1 0 1,1 0 0,-1 0 0,1 0 0,-1 1 0,0 0 0,1 0 0,-1 0-1,0 1 1,0-1 0,0 1 0,0 0 0,0 0 0,0 1 0,0-1 0,-1 1 0,1 0-1,-1 0 1,0 0 0,0 0 0,4 6 0,-2-3 5,0 1-1,-1 0 1,0 0 0,0 0-1,-1 0 1,0 1 0,0-1-1,-1 1 1,0 0 0,0 0-1,-1 0 1,0 0 0,0 0-1,-1 0 1,0 0 0,-1 0-1,1 0 1,-2 0 0,1 0-1,-1 0 1,-3 8 0,3-8 50,-1-1 1,0 0 0,-1 0 0,1-1 0,-1 1 0,0-1 0,-1 0 0,0 0 0,0 0 0,0 0-1,-1-1 1,1 0 0,-1 0 0,0-1 0,-1 0 0,1 0 0,-1 0 0,0-1 0,0 0 0,0 0-1,0 0 1,-10 1 0,7-2 8,-1-1 0,1 0 1,-1-1-1,1 0 0,-21-3 0,25 2-57,0 0 0,0 0 0,0-1 0,1 0 0,-1 0 0,0 0 0,1-1 0,0 0-1,-1 0 1,1 0 0,-6-6 0,9 8-19,1-1 0,0 1-1,0 0 1,0 0-1,-1-1 1,1 1 0,1-1-1,-1 1 1,0-1 0,0 1-1,0-1 1,1 1-1,-1-1 1,1 0 0,-1 1-1,1-1 1,0 0 0,0 0-1,-1 1 1,1-1-1,1 0 1,-1 0 0,0 1-1,0-1 1,0 0 0,1 1-1,-1-1 1,1 0-1,1-2 1,0 0-220,0 1 0,1-1 0,0 0 0,0 1-1,0 0 1,0 0 0,0 0 0,0 0 0,1 0 0,5-3 0,25-13-2680</inkml:trace>
</inkml:ink>
</file>

<file path=ppt/ink/ink5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0.744"/>
    </inkml:context>
    <inkml:brush xml:id="br0">
      <inkml:brushProperty name="width" value="0.05" units="cm"/>
      <inkml:brushProperty name="height" value="0.05" units="cm"/>
    </inkml:brush>
  </inkml:definitions>
  <inkml:trace contextRef="#ctx0" brushRef="#br0">94 5 12739,'-3'-1'15047,"-7"10"-12654,-6 10-5017,9-1 3914,0 26-1264,6-41-26,1-1-1,0 1 0,0-1 0,0 1 0,0-1 0,1 0 1,-1 1-1,1-1 0,-1 1 0,1-1 0,0 0 0,0 0 1,0 1-1,0-1 0,3 4 0,-3-5 13,3-9 123,-1 2-101,-1-1 0,0 1 0,-1-1 0,0 1 0,0-1 0,0 1 0,0-11 0,-1 14-15,0-1 0,-1 1 0,1 0 0,0 0-1,-1 0 1,0 0 0,0 0 0,0 0-1,0 0 1,0 0 0,-1 0 0,1 0 0,-1 1-1,0-1 1,0 0 0,0 1 0,0 0-1,0-1 1,0 1 0,-5-3 0,6 4-18,1 1 1,-1 0 0,0-1 0,1 1-1,-1-1 1,0 1 0,0 0 0,1-1 0,-1 1-1,0 0 1,0 0 0,1 0 0,-1 0-1,0 0 1,0 0 0,0 0 0,1 0-1,-1 0 1,0 0 0,0 0 0,0 0 0,1 0-1,-1 1 1,0-1 0,0 0 0,1 1-1,-1-1 1,-1 1 0,1 0-2,0 1 0,-1-1 0,1 1 0,0-1 0,0 1 0,0 0 0,0 0 0,0-1 1,0 1-1,0 0 0,0 2 0,-2 6-7,1 0 0,0 0 0,0 13 0,0 27-3,2-46 10,0 1 1,1-1-1,0 0 0,-1 1 0,1-1 0,1 0 0,-1 0 0,1 0 1,2 5-1,-4-9 1,0 1 0,0-1 0,1 1 1,-1-1-1,0 0 0,1 1 1,-1-1-1,0 0 0,1 0 0,-1 1 1,0-1-1,1 0 0,-1 0 0,1 0 1,-1 1-1,1-1 0,-1 0 0,0 0 1,1 0-1,-1 0 0,1 0 0,-1 0 1,1 0-1,-1 0 0,1 0 1,-1 0-1,0 0 0,1 0 0,-1 0 1,1 0-1,-1 0 0,1-1 0,-1 1 1,1 0-1,-1 0 0,0 0 0,1-1 1,-1 1-1,0 0 0,1-1 0,-1 1 1,0 0-1,1-1 0,-1 1 1,0 0-1,0-1 0,1 1 0,-1 0 1,0-1-1,0 1 0,0-1 0,1 0 1,15-29 61,-12 22-140,5-7-798,0 2-841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9.207"/>
    </inkml:context>
    <inkml:brush xml:id="br0">
      <inkml:brushProperty name="width" value="0.025" units="cm"/>
      <inkml:brushProperty name="height" value="0.025" units="cm"/>
      <inkml:brushProperty name="color" value="#E71224"/>
    </inkml:brush>
  </inkml:definitions>
  <inkml:trace contextRef="#ctx0" brushRef="#br0">30 34 5285,'0'0'26889,"11"-6"-26381,-5 4-458,38-18 6,-41 19-58,1 0 1,-1 0-1,1 0 1,-1 0-1,1 1 1,-1 0-1,1-1 1,-1 1-1,1 0 1,-1 1-1,1-1 1,-1 1-1,6 1 1,-8-2 1,0 1 0,-1-1 0,1 1 0,0-1 0,-1 1 0,1-1 0,0 1 0,-1 0 0,1-1 0,-1 1 0,1 0 0,-1 0 0,0-1 0,1 1 0,-1 0 0,0 0 0,1 0 0,-1-1 0,0 1 0,0 0 0,0 0 0,1 0 0,-1 0 0,0 0 0,0 0 0,-1-1 0,1 1 0,0 0 0,0 0 0,0 0 0,0 0 0,-1 0 0,1-1 0,0 1 0,-1 0 0,1 0 0,-1-1 0,1 1 0,-1 0 0,1 0 0,-1-1 0,0 1 0,0 0 0,-28 31 0,-19 2 0,-16 13 0,64-46 0,0-1 0,-1 0 0,1 0 0,-1 0 0,1 0 0,0 1 0,-1-1 0,1 0 0,0 0 0,-1 1 0,1-1 0,0 0 0,0 1 0,-1-1 0,1 0 0,0 1 0,0-1 0,-1 0 0,1 1 0,0-1 0,0 1 0,0-1 0,0 0 0,-1 1 0,1-1 0,0 1 0,0-1 0,0 0 0,0 1 0,0-1 0,0 1 0,0-1 0,0 1 0,1-1 0,-1 0 0,0 1 0,0-1 0,0 1 0,0-1 0,0 0 0,1 1 0,-1-1 0,0 0 0,0 1 0,1-1 0,-1 1 0,26 2 0,34-11 0,-12-10-4034,-3-7-6287,-18 7-5144</inkml:trace>
</inkml:ink>
</file>

<file path=ppt/ink/ink5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230"/>
    </inkml:context>
    <inkml:brush xml:id="br0">
      <inkml:brushProperty name="width" value="0.05" units="cm"/>
      <inkml:brushProperty name="height" value="0.05" units="cm"/>
    </inkml:brush>
  </inkml:definitions>
  <inkml:trace contextRef="#ctx0" brushRef="#br0">159 97 11434,'81'-57'11642,"-29"17"-4866,-56 40-6721,0 1 1,0-1 0,0 1-1,0-1 1,0 1-1,1 0 1,-1 0 0,0 1-1,-6 2 1,1 1-7,2-1-48,-1 0 0,0 1 0,1 0 0,0 0 0,0 1 0,1 0-1,0 0 1,-9 11 0,-3 3 3,0-2 2,1 2-1,1 0 0,1 1 1,1 1-1,-15 29 1,22-37-7,1 1 0,0-1 1,1 1-1,1 0 0,1 0 1,0 0-1,0 0 0,2 1 1,0-1-1,1 19 1,0-31-1,0 0 1,1 0-1,-1 0 1,0 0-1,1 1 1,0-1-1,0 0 1,0 0-1,0 0 1,0 0-1,1-1 1,-1 1-1,1 0 1,0 0-1,-1-1 1,1 1-1,0-1 1,1 0-1,-1 0 1,0 1-1,1-1 1,-1-1-1,1 1 1,0 0-1,0-1 1,-1 1-1,1-1 1,0 0-1,0 0 1,0 0 0,0 0-1,4 0 1,22 1 20,-1-1-1,1-2 1,49-6 0,-17 0-518,-29 4-740</inkml:trace>
</inkml:ink>
</file>

<file path=ppt/ink/ink5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759"/>
    </inkml:context>
    <inkml:brush xml:id="br0">
      <inkml:brushProperty name="width" value="0.05" units="cm"/>
      <inkml:brushProperty name="height" value="0.05" units="cm"/>
    </inkml:brush>
  </inkml:definitions>
  <inkml:trace contextRef="#ctx0" brushRef="#br0">8 1 21477,'-7'2'7248,"7"-1"-7028,4 6 1186,12 7-1863,-9-11 481,1 1-1,0-1 1,-1 0-1,1-1 1,0 0-1,0 0 1,0 0-1,1-1 0,-1-1 1,9 1-1,0 0-7,47 1 155,101-9 0,-5-1-3387</inkml:trace>
</inkml:ink>
</file>

<file path=ppt/ink/ink5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1.958"/>
    </inkml:context>
    <inkml:brush xml:id="br0">
      <inkml:brushProperty name="width" value="0.05" units="cm"/>
      <inkml:brushProperty name="height" value="0.05" units="cm"/>
    </inkml:brush>
  </inkml:definitions>
  <inkml:trace contextRef="#ctx0" brushRef="#br0">1 60 21981,'0'0'1160,"0"-7"400,23 4-311,15-8-297,10 1-72,13-2-272,4 1-152,-4 8-248,0 1-88,-10 5-80,-4 4 0,-8 6-16,-8 1 32,-11 0-392,-3-2-384,-19-5 2232</inkml:trace>
</inkml:ink>
</file>

<file path=ppt/ink/ink5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2.752"/>
    </inkml:context>
    <inkml:brush xml:id="br0">
      <inkml:brushProperty name="width" value="0.05" units="cm"/>
      <inkml:brushProperty name="height" value="0.05" units="cm"/>
    </inkml:brush>
  </inkml:definitions>
  <inkml:trace contextRef="#ctx0" brushRef="#br0">85 17 21317,'4'-3'496,"1"1"1,0 0 0,-1 0 0,1 0 0,0 0-1,0 1 1,10-2 0,-13 3-390,0 0-1,-1 0 1,1 0-1,0 1 1,0-1-1,0 0 1,0 1-1,0-1 1,0 1-1,-1 0 1,1 0-1,0 0 1,-1 0-1,1 0 1,0 0-1,-1 0 1,1 0-1,-1 0 1,0 1 0,1-1-1,-1 1 1,0-1-1,0 1 1,0-1-1,1 3 1,2 4 13,-1-1-1,0 1 1,0 1 0,-1-1 0,0 0 0,0 0 0,-1 1 0,0-1 0,0 13 0,-2 6 56,-6 48 0,-3-19-122,-2-1 1,-26 72 0,-53 105 43,70-181-48,18-44-44,1-1 3,-1 0 0,1 0 0,0 1 1,-1 6-1,2-12-8,1 0 0,0-1 1,0 1-1,0-1 1,0 1-1,0 0 1,0-1-1,0 1 0,0 0 1,0-1-1,0 1 1,0 0-1,0-1 0,0 1 1,1 0-1,-1-1 1,0 1-1,0-1 0,1 1 1,-1-1-1,1 1 1,-1 0-1,0-1 1,1 0-1,-1 1 0,1-1 1,-1 1-1,1-1 1,-1 1-1,1-1 0,-1 0 1,1 1-1,0-1 1,-1 0-1,1 0 1,-1 1-1,1-1 0,0 0 1,-1 0-1,1 0 1,0 0-1,-1 0 0,1 0 1,-1 0-1,1 0 1,0 0-1,-1 0 0,1 0 1,0 0-1,0-1 1,8-1 15,0 0 1,0-1 0,0 0 0,0-1-1,0 0 1,14-9 0,7-3 15,143-62 54,-142 66-81,1 2 0,-1 2 1,62-10-1,-83 17-5,0 1 0,0 0 0,12 1 1,-19-1-1,1 1 1,-1-1 0,0 1-1,0 0 1,0 0 0,0 0-1,0 0 1,0 1 0,0-1-1,0 1 1,0 0 0,-1 0-1,4 2 1,-5-3 6,-3-5-788,-9-15-667</inkml:trace>
</inkml:ink>
</file>

<file path=ppt/ink/ink5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43.170"/>
    </inkml:context>
    <inkml:brush xml:id="br0">
      <inkml:brushProperty name="width" value="0.05" units="cm"/>
      <inkml:brushProperty name="height" value="0.05" units="cm"/>
    </inkml:brush>
  </inkml:definitions>
  <inkml:trace contextRef="#ctx0" brushRef="#br0">22 92 16588,'-21'-19'12698,"26"20"-12426,15 5-186,-1-2 0,1 0-1,1-1 1,29 0 0,89-6 68,-124 2-142,401-49 103,-158 13-65,-251 37-45,-1-1 2,-1 0 0,1 1 0,-1 0 0,11 0 0,-16 0-8,0 1 0,0-1 0,0 0 0,0 0 0,0 0 0,0 0 0,1 0 0,-1 0 0,0 0 0,0 0 0,0 0 0,0 0-1,0 0 1,0 1 0,0-1 0,0 0 0,0 0 0,0 0 0,0 0 0,0 0 0,0 0 0,0 0 0,0 1 0,0-1 0,0 0-1,0 0 1,0 0 0,0 0 0,0 0 0,0 0 0,0 0 0,0 1 0,0-1 0,0 0 0,0 0 0,0 0 0,0 0 0,0 0-1,0 0 1,0 0 0,0 0 0,-1 0 0,1 1 0,0-1 0,0 0 0,0 0 0,0 0 0,0 0 0,0 0 0,0 0 0,0 0-1,0 0 1,-1 0 0,1 0 0,0 0 0,0 0 0,0 0 0,0 0 0,0 0 0,0 0 0,0 0 0,-1 0 0,-8 5-133,-19 3-479,-8 0-733</inkml:trace>
</inkml:ink>
</file>

<file path=ppt/ink/ink5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175"/>
    </inkml:context>
    <inkml:brush xml:id="br0">
      <inkml:brushProperty name="width" value="0.05" units="cm"/>
      <inkml:brushProperty name="height" value="0.05" units="cm"/>
    </inkml:brush>
  </inkml:definitions>
  <inkml:trace contextRef="#ctx0" brushRef="#br0">1 97 19212,'3'4'6521,"-1"-1"-6498,1 1 1,-1-1-1,0 1 1,-1-1-1,1 1 0,-1 0 1,2 4-1,2 21 86,0-1-66,0 0 1,2-1-1,1 0 0,15 33 1,-22-57-20,0-1 0,0 0 0,0 0 0,1 0 0,-1 0 1,1 0-1,-1 0 0,1-1 0,0 1 0,2 2 0,-3-4 0,0 1 0,0-1-1,0 0 1,0 1 0,-1-1-1,1 0 1,0 1-1,0-1 1,0 0 0,0 0-1,0 0 1,0 0 0,0 0-1,0 0 1,0 0-1,0 0 1,0 0 0,0 0-1,1-1 1,0-1 28,1 1 0,0-1 0,0 0-1,-1 0 1,1 0 0,-1 0 0,0-1 0,0 1 0,0 0 0,0-1-1,0 0 1,0 1 0,2-6 0,54-116 628,18-39-424,-76 163-257,0 0 0,0 0 1,0 0-1,0 0 0,0-1 0,1 1 0,-1 0 0,0 0 0,0 0 1,0 0-1,0-1 0,0 1 0,0 0 0,0 0 0,0 0 0,1 0 1,-1 0-1,0 0 0,0-1 0,0 1 0,0 0 0,0 0 0,0 0 1,1 0-1,-1 0 0,0 0 0,0 0 0,0 0 0,0 0 0,1 0 1,-1 0-1,0 0 0,0 0 0,0 0 0,1 0 0,-1 0 0,0 0 1,0 0-1,0 0 0,0 0 0,1 0 0,-1 0 0,0 0 0,0 0 1,0 0-1,0 0 0,0 0 0,1 0 0,-1 0 0,0 1 0,0-1 1,0 0-1,2 1-4,0 0 0,0 1 0,-1-1 0,1 1 0,-1-1 0,1 1 1,-1-1-1,1 1 0,-1 0 0,0-1 0,0 1 0,0 0 0,0 0 0,0 0 0,0 0 0,-1 0 1,2 4-1,4 44-50,-4-26 39,3 24 21,-2-19 24,0 0 0,1-1-1,16 51 1,-7-56 104,-12-22-118,-1-1 1,1 1-1,-1-1 1,1 1-1,0-1 1,-1 1-1,1-1 1,0 0-1,-1 1 1,1-1-1,0 0 1,0 1-1,-1-1 1,1 0-1,0 0 1,0 0-1,0 0 1,-1 1-1,2-1 1,0-1 17,1 0-1,-1 0 1,0 0 0,0-1-1,0 1 1,0 0 0,0-1-1,0 1 1,0-1 0,0 1-1,-1-1 1,1 0 0,-1 0-1,1 0 1,-1 0 0,0 0-1,2-3 1,28-52 238,-3-2 0,25-74 0,-13 32-217,-39 97-74,-1 10-1587,0-3-188</inkml:trace>
</inkml:ink>
</file>

<file path=ppt/ink/ink5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1.937"/>
    </inkml:context>
    <inkml:brush xml:id="br0">
      <inkml:brushProperty name="width" value="0.05" units="cm"/>
      <inkml:brushProperty name="height" value="0.05" units="cm"/>
    </inkml:brush>
  </inkml:definitions>
  <inkml:trace contextRef="#ctx0" brushRef="#br0">30 97 11915,'-30'40'13825,"38"-40"-12110,17-3-1403,-1-2 0,0 0 0,38-14 0,18-5-209,26 0-64,81-20 1,-172 41-31,-1-1 1,1 2-1,0 0 0,14 0 1,-27 2-409</inkml:trace>
</inkml:ink>
</file>

<file path=ppt/ink/ink5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2.546"/>
    </inkml:context>
    <inkml:brush xml:id="br0">
      <inkml:brushProperty name="width" value="0.05" units="cm"/>
      <inkml:brushProperty name="height" value="0.05" units="cm"/>
    </inkml:brush>
  </inkml:definitions>
  <inkml:trace contextRef="#ctx0" brushRef="#br0">0 87 19788,'0'0'134,"0"0"0,0 0-1,0-1 1,0 1 0,0 0 0,0 0-1,0 0 1,2-4 2675,-2 4-2676,0 0 1,0 0 0,0 0 0,1 0-1,-1 0 1,0 0 0,0 0 0,0 0-1,1 0 1,-1 0 0,0 0 0,0 0-1,0 0 1,0 0 0,1 0 0,-1 0-1,0 0 1,0 0 0,0 0-1,1 0 1,8 10 1228,7 21-1522,1 35 319,-3 1 0,10 110 1,-7-36-28,-16-137 262,-2-18 101,-3-27-416,2-1 0,1 0 0,3 0 0,1 1 0,9-44 0,-8 68-80,0 0-1,1 1 0,0 0 0,2 0 0,-1 0 0,2 1 0,0 0 0,1 1 0,1 0 0,0 0 0,1 1 0,0 0 0,1 1 1,0 0-1,19-13 0,-27 21-2,1 1 0,0 0 0,0 1 0,0-1 1,0 1-1,1 0 0,-1 0 0,0 1 0,1-1 1,6 0-1,-9 2 0,0 0-1,0 0 1,-1 0 0,1 1 0,0-1-1,-1 1 1,1-1 0,0 1 0,-1 0 0,1 0-1,-1 0 1,1 0 0,-1 1 0,1-1 0,-1 1-1,0-1 1,0 1 0,0 0 0,0 0 0,0 0-1,0 0 1,2 3 0,0 1 32,0 1-1,0-1 1,-1 1 0,0 0-1,0 0 1,0 0 0,-1 0-1,0 1 1,-1-1 0,0 0 0,0 1-1,0-1 1,-1 1 0,0 0-1,-1-1 1,1 1 0,-1-1-1,-1 0 1,0 1 0,0-1-1,-5 13 1,4-14 2,0-1 1,0 1-1,0-1 0,0 0 1,-1 0-1,0-1 0,0 1 1,0-1-1,0 0 0,-1 0 0,0 0 1,0 0-1,0-1 0,0 0 1,0 0-1,-1-1 0,1 1 1,-1-1-1,0 0 0,1 0 1,-1-1-1,0 0 0,0 0 0,0 0 1,0-1-1,0 0 0,-10-1 1,-27-8 60,41 9-142,1-1 0,-1 1-1,0-1 1,1 1 0,-1-1-1,1 0 1,-1 1 0,1-1-1,-1 0 1,1 0 0,0 0-1,-1 0 1,1-1 0,0 1-1,0 0 1,0-1 0,0 1-1,0 0 1,0-1 0,0 1-1,0-1 1,1 1 0,-2-4-1,3-7-1660</inkml:trace>
</inkml:ink>
</file>

<file path=ppt/ink/ink5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592"/>
    </inkml:context>
    <inkml:brush xml:id="br0">
      <inkml:brushProperty name="width" value="0.05" units="cm"/>
      <inkml:brushProperty name="height" value="0.05" units="cm"/>
    </inkml:brush>
  </inkml:definitions>
  <inkml:trace contextRef="#ctx0" brushRef="#br0">0 0 25077,'0'0'5049,"0"2"-5049,0 0 0,0 0-40,2-1-344</inkml:trace>
</inkml:ink>
</file>

<file path=ppt/ink/ink5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3.762"/>
    </inkml:context>
    <inkml:brush xml:id="br0">
      <inkml:brushProperty name="width" value="0.05" units="cm"/>
      <inkml:brushProperty name="height" value="0.05" units="cm"/>
    </inkml:brush>
  </inkml:definitions>
  <inkml:trace contextRef="#ctx0" brushRef="#br0">2 0 24373,'-2'6'5481,"4"-6"-5505,0 0-832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9.536"/>
    </inkml:context>
    <inkml:brush xml:id="br0">
      <inkml:brushProperty name="width" value="0.025" units="cm"/>
      <inkml:brushProperty name="height" value="0.025" units="cm"/>
      <inkml:brushProperty name="color" value="#E71224"/>
    </inkml:brush>
  </inkml:definitions>
  <inkml:trace contextRef="#ctx0" brushRef="#br0">146 0 8360,'0'0'20115,"51"18"-18642,-38-3-256,-5 5 1,-3 6-834,-5 5-384,-3 7 0,-17 6 0,-7 5 0,-8 3 0,-2 2 0,3-4 0,-2-10-1537,6-15-5798</inkml:trace>
</inkml:ink>
</file>

<file path=ppt/ink/ink5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524"/>
    </inkml:context>
    <inkml:brush xml:id="br0">
      <inkml:brushProperty name="width" value="0.05" units="cm"/>
      <inkml:brushProperty name="height" value="0.05" units="cm"/>
    </inkml:brush>
  </inkml:definitions>
  <inkml:trace contextRef="#ctx0" brushRef="#br0">24 75 15843,'0'-13'2470,"2"0"-1,0 1 1,9-24 3243,-4 52-5629,-4 6-47,-1 0 1,0 0 0,-2 0-1,-2 25 1,1 8-3,-11 205 65,-1 28-259,13-285-484,-1-8-703,-9-25-527,-3-21-33</inkml:trace>
</inkml:ink>
</file>

<file path=ppt/ink/ink5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4.867"/>
    </inkml:context>
    <inkml:brush xml:id="br0">
      <inkml:brushProperty name="width" value="0.05" units="cm"/>
      <inkml:brushProperty name="height" value="0.05" units="cm"/>
    </inkml:brush>
  </inkml:definitions>
  <inkml:trace contextRef="#ctx0" brushRef="#br0">6 90 11274,'-2'-11'1478,"-1"-23"5772,3 33-7038,0-1-1,0 1 1,0 0-1,1-1 0,-1 1 1,0-1-1,1 1 0,-1 0 1,1-1-1,0 1 1,-1 0-1,1-1 0,0 1 1,0 0-1,0 0 0,0 0 1,0 0-1,0 0 0,0 0 1,2-2-1,3 0-38,-1 1 0,1 0 0,0-1-1,0 2 1,0-1 0,0 1 0,0 0 0,0 0 0,0 0-1,7 1 1,12 1 22,29 4 0,-4 1-144,0 3 0,89 28-1,-131-35-13,-1 1 0,0 0 1,0 1-1,-1-1 0,1 1 0,-1 1 0,0-1 0,0 1 0,0 0 0,-1 1 0,0-1 0,0 1 0,0 0 0,0 0 0,-1 0 0,0 1 0,-1 0 0,1-1 0,-1 1 0,-1 1 0,1-1 0,-1 0 0,2 14 0,-3-7 68,0-1-1,0 1 0,-2 0 0,1-1 1,-2 1-1,0-1 0,-1 1 0,0-1 1,-1 0-1,0 0 0,-1 0 1,-9 16-1,-36 51 216,14-26-221,35-51-98,-1 0 0,1-1 0,0 1 0,0 0 0,0 0 0,0 0 0,1 0 0,-1 0 0,1 0 0,0 0 1,-1 0-1,1 0 0,1 0 0,-1 0 0,0 0 0,1 0 0,0 0 0,-1 0 0,1 0 0,0 0 0,1 0 0,-1 0 0,0-1 1,3 4-1,0-1-189,0 1 1,0 0 0,1-1 0,0 0-1,0 0 1,0-1 0,1 1-1,-1-1 1,10 5 0,11 3-1782</inkml:trace>
</inkml:ink>
</file>

<file path=ppt/ink/ink5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207"/>
    </inkml:context>
    <inkml:brush xml:id="br0">
      <inkml:brushProperty name="width" value="0.05" units="cm"/>
      <inkml:brushProperty name="height" value="0.05" units="cm"/>
    </inkml:brush>
  </inkml:definitions>
  <inkml:trace contextRef="#ctx0" brushRef="#br0">62 122 21301,'3'11'385,"0"0"0,1-1 1,1 0-1,-1 0 1,2 0-1,-1-1 1,1 0-1,12 14 1,-15-20-371,-1 0-1,1-1 1,-1 1 0,1-1 0,0 0-1,0 0 1,1 0 0,-1-1 0,0 1 0,0-1-1,1 1 1,6 1 0,-7-3 21,-1 0 0,1 0 0,0 0 0,0 0-1,0-1 1,-1 1 0,1-1 0,0 1 0,-1-1 0,1 0 0,0 0 0,-1 0 0,1-1 0,-1 1 0,1 0-1,-1-1 1,0 0 0,0 1 0,2-3 0,2-2 137,-1-1-1,0 1 1,0-1 0,0 0-1,-1-1 1,0 1 0,-1-1-1,1 1 1,-1-1 0,-1 0-1,0 0 1,0 0-1,1-10 1,-2 12-62,-1 0 1,0-1-1,0 1 0,0 0 1,-1-1-1,0 1 0,0 0 0,-2-8 1,2 11-75,-1 0 0,1 0 0,0 0 0,-1-1 0,0 1 0,0 1 0,0-1 0,0 0 0,0 0 0,-1 1 0,1-1 0,-1 1 1,0 0-1,1 0 0,-5-2 0,4 2-32,0 0 1,0 1 0,0 0 0,0 0 0,0 0 0,0 0-1,0 0 1,0 1 0,0-1 0,-1 1 0,1 0-1,0 0 1,0 0 0,0 0 0,0 1 0,-1-1-1,-3 2 1,2 0-6,1 0 0,-1 0 0,1 0 0,0 1 0,0 0 0,0 0 0,0 0 0,1 0 0,-1 0 0,-4 6 0,-2 4-5,1 1 0,0 0 0,1 1 0,1 0 0,-10 25 0,1 5 6,-14 56-1,27-87 1,0-1 0,1 1-1,1 0 1,0 0 0,1 0 0,0 0 0,1 0 0,5 24-1,-5-35-9,-1 0 0,1 0 0,0 0 0,0 0 0,1-1 0,-1 1 0,0 0 0,1-1 0,0 1 0,-1-1 0,1 1 0,0-1 0,0 0 0,0 0-1,1 0 1,-1 0 0,0 0 0,1-1 0,0 1 0,-1-1 0,1 1 0,0-1 0,-1 0 0,1 0 0,0 0 0,0-1 0,4 1 0,-1 0-113,1-1 1,-1-1-1,1 1 1,-1-1-1,0 0 1,1-1 0,-1 1-1,0-1 1,0 0-1,0-1 1,8-4-1,32-20 1121</inkml:trace>
</inkml:ink>
</file>

<file path=ppt/ink/ink5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580"/>
    </inkml:context>
    <inkml:brush xml:id="br0">
      <inkml:brushProperty name="width" value="0.05" units="cm"/>
      <inkml:brushProperty name="height" value="0.05" units="cm"/>
    </inkml:brush>
  </inkml:definitions>
  <inkml:trace contextRef="#ctx0" brushRef="#br0">196 3 14699,'1'0'6401,"-8"0"-3459,3 0-2670,0 0 0,0 1-1,-1 0 1,1-1-1,0 1 1,0 1 0,1-1-1,-1 1 1,0 0-1,0-1 1,1 2 0,-5 2-1,1 0-115,0 1 1,1 0-1,0 0 0,0 1 0,-7 9 0,2 0-167,1 1-1,0 0 1,2 0-1,-12 33 1,13-29 8,0 0-1,2 0 1,1 0 0,0 1 0,2-1 0,0 1 0,3 43-1,-1-63 3,1 0-1,-1 0 0,0 0 0,1 0 1,0 0-1,0 0 0,-1 0 0,1 0 1,0 0-1,3 4 0,-4-6 2,1 0 0,0 1 0,-1-1 0,1 1 0,-1-1 0,1 0 0,0 0 0,-1 1 0,1-1 0,0 0 0,0 0 0,-1 0 0,1 0 0,0 0 0,-1 0 0,1 0 0,0 0 0,0 0 0,-1 0 0,1 0 0,0 0 0,-1 0 0,1-1 0,0 1 0,-1 0 0,1 0 0,0-1 0,-1 1 0,1-1 0,-1 1 0,1 0 0,-1-1 0,1 1-1,-1-1 1,1 1 0,-1-1 0,1 0 0,-1 1 0,1-1 0,-1 0 0,10-11 17,0 0-1,-1 0 1,-1-1 0,10-20-1,25-63 84,-28 61-72,65-165 121,-78 195-165,0 11-37,2 9 29,-1-1 0,-1 0 1,0 1-1,-1-1 0,-1 18 0,-8 81 6,6-81 19,-6 49 17,-8 121 44,18-183-81,-2-19 15,0 0 0,0 0 0,0 0 0,0 0 0,0 0 0,0 1 0,0-1 0,0 0 0,0 0 0,0 0-1,0 0 1,0 1 0,1-1 0,-1 0 0,0 0 0,0 0 0,0 0 0,0 0 0,0 0 0,0 0 0,1 1 0,-1-1 0,0 0-1,0 0 1,0 0 0,0 0 0,0 0 0,1 0 0,-1 0 0,0 0 0,0 0 0,0 0 0,0 0 0,1 0 0,-1 0-1,0 0 1,0 0 0,0 0 0,0 0 0,0 0 0,1 0 0,-1 0 0,1-1-57,1-1-1,-1 1 1,0-1 0,1 1 0,-1-1-1,0 0 1,0 1 0,0-1-1,0 0 1,-1 0 0,2-2 0,11-37-1278</inkml:trace>
</inkml:ink>
</file>

<file path=ppt/ink/ink5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5.820"/>
    </inkml:context>
    <inkml:brush xml:id="br0">
      <inkml:brushProperty name="width" value="0.05" units="cm"/>
      <inkml:brushProperty name="height" value="0.05" units="cm"/>
    </inkml:brush>
  </inkml:definitions>
  <inkml:trace contextRef="#ctx0" brushRef="#br0">103 0 20900,'-5'77'3949,"-11"37"-2179,6-52-1147,-8 52-85,-5 29-268,-7 221-1,30-358-424,2 30 545,-2-35-457,1 0-1,-1 0 1,0 0-1,0 0 0,0 0 1,1 0-1,-1 0 1,0 0-1,1 0 1,-1-1-1,1 1 1,-1 0-1,1 0 0,0 0 1,-1-1-1,1 1 1,0 0-1,-1-1 1,1 1-1,0-1 0,0 1 1,0-1-1,-1 1 1,1-1-1,0 1 1,0-1-1,0 0 1,0 1-1,0-1 0,0 0 1,1 0-1</inkml:trace>
</inkml:ink>
</file>

<file path=ppt/ink/ink5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146"/>
    </inkml:context>
    <inkml:brush xml:id="br0">
      <inkml:brushProperty name="width" value="0.05" units="cm"/>
      <inkml:brushProperty name="height" value="0.05" units="cm"/>
    </inkml:brush>
  </inkml:definitions>
  <inkml:trace contextRef="#ctx0" brushRef="#br0">40 49 17452,'16'-49'5442,"-16"49"-5400,0 1-1,0-1 0,0 0 0,0 0 1,0 0-1,0 0 0,0 0 1,0 0-1,1 0 0,-1 0 0,0 0 1,0 0-1,0 0 0,0 0 1,0 0-1,0 0 0,0 1 0,0-1 1,0 0-1,0 0 0,0 0 1,0 0-1,0 0 0,0 0 0,1 0 1,-1 0-1,0 0 0,0 0 1,0 0-1,0 0 0,0 0 0,0 0 1,0 0-1,0 0 0,0 0 1,0 0-1,1 0 0,-1 0 0,0 0 1,0 0-1,0 0 0,0 0 1,0 0-1,0 0 0,0-1 0,0 1 1,0 0-1,0 0 0,0 0 1,0 0-1,0 0 0,0 0 0,1 0 1,-1 0-1,0 0 0,0 0 1,0 0-1,0 0 0,0 0 0,0-1 1,0 1-1,0 0 0,0 0 1,2 8 399,-1 13-31,-1 0 0,0-1 0,-7 34 1,3-18-257,-13 120 300,-18 280 205,35-435-658,0 7 9,0-1 1,0 1 0,1 0-1,0-1 1,3 12-1,-4-19-10,0 0-1,0 1 0,0-1 1,0 1-1,0-1 0,1 0 1,-1 1-1,0-1 0,0 0 1,1 1-1,-1-1 0,0 0 1,0 1-1,1-1 1,-1 0-1,0 0 0,1 1 1,-1-1-1,0 0 0,1 0 1,-1 0-1,0 1 0,1-1 1,-1 0-1,1 0 0,-1 0 1,0 0-1,1 0 0,-1 0 1,1 0-1,-1 0 1,0 0-1,1 0 0,-1 0 1,1 0-1,-1 0 0,1 0 1,13-9-619,-1-2-522</inkml:trace>
</inkml:ink>
</file>

<file path=ppt/ink/ink5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6.488"/>
    </inkml:context>
    <inkml:brush xml:id="br0">
      <inkml:brushProperty name="width" value="0.05" units="cm"/>
      <inkml:brushProperty name="height" value="0.05" units="cm"/>
    </inkml:brush>
  </inkml:definitions>
  <inkml:trace contextRef="#ctx0" brushRef="#br0">80 0 11787,'0'0'13156,"0"5"-11840,-1 7-1092,-1 0 0,-1 0 0,0 0-1,-1-1 1,0 1 0,-6 11 0,-13 39-176,13-24-35,-6 46 0,14-70-11,1-1 1,0 0-1,1 0 1,1 0-1,0 1 0,1-1 1,4 19-1,-5-31 0,-1 0 0,0 0 0,0 0 0,1 0 0,-1 0-1,1 0 1,-1 0 0,1 0 0,-1 0 0,1 0 0,-1 0-1,1-1 1,0 1 0,-1 0 0,1-1 0,0 1 0,0 0 0,1 0-1,-1-1 4,-1 0 0,1 1-1,0-1 1,-1 0 0,1 0-1,0 0 1,0 0 0,-1 0-1,1-1 1,0 1-1,-1 0 1,1 0 0,0 0-1,-1-1 1,1 1 0,-1 0-1,1-1 1,0 1 0,-1 0-1,2-1 1,2-3 29,0 0-1,-1 0 1,1 0 0,-1 0-1,6-9 1,11-21 166,31-69 1,-42 81-116,-1-1 1,-1 0-1,-1-1 1,5-33-1,-10 49-20,0 1 0,-1-1 0,0 1 0,0-1 0,-1 0 0,1 1 0,-2-1-1,-2-10 1,3 15 38,-5 8-20,1 0-77,1 1-1,0-1 1,0 1 0,1 0 0,-1 0 0,1 1 0,1-1 0,-1 1 0,1-1-1,0 1 1,-1 8 0,1-4-150,0 0 0,1 0 0,1 0-1,-1 0 1,2 1 0,2 21 0,3-15-1211</inkml:trace>
</inkml:ink>
</file>

<file path=ppt/ink/ink5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0:57.143"/>
    </inkml:context>
    <inkml:brush xml:id="br0">
      <inkml:brushProperty name="width" value="0.05" units="cm"/>
      <inkml:brushProperty name="height" value="0.05" units="cm"/>
    </inkml:brush>
  </inkml:definitions>
  <inkml:trace contextRef="#ctx0" brushRef="#br0">103 5 23717,'-1'0'72,"1"-1"1,-1 1-1,1-1 1,-1 1-1,0 0 1,1-1-1,-1 1 0,0-1 1,0 1-1,1 0 1,-1 0-1,0 0 0,0-1 1,0 1-1,1 0 1,-1 0-1,0 0 0,0 0 1,0 0-1,1 0 1,-1 0-1,0 1 0,0-1 1,1 0-1,-1 0 1,0 1-1,0-1 0,1 0 1,-1 1-1,0-1 1,1 1-1,-1-1 0,0 1 1,1-1-1,-1 1 1,1-1-1,-1 1 0,1-1 1,-1 1-1,1 0 1,-1-1-1,1 2 1,-3 3-11,1-1 0,0 1 1,0 0-1,0 0 0,-1 9 0,-13 74-25,-3 96-1,12-107 126,2-28-36,-7 94 338,11-117-349,2-1 1,0 1 0,8 36-1,-9-60-108,1 1 0,-1-1 0,1 1 0,0-1 0,0 1 0,0-1 1,0 0-1,0 1 0,0-1 0,1 0 0,-1 0 0,1 0 0,0 0 0,2 2 0,-3-3-4,0-1 1,0 0-1,0 1 1,0-1-1,0 0 1,0 0-1,0 1 1,0-1-1,0 0 0,0 0 1,0 0-1,0 0 1,0 0-1,0-1 1,0 1-1,0 0 1,0 0-1,0-1 1,0 1-1,0-1 1,0 1-1,0-1 1,0 1-1,0-1 1,-1 1-1,1-1 1,0 0-1,0 1 1,-1-1-1,1 0 1,0 0-1,-1 0 1,1 0-1,-1 1 1,1-3-1,10-13 51,-1-2 1,-1 1-1,0-1 0,-2-1 1,9-30-1,3-4 36,-11 30-55,-4 13-20,-1 0-1,2 0 1,-1 0 0,1 1-1,1-1 1,10-12 0,-16 21-16,0 1 0,0-1 0,1 1 0,-1-1 0,0 1 0,1-1 1,-1 1-1,0 0 0,1-1 0,-1 1 0,0-1 0,1 1 0,-1 0 0,1 0 1,-1-1-1,1 1 0,-1 0 0,1 0 0,-1-1 0,1 1 0,-1 0 1,1 0-1,-1 0 0,1 0 0,-1 0 0,1 0 0,-1 0 0,1 0 0,-1 0 1,1 0-1,0 0 0,-1 0 0,1 0 0,-1 1 0,1-1 0,0 0 1,0 2-5,0-1 0,0 1 1,0-1-1,0 1 0,-1-1 1,1 1-1,0-1 1,-1 1-1,1 0 0,-1 0 1,0-1-1,1 3 1,4 39-19,-3 1 0,-3 70 0,0 12 72,1-122-31,0 0 0,0 0 0,1 0 0,0 0 1,2 7-1,-3-11-14,0 0 0,0 0 0,0 1 1,0-1-1,0 0 0,1 1 0,-1-1 0,0 0 1,0 0-1,0 0 0,0 1 0,1-1 0,-1 0 1,0 0-1,0 0 0,1 0 0,-1 1 0,0-1 1,0 0-1,1 0 0,-1 0 0,0 0 1,0 0-1,1 0 0,-1 0 0,0 0 0,1 0 1,-1 0-1,11-9 150,7-16 50,19-40 0,10-13-57,-11 32-95,-34 43-52,1 1-1,-1-1 1,1 1 0,0-1-1,0 1 1,0 0 0,0 0 0,0 0-1,0 1 1,0-1 0,1 1-1,-1 0 1,6-2 0,-7 3-3,-1 1 0,0-1 1,0 0-1,0 0 0,1 1 0,-1-1 1,0 1-1,0-1 0,0 1 0,0 0 1,0-1-1,0 1 0,0 0 0,0 0 1,0 0-1,0-1 0,0 1 0,-1 0 1,1 0-1,0 0 0,-1 0 0,1 1 1,0-1-1,-1 0 0,0 0 0,1 0 1,-1 0-1,0 1 0,1-1 0,-1 1 1,6 39-39,-5-15 33,-5 37 0,1-39 14,2 0 0,2 26 0,-1-48-6,0-1 1,0 1-1,0-1 1,0 0 0,1 1-1,-1-1 1,0 1-1,1-1 1,-1 0 0,1 1-1,-1-1 1,1 0-1,0 0 1,1 2-1,-2-3 2,1 1 0,-1-1 0,0 0-1,1 0 1,-1 0 0,1 0-1,-1 0 1,0 1 0,1-1 0,-1 0-1,1 0 1,-1 0 0,0 0 0,1 0-1,-1 0 1,1 0 0,-1-1-1,0 1 1,1 0 0,-1 0 0,1 0-1,-1 0 1,0 0 0,1-1-1,-1 1 1,0 0 0,1 0 0,-1-1-1,0 1 1,1-1 0,3-2 16,-1-1 0,0 0 0,0 0 1,0 0-1,0 0 0,3-9 0,9-17 66,-2-1 21,25-38 0,-33 61-99,0 1 0,0 0 0,1 0 0,0 0 0,0 1-1,1 0 1,-1 0 0,1 1 0,1-1 0,8-4 0,-14 9-9,-1 1 0,1-1 0,0 0 0,0 0 0,0 0 0,0 1 0,0-1 0,-1 1 0,1 0 0,0 0 0,0-1 0,0 1 0,0 0 0,0 0 0,0 1 0,0-1 0,0 0 0,0 1 0,0-1 0,0 1 0,2 1 1,-2-1-3,0 1 1,0-1 0,0 1 0,0 0-1,0 0 1,0 0 0,-1 0 0,1 0-1,-1 1 1,1-1 0,-1 0 0,0 1 0,2 3-1,1 7-4,-1 1-1,0-1 0,-1 1 0,2 22 0,-4-28-14,3 19-76,-2 0 0,-1 0 0,-1-1 0,-7 46 0,8-72 74,0 0-1,0 0 1,0 0 0,0 0-1,0 0 1,0 0-1,0 0 1,0 0-80,0 0 79,0 0 1,0 0-1,0 0 1,-1 0 0,1 0-1,0 0 1,0 0-1,0-1 1,0 1-1,0 0 1,0 0-1,0 0 1,0 0-1,0 0 1,0 0-1,0 0 1,0 0 0,0 0-1,0 0 1,0 0-1,0 1 1,0-1-1,0 0 1,0 0-1,0 0 1,0 0-1,0 0 1,0 0-1,0 0 1,-1 0 0,1 0-1,0 0-79,0 0 80,0 0-1,0 0 1,0 0-1,0 0 27</inkml:trace>
</inkml:ink>
</file>

<file path=ppt/ink/ink5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087"/>
    </inkml:context>
    <inkml:brush xml:id="br0">
      <inkml:brushProperty name="width" value="0.05" units="cm"/>
      <inkml:brushProperty name="height" value="0.05" units="cm"/>
    </inkml:brush>
  </inkml:definitions>
  <inkml:trace contextRef="#ctx0" brushRef="#br0">0 34 17236,'0'-2'581,"0"0"0,0-1 1,1 1-1,-1 0 0,1 0 1,-1 0-1,1 0 0,0-1 1,-1 1-1,1 0 0,3-4 1181,-4 6-1706,0 0 1,0 0-1,0 0 0,0-1 1,1 1-1,-1 0 0,0 0 1,0 0-1,0-1 0,0 1 1,0 0-1,1 0 0,-1 0 0,0 0 1,0 0-1,0-1 0,1 1 1,-1 0-1,0 0 0,0 0 1,0 0-1,1 0 0,-1 0 1,0 0-1,0 0 0,0 0 1,1 0-1,-1 0 0,0 0 1,0 0-1,1 0 0,-1 0 0,0 0 1,0 0-1,0 0 0,1 0 1,-1 0-1,0 0 0,0 0 1,1 1-1,-1-1 0,0 0 1,0 0-1,3 2-59,-1-1 1,0 0-1,1 1 1,-1 0 0,0-1-1,0 1 1,0 0-1,-1 0 1,1 0-1,0 0 1,-1 0-1,1 1 1,-1-1-1,0 0 1,0 1-1,0-1 1,0 1-1,0-1 1,0 5-1,3 8-11,-2 1 0,2 19 0,-3-27 13,1 48 1,-6 60 0,1 27 124,3-143-117,0 0 1,0 1-1,0-1 1,0 1-1,0-1 1,0 1-1,0-1 1,0 0-1,0 1 1,0-1-1,0 1 1,0-1 0,1 1-1,-1-1 1,0 0-1,0 1 1,0-1-1,0 1 1,1-1-1,-1 0 1,0 1-1,0-1 1,1 0-1,-1 1 1,0-1-1,1 0 1,0 1 0,7-9 161,7-23 84,-11 22-202,16-41 197,44-77 0,-55 111-245,1 2 0,1-1 1,0 1-1,1 1 0,0 0 1,1 0-1,1 2 1,-1-1-1,20-10 0,-31 21-8,0-1 1,0 1-1,0 0 0,0 0 0,0 0 0,1 0 0,-1 0 0,0 1 1,1-1-1,-1 1 0,0-1 0,1 1 0,-1 0 0,1 0 1,-1 0-1,1 0 0,-1 0 0,3 1 0,-3 0-1,0 1-1,0-1 1,0 0 0,0 0-1,-1 1 1,1-1 0,0 1-1,-1-1 1,1 1 0,-1 0-1,0 0 1,1-1 0,-1 1-1,0 0 1,0 0 0,0 0-1,-1 1 1,1-1 0,0 0-1,0 3 1,3 19-5,0 1 1,-2-1 0,0 1-1,-2 0 1,-4 40-1,0 43 57,4-107-44,0-1 0,0 1 1,0 0-1,0 0 1,0-1-1,0 1 1,0 0-1,0 0 1,1-1-1,-1 1 1,0 0-1,0-1 1,1 1-1,-1 0 1,0-1-1,1 1 1,-1 0-1,0-1 1,1 1-1,0 0 1,-1-1-1,1 0 0,-1 0 0,1 0 0,-1 0 0,1-1 0,-1 1 1,0 0-1,1 0 0,-1 0 0,1 0 0,-1-1 0,0 1 0,1 0 0,-1-1 0,1 1 0,-1 0 1,0 0-1,0-1 0,1 1 0,-1-1 0,0 1 0,1 0 0,-1-1 0,21-36 78,-16 28-64,8-15 8,1 1-1,1 0 0,2 1 1,32-35-1,-43 51-26,0 0 0,1 0 0,0 0 0,0 1 0,0 0 0,1 1 0,0-1 0,0 2 0,0-1 0,0 1 0,0 0 0,1 1 0,0 0 0,-1 0-1,1 1 1,0 0 0,0 0 0,-1 1 0,11 1 0,-14 0-1,1 0 0,-1 0 1,1 1-1,-1 0 0,0 0 0,1 1 0,-1-1 0,0 1 0,-1 0 1,1 0-1,0 1 0,-1-1 0,0 1 0,0 0 0,0 0 0,0 1 0,-1-1 1,1 1-1,-1 0 0,0-1 0,-1 2 0,1-1 0,-1 0 0,0 0 0,0 1 1,-1-1-1,1 1 0,-1-1 0,-1 1 0,1 7 0,-1 2 14,-2 0-1,0 0 0,0 0 1,-10 28-1,11-41-1256</inkml:trace>
</inkml:ink>
</file>

<file path=ppt/ink/ink5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5.817"/>
    </inkml:context>
    <inkml:brush xml:id="br0">
      <inkml:brushProperty name="width" value="0.05" units="cm"/>
      <inkml:brushProperty name="height" value="0.05" units="cm"/>
    </inkml:brush>
  </inkml:definitions>
  <inkml:trace contextRef="#ctx0" brushRef="#br0">240 173 12035,'7'-9'2119,"30"-36"4492,40-63-326,-75 106-5474,-6 0-209,-1 0-551,-1 1-1,1 0 1,0 0-1,0 0 1,0 1-1,-1 0 1,1 0-1,0 0 1,-1 0-1,1 1 1,0 0-1,0 0 1,0 0-1,-1 1 1,1 0-1,1 0 1,-1 0-1,0 1 1,-6 3-1,-3 3-31,0 1-1,1 0 0,0 1 1,1 0-1,-14 17 1,5-4-17,1 1 1,1 1 0,1 1-1,2 1 1,0 0 0,2 1-1,-10 30 1,22-50-3,0-1 0,0 1-1,1 0 1,0-1 0,0 1 0,1 0-1,0-1 1,1 1 0,2 16 0,-2-22 0,-1 0 0,1-1 0,0 1 1,0-1-1,0 1 0,0-1 0,0 1 0,0-1 1,1 0-1,-1 1 0,1-1 0,-1 0 1,1 0-1,0 0 0,0 0 0,0 0 0,0-1 1,0 1-1,1-1 0,-1 1 0,0-1 0,1 0 1,-1 0-1,1 0 0,-1 0 0,1 0 0,0 0 1,-1-1-1,1 1 0,0-1 0,-1 0 1,1 0-1,0 0 0,-1 0 0,4-1 0,3-1 8,-1 0 0,1-1-1,0 0 1,-1-1 0,0 1-1,0-2 1,0 1 0,0-1-1,-1 0 1,0-1 0,0 0-1,0 0 1,9-11-1,5-7 23,-2-1 0,25-41-1,-28 41-12,-2 0 0,0-2 0,-2 0 0,-1 0 0,14-53 0,-25 77-45,3 26-103,0 50 7,-3-53 124,0 0 1,2 0 0,0 0-1,1 0 1,0-1-1,10 27 1,-13-44-25,1 0 1,0 0-1,-1-1 0,1 1 1,0 0-1,0 0 0,0-1 1,0 1-1,0-1 0,0 1 0,1-1 1,-1 1-1,0-1 0,1 0 1,-1 0-1,1 1 0,-1-1 1,1 0-1,0-1 0,-1 1 1,1 0-1,0 0 0,0-1 1,0 1-1,0-1 0,-1 1 1,1-1-1,3 0 0,15-4-1448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3.208"/>
    </inkml:context>
    <inkml:brush xml:id="br0">
      <inkml:brushProperty name="width" value="0.025" units="cm"/>
      <inkml:brushProperty name="height" value="0.025" units="cm"/>
      <inkml:brushProperty name="color" value="#E71224"/>
    </inkml:brush>
  </inkml:definitions>
  <inkml:trace contextRef="#ctx0" brushRef="#br0">0 4 14958,'0'0'5157,"66"-2"-4548,-35 0-161,10 2-32,11 0-319,8 0-65,9 9-32,3 0-673,0 4-736,1-3-1282,-5 1-1249,-3-4-768</inkml:trace>
  <inkml:trace contextRef="#ctx0" brushRef="#br0" timeOffset="1">968 81 8040,'0'0'8904,"57"-3"-6342,-36 0-1184,1-1-866,8 1-31,3 3-65,6-1-32,7 1-31,5 0-129,8 0-160,3 0-64,6 1-384,4 3-1122,3-1-1056,1-1-1474,0-1-3940</inkml:trace>
</inkml:ink>
</file>

<file path=ppt/ink/ink5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110"/>
    </inkml:context>
    <inkml:brush xml:id="br0">
      <inkml:brushProperty name="width" value="0.05" units="cm"/>
      <inkml:brushProperty name="height" value="0.05" units="cm"/>
    </inkml:brush>
  </inkml:definitions>
  <inkml:trace contextRef="#ctx0" brushRef="#br0">17 0 22093,'-1'1'125,"-1"1"0,1-1 0,0 0 0,-1 1 0,1-1 0,0 1 0,0-1 0,0 1 0,0-1 0,0 1 0,1 0 0,-1-1 0,0 1 0,1 0 0,0 0 0,-1 0 0,1-1 0,0 1 0,0 0 0,-1 0 0,2 0 0,-1 0 0,0-1 0,0 1 0,1 3 0,2 7 57,-1-1 0,9 22 0,-6-20 112,6 16 43,1 1 0,32 52 0,42 49-80,4 6-165,-46-62-365,-53-96 961</inkml:trace>
</inkml:ink>
</file>

<file path=ppt/ink/ink5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6.312"/>
    </inkml:context>
    <inkml:brush xml:id="br0">
      <inkml:brushProperty name="width" value="0.05" units="cm"/>
      <inkml:brushProperty name="height" value="0.05" units="cm"/>
    </inkml:brush>
  </inkml:definitions>
  <inkml:trace contextRef="#ctx0" brushRef="#br0">4 360 23085,'-1'-12'1208,"1"-4"425,-2-2-185,12-6-808,-8-4-224,23-4-272,3-1-80,14-7-40,8-1-8,-2 5 0,1 1-8,-9 10-56,-1 6-552</inkml:trace>
</inkml:ink>
</file>

<file path=ppt/ink/ink5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447"/>
    </inkml:context>
    <inkml:brush xml:id="br0">
      <inkml:brushProperty name="width" value="0.05" units="cm"/>
      <inkml:brushProperty name="height" value="0.05" units="cm"/>
    </inkml:brush>
  </inkml:definitions>
  <inkml:trace contextRef="#ctx0" brushRef="#br0">73 116 11682,'40'-116'15965,"-44"121"-15621,-6 10-315,1-1-1,0 1 0,1 1 0,0 0 0,2 0 1,-9 29-1,-20 111 45,31-131-43,1 1-1,1 0 1,3 47 0,-1-71-24,0-1 0,0 1 0,1 0 0,-1 0 0,0 0 0,1-1 0,-1 1 0,1 0 0,0-1 0,-1 1 0,1 0 0,0-1 0,0 1 0,0-1 0,0 1 0,0-1 0,0 0 0,1 1 0,1 1 0,-1-3 4,-1 1 0,0-1 0,1 1 0,-1-1 0,1 0 0,0 1 0,-1-1 1,1 0-1,-1 0 0,1 0 0,-1 0 0,1 0 0,-1-1 0,1 1 0,-1 0 0,1-1 0,2 0 0,5-3 35,0-1-1,0 0 1,-1 0 0,0-1-1,10-9 1,8-8-8,-1-1-1,-1-1 0,-2-1 1,-1-1-1,0-1 0,-2 0 1,-2-2-1,0 0 0,-2-1 1,-2-1-1,13-41 0,-25 70-60,-2 8-22,-6 56-96,-2-1 109,1 85 1,8-139 37,0 1 0,0-1 0,1 0 0,0 1 1,1-1-1,-1 0 0,1 0 0,0 0 0,1 0 0,-1-1 1,1 1-1,4 6 0,-5-9-29,1-1 1,-1 0-1,0 1 1,1-1 0,-1 0-1,1-1 1,-1 1-1,1 0 1,0-1-1,0 1 1,0-1-1,0 0 1,0 0 0,0 0-1,0 0 1,0-1-1,1 1 1,-1-1-1,0 0 1,0 0-1,0 0 1,1 0-1,-1-1 1,0 1 0,4-2-1,38-11-1256</inkml:trace>
</inkml:ink>
</file>

<file path=ppt/ink/ink5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7.943"/>
    </inkml:context>
    <inkml:brush xml:id="br0">
      <inkml:brushProperty name="width" value="0.05" units="cm"/>
      <inkml:brushProperty name="height" value="0.05" units="cm"/>
    </inkml:brush>
  </inkml:definitions>
  <inkml:trace contextRef="#ctx0" brushRef="#br0">263 1 20012,'0'0'5532,"-3"4"-4861,-117 229 879,95-175-1427,3 0 0,-19 77 0,-1 72-15,37-176-13,2 0 0,2 0 0,0 0 0,7 54 0,-4-77-72,-1 1 1,1-1-1,1 0 1,-1 0-1,1 0 1,1 0-1,-1-1 1,1 1-1,1-1 1,8 11-1,-10-14-23,1-1 0,-1 0 0,1 1 0,-1-1 0,1-1 0,0 1 0,0-1 0,1 1 0,-1-1 0,0 0 0,1-1 0,-1 1 0,1-1 0,-1 0 0,1 0-1,0 0 1,-1-1 0,1 0 0,0 0 0,8 0 0,-6-1-112,1-1 0,-1 1 0,0-1 0,12-5 0,30-17-1240</inkml:trace>
</inkml:ink>
</file>

<file path=ppt/ink/ink5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737"/>
    </inkml:context>
    <inkml:brush xml:id="br0">
      <inkml:brushProperty name="width" value="0.05" units="cm"/>
      <inkml:brushProperty name="height" value="0.05" units="cm"/>
    </inkml:brush>
  </inkml:definitions>
  <inkml:trace contextRef="#ctx0" brushRef="#br0">94 258 11202,'10'-15'2605,"2"1"-1,13-14 0,-12 15-865,-1-1 1,18-25-1,-28 35-1494,1-1 1,-1 1-1,0 0 0,0-1 0,-1 1 0,1-1 1,-1 0-1,0 1 0,0-1 0,0 0 0,-1 0 1,0 1-1,0-1 0,-1-9 0,1 11-211,-1 0-1,0 1 1,0-1-1,0 0 0,0 0 1,0 1-1,0-1 1,-1 0-1,1 1 1,-1 0-1,0-1 0,0 1 1,0 0-1,0 0 1,0 0-1,0 0 0,-1 0 1,1 0-1,-1 1 1,1-1-1,-1 1 1,0 0-1,1 0 0,-1 0 1,0 0-1,0 0 1,0 0-1,1 1 1,-1-1-1,0 1 0,0 0 1,0 0-1,0 0 1,0 1-1,0-1 1,0 0-1,0 1 0,0 0 1,0 0-1,1 0 1,-1 0-1,0 0 0,1 1 1,-1-1-1,1 1 1,-1-1-1,1 1 1,-3 2-1,-1 3-38,1 0 0,0 0 1,0 1-1,0-1 0,1 1 1,1 0-1,-1 0 0,-4 18 0,1 4-23,-5 38 0,6-29 7,-6 40-13,-4 88 0,15-133 48,2 0-1,1 0 0,1-1 0,2 1 1,12 42-1,-2-37 43,-15-38-59,1 1 0,0-1 0,-1 1 0,1-1 0,0 0 0,0 1 0,0-1 0,0 0 0,0 0 0,0 1 0,0-1 0,1 0 0,-1 0-1,0 0 1,1-1 0,-1 1 0,0 0 0,1 0 0,-1-1 0,1 1 0,2 0 0,-4-1-16,0 0-1,1 0 1,-1 0-1,0 0 0,0 0 1,1-1-1,-1 1 1,0 0-1,1 0 1,-1 0-1,0 0 1,0-1-1,1 1 0,-1 0 1,0 0-1,0 0 1,1-1-1,-1 1 1,0 0-1,0 0 1,0-1-1,0 1 0,1 0 1,-1 0-1,0-1 1,0 0-1,5-14-1060</inkml:trace>
</inkml:ink>
</file>

<file path=ppt/ink/ink5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8.921"/>
    </inkml:context>
    <inkml:brush xml:id="br0">
      <inkml:brushProperty name="width" value="0.05" units="cm"/>
      <inkml:brushProperty name="height" value="0.05" units="cm"/>
    </inkml:brush>
  </inkml:definitions>
  <inkml:trace contextRef="#ctx0" brushRef="#br0">0 19 17828,'0'2'5601,"0"0"-4137,0 0-455,2-1-193,37 36-120,-17-33-224,17-4-272,1-6-96,18-4 32,7-4-240,3-4-1344,4-1-1409</inkml:trace>
</inkml:ink>
</file>

<file path=ppt/ink/ink5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138"/>
    </inkml:context>
    <inkml:brush xml:id="br0">
      <inkml:brushProperty name="width" value="0.05" units="cm"/>
      <inkml:brushProperty name="height" value="0.05" units="cm"/>
    </inkml:brush>
  </inkml:definitions>
  <inkml:trace contextRef="#ctx0" brushRef="#br0">31 1 21637,'0'0'3256,"5"26"-2391,-7 0-305,0 13-256,4 8-40,-5 13-192,-8 4-40,4 6 80,-3-1-464,8-20-584</inkml:trace>
</inkml:ink>
</file>

<file path=ppt/ink/ink5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615"/>
    </inkml:context>
    <inkml:brush xml:id="br0">
      <inkml:brushProperty name="width" value="0.05" units="cm"/>
      <inkml:brushProperty name="height" value="0.05" units="cm"/>
    </inkml:brush>
  </inkml:definitions>
  <inkml:trace contextRef="#ctx0" brushRef="#br0">329 50 20892,'5'-10'830,"-4"8"-394,1 0-1,-1-1 1,0 1-1,0-1 0,0 1 1,-1-1-1,1 1 1,0-4-1,-1 5-362,0 1-1,-1-1 1,1 0 0,0 1-1,0-1 1,-1 0 0,1 1-1,0-1 1,-1 0 0,1 1-1,-1-1 1,1 0 0,-1 1-1,1-1 1,-1 1 0,1-1-1,-1 1 1,1 0 0,-1-1-1,0 1 1,1-1 0,-1 1-1,0 0 1,1 0-1,-1-1 1,0 1 0,0 0-1,1 0 1,-1 0 0,0 0-1,0 0 1,1 0 0,-1 0-1,0 0 1,-1 0 0,-8 0 6,0 0 0,0 1-1,0 0 1,0 1 0,0 0 0,0 1 0,1-1 0,-1 2 0,1 0 0,0 0 0,0 0 0,0 1 0,0 1-1,-8 6 1,2-1-70,2 1-1,-1 0 1,1 1-1,1 0 0,1 1 1,0 0-1,-11 19 1,12-16-7,1 1 0,1 0 0,1 1 0,-9 30 1,13-36-3,1 0 1,0 0 0,1 0 0,0 0 0,1 0-1,0 0 1,4 25 0,-3-35 0,0 0 0,0 1 1,0-1-1,0 0 0,0 0 0,1 0 0,-1 0 1,1 0-1,0 0 0,0 0 0,0 0 0,0-1 1,1 1-1,-1-1 0,1 0 0,-1 0 0,1 1 1,0-2-1,0 1 0,0 0 0,0-1 1,0 1-1,0-1 0,0 0 0,0 0 0,1 0 1,4 1-1,1-1-8,0-1 1,1 1-1,-1-2 1,0 1 0,0-1-1,0 0 1,1-1-1,14-5 1,27-13-337</inkml:trace>
</inkml:ink>
</file>

<file path=ppt/ink/ink5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09.943"/>
    </inkml:context>
    <inkml:brush xml:id="br0">
      <inkml:brushProperty name="width" value="0.05" units="cm"/>
      <inkml:brushProperty name="height" value="0.05" units="cm"/>
    </inkml:brush>
  </inkml:definitions>
  <inkml:trace contextRef="#ctx0" brushRef="#br0">3 1 11666,'0'0'12793,"-1"5"-11793,0-1-930,1 1 0,-1-1 0,1 0 0,0 1 0,1-1 1,-1 0-1,1 0 0,-1 1 0,1-1 0,1 0 0,-1 0 0,0 0 0,1 0 1,2 4-1,7 12 131,21 28 0,-21-31-123,44 60 90,-18-27-70,-3 2 1,54 106-1,-81-141-78,-2-1 1,1 1-1,-2 0 1,0 1-1,-1-1 1,-1 1-1,-1 0 1,0-1-1,-1 1 1,-1 0-1,-1-1 1,0 1-1,-9 32 1,4-28-23,-1-1 1,-1 0-1,-1 0 1,-1-1-1,-1 0 0,0 0 1,-2-2-1,0 0 0,-1 0 1,-22 20-1,-37 23-1003</inkml:trace>
</inkml:ink>
</file>

<file path=ppt/ink/ink5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0.940"/>
    </inkml:context>
    <inkml:brush xml:id="br0">
      <inkml:brushProperty name="width" value="0.05" units="cm"/>
      <inkml:brushProperty name="height" value="0.05" units="cm"/>
    </inkml:brush>
  </inkml:definitions>
  <inkml:trace contextRef="#ctx0" brushRef="#br0">39 55 16900,'2'-5'656,"0"-1"0,1 1 0,0 0 0,0 0 0,0 1 0,1-1 0,-1 0 0,1 1 0,5-4 0,-7 6 873,1 5-379,-1 0-1025,-1 0 0,1 0 1,0 0-1,-1 0 0,0 0 0,0 1 1,0-1-1,0 0 0,-1 1 1,1 6-1,0 44 195,-2-40-212,-6 79 141,-32 153 0,22-160-253,4 0 0,-4 114 0,17-217-225,0-23 825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809"/>
    </inkml:context>
    <inkml:brush xml:id="br0">
      <inkml:brushProperty name="width" value="0.025" units="cm"/>
      <inkml:brushProperty name="height" value="0.025" units="cm"/>
    </inkml:brush>
  </inkml:definitions>
  <inkml:trace contextRef="#ctx0" brushRef="#br0">1 46 12107,'0'0'15311,"56"-8"-14190,-25 2-160,5 1-320,2-3-417,2 3-128,-4 2-96,0 1-865,-5-1-2146,-7 1-2306,-6-2-3267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3.549"/>
    </inkml:context>
    <inkml:brush xml:id="br0">
      <inkml:brushProperty name="width" value="0.025" units="cm"/>
      <inkml:brushProperty name="height" value="0.025" units="cm"/>
      <inkml:brushProperty name="color" value="#E71224"/>
    </inkml:brush>
  </inkml:definitions>
  <inkml:trace contextRef="#ctx0" brushRef="#br0">0 58 9833,'0'0'7437,"10"-8"-6183,-5 4-1168,0-1 43,1 1 1,-1-1-1,1 1 0,0 0 0,0 1 1,0 0-1,0 0 0,1 0 0,-1 1 0,1-1 1,0 2-1,0-1 0,12-1 0,-19 3-135,0 0 0,1 0 0,-1 0 0,0 0-1,0 0 1,1 0 0,-1-1 0,0 1 0,1 0 0,-1 0-1,0 0 1,0 0 0,1 0 0,-1 0 0,0 0-1,0 0 1,1 1 0,-1-1 0,0 0 0,0 0 0,1 0-1,-1 0 1,0 0 0,0 0 0,1 0 0,-1 0-1,0 1 1,0-1 0,1 0 0,-1 0 0,0 0 0,0 1-1,0-1 1,0 0 0,1 0 0,-1 0 0,0 1-1,0-1 1,0 0 0,0 0 0,0 1 0,0-1 0,0 0-1,0 1 1,0-1 0,1 0 0,-1 0 0,0 1 0,0-1-1,0 0 1,-1 0 0,1 1 0,0-1 0,0 0-1,0 0 1,0 1 0,0-1 0,0 1 0,-1 3-2233,4-1-3587</inkml:trace>
</inkml:ink>
</file>

<file path=ppt/ink/ink5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332"/>
    </inkml:context>
    <inkml:brush xml:id="br0">
      <inkml:brushProperty name="width" value="0.05" units="cm"/>
      <inkml:brushProperty name="height" value="0.05" units="cm"/>
    </inkml:brush>
  </inkml:definitions>
  <inkml:trace contextRef="#ctx0" brushRef="#br0">0 22 19780,'0'0'1979,"1"21"-1238,1-1 0,1 0 0,1 0-1,0 0 1,9 22 0,41 92-462,-41-105-252,1-1 0,1-1 0,1 0 0,30 38 0,-39-57-11,0 0 0,1 0 1,0 0-1,1-1 0,-1 0 0,1-1 1,0 0-1,1 0 0,0-1 0,-1-1 0,2 1 1,-1-1-1,0-1 0,1 0 0,0-1 1,18 3-1,-26-5 31,0 0 0,1 0 0,-1-1 0,0 1 0,1-1 0,-1 0 0,0 0 0,0 0 0,0 0 0,0 0 0,0-1 0,0 1 0,0-1-1,0 0 1,0 0 0,-1 0 0,1 0 0,-1 0 0,0-1 0,1 1 0,-1-1 0,0 1 0,-1-1 0,1 0 0,0 0 0,1-5 0,4-7 203,-1 0 0,-1-1 1,-1 0-1,3-17 0,-5 24-186,34-239 902,-27 162-836,-3 6-82,-6 78-57,-5 2-189</inkml:trace>
</inkml:ink>
</file>

<file path=ppt/ink/ink5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1.613"/>
    </inkml:context>
    <inkml:brush xml:id="br0">
      <inkml:brushProperty name="width" value="0.05" units="cm"/>
      <inkml:brushProperty name="height" value="0.05" units="cm"/>
    </inkml:brush>
  </inkml:definitions>
  <inkml:trace contextRef="#ctx0" brushRef="#br0">0 46 19508,'2'-3'395,"-1"-1"1,0 1-1,1-1 0,0 1 1,0 0-1,0-1 0,0 1 0,1 0 1,-1 1-1,4-4 0,-6 5-334,1 1 0,-1-1 1,1 1-1,-1-1 0,1 0 0,0 1 0,-1 0 0,1-1 0,0 1 0,0-1 0,-1 1 1,1 0-1,0-1 0,0 1 0,-1 0 0,1 0 0,0 0 0,0 0 0,0 0 0,-1 0 0,1 0 1,0 0-1,0 0 0,0 0 0,-1 0 0,1 0 0,0 0 0,0 1 0,0-1 0,-1 0 1,1 1-1,0-1 0,-1 1 0,1-1 0,0 0 0,-1 1 0,1-1 0,0 1 0,-1 0 0,1-1 1,-1 1-1,1 0 0,-1-1 0,1 1 0,-1 0 0,0-1 0,1 1 0,-1 0 0,0 0 1,0-1-1,1 2 0,2 8 60,0 0 1,-1 0-1,0 1 1,0-1-1,-1 0 0,0 1 1,-2 18-1,1-2 3,-6 227 311,0-35-308,6-217-406,-2-5-227,-4-9-1122</inkml:trace>
</inkml:ink>
</file>

<file path=ppt/ink/ink5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12.096"/>
    </inkml:context>
    <inkml:brush xml:id="br0">
      <inkml:brushProperty name="width" value="0.05" units="cm"/>
      <inkml:brushProperty name="height" value="0.05" units="cm"/>
    </inkml:brush>
  </inkml:definitions>
  <inkml:trace contextRef="#ctx0" brushRef="#br0">31 106 23317,'3'-6'288,"1"0"0,0 0 0,0 0 1,1 1-1,-1-1 0,1 1 0,1 0 0,-1 1 0,1-1 1,-1 1-1,1 0 0,0 0 0,1 1 0,-1 0 0,1 0 1,-1 0-1,11-1 0,9-2-332,0 1 0,0 1 0,36 0 0,-47 3 185,-14 1-141,133-3-9,-117 3 1,0 2 0,0 0-1,-1 0 1,1 2-1,30 10 1,-43-12 4,-1-1 0,0 1 0,1-1 0,-1 1 0,0 0-1,0 0 1,0 1 0,0-1 0,0 0 0,0 1 0,-1 0 0,1 0 0,-1 0 0,0 0 0,0 0-1,0 0 1,2 6 0,-2-4 2,-1-1 0,-1 1-1,1-1 1,-1 1 0,1-1-1,-1 0 1,-1 1 0,1-1-1,0 1 1,-1-1 0,0 1-1,-3 7 1,-2 3 32,-1 1 0,-1-1-1,0 0 1,-1-1 0,-1 0-1,-17 20 1,-10 5 188,-2 0 1,-1-3-1,-74 52 1,110-86-181,52-3-19,-27 0-15,-1 1 0,1 1 0,-1 0 0,1 2 0,26 6 0,-32-5-16,-1 2 0,1-1 0,-1 2-1,-1 0 1,0 0 0,0 1 0,0 1 0,-1 0 0,0 1 0,-1 0-1,14 16 1,-20-21 7,-1 0 0,0 0 0,0 1 0,-1 0 0,0-1 1,0 1-1,0 1 0,0-1 0,-1 0 0,0 1 0,-1-1 0,1 1 0,-1-1 0,0 1 0,-1 0 0,0-1 0,0 1 0,0 0 0,-1-1 0,0 1 0,0 0 0,-1-1 0,0 1 0,0-1 0,0 0 0,-1 0 0,0 0 1,-4 7-1,0-2 39,-1 0 0,0 0 1,-1-1-1,0 0 1,0 0-1,-1-1 0,-1-1 1,1 1-1,-1-2 1,-1 1-1,1-2 0,-1 1 1,0-2-1,-1 0 1,-20 6-1,16-7 19,0 0-1,0-2 1,0 0 0,0-1 0,0 0-1,0-2 1,-1 0 0,1 0-1,0-2 1,0 0 0,-28-10-1,-21-16 70,-7-2-73,65 28-103,0 1 0,0-1 0,0 2 0,0-1 1,-1 1-1,-13 0 0,19 1-75,0 1 1,0-1-1,0 1 1,0-1 0,0 1-1,1 0 1,-1 0-1,0 0 1,-2 2 0,-19 15-2170</inkml:trace>
</inkml:ink>
</file>

<file path=ppt/ink/ink5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4.602"/>
    </inkml:context>
    <inkml:brush xml:id="br0">
      <inkml:brushProperty name="width" value="0.05" units="cm"/>
      <inkml:brushProperty name="height" value="0.05" units="cm"/>
    </inkml:brush>
  </inkml:definitions>
  <inkml:trace contextRef="#ctx0" brushRef="#br0">12 65 17260,'0'-48'4750,"0"31"1170,-7 160-5864,2-85-26,7 111 0,-2-161-26,2 1-1,-1-1 1,1 0 0,0 0-1,5 11 1,-6-18-2,-1 0-1,1 0 1,0 0-1,-1 0 0,1 1 1,0-1-1,0 0 1,-1-1-1,1 1 1,0 0-1,0 0 1,0 0-1,0 0 1,0-1-1,0 1 1,0-1-1,1 1 0,0 0 1,0-1 2,-1 0-1,0 0 1,1 0 0,-1 0-1,0-1 1,1 1 0,-1 0-1,0-1 1,1 1 0,-1-1-1,0 1 1,0-1 0,0 0-1,1 0 1,-1 1 0,0-1-1,0 0 1,0 0 0,0 0-1,0 0 1,1-2 0,17-21 93,0-2-1,-2 0 1,19-38 0,2-3 8,-21 38-87,1 1-1,2 1 1,1 0 0,0 2 0,43-39-1,-62 62-20,0 1-1,-1-1 0,1 1 0,0-1 1,0 1-1,0 0 0,0 0 0,0 0 1,0 0-1,0 0 0,0 0 0,0 0 1,1 1-1,-1-1 0,0 1 0,0 0 1,1 0-1,-1 0 0,0 0 0,1 0 1,-1 0-1,0 0 0,0 1 0,1-1 1,-1 1-1,0 0 0,3 1 0,-2 0-4,0 1 0,0 0-1,0-1 1,-1 1 0,1 0 0,-1 1-1,1-1 1,-1 0 0,0 1-1,-1-1 1,1 1 0,0 0 0,-1-1-1,1 6 1,3 7 28,-1 0 0,0 0 0,-1 0 0,0 21 0,4-40 15,1-3-23,0 0 0,-1 0 0,0-1 0,0 0 0,9-13 0,-8 10 0,1-1 0,0 2 0,18-15 0,-24 22-13,0-1 0,1 1-1,-1 0 1,1 0 0,0 1-1,-1-1 1,1 1-1,0 0 1,0 0 0,0 0-1,0 0 1,0 1 0,0 0-1,0 0 1,0 0 0,7 1-1,-8 0-5,0 0-1,1 0 1,-1 0-1,0 1 1,0-1-1,0 1 1,0 0-1,0 0 1,0 0-1,0 1 1,0-1-1,-1 1 1,0-1-1,1 1 1,-1 0-1,0 0 1,0 0-1,0 0 1,-1 0-1,1 0 1,-1 1-1,2 4 1,1 6-17,0 0 1,-1 0-1,0 0 1,1 19 0,-3 81 23,-2-66 49,1-44 15,-1-7-85,0 0-112,0-1-1,0 1 1,1 0 0,-1-1-1,1 1 1,0 0 0,0-1 0,0 1-1,0-1 1,1 1 0,-1 0 0,3-6-1,5-28-1557</inkml:trace>
</inkml:ink>
</file>

<file path=ppt/ink/ink5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35.539"/>
    </inkml:context>
    <inkml:brush xml:id="br0">
      <inkml:brushProperty name="width" value="0.05" units="cm"/>
      <inkml:brushProperty name="height" value="0.05" units="cm"/>
    </inkml:brush>
  </inkml:definitions>
  <inkml:trace contextRef="#ctx0" brushRef="#br0">240 102 19740,'0'-6'598,"0"-1"-1,-1 1 0,0-1 0,0 1 1,0-1-1,-1 1 0,0 0 1,-1-1-1,1 1 0,-5-7 1,6 11-549,0 1 0,0-1 0,-1 0 0,1 1 0,0-1 0,-1 1 0,1-1 0,-1 1 0,1 0 0,-1 0 0,0 0 0,1 0 1,-1 0-1,0 0 0,0 0 0,0 0 0,0 1 0,0-1 0,0 1 0,0-1 0,0 1 0,0 0 0,0 0 0,0 0 0,0 0 0,0 0 0,0 0 0,0 0 1,0 1-1,0-1 0,0 1 0,0 0 0,0-1 0,1 1 0,-1 0 0,-2 2 0,-7 3-45,1 1 1,1 0-1,-1 1 1,1 0-1,1 0 1,0 1-1,0 0 0,0 1 1,1 0-1,1 0 1,0 0-1,-6 13 1,5-8-9,1 0 0,0 1 1,1 0-1,0 0 1,2 1-1,0-1 1,0 1-1,1 18 0,2-34 6,0 1-1,0-1 1,0 1-1,0-1 0,0 0 1,1 1-1,-1-1 0,0 1 1,1-1-1,-1 0 1,1 1-1,0 0 0,0-1 3,-1-1 0,0 0 0,1 1 0,-1-1 0,0 0 0,1 1 0,-1-1 0,1 0 0,-1 1 0,1-1 0,-1 0 0,1 0 0,-1 0 0,1 1 0,-1-1 0,1 0 0,-1 0 0,1 0 0,-1 0 0,1 0 0,-1 0 0,2 0 0,1-1 21,1 0 1,-1-1-1,1 1 1,0-1-1,-1 1 1,0-1-1,4-3 1,4-1-6,2-1 2,-6 2-14,1 1 1,0 0-1,0 1 1,1-1 0,-1 2-1,1-1 1,11-1-1,-19 4-12,-1 0 0,0 0-1,0 0 1,1 0-1,-1 0 1,0-1-1,0 1 1,1 0 0,-1 0-1,0 0 1,0 0-1,1 0 1,-1 0 0,0-1-1,0 1 1,0 0-1,1 0 1,-1 0-1,0-1 1,0 1 0,0 0-1,0 0 1,1-1-1,-1 1 1,0 0 0,0 0-1,0-1 1,0 1-1,0 0 1,0 0-1,0-1 1,0 1 0,0 0-1,0 0 1,0-1-1,0 1 1,0 0-1,0 0 1,0-1 0,0 1-1,0 0 1,0-1-1,0 1 1,0 0 0,-1 0-1,1 0 1,0-1-1,0 1 1,0 0-1,-1-1 1,-4 1-836</inkml:trace>
</inkml:ink>
</file>

<file path=ppt/ink/ink5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254"/>
    </inkml:context>
    <inkml:brush xml:id="br0">
      <inkml:brushProperty name="width" value="0.035" units="cm"/>
      <inkml:brushProperty name="height" value="0.035" units="cm"/>
      <inkml:brushProperty name="color" value="#E71224"/>
    </inkml:brush>
  </inkml:definitions>
  <inkml:trace contextRef="#ctx0" brushRef="#br0">25 104 12427,'6'-14'2224,"1"0"0,0 1 0,10-14 0,-13 22-1840,1 0 1,-1 0-1,1 0 1,0 0 0,7-4-1,-10 7 349,1 10-514,0 0 0,-1 0 1,0 0-1,0 0 1,-1 0-1,1 0 1,-2 0-1,1 0 1,-2 10-1,-11 80-267,8-68 178,-46 228-72,11-69-13,32-160-869,6-40 1464</inkml:trace>
</inkml:ink>
</file>

<file path=ppt/ink/ink5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629"/>
    </inkml:context>
    <inkml:brush xml:id="br0">
      <inkml:brushProperty name="width" value="0.035" units="cm"/>
      <inkml:brushProperty name="height" value="0.035" units="cm"/>
      <inkml:brushProperty name="color" value="#E71224"/>
    </inkml:brush>
  </inkml:definitions>
  <inkml:trace contextRef="#ctx0" brushRef="#br0">10 0 18404,'-5'156'3276,"1"-89"-2876,3 1 0,15 131 0,-9-174-365,1 1 1,1-1 0,20 46-1,-23-62-21,1 1-1,0-1 0,0 0 0,1 0 0,0 0 0,1-1 0,0 0 0,0 0 0,1-1 0,0 0 0,0 0 0,10 6 0,-14-11 25,1 0-1,-1-1 1,1 1 0,-1-1 0,1 0 0,-1 0 0,1 0 0,-1-1 0,1 0-1,0 1 1,-1-2 0,1 1 0,0-1 0,-1 1 0,1-1 0,0 0 0,-1-1-1,0 1 1,1-1 0,-1 0 0,0 0 0,0 0 0,0-1 0,4-3 0,5-3 111,-2 0 1,1-1 0,-1-1 0,-1 0 0,0-1 0,9-12 0,-8 8-27,-2-1 1,0 1-1,-1-1 1,-1-1-1,0 0 1,-1 1-1,-1-2 1,-1 1-1,-1-1 0,0 1 1,-1-1-1,-1 0 1,-1 0-1,-3-22 1,-5-24 295,-3 0 0,-32-104 0,41 161-413,-3 0-232,3 19 65,2 27-1184,3-15-189</inkml:trace>
</inkml:ink>
</file>

<file path=ppt/ink/ink5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2.849"/>
    </inkml:context>
    <inkml:brush xml:id="br0">
      <inkml:brushProperty name="width" value="0.035" units="cm"/>
      <inkml:brushProperty name="height" value="0.035" units="cm"/>
      <inkml:brushProperty name="color" value="#E71224"/>
    </inkml:brush>
  </inkml:definitions>
  <inkml:trace contextRef="#ctx0" brushRef="#br0">4 0 16468,'0'0'5441,"18"39"-5041,-4 1-136,-2 21-160,-1 13-72,-8 17-8,-3 5 0,-9-3-8,-3-9-8,-2-31-200,2-20-240,-2-35-272</inkml:trace>
</inkml:ink>
</file>

<file path=ppt/ink/ink5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3.284"/>
    </inkml:context>
    <inkml:brush xml:id="br0">
      <inkml:brushProperty name="width" value="0.035" units="cm"/>
      <inkml:brushProperty name="height" value="0.035" units="cm"/>
      <inkml:brushProperty name="color" value="#E71224"/>
    </inkml:brush>
  </inkml:definitions>
  <inkml:trace contextRef="#ctx0" brushRef="#br0">1 117 11650,'2'-5'748,"1"1"-1,0-1 1,0 1-1,0-1 0,0 1 1,1 0-1,-1 0 0,1 1 1,0-1-1,7-4 0,19-7 424,1 3 15,59-15 0,-72 23-1014,0 0 0,1 2 0,-1 0-1,0 2 1,21 0 0,-33 1-170,0 0 1,0 0-1,0 0 0,0 1 0,0 0 0,0 0 1,0 0-1,-1 1 0,1 0 0,-1 0 0,1 0 0,-1 1 1,0 0-1,-1 0 0,1 0 0,-1 0 0,0 1 1,0 0-1,0 0 0,0 0 0,-1 0 0,0 0 1,0 1-1,0 0 0,-1-1 0,0 1 0,0 0 0,1 8 1,0 0 24,-1 0 0,0 0 0,-1 0 0,-1 0 0,0 0 0,-1 0 0,-1 1 0,0-1 0,-1-1 0,0 1 0,-9 21 0,-2-2 704,-24 38 0,36-69-534,1-2-43,8 6-142,14 10 2,2-2 0,26 14 0,-23-14-13,-1 1 1,45 35 0,-64-45-5,-1 0 0,1 0 0,-1 0 1,0 1-1,0 0 0,-1 0 1,0 1-1,0-1 0,-1 1 1,1 0-1,-1 0 0,-1 0 1,1 0-1,-1 0 0,-1 1 1,2 8-1,-3-11 9,0 1-1,0-1 1,0 1 0,0-1-1,-1 1 1,0-1 0,-1 1-1,1-1 1,-1 0 0,0 0-1,0 0 1,0 0-1,-1 0 1,-4 7 0,1-5 88,1 0 1,-1-1-1,-1 0 1,1 0-1,-1-1 1,0 0 0,0 0-1,-12 6 1,-3-1 226,-1-1 0,0-1 0,0-1 1,0-2-1,-45 7 0,38-9-172,-1-1 0,0-1 0,-48-5-1,64 2-155,1 0 0,-1-1 0,1-1 0,0 0 0,0-1 0,0-1 0,1 0 0,0 0-1,-19-14 1,20 10-667,10 8-676</inkml:trace>
</inkml:ink>
</file>

<file path=ppt/ink/ink5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227"/>
    </inkml:context>
    <inkml:brush xml:id="br0">
      <inkml:brushProperty name="width" value="0.035" units="cm"/>
      <inkml:brushProperty name="height" value="0.035" units="cm"/>
      <inkml:brushProperty name="color" value="#E71224"/>
    </inkml:brush>
  </inkml:definitions>
  <inkml:trace contextRef="#ctx0" brushRef="#br0">1 24 14723,'0'-1'132,"14"-20"6809,-14 21-6859,0 0 1,0 0-1,1-1 1,-1 1 0,0 0-1,1 0 1,-1 0-1,0 0 1,0 0 0,1 0-1,-1-1 1,0 1-1,1 0 1,-1 0-1,0 0 1,0 0 0,1 0-1,-1 0 1,0 0-1,1 0 1,-1 1 0,0-1-1,0 0 1,1 0-1,-1 0 1,0 0-1,1 0 1,8 14 214,-7-7-244,-1 0 1,1 0-1,-1 0 0,0 0 0,-1 13 0,1 4-8,10 233 76,-11-172-84,-11 86 0,2-107-13,3-30 640,-1 56 0,25-309 1255,-7 129-1815,-5 32-70,23-99-1,-24 138-33,1 0 0,1 0 0,1 1 0,0 0-1,1 0 1,1 1 0,0 0 0,26-29 0,-34 43-6,1-1 0,0 1 0,0 1 0,0-1 1,0 0-1,1 1 0,-1-1 0,1 1 0,0 0 0,-1 0 1,1 1-1,0-1 0,0 1 0,0 0 0,0 0 0,0 0 1,0 0-1,0 1 0,1-1 0,-1 1 0,0 0 0,0 1 1,0-1-1,0 1 0,0 0 0,1 0 0,-1 0 1,0 0-1,-1 1 0,1-1 0,0 1 0,0 0 0,-1 0 1,6 4-1,-5-2 3,1 0-1,0 0 1,-1 0 0,0 1 0,0-1 0,0 1 0,0 0-1,-1 0 1,0 0 0,0 1 0,0-1 0,-1 1 0,0 0-1,0-1 1,0 1 0,0 0 0,-1 0 0,0 0 0,-1 0-1,1 11 1,-2-9 6,0-1 1,0 1-1,-1 0 0,0-1 0,0 1 1,-1-1-1,0 0 0,0 0 0,0 0 1,-1 0-1,0-1 0,-1 1 0,0-1 1,1 0-1,-13 10 0,6-6 68,0-2 0,0 1 0,-1-2 0,-1 1 0,1-1 0,-1-1 0,0-1 0,-15 5 0,20-7-32,0-1 0,0 0 0,0-1 1,0 0-1,0 0 0,-1 0 1,1-1-1,0-1 0,0 1 0,0-1 1,-1-1-1,1 0 0,0 0 0,1 0 1,-13-6-1,19 8-48,1 0 0,-1 0 0,0 0-1,1-1 1,-1 1 0,0 0 0,1-1 0,-1 1 0,0-1 0,1 1-1,-1-1 1,1 1 0,-1-1 0,0 1 0,1-1 0,0 1 0,-1-1-1,1 0 1,-1 1 0,1-1 0,0 1 0,-1-1 0,1 0 0,0 0-1,0 1 1,-1-1 0,1 0 0,0 0 0,0 1 0,0-1 0,0 0-1,0 0 1,0 1 0,0-1 0,1-1 0,-1 1-80,1 1 1,0-1-1,0 0 1,0 0-1,1 0 1,-1 1-1,0-1 1,0 1-1,0-1 1,0 1-1,1-1 1,-1 1-1,0 0 1,0-1-1,1 1 1,-1 0-1,0 0 1,1 0-1,-1 0 1,0 0-1,0 0 1,3 1-1,29 5-2722,2 4-3110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2.519"/>
    </inkml:context>
    <inkml:brush xml:id="br0">
      <inkml:brushProperty name="width" value="0.025" units="cm"/>
      <inkml:brushProperty name="height" value="0.025" units="cm"/>
      <inkml:brushProperty name="color" value="#E71224"/>
    </inkml:brush>
  </inkml:definitions>
  <inkml:trace contextRef="#ctx0" brushRef="#br0">0 1 4228,'0'0'3908,"71"1"-3972,-29-1-2082,7 0-3780</inkml:trace>
</inkml:ink>
</file>

<file path=ppt/ink/ink5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5.570"/>
    </inkml:context>
    <inkml:brush xml:id="br0">
      <inkml:brushProperty name="width" value="0.035" units="cm"/>
      <inkml:brushProperty name="height" value="0.035" units="cm"/>
      <inkml:brushProperty name="color" value="#E71224"/>
    </inkml:brush>
  </inkml:definitions>
  <inkml:trace contextRef="#ctx0" brushRef="#br0">0 469 20636,'0'10'1330,"3"-10"868,7-21-642,98-257 406,-85 215-1854,12-36-15,-26 84-81,-9 14-12,0 1 0,0 0-1,0 0 1,1 0 0,-1 0 0,0 0 0,0-1 0,0 1 0,0 0 0,0 0-1,1 0 1,-1 0 0,0 0 0,0 0 0,0 0 0,1 0 0,-1 0-1,0 0 1,0 0 0,0 0 0,0 0 0,1 0 0,-1 0 0,0 0 0,0 0-1,0 0 1,1 0 0,-1 0 0,0 0 0,0 0 0,0 0 0,0 0 0,1 0-1,-1 0 1,0 0 0,0 1 0,0-1 0,1 0 0,0 2-3,-1 0 1,1 0-1,0-1 1,0 1-1,-1 0 1,1 0-1,-1 0 1,1 1-1,-1-1 0,0 2 1,3 62-14,-3 0 0,-10 85 0,-2 42 123,11-168-734,1-41 2259</inkml:trace>
</inkml:ink>
</file>

<file path=ppt/ink/ink5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242"/>
    </inkml:context>
    <inkml:brush xml:id="br0">
      <inkml:brushProperty name="width" value="0.035" units="cm"/>
      <inkml:brushProperty name="height" value="0.035" units="cm"/>
      <inkml:brushProperty name="color" value="#E71224"/>
    </inkml:brush>
  </inkml:definitions>
  <inkml:trace contextRef="#ctx0" brushRef="#br0">388 2 17044,'0'0'102,"1"0"1,0-1-1,0 1 1,-1 0 0,1 0-1,0 0 1,0 0 0,0 0-1,-1 0 1,1 0-1,0 0 1,0 0 0,0 0-1,-1 0 1,1 1-1,0-1 1,0 0 0,-1 1-1,1-1 1,0 0-1,-1 1 1,1-1 0,0 1-1,-1-1 1,1 1-1,-1-1 1,1 1 0,-1-1-1,1 1 1,-1 0-1,1-1 1,-1 1 0,1 0-1,-1-1 1,0 1 0,1 0-1,-1-1 1,0 1-1,0 0 1,0 0 0,1 0-1,-1-1 1,0 1-1,0 0 1,0 0 0,0 0-1,0-1 1,-1 1-1,1 0 1,0 0 0,0-1-1,0 1 1,-1 1-1,-2 7 188,0 0-1,0 0 0,-8 14 1,7-16-23,-260 473 2051,244-449-2296,-54 78 35,60-96-323,14-12 246,0-1-1,0 0 0,0 0 0,-1 0 0,1 1 1,0-1-1,0 0 0,-1 0 0,1 0 1,0 0-1,0 1 0,-1-1 0,1 0 0,0 0 1,0 0-1,-1 0 0,1 0 0,0 0 0,-1 0 1,1 0-1,0 0 0,0 0 0,-1 0 1,1 0-1,0 0 0,-1 0 0,1 0 0,0 0 1,0 0-1,-1-1 0,1 1 0,0 0 0,-1 0 1,1 0-1,0 0 0,0-1 0,0 1 1,-1 0-1,1 0 0,0 0 0,0-1 0,0 1 1,-1 0-1,1 0 0,0-1 0,0 1 1,0-1-1,-3-23-1421</inkml:trace>
</inkml:ink>
</file>

<file path=ppt/ink/ink5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401"/>
    </inkml:context>
    <inkml:brush xml:id="br0">
      <inkml:brushProperty name="width" value="0.035" units="cm"/>
      <inkml:brushProperty name="height" value="0.035" units="cm"/>
      <inkml:brushProperty name="color" value="#E71224"/>
    </inkml:brush>
  </inkml:definitions>
  <inkml:trace contextRef="#ctx0" brushRef="#br0">1 0 17284,'0'25'2144,"2"6"9,5 6-1113,5 3-168,5-1-304,8-4-80,8-5-256,9-4-88,14-8-104,6-6 0,8-10-384,-4-4-552</inkml:trace>
</inkml:ink>
</file>

<file path=ppt/ink/ink5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6.834"/>
    </inkml:context>
    <inkml:brush xml:id="br0">
      <inkml:brushProperty name="width" value="0.035" units="cm"/>
      <inkml:brushProperty name="height" value="0.035" units="cm"/>
      <inkml:brushProperty name="color" value="#E71224"/>
    </inkml:brush>
  </inkml:definitions>
  <inkml:trace contextRef="#ctx0" brushRef="#br0">1 476 19956,'0'0'4976,"1"-4"-3978,38-103 41,101-191 1,-137 291-1040,1 0 0,0 0 0,1 0 0,-1 1 0,1 0 1,0 0-1,1 0 0,7-7 0,-13 13-1,1 0 0,-1 0 1,1-1-1,-1 1 0,0 0 0,1 0 1,-1 0-1,1 0 0,-1 0 1,0 0-1,1 0 0,-1 0 0,1-1 1,-1 1-1,0 1 0,1-1 0,-1 0 1,1 0-1,-1 0 0,0 0 0,1 0 1,-1 0-1,1 0 0,-1 0 0,0 1 1,1-1-1,-1 0 0,0 0 0,1 1 1,-1-1-1,0 0 0,1 0 0,-1 1 1,0-1-1,1 0 0,-1 1 0,0-1 1,0 0-1,1 1 0,4 20-37,-3 13 8,-1 1 1,-6 54-1,-18 73 50,17-125-14,-5 20 0,6-38-49,1-1 0,1 1-1,1-1 1,0 1 0,2 30 0,3-43-849</inkml:trace>
</inkml:ink>
</file>

<file path=ppt/ink/ink5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548"/>
    </inkml:context>
    <inkml:brush xml:id="br0">
      <inkml:brushProperty name="width" value="0.035" units="cm"/>
      <inkml:brushProperty name="height" value="0.035" units="cm"/>
      <inkml:brushProperty name="color" value="#E71224"/>
    </inkml:brush>
  </inkml:definitions>
  <inkml:trace contextRef="#ctx0" brushRef="#br0">42 11 18708,'0'-11'7178,"-5"27"-6626,-4 12-400,-5 9-96,6 12-40,4 0 0,2 3 0,2-1 8,4-7 72,1-7-192,-1-15-664,4-4-17</inkml:trace>
</inkml:ink>
</file>

<file path=ppt/ink/ink5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7.766"/>
    </inkml:context>
    <inkml:brush xml:id="br0">
      <inkml:brushProperty name="width" value="0.035" units="cm"/>
      <inkml:brushProperty name="height" value="0.035" units="cm"/>
      <inkml:brushProperty name="color" value="#E71224"/>
    </inkml:brush>
  </inkml:definitions>
  <inkml:trace contextRef="#ctx0" brushRef="#br0">0 104 16996,'0'0'9186,"2"0"-9082,35-7-64,-11 7-16,14-5-24,10-6 16,9-6-16,4-4 24,11-2-544,-8 4-577</inkml:trace>
</inkml:ink>
</file>

<file path=ppt/ink/ink5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8.938"/>
    </inkml:context>
    <inkml:brush xml:id="br0">
      <inkml:brushProperty name="width" value="0.035" units="cm"/>
      <inkml:brushProperty name="height" value="0.035" units="cm"/>
      <inkml:brushProperty name="color" value="#E71224"/>
    </inkml:brush>
  </inkml:definitions>
  <inkml:trace contextRef="#ctx0" brushRef="#br0">0 68 15843,'18'-18'2769,"17"-16"879,-33 32-3465,-1 1 0,1-1 0,0 1 0,0 0-1,0-1 1,0 1 0,1 0 0,-1 0 0,0 0 0,0 1 0,1-1 0,-1 1 0,0-1 0,5 0 0,-6 2-133,0-1 1,1 1-1,-1 0 0,0-1 0,0 1 1,0 0-1,0 0 0,0 0 1,0-1-1,0 1 0,0 0 0,0 0 1,0 0-1,-1 1 0,1-1 1,0 0-1,-1 0 0,1 0 0,-1 1 1,1-1-1,-1 0 0,1 0 1,-1 1-1,0-1 0,0 3 0,6 38 152,-6-38-159,1 73 44,-16 134-1,5-115-64,2-5 0,-3 9 26,6 0 0,7 117-1,-1-200-22,2-1-1,0 1 0,8 25 1,-10-39 43,0-7 92,1-6-80,0 0 0,0 0 0,-1-1 0,-1 1-1,0-1 1,-1-10 0,1-13 38,1-67 17,20-130-1,-11 168-130,3 1 1,2 0-1,28-71 0,-32 105-5,1 1 0,17-29 1,-26 51-5,1-1 1,-1 0 0,1 1-1,1-1 1,-1 1 0,1 0-1,0 1 1,0-1 0,0 1 0,1 0-1,-1 0 1,1 1 0,0 0-1,12-5 1,-12 7-4,0 0 0,0 0 0,0 1 0,0 0-1,0 0 1,0 1 0,0 0 0,0 0 0,-1 0 0,1 1 0,0-1 0,0 1-1,8 5 1,8 4-4,38 27 0,-55-35 11,7 6 4,0-1-1,13 14 0,-24-21 8,-1 3 69,-1 1-25,-1 1-16,-1 0 0,0 0 1,0-1-1,0 1 0,-1-1 0,0 0 1,0 0-1,0 0 0,0-1 1,-1 1-1,0-1 0,0 0 0,-7 4 1,-22 18 166,4-2-122,0-1 0,-1-2 0,-1-1 0,-44 19 0,74-38-92,-1 0 0,0 0 0,0 0 1,1 0-1,-1-1 0,0 1 0,0-1 0,-6 0 0,9 0-34,-1 0 0,0 0 0,0 0 0,1-1 0,-1 1-1,0 0 1,1-1 0,-1 1 0,1 0 0,-1-1-1,0 1 1,1-1 0,-1 1 0,1-1 0,-1 0 0,1 1-1,0-1 1,-1 1 0,1-1 0,-1 0 0,1 1-1,0-1 1,0 0 0,-1 1 0,1-1 0,0 0 0,0 0-1,0 1 1,0-1 0,0 0 0,0 0 0,0 1-1,0-1 1,0 0 0,0 1 0,0-1 0,1-1 0,3-21-1945</inkml:trace>
</inkml:ink>
</file>

<file path=ppt/ink/ink5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362"/>
    </inkml:context>
    <inkml:brush xml:id="br0">
      <inkml:brushProperty name="width" value="0.035" units="cm"/>
      <inkml:brushProperty name="height" value="0.035" units="cm"/>
      <inkml:brushProperty name="color" value="#E71224"/>
    </inkml:brush>
  </inkml:definitions>
  <inkml:trace contextRef="#ctx0" brushRef="#br0">196 132 18188,'0'-15'1937,"0"0"0,2 0 0,3-17 0,-5 29-1846,0 1-1,1-1 1,-1 1 0,1-1-1,0 1 1,0-1 0,0 1-1,0-1 1,0 1 0,0 0-1,1-1 1,-1 1-1,1 0 1,0 0 0,0 0-1,0 0 1,0 0 0,0 1-1,0-1 1,0 1 0,0-1-1,0 1 1,1 0-1,-1 0 1,1 0 0,2-1-1,-3 2-89,0 0-1,1 0 1,-1 0-1,0 0 0,0 0 1,0 1-1,1-1 1,-1 1-1,0 0 0,0-1 1,0 1-1,0 0 1,0 0-1,0 1 0,0-1 1,0 0-1,-1 1 1,1-1-1,0 1 0,-1-1 1,1 1-1,-1 0 1,0-1-1,1 1 0,-1 0 1,0 0-1,0 0 1,0 0-1,0 0 0,-1 0 1,2 3-1,0 2-6,0 1-1,0-1 1,0 1-1,-1-1 1,0 1 0,-1 0-1,0 13 1,-3-3 6,-1 1-1,0-1 1,-1 0 0,-1-1 0,-1 1 0,0-1 0,-1 0 0,-15 23-1,1-8 73,-2 0 0,-52 55 0,32-47 94,27-24-42,0 0 1,-15 18-1,31-32-117,0-1-1,-1 1 1,1 0 0,0-1-1,0 1 1,0 0-1,0 0 1,1-1-1,-1 1 1,0 0 0,1 0-1,-1 0 1,1 0-1,0 4 1,0-6-6,0 1 0,0 0-1,0 0 1,1 0 0,-1 0 0,0-1 0,1 1-1,-1 0 1,1 0 0,-1 0 0,1-1 0,-1 1-1,1 0 1,-1-1 0,1 1 0,0-1 0,-1 1-1,1-1 1,0 1 0,0-1 0,-1 1 0,3 0-1,2 0-2,-1 1 0,1-1 0,0 0 0,0-1 0,0 1 0,0-1 0,0 0-1,0 0 1,8-2 0,9-2-193,-1-1 0,0-2 0,30-11 0,24-13-1205</inkml:trace>
</inkml:ink>
</file>

<file path=ppt/ink/ink5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5.757"/>
    </inkml:context>
    <inkml:brush xml:id="br0">
      <inkml:brushProperty name="width" value="0.035" units="cm"/>
      <inkml:brushProperty name="height" value="0.035" units="cm"/>
      <inkml:brushProperty name="color" value="#E71224"/>
    </inkml:brush>
  </inkml:definitions>
  <inkml:trace contextRef="#ctx0" brushRef="#br0">0 85 13619,'3'-17'2798,"1"1"-1,0 0 1,7-17-1,-10 31-690,10 9-1732,-6-2-339,-1 1 0,0-1 0,0 1 1,0-1-1,-1 1 0,0 0 0,0 0 0,0 1 0,-1-1 0,0 1 0,0-1 0,1 10 1,5 68 226,-3 0 1,-8 108-1,0-74-219,2-78-33,3 144 603,-1-180-336,-2-16 184,0-44-332,2 1 1,3-1-1,18-95 0,-13 107-137,3 1 0,2 0 0,1 1 0,3 0 0,25-45-1,-38 78 3,0 1-1,1 0 0,0 0 0,0 0 0,0 1 1,15-13-1,-18 18 1,-1 0 0,1 0 0,0 1 0,-1-1 0,1 1 0,0 0 0,0 0 0,0 0 0,0 0 0,0 0 0,0 0 0,1 1 0,-1 0 0,0-1 0,0 1 0,0 1 0,0-1 0,1 0 0,-1 1 0,0-1 0,0 1 0,0 0 0,0 0 0,5 3 0,1-1 6,1 0 0,-1 0-1,1 0 1,0-1 0,0-1 0,0 0 0,13 0-1,29 4 5,-49-4-7,0 0 0,0 0 1,0 0-1,0 0 0,0 0 0,0 1 1,-1-1-1,1 1 0,0 0 0,-1 0 1,0 0-1,1 0 0,-1 0 0,0 0 1,0 1-1,0-1 0,0 1 0,-1-1 1,1 1-1,-1 0 0,1 0 0,-1 0 1,0 0-1,1 5 0,1 6-13,0 1 0,-1-1 0,0 29 0,-1-35 12,-1 58 7,-3-1 0,-14 82 0,17-144-3,-1 2 3,1-1 0,-1 1 0,0-1 0,0 0 0,0 1-1,-1-1 1,1 0 0,-5 7 0,6-11-3,0 0 0,0 0 0,0 0 0,0 0 0,0 0-1,0 0 1,0 0 0,-1 0 0,1 0 0,0 1 0,0-1 0,0 0 0,0 0-1,0 0 1,0 0 0,-1 0 0,1 0 0,0 0 0,0 0 0,0 0 0,0 0-1,0 0 1,0 0 0,-1 0 0,1 0 0,0-1 0,0 1 0,0 0 0,0 0 0,0 0-1,0 0 1,0 0 0,-1 0 0,1 0 0,0 0 0,0 0 0,0 0 0,0 0-1,0-1 1,0 1 0,0 0 0,0 0 0,0 0 0,0 0 0,0 0 0,-1 0 0,1 0-1,0-1 1,0 1 0,0 0 0,0 0 0,0 0 0,0 0 0,0 0 0,0 0-1,0-1 1,0 1 0,0 0 0,0 0 0,0 0 0,0 0 0,1 0 0,-1 0-1,0-1 1,-2-12 25,4-23-5,2 0 1,1-1 0,2 1-1,19-59 1,-12 47-14,26-53-1,-31 81-10,1 0 0,1 1 0,1 0 0,1 1 0,17-20 0,-26 33-4,0 1 1,0 0-1,1 1 0,-1-1 0,1 1 0,-1 0 0,1 0 1,0 0-1,0 1 0,7-3 0,-9 4 2,1 1 1,-1-1-1,0 1 1,0 0-1,0-1 1,1 1-1,-1 1 0,0-1 1,0 0-1,0 1 1,1 0-1,-1 0 1,0 0-1,0 0 0,0 0 1,0 0-1,-1 1 1,1-1-1,3 4 0,-1-2 3,0 0 0,0 0-1,-1 1 1,0-1 0,0 1-1,0 1 1,0-1-1,0 0 1,-1 1 0,0 0-1,0-1 1,0 1 0,3 10-1,0 4-6,-1-1 1,-1 1-1,-1-1 0,0 1 1,-2 0-1,0 0 0,-1 0 1,-3 20-1,-5 24 22,-17 63 0,24-115-6,1-9-5,0-1 0,-1 1 0,1 0 0,0-1 0,0 1 0,-1-1 0,1 1 0,-1 0 0,0-1 0,1 1 0,-1-1 0,0 1 0,0-1 0,0 0 0,-1 2 0,2-3-5,0 0 0,0 0 0,-1 0 1,1 0-1,0 0 0,0 0 0,0 0 0,-1 0 0,1 0 1,0 0-1,0 0 0,0 0 0,-1 0 0,1 0 1,0 0-1,0 0 0,0 0 0,0 0 0,-1 0 1,1 0-1,0 0 0,0 0 0,0 0 0,0-1 0,-1 1 1,1 0-1,0 0 0,0 0 0,0 0 0,0 0 1,0-1-1,-1 1 0,1 0 0,0 0 0,0 0 0,0 0 1,0-1-1,0 1 0,0 0 0,0 0 0,0 0 1,0-1-1,0 1 0,0 0 0,0 0 0,0 0 1,0 0-1,0-1 0,0 1 0,-2-13-312,0-17-1320,5-8-2733</inkml:trace>
</inkml:ink>
</file>

<file path=ppt/ink/ink5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6.401"/>
    </inkml:context>
    <inkml:brush xml:id="br0">
      <inkml:brushProperty name="width" value="0.035" units="cm"/>
      <inkml:brushProperty name="height" value="0.035" units="cm"/>
      <inkml:brushProperty name="color" value="#E71224"/>
    </inkml:brush>
  </inkml:definitions>
  <inkml:trace contextRef="#ctx0" brushRef="#br0">264 72 17852,'-1'-7'893,"0"0"0,0 0 1,-1 1-1,-5-13 0,7 17-739,-1 1 1,0-1-1,0 1 0,0-1 1,0 1-1,0-1 0,0 1 0,-1 0 1,1-1-1,0 1 0,-1 0 0,1 0 1,-1 0-1,1 0 0,-1 0 1,1 0-1,-1 1 0,0-1 0,1 1 1,-1-1-1,0 1 0,0-1 0,1 1 1,-4 0-1,0 0-36,1 0 1,-1 0-1,1 0 0,-1 1 0,1 0 1,-1 0-1,1 0 0,0 1 1,0-1-1,-1 1 0,1 0 1,0 0-1,-5 5 0,2-2-56,1 0 0,0 0 0,1 1 0,-1 0 0,1 1-1,0-1 1,-4 8 0,-5 12-76,2 0 1,0 0-1,-9 37 0,16-49 82,-3 9-62,1 0-1,1 0 1,1 1 0,1 0-1,-1 31 1,5-28 3,4 33 0,-4-60-7,0 0-1,0 1 0,0-1 0,0 0 1,0 0-1,0 1 0,0-1 0,0 0 1,0 0-1,0 1 0,0-1 0,0 0 1,0 0-1,1 1 0,-1-1 0,0 0 1,0 0-1,0 1 0,0-1 0,0 0 1,1 0-1,-1 0 0,0 0 0,0 1 1,0-1-1,1 0 0,-1 0 0,0 0 1,0 0-1,0 0 0,1 1 0,-1-1 1,0 0-1,0 0 0,1 0 0,-1 0 1,0 0-1,0 0 0,1 0 0,-1 0 1,0 0-1,1 0 0,11-9 43,11-19 10,-5-3-29,-1 0-1,-1-1 1,-2-1-1,-2 0 0,10-41 1,22-56 3,-29 103-28,-15 26-1,0 1 0,0-1 0,1 1 0,-1-1 0,0 1 0,1-1 0,-1 1-1,0-1 1,1 1 0,-1-1 0,1 1 0,-1 0 0,0-1 0,1 1 0,-1 0-1,1-1 1,-1 1 0,1 0 0,0 0 0,-1-1 0,1 1 0,-1 0 0,1 0-1,-1 0 1,1 0 0,0 0 0,-1 0 0,1 0 0,-1 0 0,1 0 0,-1 0-1,1 0 1,0 0 0,-1 0 0,1 1 0,-1-1 0,1 0 0,-1 0 0,1 1-1,-1-1 1,1 0 0,-1 1 0,1-1 0,-1 0 0,1 1 0,-1-1 0,0 1-1,1-1 1,-1 1 0,4 5-15,0 0-1,-1 0 1,0 0-1,0 0 1,-1 1-1,4 12 1,6 48-31,-6-29 38,-3-24 12,2 15 6,1 0 0,1 0 0,2-1-1,21 47 1,-29-72-48,1 0-1,0 0 1,0 0-1,0-1 1,0 1-1,0 0 1,1-1 0,-1 1-1,1-1 1,-1 0-1,1 0 1,0 0-1,0 0 1,0 0-1,0-1 1,1 0 0,-1 1-1,4 0 1,3 0-1504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2.878"/>
    </inkml:context>
    <inkml:brush xml:id="br0">
      <inkml:brushProperty name="width" value="0.025" units="cm"/>
      <inkml:brushProperty name="height" value="0.025" units="cm"/>
      <inkml:brushProperty name="color" value="#E71224"/>
    </inkml:brush>
  </inkml:definitions>
  <inkml:trace contextRef="#ctx0" brushRef="#br0">0 6 3876,'0'0'11819,"53"-5"-10250,-38 5-448,-2 0-128,2 0 96,3 1 129,6 8-514,6-1-512,7-2-128,7-3-448,7-3-2691,9 0-5413</inkml:trace>
</inkml:ink>
</file>

<file path=ppt/ink/ink5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233"/>
    </inkml:context>
    <inkml:brush xml:id="br0">
      <inkml:brushProperty name="width" value="0.035" units="cm"/>
      <inkml:brushProperty name="height" value="0.035" units="cm"/>
      <inkml:brushProperty name="color" value="#E71224"/>
    </inkml:brush>
  </inkml:definitions>
  <inkml:trace contextRef="#ctx0" brushRef="#br0">1 91 11386,'0'0'6979,"1"-11"-394,3-9-2654,-4 19-3852,4 12 493,-1-11-116,0-14-207,1-24-213,-2 29-25,-4 19-46,2-11 47,0-8-59,0 7 77,-1-4-18,1 6-12,0 0-1,1 0 1,-1-1 0,0 1-1,0 0 1,0 0-1,1 0 1,-1 0-1,0 0 1,0 0-1,0 0 1,1 0 0,-1 0-1,0 0 1,0 0-1,0 0 1,1 0-1,-1 0 1,0 0-1,0 0 1,0 1 0,0-1-1,1 0 1,-1 0-1,0 0 1,0 0-1,0 0 1,0 0-1,1 0 1,-1 1-1,0-1 1,0 0 0,0 0-1,0 0 1,0 0-1,0 0 1,1 1-1,-1-1 1,0 0-1,0 0 1,0 0 0,0 1-1,0-1 1,0 0-1,0 0 1,11 15-15,-1 0 0,-1 0 0,0 1 0,-2 0 0,13 34 0,-3-7 5,6 11 10,56 120-3,-63-145 6,0 0 0,2-2-1,38 45 1,-37-55 253,-22-16-2818,-23 10 530</inkml:trace>
</inkml:ink>
</file>

<file path=ppt/ink/ink5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7.457"/>
    </inkml:context>
    <inkml:brush xml:id="br0">
      <inkml:brushProperty name="width" value="0.035" units="cm"/>
      <inkml:brushProperty name="height" value="0.035" units="cm"/>
      <inkml:brushProperty name="color" value="#E71224"/>
    </inkml:brush>
  </inkml:definitions>
  <inkml:trace contextRef="#ctx0" brushRef="#br0">29 561 14555,'0'1'348,"-1"-1"-1,0 1 1,0-1 0,1 0-1,-1 1 1,0-1-1,0 0 1,1 0 0,-1 1-1,0-1 1,0 0 0,0 0-1,1 0 1,-1 0-1,0 0 1,0 0 0,0 0-1,1 0 1,-1 0-1,0 0 1,0-1 0,0 1-1,1 0 1,-1-1 0,0 1-1,1 0 1,-1-1-1,0 1 1,-1-2 0,-2-8 2707,4-4-3959,0 9 971,1 0 0,0 0 0,0-1 0,0 1 0,1 0 0,0 0 0,4-8 0,0-1 12,23-60 166,6-16-112,48-88 1,-74 163-184,0 0 1,2 0-1,0 1 1,0 0-1,2 1 1,20-19-1,-18 20-811</inkml:trace>
</inkml:ink>
</file>

<file path=ppt/ink/ink5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391"/>
    </inkml:context>
    <inkml:brush xml:id="br0">
      <inkml:brushProperty name="width" value="0.035" units="cm"/>
      <inkml:brushProperty name="height" value="0.035" units="cm"/>
      <inkml:brushProperty name="color" value="#E71224"/>
    </inkml:brush>
  </inkml:definitions>
  <inkml:trace contextRef="#ctx0" brushRef="#br0">76 93 15459,'-3'-3'9799,"2"3"-9599,-7 5 1586,-6 8-2246,9-7 522,1 1-1,0 0 0,0 1 1,0-1-1,1 1 1,0-1-1,1 1 0,0 0 1,0 0-1,1 0 0,-1 0 1,1 11-1,0-8-36,-5 37-24,3 0-1,1 1 0,2-1 0,10 63 1,-9-103 2,0 0 0,1 0 0,1 0-1,-1 0 1,1-1 0,7 14 0,-9-20 2,-1 0 1,1 0-1,0 0 0,0 0 0,0 0 0,0 0 0,0 0 0,0 0 0,0 0 0,0-1 0,0 1 0,0 0 0,0-1 0,0 1 0,0-1 0,1 1 0,-1-1 0,0 0 0,3 1 0,-2-1 10,0-1 0,0 1 0,0 0 1,0-1-1,-1 0 0,1 1 0,0-1 0,0 0 0,0 0 0,-1 0 0,1 0 0,0-1 0,-1 1 0,1 0 0,-1-1 0,1 1 0,0-2 0,11-12 115,-1 0 0,-1-1-1,-1 0 1,11-21 0,31-76 272,-49 106-384,81-221 317,-31 78-211,-47 174-227,9 100-19,21 131 148,-35-248-22,1 0 0,-1 0 1,1-1-1,1 1 0,-1 0 0,1-1 0,4 9 0,-5-14-5,-1 1 0,1 0 0,-1 0 0,1-1 0,0 1 0,0-1-1,-1 0 1,1 1 0,0-1 0,0 0 0,0 0 0,0 0 0,0 0 0,1-1 0,-1 1-1,0-1 1,0 1 0,1-1 0,-1 0 0,0 0 0,0 0 0,1 0 0,-1 0 0,0 0-1,4-1 1,24-7-313,3-6 708</inkml:trace>
</inkml:ink>
</file>

<file path=ppt/ink/ink5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8.765"/>
    </inkml:context>
    <inkml:brush xml:id="br0">
      <inkml:brushProperty name="width" value="0.035" units="cm"/>
      <inkml:brushProperty name="height" value="0.035" units="cm"/>
      <inkml:brushProperty name="color" value="#E71224"/>
    </inkml:brush>
  </inkml:definitions>
  <inkml:trace contextRef="#ctx0" brushRef="#br0">96 15 22277,'0'-14'4834,"-4"15"-4015,2 0-796,0 1-1,1-1 1,-1 0 0,0 0-1,1 1 1,-1-1 0,0 1-1,1-1 1,0 1 0,-1-1 0,1 1-1,0 0 1,0 0 0,0 0-1,0 0 1,-1 2 0,-10 42 141,9-32-155,-15 65-7,5 1 0,3 0 1,3 1-1,4 0 0,3 0 0,13 90 1,-13-169-8,2 18 16,2 0 1,0-1 0,1 1-1,8 18 1,-11-34-16,0 1 0,0-1 0,0 0 0,0 0 1,1 0-1,0-1 0,0 1 0,0-1 0,0 1 0,6 3 1,-7-5-13,1-1 1,-1 0-1,0 0 1,1 0 0,-1 0-1,1 0 1,-1 0 0,1-1-1,-1 1 1,1-1-1,0 0 1,-1 0 0,1 0-1,-1 0 1,1 0 0,0 0-1,-1-1 1,1 0-1,-1 1 1,3-2 0,-1 1-184,0-1 0,0 0 0,0 0 0,0 0 0,-1-1 0,1 1 1,4-5-1,21-28-2974</inkml:trace>
</inkml:ink>
</file>

<file path=ppt/ink/ink5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316"/>
    </inkml:context>
    <inkml:brush xml:id="br0">
      <inkml:brushProperty name="width" value="0.035" units="cm"/>
      <inkml:brushProperty name="height" value="0.035" units="cm"/>
      <inkml:brushProperty name="color" value="#E71224"/>
    </inkml:brush>
  </inkml:definitions>
  <inkml:trace contextRef="#ctx0" brushRef="#br0">1 0 20820,'0'0'2880,"1"6"-1683,7 30-492,4 61 0,-8-56-522,11 51 1,1-32-128,1 0 0,4-2 0,43 87 0,-59-135-29,1 0 0,0 0 0,12 13 0,-16-21-46,-1 0 0,1 0 1,0 0-1,0 0 1,0 0-1,0-1 1,0 1-1,0-1 1,0 0-1,1 0 1,-1 1-1,0-1 1,1-1-1,-1 1 0,1 0 1,-1-1-1,1 1 1,-1-1-1,1 0 1,0 1-1,3-2 1,2-2-887</inkml:trace>
</inkml:ink>
</file>

<file path=ppt/ink/ink5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504"/>
    </inkml:context>
    <inkml:brush xml:id="br0">
      <inkml:brushProperty name="width" value="0.035" units="cm"/>
      <inkml:brushProperty name="height" value="0.035" units="cm"/>
      <inkml:brushProperty name="color" value="#E71224"/>
    </inkml:brush>
  </inkml:definitions>
  <inkml:trace contextRef="#ctx0" brushRef="#br0">1 465 20668,'0'0'3121,"2"-2"-1841,29-31-599,-15 9-209,21-17-144,1-6-64,8-11-120,1-5-64,-7 4-40,-3 1 80,-9 14-1168,-5 9-353</inkml:trace>
</inkml:ink>
</file>

<file path=ppt/ink/ink5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49.877"/>
    </inkml:context>
    <inkml:brush xml:id="br0">
      <inkml:brushProperty name="width" value="0.035" units="cm"/>
      <inkml:brushProperty name="height" value="0.035" units="cm"/>
      <inkml:brushProperty name="color" value="#E71224"/>
    </inkml:brush>
  </inkml:definitions>
  <inkml:trace contextRef="#ctx0" brushRef="#br0">0 349 16924,'0'19'2390,"0"-19"-2350,0 1 0,0-1 0,0 0 0,0 0-1,0 0 1,0 0 0,0 0 0,0 0 0,0 1 0,0-1-1,0 0 1,0 0 0,0 0 0,0 0 0,1 0 0,-1 0-1,0 0 1,0 1 0,0-1 0,0 0 0,0 0 0,0 0-1,0 0 1,0 0 0,1 0 0,-1 0 0,0 0 0,0 0-1,0 0 1,0 0 0,0 0 0,0 1 0,0-1 0,1 0-1,-1 0 1,0 0 0,0 0 0,0 0 0,0 0 0,0 0-1,1 0 1,-1 0 0,0 0 0,0-1 0,0 1 0,0 0-1,0 0 1,0 0 0,1 0 0,-1 0 0,0 0 0,0 0-1,0 0 1,0 0 0,3-3 200,-1 0 1,1-1-1,-1 1 0,0-1 1,0 1-1,0-1 0,1-3 1,48-122 1728,-29 69-1569,34-66-1,-55 124-397,1-1 0,-1 1-1,0 0 1,1 0 0,-1 0-1,1 0 1,0 0 0,3-2-1,-4 3-2,-1 1 0,1-1 0,-1 1 0,1 0 0,-1 0 0,1-1 0,0 1 0,-1 0 0,1 0 0,0 0 0,-1 0 0,1 0 0,-1-1 0,1 1 0,0 0 0,-1 1 0,1-1 0,0 0-1,-1 0 1,1 0 0,0 0 0,-1 0 0,1 1 0,2 1-5,-1 0 0,1 0 0,-1 0 0,0 1 0,0-1 0,0 1 0,0 0-1,-1-1 1,1 1 0,-1 0 0,1 0 0,1 6 0,4 12-15,0 1 0,-1 1-1,5 44 1,-2 75-158,-8-110 16,0 61-1066,-3-68 2407</inkml:trace>
</inkml:ink>
</file>

<file path=ppt/ink/ink5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312"/>
    </inkml:context>
    <inkml:brush xml:id="br0">
      <inkml:brushProperty name="width" value="0.035" units="cm"/>
      <inkml:brushProperty name="height" value="0.035" units="cm"/>
      <inkml:brushProperty name="color" value="#E71224"/>
    </inkml:brush>
  </inkml:definitions>
  <inkml:trace contextRef="#ctx0" brushRef="#br0">25 0 20700,'-4'27'1313,"-3"8"167,4 22-832,-3 10-232,3 8-328,1 1-16,4-6-32,3-4 0,4-17 80,1-8-288,-1-33-824,0-23 120</inkml:trace>
</inkml:ink>
</file>

<file path=ppt/ink/ink5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718"/>
    </inkml:context>
    <inkml:brush xml:id="br0">
      <inkml:brushProperty name="width" value="0.035" units="cm"/>
      <inkml:brushProperty name="height" value="0.035" units="cm"/>
      <inkml:brushProperty name="color" value="#E71224"/>
    </inkml:brush>
  </inkml:definitions>
  <inkml:trace contextRef="#ctx0" brushRef="#br0">3 1 21749,'0'0'4031,"-1"4"-3572,0 7-437,1 0 0,0 0 0,0 0 1,1 0-1,1-1 0,0 1 0,0 0 0,1-1 0,0 0 1,9 19-1,5 6-29,37 58-1,163 204-140,-214-293-2,0 1-1,0-1 1,-1 0-1,1 1 1,2 8-1,3 1 2252</inkml:trace>
</inkml:ink>
</file>

<file path=ppt/ink/ink5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0.907"/>
    </inkml:context>
    <inkml:brush xml:id="br0">
      <inkml:brushProperty name="width" value="0.035" units="cm"/>
      <inkml:brushProperty name="height" value="0.035" units="cm"/>
      <inkml:brushProperty name="color" value="#E71224"/>
    </inkml:brush>
  </inkml:definitions>
  <inkml:trace contextRef="#ctx0" brushRef="#br0">2 411 12883,'-2'-7'5729,"9"-2"312,4-3-4808,4-4-313,15-10-400,-5-8-144,15-9-200,0-5-56,2-6-80,2 1-8,-2 8 48,-5 5-352,-11 17-1312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120"/>
    </inkml:context>
    <inkml:brush xml:id="br0">
      <inkml:brushProperty name="width" value="0.025" units="cm"/>
      <inkml:brushProperty name="height" value="0.025" units="cm"/>
      <inkml:brushProperty name="color" value="#E71224"/>
    </inkml:brush>
  </inkml:definitions>
  <inkml:trace contextRef="#ctx0" brushRef="#br0">53 0 4965,'0'0'25677,"1"11"-24742,-1-1-803,0-1 0,0 1 0,-1-1 1,0 1-1,-1-1 0,0 0 0,-1 0 1,-6 17-1,3-12-132,0 0 0,1 0 0,0 0 0,1 1 0,1-1 0,1 1 0,-2 25 0,4-39 0,0 0 0,0-1 0,0 1 0,0-1 0,0 1 0,1-1 0,-1 1 0,0-1 0,0 1 0,1-1 0,-1 1 0,0-1 0,1 1 0,-1-1 0,0 1 0,1-1 0,-1 0 0,1 1 0,-1-1 0,1 0 0,-1 1 0,0-1 0,1 0 0,0 1 0,-1-1 0,1 0 0,-1 0 0,1 0 0,-1 0 0,1 1 0,-1-1 0,1 0 0,-1 0 0,1 0 0,0 0 0,-1 0 0,1 0 0,-1 0 0,1-1 0,-1 1 0,1 0 0,-1 0 0,2-1 0,24-11 0,-1-24-2903,-20 27 947,-1-1 0,-1 1 0,1-1-1,2-16 1,-2-8-7653</inkml:trace>
</inkml:ink>
</file>

<file path=ppt/ink/ink5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281"/>
    </inkml:context>
    <inkml:brush xml:id="br0">
      <inkml:brushProperty name="width" value="0.035" units="cm"/>
      <inkml:brushProperty name="height" value="0.035" units="cm"/>
      <inkml:brushProperty name="color" value="#E71224"/>
    </inkml:brush>
  </inkml:definitions>
  <inkml:trace contextRef="#ctx0" brushRef="#br0">18 168 19652,'-1'0'109,"1"0"0,-1 0 0,1 1 0,-1-1 0,0 0-1,1 0 1,-1 0 0,1 0 0,-1 0 0,1 0 0,-1 0 0,1 0 0,-1 0 0,1-1-1,-1 1 1,0 0 0,1 0 0,-1 0 0,1-1 0,-1 1 0,1 0 0,0 0-1,-1-1 1,1 1 0,-1-1 0,1 1 0,-1 0 0,1-1 0,0 1 0,-1-1-1,1 1 1,0-1 0,0 1 0,-1-1 0,1 1 0,0-1 0,0 1 0,0-1 0,0 1-1,-1-1 1,1 1 0,0-1 0,0 1 0,0-1 0,0 1 0,0-1 0,0 0-1,0 1 1,1-1 0,-1 1 0,0-1 0,0 1 0,0-1 0,1 0 0,11-33 724,-7 24-764,0 0 0,1 0-1,1 1 1,-1 0 0,1 0 0,1 1 0,0 0 0,9-7 0,-14 12-68,0 0-1,1 0 1,-1 1 0,1 0-1,0 0 1,-1 0 0,1 0 0,0 0-1,0 1 1,1 0 0,-1-1-1,0 2 1,0-1 0,1 0-1,-1 1 1,0 0 0,0 0-1,1 0 1,-1 1 0,0-1-1,1 1 1,-1 0 0,0 0-1,5 2 1,-6-1-1,0-1-1,0 1 0,0 0 1,-1 0-1,1 0 1,0 0-1,-1 1 1,1-1-1,-1 1 0,0-1 1,0 1-1,0 0 1,0 0-1,2 5 0,-2-2 0,0 0-1,0 1 0,0-1 1,0 1-1,-1 0 0,0 12 1,-1-2 3,0-1 1,-2 0-1,0 0 1,-1-1-1,-6 22 1,-6 3 70,-2-2 1,-2 0 0,-1-1-1,-35 48 1,53-82 79,7-3-160,0 0 1,0-1-1,0 0 0,0 0 0,0 0 0,0 0 0,0-1 0,0 0 0,0 0 1,4-3-1,1-1-214,-1 0 0,0-1 0,15-15 0,12-17-1114</inkml:trace>
</inkml:ink>
</file>

<file path=ppt/ink/ink5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1.541"/>
    </inkml:context>
    <inkml:brush xml:id="br0">
      <inkml:brushProperty name="width" value="0.035" units="cm"/>
      <inkml:brushProperty name="height" value="0.035" units="cm"/>
      <inkml:brushProperty name="color" value="#E71224"/>
    </inkml:brush>
  </inkml:definitions>
  <inkml:trace contextRef="#ctx0" brushRef="#br0">0 1 21653,'0'0'2408,"2"0"-1744,43 15-312,-8-2-136,2 4-40,4 13-96,-2 7-72,-6 21 0,-5 10 56,-9 18 24,-11 7 25,-12 6-25,-3 5-48,-25 1 96,-12-2-256</inkml:trace>
</inkml:ink>
</file>

<file path=ppt/ink/ink5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295"/>
    </inkml:context>
    <inkml:brush xml:id="br0">
      <inkml:brushProperty name="width" value="0.035" units="cm"/>
      <inkml:brushProperty name="height" value="0.035" units="cm"/>
      <inkml:brushProperty name="color" value="#E71224"/>
    </inkml:brush>
  </inkml:definitions>
  <inkml:trace contextRef="#ctx0" brushRef="#br0">10 698 16780,'-2'6'546,"0"0"1,0 1 0,1-1 0,0 1 0,0-1 0,1 1 0,0 0 0,0-1 0,0 1 0,2 6 0,-2-11 93,2-21 921,26-347 1417,-18 298-3043,4-30-591,2-125 0,-16 219-937</inkml:trace>
</inkml:ink>
</file>

<file path=ppt/ink/ink5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8.780"/>
    </inkml:context>
    <inkml:brush xml:id="br0">
      <inkml:brushProperty name="width" value="0.035" units="cm"/>
      <inkml:brushProperty name="height" value="0.035" units="cm"/>
      <inkml:brushProperty name="color" value="#E71224"/>
    </inkml:brush>
  </inkml:definitions>
  <inkml:trace contextRef="#ctx0" brushRef="#br0">35 439 14675,'-33'31'9422,"31"-29"-8035,3-12-1252,0 1-1,0-1 0,1 1 1,3-10-1,3-17-19,11-110 305,4-29-121,-21 168-291,0-1 0,0 0 1,6-13-1,-7 20-7,-1 0-1,1 0 0,-1 0 1,1 0-1,-1 1 1,1-1-1,0 0 0,-1 0 1,1 0-1,0 1 1,0-1-1,0 0 1,-1 1-1,1-1 0,0 1 1,2-2-1,-2 2 0,-1 0 0,1 0 1,0 1-1,0-1 0,0 0 0,0 0 0,-1 0 0,1 1 0,0-1 0,0 0 0,-1 1 0,1-1 0,0 0 0,-1 1 1,1-1-1,0 1 0,-1 0 0,1-1 0,-1 1 0,1-1 0,-1 1 0,1 0 0,-1-1 0,1 1 0,0 1 0,8 15 3,0 1 0,-1 0 0,-1 0-1,0 1 1,3 19 0,1 0 0,7 21-4,-3-5 2,36 80-1,-32-100-354,0-11-458</inkml:trace>
</inkml:ink>
</file>

<file path=ppt/ink/ink5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482"/>
    </inkml:context>
    <inkml:brush xml:id="br0">
      <inkml:brushProperty name="width" value="0.035" units="cm"/>
      <inkml:brushProperty name="height" value="0.035" units="cm"/>
      <inkml:brushProperty name="color" value="#E71224"/>
    </inkml:brush>
  </inkml:definitions>
  <inkml:trace contextRef="#ctx0" brushRef="#br0">23 669 19956,'-22'51'3245,"21"-49"-2652,12-167 1445,-5 107-1659,4-85 239,29-208-156,-38 346-489,5 13-947,7 23-279</inkml:trace>
</inkml:ink>
</file>

<file path=ppt/ink/ink5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9.838"/>
    </inkml:context>
    <inkml:brush xml:id="br0">
      <inkml:brushProperty name="width" value="0.035" units="cm"/>
      <inkml:brushProperty name="height" value="0.035" units="cm"/>
      <inkml:brushProperty name="color" value="#E71224"/>
    </inkml:brush>
  </inkml:definitions>
  <inkml:trace contextRef="#ctx0" brushRef="#br0">4 711 19500,'0'0'1076,"-1"-2"-217,0-5-729,0 0-1,1 0 0,0 0 1,0 0-1,0 1 0,1-1 1,0 0-1,3-12 0,2-10 109,12-77 342,46-146 1,-19 86-471,-40 143-96,-4 16-6,0 0 0,1 0 0,0 1 0,0-1 0,7-12 1,-9 19-7,0 0 0,0-1 0,0 1 0,0 0 0,1-1 0,-1 1 0,0 0 0,0 0 0,0-1 0,0 1 0,1 0 0,-1 0 0,0-1 0,0 1 0,1 0 0,-1 0 1,0 0-1,1 0 0,-1-1 0,0 1 0,0 0 0,1 0 0,-1 0 0,0 0 0,1 0 0,-1 0 0,0 0 0,1 0 0,-1 0 0,0 0 0,1 0 0,7 8 59,4 20 44,-12-27-102,13 48 114,11 74 0,4 19-72,1-37-348,-15-56-1137</inkml:trace>
</inkml:ink>
</file>

<file path=ppt/ink/ink5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0.896"/>
    </inkml:context>
    <inkml:brush xml:id="br0">
      <inkml:brushProperty name="width" value="0.035" units="cm"/>
      <inkml:brushProperty name="height" value="0.035" units="cm"/>
      <inkml:brushProperty name="color" value="#E71224"/>
    </inkml:brush>
  </inkml:definitions>
  <inkml:trace contextRef="#ctx0" brushRef="#br0">42 868 20532,'-1'1'3510,"-4"-8"-2928,0-5-387,1-1 0,0 0 1,1 1-1,0-1 0,1 0 0,0-20 1,-1 7 23,-7-126 856,12-188 0,3 108-833,-5 230-493</inkml:trace>
</inkml:ink>
</file>

<file path=ppt/ink/ink5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1.271"/>
    </inkml:context>
    <inkml:brush xml:id="br0">
      <inkml:brushProperty name="width" value="0.035" units="cm"/>
      <inkml:brushProperty name="height" value="0.035" units="cm"/>
      <inkml:brushProperty name="color" value="#E71224"/>
    </inkml:brush>
  </inkml:definitions>
  <inkml:trace contextRef="#ctx0" brushRef="#br0">0 719 20468,'3'-6'3120,"17"-64"-1325,6-36-1419,10-54 95,-3-81 399,-22 150-537,-7 73-283,0-8 49,-1 30-72,3 6-26,0-1-1,-1 1 1,0 0 0,-1 1 0,6 18 0,11 66 2,-12-53 3,4 18 4,46 184 71,-57-236-89,9 25 71,-10-32-76,-1 1-1,1-1 1,0 1 0,-1-1 0,1 0 0,0 1 0,0-1-1,0 0 1,0 0 0,0 1 0,0-1 0,1 0 0,-1 0-1,1 1 1,-1-2-29,0 0-1,-1 0 1,1 0 0,-1 0-1,1 0 1,-1 0 0,1 0-1,-1 0 1,1 0-1,-1-1 1,1 1 0,0 0-1,-1 0 1,1 0-1,-1-1 1,1 1 0,-1 0-1,0-1 1,1 1 0,-1 0-1,1-1 1,-1 1-1,1 0 1,-1-1 0,0 1 40</inkml:trace>
</inkml:ink>
</file>

<file path=ppt/ink/ink5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2.991"/>
    </inkml:context>
    <inkml:brush xml:id="br0">
      <inkml:brushProperty name="width" value="0.035" units="cm"/>
      <inkml:brushProperty name="height" value="0.035" units="cm"/>
      <inkml:brushProperty name="color" value="#E71224"/>
    </inkml:brush>
  </inkml:definitions>
  <inkml:trace contextRef="#ctx0" brushRef="#br0">0 0 23205,'0'0'3081,"2"16"-2657,5 5-144,2 14-192,5 7-40,-4 9-24,2 3-8,-5 6 24,-1-4-16,-5-5 8,1-4 16,-2-15 24,0-11-24,0-25-1072,0-20-401</inkml:trace>
</inkml:ink>
</file>

<file path=ppt/ink/ink5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3.335"/>
    </inkml:context>
    <inkml:brush xml:id="br0">
      <inkml:brushProperty name="width" value="0.035" units="cm"/>
      <inkml:brushProperty name="height" value="0.035" units="cm"/>
      <inkml:brushProperty name="color" value="#E71224"/>
    </inkml:brush>
  </inkml:definitions>
  <inkml:trace contextRef="#ctx0" brushRef="#br0">5 501 10162,'-5'0'15967,"14"1"-14677,-6-1-1280,-1 0 1,1 0-1,-1 0 0,1 0 0,-1 0 1,1-1-1,-1 1 0,0-1 0,1 0 0,-1 0 1,4-1-1,-3 0 2,-1 0-1,0 0 1,0 0 0,1-1-1,-2 1 1,1 0 0,0-1-1,0 1 1,-1-1 0,1 1 0,-1-1-1,2-5 1,61-190 319,-3 6-186,-60 189-143,1-4 4,1 0 1,0-1 0,0 2-1,1-1 1,0 0-1,0 1 1,7-9 0,-10 14-7,-1 1 0,0 0 0,1-1 1,-1 1-1,1 0 0,-1 0 0,1-1 0,-1 1 1,1 0-1,-1 0 0,1 0 0,-1 0 0,1-1 1,-1 1-1,1 0 0,-1 0 0,1 0 1,-1 0-1,1 0 0,-1 0 0,1 0 0,-1 0 1,1 1-1,-1-1 0,1 0 0,-1 0 0,0 0 1,1 0-1,-1 1 0,2-1 0,9 14-1,2 13 9,-1 0 1,-2 1-1,-1 0 0,10 52 0,-14-58 0,4 24 16,-7-29-56,2-1 0,0 1-1,13 31 1,-7-30-528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492"/>
    </inkml:context>
    <inkml:brush xml:id="br0">
      <inkml:brushProperty name="width" value="0.025" units="cm"/>
      <inkml:brushProperty name="height" value="0.025" units="cm"/>
      <inkml:brushProperty name="color" value="#E71224"/>
    </inkml:brush>
  </inkml:definitions>
  <inkml:trace contextRef="#ctx0" brushRef="#br0">16 1 5605,'0'0'25368,"-16"35"-26745,16-29-2499</inkml:trace>
</inkml:ink>
</file>

<file path=ppt/ink/ink5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420"/>
    </inkml:context>
    <inkml:brush xml:id="br0">
      <inkml:brushProperty name="width" value="0.035" units="cm"/>
      <inkml:brushProperty name="height" value="0.035" units="cm"/>
      <inkml:brushProperty name="color" value="#E71224"/>
    </inkml:brush>
  </inkml:definitions>
  <inkml:trace contextRef="#ctx0" brushRef="#br0">0 1 14411,'7'3'11597,"3"59"-11129,3 73 0,-4-31-438,7 130-110,-16-231-850</inkml:trace>
</inkml:ink>
</file>

<file path=ppt/ink/ink5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5.706"/>
    </inkml:context>
    <inkml:brush xml:id="br0">
      <inkml:brushProperty name="width" value="0.035" units="cm"/>
      <inkml:brushProperty name="height" value="0.035" units="cm"/>
      <inkml:brushProperty name="color" value="#E71224"/>
    </inkml:brush>
  </inkml:definitions>
  <inkml:trace contextRef="#ctx0" brushRef="#br0">23 565 14003,'-18'16'3268,"13"-10"-683,10-10 1035,1-3-3555,1-1 0,-1 0 1,0-1-1,-1 0 0,0 0 1,0 0-1,-1 0 1,6-19-1,-3 10 4,51-149 232,27-64-91,-80 220-200,-3 6-1,0 0 1,0 0 0,0 0 0,1 0 0,0 0-1,0 1 1,1-1 0,-1 1 0,1 0-1,4-4 1,-7 7-4,-1 1 0,1-1 0,0 1 0,0 0 0,0-1 0,0 1 0,0 0 0,0-1 0,-1 1 0,1 0 0,0 0 0,0 0 0,0 0 0,0 0 0,0 0 0,0 0 0,0 0 0,0 0 0,0 1 0,0-1 0,0 0 0,0 0 0,-1 1 0,1-1 0,0 1 0,0-1-1,0 1 1,0-1 0,-1 1 0,1-1 0,0 1 0,-1 0 0,1-1 0,1 3 0,2 1 24,0 2 0,-1-1-1,1 0 1,2 7 0,8 21 21,-1 1 0,-2 0-1,-1 1 1,5 36 0,-2-13-23,33 99 182,-23-97 673</inkml:trace>
</inkml:ink>
</file>

<file path=ppt/ink/ink5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735"/>
    </inkml:context>
    <inkml:brush xml:id="br0">
      <inkml:brushProperty name="width" value="0.035" units="cm"/>
      <inkml:brushProperty name="height" value="0.035" units="cm"/>
      <inkml:brushProperty name="color" value="#E71224"/>
    </inkml:brush>
  </inkml:definitions>
  <inkml:trace contextRef="#ctx0" brushRef="#br0">503 0 18540,'-7'13'1712,"-4"6"457,-6 9-921,-9 19-344,-9 9-184,-11 16-296,-8 5-95,-1 0-169,6-1-72,9-15-32,10-9-24,8-17-16,1-8 16,1-15 40,1-10-24,-7-11-929,1-10-335</inkml:trace>
</inkml:ink>
</file>

<file path=ppt/ink/ink5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1:59.921"/>
    </inkml:context>
    <inkml:brush xml:id="br0">
      <inkml:brushProperty name="width" value="0.035" units="cm"/>
      <inkml:brushProperty name="height" value="0.035" units="cm"/>
      <inkml:brushProperty name="color" value="#E71224"/>
    </inkml:brush>
  </inkml:definitions>
  <inkml:trace contextRef="#ctx0" brushRef="#br0">0 1 15771,'16'7'3465,"-4"3"80,10 4-2305,-8 7-160,7 0-488,5 2-151,-2 3-233,11 1-96,4-3-96,1 1 144,2-8-816,-7-1-505</inkml:trace>
</inkml:ink>
</file>

<file path=ppt/ink/ink5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531"/>
    </inkml:context>
    <inkml:brush xml:id="br0">
      <inkml:brushProperty name="width" value="0.035" units="cm"/>
      <inkml:brushProperty name="height" value="0.035" units="cm"/>
      <inkml:brushProperty name="color" value="#E71224"/>
    </inkml:brush>
  </inkml:definitions>
  <inkml:trace contextRef="#ctx0" brushRef="#br0">66 63 18116,'38'-32'6836,"-31"27"-6314,-1 1-1,1 0 1,0 0-1,13-4 1,-18 7-503,1 0 0,-1 0 0,0 0 1,1 1-1,-1-1 0,1 1 0,-1 0 1,1 0-1,-1-1 0,1 2 0,-1-1 0,1 0 1,-1 0-1,1 1 0,-1-1 0,1 1 1,-1 0-1,0 0 0,1 0 0,-1 0 1,0 0-1,0 1 0,0-1 0,0 0 1,0 1-1,0 0 0,0-1 0,0 1 1,-1 0-1,1 0 0,-1 0 0,1 0 1,-1 0-1,0 1 0,0-1 0,0 0 1,0 0-1,1 4 0,0 1-17,1 1 0,-1-1 1,-1 1-1,1-1 0,-2 1 0,1 0 0,-1 0 0,0-1 0,0 1 1,-2 7-1,0-2 1,-1-1 0,-1 0 0,0 0 1,0 0-1,-10 17 0,-7 5 24,0-1-1,-51 57 1,56-71-6,-9 8 14,17-18-12,-1 0-1,2 1 1,-1-1-1,1 1 1,-6 12 0,12-21-23,1-1 0,0 1 1,0-1-1,0 1 0,0 0 0,-1-1 1,1 1-1,0-1 0,0 1 0,0-1 1,0 1-1,0-1 0,0 1 0,0-1 1,0 1-1,0-1 0,1 1 0,-1-1 1,0 1-1,0-1 0,0 1 0,1-1 1,-1 1-1,0-1 0,1 1 0,-1-1 1,0 1-1,1-1 0,-1 0 1,0 1-1,1-1 0,-1 0 0,1 1 1,-1-1-1,1 0 0,-1 1 0,1-1 1,-1 0-1,1 0 0,-1 0 0,1 1 1,-1-1-1,1 0 0,-1 0 0,1 0 1,-1 0-1,1 0 0,-1 0 0,2 0 1,31-1-20,5-6-345,-1-1-1,-1-2 0,70-30 0,-103 39 324,73-30 504</inkml:trace>
</inkml:ink>
</file>

<file path=ppt/ink/ink5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0.909"/>
    </inkml:context>
    <inkml:brush xml:id="br0">
      <inkml:brushProperty name="width" value="0.035" units="cm"/>
      <inkml:brushProperty name="height" value="0.035" units="cm"/>
      <inkml:brushProperty name="color" value="#E71224"/>
    </inkml:brush>
  </inkml:definitions>
  <inkml:trace contextRef="#ctx0" brushRef="#br0">44 20 22373,'-19'9'1080,"5"1"320,3 4-335,11 0-449,4-3-120,13-3-112,6-2-96,12-6-72,5-6-32,20-4-104,3-6-40,10-5-16,-3 4-272,-17 3-976,-14 7-449</inkml:trace>
</inkml:ink>
</file>

<file path=ppt/ink/ink5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094"/>
    </inkml:context>
    <inkml:brush xml:id="br0">
      <inkml:brushProperty name="width" value="0.035" units="cm"/>
      <inkml:brushProperty name="height" value="0.035" units="cm"/>
      <inkml:brushProperty name="color" value="#E71224"/>
    </inkml:brush>
  </inkml:definitions>
  <inkml:trace contextRef="#ctx0" brushRef="#br0">5 105 18404,'-5'7'2512,"5"-1"1,16-3-1529,10-3-232,25-5-368,12-6-31,14-6-73,2-1-96,10-1-48,-5 0-144,-5 3-1161,-3 0-2951</inkml:trace>
</inkml:ink>
</file>

<file path=ppt/ink/ink5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01.889"/>
    </inkml:context>
    <inkml:brush xml:id="br0">
      <inkml:brushProperty name="width" value="0.035" units="cm"/>
      <inkml:brushProperty name="height" value="0.035" units="cm"/>
      <inkml:brushProperty name="color" value="#E71224"/>
    </inkml:brush>
  </inkml:definitions>
  <inkml:trace contextRef="#ctx0" brushRef="#br0">1 39 19172,'21'-16'6461,"-21"20"-5740,1 30-92,-8 60 0,0 10-619,7-99-10,-1 43 9,3-1 1,10 60-1,-12-105-4,0 0-1,0 0 1,1 0 0,-1 0 0,1 0-1,0-1 1,-1 1 0,1 0 0,0 0-1,0-1 1,0 1 0,0-1 0,0 1-1,1-1 1,-1 1 0,2 1 0,-1-3 5,-1 1 0,1-1 1,-1 1-1,1-1 0,-1 0 1,1 0-1,-1 0 0,1 0 1,-1 0-1,1 0 0,-1 0 1,1 0-1,-1 0 0,1-1 1,-1 1-1,1-1 1,-1 1-1,1-1 0,-1 1 1,1-1-1,-1 0 0,2-1 1,10-7 67,0 1 1,-1-1 0,0-1 0,14-16-1,41-50 133,-54 61-190,51-70 77,58-99-1,-83 121-74,-39 63-24,0-1 0,0 1 1,0 0-1,0 0 0,0-1 1,0 1-1,0 0 0,0-1 1,0 1-1,1 0 0,-1 0 1,0-1-1,0 1 1,0 0-1,0 0 0,0 0 1,1-1-1,-1 1 0,0 0 1,0 0-1,0 0 0,1-1 1,-1 1-1,0 0 1,0 0-1,1 0 0,-1 0 1,0 0-1,0 0 0,1-1 1,-1 1-1,0 0 0,1 0 1,-1 0-1,0 0 1,0 0-1,1 0 0,-1 0 1,0 0-1,1 0 0,-1 0 1,0 1-1,2 5-21,-5 14-1,-1-1 0,-1 0 0,0 0 0,-13 26 0,1 3 2,6-15 12,-10 30 38,-23 111-1,43-173-20,1 1 0,0-1 0,-1 1 0,1-1 0,0 1 0,0 0 0,0-1 0,0 1 0,0-1 0,0 1 0,1 0 0,-1-1 0,1 3 0,6-6 144,8-12-4,193-242 440,-174 216-572,89-95 11,-122 134-28,-1 0 1,1 0-1,0 0 0,0 0 0,0 0 1,0 0-1,0 0 0,0 0 0,0 1 1,0-1-1,1 0 0,-1 1 1,0-1-1,0 0 0,1 1 0,-1 0 1,0-1-1,0 1 0,1 0 0,-1-1 1,1 1-1,-1 0 0,3 0 0,-3 2-1,0-1-1,0 1 0,0-1 1,-1 1-1,1 0 0,0-1 0,0 1 1,-1 0-1,1 0 0,-1-1 1,0 1-1,1 0 0,-1 0 0,0 0 1,0-1-1,0 1 0,0 0 0,-1 0 1,0 2-1,-5 58-36,-3-1 0,-32 112 0,15-74 61,3 5 25,22-88-40,4-11 37,-1-6-49,0 0 0,0 0 0,0 0 0,-1-1 0,1 1 0,0-1 0,-1 1 0,1-1 0,-1 1 0,3-4 0,29-37-639,7-17-659</inkml:trace>
</inkml:ink>
</file>

<file path=ppt/ink/ink5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6.754"/>
    </inkml:context>
    <inkml:brush xml:id="br0">
      <inkml:brushProperty name="width" value="0.035" units="cm"/>
      <inkml:brushProperty name="height" value="0.035" units="cm"/>
      <inkml:brushProperty name="color" value="#E71224"/>
    </inkml:brush>
  </inkml:definitions>
  <inkml:trace contextRef="#ctx0" brushRef="#br0">3 811 16035,'-2'-2'5238,"2"-6"-4061,2-13-1355,-1 20 409,31-247 2349,7-41-1352,-33 257-1110,4-24 134,25-82-1,-28 122-1604</inkml:trace>
</inkml:ink>
</file>

<file path=ppt/ink/ink5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113"/>
    </inkml:context>
    <inkml:brush xml:id="br0">
      <inkml:brushProperty name="width" value="0.035" units="cm"/>
      <inkml:brushProperty name="height" value="0.035" units="cm"/>
      <inkml:brushProperty name="color" value="#E71224"/>
    </inkml:brush>
  </inkml:definitions>
  <inkml:trace contextRef="#ctx0" brushRef="#br0">1 536 15627,'0'-3'2087,"29"-101"3184,31-52-3201,-54 140-1808,89-220 785,-95 235-1043,0 0 0,0 0 1,1 0-1,-1 0 0,0 0 0,1 0 0,-1 0 0,1 0 0,0 0 0,-1 0 0,1 0 0,0 0 0,-1 0 1,1 0-1,0 0 0,0 1 0,0-1 0,0 0 0,0 0 0,2 0 0,-3 2-1,1 0 0,0 0 0,0 0 0,0 0-1,-1 0 1,1 0 0,0 0 0,-1 0 0,1 1 0,-1-1 0,1 0-1,-1 0 1,0 1 0,0-1 0,1 0 0,-1 1 0,0 1 0,3 18 38,4 30 44,3-1-1,1-1 1,34 90 0,-43-135-154,0 0 0,0 0 1,0-1-1,1 1 0,-1 0 1,1-1-1,0 0 0,0 0 1,3 4-1,8 4 224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820"/>
    </inkml:context>
    <inkml:brush xml:id="br0">
      <inkml:brushProperty name="width" value="0.025" units="cm"/>
      <inkml:brushProperty name="height" value="0.025" units="cm"/>
      <inkml:brushProperty name="color" value="#E71224"/>
    </inkml:brush>
  </inkml:definitions>
  <inkml:trace contextRef="#ctx0" brushRef="#br0">103 1 7719,'0'0'18599,"-5"10"-17216,-17 37-707,3-10 698,-23 70 0,39-97-1237,-1 1-1,2 0 1,0 1 0,0-1 0,1 0 0,0 0 0,1 1 0,0-1-1,1 0 1,1 1 0,4 18 0,-5-28-414,0 1 0,1 0 1,-1-1-1,1 1 0,0-1 0,0 0 0,0 1 1,0-1-1,0 0 0,0 0 0,1 0 0,-1-1 0,1 1 1,-1-1-1,1 1 0,0-1 0,0 0 0,-1 0 1,1 0-1,0 0 0,0 0 0,0-1 0,0 1 1,0-1-1,0 0 0,0 0 0,0 0 0,0 0 1,0-1-1,0 1 0,0-1 0,0 0 0,3 0 0,13-7-6262</inkml:trace>
</inkml:ink>
</file>

<file path=ppt/ink/ink5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7.862"/>
    </inkml:context>
    <inkml:brush xml:id="br0">
      <inkml:brushProperty name="width" value="0.035" units="cm"/>
      <inkml:brushProperty name="height" value="0.035" units="cm"/>
      <inkml:brushProperty name="color" value="#E71224"/>
    </inkml:brush>
  </inkml:definitions>
  <inkml:trace contextRef="#ctx0" brushRef="#br0">1 1 13763,'0'0'9690,"0"1"-8874,21 41-224,-12-1-184,6 16-224,1 8-80,-4 7-32,1 2-16,-6-6-24,0-7 1,-6-10-9,1-9 40,-2-16-577,-3-8-511</inkml:trace>
</inkml:ink>
</file>

<file path=ppt/ink/ink5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2:18.297"/>
    </inkml:context>
    <inkml:brush xml:id="br0">
      <inkml:brushProperty name="width" value="0.035" units="cm"/>
      <inkml:brushProperty name="height" value="0.035" units="cm"/>
      <inkml:brushProperty name="color" value="#E71224"/>
    </inkml:brush>
  </inkml:definitions>
  <inkml:trace contextRef="#ctx0" brushRef="#br0">3 613 18212,'0'1'87,"-1"-1"0,1 1 0,0-1 0,0 1 0,-1 0 0,1-1 0,0 1 0,0-1 1,0 1-1,0-1 0,0 1 0,0 0 0,0-1 0,0 1 0,0-1 0,0 1 0,0 0 0,0-1 0,0 1 0,1-1 0,-1 1 0,0-1 1,0 1-1,1-1 0,-1 1 0,0-1 0,0 1 0,1-1 0,-1 1 0,1-1 0,-1 1 0,1-1 0,-1 0 0,0 1 0,1-1 0,-1 0 1,1 1-1,-1-1 0,1 0 0,0 0 0,0 1 0,24 1 1229,-22-2-1196,0-1 0,0 0-1,0 0 1,0 0 0,0 0 0,0 0-1,0-1 1,0 1 0,0-1 0,0 0 0,-1 0-1,1 0 1,3-3 0,27-34 792,-30 35-818,10-12 102,-2-2 0,0 1 0,-2-2 0,1 1 0,-2-1 0,11-39 0,17-126 326,-4 14-379,-30 165-141,-1 0-1,1 0 1,0 0 0,0 0 0,1 0 0,3-5 0,-6 9-3,1 0 0,-1 1 0,1-1 0,-1 0 0,1 0 0,0 1 0,-1-1 0,1 1 1,0-1-1,0 0 0,-1 1 0,1 0 0,0-1 0,0 1 0,0-1 0,0 1 0,-1 0 0,1 0 1,0-1-1,0 1 0,0 0 0,0 0 0,0 0 0,0 0 0,0 0 0,0 0 0,0 0 0,0 0 0,-1 1 1,1-1-1,0 0 0,0 0 0,0 1 0,0-1 0,0 1 0,-1-1 0,1 1 0,0-1 0,0 1 1,-1-1-1,1 1 0,0 0 0,0 0 0,7 7 6,0 0 1,-1 1-1,0 0 1,-1 1-1,0-1 1,0 1-1,-1 0 1,0 1-1,4 12 1,4 18-28,8 45 1,-13-50 37,-5-22-36,37 141-284,-31-126-1000</inkml:trace>
</inkml:ink>
</file>

<file path=ppt/ink/ink5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1.667"/>
    </inkml:context>
    <inkml:brush xml:id="br0">
      <inkml:brushProperty name="width" value="0.05" units="cm"/>
      <inkml:brushProperty name="height" value="0.05" units="cm"/>
    </inkml:brush>
  </inkml:definitions>
  <inkml:trace contextRef="#ctx0" brushRef="#br0">39 7 4401,'-9'-2'13445,"-8"0"-5880,5-1-6206,12 4-1309,0 0-1,0 0 1,0 0 0,0 0-1,0 0 1,0 0-1,1 0 1,-1 0-1,0-1 1,1 1-1,-1 0 1,0 0 0,1 0-1,-1 0 1,1-1-1,-1 1 1,1 0-1,-1-1 1,1 1-1,0 0 1,-1-1-1,3 2 1,144 187-21,-131-171-16,1 0-1,24 18 1,-2-2-8,0 1-8,27 27 1,123 133 961,-124-134-944,-31-30-11,38 44-1,-46-46 8,57 47 0,5 3-2,-24-12 2,106 84 1,-126-118-9,-15-12 3,-1 1-1,-1 1 1,24 28-1,81 77-19,-29-32 88,-85-77 54,208 202 327,26 29-429,-157-150-15,4-4-18,15 13 7,-15-5 4,73 81 8,-73-81-5,-60-65-11,66 86 0,-73-78 6,3-1 0,1-2 0,2-1-1,51 43 1,109 103 1,-5-4-6,-154-150 6,-1 1 0,49 63-1,225 258 0,-229-265 5,58 56-8,4-22-7,-126-107 13,-1 0-1,0 2 0,20 33 1,26 29-13,-39-54 5,1-2-1,52 42 1,-9-10 8,-44-35-10,-10-12 7,-5-1 11,-2-2-12,25 31 1,-12-17-18,-21-23 14</inkml:trace>
</inkml:ink>
</file>

<file path=ppt/ink/ink5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18.740"/>
    </inkml:context>
    <inkml:brush xml:id="br0">
      <inkml:brushProperty name="width" value="0.05" units="cm"/>
      <inkml:brushProperty name="height" value="0.05" units="cm"/>
    </inkml:brush>
  </inkml:definitions>
  <inkml:trace contextRef="#ctx0" brushRef="#br0">0 1 8786,'0'0'13966,"4"26"-12908,-1-13-426,0 0-1,0 0 1,0 24-1,1-22-521,8 22-73,-5-2 87,3 2-116,-7-9 13,3 16-9,15 110 74,-13-116-73,38 250-25,-40-224 17,5 34-23,1-1 54,-9-65-25,1 0 0,2 0 1,15 51-1,-7-43 61,-3 0-1,10 59 1,-1-11 487,-12-55-569,6 45 1,-10-58 8,0 0 0,1 0 0,10 24 0,-7-20 213,8 37 0,-1 13-90,11 74-89,-15-57-10,23 127-4,-3-91-20,-20-95 13,-7-20 2,0 0 0,5 22-1,-8-26 13,1 0 1,1-1-1,-1 1 0,7 12 0,7 22 111,-7-4-102,-3-14-13,-1-1 0,3 30 1,-6-36 45,2 0 1,0 0-1,0 0 1,2 0-1,9 21 0,-6-18-39,-2 0-1,9 37 1,-2-1-11,33 91 0,-21-74-6,-1 26-8,-19-68-5,2-1 0,17 43 0,-18-56 6,1 1-4,0 1-1,20 28 1,2 6-4,-27-45 1,0-1 0,1 0 0,0 1 0,0-2 0,1 1 0,-1 0 0,2-1 0,-1 0-1,1 0 1,0 0 0,0-1 0,0 0 0,13 7 0,-13-9 4,1 0 1,-1 1 0,1-1-1,-1 2 1,0-1-1,-1 0 1,1 1-1,-1 0 1,0 0 0,0 1-1,0 0 1,5 8-1,-1-1 1,1 0-1,1-1 0,0 0 1,0 0-1,1-1 1,17 11-1,27 27 7,-44-39-6,0 0 0,1-1 0,24 14 0,-21-14-2,-1 0 0,16 14 1,-17-13-5,0 0 0,1 0 1,30 13-1,-31-17 2,1 2-1,-1 0 0,-1 0 1,25 21-1,-22-14 6,-1 0-1,1-1 0,0 0 1,0-2-1,2 1 1,19 9-1,-26-15-3,0 0 1,-1 0-1,0 1 1,15 15-1,-16-14-2,1 0 1,1 0-1,-1-1 0,19 10 0,90 55 13,-88-52-16,1-1-1,62 29 1,-47-28 3,56 34 1,-63-31-2,82 34 0,-39-28-1,156 56-10,-143-54 22,181 90 0,-264-116-8,20 12 4,45 17 0,-58-26-7,-1 0 1,30 20-1,-34-20 3,-1 0 0,1-1 1,1 0-1,-1-1 0,24 6 1,109 34-17,-105-31 11,0-2-1,80 15 1,254 7 11,-337-33-6,45 8-1,0 3 0,86 28 0,8 1-2,-39-13 8,111 22 12,-84-29-9,-153-21-16,-8-2 11,-1 0 1,1 1-1,-1 0 0,0 1 0,1-1 0,-1 1 0,0 0 0,0 0 0,5 4 0,1-3-498</inkml:trace>
</inkml:ink>
</file>

<file path=ppt/ink/ink5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298"/>
    </inkml:context>
    <inkml:brush xml:id="br0">
      <inkml:brushProperty name="width" value="0.05" units="cm"/>
      <inkml:brushProperty name="height" value="0.05" units="cm"/>
    </inkml:brush>
  </inkml:definitions>
  <inkml:trace contextRef="#ctx0" brushRef="#br0">0 745 15155,'0'-1'2535,"4"-7"49,14-28-1994,2 1 1,1 1-1,2 1 1,30-35-1,121-116-218,15-19-106,-160 167-102,-10 11 136,1 0 0,34-30 0,-52 53-139,-11 6-1045,-26 13-156</inkml:trace>
</inkml:ink>
</file>

<file path=ppt/ink/ink5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4.814"/>
    </inkml:context>
    <inkml:brush xml:id="br0">
      <inkml:brushProperty name="width" value="0.05" units="cm"/>
      <inkml:brushProperty name="height" value="0.05" units="cm"/>
    </inkml:brush>
  </inkml:definitions>
  <inkml:trace contextRef="#ctx0" brushRef="#br0">6 84 10330,'0'-4'620,"1"0"0,0 0 0,-1 0 0,2 0 0,-1 0 0,0 0 0,1 1-1,-1-1 1,1 0 0,0 1 0,1-1 0,-1 1 0,0 0 0,6-5 0,-5 6-384,0-1 1,0 1 0,1 0-1,-1 0 1,1 0 0,0 0-1,-1 0 1,1 1-1,0 0 1,0 0 0,0 0-1,0 0 1,0 1 0,5-1-1,-7 1-155,0 0 0,-1 0 0,1 0 1,0 0-1,-1 0 0,1 1 0,0-1 0,-1 1 0,1-1 0,-1 1 0,1-1 0,-1 1 0,1 0 0,-1 0 0,1-1 0,-1 1 0,0 0 0,1 1 0,-1-1 1,1 1-1,0 0-5,-1 1 1,1-1 0,-1 1 0,0 0 0,1-1-1,-1 1 1,0 0 0,-1 0 0,1-1 0,0 6 0,0 4 24,-1 1 0,0-1 1,-1 1-1,-3 14 0,-6 21-1,-2 0 0,-30 75 1,-7 21-80,43-120-17,0 0 0,2 0-1,1 0 1,0 29-1,3-45-1,0 0-1,0 0 0,1 0 0,1 0 1,-1 0-1,1-1 0,3 10 1,-4-15 0,0-1 1,0 1 0,0 0 0,0 0-1,0-1 1,0 1 0,1 0 0,-1-1-1,0 1 1,1-1 0,-1 0 0,1 1-1,-1-1 1,1 0 0,0 0 0,0 0-1,-1 0 1,1 0 0,0-1 0,0 1-1,0 0 1,0-1 0,0 1 0,0-1-1,0 0 1,0 0 0,0 0 0,0 0-1,0 0 1,0 0 0,0 0 0,0-1 0,0 1-1,2-2 1,6-1 42,-1 0 0,1-1 0,-1-1 1,0 1-1,0-1 0,10-9 0,49-42 240,-48 39-216,42-41 55,-39 35-125,1 0 0,54-37 0,-54 47-607,-7 8-1129</inkml:trace>
</inkml:ink>
</file>

<file path=ppt/ink/ink5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223"/>
    </inkml:context>
    <inkml:brush xml:id="br0">
      <inkml:brushProperty name="width" value="0.05" units="cm"/>
      <inkml:brushProperty name="height" value="0.05" units="cm"/>
    </inkml:brush>
  </inkml:definitions>
  <inkml:trace contextRef="#ctx0" brushRef="#br0">1 1 16588,'0'24'1432,"0"6"184,0 14-1360,3 6-104,1 10-88,-1-2 8,1-4-16,-2-5-40,-1-9 40,-2-6-16,1-17-96</inkml:trace>
</inkml:ink>
</file>

<file path=ppt/ink/ink5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8.566"/>
    </inkml:context>
    <inkml:brush xml:id="br0">
      <inkml:brushProperty name="width" value="0.05" units="cm"/>
      <inkml:brushProperty name="height" value="0.05" units="cm"/>
    </inkml:brush>
  </inkml:definitions>
  <inkml:trace contextRef="#ctx0" brushRef="#br0">2 159 15747,'-1'56'1809,"10"103"0,-6-135-1697,1-1 1,1 0-1,2 0 0,0 0 0,1-1 1,23 42-1,-29-59 2,1 0 0,1-1 0,-1 0 1,0 1-1,1-1 0,0 0 0,0-1 0,6 5 0,-9-7-34,0 0 0,1 0 0,-1-1 0,0 1-1,1 0 1,-1-1 0,1 1 0,-1-1 0,1 1 0,-1-1 0,1 0-1,0 0 1,-1 0 0,1 1 0,-1-2 0,1 1 0,-1 0-1,1 0 1,0 0 0,-1-1 0,1 1 0,-1-1 0,1 1-1,-1-1 1,0 1 0,1-1 0,-1 0 0,1 0 0,-1 0-1,0 0 1,2-2 0,2-1 171,-1-1 0,-1 0 0,1-1 0,-1 1 0,1-1-1,-1 1 1,4-12 0,11-45 748,-16 53-867,16-69 478,-3-1 0,-5-1 0,2-152 1,-13 213-605,0 18-118</inkml:trace>
</inkml:ink>
</file>

<file path=ppt/ink/ink5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100"/>
    </inkml:context>
    <inkml:brush xml:id="br0">
      <inkml:brushProperty name="width" value="0.05" units="cm"/>
      <inkml:brushProperty name="height" value="0.05" units="cm"/>
    </inkml:brush>
  </inkml:definitions>
  <inkml:trace contextRef="#ctx0" brushRef="#br0">16 235 18284,'0'0'4027,"-3"7"-2079,0 2-1924,1-1 0,0 1 0,0 0 0,0 0 0,1 0 0,1 0 1,0 0-1,0 0 0,0 0 0,1 0 0,1 0 0,0 0 1,0-1-1,0 1 0,1 0 0,5 10 0,-8-18-14,1 0-1,-1 0 0,1 1 0,0-1 1,-1 0-1,1 0 0,0 0 0,0 0 1,0 0-1,-1 0 0,1 0 1,0 0-1,0 0 0,1 0 0,-1 0 1,0-1-1,0 1 0,0 0 1,0-1-1,1 1 0,1 0 0,-2-1 19,0 0-1,1 0 0,-1-1 0,0 1 1,1 0-1,-1-1 0,0 1 0,0-1 1,1 1-1,-1-1 0,0 1 0,0-1 1,0 0-1,0 0 0,0 0 0,0 1 1,2-3-1,4-5 195,-1-1 0,0 0-1,0 0 1,5-12 0,-8 16-123,17-36 588,15-44-1,-13 28-342,-21 56-338,10-21 94,-11 22-99,1 0-1,-1-1 0,0 1 0,0 0 0,1-1 0,-1 1 1,0 0-1,1 0 0,-1-1 0,0 1 0,1 0 0,-1 0 1,0 0-1,1-1 0,-1 1 0,1 0 0,-1 0 0,0 0 1,1 0-1,-1 0 0,1 0 0,-1 0 0,1 0 0,-1 0 1,0 0-1,1 0 0,-1 0 0,1 0 0,-1 0 1,0 0-1,1 0 0,-1 0 0,1 0 0,-1 1 0,0-1 1,1 0-1,-1 0 0,1 1 0,-1-1 0,0 0 0,0 0 1,1 1-1,-1-1 0,0 0 0,1 1 0,-1-1 0,0 0 1,0 1-1,0-1 0,1 1 0,-1-1 0,0 0 0,0 1 1,0 0-1,6 13-23,-1 0 0,0 0 0,-2 1-1,1 0 1,-2-1 0,0 1 0,0 26 0,0-14 29,5 31 1,-6-51 2,1-1 0,-1 0 0,1 0 0,0 1 0,0-1 0,1-1 0,0 1 0,7 10 0,-10-16-8,0 1 0,1-1 0,-1 1 0,0 0 0,1-1 0,-1 1 1,1-1-1,-1 1 0,1-1 0,-1 0 0,1 1 0,-1-1 0,1 1 0,0-1 0,-1 0 0,1 0 0,0 1 0,-1-1 0,1 0 1,0 0-1,-1 0 0,1 0 0,0 0 0,-1 0 0,1 0 0,0 0 0,-1 0 0,1 0 0,0 0 0,-1 0 0,1 0 0,0 0 1,-1-1-1,1 1 0,-1 0 0,1 0 0,0-1 0,-1 1 0,1-1 0,-1 1 0,1 0 0,-1-1 0,1 1 0,-1-1 0,1 1 0,0-1 1,1-3 3,0 0 0,1 0 0,-1 0 0,0 0 0,-1 0 1,1 0-1,0-5 0,8-31-254,-1-1 0,-3-1 0,-2 1-1,-1-1 1,-3-54 0,-8-8-1537</inkml:trace>
</inkml:ink>
</file>

<file path=ppt/ink/ink5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29.797"/>
    </inkml:context>
    <inkml:brush xml:id="br0">
      <inkml:brushProperty name="width" value="0.05" units="cm"/>
      <inkml:brushProperty name="height" value="0.05" units="cm"/>
    </inkml:brush>
  </inkml:definitions>
  <inkml:trace contextRef="#ctx0" brushRef="#br0">1 7 13267,'5'-6'9399,"-5"6"-9151,5 9 1592,0 19-2175,1 136 1674,-7-109-1097,3 1 1,3-1 0,14 72-1,-6-78-181,-5-23 408,7 46 0,-15-69 222,2-4-631,1 0-1,-1 0 1,0-1-1,0 1 1,0-1-1,-1 1 1,4-4-1,9-16 75,38-65 143,-49 81-278,1 0-1,0 0 1,0 0 0,0 1 0,0-1-1,1 1 1,0 0 0,0 1 0,0-1-1,0 1 1,0 0 0,1 0 0,-1 1-1,1-1 1,0 1 0,0 1 0,0-1-1,0 1 1,0 0 0,0 0 0,0 1-1,0 0 1,0 0 0,0 0 0,1 1-1,-1-1 1,0 2 0,0-1 0,0 1-1,-1 0 1,9 3 0,-12-3 1,0-1-1,0 0 1,-1 1 0,1-1 0,-1 1-1,1-1 1,-1 1 0,0 0 0,0-1-1,0 1 1,1 0 0,-2 0 0,1 0-1,0 0 1,0 0 0,-1 0 0,1 0-1,-1 0 1,1 0 0,-1 1 0,0-1 0,0 0-1,0 0 1,0 3 0,-2 6 1,1 1-1,-2-1 1,-4 16 0,2-8-7,-11 35 19,10-36 9,1-1 1,0 1-1,2 1 0,-3 30 1,5-49-22,1 1 0,0-1 0,0 0-1,0 1 1,0-1 0,0 1 0,0-1 0,0 1 0,1-1 0,-1 0-1,0 1 1,0-1 0,0 1 0,0-1 0,0 0 0,1 1 0,-1-1-1,0 0 1,0 1 0,1-1 0,-1 0 0,0 1 0,1-1 0,-1 0-1,0 1 1,1-1 0,-1 0 0,0 0 0,1 1 0,13-4 27,19-18 26,-26 16-38,46-25 29,-38 23-222,-1-1 1,-1 0-1,1 0 1,-1-2-1,-1 0 1,0 0-1,14-15 1,-11 1 636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6.317"/>
    </inkml:context>
    <inkml:brush xml:id="br0">
      <inkml:brushProperty name="width" value="0.025" units="cm"/>
      <inkml:brushProperty name="height" value="0.025" units="cm"/>
      <inkml:brushProperty name="color" value="#E71224"/>
    </inkml:brush>
  </inkml:definitions>
  <inkml:trace contextRef="#ctx0" brushRef="#br0">1 1 5189,'0'0'24877,"0"9"-23447,-1-2-1245,1 0 0,0 1 0,1-1 0,0 0 0,0 0 0,0 1 0,5 10 0,-6-16-282,1 0 0,0 0-1,1 0 1,-1 0 0,0 0 0,0 0-1,1 0 1,-1 0 0,1 0 0,0-1-1,0 1 1,-1-1 0,1 1 0,0-1-1,0 0 1,0 0 0,0 1 0,1-2-1,-1 1 1,0 0 0,0 0 0,1-1-1,-1 1 1,0-1 0,1 0 0,-1 1-1,0-1 1,1 0 0,-1 0 0,0-1-1,1 1 1,3-2 0,-3 1-601,-1 0 1,1 0-1,-1 0 0,0 0 1,0-1-1,0 1 1,0-1-1,0 0 0,0 0 1,0 1-1,0-1 1,-1 0-1,1-1 0,-1 1 1,1 0-1,1-4 1,-2 4 80,8-14-5656</inkml:trace>
</inkml:ink>
</file>

<file path=ppt/ink/ink5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079"/>
    </inkml:context>
    <inkml:brush xml:id="br0">
      <inkml:brushProperty name="width" value="0.05" units="cm"/>
      <inkml:brushProperty name="height" value="0.05" units="cm"/>
    </inkml:brush>
  </inkml:definitions>
  <inkml:trace contextRef="#ctx0" brushRef="#br0">1 92 22037,'0'0'4649,"21"-12"-4025,2 3-232,12-3-240,0-2-8,8 2-112,5-1 104,1 4-632,0-1-984</inkml:trace>
</inkml:ink>
</file>

<file path=ppt/ink/ink5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0.687"/>
    </inkml:context>
    <inkml:brush xml:id="br0">
      <inkml:brushProperty name="width" value="0.05" units="cm"/>
      <inkml:brushProperty name="height" value="0.05" units="cm"/>
    </inkml:brush>
  </inkml:definitions>
  <inkml:trace contextRef="#ctx0" brushRef="#br0">57 340 13811,'1'-4'772,"17"-46"5925,-5 1-3836,-11 38-2609,0 0-1,-1 0 0,0 0 1,-1-1-1,0 1 1,-1 0-1,-3-14 0,-2-1 94,-1 0 0,-16-36 0,22 61-341,1 1-1,0-1 1,0 0 0,-1 0-1,1 1 1,0-1 0,-1 0-1,1 1 1,-1-1-1,1 1 1,0-1 0,-1 0-1,0 1 1,1-1-1,-1 1 1,1 0 0,-1-1-1,0 0 1,0 1-5,1 0 0,-1 0 0,1 1 0,0-1 0,-1 0 0,1 0 0,0 0 0,0 0 0,-1 1 0,1-1-1,0 0 1,-1 0 0,1 0 0,0 1 0,0-1 0,-1 0 0,1 1 0,0-1 0,0 0 0,0 0 0,-1 1 0,1-1 0,0 0 0,0 1 0,0-1 0,0 1 0,-8 31-145,7-25 126,-5 22-74,-1 3 87,1-1-1,1 1 1,0 56 0,6-84 11,-1 0 0,0 0 0,1 0 0,0 0 0,0 0-1,0 0 1,0 0 0,0-1 0,3 6 0,-3-8-1,0 0-1,0 0 1,-1-1-1,1 1 1,0 0 0,0 0-1,0-1 1,0 1-1,0 0 1,0-1 0,0 1-1,0-1 1,0 1-1,0-1 1,0 1-1,0-1 1,1 0 0,-1 0-1,0 0 1,0 1-1,0-1 1,1 0 0,-1 0-1,0-1 1,0 1-1,0 0 1,0 0-1,1 0 1,-1-1 0,0 1-1,0-1 1,0 1-1,0-1 1,0 1 0,2-2-1,7-4 46,0 0-1,-1-1 1,1 0-1,-1-1 0,-1 0 1,1 0-1,10-14 1,48-74 265,-42 57-216,-24 37-93,0 0 0,0 0 1,1 1-1,-1-1 0,0 0 1,1 1-1,-1 0 0,1-1 1,-1 1-1,1 0 0,-1-1 1,1 1-1,0 0 0,0 0 1,0 0-1,0 1 0,-1-1 1,4 0-1,-4 1-5,1 0 0,-1 1-1,0-1 1,1 1 0,-1-1-1,0 1 1,1-1 0,-1 1 0,0 0-1,0 0 1,0 0 0,0 0 0,0 0-1,0 0 1,0 0 0,0 0-1,0 0 1,0 0 0,0 0 0,-1 0-1,1 1 1,0-1 0,-1 0-1,1 1 1,-1-1 0,1 2 0,2 9-12,1 0 1,-2 1 0,0-1 0,0 1-1,-1-1 1,-1 20 0,0-17 25,1 0-1,0 0 1,5 21 0,-6-36-9,-1 1-1,1-1 1,0 1 0,0-1-1,0 0 1,0 1-1,1-1 1,-1 1 0,0-1-1,0 1 1,0-1 0,0 0-1,0 1 1,0-1 0,1 1-1,-1-1 1,0 0-1,0 1 1,1-1 0,-1 0-1,0 1 1,0-1 0,1 0-1,-1 1 1,1-1 0,-1 0-1,0 0 1,1 1 0,-1-1-1,0 0 1,1 0-1,-1 0 1,1 0 0,-1 1-1,0-1 1,1 0 0,-1 0-1,1 0 1,-1 0 0,1 0-1,-1 0 1,1 0 0,-1 0-1,0 0 1,1 0-1,-1 0 1,1-1 0,-1 1-1,1 0 1,-1 0 0,0 0-1,1-1 1,-1 1 0,0 0-1,1 0 1,-1-1-1,0 1 1,1 0 0,0-1-1,17-23 257,-17 22-234,62-104 748,21-33-260,-83 136-511,1 0 0,0 0-1,0 0 1,1 1-1,-1-1 1,1 1 0,-1-1-1,1 1 1,0 0-1,0 0 1,3-2 0,-5 4-4,0 0 0,-1-1 0,1 1 0,0 0 0,-1 0 0,1 0 0,0 0 0,-1 0 0,1 0 1,0 0-1,-1 0 0,1 0 0,0 0 0,-1 1 0,1-1 0,0 0 0,-1 0 0,1 1 0,-1-1 0,1 0 1,1 2-1,-1-1-2,0 0 0,0 1 0,1-1 0,-1 1 0,0 0 0,0-1 0,0 1 0,0 0 0,-1 0 0,2 3 0,4 20-5,0 1 1,-2-1-1,-1 1 0,-1 43 0,3 21-861,-4-88-151</inkml:trace>
</inkml:ink>
</file>

<file path=ppt/ink/ink5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282"/>
    </inkml:context>
    <inkml:brush xml:id="br0">
      <inkml:brushProperty name="width" value="0.05" units="cm"/>
      <inkml:brushProperty name="height" value="0.05" units="cm"/>
    </inkml:brush>
  </inkml:definitions>
  <inkml:trace contextRef="#ctx0" brushRef="#br0">245 56 18828,'-10'-2'1222,"0"0"0,1 1 1,-1 0-1,0 0 0,-10 1 0,14 1-1108,1 0 0,-1 0 0,1 0 0,0 1 0,-1 0 0,1 0 0,0 0 0,0 0 0,0 1 0,-8 6 0,4-1-110,-1 0-1,1 0 1,1 1-1,-1 0 1,2 1 0,-1 0-1,1 0 1,1 0-1,0 1 1,0 0-1,1 0 1,0 1-1,1 0 1,-4 18 0,8-29-6,-1 1 1,1-1 0,0 1 0,-1-1 0,1 1 0,0 0 0,0-1 0,0 1 0,0-1 0,0 1 0,0 0 0,1-1 0,-1 1-1,0-1 1,1 1 0,-1-1 0,1 1 0,0-1 0,-1 0 0,1 1 0,0-1 0,0 0 0,0 1 0,0-1 0,0 0 0,0 0 0,0 0-1,1 0 1,1 2 0,-1-3 4,-1 1 0,1-1 0,0 0 0,0 0 0,0 0 0,-1 0 0,1 0 0,0 0 0,0 0 0,-1-1 0,1 1 0,0-1 0,0 1 0,-1-1 0,1 0 0,-1 1 0,1-1 0,0 0 0,-1 0 0,0 0 0,1 0 0,-1-1 0,1 1 0,-1 0 0,0 0 0,1-2 0,6-7 30,0 0 1,-1-1 0,-1 0 0,0 0-1,0 0 1,-1-1 0,-1 1 0,6-23-1,-4 9 22,-1-1-1,-1-1 1,0-28-1,-4 52-50,1-12 36,-4 32-44,1 3-36,-4 25-17,2 0 1,1 0-1,6 52 0,-3-96 39,0 3-80,0-1 1,0 0-1,1 0 0,-1 0 0,1 1 1,0-1-1,0 0 0,0 0 0,0 0 1,0 0-1,1-1 0,-1 1 0,1 0 1,3 3-1,-5-6 55,0 0 1,0 1-1,1-1 0,-1 0 0,0 0 1,1 1-1,-1-1 0,1 0 0,-1 0 1,0 0-1,1 0 0,-1 1 1,1-1-1,-1 0 0,0 0 0,1 0 1,-1 0-1,1 0 0,-1 0 1,1 0-1,-1 0 0,0 0 0,1 0 1,-1-1-1,1 1 0,-1 0 1,0 0-1,1 0 0,-1 0 0,1-1 1,0 1-1,17-20-1264</inkml:trace>
</inkml:ink>
</file>

<file path=ppt/ink/ink5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1.732"/>
    </inkml:context>
    <inkml:brush xml:id="br0">
      <inkml:brushProperty name="width" value="0.05" units="cm"/>
      <inkml:brushProperty name="height" value="0.05" units="cm"/>
    </inkml:brush>
  </inkml:definitions>
  <inkml:trace contextRef="#ctx0" brushRef="#br0">51 138 10674,'-7'39'2778,"-15"88"3535,5 0-3548,14-86-2539,2 0-1,1 0 1,2 0 0,9 50-1,20 43-146,-10-54 501,-21-76-98,-3-113 1577,1-86-1853,3 158-194,10-209 84,-5 187-51,2 1-1,19-67 1,-26 119-46,1-1 0,1 1 0,-1 0 0,1 0 0,0 0 1,1 0-1,-1 0 0,8-8 0,-10 13-4,0 0 0,0 0 0,0 0-1,0 0 1,0 0 0,0 0 0,1 1 0,-1-1 0,0 0 0,0 1 0,1-1-1,-1 1 1,1-1 0,-1 1 0,0 0 0,1-1 0,-1 1 0,1 0 0,-1 0 0,1 0-1,-1 0 1,1 0 0,-1 0 0,0 1 0,1-1 0,-1 0 0,1 1 0,-1-1-1,0 1 1,1 0 0,-1-1 0,0 1 0,0 0 0,1 0 0,-1 0 0,0 0 0,0 0-1,0 0 1,0 0 0,0 0 0,0 0 0,1 2 0,2 2-12,-1-1 1,1 1-1,-1 0 1,0 0-1,0 1 0,0-1 1,-1 1-1,0-1 1,0 1-1,0 0 1,-1 0-1,0-1 1,1 10-1,-2-7 52,0 1 0,-1 0 0,1-1 0,-2 1-1,1 0 1,-1-1 0,-1 1 0,-5 12 0,3-9 30,-2 0 1,1 1-1,-2-2 1,1 1-1,-2-1 0,1 0 1,-2-1-1,1 0 0,-1-1 1,-1 0-1,-16 11 1,25-18-113,-1 0 1,0 0-1,0-1 1,0 1-1,0-1 0,0 0 1,0 0-1,0 0 1,-1 0-1,1-1 1,0 1-1,0-1 1,-1 0-1,1 0 1,0 0-1,-1 0 1,-5-2-1,0-4-1343</inkml:trace>
</inkml:ink>
</file>

<file path=ppt/ink/ink5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542"/>
    </inkml:context>
    <inkml:brush xml:id="br0">
      <inkml:brushProperty name="width" value="0.05" units="cm"/>
      <inkml:brushProperty name="height" value="0.05" units="cm"/>
    </inkml:brush>
  </inkml:definitions>
  <inkml:trace contextRef="#ctx0" brushRef="#br0">1 0 16444,'0'0'4182,"1"8"-1602,19 164-439,52 346-1369,-68-488-670,2-2 0,1 1 0,18 45 0,-24-71 273,2-37-35,-3 0 0,0 0 0,-3 0 0,0 0 0,-12-45 1,7 34-220,-12-72-252,22 125 104,6 24-38,14 34 0,-19-58 67,1 0 1,0 0 0,0 0-1,0-1 1,1 1 0,0-1-1,1-1 1,-1 1 0,13 10-1,-16-15-2,0-1-1,0 1 1,0-1 0,0 0-1,1 1 1,-1-1 0,1 0-1,-1 0 1,1 0-1,-1-1 1,1 1 0,-1-1-1,1 1 1,0-1 0,-1 0-1,1 0 1,0 0-1,4-1 1,-4 0 1,0 0 0,1 0 0,-1-1 0,0 1 0,0-1 0,0 0 0,0 0 0,0 0 0,0 0 0,0-1 0,-1 1 0,4-4 0,1-4 22,0 1-1,-1-1 1,0 0 0,-1 0 0,0-1 0,0 0-1,4-15 1,-3 5 129,-1-1 0,4-33 0,-7 56-43,1 7-128,-1 11-17,-1 0 0,-2 31 0,1 13 41,1-52 2,-1-1-1,1 0 1,0 0-1,1 0 1,0 0-1,3 10 1,-4-18-5,0 0 0,-1 0 0,1 0 0,0 0 0,0-1 0,0 1 0,1 0 0,-1-1 0,0 1 0,1-1 0,-1 1 0,1-1 0,-1 0 0,1 0 0,0 0 0,-1 0 0,1 0 0,0 0 0,0 0 0,0 0 0,-1-1 0,1 1 0,0-1 0,0 1 0,0-1 0,0 0 0,0 0 1,0 1-1,0-2 0,0 1 0,3 0 0,48-7-1372</inkml:trace>
</inkml:ink>
</file>

<file path=ppt/ink/ink5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2.714"/>
    </inkml:context>
    <inkml:brush xml:id="br0">
      <inkml:brushProperty name="width" value="0.05" units="cm"/>
      <inkml:brushProperty name="height" value="0.05" units="cm"/>
    </inkml:brush>
  </inkml:definitions>
  <inkml:trace contextRef="#ctx0" brushRef="#br0">0 1 22685,'0'0'5041,"0"1"-4905,2 1-160,22 47-1072,-15-26-537</inkml:trace>
</inkml:ink>
</file>

<file path=ppt/ink/ink5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3.270"/>
    </inkml:context>
    <inkml:brush xml:id="br0">
      <inkml:brushProperty name="width" value="0.05" units="cm"/>
      <inkml:brushProperty name="height" value="0.05" units="cm"/>
    </inkml:brush>
  </inkml:definitions>
  <inkml:trace contextRef="#ctx0" brushRef="#br0">20 138 20092,'0'0'3896,"-2"3"-2369,-1 3-1344,0 1 1,0 1 0,1-1-1,0 0 1,1 0-1,0 1 1,0-1 0,0 15-1,4 63-120,-2-77-54,0 1-1,0-1 1,1 0 0,0 0 0,5 13-1,-6-19-4,-1-1-1,1 0 0,0 0 1,0 1-1,-1-1 1,1 0-1,0 0 0,0 0 1,0 0-1,0 0 0,0 0 1,1 0-1,-1 0 1,0 0-1,0-1 0,1 1 1,0 0-1,0 0 5,0-1-1,-1 0 0,1 0 1,0 0-1,-1 0 1,1-1-1,-1 1 1,1 0-1,0-1 1,-1 1-1,1-1 1,-1 1-1,1-1 1,-1 0-1,0 1 1,1-1-1,-1 0 1,0 0-1,3-2 1,32-28 277,52-58-1,-5 6-9,-68 69-239,7-8 19,1 2-1,1 1 1,48-30-1,-69 47-52,-1 1-1,1 0 0,0 0 1,-1 0-1,1 0 0,0 0 0,0 0 1,-1 1-1,6-1 0,-7 1-2,0 0-1,0 0 0,0 1 0,0-1 0,0 0 0,0 0 1,0 1-1,-1-1 0,1 1 0,0-1 0,0 1 1,0-1-1,0 1 0,-1 0 0,1-1 0,0 1 1,0 0-1,-1 0 0,1 0 0,-1-1 0,1 1 1,0 0-1,-1 0 0,0 0 0,1 0 0,-1 0 1,0 0-1,1 0 0,-1 2 0,4 15-18,-2 1-1,0-1 0,-1 1 1,-3 30-1,2 11 67,0-59-44,0 0 0,0 0 0,0 0 0,0 0-1,0 0 1,0-1 0,0 1 0,0 0 0,1 0 0,-1 0 0,0 0 0,0-1 0,1 1 0,-1 0 0,1 0 0,-1-1 0,1 1 0,0 1 0,0-2-1,-1 0 1,1 0 0,-1 0-1,1 0 1,-1 0 0,0 1 0,1-1-1,-1-1 1,1 1 0,-1 0-1,1 0 1,-1 0 0,1 0-1,-1 0 1,1 0 0,-1 0-1,1-1 1,-1 1 0,0 0-1,1 0 1,-1-1 0,1 1-1,-1 0 1,1-1 0,27-30 76,-19 20-55,16-17 44,3 0 0,58-45 1,-70 61-67,1 1 1,0 1-1,0 0 0,1 1 1,0 1-1,1 1 1,31-8-1,-47 14-4,1 0 1,0 1-1,0-1 0,0 1 1,0 0-1,1 0 0,-1 0 1,0 0-1,0 1 0,0-1 0,0 1 1,5 2-1,-7-2-1,0 1 0,0-1 1,0 0-1,0 1 0,0 0 0,-1-1 0,1 1 1,0 0-1,-1 0 0,1 0 0,-1 0 0,0 0 1,0 0-1,0 0 0,0 1 0,0-1 0,0 0 1,0 0-1,-1 1 0,1-1 0,-1 5 0,2 22-16,-2-23 25,0 0-1,0 0 1,1 0 0,-1 0 0,2 1 0,-1-1 0,0-1-1,5 12 1,-5-17-3,-1 0 1,1 0-1,-1 1 0,1-1 0,-1 0 0,1 0 1,-1 0-1,1 0 0,-1 0 0,1 0 1,-1 0-1,1 0 0,-1 0 0,1 0 0,-1 0 1,1 0-1,-1 0 0,1 0 0,-1-1 1,0 1-1,1 0 0,-1 0 0,1 0 0,-1-1 1,1 1-1,-1 0 0,0-1 0,1 1 1,-1 0-1,0-1 0,1 1 0,-1 0 0,0-1 1,1 1-1,-1-1 0,0 1 0,0-1 1,0 1-1,1-1 0,16-22 59,-16 20-49,4-4-11,7-10-31,-1-1 0,11-24 1,-14 22-813</inkml:trace>
</inkml:ink>
</file>

<file path=ppt/ink/ink5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143"/>
    </inkml:context>
    <inkml:brush xml:id="br0">
      <inkml:brushProperty name="width" value="0.05" units="cm"/>
      <inkml:brushProperty name="height" value="0.05" units="cm"/>
    </inkml:brush>
  </inkml:definitions>
  <inkml:trace contextRef="#ctx0" brushRef="#br0">29 1 20004,'0'0'6186,"0"1"-5066,-6 43-640,1-19-216,0 10-208,1 3-24,1 4-32,-2 0 8,6 0-16,5-1-344,-5-8-1208,1-3-217</inkml:trace>
</inkml:ink>
</file>

<file path=ppt/ink/ink5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0.790"/>
    </inkml:context>
    <inkml:brush xml:id="br0">
      <inkml:brushProperty name="width" value="0.05" units="cm"/>
      <inkml:brushProperty name="height" value="0.05" units="cm"/>
    </inkml:brush>
  </inkml:definitions>
  <inkml:trace contextRef="#ctx0" brushRef="#br0">198 1 17476,'-3'0'2782,"-1"1"-20,-9 7-2138,-40 24 40,45-25-185,8-6-456,-1-1 0,0 1 1,1 0-1,-1-1 0,0 1 0,1 0 0,-1-1 0,0 1 1,0-1-1,0 1 0,1-1 0,-1 0 0,0 1 0,0-1 1,0 0-1,0 1 0,0-1 0,0 0 0,0 0 0,0 0 0,0 0 1,0 0-1,1 0 0,-1 0 0,0 0 0,0-1 0,0 1 1,-1-1-1,-5 1 20,5-1-32,0 0-1,-1 1 1,1 0 0,0-1-1,0 1 1,-1 0 0,1 0-1,0 0 1,0 0 0,-1 1 0,1-1-1,0 1 1,0-1 0,0 1-1,0 0 1,-1 0 0,1 0 0,0 0-1,0 0 1,1 0 0,-1 1-1,0-1 1,-2 3 0,0 2 9,0 0 0,0 0 0,1 0 0,0 1 0,0-1 1,-3 12-1,5-15-17,0 0 1,0 1-1,0-1 1,1 0-1,-1 0 1,1 0-1,0 1 1,0-1-1,0 0 1,1 0-1,-1 0 1,1 1-1,-1-1 1,1 0-1,0 0 1,0 0-1,2 3 1,-2-5-4,0 0 0,-1 0 0,1 0 0,0 0 0,-1 0 0,1 0 0,0 0 0,0 0 0,0-1 0,0 1 1,0 0-1,0-1 0,0 1 0,0 0 0,0-1 0,0 1 0,0-1 0,0 0 0,1 1 0,-1-1 0,0 0 0,0 0 0,0 0 0,2 0 0,-1 0 10,-1-1-1,1 1 1,0-1 0,0 0-1,0 0 1,-1 1-1,1-1 1,-1 0-1,1-1 1,0 1-1,-1 0 1,0 0-1,3-3 1,1-2 78,-1 0 0,1 0 0,-1-1 1,0 1-1,-1-1 0,5-10 0,-6 9 28,0 0 1,-1 0-1,1 0 0,-1 0 0,0-9 0,-1 15-88,0 0 0,-1 0 0,1 0 0,0 0 0,-1 0 0,1 0 0,-1 1 0,1-1 0,-1 0 0,0 0 0,0 1 0,-1-4 0,1 5-14,0-1 1,1 0-1,-1 1 0,0-1 1,0 1-1,0-1 1,0 1-1,1-1 1,-1 1-1,0-1 1,0 1-1,0 0 0,0 0 1,0-1-1,0 1 1,0 0-1,0 0 1,0 0-1,0 0 1,0 0-1,0 0 1,0 1-1,0-1 0,0 0 1,-2 1-1,1 0 4,-1 0 0,1 1-1,0-1 1,0 1 0,0 0-1,-1-1 1,2 1 0,-1 0-1,0 0 1,0 0 0,0 1-1,1-1 1,0 0-1,-1 1 1,1-1 0,0 0-1,-2 6 1,-1 3 10,1 1 0,-5 19 0,-3 30 32,11-60-59,0 0 0,0-1-1,0 1 1,-1-1 0,1 1 0,0 0 0,0-1 0,0 1 0,0 0 0,0-1 0,1 1 0,-1-1 0,0 1-1,0 0 1,0-1 0,0 1 0,1-1 0,-1 1 0,0 0 0,1-1 0,-1 1 0,0-1 0,1 1 0,0 0-1,-1-1 1,1 0 1,-1 0-1,1 0 0,-1 0 0,1 1 0,-1-1 0,1 0 0,0 0 0,-1 0 0,1 0 0,-1 0 0,1 0 0,-1-1 0,1 1 0,-1 0 0,1 0 0,-1 0 0,1 0 0,-1-1 0,1 1 0,-1 0 0,1-1 1,-1 1-1,1 0 0,-1-1 0,1 1 0,-1-1 0,13-18 69,1-25 124,-14 44-190,3-9 40,11-54 260,-13 57-282,0 1 0,-1-1 0,1 1 0,-1-1 0,-1 1 0,1-1 0,-1 1 0,0-1 0,-2-5 0,3 11-21,0-1 1,0 1-1,0-1 0,0 1 1,0 0-1,0-1 0,0 1 1,-1 0-1,1-1 0,0 1 1,0 0-1,0-1 1,-1 1-1,1 0 0,0 0 1,0-1-1,-1 1 0,1 0 1,0 0-1,-1-1 0,1 1 1,0 0-1,-1 0 0,1 0 1,0 0-1,-1 0 0,1-1 1,0 1-1,-1 0 0,1 0 1,-1 0-1,1 0 1,0 0-1,-1 0 0,1 0 1,0 0-1,-1 0 0,1 0 1,-1 0-1,1 1 0,0-1 1,-1 0-1,1 0 0,0 0 1,-1 0-1,1 1 0,0-1 1,-1 0-1,1 0 0,0 1 1,0-1-1,-1 0 1,1 0-1,0 1 0,0-1 1,-1 0-1,1 1 0,0-1 1,0 1-1,-13 19 25,7-7-51,1 0 0,1 1 0,0 0 0,1 0 0,0 0 0,1 0 0,1 0 0,0 0 0,2 23 0,2-26-1187,5-10-816</inkml:trace>
</inkml:ink>
</file>

<file path=ppt/ink/ink5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11.971"/>
    </inkml:context>
    <inkml:brush xml:id="br0">
      <inkml:brushProperty name="width" value="0.05" units="cm"/>
      <inkml:brushProperty name="height" value="0.05" units="cm"/>
    </inkml:brush>
  </inkml:definitions>
  <inkml:trace contextRef="#ctx0" brushRef="#br0">55 158 12619,'0'0'6850,"0"1"-6684,0-1-1,0 1 0,1-1 0,-1 1 1,0 0-1,1-1 0,-1 1 0,1-1 1,-1 1-1,1-1 0,-1 1 0,1-1 1,-1 1-1,1-1 0,-1 0 0,1 1 1,-1-1-1,1 0 0,0 0 0,-1 1 1,1-1-1,0 0 0,-1 0 0,1 0 1,0 0-1,-1 0 0,1 1 0,0-1 1,-1 0-1,1-1 0,0 1 0,1 0 1,-1 0-138,1-1 0,0 1 1,0-1-1,0 1 1,0-1-1,0 1 0,-1-1 1,1 0-1,0 0 0,-1 0 1,1 0-1,-1 0 1,1-1-1,-1 1 0,1 0 1,-1-1-1,0 1 1,0-1-1,1 1 0,-1-1 1,0 1-1,0-1 0,-1 0 1,1 0-1,0 1 1,-1-1-1,1 0 0,-1 0 1,1 0-1,-1 0 0,0-3 1,1-9 150,-1 0 0,-2-24 0,2 35-134,0 0 1,-1 0-1,1 0 0,-1 0 1,0-1-1,0 1 1,0 0-1,0 1 0,-1-1 1,1 0-1,-1 0 0,0 0 1,1 1-1,-1-1 0,-1 1 1,1 0-1,0-1 0,-3-1 1,4 4-28,0-1 1,0 1-1,0 0 0,1-1 1,-1 1-1,0 0 1,0 0-1,0 0 0,0 0 1,0 0-1,0 0 1,0 0-1,0 0 1,0 0-1,0 0 0,0 0 1,0 1-1,0-1 1,0 0-1,0 1 0,1-1 1,-1 1-1,0-1 1,0 1-1,0-1 0,0 1 1,1-1-1,-1 1 1,0 0-1,1-1 0,-1 1 1,0 0-1,1 0 1,-1 0-1,0 1 1,-15 31 178,11-19-178,1 1-1,0-1 1,1 1 0,1 0-1,0-1 1,1 1 0,1 0-1,0 0 1,3 17 0,3-12-1,-6-20-18,1 1 1,-1-1-1,0 0 0,0 1 0,1-1 0,-1 1 1,0-1-1,1 0 0,-1 1 0,0-1 0,1 0 1,-1 0-1,1 1 0,-1-1 0,1 0 0,-1 0 1,0 1-1,1-1 0,-1 0 0,1 0 0,-1 0 1,1 0-1,1 0 1,-1-1 0,0 0 0,0 1 0,1-1 0,-1 0 0,0 1 0,0-1 0,0 0 0,0 0-1,0 0 1,0 0 0,0 0 0,-1 0 0,1-1 0,0 1 0,-1 0 0,1 0 0,0 0 0,-1-1 0,1 1 0,-1 0 0,1-2 0,5-17 57,0 0 0,5-34 0,-10 44-20,0 1 1,0-1 0,-1 0-1,0 0 1,-1 0 0,0 0-1,-3-13 1,4 22-34,0 1 1,0 0-1,0-1 1,0 1-1,0-1 1,0 1-1,0 0 1,0-1-1,0 1 1,0 0-1,0-1 1,-1 1 0,1 0-1,0-1 1,0 1-1,0 0 1,-1-1-1,1 1 1,0 0-1,0-1 1,-1 1-1,1 0 1,0 0-1,0-1 1,-1 1-1,1 0 1,0 0-1,-1 0 1,1-1-1,0 1 1,-1 0-1,1 0 1,0 0-1,-1 0 1,1 0-1,-1 0 1,1 0-1,0 0 1,-1 0-1,1 0 1,0 0-1,-1 0 1,1 0 0,-1 0-1,1 0 1,0 0-1,-1 0 1,1 0-1,0 1 1,-1-1-1,1 0 1,0 0-1,-1 0 1,1 1-1,0-1 1,0 0-1,-1 0 1,1 1-1,0-1 1,0 0-1,-1 1 1,1-1-1,0 0 1,0 1-1,0-1 1,-13 22 150,3 5-123,1 1-1,2 0 1,0 0 0,2 0-1,-2 55 1,7-79-31,0 1 1,0-1-1,0 0 0,1 1 1,2 6-1,-3-11-2,0 0 0,0 0 0,0 1-1,0-1 1,0 0 0,0 0 0,0 1-1,0-1 1,0 0 0,0 0 0,0 0 0,0 1-1,1-1 1,-1 0 0,0 0 0,0 0-1,0 1 1,0-1 0,0 0 0,1 0 0,-1 0-1,0 0 1,0 0 0,0 1 0,1-1-1,-1 0 1,0 0 0,0 0 0,1 0 0,-1 0-1,0 0 1,0 0 0,1 0 0,-1 0 0,0 0-1,1 0 1,8-15-21,-4-4-5,-1 0 0,0 0 0,-1 0 0,-1 0 0,-1-1 0,0 1 0,-4-24 0,-4 3 982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6.692"/>
    </inkml:context>
    <inkml:brush xml:id="br0">
      <inkml:brushProperty name="width" value="0.025" units="cm"/>
      <inkml:brushProperty name="height" value="0.025" units="cm"/>
      <inkml:brushProperty name="color" value="#E71224"/>
    </inkml:brush>
  </inkml:definitions>
  <inkml:trace contextRef="#ctx0" brushRef="#br0">48 0 3427,'0'0'20163,"-3"10"-18380,-8 21-1104,2 2 0,1-1 0,2 1 0,1 1 0,0 46 0,10-65-3193,-4-15 2214,-1 1 0,1-1 0,-1 0 0,1 1 0,-1-1-1,1 0 1,-1 0 0,1 0 0,0 0 0,-1 1 0,1-1 0,-1 0 0,1 0-1,-1 0 1,1 0 0,0 0 0,-1 0 0,1-1 0,-1 1 0,1 0-1,-1 0 1,1 0 0,0 0 0,-1-1 0,1 1 0,-1 0 0,2-1 0,7-8-7628</inkml:trace>
</inkml:ink>
</file>

<file path=ppt/ink/ink5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360"/>
    </inkml:context>
    <inkml:brush xml:id="br0">
      <inkml:brushProperty name="width" value="0.05" units="cm"/>
      <inkml:brushProperty name="height" value="0.05" units="cm"/>
    </inkml:brush>
  </inkml:definitions>
  <inkml:trace contextRef="#ctx0" brushRef="#br0">16 0 12283,'-7'44'2200,"3"-7"2089,1-2-2505,1-12-823,2-8-369,4-4-296,-1-4-128,2-4-144,-3-1-192,16 40-8,-17-10-32,1 18-280,-2 7-281,0 2 4482</inkml:trace>
</inkml:ink>
</file>

<file path=ppt/ink/ink5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4.841"/>
    </inkml:context>
    <inkml:brush xml:id="br0">
      <inkml:brushProperty name="width" value="0.05" units="cm"/>
      <inkml:brushProperty name="height" value="0.05" units="cm"/>
    </inkml:brush>
  </inkml:definitions>
  <inkml:trace contextRef="#ctx0" brushRef="#br0">41 1 12163,'3'65'3091,"-1"19"1361,-5-72-3505,2-10-759,0-1-1,0 1 1,1-1 0,-1 1 0,1 0 0,-1-1-1,1 1 1,0 0 0,-1-1 0,1 1-1,0 2 1,0 122-705,2-76 257,-7 76 1,-19 106 856,21-167 1972,4-51-2616,-2 0 0,1-1 0,-5 20 0,4-22-844</inkml:trace>
</inkml:ink>
</file>

<file path=ppt/ink/ink5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008"/>
    </inkml:context>
    <inkml:brush xml:id="br0">
      <inkml:brushProperty name="width" value="0.05" units="cm"/>
      <inkml:brushProperty name="height" value="0.05" units="cm"/>
    </inkml:brush>
  </inkml:definitions>
  <inkml:trace contextRef="#ctx0" brushRef="#br0">213 104 18164,'2'-11'2259,"1"2"-972,-1-1 0,0 0 1,-1 1-1,1-14 0,-2 21-1226,0 1 0,0 0 0,0 0 0,0 0 0,0-1 0,0 1-1,-1 0 1,1 0 0,0 0 0,-1 0 0,1-1 0,-1 1 0,1 0 0,-1 0-1,1 0 1,-1 0 0,0 0 0,1 0 0,-1 0 0,0 1 0,0-1-1,0 0 1,0 0 0,1 0 0,-1 1 0,0-1 0,0 1 0,-1-1-1,1 1 1,0-1 0,0 1 0,0-1 0,0 1 0,0 0 0,-1 0 0,1-1-1,0 1 1,0 0 0,0 0 0,0 0 0,-1 0 0,1 1 0,0-1-1,-2 1 1,-3 0-39,0 1 0,0 0 0,-1 1 0,1-1 0,1 1 0,-1 1 0,0-1 0,1 1 0,0 0 0,0 0 0,0 0 0,0 1 0,0-1 0,1 1 0,-6 10 0,-5 7-30,1 1-1,-15 35 1,29-57 9,-7 12 10,1 1-1,1 0 1,0 0 0,1 0-1,1 1 1,0-1-1,1 1 1,0 0-1,1 0 1,1 0-1,0 0 1,1 0-1,1-1 1,0 1-1,1 0 1,1-1-1,0 1 1,8 16-1,-6-17-7,50 117 11,-46-104-16,-2 0 0,10 55 0,-9-21 47,-13-65-78,-3-7-370,0 0 1,0 0-1,1-1 0,0 1 0,-5-17 1,-4-16-1814</inkml:trace>
</inkml:ink>
</file>

<file path=ppt/ink/ink5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209"/>
    </inkml:context>
    <inkml:brush xml:id="br0">
      <inkml:brushProperty name="width" value="0.05" units="cm"/>
      <inkml:brushProperty name="height" value="0.05" units="cm"/>
    </inkml:brush>
  </inkml:definitions>
  <inkml:trace contextRef="#ctx0" brushRef="#br0">0 109 21413,'0'0'6297,"0"-2"-5417,2 0-280,28-33-176,-6 23-272,6 1-72,5-1-80,0 2 8,2 1-24,-2 0-176,-7 2-1528</inkml:trace>
</inkml:ink>
</file>

<file path=ppt/ink/ink5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6.671"/>
    </inkml:context>
    <inkml:brush xml:id="br0">
      <inkml:brushProperty name="width" value="0.05" units="cm"/>
      <inkml:brushProperty name="height" value="0.05" units="cm"/>
    </inkml:brush>
  </inkml:definitions>
  <inkml:trace contextRef="#ctx0" brushRef="#br0">0 0 12363,'0'0'12864,"5"7"-10670,90 178-797,-78-149-1342,-13-27-47,-1-2 3,1 1 0,-1-1 1,1 0-1,0-1 0,1 1 1,-1-1-1,11 11 1,-13-16 12,1-1-1659</inkml:trace>
</inkml:ink>
</file>

<file path=ppt/ink/ink5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37.437"/>
    </inkml:context>
    <inkml:brush xml:id="br0">
      <inkml:brushProperty name="width" value="0.05" units="cm"/>
      <inkml:brushProperty name="height" value="0.05" units="cm"/>
    </inkml:brush>
  </inkml:definitions>
  <inkml:trace contextRef="#ctx0" brushRef="#br0">28 283 21020,'0'0'4659,"1"-3"-3540,12-15-275,25-29 0,4-5-433,2-7-104,29-43-127,-72 101-283,-6 16-5546,0-9 5291,0 2 223,-1 1-120,0 1 0,0 0 0,1 0 0,-7 21-1,-8 39-1058,13-42 1090,-1-1 1,-22 49 0,30-76 200,0 0-1,0 1 1,0-1 0,0 0-1,0 0 1,0 0 0,-1 1-1,1-1 1,0 0 0,0 0-1,0 0 1,0 1 0,0-1-1,0 0 1,0 0 0,-1 0-1,1 0 1,0 0 0,0 1-1,0-1 1,0 0 0,-1 0-1,1 0 1,0 0 0,0 0-1,0 0 1,-1 0 0,1 0-1,0 0 1,0 0 0,0 0-1,-1 0 1,1 0 0,0 0-1,0 0 1,0 0 0,-1 0-1,1 0 1,0 0 0,0 0-1,-1 0 1,1 0 0,0 0-1,0 0 1,-8-12-437,-4-31 367,9 27-3,-5-11 507,-1 0 1,-1 1-1,-1 0 1,-1 0-1,-24-33 3028,32 59-2436,2 12-334,1-8-637,1 0 9,-1-1 0,1 1 0,0-1 0,0 1 0,0-1 1,0 1-1,1-1 0,0 1 0,-1-1 0,1 1 0,0-1 0,1 0 0,-1 1 1,1-1-1,-1 0 0,1 0 0,0 0 0,0 0 0,0-1 0,0 1 1,1 0-1,-1-1 0,5 4 0,19 10 173,0-1-1,47 19 1,23 12-130,-93-44-359,12 7 899,-14-8-721,-1-1 0,0 0 0,1 0-1,-1 0 1,0 0 0,0 0 0,1 0 0,-1 1-1,0-1 1,0 0 0,1 0 0,-1 0 0,0 1-1,0-1 1,1 0 0,-1 0 0,0 1 0,0-1-1,0 0 1,0 0 0,1 1 0,-1-1 0,0 0-1,0 1 1,0-1 0,0 0 0,0 0 0,0 1-1,0-1 1,0 0 0,0 1 0,0-1 0,0 0-1,0 1 1,0-1 0,0 0 0,0 1 0,0-1-1,-3 2-66,1-1-1,0 1 1,0-1-1,-1 0 1,1 0-1,-1 0 1,1 0-1,-1 0 1,1-1-1,-1 1 1,1-1-1,-1 0 1,0 0-1,1 1 1,-4-2 0,-1 0-28,1 0 0,0 0 0,0-1 0,0 1 0,0-2 0,-7-2 0,-3-4 12,-1-1 1,2 0-1,-25-21 0,-29-34 4284,72 68-3348,2 3-649,1-1 0,0-1 1,0 1-1,1-1 0,-1 0 0,1 0 1,0-1-1,0 0 0,0 0 1,0-1-1,1 0 0,7 2 0,17 1 71,51 3 0,-37-5-109,-11 0-1224,1 0-2256</inkml:trace>
</inkml:ink>
</file>

<file path=ppt/ink/ink5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479"/>
    </inkml:context>
    <inkml:brush xml:id="br0">
      <inkml:brushProperty name="width" value="0.05" units="cm"/>
      <inkml:brushProperty name="height" value="0.05" units="cm"/>
    </inkml:brush>
  </inkml:definitions>
  <inkml:trace contextRef="#ctx0" brushRef="#br0">13 19 13643,'-12'4'18034,"19"2"-19446,1-3 1418,1 0 0,0-1 0,0 1 0,0-2 0,0 1 0,0-1 0,0-1 0,0 1 0,14-3 0,7 1 3,0-1 1,0-2-1,0-1 0,-1-1 1,35-12-1,-60 15-4,-3 3-6,0-1-1,0 1 1,0-1 0,0 1 0,1 0 0,-1-1-1,0 1 1,0 0 0,0 0 0,0 0 0,1 0-1,-1 0 1,0 0 0,2 0 0,-1 0-221</inkml:trace>
</inkml:ink>
</file>

<file path=ppt/ink/ink5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5.881"/>
    </inkml:context>
    <inkml:brush xml:id="br0">
      <inkml:brushProperty name="width" value="0.05" units="cm"/>
      <inkml:brushProperty name="height" value="0.05" units="cm"/>
    </inkml:brush>
  </inkml:definitions>
  <inkml:trace contextRef="#ctx0" brushRef="#br0">2 44 19252,'-1'0'5400,"9"-3"-4601,15-6-723,-1 2 0,1 0 0,0 2 0,0 0 0,1 2 0,-1 1 0,1 0 0,0 2 0,0 0 0,44 8 0,-62-7-49,-1 1 0,1-1 0,-1 1 1,0 0-1,0 0 0,0 0 0,0 1 0,0 0 0,-1 0 0,1 0 1,5 6-1,-9-8 48,1 1 0,-1 0 0,0 0 0,0 0 0,1-1 0,-1 1 0,0 1 0,-1-1 0,1 0 0,0 0 0,-1 0 1,1 0-1,-1 0 0,0 1 0,0-1 0,1 0 0,-1 0 0,-1 1 0,1-1 0,0 0 0,-1 0 0,1 0 0,-1 1 0,1-1 0,-1 0 1,0 0-1,0 0 0,0 0 0,-3 3 0,-59 91 1085,-8 13-1012,48-69-120,-24 50 43,45-87-55,2-7-644,-1-15-738</inkml:trace>
</inkml:ink>
</file>

<file path=ppt/ink/ink5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029"/>
    </inkml:context>
    <inkml:brush xml:id="br0">
      <inkml:brushProperty name="width" value="0.05" units="cm"/>
      <inkml:brushProperty name="height" value="0.05" units="cm"/>
    </inkml:brush>
  </inkml:definitions>
  <inkml:trace contextRef="#ctx0" brushRef="#br0">97 11 17660,'2'-3'876,"-2"3"-723,0-1 0,0 1 0,0 0 0,0-1 0,0 1 0,1 0 0,-1-1 0,0 1 0,0 0 0,0-1 0,0 1 0,1 0 0,-1-1-1,0 1 1,0 0 0,1 0 0,-1-1 0,0 1 0,1 0 0,-1 0 0,0-1 0,1 1 0,-1 0 0,0 0 0,1 0 0,-1 0 0,0-1 0,1 1 0,-1 0 0,0 0 0,1 0 0,-1 0 0,1 0 0,-1 0 0,0 0 0,1 0 0,-1 0 0,1 0 0,-1 0 0,0 1 0,1-1 0,-1 0 0,0 0 0,1 0 0,-1 0 0,0 1 0,1-1 0,-1 0 0,0 0 0,1 0 0,-1 1 0,0-1 0,0 0 0,1 1 0,-1-1 0,0 0 0,0 1 0,0-1 0,1 0 0,-1 1 0,0 0 0,3 3-35,0 0 0,-1 1 1,0-1-1,0 1 0,0 0 1,0 0-1,-1-1 0,0 1 0,0 0 1,0 1-1,0-1 0,-1 0 1,0 9-1,-8 28 199,-23 70 0,17-66-308,-16 45 12,19-62-2,1 1 0,1 0 0,1 1 1,2 0-1,-4 54 0,15-87-6,19-12 9,14-7 16,62-27-1,-87 43-35,-1 0 0,1 2-1,0 0 1,0 0 0,0 1 0,0 0 0,1 1-1,-1 1 1,24 2 0,-2 2 21,-33-4-6,1-4 117,-2 4-249,-1-1 0,1 1-1,-1 0 1,1-1 0,-1 1 0,1-1 0,-1 1-1,1-1 1,-1 1 0,0-1 0,1 0-1,-1 1 1,0-1 0,1 1 0,-1-1 0,0-1-1,0 0-253</inkml:trace>
</inkml:ink>
</file>

<file path=ppt/ink/ink5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7.887"/>
    </inkml:context>
    <inkml:brush xml:id="br0">
      <inkml:brushProperty name="width" value="0.05" units="cm"/>
      <inkml:brushProperty name="height" value="0.05" units="cm"/>
    </inkml:brush>
  </inkml:definitions>
  <inkml:trace contextRef="#ctx0" brushRef="#br0">177 51 19364,'51'-51'9047,"-51"56"-8839,0 3-189,-1 1-1,1 0 0,-1 0 1,-1 0-1,0-1 0,0 1 1,-4 9-1,-29 62 71,18-45-23,-26 54 132,-55 84 0,98-172-194,-1 0 1,1-1-1,0 1 1,-1 0-1,1 0 1,-1 0-1,1-1 1,-1 1-1,1 0 1,-1-1-1,1 1 1,-1 0-1,1-1 1,-1 1-1,0-1 1,0 1-1,1-1 1,-1 1-1,0-1 0,0 0 1,1 1-1,-1-1 1,0 0-1,-1 1 1,2-3-2,-1 1 0,0 0 1,1 0-1,-1 0 0,1 0 1,0-1-1,-1 1 0,1 0 1,0 0-1,0-1 0,0 1 0,0 0 1,0 0-1,0-1 0,0 1 1,1-2-1,3-25 9,2 1-1,0 1 1,2-1-1,17-38 1,-13 35-2,12-34-5,62-117 1,-84 178-24,-1 8-59,1 3 71,-2 0 0,1 0 1,-1-1-1,0 1 0,-1 0 0,0 0 0,0 0 0,-1-1 1,-2 8-1,1 0 17,0 0 0,-1 16-1,4-26-9,0 0-1,0 0 0,0 0 0,1 0 0,0 0 0,0-1 0,0 1 1,0 0-1,1 0 0,3 6 0,3 2-5,1 0-1,0 0 1,20 21 0,-19-24 10,-1 1 0,0 0 1,0 0-1,-1 1 0,6 13 1,-13-24-4,0 1 0,-1 0 1,1-1-1,0 1 0,-1 0 0,1-1 1,-1 1-1,0 0 0,1 0 1,-1-1-1,0 1 0,0 0 1,0 0-1,0-1 0,-1 1 0,1 0 1,0 0-1,-1-1 0,1 1 1,-1 0-1,0-1 0,1 1 1,-1 0-1,0-1 0,0 1 0,0-1 1,0 1-1,0-1 0,-3 3 1,2-3 1,1 0 0,-1 0 1,0 0-1,0 0 1,0-1-1,-1 1 0,1-1 1,0 1-1,0-1 0,0 1 1,0-1-1,-1 0 1,1 0-1,0 0 0,0 0 1,0-1-1,0 1 1,-1-1-1,1 1 0,0-1 1,0 0-1,0 1 1,0-1-1,-3-3 0,-5-2-1,1-1 0,0 0-1,0 0 1,1-1 0,-1 0-1,2-1 1,-1 0 0,-10-18-1,-2-6 6,-20-45-1,35 69-4,-7-24 7,11 30-9,0-2-14,12-1-23,-5 4 31,1 0 1,-1 0-1,1 0 0,0 1 0,0 0 0,0 0 0,0 1 1,-1 0-1,1 0 0,9 2 0,150 13-166,-129-13-349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7.035"/>
    </inkml:context>
    <inkml:brush xml:id="br0">
      <inkml:brushProperty name="width" value="0.025" units="cm"/>
      <inkml:brushProperty name="height" value="0.025" units="cm"/>
      <inkml:brushProperty name="color" value="#E71224"/>
    </inkml:brush>
  </inkml:definitions>
  <inkml:trace contextRef="#ctx0" brushRef="#br0">7 1 4773,'0'0'27193,"3"1"-27104,0 1 0,0-1 0,0 1 0,0 0 0,0 0 0,0 0 0,0 1 0,2 2 0,-4 13-89,0-1 0,-1 1 0,-3 20 0,2-32 0,0 0 0,0 0 0,-1 1 0,1-1 0,-1 0 0,-1-1 0,1 1 0,-1 0 0,0 0 0,0-1 0,-1 0 0,-4 7 0,12-12-177,0 0 0,0 1-1,0-2 1,0 1 0,0 0 0,0-1-1,0 1 1,0-1 0,6-3 0,31-23-9091,-23 11 2115</inkml:trace>
</inkml:ink>
</file>

<file path=ppt/ink/ink5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261"/>
    </inkml:context>
    <inkml:brush xml:id="br0">
      <inkml:brushProperty name="width" value="0.05" units="cm"/>
      <inkml:brushProperty name="height" value="0.05" units="cm"/>
    </inkml:brush>
  </inkml:definitions>
  <inkml:trace contextRef="#ctx0" brushRef="#br0">48 21 18356,'-16'0'3393,"0"2"1024,1 0-313,16-1-4104,38 15-16,-11-14 8,5-2-16,4-4 0,2-4 16,-3-3-8,-2-1-72,-13 3-552</inkml:trace>
</inkml:ink>
</file>

<file path=ppt/ink/ink5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430"/>
    </inkml:context>
    <inkml:brush xml:id="br0">
      <inkml:brushProperty name="width" value="0.05" units="cm"/>
      <inkml:brushProperty name="height" value="0.05" units="cm"/>
    </inkml:brush>
  </inkml:definitions>
  <inkml:trace contextRef="#ctx0" brushRef="#br0">13 43 22397,'-12'5'3232,"38"2"-2831,4-9-129,5-5-32,2-3 0,5 1-128,0-1-32,-4 4 232,-1 1-496,-7 0-1297</inkml:trace>
</inkml:ink>
</file>

<file path=ppt/ink/ink5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8.896"/>
    </inkml:context>
    <inkml:brush xml:id="br0">
      <inkml:brushProperty name="width" value="0.05" units="cm"/>
      <inkml:brushProperty name="height" value="0.05" units="cm"/>
    </inkml:brush>
  </inkml:definitions>
  <inkml:trace contextRef="#ctx0" brushRef="#br0">42 0 22701,'0'0'4430,"3"5"-3774,1 6-542,0-1 1,0 1-1,-1 0 0,0 0 0,-1 1 0,-1-1 0,0 0 0,0 20 0,-13 99 122,5-72-154,4-26-48,-10 66 37,11-87-33,-1 0-1,0 0 1,0 0-1,-1 0 1,-1-1-1,-6 13 1,9-20 158,12-6-83,105-40-17,-65 23-219,-37 13-705,-6-3-872</inkml:trace>
</inkml:ink>
</file>

<file path=ppt/ink/ink5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219"/>
    </inkml:context>
    <inkml:brush xml:id="br0">
      <inkml:brushProperty name="width" value="0.05" units="cm"/>
      <inkml:brushProperty name="height" value="0.05" units="cm"/>
    </inkml:brush>
  </inkml:definitions>
  <inkml:trace contextRef="#ctx0" brushRef="#br0">8 91 24373,'-7'2'5097,"45"1"-5105,4-8-24,21-4 16,9-3 8,0-5 16,-2-1 8,-12 4 8,-6 2 8,-8 7 88,-9 1-176,-14 9-1136,-14 2-888</inkml:trace>
</inkml:ink>
</file>

<file path=ppt/ink/ink5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49.763"/>
    </inkml:context>
    <inkml:brush xml:id="br0">
      <inkml:brushProperty name="width" value="0.05" units="cm"/>
      <inkml:brushProperty name="height" value="0.05" units="cm"/>
    </inkml:brush>
  </inkml:definitions>
  <inkml:trace contextRef="#ctx0" brushRef="#br0">0 15 21301,'0'0'7409,"2"0"-7073,0 0-128,45-12-120,-21 10-64,6 2-8,-1 0-8,1 2 120,-8-1-160,-6 1-1584</inkml:trace>
</inkml:ink>
</file>

<file path=ppt/ink/ink5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0.487"/>
    </inkml:context>
    <inkml:brush xml:id="br0">
      <inkml:brushProperty name="width" value="0.05" units="cm"/>
      <inkml:brushProperty name="height" value="0.05" units="cm"/>
    </inkml:brush>
  </inkml:definitions>
  <inkml:trace contextRef="#ctx0" brushRef="#br0">168 128 17236,'19'-46'3124,"18"-36"5095,-42 82-8177,0 0-1,1 1 0,-1-1 1,0 1-1,1 0 0,-1 0 0,1 1 1,-1-1-1,1 1 0,0 0 0,-7 4 1,5-2-36,1 1 1,-1 0-1,1 0 0,0 0 1,0 1-1,0-1 1,-3 8-1,-2 2-2,1 0 0,1 1-1,0 1 1,2-1 0,-1 1-1,2 0 1,0 0 0,2 1-1,0 0 1,0-1 0,2 1 0,0 0-1,1 0 1,1 0 0,0 0-1,2 0 1,0-1 0,1 1-1,1-1 1,0 0 0,13 28 0,90 147 72,-104-186-67,-2-3 0,0 0 0,0 0 0,0 0 0,0 1 0,0-1 0,-1 0 0,0 1 0,1-1-1,0 6 1,-5-10-9,0 0-49,0 0-1,0 0 1,0-1-1,0 0 1,1 1-1,-1-1 1,1 0-1,-1 0 0,1 0 1,0-1-1,-4-3 1,-22-35-1591,15 20 454,-46-53-4250,12 18 1118,21 16 4716,23 36-20,-2-6 5177,5 9-5246,1 1 0,-1-1-1,0 0 1,1 0 0,-1 0-1,0 1 1,1-1-1,-1 0 1,1 0 0,-1 1-1,1-1 1,0 0 0,-1 1-1,1-1 1,0 1-1,-1-1 1,1 1 0,1-1-1,9-7-202,1 0 0,0 1 0,0 1 0,1 0-1,0 0 1,0 1 0,0 1 0,19-3 0,16 4-276,-30 3-1218</inkml:trace>
</inkml:ink>
</file>

<file path=ppt/ink/ink5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1.401"/>
    </inkml:context>
    <inkml:brush xml:id="br0">
      <inkml:brushProperty name="width" value="0.05" units="cm"/>
      <inkml:brushProperty name="height" value="0.05" units="cm"/>
    </inkml:brush>
  </inkml:definitions>
  <inkml:trace contextRef="#ctx0" brushRef="#br0">195 0 21685,'0'0'1595,"-1"7"1389,-17 53-2289,-2 0 0,-52 105-1,29-70-559,4-10-113,37-82-114,4-16-528,0-1 294,0 1 0,1 0 0,1 1 0,0-1 0,7-12 1,2-11-18,57-219-68,-68 241 893,-5 18 425,-7 25-433,4 0-450,1 0-1,2 0 1,0 0-1,2 1 1,4 36-1,-2-63-13,-1 0 0,1-1-1,0 1 1,0 0 0,1-1-1,-1 1 1,1-1 0,-1 1-1,1-1 1,0 0 0,0 0-1,-1 0 1,2 0 0,-1 0-1,0 0 1,3 2 0,-4-4-8,0 1 0,-1-1 0,1 1 0,0-1 0,0 1 0,0-1 0,0 1 0,0-1 0,0 0 0,0 1 0,0-1 0,0 0 0,1 0 0,-1 0 0,0 0 0,0 0 0,0 0 0,0 0 0,0 0 0,0-1 0,0 1 0,0 0 0,0-1 0,0 1 0,0 0 0,0-1 0,0 1 0,0-1 0,0 0 0,0 1 0,-1-1 0,1 0 0,0 1 0,0-1 0,-1 0 0,1 0 0,0 0 0,-1 0 0,1 0 0,-1 1 0,1-1 0,-1 0 0,1-2 0,0 1 12,-1-1 0,0 0 1,0 0-1,0 0 1,0 0-1,0 0 1,0 0-1,-1 0 1,1 0-1,-1 1 1,0-1-1,0 0 1,0 0-1,0 1 1,0-1-1,-1 1 1,-3-5-1,0-5 42,-48-105 361,53 117-418,0 0 0,0 0 1,0 0-1,0 0 0,0 0 0,0 0 0,0-1 1,0 1-1,0 0 0,0 0 0,-1 0 1,1 0-1,0 0 0,0 0 0,0 0 0,0 0 1,0 0-1,0 0 0,0 0 0,0 0 0,0-1 1,0 1-1,0 0 0,0 0 0,0 0 0,-1 0 1,1 0-1,0 0 0,0 0 0,0 0 1,0 0-1,0 0 0,0 0 0,0 0 0,0 0 1,0 0-1,-1 0 0,1 0 0,0 0 0,0 0 1,0 0-1,0 0 0,0 0 0,0 0 0,0 0 1,0 0-1,0 0 0,0 0 0,0 1 1,-1-1-1,1 0 0,0 0 0,0 0 0,-9 13 1,-10 29 6,18-38-7,0 0 1,1 0-1,0 0 1,0 0-1,0 0 1,0 0 0,1 1-1,-1-1 1,1 0-1,0 0 1,0 0-1,1 0 1,-1 0-1,1-1 1,0 1 0,0 0-1,0-1 1,3 4-1,2 5-4,-4-6 5,-2-3 0,1 0 0,-1 0-1,1 0 1,-1 0-1,1-1 1,0 1 0,0-1-1,0 1 1,0-1-1,0 0 1,1 0 0,-1 0-1,1 0 1,-1 0-1,1 0 1,4 1 0,-6-2 141,-12-13-57,2 1-91,1 0 0,-13-22 0,17 27 38,1 0 0,0-1 0,0 0 0,1 0 0,0 1-1,0-1 1,1 0 0,-1-1 0,1-8 0,10 16-28,-8 0-3,4-1-4,1 1 0,0 0 1,0 1-1,-1-1 1,1 1-1,0 0 1,-1 1-1,1-1 0,7 4 1,41 16-215,-28-14-463</inkml:trace>
</inkml:ink>
</file>

<file path=ppt/ink/ink5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4.857"/>
    </inkml:context>
    <inkml:brush xml:id="br0">
      <inkml:brushProperty name="width" value="0.05" units="cm"/>
      <inkml:brushProperty name="height" value="0.05" units="cm"/>
    </inkml:brush>
  </inkml:definitions>
  <inkml:trace contextRef="#ctx0" brushRef="#br0">0 8 1304,'0'0'1633,"0"-2"-1265,0 0-232,0 0-80,0 1-24</inkml:trace>
</inkml:ink>
</file>

<file path=ppt/ink/ink5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6.151"/>
    </inkml:context>
    <inkml:brush xml:id="br0">
      <inkml:brushProperty name="width" value="0.05" units="cm"/>
      <inkml:brushProperty name="height" value="0.05" units="cm"/>
    </inkml:brush>
  </inkml:definitions>
  <inkml:trace contextRef="#ctx0" brushRef="#br0">1091 143 6241,'-2'-5'13483,"-5"-5"-8324,-23-13-4264,23 18-805,0-1-1,0 2 0,-1-1 0,-12-5 0,-8-4 215,12 4-140,1 2 1,-2 0-1,1 1 1,-1 1 0,0 0-1,-1 1 1,-20-3 0,13 6-61,-1 2 1,-41 3-1,58-2-98,0 0 1,0 1-1,1 1 1,-1-1-1,0 1 1,1 1-1,0-1 0,0 2 1,0-1-1,-14 11 1,-57 56-15,-110 128 1,138-140 17,2 3 0,-57 96 1,88-125-14,2 1 1,1 0-1,1 2 1,-16 68-1,20-55-8,2 1 0,2 0 1,2 59-1,4-77 2,2 0 1,2 1-1,0-1 1,3-1-1,0 1 0,2-1 1,1 0-1,2-1 1,19 36-1,-23-53 7,0-1-1,1 0 1,1-1-1,0 0 0,0-1 1,1 0-1,0 0 1,1-1-1,0 0 0,1-1 1,0-1-1,0 0 1,0-1-1,1 0 1,0-1-1,0-1 0,22 5 1,-21-6 3,0-1 0,0 0 1,1-1-1,-1-1 0,1 0 0,-1-1 1,0-1-1,1 0 0,-1-2 0,0 1 1,-1-2-1,1 0 0,-1 0 0,0-2 1,0 1-1,21-15 0,-8 0 12,0-2 0,-2 0-1,31-37 1,60-88 27,-74 92-31,-15 21 0,89-127 22,-102 138-26,-1 1 0,-1-2 0,-1 0 0,-1 0 1,9-37-1,9-86 58,-25 125-14,-1-1 0,-1 1 0,-1-1 1,-5-30-1,4 44-71,-1 0 0,-1 1 0,0-1 1,0 1-1,-1 0 0,0 0 0,0 0 0,-1 1 0,0-1 0,-1 1 1,0 0-1,0 1 0,-1 0 0,-14-13 0,2 2-1458</inkml:trace>
</inkml:ink>
</file>

<file path=ppt/ink/ink5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7.146"/>
    </inkml:context>
    <inkml:brush xml:id="br0">
      <inkml:brushProperty name="width" value="0.05" units="cm"/>
      <inkml:brushProperty name="height" value="0.05" units="cm"/>
    </inkml:brush>
  </inkml:definitions>
  <inkml:trace contextRef="#ctx0" brushRef="#br0">2 1068 12163,'-1'1'8506,"5"-2"-6390,2-5-1993,0 0 0,0 0 1,0 0-1,0-1 0,-1 1 1,0-2-1,7-13 0,5-7 0,194-247 263,19 14-221,-88 101 542,-88 100-319,68-59 0,-115 113-376,1 0-1,-1-1 1,0-1 0,-1 1-1,0-1 1,0 0-1,-1 0 1,1-1 0,6-16-1,-11 23-57,-1-3 164,-10 10-1061,-22 19-233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7.393"/>
    </inkml:context>
    <inkml:brush xml:id="br0">
      <inkml:brushProperty name="width" value="0.025" units="cm"/>
      <inkml:brushProperty name="height" value="0.025" units="cm"/>
      <inkml:brushProperty name="color" value="#E71224"/>
    </inkml:brush>
  </inkml:definitions>
  <inkml:trace contextRef="#ctx0" brushRef="#br0">82 1 9449,'0'0'14750,"1"8"-12615,1 4-1481,2 1 0,0-1 0,0 0 0,7 12 1,16 49 676,-25-62-1224,0-1 1,-1 0-1,0 0 0,-1 1 1,0-1-1,0 1 0,-1-1 1,-1 0-1,0 0 0,-5 16 1,5-19-248,0-1 0,-1 0 1,1 0-1,-2 0 0,1 0 0,-1 0 1,1-1-1,-1 1 0,-1-1 0,1 0 1,-1 0-1,0-1 0,0 1 0,0-1 1,-1-1-1,0 1 0,-7 4 0,-7-3-3639,7-5-1859,-1-1-5225</inkml:trace>
</inkml:ink>
</file>

<file path=ppt/ink/ink5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234"/>
    </inkml:context>
    <inkml:brush xml:id="br0">
      <inkml:brushProperty name="width" value="0.05" units="cm"/>
      <inkml:brushProperty name="height" value="0.05" units="cm"/>
    </inkml:brush>
  </inkml:definitions>
  <inkml:trace contextRef="#ctx0" brushRef="#br0">233 390 12083,'4'-1'1053,"0"0"0,-1 0 0,1 0 0,0 0 0,0 1 0,-1 0 0,1-1 0,5 2 0,-8-1-916,0 0-1,-1 0 1,1 1-1,0-1 0,-1 0 1,1 0-1,0 1 1,-1-1-1,1 1 0,-1-1 1,1 0-1,-1 1 0,1-1 1,-1 1-1,1-1 1,-1 1-1,1 0 0,-1-1 1,0 1-1,1 0 0,0 1-66,-1-1 0,0 1-1,1-1 1,-1 1 0,0 0-1,0-1 1,0 1-1,0 0 1,0-1 0,0 1-1,-1 0 1,1 1-1,-8 25 495,-1-1 0,-23 46 0,20-47-399,-17 33 60,-75 108 0,43-74-175,33-38 7,26-51-141,3-13-304,1 0 0,-1 0 0,1 0 0,1 0 0,0 1 0,0-1 0,1 1 0,6-12 0,-1 2-179,95-188-2869,-91 181 3759,-1-1 0,-1 0 0,-2 0-1,12-49 1,-21 74-226,0 0 0,0 1 0,0-1 1,0 1-1,1-1 0,-1 0 0,0 1 0,0-1 0,0 0 1,1 1-1,-1-1 0,0 1 0,1-1 0,-1 1 0,0-1 1,1 1-1,-1-1 0,1 1 0,-1-1 0,1 1 0,-1 0 1,1-1-1,-1 1 0,1-1 0,-1 1 0,1 0 0,-1 0 1,1-1-1,0 1 0,-1 0 0,1 0 0,0 0 0,-1 0 1,1 0-1,-1 0 0,1 0 0,0 0 0,-1 0 0,2 0 0,0 0-22,0 1 0,0 0-1,-1-1 1,1 1-1,0 0 1,-1 0-1,1 0 1,-1 0-1,1 0 1,2 2-1,-2 0-78,-1 0 0,1 0 0,-1 0-1,1 0 1,-1 0 0,0 0 0,0 0 0,0 0-1,-1 0 1,1 0 0,-1 0 0,0 6-1,2 5-8,51 406 108,-53-411 392,-3-9-120,-9-16 108,-11-30 195,14 25-416,2 8-113,2-1-1,-7-22 1,12 34-140,0 0 0,0 0-1,0 0 1,0 0-1,0 0 1,0 0 0,1 0-1,-1 0 1,1 1 0,0-1-1,-1 0 1,1 0 0,0 1-1,0-1 1,0 0-1,0 1 1,0-1 0,1 1-1,-1 0 1,0-1 0,1 1-1,-1 0 1,1 0 0,2-2-1,6-4-9,0 1-1,20-9 0,-21 10 13,-3 2-4,3-2-1,0 1 1,-1 0-1,2 1 0,14-4 0,-22 6-1,0 1-1,1 0 1,-1-1 0,0 1-1,0 0 1,1 0 0,-1 1-1,0-1 1,0 0-1,1 1 1,-1-1 0,0 1-1,0 0 1,0-1-1,0 1 1,0 0 0,0 1-1,0-1 1,0 0 0,0 0-1,-1 1 1,1-1-1,0 1 1,-1 0 0,3 3-1,0 0 0,-2 0 0,1 0 0,0 1 0,-1-1-1,0 0 1,0 1 0,-1 0 0,0-1 0,0 1-1,0 0 1,0 0 0,-1 0 0,0 0 0,0 0 0,-1-1-1,-1 8 1,-3 8 23,0 1 0,-2-1-1,-9 20 1,-4 13 48,19-51 116,6-23 96,-3 6-225,63-187 233,-19 64-274,-45 133-22,0 8-46,6 84-14,-7-88 69,0 0 0,0-1 0,0 1 0,0 0 0,0 0 0,0 0 0,0 0 0,1 0 0,-1 0 1,0 0-1,0 0 0,0 0 0,0 0 0,0 0 0,0-1 0,0 1 0,0 0 0,0 0 0,0 0 0,0 0 0,1 0 0,-1 0 1,0 0-1,0 0 0,0 0 0,0 0 0,0 0 0,0 0 0,0 0 0,0 0 0,0 0 0,1 0 0,-1 0 0,0 0 1,0 0-1,0 0 0,0 0 0,0 0 0,0 0 0,0 0 0,0 0 0,1 0 0,-1 0 0,0 0 0,0 0 0,0 0 0,0 1 1,0-1-1,0 0 0,0 0 0,0 0 0,0 0 0,0 0 0,0 0 0,0 0 0,0 0 0,1 0 0,-1 0 0,0 1 1,0-1-1,0 0 0,0 0 0,0 0 0,0 0 0,0 0 0,0 0 0,0 0 0,0 0 0,0 1 0,2-3 0,4-3 0,-1 0 0,0 0 0,0-1 0,-1 1 0,1-1 1,-1 0-1,-1 0 0,7-12 0,22-64 24,-26 67-22,14-46 19,-1-2 0,-4 0 0,11-92 0,-26 150-29,-3 8-54,-4 6 51,1 0 0,0 0 0,0 0-1,1 1 1,1 0 0,-5 11 0,-21 71-14,28-85 24,-14 52-8,-10 75-1,21-100 5,2 0 0,2 0 0,4 57-1,-2-84 5,0-1-1,0 0 1,0 0-1,1 0 1,0 0-1,0 0 1,0 0-1,1 0 1,5 8-1,-7-12 1,1-1 1,-1 1-1,0-1 0,1 0 1,-1 1-1,0-1 0,1 0 0,0 0 1,-1 0-1,1 0 0,0 0 1,-1 0-1,1-1 0,0 1 0,0 0 1,0-1-1,-1 0 0,1 1 1,0-1-1,0 0 0,0 0 1,0 0-1,0 0 0,0 0 0,-1-1 1,1 1-1,0 0 0,0-1 1,0 1-1,0-1 0,-1 0 0,1 0 1,0 0-1,1-1 0,4-2 4,-1 0-1,0-1 0,0 0 0,0 0 1,-1-1-1,1 1 0,-1-1 0,-1 0 0,1-1 1,-1 1-1,0-1 0,0 0 0,-1 0 1,0 0-1,3-12 0,3-11 18,-2 0 0,5-46 0,-11 67-20,6-67 20,-7 73-36,0 9-22,0 4 17,3 107-78,-1-99 99,0 0 0,1 0 1,1 0-1,8 25 0,-11-41 0,-1-1 0,1 1-1,0-1 1,0 1 0,-1 0 0,1-1-1,0 1 1,0-1 0,0 0 0,1 1 0,-1-1-1,0 0 1,0 0 0,1 1 0,-1-1 0,1 0-1,1 1 1,-2-2-1,1 0 1,-1 0-1,0 1 0,1-1 0,-1 0 1,1 0-1,-1 0 0,0 0 0,1 0 1,-1-1-1,0 1 0,1 0 0,-1-1 1,0 1-1,0 0 0,1-1 0,1-1 0,3-2 0,1-1-1,-1 0 0,0 0 0,0 0 0,9-13 0,-3 4 8,-1 0 1,-1-1-1,0 0 1,-1-1 0,-1 0-1,-1 0 1,0-1-1,-1 0 1,0-1-1,-2 1 1,0-1 0,-1 0-1,1-33 1,-4 51-7,1-1 0,-1 0 0,0 1 0,0-1 1,0 0-1,0 0 0,0 1 0,0-1 0,0 0 0,0 1 1,0-1-1,0 0 0,-1 0 0,1 1 0,0-1 1,0 0-1,-1 1 0,1-1 0,0 1 0,-1-1 0,1 0 1,0 1-1,-1-1 0,1 1 0,-1-1 0,1 1 1,-2-1-1,1 1-1,0 1-1,0 0 1,0-1 0,0 1 0,0 0-1,0 0 1,0 0 0,0 0 0,1 0-1,-1 0 1,0 0 0,1 0 0,-1 0-1,1 0 1,-1 0 0,1 0 0,-1 3-1,-44 110-47,40-99 43,1 1 1,1 0-1,0-1 0,1 1 0,0 29 0,2-41 6,0 0 0,0 0-1,1 0 1,0 0 0,0-1-1,0 1 1,1 0 0,-1 0 0,1-1-1,0 1 1,-1-1 0,5 5-1,-6-7 1,1 0 0,0-1 0,0 1 0,0 0 0,-1 0-1,1-1 1,0 1 0,0-1 0,0 1 0,0-1 0,0 1 0,0-1-1,0 1 1,1-1 0,-1 0 0,0 0 0,0 0 0,2 1 0,-1-2-1,0 1 1,0-1 0,0 1 0,0-1 0,0 1 0,-1-1 0,1 0 0,0 0 0,0 0 0,-1 0 0,1 0 0,-1-1-1,1 1 1,1-2 0,14-15 14,-2 0-1,14-20 1,-15 17 4,27-27 1,-38 46-26,-4 6-12,-4 26-23,3-22 37,0 0 0,1 0 1,0 1-1,0-1 0,1 1 0,1 16 0,-1-25 5,0 0-1,0 1 1,0-1-1,1 0 1,-1 0 0,0 0-1,0 1 1,0-1-1,0 0 1,0 0-1,0 0 1,1 0-1,-1 0 1,0 1-1,0-1 1,0 0 0,0 0-1,0 0 1,1 0-1,-1 0 1,0 0-1,0 0 1,0 0-1,1 1 1,-1-1-1,0 0 1,0 0 0,0 0-1,1 0 1,-1 0-1,0 0 1,0 0-1,0 0 1,1 0-1,-1 0 1,0-1-1,0 1 1,0 0 0,1 0-1,-1 0 1,0 0-1,0 0 1,0 0-1,1 0 1,-1 0-1,0 0 1,0-1-1,0 1 1,0 0 0,0 0-1,1 0 1,-1 0-1,0-1 1,0 1-1,0 0 1,0 0-1,10-13-26,9-18 15,-1-2 1,24-64-1,-16 34 31,2-1 38,29-106 0,-47 130-18,-1-1-1,-3 0 1,-1 0-1,-1-41 1,-5 79-34,-1 8-8,-7 14-15,1 1-1,1 1 0,1 0 0,0-1 0,2 2 0,-3 33 1,4-5 16,5 92-1,1-112 5,1-1-1,10 37 0,-11-53 0,1 0 1,1 0 0,0 0-1,1 0 1,1-1-1,-1 0 1,10 11-1,-8-17 25,-9-13 40,-5-13-12,-1 6-41,0 0 1,-1 1 0,-1 0 0,-13-17-1,-43-41-27,47 54 5,15 14-7,11 3-141,-7 1 154,18-1-21,-1 1-1,27-4 1,-40 2 23,0 0 0,0 0 0,0 0 0,0 0 0,0-1 0,0 0 0,-1 1 0,1-2 0,-1 1 0,1-1 0,-1 1 0,0-1 0,0 0 0,0-1 0,4-4 0,-7 7-26,-1 0 1,1 0-1,0 0 1,0-1-1,0 1 1,-1 0 0,1-1-1,-1 1 1,1-1-1,-1 1 1,1-3-1,-5-21-1269</inkml:trace>
</inkml:ink>
</file>

<file path=ppt/ink/ink5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405"/>
    </inkml:context>
    <inkml:brush xml:id="br0">
      <inkml:brushProperty name="width" value="0.05" units="cm"/>
      <inkml:brushProperty name="height" value="0.05" units="cm"/>
    </inkml:brush>
  </inkml:definitions>
  <inkml:trace contextRef="#ctx0" brushRef="#br0">1 29 21028,'7'3'1185,"3"1"287,4-4-536,4-4-496,3-1-248,0-7-848,-7-2 2321</inkml:trace>
</inkml:ink>
</file>

<file path=ppt/ink/ink5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3:59.827"/>
    </inkml:context>
    <inkml:brush xml:id="br0">
      <inkml:brushProperty name="width" value="0.05" units="cm"/>
      <inkml:brushProperty name="height" value="0.05" units="cm"/>
    </inkml:brush>
  </inkml:definitions>
  <inkml:trace contextRef="#ctx0" brushRef="#br0">101 102 12179,'75'-40'8299,"-64"33"-7408,0 0-1,0-1 1,0-1-1,9-9 1,-12 6 824,-17 12-653,-17 14-405,12 0-627,0 0-1,2 0 1,0 1 0,0 1 0,2 0-1,0 1 1,0 0 0,-9 25 0,18-40-30,1-1 1,-1 1 0,1 0-1,-1-1 1,1 1 0,0 0 0,-1 0-1,1 0 1,0-1 0,0 1-1,0 0 1,1 2 0,-1-3-3,0-1 1,1 1-1,-1-1 1,0 1-1,1-1 1,-1 1-1,0-1 1,1 1-1,-1-1 1,1 1-1,-1-1 1,0 1 0,1-1-1,-1 0 1,1 1-1,-1-1 1,1 0-1,0 1 1,-1-1-1,1 0 1,-1 0-1,1 0 1,-1 0-1,2 1 1,3-1-12,0 0 1,1-1-1,-1 1 1,0-1-1,1 0 1,7-3-1,14-1 38,-25 4-26,-1 1 1,1 0-1,0 0 0,0 0 0,-1 0 0,1 0 1,0 1-1,-1-1 0,1 0 0,0 1 0,-1-1 1,1 1-1,-1 0 0,1-1 0,-1 1 0,1 0 1,-1 0-1,2 2 0,-2-2-2,0 0 0,0 0 0,-1 0 1,1 0-1,0 1 0,-1-1 0,1 0 0,-1 1 0,0-1 0,1 0 0,-1 1 0,0-1 1,0 0-1,0 1 0,0-1 0,0 0 0,0 3 0,-1 1-2,0 1 0,-1-1 1,1 0-1,-1 0 0,0 0 0,-1 0 0,1-1 1,-1 1-1,0-1 0,-4 6 0,-6 5 38,-2 1-1,1-2 0,-2 0 1,0-1-1,-1-1 1,0 0-1,0-1 1,-23 10-1,24-17-379,5-6-654</inkml:trace>
</inkml:ink>
</file>

<file path=ppt/ink/ink5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0.936"/>
    </inkml:context>
    <inkml:brush xml:id="br0">
      <inkml:brushProperty name="width" value="0.05" units="cm"/>
      <inkml:brushProperty name="height" value="0.05" units="cm"/>
    </inkml:brush>
  </inkml:definitions>
  <inkml:trace contextRef="#ctx0" brushRef="#br0">136 154 13619,'5'-13'2034,"0"3"-784,0 0 0,-1 0 1,0 0-1,-1 0 0,0 0 0,-1-1 1,2-16-1,-4 26 271,-9 1-784,5 1-727,-1 0 0,1 1 0,0-1 0,-1 1 1,1-1-1,0 1 0,0 0 0,0 1 0,0-1 1,1 1-1,-1 0 0,0 0 0,1 0 0,0 0 1,0 0-1,0 1 0,0 0 0,1-1 0,-4 8 1,-9 13-7,2 1 1,1 1-1,1 0 0,1 0 1,-12 54-1,21-75-3,0-1 0,1 0 0,0 1 0,0-1 0,0 1 0,0-1 0,2 6 0,-2-9 0,0-1 0,0 1 0,0 0 0,0-1 0,1 1-1,-1 0 1,0-1 0,1 1 0,-1 0 0,0-1 0,1 1-1,-1-1 1,1 1 0,-1 0 0,1-1 0,-1 1-1,1-1 1,-1 1 0,1-1 0,0 0 0,-1 1 0,1-1-1,0 0 1,-1 1 0,1-1 0,0 0 0,-1 0 0,1 0-1,0 1 1,0-1 0,-1 0 0,1 0 0,0 0-1,0 0 1,-1 0 0,1 0 0,0-1 0,-1 1 0,1 0-1,0 0 1,-1 0 0,1-1 0,0 1 0,-1 0 0,1-1-1,0 1 1,-1-1 0,1 1 0,0-1 0,6-3 21,-1-1 0,0 0 1,0 0-1,0 0 0,0-1 1,-1 1-1,0-1 0,0-1 0,4-6 1,33-66 161,-38 72-173,5-11 45,-1 0-1,-1-1 1,0 0-1,-2 0 1,0-1-1,2-19 1,-7 35 46,-1 9-27,-7 27-89,2 0 0,1 1 0,1 0 0,2 0-1,1 0 1,5 40 0,-4-70 15,0-1 0,1 1 1,0 0-1,-1 0 0,1-1 0,0 1 0,2 4 0,-3-7 1,1 0-1,-1 1 0,0-1 1,1 1-1,-1-1 1,0 0-1,1 1 1,-1-1-1,0 0 0,1 1 1,-1-1-1,1 0 1,-1 0-1,0 1 1,1-1-1,-1 0 0,1 0 1,-1 0-1,1 0 1,-1 1-1,1-1 1,-1 0-1,1 0 0,-1 0 1,1 0-1,-1 0 1,1 0-1,3-2 13,-1 0 0,0 0 0,0 0 0,1 0 1,-1 0-1,-1-1 0,1 1 0,0-1 0,-1 0 0,5-5 0,28-39 84,-1-2 1,-2-1-1,-3-2 0,33-79 0,-59 157-93,-6 25-40,1-38 38,1 1 0,1-1 1,0 0-1,0 1 0,5 23 0,-5-37-2,0 1-1,0-1 0,0 1 1,1-1-1,-1 1 0,0-1 0,0 1 1,0-1-1,0 1 0,1-1 1,-1 0-1,0 1 0,0-1 1,1 1-1,-1-1 0,0 1 0,1-1 1,-1 0-1,0 1 0,1-1 1,-1 0-1,1 1 0,-1-1 1,1 0-1,-1 0 0,1 1 0,-1-1 1,0 0-1,1 0 0,-1 0 1,1 0-1,-1 0 0,1 0 1,0 0-1,1 0 2,-1-1 0,1 1 1,-1-1-1,0 0 0,0 1 0,1-1 1,-1 0-1,0 0 0,0 0 0,0 0 1,2-2-1,23-35 70,-21 28-40,-1 0 0,0 0 0,4-16 0,-7 24-66,-2 5-314,-7 40-2730,4-13 1015</inkml:trace>
</inkml:ink>
</file>

<file path=ppt/ink/ink5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1.551"/>
    </inkml:context>
    <inkml:brush xml:id="br0">
      <inkml:brushProperty name="width" value="0.05" units="cm"/>
      <inkml:brushProperty name="height" value="0.05" units="cm"/>
    </inkml:brush>
  </inkml:definitions>
  <inkml:trace contextRef="#ctx0" brushRef="#br0">186 114 21093,'-2'-1'148,"1"1"0,-1-1 1,1 0-1,-1 1 1,0 0-1,0-1 1,1 1-1,-1 0 1,0 0-1,1 0 1,-1 0-1,0 0 1,0 0-1,1 0 1,-1 1-1,0-1 1,1 1-1,-1-1 1,0 1-1,1 0 1,-1-1-1,-2 3 1,1-1-68,1 1 0,-1-1 0,1 1 0,-1 0 0,1 0 0,0 0 0,0 0 1,0 0-1,0 0 0,-1 6 0,0-1-82,0-1 0,1 1 0,0 0 0,1 0 0,0 0 0,0 0 1,0 0-1,1 0 0,2 15 0,32 92 506,-15-59-475,-8-25-37,-1 1 0,-2 0 0,6 39 0,-13-61 74,0 0-1,0 0 0,-2 0 0,1 0 0,-1 0 1,-1 0-1,1-1 0,-2 1 0,1-1 1,-2 1-1,1-1 0,-1 0 0,0 0 0,-1 0 1,-7 10-1,3-8 65,0 0 1,0 0 0,-12 9-1,17-16-68,-1 1 0,-1-1 0,1-1-1,-1 1 1,1-1 0,-1 0-1,0 0 1,-12 3 0,16-6-46,1 1 0,-1-1 0,1 1 0,-1-1 0,0 0 0,1 0 0,-1 0 1,0 0-1,1 0 0,-1 0 0,1 0 0,-1-1 0,0 1 0,1-1 0,-1 1 0,1-1 1,-1 0-1,1 1 0,-1-1 0,1 0 0,0 0 0,-1 0 0,-1-1 0,2-1 1,-1 1-1,0 0 1,1-1-1,0 1 1,-1-1-1,1 1 1,0-1-1,0 0 1,1 0-1,-1 1 1,0-1-1,1-4 1,-1-5 9,1 1 1,0-1 0,1 1-1,1-1 1,4-18 0,0 9-17,1 1-1,1 0 1,1 0 0,1 1 0,22-34 0,74-80-18,-44 59 16,-47 53-1,-1-1 1,0 0-1,-2 0 1,0-1-1,-2-1 1,-1 0-1,-1 0 1,0-1-1,6-44 1,-13 62 15,0 1 1,-1-1-1,0 1 0,0-1 1,-1 0-1,1 1 0,-4-12 1,4 16 48,-3 4-76,-1 1-1,1-1 1,0 1 0,0 0-1,0 0 1,1 0 0,-1 0-1,1 0 1,0 1 0,-1-1-1,2 1 1,-1-1-1,0 1 1,-1 5 0,-3 10-38,-7 30 0,12-42 40,-9 44-99,-5 83 0,18-111-622,-3-23 680,0 1-1,0-1 0,0 0 1,0 0-1,0 1 0,0-1 1,0 0-1,0 0 0,1 1 1,-1-1-1,0 0 1,0 0-1,0 0 0,1 1 1,-1-1-1,0 0 0,0 0 1,0 0-1,1 0 0,-1 0 1,0 1-1,0-1 0,1 0 1,-1 0-1,0 0 0,0 0 1,1 0-1,0 0 0,10-9-1527,7-22 83,2-11 1864</inkml:trace>
</inkml:ink>
</file>

<file path=ppt/ink/ink5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049"/>
    </inkml:context>
    <inkml:brush xml:id="br0">
      <inkml:brushProperty name="width" value="0.05" units="cm"/>
      <inkml:brushProperty name="height" value="0.05" units="cm"/>
    </inkml:brush>
  </inkml:definitions>
  <inkml:trace contextRef="#ctx0" brushRef="#br0">124 0 15227,'-5'4'6660,"6"-4"-6524,-5 15 1252,0 20-1285,0 12 349,-2 0-1,-15 54 0,-32 86 367,51-182-772,-7 24 184,-6 40 0,14-67-224,1-1 0,0 1 0,0-1 0,0 1 0,0-1 0,0 0-1,0 1 1,0-1 0,1 1 0,-1-1 0,0 1 0,1-1 0,0 2 0,-1-3-5,1 1 1,-1-1 0,1 1 0,-1-1-1,0 0 1,1 1 0,-1-1 0,1 0-1,-1 1 1,1-1 0,-1 0 0,1 0-1,-1 0 1,1 1 0,-1-1 0,1 0-1,-1 0 1,1 0 0,-1 0 0,1 0-1,-1 0 1,1 0 0,0 0 0,-1 0-1,1 0 1,-1 0 0,1 0 0,-1 0-1,1-1 1,-1 1 0,1 0 0,0-1-1,7-4 21,1 0 0,-1-1-1,-1 0 1,1-1 0,-1 0-1,0 0 1,8-11 0,12-16 76,31-51 0,43-59 52,-101 144-149,0 0-1,0 0 1,0 0-1,0 0 1,0 0-1,0 0 1,0 0-1,0 0 1,0 0-1,0 1 1,0-1-1,0 0 1,0 0-1,0 0 1,0 0-1,1 0 1,-1 0-1,0 0 1,0 0-1,0 0 1,0 0-1,0 0 1,0 0-1,0 0 1,0 0-1,0 0 1,0 0-1,0 0 1,0 0-1,1 0 1,-1 0-1,0 0 1,0 0-1,0 0 1,0 0-1,0 0 1,0 0-1,0 0 1,0 0-1,0 0 0,0 0 1,0 0-1,1 0 1,-1 4 5,0 19 18,0-13-20,0 0 1,1-1-1,0 1 0,0-1 0,1 1 0,0-1 1,6 15-1,-7-21 18,0 0 0,0 1 0,0-1 0,-1 0 0,1 1 0,-1-1 0,0 1 0,0-1 0,0 0 0,0 1 0,0-1 0,-1 1 0,1-1 0,-1 0 0,0 1 0,0-1 0,-1 0 0,-2 6 0,-4 6 170,0-1 0,-18 22 0,13-19-62,0 3 10,-38 49 194,46-64-312,0 1 1,0-1 0,0 0 0,-1 0 0,0 0-1,0-1 1,0 0 0,-13 6 0,18-10-19,0 1 1,0-1-1,0 1 1,-1-1 0,1 0-1,0 1 1,-1-1-1,1 0 1,0 0-1,-1 0 1,1 0-1,0 0 1,0 0-1,-1 0 1,1 0-1,0-1 1,-1 1 0,1 0-1,0-1 1,0 1-1,0-1 1,-3-1-1,3 1-9,0-1 0,-1 1 0,1-1 0,0 1 0,0-1 0,0 1 0,0-1 0,0 0 0,0 0 0,1 1 0,-1-1 0,1 0-1,-1-3 1,-1-4-131,1 0-1,1-1 1,0 1-1,0 0 1,2-9-1,-1 11-111,1 1-1,-1 0 0,1-1 0,0 1 1,1 0-1,0 0 0,0 0 1,0 1-1,0-1 0,1 1 0,7-8 1,20-24-1782</inkml:trace>
</inkml:ink>
</file>

<file path=ppt/ink/ink5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02.733"/>
    </inkml:context>
    <inkml:brush xml:id="br0">
      <inkml:brushProperty name="width" value="0.05" units="cm"/>
      <inkml:brushProperty name="height" value="0.05" units="cm"/>
    </inkml:brush>
  </inkml:definitions>
  <inkml:trace contextRef="#ctx0" brushRef="#br0">70 358 10490,'-3'-1'11748,"-4"7"-9813,-6 9-2843,8-7 958,0 0 0,1 0-1,0 0 1,0 1 0,1 0 0,0-1-1,-3 19 1,2 3-32,0 29 0,3-50-9,1 2-2,-2 8 32,1 0 1,1 1-1,1-1 1,0 0-1,7 30 1,-8-48-10,0 0-1,1-1 1,-1 1 0,0 0 0,0 0 0,1 0 0,-1-1 0,0 1-1,1 0 1,-1-1 0,1 1 0,-1 0 0,1-1 0,-1 1-1,1 0 1,-1-1 0,1 1 0,0-1 0,-1 1 0,2 0-1,-1-1 1,-1 0 0,1 0 0,0 0 0,-1 0 0,1-1 0,-1 1-1,1 0 1,-1 0 0,1 0 0,-1-1 0,1 1 0,-1 0-1,1-1 1,-1 1 0,1 0 0,-1-1 0,1 1 0,-1 0 0,0-1-1,1 1 1,-1-1 0,1 0 0,18-37 1082,-17 33-1022,19-47 411,-2-1-1,12-57 1,-24 79-474,-1-1 0,-2 0 0,-1-1 0,-2 1 0,-3-37 0,1 53-23,1 0-1,1 0 1,1 0-1,0 0 0,1 0 1,1 1-1,9-27 1,-9 31-5,18-60-18,-21 69-11,0 1-29,4 7-34,-2 0 79,0 0-1,0 0 1,-1 0 0,0 1 0,0-1 0,0 1 0,-1-1 0,1 12 0,0 65-70,-2-50 68,3 55 83,4-1 0,23 113 0,-30-198 369,-12-14-234,4 3-203,-54-57 149,53 56-78,2 1 0,-1-2 0,2 1 0,-1-1 0,-8-21 0,12 25-35,1 1 1,0-1-1,1 0 1,0 0-1,0 1 1,0-1 0,1-10-1,0 13-26,0 1 0,1 0 1,0 0-1,0-1 0,0 1 0,0 0 0,0 0 0,1 0 1,-1 0-1,1 0 0,0 1 0,0-1 0,0 0 0,0 1 1,0-1-1,1 1 0,3-3 0,17-11-10,1 1-1,1 1 1,0 2 0,30-12-1,-47 21-94,7-3-764</inkml:trace>
</inkml:ink>
</file>

<file path=ppt/ink/ink5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4.960"/>
    </inkml:context>
    <inkml:brush xml:id="br0">
      <inkml:brushProperty name="width" value="0.05" units="cm"/>
      <inkml:brushProperty name="height" value="0.05" units="cm"/>
    </inkml:brush>
  </inkml:definitions>
  <inkml:trace contextRef="#ctx0" brushRef="#br0">130 53 19492,'1'-8'1671,"1"-1"0,0 0 0,7-17 3633,-11 36-5272,1 1-1,-1-1 0,-1 1 1,0-1-1,-1 0 1,-7 16-1,0 0-15,-41 87 7,3-8 42,43-77-37,6-26 9,8 2 2,-2-4-37,1 1 1,-1-1-1,1 0 0,-1 0 0,1-1 0,-1 0 0,0 0 1,1 0-1,-1-1 0,0 0 0,0 0 0,0 0 1,7-5-1,64-35 6,39-17 4,-99 51-9,1 2 0,-1 0 0,1 0 1,34-4-1,-47 9-3,-1 1 1,1-1 0,0 1-1,-1 0 1,1 1-1,0-1 1,-1 1 0,1 0-1,-1 0 1,6 2-1,1 4-271,-14-3-596</inkml:trace>
</inkml:ink>
</file>

<file path=ppt/ink/ink5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25.553"/>
    </inkml:context>
    <inkml:brush xml:id="br0">
      <inkml:brushProperty name="width" value="0.05" units="cm"/>
      <inkml:brushProperty name="height" value="0.05" units="cm"/>
    </inkml:brush>
  </inkml:definitions>
  <inkml:trace contextRef="#ctx0" brushRef="#br0">3 135 17332,'-2'-3'12288,"14"-2"-10355,-7 4-2123,0-1 0,0 1 0,0 1 0,0-1 0,7 1 0,24 3 183,1-2 0,0-2 0,-1-1 0,1-1 0,-1-2 1,0-2-1,0-1 0,-1-2 0,55-23 0,-3-7 71,-85 39-44,0-1 286,-19-3-859,-33-3-222</inkml:trace>
</inkml:ink>
</file>

<file path=ppt/ink/ink5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36.464"/>
    </inkml:context>
    <inkml:brush xml:id="br0">
      <inkml:brushProperty name="width" value="0.05" units="cm"/>
      <inkml:brushProperty name="height" value="0.05" units="cm"/>
    </inkml:brush>
  </inkml:definitions>
  <inkml:trace contextRef="#ctx0" brushRef="#br0">21 155 7354,'0'-14'19665,"0"13"-19624,0 1-1,0-1 1,0 0-1,0 1 1,0-1 0,0 1-1,0-1 1,0 1-1,0-1 1,0 0-1,0 1 1,0-1 0,0 1-1,0-1 1,1 1-1,-1-1 1,0 1 0,0-1-1,0 1 1,1-2-1,2 6-42,-1-1-1,0 1 1,0-1-1,0 1 1,0 0-1,-1-1 0,0 1 1,2 8-1,6 13 34,-8-22 0,3-4 2,-3 1-28,0 0-1,0-1 0,0 1 1,0-1-1,0 1 1,0-1-1,0 1 0,0-1 1,0 0-1,0 1 0,0-1 1,-1 0-1,1 0 0,0 0 1,0 0-1,-1 1 1,1-1-1,-1 0 0,1 0 1,0-2-1,1-2 16,-1 1 0,1 0 1,-1-1-1,0 1 0,0-8 0,0 0 65,-1 0 0,-1-1 1,-2-20-1,-4-3 282,5 33-116,-4 9-234,3-1-17,0-1 0,0 1 1,1 0-1,-1 0 0,1 0 1,0 0-1,1 1 0,-3 7 1,2 4 18,-3 32 0,6-30 0,1-16-6,9-29 16,-7 13 1,-1 1 0,0 0 0,0-1 0,-1 0-1,-1 1 1,0-1 0,-1 0 0,0 0 0,-1 1-1,-4-19 1,3 34-11,-5 8-17,1 1 0,0 1 0,1-1 0,1 1 1,0 0-1,0 0 0,2 0 0,-1 0 0,2 1 0,0-1 0,1 25 0,4-26-2,2-19-4,4-21 11,-7 16 1,1-1 7,-1-1-1,0 0 0,-1 1 0,0-1 1,-1 0-1,-2-21 0,1 34-14,0 0 1,0 0-1,0 0 0,0 0 1,0 0-1,-1 0 0,1 0 1,0 0-1,-1 0 0,1 0 0,-1 0 1,1 1-1,-1-1 0,1 0 1,-1 0-1,0 0 0,-5 2-25,1 11-23,-2 12-452,-3 33 0,3-21-627,-2 15-1038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2.166"/>
    </inkml:context>
    <inkml:brush xml:id="br0">
      <inkml:brushProperty name="width" value="0.025" units="cm"/>
      <inkml:brushProperty name="height" value="0.025" units="cm"/>
    </inkml:brush>
  </inkml:definitions>
  <inkml:trace contextRef="#ctx0" brushRef="#br0">280 0 18802,'0'0'12497,"-13"0"-12374,3 1-109,0-1 1,-1 2 0,1-1-1,0 1 1,0 1 0,0 0-1,1 0 1,-1 1 0,1 0 0,-1 1-1,-10 8 1,1-1 45,-52 37 106,66-46-135,1 1-1,0-1 0,0 1 0,0 0 0,0 1 1,1-1-1,0 0 0,0 1 0,0 0 1,0 0-1,1 0 0,-3 6 0,5-10-25,0 0 0,0 0 0,0 0 0,0 1 0,0-1 0,0 0 0,0 0 0,0 0 0,0 0 0,0 0 0,1 0 0,-1 0 0,0 0 0,1 0 0,-1 0 0,1 0 0,-1 0 0,1 0 0,-1-1 0,1 1 0,0 0 0,-1 0 0,1 0 0,0-1 0,0 1 0,0 0 0,-1-1 0,1 1 0,0-1 0,0 1 0,0-1 0,0 1 0,0-1 0,0 0 0,2 1 0,42 6 108,-38-7-86,46 3-1101,63-4-1,-96-1-1599,0 0 1,0-2-1,30-8 0,0-7-8371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8.095"/>
    </inkml:context>
    <inkml:brush xml:id="br0">
      <inkml:brushProperty name="width" value="0.025" units="cm"/>
      <inkml:brushProperty name="height" value="0.025" units="cm"/>
      <inkml:brushProperty name="color" value="#E71224"/>
    </inkml:brush>
  </inkml:definitions>
  <inkml:trace contextRef="#ctx0" brushRef="#br0">0 0 3748,'0'0'26110,"5"5"-25849,6 9-212,0 1-1,-1 1 1,-1 0 0,0 0-1,-2 1 1,1 0 0,-2 0-1,6 26 1,-11-42 127,-3-2-171,0 1-1,1-1 1,-1 0 0,1 1-1,-1-1 1,1 0-1,-1 0 1,1 0 0,0 0-1,-1-1 1,1 1-1,0 0 1,0-1 0,0 1-1,0 0 1,0-1-1,0 1 1,0-1 0,1 1-1,-2-3 1,2 2-90,-1 1 0,0-1 1,0 0-1,0 1 0,1-1 1,-2 0-1,1 1 0,0 0 1,0-1-1,0 1 0,-1 0 1,1-1-1,-1 1 0,1 0 1,-1 0-1,1 0 0,-1 0 1,1 0-1,-1 1 0,-3-2 0,5 2 79,-1 0-1,1 1 1,-1-1-1,1 0 1,-1 1-1,1-1 1,0 0-1,-1 0 1,1 1-1,0-1 1,-1 1-1,1-1 1,0 0-1,-1 1 1,1-1-1,0 1 1,0-1-1,-1 1 1,1-1-1,0 0 1,0 1-1,0-1 1,0 1-1,0-1 1,0 1-1,0-1 1,0 1-1,0-1 1,0 1-1,0-1 1,0 1-1,0-1 1,0 1-1,0-1 1,0 1-1,1-1 1,-1 1-1,0-1 1,0 1-1,1-1 1,-1 2 13,1-1 1,-1 0 0,0 1-1,1-1 1,-1 0-1,1 0 1,0 0-1,0 1 1,-1-1 0,1 0-1,0 0 1,0 0-1,0 0 1,0 0-1,0-1 1,0 1 0,0 0-1,1 0 1,2 0 55,0 0 0,0-1 0,0 0 0,0 1 0,0-2 0,0 1 0,-1 0 0,1-1 0,0 0 0,5-1 0,-8 2-56,0 0-1,0 0 0,0-1 1,0 1-1,0 0 1,-1 0-1,1-1 0,0 1 1,0-1-1,0 1 1,0-1-1,0 1 0,-1-1 1,1 0-1,0 1 1,0-1-1,-1 0 0,1 0 1,-1 1-1,1-1 1,-1 0-1,1 0 0,-1 0 1,1 0-1,-1 0 1,0 0-1,1 0 0,-1 1 1,0-1-1,0 0 0,0 0 1,1 0-1,-1 0 1,0 0-1,-1 0 0,1 0 1,0 0-1,0 0 1,0 0-1,0 0 0,-1 0 1,1 0-1,-1 0 1,1 0-1,-1-1 0,-3 1-196,0 0 0,0 0-1,-1 0 1,1 0 0,0 1 0,0 0-1,0 0 1,-1 0 0,1 0 0,0 1-1,0-1 1,0 1 0,-7 3-1,11-4-5,-1 1 0,1-1 0,0 1 0,-1-1 0,1 1-1,0-1 1,-1 0 0,1 1 0,-1-1 0,1 1 0,-1-1-1,1 0 1,-1 1 0,1-1 0,-1 0 0,0 0 0,1 0-1,-1 1 1,1-1 0,-1 0 0,1 0 0,-1 0 0,0 0-1,1 0 1,-1 0 0,1 0 0,-1 0 0,0 0-1,1 0 1,-1 0 0,1-1 0,-1 1 0,0 0 0,1 0-1,-1 0 1,1-1 0,-1 1 0,1 0 0,-1-1 0,1 1-1,-1-1 1,1 1 0,-1 0 0,1-1 0,0 1 0,-1-1-1,1 0 1,-12-10 1103,7 3-1407,6 1-4504,3 2-2245</inkml:trace>
</inkml:ink>
</file>

<file path=ppt/ink/ink5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0.415"/>
    </inkml:context>
    <inkml:brush xml:id="br0">
      <inkml:brushProperty name="width" value="0.05" units="cm"/>
      <inkml:brushProperty name="height" value="0.05" units="cm"/>
    </inkml:brush>
  </inkml:definitions>
  <inkml:trace contextRef="#ctx0" brushRef="#br0">45 121 12835,'-10'-6'850,"7"4"-128,-1 0 0,0 0 0,1 0 0,0 0 0,-1-1 0,1 0 0,0 1 0,-4-6 0,7 8-583,-1-6 794,14 3-491,12 4-416,29 5 1,-26-2-33,1-2 0,33 0 1,17-12-13,106-27 0,-116 21 80,0 3-1,90-6 1,-127 20-17,1 1 1,48 9-1,-48-5-7,57 2 0,-87-8 147,-2-2 484,-1 0-1156</inkml:trace>
</inkml:ink>
</file>

<file path=ppt/ink/ink5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1.569"/>
    </inkml:context>
    <inkml:brush xml:id="br0">
      <inkml:brushProperty name="width" value="0.05" units="cm"/>
      <inkml:brushProperty name="height" value="0.05" units="cm"/>
    </inkml:brush>
  </inkml:definitions>
  <inkml:trace contextRef="#ctx0" brushRef="#br0">4 344 18452,'0'0'38,"0"0"0,0 0 0,0 0 0,0 0 0,-1 0 0,1 0 1,0 0-1,0 0 0,0-1 0,0 1 0,-1 0 0,1 0 0,0 0 0,0 0 0,0 0 0,0 0 0,0 0 0,0 0 0,-1-1 1,1 1-1,0 0 0,0 0 0,0 0 0,0 0 0,0 0 0,0-1 0,0 1 0,0 0 0,0 0 0,0 0 0,0 0 1,-1-1-1,1 1 0,0 0 0,0 0 0,0 0 0,0 0 0,0-1 0,0 1 0,1 0 0,-1 0 0,0 0 0,0 0 1,0-1-1,0 1 0,0 0 0,0 0 0,0 0 0,0 0 0,0-1 0,0 1 0,0 0 0,1 0 0,-1 0 0,13-5 479,114-10-425,78-41-79,21-3 46,11 27-33,-109 17-10,133-35 0,-226 40-30,-1-1 0,0-2 0,57-32 0,-47 19-267</inkml:trace>
</inkml:ink>
</file>

<file path=ppt/ink/ink5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295"/>
    </inkml:context>
    <inkml:brush xml:id="br0">
      <inkml:brushProperty name="width" value="0.05" units="cm"/>
      <inkml:brushProperty name="height" value="0.05" units="cm"/>
    </inkml:brush>
  </inkml:definitions>
  <inkml:trace contextRef="#ctx0" brushRef="#br0">19 114 21629,'-1'-1'6274,"-5"11"-6251,2 6-18,1 1-1,1-1 1,0 1-1,2 0 1,-1-1-1,4 26 1,-2-32-5,2 31 6,2 0 0,17 69 1,-22-107-5,1 0 1,0 0 0,1 0-1,-1 0 1,1 0 0,-1-1 0,1 1-1,0 0 1,3 3 0,-4-5 2,0 0 0,0-1 0,-1 1 1,1-1-1,0 1 0,0-1 0,0 1 1,0-1-1,0 0 0,0 0 0,0 1 1,0-1-1,0 0 0,0 0 0,0 0 1,0 0-1,0 0 0,0 0 0,0 0 1,0 0-1,-1 0 0,1-1 0,0 1 1,0 0-1,0-1 0,0 1 0,0 0 1,0-1-1,0 1 0,0-1 0,-1 0 1,1 1-1,0-1 0,0 0 0,0 0 1,6-7 52,0 0 1,0-1-1,-1 1 1,0-1-1,-1 0 1,0-1-1,0 0 1,4-14-1,-1 7 26,68-169 749,-73 181-749,-1 5-84,-1 1 1,1-1-1,0 1 1,0 0-1,-1 0 1,1 0-1,0 0 1,-1 0 0,1 0-1,-1 0 1,1 0-1,-1 0 1,0 1-1,1-1 1,-1 1-1,0-1 1,0 1-1,1 1 1,0 2-1,0 0 0,0 1 0,0-1 0,1 10-1,-3-11 5,1 1 0,0-1 0,0 0 0,1 1-1,-1-1 1,1 0 0,0 0 0,2 4 0,-3-7-2,-1-1 1,0 1 0,0-1-1,1 1 1,-1-1-1,1 0 1,-1 1 0,0-1-1,1 0 1,-1 1-1,1-1 1,-1 0 0,1 0-1,-1 1 1,1-1-1,-1 0 1,1 0 0,-1 0-1,1 0 1,-1 1 0,1-1-1,-1 0 1,1 0-1,-1 0 1,1 0 0,-1 0-1,1 0 1,-1-1-1,1 1 1,0 0 0,-1 0-1,1 0 1,-1 0-1,0-1 1,1 1 0,-1 0-1,1 0 1,-1-1 0,1 1-1,-1 0 1,1-1-1,-1 1 1,0 0 0,1-1-1,-1 1 1,0-1-1,1 1 1,-1-1 0,0 1-1,0-1 1,1 1-1,-1-1 1,0 1 0,0-1-1,13-32 197,-12 32-192,75-251 425,-75 248-425,5 30-67,-6-8-313,-2 0 1,0 0-1,-1 0 0,-8 28 1,5-30 117</inkml:trace>
</inkml:ink>
</file>

<file path=ppt/ink/ink5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49.787"/>
    </inkml:context>
    <inkml:brush xml:id="br0">
      <inkml:brushProperty name="width" value="0.05" units="cm"/>
      <inkml:brushProperty name="height" value="0.05" units="cm"/>
    </inkml:brush>
  </inkml:definitions>
  <inkml:trace contextRef="#ctx0" brushRef="#br0">16 202 22205,'-1'1'195,"0"-1"0,0 1 0,0 0 0,0-1 0,0 1 0,0 0 0,0 0 0,0 0 0,0-1 0,1 1 1,-1 0-1,0 0 0,1 0 0,-1 0 0,1 0 0,-1 1 0,1-1 0,-1 0 0,1 0 0,-1 1 0,2-1-139,-1-1 0,0 1-1,1 0 1,-1-1 0,1 1-1,-1-1 1,1 1 0,-1-1 0,1 0-1,-1 1 1,1-1 0,-1 0-1,1 1 1,0-1 0,-1 0-1,1 1 1,-1-1 0,1 0 0,0 0-1,-1 0 1,1 0 0,0 0-1,-1 0 1,2 0 0,6 1-38,0-1 0,0 0 0,0 0 0,13-3 1,-1-2 0,0-1 0,0-1 0,-1 0 0,35-20 0,70-52 20,-79 48-20,53-27 1,-94 56-126,-3 1-2,-1 1 1,1-1 0,-1 1-1,1 0 1,-1-1 0,1 1 0,0-1-1,-1 1 1,1 0 0,0 0 0,-1-1-1,1 1 1,0 0 0,-1 0 0,1 0-1,0 0 1,-1 0 0,2 0 1640</inkml:trace>
</inkml:ink>
</file>

<file path=ppt/ink/ink5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0.440"/>
    </inkml:context>
    <inkml:brush xml:id="br0">
      <inkml:brushProperty name="width" value="0.05" units="cm"/>
      <inkml:brushProperty name="height" value="0.05" units="cm"/>
    </inkml:brush>
  </inkml:definitions>
  <inkml:trace contextRef="#ctx0" brushRef="#br0">0 61 23053,'3'-14'713,"-2"9"-244,0 1 0,0-1-1,0 1 1,1-1 0,0 1 0,0 0 0,4-8 0,-6 11-447,1 1 0,-1 0 0,0-1 0,0 1 0,1 0 0,-1 0 0,0 0 0,0-1 0,1 1 0,-1 0 0,0 0 1,1 0-1,-1 0 0,0 0 0,1 0 0,-1 0 0,0-1 0,1 1 0,-1 0 0,0 0 0,1 0 0,-1 0 0,1 0 1,-1 1-1,0-1 0,1 0 0,-1 0 0,0 0 0,1 0 0,-1 0 0,0 0 0,0 0 0,1 1 0,-1-1 0,0 0 0,1 0 1,-1 1-1,0-1 0,0 0 0,1 0 0,-1 1 0,0-1 0,0 0 0,0 0 0,1 1 0,7 14 19,4 19-31,-2 1 0,-1 0 0,-2 1 0,5 62 0,-8-29 3,-10 106 1,-7-65 356,12-106-77,2-10-152,2-73-53,4 0-1,4 0 0,31-116 1,-39 184-89,0 1 0,1-1 0,1 1 0,0 0 1,12-17-1,-14 22-2,1 0 0,0 1 0,0 0 1,1 0-1,-1 0 0,1 0 0,0 1 0,0 0 1,0 0-1,1 0 0,-1 0 0,9-2 0,3 0-7,0 0 1,20-2-1,-32 6 9,0 0 0,0 1 0,0 0 0,0 0 0,0 0 0,0 1 0,0-1 0,0 1 0,0 0 0,0 1 0,0-1 0,5 4 0,-7-4-1,-1 1 0,0 0 1,0 0-1,1 0 0,-1 1 0,0-1 1,-1 0-1,1 1 0,0-1 0,-1 1 1,1 0-1,-1-1 0,0 1 1,0 0-1,0 0 0,0 0 0,-1 0 1,1 0-1,-1 6 0,1-3 23,-1 1-1,0 0 0,0 0 0,-1-1 1,0 1-1,0 0 0,-5 12 1,3-11 50,-1 0 1,-1 0 0,0-1-1,0 1 1,0-1 0,-1 0-1,0-1 1,0 1 0,0-1-1,-1-1 1,0 1 0,-1-1-1,-13 8 1,15-10-51,1 0 0,0-1 1,-1 1-1,1-1 0,-1 0 0,0-1 0,0 1 1,1-1-1,-1-1 0,0 1 0,0-1 0,0 0 1,0 0-1,0 0 0,0-1 0,0 0 0,0-1 1,0 1-1,1-1 0,-1 0 0,-9-5 0,12 6-49,1-1 0,-1 0-1,1 0 1,-1 0-1,1 0 1,0 0-1,0-1 1,0 1 0,0-1-1,0 1 1,0-1-1,1 0 1,-1 0-1,1 0 1,-2-5 0,-1-2-749</inkml:trace>
</inkml:ink>
</file>

<file path=ppt/ink/ink5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509"/>
    </inkml:context>
    <inkml:brush xml:id="br0">
      <inkml:brushProperty name="width" value="0.05" units="cm"/>
      <inkml:brushProperty name="height" value="0.05" units="cm"/>
    </inkml:brush>
  </inkml:definitions>
  <inkml:trace contextRef="#ctx0" brushRef="#br0">172 1 12739,'0'0'17291,"-4"9"-16765,0-2-512,-9 14 3,1 0 1,-13 32 0,6 11-33,-12 71 1,2-6 17,21-99 1,-2 2 7,-6 53 0,15-83 86,1 2-82,4 4-28,1 2 10,-1-3 1,1 1 0,0-1 0,9 11 0,-12-17 1,-1 1 0,1-1 0,0 0 1,0 0-1,0 0 0,0 0 1,0 0-1,0 0 0,1 0 1,-1 0-1,0-1 0,0 1 0,1-1 1,-1 0-1,0 0 0,0 0 1,1 0-1,-1 0 0,0 0 1,0 0-1,1-1 0,-1 1 0,0-1 1,0 0-1,0 1 0,1-1 1,2-2-1,5-3-2,-1 0 0,1 0 0,-1 0 0,9-10 0,-14 13 4,9-9 1,-5 4 3,0 1 0,0 1 0,1 0 0,10-7 1,-17 12-6,0 0-1,1 0 1,-1 0 0,0 0 0,1 1 0,-1-1 0,1 1 0,-1-1 0,0 1 0,1 0 0,-1 0 0,1 0 0,-1 0-1,1 0 1,-1 1 0,1-1 0,-1 1 0,0-1 0,1 1 0,-1 0 0,0 0 0,1 0 0,1 2 0,1 0-1,0 1 1,0 0 0,-1 0 0,1 1 0,-1-1 0,0 1 0,0 0 0,-1 0 0,0 1-1,1-1 1,2 9 0,-5-12 12,-8-2-46,4 0-53,0-1 0,0 1 0,1 0 0,-1-1 0,0 1 0,0-1 0,0 0 1,0 0-1,1 0 0,-1 0 0,0-1 0,1 1 0,-5-4 0,-15-10-1777</inkml:trace>
</inkml:ink>
</file>

<file path=ppt/ink/ink5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4:52.915"/>
    </inkml:context>
    <inkml:brush xml:id="br0">
      <inkml:brushProperty name="width" value="0.05" units="cm"/>
      <inkml:brushProperty name="height" value="0.05" units="cm"/>
    </inkml:brush>
  </inkml:definitions>
  <inkml:trace contextRef="#ctx0" brushRef="#br0">23 118 22037,'-22'0'8321,"26"-3"-8236,4-2-85,0 0 0,0 1 1,0 0-1,0 1 1,1 0-1,0 0 1,0 0-1,16-1 1,83-3-29,-64 5 25,-14 1 4,0-1 1,0-1-1,0-2 0,54-16 1,-80 20 1,0-1 0,0 1-1,0-1 1,-1 0 0,1-1 0,-1 1 0,4-4 1,-5 5 1,-6-4-415,-12-10-970</inkml:trace>
</inkml:ink>
</file>

<file path=ppt/ink/ink5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326"/>
    </inkml:context>
    <inkml:brush xml:id="br0">
      <inkml:brushProperty name="width" value="0.05" units="cm"/>
      <inkml:brushProperty name="height" value="0.05" units="cm"/>
    </inkml:brush>
  </inkml:definitions>
  <inkml:trace contextRef="#ctx0" brushRef="#br0">120 123 21277,'-3'-1'319,"0"-1"0,0 1 0,0 0 1,0 0-1,0 0 0,-1 1 1,1-1-1,-4 1 0,5 0-254,1 0 0,-1 1 0,1-1 0,-1 0 0,1 1 0,-1 0 0,1-1 0,0 1 0,-1 0-1,1 0 1,0 0 0,0-1 0,-1 1 0,1 1 0,0-1 0,0 0 0,0 0 0,0 0 0,0 0 0,-1 3-1,-5 9-17,1 0 0,0 1 0,0-1 0,1 1 0,-3 16 0,-10 74 70,16-84-112,0 37 0,2-50-2,1-1-1,-1 0 1,1 1-1,1-1 1,-1 0-1,1 0 1,0 0-1,0 0 0,6 11 1,-7-15 0,0-1-1,0 1 1,0-1 0,0 1-1,1-1 1,-1 0 0,0 1-1,1-1 1,-1 0 0,1 0-1,-1 0 1,1 0 0,-1 0-1,1 0 1,0-1 0,0 1-1,-1 0 1,1-1 0,0 0-1,0 1 1,0-1 0,-1 0 0,1 0-1,0 0 1,0 0 0,0 0-1,0 0 1,0 0 0,-1-1-1,1 1 1,0-1 0,0 1-1,-1-1 1,1 0 0,0 0-1,-1 0 1,1 0 0,2-1-1,2-3 19,1 0 0,-1-1-1,0 0 1,0 0-1,-1 0 1,0 0 0,7-11-1,16-34 52,-17 29-19,24-32 0,-35 52-55,1 1 1,0 0 0,-1 0 0,1 0 0,0 0-1,0 0 1,0 1 0,0-1 0,0 0 0,0 0-1,0 0 1,0 1 0,0-1 0,0 1-1,1-1 1,-1 1 0,0-1 0,0 1 0,0 0-1,1-1 1,-1 1 0,0 0 0,1 0 0,-1 0-1,0 0 1,0 0 0,1 0 0,-1 0-1,0 1 1,0-1 0,1 0 0,-1 1 0,0-1-1,0 1 1,0-1 0,1 1 0,-1 0 0,0-1-1,0 1 1,0 0 0,0 0 0,0 0-1,-1 0 1,1 0 0,0 0 0,0 0 0,1 2-1,4 5-15,0 1 0,0 0 0,-1 1 0,5 13 0,-9-21 17,26 67-28,-18-44 36,1 0-1,1 0 1,18 28-1,-27-50-4,0 0 0,0 0-1,1 0 1,-1 0 0,1 0-1,0-1 1,0 1-1,5 3 1,-6-5-1,-1-1 1,1 1-1,-1-1 0,1 1 1,-1-1-1,1 1 0,-1-1 1,1 0-1,-1 0 0,1 0 1,-1 0-1,1 0 0,-1 0 1,1 0-1,-1 0 0,1 0 0,-1-1 1,1 1-1,-1-1 0,1 1 1,-1-1-1,0 0 0,1 1 1,-1-1-1,3-2 0,2-2 73,0 0 0,-1-1 0,0 0 0,1 0 0,-2 0 0,1-1 0,-1 1 0,5-12 0,24-62 633,-32 78-690,14-42 220,-1 0 1,-3-1-1,-1-1 1,-3 0-1,-2 0 1,-1 0-1,-4-48 1,-4 57-39,4 37-187,-1-2 17,-6 5-33,5-2 3,0 1-1,0-1 1,0 1-1,0 0 1,0 0 0,0 0-1,0 0 1,0 0-1,1 0 1,-1 1 0,1-1-1,-3 4 1,-4 9 13,7-14-13,0 0-1,0 0 1,1 0 0,-1 0-1,0 0 1,0 0 0,0 0-1,0 0 1,0 0 0,-1-1-1,1 1 1,0 0 0,0-1-1,-2 2 1,-6-1-2896</inkml:trace>
</inkml:ink>
</file>

<file path=ppt/ink/ink5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5.775"/>
    </inkml:context>
    <inkml:brush xml:id="br0">
      <inkml:brushProperty name="width" value="0.05" units="cm"/>
      <inkml:brushProperty name="height" value="0.05" units="cm"/>
    </inkml:brush>
  </inkml:definitions>
  <inkml:trace contextRef="#ctx0" brushRef="#br0">220 100 16516,'0'-5'923,"-1"0"1,0 0 0,0 0 0,0 0 0,0 0-1,-1 0 1,0 0 0,-5-8 0,6 11-810,0 1 1,0-1-1,-1 0 1,1 1-1,-1 0 1,1-1-1,-1 1 1,0 0-1,1 0 1,-1 0-1,0 0 1,0 0 0,0 0-1,0 0 1,0 1-1,0-1 1,0 1-1,0-1 1,0 1-1,0 0 1,0 0-1,0 0 1,0 0-1,-3 1 1,-2 0-71,0 0 0,0 1 0,1 0 0,-1 1 0,1 0 0,-1 0 0,1 0 0,0 0 0,0 1 0,1 0 0,-1 1 0,1-1 0,0 1 0,0 0 1,0 0-1,1 0 0,-4 7 0,1-3-38,1 1 0,1-1 0,-1 1 0,2 0 1,-1 1-1,2-1 0,-1 1 0,1-1 0,-3 22 0,6-24-7,1 0 0,-1 0 0,1-1 0,0 1 0,5 13 0,-6-19 0,0-1 0,1 1 1,0-1-1,-1 0 0,1 1 1,0-1-1,0 1 1,-1-1-1,1 0 0,0 0 1,0 0-1,1 1 0,-1-1 1,0 0-1,2 1 0,-2-2 1,0 0 0,0 1 0,0-1-1,0 0 1,0 0 0,0 0-1,0 0 1,0 0 0,0 0-1,0-1 1,0 1 0,0 0-1,0-1 1,0 1 0,0 0-1,0-1 1,0 1 0,0-1 0,0 1-1,0-1 1,0 0 0,-1 1-1,1-1 1,0 0 0,0 0-1,0-1 1,7-6 6,-2-1 1,1 0-1,-1 0 0,-1 0 0,0-1 1,0 1-1,4-13 0,20-73 65,-23 74-55,-2 6 0,0 0 0,-1-1 0,2-27 0,-5 43-15,0 0-1,0 0 0,1 0 0,-1 0 1,0 0-1,0 0 0,1 0 0,-1 0 0,0 0 1,0 0-1,0 0 0,1 0 0,-1 1 1,0-1-1,0 0 0,0 0 0,0 0 0,1 0 1,-1 0-1,0 1 0,0-1 0,0 0 1,0 0-1,0 0 0,0 1 0,1-1 0,-1 0 1,0 0-1,0 0 0,0 1 0,0-1 1,0 0-1,0 0 0,0 1 0,0-1 0,0 0 1,0 0-1,0 1 0,0-1 0,0 0 1,0 1-1,7 39-55,5 81-1,-9-65 37,0-27 15,0 12 30,12 63 0,-14-102-28,-1 0-1,1 0 0,-1-1 0,1 1 1,-1 0-1,1 0 0,0 0 1,0-1-1,0 1 0,0-1 0,2 3 1,-3-4-7,0 0 0,0 0 0,1 1 0,-1-1 0,0 0 0,1 0 0,-1 0 0,0 0 0,0 0 0,1 0 0,-1 0 0,0 0 0,1 0 0,-1 0 0,0 0 0,1 0 0,-1 0 0,0 0 0,0 0 0,1-1 0,-1 1 0,0 0 0,1 0 0,-1 0-1,0 0 1,0 0 0,1-1 0,-1 1 0,0 0 0,0 0 0,0 0 0,1-1 0,-1 1 0,0 0 0,0 0 0,0-1 0,0 1 0,1-1 0,2-4-327,-1-1-1,1 0 0,-1 0 0,0 0 1,1-8-1,9-40-3961</inkml:trace>
</inkml:ink>
</file>

<file path=ppt/ink/ink5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146"/>
    </inkml:context>
    <inkml:brush xml:id="br0">
      <inkml:brushProperty name="width" value="0.05" units="cm"/>
      <inkml:brushProperty name="height" value="0.05" units="cm"/>
    </inkml:brush>
  </inkml:definitions>
  <inkml:trace contextRef="#ctx0" brushRef="#br0">130 2 12179,'1'-1'9647,"-12"6"-7259,4 1-2264,0-1-1,0 1 0,1 0 0,-1 1 0,1 0 1,1-1-1,-1 2 0,1-1 0,1 1 0,-8 14 0,4-3-98,0 0 0,1 0 0,1 1 0,0-1 0,2 1 0,0 1 0,0 20 1,4-40-26,-1-1 1,1 1-1,0 0 1,0-1-1,0 1 1,0 0-1,1 0 1,-1-1 0,0 1-1,0 0 1,0 0-1,1-1 1,-1 1-1,0 0 1,1-1-1,-1 1 1,0 0 0,1-1-1,-1 1 1,1-1-1,-1 1 1,1-1-1,-1 1 1,1-1-1,-1 1 1,1-1 0,0 1-1,-1-1 1,1 0-1,0 1 1,-1-1-1,1 0 1,0 0-1,-1 1 1,1-1 0,0 0-1,0 0 1,-1 0-1,1 0 1,0 0-1,0 0 1,-1 0-1,1 0 1,0 0 0,0 0-1,-1-1 1,1 1-1,0 0 1,-1 0-1,2-1 1,7-3 5,0 1-1,-1-1 1,13-8 0,-4 2 7,9-2 17,34-11 0,-49 20-27,-1 0 1,1 0-1,0 1 0,0 1 1,0 0-1,17 1 1,-25 0-3,0 0-1,0 1 1,0-1 0,0 1 0,-1-1 0,1 1 0,0 0 0,0 1 0,-1-1 0,1 0 0,0 1 0,-1-1 0,0 1 0,1 0 0,-1 0 0,0 0 0,0 0 0,0 0 0,0 0 0,0 1 0,0-1 0,-1 1-1,1-1 1,-1 1 0,0-1 0,0 1 0,0 0 0,0 0 0,0 0 0,-1-1 0,1 1 0,-1 0 0,1 0 0,-1 0 0,0 0 0,-1 4 0,1-2 115,-1 1 0,1 0 1,-1-1-1,0 1 0,-1-1 0,1 1 1,-1-1-1,-1 0 0,1 0 1,0 0-1,-1 0 0,0 0 0,-1 0 1,1-1-1,-1 1 0,1-1 0,-1 0 1,-6 4-1,3-4 30,1 0 0,-1 0-1,0-1 1,0 0 0,0-1 0,-1 0-1,1 0 1,0 0 0,-1-1-1,0 0 1,1 0 0,-13-1 0,10-1-139,0 0 0,0-1 1,-1 0-1,1 0 0,1-1 1,-1 0-1,0-1 0,-14-8 0,22 11 189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8.435"/>
    </inkml:context>
    <inkml:brush xml:id="br0">
      <inkml:brushProperty name="width" value="0.025" units="cm"/>
      <inkml:brushProperty name="height" value="0.025" units="cm"/>
      <inkml:brushProperty name="color" value="#E71224"/>
    </inkml:brush>
  </inkml:definitions>
  <inkml:trace contextRef="#ctx0" brushRef="#br0">0 69 4837,'0'0'24471,"67"20"-23991,-37-31-320,3-9-96,4-4-2466,-2-9-4741</inkml:trace>
</inkml:ink>
</file>

<file path=ppt/ink/ink5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6.974"/>
    </inkml:context>
    <inkml:brush xml:id="br0">
      <inkml:brushProperty name="width" value="0.05" units="cm"/>
      <inkml:brushProperty name="height" value="0.05" units="cm"/>
    </inkml:brush>
  </inkml:definitions>
  <inkml:trace contextRef="#ctx0" brushRef="#br0">1 0 23501,'0'0'2757,"2"4"-2509,5 12-239,-1 0 0,-1 0 0,0 1 0,3 18-1,8 76-66,-10-57 74,19 186 137,-12-103-24,-11-120 0,-1-14 78,0-8 190,4-110 545,2-16-688,0 83-225,22-87 0,-23 116-30,0 1 1,1-1-1,1 1 0,1 0 1,1 1-1,0 0 0,17-20 0,-25 34-1,-1 1 0,1-1-1,1 1 1,-1 0-1,0 0 1,0 0 0,1 0-1,-1 0 1,1 1-1,0-1 1,0 1 0,-1-1-1,1 1 1,0 0-1,0 0 1,0 1-1,0-1 1,0 1 0,0-1-1,0 1 1,0 0-1,0 0 1,0 0 0,6 1-1,-5 1 1,-1-1 0,1 1 0,-1-1-1,0 1 1,1 0 0,-1 0 0,0 1 0,0-1 0,0 1 0,-1-1-1,1 1 1,-1 0 0,1 0 0,-1 0 0,0 0 0,0 1-1,0-1 1,2 7 0,-3-7 9,1 1 0,-1-1 0,0 1 0,0 0 0,0-1 0,-1 1 0,1 0 0,-1-1-1,0 1 1,0 0 0,0-1 0,0 1 0,-1 0 0,1 0 0,-1-1 0,0 1 0,0-1 0,-2 5 0,0-4 45,1 0 0,-1 1 0,0-1 1,-1 0-1,1 0 0,-1-1 0,0 1 1,0-1-1,0 0 0,0 0 1,-8 4-1,-5 2 74,0-2 0,-1 0 0,-1-1 0,1-1 0,-36 6 0,6-4-103,44-4-426,4 0 239,0-2 53,0 1 1,0-1-1,0 1 0,0-1 1,0 0-1,0 1 0,0-1 0,1 1 1,-1-1-1,0 1 0,1-1 1,-1 0-1,1 1 0,0-1 1,-1 0-1,1 1 0,0-1 1,0 0-1,0 0 0,0 0 1,0 0-1,0 0 0,0 0 0,0 0 1,0 0-1,2 1 0,19 14-2272</inkml:trace>
</inkml:ink>
</file>

<file path=ppt/ink/ink5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334"/>
    </inkml:context>
    <inkml:brush xml:id="br0">
      <inkml:brushProperty name="width" value="0.05" units="cm"/>
      <inkml:brushProperty name="height" value="0.05" units="cm"/>
    </inkml:brush>
  </inkml:definitions>
  <inkml:trace contextRef="#ctx0" brushRef="#br0">140 55 12331,'0'-3'835,"0"-1"1,-1 1-1,0 0 1,1-1 0,-1 1-1,0-1 1,-1 1-1,1 0 1,-1 0-1,1 0 1,-1 0 0,-4-5-1,6 7-692,-1 1-1,0-1 1,0 0 0,1 1-1,-1-1 1,0 1-1,0-1 1,0 1 0,0-1-1,0 1 1,0 0-1,0-1 1,0 1 0,1 0-1,-1 0 1,0 0-1,0 0 1,0-1 0,-2 2-1,1-1-129,0 1 0,0-1 0,0 1 0,0 0 0,1 0 0,-1-1 0,0 1 0,0 1 0,1-1 0,-1 0 0,0 0 0,1 1 0,-2 1 0,-3 4 8,0 0 0,1 1 0,0-1 0,0 1-1,1 0 1,0 1 0,0-1 0,1 1 0,-5 17 0,1 9 18,-4 42 1,10-66-28,-1 0 0,0 5 1,0 1-1,1-1 1,0 0 0,1 1-1,5 28 1,-5-44-10,0 0 0,0 0 0,0 0 1,1 0-1,-1 0 0,0 0 0,1-1 0,-1 1 0,0 0 0,1 0 0,-1 0 1,1-1-1,-1 1 0,1 0 0,-1 0 0,1-1 0,0 1 0,-1-1 0,1 1 1,0 0-1,0-1 0,-1 1 0,1-1 0,1 1 0,-1-1 5,0 0-1,0 0 0,0 0 0,0-1 1,0 1-1,0 0 0,0-1 1,0 1-1,0 0 0,0-1 1,0 1-1,0-1 0,-1 1 1,1-1-1,0 0 0,0 1 1,-1-1-1,2 0 0,3-5 50,0 0-1,0 0 1,-1-1 0,6-10-1,3-9 57,-2-1 0,-1 0 0,9-38-1,10-85 292,-25 176-235,-3 280-107,-2-158 0,1-148-84,-1 1 0,1-1 0,0 0 0,0 1 0,0-1 0,0 0 0,0 1 0,0-1 0,0 1 0,0-1 0,0 0 0,0 1-1,0-1 1,0 0 0,0 1 0,1-1 0,-1 0 0,0 1 0,0-1 0,0 0 0,0 0 0,1 1 0,-1-1 0,0 0 0,0 1 0,0-1-1,1 0 1,-1 0 0,1 1 0,3-5-747,4-24-898</inkml:trace>
</inkml:ink>
</file>

<file path=ppt/ink/ink5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7.721"/>
    </inkml:context>
    <inkml:brush xml:id="br0">
      <inkml:brushProperty name="width" value="0.05" units="cm"/>
      <inkml:brushProperty name="height" value="0.05" units="cm"/>
    </inkml:brush>
  </inkml:definitions>
  <inkml:trace contextRef="#ctx0" brushRef="#br0">136 0 19428,'-20'41'1188,"8"-17"-208,0 1 1,-2-2-1,-31 43 0,44-65-936,1 0 0,-1 0-1,0 0 1,0 0 0,0 0-1,0-1 1,0 1 0,0 0-1,0 0 1,0 0 0,0-1-1,0 1 1,0-1 0,-1 1-1,1-1 1,0 1 0,0-1-1,-1 0 1,1 0 0,0 1-1,-2-1 1,2-1-32,1 1-1,-1-1 1,1 1 0,-1-1 0,0 1 0,1-1-1,0 0 1,-1 1 0,1-1 0,-1 0 0,1 1-1,0-1 1,-1 0 0,1 0 0,0 1 0,0-1-1,0 0 1,0 0 0,-1 1 0,1-1 0,0 0-1,0 0 1,1 0 0,-1 1 0,0-1 0,0 0-1,0 0 1,0 1 0,1-1 0,-1 0-1,0 0 1,1 1 0,-1-2 0,1-1-11,0-1 1,0 0-1,0 1 0,1 0 1,-1-1-1,1 1 0,0 0 1,0-1-1,0 1 0,0 0 1,1 0-1,-1 1 0,1-1 1,0 0-1,-1 1 0,1 0 1,0 0-1,1 0 0,-1 0 1,0 0-1,1 0 0,-1 1 1,0 0-1,1-1 0,0 1 1,-1 1-1,1-1 0,0 0 1,-1 1-1,1 0 0,0 0 1,0 0-1,-1 0 0,1 1 1,0-1-1,-1 1 0,1 0 1,0 0-1,-1 0 0,1 1 1,-1-1-1,0 1 0,1 0 1,2 2-1,78 60-134,-56-42 138,-18-14-21,-1 1-1,15 19 1,3 1 741,-37-25 653,-75 28-287,-81 35-337,160-64-773,1 0-1,-1 0 0,0 1 1,1-1-1,0 1 0,0 0 1,-7 8-1,11-11-576</inkml:trace>
</inkml:ink>
</file>

<file path=ppt/ink/ink5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114"/>
    </inkml:context>
    <inkml:brush xml:id="br0">
      <inkml:brushProperty name="width" value="0.05" units="cm"/>
      <inkml:brushProperty name="height" value="0.05" units="cm"/>
    </inkml:brush>
  </inkml:definitions>
  <inkml:trace contextRef="#ctx0" brushRef="#br0">204 0 13363,'-6'0'1036,"0"1"0,0 0 1,1-1-1,-1 2 0,0-1 0,1 1 0,-1 0 1,-9 5-1,7-3-588,0 1 0,1 0 0,-1 0 0,1 1 0,-7 8 0,2-2-353,1 2 0,1-1 1,0 1-1,1 1 0,-12 23 0,18-30-65,0-1 0,0 0-1,1 1 1,0-1 0,-1 11-1,3-16-24,-1 0-1,1-1 0,0 1 1,0-1-1,0 1 0,0 0 1,0-1-1,0 1 0,0 0 1,0-1-1,1 1 1,-1-1-1,1 1 0,-1-1 1,1 1-1,0-1 0,-1 1 1,1-1-1,0 1 0,0-1 1,0 0-1,0 0 0,0 1 1,0-1-1,1 0 0,-1 0 1,0 0-1,1 0 0,-1 0 1,0-1-1,1 1 0,2 1 1,1-1-4,1 0 1,-1 0 0,1-1 0,0 0-1,-1 0 1,1 0 0,0-1 0,6-1 0,50-15 32,-16 4 14,-40 11-40,1 1-1,-1 0 0,0 0 1,1 1-1,-1-1 0,1 2 1,-1-1-1,0 1 0,1-1 1,-1 2-1,7 1 0,-10-1-6,1-1-1,0 1 0,-1 0 0,0 1 0,1-1 1,-1 0-1,0 1 0,0 0 0,-1 0 1,1 0-1,0 0 0,-1 0 0,0 0 0,0 1 1,0-1-1,0 1 0,0 0 0,1 6 0,-1-5 67,-1-1-1,1 1 0,-1 0 0,0-1 0,-1 1 1,1 0-1,-1 0 0,0-1 0,0 1 0,-1 0 1,1 0-1,-1-1 0,0 1 0,0 0 0,-1-1 1,1 1-1,-1-1 0,-3 7 0,1-5 48,0-1-1,0 1 1,-1-1-1,0 0 1,0 0-1,0 0 1,0-1-1,-1 0 1,1 0-1,-1 0 1,-12 5-1,9-5-22,-1 0-1,1-1 1,-1 0-1,0-1 1,0 0-1,0 0 1,0-1 0,-11 0-1,14-1-119,1-1-1,-1 1 1,0-1 0,1 0-1,-1-1 1,1 1-1,0-1 1,-1-1 0,1 1-1,0-1 1,0 0-1,-6-4 1,11 6-37,0 0-1,0 1 1,0-1 0,0 0-1,0 1 1,0-1 0,1 0-1,-1 0 1,0 0 0,0 0-1,1 1 1,-1-1 0,1 0-1,-1 0 1,1 0 0,-1-1-1,1 1 1,-1 0 0,1 0-1,0 0 1,0 0 0,-1 0-1,1 0 1,0-1 0,0 1-1,0-2 1,9-7 1118</inkml:trace>
</inkml:ink>
</file>

<file path=ppt/ink/ink5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8.379"/>
    </inkml:context>
    <inkml:brush xml:id="br0">
      <inkml:brushProperty name="width" value="0.05" units="cm"/>
      <inkml:brushProperty name="height" value="0.05" units="cm"/>
    </inkml:brush>
  </inkml:definitions>
  <inkml:trace contextRef="#ctx0" brushRef="#br0">0 0 21293,'1'18'4742,"5"24"-3452,1 23-1536,-1 18 347,-4-30-20,3-1 0,14 61 0,-11-85-25,-8-28-53,0 1 0,0-1-1,1 1 1,-1-1 0,0 1-1,0-1 1,0 0 0,1 1 0,-1-1-1,0 1 1,0-1 0,1 0-1,-1 1 1,0-1 0,1 0-1,-1 1 1,0-1 0,1 0 0,-1 1-1,1-1 1,-1 0 0,1 0-1,-1 1 1,0-1 0,2 0 0,4-8 60,0-17 38,-4-4-408,-1-1 0,-1 1 1,-6-36-1,-1 7 1762</inkml:trace>
</inkml:ink>
</file>

<file path=ppt/ink/ink5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204"/>
    </inkml:context>
    <inkml:brush xml:id="br0">
      <inkml:brushProperty name="width" value="0.05" units="cm"/>
      <inkml:brushProperty name="height" value="0.05" units="cm"/>
    </inkml:brush>
  </inkml:definitions>
  <inkml:trace contextRef="#ctx0" brushRef="#br0">0 503 15819,'5'-3'502,"-1"0"0,0 0 0,1 0-1,0 1 1,-1-1 0,1 1-1,0 0 1,0 1 0,6-2 0,-6 2-313,1 1 0,0 0 1,-1 0-1,1 0 0,-1 1 1,1 0-1,-1 0 0,1 0 1,-1 0-1,0 1 1,0 0-1,0 0 0,6 4 1,-10-6-144,0 1 1,-1-1-1,1 0 1,0 1 0,0-1-1,-1 0 1,1 0-1,0 0 1,0 1-1,0-1 1,0 0 0,-1 0-1,1 0 1,0 0-1,0 0 1,0-1-1,-1 1 1,1 0 0,0 0-1,0 0 1,0-1-1,-1 1 1,1-1-1,0 1 1,-1 0 0,2-2-1,0 1 45,-1-1 0,0 1-1,1-1 1,-1 0 0,0 0 0,0 0-1,0 0 1,0 0 0,0 0 0,1-2-1,1-7 347,-1 0-1,3-23 0,-4 29-325,-1 0-21,0 0 0,0 0 0,0 0-1,-1 0 1,0-6 0,-2-16 497,0 31-506,-1 2-74,1 1 0,0 1 0,0-1 0,1 0 1,0 1-1,-1 8 0,-7 55-2,6-43 17,-8 128 57,12-152-74,3-8-10,8-8 2,-1-1-1,-1 0 1,11-17 0,-15 19 3,1 1-1,1 0 1,0 0 0,0 0 0,1 1 0,0 0 0,1 1 0,18-15-1,-26 22-3,1 0 0,-1 0 0,0 0-1,1 1 1,-1-1 0,1 0-1,-1 0 1,1 1 0,-1-1-1,1 1 1,0-1 0,-1 1-1,1 0 1,0 0 0,-1-1-1,1 1 1,0 0 0,-1 0 0,1 1-1,0-1 1,-1 0 0,1 1-1,-1-1 1,1 1 0,-1-1-1,1 1 1,0 0 0,-1-1-1,0 1 1,1 0 0,-1 0-1,0 0 1,1 0 0,-1 0 0,0 1-1,0-1 1,0 0 0,0 0-1,0 1 1,0-1 0,1 4-1,3 5-25,-1 1 0,-1 0 0,0 0-1,0 0 1,0 14 0,3 3 31,-6-28-1,0 0 0,0 0 0,0 0 0,0 0 1,0 0-1,0 0 0,0 0 0,0 0 0,0 0 0,0 0 0,0 0 0,0 0 0,0 0 1,1 0-1,-1-1 0,0 1 0,0 0 0,0 0 0,0 0 0,0 0 0,0 0 0,0 0 0,0 0 1,0 0-1,0 0 0,0 0 0,1 0 0,-1 0 0,0 0 0,0 0 0,0 0 0,0 0 1,0 0-1,0 0 0,0 0 0,0 1 0,0-1 0,0 0 0,0 0 0,1 0 0,-1 0 1,0 0-1,0 0 0,0 0 0,0 0 0,0 0 0,0 0 0,0 0 0,0 0 0,0 0 0,0 0 1,0 0-1,0 1 0,0-1 0,0 0 0,0 0 0,0 0 0,0 0 0,0 0 0,0 0 1,0 0-1,3-3 0,-1 0 1,1 0-1,-1-1 1,0 1-1,0-1 1,0 1 0,-1-1-1,1 0 1,-1 0-1,0 0 1,0 0-1,0-4 1,1 1 0,4-18-2,56-230 15,-21-4 7,-38 238-31,-1 26 0,0 19-12,-8 230-29,1 2 114,5-245-56,1 1 0,1 0 1,0 0-1,0-1 1,2 1-1,5 14 0,-8-23-4,0-1 0,0 1 0,0 0 0,1-1 0,-1 1 0,1-1 1,-1 0-1,1 1 0,0-1 0,0 0 0,0 0 0,0 0 0,1-1 0,-1 1 0,0 0 0,1-1 0,-1 1 0,1-1 0,0 0 0,-1 0 0,1 0 0,0 0 0,0-1 0,0 1 0,-1-1 0,1 1 0,0-1 0,0 0 0,0 0 0,0-1 0,3 1 0,-5 0-2,0-1 1,0 1-1,-1 0 1,1 0-1,0 0 1,0-1-1,0 1 1,-1 0-1,1-1 1,0 1-1,-1 0 1,1-1-1,0 1 1,-1-1-1,1 1 1,0-1-1,-1 0 1,1 1-1,-1-1 1,1 0-1,-1 1 1,1-1-1,-1 0 1,0 1-1,1-1 1,-1 0-1,1-1 1,-1 1 1,0-1 1,0 0-1,0 0 1,0 0-1,-1 0 1,1 1-1,0-1 1,-1 0-1,1 0 1,-1 0-1,-1-2 1,-2-4 11,0 1 0,-1-1 0,0 1 1,-8-9-1,-27-24 25,-85-63 1,45 39-26,18 12 10,58 49-1,10-7 19,26 7-60,-5 1-18,7-3 23,-2-1 1,1-1-1,-1-2 1,0-1-1,-1-2 1,0-1-1,46-27 1,-74 38-12,0 0 1,0 0 0,0-1-1,0 1 1,-1-1 0,1 0-1,-1 0 1,4-5-1,-5 7-53,-1 0 0,1-1 0,-1 1 0,1 0 0,-1-1 0,1 1 0,-1 0 0,0 0-1,0-1 1,0 1 0,0 0 0,0-1 0,0 1 0,0-1 0,0 1 0,-1 0-1,1 0 1,0-1 0,-1 1 0,1 0 0,-1 0 0,1-1 0,-1 1 0,0 0 0,0 0-1,-1-2 1,-21-21-1975</inkml:trace>
</inkml:ink>
</file>

<file path=ppt/ink/ink5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09.346"/>
    </inkml:context>
    <inkml:brush xml:id="br0">
      <inkml:brushProperty name="width" value="0.05" units="cm"/>
      <inkml:brushProperty name="height" value="0.05" units="cm"/>
    </inkml:brush>
  </inkml:definitions>
  <inkml:trace contextRef="#ctx0" brushRef="#br0">0 46 19364,'0'0'7386,"25"-22"-7098,-1 9-224,11 3-904</inkml:trace>
</inkml:ink>
</file>

<file path=ppt/ink/ink5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0.791"/>
    </inkml:context>
    <inkml:brush xml:id="br0">
      <inkml:brushProperty name="width" value="0.05" units="cm"/>
      <inkml:brushProperty name="height" value="0.05" units="cm"/>
    </inkml:brush>
  </inkml:definitions>
  <inkml:trace contextRef="#ctx0" brushRef="#br0">7 421 12051,'-7'-11'11801,"9"-2"-11531,1 0 0,0 1 0,1-1 0,0 1 1,1-1-1,0 1 0,1 1 0,0-1 0,1 1 1,0 0-1,1 0 0,0 1 0,1 0 0,0 1 0,0 0 1,16-12-1,-23 19-268,0 1 0,0-1 1,1 1-1,-1 0 0,0 0 1,0 0-1,1 0 0,-1 0 1,1 0-1,-1 0 0,1 1 1,-1 0-1,1-1 1,-1 1-1,4 0 0,-4 1-3,0-1 0,-1 0 0,1 1 0,0 0-1,-1-1 1,1 1 0,-1 0 0,1 0 0,-1 0 0,0 0-1,1 0 1,-1 0 0,0 0 0,1 1 0,-1-1 0,0 0-1,1 3 1,2 3-4,0 1-1,-1 0 0,0 0 0,0 1 1,-1-1-1,0 0 0,1 12 0,10 144 24,1 1 90,-13-159-103,0 0 1,1 0-1,-1 0 1,1 0 0,4 9-1,-5-14-5,-1 0 1,1 0-1,-1 0 0,1 0 0,0-1 1,-1 1-1,1 0 0,0 0 0,0-1 0,-1 1 1,1 0-1,0-1 0,0 1 0,0-1 0,0 1 1,0-1-1,0 1 0,0-1 0,0 0 0,0 0 1,0 1-1,0-1 0,0 0 0,0 0 1,0 0-1,0 0 0,0 0 0,0 0 0,0 0 1,0 0-1,0-1 0,0 1 0,0 0 0,0-1 1,0 1-1,2-2 0,5-2 1,-1-1 0,1-1 0,-1 0 0,0 0 1,0 0-1,-1-1 0,0 0 0,8-10 0,-11 13 0,20-27 18,-1-1 0,-1-2 0,21-45 0,35-108 46,-66 154-50,-11 32-16,0 1 1,0 0-1,0-1 1,0 1 0,0 0-1,0-1 1,0 1-1,0 0 1,0-1-1,0 1 1,1 0 0,-1 0-1,0-1 1,0 1-1,0 0 1,0-1-1,1 1 1,-1 0-1,0 0 1,0 0 0,1-1-1,-1 1 1,0 0-1,0 0 1,1 0-1,-1-1 1,0 1 0,1 0-1,-1 0 1,0 0-1,1 0 1,-1 0-1,0 0 1,0 0-1,1 0 1,-1 0 0,0 0-1,1 0 1,-1 0-1,0 0 1,1 0-1,-1 0 1,0 0 0,1 0-1,-1 0 1,0 0-1,1 0 1,-1 1-1,0-1 1,1 0-1,-1 0 1,0 0 0,0 1-1,1-1 1,-1 0-1,0 0 1,0 0-1,0 1 1,1-1 0,-1 0-1,0 1 1,0-1-1,0 0 1,2 7-12,-1-1 1,0 0-1,0 0 0,0 0 1,-1 1-1,0-1 1,-1 8-1,1 12-17,16 237 15,-15-250 25,-1-10-10,0 0 1,0 0-1,0 0 0,0 0 1,0-1-1,1 1 1,0 0-1,-1 0 1,1 0-1,0-1 1,0 1-1,0 0 1,1-1-1,-1 1 1,1-1-1,-1 0 1,5 5-1,-5-6 0,0-1-1,0 1 0,0-1 1,0 1-1,1-1 1,-1 0-1,0 0 1,0 1-1,0-1 0,1 0 1,-1 0-1,0 0 1,0 0-1,1 0 1,-1 0-1,0-1 0,0 1 1,0 0-1,1-1 1,-1 1-1,0-1 1,0 1-1,0-1 1,0 1-1,0-1 0,0 0 1,0 1-1,0-1 1,0 0-1,0 0 1,0 0-1,1-2 0,4-4 12,0 0 1,0 0-1,5-9 0,-11 16-12,10-18 37,0 0 0,-2 0 0,0-1-1,-1 0 1,0-1 0,-2 1 0,0-1 0,1-21 0,-4 24 44,0 0 0,-2-1 0,0 1 0,-1-1 0,0 1 0,-2 0 0,0 0-1,-1 0 1,-9-27 0,11 40-10,0 8-51,0 4-26,0 0 0,1 0 1,0-1-1,0 1 0,1 0 0,0 0 0,0 0 1,1 0-1,0 0 0,3 14 0,3 40 78,5-71-45,-4 0-20,-1 0 1,-1 0-1,9-14 1,-11 15 0,1 0-1,0 1 1,0 0 0,1 0-1,0 0 1,10-10 0,-15 17-9,0-1-1,0 1 1,0-1 0,0 1 0,0-1 0,0 1-1,0-1 1,0 1 0,0 0 0,0-1 0,1 1 0,-1 0-1,0 0 1,0 0 0,0 0 0,0 0 0,0 0-1,0 0 1,0 1 0,1-1 0,-1 0 0,0 0 0,0 1-1,0-1 1,0 1 0,0-1 0,0 1 0,0-1-1,0 1 1,-1 0 0,1 0 0,1 1 0,3 3-14,0 0 1,-1 0-1,1 1 1,3 7-1,0-2 0,-4-5 1,0 0 0,1 0 0,0-1-1,0 0 1,0 0 0,11 8 0,-13-12 8,-1 1 1,0-1-1,0 0 0,1 0 0,-1 0 1,1-1-1,-1 1 0,1-1 1,-1 1-1,1-1 0,-1 0 0,1 0 1,-1 0-1,1 0 0,-1 0 1,1-1-1,-1 1 0,1-1 1,-1 0-1,1 1 0,-1-1 0,1 0 1,2-3-1,4-1-2,-2-1-1,1 0 1,-1 0 0,0-1-1,0 0 1,-1 0 0,0-1-1,0 0 1,-1 0 0,8-16-1,-3 5 12,-2 0 0,0-1-1,10-40 1,-18 59-2,3-12 6,0-1 0,0-19 0,-3 29-4,0 1 1,0-1-1,0 1 1,-1 0 0,0-1-1,-1-5 1,1 8-2,1 0 0,-1 0 0,1 0 0,-1 0 0,1 0 1,-1 0-1,1 0 0,-1 0 0,0 0 0,0 1 0,0-1 1,1 0-1,-1 1 0,0-1 0,0 0 0,0 1 0,0-1 1,0 1-1,0-1 0,0 1 0,-1-1 0,-1 1 1,1 0-1,-1 0 1,1 0-1,-1 1 1,1-1-1,0 0 0,-1 1 1,1 0-1,0-1 1,-1 1-1,1 0 1,0 0-1,0 0 0,0 1 1,0-1-1,0 0 1,0 1-1,0-1 1,0 1-1,0 0 0,1 0 1,-1 0-1,-1 2 1,-5 7-4,0 0 0,-10 22 0,0 5 5,3 1-1,1 0 1,2 2-1,1-1 1,3 1-1,-7 71 0,15-108-3,-1-1 0,1 1 0,0-1 0,0 1 0,1-1 0,-1 0 0,1 1 0,-1-1 0,3 6 0,-3-8-2,1 0 1,0 0 0,0-1-1,-1 1 1,1 0 0,0 0 0,0-1-1,0 1 1,0 0 0,0-1 0,0 1-1,0-1 1,0 1 0,0-1 0,0 1-1,0-1 1,0 0 0,0 0 0,0 0-1,0 1 1,0-1 0,0 0-1,1 0 1,-1 0 0,0-1 0,0 1-1,0 0 1,0 0 0,0-1 0,2 0-1,14-4-1,0-1-1,0-1 0,-1 0 0,1-1 1,-2-1-1,1-1 0,17-14 1,-13 9 12,2 1 1,37-18-1,-56 30-9,1 0 0,0 1 0,0 0 1,0-1-1,-1 2 0,1-1 0,0 0 0,1 1 0,-1 0 0,0 0 0,0 0 0,0 0 1,0 1-1,0-1 0,0 1 0,7 2 0,-7 0-2,0-1 0,0 0-1,1 1 1,-2 0 0,1 0 0,0 0-1,-1 1 1,1-1 0,-1 1 0,0 0-1,0 0 1,0 0 0,2 5 0,-4-7 1,0 1 2,1-1 0,-1 1 0,1-1 0,0 1 0,-1-1 0,1 0 0,4 4 0,-5-6-1,0 1 0,0-1 1,0 0-1,0 1 1,-1-1-1,1 0 0,0 0 1,0 0-1,0 0 0,0 0 1,0 0-1,0 0 0,-1 0 1,1 0-1,0 0 1,0 0-1,0-1 0,0 1 1,0 0-1,-1 0 0,1-1 1,0 1-1,0-1 0,-1 1 1,1-1-1,0 1 1,0-1-1,-1 1 0,1-1 1,-1 0-1,2 0 0,10-12-10,0-1 0,17-23 0,-1-1-1,-20 28 9,4-4 3,0 0 1,15-13 0,-24 25-2,-1 0-1,1 0 1,-1 0-1,1 0 1,0 0-1,-1 0 1,1 1 0,0-1-1,0 1 1,0 0-1,1 0 1,-1 0-1,0 0 1,0 1-1,0-1 1,1 1 0,-1 0-1,6 0 1,-7 0-3,-1 1 1,1 0 0,0 0-1,0 0 1,-1 0-1,1 0 1,0 0 0,-1 0-1,1 0 1,-1 1-1,0-1 1,1 0 0,-1 1-1,0 0 1,0-1-1,0 1 1,0 0 0,0-1-1,0 1 1,0 2 0,11 40-31,-11-40 32,6 62-15,-7-49 33,2 0 0,0 0 0,8 29 0,-9-44-4,2-7 6,12-18 11,13-29 0,-16 27-340,25-36 0,-24 48-1241,-2 8-681</inkml:trace>
</inkml:ink>
</file>

<file path=ppt/ink/ink5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1.125"/>
    </inkml:context>
    <inkml:brush xml:id="br0">
      <inkml:brushProperty name="width" value="0.05" units="cm"/>
      <inkml:brushProperty name="height" value="0.05" units="cm"/>
    </inkml:brush>
  </inkml:definitions>
  <inkml:trace contextRef="#ctx0" brushRef="#br0">1 1 20988,'0'0'1269,"2"5"126,2 13-1033,0 1 1,-1-1-1,-1 0 1,-1 1-1,-2 30 1,1-20-85,3 36 1,-3-62-248,1-1 1,-1 1-1,0-1 0,1 1 0,-1-1 0,1 1 1,0-1-1,0 0 0,0 1 0,0-1 0,0 0 0,1 0 1,-1 0-1,4 4 0,-5-6-16,1 1 1,-1-1-1,1 0 1,0 1-1,-1-1 0,1 0 1,-1 0-1,1 0 1,0 0-1,-1 1 1,1-1-1,0 0 1,-1 0-1,1 0 0,0 0 1,-1-1-1,1 1 1,-1 0-1,1 0 1,0 0-1,0-1 0,2 0 16,-1 0 0,0 0 0,0-1 0,0 1-1,-1-1 1,1 1 0,0-1 0,2-3 0,15-19 199,22-36 1,-24 33-161,24-28 1,-39 52-69,1 0-1,-1 0 1,1 1-1,-1-1 0,1 1 1,0 0-1,0 0 1,0 0-1,1 0 0,5-2 1,-8 3-2,0 1-1,0 0 1,0 0 0,-1 0 0,1 0 0,0 0 0,0 0-1,0 0 1,-1 0 0,1 0 0,0 0 0,0 1 0,-1-1 0,1 0-1,0 0 1,0 1 0,-1-1 0,1 1 0,0-1 0,0 1-1,0 0 1,0 1-1,0-1 0,0 0 0,0 1 0,0-1 0,0 1 1,0-1-1,0 1 0,-1-1 0,1 1 0,-1-1 1,1 4-1,3 19 11,-2-1 0,-1 1 1,-3 44-1,0-7 78,2-55-63,0-4-6,0 0 0,0 0 0,0 0 1,0 0-1,0 0 0,1 0 0,-1 0 0,1 0 0,-1 0 0,1 0 1,1 3-1,5-23 317,5-44-762,-5 22-895</inkml:trace>
</inkml:ink>
</file>

<file path=ppt/ink/ink5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2.987"/>
    </inkml:context>
    <inkml:brush xml:id="br0">
      <inkml:brushProperty name="width" value="0.05" units="cm"/>
      <inkml:brushProperty name="height" value="0.05" units="cm"/>
    </inkml:brush>
  </inkml:definitions>
  <inkml:trace contextRef="#ctx0" brushRef="#br0">1 90 14963,'9'-14'5954,"10"-5"1542,-19 21-7491,0 1 1,0-1-1,1 0 1,-1 1-1,1-1 1,-1 0 0,1 1-1,1 2 1,3 9-10,7 94-49,-9-70 44,0 28 20,-3-42 20,1 0 1,2 0-1,8 38 0,-11-60-28,0-1 1,1 1-1,-1-1 1,1 1-1,-1-1 1,1 1-1,0-1 0,-1 1 1,1-1-1,0 0 1,0 1-1,0-1 1,0 0-1,0 0 1,1 0-1,-1 0 1,0 0-1,0 0 1,3 1-1,-3-1 8,0-1-1,0 0 0,1 0 1,-1 0-1,0 0 1,0 0-1,0 0 1,1 0-1,-1 0 0,0-1 1,0 1-1,0 0 1,1-1-1,-1 1 1,0-1-1,0 1 0,0-1 1,0 1-1,1-2 1,5-4 56,0 1 1,-1-1-1,0-1 1,0 1-1,6-11 1,26-41 96,-4-2 0,37-84 0,-62 124-154,-8 18-8,2-4 0,-1 1 1,2-1-1,-1 0 1,6-7-1,-8 12-2,-1 1-1,0-1 1,1 1 0,-1 0-1,1-1 1,-1 1 0,1 0-1,-1-1 1,0 1 0,1 0-1,-1-1 1,1 1 0,-1 0 0,1 0-1,-1 0 1,1 0 0,-1 0-1,1-1 1,-1 1 0,1 0-1,0 0 1,-1 0 0,1 0-1,0 1 1,0-1-1,0 1-1,0 0 1,0-1-1,0 1 1,-1 0 0,1 0-1,0 0 1,0-1 0,-1 1-1,1 0 1,-1 0 0,1 0-1,-1 0 1,1 0 0,-1 1-1,1-1 1,-1 1 0,6 23-12,-1 1 0,-1-1 1,-1 1-1,-1 52 0,-1-43 11,1 131 56,3-139-35,-5-27-18,0 1-1,0-1 1,0 1 0,1-1 0,-1 0-1,0 1 1,0-1 0,1 1-1,-1-1 1,0 0 0,1 1-1,-1-1 1,0 0 0,1 0 0,-1 1-1,0-1 1,1 0 0,-1 0-1,1 1 1,-1-1 0,0 0-1,1 0 1,0 0 1,0 0 0,0 0 0,0 0 0,-1-1 0,1 1-1,0 0 1,0-1 0,-1 1 0,1 0 0,0-1 0,-1 1 0,1-1 0,0 1 0,-1-1-1,1 1 1,-1-1 0,2-1 0,9-11 34,0-1 0,-1 0 0,0-1 0,8-17 0,30-70 98,-32 66-99,38-102 51,-1 7-30,-53 129-57,1 1 1,-1-1 0,1 1-1,-1 0 1,1-1-1,0 1 1,0 0 0,0-1-1,0 1 1,0 0-1,0 0 1,0 0 0,2-2-1,-3 3 1,1 0-1,-1 1 1,0-1-1,1 0 0,-1 0 1,0 0-1,1 0 1,-1 0-1,0 0 1,1 0-1,-1 1 0,0-1 1,0 0-1,1 0 1,-1 1-1,0-1 1,0 0-1,1 0 1,-1 1-1,0-1 0,0 0 1,0 0-1,0 1 1,1-1-1,-1 0 1,0 1-1,0-1 0,0 0 1,0 1-1,0-1 1,0 0-1,0 1 1,0-1-1,0 1 1,3 38-25,-3-30 28,0 0-1,-1 0 0,0-1 0,0 1 0,-1 0 0,0-1 1,-6 15-1,7-21-109,-1-7-538,-8-23-909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183"/>
    </inkml:context>
    <inkml:brush xml:id="br0">
      <inkml:brushProperty name="width" value="0.025" units="cm"/>
      <inkml:brushProperty name="height" value="0.025" units="cm"/>
      <inkml:brushProperty name="color" value="#E71224"/>
    </inkml:brush>
  </inkml:definitions>
  <inkml:trace contextRef="#ctx0" brushRef="#br0">0 7 5990,'0'0'8808,"67"4"-7623,-41-4-480,4 0-65,3 0-223,1-2-289,5-1-96,2 0 32,0 2-160,1 0-577,-1 1-416,1 0-544,0 0-834,4 0-2145</inkml:trace>
</inkml:ink>
</file>

<file path=ppt/ink/ink5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453"/>
    </inkml:context>
    <inkml:brush xml:id="br0">
      <inkml:brushProperty name="width" value="0.05" units="cm"/>
      <inkml:brushProperty name="height" value="0.05" units="cm"/>
    </inkml:brush>
  </inkml:definitions>
  <inkml:trace contextRef="#ctx0" brushRef="#br0">33 74 19596,'9'-24'1782,"-6"13"-310,1 1 1,10-17-1,-13 25 46,3 9-53,-2 4-1409,1 0 1,-1 0-1,-1 0 0,0 0 0,-1 0 0,-1 19 0,-13 77 20,7-66-31,-4 38 2,-9 47 30,-2 132 0,21-245-64,1-9-8,0-1 0,-1 1-1,1-1 1,0 1 0,1 0 0,-1-1 0,1 1 0,-1-1 0,1 1-1,0-1 1,0 0 0,3 5 0,-4-8-5,0 1 1,0-1-1,0 0 1,0 0-1,1 1 0,-1-1 1,0 0-1,0 0 0,0 1 1,1-1-1,-1 0 1,0 0-1,0 0 0,1 0 1,-1 0-1,0 1 0,0-1 1,1 0-1,-1 0 1,0 0-1,1 0 0,-1 0 1,0 0-1,0 0 1,1 0-1,-1 0 0,0 0 1,1 0-1,-1 0 0,0 0 1,0 0-1,1 0 1,-1 0-1,0 0 0,1-1 1,9-9 14,4-17-23,-4 1-429,-1-1-1,-2 0 0,6-34 0,-5 7 1445</inkml:trace>
</inkml:ink>
</file>

<file path=ppt/ink/ink5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13.826"/>
    </inkml:context>
    <inkml:brush xml:id="br0">
      <inkml:brushProperty name="width" value="0.05" units="cm"/>
      <inkml:brushProperty name="height" value="0.05" units="cm"/>
    </inkml:brush>
  </inkml:definitions>
  <inkml:trace contextRef="#ctx0" brushRef="#br0">36 543 22925,'-35'1'4881,"39"-7"-3834,85-88-440,0 1-465,-54 53-123,-3-1-1,0-2 1,-3-1-1,33-66 0,-56 96-11,-5 8-6,1 1 1,0 0-1,1 0 1,-1 1-1,1-1 1,0 0-1,0 1 1,1 0-1,-1 0 1,7-6-1,-9 10-1,0-1 0,-1 1-1,1 0 1,0 0 0,0-1 0,-1 1 0,1 0 0,0 0-1,0 0 1,-1 0 0,1 0 0,0 0 0,0 0-1,0 0 1,-1 1 0,1-1 0,0 0 0,0 0-1,-1 0 1,1 1 0,0-1 0,-1 1 0,1-1 0,0 0-1,-1 1 1,1-1 0,0 1 0,-1-1 0,1 1-1,-1 0 1,1-1 0,-1 1 0,1 0 0,-1 0-1,18 27-4,-17-24 4,71 123 43,126 167 0,-179-270-400</inkml:trace>
</inkml:ink>
</file>

<file path=ppt/ink/ink5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3.419"/>
    </inkml:context>
    <inkml:brush xml:id="br0">
      <inkml:brushProperty name="width" value="0.035" units="cm"/>
      <inkml:brushProperty name="height" value="0.035" units="cm"/>
      <inkml:brushProperty name="color" value="#66CC00"/>
    </inkml:brush>
  </inkml:definitions>
  <inkml:trace contextRef="#ctx0" brushRef="#br0">62 1 25365,'-16'0'873,"-7"7"-289,0 3-1937</inkml:trace>
</inkml:ink>
</file>

<file path=ppt/ink/ink5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5:24.777"/>
    </inkml:context>
    <inkml:brush xml:id="br0">
      <inkml:brushProperty name="width" value="0.035" units="cm"/>
      <inkml:brushProperty name="height" value="0.035" units="cm"/>
      <inkml:brushProperty name="color" value="#66CC00"/>
    </inkml:brush>
  </inkml:definitions>
  <inkml:trace contextRef="#ctx0" brushRef="#br0">1526 476 16131,'-3'-4'78,"0"0"0,1-1 0,-1 1 0,1-1-1,0 0 1,0 0 0,0 0 0,1 0-1,0 0 1,0 0 0,0 0 0,0-10 0,1-7 263,5-39 0,-3 38-290,4-30 40,4-47 323,-9 89-359,-2 0 0,1 0 0,-1 0 0,-1 0 0,0 1 1,-5-18-1,6 25-17,0 0 0,0 0 0,-1 0 0,1 0 1,-1 0-1,0 1 0,0-1 0,0 1 0,0-1 1,0 1-1,0 0 0,-1 0 0,1 0 0,-1 0 1,0 0-1,-5-2 0,4 2 42,0 1 0,0-1 0,-1 1 0,1 1 0,0-1 0,-1 0 0,1 1 0,-1 0 0,1 0 0,-9 2 0,-2 1 141,-1 1 1,1 1-1,0 0 0,0 1 0,-20 12 0,-145 95 1174,19-10-707,143-94-646,1-1 0,-2 0-1,1-1 1,-1-1-1,1-1 1,-28 4-1,15-5 60,0-2 0,0-2 0,-41-4 0,44 2 63,1 1 0,-1 1 0,-46 6 1,59-3-94,-1 0-1,1 1 1,0 1 0,1 0 0,-1 1 0,1 1 0,0 0 0,-14 11 0,2 1-47,1 1 0,1 1 0,1 1 0,1 2 1,1 0-1,2 1 0,0 1 0,-20 36 0,17-21-38,2 1 1,1 1 0,2 1-1,2 0 1,-9 49-1,20-64 11,2 1 0,0-1 0,2 1 0,2 0 0,7 44 0,-2-4-5,1 27-20,38 177 0,-37-240 8,2-1-1,1 1 1,22 40 0,-24-54-7,2-1-1,0 0 0,1-1 1,1-1-1,1 0 1,20 18-1,-23-25 19,-1-1 0,2-1-1,-1 0 1,1 0 0,0-2 0,0 1-1,1-2 1,0 0 0,0 0 0,0-2 0,1 1-1,-1-2 1,1 0 0,0-1 0,-1 0-1,20-2 1,17-4 36,0-3-1,0-2 1,65-21-1,12-3 8,-54 19-17,-15 4-23,111-37 0,-151 41 5,0-1 1,-1-1-1,0-1 0,0-1 0,-1 0 0,-1-1 1,0-1-1,0-1 0,22-25 0,-12 5 22,-1 0 0,-1-2 1,-2-1-1,19-44 0,58-165 58,-48 110-40,-39 106-40,15-33 95,-4-1 0,25-109 1,-37 118-35,-4-1 0,-1 1 0,-3-2 0,-5-73 0,1 120-32,0 1 0,-1 0 1,0 0-1,-1 0 1,1 0-1,-9-16 0,9 20 14,-1 0 0,-1 0 1,1 1-1,-1-1 0,1 1 0,-1 0 0,-1-1 0,1 2 0,-1-1 0,1 1 0,-1-1 0,-6-2 0,-8-3 39,-1 1 0,0 2 0,0-1 0,0 2 0,-1 1 1,0 1-1,0 0 0,0 2 0,0 0 0,-27 3 0,-4 3-543,0 2 1,1 2-1,-53 18 0,-52 20-2585</inkml:trace>
</inkml:ink>
</file>

<file path=ppt/ink/ink5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9.782"/>
    </inkml:context>
    <inkml:brush xml:id="br0">
      <inkml:brushProperty name="width" value="0.035" units="cm"/>
      <inkml:brushProperty name="height" value="0.035" units="cm"/>
      <inkml:brushProperty name="color" value="#66CC00"/>
    </inkml:brush>
  </inkml:definitions>
  <inkml:trace contextRef="#ctx0" brushRef="#br0">1 0 5241,'1'1'17571,"0"3"-13931,16 30-2399,2 11-1199,-4-27 6,11 21-33,-25-37-14,5 7 304,0 0-1,14 15 1,-4-6-156,18 21-149,-24-27 3,-4-4 6,1 7-5,12 23-2,-1-6 20,5 6-15,-17-26-8,1 0-1,14 18 1,-11-17-2,12 15 10,7 10-6,-11-13 6,10 14-14,-25-34 9,1 1 0,0-1 0,1 0 0,-1 0 0,8 5 0,11 11 17,14 14-18,-29-29-4,-1 1-1,1 1 0,-1 0 1,6 9-1,14 15 22,-7-13-18,12 21-6,23 28 4,-45-55 9,-9-12 1,6 13 0,15 29-9,-16-33-19,-2-3 10,8 6 17,20 27-4,-12-10-5,13 9 2,52 63 7,-53-65-10,-23-27 9,0 0-1,0 1 1,7 12-1,1 4-13,-6-8 28,14 18-24,-16-24 1,1 1 0,13 13 0,-10-12 5,13 18 11,10 6-13,26 29-21,-21-19 31,-36-42-9,0-1-1,0 1 1,1-1 0,7 6-1,4 6 4,17 22 0,-21-24 3,11 20-15,-20-29 10,1 1 0,0-1-1,0 1 1,0-2 0,9 9 0,4 2-10,-1 1 0,28 36 0,27 33 24,-19-24-19,-20-24-15,-16-19 23,0 0 0,-2 2-1,14 23 1,-18-27-6,1 0 0,1-2 0,22 25 0,-18-23 0,-1 1-1,16 25 1,11 28 7,104 129-1,-127-176-5,-1 1 1,15 28-1,-1-1-1,-12-25 3,1 0-1,39 38 1,-18-18-2,7 7-8,-21-25 10,-1 1 0,-2 1-1,24 37 1,-13-22-9,80 79-1,-55-63 16,23 14-5,-11-11 2,-58-49-5,17 24 0,-20-24-7,28 30 0,4-1 11,46 62 0,-57-66-6,222 296 24,-151-168-34,-88-140 13,-9-16 3,-1 1 1,5 16-1,-8-18-4,1-1 1,1 1-1,12 18 1,1 1-2,-1 1 1,-1 1 0,17 51-1,-25-62 1,-2-9 0,15 27 0,7 13 2,24 56 4,-20-57-6,-21-37 0,-2 0 1,9 18 0,-11-19-2,1 0 0,1-1 0,0 0 0,17 17 1,20 27 9,-17-7-12,-19-33 5,0 0 0,24 31 0,-24-37 0,-2 2 1,15 26 0,-17-27 23,1 0 0,0-1 1,0 0-1,14 14 1,-10-13 152,0 2 0,11 18 0,7 9-186,-7-10 11,-18-23-3,1 0 0,0 0 0,15 14 0,-16-18 0,-1 0 0,0 1 0,0-1 1,0 1-1,5 11 0,15 22 7,-1-13-8,-2 2 1,31 52-1,10 15-8,-43-69 11,37 43 0,-15-22-1,-37-42-2,1-1 0,0 0-1,-1 0 1,2 0-1,-1-1 1,0 0 0,1 0-1,-1 0 1,1-1 0,0 1-1,9 1 1,-7-2-1,-1 0 1,0 1 0,0 0-1,-1 0 1,1 1-1,-1 0 1,12 8-1,20 27 7,63 83-1,-68-78-6,-22-30-1,0 0 1,1-1 0,0 0-1,1-1 1,17 13 0,-24-22 7,1 3 5,5 10-6,26 28-5,-23-28 0,0-2 0,22 16 0,13 13 0,-49-42 0,6 5 2,0 1-1,-1 0 0,0 0 1,-1 0-1,1 0 0,6 15 1,-8-16 4,-3-5 20,-7-9-2650,-16-26-75</inkml:trace>
</inkml:ink>
</file>

<file path=ppt/ink/ink5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1"/>
    </inkml:context>
    <inkml:brush xml:id="br0">
      <inkml:brushProperty name="width" value="0.035" units="cm"/>
      <inkml:brushProperty name="height" value="0.035" units="cm"/>
      <inkml:brushProperty name="color" value="#66CC00"/>
    </inkml:brush>
  </inkml:definitions>
  <inkml:trace contextRef="#ctx0" brushRef="#br0">215 185 11002,'-5'-1'1185,"0"0"1,0 0-1,0 1 0,0 0 0,0 0 0,-9 1 0,12 0-961,-1 0 1,1 0-1,-1 0 0,1 0 0,0 0 1,-1 0-1,1 1 0,0 0 1,0-1-1,0 1 0,0 0 0,0 0 1,0 0-1,-2 3 0,-7 10 626,-2 0 0,-17 16-1,24-26-669,1 0 0,-1-1 0,-1 0 0,1 0-1,0-1 1,-1 1 0,0-1 0,1-1 0,-9 3 0,15-5-131,-1 0 1,1 1-1,0-1 0,0 0 1,-1 0-1,1 0 0,0 0 1,-1 0-1,1 1 1,0-1-1,-1 0 0,1 0 1,0 0-1,0 0 0,-1 0 1,1 0-1,0 0 1,-1 0-1,1 0 0,0 0 1,-1 0-1,1 0 0,0-1 1,0 1-1,-1 0 1,1 0-1,0 0 0,-1 0 1,1 0-1,0-1 1,0 1-1,-1 0 0,1 0 1,0 0-1,0-1 0,0 1 1,-1 0-1,7-11 280,14-9-475,-12 14 145,0 1 1,0 0 0,1 1-1,0 0 1,0 0 0,0 1-1,12-4 1,17-5-10,482-153-17,-509 161 28,-1 2 0,1-1 0,0 1 0,0 1 0,0 0 0,0 0 0,0 1 0,0 1 0,0 0 1,0 0-1,0 1 0,-1 0 0,1 1 0,19 8 0,-28-10 1,1 0-1,-1 0 1,0 0 0,1 0-1,-1 0 1,0-1-1,1 1 1,-1-1 0,1 0-1,-1 0 1,1 0 0,2 0-1,-3 0 2,-1-1 0,0 1 0,0-1-1,0 1 1,0-1 0,0 0 0,0 1-1,0-1 1,0 0 0,0 0 0,0 0 0,-1 1-1,1-1 1,0 0 0,0 0 0,-1 0-1,1-1 1,-1 1 0,1 0 0,-1 0-1,1 0 1,-1 0 0,0 0 0,1-1-1,-1 1 1,0 0 0,0-2 0,0 1 0,1 1 0,-1-1 1,0 0-1,0 1 1,1-1-1,-1 0 1,-1 0-1,1 1 1,0-1-1,0 0 1,-1 1-1,1-1 1,-1 0-1,1 1 1,-1-1-1,0 1 0,1-1 1,-1 1-1,0-1 1,0 1-1,-2-3 1,1 3 8,0 0-1,0 0 1,0 0 0,0 0 0,0 0-1,0 0 1,0 0 0,0 1 0,0-1-1,0 1 1,0 0 0,0 0 0,0-1 0,-5 2-1,-3 0 35,-1 0 0,1 1-1,0 1 1,-1 0 0,-17 7-1,-34 21 39,2 3 0,-93 68-1,12-7-38,131-88-32,-1-1 0,0-1 0,0 0 0,0 0 0,0-1 0,-1 0-1,-14 2 1,23-6-5,1 1 0,-1-1-1,0 0 1,0 0 0,0 0 0,0-1-1,1 1 1,-1-1 0,0 1 0,0-1-1,1 0 1,-1 0 0,0 0 0,1 0-1,-3-2 1,3 1-2,0 0-1,0 0 0,0 0 1,0-1-1,0 1 1,0 0-1,1-1 0,0 1 1,-1-1-1,1 1 1,0-1-1,0 0 0,0 0 1,1 1-1,-1-1 1,1 0-1,-1-5 0,0 5-5,1 1-1,0-1 1,0 1-1,0-1 0,0 0 1,0 1-1,0-1 0,1 1 1,-1-1-1,1 1 1,-1-1-1,1 1 0,0-1 1,0 1-1,0 0 0,1-1 1,-1 1-1,0 0 1,1 0-1,0 0 0,-1 0 1,1 0-1,0 0 0,0 1 1,0-1-1,0 0 1,0 1-1,0 0 0,1-1 1,-1 1-1,0 0 0,1 0 1,-1 0-1,1 1 1,-1-1-1,1 1 0,-1-1 1,6 1-1,8-1-89,0 1 1,0 0-1,1 2 0,29 5 1,-35-5-55,35 5-1335,6 2-2599</inkml:trace>
</inkml:ink>
</file>

<file path=ppt/ink/ink5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
    </inkml:context>
    <inkml:brush xml:id="br0">
      <inkml:brushProperty name="width" value="0.035" units="cm"/>
      <inkml:brushProperty name="height" value="0.035" units="cm"/>
      <inkml:brushProperty name="color" value="#66CC00"/>
    </inkml:brush>
  </inkml:definitions>
  <inkml:trace contextRef="#ctx0" brushRef="#br0">14 265 19596,'-1'-21'1697,"1"12"-603,0-1-1,-1 0 1,-1 1 0,-2-13 0,3 20-403,-4 80-237,11 26-452,4-2-1,25 108 0,-34-206 10,-1-1 0,1 1 0,1-1 0,-1 1 0,0-1-1,1 0 1,0 1 0,2 3 0,-4-7-4,1 0 0,-1 1 0,0-1 0,0 0 0,1 0 1,-1 0-1,0 1 0,0-1 0,1 0 0,-1 0 0,0 0 0,1 0 0,-1 0 0,0 1 0,0-1 0,1 0 0,-1 0 1,0 0-1,1 0 0,-1 0 0,0 0 0,1 0 0,-1 0 0,0 0 0,1 0 0,-1 0 0,0-1 0,1 1 0,-1 0 1,0 0-1,1 0 0,-1 0 0,2-2 23,-1 1 1,0 0 0,0 0-1,0-1 1,0 1-1,0 0 1,0-1 0,0 1-1,-1-1 1,2-2-1,33-96 408,-4-2 0,18-115-1,-17 73-291,-19 97-135,-13 46-12,1 0 0,-1 0 0,1 0-1,-1 0 1,1 0 0,-1 0 0,1 0 0,-1 0 0,1 0-1,0 1 1,0-1 0,-1 0 0,1 0 0,0 1 0,1-2 0,-1 2-1,-1 0 1,1 0-1,0 0 1,-1 0 0,1 0-1,-1 0 1,1 0 0,-1 0-1,1 1 1,-1-1-1,1 0 1,-1 0 0,1 0-1,-1 1 1,1-1-1,-1 0 1,0 1 0,1-1-1,-1 0 1,1 1 0,-1-1-1,0 0 1,1 1-1,-1-1 1,0 1 0,1-1-1,-1 1 1,0-1 0,0 1-1,0-1 1,1 1-1,-1 0 1,6 12-20,0 1 0,-1 0 1,-1 1-1,0-1 0,2 16 0,8 83-23,-9-64 42,1 6 4,-3-20 20,11 53 1,-8-73-11,0-11 6,-4-6-16,-1 1 1,0 0-1,1-1 0,-1 1 0,0-1 1,0 1-1,0-1 0,0 1 0,0-1 0,0 0 1,-1 1-1,1-1 0,0-2 0,24-70 112,-4-1 0,-3 0-1,14-133 1,-24 131-89,-7 71-57,0 26-744,-2 9-540</inkml:trace>
</inkml:ink>
</file>

<file path=ppt/ink/ink5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360"/>
    </inkml:context>
    <inkml:brush xml:id="br0">
      <inkml:brushProperty name="width" value="0.035" units="cm"/>
      <inkml:brushProperty name="height" value="0.035" units="cm"/>
      <inkml:brushProperty name="color" value="#66CC00"/>
    </inkml:brush>
  </inkml:definitions>
  <inkml:trace contextRef="#ctx0" brushRef="#br0">0 25 21925,'3'-11'759,"1"-3"3303,-2 16-2505,1 8-1401,3 35-146,-2 0 0,-3 0-1,-7 88 1,1-37 274,8-62 20,-2-32-186,2-2-304,-1 0-834</inkml:trace>
</inkml:ink>
</file>

<file path=ppt/ink/ink5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2.989"/>
    </inkml:context>
    <inkml:brush xml:id="br0">
      <inkml:brushProperty name="width" value="0.035" units="cm"/>
      <inkml:brushProperty name="height" value="0.035" units="cm"/>
      <inkml:brushProperty name="color" value="#66CC00"/>
    </inkml:brush>
  </inkml:definitions>
  <inkml:trace contextRef="#ctx0" brushRef="#br0">3 488 21181,'-3'-4'5319,"10"-2"-3061,21-9-2670,0-1 483,45-35-35,94-57 29,-165 107-65,179-104 12,-154 87 1,-1-1 0,0-2 0,-1-1 0,29-33 0,-45 46-50,-7 7-14,1 0 0,-1-1 1,1 1-1,-1 0 1,0-1-1,0 1 0,0-1 1,-1 0-1,1 1 0,-1-1 1,1 0-1,0-4 0</inkml:trace>
</inkml:ink>
</file>

<file path=ppt/ink/ink5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3.843"/>
    </inkml:context>
    <inkml:brush xml:id="br0">
      <inkml:brushProperty name="width" value="0.035" units="cm"/>
      <inkml:brushProperty name="height" value="0.035" units="cm"/>
      <inkml:brushProperty name="color" value="#66CC00"/>
    </inkml:brush>
  </inkml:definitions>
  <inkml:trace contextRef="#ctx0" brushRef="#br0">69 160 18956,'0'0'248,"0"-1"-1,-1 1 1,1 0 0,0 0-1,-1 0 1,1-1 0,0 1-1,-1 0 1,1 0-1,0 0 1,-1 0 0,1 0-1,0 0 1,-1 0 0,1 0-1,-1 0 1,1 0 0,0 0-1,-1 0 1,1 0 0,0 0-1,-1 0 1,1 0-1,0 0 1,-1 0 0,1 0-1,-1 1 1,1-1 0,0 0-1,-1 0 1,-3 13 1298,6 19-1810,21 83 281,-8-48-61,-2 1 0,5 123-1,-22-195-348,-1-2 231,0-1 1,0 0-1,0 1 1,1-2-1,0 1 1,1 0-1,-5-15 0,-17-66-247,15 48 305,8 33 101,-35-153-56,34 141 91,1 1-1,0 0 1,2 0-1,0-1 1,1 1-1,7-36 1,-7 48-20,1 1 1,-1-1-1,1 0 0,0 1 1,1-1-1,-1 1 0,1 0 1,0 0-1,0 0 1,1 0-1,-1 1 0,1-1 1,0 1-1,1 0 0,-1 0 1,1 0-1,-1 1 0,1 0 1,0-1-1,0 2 1,0-1-1,1 1 0,-1-1 1,1 2-1,-1-1 0,1 0 1,0 1-1,0 0 0,0 1 1,-1-1-1,1 1 1,11 1-1,-6 0 18,-1-1 0,1 2 0,-1 0 0,0 0 0,1 1 0,-1 0 0,0 0 0,-1 1 0,1 1 0,-1 0 0,0 0 0,0 1 0,9 6 0,-18-11 43,1 0-1,0 1 1,0-1 0,0 0-1,-1 0 1,1 1 0,-1-1-1,1 0 1,-1 1 0,1-1-1,-1 0 1,0 1 0,0-1-1,1 1 1,-1-1 0,0 0-1,0 1 1,-1-1 0,1 1-1,0-1 1,0 0 0,-1 1-1,1-1 1,-2 3 0,-16 34 649,6-20-488,-1 0 0,0 0-1,-29 28 1,32-37-200,1 0 1,-1-1-1,-1 0 0,1-1 1,-1 0-1,-1-1 0,-21 9 1,31-14-37,1 0-1,-1 0 1,0-1 0,1 1-1,-1-1 1,0 1 0,0-1-1,1 0 1,-1 0 0,0 1 0,0-1-1,0-1 1,1 1 0,-1 0-1,0 0 1,0-1 0,1 1-1,-1-1 1,0 1 0,1-1 0,-1 0-1,0 1 1,1-1 0,-1 0-1,1 0 1,0 0 0,-1 0 0,1-1-1,0 1 1,-1 0 0,1-1-1,0 1 1,0 0 0,0-1-1,0 1 1,-1-3 0,0-3-190,0 1-1,1 0 1,0 0 0,0-1 0,0 1-1,1-1 1,0 1 0,1-11 0,5-30-1763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539"/>
    </inkml:context>
    <inkml:brush xml:id="br0">
      <inkml:brushProperty name="width" value="0.025" units="cm"/>
      <inkml:brushProperty name="height" value="0.025" units="cm"/>
      <inkml:brushProperty name="color" value="#E71224"/>
    </inkml:brush>
  </inkml:definitions>
  <inkml:trace contextRef="#ctx0" brushRef="#br0">0 0 6182,'0'0'7751,"60"19"-5701,-37-15-576,5-3-706,4-1-63,6 0-32,4 0-449,3 0-192,3-4-577,1 3-544,0 1-416,-2 0 224,-3 0 31,0 0-351,3 0-1474,-4 0-4100</inkml:trace>
</inkml:ink>
</file>

<file path=ppt/ink/ink5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386"/>
    </inkml:context>
    <inkml:brush xml:id="br0">
      <inkml:brushProperty name="width" value="0.035" units="cm"/>
      <inkml:brushProperty name="height" value="0.035" units="cm"/>
      <inkml:brushProperty name="color" value="#66CC00"/>
    </inkml:brush>
  </inkml:definitions>
  <inkml:trace contextRef="#ctx0" brushRef="#br0">44 1 23045,'-4'4'2568,"1"0"-2434,1 0 0,-1 0 0,1 0 0,0 0 0,1 1 0,-1-1 0,1 0 0,0 1 0,0 0 0,-1 8 0,0 59-21,2-40-59,-17 400 1146,16-428-1155,1 0 0,0 0 0,1-1 0,-1 1 1,1 0-1,1 6 0,-2-10-41,0 0 1,0 1 0,1-1-1,-1 0 1,0 1 0,0-1-1,0 0 1,1 1-1,-1-1 1,0 0 0,0 0-1,0 1 1,1-1 0,-1 0-1,0 0 1,1 1-1,-1-1 1,0 0 0,1 0-1,-1 0 1,0 0 0,1 0-1,-1 1 1,0-1-1,1 0 1,-1 0 0,0 0-1,1 0 1,0-1 1,1 1 0,-1 0 0,0-1-1,0 1 1,0-1 0,0 0 0,0 1 0,0-1 0,0 0 0,0 0 0,0 0-1,-1 0 1,2-1 0,48-60 175,12-15-126,-35 51-77,-19 18-175,0 1-1,0-1 1,0-1 0,-1 1 0,-1-1 0,1 0 0,5-12 0,-7 0-1781</inkml:trace>
</inkml:ink>
</file>

<file path=ppt/ink/ink5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04.666"/>
    </inkml:context>
    <inkml:brush xml:id="br0">
      <inkml:brushProperty name="width" value="0.035" units="cm"/>
      <inkml:brushProperty name="height" value="0.035" units="cm"/>
      <inkml:brushProperty name="color" value="#66CC00"/>
    </inkml:brush>
  </inkml:definitions>
  <inkml:trace contextRef="#ctx0" brushRef="#br0">0 227 23541,'0'0'5569,"25"-19"-5025,1-4-344,7-2-64,6-3-72,1-1-32,-3 2-32,0 3 16,-11 3 8,-5 2-120,-12 8-40</inkml:trace>
</inkml:ink>
</file>

<file path=ppt/ink/ink5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7:53.473"/>
    </inkml:context>
    <inkml:brush xml:id="br0">
      <inkml:brushProperty name="width" value="0.035" units="cm"/>
      <inkml:brushProperty name="height" value="0.035" units="cm"/>
      <inkml:brushProperty name="color" value="#66CC00"/>
    </inkml:brush>
  </inkml:definitions>
  <inkml:trace contextRef="#ctx0" brushRef="#br0">53 229 7186,'-8'-77'12964,"7"80"-12558,1-1 1,0 0-1,1 0 1,-1 1-1,0-1 1,1 0-1,-1 0 1,1 1-1,0 1 1,8 10-395,9 15 14,26 33 0,-5-19 10,-19-21-43,29 41 0,-37-47 13,1-1 0,21 21 0,-20-23-10,-1 1-1,-1 0 1,14 22-1,-13-18 9,22 26 0,-20-27 5,17 26 1,48 69 11,-58-81 85,1-2 0,38 39 0,-37-43-89,-14-13-15,0 1 0,10 17 0,16 22 16,23 10-15,-38-43-1,-2 2-1,0 0 0,-1 1 0,21 34 0,-29-38 4,-5-6 9,2 0 0,-1 0 0,2-1-1,-1 0 1,2-1 0,-1 1 0,1-2-1,1 1 1,12 9 0,-8-8-8,-1 0 1,-1 1-1,0 0 1,0 1-1,-1 1 1,-1 0-1,11 18 1,-2-3 16,0-5-8,1 0 1,44 40 0,6 5-23,-62-61 7,1 0 1,-1-1-1,1 0 1,11 6 0,11 9 12,19 33-20,-11-28 31,-31-22-9,-1-1 0,1 1 0,-1 1 0,0-1 0,-1 1 0,1 0 0,-1 1 0,-1 0 0,1-1 0,-1 2 0,0-1 0,4 9 0,0 7 358,9 39 1,-15-47-359,1 0 1,0 0 0,2-1-1,-1 1 1,2-1 0,0-1-1,9 15 1,-4-10-8,17 33-1,-24-39-4,1-1 0,0 1-1,1-2 1,0 1 0,1-1 0,0 0-1,1 0 1,-1-1 0,12 9 0,-5-6-1,0 1 0,-1 1 1,0 0-1,-1 1 1,14 21-1,-15-19 1,0-2-1,1 0 1,0 0 0,1-1 0,20 15-1,-9-8 26,-2 13 2,6 3-30,-28-35 1,1 0 1,-1 0 0,0 0 0,1-1 0,0 1 0,-1 0 0,1-1-1,0 1 1,0-1 0,3 2 0,-3-2 0,0 1 1,1-1-1,-1 1 0,0-1 1,0 1-1,0 0 0,0 0 1,2 4-1,30 32 5,-26-29 106,-6-1-59,-2-7-49,1-1 0,-1 0-1,0 1 1,0-1 0,0 0 0,0 1-1,1-1 1,-1 0 0,0 1 0,0-1 0,0 0-1,0 1 1,0-1 0,0 0 0,0 1 0,0-1-1,0 1 1,0-1 0,0 0 0,0 1-1,0-1 1,-1 0 0,1 1 0,0-1 0,0 1-1,-2-1-2,1 1 0,0-1 0,-1 0 0,1 0 0,-1 0 0,1 0 0,-1 0 0,1 0 0,0 0 0,-1 0 0,1 0-1,-1-1 1,-1 0 0,-36-7-8,38 8 5,0 0 1,0 0-1,0-1 1,0 1-1,0 0 1,0 0-1,0-1 1,0 1-1,0-1 0,1 1 1,-1 0-1,0-1 1,0 0-1,-1 0 1,-35-35-224,2-1 0,-60-82 1,17 19-81,40 53-129,3-2 1,1-1-1,3-1 0,-41-94 1,66 133 114,-2-1 1,0 2 0,0-1 0,-1 1-1,0 0 1,-22-18 0,3 0 77,-168-166-104,153 148-1138,1-3 1,-59-90-1,-9-13-2121,86 124 4425,-37-34 0,-19-15-251,-92-117 1,134 150 225,22 27-610,0 0 1,2-2-1,0 1 0,-19-38 1,19 29-190,-2 0 0,-1 0 1,-1 2-1,-1 0 0,-1 1 0,-44-41 1,42 43 150,1 0 0,1-2 0,1 0 0,2-1 1,0-1-1,-16-36 0,-25-51 1170,54 106-1109,-1 0 1,0 1 0,-1 0-1,0 0 1,0 1-1,-1-1 1,-9-7-1,6 6-154,0-1-1,-10-13 1,16 17-28,0-2 1,0 1-1,0 0 1,1-1-1,0 1 1,1-1-1,-4-14 1,2 0 69,-2-29 0,0 1 3,6 47 530,-2 1 114,-4 8-614,5-2-123,-1 0-1,1 0 1,0-1 0,0 1-1,1 0 1,0 0-1,-1 0 1,2 0-1,-1 0 1,0-1-1,1 1 1,0 0 0,0 0-1,1 0 1,-1-1-1,1 1 1,4 7-1,7 12-10,1 1 0,1-2 0,2 0 0,30 34 0,2 3-24,11 17 9,173 232-32,-143-195 54,111 107 0,13 14-3,-67-34-46,-97-127 13,99 111 0,-115-152 37,54 40 1,-49-43 2,41 42-1,-49-42-5,-2 2 1,-1 1-1,-1 2 0,28 48 0,-38-50-3,-2-5 0,0-1-1,2 0 0,36 44 0,47 39 27,-18 9-2,-44-66-17,-27-36-2,1 0 0,0 0 0,2-1 0,0-1 1,23 20-1,-28-26-20,-8-8-33,1 1 0,-1-1 0,0 1 1,1-1-1,-1 0 0,1 0 0,-1 0 0,1 0 0,0 0 0,-1 0 1,1 0-1,3 1 0,-3-2-635</inkml:trace>
</inkml:ink>
</file>

<file path=ppt/ink/ink5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0.116"/>
    </inkml:context>
    <inkml:brush xml:id="br0">
      <inkml:brushProperty name="width" value="0.035" units="cm"/>
      <inkml:brushProperty name="height" value="0.035" units="cm"/>
      <inkml:brushProperty name="color" value="#66CC00"/>
    </inkml:brush>
  </inkml:definitions>
  <inkml:trace contextRef="#ctx0" brushRef="#br0">1479 327 19180,'-16'-3'706,"0"0"0,1 0 0,-1-2 0,-23-9 0,20 4-574,1 0-1,0-1 1,1 0-1,0-2 1,-22-20 0,22 17 27,-1 1 0,-1 0 0,0 1 0,-1 1 0,0 1 1,-1 1-1,-1 1 0,1 1 0,-2 1 0,1 0 0,-43-7 0,-8 7 138,1 2 0,-1 4-1,1 3 1,-134 19-1,182-17-286,-1 2 0,1 1 0,0 0-1,0 2 1,1 1 0,0 1 0,-34 20-1,41-20-27,0 2-1,1 0 0,0 0 0,1 2 0,0-1 0,1 2 0,1 0 1,0 0-1,1 2 0,-11 21 0,8-10 5,1 1 1,2 0-1,1 1 0,1 0 0,2 0 1,-6 47-1,11-56 8,0 1 1,2 1-1,0-1 1,1 0-1,2 0 0,0-1 1,1 1-1,2-1 1,15 42-1,-16-52-1,1 0 0,1-1 0,-1 0-1,2 0 1,0 0 0,0-1 0,0 0 0,1 0 0,1-1 0,-1-1 0,1 1-1,1-1 1,-1-1 0,1 0 0,0-1 0,1 0 0,12 4 0,20 4 14,0-3 0,1-1 0,59 4 0,-57-8 30,150 26-3,-110-14-46,1-5 1,109 1 0,-139-14-2,-1-3 0,0-3 0,-1-1 0,0-4 0,0-2 0,-1-2 0,-1-3 0,91-44 0,-84 30 14,-1-3-1,91-71 1,-115 78 15,-2-2 0,-1-2-1,-1 0 1,52-74 0,-77 95-3,1 0-1,-2 0 0,1-1 0,-2 0 1,6-17-1,-9 25-3,-1 0-1,0 0 1,0 0 0,-1-1-1,1 1 1,-1 0 0,0 0 0,-1-1-1,1 1 1,-1 0 0,0 0-1,-1 0 1,1-1 0,-1 2-1,0-1 1,-4-8 0,-2 1 17,-1 0 0,0 1 0,0-1 0,-1 2 0,-1 0 0,-22-18 0,-82-46 57,109 71-80,-52-31-116,-3 2 1,-111-41-1,134 61-164,-1 1 0,0 1 0,-1 3 0,0 1 0,0 2 0,-44 1 0,-80 13-1283</inkml:trace>
</inkml:ink>
</file>

<file path=ppt/ink/ink5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8.540"/>
    </inkml:context>
    <inkml:brush xml:id="br0">
      <inkml:brushProperty name="width" value="0.035" units="cm"/>
      <inkml:brushProperty name="height" value="0.035" units="cm"/>
      <inkml:brushProperty name="color" value="#66CC00"/>
    </inkml:brush>
  </inkml:definitions>
  <inkml:trace contextRef="#ctx0" brushRef="#br0">2732 1675 10082,'-3'-2'10325,"-10"-6"-8694,-24-34-1055,27 29-433,-2-2 1480,10 13-1134,-11-7-73,-26-19-125,30 21-117,0 0-1,-1 1 1,-18-10-1,-3 1-71,-163-87 90,172 88-188,2-1 0,0 0-1,-35-36 1,33 29 7,-2 1 0,-27-19 0,-77-39 18,-70-51-12,34 14 321,-299-159 1,269 184-145,116 57-79,-84-48 0,5-23-93,-55-30 50,-95-17 456,264 129-388,42 22-319,1 0-1845</inkml:trace>
</inkml:ink>
</file>

<file path=ppt/ink/ink5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39.739"/>
    </inkml:context>
    <inkml:brush xml:id="br0">
      <inkml:brushProperty name="width" value="0.035" units="cm"/>
      <inkml:brushProperty name="height" value="0.035" units="cm"/>
      <inkml:brushProperty name="color" value="#66CC00"/>
    </inkml:brush>
  </inkml:definitions>
  <inkml:trace contextRef="#ctx0" brushRef="#br0">369 1 13195,'-35'5'10495,"1"7"-6608,-31 25-4487,36-19 1714,-76 49-606,105-67-508,-1 0-1,1 0 1,0 0-1,0 0 0,0 0 1,0 0-1,0 1 1,-1-1-1,1 0 0,0 0 1,0 0-1,0 0 1,0 0-1,0 0 0,0 0 1,0 1-1,0-1 1,0 0-1,-1 0 0,1 0 1,0 0-1,0 0 1,0 1-1,0-1 0,0 0 1,0 0-1,0 0 1,0 0-1,0 1 0,0-1 1,0 0-1,0 0 1,0 0-1,0 0 0,0 1 1,0-1-1,0 0 1,1 0-1,-1 0 0,0 0 1,0 0-1,0 1 1,0-1-1,0 0 0,0 0 1,0 0-1,0 0 1,1 0-1,-1 0 0,0 0 1,0 0-1,0 1 1,0-1-1,0 0 0,1 0 1,-1 0-1,0 0 1,0 0-1,0 0 0,0 0 1,0 0-1,1 0 1,-1 0-1,0 0 0,0 0 1,0 0-1,0 0 1,1 0-1,6 4-3,1-1 1,0 0-1,0-1 1,0 1-1,15 1 0,-14-3 8,0 1-1,-1 0 0,1 0 0,0 1 0,-1 1 1,10 4-1,-15-6-4,-1 0 0,1-1 0,-1 2 0,0-1-1,0 0 1,0 0 0,0 1 0,0-1 0,0 1 0,-1-1 0,1 1 0,-1 0 0,1 0 0,-1 0 0,0 0 0,0 0 0,-1 0-1,1 0 1,-1 0 0,1 0 0,-1 0 0,0 6 0,-1-1 47,0-1 0,0 0-1,-1 1 1,0-1 0,0 0 0,-1 0-1,0 0 1,0 0 0,0 0 0,-1-1-1,0 1 1,-10 10 0,4-5 81,-1 0 1,0 0-1,-1-1 0,0-1 1,-15 9-1,17-12-63,-1 0 1,0-1-1,-18 6 0,25-10-56,0-1-1,-1 1 0,1-1 1,0 0-1,-1-1 0,1 1 1,-1-1-1,1 0 0,0 0 1,-1 0-1,1-1 0,-1 1 1,-5-3-1,9 3-13,0 0-1,1 0 1,-1 0 0,1 0-1,-1 0 1,1-1 0,-1 1-1,0 0 1,1 0-1,-1-1 1,1 1 0,-1 0-1,1-1 1,-1 1 0,1 0-1,0-1 1,-1 1 0,1-1-1,-1 1 1,1-1-1,0 1 1,-1-1 0,1 1-1,0-1 1,0 1 0,-1-1-1,1 1 1,0-1-1,0 1 1,0-1 0,0 0-1,0 1 1,0-1 0,0 1-1,0-1 1,0 0-1,0 1 1,0-1 0,0 0-1,1-1-66,0 0-1,0 1 0,0-1 0,1 0 0,-1 1 1,0 0-1,1-1 0,-1 1 0,1 0 0,-1 0 1,4-2-1,11-6 887</inkml:trace>
</inkml:ink>
</file>

<file path=ppt/ink/ink5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1.609"/>
    </inkml:context>
    <inkml:brush xml:id="br0">
      <inkml:brushProperty name="width" value="0.035" units="cm"/>
      <inkml:brushProperty name="height" value="0.035" units="cm"/>
      <inkml:brushProperty name="color" value="#66CC00"/>
    </inkml:brush>
  </inkml:definitions>
  <inkml:trace contextRef="#ctx0" brushRef="#br0">114 5 22085,'-1'-1'273,"1"1"-1,-1-1 1,0 1 0,1 0 0,-1-1 0,0 1-1,1 0 1,-1-1 0,0 1 0,1 0 0,-1 0-1,0 0 1,1 0 0,-1 0 0,0-1 0,0 1-1,1 1 1,-2-1 0,1 0-180,0 1 1,0-1-1,0 1 0,0-1 0,0 1 1,0-1-1,0 1 0,0 0 1,1-1-1,-1 1 0,0 0 1,0 0-1,1 0 0,-1 0 0,0 0 1,0 1-1,-11 29-630,12-31 541,-1 6 17,0 0 0,1 0 0,-1 0-1,1 1 1,1-1 0,-1 0 0,2 9 0,1 12 94,-7 163 423,1-113-346,6 95 1,6-132-99,-7-33-64,0 0 0,-1 0 0,1 0 0,-1 10 0,1-39-39,-1 20-15,-1-1 0,1 1 0,-1-1 0,0 1 0,0-1 0,0 0 0,0 1 0,0-1 0,-1 1 0,1-1 0,-1 1 0,0-1 0,0 1 0,0-1 0,-1-2 0,-13-20-3102,-1-1 0,-35-41 0,51 67 3396,0-1 1,-1 1-1,1 0 0,0-1 1,0 1-1,-1-1 0,1 1 1,0 0-1,0-1 0,-1 1 1,1-1-1,0 1 0,0-1 1,0 1-1,0-1 0,0 1 1,0-1-1,0 1 0,0-1 1,0 1-1,0 0 0,0-1 1,0 1-1,0-1 0,0 1 1,1-2-1,9-6 1450,20 0-3145,-28 8 2075,9-2-710,1 0 0,-1 1-1,0 0 1,21 3-1,9-2-1150,-12-3 703</inkml:trace>
</inkml:ink>
</file>

<file path=ppt/ink/ink5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296"/>
    </inkml:context>
    <inkml:brush xml:id="br0">
      <inkml:brushProperty name="width" value="0.035" units="cm"/>
      <inkml:brushProperty name="height" value="0.035" units="cm"/>
      <inkml:brushProperty name="color" value="#66CC00"/>
    </inkml:brush>
  </inkml:definitions>
  <inkml:trace contextRef="#ctx0" brushRef="#br0">37 165 12931,'5'-1'11760,"-4"0"-11631,0 1 0,0-1 0,0 0 0,-1 0 0,1 0 0,0 0 0,-1 0 0,1 0 0,-1 0 0,1 0 0,-1 0 0,1 0 0,-1 0 0,0-2 0,4-8-8,-2 8-80,-1-1 1,1 0-1,-1 0 1,-1 0-1,1 1 1,0-1-1,-1 0 1,0-6-1,3 2 257,-3 7-223,1 0-1,-1 0 1,1 0-1,-1-1 1,0 1-1,1 0 1,-1 0-1,0-1 1,0 1-1,0 0 1,0-1-1,0 1 1,0 0-1,0-1 1,-1 1-1,1 0 1,-1-3-1,-8-33 64,7 28 161,0 13-291,-9 23 10,2 1 0,0 0 0,2 0 0,1 1 0,1 0 0,-1 48 0,5-73-16,2 1-1,-1 0 1,0 0-1,1-1 0,0 1 1,0 0-1,0-1 1,1 1-1,-1-1 0,1 1 1,4 6-1,-5-10-1,0 0 0,0 1 1,0-1-1,0 0 0,0 0 0,0 0 0,1 0 0,-1 0 0,1 0 0,-1 0 0,0 0 0,1 0 0,-1-1 0,1 1 1,0-1-1,-1 1 0,1-1 0,-1 1 0,1-1 0,0 0 0,-1 0 0,1 0 0,0 0 0,-1 0 0,1 0 0,0-1 1,-1 1-1,1 0 0,-1-1 0,1 1 0,0-1 0,-1 0 0,1 1 0,-1-1 0,3-2 0,5-2 7,-1-1 0,0 0 0,0 0 0,-1-1 0,0 0 0,0-1 0,-1 1 0,1-1 0,6-13 0,-1 0 21,0-1 0,15-40 0,-20 43-11,0 0 0,-1-1 1,-2 0-1,1 0 0,1-31 1,-6 48-9,1 5-21,3 12 1,0 1 1,0 0-1,2 30 1,-1-7 15,-2-20-1,2 10 4,9 31 1,-12-52-8,0 0 0,1 0 0,0 0 0,0-1 0,0 1 0,1-1 0,0 0 1,1 0-1,8 9 0,-12-14 1,-1 0 1,1 0-1,0 0 0,0-1 1,0 1-1,0 0 1,0-1-1,0 1 1,0 0-1,0-1 1,0 1-1,0-1 1,1 0-1,-1 1 0,0-1 1,0 0-1,0 0 1,0 0-1,1 0 1,-1 0-1,0 0 1,0 0-1,0 0 1,1 0-1,-1 0 0,0-1 1,0 1-1,0 0 1,0-1-1,0 1 1,1-1-1,-1 1 1,0-1-1,0 0 1,0 0-1,-1 1 0,1-1 1,0 0-1,0 0 1,0 0-1,0 0 1,-1 0-1,1 0 1,0 0-1,-1 0 0,1-2 1,2-1-103,-1-1 0,1 0-1,-1 0 1,-1 0 0,1-1 0,-1 1-1,0 0 1,0-1 0,0-5 0,-1-12-1647</inkml:trace>
</inkml:ink>
</file>

<file path=ppt/ink/ink5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2.452"/>
    </inkml:context>
    <inkml:brush xml:id="br0">
      <inkml:brushProperty name="width" value="0.035" units="cm"/>
      <inkml:brushProperty name="height" value="0.035" units="cm"/>
      <inkml:brushProperty name="color" value="#66CC00"/>
    </inkml:brush>
  </inkml:definitions>
  <inkml:trace contextRef="#ctx0" brushRef="#br0">0 1 18020,'0'0'7633,"0"1"-6064,0 1-1113,0 2-304,16 53 24,-16-55-280,2 0-1064,29 26-473</inkml:trace>
</inkml:ink>
</file>

<file path=ppt/ink/ink5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166"/>
    </inkml:context>
    <inkml:brush xml:id="br0">
      <inkml:brushProperty name="width" value="0.035" units="cm"/>
      <inkml:brushProperty name="height" value="0.035" units="cm"/>
      <inkml:brushProperty name="color" value="#66CC00"/>
    </inkml:brush>
  </inkml:definitions>
  <inkml:trace contextRef="#ctx0" brushRef="#br0">68 224 18428,'-31'137'4997,"0"5"-3991,31-139-989,-2 6 11,0 0 0,1 0 0,0 10 0,1-18-12,0 1-1,0-1 0,0 0 1,0 1-1,0-1 0,1 1 0,-1-1 1,0 0-1,1 1 0,-1-1 0,1 0 1,-1 1-1,1-1 0,-1 0 0,1 0 1,0 0-1,0 0 0,0 1 1,0-1-1,0 0 0,0 0 0,0-1 1,0 1-1,0 0 0,0 0 0,0 0 1,3 0-1,21 7 50,-1 1 1,1 1-1,-2 2 0,1 0 1,38 27-1,-57-35-48,-1 1 0,0-1 0,-1 0 0,1 1 0,-1 0 0,1 0 0,-1 0 0,-1 0-1,1 0 1,-1 1 0,0-1 0,0 1 0,0-1 0,-1 1 0,0 0 0,0 0 0,-1 0 0,1 7 0,-1-5 113,-1 1 0,1-1 0,-1 0 0,-1 0 1,0 0-1,0 0 0,0 0 0,-1 0 0,0 0 0,0-1 1,-1 1-1,-7 9 0,9-14-96,1-1 1,-1 1-1,0-1 0,0 0 1,0 1-1,-1-1 1,1-1-1,0 1 0,-1 0 1,0 0-1,1-1 1,-1 0-1,0 1 0,1-1 1,-1 0-1,0 0 0,0 0 1,0-1-1,0 1 1,0-1-1,0 0 0,0 0 1,0 0-1,0 0 1,0 0-1,0 0 0,0-1 1,0 0-1,0 0 1,0 1-1,0-2 0,-5-1 1,3 0-30,1 0 0,-1 0 0,1-1 0,-1 1 0,1-1 0,0 0 1,0 0-1,1 0 0,0-1 0,-1 1 0,1-1 0,1 0 0,-1 0 0,1 0 0,-1 0 1,2 0-1,-3-10 0,2 2-5,0-1-1,2 0 1,-1 0 0,2 0 0,0 0 0,1 0 0,0 0-1,8-25 1,45-107-17,-45 122 14,-3 9 6,86-227 11,-83 206 12,0 1 1,-3-2-1,-1 1 0,3-73 0,-9 106 196,-2 9-129,-1 8-73,0 1-1,1 0 0,0 0 1,1 0-1,2 29 0,13 78-8,-8-88-8,2 0 0,1 0-1,2-1 1,1-1 0,1 0 0,2 0 0,1-1-1,29 41 1,-149-191-119,-21-12 210,122 129 50,7 2-145,0 1 1,0-1 0,-1 1 0,1 0-1,0 0 1,-1 1 0,6 2-1,14 5 16,-4-5-587,-1-1 0,26 1 0,-40-4 138,32 5-3959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898"/>
    </inkml:context>
    <inkml:brush xml:id="br0">
      <inkml:brushProperty name="width" value="0.025" units="cm"/>
      <inkml:brushProperty name="height" value="0.025" units="cm"/>
      <inkml:brushProperty name="color" value="#E71224"/>
    </inkml:brush>
  </inkml:definitions>
  <inkml:trace contextRef="#ctx0" brushRef="#br0">1 23 5862,'0'0'6662,"52"1"-5349,-27-1-320,1 0-609,4 0-320,2 0-64,2 0 0,-1 0-192,3 0-352,3 0 63,-2 6 33,1 1-225,4 0-384,2-5 865,8-1-3299</inkml:trace>
  <inkml:trace contextRef="#ctx0" brushRef="#br0" timeOffset="1">1386 0 9289,'53'9'8424,"-8"-2"-6663,-7-1-832,1 0-769,0-2-128,0-1 65,-3-2-226,3-1-511,-6 0-673,0 0-833,-6 0-1282,-6 3-1312,-4 4-2499</inkml:trace>
</inkml:ink>
</file>

<file path=ppt/ink/ink5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3.866"/>
    </inkml:context>
    <inkml:brush xml:id="br0">
      <inkml:brushProperty name="width" value="0.035" units="cm"/>
      <inkml:brushProperty name="height" value="0.035" units="cm"/>
      <inkml:brushProperty name="color" value="#66CC00"/>
    </inkml:brush>
  </inkml:definitions>
  <inkml:trace contextRef="#ctx0" brushRef="#br0">130 366 19428,'0'0'2,"-5"-7"943,-1 0 1,0 0-1,0 0 1,0 1-1,-11-8 1,16 13-882,0 0 0,0 0 0,-1 0 0,1 1 0,0-1 1,0 1-1,-1-1 0,1 1 0,0-1 0,-1 1 0,1 0 0,-1-1 0,1 1 0,0 0 0,-1 0 1,1 0-1,-1 0 0,1 1 0,-1-1 0,1 0 0,0 1 0,-1-1 0,1 0 0,0 1 0,-1 0 0,1-1 1,0 1-1,0 0 0,-1 0 0,1-1 0,0 1 0,0 0 0,0 0 0,0 0 0,0 0 0,0 0 1,1 1-1,-1-1 0,0 0 0,0 0 0,1 1 0,-1-1 0,0 2 0,-5 13-31,0 0-1,1 0 1,1 1-1,0 0 1,1 0-1,1 0 0,0 0 1,2 25-1,0-39 144,0-2-162,1 0-1,-1 1 0,0-1 0,1 0 1,-1 0-1,1 1 0,0-1 0,-1 0 0,1 0 1,0 0-1,0 0 0,-1 0 0,1 0 1,0 0-1,0 0 0,0 0 0,0 0 0,1 0 1,-1 0-1,0-1 0,0 1 0,0 0 1,3 0-1,-2 0-3,0-1 0,-1 1 0,1-1 0,0 0 0,0 0 0,0 1 0,0-1 0,0 0 0,-1-1 0,1 1 0,0 0 0,0 0 0,0-1 0,0 1 0,-1-1 0,1 0 0,0 1 0,-1-1 0,1 0 0,0 0 1,-1 0-1,1 0 0,-1 0 0,1 0 0,-1-1 0,0 1 0,1 0 0,-1-1 0,0 1 0,0-1 0,0 1 0,0-1 0,0 0 0,-1 1 0,1-1 0,0 0 0,-1 0 0,1 0 0,-1-1 0,19-57 243,18-111 0,-8-62-59,-27 221-172,0-12 77,-2 21-33,0 4-3,-3 36-30,2 163-62,3-164 40,2-1 1,1 1 0,17 56-1,-19-82-4,1 0 0,0 0 0,1-1 0,9 16-1,-11-21-3,0 1-1,0-1 1,1-1-1,-1 1 0,1 0 1,0-1-1,0 1 1,0-1-1,0-1 0,1 1 1,6 3-1,-10-5 17,-2-16-79,2 5-8,-19-36-801,8 21-21,-11-25-1297</inkml:trace>
</inkml:ink>
</file>

<file path=ppt/ink/ink5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243"/>
    </inkml:context>
    <inkml:brush xml:id="br0">
      <inkml:brushProperty name="width" value="0.035" units="cm"/>
      <inkml:brushProperty name="height" value="0.035" units="cm"/>
      <inkml:brushProperty name="color" value="#66CC00"/>
    </inkml:brush>
  </inkml:definitions>
  <inkml:trace contextRef="#ctx0" brushRef="#br0">1 317 11418,'7'4'2875,"5"2"-167,0 0 0,22 7-1,-32-13-2622,1 1-1,-1 0 1,1-1-1,0 1 1,-1-1-1,1 0 1,-1 0-1,1 0 1,0 0-1,-1 0 1,1 0-1,-1-1 1,1 1-1,-1-1 1,1 0-1,-1 0 1,1 0-1,-1 0 1,0 0-1,5-3 1,1-5 12,0 0 0,0 0 1,-1-1-1,0 0 1,0 0-1,-1 0 0,-1-1 1,7-15-1,-6 8 68,0 0 0,-1 0-1,-1 0 1,4-32 0,-8 38 49,0 0 0,0 0 1,-2-13-1,2 22-137,-1 0 1,1 0 0,-1 0 0,0 0-1,1 0 1,-1 0 0,-1 0-1,1 0 1,0 1 0,-1-1-1,1 0 1,-1 1 0,0-1 0,0 1-1,0 0 1,-3-3 0,5 5-70,0-1 0,-1 1 1,1 0-1,0 0 0,0 0 1,-1 0-1,1 0 0,0 0 1,0 0-1,-1 0 0,1 0 1,0 0-1,-1 0 0,1 0 0,0 0 1,0 0-1,-1 0 0,1 0 1,0 0-1,-1 0 0,1 0 1,0 0-1,0 1 0,-1-1 1,1 0-1,0 0 0,0 0 1,0 0-1,-1 1 0,1-1 1,0 0-1,0 0 0,0 0 1,-1 1-1,1-1 0,0 0 1,0 1-1,-6 11 113,0 11-92,1 0 1,1 0-1,1 0 0,1 1 1,1-1-1,1 0 0,1 1 1,1-1-1,1 0 0,1 0 1,10 33-1,-12-52-16,-1 0 0,0 0-1,1 0 1,0 0 0,0 0-1,0-1 1,0 1 0,0-1-1,6 6 1,-6-8-7,-1 0 1,1 0-1,-1 0 1,1 0-1,-1 0 0,1 0 1,0-1-1,-1 1 1,1-1-1,0 1 1,0-1-1,-1 0 0,1 0 1,0 0-1,0 0 1,0 0-1,-1 0 0,1 0 1,0 0-1,0-1 1,-1 1-1,1-1 0,0 1 1,-1-1-1,4-1 1,6-4 21,1 0 0,-1-1 1,0 0-1,0 0 1,-1-2-1,0 1 1,17-19-1,-20 19-80,-1 1-1,0-1 0,-1 0 1,0 0-1,0-1 0,-1 1 1,0-1-1,0 0 0,-1 0 1,0 0-1,2-16 0,-2-14-1024</inkml:trace>
</inkml:ink>
</file>

<file path=ppt/ink/ink5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369"/>
    </inkml:context>
    <inkml:brush xml:id="br0">
      <inkml:brushProperty name="width" value="0.035" units="cm"/>
      <inkml:brushProperty name="height" value="0.035" units="cm"/>
      <inkml:brushProperty name="color" value="#66CC00"/>
    </inkml:brush>
  </inkml:definitions>
  <inkml:trace contextRef="#ctx0" brushRef="#br0">0 0 18540,'0'0'592,"0"2"-552,4 29-472</inkml:trace>
</inkml:ink>
</file>

<file path=ppt/ink/ink5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4.884"/>
    </inkml:context>
    <inkml:brush xml:id="br0">
      <inkml:brushProperty name="width" value="0.035" units="cm"/>
      <inkml:brushProperty name="height" value="0.035" units="cm"/>
      <inkml:brushProperty name="color" value="#66CC00"/>
    </inkml:brush>
  </inkml:definitions>
  <inkml:trace contextRef="#ctx0" brushRef="#br0">20 1 19332,'0'0'2217,"-2"0"-73,0 0-672,0 0-311,1 0-321,-1 2-248,-9 27-312,24-6-88,-3 3-64,-1 4-24,5 0-40,-2 0-16,0-4-32,1 2 0,-3-5 96,1-6-168,-3-1-1584</inkml:trace>
</inkml:ink>
</file>

<file path=ppt/ink/ink5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354"/>
    </inkml:context>
    <inkml:brush xml:id="br0">
      <inkml:brushProperty name="width" value="0.035" units="cm"/>
      <inkml:brushProperty name="height" value="0.035" units="cm"/>
      <inkml:brushProperty name="color" value="#66CC00"/>
    </inkml:brush>
  </inkml:definitions>
  <inkml:trace contextRef="#ctx0" brushRef="#br0">16 1219 17708,'-12'27'3189,"9"-24"-1644,3-5-113,8-42 1990,-2 17-3951,-3 8 630,66-351 1358,-24-2-737,-42 300-573,-3 67-129,1 9-26,14 40 14,-3 0 1,-1 2 0,8 81 0,-7-42 20,2-7-5,30 95 1,-37-152-16,0 0 0,-2 0 0,-1 1 0,3 31 0,-7-53-7,0 1 0,0-1-1,0 1 1,0-1-1,0 0 1,0 1 0,0-1-1,0 1 1,0-1 0,0 1-1,0-1 1,0 0-1,0 1 1,0-1 0,0 1-1,-1-1 1,1 1 0,0-1-1,0 0 1,0 1-1,-1-1 1,1 0 0,0 1-1,0-1 1,-1 0 0,1 1-1,0-1 1,-1 0 0,1 1-1,0-1 1,-1 0-1,1 0 1,0 1 0,-1-1-1,1 0 1,-1 0 0,1 0-1,-1 0 1,1 0-1,0 0 1,-1 1 0,1-1-1,-1 0 1,1 0 0,-1 0-1,1 0 1,0-1-1,-1 1 1,1 0 0,-1 0-1,1 0 1,-1 0 0,1 0-1,0 0 1,-1-1-1,1 1 1,-1 0 0,1 0-1,0-1 1,-1 1 0,-27-22 45,23 18-39,-84-82 51,76 71-53,0-1 0,1 0 0,0-1 0,-10-22 0,20 37-6,1 0-1,0 0 1,0 0-1,0-1 1,1 1-1,-1 0 1,0-1-1,1 1 1,0-1-1,-1 1 1,1-1-1,0 1 1,0-1-1,0 1 1,1-1-1,-1 1 1,1 0-1,0-4 1,1 3-3,0 1-1,-1-1 1,1 1 0,0-1 0,1 1 0,-1 0-1,0 0 1,1 0 0,-1 0 0,1 0 0,-1 0 0,1 1-1,0-1 1,5-1 0,9-4-6,0 1 0,0 1 0,1 1 1,0 0-1,0 1 0,0 1 0,36 0 0,-49 2 5,0 1-1,0 0 0,0-1 0,0 2 1,0-1-1,0 1 0,-1-1 1,1 1-1,0 0 0,-1 1 0,1-1 1,-1 1-1,0 0 0,0 0 1,0 0-1,0 1 0,-1-1 1,1 1-1,5 8 0,-1 2 4,0 0 1,-1 1-1,-1 0 0,8 27 1,2 4 72,-15-45 3,-3-15-16,1 0 1,-2 0 0,-8-27-1,1 2-5,-49-157 57,42 145-94,16 49-33,4 6-59,5 6 60,1 1 0,0-1 0,0-1 0,19 14 0,-26-21 15,0-1 0,0 1 0,0-1 0,0 0 0,1 0 0,-1 0 0,0 0 0,1 0 0,-1-1 0,1 1 0,-1-1 0,1 1 0,-1-1 0,5 0 0,-5-1 0,0 1-1,0-1 1,-1 0-1,1 1 0,0-1 1,-1 0-1,1 0 1,0-1-1,-1 1 1,1 0-1,-1 0 0,0-1 1,1 1-1,-1-1 1,0 1-1,0-1 0,0 1 1,0-1-1,0 0 1,0 0-1,0 1 1,0-4-1,8-18 7,-2 0 0,-1 0 0,-1-1 0,0 1-1,-2-1 1,0-31 0,-2 39 14,-2 0 0,0 0 0,0 1 0,-2-1 0,0 0 0,0 1 0,-2 0 0,0 0 0,-1 0 0,-12-23 0,-2 13 65,20 24-83,-1 1-1,1 0 1,-1-1-1,1 1 0,-1-1 1,1 1-1,-1 0 1,1 0-1,-1-1 0,1 1 1,-1 0-1,1 0 1,-1 0-1,0 0 1,1-1-1,-1 1 0,1 0 1,-1 0-1,-1 0 1,2 1-3,-1-1 0,0 1 1,1-1-1,-1 0 1,1 1-1,-1-1 0,1 1 1,-1 0-1,1-1 1,0 1-1,-1-1 0,1 1 1,0 0-1,-1-1 1,1 1-1,0-1 0,0 1 1,-1 0-1,1 0 1,0-1-1,0 2 0,-4 29-11,1-1-1,2 0 0,3 33 0,-1-20 12,-1-3 4,2 0 0,11 61 0,-10-87-2,0-2-1,1 1 1,0 0-1,1-1 1,1 0 0,0 0-1,0 0 1,1-1 0,1 0-1,-1 0 1,17 16-1,122 116 15,-146-143-15,1 1-1,-1-1 0,1 1 1,-1-1-1,0 0 1,1 1-1,-1-1 1,1 0-1,-1 1 0,1-1 1,-1 0-1,1 1 1,-1-1-1,1 0 1,-1 0-1,1 0 0,0 0 1,-1 0-1,1 1 1,-1-1-1,1 0 1,-1 0-1,1 0 0,0 0 1,-1-1-1,1 1 1,-1 0-1,1 0 1,-1 0-1,1 0 0,-1-1 1,1 1-1,-1 0 1,1 0-1,-1-1 1,1 1-1,-1 0 1,1-1-1,-1 1 0,1-1 1,-1 1-1,0 0 1,1-1-1,-1 1 1,0-1-1,1 1 0,-1-1 1,0 1-1,0-1 1,0 1-1,1-1 1,-1 0-1,0 1 0,0-1 1,0 1-1,0-1 1,0 0-1,2-6 2,-1 0 1,1 0-1,-2 0 0,1-9 0,-2-27 25,-2 1-1,-1-1 0,-3 1 0,-1 0 0,-2 0 0,-25-65 0,33 104-31,2 5-17,3 14 9,0 1 0,1-1 0,0 0 0,1 0 0,15 30-1,-17-38 15,1 0 3,0 0 1,0 0 0,1 0-1,0 0 1,10 10-1,-15-16-3,1-1 0,0 0-1,0 0 1,0 0-1,0 0 1,0 0-1,1 0 1,-1 0-1,0 0 1,0 0-1,1 0 1,-1-1 0,0 1-1,1-1 1,-1 1-1,1-1 1,-1 1-1,1-1 1,-1 0-1,1 0 1,-1 1-1,1-1 1,-1 0 0,1-1-1,-1 1 1,1 0-1,-1 0 1,1-1-1,-1 1 1,1 0-1,-1-1 1,1 0-1,-1 1 1,0-1 0,1 0-1,-1 0 1,0 1-1,0-1 1,0 0-1,1 0 1,0-2-1,1-2 3,1 0 0,-1 0 0,0 0 0,0-1 0,-1 1 0,1-1 0,-1 0 0,0 0 0,-1 1 0,0-1 0,0 0 0,0-1 0,0-8 0,-1 0 12,0 0 0,-1 1 1,-1-1-1,-4-21 0,-1 16 2,7 20-16,0 0-1,0 1 1,0-1-1,0 0 1,0 0 0,0 0-1,0 0 1,0 0-1,-1 0 1,1 0-1,0 0 1,0 0 0,0 0-1,0 0 1,0 0-1,0 0 1,0 0 0,0 0-1,0 0 1,0 0-1,0 0 1,-1 0-1,1 0 1,0 0 0,0 0-1,0 0 1,0 0-1,0 0 1,0 0-1,0 0 1,0 0 0,0 0-1,0 0 1,0 0-1,-1 0 1,1 0 0,0 0-1,0 0 1,0 0-1,0 0 1,0 0-1,0 0 1,0 0 0,0 0-1,0 0 1,0 0-1,0 0 1,0-1-1,0 1 1,0 0 0,0 0-1,0 0 1,0 0-1,0 0 1,-1 0 0,1 0-1,-1 3-4,-1 0-1,1 0 1,0 0-1,-1 0 0,1 1 1,1-1-1,-1 0 1,0 1-1,1-1 1,0 1-1,0-1 1,0 5-1,6 47-27,-2-34 25,-1 4 4,13 77-4,-14-90 8,2 1 0,-1-1-1,1 0 1,1-1 0,10 20-1,-14-29 1,0-1 0,0 0 0,-1 1 0,1-1 0,0 0-1,0 0 1,0 0 0,0 1 0,0-1 0,0 0-1,1-1 1,-1 1 0,0 0 0,1 0 0,-1 0-1,0-1 1,1 1 0,-1-1 0,1 1 0,-1-1 0,0 1-1,1-1 1,-1 0 0,3 0 0,-2 0-1,0-1 1,0 1-1,0-1 0,0 0 1,0 0-1,0 0 0,0 0 1,0 0-1,0 0 0,-1-1 1,1 1-1,0-1 1,-1 1-1,3-4 0,4-6-1,0 0 0,-1 0 0,12-26 0,-19 37 2,10-21 15,-2-1-1,-1 0 1,0 0 0,-2 0 0,0 0 0,-2-1-1,0 0 1,-2 0 0,-1-32 0,0 39-10,0 16-6,0 0 1,0 1-1,0-1 0,0 0 1,0 0-1,0 0 1,0 0-1,0 0 1,0 0-1,0 0 1,0 0-1,0 0 1,0 0-1,0 0 1,0 0-1,0 0 1,0 0-1,0 0 0,1 0 1,-1 0-1,0 0 1,0 0-1,0 0 1,0 0-1,0 0 1,0 0-1,0 0 1,0 0-1,0 0 1,0 0-1,0 0 1,0 0-1,0 0 0,0 0 1,0 0-1,0 0 1,1 0-1,-1 0 1,0 0-1,0 0 1,0 0-1,0 0 1,0 0-1,0 0 1,0 0-1,0 0 1,0 0-1,0 0 0,0 0 1,0 0-1,0 0 1,0 0-1,0-1 1,0 1-1,0 0 1,0 0-1,0 0 1,0 0-1,0 0 1,0 0-1,0 0 1,0 0-1,9 23-56,-8-20 59,37 132-35,-13-38 47,-14-74-15,-11-22 0,0-1 1,1 0 0,-1 0 0,0 1-1,0-1 1,1 0 0,-1 0 0,0 0-1,0 1 1,1-1 0,-1 0 0,0 0 0,1 0-1,-1 0 1,0 0 0,1 0 0,-1 0-1,0 1 1,1-1 0,-1 0 0,0 0-1,1 0 1,-1-1 0,0 1 0,1 0-1,-1 0 1,12-11-7,-4-5 8,0 0 0,-1-1-1,-1 0 1,-1 0 0,5-29 0,-5 27 4,3-20 7,-2-1 1,-1 1 0,-2-78-1,-6 56 10,-21-109 0,-5 18 9,31 185-107,4 4 55,64 301 33,-69-333-11,20 62 8,-19-62-7,0 1-1,1-1 0,0 0 1,0 0-1,0 0 0,0 0 1,1 0-1,0-1 0,4 5 1,-6-8 15,-2-1-15,1 1 1,-1-1-1,0 0 0,0 0 1,0 1-1,0-1 0,0 0 1,0 0-1,0 1 0,1-1 1,-1 0-1,0 0 0,0 1 1,0-1-1,0 0 0,0 1 1,0-1-1,0 0 0,0 0 1,-1 1-1,1-1 0,0 0 1,0 1-1,0-1 0,0 0 1,0 0-1,0 1 0,0-1 1,-1 0-1,1 0 0,0 0 1,0 1-1,0-1 0,-1 0 1,1 0-1,0 0 0,0 1 1,-1-1-1,1 0 0,0 0 1,0 0-1,-1 0 0,1 0 1,0 0-1,0 0 0,-1 1 1,1-1-1,0 0 0,0 0 1,-1 0-1,1 0 0,-4 1-1,1 0 0,-1-1 0,1 1 0,-1-1 0,1 1 0,-1-1-1,0 0 1,1 0 0,-1-1 0,1 1 0,-1-1 0,1 0 0,-1 0-1,1 0 1,-1 0 0,1 0 0,0-1 0,0 1 0,0-1-1,-1 0 1,-2-3 0,-9-6 3,2 0 0,-1-1 0,1-1 0,-15-18 0,27 30-5,-1-2-25,4 2-6,1-1 27,-1 1 0,0 0 0,0 0 0,1 0 0,-1 0 0,1 0 0,-1 0-1,1 1 1,-1-1 0,1 1 0,0 0 0,-1 0 0,6 0 0,40 5 5,-30-2-10,14 1-12,-3 0-19,58 2 0,-84-7-40,-2 2 26,0-1 1,-1 0-1,1 0 0,-1 0 1,1 0-1,0 0 0,-1 0 1,1 0-1,0 0 1,-1 0-1,1 0 0,-1 0 1,1 0-1,0-1 0,-1 1 1,1 0-1,-1 0 0,1-1 1,-1 1-1,1 0 0,-1-1 1,1 1-1,-1 0 0,1-1 1,-1 1-1,1-1 1,-1 1-1,1-1 0,-1 1 1,0-1-1,1 1 0,-1-1 1,0 1-1,1-2 0,-4-9-2294</inkml:trace>
</inkml:ink>
</file>

<file path=ppt/ink/ink5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479"/>
    </inkml:context>
    <inkml:brush xml:id="br0">
      <inkml:brushProperty name="width" value="0.035" units="cm"/>
      <inkml:brushProperty name="height" value="0.035" units="cm"/>
      <inkml:brushProperty name="color" value="#66CC00"/>
    </inkml:brush>
  </inkml:definitions>
  <inkml:trace contextRef="#ctx0" brushRef="#br0">0 1 21405,'9'15'696,"3"3"64,9-2-288,0-2-296,9 0-24,0-9-432</inkml:trace>
</inkml:ink>
</file>

<file path=ppt/ink/ink5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7.951"/>
    </inkml:context>
    <inkml:brush xml:id="br0">
      <inkml:brushProperty name="width" value="0.035" units="cm"/>
      <inkml:brushProperty name="height" value="0.035" units="cm"/>
      <inkml:brushProperty name="color" value="#66CC00"/>
    </inkml:brush>
  </inkml:definitions>
  <inkml:trace contextRef="#ctx0" brushRef="#br0">1 0 22269,'1'4'1057,"7"21"260,0-2-895,-2 0 0,6 29-1,-4 19-35,21 126-17,-21-173-322,-8-24-40,1 0 1,-1 1-1,0-1 0,0 1 1,0-1-1,1 0 1,-1 1-1,0-1 1,0 0-1,1 1 0,-1-1 1,0 0-1,0 0 1,1 1-1,-1-1 1,0 0-1,1 0 0,-1 0 1,1 1-1,-1-1 1,0 0-1,1 0 0,-1 0 1,0 0-1,1 0 1,-1 0-1,1 0 1,-1 0-1,0 0 0,1 0 1,-1 0-1,1 0 1,-1 0-1,0 0 1,1 0-1,-1 0 0,1 0 1,-1 0-1,0-1 1,1 1-1,-1 0 1,0 0-1,1 0 0,-1-1 1,0 1-1,1 0 1,-1-1-1,0 1 1,0 0-1,1-1 0,3-3 43,-1-1 0,0 1 0,1-1-1,-2 0 1,1 1 0,0-1 0,-1-1-1,0 1 1,2-10 0,4-6 53,-4 10-51,10-28 67,2 2 0,32-56 0,-44 88-114,-1 0 0,1 0 0,0 0 0,0 0 0,1 1 0,0 0 1,-1 0-1,9-5 0,-12 8-7,1 0-1,0 0 1,-1 0 0,1 1 0,0-1 0,0 0 0,0 1 0,-1 0 0,1-1 0,0 1-1,0 0 1,0 0 0,0 0 0,-1 0 0,1 0 0,0 1 0,0-1 0,0 0-1,0 1 1,-1-1 0,1 1 0,0 0 0,-1 0 0,1 0 0,0 0 0,-1 0-1,1 0 1,-1 0 0,1 0 0,1 3 0,3 3-4,1 1 0,-2 0 0,1 1-1,-1-1 1,-1 1 0,0 0 0,0 1 0,0-1 0,-1 0 0,-1 1 0,3 12-1,-2 0 23,0-1-1,-2 1 1,0-1 0,-3 26-1,1-42 57,1 1-1,-1-1 1,0 0-1,0 0 1,-1 0-1,1 0 1,-1-1 0,0 1-1,0 0 1,-1-1-1,0 1 1,1-1-1,-1 0 1,-1 0 0,1 0-1,-1 0 1,1 0-1,-1-1 1,0 0 0,-7 5-1,5-5-36,0-1 0,0 1 0,0-1 0,-1 0 1,1 0-1,0-1 0,-1 0 0,0 0 0,1-1 0,-1 1 0,1-2 0,-1 1 0,1-1 0,-1 1 0,-8-4 0,-1-1-65,1 0-1,0-1 0,-27-16 1,38 20-269,6 2-1728,6 1 2087</inkml:trace>
</inkml:ink>
</file>

<file path=ppt/ink/ink5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421"/>
    </inkml:context>
    <inkml:brush xml:id="br0">
      <inkml:brushProperty name="width" value="0.035" units="cm"/>
      <inkml:brushProperty name="height" value="0.035" units="cm"/>
      <inkml:brushProperty name="color" value="#66CC00"/>
    </inkml:brush>
  </inkml:definitions>
  <inkml:trace contextRef="#ctx0" brushRef="#br0">76 211 22021,'-6'-26'5258,"-16"-71"-4596,20 93-626,2 1-5,-1 0 0,0 0 0,0 1 0,0-1 0,0 0 1,0 1-1,-1-1 0,1 1 0,-1-1 0,0 1 0,0 0 0,-3-4 0,4 5-27,1 1 0,0 0 0,0 0 0,-1 0 1,1 0-1,0 0 0,0 0 0,-1 0 0,1 0 0,0 0 1,0 0-1,-1 0 0,1 0 0,0 0 0,0 0 0,-1 0 1,1 0-1,0 0 0,0 0 0,-1 0 0,1 0 0,0 0 1,0 0-1,-1 0 0,1 0 0,0 0 0,0 1 0,-1-1 1,1 0-1,0 0 0,0 0 0,0 0 0,0 1 0,-1-1 1,1 0-1,0 0 0,0 0 0,0 1 0,-7 14 57,2 19-24,2-9-27,2 0 0,0-1 0,2 1 0,1 0 0,0-1 0,2 1 0,1-1 0,10 29 0,-14-50-10,0 0 0,0 0-1,1 0 1,-1 0-1,1-1 1,0 1 0,0 0-1,0-1 1,0 1-1,3 2 1,-4-5-1,0 1 1,0 0-1,0-1 0,0 1 0,0-1 1,1 1-1,-1-1 0,0 1 1,0-1-1,0 0 0,1 0 0,-1 0 1,0 0-1,0 0 0,0 0 1,1 0-1,-1 0 0,0 0 0,0 0 1,1-1-1,-1 1 0,0 0 1,0-1-1,0 1 0,0-1 0,0 1 1,0-1-1,0 0 0,0 1 1,1-2-1,4-3 5,-1 0 1,1-1 0,-1 1-1,-1-1 1,1 0-1,-1-1 1,0 1 0,-1-1-1,1 0 1,-1 0-1,3-11 1,3-11 54,7-44 0,12-118 143,-28 191-203,0 0 1,0 0-1,0 0 1,0 0 0,0 0-1,0 1 1,1-1-1,-1 0 1,0 0 0,0 0-1,0 0 1,0 0 0,0 0-1,0 0 1,0 0-1,0 0 1,0 1 0,0-1-1,0 0 1,0 0 0,0 0-1,1 0 1,-1 0-1,0 0 1,0 0 0,0 0-1,0 0 1,0 0-1,0 0 1,0 0 0,0 0-1,1 0 1,-1 0 0,0 0-1,0 0 1,0 0-1,0 0 1,0 0 0,0 0-1,0 0 1,1 0-1,-1 0 1,0 0 0,0 0-1,0 0 1,0 0 0,0 0-1,0 0 1,0 0-1,0 0 1,0 0 0,1-1-1,-1 1 1,0 0-1,0 0 1,0 0 0,0 0-1,0 0 1,0 0 0,0 0-1,0 0 1,0 0-1,0-1 1,0 1 0,0 0-1,0 0 1,0 0 0,0 0-1,6 9-18,-1 16 7,0 0 0,-1 0 0,0 31 0,4 24 39,-4-54-19,-4-15-4,2 0 0,-1 1 0,2-1 0,0 0 0,0 0 0,1 0 0,7 15 0,-11-25-4,1-1 0,-1 1 0,0 0 0,1-1 0,-1 1 0,1 0 0,-1-1 0,1 1 0,0 0 0,-1-1 0,1 1 1,0-1-1,-1 1 0,1-1 0,0 0 0,0 1 0,-1-1 0,1 0 0,0 1 0,0-1 0,0 0 0,-1 0 0,1 0 0,0 0 0,0 0 0,0 0 0,0 0 0,1 0 0,0-1 0,0 1 0,0-1 0,-1 0 0,1 0 0,0 0 0,0 0 0,-1-1 0,1 1 0,0 0 0,-1-1 0,2-2 0,5-5 2,-1 0-1,-1-1 1,7-11 0,-7 8-84,0 0 0,-1 1 1,0-2-1,-1 1 0,-1 0 0,0-1 1,0 0-1,-2 0 0,1-24 0,-5-25-1411</inkml:trace>
</inkml:ink>
</file>

<file path=ppt/ink/ink5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8.606"/>
    </inkml:context>
    <inkml:brush xml:id="br0">
      <inkml:brushProperty name="width" value="0.035" units="cm"/>
      <inkml:brushProperty name="height" value="0.035" units="cm"/>
      <inkml:brushProperty name="color" value="#66CC00"/>
    </inkml:brush>
  </inkml:definitions>
  <inkml:trace contextRef="#ctx0" brushRef="#br0">31 0 23893,'-7'20'1576,"-6"-1"969,8-3-1681,3-2-320,-1-6-416,3 3-32</inkml:trace>
</inkml:ink>
</file>

<file path=ppt/ink/ink5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306"/>
    </inkml:context>
    <inkml:brush xml:id="br0">
      <inkml:brushProperty name="width" value="0.035" units="cm"/>
      <inkml:brushProperty name="height" value="0.035" units="cm"/>
      <inkml:brushProperty name="color" value="#66CC00"/>
    </inkml:brush>
  </inkml:definitions>
  <inkml:trace contextRef="#ctx0" brushRef="#br0">1 0 22213,'0'0'2970,"2"6"-1805,25 59-622,23 88 0,7 76-208,-42-167 58,-15-62-386,0 0 0,0 0-1,0 0 1,0 0 0,0 0 0,0 1-1,0-1 1,0 0 0,0 0 0,0 0-1,0 0 1,0 0 0,0 0 0,0 0-1,1 0 1,-1 0 0,0 1 0,0-1-1,0 0 1,0 0 0,0 0 0,0 0-1,0 0 1,0 0 0,0 0 0,1 0-1,-1 0 1,0 0 0,0 0 0,0 0-1,0 0 1,0 0 0,0 0 0,0 0-1,1 0 1,-1 0 0,0 0 0,0 0-1,0 0 1,0 0 0,0 0 0,0 0 0,0 0-1,1 0 1,-1 0 0,0 0 0,0 0-1,0 0 1,0 0 0,0-1 0,0 1-1,0 0 1,0 0 0,0 0 0,0 0-1,1 0 1,-1 0 0,0 0 0,0 0-1,0 0 1,0-1 0,0 1 0,0 0-1,0 0 1,4-8 147,7-28 193,-2 0-1,6-53 1,-8 40-246,-2 9-49,-5 31-40,1-1-1,0 1 1,1 0-1,0 0 1,0-1 0,7-15-1,-9 24-11,0 1-1,0 0 1,1-1-1,-1 1 1,0-1-1,0 1 1,0 0-1,1-1 1,-1 1-1,0 0 1,1-1-1,-1 1 1,0 0-1,1-1 1,-1 1-1,0 0 1,1 0-1,-1-1 1,0 1-1,1 0 1,-1 0-1,1 0 1,-1-1-1,0 1 1,1 0-1,-1 0 1,1 0-1,-1 0 1,1 0-1,-1 0 1,0 0-1,1 0 1,-1 0-1,1 0 1,-1 0 0,1 0-1,-1 1 1,0-1-1,1 0 1,-1 0-1,1 0 1,-1 0-1,0 1 1,1-1-1,-1 0 1,0 1-1,1-1 1,-1 0-1,0 0 1,1 1-1,-1 0 1,16 22-66,-7 1 68,0 0-1,-2 1 0,-1-1 0,0 1 0,-2 1 0,-1-1 0,-1 0 0,-1 1 0,-2 0 0,-3 31 0,3-53-49,-1-6-216,0 1 171,1-1 0,-1 1 0,1-1 0,0 0 0,0 1 0,0-1-1,0 0 1,0 0 0,0 0 0,0 1 0,0-1 0,1 0 0,-1 0-1,1 0 1,0 0 0,-1 0 0,1-4 0,0-42-1738,0 39 1443,4-45-1667,3-1-1357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8.238"/>
    </inkml:context>
    <inkml:brush xml:id="br0">
      <inkml:brushProperty name="width" value="0.025" units="cm"/>
      <inkml:brushProperty name="height" value="0.025" units="cm"/>
      <inkml:brushProperty name="color" value="#E71224"/>
    </inkml:brush>
  </inkml:definitions>
  <inkml:trace contextRef="#ctx0" brushRef="#br0">1 80 11147,'52'-5'3042,"1"-3"-671,2 2-1218,1 3-897,2-1-224,5 2 0,4-1 0,4 1-32,2 1-64,-4 1-1089,-2 0-609,-7 0-416,-4 0-865,-10 7-864,1-2-193</inkml:trace>
  <inkml:trace contextRef="#ctx0" brushRef="#br0" timeOffset="1">1327 90 3555</inkml:trace>
  <inkml:trace contextRef="#ctx0" brushRef="#br0" timeOffset="2">1950 49 5445,'49'0'9033,"1"0"-6695,1 0-833,1 0-1056,0 0-385,2-2-32,0-2 0,0-3-192,0 1-129,2 2-63,-2-1-96,-5 0-65,0 0-320,-6 0-928,-4 0-2435</inkml:trace>
</inkml:ink>
</file>

<file path=ppt/ink/ink5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49.618"/>
    </inkml:context>
    <inkml:brush xml:id="br0">
      <inkml:brushProperty name="width" value="0.035" units="cm"/>
      <inkml:brushProperty name="height" value="0.035" units="cm"/>
      <inkml:brushProperty name="color" value="#66CC00"/>
    </inkml:brush>
  </inkml:definitions>
  <inkml:trace contextRef="#ctx0" brushRef="#br0">1 117 11402,'3'4'1195,"-1"-1"0,1 1 0,-1 1 0,0-1 0,3 7 0,3 25 2390,-6-14-3049,-3 35 0,0-40-176,1 1 1,3 28 0,-2-41-232,1 1 1,-1-1 0,1 0 0,0 0-1,0 0 1,1 0 0,-1 0-1,1-1 1,4 6 0,-7-9-88,1 0-1,0 0 1,0 0 0,0-1-1,0 1 1,0 0 0,0 0-1,0-1 1,0 1 0,0-1-1,0 1 1,0-1 0,0 1-1,1-1 1,-1 0-1,0 1 1,0-1 0,2 0-1,-1 0 0,-1 0-1,1-1 1,-1 1-1,1-1 1,-1 1-1,0-1 1,1 0-1,-1 0 1,0 1-1,1-1 1,-1 0-1,0 0 1,0 0-1,0 0 1,0-1-1,0 1 1,0 0-1,2-3 0,1-4 105,1 0 0,-1 0 0,0 0 0,-1-1 0,0 0 0,0 0 0,-1 0 0,0 0 0,1-12 0,-1-5 142,0 0 1,-4-27-1,1 37-160,0-1 1,-2 1 0,-8-31 0,8 39-101,0 0 1,0 0-1,-1 1 1,0-1-1,0 1 0,0 0 1,-1 0-1,-1 0 1,-7-8-1,12 14-26,1 0-1,-1 0 1,0 1-1,1-1 1,-1 0 0,0 1-1,0-1 1,0 0-1,0 1 1,1-1-1,-1 1 1,0-1-1,0 1 1,0 0 0,0-1-1,0 1 1,0 0-1,0 0 1,0 0-1,0-1 1,0 1 0,0 0-1,0 0 1,0 1-1,-1-1 1,1 1-1,0-1 0,0 1-1,0 0 1,0 0 0,0 0 0,1 0 0,-1 0 0,0 0 0,1 0-1,-1 0 1,1 0 0,-1 0 0,1 0 0,-1 0 0,1 0 0,0 0 0,-1 3-1,0 7-19,0 0 0,0 1 0,2 14 0,-1-22-33,0 7-277,0-1 1,1 1-1,1 0 0,0-1 1,0 1-1,1-1 1,4 13-1,5-6-2004</inkml:trace>
</inkml:ink>
</file>

<file path=ppt/ink/ink5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533"/>
    </inkml:context>
    <inkml:brush xml:id="br0">
      <inkml:brushProperty name="width" value="0.035" units="cm"/>
      <inkml:brushProperty name="height" value="0.035" units="cm"/>
      <inkml:brushProperty name="color" value="#66CC00"/>
    </inkml:brush>
  </inkml:definitions>
  <inkml:trace contextRef="#ctx0" brushRef="#br0">1 72 21061,'0'2'1370,"12"89"1922,12 46-2707,-8-44-59,-8-47-276,-3-9-24,1 0 1,3 0-1,0-1 1,20 46 0,-28-78-188,1 0 1,0-1 0,0 1 0,1-1 0,-1 0-1,5 5 1,-6-7-30,-1-1 1,0 1-1,1-1 0,-1 0 1,1 0-1,-1 1 0,1-1 1,-1 0-1,1 0 0,-1 0 0,1 1 1,-1-1-1,1 0 0,-1 0 1,1 0-1,-1 0 0,1 0 1,-1 0-1,1 0 0,0 0 0,-1 0 1,1 0-1,-1 0 0,1-1 1,-1 1-1,1 0 0,-1 0 1,1 0-1,-1-1 0,1 1 0,-1 0 1,0-1-1,1 1 0,-1 0 1,1-1-1,-1 1 0,0 0 1,1-1-1,-1 1 0,0-1 0,1 1 1,-1-1-1,0 1 0,0-1 1,0 1-1,1-1 0,-1 1 1,0-1-1,0 0 0,7-18 134,0 0 0,-1 0 0,-2 0 0,4-21 0,-5 23-94,17-145 102,-16 137-136,1 16-20,-5 9 3,0 0 0,0 0 0,1 0 0,-1 0 0,0 0 0,0 0 0,1 0 0,-1 0 0,0 0 0,0 0 0,1 0 0,-1 0 1,0 0-1,0 0 0,1 0 0,-1 1 0,0-1 0,0 0 0,0 0 0,1 0 0,-1 0 0,0 0 0,0 1 0,0-1 0,0 0 0,1 0 0,-1 0 0,0 0 0,0 1 0,0-1 0,0 0 0,0 0 1,0 1-1,1-1 0,-1 0 0,0 0 0,0 1 0,8 18-31,0 1-1,-1 0 1,8 38 0,-3-9 27,-2-12 6,-8-24 4,1-1 0,1 1-1,1 0 1,-1-1 0,9 14 0,-13-25-5,0 0 0,1-1 0,-1 1 0,0 0 0,1 0 0,-1-1 0,0 1 0,1 0 0,-1-1 0,1 1 0,-1 0 0,1-1 0,-1 1-1,1-1 1,0 1 0,-1-1 0,1 1 0,0-1 0,-1 0 0,1 1 0,0-1 0,-1 0 0,1 1 0,0-1 0,0 0 0,0 0 0,-1 0 0,1 0 0,0 0 0,0 0 0,-1 0 0,1 0 0,0 0 0,0 0 0,0 0 0,-1 0 0,1 0 0,0-1 0,0 1 0,-1 0 0,1-1 0,0 1 0,-1 0 0,1-1 0,0 1 0,-1-1 0,1 1 0,0-1 0,-1 1 0,1-1 0,-1 0 0,1 1 0,-1-1 0,0 0 0,1 0 0,4-6 1,-1-1 0,0 1 1,0-1-1,2-8 0,-5 14 0,16-50 23,-2-1-1,-2-1 0,-3-1 0,5-87 0,-16 181-64,-1 234 48,2-272-6,0 0 0,-1 0-1,1 0 1,0 0 0,0 0 0,1 0 0,-1 0 0,0 0 0,0 0 0,0-1 0,0 1-1,1 0 1,-1 0 0,1 0 0,-1 0 0,0 0 0,1-1 0,0 3 0,0-4 0,0 1 0,0-1 1,0 0-1,0 1 0,0-1 1,0 0-1,0 1 1,-1-1-1,1 0 0,0 0 1,-1 0-1,1 0 0,0 1 1,-1-1-1,1 0 0,-1 0 1,0 0-1,1-2 0,23-42 63,-11 18-23,1 0 1,22-29-1,-32 50-40,1 0 1,0 0-1,0 0 0,1 0 0,0 1 0,0 0 0,0 0 1,1 1-1,-1 0 0,1 0 0,0 0 0,0 1 0,11-4 0,-15 6-3,0 1-1,0-1 1,0 0-1,0 1 1,0 0-1,0 0 0,0 0 1,0 0-1,-1 0 1,1 0-1,0 1 1,0-1-1,0 1 0,0 0 1,0 0-1,0 0 1,-1 0-1,1 1 1,0-1-1,-1 1 0,1-1 1,-1 1-1,0 0 1,0 0-1,1 0 0,-1 0 1,2 4-1,1 1 9,-1 0-1,0 1 0,0 0 1,-1-1-1,0 1 0,0 1 1,-1-1-1,1 9 0,-2-15 42,-2-8 18,-13-111 256,-6-58-81,20 145-231,3 19-22,3 11-19,8 15-48,11 19 0,-12-14 72,1-1-1,1-1 1,1 0 0,22 20-1,-36-37 9,-1 0 0,0 0 0,0 0 0,1 0-1,-1-1 1,1 1 0,-1 0 0,1-1 0,-1 1 0,1 0 0,-1-1-1,1 0 1,-1 1 0,1-1 0,0 0 0,-1 0 0,4 0-1,-4 0 1,0-1 0,0 1-1,1-1 1,-1 1 0,0-1-1,0 0 1,0 1 0,0-1-1,0 0 1,0 0 0,0 0-1,0 0 1,0 0 0,0 0 0,0 0-1,0 0 1,0-1 0,2-5 0,1-1 1,-1 1-1,-1-1 1,0 0-1,2-11 1,-3 16 0,17-105 66,-13 91-66,-5 17-1,0 0-1,0 0 0,0 0 1,0 0-1,0 1 0,0-1 1,0 0-1,0 0 0,0 0 1,0 0-1,0 0 0,0 0 1,0 0-1,0 0 0,1 0 1,-1 0-1,0 0 0,0 1 1,0-1-1,0 0 0,0 0 1,0 0-1,0 0 0,0 0 1,0 0-1,0 0 0,0 0 1,1 0-1,-1 0 1,0 0-1,0 0 0,0 0 1,0 0-1,0 0 0,0 0 1,0 0-1,0 0 0,0 0 1,1 0-1,-1 0 0,0 0 1,0 0-1,0 0 0,0 0 1,0 0-1,0 0 0,0 0 1,0 0-1,0 0 0,0-1 1,0 1-1,1 0 0,-1 0 1,0 0-1,0 0 0,0 0 1,0 0-1,0 0 0,0 0 1,0 0-1,4 6-10,-1 0-1,1 1 0,-2 0 0,1 0 1,-1 0-1,0 0 0,0 0 1,0 0-1,0 11 0,10 39 8,-11-54 6,1 1-1,-1 0 1,1-1-1,0 1 1,0-1-1,0 0 1,0 0-1,0 0 1,1 0-1,-1 0 1,7 5 0,-8-7-3,0-1 1,1 1 0,-1 0 0,0-1 0,1 1 0,-1-1 0,1 1 0,-1-1 0,0 0 0,1 1 0,-1-1 0,1 0 0,-1 0 0,1 0 0,-1 0 0,1-1 0,-1 1 0,1 0 0,-1 0 0,1-1 0,-1 1 0,1-1 0,-1 0 0,0 1 0,1-1 0,-1 0 0,0 0 0,0 1 0,0-1 0,1 0 0,-1 0 0,0-1-1,0 1 1,1-2 0,5-5 10,0-1 0,-1 0 0,8-16 0,-11 20-2,103-193-98,-103 194-675</inkml:trace>
</inkml:ink>
</file>

<file path=ppt/ink/ink5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0.814"/>
    </inkml:context>
    <inkml:brush xml:id="br0">
      <inkml:brushProperty name="width" value="0.035" units="cm"/>
      <inkml:brushProperty name="height" value="0.035" units="cm"/>
      <inkml:brushProperty name="color" value="#66CC00"/>
    </inkml:brush>
  </inkml:definitions>
  <inkml:trace contextRef="#ctx0" brushRef="#br0">12 118 26542,'-8'-13'1024,"4"-3"56,4-1-456,12-4-472,6 0-88,8 5-72,6 6 152,8 6-584,7 4-800</inkml:trace>
</inkml:ink>
</file>

<file path=ppt/ink/ink5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320"/>
    </inkml:context>
    <inkml:brush xml:id="br0">
      <inkml:brushProperty name="width" value="0.035" units="cm"/>
      <inkml:brushProperty name="height" value="0.035" units="cm"/>
      <inkml:brushProperty name="color" value="#66CC00"/>
    </inkml:brush>
  </inkml:definitions>
  <inkml:trace contextRef="#ctx0" brushRef="#br0">2 260 15843,'0'-14'465,"-2"-40"2669,3 1 0,10-77 1,-11 125-2367,0 5-746,0 0-1,0 0 1,0 0-1,0 0 1,0 0 0,0 0-1,0 0 1,0-1-1,0 1 1,0 0-1,0 0 1,0 0-1,0 0 1,0 0-1,0 0 1,0-1-1,0 1 1,0 0-1,0 0 1,0 0-1,0 0 1,1 0 0,-1 0-1,0 0 1,0 0-1,0 0 1,0-1-1,0 1 1,0 0-1,0 0 1,0 0-1,0 0 1,0 0-1,0 0 1,1 0-1,-1 0 1,0 0-1,0 0 1,0 0 0,0 0-1,0 0 1,0 0-1,0 0 1,1 0-1,-1 0 1,0 0-1,0 0 1,0 0-1,0 0 1,0 0-1,0 0 1,0 0-1,1 0 1,-1 0-1,0 0 1,3 0 115,-1 1-109,0-1-1,0 1 1,0-1-1,0 1 1,0 0 0,0 0-1,0 0 1,0 0-1,0 1 1,-1-1-1,1 0 1,0 1 0,-1-1-1,1 1 1,-1-1-1,1 1 1,-1 0 0,0 0-1,0 0 1,1 2-1,5 8 23,-1 1-1,5 15 0,-5-14 4,17 53 24,-3 0-1,-3 1 0,-3 1 1,-3 0-1,3 85 1,-14-149 10,0-10-7,-1-13-232,1 1 0,1-1-1,1 0 1,0 1 0,1-1 0,1 1 0,1 0 0,0 0 0,8-16 0,4-2 1307</inkml:trace>
</inkml:ink>
</file>

<file path=ppt/ink/ink5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1.628"/>
    </inkml:context>
    <inkml:brush xml:id="br0">
      <inkml:brushProperty name="width" value="0.035" units="cm"/>
      <inkml:brushProperty name="height" value="0.035" units="cm"/>
      <inkml:brushProperty name="color" value="#66CC00"/>
    </inkml:brush>
  </inkml:definitions>
  <inkml:trace contextRef="#ctx0" brushRef="#br0">48 111 19700,'0'-1'5013,"-9"7"-3860,9-6-1151,-4 2 23,2 1-1,-1-1 1,0 1-1,0-1 1,1 1-1,-1 0 1,1 0 0,0 0-1,0 0 1,0 1-1,0-1 1,1 0-1,0 1 1,-1-1-1,1 1 1,-1 7 0,1 9-13,0 0 1,1 0 0,2 0 0,0 0 0,1 0 0,1 0 0,1 0-1,0-1 1,2 0 0,9 20 0,-14-36-4,-1 0-1,1 0 1,0 0-1,-1-1 1,1 1-1,0-1 1,1 0-1,-1 1 1,0-1-1,1 0 1,-1 0-1,1-1 1,0 1-1,5 2 1,-6-3 10,-1-1 0,1 0-1,0 1 1,-1-1 0,1 0 0,-1 0 0,1 0 0,0-1-1,-1 1 1,1 0 0,0 0 0,-1-1 0,1 1 0,-1-1 0,1 1-1,-1-1 1,1 0 0,-1 0 0,0 0 0,1 0 0,-1 0-1,0 0 1,1 0 0,-1 0 0,0 0 0,0 0 0,0-1 0,0 1-1,0 0 1,0-2 0,4-6 112,0-1 1,-1 1-1,0-1 1,0 1-1,-1-1 0,-1 0 1,0-1-1,1-12 0,3-84 716,-6 85-697,-1 1 1,-2 0 0,-6-31 0,8 45-134,-1 0 0,0 1 0,0-1 0,-1 1 0,1-1 0,-1 1 0,-1 0 0,1 0 0,-1 0 0,0 1 0,-1-1 0,1 1 0,-1 0 0,-9-7 0,13 11-16,0 0-1,0 0 1,-1 0-1,1 1 0,0-1 1,-1 0-1,1 1 0,0-1 1,-1 1-1,1-1 0,-1 1 1,1 0-1,-1-1 1,1 1-1,-1 0 0,1 0 1,-1 0-1,1 0 0,-1 1 1,1-1-1,-1 0 1,-2 1-1,2 0-4,1 1 0,-1-1 1,1 0-1,-1 0 0,1 1 1,0-1-1,0 1 0,-1-1 0,1 1 1,0 0-1,0-1 0,0 1 0,1 0 1,-1 0-1,0 2 0,-2 5-46,1 1-1,0 0 0,1-1 1,0 1-1,1 16 1,0-14-408,0 1-1,1-1 1,1 0 0,0 0 0,0 0 0,2 0-1,-1 0 1,8 15 0,4-10-4118</inkml:trace>
</inkml:ink>
</file>

<file path=ppt/ink/ink5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157"/>
    </inkml:context>
    <inkml:brush xml:id="br0">
      <inkml:brushProperty name="width" value="0.035" units="cm"/>
      <inkml:brushProperty name="height" value="0.035" units="cm"/>
      <inkml:brushProperty name="color" value="#66CC00"/>
    </inkml:brush>
  </inkml:definitions>
  <inkml:trace contextRef="#ctx0" brushRef="#br0">4 0 19580,'0'0'1825,"-1"4"-89,0 5-1455,0 1 0,0-1 0,1 1 0,1-1 0,-1 0 1,2 1-1,2 13 0,0 2-98,64 367 1282,-65-377-1379,-2-5-25,0-1 1,1 0-1,0 0 0,1 0 1,0 0-1,0 0 1,1-1-1,0 1 1,10 15-1,-13-24-47,-1 1 0,1-1 0,-1 1 0,1-1 0,-1 1 0,1 0 0,-1-1 0,1 0 0,-1 1 0,1-1 0,0 1 0,-1-1 0,1 0 0,0 1 0,-1-1 0,1 0 0,0 0 0,-1 0 0,1 1 0,0-1 0,0 0 0,-1 0 0,1 0 0,0 0 0,-1 0 0,1 0 0,0 0 0,0-1 0,-1 1 0,1 0 0,0 0 0,-1-1 0,1 1 0,0 0 0,-1-1 0,1 1 0,0 0 0,-1-1 0,2 0 0,0-1 30,0-1 0,0 1 0,0-1 1,0 0-1,0 1 0,-1-1 0,2-3 0,6-18 76,-1 0-1,-1 0 1,4-27-1,-7 28-77,2 0 1,0 0-1,18-42 0,-23 64-41,-1 0-1,1-1 1,-1 1-1,1 0 1,-1 0-1,1 0 0,0 0 1,0 0-1,-1 0 1,1 0-1,0 1 1,0-1-1,0 0 1,0 0-1,0 1 1,0-1-1,0 0 1,0 1-1,2-2 0,-2 2-1,0 1-1,0-1 1,0 0-1,-1 0 1,1 0-1,0 1 1,0-1-1,0 0 1,-1 1-1,1-1 1,0 0-1,-1 1 1,1-1-1,0 1 1,-1-1-1,1 1 1,0 0-1,-1-1 1,1 1-1,-1-1 1,1 2-1,4 6-12,0 1 0,-1-1 0,0 1 0,2 9 0,-3-10 16,14 43-19,-12-32 32,2 0 0,0-1 0,18 35 0,-24-52-13,-1 0 0,0-1 0,1 1 0,-1 0 0,1-1 0,-1 1 0,0 0 0,1-1 0,0 1 0,-1 0 0,1-1 0,-1 1 0,1-1 0,0 1 0,-1-1 0,1 0 0,0 1-1,-1-1 1,1 0 0,0 1 0,0-1 0,0 0 0,-1 0 0,1 1 0,0-1 0,0 0 0,0 0 0,-1 0 0,1 0 0,0 0 0,0 0 0,0-1 0,-1 1 0,1 0 0,0 0 0,0 0 0,0-1 0,-1 1 0,1 0 0,0-1 0,-1 1 0,1-1 0,0 1 0,-1-1 0,1 1 0,0-1 0,-1 1 0,1-1 0,-1 0 0,1 1 0,-1-1 0,1-1 0,4-5 44,-1 0 1,0-1-1,0 1 1,3-9 0,-5 12-29,24-65 221,-18 43-196,2-1 1,1 2-1,1 0 1,22-33-1,-34 57-43,1 0-1,0-1 0,0 1 1,-1 0-1,1 0 1,0 0-1,0 0 0,0 0 1,0 0-1,1 1 1,-1-1-1,0 0 0,0 0 1,0 1-1,1-1 1,-1 1-1,2-1 0,-2 1 0,0 0-1,0 1 0,0-1 1,0 0-1,0 1 0,0-1 1,0 1-1,0-1 0,0 1 0,0 0 1,0-1-1,0 1 0,0 0 1,0 0-1,0 0 0,-1 0 1,1-1-1,0 1 0,-1 0 0,1 0 1,0 3-1,9 15 3,0 1 0,-2 0 1,0 0-1,-2 1 0,0 0 0,-1 0 0,3 34 0,-8-52 35,3-6-52,0-1 0,-1 0 0,0 0 0,0 0-1,0 0 1,0 0 0,-1 0 0,1-1 0,-1 1-1,0-1 1,0-6 0,3-51-2214,-5 33-55</inkml:trace>
</inkml:ink>
</file>

<file path=ppt/ink/ink5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637"/>
    </inkml:context>
    <inkml:brush xml:id="br0">
      <inkml:brushProperty name="width" value="0.035" units="cm"/>
      <inkml:brushProperty name="height" value="0.035" units="cm"/>
      <inkml:brushProperty name="color" value="#66CC00"/>
    </inkml:brush>
  </inkml:definitions>
  <inkml:trace contextRef="#ctx0" brushRef="#br0">1 258 21549,'7'0'2740,"-2"1"-2620,1 0 0,0 0 1,-1 0-1,0 1 0,1 0 0,-1 0 0,0 0 0,0 1 0,0 0 0,0 0 1,0 0-1,5 6 0,-5-6-104,0 1 0,0-1 0,0 0-1,0 0 1,1-1 0,-1 1 0,1-1 0,-1-1 0,1 1 0,11 1 0,-14-3-5,0 0-1,0 0 1,0 0 0,0-1 0,-1 1 0,1-1-1,0 1 1,0-1 0,0 0 0,-1 0 0,1-1 0,-1 1-1,1 0 1,-1-1 0,1 0 0,-1 1 0,0-1 0,0 0-1,0 0 1,0 0 0,0-1 0,0 1 0,2-5 0,1-3 112,0 0 0,-1 0 0,0-1 1,-1 0-1,0 0 0,-1 0 0,0 0 1,0 0-1,-1 0 0,-1 0 0,0-1 0,-1 1 1,0 0-1,0 0 0,-1 0 0,-1 0 1,0 0-1,-1 0 0,1 0 0,-2 1 1,-9-16-1,-7 2 153,20 23-273,1 0 0,-1 1 0,1-1 0,-1 1 0,0-1 0,1 1 0,-1 0 0,1-1 0,-1 1 1,0-1-1,0 1 0,1 0 0,-1 0 0,0-1 0,0 1 0,1 0 0,-1 0 0,0 0 0,0 0 1,1 0-1,-1 0 0,0 0 0,0 0 0,1 0 0,-1 0 0,0 0 0,0 1 0,1-1 0,-1 0 1,0 1-1,0-1 0,1 0 0,-1 1 0,0-1 0,1 1 0,-1-1 0,1 1 0,-1-1 0,1 1 1,-1 0-1,-2 3-7,1 0 0,0 0 0,1 0 0,-1 0 0,1 0 0,0 0 0,0 1 0,0-1 0,0 7 0,-1 44-21,2-35 26,-1 13 11,1 1 1,2 0-1,2 0 1,14 65-1,-17-96-12,0 0 0,0 1 0,0-1-1,1 0 1,-1 0 0,1 0 0,0 0-1,3 4 1,-4-6 0,0-1-1,-1 1 0,1-1 1,-1 1-1,1-1 0,0 1 1,-1-1-1,1 0 1,0 1-1,-1-1 0,1 0 1,0 0-1,-1 1 1,1-1-1,0 0 0,0 0 1,-1 0-1,1 0 0,1 0 1,-1 0-1,1-1 1,-1 1-1,0-1 1,1 1-1,-1-1 1,0 0-1,0 1 1,1-1-1,-1 0 1,0 0-1,0 0 1,0 0-1,2-2 1,13-18 38,-1 0 0,-1-2 0,-1 1 1,14-34-1,13-21 58,-38 75-93,6-14 7,1 1 1,1 0-1,0 0 1,1 1 0,1 1-1,13-13 1,-24 25-12,0 0 0,0 1 0,-1-1 0,1 0 0,0 0 0,0 1 0,0-1 1,0 1-1,0-1 0,0 1 0,0-1 0,0 1 0,1 0 0,-1 0 0,0-1 0,0 1 0,0 0 0,0 0 0,0 0 0,1 0 0,-1 0 0,0 0 0,0 1 1,0-1-1,0 0 0,0 0 0,0 1 0,0-1 0,0 1 0,0-1 0,0 1 0,0-1 0,0 1 0,0 0 0,0 0 0,0-1 0,0 1 0,-1 0 0,1 0 1,0 0-1,0 0 0,-1 0 0,1 0 0,-1 0 0,1 0 0,0 1 0,3 7-10,0 1 1,0 0-1,-1 0 1,3 12-1,-4-11 9,7 29-1,-8-29 10,1 0-1,1 0 1,0-1-1,0 1 1,1-1-1,8 17 1,-12-27-7,0 0 1,0 0-1,0 1 0,0-1 1,1 0-1,-1 0 0,0 0 0,0 0 1,0 0-1,0 1 0,0-1 1,0 0-1,1 0 0,-1 0 0,0 0 1,0 0-1,0 0 0,0 0 1,1 0-1,-1 0 0,0 0 1,0 1-1,0-1 0,1 0 0,-1 0 1,0 0-1,0 0 0,0 0 1,1 0-1,-1 0 0,0 0 1,0-1-1,0 1 0,0 0 0,1 0 1,-1 0-1,0 0 0,0 0 1,0 0-1,0 0 0,1 0 0,-1 0 1,0-1-1,0 1 0,0 0 1,0 0-1,1 0 0,4-10 15,20-66 71,-3 7-16,4-5-391,-19 49 1130</inkml:trace>
</inkml:ink>
</file>

<file path=ppt/ink/ink5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2.918"/>
    </inkml:context>
    <inkml:brush xml:id="br0">
      <inkml:brushProperty name="width" value="0.035" units="cm"/>
      <inkml:brushProperty name="height" value="0.035" units="cm"/>
      <inkml:brushProperty name="color" value="#66CC00"/>
    </inkml:brush>
  </inkml:definitions>
  <inkml:trace contextRef="#ctx0" brushRef="#br0">20 60 25189,'-12'10'1193,"5"3"639,10-6-1264,15 0-328,17-7-240,4-6-24,17-15 16,1-5 24,1-18-1336</inkml:trace>
</inkml:ink>
</file>

<file path=ppt/ink/ink5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4.967"/>
    </inkml:context>
    <inkml:brush xml:id="br0">
      <inkml:brushProperty name="width" value="0.035" units="cm"/>
      <inkml:brushProperty name="height" value="0.035" units="cm"/>
      <inkml:brushProperty name="color" value="#66CC00"/>
    </inkml:brush>
  </inkml:definitions>
  <inkml:trace contextRef="#ctx0" brushRef="#br0">0 93 3529,'4'-23'-202,"0"-4"3988,3-16 12142,-6 47-14034,-2 23-1726,0 20 405,3 1 0,8 50-1,1 8-39,-8-58-502,2 0-1,18 77 1,-17-97 78,-1 0 1,1 43-1,-6-49-17,2 0-1,1 0 1,0-1-1,2 1 1,9 27-1,-11-28 512,18 84-557,-18-92-15,-2-10-19,4 9 3,10 26 1,-7-7 47,5 11-54,-10-31 0,-2-8-3,6 9-5,14 27-14,-18-32-11,4 2 157,8 0 46,22 18-135,-12-8-34,14 11 37,-35-26-47,7 6 7,-9-7 9,5 10-1,15 28-13,-18-35-2,3 4-5,8-1 2,55 46 11,-62-49-10,-1 0 1,1-1-1,0 1 0,0-1 0,1-1 0,-1 0 0,1 0 0,0-1 0,0 0 0,0 0 1,18 2-1,-23-5 3,1 1 1,-1 0 0,1 0-1,-1 0 1,1 1-1,-1 0 1,0-1 0,0 1-1,0 1 1,0-1 0,0 1-1,-1-1 1,1 1-1,-1 0 1,1 1 0,-1-1-1,4 5 1,-5-5-2,1 0 0,1 0 0,-1-1 0,0 0 0,1 1 1,-1-1-1,1 0 0,0-1 0,0 1 0,-1-1 0,1 1 0,0-1 0,6 1 0,8 2 0,-15-2 1,1 0-1,-1 0 0,1 0 0,-1 0 1,0 0-1,1 1 0,-1 0 0,-1-1 1,1 1-1,0 0 0,-1 1 0,1-1 0,-1 0 1,3 6-1,-4-6 0,1 0 1,0 0-1,0 0 0,-1 0 1,2 0-1,-1-1 0,0 1 1,1-1-1,-1 0 0,1 1 1,-1-1-1,1-1 0,0 1 1,0 0-1,0 0 0,6 1 1,-7-3 0,1 0-1,0 0 1,-1 0 0,1 0 0,0-1 0,-1 1 0,1-1 0,-1 1 0,1-1 0,-1 0-1,1 0 1,-1 0 0,1-1 0,2-1 0,-3 1 0,0 1 0,0 0 0,0 0 0,0-1 0,0 2 0,0-1 0,0 0 0,0 0 0,0 1 0,0-1 0,1 1 0,-1-1 0,0 1 0,0 0 0,0 0 0,1 0 0,-1 0 0,0 1 0,0-1 0,1 0 0,-1 1 0,0 0 0,3 0 0,24 23 0,-28-24 0,-1 1 0,1-1 0,0 0 0,0 0 0,0 1 0,0-1 0,0 0 0,0 0 0,0 0 0,-1 0 0,1 0 0,0 0 0,0-1 0,0 1 0,0 0 0,0 0 0,1-1 0,-1 0-1,0 1 0,0 0 0,0 0 0,1-1 0,-1 1 0,0 0 0,0 0 0,0 0 0,1 0 0,-1 0 0,0 0 0,0 0 0,2 1 0,3 3 2,18 4 2,14 1-4,-35-8 0,-1-1 0,1 1 0,-1-1 0,0 1 0,1-1 0,-1 0 0,1 0 0,-1 0 0,1 0 0,-1 0 0,1-1 0,3 0 0,3-1-1,8 0-2,-15 2 3,1-1 0,-1 1 0,1-1 0,-1 1 0,1 0 1,-1 0-1,0 0 0,1 0 0,-1 1 0,1-1 0,-1 1 1,0-1-1,1 1 0,-1 0 0,0 0 0,1 0 0,-1 0 1,0 0-1,0 0 0,0 1 0,0-1 0,0 1 0,0-1 0,-1 1 1,1 0-1,0 0 0,-1 0 0,2 2 0,22 13-460,-23-16-528</inkml:trace>
</inkml:ink>
</file>

<file path=ppt/ink/ink5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06.838"/>
    </inkml:context>
    <inkml:brush xml:id="br0">
      <inkml:brushProperty name="width" value="0.035" units="cm"/>
      <inkml:brushProperty name="height" value="0.035" units="cm"/>
      <inkml:brushProperty name="color" value="#66CC00"/>
    </inkml:brush>
  </inkml:definitions>
  <inkml:trace contextRef="#ctx0" brushRef="#br0">24 5 7754,'-7'-4'16254,"7"15"-11670,-2 7-5762,0-6 1260,0-5-32,1-1 0,0 0 0,0 0 0,1 1-1,0 9 1,-6 212 576,5-217-624,1-1 0,0 0 1,1 1-1,0-1 0,1 0 0,0 1 1,0-1-1,1 0 0,1-1 1,6 15-1,-1-9 1,0 0-1,0-1 1,2 0 0,0 0-1,18 16 1,-25-24 6,0-1 0,0 1 0,-1-1 0,0 1 0,0 0 1,0 0-1,-1 0 0,0 1 0,2 8 0,-1-5-13,13 47 10,-12-42 83,0 0 0,1 0-1,12 26 1,-14-38-62,-1 1 1,1-1-1,0 0 0,-1 0 0,2 0 1,-1 0-1,0-1 0,0 1 0,1-1 1,-1 0-1,1 0 0,0 0 0,0-1 0,0 1 1,7 1-1,-6-1-25,1 0 0,-1 0 1,0 0-1,0 1 0,0 0 1,0 0-1,0 0 0,4 5 0,5 5 5,0 1 0,20 13 0,-28-23-7,0 0 0,1-1 0,-1 1 0,1-1 0,-1-1 0,1 0 0,0 0 0,0 0 1,12 1-1,24-2-16,-30-1 14,0 0 0,-1 1 0,14 3 0,-22-4 4,0 1 0,-1 0-1,1 1 1,0-1 0,-1 1 0,1 0-1,-1-1 1,1 2 0,-1-1 0,0 0-1,0 1 1,0-1 0,0 1 0,2 3-1,-3-3 0,0-1 0,0 0 0,0 0 0,0 0 0,0 0-1,0 0 1,0 0 0,1-1 0,-1 1 0,1-1 0,-1 1 0,1-1-1,2 1 1,0-1-1,-1-1-1,1 1 0,0-1 1,-1 0-1,1 0 0,-1-1 1,8-1-1,-5 1 2,1 0 0,-1 0-1,1 1 1,-1 0 0,1 0 0,-1 1 0,1 0 0,-1 0-1,1 1 1,-1 0 0,0 0 0,0 0 0,0 1 0,0 1-1,0-1 1,-1 1 0,1 0 0,-1 0 0,0 1-1,7 6 1,-13-10-1,1 0 1,-1-1-1,1 1 0,0-1 0,-1 1 1,1-1-1,-1 0 0,1 1 0,0-1 0,0 1 1,-1-1-1,1 0 0,0 0 0,0 1 0,-1-1 1,1 0-1,0 0 0,0 0 0,-1 0 0,1 0 1,0 0-1,0 0 0,-1 0 0,1 0 0,0 0 1,0-1-1,0 1 0,-1 0 0,1 0 0,0-1 1,-1 1-1,1 0 0,0-1 0,-1 1 0,2-1 1,5-3-1,30-12 4,-27 11-29,-10 5-223,-3 5-1564,-15 18 2389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8.597"/>
    </inkml:context>
    <inkml:brush xml:id="br0">
      <inkml:brushProperty name="width" value="0.025" units="cm"/>
      <inkml:brushProperty name="height" value="0.025" units="cm"/>
      <inkml:brushProperty name="color" value="#E71224"/>
    </inkml:brush>
  </inkml:definitions>
  <inkml:trace contextRef="#ctx0" brushRef="#br0">0 0 5765,'0'0'5697,"9"3"-3220,40 6-2110,-1-3 0,1-1 1,84-4-1,-32 0-502,29-1-335,-116-1 1095,5 1-3940,-12 0 1099,19-1 572,-25 1 1795,0 0-1,-1 0 1,1 0-1,0 0 1,-1 0-1,1 0 1,0 0-1,-1 0 0,1 0 1,-1 1-1,1-1 1,0 0-1,-1 0 1,1 0-1,-1 1 1,1-1-1,0 0 1,-1 1-1,1-1 0,-1 1 1,1-1-1,-1 0 1,1 1-1,-1-1 1,0 1-1,1 0 1,-1-2-1897</inkml:trace>
</inkml:ink>
</file>

<file path=ppt/ink/ink5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5.939"/>
    </inkml:context>
    <inkml:brush xml:id="br0">
      <inkml:brushProperty name="width" value="0.035" units="cm"/>
      <inkml:brushProperty name="height" value="0.035" units="cm"/>
      <inkml:brushProperty name="color" value="#66CC00"/>
    </inkml:brush>
  </inkml:definitions>
  <inkml:trace contextRef="#ctx0" brushRef="#br0">33 0 14195,'0'0'10338,"-1"0"-9450,-1 0-247,-17 34-425,15-8-120,1 9-56,-1 7-24,4 9-24,0 5 0,4 2 8,3-6 88,-4-6-632,-1-9-353,5-11-607</inkml:trace>
</inkml:ink>
</file>

<file path=ppt/ink/ink5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143"/>
    </inkml:context>
    <inkml:brush xml:id="br0">
      <inkml:brushProperty name="width" value="0.035" units="cm"/>
      <inkml:brushProperty name="height" value="0.035" units="cm"/>
      <inkml:brushProperty name="color" value="#66CC00"/>
    </inkml:brush>
  </inkml:definitions>
  <inkml:trace contextRef="#ctx0" brushRef="#br0">44 1 9282,'-16'108'4410,"-9"76"3221,22-148-7121,4 49 0,-1-83-497,0 7 27,1 0 0,1 0 0,2 11 0,-4-19-39,0 1 0,1 0 0,0-1 0,-1 1 0,1 0 0,0-1 0,0 1 0,0-1 0,0 1 1,0-1-1,0 0 0,0 1 0,0-1 0,1 0 0,-1 0 0,0 0 0,1 0 0,-1 0 0,1 0 1,-1 0-1,1 0 0,2 0 0,-3 0-5,0-1 1,0 0-1,0 1 1,-1-1-1,1 1 1,0 0-1,0-1 1,-1 1-1,1-1 1,0 1-1,-1 0 1,1 0-1,-1 0 0,1-1 1,0 1-1,-1 0 1,0 0-1,1 0 1,-1 0-1,0 0 1,1 0-1,-1 0 1,0-1-1,0 1 1,0 2-1,1 29-184,-1-22 70,-7 165-3860,5-113-472</inkml:trace>
</inkml:ink>
</file>

<file path=ppt/ink/ink5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6.487"/>
    </inkml:context>
    <inkml:brush xml:id="br0">
      <inkml:brushProperty name="width" value="0.035" units="cm"/>
      <inkml:brushProperty name="height" value="0.035" units="cm"/>
      <inkml:brushProperty name="color" value="#66CC00"/>
    </inkml:brush>
  </inkml:definitions>
  <inkml:trace contextRef="#ctx0" brushRef="#br0">13 1 6097,'21'266'14535,"-22"-213"-12892,-9 70 0,7-101-1410,1-1-1,1 1 1,3 35-1,0-14 87,-2-1 0,-2 1 0,-7 46 0,1-18 100,7-57-358,0-11-42,1-2 28,1-4-325,4-15-389</inkml:trace>
</inkml:ink>
</file>

<file path=ppt/ink/ink5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381"/>
    </inkml:context>
    <inkml:brush xml:id="br0">
      <inkml:brushProperty name="width" value="0.035" units="cm"/>
      <inkml:brushProperty name="height" value="0.035" units="cm"/>
      <inkml:brushProperty name="color" value="#66CC00"/>
    </inkml:brush>
  </inkml:definitions>
  <inkml:trace contextRef="#ctx0" brushRef="#br0">1 28 9618,'3'-8'1520,"3"1"5914,1-2-4553,-6 9-2841,1 0-24,0-2-8,0 2 24,-1 0-16,1 0-80,0 0-128,0 0-609,-1-2-319</inkml:trace>
</inkml:ink>
</file>

<file path=ppt/ink/ink5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585"/>
    </inkml:context>
    <inkml:brush xml:id="br0">
      <inkml:brushProperty name="width" value="0.035" units="cm"/>
      <inkml:brushProperty name="height" value="0.035" units="cm"/>
      <inkml:brushProperty name="color" value="#66CC00"/>
    </inkml:brush>
  </inkml:definitions>
  <inkml:trace contextRef="#ctx0" brushRef="#br0">55 1 16900,'0'1'5441,"-9"33"-3945,2-10-272,0 6-487,-2 3-209,2 8-320,2-3-104,0-3-96,1-3 8,2-6-16,2-2 24,0-1 40,2 0-128,-2 2-632,2 1-329,0 9-783,-2 3-32</inkml:trace>
</inkml:ink>
</file>

<file path=ppt/ink/ink5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7.943"/>
    </inkml:context>
    <inkml:brush xml:id="br0">
      <inkml:brushProperty name="width" value="0.035" units="cm"/>
      <inkml:brushProperty name="height" value="0.035" units="cm"/>
      <inkml:brushProperty name="color" value="#66CC00"/>
    </inkml:brush>
  </inkml:definitions>
  <inkml:trace contextRef="#ctx0" brushRef="#br0">92 1 8842,'-29'211'10728,"24"-180"-10362,2-8-123,2 0 0,0 0-1,5 43 1,-1-39-503,-2-1 1,-2 38-1,-53 423 64,49-303 202,5-85-4,3 30-938,1-102-616</inkml:trace>
</inkml:ink>
</file>

<file path=ppt/ink/ink5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110"/>
    </inkml:context>
    <inkml:brush xml:id="br0">
      <inkml:brushProperty name="width" value="0.035" units="cm"/>
      <inkml:brushProperty name="height" value="0.035" units="cm"/>
      <inkml:brushProperty name="color" value="#66CC00"/>
    </inkml:brush>
  </inkml:definitions>
  <inkml:trace contextRef="#ctx0" brushRef="#br0">14 1 14027,'-3'42'2008,"-1"0"1041,1-3-1897,3-6-416,-2-7-359,0-5-217,2-3-48,0-8-88,0 2-8,2 1-16,0 1-80,-1 7-224,1 7-305,-2 8-1655</inkml:trace>
</inkml:ink>
</file>

<file path=ppt/ink/ink5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18.467"/>
    </inkml:context>
    <inkml:brush xml:id="br0">
      <inkml:brushProperty name="width" value="0.035" units="cm"/>
      <inkml:brushProperty name="height" value="0.035" units="cm"/>
      <inkml:brushProperty name="color" value="#66CC00"/>
    </inkml:brush>
  </inkml:definitions>
  <inkml:trace contextRef="#ctx0" brushRef="#br0">29 1 10794,'-2'87'7163,"-2"45"-3696,-1 86-1019,-2-131 112,7-86-2437,-2-18-1783,-6-36-2174</inkml:trace>
</inkml:ink>
</file>

<file path=ppt/ink/ink5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5.781"/>
    </inkml:context>
    <inkml:brush xml:id="br0">
      <inkml:brushProperty name="width" value="0.035" units="cm"/>
      <inkml:brushProperty name="height" value="0.035" units="cm"/>
      <inkml:brushProperty name="color" value="#66CC00"/>
    </inkml:brush>
  </inkml:definitions>
  <inkml:trace contextRef="#ctx0" brushRef="#br0">326 18 17092,'2'-1'6537,"2"-2"-3480,8-5-1164,-12 8-1869,0 0 0,0 0-1,0 0 1,0 0-1,0-1 1,0 1-1,0 0 1,0 0-1,0 0 1,0 0-1,0 0 1,1 0-1,-1 0 1,0 0-1,0 0 1,0 0-1,0-1 1,0 1-1,0 0 1,0 0 0,0 0-1,0 0 1,0 0-1,0 0 1,0 0-1,0 0 1,0-1-1,0 1 1,0 0-1,0 0 1,0 0-1,0 0 1,0 0-1,0 0 1,0 0-1,0 0 1,-1-1 0,1 1-1,0 0 1,0 0-1,0 0 1,0 0-1,0 0 1,0 0-1,0 0 1,0 0-1,0 0 1,0 0-1,0 0 1,-1 0-1,1 0 1,0 0-1,0-1 1,0 1 0,0 0-1,0 0 1,0 0-1,0 0 1,0 0-1,-1 0 1,1 0-1,0 0 1,-13 0 332,-17 3-238,-98 17 221,32-7-277,81-10-275,-1-2 0,-26 1 0,40-2-1119</inkml:trace>
</inkml:ink>
</file>

<file path=ppt/ink/ink5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26.530"/>
    </inkml:context>
    <inkml:brush xml:id="br0">
      <inkml:brushProperty name="width" value="0.035" units="cm"/>
      <inkml:brushProperty name="height" value="0.035" units="cm"/>
      <inkml:brushProperty name="color" value="#66CC00"/>
    </inkml:brush>
  </inkml:definitions>
  <inkml:trace contextRef="#ctx0" brushRef="#br0">182 417 14555,'0'0'11604,"-13"-6"-8777,2 0-2699,1-2 1,-1 1-1,1-1 0,1-1 0,0 1 0,0-2 0,1 1 0,0-1 1,-13-22-1,17 24-98,-10-18 29,2 0-1,1 0 0,-9-33 1,19 57-65,1-6-14,14-1-41,-7 6 55,-1 0 1,0 0-1,0 0 0,0 1 0,1 0 0,-1 1 1,1-1-1,13 0 0,-11 1 7,0 1 0,0-1 0,0-1 0,-1 0 0,1 0 0,0 0 0,-1-1 0,1-1 0,-1 1 0,0-2 0,0 1 0,0-1 0,-1 0 0,0 0 0,0-1 0,0 0 0,0 0 0,-1-1 0,0 0 0,-1 0 0,0 0 0,0-1 0,6-11 0,-10 17-85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2.985"/>
    </inkml:context>
    <inkml:brush xml:id="br0">
      <inkml:brushProperty name="width" value="0.025" units="cm"/>
      <inkml:brushProperty name="height" value="0.025" units="cm"/>
      <inkml:brushProperty name="color" value="#E71224"/>
    </inkml:brush>
  </inkml:definitions>
  <inkml:trace contextRef="#ctx0" brushRef="#br0">61 0 5061,'0'0'24700,"2"11"-23888,-1 3-593,-1 0 1,0 0-1,-1 0 1,-1 0-1,0 0 0,-1-1 1,0 1-1,-1 0 1,-12 24-1,10-23-219,0 0 0,1 0 0,1 1 0,0 0 0,1-1 0,1 1 0,0 0 0,2 0 0,-1 0 0,3 17 0,-1-31 0,-1-1 1,1 0-1,-1 0 0,1 1 1,0-1-1,0 0 1,-1 0-1,1 0 0,0 0 1,0 0-1,0 0 0,0 0 1,1 0-1,-1-1 0,0 1 1,0 0-1,0 0 1,1-1-1,-1 1 0,0-1 1,1 1-1,-1-1 0,0 0 1,1 0-1,-1 1 0,0-1 1,1 0-1,-1 0 1,1 0-1,-1 0 0,0-1 1,3 0-1,1 1-7,0-1 1,0 0-1,-1 0 0,1 0 1,-1-1-1,1 1 0,-1-1 1,8-4-1,24-28-2306,-11-9-6408,-13 7-2362</inkml:trace>
</inkml:ink>
</file>

<file path=ppt/ink/ink5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6.821"/>
    </inkml:context>
    <inkml:brush xml:id="br0">
      <inkml:brushProperty name="width" value="0.035" units="cm"/>
      <inkml:brushProperty name="height" value="0.035" units="cm"/>
      <inkml:brushProperty name="color" value="#66CC00"/>
    </inkml:brush>
  </inkml:definitions>
  <inkml:trace contextRef="#ctx0" brushRef="#br0">2 61 17876,'-1'-5'7902,"1"5"-7853,0 0 0,0 0 0,0 0 0,0-1 0,0 1 0,0 0 0,0 0 0,0 0 0,0 0-1,0-1 1,0 1 0,0 0 0,0 0 0,0 0 0,0 0 0,0 0 0,0-1 0,0 1-1,0 0 1,0 0 0,1 0 0,-1 0 0,0-1 0,0 1 0,0 0 0,0 0 0,0 0-1,0 0 1,1 0 0,-1 0 0,0 0 0,0 0 0,0-1 0,0 1 0,0 0 0,1 0-1,-1 0 1,0 0 0,0 0 0,0 0 0,0 0 0,1 0 0,-1 0 0,0 0 0,0 0-1,0 0 1,0 0 0,1 0 0,-1 0 0,0 0 0,0 0 0,0 0 0,0 0 0,1 1-1,-1-1 1,0 0 0,0 0 0,0 0 0,0 0 0,1 0 0,13 8-14,-10-5-24,0 0 1,1-1-1,-1 0 0,1 0 1,7 2-1,-10-3-7,1-1 0,-1 0 0,0 1 0,0-1 0,1 0 0,-1-1 0,0 1 0,0 0 0,1-1 0,-1 1 0,0-1 0,0 0 0,0 1 0,0-1 0,1 0 0,-2 0 0,4-2 0,0-1 12,19-12-709,36-18 0,-28 21-979</inkml:trace>
</inkml:ink>
</file>

<file path=ppt/ink/ink5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8:57.176"/>
    </inkml:context>
    <inkml:brush xml:id="br0">
      <inkml:brushProperty name="width" value="0.035" units="cm"/>
      <inkml:brushProperty name="height" value="0.035" units="cm"/>
      <inkml:brushProperty name="color" value="#66CC00"/>
    </inkml:brush>
  </inkml:definitions>
  <inkml:trace contextRef="#ctx0" brushRef="#br0">0 39 21341,'9'-4'1258,"6"-2"-1007,0 0 0,0 1-1,31-7 1,-36 10-114,1 1 0,-1-1 0,0 2 1,1-1-1,-1 2 0,0-1 1,21 5-1,-24-2-96,0 0 0,0 1 0,-1 0 0,1 0-1,-1 1 1,0 0 0,0 0 0,-1 0 0,11 12 0,9 9-10,-20-23 37,0 2 0,-1-1 1,0 1-1,0-1 0,0 1 0,-1 0 0,0 0 0,0 1 0,0-1 1,0 1-1,-1-1 0,0 1 0,0 0 0,0 0 0,-1 0 1,0 0-1,0 0 0,-1 0 0,1 0 0,-1 0 0,-1 0 1,1 0-1,-1 0 0,0 0 0,0 0 0,-1 0 0,-4 10 0,-7 17 18,-1-1-1,-2-1 0,-1-1 0,-1 0 0,-1-1 1,-2-1-1,-43 44 0,64-71-85,-5 4-111,0 0 0,0 0 0,0-1 0,-1 1 1,0-1-1,1 0 0,-1-1 0,-10 5 0,-3-5-1240</inkml:trace>
</inkml:ink>
</file>

<file path=ppt/ink/ink5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442"/>
    </inkml:context>
    <inkml:brush xml:id="br0">
      <inkml:brushProperty name="width" value="0.035" units="cm"/>
      <inkml:brushProperty name="height" value="0.035" units="cm"/>
      <inkml:brushProperty name="color" value="#66CC00"/>
    </inkml:brush>
  </inkml:definitions>
  <inkml:trace contextRef="#ctx0" brushRef="#br0">0 244 28382,'46'-16'48,"31"-9"-32,-2 4-16,2-3 0,0 3 0,-3 0 0,-4 0 8,-14 3 0,-5 1 8,-18 5 48,-7-1-144,-12-4-512,-8-1-768</inkml:trace>
</inkml:ink>
</file>

<file path=ppt/ink/ink5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5.835"/>
    </inkml:context>
    <inkml:brush xml:id="br0">
      <inkml:brushProperty name="width" value="0.035" units="cm"/>
      <inkml:brushProperty name="height" value="0.035" units="cm"/>
      <inkml:brushProperty name="color" value="#66CC00"/>
    </inkml:brush>
  </inkml:definitions>
  <inkml:trace contextRef="#ctx0" brushRef="#br0">168 35 21525,'0'0'77,"-1"-1"0,1 0 1,-1 0-1,1 1 1,-1-1-1,1 0 0,-1 0 1,1 1-1,0-1 1,0 0-1,-1 0 0,1 0 1,0 0-1,0 1 1,0-1-1,0 0 0,0 0 1,0 0-1,0 0 1,0 0-1,0 1 0,0-1 1,0 0-1,1 0 1,-1 0-1,0 0 0,1 1 1,-1-1-1,1 0 1,-1 0-1,1 1 0,-1-1 1,1 0-1,-1 1 1,2-2-1,-2 2-65,1-1 0,-1 1 0,1-1 0,-1 1 0,1-1 0,-1 1 0,1-1 0,0 1 0,-1 0 0,1-1 0,-1 1 0,1 0 0,0 0 0,0 0 0,-1-1 0,1 1 0,0 0 0,-1 0 0,1 0 0,0 0 0,-1 0 0,1 0 0,0 0 0,0 0 0,-1 1 0,1-1 0,0 0 0,-1 0 0,1 0 0,0 1 0,-1-1 0,1 0 0,-1 1 0,1-1 0,0 1 0,-1-1 0,1 1 0,-1-1 0,1 1 0,-1-1 0,0 1 0,1 0 0,2 4 7,-1-1 0,0 1 0,-1 0 0,1 0 0,-1 0 0,0 0 1,0 1-1,0-1 0,-1 0 0,0 0 0,0 0 0,0 1 0,-1-1 0,-1 5 1,-2 12 94,0-1 0,-10 23 0,-1-3 229,-2 0-1,-2-1 1,-1 0-1,-2-2 1,-2-1-1,-40 49 1,60-82 136,20-13-210,-5 3-290,1 0 0,0 0 0,0 1 0,0 0-1,1 1 1,-1 0 0,1 2 0,0-1 0,0 1 0,0 1-1,0 0 1,0 1 0,0 1 0,0 0 0,0 0 0,0 1 0,0 1-1,0 0 1,0 1 0,12 6 0,17 10-1251</inkml:trace>
</inkml:ink>
</file>

<file path=ppt/ink/ink5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332"/>
    </inkml:context>
    <inkml:brush xml:id="br0">
      <inkml:brushProperty name="width" value="0.035" units="cm"/>
      <inkml:brushProperty name="height" value="0.035" units="cm"/>
      <inkml:brushProperty name="color" value="#66CC00"/>
    </inkml:brush>
  </inkml:definitions>
  <inkml:trace contextRef="#ctx0" brushRef="#br0">1 1 23149,'0'0'648,"0"2"264,5 31-392,0 2-160,1 7-47,-5 12-153,5 6-48,-5 1-56,3-1-8,6-11-24,1-9 16,1-15 0,-1-8 112,-6-40-1201</inkml:trace>
</inkml:ink>
</file>

<file path=ppt/ink/ink5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546"/>
    </inkml:context>
    <inkml:brush xml:id="br0">
      <inkml:brushProperty name="width" value="0.035" units="cm"/>
      <inkml:brushProperty name="height" value="0.035" units="cm"/>
      <inkml:brushProperty name="color" value="#66CC00"/>
    </inkml:brush>
  </inkml:definitions>
  <inkml:trace contextRef="#ctx0" brushRef="#br0">1 155 22429,'0'0'1312,"0"-2"632,0 1-775,26-36-689,4 23-176,21-4-216,1 1-56,8-1-8,-1 1-16,-9 4 0,-7 3 24,-15 5-16,-7 3-8,-8 7-32,-6 2-184,-6 5-576,-1 1-457,-7 1 809</inkml:trace>
</inkml:ink>
</file>

<file path=ppt/ink/ink5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786"/>
    </inkml:context>
    <inkml:brush xml:id="br0">
      <inkml:brushProperty name="width" value="0.035" units="cm"/>
      <inkml:brushProperty name="height" value="0.035" units="cm"/>
      <inkml:brushProperty name="color" value="#66CC00"/>
    </inkml:brush>
  </inkml:definitions>
  <inkml:trace contextRef="#ctx0" brushRef="#br0">2 128 20452,'-2'12'1545,"9"-3"391,7-4-472,18-10-495,11-7-97,10-13-416,-1-1-136,3-2-168,-4 2-80,-13 6-56,-3 8 64,-14 12-384,-9 4-416,-10 10-1065,-9 1 329</inkml:trace>
</inkml:ink>
</file>

<file path=ppt/ink/ink5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6.969"/>
    </inkml:context>
    <inkml:brush xml:id="br0">
      <inkml:brushProperty name="width" value="0.035" units="cm"/>
      <inkml:brushProperty name="height" value="0.035" units="cm"/>
      <inkml:brushProperty name="color" value="#66CC00"/>
    </inkml:brush>
  </inkml:definitions>
  <inkml:trace contextRef="#ctx0" brushRef="#br0">1 143 18868,'7'1'1840,"7"-1"313,8-3-745,6-8-352,11-3-239,5-7-361,3-3-120,-1 1-264,-3 0 80,-4 9-1032,-4 4-489</inkml:trace>
</inkml:ink>
</file>

<file path=ppt/ink/ink5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280"/>
    </inkml:context>
    <inkml:brush xml:id="br0">
      <inkml:brushProperty name="width" value="0.035" units="cm"/>
      <inkml:brushProperty name="height" value="0.035" units="cm"/>
      <inkml:brushProperty name="color" value="#66CC00"/>
    </inkml:brush>
  </inkml:definitions>
  <inkml:trace contextRef="#ctx0" brushRef="#br0">4 0 22765,'0'0'4402,"0"3"-3686,3 30-530,-3 48 0,0-49-176,-2 50 15,5 173 123,-2-245-345,-1-15-661,-2-16-231,-4-14 328</inkml:trace>
</inkml:ink>
</file>

<file path=ppt/ink/ink5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514"/>
    </inkml:context>
    <inkml:brush xml:id="br0">
      <inkml:brushProperty name="width" value="0.035" units="cm"/>
      <inkml:brushProperty name="height" value="0.035" units="cm"/>
      <inkml:brushProperty name="color" value="#66CC00"/>
    </inkml:brush>
  </inkml:definitions>
  <inkml:trace contextRef="#ctx0" brushRef="#br0">1 199 21725,'8'-10'4382,"29"-17"-3757,1 3 0,76-39 0,-84 49-655,1 1 0,1 1 0,0 2 0,1 1 0,55-7 0,-86 16-653,-3 5-2451,-5 14 1010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3.360"/>
    </inkml:context>
    <inkml:brush xml:id="br0">
      <inkml:brushProperty name="width" value="0.025" units="cm"/>
      <inkml:brushProperty name="height" value="0.025" units="cm"/>
      <inkml:brushProperty name="color" value="#E71224"/>
    </inkml:brush>
  </inkml:definitions>
  <inkml:trace contextRef="#ctx0" brushRef="#br0">18 13 8520,'0'0'24247,"-18"-12"-25560,29 17-2018,-4 1-2787</inkml:trace>
</inkml:ink>
</file>

<file path=ppt/ink/ink5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717"/>
    </inkml:context>
    <inkml:brush xml:id="br0">
      <inkml:brushProperty name="width" value="0.035" units="cm"/>
      <inkml:brushProperty name="height" value="0.035" units="cm"/>
      <inkml:brushProperty name="color" value="#66CC00"/>
    </inkml:brush>
  </inkml:definitions>
  <inkml:trace contextRef="#ctx0" brushRef="#br0">0 141 18068,'2'0'5081,"35"-5"-3705,-5-9-103,8-9-177,4-3-232,-2-1-448,-2 3-200,-7 10-176,-6 7-8,-10 10-312,-6 11-336,-18 18 2448</inkml:trace>
</inkml:ink>
</file>

<file path=ppt/ink/ink5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7.890"/>
    </inkml:context>
    <inkml:brush xml:id="br0">
      <inkml:brushProperty name="width" value="0.035" units="cm"/>
      <inkml:brushProperty name="height" value="0.035" units="cm"/>
      <inkml:brushProperty name="color" value="#66CC00"/>
    </inkml:brush>
  </inkml:definitions>
  <inkml:trace contextRef="#ctx0" brushRef="#br0">0 184 25021,'27'-3'841,"1"-11"359,12-6-464,4-9-392,5-5-152,-2 3-64,0-1-200,-10 11 656</inkml:trace>
</inkml:ink>
</file>

<file path=ppt/ink/ink5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8.747"/>
    </inkml:context>
    <inkml:brush xml:id="br0">
      <inkml:brushProperty name="width" value="0.035" units="cm"/>
      <inkml:brushProperty name="height" value="0.035" units="cm"/>
      <inkml:brushProperty name="color" value="#66CC00"/>
    </inkml:brush>
  </inkml:definitions>
  <inkml:trace contextRef="#ctx0" brushRef="#br0">19 70 21245,'-15'-5'2554,"11"-3"954,5 6-3384,0 0 1,-1 1-1,1-1 0,0 0 0,0 1 1,0-1-1,0 1 0,1-1 0,-1 1 0,0 0 1,0 0-1,2-2 0,2-1-101,0 1 0,0 0 0,1 0 1,-1 0-1,1 0 0,-1 1 0,1 0 0,0 0 0,0 1 0,8-2 0,9 0-7,30 0 0,-48 3-12,52 1-14,1 3-1,104 20 1,-65-7 19,-78-13-5,19 1 126,-41-2 2,-12 11-31,0-1 1,0-1-1,-1-1 1,-23 14-1,-20 13-8,-318 271 507,374-307-687,7-4-165,15-10-441,9-10-701</inkml:trace>
</inkml:ink>
</file>

<file path=ppt/ink/ink5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313"/>
    </inkml:context>
    <inkml:brush xml:id="br0">
      <inkml:brushProperty name="width" value="0.035" units="cm"/>
      <inkml:brushProperty name="height" value="0.035" units="cm"/>
      <inkml:brushProperty name="color" value="#66CC00"/>
    </inkml:brush>
  </inkml:definitions>
  <inkml:trace contextRef="#ctx0" brushRef="#br0">521 49 22573,'0'-3'405,"0"-1"1,0 1-1,-1 0 1,0 0-1,0 0 1,1 0-1,-2 0 1,1 0-1,-3-5 1,3 6-295,0 1 1,0 0-1,0 0 1,-1 0-1,1 0 0,0 1 1,0-1-1,-1 0 1,1 0-1,-1 1 1,1-1-1,-1 1 0,1-1 1,-1 1-1,1 0 1,-1-1-1,1 1 1,-1 0-1,1 0 1,-1 0-1,0 0 0,1 1 1,-3-1-1,-9 3-34,-1-1 0,1 2-1,0 0 1,0 1 0,0 0 0,0 1-1,1 0 1,0 1 0,-19 14 0,5-1-78,1 2 1,-44 47 0,53-51 1,1 0-1,-13 23 1,24-35-1,0 0-1,1 0 1,0 1 0,0-1 0,0 1-1,1 0 1,0 0 0,1 0 0,-1 0-1,1 0 1,0 7 0,2-12-2,-1 0 1,0-1 0,0 1-1,1 0 1,-1 0 0,1-1-1,-1 1 1,1-1 0,-1 1-1,1 0 1,0-1 0,0 0-1,0 1 1,0-1 0,0 1-1,0-1 1,1 0 0,-1 0-1,0 0 1,1 0 0,-1 0-1,0 0 1,1 0 0,-1 0-1,1 0 1,0-1 0,-1 1-1,1 0 1,0-1 0,2 1-1,5 0-4,0 1 0,0-2 0,0 1-1,14-2 1,-22 1 5,111-13 14,-74 7-1,58-2-1,-91 8-13,-1 0-1,1 0 0,0 1 0,-1 0 1,1-1-1,-1 1 0,1 1 1,-1-1-1,0 1 0,6 3 0,-8-4 2,0 0-1,-1 0 0,1 0 0,-1 1 0,0-1 1,1 1-1,-1-1 0,0 1 0,0-1 1,0 1-1,0 0 0,0-1 0,0 1 0,-1 0 1,1 0-1,-1 0 0,1-1 0,-1 1 0,0 0 1,1 0-1,-1 0 0,0 0 0,0 0 1,0 0-1,-1 0 0,1 0 0,-1 2 0,-2 9 0,-1-1-1,0 0 0,-1-1 1,-1 1-1,1-1 0,-2 0 1,0 0-1,0-1 0,0 0 1,-11 10-1,-4 4 85,-2-1 1,-43 33-1,35-33 136,-67 37 1,83-52-169,0-1 0,0 0 1,-1-2-1,0 1 1,0-2-1,-31 4 0,43-8-53,0 1 0,0-2 0,1 1 0,-1 0 0,0-1 0,0 0 0,-5-2 0,8 3-45,1-1 0,0 1 0,-1-1 1,1 0-1,0 1 0,-1-1 0,1 0 0,0 0 1,0 0-1,-1 1 0,1-1 0,0-1 0,0 1 1,0 0-1,0 0 0,0 0 0,1 0 0,-1-1 1,0 1-1,1 0 0,-1-1 0,0 1 0,1-1 1,0 1-1,-1 0 0,1-3 0,2-16-1644</inkml:trace>
</inkml:ink>
</file>

<file path=ppt/ink/ink5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597"/>
    </inkml:context>
    <inkml:brush xml:id="br0">
      <inkml:brushProperty name="width" value="0.035" units="cm"/>
      <inkml:brushProperty name="height" value="0.035" units="cm"/>
      <inkml:brushProperty name="color" value="#66CC00"/>
    </inkml:brush>
  </inkml:definitions>
  <inkml:trace contextRef="#ctx0" brushRef="#br0">37 0 24301,'0'0'1152,"0"2"625,-5 38-873,-2-10-240,-2 16-288,4 6-128,0 10-192,-1 2-32,8 1-24,0-3 0,3-13 16,-1-9 0,3-19 8,0-9-16,1-15-16,3-10-40,-4-25-464,3-15-464</inkml:trace>
</inkml:ink>
</file>

<file path=ppt/ink/ink5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785"/>
    </inkml:context>
    <inkml:brush xml:id="br0">
      <inkml:brushProperty name="width" value="0.035" units="cm"/>
      <inkml:brushProperty name="height" value="0.035" units="cm"/>
      <inkml:brushProperty name="color" value="#66CC00"/>
    </inkml:brush>
  </inkml:definitions>
  <inkml:trace contextRef="#ctx0" brushRef="#br0">1 199 24261,'0'0'952,"1"0"497,33 2-281,1-13-320,8-5-160,14-12-344,6 0-160,1-9-144,1 6-16,-10 6 0,-12 6-72,-18 14-784</inkml:trace>
</inkml:ink>
</file>

<file path=ppt/ink/ink5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19.985"/>
    </inkml:context>
    <inkml:brush xml:id="br0">
      <inkml:brushProperty name="width" value="0.035" units="cm"/>
      <inkml:brushProperty name="height" value="0.035" units="cm"/>
      <inkml:brushProperty name="color" value="#66CC00"/>
    </inkml:brush>
  </inkml:definitions>
  <inkml:trace contextRef="#ctx0" brushRef="#br0">1 188 18708,'8'0'2617,"3"0"287,5-4-1343,5-4-145,23-8-472,6-5-256,10-9-352,3-1-136,-7 3-128,-3 1-48,-6 13 0,-3 6-208,-15 11-832,-8 9-760,-21 11-297</inkml:trace>
</inkml:ink>
</file>

<file path=ppt/ink/ink5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1:20.189"/>
    </inkml:context>
    <inkml:brush xml:id="br0">
      <inkml:brushProperty name="width" value="0.035" units="cm"/>
      <inkml:brushProperty name="height" value="0.035" units="cm"/>
      <inkml:brushProperty name="color" value="#66CC00"/>
    </inkml:brush>
  </inkml:definitions>
  <inkml:trace contextRef="#ctx0" brushRef="#br0">0 333 22901,'26'-21'1000,"15"-5"552,11-12-263,18-8-273,2 0-288,-4 3-392,-6 6-144,-10 12-152,-4 3-16,-13 6 88,-7 4-520</inkml:trace>
</inkml:ink>
</file>

<file path=ppt/ink/ink5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5.447"/>
    </inkml:context>
    <inkml:brush xml:id="br0">
      <inkml:brushProperty name="width" value="0.035" units="cm"/>
      <inkml:brushProperty name="height" value="0.035" units="cm"/>
      <inkml:brushProperty name="color" value="#66CC00"/>
    </inkml:brush>
  </inkml:definitions>
  <inkml:trace contextRef="#ctx0" brushRef="#br0">22 747 22253,'-9'0'1256,"-3"0"2177,13-23-3065,17 4-112,13-22-192,6-6-24,14-18-24,0-5 8,3-2 0,2 2 0,-3 7-8,-1 2 0,-10 5-120,-3 0-240,-4 3-1265,-4 3-4080</inkml:trace>
</inkml:ink>
</file>

<file path=ppt/ink/ink5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010"/>
    </inkml:context>
    <inkml:brush xml:id="br0">
      <inkml:brushProperty name="width" value="0.035" units="cm"/>
      <inkml:brushProperty name="height" value="0.035" units="cm"/>
      <inkml:brushProperty name="color" value="#66CC00"/>
    </inkml:brush>
  </inkml:definitions>
  <inkml:trace contextRef="#ctx0" brushRef="#br0">296 52 22205,'-1'-5'429,"-1"0"1,-1 0-1,1 0 0,-1 1 1,0-1-1,0 1 1,-4-5-1,6 8-355,0 0 0,-1 0 0,1 0-1,0 0 1,-1 0 0,1 1 0,-1-1 0,1 0-1,-1 1 1,1 0 0,-1-1 0,1 1 0,-1 0 0,0-1-1,1 1 1,-1 0 0,1 0 0,-1 1 0,0-1-1,1 0 1,-1 0 0,1 1 0,-1-1 0,1 1-1,-1-1 1,1 1 0,-1 0 0,-2 1 0,-7 4-8,1 1 1,-1 1 0,1 0 0,0 0-1,-16 18 1,-38 54-27,49-58-25,0 0 0,-13 28 0,24-42-11,0 0 0,1 1-1,0-1 1,0 1-1,1 0 1,0 0-1,0 0 1,1 1-1,0 15 1,1-24-5,0 0 0,0 0 0,0 1 1,1-1-1,-1 0 0,0 0 0,1 0 0,-1 0 0,1 0 0,-1 0 1,1 0-1,0 0 0,-1 0 0,1 0 0,0 0 0,0 0 1,-1-1-1,1 1 0,0 0 0,0 0 0,0-1 0,0 1 0,0-1 1,0 1-1,0-1 0,0 1 0,0-1 0,0 1 0,0-1 0,1 0 1,-1 0-1,0 0 0,2 0 0,4 1-7,0-1 0,0-1-1,0 1 1,10-3 0,-10 1 5,49-8-9,-12 1 22,47-3 0,-78 11-9,1 1 0,-1 0 0,0 1 1,1 0-1,-1 1 0,0 1 0,25 8 0,-32-9-5,-1 0 0,1 1 0,-1 0 0,0-1 0,0 2 0,-1-1 0,1 1 0,0-1 0,-1 1 0,0 1 0,0-1 0,0 1 0,-1-1 0,0 1 0,5 8 0,-5-6 1,0 0 0,-1 0 1,0 0-1,-1 0 0,1 0 0,-1 0 1,-1 0-1,1 1 0,-1-1 0,0 0 1,-2 11-1,-1-6 91,1 0 1,-1 0 0,-1 0-1,0-1 1,-1 1-1,0-1 1,-1 0-1,0-1 1,0 1-1,-1-1 1,-1 0-1,0-1 1,0 0-1,-16 14 1,13-14-19,-1-2 0,1 1 0,-1-1 0,-1-1 0,1 0 0,-1-1 0,0 0 0,0-1 1,0 0-1,-1-1 0,1-1 0,-19 2 0,31-4-83,-19-2-3,19 2-18,1-1-1,-1 1 0,0 0 0,1 0 0,-1 0 1,0-1-1,1 1 0,-1 0 0,1-1 0,-1 1 0,1-1 1,-1 1-1,1-1 0,-1 1 0,1-1 0,-1 1 1,1-1-1,-1 1 0,1-1 0,0 0 0,-1 1 1,1-1-1,0 0 0,0 1 0,-1-2 0,0-11-1661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3.887"/>
    </inkml:context>
    <inkml:brush xml:id="br0">
      <inkml:brushProperty name="width" value="0.025" units="cm"/>
      <inkml:brushProperty name="height" value="0.025" units="cm"/>
      <inkml:brushProperty name="color" value="#E71224"/>
    </inkml:brush>
  </inkml:definitions>
  <inkml:trace contextRef="#ctx0" brushRef="#br0">78 1 3491,'0'0'26532,"1"10"-25656,3 55-26,-1-15-472,11 68 0,-14-116-369,0-1-1,0 0 0,0 1 0,1-1 0,-1 1 1,0-1-1,1 0 0,-1 1 0,1-1 0,-1 0 0,1 1 1,0-1-1,-1 0 0,1 0 0,0 0 0,0 0 1,0 0-1,0 0 0,0 0 0,0 0 0,0 0 0,1 0 1,-1 0-1,0-1 0,0 1 0,1 0 0,-1-1 1,0 1-1,3 0 0,-3-6-6,0 1 0,0 0-1,0-1 1,-1 1 0,0-1 0,0 1-1,0 0 1,-1-7 0,1 8-35,0 1 0,0 0 0,0-1 0,-1 1 1,1 0-1,-1 0 0,1-1 0,-1 1 0,0 0 0,0 0 0,0 0 0,0 0 1,0 0-1,0 0 0,-1 0 0,1 0 0,-1 1 0,1-1 0,-1 0 0,0 1 1,1-1-1,-1 1 0,0 0 0,0-1 0,0 1 0,0 0 0,0 0 0,0 0 1,-3 0-1,2 1-3,1 0 1,-1 0-1,1 0 1,0 0-1,-1 1 1,1-1-1,0 1 1,-1-1-1,1 1 1,0 0-1,0 0 1,-1 0-1,1 0 1,0 1-1,0-1 1,0 0-1,0 1 1,1 0-1,-1-1 1,0 1-1,1 0 1,-1 0-1,1 0 0,-1 0 1,1 0-1,0 0 1,-1 4-1,-1-1 46,2 0 0,-1 1 0,0-1-1,1 1 1,0-1 0,1 1 0,-1 0-1,1 11 1,0-16-2,0 0 0,0 0 0,0 1-1,0-1 1,0 0 0,0 0 0,0 0 0,1 1-1,-1-1 1,0 0 0,1 0 0,-1 0-1,1 0 1,-1 0 0,1 0 0,0 0 0,-1 0-1,1 0 1,0 0 0,0 0 0,0 0 0,-1 0-1,1 0 1,0-1 0,0 1 0,0 0-1,0-1 1,1 1 0,-1-1 0,0 1 0,0-1-1,0 1 1,0-1 0,0 0 0,1 0 0,-1 1-1,0-1 1,0 0 0,0 0 0,1 0 0,-1 0-1,0-1 1,0 1 0,0 0 0,1 0-1,1-2 1,-1 1 36,0 0 1,0-1-1,0 0 0,0 1 1,-1-1-1,1 0 0,-1 0 0,1 0 1,-1 0-1,1 0 0,-1-1 0,0 1 1,0 0-1,0-1 0,0 1 0,-1 0 1,1-1-1,-1 1 0,1-1 0,-1-2 1,1 1-2,0 0 0,-1 0 0,0 0 0,1 0 0,-2 0 0,1 0 0,0 1 0,-1-1 0,1 0 0,-1 0 0,0 0 1,-3-5-1,2 6-111,-1 0 1,0 0 0,0 0-1,0 1 1,-1-1-1,1 1 1,-1 0 0,1 0-1,-1 0 1,0 0 0,0 1-1,1 0 1,-1 0 0,0 0-1,0 0 1,0 0-1,-1 1 1,1 0 0,0 0-1,-6 0 1,9 0 24,13-7 123,95-28 732,-50 18-2067,-45 12-2439,-6-3-3182</inkml:trace>
</inkml:ink>
</file>

<file path=ppt/ink/ink5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514"/>
    </inkml:context>
    <inkml:brush xml:id="br0">
      <inkml:brushProperty name="width" value="0.035" units="cm"/>
      <inkml:brushProperty name="height" value="0.035" units="cm"/>
      <inkml:brushProperty name="color" value="#66CC00"/>
    </inkml:brush>
  </inkml:definitions>
  <inkml:trace contextRef="#ctx0" brushRef="#br0">1 1 24525,'0'0'4980,"1"4"-4708,53 145-229,-6-18-73,-31-78 37,-4-8 13,23 48 0,-34-88-17,-2-4-3,1 1 0,-1-1 0,1 1 0,-1-1-1,1 0 1,-1 0 0,1 1 0,0-1 0,0 0 0,-1 0 0,1 0-1,0 0 1,0 0 0,0 0 0,0 0 0,0 0 0,0 0 0,1 0-1,-1-1 1,0 1 0,2 0 0,2-5-153,-4 3 67,1-1 1,-1 1-1,1-1 1,-1 0 0,0 1-1,0-1 1,1 0-1,-1 0 1,-1 0 0,1 0-1,0 0 1,0 0-1,-1 0 1,1 0 0,-1 0-1,0 0 1,0 0-1,0-1 1,0 1-1,0 0 1,0-3 0,-4-23-2027</inkml:trace>
</inkml:ink>
</file>

<file path=ppt/ink/ink5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697"/>
    </inkml:context>
    <inkml:brush xml:id="br0">
      <inkml:brushProperty name="width" value="0.035" units="cm"/>
      <inkml:brushProperty name="height" value="0.035" units="cm"/>
      <inkml:brushProperty name="color" value="#66CC00"/>
    </inkml:brush>
  </inkml:definitions>
  <inkml:trace contextRef="#ctx0" brushRef="#br0">0 340 22517,'4'-12'1264,"6"-2"713,11-2-281,9 0-752,10-1-168,11-4-400,2-2-224,1-5-96,-3-2-48,1 1 16,-2-1-16,-3 2-16,-3 1-72,-16 6-440,-7 7-400,-16 6-1272,-5 2-2954</inkml:trace>
</inkml:ink>
</file>

<file path=ppt/ink/ink5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6.898"/>
    </inkml:context>
    <inkml:brush xml:id="br0">
      <inkml:brushProperty name="width" value="0.035" units="cm"/>
      <inkml:brushProperty name="height" value="0.035" units="cm"/>
      <inkml:brushProperty name="color" value="#66CC00"/>
    </inkml:brush>
  </inkml:definitions>
  <inkml:trace contextRef="#ctx0" brushRef="#br0">1 283 22341,'17'1'1144,"11"-6"448,9-7-423,22-14-177,3-8-408,11-9-336,-1-3-96,-12 4-32,-10 7-144,-18 10-1112,-11 10-609</inkml:trace>
</inkml:ink>
</file>

<file path=ppt/ink/ink5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087"/>
    </inkml:context>
    <inkml:brush xml:id="br0">
      <inkml:brushProperty name="width" value="0.035" units="cm"/>
      <inkml:brushProperty name="height" value="0.035" units="cm"/>
      <inkml:brushProperty name="color" value="#66CC00"/>
    </inkml:brush>
  </inkml:definitions>
  <inkml:trace contextRef="#ctx0" brushRef="#br0">1 382 23661,'22'-10'1104,"15"-15"433,12-10-321,9-19-600,9-6-224,-8-1-256,1 3-64,-15 14-392,-6 9-736</inkml:trace>
</inkml:ink>
</file>

<file path=ppt/ink/ink5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7.822"/>
    </inkml:context>
    <inkml:brush xml:id="br0">
      <inkml:brushProperty name="width" value="0.035" units="cm"/>
      <inkml:brushProperty name="height" value="0.035" units="cm"/>
      <inkml:brushProperty name="color" value="#66CC00"/>
    </inkml:brush>
  </inkml:definitions>
  <inkml:trace contextRef="#ctx0" brushRef="#br0">46 162 19828,'-45'4'8899,"63"-10"-8229,55-21-579,155-52-11,-172 63-67,2 2 0,59-7 1,-110 20-12,0 0 0,0 1 0,0 0 0,0 0 0,12 2 0,-18-2-4,0 1 1,0-1 0,1 0 0,-1 1 0,0-1 0,0 1 0,0-1 0,0 1 0,0-1 0,0 1 0,0 0 0,0-1 0,0 1 0,0 0 0,0 0 0,-1 0 0,1 0 0,0 0 0,-1 0 0,1 0 0,0 0 0,-1 0 0,1 0 0,-1 0 0,1 0 0,-1 0 0,0 0 0,0 0 0,1 1 0,-1-1 0,0 0 0,0 0 0,0 0 0,0 1-1,0-1 1,0 0 0,-1 0 0,1 0 0,-1 2 0,-2 8-9,-1-1-1,0 1 1,0-1-1,-1 0 1,-12 17-1,-39 48 15,32-44 9,-164 189 299,76-93-182,110-125-143,-3 5-337,5-7 319,0 0 0,0 0-1,0 0 1,0 0 0,0 0 0,0 0-1,0 0 1,0 1 0,0-1 0,0 0-1,0 0 1,0 0 0,0 0 0,0 0-1,0 0 1,0 0 0,0 0 0,0 0-1,0 0 1,0 0 0,0 0 0,0 0-1,0 0 1,0 0 0,0 0 0,0 0-1,0 0 1,0 0 0,0 0 0,0 1-1,0-1 1,0 0 0,0 0 0,0 0 0,0 0-1,0 0 1,0 0 0,0 0 0,0 0-1,0 0 1,31-16-3198</inkml:trace>
</inkml:ink>
</file>

<file path=ppt/ink/ink5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235"/>
    </inkml:context>
    <inkml:brush xml:id="br0">
      <inkml:brushProperty name="width" value="0.035" units="cm"/>
      <inkml:brushProperty name="height" value="0.035" units="cm"/>
      <inkml:brushProperty name="color" value="#66CC00"/>
    </inkml:brush>
  </inkml:definitions>
  <inkml:trace contextRef="#ctx0" brushRef="#br0">27 265 11771,'2'3'11080,"2"7"-5713,29 72-5384,35 185 86,-25-84 48,-38-170-28,-4-25-183,-6-31-413,-4 6-407,-1 0 1,-3 0-1,-1 1 0,-33-60 0,-7-20 330,41 89 951,10 23-91,1 0-1,0 0 1,0-1 0,0 1-1,0-1 1,1 1 0,0-1 0,0 0-1,0 1 1,0-8 0,2 10-150,0 0 0,0-1 0,1 1 0,-1 0 0,0 0 0,1 0 0,0 0 0,-1 0 0,1 0 0,0 0 0,0 0 1,0 1-1,0-1 0,0 1 0,1-1 0,2 0 0,4-4 67,195-115 795,-25 17-1141,-172 99 75,-3 3-126,0 0 0,0-1 0,0 1 0,0-1 1,-1 0-1,1 0 0,-1 0 0,0-1 0,0 1 0,0-1 0,0 0 0,3-7 0,-6 1-1579</inkml:trace>
</inkml:ink>
</file>

<file path=ppt/ink/ink5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407"/>
    </inkml:context>
    <inkml:brush xml:id="br0">
      <inkml:brushProperty name="width" value="0.035" units="cm"/>
      <inkml:brushProperty name="height" value="0.035" units="cm"/>
      <inkml:brushProperty name="color" value="#66CC00"/>
    </inkml:brush>
  </inkml:definitions>
  <inkml:trace contextRef="#ctx0" brushRef="#br0">0 377 17068,'32'-8'3256,"5"-8"-223,19-19-1209,7-11-271,10-13-449,4-1-392,-5 4-416,-5 9-128,-15 17-88,-10 11-128,-28 19-1040,-15 16-816</inkml:trace>
</inkml:ink>
</file>

<file path=ppt/ink/ink5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596"/>
    </inkml:context>
    <inkml:brush xml:id="br0">
      <inkml:brushProperty name="width" value="0.035" units="cm"/>
      <inkml:brushProperty name="height" value="0.035" units="cm"/>
      <inkml:brushProperty name="color" value="#66CC00"/>
    </inkml:brush>
  </inkml:definitions>
  <inkml:trace contextRef="#ctx0" brushRef="#br0">1 228 21829,'17'-10'1320,"15"-8"576,6-5-559,11-6-633,6-3-192,2-1-352,8 3-80,-10 2-320,-6 4-1112</inkml:trace>
</inkml:ink>
</file>

<file path=ppt/ink/ink5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19.851"/>
    </inkml:context>
    <inkml:brush xml:id="br0">
      <inkml:brushProperty name="width" value="0.035" units="cm"/>
      <inkml:brushProperty name="height" value="0.035" units="cm"/>
      <inkml:brushProperty name="color" value="#66CC00"/>
    </inkml:brush>
  </inkml:definitions>
  <inkml:trace contextRef="#ctx0" brushRef="#br0">4 1 24773,'-4'5'969,"4"4"679,0 12-1240,4 7-256,-4 17-152,0 10-24,9 20 0,-2 5 0,7 6 24,5-2 24,-7-17-88,2-13-104,-5-20-456,-7-15-432,3-19-441,2-12-223,-7-36 1856</inkml:trace>
</inkml:ink>
</file>

<file path=ppt/ink/ink5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050"/>
    </inkml:context>
    <inkml:brush xml:id="br0">
      <inkml:brushProperty name="width" value="0.035" units="cm"/>
      <inkml:brushProperty name="height" value="0.035" units="cm"/>
      <inkml:brushProperty name="color" value="#66CC00"/>
    </inkml:brush>
  </inkml:definitions>
  <inkml:trace contextRef="#ctx0" brushRef="#br0">1 195 21213,'0'0'2632,"1"0"-1272,36-6-343,-10 3-65,6-4-432,7-5-216,0-6-200,6-3-32,-2-3-32,0-3-8,-8 3-104,-6 1-184,-11 5-648,-3 6-457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22.303"/>
    </inkml:context>
    <inkml:brush xml:id="br0">
      <inkml:brushProperty name="width" value="0.025" units="cm"/>
      <inkml:brushProperty name="height" value="0.025" units="cm"/>
    </inkml:brush>
  </inkml:definitions>
  <inkml:trace contextRef="#ctx0" brushRef="#br0">4396 384 4484,'0'0'4864,"-10"-9"-3989,-9-7-64,1 2 1,-2 0-1,0 1 1,0 1-1,-36-15 1,-69-11 381,-213-35 1,160 38-928,-16-2 554,-2 7 0,-223-3 1,-6 15-500,-486 3 938,603 39-1148,241-14-52,1 2 0,-102 34 0,106-25 31,1 2 0,1 4 0,1 1-1,2 4 1,1 1 0,2 4 0,1 1-1,2 3 1,2 2 0,-65 73 0,75-75-141,20-22 147,1 1 1,1 1-1,1 0 0,-17 29 0,30-46-73,1 1-1,-1 0 0,1 0 0,0 0 1,0 0-1,1 1 0,0-1 0,-1 0 0,2 1 1,-1-1-1,1 1 0,0-1 0,0 1 0,0-1 1,1 0-1,0 1 0,0-1 0,0 1 0,1-1 1,-1 0-1,1 0 0,1 0 0,-1 0 1,1 0-1,0-1 0,3 6 0,16 15 25,0 0 1,2-1-1,0-2 0,2 0 0,46 29 0,-28-24-15,0-3 0,1-1 0,53 17 0,-28-17 17,1-3 1,101 15-1,152 3 34,-77-10-52,202 63 32,-96-15-9,-231-59 12,236 2 0,126-36-7,-400 12-52,6 0-19,467-45 1624,-495 40-1393,-1-3 0,0-3 0,-1-3 0,-1-2 0,0-2 0,98-57 0,-138 68-202,0-1-1,0-1 1,-1-1-1,-1-1 0,0 0 1,-1-1-1,16-23 1,-25 30-6,-1 0 1,0 0-1,0 0 0,-1-1 1,0 1-1,-1-1 1,-1 0-1,0-1 1,0 1-1,-1-1 0,0 1 1,-1-1-1,0 1 1,-1-1-1,-1 0 1,-1-12-1,0 15 0,0 1 0,-1 0 0,0-1 0,-1 1 0,0 1 0,0-1 1,0 0-1,-1 1 0,0 0 0,-9-10 0,-10-8 60,-36-29 0,24 22 44,-22-25-93,3-3 1,3-1-1,2-3 1,-72-123-1,121 185-82,-20-27-1031,0 18-4303,10 8-1813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2.867"/>
    </inkml:context>
    <inkml:brush xml:id="br0">
      <inkml:brushProperty name="width" value="0.025" units="cm"/>
      <inkml:brushProperty name="height" value="0.025" units="cm"/>
    </inkml:brush>
  </inkml:definitions>
  <inkml:trace contextRef="#ctx0" brushRef="#br0">0 56 17104,'0'0'12268,"53"-15"-11083,-17 11-384,3 1-353,4-2-384,5 1-32,-2 2-416,3-1-1282,-6-1-1889,-6-3-1602,-1-1-2658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4.355"/>
    </inkml:context>
    <inkml:brush xml:id="br0">
      <inkml:brushProperty name="width" value="0.025" units="cm"/>
      <inkml:brushProperty name="height" value="0.025" units="cm"/>
      <inkml:brushProperty name="color" value="#E71224"/>
    </inkml:brush>
  </inkml:definitions>
  <inkml:trace contextRef="#ctx0" brushRef="#br0">113 0 5926,'0'0'24081,"0"11"-23232,-5 10-559,-1 0 0,-1 0 0,0 0 0,-2-1 0,-14 25 0,3-3-119,15-31-171,-1 0 0,2 0 0,-1 0 0,2 0 0,-1 1 0,1-1 0,1 1 0,0 0 0,1 0 0,0 0 0,2 19 0,0-30-80,-1 0 0,1 0 0,0 0 0,0 0 0,0 0 0,0 1 0,0-1 0,0-1 0,0 1 1,0 0-1,0 0 0,0 0 0,0-1 0,0 1 0,1 0 0,-1-1 0,0 1 0,1-1 0,-1 1 0,0-1 0,1 0 0,-1 0 0,0 0 0,1 0 0,-1 0 0,1 0 0,-1 0 0,0 0 1,1 0-1,1-1 0,3 0-557,-1 1-1,0-1 1,0 0 0,0 0 0,0-1 0,0 0 0,5-2 0,12-14-5972,-2-4-3358</inkml:trace>
</inkml:ink>
</file>

<file path=ppt/ink/ink6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251"/>
    </inkml:context>
    <inkml:brush xml:id="br0">
      <inkml:brushProperty name="width" value="0.035" units="cm"/>
      <inkml:brushProperty name="height" value="0.035" units="cm"/>
      <inkml:brushProperty name="color" value="#66CC00"/>
    </inkml:brush>
  </inkml:definitions>
  <inkml:trace contextRef="#ctx0" brushRef="#br0">0 300 20028,'25'0'1905,"3"-7"71,19-16-448,2-8-247,11-13-473,4-1-320,-4-3-360,1 6-40,-12 11-424,-8 6-776,-24 22-1169</inkml:trace>
</inkml:ink>
</file>

<file path=ppt/ink/ink6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20.440"/>
    </inkml:context>
    <inkml:brush xml:id="br0">
      <inkml:brushProperty name="width" value="0.035" units="cm"/>
      <inkml:brushProperty name="height" value="0.035" units="cm"/>
      <inkml:brushProperty name="color" value="#66CC00"/>
    </inkml:brush>
  </inkml:definitions>
  <inkml:trace contextRef="#ctx0" brushRef="#br0">0 304 22813,'44'-28'1040,"5"-6"456,9-6-391,-2-7-393,-3-2-264,-6-7-448,-7 7-528</inkml:trace>
</inkml:ink>
</file>

<file path=ppt/ink/ink6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2:49.609"/>
    </inkml:context>
    <inkml:brush xml:id="br0">
      <inkml:brushProperty name="width" value="0.035" units="cm"/>
      <inkml:brushProperty name="height" value="0.035" units="cm"/>
      <inkml:brushProperty name="color" value="#66CC00"/>
    </inkml:brush>
  </inkml:definitions>
  <inkml:trace contextRef="#ctx0" brushRef="#br0">4174 675 13643,'-12'-20'1010,"7"11"-692,0 1-1,0-1 1,1 0 0,0 0-1,0 0 1,1-1 0,-3-12-1,1-19 238,4 22-197,-8-30 1,8 43-285,-1 0 0,-1 0 0,1 0 0,-1 0 0,0 0 0,0 0 0,-1 1 0,-7-10 0,-7-3 161,-1 1 1,-1 0-1,-1 1 0,-1 1 1,-45-24-1,33 21 35,2-2 1,-34-26-1,42 26-105,-1 1-1,-1 2 1,-1 0-1,-32-14 1,42 24-126,-1 0 1,0 1 0,-1 0 0,0 2-1,1 0 1,-1 1 0,0 1 0,-22 1-1,-8 3-37,0 2-1,-92 21 1,-93 42 16,139-37 24,-176 31 0,3-39-4,159-16 54,-180 34 0,207-21-72,0 3 0,2 4 1,0 4-1,2 2 1,-83 50-1,8 9-8,-191 108 2,64-31 3,237-138-25,1 3 0,1 2 0,2 1 0,-38 46 0,63-63 2,0 1 0,0 0 0,2 1 0,1 1 0,-13 34 1,-29 120-5,22-66 22,-102 291 8,123-366-37,2 0 1,1 0-1,1 1 1,2 0-1,1 67 1,5-75 3,1-1 0,1 0 1,2 0-1,0 0 0,2 0 0,1-1 1,1 0-1,16 29 0,-7-24-1,0 1 1,2-2-1,2-1 0,0-1 0,2-1 1,1-1-1,1-1 0,1-1 1,2-2-1,0-1 0,48 26 0,-32-24 14,2-1 0,1-3 0,1-2 0,0-2 0,1-2 0,0-2 0,79 5 0,5-9 15,163-14 0,137-32 53,-421 38-66,695-95 8,-10-60-45,-595 124-44,-1-4 1,-2-4 0,-2-5 0,117-72 0,-85 35-49,173-144 0,-236 168 112,-4-3-1,-2-2 1,-3-4-1,53-77 1,-41 45 43,103-163-4,-159 234 30,-1-1-1,-1 0 1,-1-1-1,-2 0 1,-1-1-1,-1 0 1,6-52-1,-12 44 179,-1 1 0,-2-1-1,-2 1 1,-12-62 0,10 76-126,-1 0 0,-2 0 0,0 0 0,-2 1 0,0 0 0,-2 1 0,0 0 0,-19-23 0,8 17-67,-1 2-1,-2 1 1,0 0 0,-2 2 0,-55-35 0,-168-75-80,85 62-42,-304-84 0,349 121-398,-1 6-1,-1 6 1,-139-9 0,-5 26-2711</inkml:trace>
</inkml:ink>
</file>

<file path=ppt/ink/ink6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9.927"/>
    </inkml:context>
    <inkml:brush xml:id="br0">
      <inkml:brushProperty name="width" value="0.035" units="cm"/>
      <inkml:brushProperty name="height" value="0.035" units="cm"/>
      <inkml:brushProperty name="color" value="#66CC00"/>
    </inkml:brush>
  </inkml:definitions>
  <inkml:trace contextRef="#ctx0" brushRef="#br0">1 1960 6825,'0'-4'2588,"1"-16"10202,3 9-10400,3-8-3297,7-19 914,9-24 17,-20 55-23,-1 1 11,7-8 0,15-28-8,-20 35-4,2-1 2,-2 0 0,1-1 0,-1 1-1,5-14 1,-3 5 3,41-97 141,-46 112-114,3 0 25,3-12-36,-5 12-19,5-13 50,-1 1 1,0-1-1,6-23 1,-8 27 10,-1-1 0,2 1 0,-1 0 0,2 0 0,10-18 1,-9 19-62,-1 0 0,-1-1 0,0 0 0,0 0 1,4-17-1,-6 16-1,1 1 0,0 0 0,1 0 0,0 0 1,7-10-1,-6 11 3,0-1 1,0 0-1,-2 0 1,8-22-1,-8 9-4,2 0 0,0 0-1,2 1 1,1 0-1,1 0 1,17-30 0,-19 38 6,0-1 1,-1 0-1,9-31 1,5-13-11,-17 51 3,-1 0-1,-1 0 0,2-10 1,-3 10 3,1 1 0,0 0 1,1 0-1,4-10 1,14-28 126,-12 24-48,22-35 1,-26 48-78,0-1 0,-1 1 1,4-12-1,-5 11-4,1 0-1,0 1 1,6-10 0,10-11 4,-10 17 8,-1-1 0,13-26 0,-11 16 50,2-1 1,1 2-1,1 0 0,35-41 1,-34 51-24,9-3 24,27-23-32,-40 33-36,29-12 3,-28 13 2,-12 4 0,10-7 2,40-28 3,-38 31-12,29-9 1,-22 10 54,-2 2-19,20-9-20,32-7 21,-59 15-2,-5 3 67,8 2-50,-2-2-42,-8 0 0,1 0-1,-1 0 1,0 1-1,1-1 0,-1 1 1,0 0-1,6 2 1,47 21 26,-48-20-13,-4-3 13,7-3-10,40 0 44,-38-3-25,24-10-36,-29 12-4,-2 2-10,4 7 4,28 8 10,23 11 122,-53-22-100,-4-2 4,6-2-23,47 1 24,-56 0-29,0 0 0,1 0 1,-1 0-1,1 1 0,-1-1 0,1 0 0,-1 1 0,0 0 0,0 0 0,1 0 0,-1 0 0,2 1 1,-2-1-1,1 0 0,-1 0 0,0 0 0,0 0 0,0 0 0,1-1 0,-1 1 0,0-1 1,1 1-1,-1-1 0,1 0 0,1 0 0,12 6 20,24 6-16,-26-8 16,-11-3-25,11 7-15,26 15 13,27 19 83,-62-39-73,4 1 3,2-1-2,26 7-1,-23-6 5,-11-3 1,10 8-2,26 14 0,-26-15 0,-9-5-13,8 9-2,0 0 18,-7-6-4,0 0 0,1-1 0,-1 0 0,1-1 0,8 6 1,-13-9-7,29 18-2,-1 2 0,35 33 0,-46-40 12,23 18 2,-33-25-10,0-1 0,0 0 0,12 5 0,-17-9 0,1 1 0,-1-1 0,1 0-1,-1 1 1,0 0 0,6 6 0,1-3 1,7 2-5,-2-1-1,0 1 0,0 0 0,0 1-1,15 13 1,12 17-36,-13-14 61,-2 1 0,32 40 0,-39-43-12,2-2-1,0 0 1,1-1-1,34 22 1,15 15 30,-40-31-32,1-2-1,1 0 1,40 19 0,-13-5 10,-45-27-15,1 0 0,0-2 0,21 10 0,63 30 14,-77-35-15,1-2 0,1 0 0,48 14 1,-57-20 5,0-1 0,0 2 0,0 0 0,-1 1 0,0 1 0,-1 1 0,0 0 0,19 16 0,-18-15-3,0-1 1,0 0 0,1-1-1,0-1 1,0-1 0,28 8-1,-24-8 2,0 1 0,0 0 0,-1 2 0,22 13 0,-13-5 5,1-1 0,0-1-1,47 16 1,-33-14 2,-16-6-11,1-1-1,44 11 0,-11-8 6,95 35 0,-137-43-12,1-1 0,-1-1 0,0 0 0,1-2 0,25 0 0,-18 0 15,0 0 0,32 8-1,-11 2-3,0-2 0,1-1-1,82 1 1,0-11-18,88 1-9,-104 8 20,-77-4-1,0-1-1,0-2 0,63-7 1,47-13 16,-120 17-11,-1 1 1,1 2 0,35 5 0,2 1-2,1-3 0,125-8-1,103-16 16,-283 20 83,1 0 0,-1 1-1,0 0 1,1 1 0,20 6 0,-32-8 223</inkml:trace>
</inkml:ink>
</file>

<file path=ppt/ink/ink6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49.704"/>
    </inkml:context>
    <inkml:brush xml:id="br0">
      <inkml:brushProperty name="width" value="0.035" units="cm"/>
      <inkml:brushProperty name="height" value="0.035" units="cm"/>
      <inkml:brushProperty name="color" value="#66CC00"/>
    </inkml:brush>
  </inkml:definitions>
  <inkml:trace contextRef="#ctx0" brushRef="#br0">4 37 4641,'-2'-9'216,"1"-1"-72,4 1-72,-3 0-48</inkml:trace>
</inkml:ink>
</file>

<file path=ppt/ink/ink6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137"/>
    </inkml:context>
    <inkml:brush xml:id="br0">
      <inkml:brushProperty name="width" value="0.035" units="cm"/>
      <inkml:brushProperty name="height" value="0.035" units="cm"/>
      <inkml:brushProperty name="color" value="#66CC00"/>
    </inkml:brush>
  </inkml:definitions>
  <inkml:trace contextRef="#ctx0" brushRef="#br0">324 449 4001,'0'-2'12193,"-1"-15"-7241,-3-29-2116,4 45-2044,-2-2 956,-12-3-892,12 5-799,-3-1-5,-4-3 43,0 2 0,0-1 0,-1 1 0,1 1 0,-1-1 0,0 2 0,0-1 0,1 1 0,-14 1 0,15 0-90,-1 1 0,1 1 1,-1 0-1,1 0 1,0 0-1,-1 1 0,1 0 1,1 1-1,-1 0 1,0 0-1,1 0 0,0 1 1,0 0-1,0 1 0,1-1 1,0 1-1,0 1 1,0-1-1,1 1 0,0 0 1,0 0-1,1 1 0,0-1 1,0 1-1,1 0 1,0 0-1,0 0 0,1 0 1,0 1-1,-1 9 0,1-6-10,2 0 1,0 0-1,0-1 0,1 1 0,4 21 0,-4-29 3,-1 0 1,1 0-1,0-1 1,1 1 0,-1 0-1,1 0 1,0-1-1,0 1 1,0-1-1,0 0 1,0 0-1,1 1 1,-1-1 0,1-1-1,0 1 1,0 0-1,0-1 1,0 1-1,1-1 1,5 3-1,-7-4 1,1-1 0,0 1 0,0-1 0,-1 0 0,1 0 0,0 0 0,0 0 0,-1 0 0,1 0 0,0-1 0,-1 1-1,1-1 1,0 0 0,-1 0 0,1 0 0,-1 0 0,1 0 0,-1-1 0,1 1 0,-1-1 0,0 1 0,0-1 0,3-3 0,2-2 1,0 0 1,-1-1-1,0 0 1,0 0-1,6-11 1,-4 2 9,0-1 1,-1 1-1,-1-1 1,-1 0-1,0-1 1,-2 1-1,3-30 1,-3 101-13,1-1-1,20 86 1,-23-134 5,0 1-1,1 0 1,-1-1 0,1 1 0,0-1-1,1 0 1,2 6 0,-4-10-3,-1 1 1,1-1-1,-1 1 1,1-1 0,-1 1-1,1-1 1,-1 0-1,1 1 1,0-1 0,-1 1-1,1-1 1,-1 0-1,1 0 1,0 1-1,-1-1 1,1 0 0,0 0-1,-1 0 1,1 0-1,0 0 1,1 0 0,-1 0 0,0-1 0,1 1 0,-1-1 0,0 1 0,0-1 0,1 0 0,-1 0 0,0 1 0,0-1 0,0 0 0,0 0 0,0 0 0,0 0 0,0 0 0,0-2 0,10-13 19,-1 0 1,-1-1-1,0 0 0,-2-1 1,11-34-1,14-92 71,-32 144-91,0 0 0,0-1 0,0 1 0,0 0 0,0 0 1,0 0-1,0 0 0,0-1 0,0 1 0,0 0 0,0 0 0,0 0 0,0 0 0,1 0 0,-1-1 0,0 1 0,0 0 0,0 0 0,0 0 0,0 0 1,0 0-1,0-1 0,0 1 0,0 0 0,0 0 0,1 0 0,-1 0 0,0 0 0,0 0 0,0 0 0,0 0 0,0-1 0,1 1 0,-1 0 0,0 0 1,0 0-1,0 0 0,0 0 0,0 0 0,1 0 0,-1 0 0,0 0 0,0 0 0,0 0 0,0 0 0,1 0 0,-1 0 0,0 0 0,0 0 0,0 0 1,0 0-1,0 1 0,1-1 0,-1 0 0,0 0 0,0 0 0,0 0 0,0 0 0,0 0 0,1 0 0,-1 0 0,0 0 0,0 1 0,6 7-2,-3 1 0,0 0 0,-1 0 0,-1 1 1,2 11-1,1 8-5,48 239 159,-46-252-32,-6-16-115,1 0-1,-1 0 0,0 0 1,0 0-1,0 0 1,0 1-1,1-1 0,-1 0 1,0 0-1,0 0 0,0 0 1,1 0-1,-1 0 1,0 0-1,0 0 0,0 0 1,1 0-1,-1 0 1,0 0-1,0 0 0,0 0 1,1 0-1,-1 0 0,0 0 1,0 0-1,0 0 1,1 0-1,-1 0 0,0 0 1,0 0-1,0 0 1,0 0-1,1-1 0,-1 1 1,0 0-1,0 0 0,0 0 1,16-25 216,-12 17-240,28-64 109,-24 50-69,2 1 0,20-35 0,-30 55-21,1 1-1,-1-1 1,0 0 0,1 1-1,0-1 1,-1 0-1,1 1 1,-1-1-1,1 1 1,0-1-1,-1 1 1,1-1-1,0 1 1,-1 0 0,1-1-1,0 1 1,0 0-1,-1 0 1,1-1-1,0 1 1,0 0-1,0 0 1,-1 0-1,1 0 1,0 0 0,0 0-1,0 0 1,0 0-1,-1 0 1,1 0-1,0 1 1,0-1-1,-1 0 1,1 1-1,0-1 1,0 0 0,-1 1-1,1-1 1,0 1-1,-1-1 1,1 1-1,0 0 1,3 3-4,0-1 1,0 1-1,-1 0 0,0 0 1,3 6-1,8 14 5,11 28 1,-7-14 18,-17-36-7,0-6 0,9-98 40,-1 3-14,-4 63-37,2 1 0,2-1 0,21-54 0,-30 83 7,-10 21-3,-13 24-3,14-25 3,8-10 5,-4 11-6,4-11-5,-5 10-2,2 0 1,0 0-1,0 1 0,-2 19 0,6-14 0,1 1-1,1 0 1,0-1 0,1 1-1,11 35 1,-2-9 1,-11-42 1,-1-3 0,1 1 0,-1 0 0,1-1 0,-1 1 0,1-1 0,0 1 0,0-1 0,0 1 0,0-1 0,0 0 0,0 1 0,2 1 0,-2-2 1,1 0-3,5-7-9,-5 4 9,3-3 1,-1 1 0,1-1 0,-1 0 0,0 0 0,-1 0 1,1-1-1,-1 1 0,0-1 0,-1 0 0,4-10 0,16-65 11,-4-2 0,-4 0-1,-3 0 1,-1-169-1,-11 233 3,-6-34 0,7 52-6,-1 5-29,-1 13 11,1 1 1,1 0-1,0-1 1,2 1-1,0-1 1,8 34-1,-1-3 6,122 524-8,-88-407 26,24 184 0,-66-343-9,1 7 7,-1-1 0,0 1 0,0 0 0,-3 19 0,-8-50 145,-4-15-73,2 0 1,-11-47 0,-9-72-4,32 150-78,-41-267 77,40 261-78,1-1-1,0 1 0,1 0 1,0 0-1,0 0 0,3-10 0,-4 16-1,0 1 0,1 0-1,-1-1 1,0 1-1,1 0 1,-1-1-1,1 1 1,0 0-1,-1 0 1,1-1-1,0 1 1,0 0 0,-1 0-1,1 0 1,0 0-1,0 0 1,0 0-1,1 1 1,-1-1-1,0 0 1,0 0-1,0 1 1,0-1 0,1 1-1,-1-1 1,0 1-1,1-1 1,-1 1-1,0 0 1,1 0-1,-1-1 1,0 1-1,1 0 1,-1 0 0,1 1-1,-1-1 1,0 0-1,1 0 1,-1 1-1,0-1 1,2 1-1,5 2-15,-6-1-84,0-1 0,0 0 0,1 0 0,-1 0 0,0-1 0,0 1 0,1 0 0,-1-1 1,0 0-1,1 1 0,-1-1 0,0 0 0,1 0 0,-1 0 0,0 0 0,1-1 0,-1 1 0,0-1 0,0 0 0,1 1 0,-1-1 0,3-2 0,11-8-1995</inkml:trace>
</inkml:ink>
</file>

<file path=ppt/ink/ink6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2.807"/>
    </inkml:context>
    <inkml:brush xml:id="br0">
      <inkml:brushProperty name="width" value="0.035" units="cm"/>
      <inkml:brushProperty name="height" value="0.035" units="cm"/>
      <inkml:brushProperty name="color" value="#66CC00"/>
    </inkml:brush>
  </inkml:definitions>
  <inkml:trace contextRef="#ctx0" brushRef="#br0">3 100 21877,'0'0'5894,"-1"3"-4923,0 7-894,1 0 0,0 0 0,0 0 0,1 0 0,1-1 0,-1 1 0,4 10 0,0-4-9,0-1 0,0 0 0,16 27 0,-17-35-65,1 1 0,0-1-1,0 0 1,12 10-1,-16-15-1,1-1 0,-1 0 0,0 0 0,0-1 0,1 1 0,-1 0 0,1 0 0,-1-1 0,1 1 0,-1 0 0,1-1 0,-1 0-1,1 1 1,2-1 0,-2 0 0,-1 0 0,0 0-1,0-1 1,0 1 0,0-1 0,0 1-1,0-1 1,0 1 0,0-1-1,0 0 1,0 1 0,0-1 0,0 0-1,0 0 1,0 0 0,-1 0-1,1 1 1,0-1 0,-1 0 0,1 0-1,0-1 1,-1 1 0,1-1-1,12-27 85,-2-1 0,14-53-1,4-64 201,-29 146-283,1 0 0,-1-1 0,0 1 0,0 0 0,1-1 0,-1 1-1,0 0 1,1 0 0,0-1 0,-1 1 0,1 0 0,0 0 0,-1 0 0,3-2 0,-3 3-2,0 0 0,1 0 0,-1 0 0,0 0 1,1 0-1,-1 0 0,1 0 0,-1 0 0,0 0 0,1 0 1,-1 0-1,0 0 0,1 0 0,-1 0 0,0 0 0,1 0 0,-1 0 1,0 1-1,1-1 0,-1 0 0,0 0 0,1 0 0,-1 1 1,0-1-1,0 0 0,1 1 0,-1-1 0,0 0 0,0 0 1,0 1-1,1-1 0,-1 1 0,3 4-4,0 0 0,0 1 0,-1-1 0,0 1 0,2 7-1,7 35-9,6 73 0,-11-69 36,15 59-1,-21-107-18,1-1 0,0 0 0,0 1-1,0-1 1,1 0 0,-1 0 0,1 0 0,0 0 0,-1 0-1,4 2 1,-5-4-1,0-1 0,1 0 0,-1 1 0,1-1 0,-1 0 0,0 0 0,1 1 0,-1-1 0,1 0 1,-1 0-1,1 0 0,-1 0 0,1 0 0,-1 0 0,1 0 0,-1 0 0,1 0 0,-1 0 0,1 0 0,-1 0 0,1 0 0,-1 0 0,1 0 0,0 0 0,1-1 5,-1 0-1,0 0 1,1 0-1,-1 0 1,0 0 0,1-1-1,-1 1 1,0 0 0,0-1-1,2-2 1,54-93 155,3-8-56,-60 105-106,0 0 1,0 0-1,0 0 0,0-1 1,0 1-1,0 0 1,0 0-1,0 0 0,1 0 1,-1 0-1,0-1 1,0 1-1,0 0 0,0 0 1,0 0-1,0 0 0,0 0 1,1 0-1,-1 0 1,0 0-1,0-1 0,0 1 1,0 0-1,1 0 1,-1 0-1,0 0 0,0 0 1,0 0-1,0 0 1,1 0-1,-1 0 0,0 0 1,0 0-1,0 0 0,0 0 1,0 0-1,1 0 1,-1 0-1,0 0 0,0 1 1,1-1 0,-1 0 1,1 0 0,-1 0-1,1 0 1,-1 0 0,0 0-1,1 0 1,-1 0-1,1 0 1,-1 0 0,1 0-1,-1 0 1,0 0-1,1 0 1,-1-1 0,1 1-1,-1 0 1,0 0 0,1 0-1,-1-1 1,0 1-1,1 0 1,-1 0 0,0-1-1,1 1 1,-1 0 0,0-1-1,1 1 1,-1 0-1,0-1 1,0 1 0,1-1-1,1-2 6,1 0 0,-1 0 0,0-1 0,0 1-1,0-1 1,-1 1 0,1-1 0,-1 0 0,0 1 0,0-1 0,1-5-1,-1-6 19,0 0 0,-1-18-1,0-51-843,0 77-825</inkml:trace>
</inkml:ink>
</file>

<file path=ppt/ink/ink6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4:56:53.587"/>
    </inkml:context>
    <inkml:brush xml:id="br0">
      <inkml:brushProperty name="width" value="0.035" units="cm"/>
      <inkml:brushProperty name="height" value="0.035" units="cm"/>
      <inkml:brushProperty name="color" value="#66CC00"/>
    </inkml:brush>
  </inkml:definitions>
  <inkml:trace contextRef="#ctx0" brushRef="#br0">3 50 16924,'-2'-21'6359,"2"19"-6015,0 0 1,0 0-1,0 0 1,1 0 0,-1 0-1,1 0 1,-1 0-1,1 0 1,0 0 0,0 0-1,2-3 1,-2 4 472,6 9 510,0 7-1298,-1 0 1,0 0-1,-1 0 0,-1 1 0,-1-1 0,0 1 1,1 21-1,5 161 148,-9-196-385</inkml:trace>
</inkml:ink>
</file>

<file path=ppt/ink/ink6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213"/>
    </inkml:context>
    <inkml:brush xml:id="br0">
      <inkml:brushProperty name="width" value="0.035" units="cm"/>
      <inkml:brushProperty name="height" value="0.035" units="cm"/>
      <inkml:brushProperty name="color" value="#66CC00"/>
    </inkml:brush>
  </inkml:definitions>
  <inkml:trace contextRef="#ctx0" brushRef="#br0">231 130 17044,'6'-58'3852,"-4"42"-1979,0 1 1,-1-26-1,-4 91-1441,0-21-397,-78 710 222,75-696-243,-27 177 39,-27 248 199,34-240-208,1-10-30,21-167 48,3 1-1,7 60 1,-5-102 47,-1-8 18,5-7 269,17-28 17,-15 22-294,0 0 0,0 0 1,1 1-1,13-14 1,-20 23-118,1 1 1,-1-1-1,0 0 1,1 1-1,-1-1 1,0 1-1,1-1 1,-1 1-1,1-1 1,-1 1-1,1 0 1,-1 0-1,1 0 1,-1 0 0,1 0-1,-1 0 1,1 0-1,-1 1 1,1-1-1,-1 0 1,1 1-1,-1-1 1,0 1-1,1 0 1,1 0-1,6 4 10,-1 0-1,16 12 0,3 1 12,-13-11-22,1-2 1,-1 0-1,2-1 0,-1 0 0,0-1 0,1-1 0,-1 0 0,1-1 0,-1-1 0,23-2 0,17-5-4,86-21 0,-112 21 5,35-7-2,0 4 0,1 2 0,0 3 0,0 2 0,73 8 0,-40 4 0,136 8 0,-159-15 0,86-9 0,119-27-7,-117 11-1,189-1-1,136 60 16,-327-19-6,-24-9 0,1-6 0,260-30 0,-102 2 2,380 15-1,-563 14-1,0-5-1,125-18 1,273-67 23,-490 84-81,0 0 1,25 2-1,-77 13-3170,10-7 1173</inkml:trace>
</inkml:ink>
</file>

<file path=ppt/ink/ink6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1.663"/>
    </inkml:context>
    <inkml:brush xml:id="br0">
      <inkml:brushProperty name="width" value="0.035" units="cm"/>
      <inkml:brushProperty name="height" value="0.035" units="cm"/>
      <inkml:brushProperty name="color" value="#66CC00"/>
    </inkml:brush>
  </inkml:definitions>
  <inkml:trace contextRef="#ctx0" brushRef="#br0">0 27 24221,'130'-11'267,"-42"1"-202,-69 9-64,6-2-3,1 2 0,-1 0 1,0 2-1,33 5 0,-54-5 31,0 0-1,0 0 0,0 1 0,0-1 1,0 1-1,0 0 0,-1 0 1,1 0-1,-1 1 0,1-1 1,-1 1-1,0 0 0,0 0 0,0 0 1,0 0-1,2 4 0,-1-1 58,-1 0-1,0 0 0,0 1 0,-1-1 1,0 1-1,0-1 0,0 1 0,-1 0 1,1 8-1,-1 0 100,-1 0-1,0 0 1,-1 0-1,-1 0 1,-1 0 0,0 0-1,0 0 1,-10 21 0,10-29-103,0 1 1,-1-1 0,0 0 0,-1 0 0,0 0 0,0-1-1,0 1 1,-7 5 0,8-8-53,0-2-1,1 1 1,-1 0-1,0-1 1,0 1-1,0-1 1,-1-1-1,1 1 1,0 0-1,-1-1 0,1 0 1,-1 0-1,0 0 1,1-1-1,-1 1 1,-4-1-1,-18-3-39,23 2-121,0 0 1,0 0 0,0 1-1,0-1 1,0 1 0,-1 0-1,1 0 1,0 1-1,0-1 1,0 1 0,0 0-1,0 0 1,0 1 0,0-1-1,-4 3 1,-15 15-1860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4.682"/>
    </inkml:context>
    <inkml:brush xml:id="br0">
      <inkml:brushProperty name="width" value="0.025" units="cm"/>
      <inkml:brushProperty name="height" value="0.025" units="cm"/>
      <inkml:brushProperty name="color" value="#E71224"/>
    </inkml:brush>
  </inkml:definitions>
  <inkml:trace contextRef="#ctx0" brushRef="#br0">39 0 6374,'0'0'21706,"-5"11"-19907,-2 6-1386,1 0-1,1 1 1,0 0-1,2-1 1,0 1-1,-1 22 1,4-39-420,0 0 0,0 0 0,0 0 0,0 0 0,0 0 0,0-1 0,0 1 0,0 0 0,0 0 0,1 0 0,-1 0 0,0 0 0,1-1 0,-1 1 0,1 0 0,-1 0 0,1-1 0,-1 1 0,1 0 0,-1-1 0,1 1 0,0 0 0,-1-1 0,1 1 0,0-1 0,0 1 0,-1-1 0,1 1 1,0-1-1,0 0 0,0 1 0,0-1 0,-1 0 0,1 0 0,0 0 0,0 1 0,0-1 0,0 0 0,0 0 0,0 0 0,-1-1 0,1 1 0,0 0 0,0 0 0,0 0 0,0-1 0,0 1 0,-1 0 0,1-1 0,0 1 0,0 0 0,0-1 0,-1 1 0,1-1 0,0 0 0,5-2-281,-1 0 0,1 0 0,-1 0 0,0-1 0,0 1-1,7-9 1,21-36-11216,-19 22 1105</inkml:trace>
</inkml:ink>
</file>

<file path=ppt/ink/ink6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2.570"/>
    </inkml:context>
    <inkml:brush xml:id="br0">
      <inkml:brushProperty name="width" value="0.035" units="cm"/>
      <inkml:brushProperty name="height" value="0.035" units="cm"/>
      <inkml:brushProperty name="color" value="#66CC00"/>
    </inkml:brush>
  </inkml:definitions>
  <inkml:trace contextRef="#ctx0" brushRef="#br0">78 836 15699,'-15'7'1929,"-27"16"-1,22-6 2289,23-26-3314,69-132-275,-30 63-436,145-257 363,-138 259-468,3 2-1,77-84 1,-127 155-7,6-5-92,-8 8 29,0 0-1,1 0 0,-1 0 0,0 0 1,0 0-1,1 0 0,-1 0 1,0 0-1,0 0 0,1 0 0,-1 0 1,0 0-1,0 0 0,1 0 1,-1 0-1,0 0 0,0 0 1,0 0-1,1 0 0,-1 0 0,0 1 1,0-1-1,1 0 0,-1 0 1,0 0-1,0 0 0,0 0 0,0 1 1,1-1-1,-1 0 0,0 0 1,0 0-1,0 1 0,0-1 1,0 0-1,1 0 0,-1 0 0,0 1 1,0-1-1,0 0 0,0 0 1,0 1-1,0-1 0,0 0 0,9 32 65,-1 0 0,5 39 0,3 15-7,2-21-70,3-1 1,3-1-1,43 79 1,-28-59-5,-12-28-244,-3-16-1001</inkml:trace>
</inkml:ink>
</file>

<file path=ppt/ink/ink6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047"/>
    </inkml:context>
    <inkml:brush xml:id="br0">
      <inkml:brushProperty name="width" value="0.035" units="cm"/>
      <inkml:brushProperty name="height" value="0.035" units="cm"/>
      <inkml:brushProperty name="color" value="#66CC00"/>
    </inkml:brush>
  </inkml:definitions>
  <inkml:trace contextRef="#ctx0" brushRef="#br0">56 0 22557,'0'0'1417,"0"5"148,-35 465 1510,20-338-2783,10-34-225,6-83-80,4-18-37,4-24-118,11-43-492,31-98-2598,-12 59-1330</inkml:trace>
</inkml:ink>
</file>

<file path=ppt/ink/ink6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234"/>
    </inkml:context>
    <inkml:brush xml:id="br0">
      <inkml:brushProperty name="width" value="0.035" units="cm"/>
      <inkml:brushProperty name="height" value="0.035" units="cm"/>
      <inkml:brushProperty name="color" value="#66CC00"/>
    </inkml:brush>
  </inkml:definitions>
  <inkml:trace contextRef="#ctx0" brushRef="#br0">0 0 12499,'0'20'3512,"4"4"1570,-1 15-3546,4 5-256,-3 8-256,5 4-288,-4 2-159,-5 1-89,2-2-200,-2-7-8,3-6-216,-1-4-24,0-10 24,3-4-120,-5-8-768,0-6-401,-7-8 249</inkml:trace>
</inkml:ink>
</file>

<file path=ppt/ink/ink6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485"/>
    </inkml:context>
    <inkml:brush xml:id="br0">
      <inkml:brushProperty name="width" value="0.035" units="cm"/>
      <inkml:brushProperty name="height" value="0.035" units="cm"/>
      <inkml:brushProperty name="color" value="#66CC00"/>
    </inkml:brush>
  </inkml:definitions>
  <inkml:trace contextRef="#ctx0" brushRef="#br0">35 476 14603,'-21'14'3993,"7"-6"3369,27-30-6386,22-15-400,14-10-232,19-15-120,21-4-88,11-1-88,-2 6-24,-7 14-8,-8 8 72,-27 16-488,-11 4-576,-15 14-929,-12 3 889</inkml:trace>
</inkml:ink>
</file>

<file path=ppt/ink/ink6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6.686"/>
    </inkml:context>
    <inkml:brush xml:id="br0">
      <inkml:brushProperty name="width" value="0.035" units="cm"/>
      <inkml:brushProperty name="height" value="0.035" units="cm"/>
      <inkml:brushProperty name="color" value="#66CC00"/>
    </inkml:brush>
  </inkml:definitions>
  <inkml:trace contextRef="#ctx0" brushRef="#br0">1 337 21461,'0'0'1384,"0"-2"584,5-33-775,16 1-601,9-2-136,7-8-184,7-2-56,13 4-144,8 4-32,4 6-608,-8 4-905</inkml:trace>
</inkml:ink>
</file>

<file path=ppt/ink/ink6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7.891"/>
    </inkml:context>
    <inkml:brush xml:id="br0">
      <inkml:brushProperty name="width" value="0.035" units="cm"/>
      <inkml:brushProperty name="height" value="0.035" units="cm"/>
      <inkml:brushProperty name="color" value="#66CC00"/>
    </inkml:brush>
  </inkml:definitions>
  <inkml:trace contextRef="#ctx0" brushRef="#br0">1 1 23901,'5'3'2061,"-2"-1"-1958,-1 1 0,1 0 0,-1 0 1,1 1-1,-1-1 0,0 0 0,0 1 1,-1-1-1,1 1 0,-1 0 0,0-1 1,0 1-1,0 0 0,1 5 0,6 68 330,-6-47-363,10 143 93,10 87 32,-17-242-174,-4-16-21,0 1 0,0 0-1,0 0 1,-1 0 0,1-1 0,-1 1-1,0 4 1,8-47-681,-7-11-674,-1-9-186</inkml:trace>
</inkml:ink>
</file>

<file path=ppt/ink/ink6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373"/>
    </inkml:context>
    <inkml:brush xml:id="br0">
      <inkml:brushProperty name="width" value="0.035" units="cm"/>
      <inkml:brushProperty name="height" value="0.035" units="cm"/>
      <inkml:brushProperty name="color" value="#66CC00"/>
    </inkml:brush>
  </inkml:definitions>
  <inkml:trace contextRef="#ctx0" brushRef="#br0">1 331 25653,'0'0'1082,"4"-6"-663,15-24-189,-1-1 0,-1-1 0,14-40 0,26-48-78,-56 119-151,20-31 49,-20 32-49,-1-1-1,0 1 1,0-1 0,1 1 0,-1 0 0,0-1-1,1 1 1,-1-1 0,0 1 0,1 0 0,-1 0-1,1-1 1,-1 1 0,0 0 0,1-1 0,-1 1 0,1 0-1,-1 0 1,1 0 0,-1 0 0,1 0 0,-1-1-1,1 1 1,-1 0 0,1 0 0,-1 0 0,1 0-1,-1 0 1,1 0 0,-1 1 0,1-1 0,-1 0 0,1 0-1,-1 0 1,1 0 0,-1 1 0,1-1 0,-1 0-1,0 0 1,1 1 0,-1-1 0,1 0 0,-1 1-1,0-1 1,1 0 0,-1 1 0,0-1 0,1 1 0,-1-1-1,0 0 1,0 1 0,1-1 0,-1 1 0,0-1-1,0 1 1,0-1 0,0 1 0,1 0 0,2 13 1,1-1 0,-2 1 0,0 0 0,0 0 0,-2 0 0,0 16 0,0 0 8,1 60 100,-15 118 1,11-190-96,0-28-84,2-32-388,5-10-570,2-11-752</inkml:trace>
</inkml:ink>
</file>

<file path=ppt/ink/ink6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763"/>
    </inkml:context>
    <inkml:brush xml:id="br0">
      <inkml:brushProperty name="width" value="0.035" units="cm"/>
      <inkml:brushProperty name="height" value="0.035" units="cm"/>
      <inkml:brushProperty name="color" value="#66CC00"/>
    </inkml:brush>
  </inkml:definitions>
  <inkml:trace contextRef="#ctx0" brushRef="#br0">85 54 23613,'-1'-1'93,"0"0"0,0 0 0,0 0 1,0 1-1,0-1 0,-1 0 0,1 1 0,0-1 0,0 1 0,-1 0 1,1-1-1,0 1 0,-1 0 0,1 0 0,-1 0 0,1 0 0,0 0 1,-1 0-1,1 0 0,0 0 0,-1 0 0,1 1 0,0-1 0,-3 1 0,2 1-19,0-1 0,0 1 0,0 0 0,0-1 0,0 1 0,0 0 0,1 0 0,-1 0 0,1 1 0,0-1 0,-1 0 0,0 3 0,-3 7-5,1 0-1,0 0 1,1 0 0,-2 17 0,2-11-58,1 0-1,1 0 1,1 1-1,0-1 1,1 1-1,1-1 1,1 0-1,1 0 1,6 20 0,-9-34-9,1-1 1,-1 0-1,1 0 1,0 1-1,0-1 1,0 0-1,0 0 1,0-1-1,4 4 1,-5-5-4,0 0 0,0-1 0,0 1 0,0 0 0,0-1 0,0 1 0,1-1 0,-1 1 0,0-1 0,0 1 0,1-1 0,-1 0 0,0 0 0,1 1 0,-1-1 0,0 0 0,1 0 0,-1-1 0,0 1 0,0 0 0,1 0 0,-1-1 0,0 1 0,1 0 0,-1-1 0,0 1 0,0-1 0,2-1 0,2-2 12,0 1 1,0-1-1,0 0 1,-1-1-1,0 1 1,0-1 0,0 0-1,-1 0 1,6-10-1,1-5 118,10-29 0,-13 30 8,0-1 0,-2-1 0,0 1 0,1-25 0,-5 37-67,0 0-1,-1 0 0,0 0 0,0 0 1,-1 0-1,0 0 0,-1 1 0,0-1 1,0 0-1,0 1 0,-1-1 1,0 1-1,0 0 0,-6-8 0,9 14-59,-1-1-1,0 1 0,0 0 1,1 0-1,-1 0 0,0 0 1,0 0-1,0 0 1,0 0-1,0 0 0,0 0 1,0 0-1,-1 0 0,1 1 1,0-1-1,0 0 0,-1 1 1,1-1-1,0 1 1,-1 0-1,1-1 0,0 1 1,-1 0-1,1 0 0,-1 0 1,1 0-1,0 0 0,-1 0 1,1 0-1,-1 0 0,1 1 1,0-1-1,-1 0 1,1 1-1,-2 0 0,1 1-15,0 0 0,-1 0 0,1 0-1,0 0 1,0 0 0,1 0 0,-1 1-1,0-1 1,1 0 0,-1 1 0,1 0 0,0-1-1,0 1 1,0 0 0,-1 4 0,-1 4-475,1 1-1,0 0 1,1 0 0,0 1 0,1-1 0,0 0 0,1 0 0,3 20-1,3-9-2306</inkml:trace>
</inkml:ink>
</file>

<file path=ppt/ink/ink6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8.981"/>
    </inkml:context>
    <inkml:brush xml:id="br0">
      <inkml:brushProperty name="width" value="0.035" units="cm"/>
      <inkml:brushProperty name="height" value="0.035" units="cm"/>
      <inkml:brushProperty name="color" value="#66CC00"/>
    </inkml:brush>
  </inkml:definitions>
  <inkml:trace contextRef="#ctx0" brushRef="#br0">1 0 28782,'0'0'416</inkml:trace>
</inkml:ink>
</file>

<file path=ppt/ink/ink6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342"/>
    </inkml:context>
    <inkml:brush xml:id="br0">
      <inkml:brushProperty name="width" value="0.035" units="cm"/>
      <inkml:brushProperty name="height" value="0.035" units="cm"/>
      <inkml:brushProperty name="color" value="#66CC00"/>
    </inkml:brush>
  </inkml:definitions>
  <inkml:trace contextRef="#ctx0" brushRef="#br0">48 25 26022,'-7'15'35,"0"0"1,0 0-1,1 0 1,1 1-1,1-1 1,0 1 0,1 1-1,1-1 1,0 0-1,2 1 1,1 26-1,-1-38-42,1 1 0,0-1-1,0 0 1,0 1 0,1-1-1,4 10 1,-6-14 5,0 0 1,1 0-1,-1 0 1,1 0-1,0 0 1,-1-1-1,1 1 1,0 0-1,-1 0 1,1 0-1,0-1 1,0 1-1,0 0 1,0-1-1,0 1 1,-1-1-1,1 1 1,0-1-1,0 1 1,0-1-1,0 0 1,1 1-1,-1-1 1,0 0-1,0 0 1,0 0-1,0 0 1,0 0-1,0 0 1,0 0-1,0 0 1,0 0-1,0-1 1,0 1-1,0 0 1,0-1-1,0 1 1,0-1-1,0 1 1,0-1-1,2 0 1,3-4 3,-1 0-1,1 0 1,-1 0 0,0-1 0,0 0 0,0 0 0,-1 0 0,8-13 0,0-5 57,11-29 1,-18 40-6,-1 0 0,0 0 1,2-22-1,-5 30 15,0 0 0,-1 1 1,0-1-1,0 1 0,0-1 1,0 1-1,-1-1 0,0 0 0,0 1 1,0 0-1,0-1 0,-1 1 0,0 0 1,-3-6-1,5 9-50,-1 0 0,1 0 1,-1 1-1,0-1 0,1 0 0,-1 1 0,0-1 1,1 0-1,-1 1 0,0-1 0,0 1 0,1-1 1,-1 1-1,0-1 0,0 1 0,0-1 0,0 1 1,0 0-1,0 0 0,0-1 0,0 1 0,0 0 1,0 0-1,1 0 0,-1 0 0,0 0 0,0 0 1,0 1-1,0-1 0,0 0 0,0 0 0,0 1 1,0-1-1,0 0 0,0 1 0,1-1 1,-1 1-1,0-1 0,0 1 0,0-1 0,1 1 1,-1 0-1,0-1 0,1 1 0,-1 0 0,1 0 1,-1-1-1,0 2 0,-3 4-5,0-1 1,1 1-1,-1-1 0,1 1 1,0 0-1,-1 7 0,-2 2-276,1 1 0,1 0 0,1 0 0,0 0 0,1 0-1,1 0 1,1 1 0,0-1 0,3 24 0,3-25-1639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5.040"/>
    </inkml:context>
    <inkml:brush xml:id="br0">
      <inkml:brushProperty name="width" value="0.025" units="cm"/>
      <inkml:brushProperty name="height" value="0.025" units="cm"/>
      <inkml:brushProperty name="color" value="#E71224"/>
    </inkml:brush>
  </inkml:definitions>
  <inkml:trace contextRef="#ctx0" brushRef="#br0">65 0 5830,'0'0'13885,"-4"10"-10410,-32 116 5119,27-67-8011,-1 57-569,5-67-6269,9-61-2094,-3 9 5952,6-18-10292</inkml:trace>
</inkml:ink>
</file>

<file path=ppt/ink/ink6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09.671"/>
    </inkml:context>
    <inkml:brush xml:id="br0">
      <inkml:brushProperty name="width" value="0.035" units="cm"/>
      <inkml:brushProperty name="height" value="0.035" units="cm"/>
      <inkml:brushProperty name="color" value="#66CC00"/>
    </inkml:brush>
  </inkml:definitions>
  <inkml:trace contextRef="#ctx0" brushRef="#br0">53 98 26390,'-12'31'154,"0"0"1,-7 34 0,16-53-151,1 0 0,0 1 0,1-1 0,0 0 0,1 0 0,0 1 0,1-1 0,3 19 0,-4-30-6,0 0 0,0 0 0,1 1 0,-1-1 0,0 0 0,1 0 0,-1 0 1,1 1-1,-1-1 0,1 0 0,-1 0 0,1 0 0,0 0 0,0 0 0,0 0 0,-1 0 1,1 0-1,0 0 0,0-1 0,0 1 0,0 0 0,0 0 0,1-1 0,-1 1 0,0-1 0,0 1 1,0-1-1,0 1 0,1-1 0,-1 0 0,0 0 0,0 0 0,1 1 0,-1-1 0,0 0 0,0-1 1,1 1-1,-1 0 0,0 0 0,0 0 0,1-1 0,-1 1 0,1-1 0,4-2-5,-1 1-1,0-1 1,-1 0-1,1 0 1,-1 0-1,1-1 1,-1 0 0,6-6-1,4-8 33,0 0-1,-1-1 1,-1 0-1,-1-1 0,-1 0 1,0-1-1,-2 0 1,0-1-1,-2 1 1,6-32-1,-11 47 56,-1 0-1,0-1 1,0 1-1,0-1 1,-1 1-1,0 0 1,-3-11-1,3 15-41,1 0 0,-1 1 1,1-1-1,-1 1 0,1-1 0,-1 1 0,0 0 0,0-1 0,0 1 1,0 0-1,0-1 0,0 1 0,0 0 0,0 0 0,0 0 0,0 0 1,-1 0-1,1 0 0,-1 0 0,1 1 0,0-1 0,-1 0 1,1 1-1,-1-1 0,1 1 0,-1-1 0,0 1 0,1 0 0,-1 0 1,1 0-1,-1 0 0,1 0 0,-1 0 0,0 0 0,1 0 0,-2 1 1,0 0-25,0 0 1,0 1-1,1-1 1,-1 1-1,0 0 1,1-1-1,0 1 1,-1 0-1,1 0 1,0 1-1,0-1 1,0 0 0,0 1-1,1-1 1,-1 1-1,1 0 1,-1-1-1,1 1 1,-2 6-1,-2 6-25,1 1 0,-4 23-1,6-27 37,-4 15-996</inkml:trace>
</inkml:ink>
</file>

<file path=ppt/ink/ink6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0.076"/>
    </inkml:context>
    <inkml:brush xml:id="br0">
      <inkml:brushProperty name="width" value="0.035" units="cm"/>
      <inkml:brushProperty name="height" value="0.035" units="cm"/>
      <inkml:brushProperty name="color" value="#66CC00"/>
    </inkml:brush>
  </inkml:definitions>
  <inkml:trace contextRef="#ctx0" brushRef="#br0">85 129 24965,'-2'0'140,"1"-1"-1,-1 0 1,1 1-1,-1-1 1,0 1-1,1-1 0,-1 1 1,0 0-1,1 0 1,-1 0-1,0 0 1,1 0-1,-1 0 1,0 0-1,1 0 0,-1 1 1,0-1-1,1 0 1,-1 1-1,1 0 1,-1-1-1,-1 2 1,1 0-63,-1 0 1,1 0 0,0 0 0,0 0 0,0 1-1,1-1 1,-1 1 0,0-1 0,1 1 0,0-1-1,-2 6 1,-2 8-112,1-1 0,1 1-1,-2 28 1,4-38 123,-2 35-96,1 48 0,3-74 11,0 0 0,1 0 1,0 0-1,1 0 1,1 0-1,8 21 0,-11-33-5,0-1 0,1 1 0,-1 0 0,0-1 0,1 1 0,0-1 0,-1 1 0,1-1 0,0 0 0,0 0 0,1 1 0,-1-2 0,0 1 0,1 0 0,-1 0 0,1-1 0,-1 1 0,1-1 0,5 2 0,-5-3-2,1 1 0,-1-1-1,0 0 1,1 0 0,-1-1-1,0 1 1,0-1 0,1 1 0,-1-1-1,0 0 1,0 0 0,0-1 0,0 1-1,0-1 1,3-1 0,5-5-7,0 0 0,0-1 0,-1 0 1,0-1-1,-1 0 0,0 0 0,8-13 1,-2 0 29,-2 0 1,-1-1 0,0 0-1,-2 0 1,-1-1 0,-1-1 0,-1 0-1,-1 0 1,-1 0 0,-2 0-1,0-1 1,-3-45 0,-6 22 94,5 47-107,1 1-1,0 0 1,-1 0-1,0 0 0,1 0 1,-1 0-1,0 0 1,0 0-1,0 0 0,-1 0 1,1 0-1,0 1 1,-1-1-1,1 0 0,-1 1 1,1-1-1,-1 1 1,-3-3-1,3 4-9,1 0 0,0-1 1,-1 1-1,1 0 0,-1 0 0,1 0 1,0 0-1,-1 0 0,1 0 0,0 1 0,-1-1 1,1 0-1,0 1 0,-1-1 0,1 1 1,0-1-1,0 1 0,0 0 0,-1-1 0,1 1 1,0 0-1,0 0 0,0 0 0,-1 1 1,-21 27-418,-1 14-882,-2 9-763</inkml:trace>
</inkml:ink>
</file>

<file path=ppt/ink/ink6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1.617"/>
    </inkml:context>
    <inkml:brush xml:id="br0">
      <inkml:brushProperty name="width" value="0.035" units="cm"/>
      <inkml:brushProperty name="height" value="0.035" units="cm"/>
      <inkml:brushProperty name="color" value="#66CC00"/>
    </inkml:brush>
  </inkml:definitions>
  <inkml:trace contextRef="#ctx0" brushRef="#br0">13 144 24733,'0'9'1399,"-9"186"-665,8-143-541,9 85 0,-8-134 842,2-11-768,3-18-176,-1 1-1,1-52 0,-9-59 246,1 28-75,3 105-190,-2 6-38,-1 10-23,-1 1-1,1-1 0,1 1 0,1-1 1,0 1-1,1 15 0,-1-5 5,0-5-4,0-12-5,0 0-1,1 1 1,0-1 0,1 1-1,-1-1 1,1 1-1,4 10 1,-5-17-6,0-1 1,0 0 0,0 1 0,0-1-1,0 0 1,0 1 0,0-1 0,0 0-1,1 1 1,-1-1 0,0 0 0,0 1 0,0-1-1,1 0 1,-1 0 0,0 1 0,0-1-1,1 0 1,-1 0 0,0 1 0,1-1-1,-1 0 1,0 0 0,0 0 0,1 1-1,-1-1 1,1 0 0,-1 0 0,0 0-1,1 0 1,-1 0 0,0 0 0,1 0-1,-1 0 1,0 0 0,1 0 0,-1 0-1,0 0 1,1 0 0,-1 0 0,1 0-1,-1 0 1,0-1 0,1 1 0,-1 0 0,0 0-1,1 0 1,-1-1 0,0 1 0,0 0-1,1 0 1,-1 0 0,0-1 0,0 1-1,1 0 1,-1-1 0,0 1 0,0 0-1,0-1 1,1 1 0,-1-1 0,16-25-21,44-135 26,-41 104 26,31-64 1,-49 120-31,-1-1-1,1 1 1,0-1 0,-1 1 0,1 0 0,0 0 0,0-1-1,0 1 1,0 0 0,0 0 0,0 0 0,0 0 0,1 0-1,1-1 1,-2 2-1,-1 0 0,1 0-1,-1 0 1,1 0 0,-1 0-1,1 0 1,-1 0 0,1 0-1,-1 0 1,1 0 0,-1 0-1,1 1 1,-1-1 0,0 0-1,1 0 1,-1 1 0,1-1-1,-1 0 1,0 0 0,1 1-1,-1-1 1,0 0 0,1 1-1,-1-1 1,0 1 0,1-1-1,-1 0 1,0 1 0,0 0-1,3 6-8,0 0 0,0 0-1,-1 0 1,2 14 0,32 272-13,-18-121 97,-15-152-63,-4-34-66,0 0 1,2-17-1,0-14-433,-4 12-580</inkml:trace>
</inkml:ink>
</file>

<file path=ppt/ink/ink6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009"/>
    </inkml:context>
    <inkml:brush xml:id="br0">
      <inkml:brushProperty name="width" value="0.035" units="cm"/>
      <inkml:brushProperty name="height" value="0.035" units="cm"/>
      <inkml:brushProperty name="color" value="#66CC00"/>
    </inkml:brush>
  </inkml:definitions>
  <inkml:trace contextRef="#ctx0" brushRef="#br0">71 7 23669,'-1'-1'58,"0"1"-1,0-1 1,0 0-1,0 1 1,0-1 0,0 1-1,-1-1 1,1 1-1,0 0 1,0-1-1,0 1 1,0 0 0,-1 0-1,1 0 1,0 0-1,0 0 1,0 0 0,-1 0-1,1 0 1,0 0-1,0 1 1,0-1-1,0 0 1,-1 1 0,1-1-1,0 1 1,0-1-1,0 1 1,0 0 0,0-1-1,0 1 1,0 0-1,1 0 1,-1 0-1,0 0 1,0 0 0,1 0-1,-1 0 1,0 0-1,1 0 1,-1 0 0,1 0-1,-1 2 1,-3 6-56,0 0 0,1 0 0,0 1 0,-1 11 1,3-17 49,-2 10-33,1-1 1,1 1-1,0-1 1,1 1-1,0 0 1,1-1 0,1 1-1,3 14 1,-5-28-18,0 0 0,0 1 0,0-1 0,0 1 0,0-1 0,0 1 1,0-1-1,0 0 0,0 1 0,0-1 0,1 1 0,-1-1 0,0 0 0,0 1 1,1-1-1,-1 0 0,0 1 0,0-1 0,1 0 0,-1 1 0,0-1 1,1 0-1,-1 0 0,0 1 0,1-1 0,-1 0 0,0 0 0,1 0 0,-1 1 1,1-1-1,-1 0 0,0 0 0,1 0 0,-1 0 0,1 0 0,-1 0 0,1 0 1,-1 0-1,0 0 0,1 0 0,-1 0 0,1 0 0,-1 0 0,0 0 1,1 0-1,-1-1 0,1 1 0,-1 0 0,0 0 0,1 0 0,-1-1 0,0 1 1,1 0-1,-1-1 0,17-17 146,-17 18-147,23-36 187,-8 12-65,20-23-1,-31 42-114,0 0-1,1 0 1,-1 0-1,1 1 1,1 0-1,-1 0 0,0 0 1,1 1-1,0 0 1,7-3-1,-12 5-5,1 1 0,0 0 0,-1-1 1,1 1-1,-1 0 0,1 0 0,0 0 0,-1 0 0,1 0 0,0 0 0,-1 1 0,1-1 1,-1 0-1,1 1 0,-1-1 0,1 1 0,-1 0 0,1-1 0,-1 1 0,1 0 0,-1 0 1,0 0-1,0 0 0,1 0 0,-1 0 0,0 1 0,0-1 0,0 0 0,0 0 0,0 1 0,0-1 1,-1 1-1,2 2 0,2 4 17,0 1 1,-1 0 0,0 0-1,1 12 1,-3-20-19,7 58 116,-5-38-56,7 32 1,-4-44-55,-1-11-6,4-14-2,11-46-503,-12 38-423,18-45 1,-7 38-825</inkml:trace>
</inkml:ink>
</file>

<file path=ppt/ink/ink6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12.665"/>
    </inkml:context>
    <inkml:brush xml:id="br0">
      <inkml:brushProperty name="width" value="0.035" units="cm"/>
      <inkml:brushProperty name="height" value="0.035" units="cm"/>
      <inkml:brushProperty name="color" value="#66CC00"/>
    </inkml:brush>
  </inkml:definitions>
  <inkml:trace contextRef="#ctx0" brushRef="#br0">25 479 26638,'-4'9'74,"0"0"0,0 0 0,1 0-1,0 1 1,1 0 0,0-1 0,1 1 0,0 0 0,0 12 0,1-7-73,1 1 0,1-1 0,0 0-1,1 1 1,4 14 0,-6-26 2,0-1-1,0 1 1,1-1 0,-1 1 0,1-1-1,0 0 1,0 0 0,0 0 0,0 0 0,0 0-1,4 3 1,-5-5-4,0-1 1,-1 1-1,1-1 0,0 1 1,0-1-1,-1 0 0,1 0 0,0 1 1,0-1-1,-1 0 0,1 0 1,0 0-1,0 0 0,0 0 1,-1 0-1,1 0 0,0 0 0,0 0 1,0 0-1,-1 0 0,2-1 1,0 0-2,0 0 0,0 0 0,0 0 0,0-1 1,-1 1-1,1-1 0,0 1 0,-1-1 0,1 1 0,-1-1 1,2-2-1,17-26 17,-2-1 0,-1-1 0,18-48 0,21-41 42,-55 121-57,-1 0 0,0 0 1,0-1-1,0 1 0,0 0 0,1 0 0,-1-1 0,0 1 0,0 0 1,0 0-1,1 0 0,-1 0 0,0-1 0,0 1 0,1 0 0,-1 0 0,0 0 1,1 0-1,-1 0 0,0 0 0,0-1 0,1 1 0,-1 0 0,0 0 1,1 0-1,-1 0 0,0 0 0,1 0 0,-1 0 0,0 0 0,0 0 1,1 1-1,-1-1 0,0 0 0,1 0 0,-1 0 0,0 0 0,0 0 0,1 0 1,-1 1-1,0-1 0,1 0 0,6 7-15,-5 0 3,1 0 0,-1 0 0,-1 0-1,1 0 1,-1 1 0,0-1 0,-1 8 0,1-11 9,-1 11-6,1 0 0,-4 23 0,-2 59 123,6-96-101,2-9-2,24-106 80,-5 15 0,57-218 163,-71 279-210,4-42 0,-11 71 16,2 14 16,0 2-56,0 1 0,0 0 1,-1-1-1,0 1 0,0 0 1,1 13-1,0 54 44,-3-52-48,1 69 35,0 10 28,21 169 1,-19-257-74,-1-1 0,2 0-1,0 0 1,9 22 0,-12-34-7,-1 0-1,1 1 1,-1-1-1,1 0 1,0 0 0,0 0-1,-1-1 1,1 1-1,0 0 1,0 0-1,0 0 1,0-1-1,0 1 1,0 0 0,0-1-1,0 1 1,0-1-1,0 1 1,1-1-1,-1 1 1,0-1 0,0 0-1,0 0 1,1 0-1,-1 0 1,0 0-1,0 0 1,0 0-1,1 0 1,-1 0 0,0 0-1,0 0 1,0-1-1,1 1 1,-1-1-1,0 1 1,0-1 0,2 0-1,2-3-11,1 1 0,-1-1 0,0 0 0,0 0 0,5-6 0,-10 10 12,2-2-89,-6 2-590,-8 3 629,1-2 0,-1 0 1,0 0-1,0-1 0,1-1 1,-1 0-1,0-1 0,1 0 1,-23-7-1,18 4 87,1-2 1,0 0-1,1-1 1,0 0-1,0-1 0,-23-19 1,24 17 88,1-1 0,0-1 1,0 0-1,1 0 0,-12-22 1,22 34-110,0 0 0,1 0 0,-1 0 1,1-1-1,-1 1 0,1 0 0,0-1 0,0 1 1,0 0-1,-1-1 0,1 1 0,0 0 0,1-1 1,-1 1-1,0 0 0,0-1 0,0 1 0,1 0 1,-1-1-1,1 1 0,-1 0 0,1 0 1,-1 0-1,1-1 0,0 1 0,0 0 0,0 0 1,-1 0-1,3-1 0,1-2-4,-1 1-1,1 0 1,0 1-1,0-1 1,0 1-1,0-1 1,5-1-1,6 0-57,0 0 0,0 0 0,1 2 0,-1 0 0,1 0 0,-1 2 0,18 0 0,26 2-795</inkml:trace>
</inkml:ink>
</file>

<file path=ppt/ink/ink6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603"/>
    </inkml:context>
    <inkml:brush xml:id="br0">
      <inkml:brushProperty name="width" value="0.035" units="cm"/>
      <inkml:brushProperty name="height" value="0.035" units="cm"/>
      <inkml:brushProperty name="color" value="#66CC00"/>
    </inkml:brush>
  </inkml:definitions>
  <inkml:trace contextRef="#ctx0" brushRef="#br0">281 49 19852,'16'-45'3265,"-15"41"-584,0 8-1737,0 4-791,0-1 1,-1 1 0,1-1-1,-2 1 1,1-1 0,-3 10-1,-12 52 44,4-22-78,-151 593 241,159-630-444,1 0 126,-1 1-1,-1-1 1,0 0 0,-10 18-1,13-27-98,1 1-1,-1-1 1,0 0 0,0 1-1,0-1 1,0 0-1,-1 0 1,1 0 0,0 0-1,0 0 1,-1 0 0,1 0-1,-1 0 1,1 0-1,-1-1 1,1 1 0,-1-1-1,1 1 1,-1-1-1,1 1 1,-1-1 0,0 0-1,1 0 1,-1 0-1,0 0 1,1 0 0,-1 0-1,1 0 1,-1-1-1,0 1 1,1 0 0,-1-1-1,1 0 1,-1 1 0,1-1-1,-1 0 1,1 0-1,-3-1 1,-18-16-1789</inkml:trace>
</inkml:ink>
</file>

<file path=ppt/ink/ink6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6.884"/>
    </inkml:context>
    <inkml:brush xml:id="br0">
      <inkml:brushProperty name="width" value="0.035" units="cm"/>
      <inkml:brushProperty name="height" value="0.035" units="cm"/>
      <inkml:brushProperty name="color" value="#66CC00"/>
    </inkml:brush>
  </inkml:definitions>
  <inkml:trace contextRef="#ctx0" brushRef="#br0">47 1 15531,'0'0'6967,"-2"5"-5372,-5 21-1224,0 1 0,1 0 0,2 0-1,-2 42 1,2-18-258,3-35-88,-8 97 138,9-97-92,0 1 1,1 0 0,1 0-1,5 24 1,-6-38-48,-1-1 0,1 0 0,0 0 0,-1 0 0,1 0 0,0 0 0,0-1 0,0 1 0,0 0 0,1 0 0,-1-1 0,0 1 0,1 0 0,-1-1 0,1 0 0,0 1 0,2 0 0,-3-1 0,1 0 0,0-1-1,0 1 1,-1-1 0,1 1 0,0-1 0,0 0 0,0 0 0,-1 0 0,1 0 0,0 0-1,0 0 1,0-1 0,0 1 0,-1-1 0,3 0 0,6-3 62,0-1 1,0-1-1,0 1 1,-1-2-1,11-9 0,-7 7-57,91-75-87,106-110 0,-173 158-859</inkml:trace>
</inkml:ink>
</file>

<file path=ppt/ink/ink6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743"/>
    </inkml:context>
    <inkml:brush xml:id="br0">
      <inkml:brushProperty name="width" value="0.035" units="cm"/>
      <inkml:brushProperty name="height" value="0.035" units="cm"/>
      <inkml:brushProperty name="color" value="#66CC00"/>
    </inkml:brush>
  </inkml:definitions>
  <inkml:trace contextRef="#ctx0" brushRef="#br0">1 0 21069,'24'116'5347,"8"75"-5045,-5-24-165,-11-79 106,-13-103 314,23-290 464,-20 218-963,-4 46 86,-10 56-46,2-8-84,2 2-6,0 1-1,1 0 1,0-1 0,0 1-1,-1 12 1,3-16-6,1-1 1,-1 0-1,1 0 1,0 1-1,1-1 0,-1 0 1,1 0-1,0 1 1,0-1-1,0 0 0,4 8 1,-4-11-5,0-1 0,0 1 1,0-1-1,0 0 0,0 0 0,0 1 0,0-1 1,0 0-1,1 0 0,-1 0 0,0 0 0,1-1 1,-1 1-1,1 0 0,-1 0 0,1-1 1,-1 1-1,1-1 0,1 1 0,1-1-1,-1 0 1,1 1-1,-1-1 0,1-1 0,0 1 1,-1 0-1,1-1 0,4-1 0,2-2 1,1 0-1,0 0 1,-1-1-1,14-9 1,-15 8 6,0-1 0,0 0 0,-1 0 1,0 0-1,-1-1 0,1 0 1,-2-1-1,1 0 0,7-13 0,-11 16 5,0 0 0,-1 0 0,1 0-1,-1 0 1,0 0 0,-1-1 0,1 1 0,-1-1-1,-1 1 1,1-1 0,-1 0 0,0 1-1,-1-1 1,1 1 0,-1-1 0,-4-10 0,5 15-6,0 1 1,0 0-1,-1 0 1,1 0 0,0-1-1,-1 1 1,1 0 0,-1 0-1,1 0 1,-1 0 0,0 0-1,1 0 1,-1 0-1,0 0 1,0 0 0,0 0-1,0 0 1,0 1 0,0-1-1,0 0 1,0 1-1,0-1 1,0 0 0,0 1-1,0 0 1,0-1 0,-1 1-1,1 0 1,0-1-1,0 1 1,0 0 0,-1 0-1,1 0 1,0 0 0,0 0-1,-1 0 1,1 0 0,0 1-1,-2 0 1,0 0-3,0 0 0,0 1-1,0 0 1,1 0 0,-1 0 0,1 0 0,-1 0 0,1 0-1,0 1 1,0-1 0,0 1 0,0-1 0,0 1 0,1 0-1,-3 4 1,-2 11-10,-1 1-1,2 0 1,1 1-1,0-1 1,1 1 0,1 0-1,1 0 1,1-1-1,1 1 1,1 0-1,5 28 1,-6-43 7,1 0 1,-1 0-1,1-1 0,0 1 1,0 0-1,0-1 0,1 0 1,-1 0-1,1 0 0,0 0 1,5 5-1,-6-7-1,0-1 1,0 1-1,0-1 0,0 0 1,1 1-1,-1-1 0,0 0 1,0 0-1,1-1 0,-1 1 1,1 0-1,-1-1 0,0 0 1,1 1-1,-1-1 0,1 0 1,-1 0-1,1 0 0,-1-1 1,1 1-1,-1-1 0,1 1 1,-1-1-1,4-1 0,5-3-2,0-1 0,0 0 0,0-1 1,-1 0-1,0 0 0,0-1 0,0 0 0,9-12 0,-3 2 19,-1 0 0,0-2 0,16-28 0,-23 31 12,0 0 0,-1 0 0,-1-1-1,-1 0 1,6-31 0,-7 39 16,1 17-41,1 20-31,-5-26 30,6 40-41,15 58 29,-18-85 23,0 0-1,2 0 1,-1 0 0,16 23-1,-19-34-9,0 1-1,0-1 1,1 0-1,-1 0 0,1-1 1,0 1-1,0-1 1,0 1-1,0-1 1,0 0-1,4 2 1,-6-3-13,1-1 0,-1 0 0,0 1 0,1-1 1,-1 0-1,0 1 0,1-1 0,-1 0 0,0 0 1,1 0-1,-1 0 0,1-1 0,-1 1 0,0 0 1,1-1-1,-1 1 0,0 0 0,0-1 0,1 0 1,-1 1-1,0-1 0,0 0 0,0 1 0,0-1 1,1 0-1,-1 0 0,-1 0 0,1 0 0,0 0 1,0 0-1,0 0 0,1-2 0,0-1-156,0-1 0,0 1 0,-1-1 0,1 1-1,-1-1 1,0 1 0,0-1 0,-1 0 0,1 0 0,-1 1-1,0-1 1,0 0 0,-1-7 0,0 3-276,-2-50-3011</inkml:trace>
</inkml:ink>
</file>

<file path=ppt/ink/ink6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7.886"/>
    </inkml:context>
    <inkml:brush xml:id="br0">
      <inkml:brushProperty name="width" value="0.035" units="cm"/>
      <inkml:brushProperty name="height" value="0.035" units="cm"/>
      <inkml:brushProperty name="color" value="#66CC00"/>
    </inkml:brush>
  </inkml:definitions>
  <inkml:trace contextRef="#ctx0" brushRef="#br0">0 0 17732,'0'0'8378</inkml:trace>
</inkml:ink>
</file>

<file path=ppt/ink/ink6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371"/>
    </inkml:context>
    <inkml:brush xml:id="br0">
      <inkml:brushProperty name="width" value="0.035" units="cm"/>
      <inkml:brushProperty name="height" value="0.035" units="cm"/>
      <inkml:brushProperty name="color" value="#66CC00"/>
    </inkml:brush>
  </inkml:definitions>
  <inkml:trace contextRef="#ctx0" brushRef="#br0">133 409 14915,'-5'18'5612,"-6"0"-3633,-5 12-952,8-5-952,1 1 0,2 1 0,0-1 0,2 1 0,1 0 0,1 0-1,1 0 1,1 0 0,1 0 0,8 29 0,-10-53-69,1 0-1,0 1 0,0-1 1,0 0-1,1 0 0,-1 0 1,1 0-1,-1-1 0,1 1 1,3 3-1,-5-6 6,1 1 1,0-1-1,0 1 0,0-1 1,0 0-1,-1 1 0,1-1 1,0 0-1,0 0 0,0 0 1,0 1-1,0-1 0,0 0 0,0 0 1,0 0-1,-1-1 0,1 1 1,0 0-1,0 0 0,0 0 1,0-1-1,0 1 0,0 0 1,-1-1-1,1 1 0,0-1 1,0 1-1,-1-1 0,1 1 0,0-1 1,0 1-1,-1-1 0,1 0 1,-1 1-1,1-1 0,0-1 1,6-6 100,-1-1 1,0 1-1,0-1 1,-1 0-1,0-1 1,-1 1-1,0-1 1,4-12-1,-3 8 7,14-41 251,-3-1 1,-2 0 0,6-59 0,-14 69-216,-3 0 1,-1 0-1,-3 0 1,-7-56-1,6 86-93,-1 0 0,-1 0 0,0 1 0,-1-1 1,0 1-1,-10-17 0,14 30-55,0 0 0,0 1 1,0-1-1,0 1 0,0-1 1,0 1-1,-1-1 0,1 1 1,-1 0-1,1-1 0,-1 1 1,1 0-1,-1 0 0,1 0 1,-4-1-1,3 2-4,1-1-1,0 1 1,-1 0-1,1 0 1,0 0-1,-1 0 1,1 0-1,0 1 1,-1-1-1,1 0 1,0 0-1,0 1 1,-1-1 0,1 1-1,0-1 1,0 1-1,-2 1 1,-2 2-5,-1 1-1,1-1 1,1 1 0,-1 1 0,1-1 0,0 0-1,-4 8 1,-14 23 14,3 1 1,0 1-1,3 1 0,1 0 0,-15 66 1,28-99-9,-3 29 14,5-34-19,0 0 0,0 0 0,0-1 0,0 1 0,0 0 0,0 0-1,0 0 1,0-1 0,0 1 0,0 0 0,1 0 0,-1 0 0,0-1 0,1 1 0,-1 0 0,1-1 0,-1 1 0,1 0 0,-1-1-1,1 1 1,-1 0 0,1-1 0,-1 1 0,1-1 0,0 1 0,-1-1 0,1 1 0,0-1 0,0 0 0,-1 1 0,1-1 0,0 0-1,0 0 1,-1 1 0,1-1 0,2 0 0,9-1-12,1 0 1,0 0-1,21-7 0,14-1 19,-35 7-3,0 1 0,0 1 1,0 0-1,0 1 0,0 0 0,0 1 0,0 0 1,0 1-1,0 1 0,-1 0 0,16 7 1,-19-6-8,0 0 1,-1 0 0,0 0-1,0 1 1,-1 1 0,0-1-1,0 1 1,0 0 0,-1 1-1,0-1 1,0 1 0,-1 0-1,0 1 1,0 0-1,6 16 1,-3 2-19,-1 0 0,-2 0 0,5 51 0,-6-38-538,-1-22-13,-1-15-276,-1-10-1650,0-19-3618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5.386"/>
    </inkml:context>
    <inkml:brush xml:id="br0">
      <inkml:brushProperty name="width" value="0.025" units="cm"/>
      <inkml:brushProperty name="height" value="0.025" units="cm"/>
      <inkml:brushProperty name="color" value="#E71224"/>
    </inkml:brush>
  </inkml:definitions>
  <inkml:trace contextRef="#ctx0" brushRef="#br0">29 296 8520,'0'0'20724,"9"-4"-19486,31-9-342,-11 10-444,-28 3-447,-1 0 0,1 0 0,-1 0 0,1 0 0,-1 0 0,1 0 0,-1 0 0,1 0 0,0 0 0,-1 1-1,1-1 1,-1 0 0,1 0 0,-1 1 0,1-1 0,-1 0 0,0 1 0,1-1 0,-1 0 0,1 1 0,-1-1 0,0 1 0,1-1 0,-1 1 0,0-1 0,1 1 0,-1-1 0,0 1 0,0-1-1,0 1 1,1-1 0,-1 1 0,0 0 0,0 5 14,0 0 0,-1 0 0,0-1 0,0 1-1,0 0 1,-1 0 0,1-1 0,-2 1 0,1-1 0,0 0-1,-7 10 1,-45 57 362,11-16-219,71-67-162,2-16-3413,8-22-8880,-24 24-1052</inkml:trace>
  <inkml:trace contextRef="#ctx0" brushRef="#br0" timeOffset="1">209 1 6246,'0'0'16335,"-13"54"-14925,13-30-321,0 4 32,0 2-96,0 3-160,0 2 160,0 2-257,-1 4-159,-3 5-321,-7 5-224,4 3-192,-8 1-1153,-1-1-2178,-4-4-3684</inkml:trace>
</inkml:ink>
</file>

<file path=ppt/ink/ink6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8.669"/>
    </inkml:context>
    <inkml:brush xml:id="br0">
      <inkml:brushProperty name="width" value="0.035" units="cm"/>
      <inkml:brushProperty name="height" value="0.035" units="cm"/>
      <inkml:brushProperty name="color" value="#66CC00"/>
    </inkml:brush>
  </inkml:definitions>
  <inkml:trace contextRef="#ctx0" brushRef="#br0">1 255 11787,'0'2'310,"1"6"855,0-1 0,0 1 0,1-1 1,0 1-1,3 6 0,-5-13-1080,1 0-1,-1 0 1,1 0-1,-1 0 1,1 0-1,-1-1 1,1 1-1,-1 0 1,1 0-1,0 0 1,0-1-1,-1 1 1,1 0 0,0-1-1,0 1 1,0-1-1,0 1 1,0-1-1,0 1 1,0-1-1,0 0 1,0 1-1,0-1 1,0 0-1,0 0 1,0 0-1,0 0 1,0 1-1,0-2 1,0 1-1,0 0 1,0 0 0,0 0-1,0 0 1,0-1-1,0 1 1,0 0-1,0-1 1,0 1-1,0-1 1,0 1-1,0-1 1,-1 1-1,1-1 1,0 0-1,1-1 1,7-5 187,0-1 0,0 0 0,-1-1 0,0 0-1,-1-1 1,11-17 0,31-65 461,-43 80-642,18-45 401,-23 53-384,1 0 1,-1-1-1,0 1 0,0-1 0,-1 1 0,0-1 0,1 1 0,-2-1 0,1 1 1,0 0-1,-2-5 0,2 8-72,0 0 0,-1-1 0,1 1 1,-1 0-1,1 0 0,-1 0 0,1 0 0,-1 1 1,0-1-1,1 0 0,-1 0 0,0 0 0,0 0 1,0 1-1,1-1 0,-1 0 0,0 1 0,0-1 1,0 1-1,0-1 0,0 1 0,0-1 0,0 1 0,0 0 1,-1-1-1,1 1 0,0 0 0,0 0 0,0 0 1,0 0-1,0 0 0,0 0 0,0 0 0,-1 0 1,1 1-1,0-1 0,0 0 0,0 1 0,0-1 0,0 1 1,0-1-1,0 1 0,-1 0 0,-4 2 21,0 0 1,0 1-1,1-1 0,0 1 0,0 0 0,-7 8 0,2 0-46,1 1 0,0 0 0,1 0 0,1 1 0,0 0 0,0 0 0,2 0 0,0 1 0,-6 26 0,6-11 2,0-1 1,2 1 0,1 0-1,3 34 1,-1-60-14,0 1 1,0 0-1,1-1 1,0 1-1,0 0 1,0-1-1,0 1 1,1-1-1,0 1 1,0-1-1,5 8 1,-6-11-3,1 1 1,-1-1-1,1 0 1,0 1 0,0-1-1,0 0 1,0 0-1,0 0 1,0 0 0,0 0-1,0 0 1,0-1-1,0 1 1,0-1 0,1 0-1,-1 1 1,0-1-1,0 0 1,1 0 0,-1 0-1,0-1 1,0 1-1,0 0 1,0-1 0,1 0-1,2-1 1,9-3-207,1-1 0,-1-1 0,-1 0 0,0-1-1,0 0 1,0-1 0,20-19 0,9-12-1749</inkml:trace>
</inkml:ink>
</file>

<file path=ppt/ink/ink6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29.106"/>
    </inkml:context>
    <inkml:brush xml:id="br0">
      <inkml:brushProperty name="width" value="0.035" units="cm"/>
      <inkml:brushProperty name="height" value="0.035" units="cm"/>
      <inkml:brushProperty name="color" value="#66CC00"/>
    </inkml:brush>
  </inkml:definitions>
  <inkml:trace contextRef="#ctx0" brushRef="#br0">0 0 16804,'0'0'5932,"4"2"-4339,-1 0-1442,1 0 1,-1 0-1,0 0 0,0 1 0,0 0 1,0-1-1,0 1 0,-1 0 0,1 1 0,-1-1 1,0 0-1,1 1 0,2 6 0,3 10 126,10 29 0,-13-31-169,30 103 123,30 202 0,-64-320-227,1 9 18,5 29 157,14 49 0,-18-80-115,0-1 0,1 1 1,0 0-1,1-1 0,0 0 1,0 0-1,1 0 0,0-1 0,1 0 1,9 10-1,-14-17-52,0 1 0,0 0 0,0-1 0,0 0 0,0 1 0,1-1 0,-1 0 0,1 0 0,-1 0 0,0-1 0,1 1 0,-1 0 1,1-1-1,0 0 0,-1 1 0,1-1 0,-1 0 0,1 0 0,-1-1 0,1 1 0,0-1 0,-1 1 0,1-1 0,-1 0 0,0 1 0,3-3 0,5-2 12,-1 0 0,0-1 0,0-1 0,15-13 0,-19 16-13,35-32-4,84-66-1214,-108 90-568</inkml:trace>
</inkml:ink>
</file>

<file path=ppt/ink/ink6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30.274"/>
    </inkml:context>
    <inkml:brush xml:id="br0">
      <inkml:brushProperty name="width" value="0.035" units="cm"/>
      <inkml:brushProperty name="height" value="0.035" units="cm"/>
      <inkml:brushProperty name="color" value="#66CC00"/>
    </inkml:brush>
  </inkml:definitions>
  <inkml:trace contextRef="#ctx0" brushRef="#br0">15 706 20276,'-1'1'141,"1"0"-1,0 0 0,0 0 0,0 0 0,0 0 1,1 0-1,-1 0 0,0 0 0,0 0 0,1 0 1,-1 0-1,0 0 0,1 0 0,-1 0 0,1 0 1,-1 0-1,1 0 0,-1-1 0,1 1 0,0 0 1,0 0-1,-1-1 0,1 1 0,0 0 0,0-1 1,1 2-1,1-2-71,-1 1 0,0-1 0,1 1 0,-1-1 0,1 0 0,-1 0 0,1 0 0,-1 0 0,1 0 0,4-2 0,1 0-5,0-1-1,-1 0 1,1 0 0,-1-1-1,1 0 1,-1 0-1,0-1 1,-1 1 0,1-2-1,-1 1 1,0-1-1,0 0 1,-1 0 0,0 0-1,0-1 1,0 0-1,-1 0 1,6-13-1,-7 14 25,0 1 0,-1-1 0,1 0-1,-1 0 1,-1 0 0,1-1 0,-1 1 0,0 0-1,0 0 1,-1-1 0,0 1 0,0-1-1,-1 1 1,0 0 0,0 0 0,0-1-1,-1 1 1,1 0 0,-1 0 0,-1 0-1,1 0 1,-1 1 0,-1-1 0,-5-7-1,9 12-70,-1 0 1,0 0-1,1 0 0,-1 0 0,0 1 0,0-1 0,1 0 0,-1 1 0,0-1 0,0 0 0,0 1 0,0-1 1,0 1-1,0 0 0,0-1 0,0 1 0,0 0 0,0 0 0,0-1 0,-1 1 0,1 0 0,0 0 0,0 0 1,-2 1-1,1-1-6,0 1 0,1 0 1,-1 0-1,0 0 0,1 0 0,-1 0 1,0 0-1,1 1 0,0-1 1,-1 0-1,1 1 0,-3 2 1,-2 7-10,-1-1 1,2 1 0,-8 18 0,12-28-1,-22 59-4,-17 65-1,32-92 24,1 1 1,1 0 0,-1 61 0,7-91-20,-1 0-2,1 1 0,0-1 0,0 1 0,0-1 0,0 0 0,1 1 0,0-1 0,0 0 0,0 1 0,0-1 0,1 0 0,-1 0 0,1 0 0,0 0 0,1 0 0,2 4 1,-4-7-4,1 0 1,-1-1 0,0 1-1,1 0 1,-1 0 0,1-1-1,-1 1 1,0-1 0,1 1 0,0-1-1,-1 1 1,1-1 0,-1 0-1,1 0 1,-1 0 0,1 0 0,0 0-1,-1 0 1,1-1 0,-1 1-1,1 0 1,-1-1 0,1 1-1,-1-1 1,1 1 0,-1-1 0,1 0-1,-1 0 1,0 0 0,0 0-1,1 0 1,1-1 0,5-5-2,0 0 1,-1-1 0,13-15-1,6-13 54,-2-2 0,-1 0 0,-2-2 0,-2 0 1,-2-1-1,-1 0 0,-2-2 0,8-46 0,-19 72 102,-7 23-6,-7 27-80,4 5-50,-4 60-1,10-80-4,1 0-1,1 0 1,0 1 0,2-1-1,6 28 1,-8-43-11,0-1 0,-1 0 0,1 1 0,0-1-1,0 0 1,0 0 0,1 0 0,-1 0 0,0 0 0,1 0 0,-1 0 0,1 0 0,0 0 0,0-1 0,3 3 0,-4-3 0,1-1 0,0 1-1,-1-1 1,1 0 0,0 1 0,0-1 0,-1 0 0,1 0-1,0 0 1,0-1 0,-1 1 0,1 0 0,0 0-1,-1-1 1,1 1 0,0-1 0,-1 0 0,1 0-1,-1 1 1,1-1 0,-1 0 0,1 0 0,-1 0 0,3-3-1,11-8 8,-1-1 0,-1-1-1,0 0 1,17-24 0,38-70 42,-54 82-27,-1 0 1,9-29-1,-19 47-18,3-2 4,-2 12-15,3 22-29,12 98-37,2 11 82,-20-129-8,11 34 5,-12-37-7,0-1 1,0 1-1,1 0 1,-1 0-1,0-1 0,1 1 1,-1 0-1,0-1 1,1 1-1,-1 0 1,1-1-1,-1 1 1,1-1-1,-1 1 1,1-1-1,0 1 1,-1-1-1,1 1 1,0-1-1,-1 0 1,1 1-1,0-1 1,-1 0-1,1 0 1,0 1-1,0-1 1,0 0-1,-1 0 1,1 0-1,0 0 0,0 0 1,-1 0-1,1 0 1,0 0-1,0 0 1,-1 0-1,1-1 1,0 1-1,0 0 1,-1-1-1,1 1 1,0 0-1,-1-1 1,1 1-1,0-1 1,4-3-6,-1 0 1,1-1-1,-1 0 1,-1 0-1,1 0 1,-1 0-1,0 0 1,0-1 0,0 1-1,2-9 1,18-63-97,-14 36-176,-2-1 0,-2 0-1,-2 0 1,-2 0 0,-1 0-1,-12-77 1,3 65-377,-3 0 1,-1 0-1,-4 2 1,-38-87-1,53 134 450,0 8 45,0 2 138,0-1 0,0 1 0,0-1 0,1 1 1,-1 0-1,1 0 0,1-1 0,-1 1 0,1 0 0,-1 0 0,2 8 0,7 65 32,-4-49 21,1 1 212,3 1 0,0-1-1,2-1 1,21 46 0,13 40 628,-29-61-345,11 37 492,-22-81-936,0 1-1,1-1 1,0 0-1,1-1 1,0 1-1,7 9 1,-12-19-81,-1 1 1,1-1-1,-1 1 0,0 0 0,1-1 1,-1 1-1,1-1 0,-1 1 1,1-1-1,0 0 0,-1 1 0,1-1 1,-1 1-1,1-1 0,0 0 1,-1 0-1,1 1 0,0-1 0,-1 0 1,1 0-1,0 0 0,0 0 1,0 0-1,0 0 2,0 0 0,-1-1 0,1 1 0,-1-1 0,1 1 1,-1-1-1,0 1 0,1-1 0,-1 1 0,1-1 0,-1 1 0,0-1 1,1 1-1,-1-1 0,0 0 0,0 1 0,1-1 0,-1 0 0,0 0 0,3-41 201,-3 40-182,-1-63 251,0-45-83,2 94-172,0 0 0,1 0-1,1 0 1,7-23 0,-9 38-18,-1 0 1,0 0 0,0 0-1,1 0 1,-1 0 0,1 0-1,-1 0 1,1 0 0,0 0-1,-1 0 1,1 0 0,0 0-1,-1 1 1,1-1 0,0 0-1,0 0 1,1 0 0,-2 1-1,1 0 0,-1 0 0,1 0 0,-1 0 0,1 0 0,-1 0 0,1 0 0,-1 0 0,1 0 1,-1 0-1,1 1 0,-1-1 0,1 0 0,-1 0 0,1 0 0,-1 1 0,1-1 0,-1 0 0,0 1 1,1-1-1,-1 0 0,1 1 0,-1-1 0,0 0 0,1 1 0,3 5 0,-1-1 0,1 1 0,-1 0 0,3 8 0,-4-8 2,5 10 8,1 0 0,0-1 1,1 0-1,0 0 0,12 12 0,-19-24-10,1 0 0,-1 0 0,1 0-1,0-1 1,0 1 0,0-1 0,0 0-1,1 0 1,-1 0 0,0 0 0,1 0 0,0-1-1,-1 0 1,1 1 0,0-1 0,-1-1-1,1 1 1,0 0 0,0-1 0,0 0 0,0 0-1,0 0 1,0-1 0,-1 1 0,1-1-1,0 0 1,0 0 0,-1 0 0,7-3 0,-2 0 6,0-1 1,-1 0 0,1-1 0,-1 1 0,0-2 0,0 1 0,-1-1 0,0 0 0,0 0 0,0 0 0,-1-1 0,0 0 0,-1 0 0,0 0 0,0-1 0,3-11 0,-3 8 50,0 1 0,-2-1 0,1 0-1,-1-1 1,-1 1 0,0 0 0,-1 0 0,0-1 0,-1 1 0,0 0 0,-6-24 0,5 32-39,1-1 0,-1 1 0,0-1 0,0 1 0,-1 0 0,1 0-1,-1 0 1,0 0 0,0 1 0,0-1 0,0 1 0,0 0 0,-1-1 0,-7-3 0,9 5-21,-1 1 0,1 0-1,-1 0 1,1 0 0,-1 0 0,0 0 0,0 1 0,1-1 0,-1 1 0,0 0 0,0 0 0,0 0-1,1 0 1,-1 0 0,0 1 0,0-1 0,1 1 0,-1-1 0,0 1 0,1 0 0,-1 0-1,0 1 1,1-1 0,0 0 0,-4 3 0,0 1-10,0 0 1,0 1-1,1-1 0,0 1 1,0 0-1,1 0 0,0 0 1,0 1-1,-6 11 0,3 0 25,0 0-1,-7 32 1,7-19-2,2 1 0,2 0-1,1 0 1,1 0 0,4 42 0,-2-65-12,0 0 1,1 0 0,-1 0 0,2-1 0,-1 1-1,1-1 1,1 0 0,0 1 0,0-2-1,0 1 1,7 8 0,-8-12-3,1 0 0,0 0 1,-1-1-1,2 1 0,-1-1 0,0 0 1,1 0-1,-1-1 0,1 0 0,0 1 1,-1-1-1,1-1 0,0 1 1,0-1-1,1 0 0,-1 0 0,0 0 1,0-1-1,0 0 0,9 0 0,-1-2-57,1 0-1,-1-1 0,0 0 1,0-1-1,0-1 0,0 0 0,-1-1 1,0 0-1,0-1 0,12-9 1,1-3-796,27-31 0</inkml:trace>
</inkml:ink>
</file>

<file path=ppt/ink/ink6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7.807"/>
    </inkml:context>
    <inkml:brush xml:id="br0">
      <inkml:brushProperty name="width" value="0.035" units="cm"/>
      <inkml:brushProperty name="height" value="0.035" units="cm"/>
      <inkml:brushProperty name="color" value="#66CC00"/>
    </inkml:brush>
  </inkml:definitions>
  <inkml:trace contextRef="#ctx0" brushRef="#br0">1 8 21637,'0'0'116,"0"-1"0,0 1 0,0 0 0,0 0 1,0 0-1,0-1 0,0 1 0,0 0 1,0 0-1,0-1 0,0 1 0,0 0 0,0 0 1,0 0-1,0-1 0,0 1 0,0 0 0,0 0 1,0 0-1,0-1 0,0 1 0,0 0 1,0 0-1,0 0 0,1-1 0,-1 1 0,0 0 1,0 0-1,0 0 0,0 0 0,0-1 1,1 1-1,-1 0 0,0 0 0,0 0 0,0 0 1,1 0-1,-1 0 0,0 0 0,0-1 0,8 9 938,6 15-1060,80 209 936,-34-75-467,-50-130-424,-8-20-96,0 0 0,1 0 0,0-1 0,4 8-1,-6-13-879</inkml:trace>
</inkml:ink>
</file>

<file path=ppt/ink/ink6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030"/>
    </inkml:context>
    <inkml:brush xml:id="br0">
      <inkml:brushProperty name="width" value="0.035" units="cm"/>
      <inkml:brushProperty name="height" value="0.035" units="cm"/>
      <inkml:brushProperty name="color" value="#66CC00"/>
    </inkml:brush>
  </inkml:definitions>
  <inkml:trace contextRef="#ctx0" brushRef="#br0">0 291 21525,'0'11'1072,"4"-1"368,5-3-336,3 0-391,5-5-65,8-9-144,5 0-16,7-11-200,6-3-56,-1-5-48,-3-5-64,1-6-104,-5-3-8,-3-1 24,-1 1 40,-6 8-968,-8 4-648</inkml:trace>
</inkml:ink>
</file>

<file path=ppt/ink/ink6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8.859"/>
    </inkml:context>
    <inkml:brush xml:id="br0">
      <inkml:brushProperty name="width" value="0.035" units="cm"/>
      <inkml:brushProperty name="height" value="0.035" units="cm"/>
      <inkml:brushProperty name="color" value="#66CC00"/>
    </inkml:brush>
  </inkml:definitions>
  <inkml:trace contextRef="#ctx0" brushRef="#br0">120 133 11018,'5'-28'6821,"-4"22"-5883,1-1-1,-1 1 1,0-1 0,-1 1-1,0-1 1,0 1-1,0-1 1,-1 1 0,-2-11-1,3 16-857,0 0 0,-1 0 0,1 0 0,-1 0 0,0 0 1,1 0-1,-1 0 0,0 0 0,1 1 0,-1-1 0,0 0 0,0 0 0,0 0 0,0 1 0,0-1 0,0 1 0,0-1 0,0 1 0,0-1 0,0 1 1,0-1-1,0 1 0,0 0 0,-1 0 0,1-1 0,0 1 0,0 0 0,0 0 0,0 0 0,-2 1 0,0-1-43,1 0 0,0 1 0,-1 0 0,1-1-1,0 1 1,-1 0 0,1 0 0,0 1 0,0-1 0,0 0 0,0 1-1,0-1 1,-2 3 0,-2 3-22,1 1 1,-1 0-1,1 0 0,0 0 0,1 1 0,0-1 1,1 1-1,0 0 0,0 0 0,-3 19 1,1 5-5,0 56 1,4-65-6,-1-10 0,2 0 1,0 0 0,1 0 0,0-1 0,6 26 0,-7-38-8,0 1 1,1-1 0,-1 0-1,0 0 1,1 0 0,-1 0-1,1 0 1,0 0 0,-1 1 0,1-1-1,0-1 1,0 1 0,-1 0-1,1 0 1,0 0 0,0 0 0,1 0-1,-1 0 0,-1-1 0,1 0 0,0 0 0,-1 0 0,1 0 0,0 0 0,-1 0 0,1 0 0,0 0 0,-1 0 0,1 0 0,-1 0 0,1-1 0,0 1 0,-1 0 0,1 0 0,-1-1 0,1 1 0,-1 0 0,1-1 0,0 1 0,-1 0 0,1-1 0,3-3-3,-1 0 0,0 1 0,0-1 0,0-1 0,0 1 0,4-9 0,6-20 15,-2 0 0,-1 0 1,-1-1-1,-2-1 0,-1 1 0,-2-1 0,-2 0 0,-3-66 0,8 238-7,-4-91 1,13 118 58,-16-163-62,0 0 0,0 0-1,0 1 1,0-1 0,0 0 0,1 0-1,-1 0 1,0 1 0,0-1-1,1 0 1,-1 0 0,1 0 0,0 0-1,-1 0 1,1 0 0,0 0-1,-1 0 1,3 2 0,-3-3-1,1 0 1,0-1-1,-1 1 0,1 0 1,0-1-1,-1 1 0,1 0 1,-1-1-1,1 1 1,-1-1-1,1 1 0,-1-1 1,1 1-1,-1-1 0,1 1 1,-1-1-1,0 1 0,1-1 1,-1 1-1,0-1 1,1 0-1,-1 1 0,0-2 1,19-51-13,-18 49 7,8-23-340,-2 5-995</inkml:trace>
</inkml:ink>
</file>

<file path=ppt/ink/ink6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3:59.733"/>
    </inkml:context>
    <inkml:brush xml:id="br0">
      <inkml:brushProperty name="width" value="0.035" units="cm"/>
      <inkml:brushProperty name="height" value="0.035" units="cm"/>
      <inkml:brushProperty name="color" value="#66CC00"/>
    </inkml:brush>
  </inkml:definitions>
  <inkml:trace contextRef="#ctx0" brushRef="#br0">1 18 24509,'0'0'2914,"2"4"-1823,10 17-867,-1 1 0,-1 0 1,14 46-1,-6-17-182,72 163 187,-89-213-105,0-5 38,1-4-115,-1-1 0,0 1 0,-1-1 0,0 1 0,0-1 0,-1 1 0,-3-17 0,-20-62 101,20 72-125,-9-27 24,-1 2 1,-20-40-1,23 64-42,10 16-5,1 0 0,0 0 0,0 0 0,0 0 0,0 0-1,0 0 1,-1 0 0,1 0 0,0-1 0,0 1-1,0 0 1,0 0 0,0 0 0,-1 0 0,1 0 0,0 0-1,0 0 1,0 1 0,0-1 0,0 0 0,-1 0 0,1 0-1,0 0 1,0 0 0,0 0 0,0 0 0,0 0 0,0 0-1,-1 0 1,1 0 0,0 0 0,0 1 0,0-1-1,0 0 1,0 0 0,0 0 0,0 0 0,0 0 0,0 0-1,0 1 1,-1-1 0,1 0 0,0 0 0,0 0 0,0 0-1,0 0 1,0 1 0,0-1 0,0 0 0,0 0 0,0 32-22,3 1 14,10 47 0,-11-70 9,1 1-1,0-1 1,1 0-1,0 0 1,0 0 0,1-1-1,0 1 1,11 13-1,-15-22-1,0 1 0,0-1 0,0 0 0,0 0 0,0 1 0,0-1 0,1 0 0,-1 0 0,0 0 0,1 0 0,-1-1 0,1 1 0,-1 0 0,0-1 0,1 1 0,0-1 0,-1 1 0,1-1 0,-1 1 0,1-1 0,0 0 0,-1 0 0,1 0 0,-1 0 0,1 0 0,0 0 0,-1-1 0,1 1 0,-1-1 0,1 1 0,0-1 0,-1 1 0,1-1 0,-1 0 0,0 1 0,1-1 0,0-1 0,4-3-3,0-1 1,-1 1-1,0-1 1,0 0-1,0 0 1,6-12 0,10-20 2,21-52 0,-5 8 12,-37 82-11,2-4 1,0 0-1,0 0 1,0 0 0,1 1-1,-1-1 1,4-3 0,-5 7-2,0-1 1,-1 1-1,1-1 0,0 1 1,-1-1-1,1 1 0,0 0 1,0-1-1,-1 1 1,1 0-1,0 0 0,0-1 1,0 1-1,-1 0 0,1 0 1,0 0-1,0 0 1,0 0-1,-1 0 0,1 0 1,0 0-1,0 0 0,0 1 1,-1-1-1,1 0 1,0 1-1,0-1 0,-1 0 1,1 1-1,0-1 0,0 1 1,-1-1-1,1 1 1,-1-1-1,1 1 0,0-1 1,-1 1-1,1 0 0,-1-1 1,1 1-1,-1 1 1,7 6-7,-1 1 1,0 1-1,-1-1 1,0 1 0,7 20-1,13 60-5,-16-57 19,-1-3-3,-6-19-1,1 1 1,0 0 0,1-1 0,1 1 0,-1-1-1,11 16 1,-15-26-4,1-1 0,-1 1 0,0-1 0,1 1 0,-1-1 0,0 1-1,1-1 1,-1 1 0,0-1 0,1 1 0,-1-1 0,1 0 0,-1 1 0,1-1 0,-1 0-1,1 1 1,0-1 0,-1 0 0,1 0 0,-1 1 0,1-1 0,-1 0 0,1 0 0,0 0 0,-1 0-1,1 0 1,-1 0 0,1 0 0,0 0 0,-1 0 0,1 0 0,-1 0 0,1 0 0,0 0-1,-1-1 1,1 1 0,-1 0 0,1 0 0,-1-1 0,1 1 0,0 0 0,-1-1 0,0 1 0,1 0-1,0-1 1,2-3-1,0 1 0,-1-1 0,1 1 0,-1-1 0,0 0 0,2-4 0,7-20 10,-1 0 0,7-34 0,-11 38-1,1-1 0,1 1 1,1 1-1,14-26 0,-22 47-8,0 0 0,0 0 0,0 1 0,0-1-1,0 1 1,1-1 0,-1 1 0,1 0 0,-1-1 0,1 1 0,-1 0-1,1 0 1,0 0 0,2-1 0,-3 2-1,0-1 0,0 1 0,0 0 1,0 0-1,0 1 0,0-1 0,0 0 0,0 0 0,1 0 1,-1 1-1,0-1 0,0 0 0,-1 1 0,1-1 0,0 1 1,0-1-1,0 1 0,0 0 0,0-1 0,0 1 0,-1 0 1,1 0-1,0-1 0,-1 1 0,1 0 0,-1 0 1,1 0-1,0 0 0,-1 0 0,1 1 0,6 14 0,0 1-1,-1 0 0,-1 0 1,-1 1-1,4 30 1,0-1 16,-6-39-13,1 6 7,0 0 0,7 16 0,-10-30-9,0-1 0,0 1 0,0 0 0,0-1 0,0 1 0,0 0-1,0 0 1,1-1 0,-1 1 0,0 0 0,0-1 0,0 1 0,0 0 0,1-1 0,-1 1 0,0 0 0,0 0 0,0-1 0,1 1 0,-1 0 0,0 0 0,1 0 0,-1-1 0,0 1 0,0 0-1,1 0 1,-1 0 0,0 0 0,1 0 0,-1 0 0,0-1 0,1 1 0,-1 0 0,0 0 0,1 0 0,-1 0 0,0 0 0,1 0 0,-1 0 0,0 1 0,1-1 0,-1 0 0,0 0 0,1 0-1,-1 0 1,0 0 0,1 0 0,-1 1 0,0-1 0,0 0 0,1 0 0,-1 0 0,0 1 0,0-1 0,1 0 0,-1 0 0,0 1 0,0-1 0,1 0 0,-1 1 0,0-1 0,0 0 0,0 0-1,0 1 1,0-1 0,0 0 0,0 1 0,1-1 0,-1 1 0,9-28-2,-9 25 3,18-73 4,-11 44 3,1-1 0,1 1 1,24-53-1,-33 82-8,1 1 0,-1 0-1,1-1 1,-1 1 0,1 0-1,0 0 1,0 0 0,0-1 0,-1 1-1,1 0 1,0 0 0,0 0-1,1 1 1,-1-1 0,0 0-1,0 0 1,0 0 0,0 1 0,1-1-1,-1 1 1,2-1 0,-2 1-1,0 0 0,-1 1 0,1-1 1,0 0-1,0 1 0,0-1 0,0 1 1,0-1-1,-1 1 0,1-1 0,0 1 1,-1 0-1,1-1 0,0 1 1,-1 0-1,1 0 0,-1-1 0,1 1 1,-1 0-1,1 0 0,-1 0 0,1 1 1,3 9-6,0 0 0,-1 0 0,4 18 1,-7-25 6,9 34 16,-3-1-1,-1 1 1,0 61 0,-5-94-80,-2-6-237,-6-7-580,2-15-882</inkml:trace>
</inkml:ink>
</file>

<file path=ppt/ink/ink6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433"/>
    </inkml:context>
    <inkml:brush xml:id="br0">
      <inkml:brushProperty name="width" value="0.035" units="cm"/>
      <inkml:brushProperty name="height" value="0.035" units="cm"/>
      <inkml:brushProperty name="color" value="#66CC00"/>
    </inkml:brush>
  </inkml:definitions>
  <inkml:trace contextRef="#ctx0" brushRef="#br0">1 271 20220,'1'2'124,"0"0"-1,0 0 0,0-1 1,0 1-1,1 0 0,-1-1 1,0 1-1,1-1 0,-1 0 1,1 1-1,0-1 0,-1 0 1,1 0-1,0 0 0,0 0 1,0 0-1,0-1 0,-1 1 1,1 0-1,0-1 0,0 0 1,0 1-1,0-1 0,1 0 1,-1 0-1,0 0 0,0 0 1,0 0-1,0-1 0,0 1 0,0-1 1,0 1-1,0-1 0,-1 0 1,1 1-1,0-1 0,0 0 1,0 0-1,3-3 0,1 0-65,0-1 0,-1 1-1,1-1 1,-1 0-1,0-1 1,0 1 0,0-1-1,-1 0 1,0 0-1,4-7 1,-2-1 73,0-1 0,-1 1 0,6-30 0,-9 38-30,-1-1 0,-1 1 1,1 0-1,-1-1 1,0 1-1,0 0 0,-1 0 1,0-1-1,0 1 0,0 0 1,-1 0-1,-3-7 1,5 12-67,0-1 0,-1 1 1,0 0-1,1 0 1,-1-1-1,0 1 1,0 0-1,0 0 1,1 0-1,-1 0 1,0 0-1,0 0 0,-1 0 1,1 0-1,0 1 1,0-1-1,-2-1 1,2 2-20,0 0 1,1 0 0,-1 0 0,0 1-1,1-1 1,-1 0 0,0 0-1,1 0 1,-1 1 0,1-1 0,-1 0-1,1 0 1,-1 1 0,0-1 0,1 1-1,-1-1 1,1 0 0,-1 1-1,1-1 1,0 1 0,-1-1 0,1 1-1,-1 0 1,1-1 0,-1 1-1,-2 7 44,-1-1 0,1 1 0,1 0 0,-3 10 0,4-14-68,-5 16 30,2 1 0,0 0-1,2 0 1,0 0 0,1 0 0,2 0 0,0 1 0,1-1 0,5 25 0,2-25-7,-8-21-14,-1 1-1,0-1 1,0 0-1,1 1 1,-1-1 0,0 0-1,1 1 1,-1-1-1,1 0 1,-1 0-1,0 1 1,1-1-1,-1 0 1,1 0-1,-1 0 1,1 0 0,-1 1-1,1-1 1,-1 0-1,1 0 1,-1 0-1,0 0 1,1 0-1,0 0 1,2-2 0,-1 1 0,1-1 0,-1 1 0,0-1 0,1 0 1,-1 1-1,0-1 0,0-1 0,0 1 0,0 0 0,2-4 0,15-19 4,-3 4 15,30-30-1,-42 46-16,1 1-1,0 0 0,0 0 1,0 0-1,1 1 1,-1-1-1,1 1 1,0 1-1,0-1 1,0 1-1,0 0 1,7-2-1,-10 4-2,-1 0 1,1 0-1,-1 0 0,1 0 0,-1 0 0,1 0 1,-1 0-1,1 1 0,-1-1 0,1 1 0,-1 0 1,1 0-1,-1 0 0,0 0 0,1 0 0,-1 1 1,0-1-1,0 0 0,4 4 0,-3-1 1,0 0 1,0 0-1,0 0 0,0 0 0,-1 1 1,1-1-1,-1 1 0,0 0 1,1 7-1,2 8 22,-1 1-1,-1-1 1,0 37 0,-3-55-19,-1 16 101,-2-20 92,-3-10-55,0-8-41,0-1 0,2 1 0,-4-41-1,4-67 38,6 97-122,6 45-59,-3-6 36,6 21-2,-9-23 9,0 0 0,0 1 0,1-1 1,0 0-1,0-1 0,0 1 1,1 0-1,-1-1 0,9 9 0,-11-14 0,-1 1-1,0-1 0,1 0 0,-1 1 1,1-1-1,-1 0 0,1 1 0,0-1 1,-1 0-1,1 0 0,-1 0 0,1 1 1,-1-1-1,1 0 0,0 0 0,-1 0 0,1 0 1,-1 0-1,1 0 0,0 0 0,-1 0 1,1 0-1,-1-1 0,1 1 0,-1 0 1,1 0-1,0 0 0,-1-1 0,1 1 0,-1 0 1,1-1-1,-1 1 0,1 0 0,-1-1 1,0 1-1,1-1 0,-1 1 0,1 0 1,-1-1-1,0 1 0,1-1 0,-1 0 1,11-25-24,-10 23 23,8-26 11,-2-1 1,6-53-1,-8 49 16,-5 34-26,0 0-1,0 0 1,0 0-1,0-1 1,0 1-1,1 0 1,-1 0-1,0 0 1,0 0-1,0 0 1,0 0-1,0 0 1,1-1-1,-1 1 1,0 0-1,0 0 1,0 0-1,0 0 1,0 0-1,1 0 0,-1 0 1,0 0-1,0 0 1,0 0-1,1 0 1,-1 0-1,0 0 1,0 0-1,0 0 1,0 0-1,1 0 1,-1 0-1,0 0 1,0 0-1,0 0 1,0 1-1,0-1 1,1 0-1,-1 0 0,0 0 1,0 0-1,0 0 1,0 0-1,0 0 1,0 1-1,1-1 1,-1 0-1,0 0 1,0 0-1,0 0 1,0 0-1,0 1 1,0-1-1,0 0 1,0 0-1,0 0 1,0 0-1,0 1 0,0-1 1,0 0-1,0 0 1,0 0-1,0 0 1,0 1-1,0-1 1,5 15-8,-1 1 0,0-1 0,-2 1 0,2 16 1,2 10 22,-6-39-13,1 4 3,0 0 0,1 0 1,0-1-1,0 1 0,3 7 0,-5-14-5,1 1 0,-1-1 0,0 1 0,0-1 0,1 1 0,-1-1 0,0 0 0,1 1 0,-1-1 0,1 1 0,-1-1 0,0 0 0,1 1 0,-1-1 1,1 0-1,-1 0 0,1 1 0,-1-1 0,1 0 0,-1 0 0,1 0 0,0 0 0,-1 1 0,1-1 0,-1 0 0,1 0 0,0 0 0,1-1-1,-1 0-1,1 1 1,-1-1 0,0 0 0,1 0-1,-1 0 1,0 0 0,0 0-1,1-1 1,-1 1 0,0 0-1,0 0 1,0-1 0,1-1-1,17-30-80,16-34 0,-26 50-31,1-4 294</inkml:trace>
</inkml:ink>
</file>

<file path=ppt/ink/ink6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0.726"/>
    </inkml:context>
    <inkml:brush xml:id="br0">
      <inkml:brushProperty name="width" value="0.035" units="cm"/>
      <inkml:brushProperty name="height" value="0.035" units="cm"/>
      <inkml:brushProperty name="color" value="#66CC00"/>
    </inkml:brush>
  </inkml:definitions>
  <inkml:trace contextRef="#ctx0" brushRef="#br0">1 0 18068,'0'0'5318,"6"3"-4123,-3-1-967,0 1-1,-1-1 0,1 1 1,0 0-1,-1 0 1,1 0-1,-1 0 0,0 0 1,0 1-1,0-1 1,0 1-1,2 7 0,14 55 864,-12-42-897,28 111 459,22 77-314,-53-200-335,1 1 0,0-1 0,1 0 0,0 0 0,0 0 0,2 0 0,-1-1 0,2 0 0,9 11 0,-16-20-7,1-1 0,0 1 0,0 0 0,0 0 0,0-1-1,1 0 1,-1 1 0,0-1 0,1 0 0,3 1 0,-5-1-23,0-1 1,0 0 0,0 0 0,0 1 0,0-1 0,0 0 0,1 0 0,-1-1-1,0 1 1,0 0 0,0 0 0,0 0 0,0-1 0,0 1 0,0 0 0,0-1-1,0 1 1,0-1 0,0 0 0,0 1 0,0-1 0,0 0 0,0 1 0,0-1-1,1-1 1,7-18-1447</inkml:trace>
</inkml:ink>
</file>

<file path=ppt/ink/ink6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02.210"/>
    </inkml:context>
    <inkml:brush xml:id="br0">
      <inkml:brushProperty name="width" value="0.035" units="cm"/>
      <inkml:brushProperty name="height" value="0.035" units="cm"/>
      <inkml:brushProperty name="color" value="#66CC00"/>
    </inkml:brush>
  </inkml:definitions>
  <inkml:trace contextRef="#ctx0" brushRef="#br0">40 728 15395,'0'2'514,"0"0"0,0 0 0,1 0-1,-1 0 1,1 0 0,-1-1 0,1 1 0,-1 0-1,1 0 1,0 0 0,0-1 0,2 4 0,-2-3-345,0-1 1,0 0 0,1 1 0,-1-1-1,0 0 1,1 0 0,-1 0 0,0 0-1,1 0 1,-1-1 0,1 1 0,0 0-1,1 0 1,-1-1-152,-1 0-1,1 1 1,0-1 0,-1 0-1,1 0 1,0-1-1,-1 1 1,1 0-1,-1 0 1,1-1 0,-1 1-1,1-1 1,-1 1-1,1-1 1,-1 0 0,1 1-1,-1-1 1,1 0-1,-1 0 1,0 0 0,0 0-1,0 0 1,1-1-1,-1 1 1,0 0 0,0 0-1,-1-1 1,1 1-1,0-1 1,0 1 0,-1 0-1,1-1 1,0-2-1,1-2 91,-1 0-1,1 1 0,-1-1 0,-1 0 0,1 1 0,-1-1 1,0 0-1,0 0 0,-1 1 0,0-1 0,0 0 0,0 1 1,0-1-1,-4-6 0,-1-2 320,0-1 1,-1 1-1,-18-25 0,23 36-357,0 1 1,0-1-1,0 0 1,-1 1-1,1-1 1,-5-3-1,6 6-63,1 0 0,-1-1 0,0 1 0,1 0 0,-1 0 1,1-1-1,-1 1 0,0 0 0,1 0 0,-1 0 0,0 0 0,1 0 0,-1 0 0,0 0 0,1 0 0,-1 0 0,0 0 1,1 0-1,-1 0 0,1 0 0,-1 1 0,0-1 0,1 0 0,-1 0 0,1 1 0,-1-1 0,0 0 0,1 1 0,-1-1 1,1 1-1,-1-1 0,1 1 0,0-1 0,-1 1 0,1-1 0,-1 1 0,1-1 0,0 1 0,-1-1 0,1 1 0,0 0 1,0-1-1,0 1 0,-1-1 0,1 2 0,-5 12 9,1 0 1,0 0-1,1 0 1,0 0-1,1 1 1,1-1-1,0 18 1,2-3 12,1 1 0,10 48 0,-10-66-23,1-1 0,1 1 1,-1-1-1,2 0 0,0 0 1,7 13-1,-10-22-7,-1 0 0,0 0 1,1-1-1,-1 1 0,1 0 0,0-1 1,0 1-1,-1-1 0,1 1 0,0-1 0,0 0 1,0 0-1,0 0 0,1 0 0,-1 0 0,3 0 1,-3 0-3,1-1 0,-1-1 0,1 1 1,-1 0-1,1-1 0,-1 1 0,1-1 1,-1 0-1,0 1 0,1-1 0,-1 0 1,0-1-1,0 1 0,0 0 0,0-1 1,0 1-1,0-1 0,3-3 0,5-5 0,-1 0 0,-1 0-1,1-1 1,-2 0 0,0 0-1,0-1 1,-1 0 0,5-14-1,31-107 74,-24 66-10,-11 84-50,7 87-39,6 32 64,-15-111-21,1-1 0,1 1 0,13 28 0,-19-49-14,1-1 0,-1 0 0,1 0 0,0 0 0,0 0 0,0 0 0,0 0 0,1 0 0,-1 0-1,6 4 1,-7-7 0,-1 0-1,1 1 0,0-1 0,-1 0 0,1 1 0,0-1 1,0 0-1,-1 0 0,1 0 0,0 0 0,0 0 0,-1 0 0,1 0 1,0 0-1,-1 0 0,1 0 0,0 0 0,0 0 0,1-1 1,-1 0-3,1 0 1,-1 0-1,0 0 1,1 0-1,-1 0 0,0 0 1,0 0-1,0 0 1,1-1-1,-1 1 1,1-3-1,6-9 1,-1-1 0,-1 0 0,0 0 1,-1 0-1,-1-1 0,4-15 0,10-93 57,-18 123-55,3-22 6,13-170 29,-3 224-96,-8-24 61,-1-9-34,3-19-16,-3-4 30,-1 1 1,-2-1 0,0 1-1,-4-40 1,2 46 26,-3-45 42,-3 0 0,-2 1 0,-23-79 0,30 135-27,1 6-21,0 0 0,1 1 0,-1-1 0,0 0 0,0 1 0,1-1 1,-1 1-1,1-1 0,-1 1 0,1 0 0,0-1 0,-1 1 0,1-1 0,0 1 0,0 0 1,0-1-1,0 1 0,1-1 0,0 4 0,-1 3 1,47 365-21,-22-257 50,-21-99-22,2 0 0,0 0 0,1-1 0,15 26 0,-20-38-8,0-1 0,1 0 0,-1 0 0,1 1 0,0-2 0,0 1 0,0 0 0,0-1 0,1 1 0,-1-1 0,1 0 0,-1 0 0,1 0 0,0-1 0,-1 1 0,1-1 0,0 0 0,0 0 0,6 0 0,-8 0 11,-1-2 58,-7-10-9,1 4-48,0 0 0,-1 1 0,0 0 0,0 1 0,-14-11 0,16 13-10,-1 0 0,0 0-1,0 0 1,0 1 0,-1 0-1,1 0 1,-1 0 0,1 0-1,-1 1 1,1 0 0,-9-1-1,12 2-18,2 4-27,1 2 28,15 6 0,28 16-10,-34-22 6,-5-5-36,3-5 11,-5 3 35,1 0-1,-1 0 1,0 0 0,1-1-1,-1 0 1,0 1-1,0-1 1,0 0-1,0-1 1,0 1-1,-1 0 1,1-1 0,-1 0-1,1 1 1,-1-1-1,0 0 1,0 0-1,0-1 1,0 1-1,-1 0 1,1 0 0,-1-1-1,1-3 1,2-24-9,-1 1 0,-1 0 0,-2-1 1,-5-48-1,4 66 15,-40-307 28,21 182 31,20 188 115,11 41-163,4 0 1,3-1 0,5-1 0,58 146 0,-72-212 9,2-1 0,20 32 0,-30-52-8,-1-16 1,-1-1 1,-1 1-1,-1 0 1,0-1 0,-6-17-1,-32-68 114,26 66-86,-13-41 1,27 71-52,4 6-11,6 8 6,0 1 0,12 17 0,-14-18 19,1 1 0,0-1 0,0-1 0,1 0 1,18 16-1,-24-24-4,0 1 1,0 0 0,-1-1-1,1 0 1,0 0-1,0 0 1,0 0-1,0 0 1,0 0 0,1-1-1,-1 0 1,0 1-1,0-1 1,0 0-1,0-1 1,1 1 0,-1-1-1,0 1 1,0-1-1,0 0 1,0 0-1,0 0 1,0 0 0,0-1-1,-1 1 1,1-1-1,0 0 1,3-3-1,2-2 0,-1 1-1,0-1 1,-1-1-1,1 1 0,-1-1 1,-1-1-1,0 1 1,0-1-1,-1 1 1,0-1-1,0 0 0,-1-1 1,0 1-1,0-1 1,0-11-1,0 1 14,0 0 1,-2 0-1,-1 0 0,0 0 0,-1 1 1,-6-30-1,6 43-4,0 1-1,-1-1 1,1 1 0,-1 0 0,0 0 0,0 0-1,-1 0 1,1 0 0,-7-8 0,9 13-6,0 0 0,-1 0 0,1-1 1,0 1-1,0 0 0,-1 0 0,1-1 1,0 1-1,0 0 0,-1 0 0,1 0 1,0 0-1,-1 0 0,1 0 0,0-1 1,-1 1-1,1 0 0,0 0 0,-1 0 1,1 0-1,0 0 0,-1 0 0,1 0 1,0 0-1,-1 1 0,1-1 0,0 0 1,-1 0-1,1 0 0,0 0 0,-1 0 1,1 0-1,0 1 0,-1-1 0,1 0 1,0 0-1,0 0 0,-1 1 0,1-1 1,0 0-1,0 1 0,-1-1 0,1 0 1,0 1-1,-8 16 19,4 0-15,0 0 0,1 1 0,1-1 0,1 0 0,1 30 0,14 89-7,-12-118 2,0 6 7,2-1-1,0 1 0,1-1 0,2 0 0,0 0 1,11 21-1,-16-39-7,0-1 1,1 0 0,0 0-1,-1 0 1,1 0-1,1-1 1,-1 1 0,1-1-1,5 5 1,-7-7-3,1 1 0,-1-1 1,0 0-1,0 0 0,1 0 0,-1 0 1,1-1-1,-1 1 0,1-1 0,-1 1 1,1-1-1,-1 0 0,1 0 1,-1 0-1,1 0 0,0-1 0,-1 1 1,1-1-1,-1 1 0,3-2 0,4-2 7,-1-1-1,0 1 0,-1-1 0,1-1 0,-1 0 0,0 0 0,0 0 0,8-11 0,21-29 506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10.676"/>
    </inkml:context>
    <inkml:brush xml:id="br0">
      <inkml:brushProperty name="width" value="0.025" units="cm"/>
      <inkml:brushProperty name="height" value="0.025" units="cm"/>
      <inkml:brushProperty name="color" value="#E71224"/>
    </inkml:brush>
  </inkml:definitions>
  <inkml:trace contextRef="#ctx0" brushRef="#br0">2274 243 4036,'0'0'5445,"-9"-7"-3048,-35-25 85,-123-82 2587,145 101-4818,0 1-1,-1 1 1,-1 2-1,0 0 1,0 1-1,-30-5 1,-3 6-128,0 2 0,0 3 0,-100 8 1,-172 40-105,187-23 61,53-9-107,-156 22 414,-245 70 1,475-101-415,0-1 0,0 2 0,0 0 0,1 1 0,0 1 0,0 0 0,-15 11 0,21-12 15,1 0 1,0 0 0,0 0-1,1 1 1,0 0 0,0 0 0,1 1-1,0 0 1,0-1 0,1 2-1,0-1 1,-4 16 0,-1 14 34,2 1 1,1-1 0,0 54 0,9 123 83,-1-190-89,0 1 0,2-1-1,1 0 1,1 0 0,1 0-1,2-1 1,0 0 0,2-1-1,0 0 1,2 0 0,0-2-1,2 1 1,1-2-1,0 0 1,1-1 0,2 0-1,0-2 1,1 0 0,0-1-1,2-2 1,0 0 0,27 14-1,14 3 29,1-3 1,1-3-1,1-3 0,79 17 0,281 32-528,-271-54 455,1-7-1,167-9 1,-248-7-1,-1-2 0,1-4 0,-2-3 0,0-3 0,-1-4 1,100-41-1,-145 50 144,-1-2 1,-1 0 0,0-2 0,-1 0-1,0-2 1,-1 0 0,22-25 0,-30 26 131,-1 0 0,-1-1 0,0-1 1,-1 0-1,-1 0 0,-1-1 0,-1 0 1,0-1-1,10-42 0,-10 27 76,-2 0-1,-1-1 0,-2 1 0,-2-1 0,-1 0 1,-2 0-1,-1 0 0,-2 0 0,-1 1 1,-2-1-1,-2 2 0,-1-1 0,-2 1 1,-1 0-1,-2 2 0,-2-1 0,0 2 1,-2 0-1,-31-37 0,24 35-274,-3 2 0,0 1-1,-2 2 1,-2 0 0,0 3 0,-2 0 0,-54-29-1,71 45-212,0 2 0,-1 0 0,0 1 0,0 0 0,-1 2 0,1 0 0,-1 2 0,0 0 0,-1 1 0,1 1 0,0 1 0,0 0 0,0 2 0,0 0 0,0 2 0,0 0 0,-35 12 0,-109 62-6806,121-56 3775,-60 31-8159</inkml:trace>
</inkml:ink>
</file>

<file path=ppt/ink/ink6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211"/>
    </inkml:context>
    <inkml:brush xml:id="br0">
      <inkml:brushProperty name="width" value="0.035" units="cm"/>
      <inkml:brushProperty name="height" value="0.035" units="cm"/>
      <inkml:brushProperty name="color" value="#66CC00"/>
    </inkml:brush>
  </inkml:definitions>
  <inkml:trace contextRef="#ctx0" brushRef="#br0">32 175 17636,'-8'-27'1776,"2"-1"1,1-1 0,1 1-1,1-35 964,2 67-2493,-1 7-211,0-1 1,2 1-1,-1 0 1,1 0-1,2 14 1,11 59 2,-5-40 4,-1-2-124,2 13-435,5 92-1,-14-143-1130</inkml:trace>
</inkml:ink>
</file>

<file path=ppt/ink/ink6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447"/>
    </inkml:context>
    <inkml:brush xml:id="br0">
      <inkml:brushProperty name="width" value="0.035" units="cm"/>
      <inkml:brushProperty name="height" value="0.035" units="cm"/>
      <inkml:brushProperty name="color" value="#66CC00"/>
    </inkml:brush>
  </inkml:definitions>
  <inkml:trace contextRef="#ctx0" brushRef="#br0">1 289 16107,'0'-2'8642,"0"1"-7746,26-43-215,-3 25-89,5-4-56,7-4-160,7-2-88,3-5-160,5 3-32,-1 1-72,-6 6 0,-9 10 0,-12 3-24,-37 30-4769</inkml:trace>
</inkml:ink>
</file>

<file path=ppt/ink/ink6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616"/>
    </inkml:context>
    <inkml:brush xml:id="br0">
      <inkml:brushProperty name="width" value="0.035" units="cm"/>
      <inkml:brushProperty name="height" value="0.035" units="cm"/>
      <inkml:brushProperty name="color" value="#66CC00"/>
    </inkml:brush>
  </inkml:definitions>
  <inkml:trace contextRef="#ctx0" brushRef="#br0">2 151 11899,'-2'13'10050,"2"-12"-8570,2-1-168,35 4-352,-9-15-71,10-6-305,4-4-216,6-4-232,-1-4-88,-10 4-8,-1 6 24,-13 8-1000,-16 1-633</inkml:trace>
</inkml:ink>
</file>

<file path=ppt/ink/ink6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29.823"/>
    </inkml:context>
    <inkml:brush xml:id="br0">
      <inkml:brushProperty name="width" value="0.035" units="cm"/>
      <inkml:brushProperty name="height" value="0.035" units="cm"/>
      <inkml:brushProperty name="color" value="#66CC00"/>
    </inkml:brush>
  </inkml:definitions>
  <inkml:trace contextRef="#ctx0" brushRef="#br0">1 251 24669,'0'0'1657,"31"4"-1001,2-20-328,4-5-80,7-9-88,0-3-40,-2 1-80,-2 1-8,-3-2-144,0 3-352,-13 2-1289</inkml:trace>
</inkml:ink>
</file>

<file path=ppt/ink/ink6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229"/>
    </inkml:context>
    <inkml:brush xml:id="br0">
      <inkml:brushProperty name="width" value="0.035" units="cm"/>
      <inkml:brushProperty name="height" value="0.035" units="cm"/>
      <inkml:brushProperty name="color" value="#66CC00"/>
    </inkml:brush>
  </inkml:definitions>
  <inkml:trace contextRef="#ctx0" brushRef="#br0">22 0 20820,'-7'35'955,"1"0"-1,2-1 0,1 2 0,2-1 0,4 45 1,-3-76-913,0 0 1,1 0 0,0 0 0,0 1-1,0-1 1,0 0 0,1 0 0,0 0-1,-1-1 1,1 1 0,4 5 0,-5-8-34,0 0 1,0 0 0,1 0 0,-1 0 0,0 0 0,1 0 0,-1 0 0,1 0 0,-1 0 0,1-1 0,-1 1 0,1-1 0,-1 1 0,1-1 0,0 1 0,-1-1-1,1 0 1,0 0 0,-1 0 0,1 0 0,0 0 0,-1 0 0,1 0 0,-1-1 0,1 1 0,0-1 0,-1 1 0,1-1 0,-1 1 0,1-1 0,1-1 0,5-2 32,-1-1 0,0 1 0,-1-1 0,1-1 0,-1 1 0,10-12 0,30-42 239,-34 42-196,80-117 383,-91 133-462,-1 0 1,1 0-1,-1 0 1,1 0-1,0 0 1,0 0 0,-1 0-1,1 1 1,0-1-1,0 0 1,0 1-1,0-1 1,0 0-1,0 1 1,0 0-1,0-1 1,2 0 0,-2 1-2,-1 0 0,1 1 1,-1-1-1,1 0 1,-1 0-1,1 0 1,-1 1-1,1-1 0,-1 0 1,1 1-1,-1-1 1,1 0-1,-1 1 1,0-1-1,1 1 0,-1-1 1,1 0-1,-1 1 1,0-1-1,1 1 1,-1-1-1,0 1 0,0-1 1,1 2-1,1 6 55,0 0-1,0 0 1,1 16 0,-1-10-11,3 23 42,-4-26-70,0 1 0,1 0-1,0-1 1,1 1 0,0-1 0,9 19-1,-12-30-16,0 1 0,1 0 0,-1-1 0,1 1 0,-1 0-1,0-1 1,1 1 0,-1-1 0,1 1 0,0-1 0,-1 1-1,1-1 1,-1 1 0,1-1 0,0 0 0,-1 1 0,1-1 0,0 0-1,-1 0 1,1 1 0,0-1 0,0 0 0,-1 0 0,1 0-1,0 0 1,0 0 0,-1 0 0,1 0 0,0 0 0,-1 0 0,1 0-1,0 0 1,0-1 0,-1 1 0,1 0 0,0 0 0,-1-1 0,1 1-1,1-1 1,20-19 124,-21 19-122,44-59 177,-38 48-168,0 1 1,1-1-1,1 2 1,0-1 0,0 2-1,1-1 1,14-10-1,-23 19-15,0 1 0,0-1-1,-1 1 1,1-1 0,0 1 0,0-1 0,0 1-1,0-1 1,0 1 0,0 0 0,0-1 0,0 1-1,0 0 1,0 0 0,0 0 0,0 0 0,0 0-1,0 0 1,0 0 0,0 0 0,0 0 0,0 1-1,0-1 1,0 0 0,1 1 0,-1 0-1,0 0 1,0 1-1,0-1 1,0 0-1,0 0 1,0 0-1,-1 1 0,1-1 1,0 0-1,-1 1 1,1-1-1,-1 0 1,0 1-1,1-1 0,-1 3 1,1 5-46,-1 0 0,0 0 0,0 0 0,-3 13 0,2-16-209,0 1 0,-1-1 0,0 0 1,0 1-1,0-1 0,-1 0 0,0 0 0,0-1 0,-5 7 0,-11 11-2248</inkml:trace>
</inkml:ink>
</file>

<file path=ppt/ink/ink6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352"/>
    </inkml:context>
    <inkml:brush xml:id="br0">
      <inkml:brushProperty name="width" value="0.035" units="cm"/>
      <inkml:brushProperty name="height" value="0.035" units="cm"/>
      <inkml:brushProperty name="color" value="#66CC00"/>
    </inkml:brush>
  </inkml:definitions>
  <inkml:trace contextRef="#ctx0" brushRef="#br0">13 42 16396,'-7'-24'3152,"2"6"3842,5 20-6818,0 1-328,0 1-1177</inkml:trace>
</inkml:ink>
</file>

<file path=ppt/ink/ink6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693"/>
    </inkml:context>
    <inkml:brush xml:id="br0">
      <inkml:brushProperty name="width" value="0.035" units="cm"/>
      <inkml:brushProperty name="height" value="0.035" units="cm"/>
      <inkml:brushProperty name="color" value="#66CC00"/>
    </inkml:brush>
  </inkml:definitions>
  <inkml:trace contextRef="#ctx0" brushRef="#br0">36 1 24949,'-3'7'272,"0"0"1,0 0-1,0 0 0,1 1 0,0-1 0,0 1 0,1-1 1,0 9-1,-1-2-244,-5 42 95,0 113 1,8-136-101,2 1 0,1-1 0,2 0 1,17 55-1,-17-69-3,17 32 0,-20-45-16,1 0 0,0 0 0,0 0 0,0 0 0,1-1 0,0 0 0,0 0 0,7 6 0,-11-10-1,0 0-1,0 0 1,1-1-1,-1 1 1,0 0-1,1 0 1,-1-1-1,1 1 1,-1-1-1,1 0 1,-1 1 0,1-1-1,-1 0 1,1 0-1,-1 0 1,1 0-1,-1 0 1,1 0-1,0 0 1,-1 0 0,1-1-1,-1 1 1,1-1-1,-1 1 1,0-1-1,1 1 1,-1-1-1,1 0 1,-1 0-1,2-1 1,1-1 13,-1-1 0,1 0 0,-1 0 0,0 0 0,0 0 0,-1 0 0,1 0 0,1-6 0,16-40 199,-2-1 1,-3 0 0,9-55 0,-11 51-11,1-8 164,8-73-1,-22 132-349,0 13-2701,-2 26 32</inkml:trace>
</inkml:ink>
</file>

<file path=ppt/ink/ink6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0.855"/>
    </inkml:context>
    <inkml:brush xml:id="br0">
      <inkml:brushProperty name="width" value="0.035" units="cm"/>
      <inkml:brushProperty name="height" value="0.035" units="cm"/>
      <inkml:brushProperty name="color" value="#66CC00"/>
    </inkml:brush>
  </inkml:definitions>
  <inkml:trace contextRef="#ctx0" brushRef="#br0">0 29 23285,'7'26'840,"4"-5"104,1-2-496,4-10-272,8-6-168,8-13-184,8-11-248,11-16-784,-4-1 856</inkml:trace>
</inkml:ink>
</file>

<file path=ppt/ink/ink6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1.769"/>
    </inkml:context>
    <inkml:brush xml:id="br0">
      <inkml:brushProperty name="width" value="0.035" units="cm"/>
      <inkml:brushProperty name="height" value="0.035" units="cm"/>
      <inkml:brushProperty name="color" value="#66CC00"/>
    </inkml:brush>
  </inkml:definitions>
  <inkml:trace contextRef="#ctx0" brushRef="#br0">118 478 15371,'-21'35'3941,"-22"40"204,32-55-3635,1 0 0,1 1 0,-10 35 0,15-29-10,4-27-492,0 0 1,0 1 0,0-1 0,0 1 0,0-1-1,0 1 1,0-1 0,0 0 0,0 1 0,0-1-1,0 1 1,0-1 0,0 0 0,1 1-1,-1-1 1,0 0 0,0 1 0,0-1 0,1 0-1,-1 1 1,0-1 0,0 0 0,1 1 0,-1-1-1,0 0 1,1 1 0,-1-1 0,0 0-1,1 0 1,-1 0 0,0 1 0,1-1 0,-1 0-1,1 0 1,-1 0 0,0 0 0,1 0 0,-1 0-1,1 0 1,-1 0 0,0 0 0,1 0-1,-1 0 1,1 0 0,-1 0 0,0 0 0,1 0-1,-1 0 1,1 0 0,-1 0 0,0-1 0,1 1-1,-1 0 1,0 0 0,1-1 0,-1 1 0,0 0-1,1 0 1,-1-1 0,0 1 0,1 0-1,-1-1 1,0 1 0,12-10 71,0-1 1,-1 0-1,-1-1 0,0 0 1,0 0-1,14-26 0,-7 12 17,42-67 154,33-46-53,-91 137-192,1 0-1,-1 0 1,1 0-1,0 0 1,0 0 0,0 1-1,4-4 1,-6 5-5,0 0 1,1 0 0,-1 0-1,0 0 1,0 0 0,1-1-1,-1 1 1,0 0 0,1 0-1,-1 0 1,0 0 0,0 0-1,1 0 1,-1 0 0,0 0-1,1 0 1,-1 1 0,0-1-1,0 0 1,1 0 0,-1 0-1,0 0 1,1 0 0,-1 0-1,0 1 1,0-1 0,1 0 0,-1 0-1,5 16 61,-2 14 35,-2 1 1,-4 42-1,1-40 78,3 61-1,4-80 12,-4-14-179,-1 1 1,0-1-1,1 0 1,-1 0-1,0 0 0,0 0 1,1 0-1,-1 1 0,0-1 1,1 0-1,-1 0 1,0 0-1,1 0 0,-1 0 1,0 0-1,1 0 0,-1 0 1,1 0-1,-1 0 1,0 0-1,1 0 0,-1 0 1,0-1-1,0 1 1,1 0-1,1-1 17,0-1 1,0 1-1,0-1 1,0 1-1,-1-1 0,1 0 1,0 1-1,-1-1 0,2-2 1,16-27 201,27-63 0,-34 65-193,2 1 0,1 0 0,25-35 0,-40 63-33,0-1-1,1 1 1,-1-1 0,0 1-1,1-1 1,-1 1 0,0-1-1,1 1 1,-1-1 0,1 1-1,-1-1 1,1 1 0,-1 0-1,1-1 1,-1 1 0,1 0-1,-1 0 1,1-1-1,-1 1 1,1 0 0,-1 0-1,1 0 1,0-1 0,-1 1-1,1 0 1,-1 0 0,1 0-1,0 0 1,-1 0 0,1 0-1,0 1 1,0-1 0,0 1-1,0 0 0,0 0 0,0 0 0,0 0 0,-1 0 0,1 0 0,0 0 0,0 1 0,-1-1 0,1 0 0,-1 0 0,1 1 0,-1 2 0,3 9-2,-1 0 1,1 16-1,-2-26 5,0 25 6,5 36 38,-6-64-46,0 1 0,0-1 0,0 0 1,0 1-1,0-1 0,0 1 0,0-1 0,0 1 1,0-1-1,0 1 0,1-1 0,-1 0 1,0 1-1,0-1 0,0 1 0,0-1 0,1 0 1,-1 1-1,0-1 0,0 0 0,1 1 1,-1-1-1,0 0 0,1 1 0,-1-1 0,0 0 1,1 1-1,-1-1 0,0 0 0,1 0 1,-1 0-1,1 1 0,-1-1 0,1 0 0,-1 0 1,0 0-1,1 0 0,-1 0 0,1 0 1,-1 0-1,1 0 0,-1 0 0,1 0 0,-1 0 1,0 0-1,1 0 0,1-1 0,0-1 1,0 1-1,0-1 0,-1 1 0,1-1 1,0 0-1,-1 0 0,1 1 1,-1-1-1,2-3 0,13-25 24,25-62 1,-31 66-11,1 0 1,1 0-1,30-45 1,-42 71-16,0-1 0,1 1 0,-1-1 0,0 1 0,1-1 0,-1 1 0,1-1 0,-1 1 1,1-1-1,-1 1 0,1 0 0,-1-1 0,1 1 0,-1 0 0,1-1 0,-1 1 0,1 0 0,0 0 0,0-1 0,5 8-17,-2 17-5,-4-23 23,0 65-11,-1-49 22,0 1 0,2 0 1,0 0-1,7 33 0,-8-50-11,0-1 0,0 1 0,1 0 0,-1 0 0,0 0 0,1 0 1,-1 0-1,0 0 0,1-1 0,-1 1 0,1 0 0,0 0 0,-1-1 0,1 1 0,0 0 0,-1-1 0,1 1 0,0 0 0,0-1 1,-1 1-1,2 0 0,-1-1 0,0 0 1,-1 0-1,1 0 1,0 0-1,0 0 0,0 0 1,0-1-1,-1 1 1,1 0-1,0 0 1,0-1-1,-1 1 1,1 0-1,0-1 1,0 1-1,-1 0 1,1-1-1,0 1 0,0-2 1,4-2 3,-1 0 0,0-1 0,0 0 0,0 0 0,3-7 0,49-96 62,1-4-8,-43 97-72,-14 15 14,0-1-1,0 1 0,1 0 0,-1 0 0,0 0 1,0 0-1,1 0 0,-1 0 0,0 0 0,0 0 1,1 0-1,-1 0 0,0 0 0,0 0 0,1 1 1,-1-1-1,0 0 0,0 0 0,1 0 0,-1 0 1,0 0-1,0 0 0,1 1 0,-1-1 0,0 0 0,0 0 1,0 0-1,0 0 0,1 1 0,-1-1 0,0 0 1,0 0-1,0 1 0,0-1 0,0 0 0,0 0 1,1 1-1,0 4-11,1 1 0,-1-1 0,0 1 0,0 9 0,-1-11 9,4 48-14,-2-22 39,10 60 1,-3-66-11,-9-24-12,1 0-1,-1 1 1,0-1 0,1 1 0,-1-1 0,0 0 0,1 1 0,-1-1-1,1 0 1,-1 1 0,1-1 0,-1 0 0,1 0 0,-1 1-1,1-1 1,-1 0 0,1 0 0,-1 0 0,1 0 0,-1 0-1,1 0 1,-1 0 0,1 0 0,-1 0 0,1 0 0,-1 0 0,1 0-1,-1 0 1,1 0 0,0-1 0,-1 1 0,0 0 0,1 0-1,-1 0 1,1-1 0,-1 1 0,1 0 0,-1-1 0,1 1-1,-1 0 1,0-1 0,1 1 0,-1-1 0,0 1 0,1-1-1,-1 1 1,0 0 0,1-2 0,8-10 6,-1-1 0,0-1 0,-1 0 0,0 0 0,-1 0-1,6-23 1,-3 12 6,16-46 25,26-114 0,-46 154-28,-22 87-105,8-18 96,0 3 14,-6 48 0,15-86-23,3-7-11,10-11 5,0-2 23,29-27 0,-42 43-9,0 1-1,1-1 1,-1 1 0,1-1-1,-1 1 1,0 0 0,1-1 0,-1 1-1,1-1 1,-1 1 0,1 0-1,-1-1 1,1 1 0,-1 0-1,1 0 1,0-1 0,-1 1-1,1 0 1,-1 0 0,1 0-1,-1 0 1,1 0 0,0 0 0,-1 0-1,1 0 1,0 0 0,-1 0-1,1 0 1,-1 0 0,1 0-1,-1 0 1,1 1 0,0-1-1,-1 0 1,1 0 0,-1 1-1,1-1 1,-1 0 0,1 1 0,-1-1-1,1 1 1,-1-1 0,0 0-1,1 1 1,-1-1 0,1 1-1,-1-1 1,0 1 0,1-1-1,-1 1 1,0 0 0,0-1-1,0 1 1,1-1 0,-1 1 0,0 0-1,0-1 1,0 1 0,0-1-1,0 1 1,0 0 0,1 7-20,-1 0 1,1 0 0,-2 12-1,0-16 19,-8 40-454,4-23-815,4-19 358,1-4-181,-3-14-1227</inkml:trace>
</inkml:ink>
</file>

<file path=ppt/ink/ink6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2.067"/>
    </inkml:context>
    <inkml:brush xml:id="br0">
      <inkml:brushProperty name="width" value="0.035" units="cm"/>
      <inkml:brushProperty name="height" value="0.035" units="cm"/>
      <inkml:brushProperty name="color" value="#66CC00"/>
    </inkml:brush>
  </inkml:definitions>
  <inkml:trace contextRef="#ctx0" brushRef="#br0">245 0 19860,'-94'120'6093,"-38"63"-3883,118-159-2055,13-24-154,1 0-1,0 0 1,0 1-1,0-1 1,-1 0 0,1 0-1,0 1 1,0-1 0,0 0-1,0 1 1,0-1-1,0 0 1,-1 0 0,1 1-1,0-1 1,0 0-1,0 1 1,0-1 0,0 0-1,0 1 1,0-1-1,0 0 1,1 0 0,-1 1-1,0-1 1,0 0-1,0 1 1,0-1 0,0 0-1,0 0 1,0 1-1,1-1 1,-1 0 0,0 1-1,0-1 1,12-2-25,12-10-31,49-43-9,-47 34 83,29-18 0,-47 34-17,0 0-1,1 1 0,0 0 1,0 0-1,0 1 0,1 0 1,18-3-1,-25 6-3,0 0 0,0-1-1,0 1 1,0 0 0,0 1 0,0-1 0,0 0 0,-1 1-1,1 0 1,0-1 0,3 3 0,-5-3 1,1 1 1,-1 0-1,0 0 1,0-1-1,0 1 1,-1 0-1,1 0 1,0 0-1,0 0 1,0 0-1,-1 0 1,1 1-1,0-1 0,-1 0 1,1 0-1,-1 0 1,0 1-1,1-1 1,-1 0-1,0 0 1,0 1-1,0-1 1,0 0-1,0 1 1,0-1-1,0 0 1,0 0-1,-1 3 1,0 2 20,-1 1 1,0-1-1,0 1 1,-1-1-1,0 0 1,0 0-1,0 0 1,-7 8-1,-37 44 320,42-53-302,-14 16 173,-1 0-1,-39 30 0,50-44-222,-1-1 1,0 1-1,0-1 0,-1-1 1,0 0-1,0-1 1,0 0-1,0 0 1,-16 2-1,-9-4-1328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16.122"/>
    </inkml:context>
    <inkml:brush xml:id="br0">
      <inkml:brushProperty name="width" value="0.025" units="cm"/>
      <inkml:brushProperty name="height" value="0.025" units="cm"/>
      <inkml:brushProperty name="color" value="#E71224"/>
    </inkml:brush>
  </inkml:definitions>
  <inkml:trace contextRef="#ctx0" brushRef="#br0">47 0 3331,'0'0'20313,"1"12"-19400,-2 76 988,-15 117 1,6-83 1154,28-488-1737,-20 407-1357,-11 58 0,0 2 66,8-7 24,4-55-32,2-31-14,0-10-4,17-110-2,7-184 0,-41 333 0,5 11-1493,-4 58-1,7 49-5769,8-134-3467</inkml:trace>
</inkml:ink>
</file>

<file path=ppt/ink/ink6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206"/>
    </inkml:context>
    <inkml:brush xml:id="br0">
      <inkml:brushProperty name="width" value="0.035" units="cm"/>
      <inkml:brushProperty name="height" value="0.035" units="cm"/>
      <inkml:brushProperty name="color" value="#66CC00"/>
    </inkml:brush>
  </inkml:definitions>
  <inkml:trace contextRef="#ctx0" brushRef="#br0">1 140 23205,'20'-67'3827,"-19"64"-2452,2 102-927,19 110-1,-21-202-440,0 1 0,0 0 0,1 0 0,0-1 0,0 1 0,0-1 0,1 0 0,6 11 0,-8-17-6,-1 0 0,1 0 0,-1 0 0,1 0 0,0 0 0,-1 0 0,1-1 0,0 1-1,0 0 1,0 0 0,0-1 0,0 1 0,0 0 0,0-1 0,0 1 0,0-1 0,0 1 0,0-1 0,0 0 0,0 1 0,0-1 0,0 0 0,1 0 0,-1 0 0,2 0 0,-1 0 2,0-1 1,0 0-1,0 1 1,0-1-1,0 0 1,0 0-1,-1-1 1,1 1-1,0 0 1,-1 0-1,1-1 1,0 1-1,0-3 1,6-5 23,-1-1-1,0 0 1,-1 0 0,6-13 0,2-10 34,-2-2 0,0 1 1,-3-2-1,-1 1 0,-1-1 0,-2 0 0,0-71 0,-9 75-7,0 25-17,-1 17-1,1 20-28,1-1-1,1 1 0,4 44 1,-1-56-2,-1-10-3,4 44 19,-4-48-20,1-1-1,0 1 1,-1 0-1,2-1 1,-1 1-1,0-1 1,1 1-1,-1-1 0,1 0 1,4 6-1,-5-8-1,0-1-1,-1 1 0,1-1 1,0 0-1,0 1 0,0-1 1,-1 0-1,1 0 0,0 1 1,0-1-1,0 0 0,0 0 1,0 0-1,-1 0 0,1 0 1,0 0-1,0-1 0,0 1 1,0 0-1,-1 0 0,1-1 1,0 1-1,0 0 0,0-1 1,-1 1-1,1-1 0,0 1 1,-1-1-1,1 1 0,0-1 1,-1 1-1,1-1 0,-1 0 1,1 1-1,-1-1 0,1 0 1,-1 1-1,1-1 0,0-1 1,6-11 1,1 1 0,-2-1 0,1 0 1,-2-1-1,0 1 0,-1-1 0,0 0 0,2-17 0,-1-4 24,-1-1 0,-1-38 0,-8 107-102,-2 62 0,2-38 101,3 79-1,2-135-22,0 1-1,1 0 0,-1 0 1,0 0-1,1 0 0,-1 0 0,1-1 1,-1 1-1,1 0 0,0 0 0,0-1 1,1 3-1,-2-4-2,1 1 0,0-1 1,-1 1-1,1-1 0,0 1 0,-1-1 0,1 1 0,0-1 1,-1 1-1,1-1 0,0 0 0,0 0 0,0 1 0,-1-1 1,1 0-1,0 0 0,0 0 0,0 0 0,1 0 1,3-1-21,0 0 0,0 0 0,-1 0 0,1-1 0,0 0 0,-1 0 0,6-3 0,15-6-143,-20 9 133,-1 0 0,1 1 0,0 0 0,-1 0 0,1 0 0,0 0 0,-1 1 0,1 0 0,0 0 0,0 0 0,-1 1 0,1-1 0,0 1 0,-1 0 0,1 1 0,-1-1 0,1 1 0,-1 0 0,0 0 0,8 5 0,-10-6 36,-2 0-52,3-8-145,0 1 25,0-1 1,-1 0 0,-1 0 0,1 0 0,-1-1 0,1-11 0,-3-53-1584,1 68 1676,-4-76-884</inkml:trace>
</inkml:ink>
</file>

<file path=ppt/ink/ink6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3.840"/>
    </inkml:context>
    <inkml:brush xml:id="br0">
      <inkml:brushProperty name="width" value="0.035" units="cm"/>
      <inkml:brushProperty name="height" value="0.035" units="cm"/>
      <inkml:brushProperty name="color" value="#66CC00"/>
    </inkml:brush>
  </inkml:definitions>
  <inkml:trace contextRef="#ctx0" brushRef="#br0">1 0 9786,'1'35'7603,"1"-1"-3750,3 0-2359,8 35 1,30 159 375,-30-139-1706,39 133 1,-49-214-154,15 39 37,-17-46-32,-1 1 0,1-1 0,0 1 0,0-1 0,0 1 0,0-1 1,0 0-1,0 1 0,1-1 0,-1 0 0,0 0 0,1 0 0,-1 0 0,0 0 0,1 0 0,-1 0 1,1-1-1,0 1 0,-1-1 0,1 1 0,-1-1 0,4 1 0,-3-1 8,0-1 0,0 1 0,0-1 0,0 1 0,0-1 0,0 0 0,-1 0 0,1 0 0,0 0 0,-1 0 0,1-1 0,0 1 0,-1 0 0,0-1 0,1 1 0,-1-1 0,0 1 0,0-1 0,0 0 0,0 1 0,0-1 0,0 0 0,0 0 0,0-2 0,4-8 69,0-1 0,3-19 0,-2 3-28,-2 0 0,-1-1 0,-1 1 0,-3-44 0,-22-116 157,23 184-98,-8 56 331,8-30-435,1 0 0,1 0 0,1-1 0,1 0 0,1 1 1,13 32-1,-17-51-20,0 1 1,0-1-1,0 0 0,0 0 1,1 1-1,-1-1 0,1 0 0,-1 0 1,1-1-1,0 1 0,0 0 1,0-1-1,0 1 0,0-1 1,4 3-1,-4-4-1,0 1-1,0-1 1,0 1-1,0-1 1,0 0-1,0 0 1,0 0 0,0 0-1,0 0 1,0 0-1,0-1 1,0 1-1,0 0 1,0-1-1,3-1 1,1-1-2,0 0 0,-1-1-1,0 0 1,0 0 0,0 0 0,0 0-1,0-1 1,-1 0 0,0 0 0,6-9 0,-2 1 9,-1 0 0,0-1 1,-1 0-1,-1-1 1,0 1-1,4-24 1,-7 29 3,-1 0 1,0-1 0,0 1-1,-1-1 1,0 1-1,0-1 1,-1 1-1,0-1 1,-1 1-1,0 0 1,-5-13 0,7 21-7,-1 0 0,1 0 0,0 0 0,-1 0 0,1 0 0,-1 0 0,1 0 0,-1 0 0,1 0 0,-1 0 0,0 1 1,1-1-1,-1 0 0,0 0 0,0 1 0,1-1 0,-1 1 0,0-1 0,0 1 0,0-1 0,0 1 0,0-1 0,0 1 0,-1-1 1,1 1 0,0 1 0,0-1-1,0 1 1,0-1 0,0 0 0,1 1 0,-1 0 0,0-1 0,0 1 0,0-1 0,0 1 0,1 0 0,-1 0 0,0-1 0,1 1 0,-1 0 0,1 0 0,-1 0 0,0 1 0,-3 6 22,1 0 1,-1 0-1,2 1 1,-4 12-1,1 8-11,1 1 1,1 0-1,1 0 0,2 0 0,1-1 0,2 1 0,1 0 1,9 38-1,-12-64-14,0 0 1,1-1 0,-1 0-1,0 1 1,1-1 0,0 0 0,0 1-1,4 4 1,-5-7-2,0 0 0,0-1 0,0 1 1,0 0-1,0-1 0,0 1 0,0-1 0,1 1 0,-1-1 0,0 1 0,0-1 1,0 0-1,0 1 0,1-1 0,-1 0 0,0 0 0,0 0 0,0 0 1,1 0-1,-1 0 0,0-1 0,0 1 0,0 0 0,1-1 0,-1 1 0,0 0 1,0-1-1,0 1 0,0-1 0,0 0 0,0 1 0,0-1 0,0 0 1,1-1-1,11-9 9,-1-1 1,0 1-1,-1-2 0,0 0 1,-1 0-1,13-24 1,43-93 57,-47 87-24,21-75 0,-39 114-10,1 6-25,-1 8-4,2 104 37,-4-76-28,1 0 0,3 1 0,1-1 0,10 43 0,-13-80-14,-1 0-1,0 1 1,0-1-1,1 0 1,-1 0 0,1 0-1,-1 0 1,1 0-1,-1 1 1,1-1-1,0 0 1,-1 0 0,1 0-1,0-1 1,0 1-1,0 0 1,0 0 0,1 1-1,-1-2 1,-1 0 0,1 0 0,0 0 0,-1 0 0,1 0 0,0 0 0,-1 0 0,1-1 0,-1 1 0,1 0 0,0 0 0,-1 0 0,1-1 0,-1 1 0,1 0 0,0 0 0,-1-1 0,1 1 0,-1-1-1,1 1 1,-1 0 0,1-1 0,-1 1 0,1-2 0,4-5-7,1 0 0,-2-1 0,9-15 0,-8 14-15,7-15-764,12-30 0,-14 19-2703</inkml:trace>
</inkml:ink>
</file>

<file path=ppt/ink/ink6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4.297"/>
    </inkml:context>
    <inkml:brush xml:id="br0">
      <inkml:brushProperty name="width" value="0.035" units="cm"/>
      <inkml:brushProperty name="height" value="0.035" units="cm"/>
      <inkml:brushProperty name="color" value="#66CC00"/>
    </inkml:brush>
  </inkml:definitions>
  <inkml:trace contextRef="#ctx0" brushRef="#br0">1 1 16275,'0'-1'6558,"7"5"-5269,2 2-939,-1 0 0,0 0 0,0 1 0,0 0 0,-1 1 0,0 0 0,-1 0 0,0 0 0,0 1 0,0 0 0,-1 0 0,6 16-1,11 38-41,-2 1-1,12 76 1,20 66-188,-51-204-122,1 5-34,1 0 1,-1 0 0,1 0 0,0 0-1,1-1 1,6 10 0,-10-15 1,0-1 1,0 0-1,1 1 0,-1-1 1,0 1-1,0-1 0,1 0 0,-1 1 1,0-1-1,1 0 0,-1 0 1,0 1-1,1-1 0,-1 0 1,1 0-1,-1 1 0,0-1 1,1 0-1,-1 0 0,1 0 1,-1 0-1,1 0 0,-1 1 1,1-1-1,-1 0 0,5-12-2108,-1-13-1572</inkml:trace>
</inkml:ink>
</file>

<file path=ppt/ink/ink6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5.135"/>
    </inkml:context>
    <inkml:brush xml:id="br0">
      <inkml:brushProperty name="width" value="0.035" units="cm"/>
      <inkml:brushProperty name="height" value="0.035" units="cm"/>
      <inkml:brushProperty name="color" value="#66CC00"/>
    </inkml:brush>
  </inkml:definitions>
  <inkml:trace contextRef="#ctx0" brushRef="#br0">42 81 12427,'-2'-2'-465,"2"2"744,-1 0 1,1-1-1,-1 1 1,1 0-1,-1 0 1,1-1-1,-1 1 0,1 0 1,-1 0-1,1 0 1,-1 0-1,1 0 1,-1 0-1,0-1 0,1 1 1,-1 0-1,1 1 1,-1-1-1,1 0 0,-1 0 1,1 0-1,-1 0 1,1 0-1,-1 1 1,0-1-1,1 0 0,-1 0 1,1 1-1,0-1 1,-1 0-1,1 1 1,-1-1-1,1 0 0,-1 1 1,1-1-1,0 1 1,-1-1-1,1 1 0,0-1 1,0 1-1,-1-1 1,1 1-1,-4 8-98,1 0 0,0 0 0,0 1 0,1-1 0,0 1 0,1-1 0,0 1 0,1-1 0,-1 1 1,2 0-1,1 11 0,-1-13-87,0 3 6,0-1 1,1 0-1,0 0 1,1 0-1,0 0 0,0 0 1,9 17-1,-12-27-87,1 1-1,-1 0 1,0-1-1,1 1 1,-1 0-1,1-1 1,-1 1-1,1-1 1,-1 1-1,1-1 1,-1 1 0,1-1-1,-1 1 1,1-1-1,0 0 1,-1 1-1,1-1 1,0 0-1,-1 1 1,1-1-1,0 0 1,-1 0-1,1 0 1,0 0 0,0 0-1,-1 0 1,1 0-1,0 0 1,1 0-1,-1-1 12,0 1-1,1-1 1,-1 0 0,0 0-1,0 0 1,0 0 0,0 0-1,0 0 1,0 0 0,0-1-1,-1 1 1,1 0-1,1-3 1,2-5 100,0 0 0,-1-1 0,3-11 0,1-4 18,-4 18-112,-1 0 0,0-1 0,-1 1 0,1-1 0,-1-9-1,-1 16-45,-3 20-33,2 17 55,2-24 24,-2 0 0,1-1 0,-4 18-1,6-38-10,2 1-1,-1-1 1,8-12-1,4-10-1,7-28 1,-6 15 33,38-73 0,-54 117-51,0 0 1,0 0-1,0 0 0,0 0 0,0 0 1,0 0-1,0 0 0,0 0 0,0 0 1,0 0-1,1 0 0,-1 0 0,0 0 1,0 1-1,0-1 0,0 0 0,0 0 1,0 0-1,0 0 0,0 0 0,0 0 0,0 0 1,1 0-1,-1 0 0,0 0 0,0 0 1,0 0-1,0 0 0,0 0 0,0 0 1,0 0-1,0 0 0,0 0 0,1 0 1,-1 0-1,0 0 0,0 0 0,0-1 1,0 1-1,0 0 0,0 0 0,0 0 1,0 0-1,4 26 24,-1-1 0,-1 1 0,-1 0 0,-5 43 0,1-11 101,1-28-41,1-16-19,0 0 0,1 0 0,1-1 1,0 1-1,4 18 0,-5-31-62,0 0-1,0 0 1,0 0 0,0 0-1,1 0 1,-1 0-1,0 0 1,1 0 0,-1 0-1,1 0 1,-1 0 0,1 0-1,0 0 1,-1 0-1,1-1 1,0 1 0,0 0-1,-1 0 1,1-1 0,0 1-1,0 0 1,0-1-1,0 1 1,0-1 0,0 1-1,0-1 1,0 0 0,0 1-1,0-1 1,0 0 0,0 0-1,0 0 1,0 1-1,1-1 1,-1 0 0,0-1-1,0 1 1,0 0 0,0 0-1,0 0 1,0-1-1,2 0 1,3-2-2,1 0 0,-1-1 0,0 0-1,0 0 1,7-6 0,-3 1 12,-9 9-13,4-4 5,2-1 1,-1 1-1,0 0 0,1 1 1,7-3-1,-13 5-5,1 0 0,-1 1 0,1 0 0,-1-1 0,1 1 0,0 0 0,-1 0 0,1 0 0,0 0 1,-1 0-1,1 0 0,0 0 0,-1 1 0,1-1 0,-1 0 0,1 1 0,0-1 0,-1 1 0,1 0 0,-1 0 0,0-1 0,1 1 0,-1 0 0,0 0 0,1 0 0,-1 1 0,0-1 0,0 0 0,1 2 0,3 4-5,-1 1 0,0 0 0,0 0 0,-1 0 0,0 0 0,0 0 0,-1 1 0,0-1 0,1 12 0,3 81-41,-6-95 46,0 30 17,-8 61 0,6-83-8,0 0-1,-2 0 1,1-1 0,-2 1-1,0-1 1,0 0-1,-11 17 1,14-27 10,0 1 1,-1-1 0,0 0-1,1 1 1,-1-1 0,-1-1 0,1 1-1,0 0 1,-1-1 0,1 1-1,-8 2 1,10-4-12,-1-1 0,1 1 1,-1-1-1,0 1 0,1-1 0,-1 0 0,0 0 1,0 0-1,1 0 0,-1 0 0,0 0 0,1 0 1,-1-1-1,0 1 0,1-1 0,-1 1 0,0-1 1,1 1-1,-1-1 0,1 0 0,-1 0 0,1 0 1,0 0-1,-1 0 0,1 0 0,0 0 0,-1-1 1,1 1-1,0 0 0,0-1 0,-1-1 0,-3-5-2,0-1-1,1 0 1,-1-1-1,2 1 1,-1-1-1,2 0 0,-1 1 1,1-1-1,0-1 1,0-17-1,2 8-5,0 0 0,2 0 0,0 0 0,7-30 0,-3 33-62,-1 0 0,2 1 0,0 0 0,1 0 0,1 1 0,0 0 0,1 0 0,1 1 0,16-17 0,-7 11-734</inkml:trace>
</inkml:ink>
</file>

<file path=ppt/ink/ink6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491"/>
    </inkml:context>
    <inkml:brush xml:id="br0">
      <inkml:brushProperty name="width" value="0.035" units="cm"/>
      <inkml:brushProperty name="height" value="0.035" units="cm"/>
      <inkml:brushProperty name="color" value="#66CC00"/>
    </inkml:brush>
  </inkml:definitions>
  <inkml:trace contextRef="#ctx0" brushRef="#br0">1 104 16684,'0'0'8257,"0"-2"-7144,0 1-329,0-1-152,21-28-408,3 21-120,16-1-104,4-4 0,14 1 0,5 3 0,-2 3 0,1 2 112,-12 5-520,-4 1-784,-13 3 87</inkml:trace>
</inkml:ink>
</file>

<file path=ppt/ink/ink6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6.745"/>
    </inkml:context>
    <inkml:brush xml:id="br0">
      <inkml:brushProperty name="width" value="0.035" units="cm"/>
      <inkml:brushProperty name="height" value="0.035" units="cm"/>
      <inkml:brushProperty name="color" value="#66CC00"/>
    </inkml:brush>
  </inkml:definitions>
  <inkml:trace contextRef="#ctx0" brushRef="#br0">0 86 21701,'0'0'1087,"3"-3"111,0-1-1100,1 1 0,-1 0-1,1 0 1,0 1 0,0-1-1,0 1 1,0 0-1,0 0 1,7-2 0,50-13-147,-35 10 99,-22 6-50,105-24 18,-96 23-16,0 1 0,0 0 1,1 0-1,-1 1 0,0 1 0,18 3 0,-27-4 0,-1 1 0,1 0-1,-1 0 1,1 1-1,-1-1 1,0 1 0,0-1-1,1 1 1,-1 0-1,0 0 1,0 0-1,-1 1 1,1-1 0,0 1-1,-1 0 1,0-1-1,1 1 1,1 5 0,-1-3 4,-1 0 0,0 0 0,-1 0 0,1 0 0,-1 1 0,0-1 0,-1 1 0,1-1 0,-1 1 0,0-1 0,-1 6 0,-2 10 20,-1-1 1,-1 1-1,-1-1 1,0-1-1,-12 24 1,-20 35 12,-72 113 0,55-113-923</inkml:trace>
</inkml:ink>
</file>

<file path=ppt/ink/ink6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7.746"/>
    </inkml:context>
    <inkml:brush xml:id="br0">
      <inkml:brushProperty name="width" value="0.035" units="cm"/>
      <inkml:brushProperty name="height" value="0.035" units="cm"/>
      <inkml:brushProperty name="color" value="#66CC00"/>
    </inkml:brush>
  </inkml:definitions>
  <inkml:trace contextRef="#ctx0" brushRef="#br0">4 252 5297,'-2'-30'5332,"1"1"0,3-32 0,2 12-1282,-4 46-1782,0 57-967,3 80-1135,-1-105-155,11 72 27,-11-87-30,1-1-1,0 0 0,1 0 0,1 0 0,6 12 0,-11-24-7,0 0 0,1 0 0,-1-1 0,0 1 0,0 0 0,1-1 0,-1 1 0,0 0 0,1-1 0,-1 1 0,1 0 0,-1-1 0,1 1 0,-1-1 0,1 1 0,-1-1 0,1 1 0,0-1 0,-1 0 0,1 1 0,0-1 0,-1 0 0,1 1 0,0-1-1,-1 0 1,1 0 0,0 0 0,0 1 0,-1-1 0,1 0 0,0 0 0,-1 0 0,1 0 0,0 0 0,0 0 0,-1-1 0,1 1 0,0 0 0,0 0 0,-1 0 0,1-1 0,0 1 0,-1 0 0,1-1 0,0 1 0,-1-1 0,1 1 0,-1-1 0,1 1 0,-1-1 0,1 1 0,0-2 0,3-3-1,0 0 0,-1 0 0,0 0 0,5-10 0,20-51 30,-3-1 0,-2-2 1,-4 0-1,14-94 0,-28 137 7,-5 26-35,0 0-1,0 0 0,0 0 1,0 0-1,0 0 0,0 0 1,0 1-1,0-1 0,0 0 1,0 0-1,0 0 0,0 0 1,0 0-1,0 0 0,0 0 1,0 0-1,0 1 0,0-1 1,0 0-1,0 0 0,1 0 1,-1 0-1,0 0 0,0 0 1,0 0-1,0 0 0,0 0 1,0 0-1,0 0 0,0 0 1,1 0-1,-1 0 0,0 0 1,0 0-1,0 0 0,0 0 1,0 0-1,0 0 0,0 0 1,1 0-1,-1 0 0,0 0 1,0 0-1,0 0 0,0 0 1,0 0-1,0 0 0,0 0 1,0 0-1,0 0 0,1 0 1,-1 0-1,0 0 0,0-1 1,0 1-1,0 0 0,0 0 1,0 0-1,0 0 0,0 0 1,5 13-7,15 89-10,12 169 0,-28-232 67,-1-29-49,0-16-25,-1-17-67,-5-108-1304,6 48 2005</inkml:trace>
</inkml:ink>
</file>

<file path=ppt/ink/ink6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137"/>
    </inkml:context>
    <inkml:brush xml:id="br0">
      <inkml:brushProperty name="width" value="0.035" units="cm"/>
      <inkml:brushProperty name="height" value="0.035" units="cm"/>
      <inkml:brushProperty name="color" value="#66CC00"/>
    </inkml:brush>
  </inkml:definitions>
  <inkml:trace contextRef="#ctx0" brushRef="#br0">0 0 22093,'0'0'4661,"2"3"-3961,3 5-629,-1 0 1,0 0-1,-1 1 1,0 0 0,0-1-1,3 16 1,5 58-75,-9-59 49,1 7-23,-4-22-13,2 0 0,-1-1 0,1 1 0,1 0 0,-1 0 0,1 0 0,0-1 0,1 1 0,4 8 0,-7-15-10,1-1 0,-1 1 0,1-1 1,-1 1-1,1-1 0,-1 0 0,1 1 1,-1-1-1,1 1 0,-1-1 1,1 0-1,-1 0 0,1 1 0,-1-1 1,1 0-1,0 0 0,-1 0 0,1 1 1,-1-1-1,1 0 0,0 0 0,-1 0 1,1 0-1,0 0 0,-1 0 0,1-1 1,-1 1-1,1 0 0,0 0 0,-1 0 1,1 0-1,-1-1 0,1 1 0,0 0 1,-1-1-1,1 1 0,-1 0 1,1-1-1,-1 1 0,1-1 0,-1 1 1,0-1-1,1 0 0,20-23-12,-19 21 11,11-17-7,-4 7 10,0 0 1,16-16-1,-22 26-1,-1 0 0,1 1 0,0-1-1,1 1 1,-1 0 0,0 0 0,1 0 0,-1 0-1,1 0 1,-1 1 0,1 0 0,0 0-1,0 0 1,7-1 0,-8 2-4,0 0-1,0 1 1,0-1 0,0 1-1,-1 0 1,1 0-1,0 0 1,0 0 0,0 1-1,-1-1 1,1 1 0,-1-1-1,1 1 1,-1 0 0,0 0-1,0 0 1,1 0-1,-1 0 1,-1 1 0,1-1-1,0 1 1,-1-1 0,1 1-1,-1 0 1,2 3 0,3 7-21,-1 1 1,0-1-1,5 29 1,-5-16 33,-1 1 0,1 41 0,-5-58 84,-1 0 0,1 0 0,-1 0 0,-1 0 0,0 0 0,0-1 0,-1 1 0,0-1 0,-1 1 0,-5 9 0,7-16-56,0 0 0,1-1 0,-2 1 0,1 0 0,0-1 0,-1 1 1,1-1-1,-1 0 0,1 1 0,-1-1 0,0 0 0,0-1 0,0 1 0,0-1 0,0 1 0,-1-1 1,1 0-1,0 0 0,-1 0 0,1-1 0,-1 1 0,1-1 0,0 0 0,-1 0 0,1 0 0,-1 0 0,1 0 1,-1-1-1,1 0 0,0 0 0,-1 0 0,-3-1 0,-4-3-26,1 0 1,0 0-1,0-1 0,0 0 1,1 0-1,0-1 0,0-1 1,-11-11-1,18 17-19,-5-4-38,0-2 1,1 1-1,-1-1 1,1 0-1,1 0 0,0 0 1,-8-18-1,13 26 32,0 0 1,0 0-1,-1 0 0,1 0 1,0 0-1,0 0 0,0 0 1,0 0-1,0 0 0,0 0 0,0 0 1,0-1-1,0 1 0,0 0 1,-1 0-1,1 0 0,0 0 1,0 0-1,0 0 0,0-1 1,0 1-1,0 0 0,0 0 0,0 0 1,0 0-1,0 0 0,0 0 1,0-1-1,0 1 0,0 0 1,0 0-1,0 0 0,0 0 1,0 0-1,0 0 0,0-1 0,1 1 1,-1 0-1,0 0 0,0 0 1,0 0-1,0 0 0,0 0 1,0 0-1,0 0 0,0-1 1,0 1-1,0 0 0,1 0 0,-1 0 1,0 0-1,0 0 0,0 0 1,0 0-1,0 0 0,0 0 1,1 0-1,-1 0 0,0 0 1,0 0-1,0 0 0,0 0 0,0 0 1,0 0-1,1 0 0,-1 0 1,9 6-1135,-8-5 929,17 14-2115</inkml:trace>
</inkml:ink>
</file>

<file path=ppt/ink/ink6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681"/>
    </inkml:context>
    <inkml:brush xml:id="br0">
      <inkml:brushProperty name="width" value="0.035" units="cm"/>
      <inkml:brushProperty name="height" value="0.035" units="cm"/>
      <inkml:brushProperty name="color" value="#66CC00"/>
    </inkml:brush>
  </inkml:definitions>
  <inkml:trace contextRef="#ctx0" brushRef="#br0">1 81 19988,'-1'4'3930,"2"-3"-3891,-1 0 1,1 0 0,0 0 0,-1 0 0,1 0-1,0 0 1,-1 0 0,1 0 0,0-1-1,0 1 1,0 0 0,0-1 0,2 2 0,34 18 464,-36-20-479,0 0 0,0 0 0,0 0 1,1 0-1,-1 0 0,0 0 0,0 0 1,0 0-1,0 0 0,1 0 0,-1-1 1,0 1-1,0-1 0,0 1 0,0-1 1,0 1-1,0-1 0,0 1 0,0-1 1,0 0-1,0 0 0,0 0 0,0 1 1,-1-1-1,1 0 0,0 0 0,0 0 1,-1 0-1,1 0 0,-1 0 0,2-2 1,10-34 715,-11 33-596,0-1-1,0 1 0,-1-1 0,1 0 1,-1 1-1,0-1 0,0 0 0,-1 1 1,0-1-1,1 1 0,-3-7 0,2 9 243,-2 5-147,0-1-224,1 1-1,-1-1 1,1 1-1,0-1 1,0 1-1,0 0 1,0 0-1,1 0 1,-1 0 0,1 0-1,0 0 1,-2 5-1,-8 47-16,9-38 10,0-3-10,-38 310 143,40-322-141,-1 0 0,1 1 0,0-1 0,0 0-1,1 1 1,-1-1 0,0 0 0,1 1 0,0 1 0,-1-4-1,0 0-1,1 1 1,-1-1 0,0 0 0,0 0-1,0 0 1,0 0 0,1 0-1,-1 1 1,0-1 0,0 0 0,0 0-1,0 0 1,1 0 0,-1 0 0,0 0-1,0 0 1,1 0 0,-1 0-1,0 0 1,0 0 0,0 0 0,1 0-1,-1 0 1,0 0 0,0 0 0,0 0-1,1 0 1,-1 0 0,0 0-1,0 0 1,0 0 0,1 0 0,-1 0-1,0-1 1,15-12-15,21-33-3,-9 12 22,60-60 0,-78 86-3,0 0 0,0 0 1,0 2-1,1-1 1,0 1-1,1 0 0,0 1 1,-1 1-1,1 0 1,1 0-1,-1 1 1,13-3-1,-19 6-3,-1 0 1,1 0-1,-1 0 1,0 0-1,1 0 1,-1 1-1,0 0 0,1 0 1,-1 0-1,0 0 1,0 1-1,0 0 1,0 0-1,5 3 1,-4-2-4,0 1 0,0 1 0,0-1 1,0 1-1,-1 0 0,0 0 1,0 0-1,6 11 0,-4-4 11,0 1 0,-1 0-1,0 0 1,-1 0 0,0 0-1,-1 1 1,-1 0 0,1 18-1,-3-21 53,-3-9 114,-9-21 144,0-13-57,-12-42 0,7 16-160,-46-143 48,56 170-142,6 26-26,15 14-89,5 11-36,-16-16-10,1 1 0,-1-1 0,1 0 0,0-1 0,0 1 0,0-1 0,0 0 0,0 0 0,1 0-1,0 0 1,-1-1 0,1 0 0,0 0 0,0 0 0,0 0 0,0-1 0,8 1 0,8-2-1153</inkml:trace>
</inkml:ink>
</file>

<file path=ppt/ink/ink6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38.946"/>
    </inkml:context>
    <inkml:brush xml:id="br0">
      <inkml:brushProperty name="width" value="0.035" units="cm"/>
      <inkml:brushProperty name="height" value="0.035" units="cm"/>
      <inkml:brushProperty name="color" value="#66CC00"/>
    </inkml:brush>
  </inkml:definitions>
  <inkml:trace contextRef="#ctx0" brushRef="#br0">0 2 22813,'0'0'3681,"0"2"-3601,32 23-80,-4-20 0,8-7 120,8-5-96,5-17 1576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127"/>
    </inkml:context>
    <inkml:brush xml:id="br0">
      <inkml:brushProperty name="width" value="0.025" units="cm"/>
      <inkml:brushProperty name="height" value="0.025" units="cm"/>
      <inkml:brushProperty name="color" value="#E71224"/>
    </inkml:brush>
  </inkml:definitions>
  <inkml:trace contextRef="#ctx0" brushRef="#br0">0 0 12940,'0'0'18279,"3"10"-17377,7 16-810,1 0 1,1-1-1,1 0 0,2-1 0,0-1 1,36 42-1,-50-63-334,1-1-1,-1 1 1,1 0-1,0-1 1,0 1-1,-1-1 1,1 0 0,0 1-1,0-1 1,1 0-1,-1 0 1,0 0-1,0-1 1,0 1 0,1 0-1,-1-1 1,0 0-1,1 1 1,-1-1-1,0 0 1,1 0-1,3-1 1,-3 0-356,0 0-1,0 0 1,0 0 0,0 0-1,0-1 1,0 0-1,-1 1 1,1-1 0,-1 0-1,1 0 1,-1-1 0,0 1-1,0 0 1,0-1 0,0 1-1,2-4 1,13-22-10495</inkml:trace>
</inkml:ink>
</file>

<file path=ppt/ink/ink6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554"/>
    </inkml:context>
    <inkml:brush xml:id="br0">
      <inkml:brushProperty name="width" value="0.035" units="cm"/>
      <inkml:brushProperty name="height" value="0.035" units="cm"/>
      <inkml:brushProperty name="color" value="#66CC00"/>
    </inkml:brush>
  </inkml:definitions>
  <inkml:trace contextRef="#ctx0" brushRef="#br0">16 263 20012,'0'0'1575,"0"3"-1263,0 1-1,-1-1 1,1 0-1,-1 0 0,1 0 1,-3 6-1,-2 9-9,2 14-2,1 1 1,5 59-1,16 63-162,-18-149-132,2 13 16,0-1-1,11 36 1,-13-53-22,-1 1 1,1-1 0,-1 0-1,1 1 1,0-1 0,-1 0-1,1 0 1,0 0-1,0 1 1,0-1 0,0 0-1,1 1 1,-2-2 0,1 0 0,-1 0 0,0 0 0,1 0 0,-1 0 0,0 1 0,0-1 0,1 0 0,-1 0-1,0 0 1,1 0 0,-1 0 0,0 0 0,1 0 0,-1-1 0,0 1 0,1 0 0,-1 0 0,0 0 0,1 0 0,-1 0 0,0 0 0,1-1 0,-1 1 0,0 0 0,0 0 0,1 0 0,-1-1 0,0 1 0,0 0 0,0 0-1,1-1 1,2-3 15,-1 0 0,0-1-1,0 1 1,0 0 0,0-1-1,1-7 1,16-61 415,-4-1-1,-4-1 1,-2 0-1,-2-94 1,7 186-399,3 20-34,17 53 0,-3-6 75,-22-57-41,-8-22-25,1 1 1,0 0-1,0-1 1,0 0 0,0 1-1,1-1 1,0 0 0,0 0-1,0-1 1,1 1-1,0-1 1,5 6 0,-8-9-4,0-1 1,0 0 0,0 1 0,-1-1 0,1 0 0,0 1 0,0-1 0,0 0-1,0 0 1,0 0 0,0 1 0,0-1 0,0 0 0,0-1 0,0 1-1,0 0 1,0 0 0,0 0 0,-1 0 0,1-1 0,0 1 0,0 0-1,1-1 1,1-1 10,-1 0 0,1 1 0,-1-1 0,0 0 0,1 0 0,-1 0 0,3-4 0,0-2 37,1 0-1,-1 0 1,-1 0 0,5-10-1,-4 5 4,-1-1 0,0 1-1,0 0 1,-2-1-1,0 0 1,0 0 0,-1 0-1,-1 0 1,0 0-1,-1 0 1,-1 0 0,0 1-1,0-1 1,-2 0-1,-4-13 1,7 25 124,-4 4 87,4-1-264,0 1 1,0 0-1,-1-1 0,1 1 0,1-1 0,-1 1 0,0 0 0,0 0 1,1 0-1,-1-1 0,1 1 0,-1 0 0,1 0 0,0 0 0,0 0 0,0 0 1,0 0-1,0 0 0,0 0 0,0 0 0,1 0 0,-1-1 0,2 4 1,-1 0-2,0-1 0,1 1 0,-1-1 1,1 0-1,0 0 0,0 0 1,1 0-1,-1 0 0,1 0 0,5 5 1,-8-9-2,0 1 1,1-1-1,-1 0 1,1 1-1,-1-1 1,1 1-1,0-1 0,-1 0 1,1 0-1,-1 1 1,1-1-1,-1 0 1,1 0-1,0 0 1,-1 1-1,1-1 1,0 0-1,-1 0 1,1 0-1,0 0 1,-1 0-1,1 0 1,0-1-1,-1 1 1,1 0-1,-1 0 1,1 0-1,0-1 0,1 0 1,0 0-1,-1 0 0,0 0 0,1-1 0,-1 1 0,0 0 1,1-1-1,-1 1 0,0-1 0,1-1 0,2-5 1,0 1 0,-1-1 0,5-14-1,1-18 32,6-65 0,-7 37 14,-7 63-29,15 18-61,-11-3 28,0 1-1,-1-1 1,5 15 0,0 3-2,10 23 4,-9-21 28,1 0 0,29 52 0,-40-80-13,1-1-1,0 0 0,0 1 0,0-1 1,0 0-1,0 0 0,0 0 0,0 0 0,0 0 1,0 0-1,0 0 0,1 0 0,-1 0 1,0 0-1,1-1 0,1 1 0,-3-1 0,1 1 0,0-1 0,0 0 0,0-1 0,-1 1 0,1 0 0,0 0 0,0 0 0,0 0-1,-1-1 1,1 1 0,0 0 0,0-1 0,-1 1 0,1 0 0,0-1 0,-1 1 0,1-1-1,0 1 1,-1-1 0,2 0 0,2-5 0,-1 1 0,1 0 0,-1-1 0,0 1 0,0-1 0,2-8 0,8-27 26,-1-1 1,11-80 0,-12 56 18,-11 62-40,3 8-19,2 1 5,-1 0 1,0 1 0,0 0 0,-1-1-1,0 1 1,0 1 0,3 6 0,15 54-19,-12-36 29,-2-8 3,-5-12 1,2 1 0,0-1 0,0 0 0,1 0 0,10 18 0,-14-28-6,-1-1 0,0 0 0,0 0 0,0 1 0,0-1 0,1 0 0,-1 0 0,0 1-1,0-1 1,1 0 0,-1 0 0,0 1 0,0-1 0,1 0 0,-1 0 0,0 0 0,1 0 0,-1 0 0,0 1-1,1-1 1,-1 0 0,0 0 0,1 0 0,-1 0 0,0 0 0,1 0 0,-1 0 0,0 0 0,1 0-1,-1 0 1,0 0 0,1-1 0,7-9 3,3-19 8,-11 26-10,12-42 4,-3 1 0,-1-1 0,-2-1 0,-1-53-1,-8 101-700,-11 7-1120</inkml:trace>
</inkml:ink>
</file>

<file path=ppt/ink/ink6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1.694"/>
    </inkml:context>
    <inkml:brush xml:id="br0">
      <inkml:brushProperty name="width" value="0.035" units="cm"/>
      <inkml:brushProperty name="height" value="0.035" units="cm"/>
      <inkml:brushProperty name="color" value="#66CC00"/>
    </inkml:brush>
  </inkml:definitions>
  <inkml:trace contextRef="#ctx0" brushRef="#br0">6 8 22813,'-5'-7'3337,"5"9"-3073,1 45-224,12-17-104,6 1-1025,4-1-423</inkml:trace>
</inkml:ink>
</file>

<file path=ppt/ink/ink6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2.336"/>
    </inkml:context>
    <inkml:brush xml:id="br0">
      <inkml:brushProperty name="width" value="0.035" units="cm"/>
      <inkml:brushProperty name="height" value="0.035" units="cm"/>
      <inkml:brushProperty name="color" value="#66CC00"/>
    </inkml:brush>
  </inkml:definitions>
  <inkml:trace contextRef="#ctx0" brushRef="#br0">39 305 20420,'-3'4'286,"-1"0"0,1 1 0,0-1-1,0 1 1,0 0 0,1 0 0,-1 0-1,1 0 1,0 0 0,1 0 0,0 1-1,-1-1 1,1 8 0,-1 8-216,2-1 0,2 27 0,-1-32 79,-1-15-148,1 23 63,1-2 1,10 42-1,-11-56-49,1-1-1,0 0 1,1 0-1,-1 0 1,1-1 0,0 1-1,1-1 1,-1 1-1,1-1 1,0 0-1,1 0 1,-1-1-1,1 1 1,0-1-1,6 4 1,10 5 5,-1 1 0,0 1 0,25 24 1,-37-30-23,-1-1 0,0 1 0,0 0 1,-1 0-1,0 1 0,-1 0 1,0 0-1,0 0 0,5 21 1,-6-15 0,0 0 0,-2 0 1,1 27-1,-2-33 11,-2-1 1,1 0-1,-1 0 1,-1 0-1,0 0 1,0 0 0,-7 17-1,8-24 6,0 1-1,0-1 1,0 0 0,-1 0-1,1 1 1,-1-1 0,0 0-1,0 0 1,0-1 0,0 1 0,0 0-1,0 0 1,-4 1 0,4-2 3,1 0 0,-1-1 0,0 1 0,1-1 0,-1 0 0,0 1 0,1-1 0,-1 0 0,0 0 0,1 0 0,-1 0 1,0-1-1,1 1 0,-1 0 0,0-1 0,1 1 0,-1-1 0,0 0 0,1 1 0,-1-1 0,1 0 0,0 0 0,-3-1 1,-1-2 27,1 0 1,-1-1-1,1 1 1,0-1-1,0 0 1,0 0 0,1-1-1,-1 1 1,1-1-1,1 1 1,-4-9-1,-2-11 58,-8-35-1,14 48-97,-9-50 9,3-2-1,2 1 0,5-117 1,7 97 22,4 1-1,39-159 1,-43 212 20,5-56-1,-8 60 57,-3 22 303,5 21-92,20 136-252,37 106-22,-40-183-34,44 99-1,-58-157-27,0-1-1,1-1 1,2 0-1,13 19 1,-22-34-225,-6-8-228,-187-263-1277,-20 16 3775,207 248-1690,5 2-129,0 2-209,0 0-1,1-1 1,-1 1 0,0 0 0,0 0-1,1 0 1,-1 0 0,1 0-1,-1 0 1,1 0 0,-1 0 0,1 1-1,0-1 1,-1 1 0,1-1-1,0 1 1,-1 0 0,3-1 0,44-3-24,-14 1 38,-16 0-50,0-1 0,-1 0 0,34-15 0,1-7-1097</inkml:trace>
</inkml:ink>
</file>

<file path=ppt/ink/ink6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355"/>
    </inkml:context>
    <inkml:brush xml:id="br0">
      <inkml:brushProperty name="width" value="0.035" units="cm"/>
      <inkml:brushProperty name="height" value="0.035" units="cm"/>
      <inkml:brushProperty name="color" value="#66CC00"/>
    </inkml:brush>
  </inkml:definitions>
  <inkml:trace contextRef="#ctx0" brushRef="#br0">1 0 25597,'3'5'857,"29"63"-130,48 139 0,-52-125-665,39 79-1,-66-159-57,0 1 0,0-1-1,1 0 1,-1 1-1,1-1 1,-1 0 0,1 0-1,0 0 1,4 3-1,-6-4-2,0-1 0,1 0-1,-1 0 1,0 0-1,1 0 1,-1 0 0,1 0-1,-1 1 1,0-1-1,1 0 1,-1 0 0,0 0-1,1 0 1,-1 0-1,1-1 1,-1 1 0,0 0-1,1 0 1,-1 0-1,1 0 1,-1 0 0,0 0-1,1-1 1,-1 1-1,0 0 1,1 0 0,-1 0-1,0-1 1,1 1-1,-1 0 1,0-1 0,0 1-1,1 0 1,-1-1-1,0 1 1,1-1 0,2-6 1,-1 0 0,1 0 0,-1 0 1,0-1-1,1-9 0,0 3-3,9-49 0,-7 29 12,2 0 0,1 1 0,2-1-1,25-57 1,-33 88-10,-1 0-1,1 0 1,-1 1-1,1-1 1,0 0-1,0 1 1,0 0-1,0-1 1,0 1-1,0 0 1,1 0-1,-1 0 0,1 1 1,0-1-1,-1 0 1,1 1-1,0 0 1,0 0-1,0 0 1,3-1-1,-3 2-3,-1 0 0,1 0-1,-1 1 1,1-1-1,-1 1 1,1-1 0,-1 1-1,0 0 1,1 0 0,-1 0-1,0 0 1,1 1 0,-1-1-1,0 1 1,0-1 0,0 1-1,0 0 1,-1 0-1,1-1 1,0 1 0,-1 0-1,1 1 1,1 3 0,5 7 12,-1-1 1,-1 1-1,0 1 0,-1-1 1,0 1-1,-1 0 1,-1 0-1,0 1 1,-1-1-1,-1 0 0,0 1 1,-2 28-1,0-38 65,1-1-1,-1 0 1,-1 0-1,1 1 1,-1-1-1,1 0 1,-1-1-1,0 1 1,0 0-1,-1 0 1,1-1-1,-1 0 1,0 1-1,-4 3 1,1-2 9,0-1-1,0 0 1,0 0 0,-1 0-1,1-1 1,-1 0 0,-13 4-1,3-2-28,0-1-1,0-2 1,-1 1 0,1-2-1,-1 0 1,-21-2 0,-47-13-4,86 14-54,-1 0-1,1-1 0,0 1 1,-1 0-1,1 0 1,0 0-1,-1 0 1,1 0-1,-1 0 0,1 0 1,0 0-1,-1 0 1,1 0-1,-1 0 1,1 0-1,0 0 0,-1 1 1,1-1-1,0 0 1,-1 0-1,1 0 0,0 0 1,-1 1-1,1-1 1,0 0-1,-1 0 1,1 1-1,0-1 0,0 0 1,-1 0-1,1 1 1,0-1-1,0 0 1,0 1-1,-1-1 0,1 0 1,0 1-1,0-1 1,0 1-1,0-1 1,0 0-1,0 1 0,0-1 1,0 0-1,0 1 1,0-1-1,0 1 1,0-1-1,0 0 0,0 1 1,0-1-1,0 1 1,0-1-1,0 0 0,0 1 1,1-1-1,10 19-721,3-4-650,5-2-796</inkml:trace>
</inkml:ink>
</file>

<file path=ppt/ink/ink6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850"/>
    </inkml:context>
    <inkml:brush xml:id="br0">
      <inkml:brushProperty name="width" value="0.035" units="cm"/>
      <inkml:brushProperty name="height" value="0.035" units="cm"/>
      <inkml:brushProperty name="color" value="#66CC00"/>
    </inkml:brush>
  </inkml:definitions>
  <inkml:trace contextRef="#ctx0" brushRef="#br0">28 223 23253,'3'0'61,"-1"-1"0,0 1 0,1-1 0,-1 0 0,0 0 1,0 0-1,0-1 0,0 1 0,0 0 0,0-1 0,0 1 0,0-1 0,-1 0 0,1 0 1,-1 1-1,1-1 0,1-2 0,-1-1 29,0 1 0,0 0 1,-1-1-1,1 1 0,-1-1 0,0 0 1,0 1-1,0-7 0,0-1 142,-1 0 0,0 1 0,-1-1 0,-1 0 0,0 0-1,-4-13 1,4 20-83,0-1 0,0 1 0,0 0 0,-1 1-1,0-1 1,-5-7 0,7 11-124,1 1 0,-1-1 0,1 0 0,-1 1 0,0-1 0,1 1 0,-1-1 0,0 1 0,1-1 0,-1 1 0,0-1 0,0 1 0,0 0 0,1-1 0,-1 1 0,0 0 0,0 0 0,0 0 0,-1 0 0,1 0-11,0 0-1,0 1 1,0-1-1,0 1 1,1-1-1,-1 1 1,0-1-1,0 1 1,1 0-1,-1-1 1,0 1-1,1 0 1,-1 0-1,0-1 1,1 1-1,-1 0 1,1 0-1,-1 0 1,1 0-1,0 0 1,-1 0-1,1 0 1,-4 14 17,1 0 0,0 0 0,1-1 0,1 1 0,0 1 0,1-1 0,3 27 0,-2-22-16,12 111 37,-10-112-44,0-1-1,2 1 1,0-1 0,14 33-1,-18-50-8,0 1 0,-1 0-1,1-1 1,0 1 0,0 0-1,0-1 1,1 1 0,-1-1-1,0 0 1,1 1 0,-1-1 0,0 0-1,1 0 1,-1 0 0,1 0-1,2 1 1,-2-1 0,-1-1-1,0 0 1,0 0-1,0 0 1,0 0-1,0 0 1,0 0-1,0 0 1,1-1-1,-1 1 1,0 0-1,0-1 1,0 1 0,0-1-1,0 1 1,0-1-1,0 1 1,0-1-1,0 1 1,1-2-1,3-4-3,0 1 0,-1-1 0,1 0-1,-1 0 1,0 0 0,0 0 0,2-8 0,12-27 13,-2 0 0,11-49 0,15-89 69,-34 141-56,-8 37-20,0 0 0,0 0 0,0 0 0,0 0 0,1 0 0,-1 0 0,0 0 0,1 0 0,-1 0 0,0 0 0,1 0 0,-1 1 0,1-1 0,0 0-1,-1 0 1,1 1 0,0-1 0,1-1 0,-2 2-1,1 0-1,-1 0 1,1 0-1,-1 0 1,0 0-1,1 0 1,-1 1-1,1-1 1,-1 0-1,1 0 0,-1 0 1,1 0-1,-1 1 1,1-1-1,-1 0 1,0 0-1,1 1 1,-1-1-1,1 0 1,-1 1-1,0-1 1,1 1-1,-1-1 0,0 0 1,1 1-1,20 39-48,-18-33 46,29 69 34,29 106 0,-60-177-23,8 18 59,-9-22-65,1-1 1,-1 0 0,0 1 0,0-1 0,1 1 0,-1-1 0,0 0-1,1 1 1,-1-1 0,1 0 0,-1 0 0,0 1 0,1-1 0,-1 0-1,1 0 1,-1 0 0,1 1 0,-1-1 0,1 0 0,-1 0 0,0 0-1,1 0 1,-1 0 0,1 0 0,-1 0 0,1 0 0,-1 0 0,1 0-1,-1 0 1,1 0 0,-1 0 0,1-1 0,-1 1 0,1 0 0,-1 0 0,1 0-1,-1-1 1,0 1 0,1 0 0,-1 0 0,0-1 0,1 1 0,-1 0-1,0-1 1,1 1 0,-1-1 0,10-10 20,-1-1 0,-1 0 0,0-1 0,-1 1-1,11-25 1,-7 13 17,-1 5-33,-6 12-138,1-1 0,-2 0 0,1 0 0,-1 0 0,0-1 0,2-11-1,-5 1-1501</inkml:trace>
</inkml:ink>
</file>

<file path=ppt/ink/ink6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3.997"/>
    </inkml:context>
    <inkml:brush xml:id="br0">
      <inkml:brushProperty name="width" value="0.035" units="cm"/>
      <inkml:brushProperty name="height" value="0.035" units="cm"/>
      <inkml:brushProperty name="color" value="#66CC00"/>
    </inkml:brush>
  </inkml:definitions>
  <inkml:trace contextRef="#ctx0" brushRef="#br0">1 1 27710,'7'23'56,"2"1"-24,1-3-144,8-5-592,-3-5-985</inkml:trace>
</inkml:ink>
</file>

<file path=ppt/ink/ink6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444"/>
    </inkml:context>
    <inkml:brush xml:id="br0">
      <inkml:brushProperty name="width" value="0.035" units="cm"/>
      <inkml:brushProperty name="height" value="0.035" units="cm"/>
      <inkml:brushProperty name="color" value="#66CC00"/>
    </inkml:brush>
  </inkml:definitions>
  <inkml:trace contextRef="#ctx0" brushRef="#br0">60 251 26078,'-1'-3'145,"-1"0"1,0 1-1,0-1 1,0 1-1,0 0 1,-1 0-1,1 0 1,-1 0-1,-4-3 1,6 5-119,1 0 0,-1-1 0,1 1 0,-1 0 0,0 0 0,1 0 0,-1 0 0,1 0 0,-1 0 0,1 0 0,-1 0 0,1 0 0,-1 0 0,0 0 0,1 0 0,-1 1 1,1-1-1,-1 0 0,1 0 0,-1 0 0,1 1 0,-1-1 0,0 2-16,-1-1 1,1 0-1,0 0 1,1 0-1,-1 1 1,0-1-1,0 0 1,0 1-1,1-1 1,-1 1-1,0 2 1,-2 8 3,1-1 0,0 1 0,1 0 0,0 0 0,0 0 0,3 17 0,2 4-6,7 34-1,-9-60-4,15 60 37,-15-61-38,0-1 0,0 1 0,0 0 0,1-1 0,0 0-1,0 1 1,1-1 0,6 8 0,-9-13-4,0 1 1,0 0-1,-1-1 0,1 1 0,0 0 0,0-1 1,0 1-1,0-1 0,-1 1 0,1-1 1,0 0-1,0 1 0,0-1 0,0 0 0,0 0 1,0 0-1,0 1 0,0-1 0,0 0 1,0 0-1,0 0 0,0-1 0,0 1 1,0 0-1,0 0 0,0-1 0,0 1 0,0 0 1,0-1-1,0 1 0,0-1 0,0 1 1,0-1-1,-1 1 0,1-1 0,0 0 0,0 1 1,-1-1-1,1 0 0,0 0 0,-1 1 1,1-1-1,0-1 0,3-4 0,-1 0 0,1 0-1,-1 0 1,4-11 0,5-21 39,-1-1-1,-2 0 1,-1 0 0,3-70-1,-11-156 330,6 270-353,3 11-29,5 31 13,-2 1 1,-2 1-1,4 55 1,-7-57 21,29 200-10,-36-242-18,0-7-1335,-1-17-468</inkml:trace>
</inkml:ink>
</file>

<file path=ppt/ink/ink6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4.927"/>
    </inkml:context>
    <inkml:brush xml:id="br0">
      <inkml:brushProperty name="width" value="0.035" units="cm"/>
      <inkml:brushProperty name="height" value="0.035" units="cm"/>
      <inkml:brushProperty name="color" value="#66CC00"/>
    </inkml:brush>
  </inkml:definitions>
  <inkml:trace contextRef="#ctx0" brushRef="#br0">0 305 23245,'7'-8'218,"-2"-1"0,1 0-1,-1 0 1,-1-1 0,0 0 0,0 0 0,-1 0-1,0 0 1,3-19 0,-2-8 229,0-50 0,-3 79-361,-1-3 109,-1 1 0,0-1 0,-3-13 0,4 24-184,0-1 0,0 1 0,0 0 0,0 0 0,0 0-1,0 0 1,0 0 0,-1 0 0,1 0 0,0 0 0,0-1 0,0 1 0,0 0-1,0 0 1,0 0 0,-1 0 0,1 0 0,0 0 0,0 0 0,0 0 0,0 0-1,0 0 1,-1 0 0,1 0 0,0 0 0,0 0 0,0 0 0,0 0 0,0 0-1,-1 0 1,1 0 0,0 0 0,0 0 0,0 0 0,0 0 0,0 0 0,0 0-1,-1 1 1,1-1 0,0 0 0,0 0 0,0 0 0,0 0 0,0 0 0,0 0-1,0 0 1,0 0 0,-1 1 0,1-1 0,0 0 0,0 0 0,0 0-1,0 0 1,0 0 0,0 1 0,0-1 0,-6 8 115,0 10-37,1-1-1,0 1 1,2 0 0,0 0 0,0 29 0,1-29-70,-1 28 16,2 0 0,2 1 1,9 64-1,-5-86-30,-4-25-5,-1 0 0,0 0 0,0 0 0,0 0 0,0 1 0,0-1 0,1 0 0,-1 0 0,0 0 0,0 0 0,0 0-1,0 0 1,1 0 0,-1 0 0,0 1 0,0-1 0,0 0 0,0 0 0,1 0 0,-1 0 0,0 0 0,0 0 0,0 0 0,1 0-1,-1 0 1,0 0 0,0 0 0,0 0 0,1 0 0,-1-1 0,0 1 0,0 0 0,0 0 0,1 0 0,-1 0 0,0 0-1,0 0 1,0 0 0,0 0 0,0-1 0,1 1 0,-1 0 0,0 0 0,0 0 0,0 0 0,0 0 0,0-1 0,0 1 0,0 0-1,0 0 1,1 0 0,-1-1 0,0 1 0,0 0 0,0 0 0,0 0 0,0-1 0,0 1 0,0 0 0,0 0 0,0 0-1,0-1 1,7-17-7,50-134 9,-42 118 8,2 0 0,28-44 0,-42 74-9,-1 0 0,1 0 0,0 1 0,0-1 0,1 1 0,-1 0 0,6-4-1,-8 6-1,0 1 0,0-1 0,0 1 0,1-1 0,-1 1 0,0 0 0,0-1 0,0 1 0,0 0 0,0 0 0,1 0 0,-1 0 0,0 0 0,0 0 0,0 0 0,0 0 0,1 0 0,-1 1 0,0-1 0,0 0 0,0 1 0,0-1 0,0 1 0,0-1 0,0 1 0,0 0 0,0-1 0,0 1 0,0 0 0,0 0 0,-1 0 0,1 0 0,0-1 0,0 1 0,-1 0 0,2 2 0,4 7-3,0-1 0,-1 2 0,0-1 0,-1 0 0,5 16 0,13 61 23,-13-45 12,11 32 37,-17-69 45,-1-7-86,-1-1 4,7-11 41,-2-1 0,0 1-1,-1-1 1,0-1 0,5-30-1,10-33 83,-20 79-154,4-13 23,2-1 0,10-18 0,-15 29-23,1 0 1,0 0-1,0 1 0,0-1 1,0 1-1,0-1 0,0 1 1,1 0-1,-1 0 0,1 0 1,-1 0-1,1 1 0,0-1 1,0 1-1,0-1 0,0 1 1,3-1-1,-4 2-1,-1-1-1,1 1 1,-1 0 0,1 0-1,-1 0 1,1 0 0,-1 1-1,1-1 1,-1 0 0,1 0-1,-1 1 1,1-1 0,-1 1-1,1 0 1,-1-1 0,0 1-1,1 0 1,1 1 0,0 1-1,0 0 1,-1-1 0,0 1 0,1 0 0,-1 0-1,0 0 1,3 6 0,0 4 4,0 1-1,0 0 1,2 14-1,-6-26-1,15 82-673,-14-53 1681</inkml:trace>
</inkml:ink>
</file>

<file path=ppt/ink/ink6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5.784"/>
    </inkml:context>
    <inkml:brush xml:id="br0">
      <inkml:brushProperty name="width" value="0.035" units="cm"/>
      <inkml:brushProperty name="height" value="0.035" units="cm"/>
      <inkml:brushProperty name="color" value="#66CC00"/>
    </inkml:brush>
  </inkml:definitions>
  <inkml:trace contextRef="#ctx0" brushRef="#br0">0 144 23605,'78'260'2339,"-78"-259"-2320,1 1 0,0 0-1,-1-1 1,1 1 0,0-1 0,0 1-1,0-1 1,0 1 0,0-1-1,0 0 1,0 1 0,0-1 0,1 0-1,1 2 1,-2-3-11,-1 0-1,1 0 1,0 0 0,-1 0-1,1 0 1,-1 0 0,1 0-1,0 0 1,-1 0-1,1 0 1,-1 0 0,1 0-1,0 0 1,-1 0 0,1 0-1,-1-1 1,1 1 0,-1 0-1,1 0 1,0-1 0,-1 1-1,1-1 1,-1 1-1,0 0 1,1-1 0,0 0-1,3-4 25,0-1-1,0 0 1,0 0-1,-1 0 1,4-9-1,-4 9-28,39-103 150,-30 74-93,2 0 0,20-37 0,-33 71-55,0-1 0,0 1 0,0-1-1,0 1 1,0-1 0,0 1-1,0 0 1,0-1 0,0 1-1,1 0 1,-1 0 0,1 0 0,-1 0-1,1 0 1,-1 0 0,3 0-1,-3 1-1,-1-1 0,1 1-1,0 0 1,0 0 0,0 1 0,0-1-1,0 0 1,0 0 0,0 0-1,0 1 1,-1-1 0,1 0 0,0 1-1,0-1 1,0 0 0,-1 1-1,1-1 1,0 1 0,0 0 0,-1-1-1,1 1 1,0 0 0,4 5 11,-1 0 0,0 0-1,-1 1 1,1-1 0,4 13 0,-7-15-9,12 26 138,-2 2 0,-1-1-1,7 40 1,-16-63-83,0 2 560,4-21-76,-4 5-514,9-40 52,2 0 0,3 1 0,1 1 0,23-45 0,-36 83-77,0 0-1,1 0 1,0 1-1,0-1 0,1 1 1,0 0-1,5-4 1,-9 8-4,0 0 0,0 0 0,0 1 0,0-1 0,0 0 0,0 1 0,1-1 0,-1 1 0,0 0 0,0-1 0,1 1 0,-1 0 0,0 0 0,1-1 0,-1 1-1,0 0 1,2 1 0,-1-1 0,0 1-1,-1 0 0,1-1 0,-1 1 1,0 0-1,1 0 0,-1 0 0,0 0 1,1 0-1,-1 0 0,0 0 0,0 1 0,0-1 1,0 0-1,0 1 0,0-1 0,1 3 1,4 7 5,-1 2 1,0-1-1,0 1 1,-1 0 0,3 18-1,7 70 50,-9-60-41,-1 14 31,-4-51-29,-3-11-373,-8-24 28,4-9 1309</inkml:trace>
</inkml:ink>
</file>

<file path=ppt/ink/ink6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330"/>
    </inkml:context>
    <inkml:brush xml:id="br0">
      <inkml:brushProperty name="width" value="0.035" units="cm"/>
      <inkml:brushProperty name="height" value="0.035" units="cm"/>
      <inkml:brushProperty name="color" value="#66CC00"/>
    </inkml:brush>
  </inkml:definitions>
  <inkml:trace contextRef="#ctx0" brushRef="#br0">1 272 25149,'13'-7'98,"-10"5"-67,1 1 1,0-1-1,-1-1 0,1 1 0,-1 0 0,0-1 0,0 1 1,0-1-1,0 0 0,0 0 0,-1 0 0,1-1 0,-1 1 1,3-5-1,0-4 19,0-1-1,-1 0 1,-1 0 0,0 0 0,2-23-1,-4 28 83,0 0-1,-1-1 0,0 1 0,-1 0 0,0-1 0,0 1 0,-1 0 0,0 0 0,0 0 0,-4-10 0,5 17-101,1 0 0,-1 0 0,1 1 0,-1-1 0,1 0 1,-1 0-1,1 0 0,-1 1 0,1-1 0,-1 0 0,0 1 0,0-1 0,1 1 0,-3-2 0,3 2-17,0 0 1,-1 0-1,1 0 0,0 0 0,-1 0 1,1 0-1,0 0 0,-1 0 0,1 0 1,0 0-1,-1 0 0,1 0 0,0 0 1,-1 0-1,1 1 0,0-1 0,-1 0 1,1 0-1,0 0 0,0 0 1,-1 1-1,1-1 0,0 0 0,0 0 1,-1 1-1,1-1 0,-2 3 20,1-1-1,0 0 1,0 1-1,0-1 1,0 0-1,0 1 1,0 0-1,0 3 1,-3 22 31,1 1-1,2-1 1,4 51 0,2-26-48,14 55 1,-14-88-14,-1-1 1,2-1 0,11 25-1,-17-41-3,1-1 0,-1 1-1,1-1 1,0 0-1,0 1 1,0-1-1,0 0 1,0 0 0,0 0-1,0 0 1,0 1-1,0-1 1,0-1-1,1 1 1,-1 0 0,0 0-1,1 0 1,-1-1-1,0 1 1,4 0-1,-4-1 0,1 0 0,-1 0 0,1 0 0,-1-1 0,0 1 0,1 0 0,-1-1 0,1 1-1,-1-1 1,0 0 0,0 1 0,1-1 0,-1 0 0,0 0 0,0 0 0,0 0 0,2-2-1,4-5-4,0 0 0,-1-1 0,-1 0 0,9-16-1,5-16 29,-2 0 0,-2-1 0,-2-1 0,-2 0 0,-1-1 0,-3 0-1,3-48 1,-6 68-1,-4 24-21,0 0 0,1 0 0,-1 0 1,0 0-1,0 0 0,0 0 0,0 0 1,1 0-1,-1 0 0,0 0 0,0 0 1,0 0-1,0 0 0,1 0 0,-1 0 1,0 0-1,0 0 0,0 0 0,0 0 1,1 0-1,-1 0 0,0 0 0,0 0 1,0 0-1,0 0 0,1 0 0,-1 0 1,0 0-1,0 0 0,0 0 0,0 1 1,0-1-1,1 0 0,-1 0 1,0 0-1,0 0 0,0 0 0,0 0 1,0 1-1,0-1 0,0 0 0,0 0 1,0 0-1,0 0 0,1 1 0,-1-1 1,0 0-1,0 0 0,0 0 0,0 0 1,0 1-1,0-1 0,13 41 19,-11-32-14,36 167 80,-16-62-13,-14-83-3,-8-30-64,0-1-1,0 1 1,0-1-1,0 0 1,0 1-1,0-1 1,1 0-1,-1 1 1,0-1-1,0 1 1,0-1-1,0 0 1,1 1-1,-1-1 1,0 0-1,0 0 1,1 1-1,-1-1 1,0 0-1,1 0 1,-1 1-1,0-1 1,1 0-1,-1 0 1,0 1 0,1-1-1,-1 0 1,0 0-1,1 0 1,-1 0-1,1 0 1,0 0-1,8-9 97,3-20 12,1-9-32,0-5-23,2 0 1,28-54-1,-42 96-58,-1 0 0,1 0 0,0 0 0,-1 0 0,1 0 0,0 0 0,0 0 0,0 0 0,-1 0-1,1 0 1,0 0 0,0 1 0,0-1 0,3-1 0,-4 2 0,0 0-1,1 0 1,-1 0 0,1 0-1,-1 0 1,1 0 0,-1 0-1,0 0 1,1 0 0,-1 1-1,1-1 1,-1 0 0,0 0-1,1 0 1,-1 0 0,0 1-1,1-1 1,-1 0 0,0 1-1,1-1 1,-1 0 0,0 0-1,1 1 1,-1-1 0,0 0-1,0 1 1,0-1 0,1 1-1,1 4-2,1 1-1,-2-1 1,1 1 0,2 10-1,-4-15 4,12 58-671,-3 0 0,2 62 1,-12-90-1305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468"/>
    </inkml:context>
    <inkml:brush xml:id="br0">
      <inkml:brushProperty name="width" value="0.025" units="cm"/>
      <inkml:brushProperty name="height" value="0.025" units="cm"/>
      <inkml:brushProperty name="color" value="#E71224"/>
    </inkml:brush>
  </inkml:definitions>
  <inkml:trace contextRef="#ctx0" brushRef="#br0">176 1 7655,'0'0'16293,"-4"10"-14094,-65 174 2281,-22 114-2831,88-288-1766,0 1 1,1-1 0,0 1-1,0 15 1,2-26 6,0 1-1,0-1 1,1 0-1,-1 0 1,0 0 0,0 0-1,0 1 1,0-1-1,0 0 1,1 0 0,-1 0-1,0 0 1,0 0-1,0 1 1,1-1 0,-1 0-1,0 0 1,0 0-1,0 0 1,1 0 0,-1 0-1,0 0 1,0 0-1,0 0 1,1 0 0,-1 0-1,0 0 1,0 0-1,1 0 1,-1 0 0,0 0-1,0 0 1,0 0-1,1 0 1,-1 0 0,0 0-1,0 0 1,0 0 0,1-1-1,-1 1 1,0 0-1,0 0 1,0 0 0,0 0-1,1 0 1,-1-1-1,0 1 1,0 0 0,0 0-1,0 0 1,0 0-1,0-1 1,1 1 0,-1 0-1,0 0 1,0 0-1,0-1 1,0 1 0,0-1-1,12-11-3670,4-12-3222</inkml:trace>
</inkml:ink>
</file>

<file path=ppt/ink/ink6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516"/>
    </inkml:context>
    <inkml:brush xml:id="br0">
      <inkml:brushProperty name="width" value="0.035" units="cm"/>
      <inkml:brushProperty name="height" value="0.035" units="cm"/>
      <inkml:brushProperty name="color" value="#66CC00"/>
    </inkml:brush>
  </inkml:definitions>
  <inkml:trace contextRef="#ctx0" brushRef="#br0">44 1 19868,'-18'7'1441,"3"-2"1047,13-5-1832,0 0-160,0 0-280,1 0-88,-1 0-432,0 0-480</inkml:trace>
</inkml:ink>
</file>

<file path=ppt/ink/ink6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6.893"/>
    </inkml:context>
    <inkml:brush xml:id="br0">
      <inkml:brushProperty name="width" value="0.035" units="cm"/>
      <inkml:brushProperty name="height" value="0.035" units="cm"/>
      <inkml:brushProperty name="color" value="#66CC00"/>
    </inkml:brush>
  </inkml:definitions>
  <inkml:trace contextRef="#ctx0" brushRef="#br0">104 0 23277,'-35'91'2072,"-29"117"1,63-205-2056,0 0 0,1 0 0,-1 0 1,1 0-1,-1 1 0,1-1 0,0 0 0,1 6 1,-1-8-18,0 0 0,1-1 0,-1 1 0,1 0 0,-1-1 0,0 1 1,1 0-1,0-1 0,-1 1 0,1-1 0,-1 1 0,1-1 0,0 1 1,-1-1-1,1 0 0,0 1 0,-1-1 0,1 0 0,0 1 0,0-1 0,-1 0 1,1 0-1,0 0 0,0 0 0,-1 0 0,1 0 0,0 0 0,0 0 1,0 0-1,-1 0 0,1 0 0,0 0 0,0-1 0,-1 1 0,1 0 0,0 0 1,-1-1-1,2 0 0,20-4 7,0 0 0,1 1 0,-1 1 1,1 1-1,32 2 0,-47 0-8,-1 0 1,1 1-1,0 0 0,-1 1 0,1 0 1,0 0-1,-1 1 0,0 0 1,0 0-1,0 0 0,0 1 1,0 0-1,-1 1 0,1-1 1,-1 1-1,-1 0 0,1 1 1,-1-1-1,7 10 0,-9-11 34,-1 0-1,1 0 0,-1 0 1,-1 0-1,1 0 1,0 1-1,-1-1 0,0 1 1,0-1-1,0 1 1,-1-1-1,0 1 0,1-1 1,-2 1-1,0 7 0,0-5 77,-1 0-1,0-1 0,-1 1 0,1 0 0,-1-1 0,-1 1 1,1-1-1,-1 0 0,-5 6 0,-5 5 72,-1-1-1,0-1 0,-2 0 1,1-1-1,-29 17 1,30-21-156,-1-1 0,-19 9 0,29-16-38,-1 1 1,1-1-1,-1 0 1,0 0-1,0-1 1,0 0-1,0 0 1,-12-1-1,18 0-14,-1 0 0,1 0-1,0 0 1,-1 0 0,1-1-1,0 1 1,0 0-1,-1-1 1,1 1 0,0-1-1,0 1 1,0-1 0,0 0-1,0 0 1,0 1-1,0-1 1,-2-2 0,2 2-102,0-1 0,0 0 0,0 0 0,1 0 0,-1 0 0,1 0 0,-1 0 0,1 0 0,0 0 0,-1 0 0,1 0 0,0-3 0,4-28-1990</inkml:trace>
</inkml:ink>
</file>

<file path=ppt/ink/ink6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7.394"/>
    </inkml:context>
    <inkml:brush xml:id="br0">
      <inkml:brushProperty name="width" value="0.035" units="cm"/>
      <inkml:brushProperty name="height" value="0.035" units="cm"/>
      <inkml:brushProperty name="color" value="#66CC00"/>
    </inkml:brush>
  </inkml:definitions>
  <inkml:trace contextRef="#ctx0" brushRef="#br0">9 8 21765,'-5'-7'1830,"2"11"904,2 19-1357,6 36-1218,13 68 1,-4-37-119,1 43 8,21 124 90,-36-255-137,11 31 32,-2-20-20,-9-13-14,1 0 0,-1 0 0,0 1 1,1-1-1,-1 0 0,0 0 0,1 0 0,-1 0 0,1 0 0,-1 0 1,0 0-1,1 0 0,-1 0 0,0 0 0,1 0 0,-1 0 0,1 0 1,-1 0-1,0 0 0,1 0 0,-1-1 0,0 1 0,1 0 0,-1 0 1,1 0-1,-1-1 0,0 1 0,0 0 0,1 0 0,-1-1 0,0 1 1,1-1-1,6-8 0,-1-1 0,1 0 0,-2-1 0,1 0 0,-2 0 0,1 0 0,3-18 0,-2 13 5,0-2 13,23-82 16,-26 89-7,-1-1 1,0 1 0,-1-1 0,0 0 0,-1 1 0,-2-21 0,-6 44 221,6 0-222,0 1-1,1 0 1,0-1 0,1 1-1,2 19 1,0-3-19,8 112 60,-10-139-66,0-1 0,0 1 0,0 0 0,1-1 0,-1 1 0,0-1 0,1 1 0,-1-1 0,1 1 0,0-1 0,1 2 0,-2-3-2,0 0 1,0 1-1,0-1 0,1 0 1,-1 0-1,0 0 1,0 0-1,1 0 1,-1 0-1,0 0 1,0 0-1,1 0 1,-1 0-1,0 0 0,0 0 1,1 0-1,-1 0 1,0 0-1,0 0 1,1 0-1,-1 0 1,0 0-1,0 0 0,1 0 1,-1 0-1,0 0 1,0 0-1,1 0 1,-1-1-1,0 1 1,0 0-1,0 0 0,1 0 1,-1 0-1,0-1 1,0 1-1,1 0 1,2-5 2,1-1 0,-1 1 1,1 0-1,2-8 0,-5 11-2,1-3-1,13-26 22,36-52-1,-46 76-18,-1 0-1,1 1 0,1 0 1,-1 0-1,1 1 0,0 0 1,0 0-1,1 0 0,-1 0 1,1 1-1,0 0 0,0 1 1,1 0-1,7-3 0,-12 5-2,0 1-1,0-1 0,0 1 1,0 0-1,0 0 1,1 0-1,-1 0 1,0 1-1,0-1 0,0 1 1,0 0-1,0-1 1,0 1-1,0 1 0,0-1 1,4 3-1,-2-1-1,-1 1 0,1-1 0,-1 1 0,-1 0 0,1 0-1,0 1 1,-1-1 0,5 9 0,0 2 1,-1 0 0,-1 0 0,-1 0 0,0 1 0,4 20 1,-8-32 1,-1-1 1,1 1-1,-1-1 1,0 1 0,0 0-1,0-1 1,0 1-1,-1-1 1,-1 7 0,2-10-10,0 0 0,0 0 0,0 0 0,0 0 0,0 0 0,0 1 0,0-1 1,0 0-1,0 0 0,0 0 0,0 0 0,0 0 0,0 0 0,0 0 0,0 0 1,0 0-1,0 0 0,0 1 0,0-1 0,-1 0 0,1 0 0,0 0 0,0 0 1,0 0-1,0 0 0,0 0 0,0 0 0,0 0 0,0 0 0,0 0 0,-1 0 1,1 0-1,0 0 0,0 0 0,0 0 0,0 0 0,0 0 0,0 0 0,0 0 1,-1 0-1,1 0 0,0 0 0,0 0 0,0 0 0,0 0 0,0 0 0,0 0 1,0 0-1,0 0 0,0 0 0,-1 0 0,1-1 0,0 1 0,0 0 0,0 0 1,0 0-1,0 0 0,0 0 0,0 0 0,0 0 0,0 0 0,0-1 0,-10-10-1061</inkml:trace>
</inkml:ink>
</file>

<file path=ppt/ink/ink6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034"/>
    </inkml:context>
    <inkml:brush xml:id="br0">
      <inkml:brushProperty name="width" value="0.035" units="cm"/>
      <inkml:brushProperty name="height" value="0.035" units="cm"/>
      <inkml:brushProperty name="color" value="#66CC00"/>
    </inkml:brush>
  </inkml:definitions>
  <inkml:trace contextRef="#ctx0" brushRef="#br0">1 0 26278,'26'145'1266,"20"123"-608,-36-183-341,0 101-1,-9-188-305,-1 0-1,0 0 0,1 1 0,0-1 1,-1 1-1,1-1 0,0 0 0,0 1 1,-1-1-1,1 1 0,3-3 0,0-2 5,0 0-10,-1 0 0,1 0 0,1 0 0,-1 1 0,1 0 0,0 0 0,0 0 0,1 1 0,-1-1 0,1 1 0,0 1 0,0-1 0,8-2 0,-5 2-6,1 1 0,0 0 0,0 1-1,1 0 1,-1 1 0,0 0 0,1 1 0,13 0 0,5 4-13,-23-3-229,0 0 0,1 0-1,-1-1 1,0 0 0,0 0 0,12-2 0,0-5-1693</inkml:trace>
</inkml:ink>
</file>

<file path=ppt/ink/ink6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8.600"/>
    </inkml:context>
    <inkml:brush xml:id="br0">
      <inkml:brushProperty name="width" value="0.035" units="cm"/>
      <inkml:brushProperty name="height" value="0.035" units="cm"/>
      <inkml:brushProperty name="color" value="#66CC00"/>
    </inkml:brush>
  </inkml:definitions>
  <inkml:trace contextRef="#ctx0" brushRef="#br0">1 259 22197,'3'2'47,"1"0"1,-1-1 0,1 1 0,-1-1-1,1 1 1,0-1 0,-1 0-1,1-1 1,0 1 0,0 0-1,0-1 1,0 0 0,0 0-1,-1 0 1,6-1 0,-6 0 26,0-1 1,1 1 0,-1 0-1,0-1 1,0 1-1,0-1 1,0 0 0,-1 0-1,1 0 1,0-1-1,-1 1 1,0-1 0,1 1-1,-1-1 1,0 0-1,0 0 1,3-5 0,-2-2 72,1 1 0,-1 0 0,0-1 0,-1 0 0,0 0 0,-1 1 0,0-1 0,0 0 0,-1 0 0,-1 0 0,1 0 0,-2 0 0,1 0 0,-1 0 0,-1 1 0,0-1 0,0 1 0,-1 0 0,0 0 0,-9-14 0,13 22-138,0 0 1,0 1-1,0-1 0,-1 0 1,1 1-1,0-1 1,-1 1-1,1-1 0,-1 1 1,1-1-1,0 1 1,-1-1-1,1 1 0,-1-1 1,1 1-1,-1-1 1,0 1-1,1 0 0,-1-1 1,1 1-1,-1 0 1,0 0-1,1-1 0,-1 1 1,0 0-1,1 0 1,-1 0-1,0 0 0,1 0 1,-1 0-1,0 0 1,1 0-1,-1 0 0,0 0 1,1 0-1,-1 0 1,1 1-1,-1-1 0,0 0 1,1 0-1,-1 1 0,0-1 1,1 0-1,-1 1 1,1-1-1,-1 1 0,1-1 1,-1 1-1,1-1 1,-1 1-1,1-1 0,0 1 1,-1-1-1,1 1 1,0-1-1,-1 1 0,1 0 1,0-1-1,0 1 1,-1 1-1,-2 5 56,0 1 0,1 0 0,-4 14 0,1 10-22,2-1 0,0 1 0,3 44 0,18 99-8,-16-167-33,-1 3-1,0 0 1,1-1-1,1 1 1,0-1-1,0 1 1,1-1-1,6 11 0,-10-19-2,1-1 0,-1 0 0,1 0 0,0 0 0,0 1 0,0-1 0,0 0 0,0 0 0,0 0 0,0 0 0,0 0 0,0-1 0,0 1 0,0 0 0,0 0 0,1-1 0,-1 1 0,0-1 0,1 1 0,-1-1 0,0 1 0,3-1 0,-2 0-1,0 0 1,-1-1-1,1 1 1,-1-1 0,1 1-1,0-1 1,-1 0-1,0 0 1,1 0-1,-1 1 1,1-1-1,-1-1 1,0 1 0,0 0-1,1 0 1,0-2-1,4-5-2,0-1 0,0 0 0,0 0-1,7-20 1,5-22 21,-2-1 0,-2-1 0,-2 0 1,-3-1-1,3-63 0,-9 101 0,-3 16-17,0 0 0,1 0 0,-1-1 0,0 1 0,0 0 0,0 0 0,0 0 0,0 0 0,0 0 0,0 0 0,1 0 0,-1 0 0,0 0 0,0 0 0,0 0 0,0 0 0,0 0 0,1 0 0,-1 0 0,0 0 1,0 0-1,0 0 0,0 0 0,0 0 0,0 0 0,1 0 0,-1 0 0,0 0 0,0 1 0,0-1 0,0 0 0,0 0 0,0 0 0,1 0 0,-1 0 0,0 0 0,0 0 0,0 0 0,0 0 0,0 1 0,0-1 0,0 0 0,0 0 0,0 0 0,0 0 0,0 1 0,8 17-8,-8-17 8,42 168 16,-30-113 44,26 80-1,-37-133-44,0 0 0,0 0 0,1 0-1,-1 0 1,1-1 0,0 1 0,3 4 0,-5-7-11,1 1 0,-1-1 0,0 0 0,0 0 0,1 1 0,-1-1 0,1 0 0,-1 0 0,0 0 0,1 0 0,-1 1 0,0-1-1,1 0 1,-1 0 0,1 0 0,-1 0 0,0 0 0,1 0 0,-1 0 0,0 0 0,1 0 0,-1 0 0,1 0 0,-1 0 0,0 0 0,1-1 0,0 1 0,0-1 6,0 0 0,0 1-1,0-1 1,0 0 0,0 0-1,0-1 1,-1 1 0,1 0-1,0 0 1,0 0 0,-1 0 0,2-3-1,9-26 55,-1-1-1,-1-1 0,-2 1 1,5-47-1,7-27 4,-19 103-66,0 1-1,0-1 1,1 1-1,-1-1 1,0 1-1,1 0 1,0-1-1,-1 1 1,1-1-1,0 1 1,0 0-1,0 0 1,1-3-1,-1 4-1,-1 0 1,1 0-1,-1 0 0,0 0 1,1 0-1,-1 0 0,0 0 1,1 0-1,-1 0 0,0 0 1,1 0-1,-1 0 0,1 0 1,-1 0-1,0 0 0,1 1 0,-1-1 1,0 0-1,1 0 0,-1 0 1,0 1-1,1-1 0,-1 0 1,0 0-1,0 1 0,1-1 1,-1 0-1,0 0 0,0 1 1,0-1-1,1 0 0,-1 1 1,0 0-1,4 5-14,-1 1 1,0 0-1,0-1 1,2 12-1,6 28-811,8 83 0,-14-69-965</inkml:trace>
</inkml:ink>
</file>

<file path=ppt/ink/ink6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49.367"/>
    </inkml:context>
    <inkml:brush xml:id="br0">
      <inkml:brushProperty name="width" value="0.035" units="cm"/>
      <inkml:brushProperty name="height" value="0.035" units="cm"/>
      <inkml:brushProperty name="color" value="#66CC00"/>
    </inkml:brush>
  </inkml:definitions>
  <inkml:trace contextRef="#ctx0" brushRef="#br0">0 0 25317,'101'347'842,"-28"2"341,-64-263-812,-4-70-295,-5-16-75,0 1 1,0-1-1,0 0 1,0 0-1,0 0 1,0 0-1,0 0 1,1 0-1,-1 0 1,0 0-1,0 0 1,0 0-1,0 0 1,0 0-1,1 0 1,-1 0-1,0 0 1,0 0-1,0 0 1,0 0-1,0 0 1,1 0-1,-1 0 1,0 0-1,0 0 1,0 0-1,0 0 1,0 0-1,0 0 1,1 0-1,-1 0 1,0 0-1,0 0 1,0 0-1,0-1 1,0 1-1,0 0 1,0 0-1,0 0 1,1 0-1,-1 0 1,0 0-1,0 0 1,0-1-1,0 1 1,0 0-1,0 0 1,0 0-1,0 0 1,1-3 5,1-1 1,-1 1 0,0 0 0,0 0 0,-1 0-1,1 0 1,0-5 0,-1-5 4,0-1-1,-1 1 1,-1 0 0,1 0-1,-7-18 1,-24-62 89,25 75-67,5 7-6,11 14-27,11 16-32,-11-8 19,1 0 8,-1 0 1,1-1-1,1 0 1,18 14-1,-26-22 2,0 0 1,0 0-1,0-1 0,0 1 0,0-1 1,1 1-1,-1-1 0,1 0 0,-1-1 1,1 1-1,-1 0 0,1-1 0,-1 0 1,1 0-1,0 0 0,-1 0 0,1-1 1,-1 1-1,1-1 0,-1 0 0,1 0 1,-1 0-1,0-1 0,5-2 0,-3 1 3,0-1 0,0 0 1,-1 0-1,0 0 0,1-1 0,-2 1 0,1-1 0,0 0 0,-1 0 0,0 0 0,0-1 0,0 1 0,-1-1 0,0 0 0,0 0 0,-1 1 1,3-13-1,-1-1 51,-1-1 0,-1 0 0,-2-40 0,-2 41 45,3 35-46,37 215 91,-36-225-138,0 0 1,1-1-1,-1 1 1,1-1-1,4 8 1,-6-13-5,0 1 0,0-1 1,0 0-1,0 0 0,1 1 0,-1-1 1,0 0-1,0 0 0,0 1 0,0-1 1,1 0-1,-1 0 0,0 0 0,0 1 1,1-1-1,-1 0 0,0 0 0,0 0 0,1 0 1,-1 0-1,0 1 0,1-1 0,-1 0 1,0 0-1,1 0 0,-1 0 0,0 0 1,0 0-1,1 0 0,-1 0 0,0 0 1,1 0-1,-1 0 0,0 0 0,1 0 1,-1-1-1,2 0 1,-1 0 0,0-1 0,0 1 1,0 0-1,0-1 0,0 1 0,0-1 1,-1 1-1,1-1 0,0 1 0,0-4 0,9-28 81,6-39 0,-13 50-46,2 1-1,0-1 1,1 1-1,1 0 1,1 1-1,15-26 1,-22 43-35,1 0 1,0 1-1,0-1 1,0 1 0,0-1-1,1 1 1,-1 0 0,1 0-1,-1 0 1,1 0-1,0 0 1,4-1 0,-6 2-3,1 1 0,0-1 0,0 1 0,-1 0 0,1 0 0,0 0 0,0 0 0,-1 0 0,1 0 0,0 0 0,-1 0 0,1 1 0,0-1 0,0 1 0,-1-1 0,1 1 0,-1 0 0,1-1 0,-1 1 0,1 0 0,-1 0 0,1 0 0,-1 0 0,0 0 0,1 1 0,0 0 0,7 8-3,-1 1 0,0 0-1,-1 0 1,0 0 0,-1 1 0,8 19 0,26 83 35,-33-91-15,5 13 10,-5-16-4,0 0 0,-1 1-1,-2 0 1,5 36-1,-20-89-605,-5-16 288</inkml:trace>
</inkml:ink>
</file>

<file path=ppt/ink/ink6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182"/>
    </inkml:context>
    <inkml:brush xml:id="br0">
      <inkml:brushProperty name="width" value="0.035" units="cm"/>
      <inkml:brushProperty name="height" value="0.035" units="cm"/>
      <inkml:brushProperty name="color" value="#66CC00"/>
    </inkml:brush>
  </inkml:definitions>
  <inkml:trace contextRef="#ctx0" brushRef="#br0">149 1 25501,'0'0'2866,"-3"3"-1863,-4 6-845,0 0 0,1 0 0,0 1 0,0 0 0,-6 17 0,-19 61-150,9-21 50,2-22-25,-8 27 19,28-72-53,0 1 0,0 0 0,-1-1 0,1 1 0,0 0 0,0 0 0,0-1 0,0 1 0,0 0 0,0-1 0,1 1 0,-1 0 0,0-1 0,0 1 0,0 0-1,1-1 1,-1 1 0,0 0 0,1-1 0,-1 1 0,0 0 0,1-1 0,-1 1 0,1-1 0,-1 1 0,1-1 0,-1 1 0,1-1 0,0 1 0,23 10-39,-14-7 20,66 20-178,-46-15 81,32 12 1,-54-18 105,0 1 1,-1 0 0,1 1 0,-1-1-1,0 1 1,0 1 0,0-1 0,9 11-1,-13-13 9,-1 1 0,1-1-1,-1 1 1,0 0 0,0 0-1,0 0 1,0 0 0,-1 0-1,0 0 1,0 0 0,0 0-1,0 0 1,0 1 0,-1-1-1,0 5 1,0-2 22,-1 0-1,0 0 1,-1 0-1,0 0 1,0 0-1,0-1 1,-1 1 0,-6 10-1,3-6 56,-1 0 1,-1 0-1,0-1 0,0 0 0,-1-1 0,-1 0 1,1 0-1,-1-1 0,-20 12 0,21-15-48,0-1 0,0-1 1,-1 0-1,1 0 0,-1-1 0,0 0 0,1 0 0,-1-1 0,0 0 0,0-1 1,0-1-1,0 1 0,0-1 0,-17-5 0,23 6-878</inkml:trace>
</inkml:ink>
</file>

<file path=ppt/ink/ink6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729"/>
    </inkml:context>
    <inkml:brush xml:id="br0">
      <inkml:brushProperty name="width" value="0.035" units="cm"/>
      <inkml:brushProperty name="height" value="0.035" units="cm"/>
      <inkml:brushProperty name="color" value="#66CC00"/>
    </inkml:brush>
  </inkml:definitions>
  <inkml:trace contextRef="#ctx0" brushRef="#br0">0 1 27334,'19'59'408,"-1"11"-112,5 9-136,-2 0-32,-4 0-104,-1-4 96,-4-12 32,2-8 24,-5-22 128,2-10 104,1-48-392,-14 1 8,0-6-168,-10-5-920,-4-5-968</inkml:trace>
</inkml:ink>
</file>

<file path=ppt/ink/ink6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0.916"/>
    </inkml:context>
    <inkml:brush xml:id="br0">
      <inkml:brushProperty name="width" value="0.035" units="cm"/>
      <inkml:brushProperty name="height" value="0.035" units="cm"/>
      <inkml:brushProperty name="color" value="#66CC00"/>
    </inkml:brush>
  </inkml:definitions>
  <inkml:trace contextRef="#ctx0" brushRef="#br0">0 191 28758,'26'-9'528,"9"-1"-312,6-4-120,6-9-96,0-3 8,-5-4-8,-7 0 0,-5 9 96,-10 2-104,1 12-448,-4 5-792</inkml:trace>
</inkml:ink>
</file>

<file path=ppt/ink/ink6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133"/>
    </inkml:context>
    <inkml:brush xml:id="br0">
      <inkml:brushProperty name="width" value="0.035" units="cm"/>
      <inkml:brushProperty name="height" value="0.035" units="cm"/>
      <inkml:brushProperty name="color" value="#66CC00"/>
    </inkml:brush>
  </inkml:definitions>
  <inkml:trace contextRef="#ctx0" brushRef="#br0">1 92 27350,'26'-7'408,"11"-6"-232,1-4-80,8-1-72,-1 1-8,-3 5 16,-3 5 168,-11 7-816,-2 8-976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841"/>
    </inkml:context>
    <inkml:brush xml:id="br0">
      <inkml:brushProperty name="width" value="0.025" units="cm"/>
      <inkml:brushProperty name="height" value="0.025" units="cm"/>
      <inkml:brushProperty name="color" value="#E71224"/>
    </inkml:brush>
  </inkml:definitions>
  <inkml:trace contextRef="#ctx0" brushRef="#br0">6 33 7591,'0'0'15183,"10"-4"-12157,-4 2-2556,51-19 2246,-53 20-2524,0 0-1,0 0 0,0 0 0,0 1 0,0-1 0,0 1 0,0 0 0,0 0 0,0 0 1,0 1-1,0-1 0,0 1 0,6 2 0,-8-1-167,-1-1 0,1 1 1,-1-1-1,0 1 0,0 0 0,1-1 0,-1 1 0,0 0 1,-1 0-1,1 0 0,0 0 0,0 0 0,-1 0 1,1 0-1,-1 0 0,0 0 0,0 0 0,0 0 0,0 1 1,0 2-1,-7 47 509,0-33-522,-2 0-1,0-1 1,-1 0 0,-1-1-1,0 0 1,-24 26 0,-12 19-22,46-60 11,0-1 0,0 1 0,0-1 0,0 1 0,0-1 0,0 1 0,1 0 0,-1-1 0,0 1 0,1 0 0,0 0 0,-1-1 0,1 1 0,0 4 0,0-6 0,0 1 0,1 0 0,-1 0 0,0-1 0,1 1 0,-1 0 0,0-1 0,1 1 0,-1 0 0,1-1 0,-1 1 0,1 0 0,0-1 0,-1 1 0,1-1 0,0 1 0,-1-1 0,1 0 0,0 1 0,-1-1 0,1 0 0,0 1 0,1-1 0,5 2 0,0-1 0,0 0 0,1-1 0,-1 1 0,13-2 0,-5 0 0,38-3-1829,0-5-3565,-35 5 2810,22-2-8365</inkml:trace>
</inkml:ink>
</file>

<file path=ppt/ink/ink6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1.336"/>
    </inkml:context>
    <inkml:brush xml:id="br0">
      <inkml:brushProperty name="width" value="0.035" units="cm"/>
      <inkml:brushProperty name="height" value="0.035" units="cm"/>
      <inkml:brushProperty name="color" value="#66CC00"/>
    </inkml:brush>
  </inkml:definitions>
  <inkml:trace contextRef="#ctx0" brushRef="#br0">0 241 27366,'37'-14'248,"14"-13"-152,1-6-24,6-4-16,0 2 0,-5 4-16,-6 5 64,-12 5-864,-7 5-1457</inkml:trace>
</inkml:ink>
</file>

<file path=ppt/ink/ink6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2.171"/>
    </inkml:context>
    <inkml:brush xml:id="br0">
      <inkml:brushProperty name="width" value="0.035" units="cm"/>
      <inkml:brushProperty name="height" value="0.035" units="cm"/>
      <inkml:brushProperty name="color" value="#66CC00"/>
    </inkml:brush>
  </inkml:definitions>
  <inkml:trace contextRef="#ctx0" brushRef="#br0">0 34 26958,'0'0'2659,"4"1"-2359,64 10-289,0-2 0,1-4 0,0-2-1,-1-4 1,1-3 0,0-2 0,-1-4 0,106-28-1,-174 37-8,1 1 0,0 0 0,0-1 1,0 1-1,-1 0 0,1-1 0,0 1 0,0 0 0,0 0 0,0 0 0,-1 0 0,1 0 0,0 0 0,0 0 0,0 0 0,0 0 0,0 0 0,-1 0 0,1 1 0,0-1 0,0 0 0,0 1 0,-1-1 0,1 0 0,0 1 0,0-1 0,-1 1 0,1-1 0,0 2 0,0-1 1,-1 1 0,1 0 0,-1-1 0,0 1 0,0 0 0,1 0 0,-1-1 0,0 1 0,-1 0 0,1 0-1,-1 2 1,0 3 1,-2 1 0,1-1-1,-1 0 1,0 0 0,-1 0-1,1 0 1,-1 0 0,-1-1-1,1 0 1,-11 11 0,-1 3 7,-2 4 1,-20 27 148,-52 53-1,76-89-105,-1-1-1,-1-1 0,0 0 0,-1-1 0,0-1 0,-1-1 0,-34 15 1,38-20-27,0 1-1,-1 0 1,0-2-1,0 0 0,0-1 1,-22 2-1,34-4-51,13-4-698,29-14-67</inkml:trace>
</inkml:ink>
</file>

<file path=ppt/ink/ink6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241"/>
    </inkml:context>
    <inkml:brush xml:id="br0">
      <inkml:brushProperty name="width" value="0.035" units="cm"/>
      <inkml:brushProperty name="height" value="0.035" units="cm"/>
      <inkml:brushProperty name="color" value="#66CC00"/>
    </inkml:brush>
  </inkml:definitions>
  <inkml:trace contextRef="#ctx0" brushRef="#br0">4 61 22133,'-3'-61'3248,"12"80"-1393,73 383-1090,-60-268-660,32 238 56,-45-307-71,-8-61-25,0-11 15,1-10-213,0 1 1,-2-1-1,0 1 0,-1-1 1,-5-28-1,2 10-1295</inkml:trace>
</inkml:ink>
</file>

<file path=ppt/ink/ink6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473"/>
    </inkml:context>
    <inkml:brush xml:id="br0">
      <inkml:brushProperty name="width" value="0.035" units="cm"/>
      <inkml:brushProperty name="height" value="0.035" units="cm"/>
      <inkml:brushProperty name="color" value="#66CC00"/>
    </inkml:brush>
  </inkml:definitions>
  <inkml:trace contextRef="#ctx0" brushRef="#br0">1 146 22981,'2'-20'1840,"6"3"-487,8 8-393,7 4-288,7 3-280,8 2-104,13 2-112,2-2-64,10 0-72,-2-5-16,-5-6-24,-2-3 24,-10-2-8,-5-1 16,-13 3 8,-5 2-160,-14 6-1400,-5 8 2368</inkml:trace>
</inkml:ink>
</file>

<file path=ppt/ink/ink6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660"/>
    </inkml:context>
    <inkml:brush xml:id="br0">
      <inkml:brushProperty name="width" value="0.035" units="cm"/>
      <inkml:brushProperty name="height" value="0.035" units="cm"/>
      <inkml:brushProperty name="color" value="#66CC00"/>
    </inkml:brush>
  </inkml:definitions>
  <inkml:trace contextRef="#ctx0" brushRef="#br0">0 188 26998,'70'-38'512,"7"-2"-200,0-1-184,-3 11-104,-9 8 16,-14 11 104,-9 6-296,-23 5-1504</inkml:trace>
</inkml:ink>
</file>

<file path=ppt/ink/ink6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4.899"/>
    </inkml:context>
    <inkml:brush xml:id="br0">
      <inkml:brushProperty name="width" value="0.035" units="cm"/>
      <inkml:brushProperty name="height" value="0.035" units="cm"/>
      <inkml:brushProperty name="color" value="#66CC00"/>
    </inkml:brush>
  </inkml:definitions>
  <inkml:trace contextRef="#ctx0" brushRef="#br0">0 234 26502,'48'-25'528,"13"-5"-40,9-1-144,4 3-184,3 1-112,-9 3-32,-1 1 40,-16 2-264,-13-3-864</inkml:trace>
</inkml:ink>
</file>

<file path=ppt/ink/ink6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209"/>
    </inkml:context>
    <inkml:brush xml:id="br0">
      <inkml:brushProperty name="width" value="0.035" units="cm"/>
      <inkml:brushProperty name="height" value="0.035" units="cm"/>
      <inkml:brushProperty name="color" value="#66CC00"/>
    </inkml:brush>
  </inkml:definitions>
  <inkml:trace contextRef="#ctx0" brushRef="#br0">0 0 22733,'0'0'1347,"1"4"204,4 26-586,16 47 1,3 8-698,129 772 140,-151-839-406,-2-13 0,0 0 0,1 0-1,0 0 1,0 0-1,0 0 1,1 0-1,3 8 1,-5-13-5,0 0 0,0 0 0,0 0 1,0 1-1,0-1 0,0 0 0,0 0 1,0 0-1,0 0 0,0 0 0,0 1 1,1-1-1,-1 0 0,0 0 0,0 0 1,0 0-1,0 0 0,0 1 0,0-1 1,0 0-1,0 0 0,1 0 0,-1 0 1,0 0-1,0 0 0,0 0 0,0 0 1,0 0-1,1 0 0,-1 0 0,0 0 1,0 0-1,0 1 0,0-1 0,1 0 0,-1 0 1,0 0-1,0 0 0,0-1 0,0 1 1,1 0-1,-1 0 0,0 0 0,0 0 1,0 0-1,0 0 0,0 0 0,1 0 1,-1 0-1,0 0 0,4-11-154,-1-21-247,-3-16-503,0-6-396</inkml:trace>
</inkml:ink>
</file>

<file path=ppt/ink/ink6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490"/>
    </inkml:context>
    <inkml:brush xml:id="br0">
      <inkml:brushProperty name="width" value="0.035" units="cm"/>
      <inkml:brushProperty name="height" value="0.035" units="cm"/>
      <inkml:brushProperty name="color" value="#66CC00"/>
    </inkml:brush>
  </inkml:definitions>
  <inkml:trace contextRef="#ctx0" brushRef="#br0">15 239 22181,'-14'-25'5756,"26"21"-4591,26-9-1000,80-30 5,176-108-465,-290 149-576</inkml:trace>
</inkml:ink>
</file>

<file path=ppt/ink/ink6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677"/>
    </inkml:context>
    <inkml:brush xml:id="br0">
      <inkml:brushProperty name="width" value="0.035" units="cm"/>
      <inkml:brushProperty name="height" value="0.035" units="cm"/>
      <inkml:brushProperty name="color" value="#66CC00"/>
    </inkml:brush>
  </inkml:definitions>
  <inkml:trace contextRef="#ctx0" brushRef="#br0">0 265 24781,'83'-61'384,"2"5"-120,-4 5-136,-13 7-88,-12 16 129,-14 7-330,-17 18-959</inkml:trace>
</inkml:ink>
</file>

<file path=ppt/ink/ink6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5.943"/>
    </inkml:context>
    <inkml:brush xml:id="br0">
      <inkml:brushProperty name="width" value="0.035" units="cm"/>
      <inkml:brushProperty name="height" value="0.035" units="cm"/>
      <inkml:brushProperty name="color" value="#66CC00"/>
    </inkml:brush>
  </inkml:definitions>
  <inkml:trace contextRef="#ctx0" brushRef="#br0">0 179 26662,'69'-41'584,"-5"1"-304,1 0-200,-5 8-56,-1 10 0,-13 18-8,-4 9-456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5.176"/>
    </inkml:context>
    <inkml:brush xml:id="br0">
      <inkml:brushProperty name="width" value="0.025" units="cm"/>
      <inkml:brushProperty name="height" value="0.025" units="cm"/>
      <inkml:brushProperty name="color" value="#E71224"/>
    </inkml:brush>
  </inkml:definitions>
  <inkml:trace contextRef="#ctx0" brushRef="#br0">25 1 16752,'0'0'11264,"-4"10"-10314,-1 0-676,3-7-188,0 1 1,0-1-1,1 0 1,-1 1-1,1-1 1,0 1-1,0 0 1,0-1 0,0 1-1,0 0 1,1 0-1,0 5 1,0-7-60,0-1 0,1 0 1,-1 0-1,1 0 0,-1 0 1,1 0-1,-1 0 0,1 0 1,-1 0-1,1 0 0,0 0 0,0 0 1,0-1-1,-1 1 0,1 0 1,0 0-1,0-1 0,0 1 1,0 0-1,0-1 0,0 1 1,0-1-1,0 0 0,1 1 1,-1-1-1,0 0 0,0 1 1,0-1-1,0 0 0,0 0 0,1 0 1,-1 0-1,0 0 0,0 0 1,0-1-1,0 1 0,0 0 1,1-1-1,0 0 0,0 1 29,0 0 0,0-1 0,1 1 0,-1-1 0,0 1 0,0-1 0,0 0 0,0 0 0,-1 0 0,1 0 0,0-1 0,0 1 0,-1 0 1,1-1-1,0 1 0,-1-1 0,0 1 0,1-1 0,-1 0 0,0 0 0,0 1 0,2-5 0,-3 5-55,1 0 0,-1 0-1,0 0 1,0 0 0,0 0 0,1 0 0,-1 0 0,0 0 0,0 0 0,0 0 0,-1 0 0,1 0 0,0 0 0,0 0 0,0 0-1,-1 0 1,1 0 0,-1 0 0,1 0 0,-1 0 0,1 0 0,-2-1 0,2 1-1,-1 1 1,0 0-1,0-1 0,0 1 0,1 0 1,-1 0-1,0-1 0,0 1 0,0 0 1,0 0-1,1 0 0,-1 0 0,0 0 1,0 0-1,0 0 0,0 0 0,0 1 1,0-1-1,1 0 0,-3 1 0,0 0 0,0 1 0,0-1-1,0 1 1,0 0-1,0 0 1,0 0-1,0 0 1,1 0 0,-1 1-1,1-1 1,-1 1-1,-2 5 1,1 8 0,12-13 0,-6-3 0,0 0 0,0-1 0,-1 1 0,1-1 0,0 0 0,-1 0 0,1 0 0,-1 1 0,1-1 0,-1-1 0,1 1 0,-1 0 0,0 0 0,0 0 0,2-2 0,2-4 0,0-1 0,0 0 0,-1 0 0,0 0 0,5-15 0,-49 93 0,37-62-85,-5 16-4533</inkml:trace>
</inkml:ink>
</file>

<file path=ppt/ink/ink6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6.238"/>
    </inkml:context>
    <inkml:brush xml:id="br0">
      <inkml:brushProperty name="width" value="0.035" units="cm"/>
      <inkml:brushProperty name="height" value="0.035" units="cm"/>
      <inkml:brushProperty name="color" value="#66CC00"/>
    </inkml:brush>
  </inkml:definitions>
  <inkml:trace contextRef="#ctx0" brushRef="#br0">0 230 26046,'25'-7'8,"1"-4"-8,6-1 0,1-2-8,2-5 8,2-2 0,-4 1 0,2-1 0,-2 4 8,-3-1 56,-5 1-344,-2-1-265,-13 1-559,-1-1-400</inkml:trace>
</inkml:ink>
</file>

<file path=ppt/ink/ink6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4:57.240"/>
    </inkml:context>
    <inkml:brush xml:id="br0">
      <inkml:brushProperty name="width" value="0.035" units="cm"/>
      <inkml:brushProperty name="height" value="0.035" units="cm"/>
      <inkml:brushProperty name="color" value="#66CC00"/>
    </inkml:brush>
  </inkml:definitions>
  <inkml:trace contextRef="#ctx0" brushRef="#br0">73 342 25045,'0'0'3798,"6"0"-3228,0 0-551,-1-1 0,0 0 0,1 0 0,-1 0 0,0-1 0,0 0 0,0 0 0,9-5 0,42-29-11,-28 17-2,79-54 0,25-16 4,-125 85-8,26-15 4,-32 19-6,1-1 0,-1 0-1,1 0 1,0 1 0,0-1 0,-1 1 0,1-1 0,0 1 0,0 0-1,-1 0 1,1 0 0,0 0 0,0 0 0,0 0 0,1 1 0,-2-1-1,-1 0 1,1 1 0,-1-1 0,1 1 0,-1-1-1,0 1 1,1 0 0,-1-1 0,0 1-1,1-1 1,-1 1 0,0-1 0,0 1-1,0 0 1,1-1 0,-1 1 0,0 0 0,0-1-1,0 1 1,0 0 0,0-1 0,0 1-1,0 0 1,0-1 0,-1 1 0,1 0-1,0-1 1,0 1 0,0-1 0,-1 1 0,1 0-1,0-1 1,-1 1 0,-13 26 12,13-24-11,-16 24 37,-1 0 1,-1-1-1,-2-1 0,0-1 1,-2-1-1,0-1 0,-37 27 1,41-35-2,0-1 1,-1-1 0,-1-1 0,0 0-1,0-2 1,-1-1 0,0 0-1,0-2 1,-1 0 0,-45 4-1,65-9-36,0-1 0,0 0-1,-1 0 1,1-1-1,0 1 1,0 0-1,-7-3 1,10 3-2,0 0 1,0 0-1,0 0 0,0 0 0,-1 0 1,1 0-1,0 0 0,0-1 1,0 1-1,0 0 0,0 0 0,-1 0 1,1 0-1,0 0 0,0 0 0,0-1 1,0 1-1,0 0 0,0 0 1,0 0-1,0 0 0,-1 0 0,1-1 1,0 1-1,0 0 0,0 0 0,0 0 1,0-1-1,0 1 0,0 0 1,0 0-1,0 0 0,0 0 0,0-1 1,0 1-1,0 0 0,0 0 0,0 0 1,1 0-1,-1-1 0,0 1 1,0 0-1,15-10-41,21-7 0,27-11-10,-1-2-1,73-50 0,-79 40 29,52-49-1,-86 68 29,0-1-1,-2 0 0,0-2 1,27-44-1,-47 68 0,0 0-1,0 0 0,0 1 0,0-1 0,0 0 0,0 0 0,0 0 0,-1 0 0,1 0 1,0 0-1,0 0 0,0 0 0,0 0 0,0 0 0,0 0 0,0 0 0,0 0 1,0 0-1,0 0 0,0 0 0,-1 0 0,1 0 0,0 0 0,0-1 0,0 1 0,0 0 1,0 0-1,0 0 0,0 0 0,0 0 0,0 0 0,0 0 0,0 0 0,0 0 1,0 0-1,0 0 0,-1 0 0,1 0 0,0 0 0,0 0 0,0 0 0,0-1 0,0 1 1,0 0-1,0 0 0,0 0 0,0 0 0,0 0 0,0 0 0,-8 6 7,-61 80 87,17-20-21,33-44-53,-74 80 53,84-93-71,0-1-1,-1 0 1,0 0-1,0-2 1,-1 1 0,0-1-1,0 0 1,-20 6-1,26-11-3,-1 0-1,1 0 1,-1 0-1,0-1 1,1 0-1,-1 0 1,0-1-1,1 1 1,-11-3-1,14 2-14,1 1 0,-1-1 0,0 1 1,1-1-1,-1 1 0,1-1 0,-1 0 0,1 1 0,-1-1 0,1 0 1,0 0-1,-1 0 0,1-1 0,0 1 0,0 0 0,0 0 0,0-1 1,0 1-1,0 0 0,0-1 0,0 1 0,0-1 0,1 1 0,-1-1 1,1 1-1,-1-1 0,1 0 0,0 1 0,-1-1 0,1 0 0,0 1 1,0-1-1,0 0 0,0 1 0,0-1 0,1-1 0,0 1-70,0 0-1,-1 1 0,1-1 1,0 0-1,0 1 0,0-1 0,1 1 1,-1-1-1,0 1 0,1 0 0,-1 0 1,0-1-1,1 1 0,-1 0 1,1 0-1,0 1 0,-1-1 0,1 0 1,0 0-1,0 1 0,-1-1 1,1 1-1,0-1 0,0 1 0,0 0 1,0 0-1,0 0 0,3 0 1,20 1-1835</inkml:trace>
</inkml:ink>
</file>

<file path=ppt/ink/ink6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165"/>
    </inkml:context>
    <inkml:brush xml:id="br0">
      <inkml:brushProperty name="width" value="0.035" units="cm"/>
      <inkml:brushProperty name="height" value="0.035" units="cm"/>
      <inkml:brushProperty name="color" value="#66CC00"/>
    </inkml:brush>
  </inkml:definitions>
  <inkml:trace contextRef="#ctx0" brushRef="#br0">799 4 25405,'-237'-3'4599,"164"6"-4247,0 4-1,-131 29 1,155-23-319,24-6-48,0 0 0,-1-2 0,0-1-1,-30 2 1,51-10-2108,5 2-20</inkml:trace>
</inkml:ink>
</file>

<file path=ppt/ink/ink6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4.693"/>
    </inkml:context>
    <inkml:brush xml:id="br0">
      <inkml:brushProperty name="width" value="0.035" units="cm"/>
      <inkml:brushProperty name="height" value="0.035" units="cm"/>
      <inkml:brushProperty name="color" value="#66CC00"/>
    </inkml:brush>
  </inkml:definitions>
  <inkml:trace contextRef="#ctx0" brushRef="#br0">50 708 23789,'2'0'124,"1"0"0,0 0 1,0-1-1,-1 1 0,1-1 0,0 0 0,-1 0 0,1 0 0,0 0 1,-1-1-1,0 1 0,4-3 0,-3 2 46,-1 0-79,0 0-1,1 0 0,-1-1 0,0 1 0,0-1 0,-1 1 1,1-1-1,0 0 0,-1 0 0,0 1 0,1-1 0,-1 0 0,0 0 1,-1-1-1,2-2 0,-1 0 44,3-11 50,-1-1 0,-1 1 0,0-1 0,-2 1 0,0-1 0,0 1 0,-5-22 1,-30-123 185,25 125-315,5 16-38,-23-81 188,22 86-108,0 1 0,0-1 0,-2 1 0,-9-15-1,16 28 47,6 5-146,8 3 2,0 0-1,0-1 1,1-1-1,0 0 0,0-1 1,0 0-1,0-1 0,1 0 1,-1-2-1,1 1 1,24-4-1,17-4-12,89-23 1,-143 30 6,188-50-352,-153 38-1013</inkml:trace>
</inkml:ink>
</file>

<file path=ppt/ink/ink6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5.647"/>
    </inkml:context>
    <inkml:brush xml:id="br0">
      <inkml:brushProperty name="width" value="0.035" units="cm"/>
      <inkml:brushProperty name="height" value="0.035" units="cm"/>
      <inkml:brushProperty name="color" value="#66CC00"/>
    </inkml:brush>
  </inkml:definitions>
  <inkml:trace contextRef="#ctx0" brushRef="#br0">88 1 25213,'1'-1'409,"4"6"943,-2 0-1245,0 0 1,-1 0 0,1 0-1,-1 0 1,0 0 0,-1 0-1,0 1 1,1-1 0,-2 0-1,1 1 1,-1-1-1,0 11 1,-1 14 122,-6 33 1,5-44-181,-46 216 206,4-35-209,39-165-48,1 1 0,2-1 0,4 62 1,-2-90-4,1-1 0,0 0 0,0 1 0,1-1 0,-1 0 0,1 0 0,4 7 0,-5-11 2,0-1 0,0 1 1,0-1-1,0 0 0,0 1 0,0-1 1,0 0-1,0 0 0,1 0 1,-1 0-1,1 0 0,-1 0 0,0 0 1,1 0-1,-1-1 0,1 1 1,0-1-1,-1 1 0,1-1 0,-1 1 1,1-1-1,0 0 0,-1 0 1,1 0-1,0 0 0,-1 0 0,1 0 1,0 0-1,-1-1 0,1 1 1,3-2-1,11-4 9,1-1 0,-1-1 0,-1 0 0,1-1 0,16-14 0,20-10 12,-22 17-291,0 1 0,1 2 0,45-14 0,-49 19-1536</inkml:trace>
</inkml:ink>
</file>

<file path=ppt/ink/ink6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6.441"/>
    </inkml:context>
    <inkml:brush xml:id="br0">
      <inkml:brushProperty name="width" value="0.035" units="cm"/>
      <inkml:brushProperty name="height" value="0.035" units="cm"/>
      <inkml:brushProperty name="color" value="#66CC00"/>
    </inkml:brush>
  </inkml:definitions>
  <inkml:trace contextRef="#ctx0" brushRef="#br0">174 70 11915,'49'-65'12821,"-49"65"-12496,3-4 2799,-12 3-1949,2 3-1144,1 0 0,-1 0 0,1 0 0,0 0 1,-1 1-1,2 0 0,-1 1 0,0-1 0,0 1 1,1 0-1,0 0 0,0 1 0,0-1 0,-7 11 1,-1 1-30,1 2 1,0-1-1,1 1 1,1 1 0,1 0-1,1 0 1,-6 21-1,5-10-5,2-1-1,1 1 0,1 0 0,-1 38 0,6-65 4,0 5-3,-1-1-1,2 0 1,1 13-1,-2-19 3,0 0 0,0 0-1,0 0 1,0 0 0,1 0-1,-1 0 1,0 0-1,1 0 1,-1 0 0,1 0-1,-1-1 1,1 1 0,-1 0-1,1 0 1,-1 0 0,1 0-1,0-1 1,0 1-1,-1 0 1,1-1 0,0 1-1,0-1 1,0 1 0,0-1-1,0 1 1,-1-1 0,1 1-1,0-1 1,0 0 0,0 0-1,0 1 1,0-1-1,0 0 1,0 0 0,2 0-1,4-2-2,0-1 0,-1 0-1,1 0 1,-1-1 0,0 0-1,0 0 1,0 0 0,-1 0 0,0-1-1,7-8 1,13-8 5,-4 4 2,44-25 1,-58 38-5,0 1 0,0 0 0,0 0 1,0 0-1,0 1 0,0 0 0,1 1 0,-1-1 0,1 1 1,-1 1-1,12 0 0,-17 0 0,0 0-1,0 1 1,0-1-1,0 1 1,0-1-1,0 1 1,0 0-1,0 0 1,0 0-1,0 0 1,-1 0-1,1 0 1,-1 1-1,1-1 1,-1 0-1,1 1 1,-1-1-1,3 4 1,-2-2-1,-1 1 0,1 0 1,0 0-1,-1-1 0,0 1 1,0 0-1,0 0 1,0 0-1,0 5 0,0-1 10,-1 1 0,0-1 0,-1 1-1,0-1 1,0 0 0,-1 1 0,0-1 0,-6 16-1,2-13 40,-1 0 0,0 0-1,-1 0 1,0-1-1,-1 0 1,0-1-1,0 0 1,-1 0 0,-14 9-1,10-9 10,0 1 0,-1-2 1,0 0-1,-1-1 0,0 0 0,-27 7 0,36-12-64,1-1 0,-1 0 0,0 0 0,1 0-1,-1-1 1,0 0 0,0-1 0,-9-1 0,14 2-368</inkml:trace>
</inkml:ink>
</file>

<file path=ppt/ink/ink6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7.257"/>
    </inkml:context>
    <inkml:brush xml:id="br0">
      <inkml:brushProperty name="width" value="0.035" units="cm"/>
      <inkml:brushProperty name="height" value="0.035" units="cm"/>
      <inkml:brushProperty name="color" value="#66CC00"/>
    </inkml:brush>
  </inkml:definitions>
  <inkml:trace contextRef="#ctx0" brushRef="#br0">191 15 22765,'0'0'264,"0"-1"-1,0 1 1,0-1 0,0 1 0,0-1-1,0 0 1,-1 1 0,1-1 0,0 1-1,0-1 1,0 1 0,-1-1 0,1 1-1,0-1 1,-1 1 0,1 0 0,0-1-1,-1 1 1,1-1 0,-1 1 0,1 0-1,0-1 1,-1 1 0,1 0 0,-1-1-1,0 1 1,-17-3 1018,-12 8-2100,30-5 1013,-2 1-192,0 0 0,1 0 0,-1-1-1,0 1 1,1 0 0,-1 0 0,1 1-1,-1-1 1,1 0 0,-1 0 0,1 1-1,0-1 1,0 1 0,0-1 0,0 1 0,0 0-1,0-1 1,0 1 0,0 0 0,0 3-1,-3 3 0,-8 18-4,2 0 1,1 1-1,1 1 0,-7 40 0,-8 116-5,18-131 9,-11 115-10,12 310 0,5-447 6,2-1 0,1 0 0,2 0 0,1 0 1,13 37-1,-18-62-26,0 0 1,0-1 0,1 1-1,-1-1 1,1 0 0,0 1-1,0-1 1,1-1-1,4 6 1,-6-8-38,0 1 0,0-1 0,0 0-1,1 0 1,-1 0 0,0 0 0,1 0 0,-1 0 0,1-1 0,-1 1 0,0-1 0,1 1-1,-1-1 1,1 0 0,-1 0 0,1 0 0,-1-1 0,1 1 0,4-1 0,33-13-1581</inkml:trace>
</inkml:ink>
</file>

<file path=ppt/ink/ink6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317"/>
    </inkml:context>
    <inkml:brush xml:id="br0">
      <inkml:brushProperty name="width" value="0.035" units="cm"/>
      <inkml:brushProperty name="height" value="0.035" units="cm"/>
      <inkml:brushProperty name="color" value="#66CC00"/>
    </inkml:brush>
  </inkml:definitions>
  <inkml:trace contextRef="#ctx0" brushRef="#br0">1 0 26278,'1'1'41,"0"-1"1,0 1 0,0-1-1,0 1 1,0 0-1,0-1 1,0 1 0,0 0-1,0 0 1,0 0 0,-1 0-1,1 0 1,0 0 0,0 0-1,-1 0 1,1 0 0,-1 0-1,1 0 1,0 1-1,9 30 136,-6-19-70,58 244 162,-13-43-122,-45-200-87,-4-12-37,0 1 1,0-1-1,1 1 0,0-1 1,-1 0-1,1 1 1,0-1-1,0 0 1,0 1-1,0-1 0,1 0 1,-1 0-1,0 0 1,1 0-1,3 3 1,-5-5-18,0 0-1,0 0 1,1 0 0,-1 0 0,0 0 0,0 0 0,1 0-1,-1 0 1,0 0 0,0 0 0,1 0 0,-1 0-1,0 0 1,0 0 0,0 0 0,1 0 0,-1 0 0,0 0-1,0 0 1,1 0 0,-1 0 0,0 0 0,0-1 0,0 1-1,1 0 1,-1 0 0,0 0 0,0 0 0,0 0 0,1-1-1,-1 1 1,0 0 0,0 0 0,0 0 0,0-1 0,0 1-1,0 0 1,1 0 0,-1 0 0,0-1 0,0 1-1,0 0 1,0 0 0,0-1 0,0 1 0,6-16 110,-2 0 1,7-31 0,-9 38-88,33-245 524,-11 65-340,-15 148-205,-9 41-8,0 0 0,0-1-1,0 1 1,0-1 0,0 1-1,0 0 1,0-1 0,0 1 0,0 0-1,1-1 1,-1 1 0,0 0-1,0-1 1,0 1 0,0 0-1,1-1 1,-1 1 0,0 0 0,0 0-1,1-1 1,-1 1 0,0 0-1,1 0 1,-1-1 0,0 1-1,1 0 1,-1 0 0,0 0-1,1 0 1,-1 0 0,0-1 0,1 1-1,-1 0 1,1 0 0,-1 0-1,0 0 1,1 0 0,-1 0-1,0 0 1,1 0 0,-1 0-1,1 1 1,-1-1 0,0 0 0,1 0-1,-1 0 1,1 0 0,11 17-16,-2 7 10,0 0 0,-2 0 0,7 32 0,11 84-12,-19-102 17,37 227 17,-44-265-16,0 0 1,0 0-1,0 0 1,0 0-1,0 0 1,0 1-1,0-1 1,0 0-1,0 0 0,0 0 1,0 0-1,0 0 1,0 0-1,0 1 1,0-1-1,0 0 1,0 0-1,0 0 1,0 0-1,0 0 0,0 1 1,0-1-1,0 0 1,0 0-1,0 0 1,0 0-1,0 0 1,0 0-1,0 0 0,0 1 1,0-1-1,0 0 1,1 0-1,-1 0 1,0 0-1,0 0 1,0 0-1,0 0 1,0 0-1,0 0 0,0 0 1,0 1-1,1-1 1,-1 0-1,0 0 1,0 0-1,0 0 1,0 0-1,0 0 0,0 0 1,1 0-1,-1 0 1,0 0-1,0 0 1,0 0-1,0 0 1,0 0-1,1 0 1,-1 0-1,0 0 0,0 0 1,0-1-1,0 1 1,0 0-1,0 0 1,0 0-1,1 0 1,-1 0-1,0 0 0,4-8 17,3-24 36,6-62 0,-7 36-27,6-32 2,23-143 1,-33 217-29,-1 11-3,0 1 0,-1-1 0,2 0 1,-1 1-1,0-1 0,1 1 1,0 0-1,2-5 0,-4 9 1,0-1 1,1 1-1,-1 0 1,0-1-1,0 1 0,0 0 1,0-1-1,1 1 0,-1 0 1,0-1-1,0 1 1,1 0-1,-1 0 0,0-1 1,0 1-1,1 0 0,-1 0 1,0 0-1,1-1 1,-1 1-1,0 0 0,1 0 1,-1 0-1,0 0 0,1 0 1,-1 0-1,0 0 1,1-1-1,-1 1 0,0 0 1,1 0-1,-1 0 0,1 1 1,-1-1-1,0 0 1,1 0-1,-1 0 0,0 0 1,1 0-1,-1 0 0,0 0 1,1 1-1,-1-1 1,0 0-1,1 0 0,-1 0 1,0 1-1,0-1 0,1 0 1,-1 1-1,0-1 1,0 0-1,0 0 0,1 1 1,-1-1-1,8 21-1362,-8-9-508</inkml:trace>
</inkml:ink>
</file>

<file path=ppt/ink/ink6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8.934"/>
    </inkml:context>
    <inkml:brush xml:id="br0">
      <inkml:brushProperty name="width" value="0.035" units="cm"/>
      <inkml:brushProperty name="height" value="0.035" units="cm"/>
      <inkml:brushProperty name="color" value="#66CC00"/>
    </inkml:brush>
  </inkml:definitions>
  <inkml:trace contextRef="#ctx0" brushRef="#br0">0 1 13499,'0'0'7648,"3"3"-5710,6 5-1278,0 0 1,20 13-1,16 13 45,-20-12-557,-2 1-1,-1 2 1,-1 0 0,-1 1 0,-1 1 0,22 41-1,-23-31 58,-1 1-1,-2 0 1,-2 1-1,16 75 1,-22-71-113,-1 0 1,-3 0-1,-1 0 1,-2 0 0,-2 1-1,-2-1 1,-2 0-1,-2 0 1,-1-1 0,-29 78-1,31-104-80,0-1-1,-18 27 1,-21 16-247</inkml:trace>
</inkml:ink>
</file>

<file path=ppt/ink/ink6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09.961"/>
    </inkml:context>
    <inkml:brush xml:id="br0">
      <inkml:brushProperty name="width" value="0.035" units="cm"/>
      <inkml:brushProperty name="height" value="0.035" units="cm"/>
      <inkml:brushProperty name="color" value="#66CC00"/>
    </inkml:brush>
  </inkml:definitions>
  <inkml:trace contextRef="#ctx0" brushRef="#br0">1 12 19212,'0'-1'145,"0"1"-1,0-1 1,0 1-1,0-1 1,0 1-1,0 0 1,0-1-1,0 1 1,0-1-1,0 1 1,0 0-1,1-1 1,-1 1-1,0-1 1,0 1-1,0 0 1,1-1-1,-1 1 1,0 0-1,1-1 1,-1 1-1,0 0 1,1 0-1,-1-1 0,0 1 1,1 0-1,-1 0 1,0-1-1,1 1 1,-1 0-1,1 0 1,-1 0-1,0 0 1,1 0-1,-1 0 1,1 0-1,-1 0 1,1 0-1,-1 0 1,0 0-1,1 0 1,-1 0-1,1 0 1,-1 0-1,1 0 1,0 0-1,0 2-8,1 0 0,0 0 0,0 0 0,0 0 0,-1 0 0,1 0 0,-1 0 0,2 5 0,6 13-322,9 29 0,3 29 326,15 125 0,-8-39-55,-27-155-114,1-1-1,0 0 0,0 0 0,1 0 0,0 0 0,7 12 0,-9-18-606,-2-5 47,-5-13 2473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3.397"/>
    </inkml:context>
    <inkml:brush xml:id="br0">
      <inkml:brushProperty name="width" value="0.025" units="cm"/>
      <inkml:brushProperty name="height" value="0.025" units="cm"/>
    </inkml:brush>
  </inkml:definitions>
  <inkml:trace contextRef="#ctx0" brushRef="#br0">300 3 17424,'0'0'4506,"-11"-1"-2899,1 0-1365,-1 1 0,0 0 1,0 1-1,1 0 0,-1 0 1,0 1-1,1 0 0,0 1 0,-1 1 1,1-1-1,0 2 0,-14 7 1,11-3 96,-1 0 0,2 1 1,-1 0-1,1 1 0,1 0 0,-15 19 1,22-25-276,0 1-1,0 0 1,0 0 0,1 0 0,0 0-1,0 0 1,0 1 0,1 0 0,0-1 0,0 1-1,1 0 1,0 0 0,0 0 0,1 0 0,0 0-1,0 0 1,1 7 0,0-10-45,1-1 1,-1 0-1,1 0 1,-1 0-1,1 0 0,0 0 1,0 0-1,0 0 1,1-1-1,-1 1 1,1-1-1,-1 1 0,1-1 1,0 0-1,0 0 1,0 0-1,0-1 0,0 1 1,1-1-1,-1 1 1,0-1-1,1 0 1,-1-1-1,0 1 0,6 0 1,6 1 62,-1 0 1,0-1 0,1 0-1,27-3 1,-40 2-59,0 0 0,-1-1-1,1 1 1,0 0 0,0 0 0,0-1-1,0 1 1,0-1 0,-1 0 0,1 1-1,0-1 1,0 0 0,-1 0 0,1 0-1,-1 0 1,1-1 0,-1 1 0,1 0-1,-1 0 1,0-1 0,1 1 0,-1-1-1,0 0 1,0 1 0,0-1 0,0 0-1,-1 1 1,1-1 0,0 0 0,-1 0-1,1 0 1,-1 1 0,0-1 0,1 0-1,-1 0 1,0 0 0,0 0 0,0 0-1,-1 0 1,1 0 0,0 0 0,-1 1-1,1-1 1,-1 0 0,1 0 0,-1 0-1,0 1 1,0-1 0,0 0 0,0 1-1,0-1 1,0 1 0,-1-1 0,1 1-1,0-1 1,-1 1 0,1 0 0,-1 0-1,1 0 1,-1 0 0,0 0 0,1 0-1,-1 0 1,0 0 0,0 1 0,0-1-1,1 1 1,-3-1 0,-4-1-24,1 1 0,-1 0 0,0 0 0,1 0 0,-1 1 0,-10 1 0,17 2 0,11 0 0,14 2 0,189-13 0,-212 8-3,-1 0 0,1 0 0,-1 0 0,0 0 0,1 0 0,-1 0 0,0 1 0,1-1 0,-1 0 0,0 0 0,1 0-1,-1 0 1,0 1 0,1-1 0,-1 0 0,0 0 0,1 1 0,-1-1 0,0 0 0,0 0 0,1 1 0,-1-1 0,0 0 0,0 1 0,0-1 0,0 0 0,1 1 0,-1-1 0,0 0 0,0 1 0,0-1 0,0 1 0,0-1 0,0 0 0,0 1-1,0-1 1,0 0 0,0 1 0,0-1 0,0 1 0,0-1 0,0 0 0,0 1 0,-1-1 0,1 0 0,0 1 0,0-1 0,0 0 0,0 1 0,-1-1 0,1 0 0,0 1 0,0-1 0,-1 0 0,1 0 0,-1 1 0,-9 16-155,-10 8 340,-19 26-14,36-48-184,1 0-1,1 1 1,-1-1 0,0 1 0,1 0-1,0-1 1,-1 1 0,2 0 0,-1 0 0,0 0-1,1 0 1,0 7 0,0-10-136,0 0 0,0-1 0,0 1 1,0 0-1,1-1 0,-1 1 0,0 0 0,0-1 1,1 1-1,-1-1 0,0 1 0,1 0 0,-1-1 1,1 1-1,-1-1 0,1 1 0,-1-1 0,1 1 1,-1-1-1,1 0 0,0 1 0,-1-1 0,1 0 0,0 1 1,-1-1-1,1 0 0,0 0 0,-1 0 0,1 1 1,0-1-1,-1 0 0,1 0 0,0 0 0,-1 0 1,1 0-1,0 0 0,0 0 0,-1-1 0,2 1 1,-2 0-60,26 0-7183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4:41.797"/>
    </inkml:context>
    <inkml:brush xml:id="br0">
      <inkml:brushProperty name="width" value="0.025" units="cm"/>
      <inkml:brushProperty name="height" value="0.025" units="cm"/>
    </inkml:brush>
  </inkml:definitions>
  <inkml:trace contextRef="#ctx0" brushRef="#br0">1 1 5189,'0'0'13004,"53"9"-11787,-40-9-320,-2 0-576,0 0-161,-1 0-128,-2 4 96,-3 1 128,-2-2-160,-3-1-256,0 1-1666,-3-3-1889</inkml:trace>
</inkml:ink>
</file>

<file path=ppt/ink/ink6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5:05:10.162"/>
    </inkml:context>
    <inkml:brush xml:id="br0">
      <inkml:brushProperty name="width" value="0.035" units="cm"/>
      <inkml:brushProperty name="height" value="0.035" units="cm"/>
      <inkml:brushProperty name="color" value="#66CC00"/>
    </inkml:brush>
  </inkml:definitions>
  <inkml:trace contextRef="#ctx0" brushRef="#br0">1 241 21493,'0'0'1336,"1"0"464,1 0-944,45 7-311,-12-9-209,2-3 16,17-9-112,1-7-24,10-9-144,-1-1-24,-4-6-16,0 0 8,-13 0-64,-3 4-992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3.649"/>
    </inkml:context>
    <inkml:brush xml:id="br0">
      <inkml:brushProperty name="width" value="0.025" units="cm"/>
      <inkml:brushProperty name="height" value="0.025" units="cm"/>
    </inkml:brush>
  </inkml:definitions>
  <inkml:trace contextRef="#ctx0" brushRef="#br0">1 9 11627,'0'0'5733,"63"8"-5636,-41-8-33,5-3-32,2-5 32,2 2-577,-2 6-928,2 0-193,-2 0-191,-1 9-1923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3.989"/>
    </inkml:context>
    <inkml:brush xml:id="br0">
      <inkml:brushProperty name="width" value="0.025" units="cm"/>
      <inkml:brushProperty name="height" value="0.025" units="cm"/>
    </inkml:brush>
  </inkml:definitions>
  <inkml:trace contextRef="#ctx0" brushRef="#br0">0 70 10698,'0'0'5029,"54"12"-2851,-33-12-865,3 0-704,4-7-449,4-5-64,6-1-32,1 1-96,2 6-673,1 6-704,-1 0-1057,-2 10-833,-3 5-2755</inkml:trace>
  <inkml:trace contextRef="#ctx0" brushRef="#br0" timeOffset="1">700 57 10442,'0'0'2787,"53"-6"-65,-30 6-256,3 0-736,-2 0-545,-1 0-640,5 0-321,0 0-128,4 0 0,-2-6-352,-2-5-2275,-1-4-2241,-3-4-5222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0.761"/>
    </inkml:context>
    <inkml:brush xml:id="br0">
      <inkml:brushProperty name="width" value="0.025" units="cm"/>
      <inkml:brushProperty name="height" value="0.025" units="cm"/>
    </inkml:brush>
  </inkml:definitions>
  <inkml:trace contextRef="#ctx0" brushRef="#br0">82 0 8104,'0'0'23307,"-2"11"-22517,-29 97-450,20-79-308,2 0 0,1 1 1,2-1-1,0 1 0,2 1 1,0 42-1,4-72-31,0 0 0,0 0 1,0-1-1,0 1 0,0 0 0,0 0 1,0-1-1,0 1 0,0 0 0,1-1 0,-1 1 1,0 0-1,0-1 0,1 1 0,-1 0 1,0-1-1,1 1 0,-1 0 0,1-1 0,-1 1 1,1-1-1,-1 1 0,1-1 0,-1 1 1,1-1-1,-1 1 0,1-1 0,0 0 0,-1 1 1,1-1-1,0 0 0,-1 0 0,1 1 1,0-1-1,-1 0 0,1 0 0,0 0 0,-1 0 1,1 0-1,0 0 0,0 0 0,-1 0 1,1 0-1,0 0 0,-1 0 0,1 0 0,0-1 1,0 1-1,-1 0 0,1 0 0,0-1 1,-1 1-1,1-1 0,-1 1 0,1 0 0,-1-1 1,1 1-1,0-1 0,4-2-52,-1-1-1,1 1 1,-1-1-1,0 1 1,0-1-1,4-6 1,20-33-3691,-6-5-4608,-10 13-666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1.088"/>
    </inkml:context>
    <inkml:brush xml:id="br0">
      <inkml:brushProperty name="width" value="0.025" units="cm"/>
      <inkml:brushProperty name="height" value="0.025" units="cm"/>
    </inkml:brush>
  </inkml:definitions>
  <inkml:trace contextRef="#ctx0" brushRef="#br0">41 1 14958,'0'0'17809,"-40"35"-17809,40-24-993,0-4-1249,0-3-1345,0 0-1186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020"/>
    </inkml:context>
    <inkml:brush xml:id="br0">
      <inkml:brushProperty name="width" value="0.025" units="cm"/>
      <inkml:brushProperty name="height" value="0.025" units="cm"/>
    </inkml:brush>
  </inkml:definitions>
  <inkml:trace contextRef="#ctx0" brushRef="#br0">64 1 15535,'0'0'12000,"0"9"-11215,-1 27-252,-1 56 114,2-82-580,0 0 0,1-1-1,1 1 1,0-1 0,0 1-1,1-1 1,4 10 0,-7-19-105,0 0 0,0 0 0,0 0 1,0 0-1,0 0 0,0 0 0,0 0 1,1 0-1,-1-1 0,0 1 0,0 0 1,0 0-1,0 0 0,0 0 0,0 0 1,1 0-1,-1 0 0,0 0 0,0 0 1,0 0-1,0 0 0,1 0 0,-1 0 1,0 0-1,0 0 0,0 0 0,0 0 0,0 0 1,1 0-1,-1 0 0,0 0 0,0 0 1,0 0-1,0 0 0,0 1 0,0-1 1,1 0-1,-1 0 0,0 0 0,0 0 1,0 0-1,0 0 0,0 0 0,0 0 1,0 1-1,0-1 0,0 0 0,1 0 0,-1 0 1,0 0-1,0 0 0,0 1 0,0-1 1,0 0-1,0 0 0,0 0 0,-4-15-3329,0 11 2561,0 1 0,-1-1 0,1 1 1,0-1-1,-1 1 0,0 1 0,-7-5 0,-7-3 445,1-3 6293,26 11-5609,-1-1-1,0 1 1,0-1-1,0 0 0,0-1 1,-1 0-1,1 0 1,-1 0-1,0-1 0,6-5 1,-5 4-138,3-2-116,-9 6-87,1 0-1,0 0 1,0 1 0,-1-1 0,1 0 0,0 1-1,1 0 1,-1-1 0,0 1 0,0 0 0,4-1-1,-6 32-3054,-3-20-1087,-13-3-4259,5-5 727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362"/>
    </inkml:context>
    <inkml:brush xml:id="br0">
      <inkml:brushProperty name="width" value="0.025" units="cm"/>
      <inkml:brushProperty name="height" value="0.025" units="cm"/>
    </inkml:brush>
  </inkml:definitions>
  <inkml:trace contextRef="#ctx0" brushRef="#br0">0 136 7143,'0'0'15054,"51"-35"-13709,-31 11-512,-1 1-577,-2 1-160,-4 6-64,-2 4-736,-5 8-1250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767"/>
    </inkml:context>
    <inkml:brush xml:id="br0">
      <inkml:brushProperty name="width" value="0.025" units="cm"/>
      <inkml:brushProperty name="height" value="0.025" units="cm"/>
    </inkml:brush>
  </inkml:definitions>
  <inkml:trace contextRef="#ctx0" brushRef="#br0">160 0 7495,'0'0'15343,"-5"9"-14142,-35 67 1107,-30 87 0,60-137-1794,1 1 0,2 0 0,1 1 0,1-1 0,1 1 0,1 1 0,2 45 0,2-71-609,-1-1 1,1 1-1,-1-1 1,1 1-1,0-1 1,-1 0-1,1 1 0,1-1 1,-1 0-1,0 0 1,0 0-1,1 0 0,-1 0 1,1 0-1,0 0 1,0 0-1,-1 0 1,1-1-1,0 1 0,0-1 1,1 0-1,-1 1 1,0-1-1,0 0 1,1 0-1,-1-1 0,0 1 1,1 0-1,-1-1 1,1 1-1,-1-1 0,1 0 1,-1 0-1,1 0 1,-1 0-1,1 0 1,-1-1-1,1 1 0,-1-1 1,0 1-1,1-1 1,-1 0-1,0 0 1,1 0-1,-1 0 0,0-1 1,0 1-1,0 0 1,0-1-1,0 0 0,0 1 1,3-5-1,13-19-7427,1-7-5535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3.793"/>
    </inkml:context>
    <inkml:brush xml:id="br0">
      <inkml:brushProperty name="width" value="0.025" units="cm"/>
      <inkml:brushProperty name="height" value="0.025" units="cm"/>
    </inkml:brush>
  </inkml:definitions>
  <inkml:trace contextRef="#ctx0" brushRef="#br0">8 1 4356,'0'0'21909,"-2"9"-20057,0-2-1469,1 1 0,0 0 0,0 0 0,1 0-1,0 0 1,0 0 0,2 9 0,-2-14-353,1-1 1,-1 1 0,1-1-1,0 0 1,0 0 0,0 1-1,0-1 1,1 0-1,-1 0 1,0 0 0,1 0-1,0 0 1,-1-1 0,1 1-1,0 0 1,0-1-1,0 1 1,0-1 0,0 0-1,0 0 1,0 1 0,0-2-1,1 1 1,-1 0-1,0 0 1,1-1 0,-1 1-1,1-1 1,-1 1 0,0-1-1,1 0 1,4-1-1,29-3-2513,-34 4 1726,1-2 0,0 1 0,-1 0 0,1 0 0,-1-1 0,0 1 0,1-1 0,-1 0 0,0 0 0,4-4 0,7-11-6946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122"/>
    </inkml:context>
    <inkml:brush xml:id="br0">
      <inkml:brushProperty name="width" value="0.025" units="cm"/>
      <inkml:brushProperty name="height" value="0.025" units="cm"/>
    </inkml:brush>
  </inkml:definitions>
  <inkml:trace contextRef="#ctx0" brushRef="#br0">90 0 17457,'0'0'6181,"-40"76"-3682,30-48-513,2 4-577,3 0-672,-3 1-449,3-3-192,2-1-160,1-2 128,-3 0-352,2-2-449,3-1-224,0-1-736,0-8-930,0-6-320,5-5-1313,0-4-2146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6.484"/>
    </inkml:context>
    <inkml:brush xml:id="br0">
      <inkml:brushProperty name="width" value="0.025" units="cm"/>
      <inkml:brushProperty name="height" value="0.025" units="cm"/>
    </inkml:brush>
  </inkml:definitions>
  <inkml:trace contextRef="#ctx0" brushRef="#br0">0 17 5221,'3'1'7696,"5"0"-3472,50 5-791,127-4 1826,-106-5-4909,117-21-1,-346 24 2448,-118 28-1489,388-31-2215,6 1 874,-48-6-36,-46 4-235,-26 3-126,-10 1-267,-88 13 551,11 0-2094,29-13-4075,34-5-2419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511"/>
    </inkml:context>
    <inkml:brush xml:id="br0">
      <inkml:brushProperty name="width" value="0.025" units="cm"/>
      <inkml:brushProperty name="height" value="0.025" units="cm"/>
    </inkml:brush>
  </inkml:definitions>
  <inkml:trace contextRef="#ctx0" brushRef="#br0">0 218 7655,'0'0'20804,"2"-9"-20238,9-32-322,1 0-1,33-74 1,-45 115-245,-1-1 0,1 1 0,0-1 0,0 1 0,1-1 0,-1 1 0,0 0 0,0-1 0,0 1 0,0-1 0,0 1 0,0 0 0,1-1 0,-1 1 0,0-1 0,0 1 0,0 0 0,1-1 0,-1 1 0,0 0 0,1-1 0,-1 1 1,0 0-1,1 0 0,-1-1 0,0 1 0,1 0 0,-1 0 0,0 0 0,1-1 0,-1 1 0,1 0 0,-1 0 0,1 0 0,-1 0 0,0 0 0,1 0 0,-1 0 0,1 0 0,-1 0 0,1 0 0,-1 0 0,0 0 0,1 0 0,5 24-104,-6 45-123,-1-65 210,-14 110-537,11-96-2771,18-77-6379,-8 18-1458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854"/>
    </inkml:context>
    <inkml:brush xml:id="br0">
      <inkml:brushProperty name="width" value="0.025" units="cm"/>
      <inkml:brushProperty name="height" value="0.025" units="cm"/>
    </inkml:brush>
  </inkml:definitions>
  <inkml:trace contextRef="#ctx0" brushRef="#br0">0 1 14670,'0'0'9887,"8"1"-8275,-5 0-1462,0-1 1,1 1-1,-1 0 1,0 0-1,0 0 1,0 0-1,-1 0 1,1 1-1,0-1 1,0 1-1,-1 0 1,1 0-1,-1 0 1,1 0-1,1 3 1,-1 0 59,1-1 0,-1 1 1,-1 0-1,1 1 0,-1-1 1,0 0-1,0 1 0,-1 0 0,2 9 1,3 19-126,-1 1 1,-3 0-1,0 0 0,-3 0 1,0 1-1,-3-1 1,-1-1-1,-15 58 0,4-53-2948,2-18-3440,1-13-5345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5.518"/>
    </inkml:context>
    <inkml:brush xml:id="br0">
      <inkml:brushProperty name="width" value="0.025" units="cm"/>
      <inkml:brushProperty name="height" value="0.025" units="cm"/>
    </inkml:brush>
  </inkml:definitions>
  <inkml:trace contextRef="#ctx0" brushRef="#br0">1 207 5285,'0'0'11798,"8"-7"-10714,175-151 1665,-161 131-7927,-13 12 138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5.892"/>
    </inkml:context>
    <inkml:brush xml:id="br0">
      <inkml:brushProperty name="width" value="0.025" units="cm"/>
      <inkml:brushProperty name="height" value="0.025" units="cm"/>
    </inkml:brush>
  </inkml:definitions>
  <inkml:trace contextRef="#ctx0" brushRef="#br0">0 96 11755,'0'0'5162,"9"-8"-4361,-7 6-772,63-50 989,-59 48-974,1 0 0,-1 0 1,1 1-1,0-1 0,-1 1 0,2 1 0,-1-1 0,0 1 0,0 1 0,15-2 0,-21 3-23,-1 0-1,1 1 1,0-1-1,0 1 1,0-1-1,0 1 1,0 0 0,-1-1-1,1 1 1,0 0-1,-1 0 1,1-1-1,0 1 1,-1 0-1,1 0 1,-1 0-1,1 0 1,-1-1 0,0 1-1,1 0 1,-1 0-1,0 0 1,0 0-1,0 0 1,1 0-1,-1 0 1,0 0-1,0 0 1,0 0 0,-1 2-1,1 42 718,-1-30-570,0 77 346,-1-3-1689,3-31-4431,1-23-3699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9.898"/>
    </inkml:context>
    <inkml:brush xml:id="br0">
      <inkml:brushProperty name="width" value="0.025" units="cm"/>
      <inkml:brushProperty name="height" value="0.025" units="cm"/>
    </inkml:brush>
  </inkml:definitions>
  <inkml:trace contextRef="#ctx0" brushRef="#br0">0 0 3716,'14'10'1665,"0"2"-576,0 1-128,1-2-192,0 2-513,3-1-128,0 0-64,-2 1-32,-1-4-32,0 3 96,1-2 129,1 2-97,0 0 0,-1 2-96,-1 1-1730,-1-2-5893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4.349"/>
    </inkml:context>
    <inkml:brush xml:id="br0">
      <inkml:brushProperty name="width" value="0.025" units="cm"/>
      <inkml:brushProperty name="height" value="0.025" units="cm"/>
    </inkml:brush>
  </inkml:definitions>
  <inkml:trace contextRef="#ctx0" brushRef="#br0">0 1 10858,'8'5'3374,"8"4"-2368,0 0 0,1 0 0,0-2 0,22 8 0,-31-13-1106,-1 0-1,1-1 1,-1 0-1,1 0 1,0-1 0,-1 0-1,1 0 1,0 0-1,-1-1 1,1 0-1,-1-1 1,1 0-1,-1 0 1,12-5-1,-12 3-121,0 2-1,0-1 0,0 1 0,1 0 0,-1 0 0,0 1 0,1 0 0,-1 0 1,1 1-1,0 0 0,-1 0 0,1 1 0,-1 0 0,1 0 0,-1 1 0,0 0 1,1 0-1,-1 1 0,0 0 0,0 0 0,-1 0 0,1 1 0,-1 0 0,0 1 1,0-1-1,0 1 0,10 11 0,11 10-751,-16-14-119,0-1 0,1 0 0,0-1 0,1 0 0,27 15-1,-16-16-966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4.707"/>
    </inkml:context>
    <inkml:brush xml:id="br0">
      <inkml:brushProperty name="width" value="0.025" units="cm"/>
      <inkml:brushProperty name="height" value="0.025" units="cm"/>
    </inkml:brush>
  </inkml:definitions>
  <inkml:trace contextRef="#ctx0" brushRef="#br0">1 23 865,'19'0'2246,"0"-1"1,-1-1-1,1 0 0,28-8 1,-39 8-1697,1 0 1,0 0 0,0 1 0,0 0-1,0 1 1,0 0 0,0 0 0,17 4-1,-3 1-219,-2 2 0,27 10 1,-37-12-111,10 2 146,1-1-1,22 3 1,-26-6-1135,0 1 1,0 1-1,33 13 1,-11 1-3722,-28-14 399</inkml:trace>
  <inkml:trace contextRef="#ctx0" brushRef="#br0" timeOffset="1">639 120 7399,'0'0'7976,"47"41"-8265,-47-32-3682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6.899"/>
    </inkml:context>
    <inkml:brush xml:id="br0">
      <inkml:brushProperty name="width" value="0.025" units="cm"/>
      <inkml:brushProperty name="height" value="0.025" units="cm"/>
    </inkml:brush>
  </inkml:definitions>
  <inkml:trace contextRef="#ctx0" brushRef="#br0">28 67 5477,'0'0'17617,"7"-9"-17259,23-27-177,-26 33-98,1 1 1,-1-1-1,1 1 1,0 0-1,0 0 1,0 0-1,0 1 1,0-1-1,0 1 0,0 0 1,1 1-1,-1-1 1,7 2-1,4 0 2000,-52 1-626,-84 8-1040,120-10-460,4 1-89,0-1 101,0 0-1,0 0 1,0 0 0,0-1 0,0 1 0,7-3 0,-7 3 13,41-4 219,-20 6-1596,-12 6-4581,-13-3-371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8.899"/>
    </inkml:context>
    <inkml:brush xml:id="br0">
      <inkml:brushProperty name="width" value="0.025" units="cm"/>
      <inkml:brushProperty name="height" value="0.025" units="cm"/>
    </inkml:brush>
  </inkml:definitions>
  <inkml:trace contextRef="#ctx0" brushRef="#br0">1 1556 7239,'0'1'284,"0"-1"0,0 1 1,0 0-1,0-1 0,0 1 0,0-1 1,0 1-1,0-1 0,0 1 0,1 0 1,-1-1-1,0 1 0,0-1 0,1 1 1,-1-1-1,0 1 0,1-1 0,-1 0 1,0 1-1,1-1 0,-1 1 0,1-1 1,-1 0-1,0 1 0,1-1 1,0 1-1,18-1 1943,21-17-1191,43-38 186,-3-4 0,82-76 0,-107 86-1135,820-806-538,-581 550 117,-271 282 329,-12 10 0,1 1 1,0 1 0,1 0 0,19-14 0,-32 26-4,0-1 0,0 0 0,0 0-1,0 0 1,0 1 0,0-1 0,0 0 0,0 0 0,0 0 0,0 1 0,0-1 0,0 0 0,0 0 0,0 0 0,0 1 0,0-1 0,0 0 0,0 0 0,0 0 0,0 1 0,0-1 0,0 0 0,0 0 0,1 0 0,-1 0-1,0 1 1,0-1 0,0 0 0,0 0 0,0 0 0,1 0 0,-1 0 0,0 0 0,0 1 0,0-1 0,0 0 0,1 0 0,-1 0 0,0 0 0,0 0 0,0 0 0,1 0 0,-1 0 0,0 0 0,0 0 0,0 0 0,1 0 0,-1 0-1,0 0 1,0 0 0,0 0 0,1 0 0,-1 0 0,0 0 0,0 0 0,0 0 0,1-1 0,-12 21-43,0-5-182,-1 0 1,0-1-1,-1-1 1,-20 16-1,-31 19-4412,-11 3-5343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9.305"/>
    </inkml:context>
    <inkml:brush xml:id="br0">
      <inkml:brushProperty name="width" value="0.025" units="cm"/>
      <inkml:brushProperty name="height" value="0.025" units="cm"/>
    </inkml:brush>
  </inkml:definitions>
  <inkml:trace contextRef="#ctx0" brushRef="#br0">183 117 10218,'0'0'1420,"7"-11"-315,-3 4-815,34-49 1011,-36 52-957,1 0 0,0 1 1,0-1-1,0 1 0,1 0 1,-1 0-1,1 0 0,0 0 1,0 1-1,0 0 0,0 0 1,0 0-1,8-3 0,-11 6-256,-1 0-1,1-1 0,0 1 1,0 0-1,-1-1 0,1 1 1,-1 0-1,1 0 1,0-1-1,-1 1 0,0 0 1,1 0-1,-1 0 1,1 0-1,-1 0 0,0 0 1,0 0-1,0 0 1,1 0-1,-1 0 0,0 0 1,0 0-1,0 0 0,-1 0 1,1 0-1,0 0 1,-1 1-1,-1 36 872,-3-7-646,-1 0 0,-1-1 0,-2 1 0,-18 38-1,-60 115-111,74-159-82,-32 56 75,27-51-10,1 1-1,1 0 0,2 1 1,-11 35-1,24-64-180,0 0 0,0 0 0,0 0 0,1 0 0,-1 0 0,1 0 0,0 0 0,0 0 0,0 0 0,0 0 0,0 0 0,1 0 0,-1 0 0,1 0 0,0 0 0,0 0 0,0-1-1,3 7 1,-2-8 0,0 1-1,1 0 1,-1-1 0,1 1-1,-1-1 1,1 0-1,0 1 1,0-1-1,-1-1 1,1 1-1,0 0 1,0-1-1,0 1 1,0-1-1,0 0 1,0 0-1,0 0 1,0 0-1,3-1 1,8-1 31,1 0 1,-1-1 0,0-1 0,0 0 0,0-1 0,25-12 0,80-52 73,-77 43-161,151-94-1981,-68 33-4100,-26 12-6342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7.407"/>
    </inkml:context>
    <inkml:brush xml:id="br0">
      <inkml:brushProperty name="width" value="0.025" units="cm"/>
      <inkml:brushProperty name="height" value="0.025" units="cm"/>
    </inkml:brush>
  </inkml:definitions>
  <inkml:trace contextRef="#ctx0" brushRef="#br0">19 33 15439,'0'0'9625,"10"-4"-8147,12-3-918,1 1-1,0 2 0,0 0 0,39-2 0,111 5-259,-94 2-315,-94 0 48,1 1 0,-1 0 0,-24 8 0,-14 2 11,-25-2 671,-116 2 1,208-13-726,1-1 1,-1 0-1,17-5 1,30-5 4,200-2-38,-386 7 513,108 7-555,-121 4 499,120-2-773,1 0 0,0 2 0,1 0 0,-1 0-1,-30 14 1,38-12-3805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0.998"/>
    </inkml:context>
    <inkml:brush xml:id="br0">
      <inkml:brushProperty name="width" value="0.025" units="cm"/>
      <inkml:brushProperty name="height" value="0.025" units="cm"/>
    </inkml:brush>
  </inkml:definitions>
  <inkml:trace contextRef="#ctx0" brushRef="#br0">147 112 10954,'1'-12'2702,"0"9"-2368,3-50 2400,-4 51-2517,1 1 1,-1-1-1,0 1 1,0-1 0,0 0-1,0 1 1,0-1-1,0 0 1,-1 1 0,1-1-1,-1 1 1,1-1-1,-1 1 1,1-1-1,-1 1 1,0-1 0,1 1-1,-1 0 1,0-1-1,0 1 1,0 0 0,0 0-1,-1-1 1,1 1-1,0 0 1,0 0-1,-1 0 1,1 1 0,-1-1-1,1 0 1,-3-1-1,1 3-100,1-1-1,0 1 0,-1-1 1,1 1-1,-1 0 0,1 0 1,0 0-1,-1 0 0,1 0 1,0 0-1,0 1 0,0-1 0,0 1 1,0-1-1,0 1 0,0 0 1,1 0-1,-1 0 0,1 0 1,-1 0-1,1 0 0,0 0 1,-2 4-1,-24 60 206,24-59-163,-9 34-16,1 0 0,2 0 0,2 1 0,1 0 0,3 0 0,1 1-1,2-1 1,7 49 0,-6-83-141,1 0-1,0-1 1,0 1-1,1 0 1,0-1-1,0 1 1,1-1-1,5 8 1,-8-13 5,0 0-1,0-1 1,0 1 0,1 0-1,-1-1 1,1 1 0,-1-1-1,1 0 1,-1 1 0,1-1 0,0 0-1,0 0 1,-1 0 0,1 0-1,0 0 1,0 0 0,0-1 0,0 1-1,0-1 1,0 1 0,0-1-1,1 0 1,-1 0 0,0 1-1,0-2 1,0 1 0,0 0 0,0 0-1,0-1 1,0 1 0,0-1-1,0 0 1,0 1 0,0-1 0,0 0-1,2-2 1,5-3 157,-1-1 0,0 0 0,0-1 1,0 1-1,-1-2 0,0 1 0,-1-1 0,0 0 0,0 0 0,-1-1 1,4-10-1,1-3 177,-1-1 1,0 0 0,7-43-1,-15 62-297,6-48 488,-7 52-521,0-1-1,0 1 0,0 0 0,0 0 0,0 0 1,0-1-1,0 1 0,0 0 0,0 0 1,0-1-1,-1 1 0,1 0 0,0 0 0,-1 0 1,1 0-1,-1 0 0,1-1 0,-1 1 1,0 0-1,1 0 0,-1 0 0,0 1 1,0-1-1,0 0 0,0 0 0,0 0 0,0 0 1,0 1-1,0-1 0,0 1 0,0-1 1,0 1-1,-2-1 0,1 1-10,0 0 0,0 1 0,1-1 0,-1 1 0,0 0 0,0 0 0,1 0 0,-1 0 0,0 0 0,1 0 0,-1 0 0,1 0 0,-1 1 0,1-1 0,0 0 0,0 1 0,-1-1 0,1 1 0,0 0 0,0-1 0,1 1 0,-1 0 0,0 0 0,0-1 0,1 1 0,-1 3 0,-14 51 0,15-53 0,-2 7-32,0-1 1,1 1 0,0 0 0,0 0 0,1 0-1,2 18 1,-1-28 27,-1 1 0,0-1 0,0 1 0,0-1 0,1 1 0,-1-1 1,0 1-1,0-1 0,1 1 0,-1-1 0,1 1 0,-1-1 0,0 0 0,1 1 0,-1-1 0,1 0 0,-1 1 0,1-1 0,-1 0 0,1 0 0,-1 1 0,1-1 0,-1 0 1,1 0-1,-1 0 0,1 0 0,-1 0 0,1 0 0,-1 1 0,1-1 0,-1 0 0,1-1 0,0 1 0,-1 0 0,1 0 0,-1 0 0,1 0 0,-1 0 0,1 0 0,-1-1 1,1 1-1,-1 0 0,1-1 0,-1 1 0,1 0 0,-1-1 0,1 0 0,21-16-20,-8-2 37,-1 0 0,-2-1 0,14-30 0,10-15 68,-34 63-84,-1 1 0,1 0-1,-1 0 1,1 0 0,-1 0 0,1 0 0,0 0-1,0 0 1,-1 0 0,1 1 0,0-1-1,0 0 1,0 0 0,0 1 0,0-1 0,0 0-1,0 1 1,0-1 0,0 1 0,0 0 0,2-1-1,-2 1-1,0 0-1,0 1 0,0-1 0,0 1 0,-1-1 1,1 1-1,0-1 0,0 1 0,-1-1 1,1 1-1,0 0 0,-1-1 0,1 1 1,-1 0-1,1-1 0,-1 1 0,1 0 0,-1 0 1,1 0-1,-1-1 0,1 3 0,13 62-176,-11-51 204,3 17-14,-2-6-63,1-1 0,1 1-1,17 41 1,-22-64-117,0 0-1,0 0 1,0-1-1,0 1 1,0 0 0,0-1-1,0 1 1,1-1 0,-1 1-1,0-1 1,1 0 0,-1 0-1,1 1 1,0-1 0,-1 0-1,4 1 1,-4-2 4,-1 0-1,1 0 0,0 0 1,0 0-1,0 0 0,0-1 1,-1 1-1,1 0 1,0 0-1,0 0 0,0-1 1,-1 1-1,1-1 1,0 1-1,0 0 0,-1-1 1,1 1-1,0-1 1,-1 0-1,1 1 0,-1-1 1,1 1-1,-1-1 1,1 0-1,-1 1 0,1-1 1,-1 0-1,0 0 0,1 1 1,-1-1-1,0 0 1,1 0-1,-1 0 0,0 0 1,0 1-1,0-1 1,0-2-1,5-30-6082,-5-7-4933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1.528"/>
    </inkml:context>
    <inkml:brush xml:id="br0">
      <inkml:brushProperty name="width" value="0.025" units="cm"/>
      <inkml:brushProperty name="height" value="0.025" units="cm"/>
    </inkml:brush>
  </inkml:definitions>
  <inkml:trace contextRef="#ctx0" brushRef="#br0">1 544 13389,'0'10'4334,"0"-6"-3861,0 6 513,-1 0 0,2 0 0,0 0 0,3 15 0,-4-24-915,0 0 0,0 1 0,0-1 1,1 0-1,-1 0 0,0 0 0,1 0 0,-1 1 0,1-1 1,0 0-1,-1 0 0,1 0 0,0 0 0,-1 0 1,1 0-1,0 0 0,0-1 0,0 1 0,0 0 0,0 0 1,0-1-1,0 1 0,0 0 0,0-1 0,0 1 0,1-1 1,-1 0-1,0 1 0,0-1 0,0 0 0,1 0 1,-1 0-1,0 1 0,0-1 0,0-1 0,1 1 0,-1 0 1,0 0-1,0 0 0,1-1 0,-1 1 0,0 0 1,0-1-1,0 1 0,0-1 0,0 1 0,0-1 0,0 0 1,0 0-1,0 1 0,0-1 0,0 0 0,1-2 1,5-3 59,0 0 1,-1-1 0,0 0-1,0 0 1,0-1 0,-1 1-1,-1-1 1,1 0 0,-1-1-1,0 1 1,4-16 0,1-6 3,-2 0 0,6-37 0,-13 64-106,2-6 96,-1 0 1,0 1-1,-1-1 0,0 0 0,-1-9 0,-9 29 259,2 17-352,1 0 0,1 1-1,1-1 1,2 1 0,1 0 0,2 47-1,0-75-29,0 3 17,0 0 0,1 0-1,-1 0 1,1 0 0,0 0 0,0-1-1,0 1 1,0 0 0,1 0-1,0-1 1,-1 1 0,5 5-1,-5-8-13,0 0 1,-1-1-1,1 1 0,0 0 0,-1-1 0,1 1 0,0-1 0,0 1 0,0-1 0,0 1 0,-1-1 0,1 0 0,0 1 0,0-1 0,0 0 0,0 0 1,0 1-1,0-1 0,0 0 0,0 0 0,0 0 0,1 0 0,0-1 5,0 0 0,0 0-1,0 0 1,0 0 0,0 0 0,-1 0 0,1 0 0,0 0 0,-1-1-1,1 1 1,0-1 0,-1 1 0,0-1 0,2-2 0,9-12 37,-2 0 1,0-1 0,-1 0 0,-1-1 0,0 1 0,-2-2 0,9-33 0,-3-10 0,6-66 1,-13 50-17,-4-82 0,-8 125-36,-2 28-31,-4 20-81,4 7 102,0 0-1,2 1 0,0 0 0,2 0 1,0 1-1,-2 29 0,2-5 334,3 0 0,4 49 0,-1-89-277,-1 1 1,1 0-1,1 0 0,-1-1 0,1 1 0,0-1 0,1 1 0,-1-1 0,1 0 0,1 0 1,-1 0-1,1 0 0,0-1 0,0 0 0,1 1 0,-1-1 0,6 4 0,-6-6-222,0 0 0,1-1 0,-1 1-1,0-1 1,1 0 0,-1 0 0,1-1 0,0 1-1,0-1 1,0 0 0,-1 0 0,1-1-1,0 1 1,0-1 0,0 0 0,0-1 0,0 1-1,0-1 1,0 0 0,0 0 0,0 0-1,-1-1 1,1 0 0,5-2 0,0-2-2140,1 0 1,-1-1-1,-1 0 1,1 0-1,11-13 1,12-15-10413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1.871"/>
    </inkml:context>
    <inkml:brush xml:id="br0">
      <inkml:brushProperty name="width" value="0.025" units="cm"/>
      <inkml:brushProperty name="height" value="0.025" units="cm"/>
    </inkml:brush>
  </inkml:definitions>
  <inkml:trace contextRef="#ctx0" brushRef="#br0">79 292 17745,'0'0'7474,"-11"12"-5809,9-10-1603,-5 6 134,1-1 0,-1 1 0,2 1 0,-1-1 0,1 1 0,0 0 0,1 0 0,0 0 0,0 1 0,1-1 0,0 1 1,-2 20-1,4-29-157,1 8 82,0 1 0,0-1 0,0 0 0,4 14-1,-4-22-117,0 0 0,0 0 0,0 0 0,0 0 0,1 0 0,-1 1 0,0-1 0,1 0 0,-1 0 0,1 0 0,0 0 0,-1-1 0,1 1 0,0 0 0,-1 0 0,1 0 0,0 0 0,0-1 0,0 1 0,-1 0 0,1-1 0,0 1 0,0-1 0,0 1 0,0-1 0,0 1 0,0-1 0,1 0 0,-1 1 0,0-1 0,0 0 0,0 0 0,0 0-1,0 0 1,0 0 0,0 0 0,0 0 0,1 0 0,-1 0 0,0-1 0,0 1 0,0 0 0,0-1 0,0 1 0,0-1 0,0 1 0,0-1 0,0 1 0,0-1 0,1-1 0,2-1 29,1-1-1,-1 0 1,0 0-1,0-1 1,0 1 0,0-1-1,-1 1 1,0-1 0,0-1-1,0 1 1,0 0-1,2-8 1,22-73 138,-26 81-169,12-63-85,-3-1 0,-3 0 0,-3-85 0,-6 233-131,1 71 383,2-132-127,1-1 0,1 1 0,1 0 0,0-1 0,1 0 0,8 19 0,5-4-702,-1-18-2570,2-12-3186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2.635"/>
    </inkml:context>
    <inkml:brush xml:id="br0">
      <inkml:brushProperty name="width" value="0.025" units="cm"/>
      <inkml:brushProperty name="height" value="0.025" units="cm"/>
    </inkml:brush>
  </inkml:definitions>
  <inkml:trace contextRef="#ctx0" brushRef="#br0">0 28 8968,'0'0'17425,"1"10"-16379,0-5-992,9 69 1808,-8-66-1726,0 0 1,0-1-1,0 1 1,1-1-1,0 1 1,1-1 0,-1 0-1,7 8 1,-10-14-128,1 0 0,0 0 0,0 0 0,0 0 0,0 0 0,0 0 0,0 0 0,0-1 0,0 1 0,0 0 0,0 0 0,0-1 0,1 1 0,-1-1 0,0 1 0,0-1 0,1 0 0,-1 1 0,0-1 0,1 0 0,-1 0 0,0 0 0,1 0 0,1 0 0,-1-1 31,1 0 0,-1 0 0,0 0-1,0 0 1,0 0 0,0-1 0,0 1-1,0-1 1,0 1 0,0-1 0,0 0 0,1-2-1,5-7 149,0 0 0,-2 0-1,11-21 1,-16 30-192,14-33 90,-11 22-70,1 1 0,1 0 0,0 1 0,9-15 0,-14 26-17,-1 0 1,0-1-1,0 1 1,1-1-1,-1 1 1,0 0-1,0-1 1,1 1 0,-1 0-1,0 0 1,1-1-1,-1 1 1,1 0-1,-1 0 1,0-1 0,1 1-1,-1 0 1,1 0-1,-1 0 1,0 0-1,1 0 1,-1 0-1,1-1 1,-1 1 0,1 0-1,-1 0 1,0 0-1,1 1 1,-1-1-1,1 0 1,-1 0 0,1 0-1,-1 0 1,0 0-1,1 1 1,11 15 22,1 32 153,-11-42-100,5 30 60,-5-24-107,1 1-1,0-1 0,0 0 1,7 14-1,-10-26-27,0 1 0,0 0 0,1-1 0,-1 1 0,0-1 0,0 1 0,0 0 0,1-1 0,-1 1 0,0-1 0,1 1 0,-1-1 0,1 1 0,-1-1 0,0 1 0,1-1 0,-1 0 0,1 1 0,-1-1 0,1 1 0,0-1 0,-1 0 0,1 0 0,-1 1 0,1-1 0,-1 0 0,1 0 0,0 0 0,-1 0 0,1 1 0,0-1 0,-1 0 0,1 0 0,-1 0 0,1 0 0,0 0 0,-1-1 0,1 1 0,0 0 0,-1 0 0,1 0 0,-1-1 0,1 1 0,-1 0 0,1 0 0,0-1 0,-1 1 0,1 0 0,-1-1 0,1 1 0,-1-1 0,0 1 0,1-1 0,-1 1 0,1-1 0,-1 1 0,0-1 0,1 1 0,-1-1 0,0 0 0,1 0 0,18-43 0,-17 40 0,12-45 0,-11 36 0,1 0 0,0 0 0,1 1 0,12-25 0,-17 37 0,0 0 0,0 0 0,0-1 0,0 1 0,0 0 0,0 0 0,1 0 0,-1-1 0,0 1 0,0 0 0,0 0 0,0 0 0,0 0 0,1-1 0,-1 1 0,0 0 0,0 0 0,0 0 0,1 0 0,-1 0 0,0 0 0,0 0 0,0-1 0,1 1 0,-1 0 0,0 0 0,0 0 0,1 0 0,-1 0 0,0 0 0,0 0 0,0 0 0,1 0 0,-1 0 0,0 0 0,0 0 0,1 0 0,-1 0 0,0 1 0,0-1 0,0 0 0,1 0 0,-1 0 0,0 0 0,0 0 0,0 0 0,0 1 0,1-1 0,-1 0 0,7 16 0,2 26 0,-9-39 0,2 12 0,-2-9 0,1 1 0,0-1 0,0 0 0,1 1 0,-1-1 0,1 0 0,0 0 0,6 10 0,-8-16-60,1 1 0,-1-1 1,1 1-1,-1-1 0,1 1 0,-1-1 0,1 0 1,0 1-1,-1-1 0,1 0 0,-1 1 0,1-1 1,0 0-1,-1 0 0,1 0 0,0 1 0,-1-1 0,1 0 1,0 0-1,-1 0 0,1 0 0,0 0 0,-1 0 1,1-1-1,0 1 0,-1 0 0,1 0 0,0 0 1,-1-1-1,1 1 0,-1 0 0,1 0 0,0-1 1,-1 1-1,1-1 0,-1 1 0,1 0 0,-1-1 1,1 1-1,-1-1 0,0 1 0,1-1 0,-1 0 1,1 1-1,-1-2 0,19-30-4831,-17 28 4120,30-67-13328,-23 52 8328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275"/>
    </inkml:context>
    <inkml:brush xml:id="br0">
      <inkml:brushProperty name="width" value="0.025" units="cm"/>
      <inkml:brushProperty name="height" value="0.025" units="cm"/>
    </inkml:brush>
  </inkml:definitions>
  <inkml:trace contextRef="#ctx0" brushRef="#br0">44 337 2691,'-2'2'15973,"-2"5"-8128,-1 1-5296,-10 19-4431,11-19 4185,2-4-2100,0 0 7,0 1 0,1-1-1,-1 1 1,1-1-1,0 1 1,-1 9-1,3-14-206,0 1-1,1 0 0,-1-1 0,0 1 0,0-1 0,1 1 1,-1-1-1,0 0 0,1 0 0,-1 1 0,1-1 0,-1 0 1,0 0-1,1 0 0,-1 0 0,0-1 0,2 1 0,-1 0 13,159-19-330,-161 19 705,-7-28 1099,-29-34-1470,-8-16-118,70 61-6836,-12 8 4619,-8 4 1258,1-1 1,-2 0-1,1-1 1,-1 1 0,0-1-1,-1 0 1,1 0-1,-1-1 1,-1 1 0,1-1-1,-1 0 1,3-15-1,-4 16 1076,-1 0-1,0 0 1,-1 0 0,1 0-1,-1 0 1,-1 1-1,-1-9 1,2 10 758,-2 1 0,1-1 1,0 0-1,-1 1 0,0-1 1,0 1-1,-1-1 0,1 1 1,-1 0-1,-5-6 0,8 10-692,0 0 1,0 0-1,0 0 0,0-1 0,0 1 0,0 0 0,0 0 0,0 0 0,0 0 1,-1 0-1,1 0 0,0 0 0,0 0 0,0 0 0,0 0 0,0 0 0,0 0 0,-1 0 1,1 0-1,0 0 0,0 0 0,0 0 0,0 0 0,0 0 0,0 0 0,-1 0 0,1 0 1,0 0-1,0 0 0,0 0 0,0 0 0,0 0 0,0 0 0,0 0 0,-1 0 0,1 0 1,0 0-1,0 0 0,0 0 0,0 0 0,0 0 0,0 0 0,0 1 0,0-1 1,-1 0-1,1 0 0,0 0 0,0 0 0,0 0 0,0 0 0,0 0 0,0 1 0,0-1 1,0 0-1,0 0 0,0 0 0,0 0 0,0 0 0,0 0 0,0 1 0,0-1 1,-2 16 1128,2 20-899,2-5-42,1-1 0,2 0 1,1 0-1,1 0 0,2-1 0,1 0 1,1-1-1,1 0 0,21 33 0,-33-60-262,1 1-1,0-1 1,-1 0-1,1 0 1,0 0-1,0 0 0,-1 0 1,1 0-1,0 0 1,0-1-1,0 1 1,0 0-1,0 0 1,0-1-1,1 1 0,-1 0 1,0-1-1,0 1 1,0-1-1,0 0 1,1 1-1,1-1 1,-2 0 11,0-1 1,0 1 0,0-1-1,0 1 1,0-1 0,-1 1-1,1-1 1,0 0 0,0 1-1,0-1 1,-1 0-1,1 0 1,0 0 0,-1 0-1,1 1 1,0-1 0,-1 0-1,0 0 1,1 0 0,0-2-1,3-8 127,-1-1-1,0 0 1,2-18 0,-4 23-199,6-56 889,-2-101 1,-5 156-834,0 7-91,0 4-154,4 105-6163,4-34-8617,-7-59 8732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619"/>
    </inkml:context>
    <inkml:brush xml:id="br0">
      <inkml:brushProperty name="width" value="0.025" units="cm"/>
      <inkml:brushProperty name="height" value="0.025" units="cm"/>
    </inkml:brush>
  </inkml:definitions>
  <inkml:trace contextRef="#ctx0" brushRef="#br0">0 60 3491,'0'0'10730,"43"58"-9352,-31-54-129,2-4-448,-2 0-449,2-18-288,-1-9-1057,-4-8-1826,0-7-2209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974"/>
    </inkml:context>
    <inkml:brush xml:id="br0">
      <inkml:brushProperty name="width" value="0.025" units="cm"/>
      <inkml:brushProperty name="height" value="0.025" units="cm"/>
    </inkml:brush>
  </inkml:definitions>
  <inkml:trace contextRef="#ctx0" brushRef="#br0">28 0 8040,'0'0'14392,"1"9"-13330,3 14-626,0-1 0,2 1 0,1-1 0,0 0 0,2 0-1,14 27 1,0-8-462,2-1 1,38 47-1,-78-96-11504,-20-10 7313,-20-11 5876,-22-14 7240,76 43-8548,0 0 0,0 0 0,-1 1 0,1-1 0,0 0 0,0 0 0,0 0 0,0 0 1,0 0-1,0 0 0,0-1 0,0 1 0,1 0 0,-1 0 0,0-1 0,0-2 0,1 3-244,0 1 1,0-1-1,0 0 1,0 0-1,0 0 0,0 1 1,1-1-1,-1 0 0,0 0 1,0 1-1,1-1 0,-1 0 1,1 0-1,-1 1 0,1-1 1,-1 0-1,1 1 0,-1-1 1,1 1-1,-1-1 0,1 1 1,1-1-1,5-4-288,1 1 1,0 0-1,0 0 1,16-4-1,1-2-915,14-11-4371,2-5-5380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5.875"/>
    </inkml:context>
    <inkml:brush xml:id="br0">
      <inkml:brushProperty name="width" value="0.025" units="cm"/>
      <inkml:brushProperty name="height" value="0.025" units="cm"/>
    </inkml:brush>
  </inkml:definitions>
  <inkml:trace contextRef="#ctx0" brushRef="#br0">74 18 6983,'0'-1'562,"0"0"0,0 1 0,0-1 0,0 0 0,0 1 0,0-1 0,0 0 0,0 1 0,-1-1 0,1 0 0,0 1 0,-1-1 0,1 1 0,0-1 0,-1 1 0,1-1 0,-1 0 0,1 1 0,-1 0 0,1-1 0,-1 1 0,1-1 0,-1 1 0,1-1 0,-2 1 0,-19-2 4371,19 2-4875,0 0 1,0 0-1,0 1 0,0-1 0,1 1 0,-1 0 0,0-1 0,0 1 0,0 0 1,1 0-1,-1 0 0,0 0 0,1 1 0,-1-1 0,1 0 0,0 1 0,-1-1 1,1 1-1,0-1 0,-2 3 0,1 3-68,1 0 1,-1 1-1,1-1 0,0 0 1,1 13-1,0-19 2,-1 0 0,1 0-1,0 0 1,0 0 0,0 0 0,0 0 0,0 1 0,0-1 0,1 0-1,-1 0 1,0 0 0,0 0 0,1 0 0,-1 0 0,1 0 0,-1 0-1,1 0 1,-1 0 0,1 0 0,0 0 0,-1 0 0,1 0 0,0-1-1,0 1 1,-1 0 0,1 0 0,0-1 0,0 1 0,0 0 0,0-1-1,0 1 1,0-1 0,0 0 0,0 1 0,0-1 0,0 0 0,1 1-1,-1-1 1,0 0 0,0 0 0,0 0 0,0 0 0,2 0 0,-1-1 28,0 0 1,-1 0-1,1 0 1,0 0-1,-1 0 1,1-1 0,-1 1-1,1 0 1,-1-1-1,0 1 1,1-1-1,-1 1 1,0-1 0,0 0-1,0 0 1,0 1-1,0-1 1,-1 0-1,1 0 1,0-3 0,0 3-16,0-1 0,-1 1 1,1 0-1,0 0 0,0 0 1,1 0-1,-1 0 0,0 0 1,1 0-1,-1 0 1,1 0-1,-1 0 0,1 1 1,0-1-1,2-1 0,-3 3-9,-1 0 0,1 0-1,0 0 1,-1 0-1,1 0 1,0 0 0,-1 0-1,1 0 1,0 0-1,-1 0 1,1 0 0,0 0-1,-1 1 1,1-1-1,0 0 1,-1 0 0,1 1-1,-1-1 1,1 0 0,0 1-1,-1-1 1,1 1-1,-1-1 1,1 1 0,-1-1-1,0 1 1,1-1-1,-1 1 1,1 0 0,11 20-23,-10-18 31,25 53 415,-1 2 1,-4 1-1,-2 0 1,20 102 0,-37-148 140,-2 0 1,0 1-1,0-1 1,-2 18-1,1-30-554,0-1-1,0 1 1,0 0-1,0-1 1,-1 1-1,1 0 1,0-1-1,0 1 1,0 0-1,-1-1 1,1 1-1,0 0 1,-1-1-1,1 1 1,-1-1-1,1 1 1,0-1-1,-1 1 1,1-1-1,-1 1 1,1-1-1,-1 1 1,0-1-1,1 0 1,-1 1-1,1-1 1,-1 0-1,0 0 1,1 1 0,-2-1-1,-24-5 38,-20-22-86,33 15-20,0 0 0,0-1 0,1-1 0,1 0 1,0 0-1,1-1 0,-11-23 0,17 30-68,1 0 0,0 0 1,0 0-1,1 0 0,0-1 1,0 1-1,1-1 0,0 1 0,1-1 1,0 1-1,0-1 0,1 0 1,0 1-1,0-1 0,1 1 0,0 0 1,6-15-1,23-57-12334,-17 34 656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218"/>
    </inkml:context>
    <inkml:brush xml:id="br0">
      <inkml:brushProperty name="width" value="0.025" units="cm"/>
      <inkml:brushProperty name="height" value="0.025" units="cm"/>
    </inkml:brush>
  </inkml:definitions>
  <inkml:trace contextRef="#ctx0" brushRef="#br0">0 1 19635,'0'0'8840,"0"8"-8114,1 7-438,1 0-1,0 0 1,1-1-1,0 1 1,1-1-1,1 0 1,1 0-1,10 21 1,10 14-149,34 46 1,-35-68-1919,-12-24-3000,-13-3 4369,1-1 1,0 0-1,-1 1 0,1-1 1,-1 0-1,1 1 0,-1-1 1,0 0-1,1 0 0,-1 1 1,0-1-1,1 0 0,-1 0 0,0 0 1,0 0-1,0 1 0,0-1 1,0 0-1,0 0 0,0-1 1,0-19-8138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562"/>
    </inkml:context>
    <inkml:brush xml:id="br0">
      <inkml:brushProperty name="width" value="0.025" units="cm"/>
      <inkml:brushProperty name="height" value="0.025" units="cm"/>
    </inkml:brush>
  </inkml:definitions>
  <inkml:trace contextRef="#ctx0" brushRef="#br0">0 118 8872,'0'0'9321,"4"8"-6614,-3-5-2484,1 1 0,-1-1 0,1 1 0,0-1 0,0 0 0,0 1 0,1-1 0,-1-1 0,1 1 0,0 0 0,0 0 0,0-1 0,0 0 0,0 0 0,0 0 0,0 0 0,1 0 0,-1 0 0,1-1 0,0 0 0,-1 0 0,1 0 0,0 0 0,0 0 0,-1-1 0,1 1 0,0-1 1,0 0-1,0-1 0,0 1 0,-1 0 0,1-1 0,0 0 0,0 0 0,5-3 0,-5 2-117,-1 0 1,0-1 0,0 0 0,0 1-1,0-1 1,0 0 0,-1-1 0,1 1 0,-1 0-1,0-1 1,0 1 0,0-1 0,0 0-1,-1 0 1,0 0 0,2-6 0,-1 5-35,-1 0 1,0 1-1,-1-1 1,1 0 0,-1 0-1,0 0 1,0 1-1,0-1 1,0 0 0,-1 0-1,0 0 1,0 1 0,-1-1-1,-1-4 1,3 8-71,0 1 0,0-1 1,0 1-1,0-1 0,0 0 1,-1 1-1,1-1 0,0 1 0,0-1 1,-1 1-1,1-1 0,0 1 1,-1-1-1,1 1 0,0-1 1,-1 1-1,1-1 0,-1 1 0,1-1 1,-1 1-1,1 0 0,0-1 1,-1 1-1,0 0 0,1 0 1,-1-1-1,1 1 0,-1 0 0,1 0 1,-1 0-1,1 0 0,-1 0 1,0-1-1,1 1 0,-1 0 1,1 0-1,-1 1 0,0-1 0,1 0 1,-1 0-1,1 0 0,-1 0 1,0 0-1,1 1 0,-1-1 1,1 0-1,-1 0 0,1 1 1,-1-1-1,1 0 0,-1 1 0,1-1 1,0 1-1,-1-1 0,1 1 1,-1 0-1,-1 2-26,0-1 1,1 1 0,-1 0-1,1 1 1,0-1-1,0 0 1,0 0-1,-1 6 1,1 4 27,-2 4-10,1 0 0,1 0 1,2 26-1,-1-41 12,0 1 0,0-1 1,1 1-1,-1-1 0,0 1 0,1-1 1,0 0-1,-1 1 0,1-1 0,0 1 1,0-1-1,0 0 0,1 0 1,-1 0-1,1 0 0,-1 0 0,1 0 1,-1 0-1,1 0 0,0-1 0,0 1 1,0 0-1,0-1 0,0 0 0,0 1 1,1-1-1,-1 0 0,0 0 0,1 0 1,-1-1-1,4 2 0,-3-3 9,1 1 0,-1-1 0,0 1 0,0-1 0,0 0 0,0 0 0,0 0 0,0-1 0,0 1 0,-1-1 0,1 1 0,0-1 0,-1 0 0,1 0 0,-1 0 0,1 0 0,-1-1 0,0 1 0,0-1 0,0 1 0,-1-1 0,1 0 0,-1 0 0,1 1 0,-1-1 0,1-4 0,5-9 19,0-1-1,-2 0 1,5-21-1,-4-48-315,-6 80 40,0 24-22,0-3 161,5 63 193,-4-74-60,0 1 0,0 0 1,0-1-1,1 1 0,-1-1 1,1 0-1,0 1 0,1-1 0,-1 0 1,1 0-1,0 0 0,-1-1 1,2 1-1,4 4 0,-8-7-51,1-1 0,0 1 0,-1 0-1,1-1 1,0 1 0,0-1 0,0 1-1,0-1 1,-1 1 0,1-1 0,0 0-1,0 1 1,0-1 0,0 0 0,0 0 0,0 0-1,0 1 1,0-1 0,0 0 0,0 0-1,0-1 1,0 1 0,0 0 0,0 0-1,0 0 1,0-1 0,0 1 0,0 0-1,0-1 1,0 1 0,-1-1 0,1 1-1,0-1 1,0 1 0,0-1 0,-1 0-1,1 1 1,0-1 0,-1 0 0,1 0-1,-1 1 1,1-1 0,0 0 0,-1 0 0,0 0-1,1 0 1,-1 0 0,1-1 0,1-4-812,0 0 0,0 0 0,-1 0 0,0-1 1,0 1-1,0-8 0,-1-20-4580,0-4-1970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9.415"/>
    </inkml:context>
    <inkml:brush xml:id="br0">
      <inkml:brushProperty name="width" value="0.025" units="cm"/>
      <inkml:brushProperty name="height" value="0.025" units="cm"/>
    </inkml:brush>
  </inkml:definitions>
  <inkml:trace contextRef="#ctx0" brushRef="#br0">36 0 6919,'0'0'3886,"-5"9"-1804,0-2-1734,1 1 0,0 1 0,0-1 0,1 0 0,0 1 0,-3 17 0,6-21-113,-1-1 1,1 1 0,-1-1 0,1 1 0,1-1 0,-1 1 0,1 0 0,-1-1 0,1 0 0,0 1 0,1-1 0,-1 1 0,1-1 0,0 0 0,0 0 0,0 0 0,1 0-1,4 6 1,-1-5-2,0 0-1,0-1 1,1 1-1,-1-1 0,1-1 1,0 1-1,0-1 1,0 0-1,0-1 1,1 1-1,-1-2 0,1 1 1,-1-1-1,1 0 1,0 0-1,0-1 1,-1 0-1,11-2 0,17-2 278,1-1-1,52-15 1,-77 18-536,65-20 146,-44 12 95,0 1 0,44-6 1,-65 14-235,0 0 1,1 1-1,-1 1 0,0-1 1,1 2-1,-1-1 1,0 2-1,0-1 1,0 2-1,18 7 1,35 14 98,-37-16-2998,0 2-6985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923"/>
    </inkml:context>
    <inkml:brush xml:id="br0">
      <inkml:brushProperty name="width" value="0.025" units="cm"/>
      <inkml:brushProperty name="height" value="0.025" units="cm"/>
    </inkml:brush>
  </inkml:definitions>
  <inkml:trace contextRef="#ctx0" brushRef="#br0">10 0 14798,'0'0'9097,"-9"55"-8937,26-39-192,1-1-2018,1-6-2851,2 1-6534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7.266"/>
    </inkml:context>
    <inkml:brush xml:id="br0">
      <inkml:brushProperty name="width" value="0.025" units="cm"/>
      <inkml:brushProperty name="height" value="0.025" units="cm"/>
    </inkml:brush>
  </inkml:definitions>
  <inkml:trace contextRef="#ctx0" brushRef="#br0">46 336 13196,'0'0'8152,"-4"10"-5824,4-8-2267,-5 10 618,1 0 1,0 1-1,1 0 0,-3 17 1,6-28-646,-1 0 1,1 0 0,0-1 0,0 1-1,-1 0 1,1 0 0,0 0 0,1-1 0,-1 1-1,0 0 1,0 0 0,1 0 0,-1-1 0,1 1-1,-1 0 1,1-1 0,0 1 0,0 0 0,0-1-1,0 1 1,0-1 0,0 1 0,0-1-1,0 0 1,1 1 0,-1-1 0,1 0 0,-1 0-1,0 0 1,1 0 0,0 0 0,-1 0 0,1 0-1,0-1 1,-1 1 0,1-1 0,0 1-1,0-1 1,-1 0 0,1 1 0,0-1 0,0 0-1,0 0 1,0 0 0,-1-1 0,4 1 0,-1-1-23,-1-1 1,0 1 0,0 0 0,0-1 0,1 1 0,-1-1 0,-1 0-1,1 0 1,0 0 0,0-1 0,-1 1 0,1 0 0,-1-1 0,0 0-1,0 0 1,0 1 0,0-1 0,0 0 0,-1-1 0,1 1 0,-1 0 0,0 0-1,1-5 1,3-8 16,0 0-1,-2-1 0,3-23 0,-2 6 13,-2 1-1,-4-56 0,1 76-27,-1 0-1,0 0 1,-1 0-1,0 0 1,-1 1-1,-1-1 0,0 1 1,0 0-1,-12-19 1,15 29-15,1 0 0,0 0 0,0 0 0,-1 0 1,1 0-1,-1 0 0,0 1 0,1-1 0,-1 1 0,0-1 0,0 1 0,0-1 1,0 1-1,0 0 0,0 0 0,0 0 0,-1 0 0,1 1 0,0-1 1,0 1-1,-1-1 0,1 1 0,0 0 0,-1 0 0,-2 0 0,3 0-7,0 1-1,0 0 1,0 1-1,-1-1 1,1 0-1,0 1 1,1-1-1,-1 1 0,0-1 1,0 1-1,1 0 1,-1 0-1,1 0 1,-1 0-1,1 0 1,0 0-1,0 0 1,0 0-1,0 1 0,0-1 1,0 0-1,1 1 1,-1 2-1,-3 10 80,0 1 0,2-1 1,0 1-1,0 27 0,2-40-37,-1-1 0,1 1 0,1 0 0,-1 0 0,0 0 0,1-1 0,-1 1 0,1 0 0,0 0 0,0-1 0,0 1 0,0-1 0,0 1 0,0-1 0,1 1 0,-1-1 0,1 0 0,0 0 0,0 1 0,0-1 0,0 0 0,0-1 0,0 1 0,0 0 0,1-1 0,-1 1 0,1-1 0,-1 0 1,1 0-1,-1 0 0,1 0 0,0 0 0,4 1 0,47-1 209,-43-1-321,0-1 0,0 2 0,0 0 0,1 0 0,-1 1 0,13 4 1,-21-5-77,1 1 1,-1 0 0,0 0 0,1 0 0,-1 0 0,0 1 0,0-1 0,0 1 0,-1 0 0,1-1-1,-1 1 1,1 1 0,-1-1 0,0 0 0,0 0 0,0 1 0,-1-1 0,1 1 0,-1 0 0,0-1 0,0 1-1,1 5 1,2 19-3673,-2-4-3909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8.651"/>
    </inkml:context>
    <inkml:brush xml:id="br0">
      <inkml:brushProperty name="width" value="0.025" units="cm"/>
      <inkml:brushProperty name="height" value="0.025" units="cm"/>
    </inkml:brush>
  </inkml:definitions>
  <inkml:trace contextRef="#ctx0" brushRef="#br0">62 311 5349,'0'0'1698,"0"-11"4777,2-3-4452,-2 8-1352,1 1 0,-1-1 0,0 1 0,0 0 0,0-1 0,-1 1-1,0-1 1,-2-6 0,3 11-518,0 1 1,0-1-1,0 0 0,0 1 1,-1-1-1,1 0 0,0 1 1,0-1-1,-1 0 0,1 1 1,-1-1-1,1 1 0,0-1 1,-1 1-1,1-1 0,-1 1 1,0-1-1,1 1 0,-1-1 1,1 1-1,-1 0 0,0-1 0,1 1 1,-1 0-1,1 0 0,-1-1 1,0 1-1,0 0 0,1 0 1,-1 0-1,0 0 0,1 0 1,-1 0-1,0 0 0,1 0 1,-1 0-1,0 0 0,1 0 1,-1 0-1,0 1 0,0-1 1,1 0-1,-1 1 0,1-1 1,-2 1-1,0 0-40,0 0 0,0 1 0,0-1 0,0 1 0,0-1-1,0 1 1,0 0 0,0-1 0,1 1 0,-1 0 0,-1 4 0,1-1-112,0 0 1,0 1-1,1-1 1,-1 1-1,1 0 0,1-1 1,-1 1-1,1 0 0,0 0 1,0-1-1,1 1 0,0 0 1,0-1-1,2 9 1,-2-12-13,0 0 0,0 0 0,-1 0 0,1-1 0,0 1 1,0 0-1,1-1 0,-1 1 0,0-1 0,1 1 1,-1-1-1,0 1 0,1-1 0,0 0 0,-1 0 0,1 0 1,3 2-1,-2-3-3,-1 1 1,1-1-1,-1 1 1,1-1 0,-1 0-1,1 0 1,-1 0-1,1-1 1,-1 1-1,1-1 1,-1 1-1,1-1 1,-1 0-1,1 0 1,-1 0 0,0 0-1,4-3 1,14-8-121,-13 7-253,0 0-1,1 0 1,0 1 0,13-5 0,-20 8 302,1 1 0,0-1 0,0 1 0,-1 0 0,1 0 1,0-1-1,0 1 0,-1 0 0,1 0 0,0 1 0,0-1 0,-1 0 0,1 0 0,0 1 0,-1-1 0,1 1 0,0 0 0,-1-1 1,1 1-1,-1 0 0,1 0 0,-1 0 0,1 0 0,-1 0 0,0 0 0,1 1 0,-1-1 0,2 3 0,3 6 24,0 0-1,0 1 1,0 0-1,-2 0 1,1 0-1,5 23 0,10 78 964,-15-79-529,2 14 1187,-1 0 0,-3 1 0,-3 62 0,0-108-1535,0-1-1,0 1 1,0 0-1,-1 0 0,1 0 1,0-1-1,-1 1 1,0 0-1,1 0 0,-1-1 1,0 1-1,0-1 1,0 1-1,0-1 0,0 1 1,0-1-1,-1 0 1,1 1-1,0-1 0,-2 1 1,2-1-22,0-1 1,0 0-1,0 0 1,0 0-1,0 0 1,0 1-1,0-1 1,0-1-1,0 1 1,0 0-1,0 0 0,0 0 1,0 0-1,0-1 1,0 1-1,0-1 1,0 1-1,0 0 1,0-1-1,0 0 1,0 1-1,1-1 1,-1 1-1,0-1 0,0 0 1,1 0-1,-1 1 1,0-1-1,1 0 1,-1 0-1,1 0 1,-1 0-1,1 0 1,-1 0-1,1 0 1,-1-1-1,-7-16-3,1-1 0,0 0 0,1 0 0,1-1 0,1 1 0,1-1 0,-2-39 0,5 13 0,1 0 0,10-63 0,4 24 0,-5 33 0,-3-1 0,1-55 0,-8 107 0,0 0 0,1 0 0,-1 0 0,0 1 0,0-1 0,0 0 0,0 0 0,0 0 0,0 0 0,-1 1 0,1-1 0,0 0 0,0 0 0,-1 1 0,1-1 0,0 0 0,-1 0 0,1 1 0,0-1 0,-1 0 0,1 1 0,-1-1 0,0 0 0,1 1 0,-1-1 0,1 1 0,-1-1 0,0 1 0,1-1 0,-1 1 0,0-1 0,0 1 0,1 0 0,-1 0 0,-1-1 0,0 1 0,1 1 0,-1-1 0,1 0 0,0 1 0,-1-1 0,1 1 0,0-1 0,-1 1 0,1 0 0,0 0 0,0 0 0,0-1 0,0 1 0,0 0 0,0 0 0,0 1 0,0-1 0,0 0 0,0 0 0,-1 2 0,-4 9-10,0 0 1,0 1-1,1 0 1,1 0-1,0 0 0,1 0 1,1 0-1,0 1 1,0-1-1,1 1 0,1 0 1,0-1-1,1 1 0,5 21 1,-6-33 11,0-1 0,1 1 1,-1 0-1,1-1 0,-1 1 0,1-1 1,0 1-1,0-1 0,0 1 0,0-1 1,0 1-1,0-1 0,0 0 0,0 0 1,0 1-1,1-1 0,-1 0 0,0 0 1,1 0-1,-1 0 0,1-1 0,-1 1 1,4 1-1,-3-2 1,1 0 0,-1 0 0,1 0 0,-1 0 0,0-1 0,1 1 0,-1-1 0,1 1 1,-1-1-1,0 0 0,0 0 0,1 0 0,-1 0 0,3-2 0,4-4 4,0 0 1,0 0-1,-1 0 0,0-1 1,12-16-1,-11 10-7,0 1 0,0-1 0,-2-1 0,0 1 0,0-1 0,-1-1 0,-1 1 0,-1-1 0,0 0 0,-1 0 0,-1 0 0,1-22 0,-14 97 0,11-39 0,-1-6 0,1 1 0,0-1 0,1 0 0,5 23 0,-6-35 0,1 0 0,0 0 0,-1 1 0,1-1 0,0 0 0,0 0 0,0 0 0,0 0 0,0 0 0,1 0 0,-1 0 0,1 0 0,-1-1 0,1 1 0,0 0 0,-1-1 0,1 1 0,0-1 0,0 0 0,0 0 0,0 1 0,0-1 0,1-1 0,-1 1 0,0 0 0,0 0 0,1-1 0,-1 0 0,0 1 0,0-1 0,1 0 0,-1 0 0,0 0 0,4-1 0,-2 0 0,-1 0 0,1 0 0,-1-1 0,1 1 0,-1-1 0,0 0 0,0 0 0,0 0 0,0 0 0,0-1 0,0 1 0,-1-1 0,1 0 0,-1 0 0,0 1 0,0-2 0,0 1 0,0 0 0,0 0 0,-1-1 0,2-4 0,5-11 0,-2 1 0,7-31 0,-13 47 0,8-63 0,-2 151 0,-5-79 0,0 0 0,1 0 0,0 0 0,0-1 0,0 1 0,1-1 0,0 1 0,0-1 0,1 0 0,6 9 0,-9-14 0,0 0 0,0 0 0,0 0 0,0 0 0,0 0 0,0 0 0,0 0 0,0-1 0,0 1 0,1 0 0,-1-1 0,0 1 0,0 0 0,1-1 0,-1 0 0,0 1 0,1-1 0,-1 0 0,1 0 0,-1 1 0,0-1 0,1 0 0,-1-1 0,1 1 0,-1 0 0,2 0 0,-1-2 0,0 1 0,1 0 0,-1-1 0,0 1 0,0-1 0,0 1 0,-1-1 0,1 0 0,0 0 0,-1 0 0,1 0 0,-1 0 0,2-3 0,2-4 0,-1 0 0,0 0 0,-1 0 0,0 0 0,0 0 0,2-16 0,-5 18 0,3-49 0,-3 54 0,0 1 0,1-1 0,-1 0 0,0 0 0,-1 1 0,1-1 0,0 0 0,0 0 0,-1 1 0,1-1 0,-1 0 0,0 1 0,1-1 0,-1 0 0,0 1 0,0-1 0,0 1 0,0-1 0,0 1 0,0 0 0,0-1 0,-1 1 0,1 0 0,-2-1 0,2 2 0,0 1 0,0 0 0,0-1 0,1 1 0,-1 0 0,0 0 0,0 0 0,1-1 0,-1 1 0,0 0 0,1 0 0,-1 0 0,1 0 0,-1 0 0,1 0 0,0 0 0,-1 1 0,1-1 0,0 0 0,0 0 0,-1 0 0,1 0 0,0 0 0,0 0 0,1 0 0,-1 1 0,0-1 0,1 2 0,0 38 0,-1-40 0,0 0 0,0 1 0,0-1 0,1 0 0,-1 0 0,0 0 0,0 0 0,1 1 0,-1-1 0,1 0 0,-1 0 0,1 0 0,-1 0 0,1 0 0,0 0 0,-1 0 0,1 0 0,0 0 0,0 0 0,0-1 0,0 1 0,0 0 0,0-1 0,0 1 0,0 0 0,0-1 0,0 1 0,0-1 0,0 1 0,0-1 0,0 0 0,1 0 0,-1 1 0,0-1 0,0 0 0,0 0 0,1 0 0,-1 0 0,0 0 0,0 0 0,0-1 0,0 1 0,1 0 0,-1-1 0,2 0 0,0 0 0,1-1 0,-1 0 0,0 0 0,0 0 0,1 0 0,-1 0 0,-1-1 0,1 1 0,0-1 0,-1 0 0,1 0 0,3-6 0,2-10 0,-1 0 0,-2 0 0,1-1 0,-2 0 0,2-27 0,-7 79 0,0-12 0,1 1 0,1-1 0,4 28 0,-4-43 0,0-1 0,0 1 0,0-1 0,0 0 0,1 0 0,0 1 0,-1-1 0,2 0 0,-1-1 0,0 1 0,1 0 0,0-1 0,0 1 0,0-1 0,0 0 0,0 0 0,1 0 0,-1 0 0,1-1 0,0 1 0,4 1 0,-4-3-412,0 1 0,-1-1 0,1 0 0,0 0 0,0-1 0,0 1 0,0-1 0,0 0-1,0 0 1,0 0 0,6-2 0,-8 2 110,0-1 0,-1 1-1,1-1 1,-1 1 0,1-1 0,-1 0-1,1 1 1,-1-1 0,1 0-1,-1 0 1,0 0 0,1 0 0,-1 0-1,0 0 1,0-1 0,0 1-1,0 0 1,0-1 0,0 1 0,0 0-1,0-1 1,-1 1 0,1-1-1,-1 0 1,1 1 0,-1-1 0,1 1-1,-1-1 1,0-2 0,1-13-9644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9.024"/>
    </inkml:context>
    <inkml:brush xml:id="br0">
      <inkml:brushProperty name="width" value="0.025" units="cm"/>
      <inkml:brushProperty name="height" value="0.025" units="cm"/>
    </inkml:brush>
  </inkml:definitions>
  <inkml:trace contextRef="#ctx0" brushRef="#br0">8 3 18257,'-5'-2'3972,"2"2"288,3 2-4292,16 5 0,2 1 32,2 1-1698,3-3-2594,4-2-3523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9.522"/>
    </inkml:context>
    <inkml:brush xml:id="br0">
      <inkml:brushProperty name="width" value="0.025" units="cm"/>
      <inkml:brushProperty name="height" value="0.025" units="cm"/>
    </inkml:brush>
  </inkml:definitions>
  <inkml:trace contextRef="#ctx0" brushRef="#br0">104 340 12908,'0'0'9134,"-10"3"-7036,5-2-1957,0 0 0,0 1 0,1-1 1,-1 1-1,1 0 0,-1 1 0,1-1 0,0 1 0,0 0 0,0 0 0,0 0 0,1 0 0,-1 1 0,1-1 0,0 1 1,0 0-1,0 0 0,1 0 0,-1 1 0,1-1 0,0 0 0,0 1 0,0 0 0,1-1 0,0 1 0,0 0 0,-1 9 1,0-4 83,1-1 1,1 1-1,0 0 1,0 0 0,0-1-1,2 1 1,3 16-1,-5-24-215,1 0 0,-1 0 0,1 0 0,0 0 0,0-1 0,0 1 0,0 0 0,0 0 0,1 0 0,-1-1 0,0 1-1,1-1 1,-1 1 0,1-1 0,0 0 0,-1 1 0,1-1 0,0 0 0,0 0 0,0 0 0,-1-1 0,1 1 0,0 0 0,0-1-1,0 1 1,1-1 0,-1 1 0,0-1 0,0 0 0,0 0 0,0 0 0,0 0 0,0-1 0,0 1 0,0 0 0,0-1 0,0 1-1,0-1 1,0 0 0,0 0 0,0 0 0,2-1 0,1-1 13,0 0 0,-1 0 1,0-1-1,0 1 0,0-1 0,0 0 0,-1 0 1,1 0-1,-1-1 0,0 1 0,-1-1 0,1 0 1,-1 1-1,1-1 0,-2 0 0,1 0 0,1-7 0,4-12 14,-2 1 0,3-35 1,2-103 106,-10 144-135,0 0-1,-2 0 1,0 0 0,-1 0-1,-1 1 1,0-1-1,-9-20 1,12 36-26,1 0 0,0 0 1,0 0-1,-1-1 0,1 1 0,-1 0 0,1 0 0,-1 1 0,1-1 1,-1 0-1,0 0 0,0 0 0,1 0 0,-1 0 0,0 1 1,0-1-1,0 0 0,0 1 0,0-1 0,1 0 0,-1 1 0,-1 0 1,1-1-1,0 1 0,0-1 0,0 1 0,-2 0 0,2 0-8,-1 1-1,1 0 0,-1 0 1,1-1-1,0 1 0,0 0 1,0 0-1,-1 1 0,1-1 1,0 0-1,0 0 0,0 0 1,1 1-1,-1-1 0,0 0 1,-1 3-1,-3 9-32,0 0-1,0 1 0,-2 15 1,1-1 89,1 1 0,0 30 1,4-51 1,1 1 1,0-1 0,0 0 0,1 0 0,0 1 0,0-1-1,1 0 1,0 0 0,1 0 0,0-1 0,0 1 0,5 7-1,-7-12-46,1-1 0,0 1 0,0-1 0,0 1 0,1-1-1,-1 0 1,0 0 0,1 0 0,-1 0 0,1 0-1,0-1 1,0 1 0,0-1 0,0 1 0,0-1-1,0 0 1,0 0 0,0-1 0,0 1 0,5 0-1,-4-2-124,1 1 0,0-1 0,-1 0 0,1 0 0,0 0-1,-1 0 1,1-1 0,-1 0 0,0 0 0,1 0 0,-1-1-1,5-3 1,1-2 30,0 0-1,-1-1 0,0 0 0,-1 0 1,0-1-1,0 0 0,-1 0 1,0-1-1,8-19 0,-4-2 510,-1 0 1,-2-1-1,-2 0 0,0-1 1,0-63-1,-6 128-423,0-1 0,2 1 0,1-1 0,2 0 0,1 0 0,1 0 0,2-1 0,12 29 0,-17-47 73,32 59 270,-33-65-293,-1-1 0,1 0-1,0 0 1,0 0-1,1 0 1,-1 0 0,1-1-1,0 0 1,0 0 0,0 0-1,0 0 1,8 3 0,-12-5-25,1-1 0,-1 0 0,1 0 1,-1 1-1,1-1 0,-1 0 1,0 0-1,1 0 0,-1 0 0,1 0 1,-1 0-1,1 0 0,-1 0 0,0 0 1,1 0-1,-1 0 0,1 0 1,-1 0-1,1 0 0,-1 0 0,1 0 1,-1-1-1,0 1 0,1 0 0,-1 0 1,1 0-1,-1-1 0,0 1 1,1 0-1,-1 0 0,0-1 0,1 1 1,-1-1-1,1-17-398,-16-19-982,4 22 905,-1 2 0,-1-1-1,1 2 1,-2 0-1,0 0 1,0 1 0,-19-10-1,0 2 1781,0 2 0,-52-19 0,84 36-193,22-2-697,0-1-1,-1-1 1,0-1 0,0-1-1,35-14 1,-22 8-383,-4 1-2325,49-27 0,-26 8-6385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3.688"/>
    </inkml:context>
    <inkml:brush xml:id="br0">
      <inkml:brushProperty name="width" value="0.025" units="cm"/>
      <inkml:brushProperty name="height" value="0.025" units="cm"/>
    </inkml:brush>
  </inkml:definitions>
  <inkml:trace contextRef="#ctx0" brushRef="#br0">0 1 6598,'0'0'11916,"63"71"-11756,-47-46 0,5-3-96,-1-12-64,1-8-96,0-2-737,-2-17-1697,-1-4-3268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061"/>
    </inkml:context>
    <inkml:brush xml:id="br0">
      <inkml:brushProperty name="width" value="0.025" units="cm"/>
      <inkml:brushProperty name="height" value="0.025" units="cm"/>
    </inkml:brush>
  </inkml:definitions>
  <inkml:trace contextRef="#ctx0" brushRef="#br0">1 95 5061,'0'0'10346,"59"8"-10090,-41-15-320,1-9-1057,1 1 512,-1 0 513,2 3 64,1 4-577,1 3-544,0 4 128,0 0 0,3-2-704,-2-3-449,0-7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390"/>
    </inkml:context>
    <inkml:brush xml:id="br0">
      <inkml:brushProperty name="width" value="0.025" units="cm"/>
      <inkml:brushProperty name="height" value="0.025" units="cm"/>
    </inkml:brush>
  </inkml:definitions>
  <inkml:trace contextRef="#ctx0" brushRef="#br0">0 42 4132,'0'0'1730,"60"-2"-2787</inkml:trace>
  <inkml:trace contextRef="#ctx0" brushRef="#br0" timeOffset="1">285 60 7559,'0'0'1057,"62"-22"256,-30 9-672,0 3-641,2 2-160,-1 3-2691,-4 4-2242,2 1 2691,-4 0 2562,0 0 353,-1 5-705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965"/>
    </inkml:context>
    <inkml:brush xml:id="br0">
      <inkml:brushProperty name="width" value="0.025" units="cm"/>
      <inkml:brushProperty name="height" value="0.025" units="cm"/>
    </inkml:brush>
  </inkml:definitions>
  <inkml:trace contextRef="#ctx0" brushRef="#br0">1 194 5093,'77'17'6680,"-3"-9"-3548,-54-8-2912,-1-1 1,0-1-1,1-1 1,-1 0-1,0-1 1,0-1-1,-1-1 1,1-1-1,28-14 1,8-9-53,92-41 0,-127 63-364,1 1 0,1 1 1,-1 1-1,1 0 0,31-1 0,-23 5-40,0 1 0,-1 2-1,1 1 1,-1 1-1,0 1 1,37 12-1,-41-9-129,0-1-1,1-2 0,0 0 1,0-2-1,0-1 0,1-1 1,-1-1-1,0-1 0,0-1 0,1-2 1,-2-1-1,40-11 0,-40 7-3,1 2 0,0 1 0,28-4 0,-41 9 677,-1 1-1,1 0 1,-1 0 0,1 1 0,-1 0 0,1 2 0,-1-1 0,21 8 0,1 3 826,11 5 265,0-2-1,59 12 1,-89-25-1293,1-1 1,-1 0-1,1-2 1,0 1-1,0-2 1,0 0-1,-1-1 0,1-1 1,-1 0-1,30-10 1,1-6-119,-9 4-108,1 1 0,43-9 0,-69 20 95,1 1 0,0 0 0,-1 1 0,1 1 0,0 0 0,0 1 0,0 0 0,-1 1 0,1 0 0,22 8 0,31 15 198,-30-11 188,0-1-1,39 8 1,-61-18-291,-1-1 1,1-1 0,-1 0 0,1-1-1,0 0 1,-1-1 0,1 0 0,-1-2-1,22-5 1,-3-3-679,51-27 0,-66 29 299,0 0 0,1 1 0,0 1 0,1 0 0,-1 2 0,1 0-1,0 1 1,38-3 0,-35 9 576,1 1 0,-1 1-1,0 1 1,0 0 0,-1 2-1,1 1 1,28 14 0,-29-12-184,0-1 1,1 0 0,0-2-1,0-1 1,0 0 0,1-2-1,34 3 1,23-10 226,-34 1-1136,67 6-1,-97 0 872,0 0 0,-1 0-1,0 2 1,0 0 0,-1 0 0,1 2-1,-1 0 1,21 16 0,-23-15 85,1-1 1,-1 0 0,2 0 0,-1-1-1,1-1 1,0 0 0,0-1 0,1-1-1,-1 0 1,19 2 0,-16-6-169,0 0 0,29-5 1,7-4-3320,-23 4-1138,0 1-1974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5.325"/>
    </inkml:context>
    <inkml:brush xml:id="br0">
      <inkml:brushProperty name="width" value="0.025" units="cm"/>
      <inkml:brushProperty name="height" value="0.025" units="cm"/>
    </inkml:brush>
  </inkml:definitions>
  <inkml:trace contextRef="#ctx0" brushRef="#br0">1 41 3587,'0'0'865,"67"12"-897,-47-12 64,-1-7-2658</inkml:trace>
  <inkml:trace contextRef="#ctx0" brushRef="#br0" timeOffset="1">379 34 4324,'0'0'4773,"58"-15"-3428,-39 13-544,2 2 480,0 0-609,0-2 65,-3-3-1890,0-4-2915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9.820"/>
    </inkml:context>
    <inkml:brush xml:id="br0">
      <inkml:brushProperty name="width" value="0.025" units="cm"/>
      <inkml:brushProperty name="height" value="0.025" units="cm"/>
    </inkml:brush>
  </inkml:definitions>
  <inkml:trace contextRef="#ctx0" brushRef="#br0">0 215 7944,'0'0'10820,"8"-7"-8914,8-6-954,0 1 1,1 0-1,0 1 0,1 1 1,29-11-1,-35 16-837,0 1 0,1 0 0,0 1 0,-1 1 0,1 0-1,21 0 1,-28 1-100,1 2 0,0-1 0,-1 1 0,1 0 0,-1 1 0,1-1 0,-1 1-1,1 1 1,-1-1 0,0 1 0,0 0 0,0 0 0,-1 1 0,1 0 0,-1 0 0,0 0-1,9 10 1,0-2 102,-7-8-10,0 1 1,0-1 0,1 0-1,-1 0 1,1-1-1,0 0 1,0 0 0,0-1-1,0 0 1,0-1 0,1 0-1,-1 0 1,1 0 0,-1-1-1,0-1 1,12-1-1,15-3 268,0-1 0,51-18 1,-58 16-454,12-4 167,-19 4 105,0 2-1,0 1 1,1 0 0,37-2-1,-49 14 455,-10-7-626,0 1 0,0-1 0,1 1-1,-1-1 1,0 1 0,1-1 0,-1 0 0,0 1 0,1-1 0,-1 1-1,0-1 1,1 0 0,-1 1 0,1-1 0,-1 0 0,1 1 0,-1-1-1,1 0 1,-1 0 0,1 0 0,-1 1 0,1-1 0,-1 0 0,1 0-1,-1 0 1,1 0 0,1 0 0,4-2-133,1 0 0,0 0 1,0 0-1,-1-1 0,1 0 0,-1 0 0,0-1 0,0 0 0,0 0 1,0 0-1,-1-1 0,1 0 0,-1 0 0,-1 0 0,1-1 1,-1 1-1,0-1 0,0 0 0,0-1 0,4-10 0,-9 0-5622,-11 1-4655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5.729"/>
    </inkml:context>
    <inkml:brush xml:id="br0">
      <inkml:brushProperty name="width" value="0.025" units="cm"/>
      <inkml:brushProperty name="height" value="0.025" units="cm"/>
    </inkml:brush>
  </inkml:definitions>
  <inkml:trace contextRef="#ctx0" brushRef="#br0">1 107 4516,'0'0'8200,"53"32"-7784,-38-32-319,3-12-642,1-6-2242,2-2-3427</inkml:trace>
  <inkml:trace contextRef="#ctx0" brushRef="#br0" timeOffset="1">268 31 4708,'0'0'1143,"10"4"330,-2 0-1112,0 0 0,1 0-1,-1-1 1,1-1-1,0 1 1,0-1 0,0-1-1,0 0 1,0 0 0,0-1-1,0 0 1,0 0 0,0-1-1,0 0 1,0-1-1,0 0 1,17-6 0,-11 1 455,1 0-1,-1 2 1,2 0 0,18-4 0,1 4-330,-1 2-1,48 1 1,-57 1-225,-24 1-132,0-1 0,0 1-1,0 0 1,0 0 0,0 0 0,0 0 0,1 0-1,-1 0 1,0 1 0,0-1 0,0 1 0,3 1-1,-3-1-104,-1 1-1,0-1 1,0 1-1,0-1 1,-1 1-1,1-1 0,0 1 1,0 0-1,-1 0 1,1-1-1,-1 1 1,0 0-1,1 0 0,-1 0 1,0 0-1,0-1 1,0 1-1,-1 4 1,1 42-5203,0-41 957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6.844"/>
    </inkml:context>
    <inkml:brush xml:id="br0">
      <inkml:brushProperty name="width" value="0.025" units="cm"/>
      <inkml:brushProperty name="height" value="0.025" units="cm"/>
    </inkml:brush>
  </inkml:definitions>
  <inkml:trace contextRef="#ctx0" brushRef="#br0">92 43 9257,'0'0'20916,"-7"-6"-19785,5 5-1047,0-1 0,0 1-1,0-1 1,0 0-1,0 1 1,0-1 0,1 0-1,-1 0 1,1 0 0,0 0-1,-2-3 1,3 5-74,0-1 1,0 1-1,0 0 0,0-1 1,0 1-1,0-1 1,1 1-1,-1 0 0,0-1 1,0 1-1,0 0 1,0-1-1,1 1 0,-1 0 1,0-1-1,0 1 1,0 0-1,1 0 0,-1-1 1,0 1-1,1 0 1,-1 0-1,0-1 0,1 1 1,-1 0-1,0 0 1,1 0-1,-1 0 0,0 0 1,1-1-1,-1 1 1,30-4 115,17 6-126,0 2 0,0 1 0,0 3 0,70 21 0,-118-25 0,-11 2 0,-15 4 0,-17 0 0,1-3 0,-1-1 0,0-2 0,0-2 0,-77-7 0,119 5 0,1 0 0,0 0 0,0 0 0,-1 0 0,1 0 0,0 0 0,-1-1 0,1 1 0,0-1 0,0 1 0,0-1 0,-1 1 0,1-1 0,0 1 0,0-1 0,0 0 0,0 0 0,-1-1 0,2 2 0,0-1 0,0 0 0,0 1 0,0-1 0,0 1 0,1-1 0,-1 1 0,0-1 0,0 0 0,1 1 0,-1-1 0,0 1 0,1-1 0,-1 1 0,0 0 0,1-1 0,-1 1 0,1-1 0,-1 1 0,1 0 0,-1-1 0,1 1 0,-1 0 0,1-1 0,0 1 0,47-19 0,-18 12 0,1 2 0,0 1 0,0 1 0,0 2 0,62 5 0,-84-2 0,-1 0 0,0 1 0,0 0 0,0 0 0,0 1 0,0 0 0,-1 0 0,0 1 0,8 6 0,-50-11 0,-37-12 0,-1 4 0,-74 0 0,227 2-1349,-26-6-2502,-10-2-4978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7.857"/>
    </inkml:context>
    <inkml:brush xml:id="br0">
      <inkml:brushProperty name="width" value="0.025" units="cm"/>
      <inkml:brushProperty name="height" value="0.025" units="cm"/>
    </inkml:brush>
  </inkml:definitions>
  <inkml:trace contextRef="#ctx0" brushRef="#br0">149 1 7399,'0'0'21322,"-6"10"-20682,-26 48-220,-42 88 1422,67-129-1678,1 1-1,0 0 1,1 0-1,1 0 0,1 0 1,-2 37-1,5-53-189,0 0 0,0 0-1,0 0 1,0 0 0,0-1 0,0 1-1,0 0 1,1 0 0,-1 0 0,1 0-1,0 0 1,-1 0 0,1-1 0,0 1 0,0 0-1,0-1 1,0 1 0,0 0 0,0-1-1,1 1 1,-1-1 0,0 0 0,1 0 0,-1 1-1,1-1 1,0 0 0,-1 0 0,1 0-1,0 0 1,-1-1 0,1 1 0,0 0-1,0-1 1,0 1 0,0-1 0,0 0 0,0 1-1,0-1 1,-1 0 0,1 0 0,0-1-1,0 1 1,0 0 0,0 0 0,3-2 0,2 1-230,0-1 1,-1 0-1,1-1 1,-1 1 0,0-1-1,1-1 1,-1 1 0,-1-1-1,1 0 1,0 0 0,8-9-1,8-20-4586,-4-5-2188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199"/>
    </inkml:context>
    <inkml:brush xml:id="br0">
      <inkml:brushProperty name="width" value="0.025" units="cm"/>
      <inkml:brushProperty name="height" value="0.025" units="cm"/>
    </inkml:brush>
  </inkml:definitions>
  <inkml:trace contextRef="#ctx0" brushRef="#br0">42 0 6342,'0'0'23286,"-41"53"-23158,41-40-64,0 0-192,0-1-1281,0-3-1762,0 0-2050,0-3-4388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539"/>
    </inkml:context>
    <inkml:brush xml:id="br0">
      <inkml:brushProperty name="width" value="0.025" units="cm"/>
      <inkml:brushProperty name="height" value="0.025" units="cm"/>
    </inkml:brush>
  </inkml:definitions>
  <inkml:trace contextRef="#ctx0" brushRef="#br0">160 0 6182,'0'0'19186,"-5"10"-18001,-9 20-960,-87 205 3251,92-209-3162,1 0 0,1 1 0,1 0 0,2 0 1,0 1-1,2 0 0,2 38 0,1-62-439,-1 0 1,1-1-1,0 1 0,0 0 0,0-1 1,0 1-1,1-1 0,0 0 1,-1 1-1,1-1 0,0 0 0,1 0 1,-1 0-1,0 0 0,1-1 1,0 1-1,0 0 0,-1-1 0,1 0 1,1 0-1,-1 0 0,0 0 1,0 0-1,1-1 0,-1 1 0,1-1 1,-1 0-1,5 0 0,-3 1-197,0-2-1,0 1 1,0-1-1,0 1 1,0-1-1,0-1 1,0 1 0,0-1-1,0 0 1,0 0-1,0 0 1,0-1-1,0 1 1,-1-1-1,1-1 1,0 1-1,-1 0 1,0-1-1,0 0 1,5-5 0,11-14-6971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892"/>
    </inkml:context>
    <inkml:brush xml:id="br0">
      <inkml:brushProperty name="width" value="0.025" units="cm"/>
      <inkml:brushProperty name="height" value="0.025" units="cm"/>
    </inkml:brush>
  </inkml:definitions>
  <inkml:trace contextRef="#ctx0" brushRef="#br0">64 1 4869,'0'0'21140,"-8"11"-18904,1 0-1830,0 0-1,1 0 0,0 0 0,0 1 1,2 0-1,-1 0 0,2 0 0,-1 0 0,2 1 1,-2 13-1,3-19-377,1-1-21,-1-1 1,1 0-1,0 1 1,1-1-1,-1 1 0,2 5 1,-1-10-9,-1 0 1,0 0 0,1 0-1,-1 0 1,1-1 0,-1 1-1,1 0 1,0 0-1,-1-1 1,1 1 0,0 0-1,-1-1 1,1 1 0,0 0-1,0-1 1,-1 1-1,1-1 1,0 0 0,0 1-1,0-1 1,0 0 0,0 1-1,0-1 1,0 0 0,0 0-1,0 0 1,0 0-1,-1 0 1,1 0 0,0 0-1,0 0 1,0 0 0,0 0-1,0 0 1,0-1 0,0 1-1,0 0 1,0-1-1,0 1 1,-1-1 0,1 1-1,1-2 1,2 0-251,0 0 0,0 0 0,-1 0-1,1-1 1,-1 1 0,0-1 0,0 0 0,3-3 0,34-52-8248,-31 44 5981,9-17-7683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9.234"/>
    </inkml:context>
    <inkml:brush xml:id="br0">
      <inkml:brushProperty name="width" value="0.025" units="cm"/>
      <inkml:brushProperty name="height" value="0.025" units="cm"/>
    </inkml:brush>
  </inkml:definitions>
  <inkml:trace contextRef="#ctx0" brushRef="#br0">63 0 5157,'-2'9'9289,"-20"75"57,3 8-3882,5 3-4661,9 0-5435,8-108-10065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9.922"/>
    </inkml:context>
    <inkml:brush xml:id="br0">
      <inkml:brushProperty name="width" value="0.025" units="cm"/>
      <inkml:brushProperty name="height" value="0.025" units="cm"/>
    </inkml:brush>
  </inkml:definitions>
  <inkml:trace contextRef="#ctx0" brushRef="#br0">22 152 4324,'0'0'18279,"-4"8"-15060,-10 26-881,10-25-865,54-96 1183,-30 55-2807,23-50 1,-41 81-216,-1 9 166,-2 26 135,-5 42 162,3-36 106,3-26-1963,2-23-5497,1-18 1364,0-7-4352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20.267"/>
    </inkml:context>
    <inkml:brush xml:id="br0">
      <inkml:brushProperty name="width" value="0.025" units="cm"/>
      <inkml:brushProperty name="height" value="0.025" units="cm"/>
    </inkml:brush>
  </inkml:definitions>
  <inkml:trace contextRef="#ctx0" brushRef="#br0">54 1 14029,'0'0'3700,"1"9"-647,1 0-2435,-1 0 0,1 0 0,1-1 0,0 1 0,0-1 0,1 0 0,0 1 0,0-2 0,1 1 0,0 0-1,8 8 1,-8-9-379,0 0 0,0 0 0,-1 1 0,0 0 0,0 0 0,-1 0 0,0 0 0,0 0 0,-1 0 1,0 1-1,0 0 0,-1-1 0,0 1 0,-1 0 0,0-1 0,0 1 0,-3 15 0,2-11-281,-2 0 1,0-1 0,0 1-1,-2-1 1,1 0 0,-1 0-1,-1 0 1,0 0 0,-1-1-1,0 0 1,-11 12 0,16-20-495,-1 0 0,0 0 0,0 0 0,0-1 0,0 1 0,0-1 0,-1 0 0,1 0 1,-1 0-1,0 0 0,1-1 0,-8 3 0,-16-2-7012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21.043"/>
    </inkml:context>
    <inkml:brush xml:id="br0">
      <inkml:brushProperty name="width" value="0.025" units="cm"/>
      <inkml:brushProperty name="height" value="0.025" units="cm"/>
    </inkml:brush>
  </inkml:definitions>
  <inkml:trace contextRef="#ctx0" brushRef="#br0">39 0 3427,'0'0'25406,"1"6"-24595,3 23-466,1 1-1,2-2 1,0 1 0,2-1-1,1 0 1,2-1-1,0 0 1,17 26 0,-28-52-344,0 1 0,0-1 0,-1 0 1,1 0-1,0 1 0,0-1 0,0 0 0,0 0 1,0 0-1,1 0 0,-1 0 0,0 0 0,0 0 1,1 0-1,-1-1 0,1 1 0,-1 0 0,0-1 1,1 1-1,-1-1 0,4 1 0,-4-2-1,0 1 0,0-1 0,0 0 0,0 0-1,0 0 1,-1 1 0,1-1 0,0 0 0,0 0-1,-1 0 1,1 0 0,-1 0 0,1-1 0,-1 1-1,1 0 1,-1 0 0,0 0 0,1 0 0,-1-1 0,0 1-1,0 0 1,0 0 0,0 0 0,0-1 0,0 1-1,0 0 1,-1-2 0,1-4-109,-1 1 0,0 0 1,0-1-1,-1 1 0,0 0 0,0-1 0,0 1 0,-1 0 1,0 1-1,0-1 0,0 0 0,-1 1 0,0 0 0,0 0 1,0 0-1,-1 0 0,0 1 0,0-1 0,0 1 0,0 1 0,0-1 1,-1 1-1,0 0 0,0 0 0,1 0 0,-2 1 0,1 0 1,0 0-1,0 1 0,-13-2 0,18 3 103,0 0 0,1 0 1,-1 0-1,0 0 0,1 0 0,-1 0 0,1 1 0,-1-1 0,0 0 1,1 1-1,-1-1 0,1 0 0,-1 1 0,1-1 0,-1 0 0,1 1 0,-1-1 1,1 1-1,-1-1 0,1 1 0,-1-1 0,1 1 0,0-1 0,0 1 1,-1 0-1,1-1 0,0 1 0,0-1 0,-1 1 0,1 0 0,0-1 1,0 1-1,0 0 0,0-1 0,0 1 0,0 0 0,0-1 0,0 1 0,0 0 1,0-1-1,1 2 0,-1-1 19,0 0 0,0 1 0,1-1 0,-1 1 0,1-1 0,-1 0 0,1 1 0,-1-1 0,1 0-1,0 1 1,-1-1 0,1 0 0,0 0 0,0 0 0,0 0 0,0 0 0,0 0 0,2 1 0,1 0 1,1-1 1,-1 1-1,1-1 0,-1-1 0,1 1 0,-1-1 1,1 1-1,-1-1 0,1-1 0,0 1 0,-1-1 1,1 1-1,-1-1 0,1-1 0,-1 1 1,0 0-1,1-1 0,3-3 0,-1 2 0,-1 0 0,1-1 0,-1 0-1,0-1 1,-1 1 0,1-1 0,-1 0 0,0-1-1,0 1 1,7-11 0,-12 15-46,-34 29-96,22-19 145,0-1 0,0 0-1,-1-1 1,-25 11 0,36-17-9,0 0-1,0 0 1,0 0-1,0 0 0,0 0 1,-1-1-1,1 1 0,0-1 1,0 0-1,0 0 1,-1 0-1,1 0 0,0 0 1,-1 0-1,1 0 1,0-1-1,0 1 0,0-1 1,0 0-1,-1 1 1,1-1-1,0 0 0,0 0 1,0-1-1,0 1 0,1 0 1,-1 0-1,0-1 1,1 1-1,-1-1 0,0 0 1,1 0-1,0 1 1,-1-1-1,1 0 0,0 0 1,0 0-1,0 0 1,0 0-1,1 0 0,-2-3 1,2 3-7,0 1 1,0-1-1,0 1 1,0 0-1,0-1 1,0 1-1,1-1 1,-1 1-1,0 0 1,1-1-1,-1 1 1,1 0-1,-1 0 1,1-1-1,0 1 1,0 0-1,-1 0 1,1 0-1,0 0 0,0 0 1,0 0-1,0 0 1,0 0-1,0 0 1,1 0-1,-1 0 1,0 1-1,0-1 1,0 0-1,1 1 1,-1-1-1,0 1 1,1 0-1,-1-1 1,1 1-1,1 0 1,69-11-30,-46 8-5,-13 0-1076,0 0 0,0-1 0,20-8 0,1-5-7075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3.035"/>
    </inkml:context>
    <inkml:brush xml:id="br0">
      <inkml:brushProperty name="width" value="0.025" units="cm"/>
      <inkml:brushProperty name="height" value="0.025" units="cm"/>
    </inkml:brush>
  </inkml:definitions>
  <inkml:trace contextRef="#ctx0" brushRef="#br0">176 79 6983,'1'-2'919,"0"-1"0,0 0 0,0 1 0,-1-1 0,1 0 0,-1 1 0,0-1 0,0 0 0,0 0 0,0 1 0,-1-1 0,1 0 0,-1 1 0,1-1 0,-3-4 0,2 5-561,0 0 0,0 0 0,0 1 0,-1-1 0,1 0 1,0 0-1,-1 1 0,0-1 0,1 1 0,-1-1 0,0 1 0,0 0 1,0 0-1,0 0 0,-3-2 0,1 2-298,1 0 0,-1 0 0,0 0 0,1 1 0,-1-1 0,0 1 0,0 0 0,1 0 0,-1 0 0,0 1 0,0-1 0,1 1 0,-1 0 0,1 0 0,-1 0 0,0 0 0,1 1 0,0 0 0,-1-1 0,1 1 0,-6 5 0,4-3-50,0 1 0,-1 0 1,1 0-1,1 1 0,-1-1 1,1 1-1,0 0 0,0 0 1,1 1-1,0-1 1,0 1-1,1-1 0,-1 1 1,1 0-1,1 0 0,-2 13 1,2-19-13,1 0 0,0 0 0,0 0 1,1-1-1,-1 1 0,0 0 0,0 0 0,0 0 1,0-1-1,1 1 0,-1 0 0,0 0 1,1-1-1,-1 1 0,1 0 0,-1-1 0,1 1 1,-1 0-1,1-1 0,-1 1 0,1-1 0,-1 1 1,1-1-1,0 1 0,-1-1 0,1 1 1,0-1-1,0 1 0,1-1 0,28 0 135,-21-3-76,-1 1 0,0-1 0,1-1 0,-1 0 0,8-4 0,-4 0 255,0 0 0,0-1 0,-1-1-1,0 1 1,-1-2 0,0 1 0,-1-2 0,0 1-1,14-24 1,-41 108-483,16-64-403,0 0-1,0 0 1,1 1 0,0 17-1,0-27 466,1 1-1,0-1 1,0 0-1,0 1 1,0-1-1,0 0 1,0 1-1,1-1 1,-1 1-1,0-1 1,0 0-1,0 1 1,0-1-1,0 0 1,0 1-1,1-1 1,-1 0-1,0 1 1,0-1-1,0 0 1,1 0-1,-1 1 1,0-1-1,1 0 0,-1 0 1,0 1-1,0-1 1,1 0-1,-1 0 1,0 0-1,1 0 1,-1 1-1,0-1 1,1 0-1,-1 0 1,0 0-1,1 0 1,0 0-1,17-5-2906,14-18-1884,-8-2-471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6.957"/>
    </inkml:context>
    <inkml:brush xml:id="br0">
      <inkml:brushProperty name="width" value="0.025" units="cm"/>
      <inkml:brushProperty name="height" value="0.025" units="cm"/>
    </inkml:brush>
  </inkml:definitions>
  <inkml:trace contextRef="#ctx0" brushRef="#br0">63 86 6022,'0'0'21172,"0"12"-21071,-5 39 739,-1 0 1,-3-1-1,-2 0 0,-21 61 0,34-120-688,-1 1 0,0-1-1,0 1 1,-1-1-1,-1-9 1,1-19 209,5-17-361,-2 0 0,-7-81 0,5 154 0,-1-13 0,0 0 0,1-1 0,-1 1 0,1 0 0,0-1 0,1 1 0,2 9 0,-3-14 0,0 0 0,0 1 0,0-1 0,1 0 0,-1 0 0,0 0 0,0 1 0,1-1 0,-1-1 0,0 1 0,1 0 0,-1 0 0,1 0 0,-1-1 0,1 1 0,0-1 0,-1 1 0,1-1 0,-1 0 0,1 0 0,0 1 0,-1-1 0,1 0 0,0-1 0,-1 1 0,1 0 0,0 0 0,-1-1 0,1 1 0,-1-1 0,1 1 0,-1-1 0,1 0 0,1 0 0,4-3 0,0 1 0,0-1 0,0 0 0,-1 0 0,0 0 0,0-1 0,0 0 0,-1 0 0,6-7 0,46-61 0,-35 43 0,-22 30 0,0 0 0,0-1 0,0 1 0,0 0 0,0 0 0,0 0 0,0 0 0,1 0 0,-1 0 0,0 0 0,0-1 0,0 1 0,0 0 0,0 0 0,0 0 0,0 0 0,0 0 0,1 0 0,-1 0 0,0 0 0,0 0 0,0 0 0,0 0 0,0 0 0,0 0 0,1 0 0,-1 0 0,0 0 0,0 0 0,0 0 0,0 0 0,0 0 0,0 0 0,1 0 0,-1 0 0,0 0 0,0 0 0,0 0 0,0 0 0,0 0 0,0 0 0,1 0 0,-1 0 0,0 0 0,0 0 0,0 0 0,0 0 0,0 1 0,0-1 0,0 0 0,0 0 0,1 0 0,-1 0 0,0 0 0,0 0 0,0 1 0,0-1 0,0 0 0,0 0 0,0 0 0,0 0 0,0 0 0,0 0 0,0 1 0,3 16 0,-4 23 0,-18 104 0,10-93 0,-4 92 0,13-142 1,0-1-1,0 0 1,0 1-1,0-1 1,-1 0 0,1 0-1,0 1 1,0-1-1,0 0 1,0 1 0,0-1-1,0 0 1,0 1-1,0-1 1,0 0 0,0 1-1,0-1 1,0 0-1,0 0 1,0 1 0,0-1-1,0 0 1,1 1-1,-1-1 1,0 0 0,0 1-1,0-1 1,0 0-1,1 0 1,-1 1 0,0-1-1,0 0 1,0 0-1,1 0 1,-1 1 0,0-1-1,0 0 1,1 0-1,-1 0 1,0 0 0,1 1-1,-1-1 1,0 0-1,0 0 1,1 0-1,-1 0 1,0 0 0,1 0-1,-1 0 1,0 0-1,1 0 1,-1 0 0,0 0-1,1 0 1,-1 0-1,0 0 1,1 0 0,-1 0-1,0-1 1,0 1-1,1 0 1,-1 0 0,0 0-1,0 0 1,1-1-1,12-12-132,-13 13 65,18-38-6211,-13 17-1890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7.502"/>
    </inkml:context>
    <inkml:brush xml:id="br0">
      <inkml:brushProperty name="width" value="0.025" units="cm"/>
      <inkml:brushProperty name="height" value="0.025" units="cm"/>
    </inkml:brush>
  </inkml:definitions>
  <inkml:trace contextRef="#ctx0" brushRef="#br0">0 656 7751,'0'0'17419,"9"-7"-15475,275-241 3155,-119 99-4775,-80 73-259,-27 21-30,91-64-1,-141 118-160,-15 14 246,-16 16-1363,2-4-4010,1 3-6059,11-14 2861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7.856"/>
    </inkml:context>
    <inkml:brush xml:id="br0">
      <inkml:brushProperty name="width" value="0.025" units="cm"/>
      <inkml:brushProperty name="height" value="0.025" units="cm"/>
    </inkml:brush>
  </inkml:definitions>
  <inkml:trace contextRef="#ctx0" brushRef="#br0">10 87 6534,'3'-8'9737,"19"-70"6385,-29 277-16412,1 2-6360,4-208 943,-3-3 3162,0-1-56,-4-16-4664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8.183"/>
    </inkml:context>
    <inkml:brush xml:id="br0">
      <inkml:brushProperty name="width" value="0.025" units="cm"/>
      <inkml:brushProperty name="height" value="0.025" units="cm"/>
    </inkml:brush>
  </inkml:definitions>
  <inkml:trace contextRef="#ctx0" brushRef="#br0">0 159 7079,'0'0'6288,"2"-10"-2455,-1 5-3484,0-1 0,1 1 0,0 0-1,-1-1 1,1 1 0,1 0 0,-1 0-1,1 1 1,0-1 0,0 0 0,0 1 0,1 0-1,0 0 1,0 0 0,0 0 0,0 0-1,9-5 1,2 0-81,1 1 0,1 0-1,-1 1 1,1 1 0,1 1 0,-1 0-1,1 1 1,0 1 0,-1 1 0,1 0-1,0 2 1,34 2 0,-51-2-211,0 0 1,0 0-1,0 0 1,0 0-1,0 0 1,0 0-1,0 0 1,0 1-1,0-1 1,0 0-1,0 1 1,0-1 0,-1 1-1,1-1 1,0 1-1,0-1 1,0 1-1,0-1 1,-1 1-1,1 0 1,0 0-1,-1-1 1,1 1-1,-1 0 1,1 0-1,0 0 1,-1 0-1,0 0 1,1 0-1,-1-1 1,0 1-1,1 0 1,-1 0-1,0 0 1,0 0-1,0 0 1,0 0-1,0 0 1,0 0-1,0 0 1,0 0-1,0 0 1,0 0-1,-1 0 1,1 0-1,0 0 1,-1 0 0,1 0-1,-1 0 1,1 0-1,-1 0 1,0 1-1,-2 3 288,0 0 0,0 0 0,-1 0 0,1-1 0,-1 1 0,0-1 0,-8 7 0,3-5-345,0-1 0,-1 0 0,1 0 0,-1 0 0,0-1 0,0-1 0,0 0 0,-1 0 0,1-1 0,-1 0 0,1-1 0,-1 0 0,0-1 0,-15-1 0,25 1-58,0 0 0,0-1 0,0 1 0,0 0-1,0-1 1,0 1 0,1-1 0,-1 1 0,0-1 0,0 1 0,0-1 0,1 1 0,-1-1 0,0 0-1,1 1 1,-1-1 0,0 0 0,1 0 0,-1 0 0,1 1 0,-1-1 0,1 0 0,-1 0-1,1 0 1,0 0 0,0 0 0,-1 0 0,1 0 0,0 0 0,0-1 0,-1-20-4567,2 16 2547,-1-23-11871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8.723"/>
    </inkml:context>
    <inkml:brush xml:id="br0">
      <inkml:brushProperty name="width" value="0.025" units="cm"/>
      <inkml:brushProperty name="height" value="0.025" units="cm"/>
    </inkml:brush>
  </inkml:definitions>
  <inkml:trace contextRef="#ctx0" brushRef="#br0">1 297 7527,'0'0'23291,"8"-10"-22794,199-277 63,-204 289-626,-2 13 20,-3 16 57,-12 45 186,4-22-117,1 1 1,-1 72-1,9-126-95,1 0 1,0-1 0,0 1 0,0 0-1,0 0 1,0-1 0,0 1-1,0 0 1,0 0 0,0-1-1,0 1 1,0 0 0,0-1-1,0 1 1,1 0 0,-1 0-1,0-1 1,1 1 0,-1-1-1,0 1 1,1 0 0,-1-1-1,1 1 1,-1-1 0,1 1-1,-1-1 1,1 1 0,-1-1-1,1 1 1,0-1 0,-1 1-1,1-1 1,0 0 0,-1 1-1,1-1 1,0 0 0,-1 0-1,1 0 1,1 1 0,-1-2-106,0 1 0,1-1 0,-1 1 0,0-1-1,0 1 1,0-1 0,0 0 0,0 1 0,0-1 0,-1 0 0,1 0 0,0 0 0,0 0 0,0 0 0,-1 0 0,1 0 0,-1 0 0,1 0 0,-1 0 0,1 0 0,-1 0 0,1 0 0,-1-3 0,2-44-8886,-4 21 1746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9.162"/>
    </inkml:context>
    <inkml:brush xml:id="br0">
      <inkml:brushProperty name="width" value="0.025" units="cm"/>
      <inkml:brushProperty name="height" value="0.025" units="cm"/>
    </inkml:brush>
  </inkml:definitions>
  <inkml:trace contextRef="#ctx0" brushRef="#br0">22 24 15919,'0'0'9049,"-4"9"-6967,-13 30-422,17-39-1610,0 1 1,0-1-1,0 1 1,0 0-1,0-1 1,0 1-1,0-1 1,0 1-1,0 0 1,0-1-1,0 1 1,1-1-1,-1 1 1,0-1-1,0 1 1,1-1-1,-1 1 1,0-1-1,1 1 1,-1-1-1,1 1 1,-1-1-1,0 1 1,1-1-1,-1 0 1,1 1-1,-1-1 1,1 0-1,-1 1 1,1-1-1,-1 0 1,1 0-1,0 0 1,-1 1-1,1-1 1,-1 0-1,1 0 1,-1 0-1,1 0 1,0 0-1,-1 0 1,1 0-1,-1 0 1,1 0-1,0 0 1,-1 0-1,1-1 1,0 1-1,31-2 268,-18-2-666,0 1 1,0-2-1,14-5 0,-5 0-3566,-1-2 0,35-22 0,-56 33 4053,-1 1 0,1 0 0,-1-1 0,0 1 0,1-1 0,-1 1 0,1 0 0,-1-1 0,1 1 0,-1 0 0,1 0 0,-1-1 0,1 1 0,0 0 0,-1 0 0,1 0 0,-1 0 0,1 0 0,-1 0 0,1 0 0,0 0 0,-1 0 0,1 0 0,-1 0 0,1 0 0,-1 0 0,1 0 0,0 0 0,-1 1 0,1-1 0,-1 0 0,1 0 0,-1 1 0,1-1 0,-1 0 0,1 1 0,-1-1 0,1 0 0,-1 1-1,0-1 1,1 1 0,-1 0 0,9 29 3650,-8-26-3536,-1-1 0,1 1 1,0-1-1,0 1 1,0-1-1,0 0 0,0 1 1,3 3-1,-3-7-233,0 1 1,0-1-1,-1 1 0,1-1 0,0 0 0,0 1 1,0-1-1,0 0 0,0 1 0,-1-1 1,1 0-1,0 0 0,0 0 0,0 0 0,0 0 1,0 0-1,0 0 0,0 0 0,0-1 1,0 1-1,-1 0 0,1-1 0,0 1 0,0 0 1,0-1-1,0 1 0,-1-1 0,1 1 1,0-1-1,0 1 0,-1-1 0,1 0 0,0 1 1,-1-1-1,1 0 0,-1 1 0,1-1 1,0-1-1,16-16 238,-14 14-285,0 0 0,0 0 1,0 1-1,1-1 0,-1 1 0,1-1 0,0 1 0,0 1 1,0-1-1,1 0 0,-1 1 0,0 0 0,1 0 1,7-2-1,-10 9 10,-1-1 0,0 1 0,0-1 0,0 1 0,-1 0 0,0-1 0,1 1 1,-2 0-1,0 8 0,1-6 31,0 48-302,0-55 221,0 0 1,0 1-1,0-1 1,0 0 0,0 0-1,0 1 1,0-1-1,0 0 1,0 0 0,0 1-1,0-1 1,0 0-1,1 0 1,-1 1 0,0-1-1,0 0 1,0 0-1,0 1 1,0-1 0,1 0-1,-1 0 1,0 0-1,0 0 1,1 1 0,-1-1-1,0 0 1,0 0-1,0 0 1,1 0 0,-1 0-1,0 0 1,1 1-1,-1-1 1,0 0 0,0 0-1,1 0 1,-1 0-1,0 0 1,0 0 0,1 0-1,-1 0 1,1 0-1,16-6-2166,13-13-1807,19-30-4571,-26 23 3134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9.627"/>
    </inkml:context>
    <inkml:brush xml:id="br0">
      <inkml:brushProperty name="width" value="0.025" units="cm"/>
      <inkml:brushProperty name="height" value="0.025" units="cm"/>
    </inkml:brush>
  </inkml:definitions>
  <inkml:trace contextRef="#ctx0" brushRef="#br0">64 0 4132,'0'0'19570,"-6"11"-18091,-2 1-1126,2-3-98,-1 1 1,1 0 0,1 1-1,0 0 1,0 0 0,1 0 0,1 0-1,-1 0 1,-1 16 0,10-25-242,0-1 1,0 0 0,0 0 0,0-1 0,0 1-1,0-1 1,0 0 0,9-1 0,-6 0-565,-6 1 466,0 0-1,1 0 1,-1 0-1,0 1 1,0-1-1,0 0 1,1 1-1,-1 0 1,0-1-1,0 1 1,0 0 0,0 0-1,0 0 1,0 0-1,0 0 1,0 1-1,-1-1 1,1 1-1,0-1 1,-1 1-1,1 0 1,2 3-1,-2-1 119,-1-1-1,1 1 1,-1 0-1,0 0 1,0 0-1,0 0 1,-1 0-1,1 0 1,-1 1-1,0-1 1,-1 7-1,0 2 220,-1 0 0,-1 0-1,0-1 1,-1 1 0,0-1-1,-1 0 1,-7 13 0,8-18-131,2-2 136,-1 1-1,0-1 1,0 0 0,0 0 0,-1 0-1,1-1 1,-1 1 0,0-1-1,-1 0 1,1 0 0,-1 0-1,0-1 1,1 1 0,-7 2-1,11-6-241,-1 0-1,0 0 1,1 0-1,-1 0 1,0 0-1,1 0 0,-1 0 1,1-1-1,-1 1 1,0 0-1,1 0 1,-1 0-1,1-1 1,-1 1-1,0 0 0,1 0 1,-1-1-1,1 1 1,-1-1-1,1 1 1,-1 0-1,1-1 1,0 1-1,-1-1 0,1 1 1,-1-1-1,1 0 1,0 1-1,0-1 1,-1 1-1,1-1 0,0 1 1,0-1-1,0 0 1,-1 1-1,1-1 1,0 0-1,0 1 1,0-1-1,0 1 0,0-1 1,1-1-1,-1-33-257,1 28 194,0-5-128,1 1 0,0 0 0,1 0 0,0 0 0,1 1 0,0-1 0,7-13 0,48-72-530,-15 26 610,-1-16 475,-54 116-218,6-19-92,1 0 0,0 0-1,0 1 1,1-1 0,1 1 0,0 0 0,0 0 0,1 0 0,1-1-1,1 21 1,-1-31-89,1 0-1,-1 0 0,1 0 1,0-1-1,-1 1 1,1 0-1,0 0 0,-1-1 1,1 1-1,0 0 1,0-1-1,-1 1 1,1-1-1,0 1 0,0-1 1,0 0-1,0 1 1,0-1-1,0 0 0,0 1 1,0-1-1,0 0 1,0 0-1,0 0 0,0 0 1,0 0-1,0 0 1,0 0-1,0 0 0,0 0 1,0-1-1,0 1 1,-1 0-1,1-1 1,0 1-1,1-1 0,36-17-3493,-12-7-1397,2-7-1650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063"/>
    </inkml:context>
    <inkml:brush xml:id="br0">
      <inkml:brushProperty name="width" value="0.025" units="cm"/>
      <inkml:brushProperty name="height" value="0.025" units="cm"/>
    </inkml:brush>
  </inkml:definitions>
  <inkml:trace contextRef="#ctx0" brushRef="#br0">104 0 17264,'-8'10'3951,"-6"8"-2209,1 2 0,1 0 0,-11 24-1,17-32-1177,1 1-1,0 0 0,1 1 0,0-1 0,1 1 0,0 0 0,0 22 0,3-35-561,-1 0 1,1 0-1,0 1 0,0-1 1,0 0-1,0 0 0,0 0 1,1 0-1,-1 0 0,0 0 1,0 0-1,1 0 1,-1 0-1,0 0 0,1 0 1,-1 0-1,1 0 0,0-1 1,-1 1-1,1 0 0,-1 0 1,1 0-1,0-1 0,0 1 1,0 0-1,-1-1 0,1 1 1,0 0-1,0-1 1,1 1-1,1-1-1,-1 0 0,1 0 0,-1 0 1,0 0-1,1 0 0,-1-1 0,0 1 0,0-1 1,1 1-1,-1-1 0,0 0 0,0 0 0,2-1 1,11-7-14,-1 0 0,23-19 0,-36 27 11,10-8-36,-9 6-23,1 1 0,-1-1-1,1 1 1,0 0 0,0-1 0,0 1 0,1 0 0,-1 1 0,0-1-1,1 1 1,-1-1 0,1 1 0,-1 0 0,5 0 0,-7 2 59,0 0 1,-1 0-1,1 0 1,0 0-1,-1 1 1,1-1-1,0 0 1,-1 0 0,1 1-1,-1-1 1,0 0-1,0 0 1,1 1-1,-1-1 1,0 1-1,0-1 1,0 0-1,0 1 1,-1 1-1,0 38 538,1-36-450,-1 5-43,0 0 0,0-1 0,-1 1 0,0 0 0,-6 13 0,8-22-41,-1 0 0,1 1 0,-1-1 1,1 0-1,-1 0 0,0 0 0,1 0 0,-1 0 0,0 0 0,0 0 1,0 0-1,0 0 0,0 0 0,0 0 0,0-1 0,0 1 0,0 0 1,0-1-1,0 1 0,-2 0 0,2-1-2,-1-1 0,1 1 0,-1 0 0,1-1 0,-1 1 0,1-1 0,-1 1 0,1-1 0,0 0 0,0 0-1,-1 1 1,1-1 0,0 0 0,0 0 0,0 0 0,0 0 0,0-1 0,0 1 0,0 0 0,0 0 0,0-1 0,-1-1 0,-3-5-28,3 5-49,1 0 1,-1 1-1,0-1 0,1 1 1,-1-1-1,-1 1 1,1 0-1,0 0 1,0 0-1,-1 0 0,-4-3 1,24 5-6176,-9 0 5202,-1-1 0,1 0 1,-1 0-1,1 0 1,-1-1-1,1 0 1,6-3-1,-2-1-140,-1 0 1,-1 0-1,1-1 0,-1 0 1,0 0-1,11-13 0,-5 5-2206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407"/>
    </inkml:context>
    <inkml:brush xml:id="br0">
      <inkml:brushProperty name="width" value="0.025" units="cm"/>
      <inkml:brushProperty name="height" value="0.025" units="cm"/>
    </inkml:brush>
  </inkml:definitions>
  <inkml:trace contextRef="#ctx0" brushRef="#br0">28 0 5830,'0'0'21038,"-4"5"-21385,1-1 214,0 0-1,1 0 1,-1 0 0,1 0-1,0 1 1,0-1-1,1 1 1,-1 0 0,0 8-1,1-11 50,1-1-1,0 1 1,-1-1-1,1 1 1,0-1-1,0 1 1,0-1-1,0 1 1,1 0-1,-1-1 1,0 1-1,1-1 0,-1 1 1,1-1-1,-1 0 1,1 1-1,0-1 1,-1 1-1,1-1 1,0 0-1,0 0 1,0 1-1,0-1 1,0 0-1,1 0 1,-1 0-1,0 0 1,0 0-1,1 0 1,-1-1-1,0 1 1,1 0-1,-1-1 1,1 1-1,-1-1 1,1 1-1,-1-1 0,1 0 1,-1 0-1,3 1 1,32-2-8004,-18-7 1020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751"/>
    </inkml:context>
    <inkml:brush xml:id="br0">
      <inkml:brushProperty name="width" value="0.025" units="cm"/>
      <inkml:brushProperty name="height" value="0.025" units="cm"/>
    </inkml:brush>
  </inkml:definitions>
  <inkml:trace contextRef="#ctx0" brushRef="#br0">65 226 6758,'0'0'18183,"-9"0"-17500,5 0-637,2 0-26,1-1 0,-1 1 0,0 0 0,0-1 0,1 1 0,-1 0 0,0 0 0,1 1 0,-1-1 1,0 0-1,1 0 0,-1 1 0,0-1 0,1 1 0,-1 0 0,1-1 0,-1 1 0,1 0 0,-1 0 0,1 0 0,-1 0 0,1 0 1,0 0-1,-1 0 0,1 0 0,0 1 0,0-1 0,0 0 0,0 1 0,0-1 0,1 1 0,-1-1 0,0 1 0,0 0 0,1-1 1,0 1-1,-1-1 0,1 1 0,0 0 0,-1 0 0,1-1 0,0 1 0,0 1 0,0-1 1,0-1 0,0 1 0,0-1 0,0 1 0,0-1 0,0 1 0,0 0-1,0-1 1,0 1 0,1-1 0,-1 0 0,0 1 0,1-1 0,0 1 0,-1-1 0,1 0 0,0 1 0,0-1 0,-1 0 0,1 0-1,0 1 1,0-1 0,0 0 0,1 0 0,-1 0 0,0 0 0,0 0 0,2 0 0,-1 0 34,0-1 1,0 0 0,-1 0 0,1 0-1,0 0 1,0-1 0,0 1-1,-1 0 1,1-1 0,0 1-1,0-1 1,-1 0 0,1 0-1,0 1 1,-1-1 0,1 0-1,-1 0 1,1 0 0,-1-1 0,0 1-1,1 0 1,-1 0 0,2-3-1,21-28 138,-2 0 0,-1-2 1,-2 0-1,-1-1 0,25-69 0,-36 87-503,-7 20 210,-12 37 268,-3 10 47,8-19 338,2 0 1,-2 54-1,7-73-503,0 0 0,1 0 1,0 1-1,1-1 0,0 0 0,1 0 0,0 0 1,1-1-1,10 23 0,8-11-520,-22-23 448,0 0-1,1 1 0,-1-1 1,0 0-1,1 0 1,-1 1-1,1-1 0,-1 0 1,0 0-1,1 0 1,-1 0-1,1 0 0,-1 0 1,1 0-1,-1 0 1,0 0-1,1 0 0,-1 0 1,1 0-1,-1 0 1,1 0-1,-1 0 0,1 0 1,-1 0-1,0 0 1,1-1-1,-1 1 0,1 0 1,-1 0-1,0 0 1,1-1-1,-1 1 0,0 0 1,1-1-1,-1 1 0,0 0 1,1-1-1,-1 1 1,0 0-1,0-1 0,0 1 1,1 0-1,-1-1 1,0 1-1,0-1 0,0 1 1,0-1-1,0 1 1,0 0-1,1-1 0,-1 1 1,0-1-1,0 1 1,0-1-1,-1 1 0,1-1 1,0 1-1,0 0 1,0-1-1,0 1 0,0-1 1,0 1-1,-1-1 1,0-12-137,-1 1 1,0-1 0,-1 0 0,0 1-1,-1 0 1,0 0 0,-1 0-1,-1 0 1,-9-15 0,3 8 380,0-1 1,-2 2 0,0-1-1,-25-22 1,31 32 1834,17 8-837,7 2-1390,2-1-324,1-1 0,30-6 0,8-10-9165,-15 1-8764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3.489"/>
    </inkml:context>
    <inkml:brush xml:id="br0">
      <inkml:brushProperty name="width" value="0.025" units="cm"/>
      <inkml:brushProperty name="height" value="0.025" units="cm"/>
    </inkml:brush>
  </inkml:definitions>
  <inkml:trace contextRef="#ctx0" brushRef="#br0">127 0 12684,'0'0'3918,"-6"11"-1483,-16 26-877,9-18-342,1 1 0,0 1 0,-12 31 0,24-52-1208,0 0 0,1 0-1,-1 0 1,0-1 0,0 1 0,1 0 0,-1 0 0,0 0 0,0 0 0,1 0-1,-1 0 1,0 0 0,0-1 0,1 1 0,-1 0 0,0 0 0,0 0 0,1 0 0,-1 0-1,0 0 1,0 0 0,1 0 0,-1 1 0,0-1 0,0 0 0,1 0 0,-1 0-1,0 0 1,0 0 0,1 0 0,-1 0 0,0 1 0,0-1 0,1 0 0,-1 0 0,0 0-1,0 0 1,0 1 0,0-1 0,1 0 0,-1 0 0,0 1 0,0-1 0,0 0-1,0 0 1,0 1 0,0-1 0,0 0 0,0 0 0,1 1 0,-1-1 0,0 0 0,0 0-1,0 1 1,0-1 0,0 0 0,-1 0 0,1 1 0,0-1 0,0 0 0,0 0-1,0 1 1,0-1 0,0 0 0,0 1 0,17-13 742,5-12-218,-1 0 1,30-46-1,-47 65-442,-2 9-420,-3 16 321,-6 24 156,4-35-131,-9 25 663,1 1 0,1 1 0,3-1 0,0 1-1,-1 52 1,7-87-672,1 0 0,0 0 0,-1 1 0,1-1 0,-1 0 0,1 0 0,-1 0 0,1 0 0,-1 0 0,0 0 0,1 0 0,-1 0 0,0 0 0,0 0 0,0-1 0,0 1 0,0 0 0,0-1 0,0 1 0,0 0 0,0-1 0,0 1 0,0-1 0,0 1 0,0-1 0,-1 0-1,1 0 1,0 1 0,0-1 0,0 0 0,-1 0 0,1 0 0,0 0 0,0 0 0,0-1 0,-1 1 0,1 0 0,0 0 0,-2-2 0,0 2 5,0 0-1,-1-1 1,1 0 0,0 0-1,0 0 1,-1 0 0,1 0-1,0-1 1,0 1 0,1-1-1,-1 0 1,0 0 0,0 0-1,-2-3 1,4 3-125,-1 1-1,1-1 1,0 0 0,0 0-1,0 1 1,0-1 0,1 0-1,-1 0 1,0 0-1,1 0 1,0 0 0,-1 0-1,1 0 1,0-1 0,0 1-1,0 0 1,0 0 0,0 0-1,1 0 1,-1 0 0,1 0-1,-1 0 1,1 0-1,0 0 1,-1 0 0,1 0-1,0 1 1,1-1 0,-1 0-1,0 1 1,0-1 0,1 0-1,-1 1 1,1-1 0,-1 1-1,1 0 1,2-2 0,7-4-1561,0 1 1,0 0-1,1 1 1,24-8 0,-18 6-371,12-4-7101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22.844"/>
    </inkml:context>
    <inkml:brush xml:id="br0">
      <inkml:brushProperty name="width" value="0.025" units="cm"/>
      <inkml:brushProperty name="height" value="0.025" units="cm"/>
    </inkml:brush>
  </inkml:definitions>
  <inkml:trace contextRef="#ctx0" brushRef="#br0">70 38 12780,'0'0'11307,"5"5"-10960,-4-3-273,1-1 0,-1 1 0,1-1 0,0 1 0,0-1 0,-1 1 0,1-1 0,0 0 0,0 0 0,4 1 0,4-6 1803,-6-19 1502,-5 23-3343,0 0 0,1 0 1,-1 1-1,0-1 0,0 0 1,0 1-1,0-1 0,0 0 1,1 1-1,-1-1 0,0 1 1,0-1-1,1 1 0,-1 0 1,0-1-1,1 1 0,-1 0 1,1-1-1,-1 1 0,1 0 1,-1 0-1,1 0 0,-1-1 1,1 1-1,-1 1 0,1 0-47,0 22-155,0-23 161,0 0 0,0-1 1,1 1-1,-1 0 0,0-1 0,0 1 0,0-1 0,1 1 1,-1 0-1,0-1 0,1 1 0,-1-1 0,0 1 0,1-1 1,-1 1-1,1-1 0,-1 0 0,1 1 0,-1-1 0,1 1 1,-1-1-1,1 0 0,-1 1 0,1-1 0,0 0 0,-1 0 1,1 1-1,-1-1 0,1 0 0,0 0 0,-1 0 0,1 0 1,0 0-1,0-3 29,0-1 0,0 0 0,-1 1 0,0-1 0,0 0 0,0 1 0,0-1 0,0 0 0,-1 1 0,0-1 0,-1-3 0,2 5-15,0 1 0,-1 0 0,1 1-1,-1-1 1,1 0 0,-1 0 0,1 0 0,-1 0-1,0 0 1,1 0 0,-1 1 0,0-1 0,0 0 0,0 1-1,0-1 1,1 0 0,-1 1 0,0-1 0,0 1 0,0-1-1,0 1 1,0 0 0,0-1 0,0 1 0,-2 0 0,2 0-2,0 0 0,0 0 1,1 1-1,-1-1 0,0 0 1,0 1-1,0-1 0,1 0 1,-1 1-1,0-1 0,1 1 1,-1-1-1,0 1 0,1 0 1,-1-1-1,1 1 0,-1 0 1,1-1-1,-1 1 0,1 0 1,0 0-1,-1-1 0,1 1 1,0 0-1,-1 0 0,1 0 1,0-1-1,0 1 0,0 0 1,0 0-1,0 1 0,-5 77 185,4-74-173,2 0-1,-1 1 1,0-1-1,1 0 1,0 0-1,0 0 1,0 0-1,1 0 1,0 0-1,0 0 1,0 0-1,5 7 1,-7-12-18,0 0 1,0 0-1,0 0 1,0 0-1,0 0 1,1 0 0,-1 1-1,0-1 1,0 0-1,0 0 1,0 0-1,0 0 1,0 0-1,0 0 1,0 0-1,1 0 1,-1 0-1,0 0 1,0 0-1,0 0 1,0 0-1,0 0 1,0 0-1,1 1 1,-1-1-1,0 0 1,0 0-1,0 0 1,0 0-1,0-1 1,0 1 0,1 0-1,-1 0 1,0 0-1,0 0 1,0 0-1,0 0 1,0 0-1,0 0 1,0 0-1,1 0 1,-1 0-1,0 0 1,0 0-1,0 0 1,0 0-1,0-1 1,0 1-1,0 0 1,0 0-1,0 0 1,0 0-1,0 0 1,1 0-1,-1-1 1,2-11 142,-1-19 94,-1 28-230,0-11-8,-1 0 0,0 0 0,-1 0 0,-4-15 0,5 26 0,1-1 0,-1 1 0,0 0 0,0 0 0,0 0 0,-1 0 0,1 1 0,-1-1 0,1 0 0,-1 0 0,0 1 0,0-1 0,0 1 0,-1 0 0,1 0 0,0-1 0,-1 1 0,0 1 0,1-1 0,-1 0 0,0 1 0,0-1 0,0 1 0,-3-1 0,5 2 0,0 0 0,0-1 0,0 1 0,0 0 0,0 0 0,0 0 0,1 1 0,-1-1 0,0 0 0,0 0 0,0 0 0,0 1 0,0-1 0,0 0 0,1 1 0,-1-1 0,0 1 0,0-1 0,1 1 0,-1-1 0,0 1 0,0-1 0,1 1 0,-1 0 0,1 0 0,-2 0 0,-7 30 0,10 36 0,0-63 0,8 29 0,-8-32 0,-1 0 0,0-1 0,0 1 0,0 0 0,0 0 0,0-1 0,1 1 0,-1 0 0,0-1 0,0 1 0,1 0 0,-1-1 0,1 1 0,-1-1 0,1 1 0,-1 0 0,1-1 0,-1 1 0,1-1 0,-1 0 0,1 1 0,-1-1 0,1 1 0,0-1 0,-1 0 0,1 1 0,0-1 0,-1 0 0,1 0 0,0 0 0,0 1 0,-1-1 0,1 0 0,0 0 0,0 0 0,-1 0 0,1 0 0,0 0 0,-1 0 0,2-1 0,0-2 0,-1 0 0,0 0 0,0 0 0,0 0 0,0-1 0,-1 1 0,1 0 0,-1 0 0,0-1 0,0 1 0,0 0 0,0-1 0,-1-4 0,0-3 0,1 2 0,-2-43 0,2 50 0,-1 0 0,1 0 0,0 0 0,-1 0 0,1 0 0,-1 0 0,0 0 0,1 0 0,-1 0 0,0 1 0,0-1 0,0 0 0,-1 0 0,1 1 0,0-1 0,-1 1 0,1-1 0,-1 1 0,1 0 0,-1-1 0,-2 0 0,4 2 0,0 0 0,0 0 0,-1 0 0,1 0 0,0 0 0,-1 0 0,1 0 0,0 0 0,-1 0 0,1 0 0,0 1 0,0-1 0,-1 0 0,1 0 0,0 0 0,-1 0 0,1 1 0,0-1 0,0 0 0,0 0 0,-1 0 0,1 1 0,0-1 0,0 0 0,0 0 0,-1 1 0,1-1 0,0 0 0,0 1 0,0-1 0,0 0 0,0 1 0,0-1 0,0 0 0,0 0 0,0 1 0,0-1 0,0 0 0,0 1 0,0-1 0,0 0 0,0 1 0,0 18 0,0-15 0,0 11-507,1-1-1,1 1 1,1-1-1,7 26 1,-8-33 104,0-1 1,0 0-1,1 0 1,0 0-1,0-1 0,0 1 1,1-1-1,-1 1 1,1-1-1,1 0 1,-1-1-1,1 1 0,6 4 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28.990"/>
    </inkml:context>
    <inkml:brush xml:id="br0">
      <inkml:brushProperty name="width" value="0.025" units="cm"/>
      <inkml:brushProperty name="height" value="0.025" units="cm"/>
    </inkml:brush>
  </inkml:definitions>
  <inkml:trace contextRef="#ctx0" brushRef="#br0">16 4 6118,'0'0'22282,"10"5"-21967,3 1-248,0-2 0,1 0-1,-1 0 1,1-1 0,-1-1 0,1 0-1,21 0 1,37-4 604,-44 0 119,-26 2-195,-10 0 168,-48 2-621,-46-1 216,94-1-338,0-1 0,0 0 0,0-1 0,0 0-1,0 0 1,1-1 0,-1 0 0,1 0 0,-14-8 0,22 7-20,11 2 0,16 2 0,-10 3-371,1 0 0,-1 2 0,22 8 0,-28-8-235,-1 0-1,1-2 1,0 1-1,0-2 1,0 1-1,1-2 1,-1 0-1,1 0 1,20-2 0,-24-3-7060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17.797"/>
    </inkml:context>
    <inkml:brush xml:id="br0">
      <inkml:brushProperty name="width" value="0.025" units="cm"/>
      <inkml:brushProperty name="height" value="0.025" units="cm"/>
    </inkml:brush>
  </inkml:definitions>
  <inkml:trace contextRef="#ctx0" brushRef="#br0">28 5591 5221,'-27'88'6780,"37"-110"219,12-1-3980,39-24-3234,-9 8 854,53-54-367,135-93 0,-175 136-2,-3-3 1,75-81-1,61-54 382,14 33 124,18-15-538,-161 113-205,-2-3 1,-4-4-1,75-93 1,107-151-347,-165 208 198,-10-2-132,-52 73 214,1 0 0,38-42-1,-28 40 27,116-127 14,-57 56 1,-22 27 1,74-110 1,-81 103-75,124-133 0,-119 148 67,-4-4 1,79-119-1,-115 150 0,4-10-2,3 2-1,2 1 1,56-62-1,211-236 191,-244 278-187,229-223-120,-113 124 234,-58 51-92,306-329 14,-46 76 13,-184 193 472,-174 160-487,0-2 13,2 1-1,0 0 1,35-22-1,-68 63-327,12-21-327,-1-1-1,1 0 0,-1 0 0,0 0 0,0 0 0,0 0 0,-6 2 0,-11 1-5811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3.214"/>
    </inkml:context>
    <inkml:brush xml:id="br0">
      <inkml:brushProperty name="width" value="0.025" units="cm"/>
      <inkml:brushProperty name="height" value="0.025" units="cm"/>
    </inkml:brush>
  </inkml:definitions>
  <inkml:trace contextRef="#ctx0" brushRef="#br0">166 0 8936,'0'0'22283,"5"9"-21418,-4-6-830,1 0 1,-1 0-1,1 0 1,-1 0 0,0 1-1,0-1 1,0 1-1,-1-1 1,1 1 0,-1-1-1,0 0 1,0 1-1,0-1 1,-1 8 0,-2 0-7,-1 0 1,1-1 0,-2 1 0,-7 14 0,-30 53-30,20-39 0,1 2 0,2 0 0,-25 77 0,43-113 0,0 0 0,0 0 0,0 0 0,0 0 0,1 0 0,0 0 0,0 0 0,0 0 0,2 7 0,-2-10 0,1 0 0,0-1 0,0 1 0,-1 0 0,1-1 0,0 1 0,1-1 0,-1 0 0,0 1 0,0-1 0,1 0 0,-1 0 0,0 0 0,1 1 0,-1-1 0,1-1 0,0 1 0,-1 0 0,1 0 0,0-1 0,-1 1 0,1-1 0,0 1 0,0-1 0,-1 0 0,1 0 0,0 1 0,2-2 0,17 2-414,1 0 1,-1-2-1,0-1 0,0-1 0,0 0 1,0-2-1,21-7 0,-29 8-347,1-2-1,-1 1 0,0-2 1,0 0-1,-1 0 1,0-1-1,0-1 0,-1 0 1,0-1-1,0 0 0,10-14 1,2-7-13567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3.787"/>
    </inkml:context>
    <inkml:brush xml:id="br0">
      <inkml:brushProperty name="width" value="0.025" units="cm"/>
      <inkml:brushProperty name="height" value="0.025" units="cm"/>
    </inkml:brush>
  </inkml:definitions>
  <inkml:trace contextRef="#ctx0" brushRef="#br0">99 35 17296,'0'0'10768,"0"10"-10224,-3 36 44,-2 0-1,-2-1 0,-3 1 0,-1-1 1,-2-1-1,-24 56 0,25-66-539,59-129-48,-34 59 0,-1 0 0,-2-1 0,-2 0 0,-1-1 0,-2 0 0,0-59 0,-7 86 0,-4 14 0,-6 16 0,-4 51 0,15-64 0,0 0 0,0 0 0,1 1 0,0-1 0,0 0 0,1 0 0,-1 0 0,1 0 0,3 10 0,-3-15 0,0 0 0,-1 1 0,1-1 0,1 0 0,-1 0 0,0 0 0,0 0 0,0 0 0,0 0 0,1 0 0,-1-1 0,0 1 0,1 0 0,-1-1 0,1 1 0,-1-1 0,1 1 0,-1-1 0,1 0 0,-1 1 0,1-1 0,-1 0 0,1 0 0,-1 0 0,1 0 0,-1 0 0,1-1 0,-1 1 0,4-1 0,1-1 0,0 1 0,0-1 0,0 0 0,-1-1 0,1 0 0,7-4 0,9-10 0,-2 0 0,0-1 0,29-34 0,29-27 0,-78 79 0,1 0 0,-1 0 0,0 0 0,0 0 0,1 0 0,-1 0 0,0 0 0,0 0 0,0 0 0,1 0 0,-1 0 0,0 0 0,0 0 0,0 0 0,1 1 0,-1-1 0,0 0 0,0 0 0,0 0 0,1 0 0,-1 0 0,0 0 0,0 1 0,0-1 0,0 0 0,0 0 0,1 0 0,-1 0 0,0 1 0,0-1 0,0 0 0,0 0 0,0 1 0,0-1 0,0 0 0,0 0 0,0 0 0,0 1 0,0-1 0,0 0 0,0 0 0,0 0 0,0 1 0,0-1 0,0 0 0,0 0 0,0 1 0,0-1 0,0 0 0,0 0 0,0 0 0,-1 1 0,1 12 0,-6 22 0,-1-1 0,-14 39 0,12-48 0,2 0 0,0 1 0,2 0 0,1 0 0,-2 39 0,6-64-60,0 0 1,0 0-1,1 0 0,-1 1 1,0-1-1,0 0 0,1 0 1,-1 0-1,0 0 0,1 0 1,0 1-1,-1-1 1,1 0-1,-1 0 0,1 0 1,0 0-1,0-1 0,0 1 1,-1 0-1,1 0 0,0 0 1,0-1-1,0 1 0,0 0 1,0-1-1,0 1 0,0-1 1,1 1-1,1 0 0,-2-1-307,0 0 0,1 0 0,-1 0 0,1 0 0,-1 0 0,1 0 0,-1 0 0,0-1 0,1 1 0,-1 0 0,1-1 0,-1 1 0,0-1 0,1 1 0,-1-1 0,2-1 0,10-12-15306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4.724"/>
    </inkml:context>
    <inkml:brush xml:id="br0">
      <inkml:brushProperty name="width" value="0.025" units="cm"/>
      <inkml:brushProperty name="height" value="0.025" units="cm"/>
    </inkml:brush>
  </inkml:definitions>
  <inkml:trace contextRef="#ctx0" brushRef="#br0">11 0 6919,'-5'2'13676,"0"3"-10280,5-2-289,0 1-1025,11 2-705,10 2 545,10-5-1634,5-1-288,6-2 0,3 0 0,2 0 0,-7-4 0,-3 2 0,-8 2 0,-9 0 0,-10 7-705,-10 2-4868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6.406"/>
    </inkml:context>
    <inkml:brush xml:id="br0">
      <inkml:brushProperty name="width" value="0.025" units="cm"/>
      <inkml:brushProperty name="height" value="0.025" units="cm"/>
    </inkml:brush>
  </inkml:definitions>
  <inkml:trace contextRef="#ctx0" brushRef="#br0">19 73 7495,'0'0'13848,"7"-9"-11280,31-45 773,-39 48-2883,-10 6 1053,-22 11 1210,17-6-4394,16-5 1748,0 0 1,0 0 0,-1-1 0,1 1-1,0 0 1,0 0 0,0-1 0,-1 1 0,1 0-1,0-1 1,0 1 0,0 0 0,0-1-1,0 1 1,0 0 0,0-1 0,0 1-1,0 0 1,0-1 0,0 1 0,0 0 0,0-1-1,0 1 1,0 0 0,0-1 0,0 1-1,0 0 1,1-1 0,-1 1 0,0 0-1,0-1 1,0 1 0,0 0 0,1-1 0,-1 1-1,0 0 1,0 0 0,1 0 0,-1-1-1,5-6-3313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6.809"/>
    </inkml:context>
    <inkml:brush xml:id="br0">
      <inkml:brushProperty name="width" value="0.025" units="cm"/>
      <inkml:brushProperty name="height" value="0.025" units="cm"/>
    </inkml:brush>
  </inkml:definitions>
  <inkml:trace contextRef="#ctx0" brushRef="#br0">117 0 14734,'0'0'15732,"-2"12"-15273,-13 53 205,-34 95 0,2-12-150,44-132-514,3-16 0,0 1 0,0-1 0,0 0 0,0 1 0,0-1 0,0 0 0,0 1 0,0-1 0,0 0 0,0 1 0,0-1 0,0 0 0,0 1 0,0-1 0,1 0 0,-1 1 0,0-1 0,0 0 0,0 1 0,1-1 0,-1 0 0,0 0 0,0 1 0,1-1 0,-1 0 0,0 0 0,0 0 0,1 1 0,-1-1 0,0 0 0,1 0 0,-1 0 0,0 0 0,1 0 0,-1 1 0,0-1 0,1 0 0,-1 0 0,0 0 0,1 0 0,-1 0 0,1 0 0,-1 0 0,0 0 0,1-1 0,-1 1 0,0 0 0,1 0 0,-1 0 0,0 0 0,1 0 0,-1 0 0,0-1 0,0 1 0,1 0 0,-1 0 0,0-1 0,1 1 0,-1 0 0,0 0 0,0-1 0,0 1 0,1 0 0,-1-1 0,0 1 0,20-15 0,-1-1 0,-1-1 0,31-37 0,-17 18 0,171-189 0,-201 224-72,7-11-3541,-9 12 3505,0 0 0,0-1 0,0 1 0,0 0 0,0 0 0,0 0 0,0-1 0,0 1 0,0 0 0,0 0 0,0 0 0,0-1 0,0 1 0,0 0 0,0 0 1,0 0-1,0-1 0,0 1 0,-1 0 0,1 0 0,0 0 0,0 0 0,0-1 0,0 1 0,0 0 0,0 0 0,-1 0 0,1 0 0,0 0 0,0 0 0,0-1 0,0 1 0,-1 0 0,1 0 0,0 0 0,0 0 0,0 0 0,-1 0 0,1 0 0,0 0 0,0 0 0,0 0 0,-1 0 0,1 0 0,0 0 0,0 0 0,0 0 0,-1 0 1,1 0-1,0 0 0,0 0 0,0 0 0,-1 0 0,1 0 0,0 1 0,0-1 0,0 0 0,-1 0 0,1 0 0,0 0 0,-16 4-7878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8.194"/>
    </inkml:context>
    <inkml:brush xml:id="br0">
      <inkml:brushProperty name="width" value="0.025" units="cm"/>
      <inkml:brushProperty name="height" value="0.025" units="cm"/>
    </inkml:brush>
  </inkml:definitions>
  <inkml:trace contextRef="#ctx0" brushRef="#br0">42 102 12684,'0'0'5349,"-6"12"-1804,3-4-3306,-3 4 978,0 0-1,1 0 0,1 1 1,-5 21-1,8-32-1110,1 1 0,-1-1 1,1 1-1,-1-1 0,1 1 1,0 0-1,0-1 0,1 1 0,-1-1 1,0 1-1,1-1 0,-1 1 1,1-1-1,0 1 0,0-1 0,0 1 1,0-1-1,0 0 0,1 0 1,-1 0-1,1 0 0,-1 0 0,1 0 1,0 0-1,0 0 0,0 0 1,0-1-1,0 1 0,0-1 0,0 1 1,1-1-1,-1 0 0,5 2 0,1-2-276,0 1-1,0-1 0,1 0 0,-1-1 0,0 1 0,1-2 0,-1 1 0,1-1 0,-1-1 0,0 1 0,0-1 0,0-1 0,0 0 0,0 0 1,0 0-1,-1-1 0,0 0 0,0-1 0,0 1 0,0-1 0,0-1 0,-1 1 0,0-1 0,0 0 0,-1-1 0,7-9 0,-8 10 256,0 0 0,0-1 0,-1 1-1,0-1 1,0 0 0,-1 0 0,0 0-1,0 0 1,0 0 0,-1 0 0,1-15-1,-20 38 2036,10-2-1911,1-1 0,0 2 0,-5 16 0,10-26-161,0-1 1,1 1-1,-1 1 0,1-1 0,1 0 0,-1 0 0,1 0 1,0 1-1,0-1 0,0 0 0,1 0 0,-1 0 0,3 8 1,-2-12-43,0 1 0,0-1 0,0 1 1,1-1-1,-1 0 0,0 0 0,0 1 1,1-1-1,-1 0 0,1 0 0,-1 0 1,1-1-1,-1 1 0,1 0 1,0-1-1,-1 1 0,1-1 0,0 1 1,0-1-1,-1 0 0,1 1 0,0-1 1,0 0-1,-1 0 0,1 0 1,0-1-1,3 0 0,0 1 25,0-1 0,0 0 0,1-1 0,-1 1 0,0-1 0,0 0-1,0 0 1,5-4 0,1-3 7,1-1 1,-1-1-1,-1 0 0,0 0 0,-1-1 0,10-16 0,28-54-6,-73 129 54,18-36-48,1 1 1,0 0-1,1 0 0,1 1 1,-1-1-1,2 1 1,0 0-1,1 1 1,-4 24-1,7-37-38,1-1 0,-1 1 0,0-1 0,1 1 0,-1-1 0,1 1 0,-1-1 0,0 1 0,1-1 0,-1 1 0,1-1 0,-1 0 0,1 1 0,-1-1 0,1 0 0,0 1 0,-1-1 0,1 0 0,-1 0 0,1 1 0,0-1 0,-1 0 0,1 0 0,-1 0 0,1 0 0,0 0 0,-1 0 0,1 0 0,0 0 0,-1 0 0,1 0 0,0-1 0,-1 1 0,1 0 0,-1 0 0,1 0 0,0-1 0,25-9 0,10-26 0,34-31 0,-66 64 0,1-1 0,0 1 0,0 0 0,0 0 0,0 0 0,1 1 0,-1 0 0,1 0 0,-1 0 0,1 0 0,0 1 0,10-1 0,-14 2 0,-1 1 0,0-1 0,1 0 0,-1 1 0,0-1 0,0 1 0,1-1 0,-1 1 0,0 0 0,0 0 0,0-1 0,0 1 0,0 0 0,0 0 0,0 0 0,0 0 0,0 0 0,0 0 0,-1 1 0,1-1 0,0 0 0,-1 0 0,1 0 0,-1 1 0,1-1 0,-1 0 0,0 1 0,0-1 0,1 0 0,-1 1 0,0-1 0,0 2 0,1 56 0,-2-42 0,0 18 0,0 16 0,1-51 0,0 0 0,0 0 0,0 0 0,0 0 0,0 0 0,0 0 0,0 1 0,0-1 0,0 0 0,0 0 0,1 0 0,-1 0 0,0 0 0,0 0 0,0 0 0,0 0 0,0 0 0,0 0 0,0 0 0,0 0 0,0 0 0,0 0 0,0 0 0,0 0 0,0 0 0,1 0 0,-1 1 0,0-1 0,0 0 0,5-30 0,0-17 0,-2-74 0,-3 98 0,43 19 0,121-4 0,-163 8 0,0 0 0,0 0 0,0 0 0,1 0 0,-1 1 0,0-1 0,0 0 0,0 1 0,1-1 0,-1 1 0,0-1 0,0 1 0,0-1 0,0 1 0,0 0 0,0-1 0,0 1 0,0 0 0,0 0 0,0 0 0,-1 0 0,1 0 0,0 0 0,-1 0 0,2 1 0,-1 1 0,0 0 0,0 0 0,0 1 0,0-1 0,-1 0 0,1 1 0,-1-1 0,0 0 0,0 5 0,-1 5 0,-1-1 0,0 0 0,-1 1 0,-4 12 0,5-22 0,1 0 0,0 1 0,0-1 0,0 1 0,0-1 0,1 1 0,-1-1 0,1 1 0,0-1 0,0 7 0,1-9 0,0 0 0,-1 0 0,1 0 0,0 0 0,0 0 0,0 0 0,0 0 0,0-1 0,0 1 0,0 0 0,0 0 0,0-1 0,0 1 0,0-1 0,1 1 0,-1-1 0,0 1 0,0-1 0,1 0 0,-1 0 0,0 1 0,0-1 0,1 0 0,-1 0 0,0 0 0,1 0 0,-1-1 0,0 1 0,0 0 0,2-1 0,4-1 0,0 1 0,-1-1 0,1-1 0,-1 1 0,0-1 0,0 0 0,0-1 0,0 1 0,0-1 0,-1-1 0,1 1 0,-1-1 0,-1 1 0,1-1 0,6-9 0,0 0 0,-1 0 0,0-1 0,-1-1 0,13-28 0,-21 43 0,-1 1 0,1-1 0,-1 0 0,0 1 0,1-1 0,-1 0 0,0 1 0,1-1 0,-1 0 0,0 0 0,0 1 0,0-1 0,1 0 0,-1 0 0,0 1 0,0-1 0,0 0 0,0 0 0,-1 0 0,1 1 0,0-1 0,0 0 0,0 0 0,-1 1 0,1-1 0,0 0 0,-1 1 0,1-1 0,0 0 0,-1 1 0,0-2 0,0 2 0,0 0 0,0 1 0,0-1 0,1 1 0,-1-1 0,0 0 0,0 1 0,1-1 0,-1 1 0,0 0 0,1-1 0,-1 1 0,1-1 0,-1 1 0,1 0 0,-1 0 0,1-1 0,-1 1 0,1 0 0,-1 0 0,1 0 0,0-1 0,0 1 0,-1 0 0,1 0 0,0 0 0,0 0 0,0 1 0,-1 0 0,0 1 0,1-1 0,-1 0 0,1 1 0,-1-1 0,1 1 0,0-1 0,0 1 0,0-1 0,0 1 0,0-1 0,1 0 0,-1 1 0,1-1 0,0 1 0,-1-1 0,1 0 0,0 0 0,0 1 0,1-1 0,-1 0 0,0 0 0,1 0 0,-1 0 0,1 0 0,0-1 0,0 1 0,-1 0 0,3 1 0,2 0 0,0-1 0,0 0 0,1 0 0,-1 0 0,0 0 0,1-1 0,-1 0 0,1-1 0,-1 1 0,9-2 0,-5 1 0,0-1 0,0 0 0,0 0 0,0-1 0,0-1 0,0 0 0,-1 0 0,1-1 0,-1 0 0,0-1 0,0 0 0,0 0 0,10-9 0,-14 10 0,1-1 0,-1 0 0,-1 0 0,1 0 0,-1 0 0,0-1 0,0 0 0,0 1 0,-1-2 0,0 1 0,0 0 0,-1 0 0,1-1 0,-1 0 0,-1 1 0,1-1 0,-1 0 0,-1 0 0,1 0 0,-1-10 0,-1 15 0,1 1 0,0-1 0,-1 1 0,1-1 0,-1 1 0,0 0 0,1-1 0,-1 1 0,0 0 0,0 0 0,0-1 0,1 1 0,-1 0 0,-1 0 0,1 0 0,0 0 0,0 0 0,0 0 0,0 1 0,-1-1 0,1 0 0,0 0 0,-1 1 0,1-1 0,-1 1 0,1-1 0,0 1 0,-1 0 0,1 0 0,-1 0 0,1 0 0,-1 0 0,1 0 0,-1 0 0,-2 0 0,-1 1 0,-1-1 0,1 1 0,0 0 0,0 0 0,0 1 0,0-1 0,0 1 0,0 0 0,-6 3 0,1 3 0,1-1 0,-1 1 0,1 0 0,1 1 0,-1 0 0,1 1 0,-9 14 0,13-18 0,0 1 0,1-1 0,-1 1 0,1 0 0,1 1 0,-1-1 0,1 0 0,0 1 0,1-1 0,0 1 0,0 0 0,1 14 0,1-18 2,-1-1 0,2 0 0,-1 0 0,0 0 0,0 1 0,1-1 0,0 0 0,0 0 0,0-1 0,0 1 0,0 0 0,0-1 0,1 1 0,-1-1 0,1 0 0,0 0 0,-1 0 0,1 0 0,0 0 0,0-1 0,0 1 0,1-1 0,-1 0 0,0 0 0,1 0 0,-1 0 0,4 0 0,13 3-63,0-1 1,0-1-1,25 0 0,-40-2 24,54-1-2349,-3-10-5286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1.911"/>
    </inkml:context>
    <inkml:brush xml:id="br0">
      <inkml:brushProperty name="width" value="0.025" units="cm"/>
      <inkml:brushProperty name="height" value="0.025" units="cm"/>
    </inkml:brush>
  </inkml:definitions>
  <inkml:trace contextRef="#ctx0" brushRef="#br0">169 1 5189,'0'0'19832,"-1"12"-17878,-6 25-1308,-1-1 1,-2 1-1,-2-2 1,-1 0-1,-20 39 1,10-24 309,-30 102 1,51-145-957,0 0 0,0 0 0,1 1 0,0-1 0,0 0 0,1 0 0,0 1 0,2 10 0,-1-15 0,0-1 0,0 0 0,0 1 0,0-1 0,0 0 0,0 0 0,1 0 0,-1 0 0,1 0 0,0-1 0,0 1 0,-1 0 0,1-1 0,0 1 0,0-1 0,0 0 0,1 0 0,-1 0 0,0 0 0,0 0 0,1 0 0,-1 0 0,0-1 0,1 1 0,-1-1 0,1 1 0,-1-1 0,3 0 0,31 3 70,0-1 0,57-5 0,-73 1-220,1-1 0,-1 0 1,0-2-1,-1 0 0,1-1 1,19-10-1,-11-1-4730,-6-7-4643,-1-6-7715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4.280"/>
    </inkml:context>
    <inkml:brush xml:id="br0">
      <inkml:brushProperty name="width" value="0.025" units="cm"/>
      <inkml:brushProperty name="height" value="0.025" units="cm"/>
    </inkml:brush>
  </inkml:definitions>
  <inkml:trace contextRef="#ctx0" brushRef="#br0">103 15 12364,'0'0'11055,"-9"1"-8583,2 1-2114,0 0-1,1 0 1,-1 1 0,0 0-1,1 0 1,-10 6-1,13-7-277,0 0 0,1 0-1,-1 0 1,1 0-1,-1 0 1,1 0 0,0 1-1,0-1 1,0 1-1,0 0 1,1-1-1,-1 1 1,1 0 0,-1 0-1,1 0 1,0 0-1,0 0 1,0 0 0,1 1-1,-1 5 1,3-10-72,0 1 0,0 0 0,0-1 0,1 0 0,-1 0 0,0 1 0,0-1 0,0 0 0,0-1 0,-1 1 0,4-2 0,20-20 68,-21 18-199,1 1 0,-1 0 0,1 0 0,0 0 0,0 0 0,0 0 1,0 1-1,1 0 0,-1 0 0,10-2 0,-14 5 85,-1 1 1,1-1-1,-1 1 0,1 0 1,-1-1-1,1 1 1,-1 0-1,1-1 0,-1 1 1,0 0-1,1 0 0,-1-1 1,0 1-1,0 0 1,0 0-1,0 0 0,1-1 1,-1 1-1,0 0 0,0 0 1,0 0-1,-1 0 1,1-1-1,0 3 0,-2 24-35,-6-1 104,-1-1 0,-1 0 0,-1-1 0,-1 0 0,-19 27 0,2-1 172,23-42-40,5-13-159,8-17-496,11 0 505,0 1 0,2 1 0,0 0 0,2 1 0,0 2 0,32-20 0,-54 37 77,-3 0-84,-25-2 310,21-2-189,15-6-165,-3 8 24,1 0 0,-1 1 0,1 0 0,-1 0 0,1 0 0,0 1-1,-1-1 1,1 1 0,0 1 0,-1-1 0,1 1 0,7 1 0,20 2 26,-26-5 51,-1 1-1,0 0 0,0-1 1,1 0-1,-1-1 0,0 1 0,0-1 1,0-1-1,0 1 0,-1-1 1,1 0-1,-1 0 0,1 0 0,-1-1 1,0 0-1,0 0 0,-1 0 1,1-1-1,-1 1 0,0-1 0,0 0 1,-1 0-1,1-1 0,-1 1 1,0-1-1,3-9 0,-6 15-48,0-1 1,0 1-1,0 0 0,0 0 0,0 0 1,0-1-1,0 1 0,0 0 1,0 0-1,0 0 0,0-1 0,-1 1 1,1 0-1,0 0 0,0 0 1,0 0-1,0-1 0,0 1 0,0 0 1,-1 0-1,1 0 0,0 0 0,0 0 1,0-1-1,0 1 0,-1 0 1,1 0-1,0 0 0,0 0 0,0 0 1,-1 0-1,1 0 0,0 0 1,0 0-1,0 0 0,-1 0 0,1 0 1,0 0-1,0 0 0,0 0 0,-1 0 1,1 0-1,0 0 0,0 0 1,0 0-1,-1 0 0,1 0 0,0 0 1,0 0-1,0 1 0,0-1 0,-1 0 1,1 0-1,0 0 0,0 0 1,0 0-1,0 1 0,0-1 0,-1 0 1,1 0-1,0 0 0,0 0 1,0 1-1,0-1 0,-14 8-109,-33 34 76,44-39 55,0 1 0,0-1 0,0 1-1,0-1 1,1 1 0,-1 0 0,1 0 0,0 0-1,0 1 1,0-1 0,-1 6 0,4-9-34,0 0 0,0 0 0,0 0 0,0 0 0,-1 0 0,2-1-1,-1 1 1,0 0 0,0 0 0,0-1 0,0 1 0,0 0 0,1-1 0,-1 1 0,0-1 0,0 0 0,1 1 0,-1-1 0,0 0 0,1 0 0,-1 0-1,0 0 1,1 0 0,-1 0 0,0 0 0,1 0 0,0-1 0,45-1-3830,-25-3-2605,0-3-4329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2.437"/>
    </inkml:context>
    <inkml:brush xml:id="br0">
      <inkml:brushProperty name="width" value="0.025" units="cm"/>
      <inkml:brushProperty name="height" value="0.025" units="cm"/>
    </inkml:brush>
  </inkml:definitions>
  <inkml:trace contextRef="#ctx0" brushRef="#br0">92 101 8968,'0'0'21947,"-2"11"-20656,-87 363-730,89-374-561,0 0 0,0 0 0,0 0 0,0 0 0,0 0 0,0 0 0,0 0 0,1 0 0,-1 0 0,0 0 0,0 0 0,0 0 0,0 0 0,0 0 0,0 0 0,0 0 0,0 0 0,0 0 0,1 0 0,-1 0 0,0 0 0,0 0 0,0 1 0,0-1 0,0 0 0,0 0 0,0 0 0,0 0 0,0 0 0,13-22 0,14-38 0,-15 19 0,-2 1 0,-1-2 0,-2 1 0,-2-1 0,-2 0 0,-2 0 0,-4-42 0,3 84 0,0 0 0,-1 0 0,1 0 0,0 1 0,0-1 0,0 0 0,0 0 0,0 0 0,-1 0 0,1 1 0,0-1 0,0 0 0,0 0 0,-1 0 0,1 0 0,0 0 0,0 0 0,-1 0 0,1 0 0,0 1 0,0-1 0,0 0 0,-1 0 0,1 0 0,0 0 0,0 0 0,-1 0 0,1 0 0,0 0 0,0-1 0,0 1 0,-1 0 0,1 0 0,0 0 0,0 0 0,-1 0 0,1 0 0,0 0 0,0 0 0,0-1 0,-1 1 0,1 0 0,0 0 0,0 0 0,0 0 0,0-1 0,0 1 0,-1 0 0,1 0 0,0 0 0,0-1 0,0 1 0,0 0 0,0 0 0,0 0 0,0-1 0,0 1 0,-10 18 0,7-5 0,0-1 0,1 1 0,0-1 0,1 1 0,0 0 0,1 0 0,3 23 0,-3-33 0,0 0 0,1 0 0,0 0 0,0 0 0,-1-1 0,2 1 0,-1 0 0,0 0 0,0-1 0,1 1 0,0-1 0,-1 1 0,1-1 0,0 0 0,0 1 0,0-1 0,1 0 0,-1-1 0,0 1 0,1 0 0,-1 0 0,1-1 0,0 0 0,-1 1 0,1-1 0,0 0 0,0-1 0,0 1 0,0 0 0,0-1 0,-1 1 0,1-1 0,0 0 0,0 0 0,0 0 0,0-1 0,0 1 0,3-1 0,1-1 0,-1 1 0,0-1 0,0 0 0,0-1 0,-1 0 0,1 0 0,0 0 0,-1 0 0,0-1 0,0 0 0,0 0 0,0 0 0,-1-1 0,0 1 0,1-1 0,2-6 0,9-12 0,-1-2 0,16-35 0,-2 3 0,-29 57 0,0 0 0,0 0 0,0-1 0,0 1 0,0 0 0,0 0 0,0 0 0,0 0 0,1-1 0,-1 1 0,0 0 0,0 0 0,0 0 0,0 0 0,0-1 0,0 1 0,0 0 0,0 0 0,0 0 0,0 0 0,1 0 0,-1-1 0,0 1 0,0 0 0,0 0 0,0 0 0,0 0 0,1 0 0,-1 0 0,0 0 0,0 0 0,0 0 0,0-1 0,1 1 0,-1 0 0,0 0 0,0 0 0,0 0 0,1 0 0,-1 0 0,0 0 0,0 0 0,0 0 0,0 0 0,1 1 0,-1-1 0,0 0 0,0 0 0,0 0 0,0 0 0,1 0 0,-1 0 0,0 0 0,2 14 0,-5 21 0,-18 59 0,14-67 0,0-1 0,2 1 0,0 0 0,2 0 0,1 0 0,1 0 0,5 46 0,-3-70-97,-1 0 0,1 0 0,0-1 0,0 1 0,0 0 1,0-1-1,0 1 0,1-1 0,-1 1 0,1-1 0,-1 0 0,1 0 0,0 1 0,0-1 0,0 0 0,0-1 0,0 1 1,1 0-1,-1-1 0,0 1 0,1-1 0,0 0 0,-1 1 0,1-1 0,4 1 0,11-1-7248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2.979"/>
    </inkml:context>
    <inkml:brush xml:id="br0">
      <inkml:brushProperty name="width" value="0.025" units="cm"/>
      <inkml:brushProperty name="height" value="0.025" units="cm"/>
    </inkml:brush>
  </inkml:definitions>
  <inkml:trace contextRef="#ctx0" brushRef="#br0">6 0 22709,'0'0'9674,"-5"52"-9290,8-44-384,11-5-769,5-3-3267,2 0-5188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3.323"/>
    </inkml:context>
    <inkml:brush xml:id="br0">
      <inkml:brushProperty name="width" value="0.025" units="cm"/>
      <inkml:brushProperty name="height" value="0.025" units="cm"/>
    </inkml:brush>
  </inkml:definitions>
  <inkml:trace contextRef="#ctx0" brushRef="#br0">26 1 5605,'0'0'24984,"-26"53"-23318,26-52-1282,14-1-416,1-4-2242,3-10-5542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5.784"/>
    </inkml:context>
    <inkml:brush xml:id="br0">
      <inkml:brushProperty name="width" value="0.025" units="cm"/>
      <inkml:brushProperty name="height" value="0.025" units="cm"/>
    </inkml:brush>
  </inkml:definitions>
  <inkml:trace contextRef="#ctx0" brushRef="#br0">292 18 4004,'0'0'26291,"-8"-5"-25372,6 3-849,-1 1 0,1-1 0,-1 1 0,1 0 0,-1 0 0,0 0 0,0 0 0,1 0 0,-1 0 0,0 1 0,0-1 0,0 1 0,-6 0 0,4 1-6,-1 0 0,1 1-1,-1 0 1,1 0 0,0 0-1,0 1 1,0-1-1,-7 6 1,-43 31-64,52-37 0,0 0 0,1 1 0,-1-1 0,0 1 0,1 0 0,0 0 0,0 0 0,0 0 0,0 0 0,0 0 0,0 0 0,1 0 0,0 1 0,-1-1 0,1 1 0,0 3 0,1-6 0,1 0 0,-1-1 0,0 1 0,1 0 0,-1-1 0,1 1 0,-1 0 0,1-1 0,-1 1 0,1 0 0,0-1 0,-1 1 0,1-1 0,0 1 0,0-1 0,-1 1 0,1-1 0,0 0 0,0 1 0,-1-1 0,1 0 0,0 0 0,0 0 0,0 1 0,0-1 0,0 0 0,1 0 0,33 3 0,-25-3 0,5 2-52,-1 0 0,1 0 0,-1 2 0,0-1 0,0 2 0,26 12 0,-37-16 46,0 1 1,0-1-1,0 1 1,0 0-1,0 0 1,-1 0 0,1 0-1,-1 1 1,1-1-1,-1 1 1,0 0-1,0-1 1,0 1-1,0 0 1,0 0-1,-1 0 1,1 0 0,-1 1-1,0-1 1,0 0-1,0 0 1,-1 1-1,1-1 1,-1 1-1,0-1 1,1 1 0,-2-1-1,1 0 1,0 1-1,-1-1 1,1 1-1,-1-1 1,0 0-1,0 1 1,-3 4-1,0 0 35,0-1-1,-1-1 0,0 1 0,0-1 0,-1 0 0,1 0 0,-1 0 0,-1-1 0,1 0 0,-1 0 0,0 0 0,-9 4 0,1-2 5,0 1-1,0-2 1,0 0 0,-1-1-1,-20 5 1,30-9-33,-1 0 0,0 0 0,1 0 0,-1-1 0,0 0 0,1 0 0,-1-1 0,1 1 0,-1-1 0,1-1 0,-1 0 0,-10-3 0,14 3 0,1 0 0,-1 0 0,0 0 0,1 0 0,0-1 0,-1 1 0,1-1 0,0 1 0,0-1 0,0 0 0,1 0 0,-1 0 0,1 0 0,0 0 0,-1 0 0,1 0 0,1 0 0,-1 0 0,0-1 0,1 1 0,-1 0 0,1 0 0,0-1 0,0 1 0,1 0 0,-1-1 0,2-3 0,-2 4-108,1 0 0,0-1 0,0 1 0,1 0 0,-1 0 0,1 0 0,0 0 0,-1 0 0,1 1 0,0-1 0,1 1 0,-1-1 0,0 1 0,1 0 0,-1-1 0,1 1 0,6-3 0,61-31-4431,-33 19 1301,-6-1-4401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6.406"/>
    </inkml:context>
    <inkml:brush xml:id="br0">
      <inkml:brushProperty name="width" value="0.025" units="cm"/>
      <inkml:brushProperty name="height" value="0.025" units="cm"/>
    </inkml:brush>
  </inkml:definitions>
  <inkml:trace contextRef="#ctx0" brushRef="#br0">56 1 14926,'0'0'15156,"-2"12"-13731,-1 14-1275,-11 75 220,4-1 0,5 156 0,12-217-370,-7-38 0,0 1 0,0-1 0,1 0 0,-1 0 0,1 0 0,-1 1 0,0-1 0,1 0 0,0 0 0,-1 0 0,1 0 0,0 0 0,-1 0 0,1 0 0,0 0 0,0 0 0,0-1 0,0 1 0,0 0 0,0 0 0,0-1 0,0 1 0,0-1 0,0 1 0,0-1 0,3 1 0,-3-1 0,-1 0 0,1-1 0,0 1 0,0-1 0,-1 1 0,1-1 0,0 1 0,-1-1 0,1 0 0,0 1 0,-1-1 0,1 0 0,-1 1 0,1-1 0,-1 0 0,0 0 0,1 1 0,-1-1 0,0 0 0,1 0 0,-1 0 0,0 0 0,0 0 0,0-1 0,5-27 0,-5 27 0,2-16-215,-1-1 0,0 1 0,-2 0 1,-3-23-1,3 33 128,-1 1 1,0-1 0,0 0 0,0 0 0,-1 1 0,0-1-1,-1 1 1,0 0 0,0 0 0,-1 0 0,-9-11-1,-1 9 492,9 17 208,6-6-564,0 0-1,0-1 0,0 1 0,1 0 0,-1 0 0,0-1 0,1 1 1,-1 0-1,1-1 0,0 1 0,-1 0 0,1-1 0,0 1 0,0-1 0,0 1 1,2 1-1,2 2-35,1-1 0,1 0 1,-1 0-1,0-1 0,1 0 0,0 0 1,0 0-1,0-1 0,0 0 0,0 0 1,0-1-1,0 0 0,1 0 0,-1-1 1,9 0-1,-2 0-4,1-1-1,0 0 1,0-1-1,-1-1 1,0 0-1,24-9 1,-27 8-9,-1-1 0,-1-1 0,1 1 0,-1-2 0,0 1 0,0-1 0,8-9 0,-13 12 0,0 0 0,-1 0 0,1-1 0,-1 1 0,0-1 0,0 0 0,0 0 0,-1 0 0,0 0 0,0-1 0,0 1 0,-1 0 0,1-1 0,-1 1 0,0-11 0,-1 16 0,0-1 0,0 0 0,0 0 0,0 0 0,-1 0 0,1 0 0,0 0 0,-1 1 0,1-1 0,0 0 0,-1 0 0,1 0 0,-1 1 0,1-1 0,-1 0 0,0 1 0,1-1 0,-1 0 0,0 1 0,1-1 0,-1 1 0,0-1 0,0 1 0,0-1 0,1 1 0,-1 0 0,0-1 0,0 1 0,0 0 0,0 0 0,0-1 0,0 1 0,1 0 0,-1 0 0,0 0 0,0 0 0,0 0 0,0 0 0,0 1 0,0-1 0,0 0 0,-1 1 0,-1-1 0,-1 1 0,1 0 0,0 0 0,0 0 0,-1 0 0,1 1 0,0-1 0,0 1 0,1 0 0,-1 0 0,-3 2 0,-2 6 0,1 0 0,0 1 0,0 0 0,1 0 0,0 1 0,1 0 0,1 0 0,0 0 0,0 0 0,1 1 0,1-1 0,0 1 0,1-1 0,0 1 0,1 0 0,2 17 0,-2-27-5,0 0-1,0 0 1,1-1 0,-1 1-1,1 0 1,0 0-1,0-1 1,0 1 0,0-1-1,0 1 1,1-1 0,-1 1-1,1-1 1,-1 0-1,1 1 1,0-1 0,0 0-1,0 0 1,5 3 0,-3-3-31,1 1 1,-1-1 0,1 0 0,0 0-1,0-1 1,0 1 0,-1-1 0,2 0-1,-1 0 1,8 0 0,-4-1-120,0 0 1,0-1-1,0 0 1,-1 0-1,1-1 1,0 0-1,0 0 1,-1-1-1,0 0 1,1 0-1,-1-1 1,14-9-1,-17 9-1388,0-1-1,-1 0 1,1 1-1,-1-1 1,0-1-1,4-6 0,5-14-9362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6.782"/>
    </inkml:context>
    <inkml:brush xml:id="br0">
      <inkml:brushProperty name="width" value="0.025" units="cm"/>
      <inkml:brushProperty name="height" value="0.025" units="cm"/>
    </inkml:brush>
  </inkml:definitions>
  <inkml:trace contextRef="#ctx0" brushRef="#br0">31 1 8232,'0'0'13698,"0"9"-10991,0 48-153,-14 105 1,-2 37 466,15-196-3223,1 0 1,1 1-1,-1-1 0,0 0 1,1 0-1,0 0 0,-1 0 1,1 1-1,0-1 0,1 0 1,-1 0-1,1-1 0,-1 1 1,1 0-1,0 0 0,0-1 1,0 1-1,0-1 0,5 4 1,-6-5 40,0-1 1,0 1-1,0-1 1,0 1-1,0-1 0,0 1 1,1-1-1,-1 0 1,0 0-1,0 1 1,1-1-1,-1 0 1,0 0-1,0 0 0,0-1 1,1 1-1,-1 0 1,0 0-1,0 0 1,2-2-1,0 1-54,-1 0 1,0-1-1,1 1 0,-1-1 0,0 0 1,0 0-1,0 0 0,0 0 1,0 0-1,0 0 0,-1-1 0,3-3 1,12-26-4949,2-7-2412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7.139"/>
    </inkml:context>
    <inkml:brush xml:id="br0">
      <inkml:brushProperty name="width" value="0.025" units="cm"/>
      <inkml:brushProperty name="height" value="0.025" units="cm"/>
    </inkml:brush>
  </inkml:definitions>
  <inkml:trace contextRef="#ctx0" brushRef="#br0">132 1 13196,'0'0'13507,"-6"13"-11329,-5 15-1569,2 1 1,1 0-1,1 0 1,1 1-1,-1 35 0,6-49-539,-2 25 19,4 42-1,0-71-94,0 1 0,1-1 0,1 0 0,0 0-1,0 0 1,1 0 0,11 21 0,-15-33-72,0 1 0,0 0-1,1 0 1,-1 0 0,0-1 0,1 1 0,-1 0 0,1 0-1,-1-1 1,1 1 0,-1 0 0,1-1 0,0 1 0,-1-1-1,1 1 1,0-1 0,-1 1 0,1-1 0,0 1-1,0-1 1,0 0 0,1 1 0,4-15-4352,-8-32-1620,-2 35 5520,-1 0 0,0 1 0,-1-1-1,0 1 1,-1 0 0,0 1 0,-12-13 0,-34-33 7959,40 42-3202,25 15-783,18-3-2991,-20 0-101,55 3-80,11 1-2493,-26-7-4590,-9-8-5756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8.363"/>
    </inkml:context>
    <inkml:brush xml:id="br0">
      <inkml:brushProperty name="width" value="0.025" units="cm"/>
      <inkml:brushProperty name="height" value="0.025" units="cm"/>
    </inkml:brush>
  </inkml:definitions>
  <inkml:trace contextRef="#ctx0" brushRef="#br0">1 24 7335,'3'-17'9917,"5"11"-4077,-7 6-5713,0 0 1,0 1 0,0-1-1,-1 0 1,1 1 0,0-1-1,0 1 1,-1-1 0,1 1-1,0 0 1,-1-1 0,1 1-1,0 0 1,-1-1 0,1 1-1,-1 0 1,1 0 0,-1-1-1,0 1 1,1 0 0,-1 0-1,0 0 1,1-1-1,-1 1 1,0 0 0,0 0-1,0 0 1,0 0 0,0 1-1,6 59 1340,-3 1-1,-5 69 0,0-28-1076,2-75-339,-1-9 28,1-1 1,4 36-1,-3-50-73,0 0 0,0 0-1,0 0 1,0 0 0,1 0 0,-1 0 0,1 0 0,0 0 0,0-1 0,1 1-1,-1-1 1,1 1 0,-1-1 0,1 0 0,0 0 0,0 0 0,1-1-1,3 3 1,-6-4-159,1 0 0,-1 0 0,1 0 0,0 0 0,0-1 0,-1 1 0,1-1 0,0 0 0,0 1-1,0-1 1,0 0 0,-1 0 0,1 0 0,0 0 0,0 0 0,0-1 0,3 0 0,-4 1-218,0-1 1,0 1-1,0-1 1,0 1-1,0-1 1,0 0-1,0 1 1,0-1-1,0 0 1,0 0-1,0 0 1,0 0-1,-1 0 1,1 0-1,0 0 1,0-2-1,8-17-8143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9.141"/>
    </inkml:context>
    <inkml:brush xml:id="br0">
      <inkml:brushProperty name="width" value="0.025" units="cm"/>
      <inkml:brushProperty name="height" value="0.025" units="cm"/>
    </inkml:brush>
  </inkml:definitions>
  <inkml:trace contextRef="#ctx0" brushRef="#br0">122 124 3908,'0'0'13468,"5"-8"-10297,-4 7-2945,19-34 2837,-19 33-2859,0 1 0,0 0 0,-1-1 0,1 1 0,-1 0 1,1-1-1,-1 1 0,1-1 0,-1 1 0,0-1 0,0 1 0,0-1 0,0 1 0,0-1 1,0 1-1,0-1 0,0 1 0,0-1 0,-1 1 0,1-1 0,-1 1 0,1 0 0,-1-1 0,0 1 1,1 0-1,-1-1 0,0 1 0,0 0 0,-1-1 0,1 1-127,-1 0 0,1 0 1,0 0-1,-1 0 0,1 0 0,-1 1 1,0-1-1,1 1 0,-1-1 0,0 1 0,1 0 1,-1-1-1,0 1 0,1 0 0,-1 0 1,0 0-1,1 0 0,-1 1 0,0-1 0,0 0 1,-2 2-1,0 0-46,1-1 0,-1 1 1,1 0-1,0 1 0,-1-1 1,1 1-1,0-1 0,1 1 1,-4 4-1,-3 4-59,1 1 0,0 1 0,-13 26 0,0 18-10,20-53 32,0-1 1,0 1-1,0 0 1,1-1-1,-1 1 0,1 0 1,0 0-1,0-1 0,0 1 1,1 0-1,-1 0 0,1-1 1,2 7-1,-2-9 6,-1 0-1,1-1 1,0 1-1,0 0 1,0 0-1,-1-1 1,1 1 0,0-1-1,0 1 1,0-1-1,0 1 1,0-1-1,0 0 1,0 1-1,0-1 1,0 0 0,0 0-1,1 0 1,-1 1-1,0-1 1,0-1-1,0 1 1,0 0-1,0 0 1,0 0 0,0 0-1,0-1 1,0 1-1,2-1 1,29-14 195,-16 4-112,-1-2 1,-1 1-1,0-2 1,-1 0 0,22-30-1,-10 9 88,30-60 0,-53 94-171,-2 9 0,-3 16 0,-9 15-26,4-15-185,0 1-1,2 0 1,1 1-1,-3 44 0,8-69 49,0 1 0,0-1 0,0 1 1,0-1-1,0 1 0,1-1 0,-1 1 0,0-1 0,1 1 0,-1-1 0,1 0 0,-1 1 0,1-1 0,0 0 0,-1 1 0,1-1 0,0 0 0,0 0 0,0 0 0,0 0 0,0 0 1,0 0-1,0 0 0,1 0 0,-1 0 0,0 0 0,0-1 0,1 1 0,-1 0 0,0-1 0,1 1 0,-1-1 0,1 0 0,-1 1 0,0-1 0,1 0 0,2 0 0,0 0-370,-1 0-1,1-1 1,-1 1-1,1-1 1,-1 0-1,0 0 1,1 0-1,-1 0 1,0-1-1,0 1 0,0-1 1,0 0-1,0 0 1,0 0-1,4-4 1,19-24-5532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9.528"/>
    </inkml:context>
    <inkml:brush xml:id="br0">
      <inkml:brushProperty name="width" value="0.025" units="cm"/>
      <inkml:brushProperty name="height" value="0.025" units="cm"/>
    </inkml:brush>
  </inkml:definitions>
  <inkml:trace contextRef="#ctx0" brushRef="#br0">83 8 9001,'-5'11'9876,"-8"17"-7284,0 2 1,2 0-1,-7 32 1,11-34-1776,1 1 1,2 0-1,-1 54 0,5-78-819,0-1 1,0 1-1,1-1 1,0 1-1,0-1 0,0 1 1,0-1-1,1 0 0,0 1 1,0-1-1,0 0 1,0 0-1,1 0 0,-1-1 1,6 7-1,-5-8-30,-1 0 0,0 0 1,1 0-1,0-1 0,-1 1 0,1-1 0,0 1 0,0-1 0,0 0 1,0 0-1,0-1 0,0 1 0,0 0 0,0-1 0,0 0 1,0 0-1,0 0 0,0 0 0,0 0 0,0-1 0,0 1 1,0-1-1,0 0 0,5-2 0,-2 0-38,0 0 0,0 0-1,0-1 1,-1 0 0,1 0 0,-1-1-1,0 1 1,-1-1 0,1 0 0,-1-1 0,0 1-1,0-1 1,-1 0 0,6-10 0,4-13-442,18-53 1,-25 64 457,56-198 1186,-71 247-336,-20 43 0,16-43-575,-13 43 0,19-48-215,2 1 0,0-1 0,2 1 1,0 0-1,3 42 0,0-67-17,0 0 1,0 0-1,1 0 0,-1 0 0,1 1 1,-1-1-1,1 0 0,0 0 0,0 0 1,0 0-1,0 0 0,0-1 1,0 1-1,1 0 0,-1 0 0,1-1 1,-1 1-1,1-1 0,-1 1 1,1-1-1,0 0 0,0 0 0,0 1 1,0-1-1,0-1 0,0 1 0,3 1 1,4 0-196,-1-1 0,1 1 0,0-2 0,0 1 1,12-2-1,-4 1-362,-6-2-3837,-6-2-1990,-1-3-4629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5.653"/>
    </inkml:context>
    <inkml:brush xml:id="br0">
      <inkml:brushProperty name="width" value="0.025" units="cm"/>
      <inkml:brushProperty name="height" value="0.025" units="cm"/>
    </inkml:brush>
  </inkml:definitions>
  <inkml:trace contextRef="#ctx0" brushRef="#br0">58 129 16688,'-12'-6'6412,"-11"7"-4643,22-1-1788,0 0 0,0 0 0,0 0 0,1 0 0,-1 0 0,0 1 0,0-1-1,1 0 1,-1 1 0,0-1 0,0 0 0,1 1 0,-1-1 0,0 1 0,1-1 0,-1 1 0,1-1 0,-1 1-1,1 0 1,-1-1 0,0 2 0,1-1 13,0 0-1,0 0 1,1 0-1,-1 0 1,0 0 0,0 0-1,0 0 1,1 0-1,-1-1 1,1 1 0,-1 0-1,1 0 1,-1 0-1,1 0 1,-1 0-1,1-1 1,0 1 0,-1 0-1,1-1 1,0 1-1,-1 0 1,1-1-1,2 2 1,3 4 52,0 0 1,0 1-1,-1 0 1,0 0-1,0 1 1,-1-1-1,0 1 1,0 0-1,0 0 1,-1 0-1,-1 1 1,3 8-1,-3-5 7,1 0-1,-2 0 1,1 0 0,-2 0 0,0 0-1,0 1 1,-1-1 0,-3 15-1,2-21 94,0-1-1,0 1 1,-1-1-1,1 0 1,-1 1-1,-6 7 1,8-12-22,0 1 0,0-1 1,1 0-1,-1 0 0,0 0 1,0 0-1,0 1 0,0-1 1,-1 0-1,1-1 0,0 1 1,0 0-1,-1 0 0,1 0 1,0-1-1,-1 1 0,1-1 1,0 1-1,-1-1 0,1 0 0,-1 1 1,1-1-1,-1 0 0,1 0 1,-1 0-1,1 0 0,-1 0 1,1 0-1,-1-1 0,1 1 1,-3-1-1,2-1-81,1 0 0,-1 0 0,1 0 0,-1 0 0,1-1 1,0 1-1,0 0 0,0-1 0,0 1 0,1-1 0,-1 1 0,1-1 0,-1 1 0,1-1 0,0 1 0,0-1 0,0 1 1,0-3-1,4-50-408,-3 45 265,1 1 0,0 0 0,0 0 0,1 0 0,0 1-1,1-1 1,0 1 0,1-1 0,-1 1 0,8-9 0,5-3-31,1 0-1,24-21 1,14-14 494,-56 60 652,-1 25-777,1-29-236,0 0 0,0-1 0,0 1 1,1 0-1,-1 0 0,0 0 0,0 0 0,1 0 0,-1 0 0,1 0 0,-1-1 1,1 1-1,-1 0 0,1 0 0,-1 0 0,1-1 0,-1 1 0,1 0 0,0-1 0,0 1 1,-1-1-1,1 1 0,0-1 0,0 1 0,0-1 0,0 1 0,-1-1 0,1 0 0,0 1 1,2-1-1,1 1 20,1-1 1,0 0-1,0 0 1,0-1 0,0 1-1,-1-1 1,1 0-1,0 0 1,0 0 0,-1-1-1,1 0 1,-1 0-1,0 0 1,1 0 0,-1-1-1,0 0 1,0 0-1,-1 0 1,1 0 0,-1 0-1,1-1 1,-1 1-1,0-1 1,0 0 0,-1 0-1,1 0 1,-1-1-1,0 1 1,2-6 0,-3 8-50,-23 42-464,21-39 498,0 0 0,0 1 0,1-1 0,-1 0 0,0 1 0,1-1 0,-1 1 0,1 0 0,-1-1 0,1 1 1,0-1-1,-1 1 0,1 0 0,0-1 0,0 1 0,0-1 0,1 1 0,-1 0 0,0-1 0,1 1 0,-1-1 0,0 1 0,1-1 0,0 1 0,-1-1 0,3 3 1,-1-3 14,0 0 0,0-1 1,0 1-1,0-1 1,1 0-1,-1 0 1,0 1-1,0-2 0,0 1 1,1 0-1,-1 0 1,0-1-1,0 1 1,0-1-1,0 1 1,0-1-1,0 0 0,0 0 1,0 0-1,3-2 1,6-3 34,0 1 1,0-1 0,-1-1-1,13-10 1,0-12-3223,-22 26 2060,1 0 0,-1-1-1,0 1 1,0 0 0,0 0 0,-1-1 0,1 1 0,-1-1 0,1-3 0,-1 4 157,0 0-1,0-1 1,1 1 0,0 0-1,-1 0 1,1 0 0,0 0 0,0 0-1,1 0 1,1-3 0,6-10-2971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0.039"/>
    </inkml:context>
    <inkml:brush xml:id="br0">
      <inkml:brushProperty name="width" value="0.025" units="cm"/>
      <inkml:brushProperty name="height" value="0.025" units="cm"/>
    </inkml:brush>
  </inkml:definitions>
  <inkml:trace contextRef="#ctx0" brushRef="#br0">4 124 9449,'0'0'18295,"11"7"-16998,-4-3-1189,0 1 0,0-2 0,0 1 0,1-1 0,-1 0 0,1 0 0,0-1 0,0 0 0,0-1 0,0 1 0,0-2 0,0 1 0,0-1 0,0 0 0,0-1 0,0 0 0,0 0 1,0-1-1,0 0 0,8-3 0,-4 0 26,-1-1 0,-1 0 0,1 0 0,-1-1 0,14-13 0,-21 17-103,0 0 1,0 1-1,0-1 0,0 0 0,-1 0 0,0-1 0,1 1 0,-1 0 0,0-1 0,-1 1 0,1-1 0,-1 0 0,1 1 0,-1-1 1,0 0-1,-1 0 0,1 0 0,-1 0 0,1 0 0,-2-7 0,1 9-31,-1 1 0,0-1 0,0 1 0,0 0 0,0-1 0,0 1 0,0 0 0,-1 0 0,1 0 0,0 0 0,0 0 0,-1 0 0,1 0 0,-1 0 0,1 1 0,-1-1 0,1 1 0,-1-1 0,1 1 0,-1-1 0,0 1 0,1 0 0,-1 0 0,0 0 0,1-1 0,-1 2 0,1-1 0,-1 0 0,-2 1 0,-5-1 0,0 1 0,1 0 0,-1 1 0,-13 4 0,9 0 0,-1 1 0,2 0 0,-1 1 0,1 0 0,0 1 0,0 0 0,1 1 0,1 0 0,-11 13 0,13-14 0,1 0 0,0 1 0,0 0 0,1 0 0,1 0 0,-1 0 0,2 1 0,-1 0 0,2 0 0,-1 1 0,-2 21 0,5-31 0,1 0 0,0 0 0,0 1 0,1-1 1,-1 0-1,0 0 0,1 0 0,0 0 0,-1 0 0,1 0 0,0 0 0,0 0 0,0 0 1,0 0-1,0 0 0,0 0 0,1-1 0,-1 1 0,1 0 0,-1-1 0,1 1 0,0-1 1,-1 0-1,1 1 0,0-1 0,0 0 0,0 0 0,0 0 0,0-1 0,0 1 0,0 0 1,0-1-1,0 1 0,3-1 0,10 3-2,0-2 0,-1 0-1,1 0 1,16-3 0,-12 1-7,51-5-1613,-24-5-3349,9-8-5556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1.513"/>
    </inkml:context>
    <inkml:brush xml:id="br0">
      <inkml:brushProperty name="width" value="0.025" units="cm"/>
      <inkml:brushProperty name="height" value="0.025" units="cm"/>
    </inkml:brush>
  </inkml:definitions>
  <inkml:trace contextRef="#ctx0" brushRef="#br0">0 8 7911,'0'0'16090,"14"-1"-14616,-11 1-1412,56-4 1149,1 2-1,88 9 1,-144-7-1169,0 1 1,-1-1-1,1 1 0,0 0 1,-1 1-1,1-1 0,-1 1 1,1-1-1,-1 1 0,0 0 1,0 0-1,0 1 0,0-1 1,0 1-1,0-1 1,4 6-1,-6-6 6,0 1 0,0-1-1,-1 0 1,1 1 0,0-1 0,-1 0 0,1 1 0,-1-1 0,0 1 0,0-1 0,0 1-1,0-1 1,0 0 0,-1 1 0,1-1 0,-1 1 0,1-1 0,-1 0 0,0 1-1,0-1 1,0 0 0,0 0 0,-1 0 0,1 0 0,0 0 0,-1 0 0,-1 2 0,-16 17 218,0-1 1,-1-1 0,-42 32 0,31-27-32,-29 30 0,57-52-235,1 1 0,0 0 0,-1 0 0,1-1 0,0 1 0,0 0 0,1 1 0,-1-1 0,1 0 0,-1 1 0,1-1 0,0 0 0,0 1 0,0 6 0,1-9 0,0 1 0,0-1 0,1 1 0,-1-1 0,1 1 0,-1-1 0,1 1 0,-1-1 0,1 0 0,0 1 0,0-1 0,0 0 0,0 0 0,0 0 0,0 0 0,0 0 0,0 0 0,0 0 0,0 0 0,0 0 0,1 0 0,-1 0 0,0-1 0,1 1 0,-1-1 0,1 1 0,-1-1 0,0 1 0,1-1 0,-1 0 0,1 0 0,-1 0 0,1 1 0,-1-2 0,1 1 0,1 0 0,23 0-27,0-1 1,0-1-1,-1-1 0,1-1 1,-1-1-1,1-2 0,-2 0 0,47-21 1,-58 19-2004,-13 2-3139,-22-1-3204,-9 3-638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1.854"/>
    </inkml:context>
    <inkml:brush xml:id="br0">
      <inkml:brushProperty name="width" value="0.025" units="cm"/>
      <inkml:brushProperty name="height" value="0.025" units="cm"/>
    </inkml:brush>
  </inkml:definitions>
  <inkml:trace contextRef="#ctx0" brushRef="#br0">1 5 9545,'0'0'20660,"86"1"-20052,-36-1-480,0 0-96,2 0-448,-5 0-1922,-10 0-3268,-9-6-3746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224"/>
    </inkml:context>
    <inkml:brush xml:id="br0">
      <inkml:brushProperty name="width" value="0.025" units="cm"/>
      <inkml:brushProperty name="height" value="0.025" units="cm"/>
    </inkml:brush>
  </inkml:definitions>
  <inkml:trace contextRef="#ctx0" brushRef="#br0">23 23 19699,'0'0'2589,"-4"8"251,-10 28-699,14-35-2050,-1 0-1,0 0 1,1 0 0,-1 0 0,1 0-1,0 1 1,-1-1 0,1 0 0,0 0-1,-1 0 1,1 1 0,0-1-1,0 0 1,0 1 0,0-1 0,1 0-1,-1 0 1,0 1 0,0-1 0,1 0-1,-1 0 1,1 0 0,-1 0 0,1 1-1,-1-1 1,1 0 0,0 0 0,-1 0-1,1 0 1,0 0 0,0 0 0,0-1-1,0 1 1,2 1 0,3-1-47,-1 0 0,1 0 0,0-1 0,0 0 1,0 0-1,-1-1 0,1 1 0,0-1 0,0-1 0,-1 1 0,1-1 1,8-3-1,2-4 1,1 0-1,23-18 1,-28 18-31,-1 1 0,2 0-1,-1 1 1,1 0-1,18-6 1,-30 13-9,-1 0 1,0 0-1,1 0 0,-1-1 1,0 1-1,1 0 0,-1 0 1,1 0-1,-1 0 0,0 0 1,1 0-1,-1 0 1,0 0-1,1 0 0,-1 0 1,0 1-1,1-1 0,-1 0 1,0 0-1,1 0 0,-1 0 1,0 0-1,1 1 0,-1-1 1,0 0-1,1 0 0,-1 0 1,0 1-1,0-1 1,1 0-1,-1 1 0,0-1 1,0 0-1,0 0 0,1 1 1,-1-1-1,0 0 0,0 1 1,0-1-1,0 1 0,0 21 465,-14 26 347,12-44-791,1 0-26,0-1 0,0 0 0,0 0 0,0 0 0,1 1 0,-1-1 0,1 0 0,0 1 0,0-1 0,0 4 0,0-6 0,0-1 0,1 0 0,-1 1 0,0-1 0,0 0 0,0 1 0,1-1 0,-1 0 0,0 1 0,0-1 0,1 0 0,-1 1 0,0-1 0,1 0 0,-1 0 0,0 1 0,1-1 0,-1 0 0,0 0 0,1 0 0,-1 0 0,1 1 0,-1-1 0,0 0 0,1 0 0,-1 0 0,1 0 0,-1 0 0,1 0 0,23-8 0,24-29 0,-43 31 0,1 0 0,1 1 0,-1 0 0,1 0 0,-1 0 0,1 1 0,1 0 0,-1 1 0,0-1 0,14-3 0,-21 8-4,1-1 0,0 1 0,-1 0-1,1-1 1,-1 1 0,1 0 0,-1-1 0,1 1 0,-1 0 0,1-1 0,-1 1-1,0 0 1,1 0 0,-1-1 0,0 1 0,0 0 0,0 0 0,1 0-1,-1 0 1,0-1 0,0 1 0,0 0 0,0 0 0,-1 0 0,1 0 0,0-1-1,0 1 1,0 0 0,-1 0 0,1 1 0,-6 30-124,1-18-677,-5 31-7578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551"/>
    </inkml:context>
    <inkml:brush xml:id="br0">
      <inkml:brushProperty name="width" value="0.025" units="cm"/>
      <inkml:brushProperty name="height" value="0.025" units="cm"/>
    </inkml:brush>
  </inkml:definitions>
  <inkml:trace contextRef="#ctx0" brushRef="#br0">1 0 20371,'0'0'3705,"3"10"-2600,-1-6-1197,0 1 1,0 0-1,0-1 0,1 0 0,-1 1 1,1-1-1,0 0 0,1 0 0,-1 0 0,0-1 1,1 1-1,0-1 0,0 0 0,0 0 1,0 0-1,1-1 0,-1 0 0,1 1 1,-1-1-1,9 2 0,16 4-4601,1-2 0,48 5 0,-56-7 14260,-26-1-5029,-23 15-694,16-11-3173,1 0-1,0 0 1,-15 15-1,22-20-628,1 0-1,0 0 1,0 0-1,0 0 0,0 0 1,0 0-1,1 1 1,-1-1-1,1 1 1,-1-1-1,1 1 1,0 0-1,0-1 1,0 1-1,0 0 1,1 0-1,-1 0 0,1 0 1,0 0-1,-1-1 1,1 1-1,1 3 1,0-5-82,0 0 0,0 0 0,0-1 0,0 1-1,0 0 1,0-1 0,0 1 0,0-1 0,0 1 0,1-1 0,-1 0 0,0 1 0,0-1 0,1 0 0,-1 0 0,0 0 0,0 0 0,0 0 0,2 0 0,34-1-1194,-26 1 450,28-2-2061,-29 0 2604,0 1 1,0 0 0,1 1 0,-1 1 0,0-1-1,1 1 1,-1 1 0,0 0 0,16 6-1,-25-8 380,0 1 0,0-1 0,-1 1 0,1-1 0,0 1-1,-1 0 1,1-1 0,0 1 0,-1 0 0,1 0 0,-1-1-1,1 1 1,-1 0 0,1 0 0,-1 0 0,0 0-1,1-1 1,-1 1 0,0 0 0,0 0 0,0 0 0,0 0-1,0 0 1,0 0 0,0 0 0,0 0 0,0 0-1,0 0 1,0 0 0,0 0 0,-1-1 0,1 1 0,0 0-1,-1 0 1,1 0 0,-1 0 0,1 0 0,-1-1 0,1 1-1,-1 0 1,0-1 0,1 1 0,-1 0 0,0-1-1,1 1 1,-1 0 0,0-1 0,-1 1 0,-39 28 2443,31-24-2505,0-1-1,-1 0 1,1-1-1,-1 0 1,0 0-1,1-1 1,-1 0-1,-22 0 1,32-3-171,1 1 0,-1 0-1,0 0 1,0 0 0,1-1 0,-1 1 0,0 0-1,0-1 1,1 1 0,-1 0 0,0-1 0,1 1-1,-1-1 1,1 1 0,-1-1 0,1 0-1,-1 1 1,1-1 0,-1 1 0,1-1 0,-1 0-1,1 0 1,0 1 0,-1-1 0,1 0 0,0 1-1,0-1 1,-1 0 0,1 0 0,0 0 0,0 1-1,0-1 1,0-1 0,3-29-6985,6 9-1825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911"/>
    </inkml:context>
    <inkml:brush xml:id="br0">
      <inkml:brushProperty name="width" value="0.025" units="cm"/>
      <inkml:brushProperty name="height" value="0.025" units="cm"/>
    </inkml:brush>
  </inkml:definitions>
  <inkml:trace contextRef="#ctx0" brushRef="#br0">0 26 12460,'0'0'20307,"62"15"-20307,-33-15 0,7 0 0,0 0 0,-1-4-1634,-2-10-5989,0-8-11179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253"/>
    </inkml:context>
    <inkml:brush xml:id="br0">
      <inkml:brushProperty name="width" value="0.025" units="cm"/>
      <inkml:brushProperty name="height" value="0.025" units="cm"/>
    </inkml:brush>
  </inkml:definitions>
  <inkml:trace contextRef="#ctx0" brushRef="#br0">3 0 6598,'0'0'20500,"-1"81"-19219,0-40-641,1 3-351,0-1-161,2-4-96,6-9-32,5-6-673,-2-8-1345,1-11-544,-3-5-321,-7-5-1057,-2-13-2145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625"/>
    </inkml:context>
    <inkml:brush xml:id="br0">
      <inkml:brushProperty name="width" value="0.025" units="cm"/>
      <inkml:brushProperty name="height" value="0.025" units="cm"/>
    </inkml:brush>
  </inkml:definitions>
  <inkml:trace contextRef="#ctx0" brushRef="#br0">0 28 15022,'0'0'14190,"47"-27"-13037,-11 27-577,5 0-384,4 0-160,-2 0 1,-2 0-578,-4 1-1217,-7 0-1761,-15 2-1762,-12 3-1858</inkml:trace>
  <inkml:trace contextRef="#ctx0" brushRef="#br0" timeOffset="1">28 196 10698,'0'0'16624,"78"13"-15407,-29-22-256,5-3-513,-1 2-352,-7 2-64,-10 7-768,-15 1-866,-11 0-1088,-10 9-97,-4 5-800,-22 3-1442,-8 1-8360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969"/>
    </inkml:context>
    <inkml:brush xml:id="br0">
      <inkml:brushProperty name="width" value="0.025" units="cm"/>
      <inkml:brushProperty name="height" value="0.025" units="cm"/>
    </inkml:brush>
  </inkml:definitions>
  <inkml:trace contextRef="#ctx0" brushRef="#br0">1 130 14830,'0'0'12492,"72"18"-11275,-22-33-576,2-3-417,-1-1-192,-2 0-352,-6 0-1122,-9 0-2081,-12 1-2275,-2-2-5797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4.343"/>
    </inkml:context>
    <inkml:brush xml:id="br0">
      <inkml:brushProperty name="width" value="0.025" units="cm"/>
      <inkml:brushProperty name="height" value="0.025" units="cm"/>
    </inkml:brush>
  </inkml:definitions>
  <inkml:trace contextRef="#ctx0" brushRef="#br0">43 272 17168,'0'0'6732,"-7"9"-4095,7-9-2574,-26 36 1651,25-35-1647,0 0 0,0 1 0,0-1 0,0 0 0,1 0 0,-1 1 0,0-1 0,1 0 0,-1 1 0,1-1 0,-1 1 0,1-1 0,0 1 0,0-1 0,0 0 0,0 1 0,0-1 0,0 1 0,0-1 0,0 1-1,0-1 1,1 1 0,-1-1 0,0 1 0,1-1 0,-1 0 0,1 1 0,0-1 0,0 0 0,-1 0 0,1 1 0,0-1 0,0 0 0,1 1 0,3 0-32,-1 0 0,1 0-1,0-1 1,0 1 0,-1-1-1,1 0 1,0-1-1,0 1 1,0-1 0,0 0-1,0 0 1,0 0 0,0-1-1,0 0 1,0 0 0,-1 0-1,1-1 1,9-3 0,6-4 74,0-1 1,32-22 0,-51 32-110,15-11 145,-7 4 50,1 1 0,-1 0 0,2 1 1,12-6-1,-22 12-195,0 0 0,-1 0 0,1-1 0,-1 1 0,1 0 0,-1 0 0,1 0 0,-1 0 0,1 0 0,-1 0 0,0-1 0,1 1 0,-1 0 0,0 0 0,0 0 0,0 0 0,0 0 0,0 0 0,0 0 0,0 0 0,0 0 0,0 0 0,0 0 0,-1 2 0,-2 29 0,2-31 0,1 1 0,-1-1 0,1 1 0,-1-1 0,1 1 0,0 0 0,-1-1 0,1 1 0,0-1 0,0 1 0,0 0 0,0-1 0,1 1 0,-1-1 0,0 1 0,1-1 0,-1 1 0,1-1 0,-1 1 0,1-1 0,0 1 0,0-1 0,-1 0 0,1 1 0,0-1 0,0 0 0,2 2 0,-1-3 0,1 0 0,-1 1 0,1-1 0,-1 0 0,1 0 0,-1 0 0,1-1 0,-1 1 0,1 0 0,-1-1 0,1 0 0,-1 0 0,1 0 0,-1 0 0,0 0 0,1 0 0,1-2 0,36-21 0,-33 18 0,0 1 0,1 1 0,-1-1 0,1 1 0,0 0 0,1 1 0,-1 0 0,17-4 0,-25 8-68,0-1-1,1 0 1,-1 0-1,0 1 1,1-1 0,-1 0-1,0 1 1,1-1-1,-1 0 1,0 1 0,0-1-1,1 0 1,-1 1-1,0-1 1,0 1 0,0-1-1,0 0 1,0 1-1,1-1 1,-1 1-1,0-1 1,0 1 0,0-1-1,0 1 1,0-1-1,0 0 1,0 1 0,-1-1-1,1 1 1,0-1-1,0 1 1,0-1 0,0 0-1,0 1 1,-1-1-1,1 1 1,0-1 0,0 0-1,-1 1 1,1-1-1,0 0 1,-1 1 0,-10 19-5244,3-15-1260</inkml:trace>
  <inkml:trace contextRef="#ctx0" brushRef="#br0" timeOffset="1">393 0 18578,'0'0'10762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1.731"/>
    </inkml:context>
    <inkml:brush xml:id="br0">
      <inkml:brushProperty name="width" value="0.025" units="cm"/>
      <inkml:brushProperty name="height" value="0.025" units="cm"/>
    </inkml:brush>
  </inkml:definitions>
  <inkml:trace contextRef="#ctx0" brushRef="#br0">253 1 9577,'0'0'17467,"0"8"-16613,-2 4-737,0 0-1,-1 0 1,0 0-1,-1-1 1,0 0-1,-1 0 1,0 0-1,-13 19 1,-69 92 950,38-57-460,36-47-382,6-10-65,1 0 0,0 0 0,0 1 1,1 0-1,0 0 0,0 0 0,1 1 0,1-1 0,0 1 0,0 0 0,-1 10 0,4-18-160,0-1 0,1 0 0,-1 1 0,1-1 0,-1 0 0,1 0 0,0 1 0,-1-1 0,1 0 0,0 0 0,0 0 0,0 0 0,0 0 0,0 0 0,0 0 0,0 0 0,0-1 0,0 1 0,1 0 0,-1-1 0,0 1 0,0 0 0,1-1 0,-1 0 0,0 1 0,1-1 0,-1 0 0,1 0 0,-1 1 0,0-1 0,1 0 0,-1 0 0,2-1 0,59 0 0,-52 0 0,137-18 0,-91 10 0,93-4 0,-140 13 5,-4 0-28,1 0 0,0 0-1,-1 0 1,1 1 0,-1 0 0,1 0 0,6 2 0,-10-2-51,-1 0 0,1 0-1,-1 0 1,0 0 0,1 0 0,-1 1 0,0-1-1,0 0 1,1 1 0,-1-1 0,0 1 0,0-1-1,-1 1 1,1-1 0,0 1 0,0 0 0,-1-1-1,1 1 1,-1 0 0,0 0 0,1-1 0,-1 1-1,0 0 1,0 0 0,0-1 0,-1 4 0,1-17-19011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5.981"/>
    </inkml:context>
    <inkml:brush xml:id="br0">
      <inkml:brushProperty name="width" value="0.025" units="cm"/>
      <inkml:brushProperty name="height" value="0.025" units="cm"/>
    </inkml:brush>
  </inkml:definitions>
  <inkml:trace contextRef="#ctx0" brushRef="#br0">75 62 3523,'0'0'7661,"4"-9"-4885,18-43 2295,-64 161 1794,35-84-6202,0 0 0,2 0 0,0 1 1,-1 47-1,6-73-666,-1 0 0,1 1 1,0-1-1,0 1 0,0-1 1,0 1-1,0-1 0,0 1 0,0-1 1,0 1-1,0-1 0,0 1 1,0-1-1,0 1 0,0-1 1,0 1-1,0-1 0,1 1 1,-1-1-1,0 1 0,0-1 1,1 0-1,-1 1 0,0-1 1,0 1-1,1-1 0,-1 0 0,1 1 1,-1-1-1,0 0 0,1 1 1,-1-1-1,1 0 0,-1 0 1,0 1-1,1-1 0,-1 0 1,1 0-1,-1 0 0,1 0 1,-1 0-1,1 1 0,-1-1 1,1 0-1,-1 0 0,1 0 1,-1 0-1,1-1 0,-1 1 0,1 0 1,0 0-1,0-1-98,0 1 0,0-1 0,1 0 1,-1 1-1,0-1 0,0 0 0,0 0 0,-1 0 0,1 0 0,0 0 1,0 0-1,0 0 0,-1 0 0,1 0 0,0 0 0,-1 0 1,1 0-1,-1-1 0,1 0 0,0-3-216,-1 1 0,1-1 1,-1 0-1,1 1 0,-1-1 1,-1 1-1,1-1 0,-1 1 0,0-1 1,0 1-1,0-1 0,0 1 0,-1-1 1,0 1-1,0 0 0,0 0 1,-3-4-1,1 2 617,-2 0-1,1 0 1,-1 1 0,1-1 0,-12-6 0,29 10 3369,46-1-3239,-53 3-1086,16 0 752,-16-1-3501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4.826"/>
    </inkml:context>
    <inkml:brush xml:id="br0">
      <inkml:brushProperty name="width" value="0.025" units="cm"/>
      <inkml:brushProperty name="height" value="0.025" units="cm"/>
    </inkml:brush>
  </inkml:definitions>
  <inkml:trace contextRef="#ctx0" brushRef="#br0">3 0 18546,'0'0'9080,"0"8"-8082,0 39 93,-2-20-727,1 0 0,2 1 1,1-1-1,1 1 0,1-1 1,12 39-1,-15-64-355,0 0 0,-1 0 0,1 0 0,0 0 1,1 0-1,-1 0 0,0 0 0,0 0 0,1-1 0,-1 1 0,1 0 0,0-1 0,-1 1 0,1-1 0,0 0 0,0 0 0,0 0 0,0 0 0,0 0 1,0 0-1,0 0 0,0 0 0,0-1 0,1 1 0,-1-1 0,0 0 0,0 0 0,0 0 0,1 0 0,-1 0 0,0 0 0,0 0 0,1-1 0,-1 1 1,0-1-1,0 1 0,0-1 0,0 0 0,3-2 0,9-3 19,0-2-1,-1 1 1,0-2 0,17-13-1,-26 19-26,8-6-1,12-8 0,0-2 0,-1 0 0,-1-2 0,-1 0 0,-1-1 0,18-26 0,-38 48-29,1 0 0,-1 0 0,0 0 0,0-1-1,0 1 1,0 0 0,1 0 0,-1 0 0,0-1 0,0 1 0,0 0 0,0 0 0,0-1 0,0 1-1,0 0 1,0 0 0,0-1 0,0 1 0,0 0 0,0 0 0,0-1 0,0 1 0,0 0 0,0 0-1,0-1 1,0 1 0,0 0 0,0 0 0,0-1 0,0 1 0,0 0 0,0 0 0,0 0 0,-1-1-1,1 1 1,0 0 0,0 0 0,0 0 0,0-1 0,-1 1 0,1 0 0,0 0 0,0 0 0,0 0-1,-1 0 1,1-1 0,0 1 0,0 0 0,-1 0 0,-13 0-4286,9 0 1912,-13 0-6720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5.169"/>
    </inkml:context>
    <inkml:brush xml:id="br0">
      <inkml:brushProperty name="width" value="0.025" units="cm"/>
      <inkml:brushProperty name="height" value="0.025" units="cm"/>
    </inkml:brush>
  </inkml:definitions>
  <inkml:trace contextRef="#ctx0" brushRef="#br0">0 1 20211,'0'0'7271,"12"50"-4933,7-35-768,8-5-353,3 0-1057,0-3-160,4-4-512,-6-3-3396,-3 0-4132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7.443"/>
    </inkml:context>
    <inkml:brush xml:id="br0">
      <inkml:brushProperty name="width" value="0.025" units="cm"/>
      <inkml:brushProperty name="height" value="0.025" units="cm"/>
    </inkml:brush>
  </inkml:definitions>
  <inkml:trace contextRef="#ctx0" brushRef="#br0">179 80 6438,'1'0'567,"0"0"-1,-1-1 1,1 0-1,0 1 1,0-1-1,-1 1 1,1-1 0,0 0-1,-1 0 1,1 1-1,0-1 1,-1 0-1,1 0 1,-1 0 0,0 0-1,1 0 1,-1 0-1,0 1 1,1-1-1,-1 0 1,0 0 0,0 0-1,0 0 1,0 0-1,0 0 1,0 0-1,0 0 1,0-2-1,-1 2-228,0 0-1,0 0 0,0 0 0,0 0 0,-1 0 0,1 0 0,0 0 0,0 0 1,0 1-1,-1-1 0,1 0 0,-1 1 0,1-1 0,0 1 0,-1-1 0,-1 1 0,-4-2-125,0 1 0,0 0 0,0 0 0,-1 1 0,1 0 0,0 0 0,-8 1 0,9 2-163,0-1-1,0 1 1,1 0-1,-1 0 0,1 1 1,-1-1-1,1 1 0,0 1 1,0-1-1,1 1 1,-1-1-1,1 1 0,-5 9 1,5-10-9,2 0 1,-1 1-1,0-1 0,1 1 1,0-1-1,0 1 0,0 0 1,1 0-1,-1 0 0,1 0 1,1 0-1,-1 0 1,1 0-1,-1 0 0,1 0 1,1 0-1,1 10 0,-1-14-34,0 0-1,0 1 0,0-1 1,0 0-1,0 0 0,0 0 1,1 1-1,-1-2 0,0 1 1,1 0-1,-1 0 0,1 0 1,-1-1-1,1 1 0,-1 0 1,1-1-1,0 0 0,-1 1 1,1-1-1,-1 0 0,1 0 1,0 0-1,-1 0 0,1 0 1,0 0-1,2-1 0,4 1 30,-1-1 0,0 0-1,0-1 1,0 0 0,9-3 0,-7 0-7,1 0 0,-1-1 1,0 0-1,0 0 1,0-1-1,-1 0 1,13-15-1,-16 17-7,-1 0-1,0 0 1,0-1 0,0 0 0,-1 1-1,0-1 1,0 0 0,-1-1 0,1 1-1,-1 0 1,0-1 0,-1 1 0,2-13-1,-3 18-21,0 1 0,0-1 0,0 1 0,0-1 0,-1 1 0,1-1 0,0 0 0,0 1 0,0-1 0,0 1 0,-1-1 0,1 1 0,0-1 0,-1 1 0,1-1 0,0 1 0,-1 0 0,1-1 0,0 1 0,-1-1 0,1 1 0,-1 0 0,1-1-1,-1 1 1,1 0 0,-1 0 0,1-1 0,-1 1 0,1 0 0,-1 0 0,1 0 0,-1 0 0,1 0 0,-1-1 0,0 1 0,1 0 0,-1 0 0,1 0 0,-1 0 0,1 1 0,-1-1 0,1 0 0,-1 0 0,0 0 0,1 0 0,-1 1 0,1-1 0,-1 0-1,0 1 1,-24 14-267,7 18-81,18-33 340,0 1 0,-1-1 0,1 1 0,0-1 0,0 1 0,0-1 0,0 1 0,0-1 1,-1 1-1,1-1 0,0 1 0,0-1 0,0 1 0,1 0 0,-1-1 0,0 1 0,0-1 0,0 1 0,0-1 0,0 1 1,1-1-1,-1 1 0,0-1 0,0 0 0,1 1 0,-1-1 0,0 1 0,1-1 0,-1 0 0,0 1 0,1-1 0,-1 1 1,1-1-1,-1 0 0,0 0 0,1 1 0,-1-1 0,1 0 0,-1 0 0,1 0 0,-1 1 0,1-1 0,-1 0 0,1 0 1,-1 0-1,1 0 0,0 0 0,-1 0 0,1 0 0,-1 0 0,1 0 0,-1 0 0,1 0 0,-1-1 0,1 1 0,-1 0 1,1 0-1,-1 0 0,1-1 0,-1 1 0,1-1 0,12-3 5,-1 0-1,0-1 1,0-1 0,0 0-1,11-8 1,-9 5-83,1 1-1,25-10 1,-30 14 46,0 1-1,1 1 1,-1-1 0,1 1 0,13 0-1,-22 2 53,-1 0-1,1 0 1,0 0-1,-1 0 1,1 0-1,0 0 1,-1 1-1,1-1 1,0 1-1,-1-1 0,1 1 1,-1 0-1,1-1 1,-1 1-1,1 0 1,-1 0-1,1 0 1,-1 0-1,0 0 1,0 0-1,0 1 0,1-1 1,-1 0-1,0 1 1,-1-1-1,1 0 1,0 1-1,0-1 1,0 1-1,-1 0 0,1-1 1,-1 1-1,0-1 1,1 1-1,-1 0 1,0 0-1,0-1 1,0 1-1,0 2 1,0 6 202,-1 1 1,-1-1-1,1 0 1,-1 0-1,-1 0 1,-7 18-1,44-48-170,1-9-43,-23 17 0,1 1 0,0 0 0,1 1 0,0 1 0,1 0 0,0 1 0,18-7 0,-33 14 0,0 1 0,1 0 0,-1 0 0,1 0 0,-1-1 0,1 1 0,-1 0 0,0 0 0,1 0 0,-1 0 0,1 0 0,-1 0 0,1 0 0,-1 0 0,1 0 0,-1 0 0,1 0 0,-1 0 0,1 1 0,-1-1 0,0 0 0,1 0 0,-1 0 0,1 1 0,-1-1 0,0 0 0,1 0 0,-1 1 0,0-1 0,1 0 0,-1 1 0,1 0 0,-1 16 0,-18 26 0,15-37 0,-4 8 0,2-3 0,-1 1 0,2-1 0,0 1 0,0-1 0,-2 15 0,5-25 0,1-1 0,0 0 0,0 1 0,0-1 0,0 0 0,0 1 0,0-1 0,0 0 0,0 1 0,0-1 0,0 0 0,0 1 0,0-1 0,0 0 0,0 1 0,0-1 0,1 0 0,-1 1 0,0-1 0,0 0 0,0 0 0,0 1 0,0-1 0,1 0 0,-1 1 0,0-1 0,0 0 0,1 0 0,-1 0 0,0 1 0,0-1 0,1 0 0,-1 0 0,0 0 0,1 0 0,-1 1 0,1-1 0,14-4 0,13-15 0,18-22 0,60-50 0,-93 83 0,-13 7 0,0 1 0,1 0 0,-1 0 0,0 0 0,0 0 0,0 0 0,1 0 0,-1 0 0,0 0 0,0 0 0,1-1 0,-1 1 0,0 0 0,0 0 0,0 0 0,1 0 0,-1 0 0,0 0 0,0 0 0,1 0 0,-1 1 0,0-1 0,0 0 0,0 0 0,1 0 0,-1 0 0,0 0 0,0 0 0,0 0 0,1 0 0,-1 1 0,0-1 0,0 0 0,0 0 0,0 0 0,1 0 0,-1 1 0,0-1 0,0 0 0,0 0 0,0 0 0,0 1 0,0-1 0,0 0 0,0 0 0,0 0 0,1 1 0,-1-1 0,0 0 0,0 0 0,0 0 0,0 1 0,0-1 0,0 0 0,-1 1 0,0 8 0,-20 45-268,18-47 78,-1-1 0,1 1 1,0 0-1,1 0 0,0 1 1,0-1-1,0 0 0,0 12 1,2-19 13,0 1 1,0-1-1,0 0 1,0 0-1,0 1 1,1-1-1,-1 0 0,0 0 1,0 0-1,0 1 1,0-1-1,0 0 1,1 0-1,-1 0 1,0 1-1,0-1 1,0 0-1,1 0 1,-1 0-1,0 0 0,0 0 1,0 0-1,1 1 1,-1-1-1,0 0 1,0 0-1,1 0 1,-1 0-1,0 0 1,0 0-1,1 0 1,-1 0-1,0 0 0,0 0 1,1 0-1,-1 0 1,0 0-1,0 0 1,1 0-1,-1 0 1,0-1-1,0 1 1,1 0-1,-1 0 1,0 0-1,0 0 0,0 0 1,1-1-1,-1 1 1,0 0-1,14-8-4975,5-9-3914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7.898"/>
    </inkml:context>
    <inkml:brush xml:id="br0">
      <inkml:brushProperty name="width" value="0.025" units="cm"/>
      <inkml:brushProperty name="height" value="0.025" units="cm"/>
    </inkml:brush>
  </inkml:definitions>
  <inkml:trace contextRef="#ctx0" brushRef="#br0">99 1 12011,'0'0'12118,"-7"8"-8952,-10 14-1614,-23 39 0,35-52-1419,0 0 0,1 0-1,0 0 1,0 1 0,1-1-1,0 1 1,1 0 0,0 0-1,-1 11 1,3-20-145,0 0 0,0 0-1,0-1 1,1 1 0,-1 0 0,0 0 0,0-1 0,0 1-1,1 0 1,-1 0 0,0-1 0,1 1 0,-1 0-1,1-1 1,-1 1 0,1 0 0,-1-1 0,1 1-1,-1-1 1,1 1 0,-1-1 0,1 1 0,0-1-1,-1 0 1,1 1 0,0-1 0,-1 0 0,1 1 0,0-1-1,0 0 1,-1 0 0,1 0 0,0 1 0,0-1-1,-1 0 1,1 0 0,0 0 0,0 0 0,0-1-1,-1 1 1,1 0 0,0 0 0,0 0 0,-1 0 0,1-1-1,0 1 1,-1 0 0,1-1 0,0 1 0,-1-1-1,1 1 1,0-1 0,40-23-613,-12-3 150,-19 16 471,1 1 0,0 1 0,0-1 0,1 2 0,0 0 0,1 0 0,17-7 0,-30 15 37,0 0-1,1 0 1,-1-1-1,0 1 0,1 0 1,-1 0-1,0 0 1,1 0-1,-1 0 1,0 0-1,1 0 0,-1 0 1,0 0-1,1 0 1,-1 0-1,1 0 1,-1 0-1,0 0 0,1 0 1,-1 1-1,0-1 1,1 0-1,-1 0 1,0 0-1,0 1 0,1-1 1,-1 0-1,0 0 1,1 0-1,-1 1 1,0-1-1,0 0 0,0 1 1,1-1-1,-1 0 1,0 1-1,0-1 1,0 0-1,0 1 0,1-1 1,-1 1-1,-1 21 559,-11 22-184,-1 6 25,13-50-431,0 0 0,0 0-1,0 1 1,0-1 0,0 0-1,0 0 1,0 1-1,0-1 1,1 0 0,-1 0-1,0 0 1,0 1 0,0-1-1,0 0 1,1 0 0,-1 0-1,0 1 1,0-1-1,1 0 1,-1 0 0,0 0-1,0 0 1,1 0 0,-1 0-1,0 0 1,0 1 0,1-1-1,-1 0 1,0 0 0,0 0-1,1 0 1,-1 0-1,0 0 1,1 0 0,-1 0-1,0 0 1,0-1 0,1 1-1,-1 0 1,0 0 0,0 0-1,1 0 1,-1 0 0,0 0-1,0 0 1,1-1-1,-1 1 1,0 0 0,0 0-1,0 0 1,1-1 0,15-7-8,68-54-93,-62 44 35,0 1 1,1 1 0,39-20-1,-62 36 62,1-1 1,-1 1-1,1 0 0,-1-1 0,1 1 0,-1 0 1,0-1-1,1 1 0,-1 0 0,1 0 0,-1 0 0,1 0 1,0 0-1,-1-1 0,1 1 0,-1 0 0,1 0 0,-1 0 1,1 0-1,-1 0 0,1 1 0,-1-1 0,1 0 0,-1 0 1,1 0-1,-1 0 0,1 0 0,-1 1 0,1-1 0,-1 0 1,1 1-1,-1-1 0,0 0 0,1 1 0,-3 19 94,-22 30 217,22-45-287,0-1-12,-5 7-5,0 2 1,1-1 0,1 1 0,0 0-1,-4 20 1,9-34-5,1 1 0,-1 0 1,0 0-1,0 0 0,0-1 0,1 1 0,-1 0 0,0 0 1,0 0-1,1 0 0,-1 0 0,0 0 0,0-1 1,1 1-1,-1 0 0,0 0 0,0 0 0,1 0 0,-1 0 1,0 0-1,0 0 0,1 0 0,-1 0 0,0 0 1,1 0-1,-1 0 0,0 1 0,0-1 0,1 0 0,-1 0 1,0 0-1,0 0 0,1 0 0,-1 0 0,0 1 1,0-1-1,0 0 0,1 0 0,-1 0 0,0 1 1,0-1-1,0 0 0,0 0 0,1 0 0,-1 1 0,0-1 1,0 0-1,0 0 0,0 1 0,0-1 0,0 0 1,0 0-1,0 1 0,0-1 0,0 0 0,0 1 0,0-1 1,0 0-1,0 0 0,0 1 0,0-1 0,0 0 1,0 0-1,0 1 0,0-1 0,12-11-60,5-6-484,26-30-8099,-23 20 1382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8.447"/>
    </inkml:context>
    <inkml:brush xml:id="br0">
      <inkml:brushProperty name="width" value="0.025" units="cm"/>
      <inkml:brushProperty name="height" value="0.025" units="cm"/>
    </inkml:brush>
  </inkml:definitions>
  <inkml:trace contextRef="#ctx0" brushRef="#br0">1 177 22902,'0'0'9262,"10"-4"-8755,10-4-528,-1 0 1,0-2-1,31-19 0,-44 25 8,0 0-1,-1 0 1,1 0 0,-1-1-1,1 0 1,-1 0 0,-1 0-1,1-1 1,-1 1 0,0-1-1,0 0 1,-1 0 0,1-1-1,-1 1 1,-1-1 0,4-12-1,-6 19 13,0-1 0,0 1-1,0-1 1,0 1 0,0-1-1,0 1 1,0-1 0,0 1-1,0-1 1,-1 1 0,1-1-1,0 1 1,0-1 0,0 1-1,-1-1 1,1 1 0,0-1-1,-1 1 1,1 0 0,0-1-1,-1 1 1,1 0 0,-1-1-1,1 1 1,0 0 0,-1-1-1,1 1 1,-1 0 0,1 0-1,-1 0 1,1-1 0,-1 1-1,1 0 1,-1 0 0,1 0-1,-1 0 1,1 0 0,-1 0-1,1 0 1,-1 0 0,1 0-1,-1 0 1,1 0 0,-1 0-1,1 0 1,-1 1 0,1-1-1,-1 0 1,1 0 0,-1 1-1,1-1 1,-1 0 0,0 1-1,-28 14-86,16-5 143,1 2 0,1-1 0,0 1 0,-12 17 0,18-22-26,0 1 0,1-1 0,0 1 0,0 0 1,0 0-1,1 0 0,0 0 0,1 0 0,-3 16 0,5-24-29,0 1 0,0 0 0,0 0 0,0-1 0,0 1 0,0 0 0,0-1 0,0 1 0,0 0 0,0-1 0,1 1 0,-1 0 0,0-1 0,0 1 0,1 0 0,-1-1 0,0 1 0,1-1 0,-1 1 0,1 0 0,-1-1 0,1 1 0,-1-1 0,1 0 0,-1 1 0,1-1 0,-1 1 0,1-1 0,-1 0 0,1 1 0,1-1 0,27 0 0,26-20 0,7-18 0,-43 25 0,1 1 0,0 1 0,1 1 0,0 0 0,28-8 0,-48 18 0,-1 0 0,1 0 0,-1-1 0,1 1 0,0 0 0,-1 0 0,1 0 0,-1 0 0,1 0 0,0 0 0,-1 0 0,1 0 0,0 0 0,-1 0 0,1 0 0,-1 0 0,1 1 0,0-1 0,-1 0 0,1 0 0,-1 1 0,1-1 0,-1 0 0,1 1 0,-1-1 0,1 0 0,-1 1 0,1-1 0,-1 1 0,1-1 0,0 2 0,-2 20 0,-19 26 0,6-25 0,7-12 0,0 0 0,1 1 0,0-1 0,1 1 0,-5 16 0,10-27 0,0-1 0,0 0 0,-1 0 0,1 0 0,0 1 0,0-1 0,0 0 0,0 0 0,0 1 0,0-1 0,0 0 0,0 0 0,0 0 0,0 1 0,0-1 0,0 0 0,0 0 0,0 1 0,0-1 0,0 0 0,0 0 0,0 0 0,0 1 0,1-1 0,-1 0 0,0 0 0,0 0 0,0 1 0,0-1 0,0 0 0,1 0 0,-1 0 0,0 0 0,0 1 0,0-1 0,0 0 0,1 0 0,-1 0 0,0 0 0,0 0 0,0 0 0,1 0 0,-1 0 0,0 1 0,14-6 0,12-13 0,36-47 16,-44 46-36,0 0 1,0 1 0,2 0 0,33-22 0,-48 41-829,-9 8 559,-7 12 171,2-9-161,-14 23-908,14-11-3149,9-24 4182,0 0 0,0 0 1,0 0-1,0 0 0,0 1 1,0-1-1,0 0 0,0 0 1,0 0-1,0 0 0,0 0 1,0 0-1,0 1 0,0-1 1,0 0-1,0 0 0,0 0 1,0 0-1,0 0 1,0 0-1,0 1 0,0-1 1,1 0-1,-1 0 0,0 0 1,0 0-1,0 0 0,0 0 1,0 0-1,0 0 0,0 0 1,0 0-1,1 0 0,-1 1 1,0-1-1,0 0 0,0 0 1,0 0-1,0 0 0,0 0 1,1 0-1,-1 0 0,0 0 1,0 0-1,0 0 1,0 0-1,0 0 0,0 0 1,1 0-1,-1 0 0,0 0 1,0-1-1,0 1 0,0 0 1,0 0-1,0 0 0,1 0 1,-1 0-1,0 0 0,0 0 1,0 0-1,0 0 0,0 0 1,0-1-1,1 1-904,14-6-9554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8.805"/>
    </inkml:context>
    <inkml:brush xml:id="br0">
      <inkml:brushProperty name="width" value="0.025" units="cm"/>
      <inkml:brushProperty name="height" value="0.025" units="cm"/>
    </inkml:brush>
  </inkml:definitions>
  <inkml:trace contextRef="#ctx0" brushRef="#br0">104 1 16784,'0'0'9593,"-8"3"-7159,-1 0-2147,0 0 0,0 1 0,0 1 0,-10 6 1,16-9-359,1-1 1,0 1 0,0-1 0,0 1-1,0 0 1,0 0 0,0 0 0,0 0 0,0 0-1,1 0 1,-1 0 0,1 1 0,-1-1-1,1 0 1,0 1 0,0-1 0,0 1 0,1 0-1,-1-1 1,0 1 0,1 0 0,0-1-1,0 1 1,0 3 0,0-4-162,1-1 1,-1 0-1,1 0 1,0 0-1,0-1 0,-1 1 1,1 0-1,0 0 1,0 0-1,0-1 0,0 1 1,0 0-1,0-1 0,0 1 1,0-1-1,0 1 1,0-1-1,0 1 0,1-1 1,-1 0-1,0 0 1,2 1-1,36 4-2440,-22-3 1281,22 9-1696,10 10 3400,-47-20 14,0 1 0,1-1 0,-1 1 0,0 0 0,0-1 0,0 1 0,0 0 1,0 0-1,0 1 0,0-1 0,-1 0 0,1 0 0,1 5 0,-2-5 46,-1-1 1,0 1-1,0 0 1,0-1-1,0 1 1,0 0-1,0-1 0,0 1 1,0 0-1,-1-1 1,1 1-1,-1-1 1,1 1-1,-1-1 1,0 1-1,1-1 1,-1 1-1,0-1 0,0 1 1,0-1-1,0 0 1,0 1-1,0-1 1,-1 0-1,-1 1 1,-5 5-17,0-1 0,-1 0 0,0 0 0,0-1 0,0 0 0,-17 6 0,21-9-556,-1 0 0,0 0 0,0 0-1,0-1 1,0 0 0,0 0 0,0 0-1,0-1 1,0 0 0,0 0-1,0-1 1,-12-2 0,5-7-7793,4-7-7622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9.626"/>
    </inkml:context>
    <inkml:brush xml:id="br0">
      <inkml:brushProperty name="width" value="0.025" units="cm"/>
      <inkml:brushProperty name="height" value="0.025" units="cm"/>
    </inkml:brush>
  </inkml:definitions>
  <inkml:trace contextRef="#ctx0" brushRef="#br0">95 0 10762,'0'0'15396,"-2"11"-14419,-36 161 1208,22-117-1405,4 0 1,1 0-1,-4 95 0,15-149-775,-1 0-1,1 0 1,0 0 0,0 0-1,0 0 1,0 0-1,0 0 1,1-1-1,-1 1 1,0 0-1,0 0 1,0 0-1,1 0 1,-1 0 0,0-1-1,1 1 1,-1 0-1,1 0 1,-1 0-1,1-1 1,-1 1-1,1 0 1,0-1-1,-1 1 1,1-1 0,0 1-1,0 0 1,-1-1-1,1 0 1,0 1-1,1 0 1,0-1 3,0 0-1,0 0 1,0 0 0,0-1 0,0 1 0,1 0-1,-1-1 1,0 0 0,0 1 0,0-1 0,0 0-1,3-2 1,7-5 19,0 0-1,22-19 0,31-31-26,-2-3 0,70-87 0,-124 134-4735,-10 11 38,-7 6-466,-8 6-6475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9.970"/>
    </inkml:context>
    <inkml:brush xml:id="br0">
      <inkml:brushProperty name="width" value="0.025" units="cm"/>
      <inkml:brushProperty name="height" value="0.025" units="cm"/>
    </inkml:brush>
  </inkml:definitions>
  <inkml:trace contextRef="#ctx0" brushRef="#br0">47 1 7944,'0'0'10954,"-33"55"-6502,24-32-576,5-1-1666,4-2-737,4-8-352,16-5-608,5-6-289,9-1-224,7-2-1249,3-13-1730,-5-3-2754,-3 0-1795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0.313"/>
    </inkml:context>
    <inkml:brush xml:id="br0">
      <inkml:brushProperty name="width" value="0.025" units="cm"/>
      <inkml:brushProperty name="height" value="0.025" units="cm"/>
    </inkml:brush>
  </inkml:definitions>
  <inkml:trace contextRef="#ctx0" brushRef="#br0">107 0 19154,'-8'3'3374,"5"-2"-3025,-49 22 3776,48-21-3924,1 0-1,0 0 0,-1 0 0,1 0 1,0 1-1,0-1 0,1 1 1,-1-1-1,0 1 0,1 0 1,0 0-1,-1 1 0,1-1 1,-2 4-1,5-6-190,-1-1 0,0 1 0,0-1 0,0 1 0,1-1 0,-1 1 0,0-1 0,1 1 0,-1-1 0,0 1 1,1-1-1,-1 0 0,1 1 0,-1-1 0,0 0 0,1 1 0,-1-1 0,1 0 0,-1 0 0,1 1 0,-1-1 0,1 0 0,-1 0 0,1 0 0,0 0 0,-1 0 0,1 0 0,-1 0 0,1 0 0,-1 0 0,1 0 0,-1 0 0,1 0 1,-1 0-1,1 0 0,-1 0 0,1-1 0,0 1 0,27-4 79,50-27 26,-66 24-25,0 2 0,0-1 1,1 2-1,-1 0 1,1 0-1,0 1 1,0 1-1,17-2 0,-29 8 54,0 0-1,0 1 0,-1-1 1,1 0-1,-1 1 0,0-1 1,0 0-1,-1 7 0,1-5-82,0-5-61,0 0 0,0 0 0,0 1 0,0-1 0,0 0 0,0 0 0,0 0 0,0 0 0,0 0 0,1 0 0,-1 1 0,0-1 0,1 0 0,-1 0 0,1 0 0,-1 0 0,1 0 0,-1 0 0,1 0 0,0-1 0,0 1 0,-1 0 0,1 0 0,1 1 0,0-2 0,0 0 0,0 0 0,0 1 0,0-1 0,0 0 0,0-1 0,-1 1 0,1 0 0,0 0 0,0-1 0,0 1 0,0-1 0,-1 0 0,1 0 0,2-1 0,41-20 0,-35 16 0,0 0 0,0 1 0,0 1 0,0 0 0,1 0 0,-1 1 0,1 0 0,0 1 0,13-1 0,-23 3 0,0 0 0,-1 1 0,1-1 0,0 1 0,-1-1 0,1 1 0,-1 0 0,1-1 0,-1 1 0,1-1 0,-1 1 0,0 0 0,1 0 0,-1-1 0,0 1 0,1 0 0,-1 0 0,0-1 0,0 1 0,0 0 0,0 0 0,0-1 0,0 1 0,0 0 0,0 0 0,0 0 0,0-1 0,0 1 0,0 0 0,0 0 0,-1-1 0,1 1 0,-1 0 0,-7 39 0,6-30 0,1-10 0,1 1 0,0 0 0,0-1 0,0 1 0,0-1 0,0 1 0,0-1 0,0 1 0,0 0 0,0-1 0,0 1 0,0-1 0,0 1 0,0-1 0,0 1 0,1 0 0,-1-1 0,0 1 0,0-1 0,1 1 0,-1-1 0,0 1 0,1-1 0,-1 1 0,0-1 0,1 0 0,-1 1 0,1-1 0,-1 1 0,1-1 0,-1 0 0,1 0 0,-1 1 0,1-1 0,25-1 0,34-22 0,-51 19 0,2 0-112,-1-1-797,1 0 0,-1 1 0,1 0 0,0 1 1,0 1-1,0 0 0,13-1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0.909"/>
    </inkml:context>
    <inkml:brush xml:id="br0">
      <inkml:brushProperty name="width" value="0.025" units="cm"/>
      <inkml:brushProperty name="height" value="0.025" units="cm"/>
    </inkml:brush>
  </inkml:definitions>
  <inkml:trace contextRef="#ctx0" brushRef="#br0">58 1 3972,'0'0'21524,"-1"8"-19191,-10 57-1033,0-2 519,-5 108 0,17-170-1819,-1 0 0,0 0 0,1 0 0,0 0 0,-1 0 0,1 0 0,-1 0 0,1 0 0,0 0 0,0 0 0,0-1 0,-1 1 0,1 0 0,0 0 0,0-1 0,0 1 0,0-1 0,0 1 0,0-1 0,0 1 0,1-1 0,-1 1 0,0-1 0,0 0 0,0 0 0,0 0 0,0 1 0,1-1 0,-1 0 0,0 0 0,0-1 0,0 1 0,0 0 0,2-1 0,54-5 0,-44 4 0,-4 1 0,0 0 0,0 0 0,-1 1 0,1 0 0,0 1 0,0 0 0,-1 0 0,11 3 0,-17-3 0,1 0 0,-1 0 0,1 1 0,-1-1 0,0 1 0,1 0 0,-1 0 0,0-1 0,0 1 0,0 1 0,0-1 0,-1 0 0,1 0 0,0 1 0,-1-1 0,0 1 0,0-1 0,1 1 0,-2-1 0,1 1 0,0 0 0,0 0 0,-1-1 0,1 1 0,-1 0 0,0 0 0,0 0 0,-1 4 0,1-2 0,-1-1 0,1 0 0,-1 0 0,0 0 0,0 0 0,-1 0 0,1 0 0,-1 0 0,0 0 0,0 0 0,-1-1 0,1 1 0,-1-1 0,1 1 0,-1-1 0,0 0 0,0 0 0,0 0 0,-1-1 0,1 1 0,-1-1 0,0 0 0,1 0 0,-1 0 0,0 0 0,0-1 0,0 1 0,-5 0 0,-3 1 0,0 0 0,0 0 0,0-2 0,0 1 0,-1-1 0,1-1 0,0-1 0,-24-2 0,34 2 2,0 0 0,-1 1 0,1-1 0,0 0 0,0 0-1,0 0 1,0-1 0,0 1 0,0-1 0,0 1 0,0-1 0,0 1 0,1-1 0,-1 0 0,1 0 0,-1 0-1,1 0 1,0 0 0,0 0 0,-2-4 0,2 5-7,1 0 1,0-1-1,0 1 0,-1 0 1,1 0-1,0 0 0,0 0 1,0-1-1,0 1 0,0 0 1,0 0-1,1 0 1,-1 0-1,0-1 0,1 1 1,-1 0-1,0 0 0,1 0 1,-1 0-1,1 0 0,0 0 1,-1 0-1,1 0 0,0 0 1,0 0-1,0 1 0,-1-1 1,1 0-1,0 0 0,0 1 1,0-1-1,0 0 0,0 1 1,0-1-1,0 1 0,1 0 1,-1-1-1,0 1 0,0 0 1,0-1-1,0 1 0,3 0 1,64-4-6232,-15 2-4387,-22-3 384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6.339"/>
    </inkml:context>
    <inkml:brush xml:id="br0">
      <inkml:brushProperty name="width" value="0.025" units="cm"/>
      <inkml:brushProperty name="height" value="0.025" units="cm"/>
    </inkml:brush>
  </inkml:definitions>
  <inkml:trace contextRef="#ctx0" brushRef="#br0">0 1 20628,'0'0'5060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1.276"/>
    </inkml:context>
    <inkml:brush xml:id="br0">
      <inkml:brushProperty name="width" value="0.025" units="cm"/>
      <inkml:brushProperty name="height" value="0.025" units="cm"/>
    </inkml:brush>
  </inkml:definitions>
  <inkml:trace contextRef="#ctx0" brushRef="#br0">56 0 19346,'0'0'13133,"-39"73"-12845,31-45-288,2-2 0,3-3 0,3-6-737,0-5-1056,8-7-898,2-5-800,0 0-385,-2-10-2370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1.632"/>
    </inkml:context>
    <inkml:brush xml:id="br0">
      <inkml:brushProperty name="width" value="0.025" units="cm"/>
      <inkml:brushProperty name="height" value="0.025" units="cm"/>
    </inkml:brush>
  </inkml:definitions>
  <inkml:trace contextRef="#ctx0" brushRef="#br0">31 1 13837,'0'0'18289,"-2"8"-18080,-7 30-65,1 1 0,-3 64 0,11-103-144,0 0 0,0 1 0,0-1 0,0 0 0,0 0 0,0 1 0,0-1 0,0 0 0,0 1 0,0-1 0,0 0 0,0 1 0,0-1 0,0 0 0,0 0 0,1 1 0,-1-1 0,0 0 0,0 0 0,0 1 0,1-1 0,-1 0 0,0 0 0,0 0 0,1 1 0,-1-1 0,0 0 0,0 0 0,1 0 0,-1 0 0,0 0 0,0 1 0,1-1 0,-1 0 0,0 0 0,1 0 0,-1 0 0,0 0 0,1 0 0,-1 0 0,0 0 0,1 0 0,18-7 0,13-15 0,115-129 0,-147 151 0,0 0 0,-1 0 0,1 1 0,0-1 0,0 0 0,0 0 0,0 0 0,0 1 0,0-1 0,0 0 0,0 0 0,0 0 0,0 0 0,0 1 0,0-1 0,0 0 0,0 0 0,0 0 0,0 1 0,0-1 0,0 0 0,1 0 0,-1 0 0,0 0 0,0 1 0,0-1 0,0 0 0,0 0 0,0 0 0,0 0 0,1 0 0,-1 0 0,0 1 0,0-1 0,0 0 0,0 0 0,1 0 0,-1 0 0,0 0 0,0 0 0,0 0 0,0 0 0,1 0 0,-1 0 0,0 0 0,0 0 0,0 0 0,0 0 0,1 0 0,-1 0 0,0 0 0,0 0 0,0 0 0,1 0 0,-1 0 0,0 0 0,0 0 0,0 0 0,0 0 0,1 0 0,-1-1 0,-3 18 0,-29 46 0,26-53 0,0 1 0,0-1 0,1 1 0,0 0 0,-5 20 0,10-31-10,0 0 0,0 1 0,0-1-1,0 0 1,0 1 0,0-1 0,0 0 0,0 0 0,0 1-1,0-1 1,0 0 0,0 1 0,0-1 0,0 0 0,0 1-1,0-1 1,0 0 0,0 0 0,0 1 0,1-1 0,-1 0-1,0 0 1,0 1 0,0-1 0,0 0 0,1 0 0,-1 1 0,0-1-1,0 0 1,0 0 0,1 0 0,-1 0 0,0 1 0,1-1-1,-1 0 1,0 0 0,0 0 0,1 0 0,-1 0 0,0 0-1,1 0 1,-1 0 0,0 0 0,0 0 0,1 1 0,-1-2-1,0 1 1,1 0 0,-1 0 0,0 0 0,0 0 0,1 0 0,-1 0-1,0 0 1,1 0 0,-1 0 0,0 0 0,0-1 0,1 1-1,-1 0 1,0 0 0,15-8-1959,66-50-12082,-52 36 7191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2.396"/>
    </inkml:context>
    <inkml:brush xml:id="br0">
      <inkml:brushProperty name="width" value="0.025" units="cm"/>
      <inkml:brushProperty name="height" value="0.025" units="cm"/>
    </inkml:brush>
  </inkml:definitions>
  <inkml:trace contextRef="#ctx0" brushRef="#br0">123 371 11211,'0'0'14130,"-11"10"-12357,1-3-1524,-3 3 250,1 0 0,-1 1 0,2 0 0,-1 0 0,2 2 0,-15 19 0,25-32-503,-1 0 0,1 1 0,0-1 0,-1 0 1,1 1-1,-1-1 0,1 1 0,0-1 0,0 1 0,-1-1 1,1 0-1,0 1 0,0-1 0,-1 1 0,1 0 0,0-1 0,0 1 1,0-1-1,0 1 0,0-1 0,0 1 0,0-1 0,0 1 0,0-1 1,0 1-1,0 0 0,0-1 0,0 1 0,0-1 0,0 1 1,1-1-1,-1 1 0,0-1 0,0 1 0,1-1 0,-1 1 0,0-1 1,0 0-1,1 1 0,-1-1 0,1 1 0,-1-1 0,0 0 0,1 1 1,-1-1-1,1 0 0,-1 1 0,1-1 0,-1 0 0,1 0 1,-1 0-1,1 1 0,-1-1 0,1 0 0,0 0 0,-1 0 0,1 0 1,-1 0-1,1 0 0,-1 0 0,1 0 0,-1 0 0,2-1 1,1 1-72,0 0 1,0-1 0,1 0 0,-1 0 0,0 0 0,0 0 0,0-1 0,0 1-1,4-4 1,28-30-1203,-29 28 892,0 0 0,1 1 0,0-1 0,0 1 0,13-8 0,-20 14 349,0 1 1,1-1-1,-1 0 1,1 1-1,-1-1 1,0 0-1,1 1 1,-1-1-1,0 1 0,0-1 1,1 1-1,-1-1 1,0 1-1,0-1 1,0 0-1,0 1 1,0-1-1,1 1 1,-1-1-1,0 1 1,0-1-1,0 1 0,0-1 1,0 1-1,-1-1 1,1 1-1,0-1 1,0 1-1,0-1 1,0 1-1,0-1 1,-1 1-1,1-1 1,-1 1-1,-3 21 116,4-21-79,-2 5-1,0 0 0,0 0-1,0 0 1,1 0 0,0 0 0,0 8 0,1-14-27,0 0 1,0 0-1,0 1 0,0-1 1,0 0-1,0 0 1,0 1-1,0-1 0,0 0 1,0 0-1,1 1 0,-1-1 1,0 0-1,0 0 0,0 1 1,0-1-1,0 0 0,1 0 1,-1 0-1,0 1 0,0-1 1,0 0-1,0 0 0,1 0 1,-1 0-1,0 1 0,0-1 1,1 0-1,-1 0 0,0 0 1,0 0-1,1 0 0,-1 0 1,0 0-1,0 0 1,1 0-1,-1 0 0,0 0 1,0 0-1,1 0 0,-1 0 1,1 0-1,15-6-908,13-13-742,-14 4 665,-1-2 1,0 0-1,15-26 1,-13 17 900,22-54 0,-20 29 975,-2 0 0,13-74 0,-23 68 2317,-17 64 594,3 7-3386,-1 0 0,1 1 0,1 0 0,1 0 1,0 0-1,1 1 0,1 0 0,-5 32 1,3 4 324,1 81 1,5-125-686,0 1-1,1 0 1,0-1-1,4 14 1,-5-21-39,0 1 1,1 0 0,-1 0-1,1-1 1,0 1 0,-1 0-1,1-1 1,0 1 0,0-1-1,0 1 1,0-1 0,0 1-1,0-1 1,1 0 0,-1 0-1,0 1 1,1-1 0,-1 0-1,1 0 1,-1 0 0,1-1-1,-1 1 1,1 0 0,0 0-1,-1-1 1,1 1 0,0-1-1,3 1 1,-4-2-13,0 1 0,1-1-1,-1 1 1,0-1 0,0 0-1,0 1 1,0-1 0,1 0 0,-1 0-1,0 0 1,0 0 0,0 0 0,-1 0-1,1 0 1,0 0 0,0 0-1,-1-1 1,1 1 0,0 0 0,-1 0-1,1-1 1,-1 1 0,0 0-1,1-1 1,-1 1 0,0 0 0,0-1-1,0 1 1,0-1 0,0 0 0,2-54 299,-3 46-179,2 3 74,-2-21 142,1 27-283,0 0 0,0 0-1,-1 0 1,1 1 0,0-1-1,0 0 1,0 0 0,-1 1-1,1-1 1,0 0 0,-1 0 0,1 1-1,-1-1 1,1 0 0,0 1-1,-1-1 1,0 1 0,1-1-1,-1 1 1,1-1 0,-1 1-1,0-1 1,1 1 0,-1-1-1,0 1 1,1 0 0,-3-1-1,3 1-22,-1 1-1,0 0 1,1-1-1,-1 1 1,0 0-1,1-1 1,-1 1-1,1 0 1,-1 0-1,1-1 1,-1 1-1,1 0 0,-1 0 1,1 0-1,0 0 1,0 0-1,-1 0 1,1-1-1,0 1 1,0 0-1,0 0 1,0 0-1,0 0 1,0 0-1,0 0 0,0 0 1,1 0-1,-1 0 1,0 0-1,0-1 1,1 2-1,8 35 48,-6-34-55,-1 0 0,1 0 0,0 0 0,0 0 0,0 0 0,1-1 0,-1 1 0,1-1 0,-1 0 0,1 0 0,0-1 0,-1 1 0,1-1 0,0 1 0,0-1 0,0-1 0,0 1 0,0 0 0,1-1 0,-1 0 0,0 0 0,0 0 0,0 0 0,7-2 0,-2 0 0,-1 0 0,1 0 0,0 0 0,-1-1 0,0-1 0,0 1 0,0-1 0,0-1 0,-1 1 0,11-10 0,-9 7 0,-1-1 0,0-1 0,-1 1 0,1-2 0,-2 1 0,1 0 0,-2-1 0,1 0 0,-1-1 0,4-11 0,-58 114 0,46-84 0,0-1 0,1 1 0,-1 0 0,1 0 0,1 0 0,-1 0 0,2 0 0,-1 0 0,1 0 0,1 15 0,0-22 1,-1 0-1,1 0 1,-1-1 0,1 1-1,-1 0 1,1 0-1,0-1 1,-1 1 0,1 0-1,0-1 1,0 1 0,-1 0-1,1-1 1,0 1-1,0-1 1,0 0 0,0 1-1,0-1 1,0 0 0,-1 1-1,1-1 1,0 0-1,0 0 1,0 0 0,0 0-1,0 0 1,0 0 0,0 0-1,0 0 1,0 0-1,2-1 1,29-9-101,-27 6-291,0 0 0,-1 1 0,1-1 0,-1-1 0,0 1 0,6-8 0,16-35-6673,-8 3-992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2.739"/>
    </inkml:context>
    <inkml:brush xml:id="br0">
      <inkml:brushProperty name="width" value="0.025" units="cm"/>
      <inkml:brushProperty name="height" value="0.025" units="cm"/>
    </inkml:brush>
  </inkml:definitions>
  <inkml:trace contextRef="#ctx0" brushRef="#br0">36 1 11403,'0'0'6182,"-28"51"-3812,23-23-769,3 0-1280,2-1-193,0-4-1185,11-5-3395,6-4-7336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3.081"/>
    </inkml:context>
    <inkml:brush xml:id="br0">
      <inkml:brushProperty name="width" value="0.025" units="cm"/>
      <inkml:brushProperty name="height" value="0.025" units="cm"/>
    </inkml:brush>
  </inkml:definitions>
  <inkml:trace contextRef="#ctx0" brushRef="#br0">112 1 16047,'0'0'6006,"-9"1"-1730,2 0-3768,0 0 1,0 1-1,-1 0 1,1 0-1,0 1 1,1 0-1,-9 4 1,13-6-406,-1 1 0,0 0 0,1 0 0,-1 0 0,1 0 0,-1 0 0,1 0 0,0 1 0,0-1 0,0 1 0,0 0 0,1-1 0,-1 1 1,1 0-1,0 0 0,-1 0 0,1 0 0,1 0 0,-1 0 0,0 0 0,1 1 0,-1 4 0,1-7-103,0 0 0,0 0 1,0 0-1,1 0 0,-1 0 0,0 0 0,0 0 1,1 0-1,-1 0 0,0-1 0,1 1 0,-1 0 1,1 0-1,-1 0 0,1-1 0,-1 1 1,1 0-1,0-1 0,-1 1 0,1 0 0,0-1 1,0 1-1,0-1 0,-1 1 0,1-1 0,0 1 1,0-1-1,1 1 0,34 2 6,-25-4-18,0-1 0,0 0 0,0-1 0,15-5 0,26-18-394,-38 17 369,0 2 0,1 0-1,0 1 1,0 0-1,24-5 1,-39 11 47,0 0 0,1 0-1,-1 0 1,0 0 0,1 1 0,-1-1-1,0 0 1,1 0 0,-1 0 0,0 1 0,1-1-1,-1 0 1,0 1 0,0-1 0,1 0-1,-1 0 1,0 1 0,0-1 0,0 0 0,0 1-1,1-1 1,-1 0 0,0 1 0,0-1-1,0 1 1,0-1 0,0 0 0,0 1 0,0-1-1,0 0 1,0 1 0,0-1 0,0 1-1,0-1 1,0 0 0,0 1 0,0-1-1,0 0 1,-1 1 0,1-1 0,0 1 0,0-1-1,0 0 1,0 0 0,-1 1 0,1-1-1,0 0 1,0 1 0,-1-1 0,1 0 0,-1 1-1,-10 19 134,3-7-120,4-9-23,1 1 1,0-1-1,0 1 0,0 0 1,0 0-1,1 0 1,0 0-1,0 0 0,0 0 1,-1 11-1,6-15 0,-1-1 0,1 1 0,0-1 0,0 1 0,0-1 0,0 0 0,0 0 0,0 0 0,-1-1 0,1 1 0,3-2 0,14-4 0,0-2 0,0 0 0,22-14 0,-21 10 0,1 2 0,28-11 0,-73 61 0,20-37 1,-2 3-23,-1 1 0,1 0 0,0 0 0,1 1 0,-1-1 0,1 1 0,1 0 0,0 0 1,0 0-1,-3 14 0,6-22-110,0 0 0,0 1 0,0-1 1,0 0-1,0 1 0,0-1 0,0 0 0,0 0 1,0 1-1,0-1 0,0 0 0,0 1 1,0-1-1,0 0 0,1 0 0,-1 1 0,0-1 1,0 0-1,0 0 0,0 1 0,1-1 0,-1 0 1,0 0-1,0 1 0,1-1 0,-1 0 1,0 0-1,0 0 0,1 0 0,-1 1 0,0-1 1,0 0-1,1 0 0,-1 0 0,0 0 0,1 0 1,-1 0-1,0 0 0,0 0 0,1 0 0,-1 0 1,0 0-1,1 0 0,-1 0 0,0 0 1,1 0-1,-1 0 0,0 0 0,0 0 0,1 0 1,16-8-8368,-2-8-2946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3.502"/>
    </inkml:context>
    <inkml:brush xml:id="br0">
      <inkml:brushProperty name="width" value="0.025" units="cm"/>
      <inkml:brushProperty name="height" value="0.025" units="cm"/>
    </inkml:brush>
  </inkml:definitions>
  <inkml:trace contextRef="#ctx0" brushRef="#br0">1 85 7111,'0'0'23724,"11"4"-22091,-8-3-1624,0 1 0,0-1-1,0 0 1,0 0 0,0 0 0,1 0 0,-1-1-1,0 1 1,1-1 0,-1 0 0,0 0 0,1 0-1,-1 0 1,1-1 0,-1 1 0,0-1 0,0 0-1,1 0 1,-1 0 0,0 0 0,0-1-1,0 1 1,0-1 0,0 0 0,0 0 0,-1 0-1,1 0 1,-1 0 0,1-1 0,-1 1 0,0-1-1,0 1 1,2-4 0,-2 3-9,-1 1 0,0 0 0,0 0 0,0 0 0,0-1 0,0 1 0,0-1 0,0 1 0,-1-1 0,1 1 0,-1-1 0,0 1 0,0-1 0,0 1 0,0-1 0,0 1 0,0-1 0,-2-4 0,2 7 0,0-1 0,-1 0 0,1 1 0,0-1 0,-1 1 0,1-1 0,-1 1 0,1-1 0,0 1 0,-1 0 0,1-1 0,-1 1 0,1-1 0,-1 1 0,0 0 0,1-1 0,-1 1 0,1 0 0,-1 0 0,1-1 0,-1 1 0,0 0 0,1 0 0,-1 0 0,0 0 0,0 0 0,-1 0 0,0 1 0,0-1 0,0 1 0,0-1 0,0 1 0,0 0 0,0 0 0,0 0 0,1 0 0,-1 0 0,0 0 0,-2 3 0,-3 3 0,0-1 0,1 1 0,0 0 0,0 0 0,1 0 0,0 1 0,0 0 0,0 0 0,1 1 0,1-1 0,-1 1 0,1 0 0,1-1 0,0 1 0,-2 12 0,4-20 0,0-1 0,0 1 0,0-1 0,1 1 0,-1 0 0,0-1 0,0 1 0,0-1 0,0 1 0,1-1 0,-1 1 0,0-1 0,1 1 0,-1-1 0,0 1 0,1-1 0,-1 1 0,0-1 0,1 0 0,-1 1 0,1-1 0,-1 1 0,1-1 0,-1 0 0,1 0 0,-1 1 0,1-1 0,-1 0 0,1 0 0,0 0 0,0 1 0,26-2 0,22-13 0,17-27 0,-53 32 0,0 0 0,1 1 0,0 0 0,17-6 0,-46 45 0,8-21 0,3-6 0,1 0 0,-1 0 0,1 0 0,0 1 0,1-1 0,-1 1 0,1 0 0,0-1 0,0 1 0,0 0 0,1 0 0,-1 1 0,1-1 0,0 0 0,1 6 0,2-9 0,1-1 0,-1 0 0,1-1 0,0 1 0,0 0 0,-1-1 0,1 0 0,0 1 0,0-1 0,0 0 0,0 0 0,-1-1 0,1 1 0,3-1 0,-4 0 0,11-1 0,-1 0 0,0-2 0,0 1 0,0-1 0,20-11 0,-17 8 0,0 0 0,28-7 0,-43 14-2,0 0 0,0 0 0,1-1 0,-1 1 0,0 0-1,0 0 1,0 0 0,1 0 0,-1 0 0,0 0 0,0-1 0,1 1 0,-1 0 0,0 0 0,0 0-1,1 0 1,-1 0 0,0 0 0,0 0 0,1 0 0,-1 0 0,0 0 0,0 0 0,1 0 0,-1 0-1,0 0 1,0 0 0,0 0 0,1 1 0,-1-1 0,0 0 0,0 0 0,1 0 0,-1 0 0,0 0-1,0 1 1,0-1 0,0 0 0,1 0 0,-1 0 0,0 0 0,0 1 0,0-1 0,0 0 0,0 0-1,1 1 1,-1-1 0,0 0 0,0 0 0,0 0 0,0 1 0,0-1 0,0 0 0,0 0 0,0 1-1,0-1 1,0 0 0,0 0 0,0 1 0,0-1 0,0 0 0,0 0 0,0 1 0,0-1 0,0 0-1,-1 0 1,1 1 0,-7 9-469,-28 35-3053,8-19-7659,17-18-5334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4.421"/>
    </inkml:context>
    <inkml:brush xml:id="br0">
      <inkml:brushProperty name="width" value="0.025" units="cm"/>
      <inkml:brushProperty name="height" value="0.025" units="cm"/>
    </inkml:brush>
  </inkml:definitions>
  <inkml:trace contextRef="#ctx0" brushRef="#br0">123 1 6438,'0'0'24455,"-11"12"-24022,-2 1-382,2 2 0,-1-1 1,2 1-1,0 1 1,1 0-1,0 0 0,-8 25 1,11-24 29,2 0 0,0 0 0,1 0 0,1 0 0,1 0 0,0 27 0,1-40-147,0 0 0,1 0 0,-1 0 0,1 0 0,0 0 1,0 0-1,0 0 0,0 0 0,1-1 0,0 1 0,-1 0 0,1-1 0,1 1 1,-1-1-1,0 0 0,1 0 0,0 0 0,0 0 0,0 0 0,0 0 0,0-1 0,0 0 1,1 1-1,-1-1 0,1 0 0,-1-1 0,1 1 0,0-1 0,0 0 0,0 1 1,0-2-1,7 2 0,62-2-8043,-36-3-235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4.750"/>
    </inkml:context>
    <inkml:brush xml:id="br0">
      <inkml:brushProperty name="width" value="0.025" units="cm"/>
      <inkml:brushProperty name="height" value="0.025" units="cm"/>
    </inkml:brush>
  </inkml:definitions>
  <inkml:trace contextRef="#ctx0" brushRef="#br0">37 1 6726,'0'0'23190,"-13"59"-21396,5-29-737,0 1-1057,3-2 0,2-1 0,3-7 0,0-4 0,0-6 0,7-7-2338,5-4-1858,-1-3-1153,1-11-1922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123"/>
    </inkml:context>
    <inkml:brush xml:id="br0">
      <inkml:brushProperty name="width" value="0.025" units="cm"/>
      <inkml:brushProperty name="height" value="0.025" units="cm"/>
    </inkml:brush>
  </inkml:definitions>
  <inkml:trace contextRef="#ctx0" brushRef="#br0">1 0 12492,'0'0'17649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465"/>
    </inkml:context>
    <inkml:brush xml:id="br0">
      <inkml:brushProperty name="width" value="0.025" units="cm"/>
      <inkml:brushProperty name="height" value="0.025" units="cm"/>
    </inkml:brush>
  </inkml:definitions>
  <inkml:trace contextRef="#ctx0" brushRef="#br0">7 0 23382,'0'0'9385,"-6"65"-9385,7-40 0,3-2 0,3-2 0,0-1 0,-1-4-737,-1-4-1793,1-3-1538,-3-4-1089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6.760"/>
    </inkml:context>
    <inkml:brush xml:id="br0">
      <inkml:brushProperty name="width" value="0.025" units="cm"/>
      <inkml:brushProperty name="height" value="0.025" units="cm"/>
    </inkml:brush>
  </inkml:definitions>
  <inkml:trace contextRef="#ctx0" brushRef="#br0">1 45 9993,'0'0'6978,"6"-9"-3989,19-27-432,-25 37-2479,0-1-1,0 0 0,0 1 1,0-1-1,0 1 0,0-1 1,1 0-1,-1 1 1,0-1-1,0 0 0,0 1 1,0-1-1,1 0 0,-1 1 1,0-1-1,0 0 0,1 1 1,-1-1-1,0 0 0,1 1 1,-1-1-1,0 0 1,0 0-1,1 0 0,-1 1 1,1-1-1,-1 0 0,0 0 1,1 0-1,-1 0 0,0 0 1,1 0-1,-1 0 1,1 0-1,-1 0 0,0 0 1,1 0-1,-1 0 0,1 0 1,-1 0-1,0 0 0,1 0 1,-1 0-1,1 0 0,-1 0 1,0 0-1,1-1 1,-1 1-1,0 0 0,1 0 1,-1-1-1,0 1 0,1 0 1,-1 0-1,0-1 0,0 1 1,1 0-1,-1-1 0,0 1 1,0 0-1,0-1 1,1 1-1,0 40-95,-2-35 511,0 17-317,-1 1 0,-2-1 0,-7 30-1,4-28-74,2 1-1,-2 28 0,7-53-83,1 0 0,-1 0 1,0 1-1,0-1 0,0 0 0,0 1 0,0-1 1,0 0-1,1 0 0,-1 1 0,0-1 1,0 0-1,0 0 0,1 0 0,-1 1 0,0-1 1,0 0-1,1 0 0,-1 0 0,0 0 1,1 1-1,-1-1 0,0 0 0,0 0 0,1 0 1,-1 0-1,0 0 0,1 0 0,-1 0 1,0 0-1,1 0 0,-1 0 0,0 0 0,0 0 1,1 0-1,-1 0 0,0 0 0,1 0 0,-1 0 1,0-1-1,1 1 0,-1 0 0,0 0 1,0 0-1,1 0 0,-1 0 0,0-1 0,0 1 1,0 0-1,1 0 0,-1-1 0,17-9 764,-1-5-363,0-1 0,-1 0 0,0-1 1,16-26-1,47-88-436,-69 116-10,-26 40-9288,-1-7 2344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824"/>
    </inkml:context>
    <inkml:brush xml:id="br0">
      <inkml:brushProperty name="width" value="0.025" units="cm"/>
      <inkml:brushProperty name="height" value="0.025" units="cm"/>
    </inkml:brush>
  </inkml:definitions>
  <inkml:trace contextRef="#ctx0" brushRef="#br0">11 0 16752,'0'0'7863,"-2"12"-5871,1-3-1728,-2 6-60,1 0-1,0 1 1,2-1-1,0 1 1,2 19-1,-2-33-199,0 1 0,1 0 0,-1 0 1,1-1-1,0 1 0,-1 0 0,1-1 0,1 1 0,-1-1 0,0 1 1,1-1-1,-1 0 0,1 1 0,0-1 0,-1 0 0,1 0 0,0 0 0,0 0 1,1-1-1,-1 1 0,0 0 0,0-1 0,1 0 0,-1 1 0,1-1 0,0 0 1,-1 0-1,1 0 0,0-1 0,-1 1 0,1-1 0,0 0 0,0 1 1,-1-1-1,1 0 0,0 0 0,0-1 0,-1 1 0,1-1 0,3 0 0,0-1-200,1-1 0,-1 1-1,0-1 1,0 0-1,0 0 1,0-1-1,-1 0 1,1 0 0,-1 0-1,0-1 1,0 1-1,-1-1 1,1 0 0,6-11-1,5-8-2651,26-50 0,-38 67 2813,3-8-314,-5 12 1188,-2 6 1396,-39 115 423,-7 31 2418,40-127-4531,2 0-1,0 1 1,2-1 0,1 42 0,1-64-623,0 1 0,0 0-1,0-1 1,0 1 0,0-1 0,0 1-1,0 0 1,1-1 0,-1 1 0,0-1 0,0 1-1,1-1 1,-1 1 0,0-1 0,1 1 0,-1-1-1,0 1 1,1-1 0,-1 1 0,1-1-1,-1 0 1,1 1 0,-1-1 0,1 0 0,-1 1-1,1-1 1,0 1 0,18-4-6300,-7-8-4016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6.165"/>
    </inkml:context>
    <inkml:brush xml:id="br0">
      <inkml:brushProperty name="width" value="0.025" units="cm"/>
      <inkml:brushProperty name="height" value="0.025" units="cm"/>
    </inkml:brush>
  </inkml:definitions>
  <inkml:trace contextRef="#ctx0" brushRef="#br0">27 1 18289,'0'0'6054,"61"72"-5317,-38-38 640,-1 3 32,-4 6-384,-7 7 0,-7 4-96,-4 1 224,-8-2-384,-13 2-769,-7-4 0,2-7 0,-5-11-128,3-12-4228,4-15-7207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6.698"/>
    </inkml:context>
    <inkml:brush xml:id="br0">
      <inkml:brushProperty name="width" value="0.025" units="cm"/>
      <inkml:brushProperty name="height" value="0.025" units="cm"/>
    </inkml:brush>
  </inkml:definitions>
  <inkml:trace contextRef="#ctx0" brushRef="#br0">145 212 3940,'0'0'11210,"1"-11"-6720,-1 4-3779,0-1 0,0 0 1,-1 0-1,0 1 0,-4-16 1,5 21-549,-1 1 1,1-1 0,-1 0 0,0 0-1,0 0 1,0 1 0,0-1 0,0 1-1,0-1 1,0 0 0,0 1 0,-1 0-1,1-1 1,0 1 0,-1 0-1,1 0 1,-1-1 0,0 1 0,1 0-1,-1 1 1,0-1 0,0 0 0,1 0-1,-1 1 1,0-1 0,0 1 0,0 0-1,0-1 1,0 1 0,0 0 0,0 0-1,1 0 1,-1 1 0,0-1 0,0 0-1,0 1 1,-3 0 0,1 1-99,0 0 1,1 0-1,-1 0 1,0 1 0,1-1-1,-1 1 1,1 0-1,0 0 1,0 0-1,0 0 1,1 1-1,-1-1 1,1 1-1,0 0 1,-1-1-1,2 1 1,-1 0-1,-1 6 1,-2 3 139,0 1-1,1 0 1,1 0 0,-2 17 0,4-28-192,1-1 0,0 0 0,-1 1 0,1-1 0,0 0 0,0 1 0,0-1 0,1 1 0,-1-1 0,1 0 0,-1 1 0,1-1 0,0 0 0,0 0 1,0 1-1,0-1 0,0 0 0,0 0 0,1 0 0,-1 0 0,0 0 0,3 2 0,-1-2-9,1-1 0,-1 0 1,0 1-1,0-1 0,1 0 0,-1-1 1,0 1-1,1 0 0,-1-1 0,1 0 1,-1 0-1,1 0 0,-1 0 0,0-1 1,6 0-1,4-2-4,1-1 0,-1 0 0,0-1 0,0 0 0,0-1 0,-1 0 0,1-1 0,-2 0 0,1-1 0,16-16 0,-10 8 0,0-1 0,-2 0 0,0-2 0,-1 0 0,16-27 0,-3-6 0,-26 48 0,0 0 0,-1 1 0,0-1 0,0 0 0,0 0 0,0 0 0,0 0 0,-1 0 0,0-1 0,0 1 0,0-6 0,-1 10 0,0 0 0,0 0 0,0 0 0,0 0 0,0 0 0,0 0 0,1 1 0,-1-1 0,0 0 0,0 1 0,0-1 0,1 0 0,-1 1 0,0-1 0,0 1 0,1-1 0,-1 1 0,0 0 0,1-1 0,-1 1 0,0 0 0,-6 9 0,0 0 0,1 0 0,1 1 0,-1 0 0,2 0 0,-1 0 0,-2 13 0,-18 86 0,24-103 2,-8 69 49,8-71-73,1 0-1,0 0 1,0 0 0,0 0 0,1 1 0,-1-1-1,1 0 1,1 0 0,-1 0 0,1-1 0,4 10-1,-5-13-137,0 1 0,1-1 0,-1 1 0,1-1 0,-1 0 0,1 1 0,0-1 0,0 0 0,0 0 0,-1 0 0,1-1 0,0 1 0,0 0 0,0-1 0,0 1 0,0-1 0,0 0 0,0 0-1,0 1 1,0-1 0,0-1 0,0 1 0,1 0 0,-1 0 0,0-1 0,0 1 0,-1-1 0,1 0 0,0 1 0,0-1 0,0 0 0,0 0 0,3-3 0,4-1-1495,0-1 1,-1 0-1,1-1 0,-1 0 1,8-9-1,17-20-6432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7.148"/>
    </inkml:context>
    <inkml:brush xml:id="br0">
      <inkml:brushProperty name="width" value="0.025" units="cm"/>
      <inkml:brushProperty name="height" value="0.025" units="cm"/>
    </inkml:brush>
  </inkml:definitions>
  <inkml:trace contextRef="#ctx0" brushRef="#br0">178 1 13613,'0'0'9935,"-13"11"-6134,-74 70-328,77-70-3229,0 0-1,0 1 0,1 0 0,1 0 0,0 1 0,1 0 0,-8 18 0,15-31-243,0 0 0,0 0 0,1-1 0,-1 1 0,0 0 0,0 0 0,0 0 0,1 0 0,-1 0 0,0 0 0,0 0 0,0 0 0,1 0 0,-1 0 0,0 0 0,0 0 0,0 0 0,1 0 0,-1 0 0,0 0 0,0 0 0,1 0 0,-1 0 0,0 0 0,0 0 0,0 0 0,1 0 0,-1 0 0,0 0 0,0 0 0,0 0 0,1 0 0,-1 1 0,0-1 0,0 0 0,0 0 0,0 0 0,1 0 0,-1 1 0,0-1 0,0 0 0,0 0 0,0 0 0,0 1 0,0-1 0,0 0 0,0 0 0,0 0 0,1 1 0,-1-1 0,0 0 0,0 0 0,0 0 0,0 1 0,0-1 0,0 0 0,0 0 0,0 1 0,-1-1 0,1 0 0,0 0 0,0 0 0,0 1 0,0-1 0,0 0 0,0 1 0,9-7-72,-1 0 0,1 0 0,-1 0-1,0-1 1,9-11 0,34-25-545,-48 40 594,1 1 0,-1 0-1,1 0 1,0 0-1,0 1 1,0 0 0,0-1-1,0 1 1,0 1-1,0-1 1,0 0 0,1 1-1,5 0 1,-8 1 21,-1-1 0,1 1 0,0 0 0,-1 0 1,1 0-1,0 0 0,-1 0 0,1 0 0,-1 0 0,0 0 0,1 1 1,-1-1-1,0 0 0,0 1 0,0-1 0,0 1 0,0-1 1,0 1-1,0 0 0,0 0 0,-1-1 0,2 3 0,12 45 182,-12-40-157,0 0 82,1 1 1,0-1-1,0 0 1,1 1-1,8 13 0,-11-22-84,0 0-1,0 0 0,0 0 0,-1 0 0,1 0 0,0 0 1,1 0-1,-1 0 0,0 0 0,0 0 0,0 0 0,0-1 1,1 1-1,-1 0 0,0-1 0,1 1 0,-1-1 1,1 0-1,1 1 0,-2-1-11,1-1 0,0 1 0,0-1 0,0 1 0,0-1 0,-1 0 0,1 1 0,0-1 0,-1 0 0,1 0 0,-1 0 1,1 0-1,-1-1 0,1 1 0,-1 0 0,0-1 0,0 1 0,1-1 0,0-1 0,5-7-9,0-1 0,-1 1 0,-1-1 0,1-1 0,-2 1 0,1-1 0,-2 0 0,4-15 0,-6 22 0,0 0 0,0 0 0,0 0 0,-1 1 0,1-1 0,-1 0 0,0 0 0,-1 0 0,1 0 0,-1 1 0,0-1 0,0 0 0,-1 0 0,1 1 0,-1-1 0,0 1 0,0-1 0,-1 1 0,1 0 0,-1 0 0,0 0 0,0 0 0,-7-6 0,10 10 0,0 1 0,0-1 0,0 0 0,0 0 0,0 1 0,0-1 0,0 0 0,0 0 0,0 0 0,0 1 0,0-1 0,0 0 0,0 0 0,0 0 0,-1 1 0,1-1 0,0 0 0,0 0 0,0 0 0,0 0 0,0 1 0,-1-1 0,1 0 0,0 0 0,0 0 0,0 0 0,0 0 0,-1 0 0,1 0 0,0 0 0,0 1 0,0-1 0,-1 0 0,1 0 0,0 0 0,0 0 0,0 0 0,-1 0 0,1 0 0,0 0 0,0 0 0,-1 0 0,1 0 0,0 0 0,0 0 0,0-1 0,-1 1 0,1 0 0,0 0 0,0 0 0,0 0 0,-1 0 0,1 0 0,0 0 0,0-1 0,0 1 0,0 0 0,0 0 0,-1 0 0,1 0 0,0-1 0,0 1 0,0 0 0,0 0 0,5 13 0,-2-9 6,1-1 0,-1-1 0,1 1 0,0 0 0,0-1-1,0 0 1,0 0 0,1 0 0,-1 0 0,0-1 0,1 0 0,-1 0 0,9 1 0,60 3-420,-37-5-2389,-4-1-4921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7.910"/>
    </inkml:context>
    <inkml:brush xml:id="br0">
      <inkml:brushProperty name="width" value="0.025" units="cm"/>
      <inkml:brushProperty name="height" value="0.025" units="cm"/>
    </inkml:brush>
  </inkml:definitions>
  <inkml:trace contextRef="#ctx0" brushRef="#br0">16 1 8040,'5'23'12331,"-5"8"-9576,0 3-1,-5 5-191,-3 3-1762,3 0-289,2-2-384,3-6-96,0-5-768,0-10-1571,6-6-1760,1-10-1282,1-3-4132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8.317"/>
    </inkml:context>
    <inkml:brush xml:id="br0">
      <inkml:brushProperty name="width" value="0.025" units="cm"/>
      <inkml:brushProperty name="height" value="0.025" units="cm"/>
    </inkml:brush>
  </inkml:definitions>
  <inkml:trace contextRef="#ctx0" brushRef="#br0">104 1 21332,'0'0'3150,"-9"8"-673,2 0-2172,0-1 1,1 1-1,0 1 1,0-1-1,0 1 1,1 0-1,1 0 1,-1 1-1,2-1 1,-1 1-1,1 0 1,1 0-1,-1 0 0,2 0 1,0 1-1,0-1 1,1 18-1,1-26-298,-1 0 0,1-1 0,0 1 0,0-1-1,0 1 1,0-1 0,1 1 0,-1-1 0,0 1-1,0-1 1,1 0 0,-1 0 0,1 0 0,-1 0-1,1 0 1,0 0 0,-1 0 0,1 0 0,0-1-1,0 1 1,-1 0 0,1-1 0,0 0 0,0 1-1,0-1 1,0 0 0,0 0 0,-1 0 0,1 0-1,3-1 1,61-7 92,-38 1-103,-15 4-4,0-1 0,0 2 0,1-1 0,-1 2 0,20 0 1,-30 1 6,-1 0 0,1 0 0,-1 1 0,1-1 0,-1 1 0,1 0 0,-1 0 0,0 0 0,0 0 0,1 0 0,-1 0 0,0 0 0,0 1 0,0-1 0,0 1 1,0 0-1,-1-1 0,1 1 0,0 0 0,-1 0 0,1 0 0,-1 0 0,0 1 0,0-1 0,0 0 0,0 0 0,0 1 0,0-1 0,0 1 0,-1-1 0,1 0 0,-1 1 0,0-1 1,0 1-1,0 2 0,0 3 2,-1-1 1,1 0-1,-1 0 1,-1 0-1,1 0 1,-1 0 0,-1 0-1,1-1 1,-1 1-1,0-1 1,-1 1 0,0-1-1,0 0 1,0 0-1,0-1 1,-1 1-1,0-1 1,0 0 0,-1 0-1,1-1 1,-1 0-1,0 0 1,0 0 0,0-1-1,-1 1 1,-10 3-1,10-4 1,1-1-1,-1 1 1,0-1 0,0 0-1,0-1 1,0 0-1,0 0 1,0 0 0,0-1-1,0 0 1,0-1-1,-1 1 1,1-1-1,0 0 1,0-1 0,0 0-1,1 0 1,-1-1-1,0 1 1,1-2 0,0 1-1,-1-1 1,1 1-1,1-2 1,-1 1-1,-7-8 1,11 10-167,0 0 0,0 0-1,0-1 1,0 1 0,0 0 0,1-1 0,-1 0-1,1 1 1,0-1 0,-1 0 0,1 0 0,1 1-1,-1-1 1,0 0 0,1 0 0,-1 0 0,1 0-1,0 0 1,0 0 0,0 0 0,1 0 0,-1 0-1,0 0 1,1 0 0,0 0 0,0 0-1,2-4 1,1 1-450,-1 2-1,1-1 0,0 0 0,1 1 0,-1 0 1,1 0-1,0 0 0,0 0 0,0 1 1,0 0-1,0 0 0,10-4 0,16-5-6932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8.753"/>
    </inkml:context>
    <inkml:brush xml:id="br0">
      <inkml:brushProperty name="width" value="0.025" units="cm"/>
      <inkml:brushProperty name="height" value="0.025" units="cm"/>
    </inkml:brush>
  </inkml:definitions>
  <inkml:trace contextRef="#ctx0" brushRef="#br0">1 169 19987,'0'0'11926,"9"-4"-11179,-3 1-742,0 0 0,1-1 0,-1 1 0,0-2 0,-1 1-1,1 0 1,-1-1 0,0 0 0,0-1 0,0 1 0,-1-1-1,0 0 1,0 0 0,0 0 0,-1 0 0,0-1 0,0 0 0,-1 1-1,0-1 1,0 0 0,2-11 0,-4 16-5,0 1 0,0-1 0,1 0 0,-1 1 0,0-1 0,-1 1 0,1-1 0,0 1 0,0-1 0,-1 1 0,1-1 0,0 1 0,-1-1 0,0 1 0,1 0 0,-1-1 0,0 1 0,0 0 0,0-1 0,0 1 0,0 0 0,-1-2 0,1 3 0,-1 0 0,1 0 0,0 0 0,0 0 0,-1 0 0,1 0 0,0 0 0,0 0 0,0 0 0,-1 0 0,1 1 0,0-1 0,0 0 0,0 1 0,0-1 0,-1 1 0,1-1 0,0 1 0,0 0 0,0-1 0,0 1 0,0 0 0,1 0 0,-1 0 0,0 0 0,0 0 0,0 0 0,1 0 0,-2 1 0,-4 6 0,1 0 0,0 0 0,0 1 0,0-1 0,1 1 0,0 0 0,1 1 0,0-1 0,0 0 0,1 1 0,1 0 0,-1-1 0,1 1 0,1 17 0,0-23 0,1 1 0,-1-1 0,1 0 0,0 1 0,0-1 0,0 0 0,0 0 0,1 0 0,0 1 0,-1-2 0,2 1 0,-1 0 0,0 0 0,1-1 0,0 1 0,-1-1 0,1 0 0,1 0 0,-1 0 0,0 0 0,1 0 0,-1-1 0,1 1 0,0-1 0,0 0 0,0-1 0,0 1 0,0 0 0,1-1 0,-1 0 0,0 0 0,0-1 0,1 1 0,4-1 0,1 0 0,0-1 0,-1 0 0,1 0 0,-1-2 0,1 1 0,-1-1 0,0 0 0,0-1 0,0 0 0,0 0 0,-1-1 0,0 0 0,0-1 0,0 1 0,0-2 0,-1 1 0,7-9 0,2-1 0,-2-1 0,0 0 0,-1-1 0,-1 0 0,0-1 0,13-30 0,-20 29 0,-13 20 0,-19 30 0,19-19 0,0 2 0,1-1 0,1 1 0,0 0 0,1 0 0,0 1 0,1-1 0,0 1 0,1 0 0,1 0 0,-1 24 0,2-37-88,1 0-1,0 0 1,0 0 0,1 0-1,-1 0 1,0 0-1,0 1 1,0-1 0,1 0-1,-1 0 1,0 0 0,1 0-1,-1 0 1,1 0 0,0 0-1,-1 0 1,1 0-1,0 0 1,-1-1 0,1 1-1,0 0 1,0 0 0,0-1-1,-1 1 1,1 0-1,0-1 1,0 1 0,0-1-1,0 1 1,0-1 0,1 1-1,0-1 1,0 0-367,0 0 0,0 0-1,0 0 1,1 0 0,-1 0 0,0 0 0,0-1 0,0 1-1,0-1 1,0 0 0,0 1 0,0-1 0,0 0 0,-1 0-1,1 0 1,0-1 0,3-1 0,17-22-12138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9.125"/>
    </inkml:context>
    <inkml:brush xml:id="br0">
      <inkml:brushProperty name="width" value="0.025" units="cm"/>
      <inkml:brushProperty name="height" value="0.025" units="cm"/>
    </inkml:brush>
  </inkml:definitions>
  <inkml:trace contextRef="#ctx0" brushRef="#br0">1 1 18097,'0'0'5445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9.501"/>
    </inkml:context>
    <inkml:brush xml:id="br0">
      <inkml:brushProperty name="width" value="0.025" units="cm"/>
      <inkml:brushProperty name="height" value="0.025" units="cm"/>
    </inkml:brush>
  </inkml:definitions>
  <inkml:trace contextRef="#ctx0" brushRef="#br0">172 127 12204,'0'0'8333,"-9"-3"-4340,6 2-3777,-1-1 0,0 1 0,0 0 0,0-1-1,1 2 1,-1-1 0,0 0 0,0 1 0,0 0 0,0 0 0,0 0 0,0 0 0,0 1 0,0-1-1,0 1 1,0 0 0,0 0 0,0 1 0,1-1 0,-1 1 0,0 0 0,1 0 0,-1 0 0,1 0 0,0 0-1,-3 4 1,-1 2-128,0 0-1,1 0 1,0 1-1,1 0 1,0 0-1,-7 16 1,10-20-85,0 0 1,0 1 0,1-1-1,0 0 1,0 1 0,0-1-1,0 1 1,1-1 0,0 1-1,0-1 1,1 1 0,-1-1-1,1 1 1,2 5 0,-2-9-4,0 0 1,1-1 0,-1 1 0,0 0 0,1-1-1,0 1 1,-1-1 0,1 0 0,0 1 0,-1-1-1,1 0 1,0 0 0,0 0 0,0 0 0,0-1-1,0 1 1,0 0 0,0-1 0,0 0 0,1 1-1,-1-1 1,0 0 0,0 0 0,0 0 0,0 0 0,0-1-1,1 1 1,-1 0 0,0-1 0,2 0 0,6-2 46,1 1 0,-1-1 1,0-1-1,18-8 0,-11 2 35,0-1 1,0 0-1,-1-1 0,-1-1 0,0-1 0,-1 0 0,0-1 0,-1 0 1,-1-1-1,0-1 0,-2 0 0,1 0 0,-2-1 0,-1 0 1,0-1-1,-1 1 0,6-26 0,-52 144-82,31-73-32,0 0 0,2 1 0,2 0 0,0 0 0,1 50 0,3-76-124,0 0 0,0-1 0,0 1-1,1-1 1,-1 1 0,0-1 0,1 1 0,-1 0 0,1-1 0,0 0 0,-1 1 0,1-1 0,0 1 0,0-1 0,0 0 0,0 0-1,0 1 1,0-1 0,1 0 0,-1 0 0,0 0 0,0 0 0,1 0 0,-1-1 0,1 1 0,1 1 0,0-2-753,0 1 1,0 0-1,0-1 1,0 1-1,0-1 1,0 0-1,0 0 1,0 0-1,0-1 1,0 1-1,-1-1 0,1 1 1,5-3-1,21-14-14732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0.088"/>
    </inkml:context>
    <inkml:brush xml:id="br0">
      <inkml:brushProperty name="width" value="0.025" units="cm"/>
      <inkml:brushProperty name="height" value="0.025" units="cm"/>
    </inkml:brush>
  </inkml:definitions>
  <inkml:trace contextRef="#ctx0" brushRef="#br0">24 71 19442,'0'0'9935,"-5"10"-8584,-13 31-187,18-40-1149,0 0 0,0 0 1,0 0-1,0 0 1,0 0-1,0 0 0,0 0 1,0 0-1,0 0 1,0 0-1,1 0 1,-1 0-1,0-1 0,1 1 1,-1 0-1,0 0 1,1 0-1,-1 0 0,1 0 1,0-1-1,-1 1 1,1 0-1,-1-1 1,1 1-1,0 0 0,0-1 1,-1 1-1,1-1 1,0 1-1,0-1 0,0 1 1,0-1-1,0 0 1,-1 1-1,1-1 1,0 0-1,0 0 0,0 1 1,0-1-1,0 0 1,0 0-1,0 0 0,2-1 1,42 0 180,-43 1-195,3-1-1,1 0 0,-1 0 0,1-1 0,-1 0 0,0 0 0,1 0 0,-1 0 0,0-1 0,0 0 0,-1 0 0,1 0 0,-1-1 0,0 1 0,1-1 0,-1 0 0,-1-1 0,1 1 0,-1-1 0,0 1 0,0-1 0,0 0 0,0 0 0,-1 0 0,0 0 0,0-1 0,-1 1 0,1-1 0,-1 1 0,0-1 0,0-9 0,-1 13 0,0 1 0,0 0 0,-1 0 0,1 0 0,0 1 0,-1-1 0,1 0 0,-1 0 0,1 0 0,-1 0 0,1 0 0,-1 0 0,0 1 0,1-1 0,-1 0 0,0 0 0,0 1 0,1-1 0,-1 0 0,0 1 0,0-1 0,0 1 0,0-1 0,0 1 0,0 0 0,0-1 0,0 1 0,0 0 0,0 0 0,0 0 0,0 0 0,0-1 0,0 1 0,0 1 0,0-1 0,0 0 0,0 0 0,0 0 0,0 0 0,0 1 0,0-1 0,0 0 0,0 1 0,0-1 0,-1 2 0,-3-1 0,1 1 0,-1 0 0,0 1 0,1-1 0,0 1 0,0 0 0,0 0 0,-5 4 0,3 0 0,0 0 0,0 0 0,1 0 0,0 1 0,1 0 0,-1 0 0,2 0 0,-1 1 0,1-1 0,0 1 0,1 0 0,0 0 0,0 0 0,0 18 0,2-26 0,0 0 0,0 0 0,1 1 0,-1-1 0,0 0 0,1 0 0,-1 0 0,0 1 0,1-1 0,0 0 0,-1 0 0,1 0 0,0 0 0,-1 0 0,1 0 0,0 0 0,0 0 0,0-1 0,0 1 0,0 0 0,0 0 0,0-1 0,1 2 0,2-1 0,-1 1 0,1-1 0,-1 0 0,1-1 0,-1 1 0,1 0 0,-1-1 0,6 0 0,2 0 0,0-1 0,-1 0 0,1-1 0,20-5 0,2-7 0,-1 0 0,43-27 0,-41 21 0,53-21 0,-86 40 0,-1 1 0,0 0 0,1 0 0,-1-1 0,0 1 0,1 0 0,-1 0 0,0 0 0,1 0 0,-1 0 0,0-1 0,1 1 0,-1 0 0,1 0 0,-1 0 0,0 0 0,1 0 0,-1 0 0,1 0 0,-1 0 0,0 1 0,1-1 0,-1 0 0,0 0 0,1 0 0,-1 0 0,1 0 0,-1 1 0,0-1 0,1 0 0,-1 0 0,0 1 0,0-1 0,1 0 0,-1 0 0,0 1 0,0-1 0,1 1 0,-3 17 0,-15 19 0,17-36 0,-7 10 0,1 0 0,1 0 0,0 0 0,1 1 0,0 0 0,-3 18 0,6-29 0,1-1 0,0 1 0,0-1 0,0 0 0,1 1 0,-1-1 0,0 0 0,0 1 0,0-1 0,0 1 0,0-1 0,0 0 0,0 1 0,1-1 0,-1 0 0,0 1 0,0-1 0,0 0 0,1 1 0,-1-1 0,0 0 0,1 0 0,-1 1 0,0-1 0,1 0 0,-1 0 0,0 0 0,1 1 0,-1-1 0,0 0 0,1 0 0,-1 0 0,0 0 0,1 0 0,-1 0 0,1 1 0,21-2 0,20-12 0,-13-2 0,-1-1 0,27-22 0,-27 18 0,44-23 0,-72 43 0,0 0 0,0 0 0,0 0 0,0 1 0,0-1 0,0 0 0,0 0 0,0 0 0,0 1 0,0-1 0,0 0 0,0 0 0,0 0 0,0 1 0,0-1 0,0 0 0,0 0 0,0 0 0,0 1 0,0-1 0,0 0 0,0 0 0,0 0 0,1 1 0,-1-1 0,0 0 0,0 0 0,0 0 0,0 0 0,0 0 0,1 1 0,-1-1 0,0 0 0,0 0 0,0 0 0,1 0 0,-1 0 0,0 0 0,0 0 0,0 0 0,1 0 0,-1 0 0,0 0 0,0 0 0,0 0 0,1 0 0,-1 0 0,0 0 0,0 0 0,0 0 0,1 0 0,-1 0 0,0 0 0,0 0 0,0 0 0,1 0 0,-1 0 0,0 0 0,0-1 0,-26 47 60,22-40-151,0 0 0,0 0 0,0 1 0,1-1 0,0 1 1,0 0-1,0 0 0,1 0 0,0 0 0,0 1 1,0 6-1,15-13-9871,3-9 1287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7.102"/>
    </inkml:context>
    <inkml:brush xml:id="br0">
      <inkml:brushProperty name="width" value="0.025" units="cm"/>
      <inkml:brushProperty name="height" value="0.025" units="cm"/>
    </inkml:brush>
  </inkml:definitions>
  <inkml:trace contextRef="#ctx0" brushRef="#br0">0 1 9257,'0'0'16591,"54"39"-16462,-40-29-65,4-1-449,-1 3-1440,4-6-1026,-2-5-1762,2-1-2978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0.806"/>
    </inkml:context>
    <inkml:brush xml:id="br0">
      <inkml:brushProperty name="width" value="0.025" units="cm"/>
      <inkml:brushProperty name="height" value="0.025" units="cm"/>
    </inkml:brush>
  </inkml:definitions>
  <inkml:trace contextRef="#ctx0" brushRef="#br0">77 175 20980,'0'0'6854,"9"-7"-5060,-2 2-1529,7-6-70,0 0 0,-1-1 1,12-13-1,-22 22-195,-1 1 0,0 0 0,0-1 0,0 1 0,0-1 0,0 1 0,0-1 0,-1 0 0,1 0 0,-1 0 0,0 0 0,0 0 0,0 0 0,-1 0 0,1 0 0,0 0 0,-1 0 0,0-1 0,0 1 0,0 0 0,0 0 0,-1 0 0,1 0 0,-1-1 0,0 1 0,-1-4 0,1 6 3,-1-1-1,1 0 0,-1 1 0,0-1 0,0 1 1,1-1-1,-1 1 0,0 0 0,0 0 0,0 0 1,0 0-1,0 0 0,-1 0 0,1 0 0,0 1 1,0-1-1,-1 1 0,1 0 0,0 0 0,0 0 1,-1 0-1,1 0 0,0 0 0,0 0 0,-4 2 1,1-1 19,0-1 0,0 2 1,0-1-1,1 1 0,-1-1 1,1 1-1,-1 1 1,1-1-1,0 1 0,-1-1 1,-3 5-1,2-1 82,-1 1 0,1 1 0,1-1 0,-1 1 0,2 0 0,-1 1 0,1-1 0,0 1-1,0-1 1,1 1 0,1 1 0,-1-1 0,1 0 0,1 0 0,0 1 0,0 13 0,1-22-104,0 1 0,0 0 0,1 0 0,-1 0 0,0 0 0,1 0 0,0-1 0,-1 1 0,1 0 0,0-1 0,0 1 0,0 0 0,0-1 0,0 1 0,0-1 0,1 1 0,-1-1 0,0 0 0,1 0 0,-1 1 0,1-1 0,1 1 0,1 0 0,0-1 0,0 1 0,0-1 0,1 1 0,-1-1 0,0-1 0,1 1 0,-1-1 0,7 1 0,0-2 0,1 1 0,0-2 0,0 1 0,0-2 0,-1 0 0,18-6 0,11-11 0,0-2 0,-2-1 0,36-30 0,-45 33 0,-44 51 0,14-29 0,-5 5 0,1 0 0,0 1 0,1-1 0,0 1 0,0 0 0,0 0 0,1 1 0,0-1 0,1 1 0,0 0 0,-2 11 0,5-19 0,-1 0 0,1-1 0,0 1 0,-1 0 0,1 0 0,0 0 0,-1-1 0,1 1 0,0-1 0,0 1 0,0 0 0,0-1 0,0 1 0,0-1 0,-1 0 0,1 1 0,0-1 0,0 0 0,0 1 0,0-1 0,0 0 0,0 0 0,1 0 0,-1 0 0,0 0 0,0 0 0,0 0 0,0 0 0,0-1 0,0 1 0,0 0 0,0-1 0,1 0 0,40-9 0,-13-2 0,-1-2 0,-1-2 0,41-29 0,35-20 0,-103 65 0,1 0 0,-1 0 0,0 0 0,0 0 0,0 0 0,1 0 0,-1 0 0,0 0 0,0 0 0,1 0 0,-1 0 0,0 0 0,0 0 0,0 0 0,1 0 0,-1 0 0,0 0 0,0 0 0,0 1 0,0-1 0,1 0 0,-1 0 0,0 0 0,0 0 0,0 0 0,0 0 0,1 1 0,-1-1 0,0 0 0,0 0 0,0 0 0,0 1 0,0-1 0,0 0 0,0 0 0,1 0 0,-1 0 0,0 1 0,0-1 0,0 0 0,0 0 0,0 1 0,0-1 0,0 0 0,0 0 0,0 0 0,0 1 0,0-1 0,0 0 0,0 0 0,-1 0 0,1 1 0,0-1 0,0 0 0,0 0 0,0 0 0,0 0 0,0 1 0,0-1 0,0 0 0,-1 0 0,1 0 0,-4 16 0,-30 43 75,29-52-309,-1 1-1,1 0 1,1 0-1,-1 0 1,1 0-1,1 1 1,0 0-1,0 0 1,0 0-1,1 0 1,-1 10-1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2.068"/>
    </inkml:context>
    <inkml:brush xml:id="br0">
      <inkml:brushProperty name="width" value="0.025" units="cm"/>
      <inkml:brushProperty name="height" value="0.025" units="cm"/>
    </inkml:brush>
  </inkml:definitions>
  <inkml:trace contextRef="#ctx0" brushRef="#br0">219 268 12748,'2'-3'497,"-1"1"1,0-1-1,0 1 0,-1 0 0,1-1 1,0 0-1,-1 1 0,1-1 0,-1 1 0,0-1 1,0 0-1,0 1 0,0-1 0,-1 0 1,1 1-1,-1-1 0,0 1 0,1-1 1,-1 1-1,0-1 0,0 1 0,-3-5 1,2 6-361,0 0 1,0 0 0,1 0-1,-1 0 1,0 0 0,0 0-1,0 0 1,0 1 0,0-1-1,0 1 1,0-1 0,-1 1-1,1 0 1,0 0 0,0 0-1,0 0 1,0 0 0,0 1-1,0-1 1,0 1 0,0-1-1,0 1 1,0 0 0,0-1-1,0 1 1,0 0 0,0 0-1,0 1 1,-3 1 0,-5 5-42,-1 0 1,1 0 0,1 1 0,-1 1-1,1-1 1,1 1 0,0 1-1,1 0 1,-12 20 0,10-15 14,1 1 0,1 0 1,1 0-1,0 0 0,1 1 0,-4 27 0,8-44-104,1 0-1,0-1 0,-1 1 0,1 0 0,0 0 1,0 0-1,0 0 0,0 0 0,0-1 0,0 1 1,0 0-1,0 0 0,0 0 0,0 0 1,1 0-1,-1 0 0,0-1 0,0 1 0,1 0 1,-1 0-1,1 0 0,-1-1 0,1 1 0,-1 0 1,1-1-1,-1 1 0,1 0 0,-1-1 0,1 1 1,0-1-1,0 1 0,-1-1 0,1 1 0,0-1 1,0 1-1,-1-1 0,1 0 0,0 1 0,0-1 1,0 0-1,0 0 0,-1 0 0,1 0 0,0 0 1,0 0-1,0 0 0,0 0 0,0 0 0,0 0 1,-1 0-1,3-1 0,2 0 25,1-1 0,-1 0 0,0 0 0,0-1 0,0 1 1,0-1-1,5-4 0,20-19 17,-1 0 0,-1-2 0,-1-1 0,-2-2 0,-1 0 0,-1-2 0,-2 0 0,-1-1 0,-2-1 0,18-49 0,-32 74-33,-1 1 1,0-1-1,0 0 0,-1 0 0,0 0 1,0-15-1,-17 49-255,-1 10 229,3 1 0,0 0 1,3 1-1,1 0 0,1 1 1,2 0-1,-1 45 0,7-75-6,-1 1 60,1 0-1,0 0 1,0 0-1,1 0 1,0 0 0,2 9-1,-2-15-23,-1 0 0,1 0 0,0 0 0,0 0 0,1 0 0,-1-1 1,0 1-1,0 0 0,1-1 0,-1 1 0,1-1 0,0 1 0,-1-1 0,1 0 0,0 1 0,0-1 0,0 0 0,0 0 0,0 0 0,0-1 0,0 1 0,0 0 0,0-1 1,0 0-1,1 1 0,3-1 0,3 0 3,-1 0 0,1-1 0,-1 0 0,0 0 0,1-1 0,-1 0 0,0 0 0,0-1 0,0 0 0,0-1 0,0 0 0,-1 0-1,0 0 1,0-1 0,0 0 0,0-1 0,-1 1 0,0-1 0,0 0 0,0-1 0,6-9 0,-6 7-14,1 0-1,-1 0 0,0-1 1,-1 0-1,-1 0 0,1-1 1,-1 1-1,-1-1 0,0 0 1,-1 0-1,0 0 1,0 0-1,-1 0 0,-1 0 1,0-1-1,-1-10 0,1 21-9,0 1 1,0 0-1,0-1 0,-1 1 0,1-1 0,0 1 1,0 0-1,0-1 0,0 1 0,0 0 0,0-1 1,-1 1-1,1 0 0,0-1 0,0 1 0,0 0 0,-1-1 1,1 1-1,0 0 0,-1 0 0,1-1 0,0 1 1,0 0-1,-1 0 0,1-1 0,0 1 0,-1 0 1,1 0-1,-1 0 0,1 0 0,0 0 0,-1 0 1,1-1-1,0 1 0,-1 0 0,1 0 0,-1 0 0,1 0 1,0 0-1,-1 1 0,1-1 0,-1 0 0,1 0 1,0 0-1,-1 0 0,1 0 0,0 0 0,-1 1 1,1-1-1,0 0 0,-1 0 0,1 0 0,0 1 1,-1-1-1,-17 17-96,9-5 149,0 1 1,1 0 0,0 0-1,1 1 1,1 0-1,0 0 1,1 1 0,0-1-1,1 1 1,1 0-1,-2 23 1,5-37-52,0 0 0,0 0 0,0 0 0,1 0 0,-1 0 0,0 0 0,0 0 0,1 0 0,-1-1 0,1 1 0,-1 0 0,1 0 0,-1 0 0,1 0 0,0-1 0,-1 1 0,1 0 0,0 0 0,0-1 0,-1 1 0,1-1 0,0 1 0,0-1 0,0 1 0,0-1 0,0 1 0,0-1 0,-1 0 0,1 0 0,0 1 0,0-1 0,0 0 0,2 0 0,40 0 0,-31-1 0,126-16 0,-93 9 0,78-2 0,-122 10 0,-1-1 0,1 1 0,-1 0 0,0 0 0,1 0 0,-1 0 0,0 0 0,1 0 0,-1-1 0,0 1 0,1 0 0,-1 0 0,0 0 0,0-1 0,1 1 0,-1 0 0,0 0 0,0-1 0,1 1 0,-1 0 0,0-1 0,0 1 0,0 0 0,1-1 0,-1 1 0,0 0 0,0-1 0,0 1 0,0 0 0,0-1 0,0 1 0,0-1 0,0 1 0,0 0 0,0-1 0,0 1 0,0 0 0,0-1 0,0 1 0,0-1 0,0 1 0,0 0 0,-1-1 0,1 1 0,0 0 0,0-1 0,0 1 0,-1 0 0,1 0 0,0-1 0,0 1 0,-1 0 0,1-1 0,-16-25 0,11 18 0,-2-4 0,0-1 0,1 1 0,1-2 0,0 1 0,1 0 0,0-1 0,1 0 0,-2-22 0,6 35 3,-1 0 0,1 0 0,-1 1 0,1-1 0,0 0 0,-1 1-1,1-1 1,0 1 0,0-1 0,-1 1 0,1-1 0,0 1 0,0-1 0,0 1 0,-1 0 0,1 0 0,0-1 0,0 1-1,0 0 1,0 0 0,0 0 0,0 0 0,0 0 0,-1 0 0,1 0 0,2 0 0,34 1-175,-28 0-71,35 0-2496,7-1-4564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2.907"/>
    </inkml:context>
    <inkml:brush xml:id="br0">
      <inkml:brushProperty name="width" value="0.025" units="cm"/>
      <inkml:brushProperty name="height" value="0.025" units="cm"/>
    </inkml:brush>
  </inkml:definitions>
  <inkml:trace contextRef="#ctx0" brushRef="#br0">359 72 8584,'0'0'9300,"-3"-10"-5275,2 5-3848,0 3 24,1-1-1,-1 0 1,1 1 0,-1-1 0,0 0-1,0 1 1,0-1 0,-1 1 0,1-1-1,0 1 1,-1 0 0,0 0-1,1-1 1,-1 1 0,0 0 0,0 0-1,0 1 1,0-1 0,-1 0-1,1 1 1,0-1 0,-1 1 0,1 0-1,-1 0 1,1 0 0,-1 0 0,0 0-1,1 1 1,-1-1 0,0 1-1,0-1 1,-5 1 0,1 1-70,-1 0 1,1 1-1,0 0 0,0 0 1,0 1-1,0-1 0,0 1 1,1 1-1,-1 0 0,1-1 1,0 2-1,0-1 0,0 1 1,1 0-1,-1 0 0,1 0 1,-5 9-1,-12 12 79,3 2 0,-23 40 1,24-37 41,2 0 0,-15 42 1,27-63-229,0 1 0,1-1 0,1 1 0,0 0 0,0 0 0,1 0 0,0 0 1,1 0-1,0 0 0,1-1 0,3 18 0,-3-25-23,1 1-1,0 0 1,0 0 0,1-1 0,-1 1-1,0-1 1,1 0 0,0 0-1,0 0 1,0 0 0,0 0 0,1 0-1,-1-1 1,1 0 0,-1 0-1,1 0 1,0 0 0,0 0 0,0-1-1,0 1 1,0-1 0,0 0-1,0-1 1,0 1 0,0-1 0,1 1-1,5-2 1,1 2-1,0-1-1,1-1 1,-1 0-1,0-1 1,0 0 0,0 0-1,-1-1 1,1 0-1,13-7 1,-14 4 0,-1 1 0,0-1 0,0 0 0,-1-1 0,0 0 0,12-13 0,-17 17 0,0-1 0,-1 1 0,0 0 0,1-1 0,-1 0 0,0 1 0,-1-1 0,1 0 0,-1 0 0,1 0 0,-1 0 0,-1 0 0,1 0 0,0-1 0,-1 1 0,0 0 0,0 0 0,0 0 0,-2-7 0,1 9 0,0 0 0,0 0 0,-1 1 0,1-1 0,-1 0 0,1 1 0,-1-1 0,0 1 0,1 0 0,-1-1 0,0 1 0,0 0 0,0 0 0,0 0 0,0 0 0,0 1 0,-1-1 0,1 1 0,0-1 0,0 1 0,0 0 0,-1-1 0,1 1 0,0 0 0,-3 1 0,-6-2 0,1 2 0,0-1 0,0 1 0,-14 3 0,20-3 0,-1 1 0,1-1 0,-1 1 0,1 0 0,-1 0 0,1 0 0,0 1 0,0 0 0,0 0 0,0 0 0,1 0 0,-1 0 0,1 1 0,0-1 0,0 1 0,0 0 0,0 0 0,1 0 0,0 0 0,-3 7 0,8-11 0,-1 1 0,1-1 0,0 1 0,-1-1 0,1 0 0,0 0 0,-1 0 0,1 0 0,0 0 0,-1 0 0,1-1 0,3-1 0,8-4 0,-1 0 0,0-2 0,0 1 0,-1-2 0,0 1 0,-1-2 0,18-17 0,-16 14 0,1 1 0,0 0 0,1 1 0,18-10 0,-32 20 0,0 1 0,-1-1 0,1 1 0,0 0 0,-1-1 0,1 1 0,0 0 0,-1 0 0,1 0 0,0-1 0,0 1 0,-1 0 0,1 0 0,0 0 0,0 0 0,-1 0 0,1 0 0,0 0 0,0 1 0,-1-1 0,1 0 0,0 0 0,0 0 0,-1 1 0,1-1 0,0 0 0,-1 1 0,1-1 0,-1 1 0,1-1 0,0 1 0,-1-1 0,1 1 0,-1-1 0,1 1 0,-1-1 0,0 1 0,1 0 0,-1-1 0,1 1 0,-1 0 0,0-1 0,0 1 0,1 0 0,-1 0 0,0-1 0,0 1 0,0 0 0,0 0 0,0-1 0,0 2 0,0 53 0,-1-35 0,-1 19 0,-9 51 0,6-60 0,1 1 0,2-1 0,1 44 0,2-74-62,-1 0-1,0 0 1,1 0 0,-1 1 0,1-1-1,-1 0 1,0 0 0,1 0-1,-1 0 1,1 0 0,-1 0 0,1 0-1,-1 0 1,0 0 0,1 0 0,-1 0-1,1 0 1,-1 0 0,0 0-1,1 0 1,-1-1 0,1 1 0,-1 0-1,0 0 1,1 0 0,-1-1-1,0 1 1,1 0 0,0-1 0,2-2-1168,-1-1 1,1 0 0,0 0-1,-1 0 1,0 0-1,0 0 1,2-4 0,0-2-2229,11-23-11297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3.527"/>
    </inkml:context>
    <inkml:brush xml:id="br0">
      <inkml:brushProperty name="width" value="0.025" units="cm"/>
      <inkml:brushProperty name="height" value="0.025" units="cm"/>
    </inkml:brush>
  </inkml:definitions>
  <inkml:trace contextRef="#ctx0" brushRef="#br0">1 461 13613,'0'0'17739,"12"8"-16933,44 23-395,-54-30-402,1 0 0,0-1 0,0 1 1,0-1-1,0 1 0,0-1 0,0 0 0,0 0 0,0 0 0,0-1 0,0 1 0,-1-1 0,1 0 0,0 0 0,0 0 0,3-1 0,38-25 33,-32 18-40,5-3-2,1-1 0,-2-1 0,0 0 0,-1-2 0,18-21 0,-27 30 0,-1-1 0,1 1 0,-2-1 0,1 0 0,-1-1 0,0 1 0,-1-1 0,0 1 0,0-1 0,-1 0 0,0 0 0,-1-1 0,0 1 0,0-16 0,-1 23 0,0 0 0,0 1 0,-1-1 0,1 1 0,0-1 0,-1 0 0,1 1 0,-1-1 0,1 1 0,-1-1 0,0 1 0,1-1 0,-1 1 0,0-1 0,0 1 0,0 0 0,0-1 0,-1 1 0,1 0 0,0 0 0,0 0 0,-1 0 0,1 0 0,-1 0 0,1 0 0,0 1 0,-1-1 0,0 0 0,1 1 0,-1-1 0,1 1 0,-1 0 0,0-1 0,1 1 0,-1 0 0,0 0 0,1 0 0,-1 0 0,0 0 0,1 1 0,-1-1 0,-2 1 0,-2 0 0,1 1 0,-1 0 0,1 0 0,0 0 0,0 0 0,0 1 0,0 0 0,0 0 0,1 0 0,-1 0 0,-7 9 0,-1 4 0,1 1 0,0 1 0,1 0 0,1 0 0,1 1 0,1 0 0,0 1 0,1 0 0,2 0 0,0 0 0,1 1 0,-2 32 0,5-50 0,1 0 0,0 0 0,0-1 0,0 1 0,0 0 0,1 0 0,-1 0 0,1 0 0,0-1 0,0 1 0,0 0 0,0-1 0,0 1 0,0 0 0,1-1 0,-1 0 0,1 1 0,0-1 0,0 0 0,0 0 0,0 0 0,0 0 0,0 0 0,0 0 0,1 0 0,-1-1 0,1 0 0,-1 1 0,1-1 0,-1 0 0,1 0 0,0 0 0,0 0 0,-1-1 0,1 1 0,0-1 0,4 0 0,3 1 0,0-2 0,0 1 0,0-1 0,-1-1 0,1 0 0,0 0 0,-1-1 0,0 0 0,1 0 0,8-6 0,13-7 0,-1-3 0,-1 0 0,0-2 0,-2-1 0,0-1 0,44-51 0,-52 52 0,-2-1 0,0-1 0,-2 0 0,-1-1 0,0-1 0,-2 0 0,-1 0 0,14-54 0,-24 74 0,0 0 0,0-1 0,0 1 0,-1 0 0,1-1 0,-3-12 0,2 19 0,0-1 0,0 0 0,0 1 0,0-1 0,-1 0 0,1 1 0,0-1 0,-1 0 0,1 1 0,0-1 0,-1 1 0,1-1 0,0 0 0,-1 1 0,1-1 0,-1 1 0,1-1 0,-1 1 0,0 0 0,1-1 0,-1 1 0,1-1 0,-1 1 0,0 0 0,1 0 0,-2-1 0,0 1 0,1 0 0,-1 1 0,0-1 0,0 0 0,0 1 0,1-1 0,-1 1 0,0 0 0,1 0 0,-1-1 0,1 1 0,-1 0 0,1 0 0,-1 1 0,-1 1 0,-17 14 0,2 0 0,0 2 0,1 0 0,0 1 0,2 0 0,-25 44 0,30-46 0,1 1 0,1 0 0,1 0 0,1 0 0,0 1 0,1 0 0,2 0 0,0 0 0,-1 24 0,4-40-73,0 0 1,1 0-1,-1 0 1,1 0-1,0 0 1,0 0-1,0-1 1,0 1-1,1 0 0,-1-1 1,1 1-1,0-1 1,0 0-1,0 1 1,0-1-1,1 0 0,0 0 1,2 2-1,0-1-246,1 0 0,-1 0-1,1-1 1,0 0 0,0 0-1,0 0 1,0-1 0,0 0-1,0 0 1,8 1 0,0-1-650,0-1 0,0 0 0,0 0 1,0-2-1,0 0 0,-1 0 0,1-1 0,0-1 1,26-9-1,2-6-10557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3.886"/>
    </inkml:context>
    <inkml:brush xml:id="br0">
      <inkml:brushProperty name="width" value="0.025" units="cm"/>
      <inkml:brushProperty name="height" value="0.025" units="cm"/>
    </inkml:brush>
  </inkml:definitions>
  <inkml:trace contextRef="#ctx0" brushRef="#br0">161 179 21620,'-11'4'3689,"-3"1"-2935,1 0 0,-1 1-1,1 1 1,1 0 0,0 1 0,-14 10-1,22-15-685,1 0 1,-1 0-1,1 1 0,-1-1 0,1 0 0,0 1 0,0 0 0,1 0 1,-1 0-1,1 0 0,0 0 0,0 1 0,1-1 0,-1 0 1,1 1-1,0 0 0,0-1 0,0 1 0,0 0 0,1-1 0,0 1 1,0 0-1,1-1 0,-1 1 0,1 0 0,2 7 0,-2-10-93,0 0-1,0 0 1,1 0 0,-1 0-1,1 0 1,-1 0-1,1 0 1,0-1-1,0 1 1,0-1-1,0 1 1,0-1 0,0 0-1,0 0 1,0 0-1,0 0 1,1 0-1,-1 0 1,0-1 0,0 1-1,1-1 1,-1 1-1,1-1 1,-1 0-1,0 0 1,1 0-1,-1 0 1,1-1 0,3 0-1,2 0 10,-1 0 0,1-1 0,-1 1 0,1-1 0,-1-1 0,0 0 0,0 0 0,8-4 0,4-8 5,-1-1 0,-1 0 1,0-2-1,-1 0 0,-1 0 1,0-1-1,-2-1 0,0-1 1,-1 0-1,-1 0 0,-2-1 1,0 0-1,-1-1 0,6-25 1,-10 15 423,-4 32-400,0 1 1,0 0-1,0-1 0,1 1 1,-1-1-1,0 1 1,0 0-1,0-1 0,0 1 1,0-1-1,0 1 1,0 0-1,0-1 0,0 1 1,0-1-1,-1 1 1,1 0-1,0-1 0,0 1 1,0 0-1,0-1 0,0 1 1,-1 0-1,1-1 1,0 1-1,0 0 0,-1-1 1,1 1-1,0 0 1,-1 0-1,1-1 0,0 1 1,0 0-1,-1 0 1,1-1-1,-1 1 0,1 0 1,0 0-1,-1 0 1,1 0-1,0 0 0,-1 0 1,1 0-1,-1 0 0,1-1 1,0 1-1,-1 0 1,1 1-1,-1-1 0,1 0 1,0 0-1,-1 0 1,1 0-1,0 0 0,-1 0 1,1 0-1,-1 1 1,1-1-1,0 0 0,-1 0 1,1 0-1,0 1 1,0-1-1,-1 0 0,1 1 1,0-1-1,0 0 1,-1 0-1,1 1 0,-7 6-4,1 0 1,0 0-1,0 0 0,1 1 0,0-1 0,0 1 0,-4 10 1,-25 64-25,32-77 15,-4 10-25,1-1 1,1 1-1,0 0 1,0 1-1,2-1 1,0 0-1,1 1 1,0-1-1,2 22 0,8-14-2485,6-15-4509,5-7-6812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4.634"/>
    </inkml:context>
    <inkml:brush xml:id="br0">
      <inkml:brushProperty name="width" value="0.025" units="cm"/>
      <inkml:brushProperty name="height" value="0.025" units="cm"/>
    </inkml:brush>
  </inkml:definitions>
  <inkml:trace contextRef="#ctx0" brushRef="#br0">34 1 4516,'0'0'22571,"-5"9"-21599,-1 4-797,1 0 0,1 0 0,0 1 0,1 0 1,1-1-1,0 1 0,0 0 0,2 0 0,0 0 1,3 26-1,-3-38-157,0 0 1,0-1 0,0 1-1,1-1 1,-1 1-1,0 0 1,1-1-1,-1 1 1,1-1 0,0 1-1,0-1 1,-1 1-1,1-1 1,0 0 0,0 1-1,0-1 1,1 0-1,-1 0 1,0 0 0,0 0-1,1 0 1,-1 0-1,0 0 1,1 0 0,-1 0-1,3 0 1,-1 0 49,0-1-1,1 0 1,-1 0 0,0 0 0,0-1-1,0 1 1,0-1 0,0 1 0,0-1-1,0 0 1,0 0 0,0-1 0,2-1-1,10-5 266,0-1 0,-1-1-1,23-20 1,14-19-333,25-22 0,-76 71 0,1 0 0,-1-1 0,0 1 0,0 0 0,1-1 0,-1 1 0,0 0 0,1 0 0,-1-1 0,0 1 0,1 0 0,-1 0 0,0 0 0,1-1 0,-1 1 0,0 0 0,1 0 0,-1 0 0,1 0 0,-1 0 0,0 0 0,1 0 0,-1 0 0,1 0 0,-1 0 0,0 0 0,1 0 0,-1 0 0,0 0 0,1 0 0,-1 0 0,1 1 0,-1-1 0,0 0 0,1 0 0,-1 0 0,0 1 0,1-1 0,-1 0 0,1 1 0,1 18 0,-12 28 0,1-16 0,4-20 0,2-1 0,0 1 0,0 0 0,1 0 0,0 0 0,1 0 0,0 23 0,1-34 0,0 1 0,1-1 0,-1 1 0,0-1 0,1 0 0,-1 1 0,0-1 0,1 0 0,-1 1 0,1-1 0,-1 0 0,0 1 0,1-1 0,-1 0 0,1 0 0,-1 0 0,1 1 0,-1-1 0,1 0 0,-1 0 0,1 0 0,-1 0 0,1 0 0,-1 0 0,1 0 0,0 0 0,-1 0 0,1 0 0,-1 0 0,1 0 0,-1-1 0,1 1 0,-1 0 0,1 0 0,-1 0 0,0-1 0,1 1 0,-1 0 0,1-1 0,-1 1 0,1 0 0,-1-1 0,0 1 0,1-1 0,21-14 0,64-74 0,-60 60 0,48-43 0,-73 71 0,-1 1 0,0-1 0,0 1 0,1 0 0,-1-1 0,0 1 0,1 0 0,-1-1 0,0 1 0,1 0 0,-1 0 0,1 0 0,-1-1 0,0 1 0,1 0 0,-1 0 0,1 0 0,-1 0 0,0-1 0,1 1 0,-1 0 0,1 0 0,-1 0 0,1 0 0,-1 0 0,1 0 0,-1 0 0,0 0 0,1 1 0,-1-1 0,1 0 0,-1 0 0,1 0 0,-1 0 0,0 1 0,1-1 0,0 0 0,1 20 0,-12 36 0,8-50 0,1-3 0,-3 16 0,0 1 0,1-1 0,-1 25 0,4-43-45,0-1-1,0 1 1,0 0-1,1-1 1,-1 1 0,0 0-1,0-1 1,1 1-1,-1-1 1,0 1 0,1-1-1,-1 1 1,0 0-1,1-1 1,-1 1 0,1-1-1,-1 0 1,1 1-1,-1-1 1,1 1-1,-1-1 1,1 0 0,0 1-1,-1-1 1,1 0-1,-1 0 1,1 1 0,0-1-1,-1 0 1,1 0-1,0 0 1,-1 0 0,1 0-1,0 0 1,-1 0-1,1 0 1,0 0 0,-1 0-1,1 0 1,0-1-1,-1 1 1,1 0 0,-1 0-1,1-1 1,0 1-1,-1 0 1,1-1 0,34-16-4497,-7-7-1074,3-4-1585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5.756"/>
    </inkml:context>
    <inkml:brush xml:id="br0">
      <inkml:brushProperty name="width" value="0.025" units="cm"/>
      <inkml:brushProperty name="height" value="0.025" units="cm"/>
    </inkml:brush>
  </inkml:definitions>
  <inkml:trace contextRef="#ctx0" brushRef="#br0">185 374 10410,'0'0'8744,"-13"6"-3843,-5 2-4109,1 1 1,0 0-1,0 1 1,0 1-1,2 1 0,-1 0 1,2 1-1,-19 20 1,26-19-574,7-14-214,0 1-1,0-1 1,0 0 0,0 1 0,0-1 0,0 1 0,0-1 0,0 0 0,0 1-1,0-1 1,0 0 0,1 1 0,-1-1 0,0 0 0,0 1 0,0-1-1,1 0 1,-1 0 0,0 1 0,0-1 0,0 0 0,1 0 0,-1 1-1,0-1 1,1 0 0,-1 0 0,0 0 0,1 1 0,-1-1 0,0 0 0,1 0-1,-1 0 1,0 0 0,1 0 0,-1 0 0,0 0 0,1 0 0,-1 0-1,0 0 1,1 0 0,-1 0 0,0 0 0,1 0 0,-1 0 0,0 0 0,1 0-1,-1 0 1,0 0 0,1-1 0,-1 1 0,1 0 0,16-5 35,7-4-62,-12 3-28,0 1-1,1 0 0,-1 0 1,1 2-1,0-1 0,0 2 1,0 0-1,1 0 0,-1 2 1,0-1-1,17 3 0,-27-1 64,1 0 0,-1 1-1,1-1 1,-1 1 0,1 0-1,-1 0 1,0 0 0,0 1 0,0-1-1,0 1 1,-1-1 0,1 1-1,-1 0 1,1 0 0,-1 0-1,0 1 1,0-1 0,0 0-1,-1 1 1,1-1 0,-1 1-1,0 0 1,2 6 0,6-52 1060,-3 22-753,2-10-320,-1 4 0,-1-1 0,-1 0 0,2-39 0,-5 65-269,1 0-1,-1 0 1,1 0 0,-1 0 0,1 1-1,0 0 1,-1-1 0,1 1 0,0 0-1,-1 0 1,1 1 0,0-1 0,-1 0-1,4 2 1,4-2-1297,-4 0 808,-1 0 0,1 0 0,-1-1 0,1 0 0,-1 0 1,1-1-1,-1 0 0,0 0 0,0 0 0,0 0 0,0-1 0,0 0 0,8-6 1,-7 3 398,0 0 1,0 0 0,0 0 0,-1-1 0,0 0 0,0 0 0,-1 0 0,5-12 0,-2 4 992,-1 0 1,-1-1 0,5-28 0,-2-44 6041,-16 97-4413,-13 34-1199,2 2-1,-25 84 0,21-54 61,15-52-857,1 0 0,1 0 0,1 0 0,1 1-1,-1 33 1,5-56-262,0 0-1,-1-1 1,1 1 0,0 0-1,0 0 1,1 0-1,-1 0 1,0 0-1,0 0 1,0-1-1,0 1 1,1 0-1,-1 0 1,0 0-1,1-1 1,-1 1-1,1 0 1,-1 0 0,1-1-1,-1 1 1,1 0-1,0-1 1,-1 1-1,1 0 1,0-1-1,-1 1 1,1-1-1,0 1 1,0-1-1,1 1 8,0-1 0,0 0 0,-1 0 0,1 0 1,0 0-1,0 0 0,0-1 0,-1 1 0,1 0 0,0-1 0,-1 0 0,1 1 0,2-2 0,4-2 10,0-1 0,0 0 1,-1 0-1,13-11 1,7-14-114,-2-2 0,-1 0 1,-1-2-1,22-45 0,-55 100 87,2 0 0,1 0 0,0 1 0,2 0 0,1 0 0,0 1 0,0 40 0,3-62 4,1 0 0,0 0 0,0 0 0,0 0 0,0 0-1,0 0 1,0 0 0,1 0 0,-1 0 0,0 0 0,1-1 0,-1 1 0,0 0 0,1 0 0,-1 0-1,1 0 1,-1 0 0,1 0 0,-1-1 0,1 1 0,0 0 0,0 0 0,-1-1 0,1 1 0,0 0-1,0-1 1,0 1 0,-1-1 0,1 1 0,0-1 0,0 0 0,0 1 0,0-1 0,0 0 0,0 1-1,0-1 1,0 0 0,0 0 0,0 0 0,0 0 0,0 0 0,0 0 0,0 0 0,0-1 0,0 1 0,0 0-1,0 0 1,0-1 0,0 1 0,1-1 0,3-1 7,0 0 0,0-1 0,0 1 0,0-1 0,-1 0 0,1 0 1,-1-1-1,5-4 0,18-25 41,-1-2 1,-2-1-1,-2 0 1,-1-2 0,-2-1-1,-2 0 1,-1-1-1,-2 0 1,12-62 0,-19 69-55,-6 22 10,-4 17 35,-13 47 503,-16 101-1,29-134-505,2 1-1,-1-1 1,2 0 0,1 0-1,1 0 1,0 0 0,2 0-1,9 32 1,4-14-476,-16-37 281,0 1 1,0-1 0,0 1 0,0-1-1,0 0 1,0 1 0,0-1 0,0 0-1,1 0 1,-1 0 0,0 0 0,1 0-1,-1 0 1,1 0 0,-1 0 0,1-1-1,-1 1 1,1-1 0,0 1 0,2 0-1,-4-3-5,1 0 0,-1 1 1,0-1-1,1 0 0,-1 1 0,0-1 0,0 0 0,0 1 0,0-1 0,-1 0 0,1 1 0,0-1 0,-1 0 0,1 1 1,-1-1-1,0-2 0,-6-7 280,1 0-1,-2 0 1,1 0 0,-1 1 0,-18-17 0,-23-33 1943,44 53-1744,1 3-123,1 0 1,0-1 0,0 1-1,0-1 1,1 0-1,-1 0 1,1 0-1,0 0 1,1-1-1,-1 1 1,1 0-1,0-1 1,0 1-1,1-1 1,0-9 0,1 14-169,-1 0 0,1-1 0,0 1 0,0 0 0,0 0 0,0 1 0,0-1 0,0 0 0,0 0 0,0 0 0,0 1 0,0-1 0,1 0 0,-1 1 0,0-1 0,0 1 0,1 0 0,-1-1 0,0 1 0,1 0 1,-1 0-1,0 0 0,2 0 0,40-1-128,-33 1 127,28 0-427,11 0-1842,1 0-3571,2-1-4774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6.594"/>
    </inkml:context>
    <inkml:brush xml:id="br0">
      <inkml:brushProperty name="width" value="0.025" units="cm"/>
      <inkml:brushProperty name="height" value="0.025" units="cm"/>
    </inkml:brush>
  </inkml:definitions>
  <inkml:trace contextRef="#ctx0" brushRef="#br0">7 1 18129,'0'1'7651,"-3"13"-5837,2-4-1127,0 0 1,0 1-1,1-1 0,0 1 1,3 19-1,-2-27-656,-1-1 0,1 0-1,0 0 1,0 1 0,0-1 0,0 0 0,0 0-1,0 0 1,0 0 0,1 0 0,-1 0-1,1-1 1,0 1 0,-1 0 0,1-1 0,0 1-1,0-1 1,0 0 0,0 1 0,0-1-1,0 0 1,0 0 0,1-1 0,-1 1 0,0 0-1,1-1 1,-1 1 0,0-1 0,1 0-1,-1 0 1,4 0 0,4 0-23,0-1-1,0 0 1,-1 0 0,1-1-1,-1 0 1,1-1 0,-1 0-1,0-1 1,15-7 0,2-5-11,43-32 1,-7 3-6,-62 45 8,1-1 0,0 1 0,-1 0 0,1-1 0,-1 1 0,1-1 0,0 1 0,-1 0 0,1-1 0,0 1 0,-1 0 0,1 0 0,0 0 0,-1-1 0,1 1 0,0 0 0,-1 0 0,1 0 0,0 0 0,0 0 0,-1 0 0,1 1 0,0-1 0,-1 0 0,1 0 0,0 0 0,-1 1 0,2-1 0,-1 1 0,0 1 0,-1-1 0,1 0 0,-1 0 0,1 0 0,0 0 0,-1 0 0,0 1 0,1-1 0,-1 0 0,0 0 0,0 1 0,0-1 0,0 0 0,0 2 0,-8 65 0,4-42 0,4-24 0,-1 0 0,1 0 0,0-1 0,-1 1 0,1 0 0,0 0 0,0 0 0,1 0 0,-1 0 0,0 0 0,1 0 0,-1 0 0,1-1 0,-1 1 0,1 0 0,0 0 0,0 0 0,0-1 0,0 1 0,0-1 0,0 1 0,0-1 0,1 1 0,-1-1 0,0 0 0,3 2 0,-1-2 0,-1-1 0,1 1 0,0-1 0,0 0 0,0 0 0,0 0 0,0 0 0,0-1 0,0 1 0,0-1 0,-1 0 0,1 0 0,0 0 0,0 0 0,-1 0 0,1 0 0,3-3 0,76-51 0,-66 42 0,1 1 0,0 1 0,1 0 0,27-11 0,-45 22 0,1 0 0,0 0 0,-1 0 0,1 0 0,-1 0 0,1 0 0,0 0 0,-1 0 0,1 0 0,-1 0 0,1 1 0,0-1 0,-1 0 0,1 0 0,-1 1 0,1-1 0,-1 0 0,1 1 0,-1-1 0,1 0 0,-1 1 0,1-1 0,-1 1 0,0-1 0,1 1 0,-1-1 0,0 1 0,1-1 0,-1 1 0,0-1 0,0 1 0,1 0 0,-1-1 0,0 1 0,0-1 0,0 1 0,0 0 0,0-1 0,0 1 0,0 0 0,0-1 0,0 1 0,0-1 0,0 2 0,1 44 0,-1-15 0,0-30 0,1 1 0,-1-1 0,1 0 0,-1 0 0,0 0 0,1 0 0,0 0 0,-1 0 0,1 0 0,0 0 0,-1-1 0,1 1 0,0 0 0,0 0 0,0 0 0,0-1 0,0 1 0,0-1 0,0 1 0,0 0 0,0-1 0,0 0 0,0 1 0,2-1 0,34 1 0,-24-3 0,0-1 0,-1-1 0,19-7 0,2-5 0,-21 9 0,0 1 0,0 0 0,1 1 0,-1 1 0,1 0 0,0 1 0,20-3 0,-32 6-7,-1 0 0,0 1 1,0-1-1,1 1 0,-1-1 0,0 0 0,0 1 0,1-1 1,-1 1-1,0-1 0,0 1 0,0-1 0,0 1 1,0-1-1,0 1 0,0-1 0,0 1 0,0-1 1,0 1-1,0-1 0,0 1 0,0-1 0,0 0 0,0 1 1,-1-1-1,1 1 0,0-1 0,0 1 0,0-1 1,-1 0-1,1 1 0,0-1 0,-1 1 0,1-1 1,0 0-1,-1 1 0,0-1 0,-10 18-1133,10-17 903,-16 15-3359,3-10-6824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6.920"/>
    </inkml:context>
    <inkml:brush xml:id="br0">
      <inkml:brushProperty name="width" value="0.025" units="cm"/>
      <inkml:brushProperty name="height" value="0.025" units="cm"/>
    </inkml:brush>
  </inkml:definitions>
  <inkml:trace contextRef="#ctx0" brushRef="#br0">1 0 14157,'0'0'15919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7.807"/>
    </inkml:context>
    <inkml:brush xml:id="br0">
      <inkml:brushProperty name="width" value="0.025" units="cm"/>
      <inkml:brushProperty name="height" value="0.025" units="cm"/>
    </inkml:brush>
  </inkml:definitions>
  <inkml:trace contextRef="#ctx0" brushRef="#br0">285 231 4356,'7'-12'7431,"2"-4"-5695,0-1-1,-1 0 1,-1 0-1,8-31 1,-13 44-1309,-1-1 0,-1 1 0,1-1 1,-1 0-1,0 0 0,0 1 0,0-1 0,0 0 1,-1 0-1,0 1 0,0-1 0,-2-5 0,2 8-258,-1-1 0,1 1 0,-1 0 0,0-1 0,0 1 0,0 0 0,0 0 0,0 0 0,0 0 0,0 0 0,-1 1 0,1-1 0,0 1 0,-1 0 0,0-1 1,1 1-1,-1 0 0,0 0 0,0 1 0,1-1 0,-1 1 0,-5-1 0,3 0-68,-1 1 0,0 0 0,1 0 1,-1 0-1,1 1 0,-1 0 1,0 0-1,1 0 0,-1 1 0,1 0 1,0 0-1,0 0 0,-9 5 0,5-1-41,0 1-1,1-1 0,0 1 0,0 1 0,0 0 0,-10 14 0,0 4-48,1 2-1,1-1 1,-22 57-1,31-69 5,1 0 0,0 1-1,1 0 1,1 0-1,1 0 1,0 1-1,1-1 1,0 1-1,2-1 1,2 28 0,-2-41-12,1 0 1,0-1 0,0 1 0,0 0-1,0-1 1,1 1 0,-1-1 0,1 0-1,-1 1 1,1-1 0,0 0 0,0 0-1,0 0 1,0 0 0,0 0 0,0-1 0,1 1-1,-1-1 1,0 1 0,1-1 0,-1 0-1,1 0 1,0 0 0,-1 0 0,1 0-1,0-1 1,0 1 0,-1-1 0,1 0-1,0 0 1,0 0 0,0 0 0,-1 0 0,1-1-1,0 1 1,0-1 0,3-1 0,2 1 6,-1-1 1,1 0 0,-1-1 0,0 0-1,1 0 1,-1-1 0,0 1 0,-1-1-1,1-1 1,-1 0 0,0 1 0,8-9-1,-11 8-7,0 0 0,0 0 0,0 0 0,0 0 0,-1 0-1,1-1 1,-1 1 0,1-10 0,-2 14-2,-1 0 0,1 0-1,-1-1 1,0 1 0,0 0 0,0-1-1,0 1 1,0 0 0,0-1 0,0 1 0,0 0-1,0-1 1,-1 1 0,1 0 0,-1-1 0,1 1-1,-1 0 1,1 0 0,-1-1 0,1 1 0,-1 0-1,0 0 1,0 0 0,0 0 0,0 0 0,0 0-1,0 0 1,0 0 0,0 1 0,0-1-1,0 0 1,0 0 0,0 1 0,-1-1 0,1 1-1,0-1 1,0 1 0,-1 0 0,1-1 0,0 1-1,-2 0 1,-2 0-9,-1 0 0,1 0-1,0 1 1,0 0-1,0 0 1,0 0 0,0 0-1,0 1 1,0 0 0,0 0-1,0 0 1,1 1 0,-1-1-1,1 1 1,0 0 0,0 1-1,-6 4 1,7-5 8,0 0 0,0 0-1,0 0 1,1 1 0,-1-1 0,1 0 0,0 1-1,0 0 1,0-1 0,1 1 0,-1 0 0,1 0-1,0 0 1,0 0 0,0 0 0,0 0 0,1 1-1,0-1 1,0 0 0,0 0 0,0 0 0,2 7-1,-2-10 7,1 0-1,0 0 1,-1 0-1,1 0 1,0 0-1,0 0 0,-1-1 1,1 1-1,0 0 1,0-1-1,0 1 0,0 0 1,0-1-1,0 1 1,0-1-1,0 0 1,0 1-1,0-1 0,0 0 1,1 0-1,-1 1 1,0-1-1,0 0 1,0 0-1,0 0 0,0-1 1,2 1-1,32-6 110,-23 1-88,0-1 0,0 0 0,-1-1 0,0 0 0,0 0 0,0-1 0,-1-1 0,-1 0 0,0 0 0,9-11 0,10-16-376,35-57 1,-63 93 342,0 0 1,0 0-1,0 0 0,0 1 0,0-1 1,0 0-1,0 0 0,1 0 1,-1 0-1,0 0 0,0 0 1,0 0-1,0 0 0,0 0 0,0 0 1,0 0-1,0 0 0,0 0 1,0 0-1,0 0 0,0 0 1,0 0-1,1 0 0,-1 0 1,0 0-1,0 0 0,0 0 0,0 0 1,0 0-1,0 0 0,0 0 1,0 0-1,0 0 0,0 0 1,0 0-1,1 0 0,-1 0 0,0 0 1,0 0-1,0 0 0,0 0 1,0 0-1,0 0 0,0 0 1,0 0-1,0 0 0,0 0 0,0 0 1,0 0-1,0 0 0,0 0 1,1 0-1,-1-1 0,0 1 1,0 0-1,0 0 0,0 0 1,0 0-1,0 0 0,0 12-171,-5 18 71,-8 29 343,3 0 0,-5 102-1,15-161-248,0 1 0,0-1 0,-1 1 0,1-1 0,0 1 0,0-1 0,0 1 0,0-1 0,0 1 0,0-1 0,1 1 0,-1 0 0,0-1 0,0 1 0,0-1-1,0 1 1,1-1 0,-1 1 0,0-1 0,0 0 0,1 1 0,-1-1 0,0 1 0,1-1 0,-1 1 0,0-1 0,1 0 0,-1 1 0,1-1 0,-1 0 0,1 0 0,-1 1-1,1-1 1,-1 0 0,1 0 0,-1 0 0,1 1 0,-1-1 0,1 0 0,-1 0 0,1 0 0,-1 0 0,1 0 0,-1 0 0,1 0 0,-1 0 0,1 0 0,-1 0 0,1 0 0,0-1-1,-1 1 1,1 0 0,-1 0 0,1 0 0,-1-1 0,0 1 0,1 0 0,-1-1 0,1 0 0,28-22-3044,-20 10-269,0-1 1,0 0-1,6-16 1,6-14-10972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7.912"/>
    </inkml:context>
    <inkml:brush xml:id="br0">
      <inkml:brushProperty name="width" value="0.025" units="cm"/>
      <inkml:brushProperty name="height" value="0.025" units="cm"/>
    </inkml:brush>
  </inkml:definitions>
  <inkml:trace contextRef="#ctx0" brushRef="#br0">55 82 8552,'0'0'16779,"24"-16"-14265,-21 14-2286,0-1-1,0 0 1,0 1 0,0-1-1,-1 0 1,1-1 0,-1 1-1,0 0 1,0-1 0,0 1-1,-1-1 1,1 0 0,-1 1-1,0-1 1,0 0 0,1-6-1,-2 10-224,0-1-1,-1 1 1,1 0-1,-1 0 1,1-1-1,0 1 1,-1 0-1,1-1 1,-1 1-1,1 0 1,0 0-1,-1 0 1,1 0-1,-1-1 0,1 1 1,-1 0-1,1 0 1,-1 0-1,1 0 1,-1 0-1,1 0 1,-1 0-1,1 0 1,-1 0-1,1 1 1,-1-1-1,1 0 1,-1 0-1,1 0 1,-1 0-1,1 1 1,0-1-1,-1 0 1,1 0-1,-1 1 0,0 0 1,-18 8-95,6 2 211,0 0 0,0 0 0,-21 26-1,34-36-210,-1-1-1,1 1 0,-1 0 0,1 0 0,-1-1 0,1 1 1,-1 0-1,1 0 0,0-1 0,-1 1 0,1 0 1,0 0-1,0 0 0,0 0 0,0 0 0,-1-1 0,1 1 1,0 0-1,1 0 0,-1 0 0,0 0 0,0 0 0,0 0 1,0-1-1,1 1 0,-1 0 0,0 0 0,1 0 0,-1-1 1,1 1-1,-1 0 0,1 0 0,-1-1 0,1 1 0,-1 0 1,1-1-1,1 2 0,0-1-672,0 1 0,1-1 0,0 1 0,-1-1-1,1 0 1,0 1 0,0-2 0,-1 1 0,7 1 0,9-1-4301,2-1-2969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151"/>
    </inkml:context>
    <inkml:brush xml:id="br0">
      <inkml:brushProperty name="width" value="0.025" units="cm"/>
      <inkml:brushProperty name="height" value="0.025" units="cm"/>
    </inkml:brush>
  </inkml:definitions>
  <inkml:trace contextRef="#ctx0" brushRef="#br0">47 0 20307,'0'0'3225,"-1"10"-668,-10 76 652,-5 32-1490,-1 155-1,17-271-1813,-1-1 0,1 0 0,0 1 0,0-1 0,0 0 0,0 1 0,0-1 0,0 0 0,1 1 0,-1-1 0,0 0 0,1 1 0,-1-1 0,1 0 0,-1 0 0,1 0 0,-1 1 0,1-1 1,0 0-1,0 0 0,0 0 0,-1 0 0,1 0 0,0 0 0,0 0 0,0-1 0,0 1 0,1 0 0,-1 0 0,0-1 0,0 1 0,0-1 0,1 1 0,-1-1 0,0 0 0,0 1 0,1-1 0,-1 0 0,0 0 0,1 0 0,-1 0 0,0 0 0,1 0 0,-1 0 0,0 0 0,1-1 0,-1 1 0,0 0 0,1-1 0,1 0 0,3-2-1187,0 1-1,0-1 0,-1 0 1,1 0-1,-1-1 1,0 0-1,0 0 0,0 0 1,7-8-1,9-18-8273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506"/>
    </inkml:context>
    <inkml:brush xml:id="br0">
      <inkml:brushProperty name="width" value="0.025" units="cm"/>
      <inkml:brushProperty name="height" value="0.025" units="cm"/>
    </inkml:brush>
  </inkml:definitions>
  <inkml:trace contextRef="#ctx0" brushRef="#br0">1 53 11499,'0'0'10687,"1"11"-8268,0-1-1993,0-1 0,1 1 1,0-1-1,1 0 0,0 0 1,8 17-1,-9-23-343,0 1 1,0-1-1,1 1 1,-1-1-1,1 0 1,0 0-1,0 0 1,0 0-1,1-1 1,-1 1-1,0-1 1,1 0-1,0 0 0,-1 0 1,1 0-1,0-1 1,0 1-1,0-1 1,0 0-1,0 0 1,8 0-1,-7-1 20,0 0 0,-1 0 1,1-1-1,-1 1 0,1-1 0,0 0 0,-1-1 0,0 1 1,1-1-1,-1 0 0,0 0 0,0 0 0,0 0 0,0-1 0,0 1 1,-1-1-1,1 0 0,-1 0 0,0-1 0,0 1 0,0-1 1,0 0-1,4-6 0,-3 3-53,0 0 1,-1-1 0,0 1-1,0-1 1,0 0 0,-1 0-1,0 0 1,0 0-1,-1 0 1,0-1 0,-1 1-1,-1-14 1,1 21-56,0 0 1,0 0-1,0 0 1,0 0-1,0 0 1,0 1 0,0-1-1,0 0 1,-1 0-1,1 0 1,0 0-1,-1 1 1,1-1-1,-1 0 1,1 0-1,0 1 1,-1-1-1,0 0 1,1 1-1,-1-1 1,1 0 0,-1 1-1,0-1 1,0 1-1,1-1 1,-1 1-1,0 0 1,-1-1-1,1 1-12,-1 0 1,1 0-1,-1 0 0,1 0 0,-1 0 1,1 1-1,-1-1 0,1 0 0,-1 1 1,1-1-1,0 1 0,-1 0 0,1 0 1,-2 1-1,-3 1-24,1 1 0,0 0 0,0 0 0,1 1 0,0-1 0,-8 11 0,7-6 45,0 1 0,0-1-1,1 1 1,1 0-1,-1 0 1,2 1-1,-1-1 1,2 0 0,-1 1-1,1 0 1,1-1-1,0 1 1,0-1-1,3 12 1,-3-21 9,1 1 0,-1 0 0,1-1 1,-1 1-1,1 0 0,0-1 0,0 1 0,0-1 1,0 1-1,0-1 0,0 0 0,0 1 0,0-1 0,0 0 1,1 0-1,-1 0 0,1 0 0,-1 0 0,1 0 1,-1 0-1,1 0 0,2 0 0,-1 0 5,1 0 1,-1-1-1,0 0 0,1 0 0,-1 0 1,1 0-1,-1 0 0,0-1 0,1 1 0,5-3 1,1 0 8,-1 0 1,0-1 0,-1 0 0,1-1 0,-1 0-1,1 0 1,7-8 0,15-16-69,-1-2-1,-2-2 1,47-68-1,-69 95-363,-4 7 126,-3 18 6,-9 31 237,1-13 197,2 0-1,2 0 0,-1 55 0,6-91-186,0 0 0,-1 0 0,1 0 0,0 0 0,0 0 0,0 0 0,0 0 0,0 0 0,0-1 0,0 1 1,0 0-1,1 0 0,-1 0 0,0 0 0,0 0 0,1 0 0,-1-1 0,1 1 0,-1 0 0,1 0 0,-1 0 0,1-1 0,-1 1 0,1 0 0,0-1 0,-1 1 0,1 0 0,0-1 0,-1 1 0,1-1 0,0 1 0,0-1 0,0 0 0,0 1 0,-1-1 1,1 0-1,0 1 0,0-1 0,0 0 0,0 0 0,0 0 0,0 0 0,0 0 0,0 0 0,-1 0 0,1 0 0,0 0 0,0 0 0,0-1 0,1 1 0,1-2-412,0 1-1,1 0 0,-1-1 1,-1 0-1,1 0 1,0 0-1,0 0 1,-1 0-1,1 0 0,-1-1 1,0 1-1,4-6 1,11-24-4885,-3-6-1478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833"/>
    </inkml:context>
    <inkml:brush xml:id="br0">
      <inkml:brushProperty name="width" value="0.025" units="cm"/>
      <inkml:brushProperty name="height" value="0.025" units="cm"/>
    </inkml:brush>
  </inkml:definitions>
  <inkml:trace contextRef="#ctx0" brushRef="#br0">13 0 4644,'0'0'2371,"-12"67"-2564,12-37-2978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9.194"/>
    </inkml:context>
    <inkml:brush xml:id="br0">
      <inkml:brushProperty name="width" value="0.025" units="cm"/>
      <inkml:brushProperty name="height" value="0.025" units="cm"/>
    </inkml:brush>
  </inkml:definitions>
  <inkml:trace contextRef="#ctx0" brushRef="#br0">103 284 16239,'0'0'5099,"-10"12"-4870,-4 7-215,1 0 1,1 0-1,-14 32 0,21-41 67,1 0-1,0 0 0,1 1 0,0 0 0,0-1 1,1 1-1,0 0 0,1 0 0,1 0 0,0 0 1,1 13-1,-1-23-71,0 0 0,1 0 0,-1 0-1,0 0 1,1 0 0,-1 0 0,1 0 0,-1 0 0,1 0 0,-1 0 0,1 0 0,0 0 0,-1 0 0,1-1 0,0 1 0,0 0 0,0 0 0,0-1 0,-1 1 0,1-1 0,0 1 0,0-1-1,0 1 1,0-1 0,0 1 0,1-1 0,-1 0 0,0 0 0,0 1 0,0-1 0,0 0 0,0 0 0,0 0 0,0 0 0,0 0 0,0-1 0,1 1 0,-1 0 0,0 0 0,1-1 0,3-1 2,0 1 1,0-1-1,-1 0 1,1 0-1,-1 0 1,0-1-1,8-6 1,7-8 3,0-2 1,-2-1-1,0 0 0,-1-1 1,-1 0-1,-1-2 1,-1 1-1,10-26 0,-12 23 539,-1-1 0,-1-1 0,-2 1 0,0-1 0,-2 0 0,-1-1 0,1-39-1,-5 63-523,0 0 0,0 1 0,0-1 0,-1 0 0,0 0 1,1 0-1,-1 0 0,-1 1 0,1-1 0,0 0 0,-1 1 0,0-1 0,0 1 0,0 0 0,0 0 0,-5-6 0,5 7-39,0 1 1,-1 0 0,1 0-1,0 0 1,0 0 0,0 0 0,-1 1-1,1-1 1,0 0 0,-1 1-1,1 0 1,0 0 0,-1 0 0,1 0-1,-1 0 1,1 0 0,0 0-1,-1 1 1,1-1 0,0 1 0,-1 0-1,1 0 1,0 0 0,0 0-1,0 0 1,0 0 0,0 1 0,0-1-1,-3 3 1,-6 4 0,1 1 0,0 0 0,0 0 0,-13 17-1,19-21 93,0 0 0,1 0 0,-1 0 0,1 0 1,0 1-1,1-1 0,-1 1 0,1 0 0,0 0 0,0 0 0,1 0 0,-1 7 0,2-12-75,0 0 1,0 0 0,1 0 0,-1 0-1,0 0 1,1 0 0,-1 0 0,1 0-1,-1-1 1,1 1 0,-1 0-1,1 0 1,0-1 0,-1 1 0,1 0-1,0-1 1,0 1 0,-1 0 0,1-1-1,0 1 1,0-1 0,0 0-1,0 1 1,0-1 0,1 1 0,32 7 40,-19-5-76,-2 1-22,1 0-1,-1 1 0,-1 1 1,1 0-1,-1 0 1,0 1-1,0 1 0,17 15 1,-23-18-73,-1 1 0,0-1 1,0 1-1,0 1 0,-1-1 1,0 0-1,0 1 0,-1 0 0,0 0 1,0 0-1,-1 0 0,0 0 0,0 1 1,0-1-1,-1 1 0,0-1 1,0 11-1,-1 8-6002,0-6-7047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0.502"/>
    </inkml:context>
    <inkml:brush xml:id="br0">
      <inkml:brushProperty name="width" value="0.025" units="cm"/>
      <inkml:brushProperty name="height" value="0.025" units="cm"/>
    </inkml:brush>
  </inkml:definitions>
  <inkml:trace contextRef="#ctx0" brushRef="#br0">137 135 5541,'0'0'10645,"2"-10"-5574,4-27-1862,-6 37-3146,0 0 0,0 1-1,0-1 1,-1 0 0,1 0 0,0 0 0,0 1 0,-1-1 0,1 0 0,0 0 0,-1 0-1,1 0 1,0 1 0,-1-1 0,1 0 0,0 0 0,0 0 0,-1 0 0,1 0 0,0 0-1,-1 0 1,1 0 0,0 0 0,-1 0 0,1 0 0,0 0 0,-1 0 0,1 0-1,0 0 1,-1-1 0,1 1 0,0 0 0,-1 0 0,1 0 0,0 0 0,0 0 0,-1-1-1,1 1 1,0 0 0,0 0 0,-1-1 0,1 1 0,0 0 0,0 0 0,0-1 0,-1 1-1,1 0 1,0-1 0,0 1 0,0 0 0,0-1 0,0 1 0,0 0 0,0-1-1,0 1 1,0 0 0,0-1 0,0 1 0,0 0 0,0-1 0,0 1 0,0 0 0,0 0-1,0-1 1,0 1 0,0 0 0,0-1 0,-17 16 396,8-1-269,1-1 1,0 2-1,1-1 1,1 1-1,-5 19 1,8-25-180,0 1 1,1 0 0,0-1 0,1 1-1,0 0 1,1 0 0,0-1-1,0 1 1,4 19 0,-4-28-8,0 0 0,0 0 0,1 0-1,-1 0 1,1 0 0,-1 0 0,1 0 0,-1 0 0,1 0 0,0-1 0,-1 1 0,1 0 0,0 0 0,0 0 0,0-1-1,0 1 1,-1 0 0,1-1 0,0 1 0,0-1 0,0 1 0,0-1 0,0 0 0,0 1 0,0-1 0,0 0-1,1 0 1,-1 0 0,0 0 0,0 1 0,0-2 0,0 1 0,2 0 0,42-12 114,-11 3-481,-32 9 328,0 1 1,-1-1 0,1 1-1,0 0 1,-1 0-1,1 0 1,-1 0 0,1 0-1,-1 0 1,0 0-1,1 0 1,-1 0 0,0 1-1,0-1 1,0 1 0,0-1-1,0 1 1,0-1-1,0 1 1,0-1 0,-1 1-1,2 2 1,12 44-646,-12-41 576,4 21 125,0 1 0,-2 0 0,-1 0 0,-2 1 0,0-1 1,-3 0-1,-4 37 0,3-51 198,1-1 0,-2 1 0,0-1 0,-1 0 0,0 0 0,-1 0 0,-1-1 0,0 0 0,0 0 0,-1-1 0,-1 0 0,0 0 0,-1-1 0,0 0 0,-1-1 0,-13 10 0,21-17-210,0-1 0,-1 0 0,0 1 0,1-1 0,-1-1 0,0 1 0,0 0 0,0-1 0,0 0 0,0 0 0,-1 0 0,1-1 0,-6 1 0,8-1-9,0-1-1,0 1 0,1-1 0,-1 1 1,0-1-1,1 0 0,-1 0 0,1 0 1,-1 0-1,1 0 0,0 0 0,-1 0 1,1 0-1,0 0 0,0-1 0,0 1 1,-1 0-1,1-1 0,1 1 0,-1-1 1,0 0-1,0 1 0,1-1 0,-1 1 1,1-1-1,-1 0 0,1 0 0,0 1 1,-1-1-1,1 0 0,0 0 0,0 1 1,1-4-1,-2-15 1,2 0 0,0 1 0,1-1 0,1 0 0,1 1 0,1 0 0,1 0 0,0 0 0,2 0 0,0 1 0,14-23 0,13-16 0,4 3 0,47-54 0,-39 52 0,45-73 0,-87 123 0,-1 0 0,-1-1 0,1 1 0,-1-1 0,0 0 0,-1 0 0,1 0 0,-1 0 0,-1 0 0,0 0 0,1-13 0,-2 19 0,0 0 0,0 0 0,-1 0 0,1 0 0,0 1 0,-1-1 0,1 0 0,-1 0 0,1 1 0,-1-1 0,1 0 0,-1 1 0,0-1 0,1 1 0,-1-1 0,0 0 0,0 1 0,1 0 0,-1-1 0,0 1 0,0-1 0,0 1 0,1 0 0,-1 0 0,0-1 0,0 1 0,0 0 0,0 0 0,0 0 0,1 0 0,-1 0 0,0 0 0,0 0 0,0 0 0,0 0 0,0 1 0,0-1 0,1 0 0,-2 1 0,-3 0 0,1 0 0,-1 0 0,1 0 0,-1 1 0,1-1 0,-9 5 0,7-1 0,-1 1 0,1-1 0,0 1 0,0 0 0,0 0 0,1 1 0,0 0 0,0 0 0,1 0 0,0 0 0,0 1 0,1-1 0,0 1 0,0 0 0,1 0 0,0 1 0,0-1 0,1 0 0,-1 11 0,2-18 0,1 0 0,-1 1 0,0-1 0,1 0 0,-1 1 0,1-1 0,0 0 0,-1 0 0,1 0 0,0 1 0,-1-1 0,1 0 0,0 0 0,0 0 0,0 0 0,0 0 0,0-1 0,0 1 0,0 0 0,1 0 0,-1-1 0,0 1 0,0 0 0,1-1 0,-1 1 0,0-1 0,1 0 0,-1 1 0,0-1 0,1 0 0,-1 0 0,0 0 0,1 0 0,-1 0 0,0 0 0,1 0 0,1-1 0,4 0 0,0 1 0,0-1 0,0-1 0,-1 1 0,1-1 0,11-5 0,4-7 0,-1 0 0,-1-2 0,0 0 0,-1-2 0,-1 0 0,0 0 0,-2-2 0,0 0 0,-1-1 0,20-39 0,-44 78 0,1 1 0,0 0 0,2 1 0,0-1 0,1 1 0,1 0 0,0 1 0,2-1 0,0 36 0,2-54 0,0-1 0,0 1 0,0 0 0,0 0 0,0 0 0,1-1 0,-1 1 0,0 0 0,1-1 0,-1 1 0,1 0 0,0-1 0,0 1 0,0-1 0,-1 1 0,1-1 0,1 1 0,-1-1 0,0 1 0,0-1 0,0 0 0,1 0 0,-1 0 0,1 0 0,-1 0 0,1 0 0,-1 0 0,1 0 0,-1-1 0,1 1 0,0 0 0,-1-1 0,1 1 0,0-1 0,0 0 0,-1 0 0,1 0 0,0 0 0,0 0 0,-1 0 0,1 0 0,0 0 0,0-1 0,-1 1 0,1-1 0,3 0 0,2-2 0,0 1 0,0-1 0,0 0 0,-1-1 0,1 1 0,-1-1 0,1-1 0,-1 1 0,10-11 0,-1-2 0,0 0 0,-1-2 0,-1 1 0,0-2 0,-2 1 0,0-2 0,-1 1 0,8-27 0,-32 93 0,9-31 0,0 0 0,1 0 0,1 0 0,0 1 0,0 19 0,2-32 0,1 0 0,0 0 0,1 0 0,-1 0 0,0 1 0,1-1 0,0 0 0,0 0 0,0 0 0,0 0 0,0 0 0,1-1 0,-1 1 0,1 0 0,3 4 0,-4-6 0,1 0 0,-1 0 0,1-1 0,-1 1 0,1 0 0,0-1 0,0 1 0,-1-1 0,1 1 0,0-1 0,0 0 0,-1 0 0,1 0 0,0 0 0,0 0 0,-1 0 0,1 0 0,0 0 0,0-1 0,-1 1 0,1-1 0,0 0 0,-1 1 0,1-1 0,0 0 0,-1 0 0,1 0 0,-1 0 0,1 0 0,1-2 0,11-9 0,-1 0 0,0-1 0,0 0 0,-1-1 0,-1-1 0,0 0 0,-1 0 0,-1-1 0,-1 0 0,0 0 0,-1-1 0,0-1 0,6-27 0,-10 13 0,-8 22 0,-8 17 0,9 0 0,0 0 0,0 0 0,0 0 0,1 1 0,0 0 0,1-1 0,0 1 0,0 0 0,0 0 0,1 0 0,0 1 0,1-1 0,0 0 0,0 0 0,1 0 0,1 9 0,-1-15 0,0-1 0,0 0 0,-1 0 0,1 0 0,0 0 0,0 0 0,0 0 0,0 0 0,0 0 0,0 0 0,1 0 0,-1 0 0,0-1 0,0 1 0,1 0 0,-1-1 0,0 1 0,1-1 0,-1 1 0,0-1 0,1 0 0,-1 0 0,0 0 0,1 0 0,-1 0 0,1 0 0,-1 0 0,1 0 0,-1 0 0,0-1 0,1 1 0,-1 0 0,0-1 0,1 1 0,1-2 0,3 0 0,0-1 0,0 1 0,0-1 0,0 0 0,-1-1 0,9-5 0,11-17 0,0 0 0,42-59 0,-67 85 0,0 0 0,0 0 0,0 0 0,0 0 0,0 0 0,-1 1 0,1-1 0,0 0 0,0 0 0,0 0 0,0 0 0,0 1 0,0-1 0,0 0 0,0 0 0,0 0 0,0 0 0,0 1 0,0-1 0,0 0 0,0 0 0,0 0 0,0 0 0,0 1 0,0-1 0,1 0 0,-1 0 0,0 0 0,0 0 0,0 1 0,0-1 0,0 0 0,0 0 0,0 0 0,0 0 0,1 0 0,-1 0 0,0 1 0,0-1 0,0 0 0,0 0 0,1 0 0,-1 0 0,0 0 0,0 0 0,0 0 0,0 0 0,1 0 0,-1 0 0,0 0 0,0 0 0,0 0 0,0 0 0,1 0 0,-1 0 0,0 0 0,0 0 0,0 0 0,0 0 0,1 0 0,-1 0 0,0 0 0,0 0 0,0 0 0,0 0 0,1-1 0,-1 1 0,0 16 0,-13 54 38,6-36-124,1 1 1,-1 50-1,10-79-3214,4-15 576,4-13-2847,-3-9-3082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0.844"/>
    </inkml:context>
    <inkml:brush xml:id="br0">
      <inkml:brushProperty name="width" value="0.025" units="cm"/>
      <inkml:brushProperty name="height" value="0.025" units="cm"/>
    </inkml:brush>
  </inkml:definitions>
  <inkml:trace contextRef="#ctx0" brushRef="#br0">1 1 13965,'0'22'2819,"0"1"-1698,0-2-352,2 1-737,6-1-481,6-3-2337,4-2-2115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1.375"/>
    </inkml:context>
    <inkml:brush xml:id="br0">
      <inkml:brushProperty name="width" value="0.025" units="cm"/>
      <inkml:brushProperty name="height" value="0.025" units="cm"/>
    </inkml:brush>
  </inkml:definitions>
  <inkml:trace contextRef="#ctx0" brushRef="#br0">112 310 12812,'0'0'9567,"-10"3"-8692,4-1-757,1 1-1,-1-1 1,1 1 0,0 0 0,0 0-1,0 0 1,0 1 0,0-1-1,1 1 1,-1 0 0,1 1 0,0-1-1,1 1 1,-1 0 0,1 0-1,0 0 1,0 0 0,0 1 0,-1 5-1,1-4 184,0 1-1,1 1 1,0-1-1,0 0 1,1 0 0,0 1-1,1-1 1,0 13-1,0-20-260,0 1-1,1-1 1,-1 1 0,0 0-1,1-1 1,-1 1-1,1-1 1,-1 1 0,1-1-1,0 1 1,0-1-1,0 0 1,0 1-1,0-1 1,0 0 0,0 0-1,0 0 1,0 1-1,3 0 1,-2-1-32,0 0 0,0-1 0,1 1 0,-1-1 0,0 0 0,0 0 0,1 0 0,-1 0 0,0 0 0,0 0 0,1-1 0,-1 1 0,0-1 0,0 1 0,0-1 0,0 0 0,0 0 0,0 0 0,2-1 0,6-4-17,0 0 0,0-1 0,-1 0 0,0 0 0,-1-1 0,11-11 0,46-61-194,-48 58 229,13-17-4,36-61 0,-57 85-18,-1 0 1,-1-1-1,-1 0 1,0 0-1,-1 0 1,0 0-1,3-32 1,-7 47-7,-1 0 0,0-1 0,1 1 0,-1 0 0,0 0-1,0 0 1,0 0 0,0-1 0,0 1 0,0 0 0,0 0 0,-1 0 0,1-1 0,0 1 0,-1 0 0,1 0 0,0 0 0,-1 0 0,0 0 0,1 0 0,-1 0-1,0 0 1,1 0 0,-1 0 0,0 0 0,0 0 0,-1-1 0,0 2-5,1 0 0,-1 0 0,0 0 0,1 0 0,-1 1 0,0-1-1,1 0 1,-1 1 0,1-1 0,-1 1 0,1-1 0,-1 1 0,1 0 0,0 0 0,-1 0 0,1 0-1,-2 1 1,-8 6-41,1 1 0,0 1-1,-14 17 1,8-7 161,1 1-1,1 1 1,-16 35 0,26-48-31,0 0 1,0 1-1,1 0 1,0 0 0,1 0-1,0 0 1,0 0-1,1 1 1,1-1-1,0 0 1,2 19-1,-1-27-86,0 1 0,0-1 0,0 1 0,0-1 0,0 1 0,1-1 0,-1 0 0,1 0 0,0 0 0,-1 1 0,1-1 0,0-1 0,0 1 0,1 0-1,-1-1 1,0 1 0,0-1 0,1 1 0,-1-1 0,1 0 0,-1 0 0,1 0 0,0-1 0,-1 1 0,1 0 0,0-1 0,-1 0 0,1 0 0,0 0 0,0 0 0,-1 0 0,6-1 0,1 0-151,0 1 1,0-2 0,0 0 0,0 0 0,0 0-1,0-1 1,0-1 0,12-6 0,-2-3 123,-1 0 1,0-1 0,-1-2-1,0 1 1,-1-2 0,-1 0-1,-1-1 1,0 0 0,-2-1-1,0-1 1,-1 0-1,-1 0 1,-1-1 0,0-1-1,6-27 1,-12 14 1240,-6 25-145,-7 23-719,0 11-253,1 1 0,1 0-1,2 0 1,0 1 0,2 0-1,1 0 1,0 0 0,2 0-1,1 0 1,5 37 0,-3-51-72,1-1 1,-1 1-1,2-1 1,8 21-1,-11-29-72,0 0 1,1 0-1,-1 0 0,1 0 0,0 0 1,0 0-1,0 0 0,0-1 1,0 1-1,1-1 0,-1 1 0,1-1 1,-1 0-1,1 0 0,0 0 0,0 0 1,0-1-1,0 1 0,0-1 0,0 0 1,5 2-1,-7-3-19,-1 0 1,1 0 0,-1 0-1,1 0 1,-1 0-1,1 0 1,-1 0-1,1 0 1,0 0 0,-1 0-1,1 0 1,-1 0-1,1 0 1,-1 0 0,1-1-1,-1 1 1,1 0-1,-1 0 1,1 0-1,-1-1 1,1 1 0,-1 0-1,0-1 1,1 1-1,-1 0 1,1-1 0,-1 1-1,0-1 1,1 1-1,-1-1 1,0 1-1,0-1 1,1 1 0,-1-1-1,0 1 1,0-1-1,-6-24-2401,-22-19-176,-19 0 2211,-15-16 2355,58 55-1574,0 1-1,0-1 1,1 0-1,0-1 1,0 1 0,0 0-1,0-1 1,1 1 0,0-1-1,-2-12 1,4 17-265,0 0 0,0 0 0,0 0-1,0 0 1,0 1 0,0-1 0,1 0 0,-1 0 0,0 0 0,1 0 0,-1 0-1,1 0 1,-1 1 0,1-1 0,-1 0 0,1 0 0,0 1 0,-1-1 0,1 0 0,0 1-1,0-1 1,-1 1 0,1-1 0,0 1 0,0-1 0,0 1 0,0-1 0,0 1 0,0 0-1,-1 0 1,1-1 0,0 1 0,0 0 0,0 0 0,0 0 0,0 0 0,1 0 0,49 0 403,-34 1-340,81 5-121,-48-1-1600,2-3-3336,-4-2-5379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1.797"/>
    </inkml:context>
    <inkml:brush xml:id="br0">
      <inkml:brushProperty name="width" value="0.025" units="cm"/>
      <inkml:brushProperty name="height" value="0.025" units="cm"/>
    </inkml:brush>
  </inkml:definitions>
  <inkml:trace contextRef="#ctx0" brushRef="#br0">43 0 12043,'0'0'13453,"-10"69"-9833,-6-34-1250,5-1-1537,5 2-385,6-5-448,0-3 0,9-9-96,7-8-1313,4-9-1250,-2-2-1889,-2-13-1794,-2-11-9129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154"/>
    </inkml:context>
    <inkml:brush xml:id="br0">
      <inkml:brushProperty name="width" value="0.025" units="cm"/>
      <inkml:brushProperty name="height" value="0.025" units="cm"/>
    </inkml:brush>
  </inkml:definitions>
  <inkml:trace contextRef="#ctx0" brushRef="#br0">0 1 19603,'0'0'10698,"53"40"-10923,-30-21-1280,9-2-1506,-4-5-1153,5-3-1441,-6-3-1474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531"/>
    </inkml:context>
    <inkml:brush xml:id="br0">
      <inkml:brushProperty name="width" value="0.025" units="cm"/>
      <inkml:brushProperty name="height" value="0.025" units="cm"/>
    </inkml:brush>
  </inkml:definitions>
  <inkml:trace contextRef="#ctx0" brushRef="#br0">200 354 2626,'-5'0'10087,"-3"0"-1528,-1 1-4150,6-1-4193,-1 1 0,1-1 0,0 1 1,-1 0-1,1 0 0,0 0 0,-1 1 0,1-1 0,0 1 1,0 0-1,0 0 0,1 0 0,-1 0 0,-4 4 0,2-1-47,-1 0-1,1 0 0,0 0 1,1 1-1,0-1 0,-1 1 1,2 0-1,-1 1 0,1-1 1,0 1-1,0-1 0,1 1 1,0 0-1,-3 14 0,6-21-200,0 1-1,-1 0 1,1-1-1,0 1 0,0 0 1,0-1-1,-1 1 1,1-1-1,0 1 1,0-1-1,0 0 0,0 1 1,0-1-1,0 0 1,0 0-1,0 1 0,0-1 1,0 0-1,0 0 1,0 0-1,0 0 0,2-1 1,34 1-1627,-28 0 966,3 0 118,-1 1 1,1 0 0,-1 1-1,1 0 1,13 5 0,-23-6 568,0 0 1,0-1-1,0 1 1,0 0-1,0 1 1,0-1-1,0 0 1,0 0-1,-1 1 1,1-1 0,0 1-1,-1 0 1,1-1-1,-1 1 1,2 2-1,-3-2 76,1-1-1,-1 1 1,0-1 0,0 1-1,0 0 1,0-1-1,0 1 1,0-1 0,0 1-1,0-1 1,0 1-1,-1 0 1,1-1 0,-1 1-1,1-1 1,-1 1-1,0-1 1,1 1 0,-1-1-1,0 0 1,0 1-1,0-1 1,0 0 0,-2 2-1,-11 10 165,-1 0 0,0-1 0,-1-1 0,0 0 0,-1-1 0,0-1 0,0 0-1,-1-2 1,0 0 0,-22 5 0,39-11-222,0-1 0,-1 1-1,1-1 1,0 1 0,-1-1-1,1 0 1,-1 1 0,1-1-1,0 0 1,-1 0 0,1 0 0,-1 0-1,1 0 1,-1-1 0,1 1-1,0 0 1,-1 0 0,1-1-1,-1 1 1,1-1 0,0 0 0,-1 1-1,-1-2 1,3 0-100,0 1 0,0 0 1,0 0-1,0-1 0,0 1 0,0 0 0,0-1 1,0 1-1,0 0 0,1 0 0,-1-1 0,1 1 0,-1 0 1,1 0-1,-1 0 0,1 0 0,0 0 0,-1 0 1,1 0-1,1-2 0,10-12-1847,1 0 0,17-17 1,-27 30 1561,40-41-4950,3-9-1323</inkml:trace>
  <inkml:trace contextRef="#ctx0" brushRef="#br0" timeOffset="1">389 0 13869,'0'0'8889,"-3"9"-7069,-16 75-281,2 1-1,5 0 1,-3 169 0,15-244-1549,0 1-1,1 0 1,0 0 0,0 0 0,1-1-1,0 1 1,1-1 0,1 1-1,-1-1 1,2 0 0,-1 0 0,1-1-1,10 14 1,-14-21-222,1-1 1,0 1 0,0 0-1,-1-1 1,1 0-1,0 1 1,0-1-1,1 0 1,-1 0-1,0 0 1,3 1-1,-4-2 15,-1 0-1,1 0 0,0 0 1,-1 1-1,1-1 0,0 0 1,-1 0-1,1 0 0,0 0 1,0 0-1,-1 0 0,1-1 1,0 1-1,-1 0 0,1 0 1,0 0-1,-1-1 0,1 1 1,0 0-1,-1 0 0,1-1 1,-1 1-1,1-1 0,-1 1 1,1-1-1,-1 1 0,1-1 1,-1 1-1,1-1 0,-1 1 1,1-1-1,-1 1 1,0-1-1,1 0 0,-1 1 1,0-1-1,0 0 0,1 1 1,-1-1-1,0-1 0,3-20-6273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8.599"/>
    </inkml:context>
    <inkml:brush xml:id="br0">
      <inkml:brushProperty name="width" value="0.025" units="cm"/>
      <inkml:brushProperty name="height" value="0.025" units="cm"/>
    </inkml:brush>
  </inkml:definitions>
  <inkml:trace contextRef="#ctx0" brushRef="#br0">154 18 6470,'0'0'20126,"-12"-1"-19544,8 0-560,-1 0 0,0 1 1,0 0-1,0 0 1,0 0-1,0 1 0,0-1 1,0 1-1,0 0 0,1 1 1,-1-1-1,0 1 1,1 0-1,-1 0 0,1 0 1,-1 1-1,1-1 0,0 1 1,0 0-1,-5 6 0,5-6 1,1 0-1,0 0 1,0 0-1,0 0 0,0 1 1,0-1-1,1 1 0,-1 0 1,1 0-1,0 0 0,0 0 1,1 0-1,-1 0 0,1 0 1,-1 7-1,4-10 48,0-1 0,0 0 0,1 1-1,-1-1 1,0 0 0,0 0 0,1 0-1,-1 0 1,0-1 0,0 1 0,0-1 0,1 1-1,2-2 1,9-4 160,0-1-1,-1 0 1,20-15-1,-23 15-216,-1 0-1,1 1 1,0 1-1,0-1 1,0 2-1,1-1 0,-1 1 1,13-2-1,-22 6-17,0-1 0,-1 1-1,1 0 1,0 0-1,-1 0 1,1 0 0,-1 0-1,1 0 1,0 1-1,-1-1 1,1 0-1,-1 0 1,1 0 0,0 0-1,-1 1 1,1-1-1,-1 0 1,1 1 0,-1-1-1,1 0 1,-1 1-1,1-1 1,-1 1 0,1-1-1,-1 0 1,0 1-1,1-1 1,-1 1-1,0-1 1,1 1 0,-1 0-1,0-1 1,0 1-1,1-1 1,-1 1 0,0 0-1,0-1 1,0 2-1,0 30 200,0-2 21,2-30-163,-1 1 1,1-1-1,-1 0 1,1 0-1,0 1 1,-1-1-1,1 0 1,-1-1-1,1 1 1,-1 0-1,1 0 1,-1-1-1,1 1 1,-1 0-1,1-1 1,-1 0-1,3 0 1,41-36 750,-41 32-853,1 0 1,1 0-1,-1 0 0,0 1 0,1-1 1,0 1-1,0 1 0,0-1 0,1 1 1,-1 0-1,1 1 0,0-1 0,8-1 1,-14 5-36,-1 0 1,1 0 0,0 0 0,-1 0-1,1 1 1,0-1 0,-1 0 0,1 0-1,-1 0 1,0 1 0,1-1 0,-1 0-1,0 0 1,0 1 0,0-1 0,0 0-1,0 0 1,0 1 0,0-1 0,0 0-1,-1 1 1,1-1 0,-1 2 0,0 18-3124,6-10-6387,4-10 2959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855"/>
    </inkml:context>
    <inkml:brush xml:id="br0">
      <inkml:brushProperty name="width" value="0.025" units="cm"/>
      <inkml:brushProperty name="height" value="0.025" units="cm"/>
    </inkml:brush>
  </inkml:definitions>
  <inkml:trace contextRef="#ctx0" brushRef="#br0">76 180 10474,'0'0'5285,"-43"-77"-1570,26 44 257,7 6-929,5 6-448,5 7-770,0 9-608,14 3-576,4 2-641,6 0 0,3 6 0,7 8 0,1 1 0,7-2-1313,-2-4-1762,0 0-2659,-1-8-4387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3.497"/>
    </inkml:context>
    <inkml:brush xml:id="br0">
      <inkml:brushProperty name="width" value="0.025" units="cm"/>
      <inkml:brushProperty name="height" value="0.025" units="cm"/>
    </inkml:brush>
  </inkml:definitions>
  <inkml:trace contextRef="#ctx0" brushRef="#br0">12 0 8296,'0'0'17713,"-7"64"-17425,2-13-32,5 7-64,0 5-128,5-2-32,1-2-1793,0-9-2884,-2-6-4259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3.837"/>
    </inkml:context>
    <inkml:brush xml:id="br0">
      <inkml:brushProperty name="width" value="0.025" units="cm"/>
      <inkml:brushProperty name="height" value="0.025" units="cm"/>
    </inkml:brush>
  </inkml:definitions>
  <inkml:trace contextRef="#ctx0" brushRef="#br0">16 1 18193,'0'0'13069,"-15"47"-12269,15-45-607,7-2-642,7-5-3074,1-12-7400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2.144"/>
    </inkml:context>
    <inkml:brush xml:id="br0">
      <inkml:brushProperty name="width" value="0.025" units="cm"/>
      <inkml:brushProperty name="height" value="0.025" units="cm"/>
    </inkml:brush>
  </inkml:definitions>
  <inkml:trace contextRef="#ctx0" brushRef="#br0">179 43 5125,'0'0'18225,"4"-8"-15764,14-26-576,-18 34-1833,0 0 1,0 0 0,0 1 0,0-1 0,0 0 0,0 0 0,0 0-1,0 0 1,0 1 0,1-1 0,-1 0 0,0 0 0,0 0 0,0 0 0,0 0-1,0 0 1,1 0 0,-1 1 0,0-1 0,0 0 0,0 0 0,0 0-1,1 0 1,-1 0 0,0 0 0,0 0 0,0 0 0,1 0 0,-1 0 0,0 0-1,0 0 1,0 0 0,1 0 0,-1 0 0,0 0 0,0 0 0,0 0-1,0 0 1,1 0 0,-1 0 0,0-1 0,0 1 0,0 0 0,0 0-1,1 0 1,-1 0 0,0 0 0,0 0 0,0-1 0,0 1 0,1 0-1,-1 19 228,-1-19-153,-3 23 131,-1 0 1,-1 0 0,-1 0 0,-1-1 0,-1 0 0,-20 35 0,12-23-155,-19 34-104,-23 50 0,54-105 0,0 0 0,1 0 0,0 1 0,1-1 0,1 1 0,-2 26 0,4-39 0,0-1 0,0 1 0,0 0 0,0 0 0,0 0 0,1-1 0,-1 1 0,0 0 0,0 0 0,1-1 0,-1 1 0,1 0 0,-1-1 0,1 1 0,-1 0 0,1-1 0,-1 1 0,1-1 0,-1 1 0,1-1 0,0 1 0,-1-1 0,1 1 0,0-1 0,-1 1 0,1-1 0,0 0 0,1 1 0,31 2 0,30-15 0,22-22-166,-62 24-414,0 0 1,1 1-1,0 2 0,36-7 1,-51 12-6148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019"/>
    </inkml:context>
    <inkml:brush xml:id="br0">
      <inkml:brushProperty name="width" value="0.025" units="cm"/>
      <inkml:brushProperty name="height" value="0.025" units="cm"/>
    </inkml:brush>
  </inkml:definitions>
  <inkml:trace contextRef="#ctx0" brushRef="#br0">98 116 11211,'0'0'14333,"0"10"-12779,-6 32-503,-1 1 0,-2-2 0,-27 74 0,-3 17-114,46-156-747,47-158 148,-46 137-338,-1 0 0,1-84 0,-8 128 0,0 1 0,0 0 0,0 0 0,0 0 0,0 0 0,0 0 0,1-1 0,-1 1 0,0 0 0,0 0 0,0 0 0,0 0 0,0 0 0,0-1 0,0 1 0,0 0 0,0 0 0,0 0 0,0 0 0,0-1 0,0 1 0,0 0 0,0 0 0,0 0 0,0 0 0,0-1 0,0 1 0,0 0 0,-1 0 0,1 0 0,0 0 0,0 0 0,0-1 0,0 1 0,0 0 0,0 0 0,0 0 0,-1 0 0,1 0 0,0 0 0,0 0 0,0 0 0,0-1 0,0 1 0,-1 0 0,1 0 0,0 0 0,0 0 0,0 0 0,0 0 0,0 0 0,-1 0 0,1 0 0,0 0 0,0 0 0,0 0 0,0 0 0,-1 0 0,-7 12 0,-6 20 0,9-18 0,1 1 0,1 0 0,1 0 0,0 0 0,1 0 0,0 0 0,2 0 0,3 28 0,-3-40 0,0 0 0,0-1 0,0 1 0,1 0 0,0-1 0,-1 1 0,1-1 0,0 0 0,0 1 0,0-1 0,0 0 0,1 0 0,-1 0 0,1-1 0,-1 1 0,1 0 0,-1-1 0,1 0 0,0 1 0,0-1 0,0 0 0,-1-1 0,1 1 0,0 0 0,0-1 0,0 0 0,0 0 0,0 0 0,0 0 0,0 0 0,5-1 0,2 0 0,1 0 0,-1-1 0,0 0 0,0-1 0,1 0 0,-2 0 0,17-9 0,-8 2 0,-1-1 0,0-1 0,0-1 0,-2-1 0,1 0 0,-2 0 0,0-2 0,0 0 0,-2 0 0,0-2 0,-1 1 0,0-1 0,-2-1 0,0 0 0,-1 0 0,7-26 0,-61 191 0,-3 10 0,43-133 0,2-1 0,0 1 0,2 0 0,0 0 0,3 26 0,-1-45-121,0-1-1,1 0 1,-1 1-1,1-1 1,0 0-1,0 0 1,0 0-1,1 1 1,-1-1-1,1 0 1,-1 0-1,1-1 1,0 1 0,0 0-1,1-1 1,-1 1-1,0-1 1,1 0-1,-1 1 1,1-1-1,0-1 1,0 1-1,5 3 1,-4-4-538,0 0-1,0 1 1,0-1-1,0-1 1,0 1-1,0-1 1,0 1-1,1-1 1,-1 0-1,0-1 1,0 1-1,5-2 1,11-6-20556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502"/>
    </inkml:context>
    <inkml:brush xml:id="br0">
      <inkml:brushProperty name="width" value="0.025" units="cm"/>
      <inkml:brushProperty name="height" value="0.025" units="cm"/>
    </inkml:brush>
  </inkml:definitions>
  <inkml:trace contextRef="#ctx0" brushRef="#br0">12 0 21813,'0'0'7783,"-11"61"-6886,11-32-417,0 0-352,0 0-96,0-5 0,0-5-128,0-4-961,0-8-864,5-7-770,-4-2-416,-1-18-1633,0-10-5862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875"/>
    </inkml:context>
    <inkml:brush xml:id="br0">
      <inkml:brushProperty name="width" value="0.025" units="cm"/>
      <inkml:brushProperty name="height" value="0.025" units="cm"/>
    </inkml:brush>
  </inkml:definitions>
  <inkml:trace contextRef="#ctx0" brushRef="#br0">22 1 15407,'0'0'10025,"-22"61"-10025,28-38-2370,13-3-2787,5-5-4708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4.218"/>
    </inkml:context>
    <inkml:brush xml:id="br0">
      <inkml:brushProperty name="width" value="0.025" units="cm"/>
      <inkml:brushProperty name="height" value="0.025" units="cm"/>
    </inkml:brush>
  </inkml:definitions>
  <inkml:trace contextRef="#ctx0" brushRef="#br0">69 1 19763,'0'0'9700,"-6"7"-9679,-17 25-112,23-32 75,-1 1 1,1-1-1,0 0 0,0 1 1,0-1-1,0 1 0,0-1 1,0 1-1,0-1 0,0 1 1,0-1-1,0 1 0,0-1 0,0 1 1,1-1-1,-1 0 0,0 1 1,0-1-1,0 1 0,1-1 1,-1 1-1,0-1 0,0 0 1,1 1-1,-1-1 0,0 0 0,1 1 1,-1-1-1,0 0 0,1 1 1,-1-1-1,0 0 0,1 0 1,-1 0-1,1 1 0,-1-1 1,1 0-1,-1 0 0,1 0 0,23 10-232,-18-8 158,64 37-159,-64-35 244,0 0 0,-1 0 0,0 1 0,1-1 0,-2 1 0,1 0 0,0 0 0,-1 1 0,5 8 0,-8-12 52,0-1 0,-1 1 0,1 0 0,-1-1 0,1 1 0,-1-1 1,0 1-1,1 0 0,-1-1 0,0 1 0,0 0 0,0-1 0,0 1 0,-1 0 0,1-1 0,0 1 0,-1-1 0,1 1 1,-1 0-1,0-1 0,1 1 0,-1-1 0,-2 3 0,1-1 89,-1 0-1,0 0 1,0-1-1,0 1 1,0-1 0,-1 1-1,1-1 1,-1 0 0,-6 2-1,-8 3 346,-1-1-1,0-1 0,-23 3 1,36-7-432,-1 0-19,-34 4 5,32-10-1093,20-10-1504,77-64-9721,-48 39 5273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4.574"/>
    </inkml:context>
    <inkml:brush xml:id="br0">
      <inkml:brushProperty name="width" value="0.025" units="cm"/>
      <inkml:brushProperty name="height" value="0.025" units="cm"/>
    </inkml:brush>
  </inkml:definitions>
  <inkml:trace contextRef="#ctx0" brushRef="#br0">138 1 11979,'0'0'11003,"-6"9"-9439,-3 6-1183,1 0-1,0 0 1,1 1-1,1 0 1,0 0 0,2 0-1,-1 1 1,2 0 0,-2 28-1,3-21-181,2-1 0,1 0 1,5 36-1,-4-50-233,0 0 1,1-1-1,-1 1 1,2 0-1,-1-1 1,2 0 0,-1 0-1,1 0 1,0 0-1,0-1 1,13 14-1,-18-21 1,0 0 0,0 0 0,0 0-1,0 0 1,0 0 0,0-1 0,0 1 0,0 0-1,0 0 1,0 0 0,0 0 0,-1 0 0,1 0-1,0 0 1,0 0 0,0-1 0,0 1-1,0 0 1,0 0 0,0 0 0,0 0 0,0 0-1,0 0 1,0 0 0,0-1 0,0 1 0,1 0-1,-1 0 1,0 0 0,0 0 0,0 0 0,0 0-1,0 0 1,0 0 0,0 0 0,0-1 0,0 1-1,0 0 1,0 0 0,0 0 0,0 0 0,0 0-1,1 0 1,-1 0 0,0 0 0,0 0 0,0 0-1,0 0 1,0 0 0,0 0 0,0 0-1,0 0 1,1 0 0,-1 0 0,0 0 0,0 0-1,0 0 1,0 0 0,0 0 0,0 0 0,0 0-1,1 0 1,-1 0 0,0 0 0,0 0 0,0 0-1,0 0 1,-3-18-755,-7-20 370,-57-81 463,13 27 3406,54 92-3385,0-1 0,-1 1-1,1-1 1,0 1 0,0-1 0,0 1-1,-1-1 1,1 1 0,0-1-1,0 1 1,0-1 0,0 1 0,0-1-1,0 1 1,0-1 0,0 0-1,0 1 1,0-1 0,0 1 0,0-1-1,0 1 1,1-1 0,-1 1 0,0-1-1,0 1 1,0-1 0,1 1-1,-1 0 1,0-1 0,1 0 0,18-6 584,38 7-1152,-38 1 484,39-1-2241,3 0-3517,7 0-5285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181"/>
    </inkml:context>
    <inkml:brush xml:id="br0">
      <inkml:brushProperty name="width" value="0.025" units="cm"/>
      <inkml:brushProperty name="height" value="0.025" units="cm"/>
    </inkml:brush>
  </inkml:definitions>
  <inkml:trace contextRef="#ctx0" brushRef="#br0">1 0 12268,'0'0'14675,"1"10"-14195,2 128 625,-3-137-1072,1 0-1,-1 0 1,1 0-1,-1 0 0,1 0 1,-1 0-1,1-1 0,0 1 1,-1 0-1,1 0 1,0-1-1,0 1 0,-1-1 1,1 1-1,0 0 1,0-1-1,0 0 0,0 1 1,0-1-1,0 1 1,0-1-1,0 0 0,0 0 1,0 0-1,0 1 1,0-1-1,0 0 0,0 0 1,0 0-1,0-1 1,0 1-1,0 0 0,0 0 1,0 0-1,0-1 0,-1 1 1,1 0-1,0-1 1,0 1-1,1-2 0,40-17 738,-25 5-445,-1-1 1,22-24-1,-26 26-52,-6 15-254,-2 13-22,1 24 32,-4-31 17,-1-4-35,0 0 0,1 0 0,0-1 0,0 1 0,0 0 0,0 0 0,0-1-1,1 1 1,0 0 0,4 5 0,-5-8 2,0 0-1,0 0 1,0-1-1,0 1 1,0 0-1,0-1 1,1 1-1,-1-1 1,0 0 0,0 1-1,1-1 1,-1 0-1,0 0 1,1 1-1,-1-1 1,0 0-1,1-1 1,-1 1-1,0 0 1,0 0-1,1 0 1,-1-1 0,0 1-1,0-1 1,1 1-1,-1-1 1,0 1-1,0-1 1,0 0-1,0 1 1,0-1-1,0 0 1,0 0-1,0 0 1,2-2-1,12-10 35,0-1 0,-1-1 0,21-30-1,26-25-3,-60 80-39,-4 6-24,-1-5-116,-11 30-1392,11-13-2942,5-27 4131,-1-1 0,1 1 0,-1 0 0,1-1 1,-1 1-1,1 0 0,-1-1 0,1 1 0,-1-1 0,1 1 0,0 0 0,-1-1 0,1 0 0,0 1 0,-1-1 0,1 1 1,0-1-1,0 0 0,-1 0 0,1 1 0,0-1 0,0 0 0,0 0 0,-1 0 0,1 0 0,0 0 0,0 0 0,0 0 0,0 0 1,-1 0-1,1 0 0,0 0 0,0-1 0,0 1 0,-1 0 0,1-1 0,0 1 0,0 0 0,-1-1 0,2 0 0,21-10-7001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8.959"/>
    </inkml:context>
    <inkml:brush xml:id="br0">
      <inkml:brushProperty name="width" value="0.025" units="cm"/>
      <inkml:brushProperty name="height" value="0.025" units="cm"/>
    </inkml:brush>
  </inkml:definitions>
  <inkml:trace contextRef="#ctx0" brushRef="#br0">83 0 9417,'0'0'15417,"-10"7"-14899,7-5-442,-37 25 277,37-25-264,1-1-1,0 1 0,-1 0 1,1 0-1,0 0 1,0 0-1,1 1 1,-1-1-1,0 0 0,1 1 1,-1-1-1,1 1 1,0 0-1,0-1 1,0 1-1,-1 3 0,39-7 671,-27 0-520,5-2-894,-1 1 0,1 0-1,25 2 1,-38 0 596,0 0 0,0 0 0,0 0-1,0 1 1,0-1 0,-1 1-1,1-1 1,0 1 0,0 0 0,0 0-1,-1 0 1,1 0 0,-1 0-1,1 0 1,2 2 0,-3-1 115,-1-1 0,1 0-1,-1 1 1,1-1 0,-1 0 0,1 1 0,-1-1 0,0 1 0,0-1 0,0 0 0,0 1-1,0-1 1,0 1 0,0-1 0,0 1 0,0-1 0,-1 0 0,1 1 0,-1-1 0,1 0-1,-1 1 1,1-1 0,-1 0 0,-1 2 0,-2 2 238,1-1 0,-1 1 0,0-1 0,-1 0-1,1 0 1,-1-1 0,0 1 0,1-1 0,-1 0 0,-1 0 0,1-1 0,0 1-1,-1-1 1,1 0 0,-1-1 0,0 0 0,1 1 0,-1-2 0,-9 1 0,15-1-357,0 0 0,0 0 0,0 1 0,-1-1 0,1 0 1,0 0-1,0 0 0,-1 0 0,1-1 0,0 1 0,0 0 0,-1 0 1,1 0-1,0 0 0,0 0 0,0 0 0,-1 0 0,1 0 1,0 0-1,0-1 0,0 1 0,-1 0 0,1 0 0,0 0 1,0 0-1,0 0 0,0-1 0,0 1 0,-1 0 0,1 0 0,0 0 1,0-1-1,0 1 0,0 0 0,0 0 0,0-1 0,0 1 1,0 0-1,0 0 0,0 0 0,0-1 0,0 1 0,0 0 0,0 0 1,0-1-1,7-13-3026,13-10-2430,1 5-343,4-1-2711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633"/>
    </inkml:context>
    <inkml:brush xml:id="br0">
      <inkml:brushProperty name="width" value="0.025" units="cm"/>
      <inkml:brushProperty name="height" value="0.025" units="cm"/>
    </inkml:brush>
  </inkml:definitions>
  <inkml:trace contextRef="#ctx0" brushRef="#br0">157 0 11691,'0'0'11910,"-12"9"-10538,2-3-1211,-67 52 1379,71-53-1468,1 0-1,0 0 1,0 0-1,0 1 1,1 0 0,-1 0-1,1 0 1,1 0-1,-1 1 1,1-1 0,0 1-1,-2 9 1,5-15-70,0-1 0,-1 0 0,1 1 1,0-1-1,0 0 0,0 1 0,0-1 0,0 0 1,0 1-1,0-1 0,0 0 0,0 1 0,0-1 1,1 0-1,-1 1 0,0-1 0,0 0 1,0 1-1,0-1 0,0 0 0,1 1 0,-1-1 1,0 0-1,0 0 0,0 1 0,1-1 0,-1 0 1,0 0-1,0 0 0,1 1 0,-1-1 0,0 0 1,1 0-1,-1 0 0,0 0 0,0 1 0,1-1 1,-1 0-1,1 0 0,17-3 101,17-13 37,6-15-31,-31 21-96,2 1 0,-1 1 0,1 0 0,1 0 0,18-8 0,-30 16 6,-1 0 1,1-1 0,0 1 0,0 0-1,-1-1 1,1 1 0,0 0 0,0 0-1,-1-1 1,1 1 0,0 0 0,0 0-1,0 0 1,0 0 0,-1 0 0,1 0-1,0 0 1,0 1 0,0-1 0,-1 0-1,1 0 1,0 1 0,0-1 0,-1 0-1,1 1 1,0-1 0,-1 1 0,1-1-1,0 1 1,-1-1 0,1 1 0,0 0-1,4 26 731,1 3-1,-6-29-725,1 0 0,-1 0 0,1 0 0,0-1 0,-1 1 0,1 0 0,0 0 0,-1-1 0,1 1 1,0 0-1,0-1 0,-1 1 0,1-1 0,0 1 0,0-1 0,0 1 0,0-1 0,0 1 0,0-1 0,0 0 0,0 0 0,0 0 0,0 1 0,0-1 0,0 0 0,0 0 1,1-1-1,6 0 13,0-1 1,-1 0-1,1 0 1,-1-1-1,0 0 1,0 0-1,0-1 1,0 0-1,0 0 1,-1 0-1,9-9 1,-9 8-39,0 0-1,0 1 1,0-1-1,1 1 1,0 0 0,0 1-1,0 0 1,0 0 0,0 0-1,1 1 1,-1 0-1,11-1 1,-17 4 12,-1-1-1,1 1 1,0 0-1,-1-1 1,1 1-1,-1 0 1,1 0-1,-1-1 1,1 1-1,-1 0 1,1 0-1,-1 0 1,0 0-1,1 0 1,-1 0-1,0 0 1,0 0-1,0 0 1,0-1-1,0 1 1,0 0-1,0 0 1,0 0-1,0 0 1,0 0-1,-1 0 1,1 0-1,0 0 1,-1 1-1,-6 31 700,-6-5-467,10-22-223,0 0 0,0 0 0,1 0 0,0 1 0,-3 10 0,5-17-19,0 1 0,1-1 0,-1 0 0,0 1 0,0-1 0,0 0-1,0 0 1,0 1 0,0-1 0,1 0 0,-1 1 0,0-1 0,0 0 0,0 0 0,1 1 0,-1-1 0,0 0 0,1 0 0,-1 0 0,0 1 0,0-1-1,1 0 1,-1 0 0,0 0 0,1 0 0,-1 0 0,0 1 0,1-1 0,-1 0 0,0 0 0,1 0 0,-1 0 0,0 0 0,1 0 0,-1 0-1,0 0 1,1 0 0,-1-1 0,0 1 0,1 0 0,-1 0 0,0 0 0,1 0 0,-1 0 0,0 0 0,0-1 0,1 1 0,-1 0 0,0 0-1,0 0 1,1-1 0,-1 1 0,0 0 0,0 0 0,1-1 0,15-9-261,22-22-3090,-2-4-4094,-34 34 7027,27-27-8023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988"/>
    </inkml:context>
    <inkml:brush xml:id="br0">
      <inkml:brushProperty name="width" value="0.025" units="cm"/>
      <inkml:brushProperty name="height" value="0.025" units="cm"/>
    </inkml:brush>
  </inkml:definitions>
  <inkml:trace contextRef="#ctx0" brushRef="#br0">118 26 5285,'0'0'12540,"-11"6"-7218,0 0-4504,-2 0 211,1 0 0,-1 2 0,1-1 0,-19 17 0,29-23-1019,1 0-1,0 0 1,0 0 0,0 0-1,0 0 1,0 1-1,0-1 1,0 0 0,1 0-1,-1 1 1,0-1-1,1 0 1,-1 1 0,1-1-1,-1 1 1,1-1-1,0 1 1,0-1-1,0 1 1,0-1 0,0 1-1,0-1 1,0 1-1,0-1 1,1 3 0,0-2-111,0 0 0,0 0 0,1 0 1,-1 0-1,0 0 0,1 0 0,0-1 0,-1 1 1,1-1-1,0 1 0,0-1 0,0 1 1,0-1-1,4 2 0,-1-1-56,0 0 0,-1 0 0,1 0-1,0-1 1,0 0 0,1 0 0,-1 0 0,0 0 0,0-1 0,0 0-1,1 0 1,-1 0 0,0-1 0,10-2 0,-10 0 170,0-1 1,0 1 0,-1-1-1,1 0 1,-1-1-1,0 1 1,0-1-1,-1 0 1,1 0 0,-1 0-1,0 0 1,3-8-1,-2 5-6,0-1 0,0 1-1,-2-1 1,1 0-1,-1 0 1,0 0 0,1-13-1,-3 21-4,0 1-1,0-1 0,0 1 0,0-1 1,0 1-1,0 0 0,0-1 0,0 1 1,0-1-1,0 1 0,0-1 0,0 1 1,0-1-1,-1 1 0,1-1 0,0 1 1,0 0-1,0-1 0,-1 1 0,1-1 1,0 1-1,-1 0 0,1-1 0,0 1 1,-1 0-1,1-1 0,0 1 1,-1 0-1,1 0 0,0-1 0,-1 1 1,1 0-1,-1 0 0,0 0 0,-16 6-25,-11 21-497,17 6-1544,13-18-1331,-2-14 3083,1-1 1,-1 1-1,0-1 0,1 1 1,-1-1-1,1 0 0,-1 1 1,1-1-1,-1 1 0,1-1 1,-1 0-1,1 1 0,-1-1 1,1 0-1,0 0 0,-1 1 1,1-1-1,-1 0 0,1 0 1,0 0-1,-1 0 0,2 0 1,22 1-8315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6.625"/>
    </inkml:context>
    <inkml:brush xml:id="br0">
      <inkml:brushProperty name="width" value="0.025" units="cm"/>
      <inkml:brushProperty name="height" value="0.025" units="cm"/>
    </inkml:brush>
  </inkml:definitions>
  <inkml:trace contextRef="#ctx0" brushRef="#br0">114 60 10730,'3'-10'2894,"7"-25"656,-8 21 79,-12 30-1386,-7 19-1572,1 2 0,2 0 0,2 0 0,2 1 0,1 1 0,1 0 0,3 0 0,1 0 0,2 55 0,2-87-659,1 0 0,0 0-1,1 0 1,-1 0 0,1 0-1,5 9 1,-7-15-4,0 0-1,1 0 1,-1 1-1,1-1 1,-1 0-1,1 0 1,-1 0-1,1 0 1,0 0-1,0 0 0,-1 0 1,1 0-1,0 0 1,0 0-1,0-1 1,0 1-1,0 0 1,0 0-1,0-1 1,0 1-1,1-1 1,-1 1-1,0-1 1,0 1-1,0-1 1,1 0-1,-1 0 1,0 0-1,0 0 1,1 1-1,-1-1 0,0-1 1,0 1-1,1 0 1,-1 0-1,0 0 1,0-1-1,1 1 1,-1-1-1,0 1 1,0-1-1,0 1 1,2-2-1,0-1 11,0 0-1,0 0 1,-1-1 0,1 1-1,0-1 1,-1 1 0,0-1-1,0 0 1,0 0 0,-1 0-1,1 0 1,-1 0-1,0-1 1,0 1 0,-1 0-1,1-1 1,-1-4 0,1-77 689,-2 79-640,0 0 0,0 0-1,0 1 1,-1-1 0,0 0 0,0 1-1,-1 0 1,-6-12 0,8 15-71,-1 1 0,0-1 1,0 0-1,0 1 0,0 0 0,0-1 0,0 1 1,-1 0-1,1 0 0,-1 0 0,1 1 1,-1-1-1,0 1 0,0-1 0,0 1 1,0 0-1,0 0 0,0 0 0,0 0 1,0 1-1,-5-1 0,7 1-1,-1 0 0,1 0 0,0 1 0,-1-1 0,1 0-1,-1 1 1,1-1 0,0 1 0,-1 0 0,1-1 0,0 1 0,0 0 0,0 0 0,-1 0 0,1-1 0,0 1-1,0 0 1,0 1 0,0-1 0,0 0 0,1 0 0,-1 0 0,0 1 0,1-1 0,-1 0 0,0 0-1,1 1 1,-1-1 0,1 1 0,0-1 0,0 0 0,-1 1 0,1-1 0,0 1 0,0-1 0,0 1 0,0-1-1,1 1 1,0 1 0,-1 1-5,0-1 0,0 0 0,1 0 0,-1 0 0,1 0 0,0 0 0,0 0 0,0 0 0,1 0 0,-1 0 0,1 0-1,-1-1 1,1 1 0,0 0 0,0-1 0,0 0 0,1 1 0,2 1 0,5 1-155,1-1 1,-1 0-1,1-1 0,0 0 1,0-1-1,0 0 1,0-1-1,16 0 0,0-1-93,1-1-1,34-5 0,-47 3 160,0-1 0,1 0 0,-1-1 1,16-8-1,-27 12 139,0-1 1,0 0 0,0 0-1,0 0 1,0-1-1,-1 1 1,1-1 0,-1 0-1,1 0 1,-1 0 0,0 0-1,0-1 1,-1 1-1,1-1 1,-1 0 0,1 1-1,-1-1 1,3-8-1,-6 12-20,1-1-1,0 1 0,0 0 0,0-1 0,0 1 0,0 0 0,0 0 0,-1-1 0,1 1 0,0 0 1,0 0-1,0-1 0,-1 1 0,1 0 0,0 0 0,0-1 0,-1 1 0,1 0 0,0 0 0,0 0 1,-1 0-1,1-1 0,0 1 0,-1 0 0,1 0 0,0 0 0,-1 0 0,1 0 0,0 0 0,-1 0 1,1 0-1,0 0 0,-1 0 0,1 0 0,0 0 0,-1 0 0,1 0 0,0 0 0,0 0 0,-1 1 1,1-1-1,0 0 0,-1 0 0,-16 5 261,8 1-151,1-1-1,0 2 1,0-1-1,1 1 1,-1 0-1,2 0 1,-1 1-1,1 0 0,0 1 1,1-1-1,-1 1 1,2 0-1,-1 0 1,2 0-1,-1 1 0,-2 12 1,6-21-126,0 0-1,0 0 1,0 0 0,0 0-1,0 0 1,0 0 0,1 0-1,-1 0 1,0 0 0,1-1-1,-1 1 1,1 0 0,-1 0-1,1 0 1,-1 0 0,1-1-1,0 1 1,-1 0 0,1 0-1,0-1 1,-1 1 0,1-1-1,0 1 1,0-1 0,0 1-1,0-1 1,-1 1 0,1-1-1,0 0 1,0 1 0,0-1-1,0 0 1,0 0 0,0 0-1,0 0 1,0 0 0,0 0-1,0 0 1,0 0 0,0 0-1,1 0 1,46-8 13,-18-3-16,-2 0 0,29-17 0,-30 14 0,0 1 0,37-11 0,-63 24 0,-1-1 0,1 1 0,-1 0 0,1 0 0,-1-1 0,1 1 0,-1 0 0,1 0 0,-1-1 0,1 1 0,0 0 0,-1 0 0,1 0 0,-1 0 0,1 0 0,0 0 0,-1 0 0,1 0 0,-1 0 0,1 0 0,-1 0 0,1 1 0,0-1 0,-1 0 0,1 0 0,-1 1 0,1-1 0,-1 0 0,1 0 0,-1 1 0,1-1 0,-1 1 0,1-1 0,-1 0 0,0 1 0,1-1 0,-1 1 0,0-1 0,1 1 0,-1-1 0,0 1 0,0-1 0,1 1 0,-1 0 0,0-1 0,0 1 0,0-1 0,0 1 0,0-1 0,0 1 0,0 0 0,0 0 0,-12 43 0,10-39 0,1-1 0,-1 1 0,0 0 0,1 0 0,0 0 0,0 10 0,1-14 0,1-1 0,0 1 0,-1 0 0,1-1 0,0 1 0,0-1 0,0 1 0,-1-1 0,1 1 0,0-1 0,0 0 0,0 1 0,0-1 0,0 0 0,0 0 0,0 0 0,0 0 0,0 0 0,0 0 0,0 0 0,0 0 0,0 0 0,1 0 0,26-3 0,-6-2 0,0-2 0,22-9 0,-29 10 0,1 0 0,-1 1 0,1 0 0,0 2 0,0 0 0,22-2 0,-37 5-65,-1 0 0,1 0 0,0 0 0,-1 0 0,1 1 0,-1-1 0,1 0 0,-1 0 1,1 0-1,-1 0 0,1 0 0,0 1 0,-1-1 0,1 0 0,-1 1 0,1-1 0,-1 0 0,0 1 0,1-1 0,-1 0 0,1 1 0,-1-1 0,0 1 0,1-1 0,-1 1 1,0-1-1,1 1 0,-1-1 0,0 1 0,1 0 0,0 19-5621,-2-13 2650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7.205"/>
    </inkml:context>
    <inkml:brush xml:id="br0">
      <inkml:brushProperty name="width" value="0.025" units="cm"/>
      <inkml:brushProperty name="height" value="0.025" units="cm"/>
    </inkml:brush>
  </inkml:definitions>
  <inkml:trace contextRef="#ctx0" brushRef="#br0">239 23 19346,'0'0'6316,"-11"-4"-4437,3 0-1837,1 2 1,0-1 0,0 1 0,-1 0-1,0 0 1,1 1 0,-1 0-1,0 0 1,1 1 0,-1 0 0,0 0-1,0 1 1,1 0 0,-1 0-1,0 1 1,1 0 0,0 0-1,-1 1 1,1 0 0,-10 5 0,10-3-36,-27 18-20,33-22 13,-1 0-1,1 1 1,-1-1 0,1 0-1,0 1 1,0-1 0,-1 1 0,1-1-1,0 1 1,0 0 0,1 0 0,-1-1-1,0 1 1,0 0 0,1 0-1,-1 0 1,1 2 0,2-3 1,0 0 1,0 1-1,0-1 0,1 0 1,-1 0-1,0 0 1,1 0-1,-1 0 0,1-1 1,-1 1-1,1-1 0,-1 1 1,1-1-1,-1 0 1,4 0-1,0 0 20,53 5 40,-39-4-70,0 1 0,1 0 0,-1 1 1,-1 1-1,1 1 0,34 14 1,-52-18-3,0-1 1,-1 1-1,1 0 1,-1 0-1,1 0 1,-1 0 0,1 0-1,-1 0 1,0 0-1,1 0 1,-1 0-1,0 1 1,0-1 0,0 1-1,0-1 1,0 1-1,0-1 1,0 1 0,-1-1-1,1 1 1,0 0-1,-1-1 1,1 1-1,-1 0 1,0 2 0,0-1 13,-1 0 1,0 0-1,1 0 1,-1-1 0,-1 1-1,1 0 1,0-1 0,-1 1-1,1-1 1,-1 0 0,0 1-1,0-1 1,0 0-1,-2 2 1,-11 9 121,-1-1 0,0 0 0,-28 14-1,38-23-75,-24 15 82,14-8-33,1 0 0,-2-2 1,1 0-1,-1-1 0,-22 7 0,33-16-1944,10-5 127,13-13-1350,-13 16 2171,25-29-5332,5-8-3764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7.889"/>
    </inkml:context>
    <inkml:brush xml:id="br0">
      <inkml:brushProperty name="width" value="0.025" units="cm"/>
      <inkml:brushProperty name="height" value="0.025" units="cm"/>
    </inkml:brush>
  </inkml:definitions>
  <inkml:trace contextRef="#ctx0" brushRef="#br0">81 1 17168,'0'0'9513,"-6"11"-8151,-7 15-776,2 1 0,1 0 1,1 0-1,1 1 0,-5 36 1,8-14-295,1 0 0,3 0 0,9 96 1,1-119-256,-9-27-37,1 0 0,-1 0 1,0 1-1,0-1 0,1 0 0,-1 0 1,0 0-1,1 1 0,-1-1 0,0 0 1,0 0-1,1 0 0,-1 0 0,0 0 1,1 0-1,-1 0 0,0 0 0,1 0 1,-1 0-1,1 0 0,-1 0 0,0 0 1,1 0-1,-1 0 0,0 0 0,1 0 1,-1 0-1,0 0 0,1 0 0,-1 0 1,0-1-1,0 1 0,1 0 0,-1 0 1,0 0-1,0-1 0,1 1 0,1-3 0,0 1-1,0-1 0,0 0 0,0 0 0,-1 0 1,1 0-1,-1 0 0,0-1 0,0 1 1,0 0-1,1-6 0,1-7 1,-1 0 0,0 0 0,-1 0 0,-1 0 0,-1 0 0,0 0 0,-1 0 0,-1 1 0,0-1 0,-1 0 0,-6-14 0,10 29 0,-1 0 0,1 0 0,0 0 0,-1 0 0,1 0 0,-1 0 0,1 0 0,-1 1 0,1-1 0,-1 0 0,0 0 0,1 0 0,-1 1 0,0-1 0,0 0 0,1 1 0,-1-1 0,0 1 0,0-1 0,-1 0 0,-6 14 0,7 33 0,3-40 0,0 0 0,1 0 0,-1 0 0,1 0 0,0-1 0,0 1 0,1-1 0,0 1 0,0-1 0,0 0 0,1-1 0,-1 1 0,1-1 0,0 0 0,0 0 0,1 0 0,-1-1 0,1 0 0,0 0 0,-1 0 0,1-1 0,1 0 0,-1 0 0,0 0 0,8 0 0,-5 0 0,0-1 0,0 0 0,0 0 0,0-1 0,0 0 0,0 0 0,0-1 0,0-1 0,0 1 0,0-1 0,0-1 0,-1 0 0,1 0 0,-1-1 0,1 0 0,-1 0 0,10-8 0,-10 6 0,0-1 0,0-1 0,0 1 0,-1-1 0,-1-1 0,1 1 0,-1-1 0,-1 0 0,1 0 0,-2-1 0,1 0 0,-1 0 0,-1 0 0,0 0 0,0 0 0,-1-1 0,1-14 0,-2 25 0,-1 0 0,0-1 0,0 1 0,0-1 0,0 1 0,0 0 0,0-1 0,0 1 0,0-1 0,0 1 0,0 0 0,0-1 0,-1 1 0,1-1 0,0 1 0,0 0 0,0-1 0,0 1 0,-1 0 0,1-1 0,0 1 0,0 0 0,-1-1 0,1 1 0,0 0 0,0 0 0,-1-1 0,1 1 0,0 0 0,-1 0 0,1-1 0,0 1 0,-1 0 0,1 0 0,-1 0 0,0 0 0,-15 6 0,-12 22 0,19-14 0,0 2 0,1-1 0,0 1 0,-7 25 0,12-33 0,1 1 0,0-1 0,0 1 0,1-1 0,0 1 0,0 0 0,1-1 0,0 1 0,1 0 0,0-1 0,2 11 0,-2-18 0,-1 1 0,1-1 0,0 0 0,-1 1 0,1-1 0,0 0 0,0 0 0,0 1 0,0-1 0,0 0 0,0 0 0,0 0 0,0 0 0,0 0 0,0 0 0,1 0 0,-1-1 0,0 1 0,1 0 0,-1-1 0,0 1 0,3 0 0,0 0 0,0-1 0,0 1 0,1-1 0,-1 0 0,0 0 0,1 0 0,-1 0 0,4-2 0,3 0 0,-1-1 0,1 0 0,-1 0 0,0-1 0,16-9 0,-5-3 0,-1-1 0,-1 0 0,0-1 0,-1-1 0,-1-1 0,-1-1 0,0 0 0,17-33 0,-38 62 1,-8 16 24,-18 42-1,28-59-47,0 1 0,1 0 0,0 0 0,0 0 0,1 0 0,0 0 0,1 0 0,-1 0 0,2 0 0,1 12 0,6-8-2024,6-10-3462,-14-2 5335,18 0-10214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8.233"/>
    </inkml:context>
    <inkml:brush xml:id="br0">
      <inkml:brushProperty name="width" value="0.025" units="cm"/>
      <inkml:brushProperty name="height" value="0.025" units="cm"/>
    </inkml:brush>
  </inkml:definitions>
  <inkml:trace contextRef="#ctx0" brushRef="#br0">1 1 22677,'0'0'7720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8.742"/>
    </inkml:context>
    <inkml:brush xml:id="br0">
      <inkml:brushProperty name="width" value="0.025" units="cm"/>
      <inkml:brushProperty name="height" value="0.025" units="cm"/>
    </inkml:brush>
  </inkml:definitions>
  <inkml:trace contextRef="#ctx0" brushRef="#br0">175 105 18514,'0'0'7559,"0"-11"-4762,0-73-437,0 84-2363,0-1 1,0 1 0,0 0 0,0-1 0,0 1-1,0-1 1,0 1 0,-1 0 0,1-1-1,0 1 1,0-1 0,0 1 0,0 0 0,-1-1-1,1 1 1,0 0 0,0-1 0,-1 1 0,1 0-1,0 0 1,-1-1 0,1 1 0,0 0 0,-1 0-1,1-1 1,0 1 0,-1 0 0,1 0-1,0 0 1,-1 0 0,1-1 0,-1 1 0,1 0-1,0 0 1,-1 0 0,1 0 0,-1 0 0,1 0-1,0 0 1,-1 0 0,1 0 0,-1 0 0,1 1-1,0-1 1,-1 0 0,1 0 0,0 0 0,-1 0-1,1 0 1,-1 1 0,1-1 0,0 0-1,-1 0 1,1 1 0,0-1 0,0 0 0,-1 1-1,1-1 1,-20 19-444,7-1 314,1-2 34,1 1 0,0 0-1,1 1 1,0 0 0,2 0-1,0 1 1,-5 21 0,13-39 90,0-1 0,0 0-1,0 1 1,0-1 0,0 0 0,0 1 0,0-1 0,0 0 0,0 1 0,0-1-1,0 0 1,0 1 0,0-1 0,0 0 0,0 1 0,0-1 0,1 0-1,-1 0 1,0 1 0,0-1 0,0 0 0,1 0 0,-1 1 0,0-1 0,0 0-1,1 0 1,-1 1 0,0-1 0,0 0 0,1 0 0,-1 0 0,0 0 0,1 0-1,-1 1 1,0-1 0,1 0 0,-1 0 0,1 0 0,18-1-31,16-9 26,-30 8-18,0 0-1,-1 0 0,1 0 0,0 1 1,-1 0-1,1 0 0,0 0 1,0 1-1,0-1 0,0 1 0,0 1 1,6 0-1,-9 0 17,1 0 0,-1 0 0,0 0 0,0 0 0,0 1 0,0-1 0,0 1 0,0-1 0,0 1 1,-1 0-1,1 0 0,0 0 0,-1 0 0,0 0 0,1 0 0,-1 0 0,0 1 0,0-1 0,0 0 0,0 1 0,-1-1 0,1 1 0,-1-1 1,1 0-1,-1 5 0,4 18 97,-2 1-1,0-1 1,-2 1 0,0 0 0,-7 38 0,5-50 207,-1 0 0,0 0-1,-1-1 1,0 0 0,-1 0-1,-1 0 1,0 0 0,-1-1-1,0 0 1,-1 0 0,-16 19-1,23-29-277,-1-1-1,1 1 0,-1 0 0,0 0 1,0 0-1,0-1 0,0 1 0,0-1 1,0 0-1,0 0 0,0 0 0,-1 0 0,1 0 1,0 0-1,-1 0 0,1-1 0,-1 1 1,1-1-1,-1 1 0,1-1 0,-1 0 1,1 0-1,-5-1 0,4 0-6,1-1 0,-1 1 0,0-1-1,1 0 1,-1 0 0,1 0 0,-1 0 0,1 0 0,0 0-1,0-1 1,0 1 0,0-1 0,1 1 0,-1-1 0,-2-6-1,-3-7-13,1-1 0,1 0 0,0 0-1,2 0 1,-3-24 0,4 22-860,0 0 0,2 1 0,3-31-1,-2 40 273,1 1-1,0-1 0,0 1 0,1 0 0,0 0 0,1 0 0,0 0 0,0 1 1,0-1-1,7-7 0,18-18-7019,4 3-3523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9.192"/>
    </inkml:context>
    <inkml:brush xml:id="br0">
      <inkml:brushProperty name="width" value="0.025" units="cm"/>
      <inkml:brushProperty name="height" value="0.025" units="cm"/>
    </inkml:brush>
  </inkml:definitions>
  <inkml:trace contextRef="#ctx0" brushRef="#br0">0 69 15919,'0'0'3401,"9"0"79,4 1-2225,48 0 3105,-59-1-4314,-1 0-1,1 0 1,-1-1 0,1 1-1,0 0 1,-1-1 0,1 1 0,-1-1-1,0 1 1,1-1 0,-1 0 0,1 0-1,-1 1 1,0-1 0,1 0 0,-1 0-1,0 0 1,0-1 0,0 1-1,0 0 1,0 0 0,0 0 0,0-1-1,0 1 1,-1-1 0,1 1 0,0-1-1,-1 1 1,1-1 0,-1 1-1,0-1 1,1 1 0,-1-3 0,0 3-19,1 0 0,-1 0 0,0-1 1,0 1-1,0 0 0,0 0 0,0-1 1,0 1-1,0 0 0,-1 0 0,1 0 1,0-1-1,-1 1 0,1 0 0,-1 0 0,1 0 1,-1 0-1,1 0 0,-1 0 0,0 0 1,1 0-1,-1 0 0,0 0 0,0 0 1,0 0-1,0 0 0,0 1 0,0-1 1,0 0-1,0 1 0,0-1 0,0 1 0,0-1 1,0 1-1,-1-1 0,1 1 0,0 0 1,0 0-1,-1-1 0,1 1 0,0 0 1,0 0-1,0 0 0,-2 1 0,0-1-34,0 1-1,-1 0 1,1 1 0,0-1-1,1 0 1,-1 1-1,0 0 1,0-1 0,1 1-1,-1 0 1,1 0-1,-1 1 1,1-1 0,0 0-1,0 1 1,-3 4-1,0 3 8,-1 0 0,1 1-1,1 0 1,0 0-1,0 0 1,1 1 0,0-1-1,1 1 1,1-1-1,0 1 1,0 0-1,3 19 1,-2-29 4,1 0 0,0 0 0,-1 0-1,1-1 1,0 1 0,0 0 0,0 0 0,1 0 0,-1-1-1,0 1 1,1-1 0,-1 1 0,1-1 0,0 0 0,-1 1 0,1-1-1,0 0 1,0 0 0,-1 0 0,1 0 0,0 0 0,0-1-1,0 1 1,0-1 0,0 1 0,0-1 0,1 0 0,-1 0-1,0 1 1,0-2 0,0 1 0,4 0 0,1-1 17,1 0 0,0 0-1,-1 0 1,1-1 0,-1 0 0,0 0 0,14-7 0,4-7 10,0-1 0,31-28 0,32-22 73,-88 67-100,0 0 0,1-1 0,-1 1 0,0 0 0,0 0 0,1-1-1,-1 1 1,0 0 0,1 0 0,-1-1 0,0 1 0,1 0 0,-1 0 0,0 0 0,1 0 0,-1 0-1,1 0 1,-1-1 0,0 1 0,1 0 0,-1 0 0,0 0 0,1 0 0,-1 0 0,1 0-1,-1 1 1,0-1 0,1 0 0,-1 0 0,0 0 0,1 0 0,-1 0 0,0 0 0,1 1 0,-1-1-1,0 0 1,1 0 0,-1 1 0,0-1 0,1 0 0,-1 0 0,0 1 0,0 20 351,-18 35 297,15-50-615,-1 7-37,0-5 0,1 1 0,0 0 0,1 0 0,0 0 0,0 0 0,1 1 0,-1 12 0,3-22 0,-1 1 0,0 0 0,1-1 0,-1 1 0,1-1 0,-1 1 0,1-1 0,-1 0 0,1 1 0,-1-1 0,1 1 0,0-1 0,-1 0 0,1 1 0,0-1 0,-1 0 0,1 0 0,0 0 0,-1 1 0,1-1 0,0 0 0,-1 0 0,1 0 0,0 0 0,-1 0 0,1 0 0,0 0 0,0-1 0,-1 1 0,1 0 0,0 0 0,0-1 0,25-6 0,-6-1-541,-2-2 1,1 0-1,16-14 0,53-43-4900,-43 32 1690,-9 7-6835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9.538"/>
    </inkml:context>
    <inkml:brush xml:id="br0">
      <inkml:brushProperty name="width" value="0.025" units="cm"/>
      <inkml:brushProperty name="height" value="0.025" units="cm"/>
    </inkml:brush>
  </inkml:definitions>
  <inkml:trace contextRef="#ctx0" brushRef="#br0">137 288 15214,'-9'4'5435,"-5"3"-4318,1 0-1,0 0 1,1 1 0,0 1 0,-12 10-1,21-16-1084,-1 0-1,1 0 0,0 1 0,0-1 0,0 1 0,0 0 0,1 0 0,0 0 0,-1 0 0,1 0 1,1 0-1,-1 0 0,1 1 0,-1-1 0,1 1 0,1-1 0,-1 1 0,1-1 0,-1 1 1,1 0-1,0-1 0,1 1 0,1 7 0,-1-10-56,0 0 0,0-1 0,0 1-1,0 0 1,0 0 0,1-1 0,-1 1 0,0-1 0,1 1 0,0-1 0,-1 0 0,1 1 0,0-1-1,0 0 1,-1 0 0,1 0 0,0 0 0,0-1 0,0 1 0,0 0 0,0-1 0,0 0-1,1 1 1,-1-1 0,0 0 0,0 0 0,0 0 0,0 0 0,0-1 0,4 0 0,1 0 46,0 0 0,0 0 0,0 0 1,0-1-1,-1 0 0,1-1 0,-1 0 0,9-4 1,4-8 270,0-1 0,-1 0 0,-1-1 0,0-1 1,-1-1-1,23-36 0,-10 9 960,42-97-1,-69 138-1196,4-6 27,-1 0 0,-1-1 0,0 1 0,-1-1-1,0 0 1,0 0 0,0-14 0,-3 26-82,0 0 0,0 0 0,0 0 0,0-1 0,0 1 0,0 0 0,0 0 0,0 0 0,0 0 0,0 0 0,0 0 0,0-1 0,0 1 0,0 0 0,0 0 0,0 0 0,0 0 0,0 0 0,0 0 0,0-1 0,-1 1 0,1 0 0,0 0 0,0 0 0,0 0 0,0 0 0,0 0 0,0 0 0,0 0 0,-1 0 0,1 0 0,0 0 0,0-1 0,0 1 0,0 0 0,0 0 0,0 0 0,-1 0 0,1 0 0,0 0 0,0 0 0,0 0 0,0 0 0,0 0 0,-1 0 0,1 0 0,0 0 0,0 0 0,0 1 0,0-1 0,0 0 0,0 0 0,-1 0 0,1 0 0,0 0 0,0 0 0,0 0 0,0 0 0,0 0 0,0 0 0,0 0 0,0 1 0,-1-1 0,-7 8 0,-6 10 0,2 0 0,1 1 0,0 0 0,1 1 0,1 0 0,1 0 0,1 1 0,1 0 0,0 0 0,2 1 0,-4 39 0,8-58-88,0 1 0,0 0 0,0 0 1,1 0-1,-1 0 0,1 0 0,0 0 0,0-1 0,0 1 0,1 0 0,-1-1 1,1 1-1,0-1 0,0 1 0,0-1 0,0 0 0,1 0 0,-1 0 0,1 0 1,0 0-1,0 0 0,0-1 0,0 0 0,4 3 0,2-1-543,-1-1 0,1 0-1,0 0 1,0-1 0,0 0 0,0 0-1,0-1 1,0-1 0,14 0 0,14 0-9117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00.424"/>
    </inkml:context>
    <inkml:brush xml:id="br0">
      <inkml:brushProperty name="width" value="0.025" units="cm"/>
      <inkml:brushProperty name="height" value="0.025" units="cm"/>
    </inkml:brush>
  </inkml:definitions>
  <inkml:trace contextRef="#ctx0" brushRef="#br0">38 1 23318,'0'0'1217,"0"5"-576,-11 18 608,0 10-128,2 13-448,3 6-449,6 4-128,0 2-160,0 0-897,7-2-1569,5-7-2563,-5-3-5573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9.474"/>
    </inkml:context>
    <inkml:brush xml:id="br0">
      <inkml:brushProperty name="width" value="0.025" units="cm"/>
      <inkml:brushProperty name="height" value="0.025" units="cm"/>
    </inkml:brush>
  </inkml:definitions>
  <inkml:trace contextRef="#ctx0" brushRef="#br0">57 1 15631,'0'0'5397,"-6"9"-3801,1-1-1373,-3 3 494,1 0 0,1 0 0,0 1 0,1 0 0,0 0 0,-4 14 0,9-25-701,0-1 0,0 1 0,0-1 0,0 1 0,0-1 0,0 1 0,0-1 0,0 1 0,0-1 0,1 1 0,-1-1 0,0 1 0,0-1 0,0 1 0,0-1 0,1 0 0,-1 1 0,0-1 0,1 1 0,-1-1 0,0 1 0,1-1 0,-1 0 0,0 1 0,1-1 0,-1 0 0,1 1 0,-1-1 0,1 0 0,-1 0 0,1 0 0,0 1 0,23 2 447,26-9 73,-31 0-518,0-1 0,30-17 0,31-10-803,-81 64 758,-3-16-50,3-11 266,-1-1 0,1 1 0,1 0 0,-1 0 0,0-1 0,1 1 0,-1 0 0,1 0 0,0 0 0,0 5 0,0-8-148,1 1 1,-1-1 0,0 0-1,0 1 1,1-1 0,-1 1 0,0-1-1,1 0 1,-1 0 0,0 1-1,1-1 1,-1 0 0,0 0 0,1 1-1,-1-1 1,1 0 0,-1 0-1,1 0 1,-1 0 0,0 0 0,1 1-1,-1-1 1,1 0 0,-1 0-1,1 0 1,-1 0 0,1-1 0,28-6 327,14-13-225,-33 14-345,1 0 0,-1 1 0,1 1 0,1 0 0,-1 1 0,1 0 0,-1 0 0,15-1 0,-25 5 204,0-1-1,-1 0 1,1 0 0,0 1 0,-1-1 0,1 0-1,-1 1 1,1-1 0,-1 1 0,1-1 0,-1 0-1,1 1 1,-1 0 0,1-1 0,-1 1 0,1-1-1,-1 1 1,0-1 0,1 1 0,-1 0-1,0-1 1,0 1 0,0 0 0,1-1 0,-1 1-1,0 0 1,0-1 0,0 1 0,0 0 0,0-1-1,0 1 1,0 0 0,0-1 0,0 1 0,-1 0-1,1-1 1,0 1 0,0 0 0,-1-1 0,1 1-1,-1 0 1,1 0 26,0 0 1,-1 0-1,1 0 0,-1 0 0,1-1 1,0 1-1,0 0 0,0 0 0,0 0 1,0 0-1,0 0 0,0 0 0,0 0 1,0 0-1,0 0 0,0 0 0,0 0 1,1 0-1,-1 0 0,0 0 0,1-1 1,-1 1-1,1 0 0,-1 0 0,1 0 1,-1 0-1,1-1 0,-1 1 0,1 0 1,0-1-1,-1 1 0,1 0 0,0-1 1,0 1-1,0-1 0,-1 1 0,1-1 1,0 0-1,0 1 0,0-1 0,0 0 1,0 1-1,0-1 0,0 0 0,1 0 1,9-1 62,0-1 0,0 0 0,0-1 1,0 0-1,0-1 0,-1 0 1,1-1-1,15-9 0,-15 7-98,0 2-1,0-1 1,1 2 0,0-1-1,0 2 1,0-1-1,16-1 1,-27 5-1,0 0 1,0 0-1,-1 0 1,1 0-1,0 0 1,0 0-1,-1 0 1,1 0-1,0 0 1,-1 0-1,1 1 1,0-1-1,-1 0 1,1 1-1,0-1 1,-1 0-1,1 1 1,0-1-1,-1 1 1,1-1-1,-1 1 1,1-1-1,-1 1 1,1-1-1,-1 1 1,1-1-1,-1 1 1,0 0-1,1-1 1,-1 1-1,0 0 1,0-1-1,1 1 1,-1 0-1,0 0 1,0-1-1,0 1 1,0 0-1,0 1 1,-5 35-259,2-19-2119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00.768"/>
    </inkml:context>
    <inkml:brush xml:id="br0">
      <inkml:brushProperty name="width" value="0.025" units="cm"/>
      <inkml:brushProperty name="height" value="0.025" units="cm"/>
    </inkml:brush>
  </inkml:definitions>
  <inkml:trace contextRef="#ctx0" brushRef="#br0">24 0 7623,'0'0'19411,"-23"55"-17009,23-45-897,0-3-1152,4-6-642,7-1-4163,3-4-9577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0.105"/>
    </inkml:context>
    <inkml:brush xml:id="br0">
      <inkml:brushProperty name="width" value="0.025" units="cm"/>
      <inkml:brushProperty name="height" value="0.025" units="cm"/>
    </inkml:brush>
  </inkml:definitions>
  <inkml:trace contextRef="#ctx0" brushRef="#br0">0 1 10378,'0'0'12833,"7"16"-11637,12 38-148,-2 2-1,-3 0 1,9 68-1,11 194-10,-23-193-445,1-34-595,-6-53-3306,-5-34 2638,-8-4-8473,-9-12 2423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0.447"/>
    </inkml:context>
    <inkml:brush xml:id="br0">
      <inkml:brushProperty name="width" value="0.025" units="cm"/>
      <inkml:brushProperty name="height" value="0.025" units="cm"/>
    </inkml:brush>
  </inkml:definitions>
  <inkml:trace contextRef="#ctx0" brushRef="#br0">1 148 9417,'0'0'5984,"0"13"-3128,-1 68 675,14 103 0,-7-137-2565,2-1-1,2 0 0,30 84 0,-37-123-855,0 1 0,1-1 0,-1 0 0,2 0 0,-1-1 0,7 8 0,-10-12-49,0-1 0,0 0 0,0 0 0,0 0 0,0 0 0,0 0 0,1 0 0,-1-1 0,0 1 0,0 0 0,1 0 0,-1-1 0,0 1 0,1-1 0,-1 0 0,1 1 0,-1-1 0,1 0 0,-1 0-1,1 0 1,-1 0 0,1 0 0,-1 0 0,1 0 0,-1 0 0,0 0 0,1-1 0,-1 1 0,1-1 0,-1 1 0,0-1 0,1 0 0,-1 1 0,0-1 0,0 0 0,1 0 0,-1 0 0,0 0 0,0 0 0,0 0 0,1-1 0,9-13-21,0-1 0,-1 0 1,0 0-1,-2 0 0,0-2 1,10-28-1,-2 4-66,168-398 26,-165 382-1642,-13 20-3635,-5 7-7535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1.408"/>
    </inkml:context>
    <inkml:brush xml:id="br0">
      <inkml:brushProperty name="width" value="0.025" units="cm"/>
      <inkml:brushProperty name="height" value="0.025" units="cm"/>
    </inkml:brush>
  </inkml:definitions>
  <inkml:trace contextRef="#ctx0" brushRef="#br0">324 24 18001,'0'0'2231,"-9"-5"460,5 2-2469,0 1 0,1 0 0,-1 0 0,-1 0 0,1 1 0,0-1-1,0 1 1,-1 0 0,1 0 0,0 0 0,-1 1 0,1-1 0,-1 1 0,1 0 0,-1 1 0,1-1 0,0 1 0,-1 0 0,1 0 0,0 0-1,-1 0 1,1 1 0,0 0 0,0 0 0,0 0 0,0 0 0,-4 4 0,-7 8-56,0 0 1,1 2-1,0 0 0,1 0 1,1 1-1,1 1 1,0 0-1,1 0 0,1 1 1,1 1-1,1-1 0,-6 25 1,1 4-41,2 1-1,2 0 1,2 0 0,1 51 0,5-84-117,1 0 0,0 0 0,1 1 0,0-1 1,1 0-1,1 0 0,1-1 0,0 1 0,12 21 0,-14-31-4,0-1 0,0 0 0,0 0 0,1 0 0,0-1 0,0 1 0,0-1 0,1 0 0,-1 0 0,1 0 0,0-1 0,0 1 0,1-1 0,-1-1-1,0 1 1,1-1 0,0 0 0,-1 0 0,1 0 0,0-1 0,0 0 0,0 0 0,0-1 0,0 1 0,0-1 0,0-1 0,0 1 0,11-3 0,-7 0 13,1 0 0,-1-1-1,0 0 1,1-1 0,-2 0 0,1 0 0,-1-1 0,0-1 0,0 0-1,0 0 1,-1 0 0,-1-1 0,1 0 0,-1-1 0,0 1 0,-1-1 0,6-12-1,-3 7 7,-1 0-1,-1-1 1,-1 0-1,0-1 1,-1 1-1,0-1 1,-1 0-1,-1 0 1,-1 0-1,0 0 1,-1-17-1,-1 31-23,0 0 0,0 0 0,0 0 0,0 0 0,0 0 0,0 0 0,-1 0 0,1 0 0,-1 0 0,1 0 0,-1 0 0,0 0 0,0 0 0,0 0 0,0 1 0,0-1 0,0 0 0,0 1 0,-1-1 0,1 1 0,-1-1 0,1 1 0,-1 0 0,1 0 0,-1 0 0,0-1 0,0 2 0,1-1 0,-1 0 0,0 0 0,0 0 0,0 1 0,-2-1 0,1 1 0,0 0 0,1 0 0,-1 1 0,1-1 0,-1 1 0,1 0 0,-1 0 0,1 0 0,-1 0 0,1 0 0,0 0 0,-1 0 0,1 1 0,0 0 0,0-1 0,0 1 0,0 0 0,0 0 0,1 0 0,-1 0 0,1 0 0,-1 0 0,1 0 0,-3 5 0,1 0 0,0 1 0,0 0 0,1-1 0,0 1 0,0 0 0,0 0 0,1 0 0,0 16 0,1-23 0,0 0 0,0 0 0,1 0 0,-1 0 0,0 0 0,0 0 0,0 0 0,1 0 0,-1 0 0,1 0 0,-1 0 0,1 0 0,-1 0 0,1 0 0,-1 0 0,1 0 0,0-1 0,0 1 0,-1 0 0,1-1 0,0 1 0,0 0 0,0-1 0,0 1 0,0-1 0,-1 1 0,1-1 0,0 1 0,0-1 0,0 0 0,0 0 0,1 1 0,-1-1 0,0 0 0,0 0 0,0 0 0,0 0 0,0 0 0,0 0 0,0 0 0,0-1 0,0 1 0,0 0 0,1-1 0,4 0 0,0-1 0,1 0 0,-1 0 0,-1 0 0,1-1 0,10-6 0,5-7 0,-1 0 0,23-24 0,11-10 0,-53 48 0,1 1 0,-1-1 0,1 1 0,0 0 0,0-1 0,-1 1 0,1 0 0,0 0 0,0 0 0,0 1 0,0-1 0,0 0 0,0 1 0,1-1 0,-1 1 0,0 0 0,2 0 0,-2 0 0,-1 0 0,0 1 0,0-1 0,0 1 0,0-1 0,-1 1 0,1 0 0,0-1 0,0 1 0,0 0 0,0 0 0,-1-1 0,1 1 0,0 0 0,0 0 0,-1 0 0,1 0 0,-1 0 0,1 0 0,-1 0 0,0 0 0,1 0 0,-1 2 0,3 9 0,-2 0 0,0 0 0,0 0 0,-2 21 0,1-14 0,-2 27 34,1-25-89,1 0 0,0 0 0,1 0 1,5 23-1,4-26-1653,1-18-2925,-9-2 3886,-1 0 1,1 0-1,0 0 1,-1 0-1,0 0 0,1 0 1,-1-1-1,0 1 1,0 0-1,0-1 1,1-4-1,6-32-9658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1.735"/>
    </inkml:context>
    <inkml:brush xml:id="br0">
      <inkml:brushProperty name="width" value="0.025" units="cm"/>
      <inkml:brushProperty name="height" value="0.025" units="cm"/>
    </inkml:brush>
  </inkml:definitions>
  <inkml:trace contextRef="#ctx0" brushRef="#br0">1 205 13613,'0'9'4223,"0"-9"-4205,0 7 685,0 0 0,0-1 0,1 1-1,0-1 1,0 1 0,0-1 0,3 8 0,-3-13-522,0 1 1,0 0-1,0 0 1,0-1-1,1 1 1,-1 0-1,0-1 1,1 1 0,-1-1-1,1 0 1,-1 1-1,1-1 1,0 0-1,-1 0 1,1 0-1,0 0 1,0 0 0,0-1-1,0 1 1,0-1-1,0 1 1,0-1-1,0 1 1,0-1-1,0 0 1,0 0 0,0 0-1,0 0 1,0-1-1,0 1 1,0 0-1,3-2 1,3 0-24,0-1-1,0 0 1,0-1 0,-1 0 0,0 0-1,1-1 1,-1 1 0,-1-2 0,1 1-1,-1-1 1,0 0 0,0 0 0,9-13-1,-3 2 50,-1 0-1,0 0 0,-1 0 1,12-34-1,-18 43-199,-2-1-1,1 0 1,-1 0-1,0 0 1,-1 0-1,0 0 1,0 0-1,-2-11 1,1 20-7,1-1 0,-1 1 0,0-1 0,0 1 0,0 0 0,0-1 0,0 1 0,0-1 0,-1 1 0,1 0 0,0-1 0,0 1 0,0-1 0,0 1 0,0 0 0,-1-1 0,1 1 0,0 0 0,0-1 0,0 1 0,-1 0 0,1-1 0,0 1 0,-1 0 0,1 0 0,0-1 0,-1 1 0,1 0 0,0 0 0,-1-1 0,1 1 0,0 0 0,-1 0 0,1 0 0,-1 0 0,1 0 0,0 0 0,-1-1 0,1 1 0,-1 0 0,1 0 0,0 0 0,-1 0 0,1 1 0,-1-1 0,1 0 0,0 0 0,-1 0 0,1 0 0,-1 0 0,1 0 0,0 1 0,-1-1 0,1 0 0,0 0 0,-1 1 0,-18 17 0,9-1 0,1 0 0,1 1 0,0 0 0,2 1 0,0-1 0,-6 33 0,5-7 0,-2 83 0,8-121 1,1 0 0,1 1 1,-1-1-1,1 1 0,0-1 0,0 0 0,1 1 1,-1-1-1,2 0 0,3 8 0,-5-12-1,0-1-1,0 1 0,0-1 0,0 0 1,0 0-1,0 0 0,1 1 0,-1-1 1,0 0-1,1 0 0,-1-1 0,1 1 1,-1 0-1,1 0 0,-1-1 0,1 1 1,2 0-1,-1-1-3,1 0 0,-1 0 0,0 0 0,0 0-1,1-1 1,-1 1 0,0-1 0,0 0 0,0 0 0,0 0 0,0 0 0,4-3 0,0 0-531,0 0-1,-1-1 1,1 0 0,-1-1 0,0 1 0,0-1 0,-1-1 0,0 1 0,0-1 0,0 1-1,-1-1 1,0-1 0,5-11 0,1-6-4176,0-1-1,9-47 1,-5 9-5384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066"/>
    </inkml:context>
    <inkml:brush xml:id="br0">
      <inkml:brushProperty name="width" value="0.025" units="cm"/>
      <inkml:brushProperty name="height" value="0.025" units="cm"/>
    </inkml:brush>
  </inkml:definitions>
  <inkml:trace contextRef="#ctx0" brushRef="#br0">100 0 10922,'0'0'10106,"-7"14"-6567,-4 8-2731,-41 87 2915,47-95-3425,-1 0 1,2 1-1,0-1 0,0 1 1,2 0-1,-2 18 1,4-33-300,0 0 0,0 1 0,0-1 0,0 1 0,0-1 1,0 0-1,1 1 0,-1-1 0,0 0 0,0 1 0,0-1 0,1 0 0,-1 1 1,0-1-1,0 0 0,1 1 0,-1-1 0,0 0 0,1 0 0,-1 1 1,0-1-1,1 0 0,-1 0 0,0 0 0,1 0 0,-1 1 0,0-1 0,1 0 1,-1 0-1,1 0 0,-1 0 0,0 0 0,1 0 0,-1 0 0,1 0 0,-1 0 1,0 0-1,1 0 0,-1 0 0,0 0 0,1 0 0,-1-1 0,1 1 0,-1 0 1,0 0-1,1 0 0,-1-1 0,0 1 0,1 0 0,20-11 50,24-23-276,29-18-880,-67 48 1056,0 1 0,0 0-1,1 0 1,-1 1 0,1-1-1,-1 2 1,1-1 0,0 1-1,12-1 1,-19 2 84,0 1 1,-1-1-1,1 0 0,0 0 0,-1 0 1,1 0-1,0 1 0,-1-1 0,1 0 1,0 1-1,-1-1 0,1 0 0,-1 1 1,1-1-1,-1 1 0,1-1 0,-1 1 1,1-1-1,-1 1 0,1-1 0,-1 1 1,0-1-1,1 1 0,-1 0 0,0-1 1,0 1-1,1-1 0,-1 1 0,0 1 1,3 28 1155,-14 29-7,3-40-1169,0 0 0,-1-1 1,0 1-1,-14 17 0,20-31-13,-1 1-1,0-1 0,0 0 0,0 0 0,0 0 1,-1-1-1,0 1 0,0-1 0,0 0 0,0-1 1,0 1-1,-1-1 0,0 0 0,0 0 1,0-1-1,-11 3 0,16-5-81,0 0 0,0 0 0,0 0 0,-1-1 0,1 1 0,0 0 0,0-1 1,0 1-1,0-1 0,0 1 0,0-1 0,0 1 0,0-1 0,0 0 0,1 0 0,-1 1 0,0-1 0,0 0 0,1 0 0,-1 0 0,0 0 0,1 0 0,-1 0 0,1 0 1,-1 0-1,1 0 0,-1 0 0,1 0 0,0 0 0,0 0 0,-1-1 0,1 1 0,0 0 0,0 0 0,0-2 0,1-48-6339,0 46 5323,3-24-6754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613"/>
    </inkml:context>
    <inkml:brush xml:id="br0">
      <inkml:brushProperty name="width" value="0.025" units="cm"/>
      <inkml:brushProperty name="height" value="0.025" units="cm"/>
    </inkml:brush>
  </inkml:definitions>
  <inkml:trace contextRef="#ctx0" brushRef="#br0">83 378 20275,'0'0'6924,"-9"-3"-5045,5 1-1797,3 1-46,-1 1-1,1-1 1,-1 0 0,1 0-1,-1 1 1,0-1-1,1 1 1,-1-1-1,1 1 1,-1 0 0,0-1-1,1 1 1,-1 0-1,0 0 1,1 0 0,-1 1-1,0-1 1,1 0-1,-1 1 1,0-1-1,1 1 1,-1-1 0,1 1-1,-1 0 1,1-1-1,-1 1 1,1 0 0,0 0-1,-1 0 1,1 0-1,0 0 1,0 1 0,0-1-1,0 0 1,0 0-1,0 1 1,0-1-1,0 1 1,0-1 0,0 1-1,1-1 1,-1 1-1,1-1 1,-1 1 0,1 3-1,-3 4 83,1 1 0,0-1 0,1 1 0,0 0 0,1 0-1,0-1 1,0 1 0,3 14 0,-2-22-83,-1 0 0,1 0 0,0 1 0,-1-1 0,1 0 0,0 0 0,0 0 0,0 0 0,1 0 0,-1-1 0,0 1 0,1 0 0,-1 0 0,1-1 0,0 1 0,0-1 0,1 2 0,0-2-21,-1 0 1,1-1 0,-1 1 0,1 0-1,-1-1 1,1 0 0,0 1-1,-1-1 1,1 0 0,-1-1-1,1 1 1,0 0 0,-1-1 0,1 1-1,-1-1 1,1 0 0,-1 0-1,4-1 1,1-2-15,0 0 0,0 0 0,0 0 0,-1-1 0,0 0 0,1 0 0,-2 0 0,10-11 0,40-59 0,-24 31 0,-29 41 0,1 0 0,0 0 0,0 0 0,0 0 0,0 0 0,0 1 0,0-1 0,5-2 0,-7 5 0,-1 0 0,1-1 0,-1 1 0,0 0 0,1 0 0,-1 0 0,1 0 0,-1 0 0,1 0 0,-1 0 0,1 0 0,-1 0 0,1 0 0,-1 0 0,0 0 0,1 0 0,-1 0 0,1 0 0,-1 0 0,1 0 0,-1 1 0,0-1 0,1 0 0,-1 0 0,1 1 0,-1-1 0,0 0 0,1 1 0,5 22 0,-7 33 0,-1-30 0,2 0 0,4 29 0,-4-54 0,0-1 0,0 1 0,1 0 0,-1 0 0,0 0 0,0-1 0,1 1 0,-1 0 0,1-1 0,-1 1 0,1 0 0,-1-1 0,1 1 0,-1 0 0,1-1 0,-1 1 0,1-1 0,0 1 0,-1-1 0,1 1 0,0-1 0,0 1 0,-1-1 0,1 0 0,0 0 0,0 1 0,0-1 0,-1 0 0,1 0 0,0 0 0,0 0 0,0 0 0,0 0 0,-1 0 0,1 0 0,0 0 0,0 0 0,0 0 0,-1-1 0,1 1 0,0 0 0,0 0 0,0-1 0,-1 1 0,1-1 0,0 0 0,35-21 0,-13-3 0,-1-2 0,-2 1 0,23-39 0,9-13 0,-52 78 0,0-1 0,0 1 0,0 0 0,0-1 0,1 1 0,-1-1 0,0 1 0,0 0 0,0-1 0,1 1 0,-1 0 0,0-1 0,1 1 0,-1 0 0,0 0 0,1-1 0,-1 1 0,1 0 0,-1 0 0,0 0 0,1-1 0,-1 1 0,1 0 0,-1 0 0,0 0 0,1 0 0,-1 0 0,1 0 0,-1 0 0,1 0 0,-1 0 0,1 0 0,4 14 0,-6 32 0,1-39 0,-8 107 0,8-114 0,0 1 0,0-1 0,0 1 0,0 0 0,0-1 0,0 1 0,1-1 0,-1 1 0,0-1 0,0 1 0,1-1 0,-1 1 0,0-1 0,1 1 0,-1-1 0,0 0 0,1 1 0,-1-1 0,1 1 0,-1-1 0,1 0 0,-1 1 0,1-1 0,-1 0 0,1 0 0,-1 1 0,1-1 0,-1 0 0,1 0 0,-1 0 0,1 0 0,-1 0 0,1 0 0,0 1 0,-1-1 0,1-1 0,-1 1 0,1 0 0,-1 0 0,1 0 0,0 0 0,-1 0 0,1 0 0,-1-1 0,1 1 0,-1 0 0,1 0 0,-1-1 0,1 1 0,-1 0 0,1-1 0,28-17 0,-15 3-576,-2 0 0,15-22-1,-11 11-1766,-2 0 0,15-38-1,38-144-10305,-63 195 12170,11-40-6782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953"/>
    </inkml:context>
    <inkml:brush xml:id="br0">
      <inkml:brushProperty name="width" value="0.025" units="cm"/>
      <inkml:brushProperty name="height" value="0.025" units="cm"/>
    </inkml:brush>
  </inkml:definitions>
  <inkml:trace contextRef="#ctx0" brushRef="#br0">94 67 3683,'6'-40'7932,"-4"14"627,-4 34-1031,-2 4-5376,-3 17-1422,5-4-445,1-1 0,1 1 0,2-1 0,0 1 1,2-1-1,0 0 0,13 37 0,-1-15-1248,2-1-1,44 79 1,-44-98-607,-11-18-343,-10-19-829,-10-10 2881,0 1 0,-2 1 0,0 0 0,-1 1-1,-34-31 1,15 16 1516,17 16-333,-20-20 2027,36 35-3216,0 0 0,0 0-1,0 0 1,1 0 0,-1-1-1,1 1 1,-1-1 0,1 1-1,0-1 1,0 0 0,0 1 0,0-1-1,0-3 1,2 4-133,0 1 0,0 0 0,0 0 0,0 0 0,0 0 0,0 1 0,0-1 0,0 0 0,1 0 0,-1 1 0,0-1 0,0 0 0,1 1 0,-1-1 0,0 1 0,1 0 0,-1-1 0,1 1 0,-1 0 0,1 0 0,-1 0 0,0 0 0,3 0 0,3 0 0,8-3-44,65-11-2298,-64 10-274,0 0 0,31-14 0,0-7-13767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077"/>
    </inkml:context>
    <inkml:brush xml:id="br0">
      <inkml:brushProperty name="width" value="0.025" units="cm"/>
      <inkml:brushProperty name="height" value="0.025" units="cm"/>
    </inkml:brush>
  </inkml:definitions>
  <inkml:trace contextRef="#ctx0" brushRef="#br0">2 614 13357,'0'0'10095,"0"-12"-6828,-1 6-3046,1 0 0,0 0 0,0 0 0,1 0 0,-1 0 0,1 0 0,1 0 0,-1 1 0,1-1 0,0 0 0,0 1 0,1-1 0,-1 1 0,1 0 0,1 0 0,-1 0 0,1 0 0,-1 1 0,9-9 0,40-26 324,-49 37-544,1-1 0,0 1 0,0 1 1,0-1-1,0 1 0,0-1 0,0 1 0,0 0 1,0 0-1,1 1 0,-1-1 0,8 1 0,-11 1-5,1 0 0,-1-1 0,1 1 0,-1 0 0,0-1 0,0 1 1,1 0-1,-1 0 0,0 0 0,0 0 0,0 1 0,0-1 0,0 0 0,0 0 0,0 1 0,-1-1 0,1 0 0,0 1 0,-1-1 0,1 0 0,-1 1 0,1-1 0,-1 1 0,0-1 0,0 1 0,1-1 0,-1 4 0,1 52 34,-2-42-2,0 26-22,0-25 10,0 1 0,1-1 0,1 0-1,6 32 1,-7-46-16,0-1-1,1 0 0,-1 0 1,0 0-1,0 0 1,1 1-1,-1-1 0,1 0 1,-1 0-1,1 0 0,0 0 1,-1 0-1,1 0 1,0 0-1,0 0 0,0-1 1,-1 1-1,1 0 0,0 0 1,0-1-1,0 1 0,0 0 1,0-1-1,2 1 1,-2-1 4,1 0 0,-1 0 0,0 0 1,1-1-1,-1 1 0,0 0 0,0-1 1,1 1-1,-1-1 0,0 0 0,0 1 1,0-1-1,0 0 0,0 0 0,0 1 1,0-1-1,2-2 0,4-5 57,-1 0-1,0-1 1,0 1-1,5-12 0,-1-1 15,-1 0 0,-1 0 0,-1 0-1,0-1 1,-2 0 0,-1 0 0,0 0-1,0-43 1,-13 180-75,9-100 0,0-1 0,2 1 0,0-1 0,6 24 0,-7-35 0,0 0 0,0 0 0,0 0 0,1 0 0,-1 0 0,1 0 0,0 0 0,0-1 0,0 1 0,0-1 0,0 1 0,4 2 0,-5-4 0,1 0 0,0 0 0,-1-1 0,1 1 0,0 0 0,0-1 0,0 1 0,0-1 0,0 0 0,0 1 0,0-1 0,0 0 0,0 0 0,-1 0 0,1-1 0,0 1 0,0 0 0,0-1 0,0 1 0,0-1 0,0 0 0,2-1 0,2-1 0,0-1 0,0-1 0,-1 1 0,0-1 0,0 1 0,0-1 0,0-1 0,-1 1 0,0-1 0,0 0 0,0 0 0,-1 0 0,0 0 0,3-8 0,2-7 0,0-1 0,-1 0 0,3-23 0,-6 25 0,-1 0 0,-1 1 0,-1-1 0,0 0 0,-2 0 0,-6-37 0,7 55 0,-1-1 0,0 1 0,1 0 0,-1 0 0,-1 0 0,1 0 0,0 0 0,0 0 0,-1 0 0,1 0 0,-4-3 0,-5 4 0,1 17 0,4 17 0,1 1 0,0 60 0,4-94 0,0 1 0,0 0 0,-1 0 0,1 0 0,0-1 0,0 1 0,0 0 0,0 0 0,0 0 0,0 0 0,0-1 0,1 1 0,-1 0 0,0 0 0,0 0 0,1-1 0,-1 1 0,0 0 0,1 0 0,-1-1 0,1 1 0,-1 0 0,1-1 0,-1 1 0,1-1 0,-1 1 0,1 0 0,0-1 0,-1 1 0,1-1 0,0 1 0,-1-1 0,1 0 0,0 1 0,0-1 0,-1 0 0,1 0 0,0 1 0,0-1 0,0 0 0,0 0 0,-1 0 0,1 0 0,0 0 0,0 0 0,0 0 0,0 0 0,0-1 0,2 0 0,-1 0 0,1 0 0,0 0 0,-1 0 0,1-1 0,-1 1 0,0-1 0,0 0 0,0 0 0,1 0 0,-2 0 0,1 0 0,2-3 0,5-11 0,-1 0 0,0-1 0,-2 1 0,0-2 0,0 1 0,-2 0 0,3-20 0,-6 34 0,-1 20 0,2 0 0,0-1 0,1 0 0,0 1 0,8 19 0,-11-35 0,1 1 0,-1 0 0,1-1 0,0 1 0,-1-1 0,1 1 0,0-1 0,0 1 0,0-1 0,0 1 0,0-1 0,0 0 0,0 0 0,1 1 0,-1-1 0,0 0 0,1 0 0,-1 0 0,1-1 0,-1 1 0,1 0 0,-1 0 0,1-1 0,0 1 0,-1-1 0,1 0 0,0 1 0,-1-1 0,1 0 0,0 0 0,-1 0 0,1 0 0,0 0 0,-1 0 0,1-1 0,0 1 0,-1 0 0,1-1 0,0 1 0,-1-1 0,1 0 0,-1 0 0,1 0 0,2-1 0,6-6 0,0 0 0,0 0 0,-1-1 0,16-19 0,-11 13 0,-14 14 0,1 1 0,-1-1 0,0 1 0,1-1 0,-1 1 0,1 0 0,-1-1 0,1 1 0,-1-1 0,1 1 0,-1 0 0,1 0 0,-1-1 0,1 1 0,-1 0 0,1 0 0,-1 0 0,1-1 0,0 1 0,-1 0 0,1 0 0,-1 0 0,1 0 0,0 0 0,-1 0 0,1 0 0,-1 1 0,1-1 0,-1 0 0,1 0 0,0 0 0,-1 0 0,1 1 0,-1-1 0,1 0 0,-1 1 0,1-1 0,-1 0 0,1 1 0,-1-1 0,1 1 0,-1-1 0,0 0 0,1 1 0,-1 0 0,11 5 0,-10-7 0,0 1 0,0-1 0,-1 0 0,1 1 0,0-1 0,0 0 0,0 0 0,0 0 0,-1 1 0,1-1 0,0 0 0,-1 0 0,1 0 0,-1 0 0,1 0 0,-1 0 0,1-2 0,6-14-943,-1-1 0,0 0 0,-1 0 0,-2 0 0,4-29 0,-2-95-8899,-5 136 9482,0-48-9052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515"/>
    </inkml:context>
    <inkml:brush xml:id="br0">
      <inkml:brushProperty name="width" value="0.025" units="cm"/>
      <inkml:brushProperty name="height" value="0.025" units="cm"/>
    </inkml:brush>
  </inkml:definitions>
  <inkml:trace contextRef="#ctx0" brushRef="#br0">109 0 11851,'0'0'13250,"-2"14"-11750,-1 10-866,0 0 0,2 0 0,1 0 0,1 0 0,1 0 0,2 0 0,5 24 0,4-10-595,1-1 1,34 63-1,-33-75-1559,0-1 0,27 30 0,-42-53 1506,0 0-1,1 0 1,-1-1 0,1 1-1,-1 0 1,1-1 0,0 1-1,-1 0 1,1-1-1,-1 1 1,1-1 0,0 1-1,0-1 1,-1 1 0,1-1-1,0 1 1,0-1 0,0 0-1,-1 0 1,1 1-1,0-1 1,0 0 0,1 0-1,0-16-305,-14-31-35,3 26 208,-1 0 0,0 1 0,-2 1 0,-1 0 0,-20-24-1,21 29 519,-1 1-1,-24-20 1,27 26 579,0 0 1,0 1-1,-1 0 1,-19-8-1,29 14-421,33 0-786,-23 0-69,33-1-1539,-15-4-4570,-21-1-3583,-13 0 4115,-12-1 2210,19 7 3688,-24-7 1169,12 4 508,0 0-1,1-1 1,-1 0-1,1 0 1,0-1-1,0-1 1,0 0-1,-13-10 0,25 16-1642,-1 0 0,0 0 0,0 0 0,0 0 0,0 0 0,0 0 0,0 0 0,0 0 0,0 0 0,0 0 0,0 0 0,0 0 0,1 0 0,-1 0 0,0 0 0,0 0 0,0 0 0,0 0 0,0-1 0,0 1 0,0 0 0,0 0 0,0 0 0,0 0 0,0 0 0,0 0 0,0 0 0,0 0 0,0 0 0,0 0 0,0 0 0,1 0 0,-1 0-1,0 0 1,0 0 0,0-1 0,0 1 0,0 0 0,0 0 0,0 0 0,0 0 0,0 0 0,0 0 0,0 0 0,0 0 0,0 0 0,0 0 0,0 0 0,0 0 0,0-1 0,0 1 0,-1 0 0,1 0 0,0 0 0,0 0 0,0 0 0,0 0 0,0 0 0,0 0 0,0 0 0,0 0 0,13 2-873,14 5-5298,-2 2-4604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4.629"/>
    </inkml:context>
    <inkml:brush xml:id="br0">
      <inkml:brushProperty name="width" value="0.025" units="cm"/>
      <inkml:brushProperty name="height" value="0.025" units="cm"/>
    </inkml:brush>
  </inkml:definitions>
  <inkml:trace contextRef="#ctx0" brushRef="#br0">1 1 15182,'0'0'1912,"0"29"527,-1-8-1635,2 0 0,1 0 0,1 0 0,0 0 0,2 0 0,0-1 0,2 1 0,12 27 0,-13-36-712,0-1 1,1-1-1,0 1 0,1-1 0,0 0 1,0-1-1,1 0 0,0 0 0,1-1 1,0 0-1,0 0 0,1-2 1,0 1-1,0-1 0,18 6 0,-12-6-64,0 0-1,1-1 1,0-2-1,0 1 1,0-2-1,0-1 0,1 0 1,-1-1-1,0-1 1,1-1-1,19-4 1,14-7 50,0-2 0,70-30 0,-79 26-59,1 3 0,1 1 1,86-15-1,-110 28 42,0 2-1,-1 0 1,1 1 0,0 1 0,-1 1 0,0 1-1,0 1 1,26 10 0,18 10 851,69 38 0,-99-46-277,-4 2-195,6 4-5,-35-23-471,-1 0-1,1-1 1,-1 1 0,1 0 0,-1-1-1,1 1 1,-1-1 0,0 1-1,1-1 1,-1 1 0,0-1-1,1 1 1,-1-1 0,0 1 0,0-1-1,1 1 1,-1-1 0,0 1-1,0-1 1,0 1 0,0-1-1,0 0 1,0 1 0,0-1 0,0 1-1,0-1 1,0 1 0,0-2-1,0-22-3712,0 22 2705,0-21-7588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871"/>
    </inkml:context>
    <inkml:brush xml:id="br0">
      <inkml:brushProperty name="width" value="0.025" units="cm"/>
      <inkml:brushProperty name="height" value="0.025" units="cm"/>
    </inkml:brush>
  </inkml:definitions>
  <inkml:trace contextRef="#ctx0" brushRef="#br0">150 6 22293,'0'0'4500,"-10"-1"-955,6 0-3303,-9 0 295,-1-1 0,0 2-1,-26 2 1,36-2-541,1 1-1,-1-1 1,1 1 0,0 0 0,-1 0-1,1 1 1,0-1 0,0 1-1,-1-1 1,-3 4 0,6-3-63,0-1 0,-1 0 1,1 0-1,0 1 0,0-1 0,0 1 0,0-1 1,0 1-1,1 0 0,-1-1 0,0 1 1,1 0-1,-1-1 0,1 1 0,0 0 1,-1 0-1,1-1 0,0 1 0,0 0 0,0 0 1,0 0-1,1 1 0,-1-2-3,1 0 0,-1 0 1,1-1-1,-1 1 0,1 0 0,-1-1 0,1 1 0,0-1 0,-1 1 1,1-1-1,0 1 0,-1-1 0,1 1 0,0-1 0,0 1 0,-1-1 0,1 0 1,0 0-1,0 1 0,-1-1 0,1 0 0,0 0 0,0 0 0,0 0 1,0 0-1,0 0 0,30 1-130,-23-2 119,140-6-1313,-147 7 1402,0 0-1,0 1 1,0-1-1,0 1 0,0-1 1,0 1-1,0-1 1,0 1-1,0-1 0,0 1 1,0 0-1,0 0 0,-1-1 1,1 1-1,0 0 1,-1 0-1,1 0 0,-1 0 1,1 0-1,-1 0 1,1 0-1,-1 0 0,1 0 1,-1 0-1,0 0 0,0 0 1,0 0-1,1 0 1,-1 0-1,0 1 0,0-1 1,0 0-1,-1 0 1,1 0-1,0 0 0,0 0 1,-1 0-1,0 2 0,-12 47 1435,6-34-1129,-1 1-1,0-1 1,-2-1-1,0 1 1,0-2 0,-1 1-1,-1-1 1,-14 12-1,26-26-402,-1 1 0,1-1 0,0 1-1,0-1 1,-1 0 0,1 0 0,0 1-1,-1-1 1,1 0 0,0 1 0,-1-1-1,1 0 1,0 0 0,-1 0 0,1 1-1,0-1 1,-1 0 0,1 0 0,0 0-1,-1 0 1,1 0 0,-1 0 0,1 0-1,-1 0 1,1 0 0,0 0 0,-1 0-1,1 0 1,-1 0 0,1 0-1,0 0 1,-1 0 0,1 0 0,-1 0-1,1-1 1,0 1 0,-1 0 0,1-1-1,0-16-3745,16-24-2981,3 7-214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5.234"/>
    </inkml:context>
    <inkml:brush xml:id="br0">
      <inkml:brushProperty name="width" value="0.025" units="cm"/>
      <inkml:brushProperty name="height" value="0.025" units="cm"/>
    </inkml:brush>
  </inkml:definitions>
  <inkml:trace contextRef="#ctx0" brushRef="#br0">40 497 12107,'0'0'9311,"-3"13"-6594,1-7-2484,-5 14 627,2 1 0,0-1-1,1 1 1,1 0 0,0 29 0,3-49-841,0 1 1,0-1 0,0 0 0,0 0 0,0 0 0,0 0-1,0 0 1,0 0 0,1 0 0,-1 1 0,1-1 0,-1 0-1,0 0 1,1 0 0,0 0 0,-1 0 0,1-1 0,0 1-1,-1 0 1,1 0 0,0 0 0,0 0 0,0-1 0,0 1-1,-1 0 1,1-1 0,0 1 0,0-1 0,0 1-1,1-1 1,-1 0 0,0 1 0,0-1 0,0 0 0,0 0-1,0 1 1,0-1 0,0 0 0,1 0 0,-1 0 0,0-1-1,0 1 1,0 0 0,0 0 0,0-1 0,0 1 0,0 0-1,0-1 1,0 1 0,0-1 0,0 1 0,2-2 0,2-1 30,1 0 1,-1 0-1,0-1 1,0 0-1,0 0 1,0 0-1,0 0 1,4-7-1,3-8 27,-1-1-1,-1 0 1,0 0 0,-2-1-1,0 0 1,-2-1-1,0 0 1,-1 0 0,-2 0-1,0 0 1,0-35 0,-3 22 39,-2 0 1,-1 0-1,-1 1 1,-2-1-1,-2 1 1,-19-56-1,24 82-116,0 1 0,-1-1 0,0 1 0,0-1 0,-8-9 0,12 17 0,-1-1 0,0 0 0,1 0 0,-1 0 0,0 0 0,0 1 0,0-1 0,0 0 0,1 1 0,-1-1 0,0 1 0,0-1 0,0 1 0,0-1 0,0 1 0,-1 0 0,1-1 0,0 1 0,0 0 0,0 0 0,0 0 0,0 0 0,0 0 0,0 0 0,0 0 0,0 0 0,-1 0 0,1 1 0,0-1 0,0 0 0,0 1 0,0-1 0,0 1 0,0-1 0,0 1 0,0-1 0,1 1 0,-1 0 0,0-1 0,0 1 0,0 0 0,1 0 0,-1 0 0,0 0 0,1 0 0,-1-1 0,1 1 0,-1 0 0,1 0 0,-1 0 0,0 3 0,-7 11 0,1 1 0,0 0 0,1 0 0,1 1 0,0 0 0,-3 22 0,3 0 0,-2 69 0,6-101 0,1 0 0,1 0 0,-1-1 0,1 1 0,0 0 0,1 0 0,-1 0 0,1 0 0,4 6 0,-5-10 0,1-1 0,0 1 0,0-1 0,0 1 0,0-1 0,0 0 0,0 0 0,1 0 0,-1 0 0,1 0 0,0 0 0,-1-1 0,1 1 0,0-1 0,0 0 0,0 0 0,0 0 0,0 0 0,0-1 0,0 1 0,6 0 0,105 1 0,-65-3 0,-47 1-116,1 0 1,-1-1-1,0 2 1,1-1-1,-1 0 1,0 0-1,0 1 0,1-1 1,-1 1-1,0 0 1,0-1-1,0 1 1,0 0-1,0 0 0,0 1 1,0-1-1,0 0 1,0 1-1,0-1 0,-1 1 1,1-1-1,-1 1 1,1 0-1,1 3 1,0 1-490,-2-1 0,1 1 0,-1 0 0,1 0 0,-2 0 0,1 0 1,-1 0-1,0 10 0,0 24-5283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6.819"/>
    </inkml:context>
    <inkml:brush xml:id="br0">
      <inkml:brushProperty name="width" value="0.025" units="cm"/>
      <inkml:brushProperty name="height" value="0.025" units="cm"/>
    </inkml:brush>
  </inkml:definitions>
  <inkml:trace contextRef="#ctx0" brushRef="#br0">85 787 10794,'0'0'4970,"-1"-11"-966,-3-32 192,4 43-4073,0-1 0,0 0-1,0 0 1,0 0 0,0 0 0,0 0 0,0 1 0,0-1-1,0 0 1,-1 0 0,1 0 0,0 1 0,-1-1 0,1 0-1,0 0 1,-1 1 0,1-1 0,-1 0 0,0 1 0,1-1-1,-1 0 1,1 1 0,-1-1 0,0 1 0,1-1-1,-1 1 1,0-1 0,0 1 0,1 0 0,-1-1 0,0 1-1,0 0 1,0-1 0,1 1 0,-1 0 0,0 0 0,0 0-1,0 0 1,0 0 0,0 0 0,1 0 0,-1 0 0,0 0-1,0 0 1,0 1 0,0-1 0,1 0 0,-1 1-1,-1-1 1,0 2-9,-1-1 0,1 1 0,0 0 0,0-1 0,0 1 0,0 0 0,0 0 0,0 1 0,0-1 0,1 0 0,-1 0 0,-1 4 0,-3 14-100,1 0-1,1 0 0,1 1 1,0 0-1,2 0 0,0 0 1,1 0-1,1 0 0,6 27 1,-7-45-34,1-1 1,-1 0-1,1 0 0,0 1 1,-1-1-1,1 0 1,0 0-1,0 0 1,1 0-1,-1 0 1,0 0-1,1-1 1,-1 1-1,1 0 0,-1-1 1,1 1-1,0-1 1,0 1-1,0-1 1,0 0-1,0 0 1,2 1-1,-2-1 2,0-1 1,0 0-1,-1 1 0,1-1 0,0 0 1,0 0-1,0 0 0,0-1 0,0 1 1,0 0-1,0-1 0,-1 0 0,1 1 1,0-1-1,0 0 0,0 0 0,-1 1 1,1-2-1,-1 1 0,1 0 0,-1 0 1,1 0-1,-1-1 0,0 1 0,1 0 1,1-4-1,8-11 117,-1 0 1,0-1-1,-1 0 1,-1-1 0,0 0-1,-2-1 1,0 1-1,-1-1 1,5-38-1,-3-11 391,-2-97 0,-7 226-569,-2-26-3,3 1-1,1 0 1,1-1-1,12 65 1,-13-98 83,0 0 0,1 0 1,-1 0-1,1 0 0,0 0 0,-1 0 0,1-1 1,0 1-1,0 0 0,0 0 0,0-1 1,1 1-1,-1-1 0,0 1 0,1-1 1,-1 1-1,1-1 0,-1 0 0,1 0 1,0 0-1,0 0 0,-1 0 0,1 0 0,0 0 1,2 0-1,-1-1 6,-1 0-1,0-1 1,0 1 0,0-1-1,0 1 1,0-1 0,0 0-1,0 0 1,0 0 0,0 0-1,0 0 1,-1 0 0,1-1-1,0 1 1,-1 0 0,1-1-1,-1 1 1,1-1 0,-1 0-1,0 0 1,0 1 0,0-1-1,2-3 1,11-23 20,-1 0-1,-1-1 1,-1-1 0,-2 1 0,-1-2-1,-1 1 1,3-38 0,-4 6 1,-3 0 1,-8-100-1,5 144-28,-2-1 0,0 1 0,-1-1 0,0 1 0,-2 0 0,0 1 0,-11-25 0,16 42 0,0 0 0,0-1 0,0 1 0,0 0 0,0 0 0,0-1 0,0 1 0,-1 0 0,1 0 0,0-1 0,0 1 0,0 0 0,0 0 0,0 0 0,0-1 0,-1 1 0,1 0 0,0 0 0,0 0 0,0 0 0,-1-1 0,1 1 0,0 0 0,0 0 0,0 0 0,-1 0 0,1 0 0,0 0 0,0 0 0,-1 0 0,1 0 0,0 0 0,0-1 0,-1 1 0,1 0 0,0 0 0,0 0 0,-1 1 0,1-1 0,0 0 0,0 0 0,0 0 0,-1 0 0,1 0 0,0 0 0,0 0 0,-1 0 0,1 0 0,0 1 0,0-1 0,0 0 0,-1 0 0,1 0 0,-6 19 0,2 24 0,0 47 0,-1-13 0,4 1 0,3-1 0,15 97 0,-14-157 0,1 1 0,1-1 0,0 0 0,13 25 0,-17-38 0,0-1 0,1 0 0,-1 0 0,1 0 0,0 0 0,0-1 0,0 1 0,1 0 0,-1-1 0,1 1 0,-1-1 0,1 0 0,0 0 0,0 0 0,-1 0 0,2-1 0,-1 1 0,0-1 0,0 0 0,0 1 0,1-2 0,-1 1 0,0 0 0,1-1 0,-1 1 0,1-1 0,-1 0 0,0 0 0,1 0 0,-1-1 0,5 0 0,-4-1 0,0 0 0,-1 0 0,1 0 0,0-1 0,-1 1 0,1-1 0,-1 0 0,0 0 0,0 0 0,0-1 0,0 1 0,-1-1 0,0 1 0,1-1 0,-1 0 0,0 0 0,-1 0 0,3-8 0,4-10 0,-2 0 0,5-25 0,-5 8 0,-1 1 0,-2-1 0,-2-1 0,-2 1 0,-8-61 0,-1 40 0,-2 1 0,-38-107 0,46 156 0,2 4 0,0-1 0,-1 0 0,0 1 0,0-1 0,0 1 0,-7-8 0,5 15 0,3 12 0,1 16 0,1-28 0,1 28 0,2 0 0,1 0 0,2 0 0,0-1 0,2 1 0,18 42 0,1-11 0,63 105 0,-82-151 0,-3-4 0,1-1 0,0 1 0,1-1 0,-1 0 0,2-1 0,-1 0 0,15 12 0,-22-19 0,0-1 0,1 0 0,-1 0 0,0 0 0,0 1 0,0-1 0,1 0 0,-1 0 0,0 0 0,0 0 0,1 0 0,-1 1 0,0-1 0,0 0 0,1 0 0,-1 0 0,0 0 0,0 0 0,1 0 0,-1 0 0,0 0 0,1 0 0,-1 0 0,0 0 0,0 0 0,1 0 0,-1 0 0,0 0 0,0 0 0,1 0 0,-1 0 0,0-1 0,0 1 0,1 0 0,-1 0 0,0 0 0,0 0 0,1-1 0,-1 1 0,0 0 0,0 0 0,0 0 0,1-1 0,-1 1 0,-1-16 0,-12-18 0,-4 10 0,-1 0 0,-2 1 0,0 1 0,-1 1 0,-2 1 0,0 1 0,-44-27 0,140 58 0,-58-9-278,0-2-1,1 1 1,0-2 0,-1 0 0,1-1-1,-1-1 1,26-5 0,-34 5 172,-1 0 0,0-1 0,0 1 0,0-1 0,0 0 0,-1-1 0,1 1 0,-1-1 0,0 0 0,0-1 0,0 1 0,-1-1 0,1 0 0,-1 0 0,0 0 0,-1-1 0,1 1 0,-1-1 0,0 0 0,4-12 0,-1-1 261,-1-1 0,-1 0 1,0 0-1,-2-1 0,0 1 0,-1-1 1,-1 1-1,-1-1 0,-1 1 0,-1 0 1,-10-36-1,13 54-102,-1 0 1,1 0-1,-1 0 1,0 0 0,0 0-1,0 0 1,0 0-1,-1 0 1,1 0-1,0 0 1,-1 1-1,1-1 1,-1 1-1,0-1 1,1 1-1,-1-1 1,0 1-1,0 0 1,0 0-1,0 0 1,0 0-1,0 0 1,0 1 0,0-1-1,0 0 1,0 1-1,-3-1 1,3 2-9,-1 0 0,1-1 1,0 1-1,-1 0 1,1 0-1,0 0 1,0 1-1,0-1 1,0 0-1,0 1 0,0-1 1,0 1-1,0 0 1,0 0-1,1 0 1,-1 0-1,1 0 0,0 0 1,-1 0-1,1 0 1,0 0-1,0 1 1,-1 4-1,-8 23-45,1 1 0,2 0 0,0 0 0,3 1 0,0 0 0,2-1 0,2 1 0,1 0 0,9 62 0,-9-88 0,0-1 0,0 0 0,1 0 0,0 1 0,-1-1 0,2 0 0,-1 0 0,1 0 0,-1-1 0,1 1 0,1-1 0,-1 1 0,0-1 0,1 0 0,0-1 0,0 1 0,0 0 0,1-1 0,-1 0 0,1 0 0,0-1 0,0 1 0,-1-1 0,2 0 0,-1 0 0,0 0 0,0-1 0,1 0 0,-1 0 0,0 0 0,1-1 0,-1 0 0,1 0 0,-1 0 0,1-1 0,-1 1 0,0-2 0,1 1 0,-1 0 0,0-1 0,0 0 0,0 0 0,0 0 0,0-1 0,0 0 0,-1 0 0,1 0 0,-1 0 0,7-7 0,-3 2 0,0-1 0,-1 0 0,1 0 0,-2-1 0,1 0 0,-1 0 0,-1-1 0,0 1 0,0-1 0,-1 0 0,-1 0 0,0-1 0,0 1 0,-1-1 0,-1 1 0,0-1 0,0 0 0,-2-20 0,1 32 0,-1 0 0,1 0 0,0 0 0,0 0 0,0 0 0,0 1 0,-1-1 0,1 0 0,0 0 0,0 0 0,0 0 0,-1 0 0,1 0 0,0 0 0,0 0 0,0 0 0,-1 0 0,1 0 0,0 0 0,0 0 0,0 0 0,-1 0 0,1 0 0,0 0 0,0 0 0,0 0 0,-1 0 0,1 0 0,0 0 0,0-1 0,0 1 0,0 0 0,-1 0 0,1 0 0,0 0 0,0 0 0,0 0 0,0-1 0,0 1 0,-1 0 0,1 0 0,0 0 0,0 0 0,0-1 0,0 1 0,0 0 0,0 0 0,0 0 0,0-1 0,0 1 0,0 0 0,0 0 0,0 0 0,0-1 0,0 1 0,0 0 0,0 0 0,0 0 0,0-1 0,0 1 0,0 0 0,0 0 0,0 0 0,0-1 0,-8 16 0,3 4 0,2 1 0,0-1 0,0 36 0,2-47 0,1-1 0,1 1 0,-1 0 0,1 0 0,1-1 0,-1 1 0,1-1 0,1 1 0,-1-1 0,1 0 0,0 0 0,7 10 0,-8-14 5,1 0 0,0 0-1,0-1 1,1 1 0,-1 0 0,0-1 0,1 0-1,0 0 1,-1 0 0,1 0 0,0-1 0,0 1-1,0-1 1,0 0 0,0 0 0,0-1 0,0 1-1,0-1 1,0 0 0,1 0 0,-1 0 0,0 0-1,0-1 1,0 0 0,0 0 0,0 0 0,0 0-1,0-1 1,0 1 0,0-1 0,5-3-1,-4 2-40,1-1-1,-1 1 1,0-1-1,0 0 1,0 0-1,0 0 1,-1-1-1,0 0 1,0 0-1,0 0 1,0 0-1,-1-1 0,0 1 1,0-1-1,0 0 1,-1 1-1,0-2 1,0 1-1,-1 0 1,2-8-1,-3 5-1418,0 0 0,0 0 0,-1 0 0,0 0 0,-1 0 0,-4-17-1,-14-21-7987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147"/>
    </inkml:context>
    <inkml:brush xml:id="br0">
      <inkml:brushProperty name="width" value="0.025" units="cm"/>
      <inkml:brushProperty name="height" value="0.025" units="cm"/>
    </inkml:brush>
  </inkml:definitions>
  <inkml:trace contextRef="#ctx0" brushRef="#br0">5 1 9321,'-4'11'7175,"4"1"-5574,0-5-127,11 1-1218,8-1-128,4-2-609,5-3-3426,3-2-6151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506"/>
    </inkml:context>
    <inkml:brush xml:id="br0">
      <inkml:brushProperty name="width" value="0.025" units="cm"/>
      <inkml:brushProperty name="height" value="0.025" units="cm"/>
    </inkml:brush>
  </inkml:definitions>
  <inkml:trace contextRef="#ctx0" brushRef="#br0">59 389 10890,'0'0'8632,"-7"10"-4718,-2 4-2598,0 1 1,-11 25 0,17-35-1052,1 1-1,0-1 0,0 1 0,1 0 0,0-1 1,0 1-1,0 0 0,0 0 0,1 0 1,0 0-1,1 0 0,-1-1 0,3 12 0,-3-16-255,1 0-1,-1 0 1,1 0-1,0 0 1,-1-1-1,1 1 1,0 0-1,0 0 1,-1 0-1,1-1 1,0 1-1,0 0 1,0-1-1,0 1 1,0 0-1,0-1 1,0 1-1,0-1 1,0 0-1,1 1 1,-1-1-1,0 0 1,0 0-1,0 0 1,0 0-1,0 0 1,0 0-1,1 0 1,-1 0-1,0 0 1,0 0-1,0-1 1,0 1-1,0 0 1,0-1-1,2 0 1,2-1 38,-1 1 1,0-1-1,0 0 1,0 0-1,0-1 1,0 1-1,-1-1 1,5-3-1,1-6-2,0 0-1,0 0 0,-1-1 1,-1 1-1,0-2 0,-1 1 1,-1-1-1,0 0 0,0 0 1,-2-1-1,4-22 0,-1-15 160,-2-98-1,-4 144-202,0 0-1,1-8 0,-1 1 0,0 0 0,-1 0 0,-1 0 0,0 0 0,-1 0 0,0 0 0,-9-21 0,12 33 0,0 1 0,0-1 0,0 1 0,0-1 0,0 1 0,0-1 0,0 1 0,-1-1 0,1 1 0,0-1 0,0 1 0,-1-1 0,1 1 0,0-1 0,0 1 0,-1 0 0,1-1 0,0 1 0,-1-1 0,1 1 0,-1 0 0,1-1 0,-1 1 0,1 0 0,-1 0 0,1-1 0,-1 1 0,1 0 0,-1 0 0,1 0 0,-1-1 0,1 1 0,-1 0 0,1 0 0,-1 0 0,1 0 0,-1 0 0,1 0 0,-1 0 0,1 0 0,-1 1 0,1-1 0,-1 0 0,1 0 0,-1 0 0,1 0 0,-1 1 0,1-1 0,-1 0 0,1 0 0,-1 1 0,1-1 0,-1 1 0,1-1 0,0 0 0,-1 1 0,1-1 0,-1 1 0,-12 31 0,-32 144 0,40-148 0,1 1 0,1 0 0,1 0 0,4 38 0,-2-64 0,0 0 1,0 0-1,1 0 0,-1 0 0,1-1 1,0 1-1,0 0 0,0 0 0,0 0 1,0-1-1,1 1 0,-1 0 0,1-1 1,0 1-1,-1-1 0,1 0 1,0 0-1,1 0 0,-1 0 0,3 2 1,-1-2-1,-1 0 0,1-1 1,0 1-1,0-1 1,-1 0-1,1-1 1,0 1-1,0-1 1,0 1-1,0-1 1,0 0-1,0-1 0,5 0 1,12-3-10,-1-2-1,1 0 1,-2-1-1,30-15 1,-40 18-4,20-5-458,-18 7-3451,-24 11-17485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832"/>
    </inkml:context>
    <inkml:brush xml:id="br0">
      <inkml:brushProperty name="width" value="0.025" units="cm"/>
      <inkml:brushProperty name="height" value="0.025" units="cm"/>
    </inkml:brush>
  </inkml:definitions>
  <inkml:trace contextRef="#ctx0" brushRef="#br0">0 23 15951,'0'0'10447,"10"0"-8792,73 7 1698,-84-7-3323,0 0 0,0 0 0,0 0 1,0 0-1,0 0 0,0 0 0,0-1 1,0 1-1,0 0 0,0 0 0,0-1 1,1 1-1,-1 0 0,0-1 0,0 1 1,0-1-1,0 0 0,1 1 0,-1-1 1,0 1-1,0-1 0,1 0 0,-1 0 1,0 1-1,1-1 0,-1 0 0,1 0 1,-1 0-1,1 0 0,0 0 0,-1 1 1,1-1-1,0 0 0,0 0 0,-1 0 1,1 0-1,0 0 0,0 0 1,0 0-1,0 0 0,0 0 0,0 0 1,1 0-1,-1-2 0,-5 12-30,-1 0 0,2 0 0,-1 1 0,1-1 0,1 1 0,0 0 0,0 0 0,1 0 0,0 0 0,0 0 0,1 1 0,1-1 0,0 0 0,0 1 0,1-1 0,3 14 0,-3-22-106,0 0 0,0 0 0,0-1 0,0 1 0,1 0 0,-1-1 0,0 1 0,1-1 0,-1 1 0,1-1 0,-1 0 0,1 1 0,0-1 0,0 0 0,0 0 0,-1 0-1,1 0 1,0-1 0,0 1 0,0-1 0,0 1 0,0-1 0,0 1 0,0-1 0,1 0 0,-1 0 0,0 0 0,0 0 0,0-1 0,0 1 0,0 0 0,0-1 0,0 0 0,0 1 0,0-1 0,0 0 0,2-1 0,5-2-997,1-1 0,-1 1 0,0-1 0,0-1 0,0 0 0,8-8 0,24-26-7742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8.189"/>
    </inkml:context>
    <inkml:brush xml:id="br0">
      <inkml:brushProperty name="width" value="0.025" units="cm"/>
      <inkml:brushProperty name="height" value="0.025" units="cm"/>
    </inkml:brush>
  </inkml:definitions>
  <inkml:trace contextRef="#ctx0" brushRef="#br0">106 1 16592,'0'0'9502,"-11"10"-7036,-3 6-1807,0 0-1,-21 31 0,31-41-520,0 0-1,1 0 1,-1 0-1,1 1 0,0 0 1,1-1-1,0 1 0,0 0 1,0 0-1,1 0 1,0 1-1,1-1 0,-1 0 1,2 11-1,-1-18-132,1 1-1,0 0 1,0 0-1,-1 0 0,1-1 1,0 1-1,0 0 1,0-1-1,0 1 1,0-1-1,0 1 1,0-1-1,0 1 0,0-1 1,0 0-1,0 1 1,0-1-1,0 0 1,1 0-1,-1 0 1,0 0-1,0 0 1,0 0-1,0 0 0,0 0 1,0 0-1,0-1 1,0 1-1,2-1 1,36-9 32,10-12-281,33-12-579,-75 32 779,-1 0 0,1 1 0,-1 0-1,1 0 1,-1 0 0,1 1 0,0 0-1,-1 0 1,1 0 0,9 3 0,-15-3 59,-1 0 1,1 1-1,0-1 1,-1 1-1,1-1 1,0 0-1,-1 1 1,1-1-1,-1 1 1,1 0 0,-1-1-1,1 1 1,-1-1-1,1 1 1,-1 0-1,0-1 1,1 1-1,-1 0 1,0-1-1,1 1 1,-1 0 0,0 0-1,0-1 1,0 1-1,0 0 1,0 0-1,0-1 1,0 1-1,0 0 1,0 0-1,0 0 1,0-1 0,0 1-1,-1 0 1,1-1-1,-1 2 1,-11 28 636,0-13-639,-1-1 0,-1 0 0,0-1-1,-1 0 1,0-1 0,-2-1-1,-29 19 1,31-23-3305,0 0 0,-28 11 0,11-10-14763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8.691"/>
    </inkml:context>
    <inkml:brush xml:id="br0">
      <inkml:brushProperty name="width" value="0.025" units="cm"/>
      <inkml:brushProperty name="height" value="0.025" units="cm"/>
    </inkml:brush>
  </inkml:definitions>
  <inkml:trace contextRef="#ctx0" brushRef="#br0">270 79 7719,'0'-9'7816,"0"6"-7501,1 1-1,-1-1 1,0 1 0,0-1 0,0 1 0,-1 0-1,1-1 1,0 1 0,-1-1 0,0 1 0,1 0 0,-1-1-1,0 1 1,0 0 0,0 0 0,-1-1 0,1 1-1,-1 0 1,1 0 0,-1 0 0,1 1 0,-1-1 0,0 0-1,0 1 1,0-1 0,0 1 0,0 0 0,0-1-1,-1 1 1,1 0 0,0 0 0,0 1 0,-1-1 0,1 0-1,-1 1 1,-3-1 0,0 0-161,0 0-1,0 1 1,0 0 0,0 0-1,0 0 1,0 1-1,0 0 1,0 0 0,0 0-1,0 1 1,0 0 0,1 0-1,-1 0 1,1 1 0,-1 0-1,1 0 1,0 0-1,0 1 1,-7 6 0,5-2-158,-1 1 0,1 0 0,1 0 0,0 0-1,0 1 1,1 0 0,0 0 0,1 0 0,-7 22 0,2 0 29,2 0-1,1 1 1,2-1-1,1 1 1,1 0 0,2 0-1,1 0 1,2 0-1,8 38 1,-10-66-2,0 0 0,0 0 1,1-1-1,0 1 0,0-1 1,0 1-1,0-1 0,1 1 1,-1-1-1,1 0 0,0-1 1,1 1-1,-1 0 0,1-1 0,-1 0 1,1 1-1,0-2 0,0 1 1,1 0-1,-1-1 0,1 0 1,-1 0-1,1 0 0,-1 0 1,1-1-1,0 0 0,0 0 1,0 0-1,0-1 0,0 1 0,-1-1 1,9-1-1,-2 0 61,-1-1 1,0 0-1,1-1 0,-1 0 1,-1-1-1,1 0 0,0 0 1,-1-1-1,0 0 0,0-1 1,0 0-1,-1 0 0,0-1 0,11-10 1,-11 7-54,-1 1 0,1-2 1,-1 1-1,-1 0 1,8-19-1,-11 24-26,-1 0 0,0 0 1,-1 0-1,1 0 0,-1 0 0,0 0 1,-1 0-1,1 0 0,-1-1 0,0 1 1,0 0-1,0 0 0,-1-1 0,0 1 1,-3-10-1,3 13-5,0 0 0,-1 0 0,1 0 0,-1 0 0,0 0 0,1 0 0,-1 1 0,0-1 0,0 1 0,0-1 0,0 1 0,-1 0 0,1 0 0,0 0 0,0 0 0,-1 0 0,1 0 0,0 0 0,-1 1 0,1 0 0,-1-1 0,1 1 0,-1 0 0,1 0 0,-1 0 0,1 0 0,-1 1 0,1-1 0,0 1 0,-5 1 0,2-1 0,0 0 0,0 0 0,0 1 0,0 0 0,1 0 0,-1 0 0,1 1 0,0-1 0,-1 1 0,1 0 0,0 0 0,1 1 0,-1-1 0,-4 7 0,6-9 0,1 1 0,0-1 0,0 1 0,1 0 0,-1-1 0,0 1 0,1 0 0,-1 0 0,1-1 0,-1 1 0,1 0 0,-1 3 0,2-4 0,-1-1 0,0 0 0,0 1 0,0-1 0,0 0 0,1 0 0,-1 1 0,0-1 0,0 0 0,1 1 0,-1-1 0,0 0 0,0 0 0,1 0 0,-1 1 0,0-1 0,1 0 0,-1 0 0,0 0 0,1 0 0,-1 1 0,0-1 0,1 0 0,-1 0 0,0 0 0,1 0 0,-1 0 0,1 0 0,-1 0 0,0 0 0,1 0 0,-1 0 0,0 0 0,1 0 0,-1 0 0,1-1 0,3 0 0,0 0 0,0-1 0,0 0 0,0 0 0,0 0 0,0 0 0,0 0 0,6-6 0,16-18 0,36-30 0,-59 54 0,0 0 0,0-1 0,0 1 0,1 1 0,-1-1 0,1 0 0,-1 1 0,1 0 0,-1 0 0,1 0 0,0 0 0,0 0 0,-1 1 0,1-1 0,0 1 0,0 0 0,5 1 0,-7 0 0,0 0 0,1 1 0,-1-1 0,0 0 0,0 1 0,0 0 0,0-1 0,0 1 0,0 0 0,0 0 0,-1 0 0,1 0 0,-1 0 0,1 0 0,-1 1 0,0-1 0,0 0 0,0 1 0,1 3 0,15 55 0,-14-44 0,7 28 35,17 58-284,-19-88-298,-2-9-2254,1-23-20478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101"/>
    </inkml:context>
    <inkml:brush xml:id="br0">
      <inkml:brushProperty name="width" value="0.025" units="cm"/>
      <inkml:brushProperty name="height" value="0.025" units="cm"/>
    </inkml:brush>
  </inkml:definitions>
  <inkml:trace contextRef="#ctx0" brushRef="#br0">0 0 20948,'0'0'3545,"3"9"-679,52 177 78,19 54-480,-70-230-2816,0 0 0,1 0-1,0 0 1,1-1 0,0 0 0,0 0 0,15 14 0,-20-21 214,1 0 0,0 0 0,0-1 0,0 1 0,0-1 0,0 1 0,0-1 0,0 0 1,0 1-1,1-1 0,-1-1 0,0 1 0,1 0 0,-1 0 0,0-1 0,1 1 0,-1-1 0,1 0 1,-1 0-1,1 0 0,-1 0 0,1 0 0,-1-1 0,1 1 0,-1-1 0,1 1 0,-1-1 1,0 0-1,1 0 0,-1 0 0,0 0 0,0 0 0,0-1 0,0 1 0,0-1 0,0 1 0,0-1 1,0 0-1,2-3 0,9-13-6818,-5-3-3732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568"/>
    </inkml:context>
    <inkml:brush xml:id="br0">
      <inkml:brushProperty name="width" value="0.025" units="cm"/>
      <inkml:brushProperty name="height" value="0.025" units="cm"/>
    </inkml:brush>
  </inkml:definitions>
  <inkml:trace contextRef="#ctx0" brushRef="#br0">3 180 18161,'0'0'9022,"-1"8"-8104,0-6-858,1 0-1,0 1 0,-1-1 0,1 0 1,0 0-1,0 0 0,1 1 1,-1-1-1,0 0 0,1 0 0,-1 0 1,1 0-1,0 0 0,0 0 1,0 0-1,0 0 0,0 0 0,0 0 1,0 0-1,1 0 0,1 1 1,-1-1-5,1-1 0,0 1 0,-1-1 0,1 0 0,0 0 1,0 0-1,0 0 0,0 0 0,0 0 0,0-1 0,0 0 1,0 0-1,0 1 0,0-2 0,0 1 0,0 0 0,0-1 1,0 1-1,5-3 0,-5 2-10,0 0 0,-1-1 1,1 0-1,0 0 0,-1 0 0,1 0 0,-1 0 1,0 0-1,1 0 0,-1-1 0,0 0 1,-1 1-1,1-1 0,0 0 0,-1 0 1,1 1-1,-1-1 0,0 0 0,0-1 0,0 1 1,-1 0-1,1 0 0,-1 0 0,1 0 1,-1-1-1,-1-5 0,2 1 59,-1 0-1,0 0 1,0 0 0,-1 0 0,0 0-1,-1 0 1,0 0 0,0 0-1,-5-12 1,-13-1-104,19 20 0,1 1 0,-1-1 0,0 1 0,0 0 0,1 0 0,-1 0 0,0-1 0,0 1 0,1 0 0,-1 0 0,0 0 0,0 0 0,1 0 0,-1 0 0,0 0 0,0 1 0,0-1 0,1 0 0,-1 0 0,0 0 0,-1 1 0,1 1 0,-1-1 0,0 1 0,1 0 0,-1 0 0,1-1 0,-1 1 0,1 0 0,0 0 0,0 0 0,0 1 0,0-1 0,0 0 0,0 0 0,1 0 0,-1 1 0,1-1 0,-1 0 0,1 3 0,-2 12 0,1-1 0,1 0 0,0 1 0,1-1 0,1 0 0,4 17 0,-6-29 0,1-1 0,-1 0 0,1 0 0,0 1 0,0-1 0,1 0 0,-1 0 0,0 0 0,1 0 0,0 0 0,0-1 0,0 1 0,0 0 0,0-1 0,1 0 0,-1 1 0,1-1 0,-1 0 0,1 0 0,0 0 0,0-1 0,0 1 0,0-1 0,0 1 0,0-1 0,0 0 0,1 0 0,-1-1 0,0 1 0,0-1 0,1 1 0,-1-1 0,0 0 0,1 0 0,5-1 0,-4-1 0,0 1 0,-1-1 0,1 0 0,-1-1 0,1 1 0,-1-1 0,0 1 0,0-1 0,0 0 0,-1-1 0,1 1 0,-1-1 0,0 1 0,0-1 0,0 0 0,0 0 0,0-1 0,-1 1 0,0 0 0,3-9 0,4-10 0,-1 0 0,8-41 0,-15 58 0,13-96 0,-14 114 0,1 0 0,0 0 0,1 0 0,6 20 0,-6-25 0,0 1 18,0-1 0,1 1 0,0-1 0,0 0 0,8 13 0,-10-19-33,-1 0 0,1 1 0,0-1 0,0 0 0,0 1 0,0-1 0,0 0 0,1 0 0,-1 0 0,0 0 0,0 0 0,1 0 0,-1 0 0,1 0 0,-1-1 0,1 1 0,-1 0 0,1-1 0,-1 1 0,1-1 0,-1 0 0,1 1 0,0-1 0,-1 0 0,1 0 0,-1 0 0,1 0 0,0-1 0,-1 1 0,1 0 0,-1 0 0,1-1 0,-1 1 0,1-1 0,1-1 0,-1 1-507,0-1 0,-1 1 0,1-1 0,-1 0 0,0 1 0,1-1 0,-1 0 0,0 0 0,0 0 1,0 0-1,-1 0 0,1 0 0,0 0 0,-1 0 0,1 0 0,-1-4 0,5-22-8558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5.271"/>
    </inkml:context>
    <inkml:brush xml:id="br0">
      <inkml:brushProperty name="width" value="0.025" units="cm"/>
      <inkml:brushProperty name="height" value="0.025" units="cm"/>
    </inkml:brush>
  </inkml:definitions>
  <inkml:trace contextRef="#ctx0" brushRef="#br0">0 306 13805,'0'0'3422,"12"-9"-3048,27-18 404,1 1 0,1 2 0,1 2-1,1 2 1,76-25 0,-86 35-635,0 1-1,1 2 0,0 1 1,0 1-1,0 2 0,1 2 1,-1 1-1,1 1 0,36 7 1,-40 0-58,-1 2-1,0 1 1,0 1 0,47 27 0,-50-24 114,0-1 0,0-2 0,2 0 0,-1-2-1,48 10 1,-39-16 352,0-1 0,0-2 0,1-1 0,-1-2 1,0-2-1,66-15 0,-58 7 37,0-2 1,-1-2-1,0-2 1,-2-1-1,43-27 1,-76 40-446,0 0 0,0-1 0,0-1 0,9-9 1,1-14-1263,-19 30 787,0 0 1,1-1-1,-1 1 0,0-1 1,0 1-1,0 0 1,0-1-1,0 1 0,0 0 1,0-1-1,0 1 0,-1 0 1,1-1-1,-1 1 0,1 0 1,-1-1-1,1 1 1,-1 0-1,0 0 0,-1-3 1,-18-13-10747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928"/>
    </inkml:context>
    <inkml:brush xml:id="br0">
      <inkml:brushProperty name="width" value="0.025" units="cm"/>
      <inkml:brushProperty name="height" value="0.025" units="cm"/>
    </inkml:brush>
  </inkml:definitions>
  <inkml:trace contextRef="#ctx0" brushRef="#br0">0 0 18385,'0'0'7880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0.272"/>
    </inkml:context>
    <inkml:brush xml:id="br0">
      <inkml:brushProperty name="width" value="0.025" units="cm"/>
      <inkml:brushProperty name="height" value="0.025" units="cm"/>
    </inkml:brush>
  </inkml:definitions>
  <inkml:trace contextRef="#ctx0" brushRef="#br0">192 74 12780,'0'0'4233,"1"-9"-602,0 4-3303,0 4-145,0-1-1,-1 1 1,1-1-1,-1 0 1,1 1 0,-1-1-1,1 0 1,-1 1-1,0-1 1,0 0-1,0 0 1,0 1-1,0-1 1,0 0-1,-1 1 1,1-1 0,-1 0-1,1 1 1,-1-1-1,1 0 1,-1 1-1,0-1 1,0 1-1,0-1 1,0 1 0,0-1-1,0 1 1,0 0-1,0 0 1,-1 0-1,1-1 1,0 1-1,-1 0 1,1 0-1,-1 1 1,1-1 0,-1 0-1,0 0 1,1 1-1,-1-1 1,1 1-1,-4-1 1,0 0-61,1 1 0,-1 0 1,0-1-1,0 2 0,0-1 0,0 0 0,1 1 1,-1 0-1,0 0 0,1 1 0,-1-1 0,0 1 1,1 0-1,0 0 0,-1 0 0,1 1 0,-6 4 1,5-2-69,-1 1 1,1 0 0,0 0 0,0 0 0,1 0-1,0 1 1,0 0 0,0-1 0,1 1-1,-3 9 1,0 5 15,1 0-1,0 1 1,2-1-1,0 1 0,2 0 1,2 43-1,-2-62-78,1 0 0,1 1 0,-1-1 0,0 0-1,1 0 1,0 0 0,-1 0 0,1 0-1,1 0 1,-1 0 0,0 0 0,1 0 0,-1 0-1,1 0 1,0-1 0,0 1 0,0-1 0,0 1-1,0-1 1,1 0 0,-1 0 0,1 0-1,0 0 1,-1 0 0,1-1 0,0 1 0,0-1-1,0 0 1,0 0 0,0 0 0,0 0 0,4 0-1,-1 0-147,0-1-1,-1-1 0,1 1 0,0-1 0,-1 0 1,1 0-1,-1-1 0,0 1 0,1-1 0,-1-1 1,0 1-1,0-1 0,0 0 0,0 0 0,-1 0 1,1 0-1,5-7 0,2-2-978,-1 0 0,-1-1 0,0-1 1,-1 0-1,0 0 0,-1 0 0,-1-1 0,8-23 0,2-22-5788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0.628"/>
    </inkml:context>
    <inkml:brush xml:id="br0">
      <inkml:brushProperty name="width" value="0.025" units="cm"/>
      <inkml:brushProperty name="height" value="0.025" units="cm"/>
    </inkml:brush>
  </inkml:definitions>
  <inkml:trace contextRef="#ctx0" brushRef="#br0">22 1 8136,'0'0'9080,"-4"8"-6058,0 9-2113,0-1 0,0 1-1,2 0 1,0 0 0,1 0 0,0 0 0,3 25 0,2 0 43,2 0 0,1 0 1,2-1-1,24 66 1,-32-103-941,1 0 1,0-1 0,0 1-1,0 0 1,0-1 0,1 0 0,0 1-1,-1-1 1,1 0 0,0 0 0,0-1-1,6 4 1,-8-5-7,1 0 1,0 0-1,0 0 0,0-1 0,0 1 1,0-1-1,0 1 0,0-1 1,0 0-1,0 0 0,0 0 0,0 0 1,0 0-1,0 0 0,0-1 1,0 1-1,0-1 0,0 1 1,0-1-1,0 0 0,-1 0 0,1 1 1,0-1-1,0-1 0,-1 1 1,1 0-1,2-3 0,9-9 11,-1-1-1,0-1 1,-1 1-1,-1-2 0,0 0 1,-2 0-1,14-31 1,27-48 6,-49 94-23,1 0 0,-1 1 0,1-1 0,-1 0 0,1 0 0,-1 1 0,1-1 0,-1 0 0,1 1 0,0-1 0,-1 1 0,1-1 0,0 0 0,0 1 0,-1 0 0,1-1 0,0 1 0,0 0 0,1-1 0,6 11 0,-2 33 0,-6-32 0,3 20 32,-4-21-167,2 1 0,0-1 1,0 0-1,1 0 1,0 0-1,0 0 0,1 0 1,7 16-1,-5-23-4109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1.424"/>
    </inkml:context>
    <inkml:brush xml:id="br0">
      <inkml:brushProperty name="width" value="0.025" units="cm"/>
      <inkml:brushProperty name="height" value="0.025" units="cm"/>
    </inkml:brush>
  </inkml:definitions>
  <inkml:trace contextRef="#ctx0" brushRef="#br0">49 356 5221,'9'-9'37,"-9"8"-63,38-42 1243,-33 36-184,0 0-1,0-1 1,0 0 0,-1 0-1,0 0 1,-1 0 0,0-1 0,0 1-1,-1-1 1,2-9 0,-3 6 306,0 1 0,-1-1-1,0 1 1,-3-19 0,3 28-1217,0 0 0,0 1 0,0-1 0,0 1 0,-1-1-1,1 1 1,0 0 0,-1-1 0,1 1 0,-1-1 0,0 1 0,1 0 0,-1-1 0,0 1 0,0 0-1,0 0 1,0 0 0,0-1 0,0 1 0,0 0 0,-1 0 0,1 1 0,0-1 0,0 0-1,-1 0 1,1 1 0,0-1 0,-1 0 0,1 1 0,-1 0 0,1-1 0,-1 1 0,1 0 0,-1 0-1,1-1 1,-1 1 0,1 0 0,-1 1 0,1-1 0,-1 0 0,1 0 0,-1 1 0,1-1-1,-1 1 1,1-1 0,0 1 0,-2 0 0,-1 2-99,0-1 1,0 1-1,0 0 0,1 0 0,-1 1 0,1-1 1,0 1-1,0 0 0,1-1 0,-1 1 1,1 0-1,-1 1 0,1-1 0,0 0 0,-1 7 1,-19 71-38,17-62 10,1 0 0,2 1 0,0 0 0,1-1 0,1 1 0,0 0 0,5 21 0,-5-40 3,1 0-1,-1 1 1,1-1 0,-1 0 0,1 0 0,0 0 0,0 1-1,0-1 1,0 0 0,1 0 0,-1-1 0,0 1-1,1 0 1,-1 0 0,1-1 0,0 1 0,0-1 0,-1 1-1,1-1 1,0 0 0,0 1 0,0-1 0,0 0 0,1-1-1,-1 1 1,0 0 0,4 0 0,3 0 23,-1-1 0,1-1 0,0 1 0,-1-1 0,1-1 0,10-3 0,-14 3-24,0 1 1,1-1-1,-1 1 0,0 0 0,1 0 0,-1 1 0,1-1 0,0 1 0,-1 1 0,1-1 0,-1 1 0,1 0 0,-1 0 0,0 0 0,9 4 0,-10-1-6,1 0 0,0 1-1,-1-1 1,0 1 0,0 0-1,0 1 1,-1-1 0,1 1-1,-1-1 1,-1 1 0,1 0-1,-1 0 1,0 0-1,0 0 1,1 13 0,1 7 50,-2 1 1,0 37 0,-2-54 89,0-1-1,-1 1 1,-1 0 0,1-1-1,-2 1 1,1-1-1,-7 16 1,8-23-103,0 1 0,0-1-1,-1 1 1,1-1 0,-1 0 0,1 0-1,-1 1 1,0-1 0,0 0 0,0-1-1,0 1 1,0 0 0,0 0 0,0-1-1,0 1 1,-1-1 0,1 0 0,-1 0-1,1 0 1,-1 0 0,1 0 0,-1-1-1,0 1 1,1-1 0,-1 1 0,0-1-1,0 0 1,1 0 0,-1 0 0,0-1-1,1 1 1,-4-1 0,2-1-29,1 1 0,-1-1 0,1 0 0,0 0 0,-1-1 0,1 1 0,0 0 0,1-1 0,-1 0 0,0 0 0,1 0 0,-1 0 0,1 0 0,0 0 0,0-1 0,0 1 0,1-1 0,-1 1 0,1-1 0,-1-4 0,-4-9 0,2-1 0,0 1 0,-2-20 0,4 13 0,1-1 0,0 0 0,2 1 0,1-1 0,1 1 0,1-1 0,9-29 0,1 10 0,2 2 0,2 0 0,25-41 0,-32 62 0,33-67 0,-41 81 0,-1-1 0,1 0 0,-2 1 0,1-1 0,-1 0 0,0 0 0,0 0 0,-1 0 0,-1-15 0,0 22 0,1 0 0,0 0 0,0 0 0,0 0 0,-1 0 0,1 0 0,0 0 0,-1 0 0,1 0 0,-1 0 0,1 0 0,-1 0 0,0 0 0,1 0 0,-1 1 0,0-1 0,1 0 0,-1 1 0,0-1 0,0 0 0,0 1 0,0-1 0,0 1 0,0-1 0,1 1 0,-1-1 0,0 1 0,0 0 0,0 0 0,-1-1 0,1 1 0,0 0 0,0 0 0,0 0 0,0 0 0,0 0 0,0 0 0,-1 1 0,0-1 0,-1 1 0,1 0 0,0-1 0,0 1 0,0 0 0,0 0 0,0 0 0,0 0 0,0 0 0,1 1 0,-1-1 0,0 0 0,1 1 0,-1 0 0,1-1 0,-1 1 0,-1 2 0,-3 11 0,1 0 0,0 1 0,1-1 0,1 1 0,0 0 0,1 0 0,1 0 0,1 0 0,0 0 0,1 0 0,0 0 0,5 17 0,-6-29-172,1-1-1,1 1 1,-1 0 0,1-1-1,-1 1 1,1-1-1,0 0 1,0 1 0,1-1-1,-1 0 1,1 0 0,-1 0-1,1-1 1,4 4 0,-4-4-173,0 0 0,0 0 1,0-1-1,0 1 0,0-1 0,1 0 1,-1 0-1,0 0 0,1 0 1,-1-1-1,0 1 0,1-1 1,-1 0-1,1 0 0,-1 0 1,1-1-1,-1 1 0,0-1 1,1 0-1,-1 1 0,0-2 1,0 1-1,1 0 0,-1-1 1,5-2-1,29-27-8736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098"/>
    </inkml:context>
    <inkml:brush xml:id="br0">
      <inkml:brushProperty name="width" value="0.025" units="cm"/>
      <inkml:brushProperty name="height" value="0.025" units="cm"/>
    </inkml:brush>
  </inkml:definitions>
  <inkml:trace contextRef="#ctx0" brushRef="#br0">48 228 10570,'0'0'12038,"-8"12"-9379,2-2-2377,1 1 0,0 0 1,0 0-1,1 0 1,1 1-1,0-1 0,0 1 1,1 0-1,-1 23 1,3-26-111,0 1 1,1 0 0,0-1 0,0 1-1,1-1 1,4 12 0,-5-19-164,-1-1-1,1 1 1,0 0-1,0-1 1,-1 1-1,1-1 1,0 0-1,0 1 1,1-1-1,-1 0 1,0 1 0,0-1-1,1 0 1,-1 0-1,0 0 1,1 0-1,-1 0 1,1 0-1,-1-1 1,1 1-1,0 0 1,-1-1 0,1 0-1,0 1 1,-1-1-1,1 0 1,0 1-1,-1-1 1,1 0-1,0 0 1,0-1 0,-1 1-1,1 0 1,0-1-1,-1 1 1,1 0-1,0-1 1,-1 0-1,1 1 1,-1-1-1,1 0 1,-1 0 0,3-2-1,1-1 83,0 1-1,0-2 1,-1 1 0,1 0-1,-1-1 1,0 0-1,0 0 1,-1 0 0,0 0-1,0-1 1,0 0 0,0 1-1,-1-1 1,0 0-1,0 0 1,1-7 0,1-6 272,0-1 1,-1 0-1,0-36 1,-2 32-261,-3-36-110,-3 51 7,0 17 0,1 18 0,3 8 0,1 51 0,1-81 0,-1 0 0,1 1 0,-1-1 0,1 0 0,1 1 0,-1-1 0,1 0 0,-1 0 0,1 0 0,0 0 0,1 0 0,-1-1 0,1 1 0,-1-1 0,5 5 0,-6-7 0,1 0 0,-1 0 0,1 0 0,-1-1 0,1 1 0,-1 0 0,1 0 0,0-1 0,-1 1 0,1-1 0,0 1 0,0-1 0,-1 0 0,1 0 0,0 0 0,0 0 0,-1 0 0,1 0 0,0 0 0,0-1 0,-1 1 0,1-1 0,0 1 0,-1-1 0,1 1 0,0-1 0,-1 0 0,1 0 0,-1 0 0,1 0 0,-1 0 0,0 0 0,1 0 0,-1-1 0,0 1 0,0 0 0,0-1 0,0 1 0,2-3 0,2-5 0,1 1 0,-1-1 0,-1 0 0,1 0 0,4-16 0,-3-1 0,-1 0 0,-2-1 0,0 0 0,-2-41 0,-2 80 0,4 48 0,-3-58 0,1-1 0,-1 0 0,0 1 0,0-1 0,1 0 0,-1 1 0,0-1 0,1 0 0,0 1 0,-1-1 0,1 0 0,0 0 0,-1 0 0,1 1 0,0-1 0,0 0 0,0 0 0,0 0 0,0-1 0,0 1 0,0 0 0,1 0 0,-1 0 0,0-1 0,0 1 0,1-1 0,-1 1 0,0-1 0,0 1 0,1-1 0,-1 0 0,1 1 0,-1-1 0,0 0 0,1 0 0,1 0 0,-1-1 0,0 0 0,0 0 0,0 0 0,0 0 0,0-1 0,0 1 0,0 0 0,0-1 0,0 0 0,0 1 0,-1-1 0,1 0 0,-1 0 0,0 0 0,1 0 0,-1 0 0,2-3 0,17-41 0,-19 44 0,9-30 0,0-1 0,8-63 0,-19 113 0,0-1 0,1 1 0,1 0 0,5 27 0,-5-34 0,1-1 0,0 0 0,1 0 0,-1 0 0,2 0 0,-1-1 0,1 0 0,1 1 0,0-1 0,9 12 0,-12-18-119,1 0 1,0 0-1,0-1 0,1 1 0,-1-1 1,0 0-1,0 0 0,1 0 0,-1 0 1,0 0-1,1-1 0,-1 1 0,1-1 1,-1 0-1,1 0 0,-1 0 0,1-1 1,-1 1-1,0-1 0,1 0 1,-1 0-1,0 0 0,1 0 0,-1-1 1,0 1-1,0-1 0,0 0 0,0 0 1,0 0-1,-1 0 0,4-3 0,-3 4-174,-1-1 0,1 0-1,0-1 1,0 1 0,-1 0 0,1-1-1,-1 1 1,0-1 0,0 0-1,0 0 1,0 0 0,0 0-1,-1 0 1,1 0 0,-1-1-1,0 1 1,0 0 0,0-1 0,0 1-1,-1 0 1,1-1 0,-1 1-1,0-1 1,0 1 0,0-1-1,-1 1 1,1-1 0,-1 1-1,1-1 1,-3-5 0,-11-9-12183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456"/>
    </inkml:context>
    <inkml:brush xml:id="br0">
      <inkml:brushProperty name="width" value="0.025" units="cm"/>
      <inkml:brushProperty name="height" value="0.025" units="cm"/>
    </inkml:brush>
  </inkml:definitions>
  <inkml:trace contextRef="#ctx0" brushRef="#br0">0 1 9065,'0'0'21172,"50"5"-21621,-30 11-2017,1-1-2147,3 2-1985,-1-1-5509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940"/>
    </inkml:context>
    <inkml:brush xml:id="br0">
      <inkml:brushProperty name="width" value="0.025" units="cm"/>
      <inkml:brushProperty name="height" value="0.025" units="cm"/>
    </inkml:brush>
  </inkml:definitions>
  <inkml:trace contextRef="#ctx0" brushRef="#br0">58 443 15887,'0'0'11216,"-8"0"-10052,6 0-1131,1-1 0,-1 1 0,0 0 0,0 0 0,0 0 0,1 0 1,-1 1-1,0-1 0,0 0 0,1 1 0,-1-1 0,0 1 0,0-1 0,1 1 1,-1 0-1,1 0 0,-1 0 0,1 0 0,-1 0 0,1 0 0,-3 2 0,3 1-9,-1 0-1,0 0 0,1-1 1,0 1-1,0 0 1,0 0-1,0 0 0,1 0 1,-1 1-1,1-1 0,0 6 1,0-9-19,0 14 37,0 0-1,1 0 0,1-1 0,3 18 0,-4-30-27,-1 0-1,0 0 0,1 1 0,-1-1 1,1 0-1,0 0 0,0 0 0,0 0 1,0 0-1,0 0 0,0 0 0,1 0 1,-1 0-1,0-1 0,1 1 0,0-1 1,-1 1-1,1-1 0,0 1 0,0-1 1,0 0-1,0 0 0,0 0 0,0 0 1,0 0-1,0 0 0,0-1 1,0 1-1,0-1 0,1 1 0,-1-1 1,0 0-1,0 0 0,1 0 0,-1 0 1,0 0-1,3-1 0,-2 0 74,1-1-1,-1 1 1,0-1-1,0 0 1,0 0-1,0 0 1,0-1-1,0 1 1,0-1-1,-1 1 1,1-1 0,-1 0-1,0 0 1,0 0-1,0 0 1,2-6-1,25-59 1217,-29 67-1301,11-36-2,-2 0 0,-2 0 0,-1-1 0,-2 0 0,-2 1 0,-3-54 0,-2 69 0,-4 17 0,6 6 0,-1 0 0,1 1 0,0-1 0,0 0 0,0 1 0,0-1 0,0 1 0,0-1 0,1 1 0,-1-1 0,0 1 0,1-1 0,-1 1 0,1 0 0,0-1 0,-1 1 0,1 2 0,-6 32 0,-2 66 0,8-91 0,0-1 0,0 0 0,1 0 0,1 0 0,0 0 0,0 0 0,1 0 0,0 0 0,1-1 0,0 1 0,7 12 0,-10-20 0,0 0 0,1 0 0,-1 0 0,0 0 0,1 0 0,-1-1 0,1 1 0,-1 0 0,1-1 0,0 1 0,0-1 0,-1 0 0,1 0 0,0 1 0,0-1 0,0 0 0,1-1 0,-1 1 0,0 0 0,0-1 0,0 1 0,1-1 0,-1 0 0,0 1 0,0-1 0,1 0 0,-1 0 0,0-1 0,1 1 0,-1 0 0,0-1 0,0 0 0,0 1 0,0-1 0,1 0 0,-1 0 0,0 0 0,0 0 0,-1-1 0,1 1 0,3-3 0,2-3 0,0 0 0,0 0 0,-1 0 0,0-1 0,0 0 0,-1-1 0,0 1 0,6-13 0,1-13 0,-2-1 0,-1 1 0,-2-1 0,-1-1 0,-2 1 0,-1-1 0,-2 0 0,-3-35 0,1 67 0,-2-37 0,3 40 0,0 0 0,0 0 0,0 0 0,0 0 0,0 0 0,-1 0 0,1 0 0,0 0 0,-1 0 0,1 0 0,0 0 0,-1 0 0,1 0 0,-1 0 0,1 0 0,-1 1 0,0-1 0,1 0 0,-1 0 0,0 1 0,0-1 0,0 0 0,1 1 0,-1-1 0,0 0 0,0 1 0,0 0 0,0-1 0,0 1 0,0-1 0,-1 1 0,1 1 0,0 0 0,0 0 0,0 0 0,0 0 0,0 0 0,0 1 0,1-1 0,-1 0 0,0 0 0,1 1 0,-1-1 0,1 0 0,-1 1 0,1-1 0,0 1 0,0-1 0,-1 1 0,1-1 0,0 0 0,0 1 0,1-1 0,-1 3 0,0 2 0,-3 23 0,1 0 0,1-1 0,2 1 0,1 0 0,11 56 0,-10-72 0,1 0 0,0 0 0,1-1 0,0 1 0,1-1 0,0 0 0,1-1 0,0 0 0,1 0 0,0 0 0,1-1 0,0 0 0,1-1 0,0 0 0,13 9 0,8-4 0,-31-13 0,1-1 0,-1 0 0,0 0 0,1 0 0,-1 0 0,1 1 0,-1-1 0,0 0 0,1 0 0,-1 0 0,1 0 0,-1 0 0,0 0 0,1 0 0,-1 0 0,1-1 0,-1 1 0,1 0 0,-1 0 0,0 0 0,1 0 0,-1 0 0,0-1 0,1 1 0,-1 0 0,0 0 0,1-1 0,-1 1 0,0 0 0,1 0 0,-1-1 0,0 1 0,0 0 0,1-1 0,-1 1 0,0-1 0,0 1 0,0 0 0,1-1 0,-1 1 0,0 0 0,0-1 0,0 1 0,0-1 0,0 1 0,0-1 0,0 1 0,0 0 0,0-1 0,0 1 0,0-1 0,0 1 0,0 0 0,0-1 0,0 1 0,-1-1 0,1 1 0,0 0 0,0-1 0,0 1 0,-1 0 0,1-1 0,0 1 0,0 0 0,-1-1 0,1 1 0,-1-1 0,-2-6 0,-2 0 0,1 1 0,0-1 0,-1 1 0,-1 0 0,1 0 0,-1 0 0,-9-6 0,-57-41 0,59 44 0,-22-14 0,21 15 0,1 0 0,0-1 0,0 0 0,1-1 0,0 0 0,-15-19 0,27 29 0,0-1 0,-1 1 0,1 0 0,0-1 0,0 1 0,-1 0 0,1-1 0,0 1 0,0-1 0,0 1 0,0-1 0,-1 1 0,1-1 0,0 1 0,0 0 0,0-1 0,0 1 0,0-1 0,0 1 0,0-1 0,0 1 0,1-1 0,-1 1 0,0-1 0,0 1 0,0 0 0,0-1 0,1 1 0,-1-1 0,0 1 0,1-1 0,16-8 0,34 3 0,-38 5 0,27-4-222,-2 1-1500,0-1 1,0-2-1,-1-2 1,40-14-1,-31 1-7801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3.282"/>
    </inkml:context>
    <inkml:brush xml:id="br0">
      <inkml:brushProperty name="width" value="0.025" units="cm"/>
      <inkml:brushProperty name="height" value="0.025" units="cm"/>
    </inkml:brush>
  </inkml:definitions>
  <inkml:trace contextRef="#ctx0" brushRef="#br0">22 60 13196,'0'0'6471,"-21"-49"-2275,21 39 2146,10 18-5382,5 17-223,6 9-32,1 5-545,0 2-160,2 4 0,-3 0 0,-3 1-2594,0-1-3620,0-8-5926</inkml:trace>
  <inkml:trace contextRef="#ctx0" brushRef="#br0" timeOffset="1">275 702 27066,'0'0'5701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5.655"/>
    </inkml:context>
    <inkml:brush xml:id="br0">
      <inkml:brushProperty name="width" value="0.025" units="cm"/>
      <inkml:brushProperty name="height" value="0.025" units="cm"/>
    </inkml:brush>
  </inkml:definitions>
  <inkml:trace contextRef="#ctx0" brushRef="#br0">1 345 7175,'0'0'4746,"12"-1"-3935,89-12 1356,114-31 0,57-8-180,387 21-943,-421 28-973,-24-1-144,1376-24 624,3 33-52,-912 4-480,440 13 24,-2 45 456,479 45-488,-954-90-8,1890 36 1520,-363-54-1432,-969-48 6,-709 19-71,759-50 53,-770 43 2,11 8 577,158-11-451,-6-53 380,-592 77-295,-3 2 171,66-22-1,-115 31-475,0 0 1,0-1-1,-1 1 0,1 0 0,0 0 1,0 0-1,-1-1 0,1 1 0,0 0 0,-1-1 1,1 1-1,-1 0 0,1-1 0,0 1 1,-1-1-1,1 1 0,-1-1 0,1 1 0,-1-1 1,1 1-1,-1-1 0,0 0 0,1 1 1,-1-1-1,0 0 0,1 1 0,-1-1 1,0 0-1,0 0 0,0 1 0,1-1 0,-1 0 1,0 1-1,0-1 0,0 0 0,0 0 1,0 1-1,-1-3 0,-18-22-2926,11 16 1337,-21-28-5808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27.768"/>
    </inkml:context>
    <inkml:brush xml:id="br0">
      <inkml:brushProperty name="width" value="0.025" units="cm"/>
      <inkml:brushProperty name="height" value="0.025" units="cm"/>
    </inkml:brush>
  </inkml:definitions>
  <inkml:trace contextRef="#ctx0" brushRef="#br0">158 5 3876,'-11'2'6395,"-8"2"-5087,5-2-562,1 0 1,0 1 0,0 1 0,1 0-1,-1 0 1,1 2 0,-18 8 0,30-13-691,-1-1 1,1 1 0,-1-1 0,1 1 0,-1-1-1,1 1 1,-1-1 0,1 1 0,-1-1 0,1 1-1,0 0 1,-1-1 0,1 1 0,0-1 0,-1 1 0,1 0-1,0 0 1,0-1 0,0 1 0,0 0 0,0-1-1,0 1 1,0 0 0,0-1 0,0 1 0,0 0-1,0 0 1,0-1 0,0 1 0,1 0 0,17 17 587,31 4 100,-6-13-505,0-2 0,1-2 0,0-2 0,68-3 1,-66 0-80,690-39 588,-191 3-599,1050 70 1405,-980-17-1789,-614-17 226,101-9-618,-93 8 585,0 0-1,0-1 0,0-1 0,0 0 1,-1 0-1,0 0 0,1-1 1,11-7-1,-19 10 41,-1 1-1,1 0 1,-1 0 0,1-1-1,-1 1 1,1 0 0,-1-1-1,0 1 1,1 0 0,-1-1-1,1 1 1,-1-1 0,0 1-1,0-1 1,1 1 0,-1-1-1,0 1 1,0-1 0,1 1-1,-1-1 1,0 1 0,0-1-1,0 1 1,0-1 0,0 1-1,0-1 1,0 0 0,0 1-1,0-1 1,0 1 0,0-1-1,0 1 1,0-1 0,0 1-1,0-1 1,-1 1-1,1-1 1,0 1 0,0-1-1,-1 1 1,1-1 0,0 1-1,-1-1 1,1 1 0,0 0-1,-1-1 1,1 1 0,-1-1-1,1 1 1,-1 0 0,0-1-1,-27-12-1076,24 11 775,-34-12-2915,-9-3-2307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3.368"/>
    </inkml:context>
    <inkml:brush xml:id="br0">
      <inkml:brushProperty name="width" value="0.025" units="cm"/>
      <inkml:brushProperty name="height" value="0.025" units="cm"/>
    </inkml:brush>
  </inkml:definitions>
  <inkml:trace contextRef="#ctx0" brushRef="#br0">284 28 10730,'1'-1'515,"-1"0"0,1 0 0,0 0 1,0 0-1,-1 0 0,1 0 0,0 0 0,-1 0 0,1 0 0,-1-1 0,0 1 0,1 0 0,-1 0 1,0 0-1,1-1 0,-1 0 0,0 2-324,-1-1-1,1 1 1,0-1 0,0 1-1,0 0 1,-1-1-1,1 1 1,0-1 0,0 1-1,-1 0 1,1-1 0,0 1-1,-1 0 1,1 0 0,0-1-1,-1 1 1,1 0 0,0 0-1,-1-1 1,1 1 0,-1 0-1,1 0 1,0 0 0,-1 0-1,1 0 1,-1 0 0,1 0-1,-1 0 1,-2 0 30,0 0 0,0 0 0,0 0 0,0 1-1,0-1 1,0 1 0,0 0 0,0 0 0,1 0 0,-1 0 0,0 0 0,-3 3 0,-13 11 78,1 0 1,1 1 0,1 0 0,0 2-1,1 0 1,-21 34 0,17-22 159,2 1 0,1 1 0,-21 60 0,33-82-369,1 1-1,0 0 1,1 0-1,0 0 1,1 0 0,0 0-1,1 0 1,2 20-1,-1-27-84,-1 1 0,1-1 0,1 0-1,-1 0 1,1 0 0,0 0-1,0 0 1,0 0 0,0 0-1,1-1 1,-1 1 0,1-1-1,0 1 1,0-1 0,0 0-1,0 0 1,1-1 0,-1 1 0,1-1-1,0 1 1,0-1 0,0 0-1,0-1 1,7 3 0,2 0-554,0-1 1,1 0 0,-1-2-1,16 2 1,26-6-6490,-20-7-425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6.019"/>
    </inkml:context>
    <inkml:brush xml:id="br0">
      <inkml:brushProperty name="width" value="0.025" units="cm"/>
      <inkml:brushProperty name="height" value="0.025" units="cm"/>
    </inkml:brush>
  </inkml:definitions>
  <inkml:trace contextRef="#ctx0" brushRef="#br0">1 134 10826,'0'0'11478,"9"1"-10480,88 9 2283,163-7 0,-151-4-3074,1483-104 338,-1387 88 944,-204 17-1089,-26 0-138,4 1-1619,16 0 211,0 0 1,0-1-1,-1 0 0,1 0 1,0 0-1,-1-1 1,1 0-1,0 0 0,0 0 1,0 0-1,0-1 1,-10-4-1,0-8-9862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36.213"/>
    </inkml:context>
    <inkml:brush xml:id="br0">
      <inkml:brushProperty name="width" value="0.025" units="cm"/>
      <inkml:brushProperty name="height" value="0.025" units="cm"/>
    </inkml:brush>
  </inkml:definitions>
  <inkml:trace contextRef="#ctx0" brushRef="#br0">47 169 7399,'0'0'4794,"-9"4"-3796,-28 15-5,59-24 4227,39-8-3895,0 1-289,-1 2 0,121-3 0,128 21-989,-55 1 97,285-15 579,207 2 1778,-693 6-2057,-1-2 0,1-3 0,-1-2 0,0-2 0,0-2 0,77-25-1,-96 23-29,49-8-1,-48 12-636,-33 6-79,0 1 0,0-1 0,0 1 1,-1-1-1,1 0 0,0 1 1,0-1-1,-1 0 0,1 1 0,0-1 1,-1 0-1,1 0 0,-1 0 0,1 1 1,-1-1-1,0 0 0,1 0 1,-1 0-1,0 0 0,0 0 0,1 0 1,-1 0-1,0 0 0,0 0 0,0 0 1,0 0-1,0 0 0,0 0 1,0 0-1,-1-1 0,1-3-1021,0-16-5734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41.100"/>
    </inkml:context>
    <inkml:brush xml:id="br0">
      <inkml:brushProperty name="width" value="0.025" units="cm"/>
      <inkml:brushProperty name="height" value="0.025" units="cm"/>
    </inkml:brush>
  </inkml:definitions>
  <inkml:trace contextRef="#ctx0" brushRef="#br0">99 66 4260,'0'0'5696,"-1"-8"-4537,1-1-890,0 6-131,1 0 0,-1 0 0,-1 0 0,1 0 1,0 0-1,-1 0 0,1 0 0,-1 0 0,0 0 0,0 0 1,-3-5-1,-4 1 5071,4 17-3390,3 21-1351,1-30-181,0 6-127,1 0 0,0-1 0,0 1 0,0 0-1,1-1 1,0 0 0,0 1 0,1-1 0,0 0 0,0 0 0,7 10 0,-8-13-136,0-1 0,0 1 0,0-1 0,0 0 0,0 1 0,1-1 1,-1 0-1,1 0 0,-1-1 0,1 1 0,0 0 0,0-1 0,0 0 1,-1 0-1,1 1 0,1-2 0,-1 1 0,0 0 0,0-1 0,0 1 1,0-1-1,0 0 0,1 0 0,-1 0 0,0-1 0,0 1 0,4-2 0,-4 1 50,0-1 0,0 1 0,0-1-1,0 0 1,-1 0 0,1 0 0,-1 0-1,1-1 1,-1 1 0,0-1-1,1 1 1,-1-1 0,-1 0 0,1 0-1,0 0 1,-1 0 0,0 0-1,1 0 1,-1-1 0,0 1 0,-1 0-1,1-1 1,0 1 0,-1-4-1,1 4-26,-1 1 0,0 0 0,0-1 0,0 1-1,0 0 1,0-1 0,0 1 0,0-1 0,-1 1-1,1 0 1,-1-1 0,0 1 0,0 0-1,0 0 1,0 0 0,0 0 0,0 0 0,0 0-1,-1 0 1,1 0 0,-1 0 0,1 0 0,-1 1-1,0-1 1,0 0 0,0 1 0,0 0 0,0-1-1,0 1 1,0 0 0,0 0 0,0 0 0,0 1-1,-5-2 1,4 1-42,1 1-1,-1 0 1,0 0 0,1 0-1,-1 0 1,1 0-1,-1 1 1,0-1 0,1 1-1,-1-1 1,1 1-1,-1 0 1,1 0 0,-1 0-1,1 0 1,0 1-1,-1-1 1,1 1 0,0-1-1,-3 4 1,2-2 0,0 1 0,0 0 0,0 1 1,1-1-1,-1 0 0,1 1 0,0-1 0,0 1 0,1 0 0,-2 7 1,1-1-3,0 1 1,1 0 0,0 0-1,1 0 1,0 0 0,1 0 0,0-1-1,6 23 1,-6-31 4,0-1-1,0 1 1,0 0-1,0 0 1,0-1-1,1 1 1,0-1-1,-1 1 1,1-1 0,0 0-1,0 0 1,0 1-1,0-1 1,0 0-1,1-1 1,-1 1 0,0 0-1,1-1 1,0 1-1,-1-1 1,1 0-1,0 0 1,5 1-1,-5-2 5,-1 1 0,1-2 0,-1 1 0,0 0-1,1 0 1,-1-1 0,0 1 0,1-1-1,-1 0 1,0 0 0,1 0 0,-1 0 0,0 0-1,0 0 1,0-1 0,0 1 0,0-1 0,0 1-1,-1-1 1,1 0 0,0 1 0,-1-1-1,1 0 1,-1 0 0,0 0 0,0 0 0,0-1-1,2-3 1,2-7 145,0 0-1,-1-1 1,5-23-1,-8 31-85,0 1 0,0 0 0,-1 0-1,0 0 1,0-1 0,0 1 0,0 0 0,-1 0 0,0 0-1,0-1 1,-1 1 0,1 0 0,-4-6 0,4 9-51,0 1 0,0-1 0,-1 0 0,1 1 0,-1-1 1,1 1-1,-1 0 0,1-1 0,-1 1 0,0 0 0,0 0 0,1 0 1,-1 0-1,0 1 0,0-1 0,0 0 0,0 1 0,0-1 0,0 1 1,0 0-1,0 0 0,0-1 0,-1 1 0,1 1 0,0-1 0,0 0 1,0 0-1,0 1 0,0-1 0,0 1 0,0 0 0,0 0 0,-1 1 1,-3 0-26,1 0 0,0 1 0,0 0 0,0 0 0,1 1 0,-1-1 0,1 1 0,0 0 0,0 0 0,-7 10 0,6-5-1,0 1 0,1 0 0,0 0 1,-4 13-1,-5 14-3,2-81 169,11 41-152,-1-14 7,-1 0 1,-1 0 0,-1 0-1,0 0 1,-7-16 0,11 32-16,0 1-1,0-1 1,0 1 0,0 0 0,0-1 0,0 1-1,0-1 1,0 1 0,0-1 0,0 1 0,-1 0-1,1-1 1,0 1 0,0 0 0,0-1 0,-1 1-1,1 0 1,0-1 0,0 1 0,-1 0 0,1-1-1,0 1 1,-1 0 0,1 0 0,0-1 0,-1 1-1,1 0 1,-1 0 0,1 0 0,0-1 0,-1 1-1,1 0 1,-1 0 0,1 0 0,0 0 0,-1 0 0,1 0-1,-1 0 1,1 0 0,0 0 0,-1 0 0,0 0-1,-6 20-303,3 30-862,5-30 90,-1 23-2133,-7-18-4352,-4-15-7178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0:34.041"/>
    </inkml:context>
    <inkml:brush xml:id="br0">
      <inkml:brushProperty name="width" value="0.025" units="cm"/>
      <inkml:brushProperty name="height" value="0.025" units="cm"/>
    </inkml:brush>
  </inkml:definitions>
  <inkml:trace contextRef="#ctx0" brushRef="#br0">148 8 5125,'-8'2'4399,"-6"-1"-2700,1 0-215,0 0 0,0 1 0,0 0 0,1 1-1,-1 0 1,1 1 0,-20 10 0,32-14-1448,-1 0 1,1 1-1,0-1 0,-1 0 1,1 1-1,0-1 1,-1 1-1,1-1 0,0 1 1,-1-1-1,1 1 1,0-1-1,0 1 0,0-1 1,-1 1-1,1-1 1,0 1-1,0 0 0,0-1 1,0 1-1,0-1 1,0 1-1,0-1 0,0 1 1,0-1-1,1 1 1,-1 0-1,0-1 0,0 1 1,0-1-1,1 1 1,-1-1-1,0 1 0,0-1 1,1 0-1,-1 1 1,0-1-1,1 1 1,-1-1-1,1 0 0,-1 1 1,1-1-1,-1 0 1,0 1-1,1-1 0,-1 0 1,1 1-1,-1-1 1,1 0-1,0 0 0,-1 0 1,1 0-1,-1 0 1,2 1-1,30 12 316,4-6 112,0-1-1,1-2 1,-1-1-1,1-2 1,47-5-1,3 2 285,618-18 67,-390 7-728,219-13 38,294-6 188,-796 34-190,0 1 1,0 2 0,0 1 0,-1 1 0,34 14-1,-39-13 26,-12-6-53,-13-7-797,-17-13-2562,13 16 2743,-23-24-6986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0:41.186"/>
    </inkml:context>
    <inkml:brush xml:id="br0">
      <inkml:brushProperty name="width" value="0.025" units="cm"/>
      <inkml:brushProperty name="height" value="0.025" units="cm"/>
    </inkml:brush>
  </inkml:definitions>
  <inkml:trace contextRef="#ctx0" brushRef="#br0">0 225 3491,'0'0'15668,"7"1"-14477,10-1-781,1-1 0,-1-1 0,0-1 0,0 0 0,22-7 0,58-10 466,160 11 314,15-1-340,231-35 778,-230 29-1358,557-19-60,-764 35-197,311 7 97,-291 0-87,0 3 0,115 29 1,39 19 5,271 31 0,-257-68 18,1-11-1,407-37 0,-173-28 19,115-9 14,90 27-68,-160-7 18,-406 31-26,209-42 125,-337 55-181,0 0 0,0 0 0,1 0 1,-1 0-1,0 0 0,0 0 0,0 0 0,0 0 0,0 0 1,1 0-1,-1-1 0,0 1 0,0 0 0,0 0 0,0 0 1,0 0-1,1 0 0,-1-1 0,0 1 0,0 0 0,0 0 1,0 0-1,0 0 0,0-1 0,0 1 0,0 0 0,0 0 1,0 0-1,0 0 0,0-1 0,0 1 0,0 0 0,0 0 1,0 0-1,0-1 0,0 1 0,0 0 0,0 0 0,0 0 1,0 0-1,0-1 0,0 1 0,0 0 0,0 0 0,0 0 1,-1 0-1,1 0 0,0-1 0,0 1 0,0 0 0,0 0 1,0 0-1,-1 0 0,1 0 0,0 0 0,0 0 0,0-1 0,0 1 1,0 0-1,-1 0 0,-10-7-7855,-4 5-3542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6.349"/>
    </inkml:context>
    <inkml:brush xml:id="br0">
      <inkml:brushProperty name="width" value="0.025" units="cm"/>
      <inkml:brushProperty name="height" value="0.025" units="cm"/>
    </inkml:brush>
  </inkml:definitions>
  <inkml:trace contextRef="#ctx0" brushRef="#br0">0 30 11915,'0'0'8115,"10"0"-5569,165-12 610,-16 1-547,-98 8-2119,-2 0 191,88 7 1,-147-5-663,1 1-1,0 0 1,0 0 0,0 0 0,0 0 0,0 0-1,0 1 1,0-1 0,0 0 0,0 0-1,0 1 1,0-1 0,-1 0 0,1 1 0,0-1-1,0 1 1,0-1 0,0 1 0,-1-1 0,1 1-1,0 0 1,-1-1 0,1 1 0,0 0-1,-1-1 1,1 1 0,-1 0 0,1 0 0,-1 0-1,1 1 1,-1 0 39,-1 0-1,1 0 1,0-1 0,-1 1-1,0 0 1,1-1 0,-1 1-1,0 0 1,0-1-1,0 1 1,0-1 0,0 1-1,-1-1 1,-1 2 0,-7 7 223,-1 0 1,0-1-1,-13 7 1,-121 66-109,93-56-499,2 2-1,-79 59 1,114-73-4479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9.049"/>
    </inkml:context>
    <inkml:brush xml:id="br0">
      <inkml:brushProperty name="width" value="0.025" units="cm"/>
      <inkml:brushProperty name="height" value="0.025" units="cm"/>
    </inkml:brush>
  </inkml:definitions>
  <inkml:trace contextRef="#ctx0" brushRef="#br0">323 22 9513,'0'0'19224,"-9"-5"-18114,4 3-1052,0-1-1,-1 1 1,1 0-1,-1 0 1,0 0-1,0 1 1,0 0 0,1 0-1,-1 1 1,0-1-1,0 1 1,0 1 0,0-1-1,0 1 1,0 0-1,0 0 1,0 1 0,-7 2-1,-89 46 286,91-44-293,0 1-1,1 1 0,0-1 1,0 2-1,1-1 1,-16 19-1,24-27-54,1 1 0,-1-1 0,1 1 0,-1-1 0,1 1 0,-1-1 0,1 1 0,-1-1 0,1 1 0,-1 0-1,1-1 1,0 1 0,-1 0 0,1-1 0,0 1 0,-1 0 0,1 0 0,0-1 0,0 1 0,0 0 0,0-1 0,0 1 0,0 0 0,0 0 0,0-1 0,0 1 0,0 0 0,0 0 0,0-1 0,1 1 0,-1 0 0,0 0 0,0-1-1,1 1 1,-1 0 0,0-1 0,1 1 0,-1-1 0,1 1 0,-1 0 0,1-1 0,-1 1 0,1-1 0,0 1 0,-1-1 0,1 0 0,-1 1 0,1-1 0,0 0 0,-1 1 0,1-1 0,0 0 0,1 1 0,45 3-263,-40-5 226,61 0-516,83 3-587,-148-2 1135,-1 1 1,1-1-1,-1 0 1,0 1-1,1-1 0,-1 1 1,0 0-1,0 0 0,0 0 1,1 0-1,-1 0 1,0 0-1,0 0 0,3 3 1,-5-3 2,1 1-1,0-1 1,0 0 0,-1 0 0,1 0 0,0 0 0,-1 1 0,1-1 0,-1 0 0,0 1 0,1-1 0,-1 0 0,0 1-1,0-1 1,0 0 0,0 1 0,0-1 0,0 0 0,0 2 0,-1 2 72,-1-1 0,1 0 0,-1 1 0,0-1 0,0 0 0,0 0 0,-1 0 0,0 0 0,1 0 0,-1-1 1,-1 1-1,1-1 0,-4 4 0,-12 9 214,-1 0 1,0-1 0,-1-1 0,0-1-1,-1-1 1,0-1 0,-1-1 0,0-1-1,-26 6 1,49-15-282,0 0-1,0 0 1,0 0-1,0-1 1,0 1 0,0 0-1,0 0 1,1 0-1,-1 0 1,0-1 0,0 1-1,0 0 1,0 0-1,0 0 1,0-1-1,0 1 1,0 0 0,-1 0-1,1 0 1,0 0-1,0-1 1,0 1 0,0 0-1,0 0 1,0 0-1,0 0 1,0-1 0,0 1-1,0 0 1,-1 0-1,1 0 1,0 0 0,0 0-1,0-1 1,0 1-1,-1 0 1,1 0-1,0 0 1,0 0 0,0 0-1,0 0 1,-1 0-1,1 0 1,0 0 0,0 0-1,-1 0 1,2-1-50,24-18-2513,1 1 1,38-20-1,14-11-4657,-28 14 458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9.489"/>
    </inkml:context>
    <inkml:brush xml:id="br0">
      <inkml:brushProperty name="width" value="0.025" units="cm"/>
      <inkml:brushProperty name="height" value="0.025" units="cm"/>
    </inkml:brush>
  </inkml:definitions>
  <inkml:trace contextRef="#ctx0" brushRef="#br0">52 29 5733,'0'0'22598,"-1"14"-21093,-21 122 23,12-88-1060,2 0-1,-2 63 1,12-77-468,6-58 0,1-7 0,17-58 0,-10 32 0,2 1 0,34-72 0,-51 126 0,0 0 0,0-1 0,0 1 0,0 0 0,1 0 0,-1 0 0,1 0 0,-1 0 0,1 1 0,0-1 0,0 0 0,-1 1 0,1-1 0,1 1 0,-1 0 0,0 0 0,0 0 0,4-2 0,-4 3 0,0 0 0,0 0 0,0 0 0,-1 0 0,1 0 0,0 0 0,0 1 0,0-1 0,-1 1 0,1-1 0,0 1 0,-1 0 0,1 0 0,0-1 0,-1 1 0,1 0 0,-1 1 0,1-1 0,1 2 0,1 1 0,0 0 0,-1 0 0,0 1 0,1-1 0,-1 1 0,-1 0 0,1 0 0,-1 0 0,0 0 0,0 0 0,0 1 0,-1-1 0,0 0 0,0 1 0,0 6 0,-1-8 0,0 0 0,0 0 0,-1 0 0,1 1 0,-1-1 0,0 0 0,-1 0 0,1 0 0,-1-1 0,1 1 0,-1 0 0,0-1 0,-1 1 0,1-1 0,-1 1 0,1-1 0,-1 0 0,0 0 0,0 0 0,0-1 0,0 1 0,-5 2 0,1-1 0,0-1 0,0 0 0,0 0 0,0 0 0,-1-1 0,1 0 0,-1-1 0,1 1 0,-1-2 0,0 1 0,-9-1 0,16 0-44,0 0-1,1 0 1,-1 0 0,0 0-1,0 0 1,1 0 0,-1 0-1,0 0 1,0-1 0,1 1-1,-1 0 1,0 0 0,1-1 0,-1 1-1,0 0 1,1-1 0,-1 1-1,1-1 1,-1 1 0,0 0-1,1-1 1,-1 0 0,1 1-1,-1-1 1,1 1 0,0-1-1,-1 0 1,1 1 0,0-1-1,-1 0 1,1 1 0,0-1-1,0 0 1,-1 1 0,1-1 0,0 0-1,0 0 1,0 1 0,0-1-1,0 0 1,0 0 0,0 1-1,0-1 1,0 0 0,1 1-1,-1-1 1,0-1 0,1 0-316,0-1 1,0 1-1,0 0 1,0-1-1,1 1 1,-1 0-1,0 0 1,1 0-1,0 0 0,-1 0 1,1 0-1,3-3 1,18-8-5625,3 2-1698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30.380"/>
    </inkml:context>
    <inkml:brush xml:id="br0">
      <inkml:brushProperty name="width" value="0.025" units="cm"/>
      <inkml:brushProperty name="height" value="0.025" units="cm"/>
    </inkml:brush>
  </inkml:definitions>
  <inkml:trace contextRef="#ctx0" brushRef="#br0">167 94 16656,'0'0'11328,"-8"-1"-9422,2 1-1763,1 0 1,-1 0 0,1 0 0,-1 1 0,1-1 0,-1 1 0,1 1 0,0-1-1,0 1 1,-1 0 0,1 0 0,0 0 0,1 1 0,-1 0 0,0 0 0,1 0-1,-1 0 1,1 1 0,-7 8 0,5-7-144,2-2 0,0 0 0,1-1 0,0 1 0,-1 1 0,1-1 0,0 0 0,0 1 0,1 0 0,-1 0 0,1 0 0,0 0 0,0 0 0,0 0 0,1 0 0,-2 7 0,6-10 0,0-1 0,1 1 0,-1 0 0,1-1 0,-1 0 0,0 1 0,1-1 0,-1-1 0,6 0 0,73-15 0,-69 12 0,1 1 0,-1 0 0,1 1 0,0 0 0,0 1 0,0 1 0,20 1 0,-33 0 0,0 0 0,0-1 0,0 1 0,0 0 0,0 0 0,-1 0 0,1 0 0,0 0 0,0 0 0,-1 0 0,1 0 0,-1 0 0,1 0 0,-1 0 0,1 0 0,-1 0 0,0 1 0,1-1 0,-1 0 0,0 0 0,0 0 0,0 1 0,0-1 0,0 0 0,0 3 0,-2 35 0,1-36 0,40-65 0,-31 41 0,0 0 0,7-40 0,-14 63 0,-1 0 0,0-1 0,1 1 0,-1-1 0,1 1 0,0-1 0,-1 1 0,1-1 0,0 0 0,0 1 0,0-1 0,0 0 0,0 0 0,0 1 0,0-1 0,1 0 0,-1 0 0,0 0 0,0 0 0,1-1 0,-1 1 0,1 0 0,-1 0 0,1-1 0,-1 1 0,1-1 0,-1 0 0,1 1 0,0-1 0,2 0 0,56 4 0,-52-4 0,11 0-241,0-1 0,0-1 1,0 0-1,33-10 0,-45 11 171,-1-2 0,1 1 1,-1-1-1,1 0 0,-1 0 0,0-1 0,0 0 0,0 0 0,-1 0 1,0-1-1,1 0 0,-2 0 0,1 0 0,0 0 0,-1-1 0,4-7 0,-7 12 99,-1 1-1,1-1 0,-1 1 0,1-1 1,-1 0-1,1 1 0,-1-1 0,0 1 0,0-1 1,1 0-1,-1 1 0,0-1 0,0 0 1,1 1-1,-1-1 0,0 0 0,0 1 1,0-1-1,0 0 0,0 1 0,0-1 0,0 0 1,0 1-1,-1-1 0,1 0 0,0 1 1,0-1-1,0 0 0,-1 1 0,1-1 1,0 1-1,-1-1 0,1 0 0,-1 1 0,1-1 1,0 1-1,-1-1 0,1 1 0,-1-1 1,1 1-1,-1 0 0,0-1 0,1 1 1,-1 0-1,1-1 0,-1 1 0,0 0 0,1 0 1,-1-1-1,0 1 0,1 0 0,-1 0 1,0 0-1,1 0 0,-1 0 0,0 0 1,1 0-1,-1 0 0,0 0 0,0 0 0,0 1 1,-4-1 48,0 1 1,-1 0-1,1 0 1,0 0-1,0 1 1,1-1-1,-6 4 1,1 0-75,1 0 1,0 1 0,0 0 0,0 0 0,1 1 0,-9 10-1,12-13-3,1 0 0,0 0-1,0 0 1,1 1-1,-1 0 1,1-1 0,0 1-1,0 0 1,0 0 0,1 0-1,0 0 1,0 0-1,-1 10 1,3-14 0,-1 0 0,0 0 0,0 0 0,0 0 0,1 0 0,-1 0 0,1 0 0,-1 0 0,1 0 0,-1 0 0,1 0 0,0 0 0,-1 0 0,1 0 0,0-1 0,0 1 0,-1 0 0,1 0 0,0-1 0,0 1 0,0-1 0,0 1 0,0-1 0,0 1 0,0-1 0,0 1 0,0-1 0,0 0 0,0 0 0,0 0 0,0 1 0,2-1 0,44 1 0,-35-2 0,8-1 0,0-1 0,-1-1 0,1-1 0,-1 0 0,0-2 0,-1 0 0,34-19 0,26-9 0,-52 30 0,-26 6 0,1-1 0,-1 0 0,1 0 0,0 0 0,-1 0 0,1 1 0,-1-1 0,1 0 0,-1 0 0,0 1 0,1-1 0,-1 0 0,1 1 0,-1-1 0,0 1 0,1-1 0,-1 1 0,0-1 0,1 0 0,-1 1 0,0-1 0,1 1 0,-1-1 0,0 1 0,0 0 0,1 4 0,-1-1 0,0 1 0,0-1 0,-1 1 0,1-1 0,-1 1 0,-2 7 0,2-9 0,0 1 0,0 0 0,0 0 0,0 0 0,1 0 0,0 0 0,0 0 0,0-1 0,0 1 0,2 7 0,-1-10 0,0 0 0,0 0 0,0 0 0,0 0 0,0 0 0,0-1 0,0 1 0,0 0 0,0-1 0,0 1 0,1 0 0,-1-1 0,0 0 0,0 1 0,1-1 0,-1 0 0,0 0 0,1 1 0,2-1 0,31-1 0,-24 0 0,6-1 0,-1 0 0,1-2 0,0 0 0,-1-1 0,0-1 0,0 0 0,25-14 0,42-15 0,-65 34-3,-14 13-105,-19 32-1009,3-12-1648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4.868"/>
    </inkml:context>
    <inkml:brush xml:id="br0">
      <inkml:brushProperty name="width" value="0.025" units="cm"/>
      <inkml:brushProperty name="height" value="0.025" units="cm"/>
    </inkml:brush>
  </inkml:definitions>
  <inkml:trace contextRef="#ctx0" brushRef="#br0">1 1 11371,'1'2'11336,"-1"6"-6354,0 20-5780,0-24 2409,0 16-1075,0 0 0,2-1 0,0 1 0,1 0 0,1-1 0,8 24 0,-11-39-607,1 0 0,-1 1 0,1-1 1,1 0-1,-1 0 0,0-1 0,1 1 0,0 0 0,0-1 1,0 1-1,0-1 0,1 0 0,-1 0 0,1-1 0,0 1 1,0-1-1,0 1 0,0-1 0,0 0 0,0-1 0,1 1 1,-1-1-1,0 0 0,1 0 0,-1 0 0,1-1 0,0 1 1,-1-1-1,1 0 0,-1-1 0,1 1 0,7-2 0,-3-1-950,0 0 0,0 0 0,0-1 0,0 0 0,-1 0 1,0-1-1,0 0 0,0-1 0,-1 1 0,0-1 0,12-13 0,14-16-6971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197"/>
    </inkml:context>
    <inkml:brush xml:id="br0">
      <inkml:brushProperty name="width" value="0.025" units="cm"/>
      <inkml:brushProperty name="height" value="0.025" units="cm"/>
    </inkml:brush>
  </inkml:definitions>
  <inkml:trace contextRef="#ctx0" brushRef="#br0">250 1 15182,'0'0'3171,"-45"72"-96,17-22-256,-5 8-705,-3 3 128,4 1-416,2-5-801,6-4-673,11-12-256,6-6-64,5-15-192,2-9-961,3-11-1185,9-2-1250,-5-20-1472,4-12-4293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537"/>
    </inkml:context>
    <inkml:brush xml:id="br0">
      <inkml:brushProperty name="width" value="0.025" units="cm"/>
      <inkml:brushProperty name="height" value="0.025" units="cm"/>
    </inkml:brush>
  </inkml:definitions>
  <inkml:trace contextRef="#ctx0" brushRef="#br0">65 0 22485,'0'0'6695,"-16"73"-5799,4-34-383,-1 3-289,0-1-160,5-3 0,6-7-64,2-5-224,0-11-769,4-6-737,4-9-1056,-2 0-834,-4-9-1184,-2-13-5606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879"/>
    </inkml:context>
    <inkml:brush xml:id="br0">
      <inkml:brushProperty name="width" value="0.025" units="cm"/>
      <inkml:brushProperty name="height" value="0.025" units="cm"/>
    </inkml:brush>
  </inkml:definitions>
  <inkml:trace contextRef="#ctx0" brushRef="#br0">1 40 9641,'0'0'11851,"11"-3"-11029,40-9-313,0 3 0,1 1 0,-1 3 0,1 3 0,54 3 0,-101 0-436,0-1 0,0 1 0,0 0 0,0 0 0,0 1 0,-1 0 0,1-1 1,-1 2-1,1-1 0,-1 0 0,0 1 0,1 0 0,-1 0 0,-1 0 0,8 7 0,-10-8-8,1 1-1,0 0 1,0-1 0,-1 1-1,1 0 1,-1 0 0,0 0-1,0 0 1,0 0 0,0 0-1,-1 0 1,1 0 0,-1 0-1,0 0 1,0 0 0,0 0-1,0 1 1,0-1 0,-1 0-1,1 0 1,-1 0-1,0 0 1,0 0 0,0 0-1,0 0 1,-3 4 0,-4 5 282,0 0 0,-1 0 0,0-1 0,-1 0 1,-1-1-1,1 0 0,-1 0 0,-17 10 0,-7 3 322,-63 30 1,88-47-668,1-1 0,-2-1 0,1 0 0,0 0 0,-1-1 0,0 0 1,1-1-1,-1-1 0,-22 2 0,33-3-23,-1 0-1,0 0 1,0-1-1,1 1 1,-1 0 0,0 0-1,1 0 1,-1-1 0,1 1-1,-1 0 1,0-1-1,1 1 1,-1-1 0,1 1-1,-1 0 1,1-1 0,-1 1-1,1-1 1,-1 1-1,1-1 1,-1 0 0,1 1-1,0-1 1,-1 1-1,1-1 1,0 0 0,0 1-1,0-1 1,-1 0 0,1 1-1,0-1 1,0 0-1,0 1 1,0-1 0,0 0-1,0 0 1,0 1-1,0-1 1,0 0 0,0 1-1,1-1 1,-1 0 0,0 1-1,0-1 1,1 0-1,-1 1 1,1-2 0,1-1-270,-1-1 0,1 1-1,0-1 1,0 1 0,0 0 0,0 0 0,1 0 0,2-3 0,9-5-2667,1 1 1,25-15-1,6 2-4126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6.237"/>
    </inkml:context>
    <inkml:brush xml:id="br0">
      <inkml:brushProperty name="width" value="0.025" units="cm"/>
      <inkml:brushProperty name="height" value="0.025" units="cm"/>
    </inkml:brush>
  </inkml:definitions>
  <inkml:trace contextRef="#ctx0" brushRef="#br0">0 15 11787,'0'0'20676,"9"2"-20404,25 2-264,1-2-1,-1-1 1,0-1-1,44-6 1,27-1-14,31 7-6678,-121-2-63,-3-6-4389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3.711"/>
    </inkml:context>
    <inkml:brush xml:id="br0">
      <inkml:brushProperty name="width" value="0.025" units="cm"/>
      <inkml:brushProperty name="height" value="0.025" units="cm"/>
    </inkml:brush>
  </inkml:definitions>
  <inkml:trace contextRef="#ctx0" brushRef="#br0">36 0 16944,'0'0'12390,"-6"11"-11044,-19 34-492,24-43-832,0 0 0,1 0 1,-1 0-1,1 0 0,-1 0 1,1 0-1,0 0 0,0 0 1,0 0-1,0 0 0,0 0 1,0 0-1,1 0 0,-1 0 0,1 0 1,-1-1-1,1 1 0,0 0 1,0 0-1,0 0 0,0 0 1,0-1-1,0 1 0,0 0 0,0-1 1,1 1-1,-1-1 0,1 0 1,-1 1-1,1-1 0,-1 0 1,1 0-1,0 0 0,2 1 1,4 3 67,1-1 1,0 1-1,0-2 1,19 6-1,35 3-4056,-54-10 2745,0-1 0,0-1 0,0 0 1,0 0-1,0-1 0,0 0 0,-1 0 0,1-1 0,11-3 0,1-9-9638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6.832"/>
    </inkml:context>
    <inkml:brush xml:id="br0">
      <inkml:brushProperty name="width" value="0.025" units="cm"/>
      <inkml:brushProperty name="height" value="0.025" units="cm"/>
    </inkml:brush>
  </inkml:definitions>
  <inkml:trace contextRef="#ctx0" brushRef="#br0">58 1 11883,'0'0'8392,"-51"14"-6470,45-6 96,6-3-449,0 5-544,15-4-32,13-1 128,5-3 0,11-2-384,4 0-481,2 0-192,4-8-32,-4-3-1057,-1 2-2113,-8 0-2019,-11 1-3492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7.205"/>
    </inkml:context>
    <inkml:brush xml:id="br0">
      <inkml:brushProperty name="width" value="0.025" units="cm"/>
      <inkml:brushProperty name="height" value="0.025" units="cm"/>
    </inkml:brush>
  </inkml:definitions>
  <inkml:trace contextRef="#ctx0" brushRef="#br0">38 0 17745,'0'0'9897,"-38"63"-8488,38-44-352,0 3-416,3-5-321,11-5-63,10-1-33,4-8-64,8-3-64,4 0 0,3-3-256,1-9-1474,0-2-1793,-8-4-1698,-5 0-1889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7.533"/>
    </inkml:context>
    <inkml:brush xml:id="br0">
      <inkml:brushProperty name="width" value="0.025" units="cm"/>
      <inkml:brushProperty name="height" value="0.025" units="cm"/>
    </inkml:brush>
  </inkml:definitions>
  <inkml:trace contextRef="#ctx0" brushRef="#br0">245 0 18642,'0'0'5349,"-65"78"-2755,36-38-224,4 6-512,-2-1-416,4 1-930,2-1-512,3-5 0,6-2 0,2-3 0,4-6 0,1-2-993,2-11-3139,2-11-3747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8.683"/>
    </inkml:context>
    <inkml:brush xml:id="br0">
      <inkml:brushProperty name="width" value="0.025" units="cm"/>
      <inkml:brushProperty name="height" value="0.025" units="cm"/>
    </inkml:brush>
  </inkml:definitions>
  <inkml:trace contextRef="#ctx0" brushRef="#br0">93 1 16592,'0'0'4356,"0"52"-3972,-2-14 385,-4 12-481,0 7-224,0 2-32,0-4-96,-1-2-801,2-6-864,-1-8 576,-3-8 32,0-10-1698,-4-5-1313,-5-10-3075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9.027"/>
    </inkml:context>
    <inkml:brush xml:id="br0">
      <inkml:brushProperty name="width" value="0.025" units="cm"/>
      <inkml:brushProperty name="height" value="0.025" units="cm"/>
    </inkml:brush>
  </inkml:definitions>
  <inkml:trace contextRef="#ctx0" brushRef="#br0">1 21 9993,'0'0'8734,"0"8"-8403,-1 20-183,2 0-1,2 0 1,7 42-1,29 91-894,-32-132 461,-5-21 229,0 2 104,1-1 0,-1 0 1,2 0-1,-1 0 0,9 15 1,-11-23-3,0 1 0,1 0 1,-1-1-1,0 1 0,1-1 0,-1 1 1,1-1-1,0 0 0,-1 1 1,1-1-1,0 0 0,0 0 1,-1 0-1,1-1 0,0 1 1,0 0-1,0-1 0,0 1 0,0-1 1,0 0-1,0 1 0,0-1 1,0 0-1,1 0 0,-1 0 1,0-1-1,0 1 0,0 0 0,0-1 1,0 0-1,0 1 0,0-1 1,3-2-1,9-5 110,0-2-1,0 1 1,-1-2-1,-1 0 1,0 0-1,0-1 1,15-22-1,-7 11-98,28-34-862,-3-2 0,44-75 0,-40 46-5318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33.757"/>
    </inkml:context>
    <inkml:brush xml:id="br0">
      <inkml:brushProperty name="width" value="0.025" units="cm"/>
      <inkml:brushProperty name="height" value="0.025" units="cm"/>
    </inkml:brush>
  </inkml:definitions>
  <inkml:trace contextRef="#ctx0" brushRef="#br0">137 36 8168,'-6'13'5525,"-13"36"-4575,1 0 0,3 1 1,-12 70-1,-5 371-164,19-188-659,6-143-53,7-158-72,0 0 0,1 0 0,-1 1-1,1-1 1,-1 0 0,1 0-1,0 0 1,0 0 0,0 0-1,0 0 1,0 0 0,0 0 0,1 0-1,-1 0 1,0 0 0,1-1-1,0 1 1,-1-1 0,1 1-1,0-1 1,0 0 0,0 0-1,0 1 1,0-1 0,0-1 0,0 1-1,0 0 1,0 0 0,0-1-1,1 1 1,-1-1 0,0 0-1,0 0 1,1 0 0,2 0 0,14 1 31,-1-2 1,0 0 0,27-5-1,-30 4 38,1069-93 873,-434 50-1370,-78 14 1238,-352 23-134,-3-10 332,-190 13-784,-1-1 1,1-1 0,-1-1-1,-1-1 1,48-24 0,-35 13 331,-18 10-144,0-1 0,21-16 0,-35 23-309,-1 0 0,0 0 1,0-1-1,-1 0 1,1 0-1,-1 0 0,0-1 1,-1 1-1,1-1 0,-1 0 1,4-11-1,13-51 402,14-97 1,-8 33-530,34-87-157,-46 180 300,2 2 0,1 0-1,34-54 1,-51 90-100,1 0 0,-1 0 0,0 0 0,0 0 0,0 0 0,0 0 0,0 0 0,0 0 0,0 0 0,0 0 0,0 1 0,-1-1 0,1 0 0,0 0 0,0 0 0,-1 0 0,1 0 0,-1 0 0,1 1 0,-1-1 0,1 0 0,-1 0 0,1 0 0,-1 1 0,0-1 0,1 0 0,-1 1 0,0-1 0,0 1 0,0-1 0,1 1 0,-1-1 0,0 1 0,0 0 0,0-1 0,0 1 0,0 0 0,-1-1 0,-45-15-92,41 14 113,-39-10-38,0 2 0,-1 2-1,-73-3 1,-144 10-25,199 3 17,-453 29 10,190-8-34,-127-4-626,-596-49 0,1046 30 556,-130-17 555,69 0-1298,5-9-3652,46 19-952,-1 1-7741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44.237"/>
    </inkml:context>
    <inkml:brush xml:id="br0">
      <inkml:brushProperty name="width" value="0.025" units="cm"/>
      <inkml:brushProperty name="height" value="0.025" units="cm"/>
    </inkml:brush>
  </inkml:definitions>
  <inkml:trace contextRef="#ctx0" brushRef="#br0">0 117 7271,'0'0'9598,"11"1"-9059,508 14 5489,1001-73-2099,-1500 56-3920,1194-71 1177,-340 98-855,386-9 272,-694-18-261,-87 27-223,-138-3 317,-256-15-393,-1 4 0,114 31 0,-124-31-8,-1-2 0,2-3 0,124-8 0,-51 0 182,-179-11-7412,28 11 6260,-17-10-4804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58.040"/>
    </inkml:context>
    <inkml:brush xml:id="br0">
      <inkml:brushProperty name="width" value="0.025" units="cm"/>
      <inkml:brushProperty name="height" value="0.025" units="cm"/>
    </inkml:brush>
  </inkml:definitions>
  <inkml:trace contextRef="#ctx0" brushRef="#br0">2382 135 12011,'-17'-9'1169,"-20"-10"-524,0 1 0,-2 2-1,-74-20 1,30 22 28,0 3-1,-91 0 1,-170 14 752,220 7-1068,1 5 0,1 5 0,1 6-1,1 5 1,-203 81 0,275-93-164,1 2 1,1 2-1,1 2 0,1 3 1,-60 47-1,87-61-156,1 1 0,1 0 0,0 1 0,1 1 0,1 0 0,0 1-1,1 0 1,1 1 0,1 1 0,1-1 0,1 1 0,0 1 0,1 0 0,2 0 0,-6 33 0,9-33-31,1 0 0,1 0-1,0 0 1,2 0 0,0 0 0,1 0 0,2-1 0,0 1-1,1-1 1,16 36 0,-10-33 5,1 0-1,1 0 1,2-2 0,0 0-1,1 0 1,1-2 0,1 0-1,26 20 1,-11-13-6,1-2-1,1-1 1,0-3-1,2 0 1,1-3-1,0-1 1,1-2-1,78 17 1,-21-14 107,0-4 1,172 0 0,-102-18 17,-1-6 0,0-8 0,-1-7 0,-2-7 0,272-93-1,-348 96 176,-2-4-1,137-77 0,-193 94-221,0-2-1,-1 0 1,-2-2-1,0-1 1,-1-1-1,-1-2 1,-1 0-1,-1-1 1,-2-1-1,27-45 1,-39 54 54,0 1 1,0-1-1,-2 0 0,0-1 1,-1 1-1,-1-1 0,-1 0 1,-1-1-1,0 1 0,-1 0 1,-2-21-1,0 29-55,-1-1 0,0 1-1,-1 0 1,0 0 0,0 0 0,-2 0-1,1 0 1,-1 1 0,0 0 0,-1 0-1,-1 0 1,1 1 0,-1 0 0,-1 0-1,0 0 1,0 1 0,-1 1-1,0-1 1,-14-9 0,-4 3-30,0 0 1,-1 2 0,0 1-1,-1 1 1,0 1-1,-1 2 1,0 1-1,-34-3 1,-252-1-571,238 11 56,-92 5-3221,64 0-3178,43-5-3340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05.107"/>
    </inkml:context>
    <inkml:brush xml:id="br0">
      <inkml:brushProperty name="width" value="0.025" units="cm"/>
      <inkml:brushProperty name="height" value="0.025" units="cm"/>
    </inkml:brush>
  </inkml:definitions>
  <inkml:trace contextRef="#ctx0" brushRef="#br0">269 201 11627,'0'0'3603,"-11"14"-3192,-11 18-65,1 2 0,2 1-1,-23 55 1,33-66-248,-76 216 542,68-186-18,3 1 1,-10 82-1,24-132-580,-2 8 157,1 0 0,0 0 0,1 0 0,3 24 0,-2-33-171,-1 0-1,1-1 1,1 1-1,-1-1 1,0 0-1,1 1 1,0-1 0,0 0-1,0 0 1,0 0-1,0 0 1,0 0-1,1-1 1,-1 1 0,1-1-1,0 1 1,0-1-1,0 0 1,0 0-1,0 0 1,1-1 0,3 3-1,11 1 154,-1 1 0,1-2 1,0 0-1,1-2 0,23 2 0,101-5 530,-64-1-582,102 3-98,309-6 99,-344-3-101,195-36 0,-160 9 275,267-47 1195,7 33-1134,507 43 1804,36-1-1958,140 29-146,-781 4 60,834 94 678,-1101-110-693,-62-9-99,0 2 1,0 1-1,32 10 0,2 2-10,0-2 0,1-4 1,77 5-1,196-9 45,-252-6-33,-65 0-13,642-14 139,-628 12-108,-1-2 0,0-1 0,-1-2 1,1 0-1,-1-3 0,-1 0 0,0-2 0,29-16 0,-46 21-3,-1 0-1,0 0 0,-1-1 1,0-1-1,0 0 0,-1 0 1,0-1-1,0-1 0,-1 0 1,-1 0-1,1 0 0,-2-1 1,0 0-1,0-1 0,-1 0 1,-1 0-1,0 0 0,-1 0 1,0-1-1,2-22 0,-4 21-11,0-1 0,-1 1 0,-1-1 0,-1 0 0,0 1 0,-1-1 0,0 1 0,-2-1 0,0 1 0,0 0 0,-1 1 0,-1-1 0,-1 1 0,0 0 0,-12-17 0,4 8-35,-1 1-1,-1 1 0,-1 1 0,0 0 0,-2 2 0,0 0 0,-1 1 0,-1 1 0,-1 1 0,0 0 0,-1 2 0,0 1 0,-1 2 0,-48-15 1,-39-3 1,-149-16 1,-120 9 78,308 29-71,-1171-63-86,-4 38-95,304 9-259,-2239 5-52,2848 21 554,-190 7 802,5 34-5054,469-39 138,14-5-2430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7.311"/>
    </inkml:context>
    <inkml:brush xml:id="br0">
      <inkml:brushProperty name="width" value="0.025" units="cm"/>
      <inkml:brushProperty name="height" value="0.025" units="cm"/>
    </inkml:brush>
  </inkml:definitions>
  <inkml:trace contextRef="#ctx0" brushRef="#br0">234 290 9129,'0'0'8696,"-7"10"-8066,-18 38-321,2 1 1,2 0 0,-20 75-1,-35 175 72,66-254-100,0-7 0,3 0-1,1 0 0,1 1 0,2 0 1,3 49-1,1-80-250,1-1-1,0 0 1,0 0 0,0 0 0,1 0-1,0 0 1,0 0 0,1-1 0,0 1-1,0-1 1,0 0 0,1 0 0,0-1 0,0 1-1,0-1 1,1 0 0,0 0 0,0-1-1,0 0 1,0 0 0,10 4 0,9 4 97,1-2 0,0 0 1,0-2-1,39 8 1,13-2 115,154 8 1,83-21-103,-159-2-75,-152 1-64,111-1 17,0 4 0,162 27-1,-147-2-11,-58-11 21,1-3 0,112 7 0,247-28 2278,-106 0-1467,-305 7-845,-5 1 28,0 0-1,0-1 0,0-1 1,0-1-1,0 0 0,0-1 1,-1-1-1,1 0 0,-1-1 1,28-13-1,-5-1 479,63-23-1,-20 10 136,-71 27-647,0-1 0,-1-1 1,1 0-1,-1 0 0,-1-1 0,1 0 1,-1 0-1,-1-1 0,1 0 1,-2 0-1,1-1 0,-1 0 1,7-15-1,7-19-96,27-86 1,-40 107 101,19-68 64,-3-1-1,-5-1 0,8-111 1,-25 195-6,-1-1-1,1 0 1,-2 0 0,1 0 0,-1 0 0,-1 1-1,0-1 1,0 0 0,-1 1 0,0 0 0,0-1-1,-1 1 1,-1 1 0,1-1 0,-2 0 0,1 1-1,-1 0 1,0 1 0,0-1 0,-1 1 0,0 0-1,-1 1 1,1 0 0,-1 0 0,0 0 0,-17-8-1,-11-2-45,0 1-1,-1 1 1,0 2-1,-48-9 1,-160-17-1,215 34-6,-705-46-70,7 2 239,-159 1 34,880 42-2231,12-4-190,-4 8 1850,26-28-7553,14-11-6385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E2D8-F791-FFA3-7335-7C134B6D95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E5E703-CF58-9AE2-A77E-52004CBF2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EA35CC7-87E0-439C-7171-0E8E128CB0C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07313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108.png"/><Relationship Id="rId21" Type="http://schemas.openxmlformats.org/officeDocument/2006/relationships/customXml" Target="../ink/ink10.xml"/><Relationship Id="rId42" Type="http://schemas.openxmlformats.org/officeDocument/2006/relationships/image" Target="../media/image2116.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2128.png"/><Relationship Id="rId2" Type="http://schemas.openxmlformats.org/officeDocument/2006/relationships/notesSlide" Target="../notesSlides/notesSlide1.xml"/><Relationship Id="rId16" Type="http://schemas.openxmlformats.org/officeDocument/2006/relationships/image" Target="../media/image2103.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107.png"/><Relationship Id="rId32" Type="http://schemas.openxmlformats.org/officeDocument/2006/relationships/image" Target="../media/image2111.png"/><Relationship Id="rId37" Type="http://schemas.openxmlformats.org/officeDocument/2006/relationships/customXml" Target="../ink/ink18.xml"/><Relationship Id="rId40" Type="http://schemas.openxmlformats.org/officeDocument/2006/relationships/image" Target="../media/image2115.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2123.png"/><Relationship Id="rId66" Type="http://schemas.openxmlformats.org/officeDocument/2006/relationships/image" Target="../media/image2127.png"/><Relationship Id="rId74" Type="http://schemas.openxmlformats.org/officeDocument/2006/relationships/image" Target="../media/image2131.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2102.png"/><Relationship Id="rId22" Type="http://schemas.openxmlformats.org/officeDocument/2006/relationships/image" Target="../media/image2106.png"/><Relationship Id="rId27" Type="http://schemas.openxmlformats.org/officeDocument/2006/relationships/customXml" Target="../ink/ink13.xml"/><Relationship Id="rId30" Type="http://schemas.openxmlformats.org/officeDocument/2006/relationships/image" Target="../media/image2110.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118.png"/><Relationship Id="rId56" Type="http://schemas.openxmlformats.org/officeDocument/2006/relationships/image" Target="../media/image2122.png"/><Relationship Id="rId64" Type="http://schemas.openxmlformats.org/officeDocument/2006/relationships/image" Target="../media/image2126.png"/><Relationship Id="rId69" Type="http://schemas.openxmlformats.org/officeDocument/2006/relationships/customXml" Target="../ink/ink34.xml"/><Relationship Id="rId8" Type="http://schemas.openxmlformats.org/officeDocument/2006/relationships/image" Target="../media/image2099.png"/><Relationship Id="rId51" Type="http://schemas.openxmlformats.org/officeDocument/2006/relationships/customXml" Target="../ink/ink25.xml"/><Relationship Id="rId72" Type="http://schemas.openxmlformats.org/officeDocument/2006/relationships/image" Target="../media/image2130.png"/><Relationship Id="rId3" Type="http://schemas.openxmlformats.org/officeDocument/2006/relationships/customXml" Target="../ink/ink1.xml"/><Relationship Id="rId12" Type="http://schemas.openxmlformats.org/officeDocument/2006/relationships/image" Target="../media/image210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14.png"/><Relationship Id="rId46" Type="http://schemas.openxmlformats.org/officeDocument/2006/relationships/image" Target="../media/image2117.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2105.png"/><Relationship Id="rId41" Type="http://schemas.openxmlformats.org/officeDocument/2006/relationships/customXml" Target="../ink/ink20.xml"/><Relationship Id="rId54" Type="http://schemas.openxmlformats.org/officeDocument/2006/relationships/image" Target="../media/image2121.png"/><Relationship Id="rId62" Type="http://schemas.openxmlformats.org/officeDocument/2006/relationships/image" Target="../media/image2125.png"/><Relationship Id="rId70" Type="http://schemas.openxmlformats.org/officeDocument/2006/relationships/image" Target="../media/image2129.png"/><Relationship Id="rId1" Type="http://schemas.openxmlformats.org/officeDocument/2006/relationships/slideLayout" Target="../slideLayouts/slideLayout7.xml"/><Relationship Id="rId6" Type="http://schemas.openxmlformats.org/officeDocument/2006/relationships/image" Target="../media/image2098.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09.png"/><Relationship Id="rId36" Type="http://schemas.openxmlformats.org/officeDocument/2006/relationships/image" Target="../media/image2113.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2100.png"/><Relationship Id="rId31" Type="http://schemas.openxmlformats.org/officeDocument/2006/relationships/customXml" Target="../ink/ink15.xml"/><Relationship Id="rId44" Type="http://schemas.openxmlformats.org/officeDocument/2006/relationships/image" Target="../media/image2063.png"/><Relationship Id="rId52" Type="http://schemas.openxmlformats.org/officeDocument/2006/relationships/image" Target="../media/image2120.png"/><Relationship Id="rId60" Type="http://schemas.openxmlformats.org/officeDocument/2006/relationships/image" Target="../media/image2124.png"/><Relationship Id="rId65" Type="http://schemas.openxmlformats.org/officeDocument/2006/relationships/customXml" Target="../ink/ink32.xml"/><Relationship Id="rId73" Type="http://schemas.openxmlformats.org/officeDocument/2006/relationships/customXml" Target="../ink/ink36.xml"/><Relationship Id="rId4" Type="http://schemas.openxmlformats.org/officeDocument/2006/relationships/image" Target="../media/image2097.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104.png"/><Relationship Id="rId39" Type="http://schemas.openxmlformats.org/officeDocument/2006/relationships/customXml" Target="../ink/ink19.xml"/><Relationship Id="rId34" Type="http://schemas.openxmlformats.org/officeDocument/2006/relationships/image" Target="../media/image2112.png"/><Relationship Id="rId50" Type="http://schemas.openxmlformats.org/officeDocument/2006/relationships/image" Target="../media/image2119.png"/><Relationship Id="rId55" Type="http://schemas.openxmlformats.org/officeDocument/2006/relationships/customXml" Target="../ink/ink27.xml"/><Relationship Id="rId7" Type="http://schemas.openxmlformats.org/officeDocument/2006/relationships/customXml" Target="../ink/ink3.xml"/><Relationship Id="rId71" Type="http://schemas.openxmlformats.org/officeDocument/2006/relationships/customXml" Target="../ink/ink35.xml"/></Relationships>
</file>

<file path=ppt/slides/_rels/slide10.xml.rels><?xml version="1.0" encoding="UTF-8" standalone="yes"?>
<Relationships xmlns="http://schemas.openxmlformats.org/package/2006/relationships"><Relationship Id="rId117" Type="http://schemas.openxmlformats.org/officeDocument/2006/relationships/image" Target="../media/image3427.png"/><Relationship Id="rId21" Type="http://schemas.openxmlformats.org/officeDocument/2006/relationships/image" Target="../media/image3379.png"/><Relationship Id="rId42" Type="http://schemas.openxmlformats.org/officeDocument/2006/relationships/customXml" Target="../ink/ink1332.xml"/><Relationship Id="rId47" Type="http://schemas.openxmlformats.org/officeDocument/2006/relationships/image" Target="../media/image3392.png"/><Relationship Id="rId63" Type="http://schemas.openxmlformats.org/officeDocument/2006/relationships/image" Target="../media/image3400.png"/><Relationship Id="rId68" Type="http://schemas.openxmlformats.org/officeDocument/2006/relationships/customXml" Target="../ink/ink1345.xml"/><Relationship Id="rId84" Type="http://schemas.openxmlformats.org/officeDocument/2006/relationships/customXml" Target="../ink/ink1353.xml"/><Relationship Id="rId89" Type="http://schemas.openxmlformats.org/officeDocument/2006/relationships/image" Target="../media/image3413.png"/><Relationship Id="rId112" Type="http://schemas.openxmlformats.org/officeDocument/2006/relationships/customXml" Target="../ink/ink1367.xml"/><Relationship Id="rId16" Type="http://schemas.openxmlformats.org/officeDocument/2006/relationships/customXml" Target="../ink/ink1319.xml"/><Relationship Id="rId107" Type="http://schemas.openxmlformats.org/officeDocument/2006/relationships/image" Target="../media/image3422.png"/><Relationship Id="rId11" Type="http://schemas.openxmlformats.org/officeDocument/2006/relationships/image" Target="../media/image3374.png"/><Relationship Id="rId32" Type="http://schemas.openxmlformats.org/officeDocument/2006/relationships/customXml" Target="../ink/ink1327.xml"/><Relationship Id="rId37" Type="http://schemas.openxmlformats.org/officeDocument/2006/relationships/image" Target="../media/image3387.png"/><Relationship Id="rId53" Type="http://schemas.openxmlformats.org/officeDocument/2006/relationships/image" Target="../media/image3395.png"/><Relationship Id="rId58" Type="http://schemas.openxmlformats.org/officeDocument/2006/relationships/customXml" Target="../ink/ink1340.xml"/><Relationship Id="rId74" Type="http://schemas.openxmlformats.org/officeDocument/2006/relationships/customXml" Target="../ink/ink1348.xml"/><Relationship Id="rId79" Type="http://schemas.openxmlformats.org/officeDocument/2006/relationships/image" Target="../media/image3408.png"/><Relationship Id="rId102" Type="http://schemas.openxmlformats.org/officeDocument/2006/relationships/customXml" Target="../ink/ink1362.xml"/><Relationship Id="rId123" Type="http://schemas.openxmlformats.org/officeDocument/2006/relationships/image" Target="../media/image3430.png"/><Relationship Id="rId128" Type="http://schemas.openxmlformats.org/officeDocument/2006/relationships/customXml" Target="../ink/ink1375.xml"/><Relationship Id="rId5" Type="http://schemas.openxmlformats.org/officeDocument/2006/relationships/customXml" Target="../ink/ink1313.xml"/><Relationship Id="rId90" Type="http://schemas.openxmlformats.org/officeDocument/2006/relationships/customXml" Target="../ink/ink1356.xml"/><Relationship Id="rId95" Type="http://schemas.openxmlformats.org/officeDocument/2006/relationships/image" Target="../media/image3416.png"/><Relationship Id="rId22" Type="http://schemas.openxmlformats.org/officeDocument/2006/relationships/customXml" Target="../ink/ink1322.xml"/><Relationship Id="rId27" Type="http://schemas.openxmlformats.org/officeDocument/2006/relationships/image" Target="../media/image3382.png"/><Relationship Id="rId43" Type="http://schemas.openxmlformats.org/officeDocument/2006/relationships/image" Target="../media/image3390.png"/><Relationship Id="rId48" Type="http://schemas.openxmlformats.org/officeDocument/2006/relationships/customXml" Target="../ink/ink1335.xml"/><Relationship Id="rId64" Type="http://schemas.openxmlformats.org/officeDocument/2006/relationships/customXml" Target="../ink/ink1343.xml"/><Relationship Id="rId69" Type="http://schemas.openxmlformats.org/officeDocument/2006/relationships/image" Target="../media/image3403.png"/><Relationship Id="rId113" Type="http://schemas.openxmlformats.org/officeDocument/2006/relationships/image" Target="../media/image3425.png"/><Relationship Id="rId118" Type="http://schemas.openxmlformats.org/officeDocument/2006/relationships/customXml" Target="../ink/ink1370.xml"/><Relationship Id="rId80" Type="http://schemas.openxmlformats.org/officeDocument/2006/relationships/customXml" Target="../ink/ink1351.xml"/><Relationship Id="rId85" Type="http://schemas.openxmlformats.org/officeDocument/2006/relationships/image" Target="../media/image3411.png"/><Relationship Id="rId12" Type="http://schemas.openxmlformats.org/officeDocument/2006/relationships/customXml" Target="../ink/ink1317.xml"/><Relationship Id="rId17" Type="http://schemas.openxmlformats.org/officeDocument/2006/relationships/image" Target="../media/image3377.png"/><Relationship Id="rId33" Type="http://schemas.openxmlformats.org/officeDocument/2006/relationships/image" Target="../media/image3385.png"/><Relationship Id="rId38" Type="http://schemas.openxmlformats.org/officeDocument/2006/relationships/customXml" Target="../ink/ink1330.xml"/><Relationship Id="rId59" Type="http://schemas.openxmlformats.org/officeDocument/2006/relationships/image" Target="../media/image3398.png"/><Relationship Id="rId103" Type="http://schemas.openxmlformats.org/officeDocument/2006/relationships/image" Target="../media/image3420.png"/><Relationship Id="rId108" Type="http://schemas.openxmlformats.org/officeDocument/2006/relationships/customXml" Target="../ink/ink1365.xml"/><Relationship Id="rId124" Type="http://schemas.openxmlformats.org/officeDocument/2006/relationships/customXml" Target="../ink/ink1373.xml"/><Relationship Id="rId129" Type="http://schemas.openxmlformats.org/officeDocument/2006/relationships/image" Target="../media/image6.png"/><Relationship Id="rId54" Type="http://schemas.openxmlformats.org/officeDocument/2006/relationships/customXml" Target="../ink/ink1338.xml"/><Relationship Id="rId70" Type="http://schemas.openxmlformats.org/officeDocument/2006/relationships/customXml" Target="../ink/ink1346.xml"/><Relationship Id="rId75" Type="http://schemas.openxmlformats.org/officeDocument/2006/relationships/image" Target="../media/image3406.png"/><Relationship Id="rId91" Type="http://schemas.openxmlformats.org/officeDocument/2006/relationships/image" Target="../media/image3414.png"/><Relationship Id="rId96" Type="http://schemas.openxmlformats.org/officeDocument/2006/relationships/customXml" Target="../ink/ink1359.xml"/><Relationship Id="rId1" Type="http://schemas.openxmlformats.org/officeDocument/2006/relationships/slideLayout" Target="../slideLayouts/slideLayout7.xml"/><Relationship Id="rId6" Type="http://schemas.openxmlformats.org/officeDocument/2006/relationships/image" Target="../media/image3373.png"/><Relationship Id="rId23" Type="http://schemas.openxmlformats.org/officeDocument/2006/relationships/image" Target="../media/image3380.png"/><Relationship Id="rId28" Type="http://schemas.openxmlformats.org/officeDocument/2006/relationships/customXml" Target="../ink/ink1325.xml"/><Relationship Id="rId49" Type="http://schemas.openxmlformats.org/officeDocument/2006/relationships/image" Target="../media/image3393.png"/><Relationship Id="rId114" Type="http://schemas.openxmlformats.org/officeDocument/2006/relationships/customXml" Target="../ink/ink1368.xml"/><Relationship Id="rId119" Type="http://schemas.openxmlformats.org/officeDocument/2006/relationships/image" Target="../media/image3428.png"/><Relationship Id="rId44" Type="http://schemas.openxmlformats.org/officeDocument/2006/relationships/customXml" Target="../ink/ink1333.xml"/><Relationship Id="rId60" Type="http://schemas.openxmlformats.org/officeDocument/2006/relationships/customXml" Target="../ink/ink1341.xml"/><Relationship Id="rId65" Type="http://schemas.openxmlformats.org/officeDocument/2006/relationships/image" Target="../media/image3401.png"/><Relationship Id="rId81" Type="http://schemas.openxmlformats.org/officeDocument/2006/relationships/image" Target="../media/image3409.png"/><Relationship Id="rId86" Type="http://schemas.openxmlformats.org/officeDocument/2006/relationships/customXml" Target="../ink/ink1354.xml"/><Relationship Id="rId130" Type="http://schemas.openxmlformats.org/officeDocument/2006/relationships/customXml" Target="../ink/ink1376.xml"/><Relationship Id="rId13" Type="http://schemas.openxmlformats.org/officeDocument/2006/relationships/image" Target="../media/image3375.png"/><Relationship Id="rId18" Type="http://schemas.openxmlformats.org/officeDocument/2006/relationships/customXml" Target="../ink/ink1320.xml"/><Relationship Id="rId39" Type="http://schemas.openxmlformats.org/officeDocument/2006/relationships/image" Target="../media/image3388.png"/><Relationship Id="rId109" Type="http://schemas.openxmlformats.org/officeDocument/2006/relationships/image" Target="../media/image3423.png"/><Relationship Id="rId34" Type="http://schemas.openxmlformats.org/officeDocument/2006/relationships/customXml" Target="../ink/ink1328.xml"/><Relationship Id="rId50" Type="http://schemas.openxmlformats.org/officeDocument/2006/relationships/customXml" Target="../ink/ink1336.xml"/><Relationship Id="rId55" Type="http://schemas.openxmlformats.org/officeDocument/2006/relationships/image" Target="../media/image3396.png"/><Relationship Id="rId76" Type="http://schemas.openxmlformats.org/officeDocument/2006/relationships/customXml" Target="../ink/ink1349.xml"/><Relationship Id="rId97" Type="http://schemas.openxmlformats.org/officeDocument/2006/relationships/image" Target="../media/image3417.png"/><Relationship Id="rId104" Type="http://schemas.openxmlformats.org/officeDocument/2006/relationships/customXml" Target="../ink/ink1363.xml"/><Relationship Id="rId120" Type="http://schemas.openxmlformats.org/officeDocument/2006/relationships/customXml" Target="../ink/ink1371.xml"/><Relationship Id="rId125" Type="http://schemas.openxmlformats.org/officeDocument/2006/relationships/image" Target="../media/image3431.png"/><Relationship Id="rId7" Type="http://schemas.openxmlformats.org/officeDocument/2006/relationships/customXml" Target="../ink/ink1314.xml"/><Relationship Id="rId71" Type="http://schemas.openxmlformats.org/officeDocument/2006/relationships/image" Target="../media/image3404.png"/><Relationship Id="rId92" Type="http://schemas.openxmlformats.org/officeDocument/2006/relationships/customXml" Target="../ink/ink1357.xml"/><Relationship Id="rId2" Type="http://schemas.openxmlformats.org/officeDocument/2006/relationships/notesSlide" Target="../notesSlides/notesSlide8.xml"/><Relationship Id="rId29" Type="http://schemas.openxmlformats.org/officeDocument/2006/relationships/image" Target="../media/image3383.png"/><Relationship Id="rId24" Type="http://schemas.openxmlformats.org/officeDocument/2006/relationships/customXml" Target="../ink/ink1323.xml"/><Relationship Id="rId40" Type="http://schemas.openxmlformats.org/officeDocument/2006/relationships/customXml" Target="../ink/ink1331.xml"/><Relationship Id="rId45" Type="http://schemas.openxmlformats.org/officeDocument/2006/relationships/image" Target="../media/image3391.png"/><Relationship Id="rId66" Type="http://schemas.openxmlformats.org/officeDocument/2006/relationships/customXml" Target="../ink/ink1344.xml"/><Relationship Id="rId87" Type="http://schemas.openxmlformats.org/officeDocument/2006/relationships/image" Target="../media/image3412.png"/><Relationship Id="rId110" Type="http://schemas.openxmlformats.org/officeDocument/2006/relationships/customXml" Target="../ink/ink1366.xml"/><Relationship Id="rId115" Type="http://schemas.openxmlformats.org/officeDocument/2006/relationships/image" Target="../media/image3426.png"/><Relationship Id="rId131" Type="http://schemas.openxmlformats.org/officeDocument/2006/relationships/image" Target="../media/image7.png"/><Relationship Id="rId61" Type="http://schemas.openxmlformats.org/officeDocument/2006/relationships/image" Target="../media/image3399.png"/><Relationship Id="rId82" Type="http://schemas.openxmlformats.org/officeDocument/2006/relationships/customXml" Target="../ink/ink1352.xml"/><Relationship Id="rId19" Type="http://schemas.openxmlformats.org/officeDocument/2006/relationships/image" Target="../media/image3378.png"/><Relationship Id="rId14" Type="http://schemas.openxmlformats.org/officeDocument/2006/relationships/customXml" Target="../ink/ink1318.xml"/><Relationship Id="rId30" Type="http://schemas.openxmlformats.org/officeDocument/2006/relationships/customXml" Target="../ink/ink1326.xml"/><Relationship Id="rId35" Type="http://schemas.openxmlformats.org/officeDocument/2006/relationships/image" Target="../media/image3386.png"/><Relationship Id="rId56" Type="http://schemas.openxmlformats.org/officeDocument/2006/relationships/customXml" Target="../ink/ink1339.xml"/><Relationship Id="rId77" Type="http://schemas.openxmlformats.org/officeDocument/2006/relationships/image" Target="../media/image3407.png"/><Relationship Id="rId100" Type="http://schemas.openxmlformats.org/officeDocument/2006/relationships/customXml" Target="../ink/ink1361.xml"/><Relationship Id="rId105" Type="http://schemas.openxmlformats.org/officeDocument/2006/relationships/image" Target="../media/image3421.png"/><Relationship Id="rId126" Type="http://schemas.openxmlformats.org/officeDocument/2006/relationships/customXml" Target="../ink/ink1374.xml"/><Relationship Id="rId8" Type="http://schemas.openxmlformats.org/officeDocument/2006/relationships/image" Target="../media/image2332.png"/><Relationship Id="rId51" Type="http://schemas.openxmlformats.org/officeDocument/2006/relationships/image" Target="../media/image3394.png"/><Relationship Id="rId72" Type="http://schemas.openxmlformats.org/officeDocument/2006/relationships/customXml" Target="../ink/ink1347.xml"/><Relationship Id="rId93" Type="http://schemas.openxmlformats.org/officeDocument/2006/relationships/image" Target="../media/image3415.png"/><Relationship Id="rId98" Type="http://schemas.openxmlformats.org/officeDocument/2006/relationships/customXml" Target="../ink/ink1360.xml"/><Relationship Id="rId121" Type="http://schemas.openxmlformats.org/officeDocument/2006/relationships/image" Target="../media/image3429.png"/><Relationship Id="rId3" Type="http://schemas.openxmlformats.org/officeDocument/2006/relationships/customXml" Target="../ink/ink1312.xml"/><Relationship Id="rId25" Type="http://schemas.openxmlformats.org/officeDocument/2006/relationships/image" Target="../media/image3381.png"/><Relationship Id="rId46" Type="http://schemas.openxmlformats.org/officeDocument/2006/relationships/customXml" Target="../ink/ink1334.xml"/><Relationship Id="rId67" Type="http://schemas.openxmlformats.org/officeDocument/2006/relationships/image" Target="../media/image3402.png"/><Relationship Id="rId116" Type="http://schemas.openxmlformats.org/officeDocument/2006/relationships/customXml" Target="../ink/ink1369.xml"/><Relationship Id="rId20" Type="http://schemas.openxmlformats.org/officeDocument/2006/relationships/customXml" Target="../ink/ink1321.xml"/><Relationship Id="rId41" Type="http://schemas.openxmlformats.org/officeDocument/2006/relationships/image" Target="../media/image3389.png"/><Relationship Id="rId62" Type="http://schemas.openxmlformats.org/officeDocument/2006/relationships/customXml" Target="../ink/ink1342.xml"/><Relationship Id="rId83" Type="http://schemas.openxmlformats.org/officeDocument/2006/relationships/image" Target="../media/image3410.png"/><Relationship Id="rId88" Type="http://schemas.openxmlformats.org/officeDocument/2006/relationships/customXml" Target="../ink/ink1355.xml"/><Relationship Id="rId111" Type="http://schemas.openxmlformats.org/officeDocument/2006/relationships/image" Target="../media/image3424.png"/><Relationship Id="rId15" Type="http://schemas.openxmlformats.org/officeDocument/2006/relationships/image" Target="../media/image3376.png"/><Relationship Id="rId36" Type="http://schemas.openxmlformats.org/officeDocument/2006/relationships/customXml" Target="../ink/ink1329.xml"/><Relationship Id="rId57" Type="http://schemas.openxmlformats.org/officeDocument/2006/relationships/image" Target="../media/image3397.png"/><Relationship Id="rId106" Type="http://schemas.openxmlformats.org/officeDocument/2006/relationships/customXml" Target="../ink/ink1364.xml"/><Relationship Id="rId127" Type="http://schemas.openxmlformats.org/officeDocument/2006/relationships/image" Target="../media/image3432.png"/><Relationship Id="rId10" Type="http://schemas.openxmlformats.org/officeDocument/2006/relationships/customXml" Target="../ink/ink1316.xml"/><Relationship Id="rId31" Type="http://schemas.openxmlformats.org/officeDocument/2006/relationships/image" Target="../media/image3384.png"/><Relationship Id="rId52" Type="http://schemas.openxmlformats.org/officeDocument/2006/relationships/customXml" Target="../ink/ink1337.xml"/><Relationship Id="rId73" Type="http://schemas.openxmlformats.org/officeDocument/2006/relationships/image" Target="../media/image3405.png"/><Relationship Id="rId78" Type="http://schemas.openxmlformats.org/officeDocument/2006/relationships/customXml" Target="../ink/ink1350.xml"/><Relationship Id="rId94" Type="http://schemas.openxmlformats.org/officeDocument/2006/relationships/customXml" Target="../ink/ink1358.xml"/><Relationship Id="rId99" Type="http://schemas.openxmlformats.org/officeDocument/2006/relationships/image" Target="../media/image3418.png"/><Relationship Id="rId101" Type="http://schemas.openxmlformats.org/officeDocument/2006/relationships/image" Target="../media/image3419.png"/><Relationship Id="rId122" Type="http://schemas.openxmlformats.org/officeDocument/2006/relationships/customXml" Target="../ink/ink1372.xml"/><Relationship Id="rId4" Type="http://schemas.openxmlformats.org/officeDocument/2006/relationships/image" Target="../media/image3372.png"/><Relationship Id="rId9" Type="http://schemas.openxmlformats.org/officeDocument/2006/relationships/customXml" Target="../ink/ink1315.xml"/><Relationship Id="rId26" Type="http://schemas.openxmlformats.org/officeDocument/2006/relationships/customXml" Target="../ink/ink1324.xml"/></Relationships>
</file>

<file path=ppt/slides/_rels/slide11.xml.rels><?xml version="1.0" encoding="UTF-8" standalone="yes"?>
<Relationships xmlns="http://schemas.openxmlformats.org/package/2006/relationships"><Relationship Id="rId117" Type="http://schemas.openxmlformats.org/officeDocument/2006/relationships/customXml" Target="../ink/ink1434.xml"/><Relationship Id="rId671" Type="http://schemas.openxmlformats.org/officeDocument/2006/relationships/image" Target="../media/image3761.png"/><Relationship Id="rId769" Type="http://schemas.openxmlformats.org/officeDocument/2006/relationships/image" Target="../media/image3810.png"/><Relationship Id="rId21" Type="http://schemas.openxmlformats.org/officeDocument/2006/relationships/customXml" Target="../ink/ink1386.xml"/><Relationship Id="rId324" Type="http://schemas.openxmlformats.org/officeDocument/2006/relationships/image" Target="../media/image3589.png"/><Relationship Id="rId531" Type="http://schemas.openxmlformats.org/officeDocument/2006/relationships/customXml" Target="../ink/ink1643.xml"/><Relationship Id="rId629" Type="http://schemas.openxmlformats.org/officeDocument/2006/relationships/image" Target="../media/image3740.png"/><Relationship Id="rId170" Type="http://schemas.openxmlformats.org/officeDocument/2006/relationships/customXml" Target="../ink/ink1461.xml"/><Relationship Id="rId268" Type="http://schemas.openxmlformats.org/officeDocument/2006/relationships/customXml" Target="../ink/ink1510.xml"/><Relationship Id="rId475" Type="http://schemas.openxmlformats.org/officeDocument/2006/relationships/image" Target="../media/image3664.png"/><Relationship Id="rId682" Type="http://schemas.openxmlformats.org/officeDocument/2006/relationships/customXml" Target="../ink/ink1719.xml"/><Relationship Id="rId32" Type="http://schemas.openxmlformats.org/officeDocument/2006/relationships/image" Target="../media/image3447.png"/><Relationship Id="rId128" Type="http://schemas.openxmlformats.org/officeDocument/2006/relationships/image" Target="../media/image3494.png"/><Relationship Id="rId335" Type="http://schemas.openxmlformats.org/officeDocument/2006/relationships/customXml" Target="../ink/ink1544.xml"/><Relationship Id="rId542" Type="http://schemas.openxmlformats.org/officeDocument/2006/relationships/customXml" Target="../ink/ink1649.xml"/><Relationship Id="rId181" Type="http://schemas.openxmlformats.org/officeDocument/2006/relationships/image" Target="../media/image3520.png"/><Relationship Id="rId402" Type="http://schemas.openxmlformats.org/officeDocument/2006/relationships/customXml" Target="../ink/ink1578.xml"/><Relationship Id="rId279" Type="http://schemas.openxmlformats.org/officeDocument/2006/relationships/customXml" Target="../ink/ink1516.xml"/><Relationship Id="rId486" Type="http://schemas.openxmlformats.org/officeDocument/2006/relationships/customXml" Target="../ink/ink1620.xml"/><Relationship Id="rId693" Type="http://schemas.openxmlformats.org/officeDocument/2006/relationships/image" Target="../media/image3772.png"/><Relationship Id="rId707" Type="http://schemas.openxmlformats.org/officeDocument/2006/relationships/image" Target="../media/image3779.png"/><Relationship Id="rId43" Type="http://schemas.openxmlformats.org/officeDocument/2006/relationships/customXml" Target="../ink/ink1397.xml"/><Relationship Id="rId139" Type="http://schemas.openxmlformats.org/officeDocument/2006/relationships/customXml" Target="../ink/ink1445.xml"/><Relationship Id="rId346" Type="http://schemas.openxmlformats.org/officeDocument/2006/relationships/image" Target="../media/image3600.png"/><Relationship Id="rId553" Type="http://schemas.openxmlformats.org/officeDocument/2006/relationships/image" Target="../media/image3702.png"/><Relationship Id="rId760" Type="http://schemas.openxmlformats.org/officeDocument/2006/relationships/customXml" Target="../ink/ink1758.xml"/><Relationship Id="rId192" Type="http://schemas.openxmlformats.org/officeDocument/2006/relationships/customXml" Target="../ink/ink1472.xml"/><Relationship Id="rId206" Type="http://schemas.openxmlformats.org/officeDocument/2006/relationships/customXml" Target="../ink/ink1479.xml"/><Relationship Id="rId413" Type="http://schemas.openxmlformats.org/officeDocument/2006/relationships/image" Target="../media/image3633.png"/><Relationship Id="rId497" Type="http://schemas.openxmlformats.org/officeDocument/2006/relationships/customXml" Target="../ink/ink1626.xml"/><Relationship Id="rId620" Type="http://schemas.openxmlformats.org/officeDocument/2006/relationships/customXml" Target="../ink/ink1688.xml"/><Relationship Id="rId718" Type="http://schemas.openxmlformats.org/officeDocument/2006/relationships/customXml" Target="../ink/ink1737.xml"/><Relationship Id="rId357" Type="http://schemas.openxmlformats.org/officeDocument/2006/relationships/customXml" Target="../ink/ink1555.xml"/><Relationship Id="rId54" Type="http://schemas.openxmlformats.org/officeDocument/2006/relationships/image" Target="../media/image3458.png"/><Relationship Id="rId217" Type="http://schemas.openxmlformats.org/officeDocument/2006/relationships/image" Target="../media/image3538.png"/><Relationship Id="rId564" Type="http://schemas.openxmlformats.org/officeDocument/2006/relationships/customXml" Target="../ink/ink1660.xml"/><Relationship Id="rId771" Type="http://schemas.openxmlformats.org/officeDocument/2006/relationships/image" Target="../media/image3811.png"/><Relationship Id="rId424" Type="http://schemas.openxmlformats.org/officeDocument/2006/relationships/customXml" Target="../ink/ink1589.xml"/><Relationship Id="rId631" Type="http://schemas.openxmlformats.org/officeDocument/2006/relationships/image" Target="../media/image3741.png"/><Relationship Id="rId729" Type="http://schemas.openxmlformats.org/officeDocument/2006/relationships/image" Target="../media/image3790.png"/><Relationship Id="rId270" Type="http://schemas.openxmlformats.org/officeDocument/2006/relationships/customXml" Target="../ink/ink1511.xml"/><Relationship Id="rId65" Type="http://schemas.openxmlformats.org/officeDocument/2006/relationships/customXml" Target="../ink/ink1408.xml"/><Relationship Id="rId130" Type="http://schemas.openxmlformats.org/officeDocument/2006/relationships/image" Target="../media/image3495.png"/><Relationship Id="rId368" Type="http://schemas.openxmlformats.org/officeDocument/2006/relationships/image" Target="../media/image3611.png"/><Relationship Id="rId575" Type="http://schemas.openxmlformats.org/officeDocument/2006/relationships/image" Target="../media/image3713.png"/><Relationship Id="rId782" Type="http://schemas.openxmlformats.org/officeDocument/2006/relationships/customXml" Target="../ink/ink1769.xml"/><Relationship Id="rId228" Type="http://schemas.openxmlformats.org/officeDocument/2006/relationships/customXml" Target="../ink/ink1490.xml"/><Relationship Id="rId435" Type="http://schemas.openxmlformats.org/officeDocument/2006/relationships/image" Target="../media/image3644.png"/><Relationship Id="rId642" Type="http://schemas.openxmlformats.org/officeDocument/2006/relationships/customXml" Target="../ink/ink1699.xml"/><Relationship Id="rId281" Type="http://schemas.openxmlformats.org/officeDocument/2006/relationships/customXml" Target="../ink/ink1517.xml"/><Relationship Id="rId502" Type="http://schemas.openxmlformats.org/officeDocument/2006/relationships/image" Target="../media/image3677.png"/><Relationship Id="rId76" Type="http://schemas.openxmlformats.org/officeDocument/2006/relationships/image" Target="../media/image3469.png"/><Relationship Id="rId141" Type="http://schemas.openxmlformats.org/officeDocument/2006/relationships/image" Target="../media/image3500.png"/><Relationship Id="rId379" Type="http://schemas.openxmlformats.org/officeDocument/2006/relationships/customXml" Target="../ink/ink1566.xml"/><Relationship Id="rId586" Type="http://schemas.openxmlformats.org/officeDocument/2006/relationships/customXml" Target="../ink/ink1671.xml"/><Relationship Id="rId793" Type="http://schemas.openxmlformats.org/officeDocument/2006/relationships/image" Target="../media/image3822.png"/><Relationship Id="rId807" Type="http://schemas.openxmlformats.org/officeDocument/2006/relationships/image" Target="../media/image3829.png"/><Relationship Id="rId7" Type="http://schemas.openxmlformats.org/officeDocument/2006/relationships/customXml" Target="../ink/ink1379.xml"/><Relationship Id="rId239" Type="http://schemas.openxmlformats.org/officeDocument/2006/relationships/image" Target="../media/image3548.png"/><Relationship Id="rId446" Type="http://schemas.openxmlformats.org/officeDocument/2006/relationships/customXml" Target="../ink/ink1600.xml"/><Relationship Id="rId653" Type="http://schemas.openxmlformats.org/officeDocument/2006/relationships/image" Target="../media/image3752.png"/><Relationship Id="rId292" Type="http://schemas.openxmlformats.org/officeDocument/2006/relationships/image" Target="../media/image3573.png"/><Relationship Id="rId306" Type="http://schemas.openxmlformats.org/officeDocument/2006/relationships/image" Target="../media/image3580.png"/><Relationship Id="rId87" Type="http://schemas.openxmlformats.org/officeDocument/2006/relationships/customXml" Target="../ink/ink1419.xml"/><Relationship Id="rId513" Type="http://schemas.openxmlformats.org/officeDocument/2006/relationships/customXml" Target="../ink/ink1634.xml"/><Relationship Id="rId597" Type="http://schemas.openxmlformats.org/officeDocument/2006/relationships/image" Target="../media/image3724.png"/><Relationship Id="rId720" Type="http://schemas.openxmlformats.org/officeDocument/2006/relationships/customXml" Target="../ink/ink1738.xml"/><Relationship Id="rId818" Type="http://schemas.openxmlformats.org/officeDocument/2006/relationships/customXml" Target="../ink/ink1787.xml"/><Relationship Id="rId152" Type="http://schemas.openxmlformats.org/officeDocument/2006/relationships/customXml" Target="../ink/ink1452.xml"/><Relationship Id="rId457" Type="http://schemas.openxmlformats.org/officeDocument/2006/relationships/image" Target="../media/image3655.png"/><Relationship Id="rId664" Type="http://schemas.openxmlformats.org/officeDocument/2006/relationships/customXml" Target="../ink/ink1710.xml"/><Relationship Id="rId14" Type="http://schemas.openxmlformats.org/officeDocument/2006/relationships/image" Target="../media/image3438.png"/><Relationship Id="rId317" Type="http://schemas.openxmlformats.org/officeDocument/2006/relationships/customXml" Target="../ink/ink1535.xml"/><Relationship Id="rId524" Type="http://schemas.openxmlformats.org/officeDocument/2006/relationships/image" Target="../media/image3688.png"/><Relationship Id="rId731" Type="http://schemas.openxmlformats.org/officeDocument/2006/relationships/image" Target="../media/image3791.png"/><Relationship Id="rId98" Type="http://schemas.openxmlformats.org/officeDocument/2006/relationships/image" Target="../media/image2332.png"/><Relationship Id="rId163" Type="http://schemas.openxmlformats.org/officeDocument/2006/relationships/image" Target="../media/image3511.png"/><Relationship Id="rId370" Type="http://schemas.openxmlformats.org/officeDocument/2006/relationships/image" Target="../media/image3612.png"/><Relationship Id="rId829" Type="http://schemas.openxmlformats.org/officeDocument/2006/relationships/image" Target="../media/image16.png"/><Relationship Id="rId230" Type="http://schemas.openxmlformats.org/officeDocument/2006/relationships/customXml" Target="../ink/ink1491.xml"/><Relationship Id="rId468" Type="http://schemas.openxmlformats.org/officeDocument/2006/relationships/customXml" Target="../ink/ink1611.xml"/><Relationship Id="rId675" Type="http://schemas.openxmlformats.org/officeDocument/2006/relationships/image" Target="../media/image3763.png"/><Relationship Id="rId25" Type="http://schemas.openxmlformats.org/officeDocument/2006/relationships/customXml" Target="../ink/ink1388.xml"/><Relationship Id="rId328" Type="http://schemas.openxmlformats.org/officeDocument/2006/relationships/image" Target="../media/image3591.png"/><Relationship Id="rId535" Type="http://schemas.openxmlformats.org/officeDocument/2006/relationships/customXml" Target="../ink/ink1645.xml"/><Relationship Id="rId742" Type="http://schemas.openxmlformats.org/officeDocument/2006/relationships/customXml" Target="../ink/ink1749.xml"/><Relationship Id="rId174" Type="http://schemas.openxmlformats.org/officeDocument/2006/relationships/customXml" Target="../ink/ink1463.xml"/><Relationship Id="rId381" Type="http://schemas.openxmlformats.org/officeDocument/2006/relationships/customXml" Target="../ink/ink1567.xml"/><Relationship Id="rId602" Type="http://schemas.openxmlformats.org/officeDocument/2006/relationships/customXml" Target="../ink/ink1679.xml"/><Relationship Id="rId241" Type="http://schemas.openxmlformats.org/officeDocument/2006/relationships/image" Target="../media/image3549.png"/><Relationship Id="rId479" Type="http://schemas.openxmlformats.org/officeDocument/2006/relationships/image" Target="../media/image3666.png"/><Relationship Id="rId686" Type="http://schemas.openxmlformats.org/officeDocument/2006/relationships/customXml" Target="../ink/ink1721.xml"/><Relationship Id="rId36" Type="http://schemas.openxmlformats.org/officeDocument/2006/relationships/image" Target="../media/image3449.png"/><Relationship Id="rId339" Type="http://schemas.openxmlformats.org/officeDocument/2006/relationships/customXml" Target="../ink/ink1546.xml"/><Relationship Id="rId546" Type="http://schemas.openxmlformats.org/officeDocument/2006/relationships/customXml" Target="../ink/ink1651.xml"/><Relationship Id="rId753" Type="http://schemas.openxmlformats.org/officeDocument/2006/relationships/image" Target="../media/image3802.png"/><Relationship Id="rId101" Type="http://schemas.openxmlformats.org/officeDocument/2006/relationships/customXml" Target="../ink/ink1426.xml"/><Relationship Id="rId185" Type="http://schemas.openxmlformats.org/officeDocument/2006/relationships/image" Target="../media/image3522.png"/><Relationship Id="rId406" Type="http://schemas.openxmlformats.org/officeDocument/2006/relationships/customXml" Target="../ink/ink1580.xml"/><Relationship Id="rId392" Type="http://schemas.openxmlformats.org/officeDocument/2006/relationships/customXml" Target="../ink/ink1573.xml"/><Relationship Id="rId613" Type="http://schemas.openxmlformats.org/officeDocument/2006/relationships/image" Target="../media/image3732.png"/><Relationship Id="rId697" Type="http://schemas.openxmlformats.org/officeDocument/2006/relationships/image" Target="../media/image3774.png"/><Relationship Id="rId820" Type="http://schemas.openxmlformats.org/officeDocument/2006/relationships/customXml" Target="../ink/ink1788.xml"/><Relationship Id="rId252" Type="http://schemas.openxmlformats.org/officeDocument/2006/relationships/customXml" Target="../ink/ink1502.xml"/><Relationship Id="rId47" Type="http://schemas.openxmlformats.org/officeDocument/2006/relationships/customXml" Target="../ink/ink1399.xml"/><Relationship Id="rId112" Type="http://schemas.openxmlformats.org/officeDocument/2006/relationships/image" Target="../media/image3486.png"/><Relationship Id="rId557" Type="http://schemas.openxmlformats.org/officeDocument/2006/relationships/image" Target="../media/image3704.png"/><Relationship Id="rId764" Type="http://schemas.openxmlformats.org/officeDocument/2006/relationships/customXml" Target="../ink/ink1760.xml"/><Relationship Id="rId196" Type="http://schemas.openxmlformats.org/officeDocument/2006/relationships/customXml" Target="../ink/ink1474.xml"/><Relationship Id="rId417" Type="http://schemas.openxmlformats.org/officeDocument/2006/relationships/image" Target="../media/image3635.png"/><Relationship Id="rId624" Type="http://schemas.openxmlformats.org/officeDocument/2006/relationships/customXml" Target="../ink/ink1690.xml"/><Relationship Id="rId831" Type="http://schemas.openxmlformats.org/officeDocument/2006/relationships/image" Target="../media/image17.png"/><Relationship Id="rId263" Type="http://schemas.openxmlformats.org/officeDocument/2006/relationships/image" Target="../media/image3559.png"/><Relationship Id="rId470" Type="http://schemas.openxmlformats.org/officeDocument/2006/relationships/customXml" Target="../ink/ink1612.xml"/><Relationship Id="rId58" Type="http://schemas.openxmlformats.org/officeDocument/2006/relationships/image" Target="../media/image3460.png"/><Relationship Id="rId123" Type="http://schemas.openxmlformats.org/officeDocument/2006/relationships/customXml" Target="../ink/ink1437.xml"/><Relationship Id="rId330" Type="http://schemas.openxmlformats.org/officeDocument/2006/relationships/image" Target="../media/image3592.png"/><Relationship Id="rId568" Type="http://schemas.openxmlformats.org/officeDocument/2006/relationships/customXml" Target="../ink/ink1662.xml"/><Relationship Id="rId775" Type="http://schemas.openxmlformats.org/officeDocument/2006/relationships/image" Target="../media/image3813.png"/><Relationship Id="rId428" Type="http://schemas.openxmlformats.org/officeDocument/2006/relationships/customXml" Target="../ink/ink1591.xml"/><Relationship Id="rId635" Type="http://schemas.openxmlformats.org/officeDocument/2006/relationships/image" Target="../media/image3743.png"/><Relationship Id="rId274" Type="http://schemas.openxmlformats.org/officeDocument/2006/relationships/image" Target="../media/image3564.png"/><Relationship Id="rId481" Type="http://schemas.openxmlformats.org/officeDocument/2006/relationships/image" Target="../media/image3667.png"/><Relationship Id="rId702" Type="http://schemas.openxmlformats.org/officeDocument/2006/relationships/customXml" Target="../ink/ink1729.xml"/><Relationship Id="rId69" Type="http://schemas.openxmlformats.org/officeDocument/2006/relationships/customXml" Target="../ink/ink1410.xml"/><Relationship Id="rId134" Type="http://schemas.openxmlformats.org/officeDocument/2006/relationships/image" Target="../media/image3497.png"/><Relationship Id="rId579" Type="http://schemas.openxmlformats.org/officeDocument/2006/relationships/image" Target="../media/image3715.png"/><Relationship Id="rId786" Type="http://schemas.openxmlformats.org/officeDocument/2006/relationships/customXml" Target="../ink/ink1771.xml"/><Relationship Id="rId341" Type="http://schemas.openxmlformats.org/officeDocument/2006/relationships/customXml" Target="../ink/ink1547.xml"/><Relationship Id="rId439" Type="http://schemas.openxmlformats.org/officeDocument/2006/relationships/image" Target="../media/image3646.png"/><Relationship Id="rId646" Type="http://schemas.openxmlformats.org/officeDocument/2006/relationships/customXml" Target="../ink/ink1701.xml"/><Relationship Id="rId201" Type="http://schemas.openxmlformats.org/officeDocument/2006/relationships/image" Target="../media/image3530.png"/><Relationship Id="rId285" Type="http://schemas.openxmlformats.org/officeDocument/2006/relationships/customXml" Target="../ink/ink1519.xml"/><Relationship Id="rId506" Type="http://schemas.openxmlformats.org/officeDocument/2006/relationships/image" Target="../media/image3679.png"/><Relationship Id="rId492" Type="http://schemas.openxmlformats.org/officeDocument/2006/relationships/image" Target="../media/image3672.png"/><Relationship Id="rId713" Type="http://schemas.openxmlformats.org/officeDocument/2006/relationships/image" Target="../media/image3782.png"/><Relationship Id="rId797" Type="http://schemas.openxmlformats.org/officeDocument/2006/relationships/image" Target="../media/image3824.png"/><Relationship Id="rId145" Type="http://schemas.openxmlformats.org/officeDocument/2006/relationships/image" Target="../media/image3502.png"/><Relationship Id="rId352" Type="http://schemas.openxmlformats.org/officeDocument/2006/relationships/image" Target="../media/image3603.png"/><Relationship Id="rId212" Type="http://schemas.openxmlformats.org/officeDocument/2006/relationships/customXml" Target="../ink/ink1482.xml"/><Relationship Id="rId657" Type="http://schemas.openxmlformats.org/officeDocument/2006/relationships/image" Target="../media/image3754.png"/><Relationship Id="rId296" Type="http://schemas.openxmlformats.org/officeDocument/2006/relationships/image" Target="../media/image3575.png"/><Relationship Id="rId517" Type="http://schemas.openxmlformats.org/officeDocument/2006/relationships/customXml" Target="../ink/ink1636.xml"/><Relationship Id="rId724" Type="http://schemas.openxmlformats.org/officeDocument/2006/relationships/customXml" Target="../ink/ink1740.xml"/><Relationship Id="rId60" Type="http://schemas.openxmlformats.org/officeDocument/2006/relationships/image" Target="../media/image3461.png"/><Relationship Id="rId156" Type="http://schemas.openxmlformats.org/officeDocument/2006/relationships/customXml" Target="../ink/ink1454.xml"/><Relationship Id="rId363" Type="http://schemas.openxmlformats.org/officeDocument/2006/relationships/customXml" Target="../ink/ink1558.xml"/><Relationship Id="rId570" Type="http://schemas.openxmlformats.org/officeDocument/2006/relationships/customXml" Target="../ink/ink1663.xml"/><Relationship Id="rId223" Type="http://schemas.openxmlformats.org/officeDocument/2006/relationships/image" Target="../media/image3541.png"/><Relationship Id="rId430" Type="http://schemas.openxmlformats.org/officeDocument/2006/relationships/customXml" Target="../ink/ink1592.xml"/><Relationship Id="rId668" Type="http://schemas.openxmlformats.org/officeDocument/2006/relationships/customXml" Target="../ink/ink1712.xml"/><Relationship Id="rId18" Type="http://schemas.openxmlformats.org/officeDocument/2006/relationships/image" Target="../media/image3440.png"/><Relationship Id="rId528" Type="http://schemas.openxmlformats.org/officeDocument/2006/relationships/image" Target="../media/image3690.png"/><Relationship Id="rId735" Type="http://schemas.openxmlformats.org/officeDocument/2006/relationships/image" Target="../media/image3793.png"/><Relationship Id="rId167" Type="http://schemas.openxmlformats.org/officeDocument/2006/relationships/image" Target="../media/image3513.png"/><Relationship Id="rId374" Type="http://schemas.openxmlformats.org/officeDocument/2006/relationships/image" Target="../media/image3614.png"/><Relationship Id="rId581" Type="http://schemas.openxmlformats.org/officeDocument/2006/relationships/image" Target="../media/image3716.png"/><Relationship Id="rId71" Type="http://schemas.openxmlformats.org/officeDocument/2006/relationships/customXml" Target="../ink/ink1411.xml"/><Relationship Id="rId234" Type="http://schemas.openxmlformats.org/officeDocument/2006/relationships/customXml" Target="../ink/ink1493.xml"/><Relationship Id="rId679" Type="http://schemas.openxmlformats.org/officeDocument/2006/relationships/image" Target="../media/image3765.png"/><Relationship Id="rId802" Type="http://schemas.openxmlformats.org/officeDocument/2006/relationships/customXml" Target="../ink/ink1779.xml"/><Relationship Id="rId2" Type="http://schemas.openxmlformats.org/officeDocument/2006/relationships/notesSlide" Target="../notesSlides/notesSlide9.xml"/><Relationship Id="rId29" Type="http://schemas.openxmlformats.org/officeDocument/2006/relationships/customXml" Target="../ink/ink1390.xml"/><Relationship Id="rId441" Type="http://schemas.openxmlformats.org/officeDocument/2006/relationships/image" Target="../media/image3647.png"/><Relationship Id="rId539" Type="http://schemas.openxmlformats.org/officeDocument/2006/relationships/image" Target="../media/image3695.png"/><Relationship Id="rId746" Type="http://schemas.openxmlformats.org/officeDocument/2006/relationships/customXml" Target="../ink/ink1751.xml"/><Relationship Id="rId178" Type="http://schemas.openxmlformats.org/officeDocument/2006/relationships/customXml" Target="../ink/ink1465.xml"/><Relationship Id="rId301" Type="http://schemas.openxmlformats.org/officeDocument/2006/relationships/customXml" Target="../ink/ink1527.xml"/><Relationship Id="rId82" Type="http://schemas.openxmlformats.org/officeDocument/2006/relationships/image" Target="../media/image3472.png"/><Relationship Id="rId385" Type="http://schemas.openxmlformats.org/officeDocument/2006/relationships/customXml" Target="../ink/ink1569.xml"/><Relationship Id="rId592" Type="http://schemas.openxmlformats.org/officeDocument/2006/relationships/customXml" Target="../ink/ink1674.xml"/><Relationship Id="rId606" Type="http://schemas.openxmlformats.org/officeDocument/2006/relationships/customXml" Target="../ink/ink1681.xml"/><Relationship Id="rId813" Type="http://schemas.openxmlformats.org/officeDocument/2006/relationships/image" Target="../media/image8.png"/><Relationship Id="rId245" Type="http://schemas.openxmlformats.org/officeDocument/2006/relationships/image" Target="../media/image3550.png"/><Relationship Id="rId452" Type="http://schemas.openxmlformats.org/officeDocument/2006/relationships/customXml" Target="../ink/ink1603.xml"/><Relationship Id="rId105" Type="http://schemas.openxmlformats.org/officeDocument/2006/relationships/customXml" Target="../ink/ink1428.xml"/><Relationship Id="rId312" Type="http://schemas.openxmlformats.org/officeDocument/2006/relationships/image" Target="../media/image3583.png"/><Relationship Id="rId757" Type="http://schemas.openxmlformats.org/officeDocument/2006/relationships/image" Target="../media/image3804.png"/><Relationship Id="rId93" Type="http://schemas.openxmlformats.org/officeDocument/2006/relationships/customXml" Target="../ink/ink1422.xml"/><Relationship Id="rId189" Type="http://schemas.openxmlformats.org/officeDocument/2006/relationships/image" Target="../media/image3524.png"/><Relationship Id="rId396" Type="http://schemas.openxmlformats.org/officeDocument/2006/relationships/customXml" Target="../ink/ink1575.xml"/><Relationship Id="rId617" Type="http://schemas.openxmlformats.org/officeDocument/2006/relationships/image" Target="../media/image3734.png"/><Relationship Id="rId824" Type="http://schemas.openxmlformats.org/officeDocument/2006/relationships/customXml" Target="../ink/ink1790.xml"/><Relationship Id="rId256" Type="http://schemas.openxmlformats.org/officeDocument/2006/relationships/customXml" Target="../ink/ink1504.xml"/><Relationship Id="rId463" Type="http://schemas.openxmlformats.org/officeDocument/2006/relationships/image" Target="../media/image3658.png"/><Relationship Id="rId670" Type="http://schemas.openxmlformats.org/officeDocument/2006/relationships/customXml" Target="../ink/ink1713.xml"/><Relationship Id="rId116" Type="http://schemas.openxmlformats.org/officeDocument/2006/relationships/image" Target="../media/image3488.png"/><Relationship Id="rId323" Type="http://schemas.openxmlformats.org/officeDocument/2006/relationships/customXml" Target="../ink/ink1538.xml"/><Relationship Id="rId530" Type="http://schemas.openxmlformats.org/officeDocument/2006/relationships/image" Target="../media/image3691.png"/><Relationship Id="rId768" Type="http://schemas.openxmlformats.org/officeDocument/2006/relationships/customXml" Target="../ink/ink1762.xml"/><Relationship Id="rId20" Type="http://schemas.openxmlformats.org/officeDocument/2006/relationships/image" Target="../media/image3441.png"/><Relationship Id="rId628" Type="http://schemas.openxmlformats.org/officeDocument/2006/relationships/customXml" Target="../ink/ink1692.xml"/><Relationship Id="rId267" Type="http://schemas.openxmlformats.org/officeDocument/2006/relationships/image" Target="../media/image3561.png"/><Relationship Id="rId474" Type="http://schemas.openxmlformats.org/officeDocument/2006/relationships/customXml" Target="../ink/ink1614.xml"/><Relationship Id="rId127" Type="http://schemas.openxmlformats.org/officeDocument/2006/relationships/customXml" Target="../ink/ink1439.xml"/><Relationship Id="rId681" Type="http://schemas.openxmlformats.org/officeDocument/2006/relationships/image" Target="../media/image3766.png"/><Relationship Id="rId779" Type="http://schemas.openxmlformats.org/officeDocument/2006/relationships/image" Target="../media/image3815.png"/><Relationship Id="rId31" Type="http://schemas.openxmlformats.org/officeDocument/2006/relationships/customXml" Target="../ink/ink1391.xml"/><Relationship Id="rId334" Type="http://schemas.openxmlformats.org/officeDocument/2006/relationships/image" Target="../media/image3594.png"/><Relationship Id="rId541" Type="http://schemas.openxmlformats.org/officeDocument/2006/relationships/image" Target="../media/image3696.png"/><Relationship Id="rId639" Type="http://schemas.openxmlformats.org/officeDocument/2006/relationships/image" Target="../media/image3745.png"/><Relationship Id="rId180" Type="http://schemas.openxmlformats.org/officeDocument/2006/relationships/customXml" Target="../ink/ink1466.xml"/><Relationship Id="rId278" Type="http://schemas.openxmlformats.org/officeDocument/2006/relationships/image" Target="../media/image3566.png"/><Relationship Id="rId401" Type="http://schemas.openxmlformats.org/officeDocument/2006/relationships/image" Target="../media/image3627.png"/><Relationship Id="rId485" Type="http://schemas.openxmlformats.org/officeDocument/2006/relationships/image" Target="../media/image3669.png"/><Relationship Id="rId692" Type="http://schemas.openxmlformats.org/officeDocument/2006/relationships/customXml" Target="../ink/ink1724.xml"/><Relationship Id="rId706" Type="http://schemas.openxmlformats.org/officeDocument/2006/relationships/customXml" Target="../ink/ink1731.xml"/><Relationship Id="rId42" Type="http://schemas.openxmlformats.org/officeDocument/2006/relationships/image" Target="../media/image3452.png"/><Relationship Id="rId138" Type="http://schemas.openxmlformats.org/officeDocument/2006/relationships/image" Target="../media/image3499.png"/><Relationship Id="rId345" Type="http://schemas.openxmlformats.org/officeDocument/2006/relationships/customXml" Target="../ink/ink1549.xml"/><Relationship Id="rId552" Type="http://schemas.openxmlformats.org/officeDocument/2006/relationships/customXml" Target="../ink/ink1654.xml"/><Relationship Id="rId191" Type="http://schemas.openxmlformats.org/officeDocument/2006/relationships/image" Target="../media/image3525.png"/><Relationship Id="rId205" Type="http://schemas.openxmlformats.org/officeDocument/2006/relationships/image" Target="../media/image3532.png"/><Relationship Id="rId412" Type="http://schemas.openxmlformats.org/officeDocument/2006/relationships/customXml" Target="../ink/ink1583.xml"/><Relationship Id="rId289" Type="http://schemas.openxmlformats.org/officeDocument/2006/relationships/customXml" Target="../ink/ink1521.xml"/><Relationship Id="rId496" Type="http://schemas.openxmlformats.org/officeDocument/2006/relationships/image" Target="../media/image3674.png"/><Relationship Id="rId717" Type="http://schemas.openxmlformats.org/officeDocument/2006/relationships/image" Target="../media/image3784.png"/><Relationship Id="rId53" Type="http://schemas.openxmlformats.org/officeDocument/2006/relationships/customXml" Target="../ink/ink1402.xml"/><Relationship Id="rId149" Type="http://schemas.openxmlformats.org/officeDocument/2006/relationships/image" Target="../media/image3504.png"/><Relationship Id="rId356" Type="http://schemas.openxmlformats.org/officeDocument/2006/relationships/image" Target="../media/image3605.png"/><Relationship Id="rId563" Type="http://schemas.openxmlformats.org/officeDocument/2006/relationships/image" Target="../media/image3707.png"/><Relationship Id="rId770" Type="http://schemas.openxmlformats.org/officeDocument/2006/relationships/customXml" Target="../ink/ink1763.xml"/><Relationship Id="rId216" Type="http://schemas.openxmlformats.org/officeDocument/2006/relationships/customXml" Target="../ink/ink1484.xml"/><Relationship Id="rId423" Type="http://schemas.openxmlformats.org/officeDocument/2006/relationships/image" Target="../media/image3638.png"/><Relationship Id="rId630" Type="http://schemas.openxmlformats.org/officeDocument/2006/relationships/customXml" Target="../ink/ink1693.xml"/><Relationship Id="rId728" Type="http://schemas.openxmlformats.org/officeDocument/2006/relationships/customXml" Target="../ink/ink1742.xml"/><Relationship Id="rId64" Type="http://schemas.openxmlformats.org/officeDocument/2006/relationships/image" Target="../media/image3463.png"/><Relationship Id="rId367" Type="http://schemas.openxmlformats.org/officeDocument/2006/relationships/customXml" Target="../ink/ink1560.xml"/><Relationship Id="rId574" Type="http://schemas.openxmlformats.org/officeDocument/2006/relationships/customXml" Target="../ink/ink1665.xml"/><Relationship Id="rId227" Type="http://schemas.openxmlformats.org/officeDocument/2006/relationships/image" Target="../media/image2885.png"/><Relationship Id="rId781" Type="http://schemas.openxmlformats.org/officeDocument/2006/relationships/image" Target="../media/image3816.png"/><Relationship Id="rId434" Type="http://schemas.openxmlformats.org/officeDocument/2006/relationships/customXml" Target="../ink/ink1594.xml"/><Relationship Id="rId641" Type="http://schemas.openxmlformats.org/officeDocument/2006/relationships/image" Target="../media/image3746.png"/><Relationship Id="rId739" Type="http://schemas.openxmlformats.org/officeDocument/2006/relationships/image" Target="../media/image3795.png"/><Relationship Id="rId280" Type="http://schemas.openxmlformats.org/officeDocument/2006/relationships/image" Target="../media/image3567.png"/><Relationship Id="rId501" Type="http://schemas.openxmlformats.org/officeDocument/2006/relationships/customXml" Target="../ink/ink1628.xml"/><Relationship Id="rId75" Type="http://schemas.openxmlformats.org/officeDocument/2006/relationships/customXml" Target="../ink/ink1413.xml"/><Relationship Id="rId140" Type="http://schemas.openxmlformats.org/officeDocument/2006/relationships/customXml" Target="../ink/ink1446.xml"/><Relationship Id="rId378" Type="http://schemas.openxmlformats.org/officeDocument/2006/relationships/image" Target="../media/image3616.png"/><Relationship Id="rId585" Type="http://schemas.openxmlformats.org/officeDocument/2006/relationships/image" Target="../media/image3718.png"/><Relationship Id="rId792" Type="http://schemas.openxmlformats.org/officeDocument/2006/relationships/customXml" Target="../ink/ink1774.xml"/><Relationship Id="rId806" Type="http://schemas.openxmlformats.org/officeDocument/2006/relationships/customXml" Target="../ink/ink1781.xml"/><Relationship Id="rId6" Type="http://schemas.openxmlformats.org/officeDocument/2006/relationships/image" Target="../media/image3434.png"/><Relationship Id="rId238" Type="http://schemas.openxmlformats.org/officeDocument/2006/relationships/customXml" Target="../ink/ink1495.xml"/><Relationship Id="rId445" Type="http://schemas.openxmlformats.org/officeDocument/2006/relationships/image" Target="../media/image3649.png"/><Relationship Id="rId652" Type="http://schemas.openxmlformats.org/officeDocument/2006/relationships/customXml" Target="../ink/ink1704.xml"/><Relationship Id="rId291" Type="http://schemas.openxmlformats.org/officeDocument/2006/relationships/customXml" Target="../ink/ink1522.xml"/><Relationship Id="rId305" Type="http://schemas.openxmlformats.org/officeDocument/2006/relationships/customXml" Target="../ink/ink1529.xml"/><Relationship Id="rId512" Type="http://schemas.openxmlformats.org/officeDocument/2006/relationships/image" Target="../media/image3682.png"/><Relationship Id="rId86" Type="http://schemas.openxmlformats.org/officeDocument/2006/relationships/image" Target="../media/image3474.png"/><Relationship Id="rId151" Type="http://schemas.openxmlformats.org/officeDocument/2006/relationships/image" Target="../media/image3505.png"/><Relationship Id="rId389" Type="http://schemas.openxmlformats.org/officeDocument/2006/relationships/customXml" Target="../ink/ink1571.xml"/><Relationship Id="rId596" Type="http://schemas.openxmlformats.org/officeDocument/2006/relationships/customXml" Target="../ink/ink1676.xml"/><Relationship Id="rId817" Type="http://schemas.openxmlformats.org/officeDocument/2006/relationships/image" Target="../media/image10.png"/><Relationship Id="rId249" Type="http://schemas.openxmlformats.org/officeDocument/2006/relationships/image" Target="../media/image3552.png"/><Relationship Id="rId456" Type="http://schemas.openxmlformats.org/officeDocument/2006/relationships/customXml" Target="../ink/ink1605.xml"/><Relationship Id="rId663" Type="http://schemas.openxmlformats.org/officeDocument/2006/relationships/image" Target="../media/image3757.png"/><Relationship Id="rId13" Type="http://schemas.openxmlformats.org/officeDocument/2006/relationships/customXml" Target="../ink/ink1382.xml"/><Relationship Id="rId109" Type="http://schemas.openxmlformats.org/officeDocument/2006/relationships/customXml" Target="../ink/ink1430.xml"/><Relationship Id="rId260" Type="http://schemas.openxmlformats.org/officeDocument/2006/relationships/customXml" Target="../ink/ink1506.xml"/><Relationship Id="rId316" Type="http://schemas.openxmlformats.org/officeDocument/2006/relationships/image" Target="../media/image3585.png"/><Relationship Id="rId523" Type="http://schemas.openxmlformats.org/officeDocument/2006/relationships/customXml" Target="../ink/ink1639.xml"/><Relationship Id="rId719" Type="http://schemas.openxmlformats.org/officeDocument/2006/relationships/image" Target="../media/image3785.png"/><Relationship Id="rId55" Type="http://schemas.openxmlformats.org/officeDocument/2006/relationships/customXml" Target="../ink/ink1403.xml"/><Relationship Id="rId97" Type="http://schemas.openxmlformats.org/officeDocument/2006/relationships/customXml" Target="../ink/ink1424.xml"/><Relationship Id="rId120" Type="http://schemas.openxmlformats.org/officeDocument/2006/relationships/image" Target="../media/image3490.png"/><Relationship Id="rId358" Type="http://schemas.openxmlformats.org/officeDocument/2006/relationships/image" Target="../media/image3606.png"/><Relationship Id="rId565" Type="http://schemas.openxmlformats.org/officeDocument/2006/relationships/image" Target="../media/image3708.png"/><Relationship Id="rId730" Type="http://schemas.openxmlformats.org/officeDocument/2006/relationships/customXml" Target="../ink/ink1743.xml"/><Relationship Id="rId772" Type="http://schemas.openxmlformats.org/officeDocument/2006/relationships/customXml" Target="../ink/ink1764.xml"/><Relationship Id="rId828" Type="http://schemas.openxmlformats.org/officeDocument/2006/relationships/customXml" Target="../ink/ink1792.xml"/><Relationship Id="rId162" Type="http://schemas.openxmlformats.org/officeDocument/2006/relationships/customXml" Target="../ink/ink1457.xml"/><Relationship Id="rId218" Type="http://schemas.openxmlformats.org/officeDocument/2006/relationships/customXml" Target="../ink/ink1485.xml"/><Relationship Id="rId425" Type="http://schemas.openxmlformats.org/officeDocument/2006/relationships/image" Target="../media/image3639.png"/><Relationship Id="rId467" Type="http://schemas.openxmlformats.org/officeDocument/2006/relationships/image" Target="../media/image3660.png"/><Relationship Id="rId632" Type="http://schemas.openxmlformats.org/officeDocument/2006/relationships/customXml" Target="../ink/ink1694.xml"/><Relationship Id="rId271" Type="http://schemas.openxmlformats.org/officeDocument/2006/relationships/customXml" Target="../ink/ink1512.xml"/><Relationship Id="rId674" Type="http://schemas.openxmlformats.org/officeDocument/2006/relationships/customXml" Target="../ink/ink1715.xml"/><Relationship Id="rId24" Type="http://schemas.openxmlformats.org/officeDocument/2006/relationships/image" Target="../media/image3443.png"/><Relationship Id="rId66" Type="http://schemas.openxmlformats.org/officeDocument/2006/relationships/image" Target="../media/image3464.png"/><Relationship Id="rId131" Type="http://schemas.openxmlformats.org/officeDocument/2006/relationships/customXml" Target="../ink/ink1441.xml"/><Relationship Id="rId327" Type="http://schemas.openxmlformats.org/officeDocument/2006/relationships/customXml" Target="../ink/ink1540.xml"/><Relationship Id="rId369" Type="http://schemas.openxmlformats.org/officeDocument/2006/relationships/customXml" Target="../ink/ink1561.xml"/><Relationship Id="rId534" Type="http://schemas.openxmlformats.org/officeDocument/2006/relationships/image" Target="../media/image3693.png"/><Relationship Id="rId576" Type="http://schemas.openxmlformats.org/officeDocument/2006/relationships/customXml" Target="../ink/ink1666.xml"/><Relationship Id="rId741" Type="http://schemas.openxmlformats.org/officeDocument/2006/relationships/image" Target="../media/image3796.png"/><Relationship Id="rId783" Type="http://schemas.openxmlformats.org/officeDocument/2006/relationships/image" Target="../media/image3817.png"/><Relationship Id="rId173" Type="http://schemas.openxmlformats.org/officeDocument/2006/relationships/image" Target="../media/image3516.png"/><Relationship Id="rId229" Type="http://schemas.openxmlformats.org/officeDocument/2006/relationships/image" Target="../media/image3543.png"/><Relationship Id="rId380" Type="http://schemas.openxmlformats.org/officeDocument/2006/relationships/image" Target="../media/image3617.png"/><Relationship Id="rId436" Type="http://schemas.openxmlformats.org/officeDocument/2006/relationships/customXml" Target="../ink/ink1595.xml"/><Relationship Id="rId601" Type="http://schemas.openxmlformats.org/officeDocument/2006/relationships/image" Target="../media/image3726.png"/><Relationship Id="rId643" Type="http://schemas.openxmlformats.org/officeDocument/2006/relationships/image" Target="../media/image3747.png"/><Relationship Id="rId240" Type="http://schemas.openxmlformats.org/officeDocument/2006/relationships/customXml" Target="../ink/ink1496.xml"/><Relationship Id="rId478" Type="http://schemas.openxmlformats.org/officeDocument/2006/relationships/customXml" Target="../ink/ink1616.xml"/><Relationship Id="rId685" Type="http://schemas.openxmlformats.org/officeDocument/2006/relationships/image" Target="../media/image3768.png"/><Relationship Id="rId35" Type="http://schemas.openxmlformats.org/officeDocument/2006/relationships/customXml" Target="../ink/ink1393.xml"/><Relationship Id="rId77" Type="http://schemas.openxmlformats.org/officeDocument/2006/relationships/customXml" Target="../ink/ink1414.xml"/><Relationship Id="rId100" Type="http://schemas.openxmlformats.org/officeDocument/2006/relationships/image" Target="../media/image3480.png"/><Relationship Id="rId282" Type="http://schemas.openxmlformats.org/officeDocument/2006/relationships/image" Target="../media/image3568.png"/><Relationship Id="rId338" Type="http://schemas.openxmlformats.org/officeDocument/2006/relationships/image" Target="../media/image3596.png"/><Relationship Id="rId503" Type="http://schemas.openxmlformats.org/officeDocument/2006/relationships/customXml" Target="../ink/ink1629.xml"/><Relationship Id="rId545" Type="http://schemas.openxmlformats.org/officeDocument/2006/relationships/image" Target="../media/image3698.png"/><Relationship Id="rId587" Type="http://schemas.openxmlformats.org/officeDocument/2006/relationships/image" Target="../media/image3719.png"/><Relationship Id="rId710" Type="http://schemas.openxmlformats.org/officeDocument/2006/relationships/customXml" Target="../ink/ink1733.xml"/><Relationship Id="rId752" Type="http://schemas.openxmlformats.org/officeDocument/2006/relationships/customXml" Target="../ink/ink1754.xml"/><Relationship Id="rId808" Type="http://schemas.openxmlformats.org/officeDocument/2006/relationships/customXml" Target="../ink/ink1782.xml"/><Relationship Id="rId8" Type="http://schemas.openxmlformats.org/officeDocument/2006/relationships/image" Target="../media/image3435.png"/><Relationship Id="rId142" Type="http://schemas.openxmlformats.org/officeDocument/2006/relationships/customXml" Target="../ink/ink1447.xml"/><Relationship Id="rId184" Type="http://schemas.openxmlformats.org/officeDocument/2006/relationships/customXml" Target="../ink/ink1468.xml"/><Relationship Id="rId391" Type="http://schemas.openxmlformats.org/officeDocument/2006/relationships/image" Target="../media/image3622.png"/><Relationship Id="rId405" Type="http://schemas.openxmlformats.org/officeDocument/2006/relationships/image" Target="../media/image3629.png"/><Relationship Id="rId447" Type="http://schemas.openxmlformats.org/officeDocument/2006/relationships/image" Target="../media/image3650.png"/><Relationship Id="rId612" Type="http://schemas.openxmlformats.org/officeDocument/2006/relationships/customXml" Target="../ink/ink1684.xml"/><Relationship Id="rId794" Type="http://schemas.openxmlformats.org/officeDocument/2006/relationships/customXml" Target="../ink/ink1775.xml"/><Relationship Id="rId251" Type="http://schemas.openxmlformats.org/officeDocument/2006/relationships/image" Target="../media/image3553.png"/><Relationship Id="rId489" Type="http://schemas.openxmlformats.org/officeDocument/2006/relationships/customXml" Target="../ink/ink1622.xml"/><Relationship Id="rId654" Type="http://schemas.openxmlformats.org/officeDocument/2006/relationships/customXml" Target="../ink/ink1705.xml"/><Relationship Id="rId696" Type="http://schemas.openxmlformats.org/officeDocument/2006/relationships/customXml" Target="../ink/ink1726.xml"/><Relationship Id="rId46" Type="http://schemas.openxmlformats.org/officeDocument/2006/relationships/image" Target="../media/image3454.png"/><Relationship Id="rId293" Type="http://schemas.openxmlformats.org/officeDocument/2006/relationships/customXml" Target="../ink/ink1523.xml"/><Relationship Id="rId307" Type="http://schemas.openxmlformats.org/officeDocument/2006/relationships/customXml" Target="../ink/ink1530.xml"/><Relationship Id="rId349" Type="http://schemas.openxmlformats.org/officeDocument/2006/relationships/customXml" Target="../ink/ink1551.xml"/><Relationship Id="rId514" Type="http://schemas.openxmlformats.org/officeDocument/2006/relationships/image" Target="../media/image3683.png"/><Relationship Id="rId556" Type="http://schemas.openxmlformats.org/officeDocument/2006/relationships/customXml" Target="../ink/ink1656.xml"/><Relationship Id="rId721" Type="http://schemas.openxmlformats.org/officeDocument/2006/relationships/image" Target="../media/image3786.png"/><Relationship Id="rId763" Type="http://schemas.openxmlformats.org/officeDocument/2006/relationships/image" Target="../media/image3807.png"/><Relationship Id="rId88" Type="http://schemas.openxmlformats.org/officeDocument/2006/relationships/image" Target="../media/image3475.png"/><Relationship Id="rId111" Type="http://schemas.openxmlformats.org/officeDocument/2006/relationships/customXml" Target="../ink/ink1431.xml"/><Relationship Id="rId153" Type="http://schemas.openxmlformats.org/officeDocument/2006/relationships/image" Target="../media/image3506.png"/><Relationship Id="rId195" Type="http://schemas.openxmlformats.org/officeDocument/2006/relationships/image" Target="../media/image3527.png"/><Relationship Id="rId209" Type="http://schemas.openxmlformats.org/officeDocument/2006/relationships/image" Target="../media/image3534.png"/><Relationship Id="rId360" Type="http://schemas.openxmlformats.org/officeDocument/2006/relationships/image" Target="../media/image3607.png"/><Relationship Id="rId416" Type="http://schemas.openxmlformats.org/officeDocument/2006/relationships/customXml" Target="../ink/ink1585.xml"/><Relationship Id="rId598" Type="http://schemas.openxmlformats.org/officeDocument/2006/relationships/customXml" Target="../ink/ink1677.xml"/><Relationship Id="rId819" Type="http://schemas.openxmlformats.org/officeDocument/2006/relationships/image" Target="../media/image11.png"/><Relationship Id="rId220" Type="http://schemas.openxmlformats.org/officeDocument/2006/relationships/customXml" Target="../ink/ink1486.xml"/><Relationship Id="rId458" Type="http://schemas.openxmlformats.org/officeDocument/2006/relationships/customXml" Target="../ink/ink1606.xml"/><Relationship Id="rId623" Type="http://schemas.openxmlformats.org/officeDocument/2006/relationships/image" Target="../media/image3737.png"/><Relationship Id="rId665" Type="http://schemas.openxmlformats.org/officeDocument/2006/relationships/image" Target="../media/image3758.png"/><Relationship Id="rId830" Type="http://schemas.openxmlformats.org/officeDocument/2006/relationships/customXml" Target="../ink/ink1793.xml"/><Relationship Id="rId15" Type="http://schemas.openxmlformats.org/officeDocument/2006/relationships/customXml" Target="../ink/ink1383.xml"/><Relationship Id="rId57" Type="http://schemas.openxmlformats.org/officeDocument/2006/relationships/customXml" Target="../ink/ink1404.xml"/><Relationship Id="rId262" Type="http://schemas.openxmlformats.org/officeDocument/2006/relationships/customXml" Target="../ink/ink1507.xml"/><Relationship Id="rId318" Type="http://schemas.openxmlformats.org/officeDocument/2006/relationships/image" Target="../media/image3586.png"/><Relationship Id="rId525" Type="http://schemas.openxmlformats.org/officeDocument/2006/relationships/customXml" Target="../ink/ink1640.xml"/><Relationship Id="rId567" Type="http://schemas.openxmlformats.org/officeDocument/2006/relationships/image" Target="../media/image3709.png"/><Relationship Id="rId732" Type="http://schemas.openxmlformats.org/officeDocument/2006/relationships/customXml" Target="../ink/ink1744.xml"/><Relationship Id="rId99" Type="http://schemas.openxmlformats.org/officeDocument/2006/relationships/customXml" Target="../ink/ink1425.xml"/><Relationship Id="rId122" Type="http://schemas.openxmlformats.org/officeDocument/2006/relationships/image" Target="../media/image3491.png"/><Relationship Id="rId164" Type="http://schemas.openxmlformats.org/officeDocument/2006/relationships/customXml" Target="../ink/ink1458.xml"/><Relationship Id="rId371" Type="http://schemas.openxmlformats.org/officeDocument/2006/relationships/customXml" Target="../ink/ink1562.xml"/><Relationship Id="rId774" Type="http://schemas.openxmlformats.org/officeDocument/2006/relationships/customXml" Target="../ink/ink1765.xml"/><Relationship Id="rId427" Type="http://schemas.openxmlformats.org/officeDocument/2006/relationships/image" Target="../media/image3640.png"/><Relationship Id="rId469" Type="http://schemas.openxmlformats.org/officeDocument/2006/relationships/image" Target="../media/image3661.png"/><Relationship Id="rId634" Type="http://schemas.openxmlformats.org/officeDocument/2006/relationships/customXml" Target="../ink/ink1695.xml"/><Relationship Id="rId676" Type="http://schemas.openxmlformats.org/officeDocument/2006/relationships/customXml" Target="../ink/ink1716.xml"/><Relationship Id="rId26" Type="http://schemas.openxmlformats.org/officeDocument/2006/relationships/image" Target="../media/image3444.png"/><Relationship Id="rId231" Type="http://schemas.openxmlformats.org/officeDocument/2006/relationships/image" Target="../media/image3544.png"/><Relationship Id="rId273" Type="http://schemas.openxmlformats.org/officeDocument/2006/relationships/customXml" Target="../ink/ink1513.xml"/><Relationship Id="rId329" Type="http://schemas.openxmlformats.org/officeDocument/2006/relationships/customXml" Target="../ink/ink1541.xml"/><Relationship Id="rId480" Type="http://schemas.openxmlformats.org/officeDocument/2006/relationships/customXml" Target="../ink/ink1617.xml"/><Relationship Id="rId536" Type="http://schemas.openxmlformats.org/officeDocument/2006/relationships/customXml" Target="../ink/ink1646.xml"/><Relationship Id="rId701" Type="http://schemas.openxmlformats.org/officeDocument/2006/relationships/image" Target="../media/image3776.png"/><Relationship Id="rId68" Type="http://schemas.openxmlformats.org/officeDocument/2006/relationships/image" Target="../media/image3465.png"/><Relationship Id="rId133" Type="http://schemas.openxmlformats.org/officeDocument/2006/relationships/customXml" Target="../ink/ink1442.xml"/><Relationship Id="rId175" Type="http://schemas.openxmlformats.org/officeDocument/2006/relationships/image" Target="../media/image3517.png"/><Relationship Id="rId340" Type="http://schemas.openxmlformats.org/officeDocument/2006/relationships/image" Target="../media/image3597.png"/><Relationship Id="rId578" Type="http://schemas.openxmlformats.org/officeDocument/2006/relationships/customXml" Target="../ink/ink1667.xml"/><Relationship Id="rId743" Type="http://schemas.openxmlformats.org/officeDocument/2006/relationships/image" Target="../media/image3797.png"/><Relationship Id="rId785" Type="http://schemas.openxmlformats.org/officeDocument/2006/relationships/image" Target="../media/image3818.png"/><Relationship Id="rId200" Type="http://schemas.openxmlformats.org/officeDocument/2006/relationships/customXml" Target="../ink/ink1476.xml"/><Relationship Id="rId382" Type="http://schemas.openxmlformats.org/officeDocument/2006/relationships/image" Target="../media/image3618.png"/><Relationship Id="rId438" Type="http://schemas.openxmlformats.org/officeDocument/2006/relationships/customXml" Target="../ink/ink1596.xml"/><Relationship Id="rId603" Type="http://schemas.openxmlformats.org/officeDocument/2006/relationships/image" Target="../media/image3727.png"/><Relationship Id="rId645" Type="http://schemas.openxmlformats.org/officeDocument/2006/relationships/image" Target="../media/image3748.png"/><Relationship Id="rId687" Type="http://schemas.openxmlformats.org/officeDocument/2006/relationships/image" Target="../media/image3769.png"/><Relationship Id="rId810" Type="http://schemas.openxmlformats.org/officeDocument/2006/relationships/customXml" Target="../ink/ink1783.xml"/><Relationship Id="rId242" Type="http://schemas.openxmlformats.org/officeDocument/2006/relationships/customXml" Target="../ink/ink1497.xml"/><Relationship Id="rId284" Type="http://schemas.openxmlformats.org/officeDocument/2006/relationships/image" Target="../media/image3569.png"/><Relationship Id="rId491" Type="http://schemas.openxmlformats.org/officeDocument/2006/relationships/customXml" Target="../ink/ink1623.xml"/><Relationship Id="rId505" Type="http://schemas.openxmlformats.org/officeDocument/2006/relationships/customXml" Target="../ink/ink1630.xml"/><Relationship Id="rId712" Type="http://schemas.openxmlformats.org/officeDocument/2006/relationships/customXml" Target="../ink/ink1734.xml"/><Relationship Id="rId37" Type="http://schemas.openxmlformats.org/officeDocument/2006/relationships/customXml" Target="../ink/ink1394.xml"/><Relationship Id="rId79" Type="http://schemas.openxmlformats.org/officeDocument/2006/relationships/customXml" Target="../ink/ink1415.xml"/><Relationship Id="rId102" Type="http://schemas.openxmlformats.org/officeDocument/2006/relationships/image" Target="../media/image3481.png"/><Relationship Id="rId144" Type="http://schemas.openxmlformats.org/officeDocument/2006/relationships/customXml" Target="../ink/ink1448.xml"/><Relationship Id="rId547" Type="http://schemas.openxmlformats.org/officeDocument/2006/relationships/image" Target="../media/image3699.png"/><Relationship Id="rId589" Type="http://schemas.openxmlformats.org/officeDocument/2006/relationships/image" Target="../media/image3720.png"/><Relationship Id="rId754" Type="http://schemas.openxmlformats.org/officeDocument/2006/relationships/customXml" Target="../ink/ink1755.xml"/><Relationship Id="rId796" Type="http://schemas.openxmlformats.org/officeDocument/2006/relationships/customXml" Target="../ink/ink1776.xml"/><Relationship Id="rId90" Type="http://schemas.openxmlformats.org/officeDocument/2006/relationships/image" Target="../media/image3476.png"/><Relationship Id="rId186" Type="http://schemas.openxmlformats.org/officeDocument/2006/relationships/customXml" Target="../ink/ink1469.xml"/><Relationship Id="rId351" Type="http://schemas.openxmlformats.org/officeDocument/2006/relationships/customXml" Target="../ink/ink1552.xml"/><Relationship Id="rId393" Type="http://schemas.openxmlformats.org/officeDocument/2006/relationships/image" Target="../media/image3623.png"/><Relationship Id="rId407" Type="http://schemas.openxmlformats.org/officeDocument/2006/relationships/image" Target="../media/image3630.png"/><Relationship Id="rId449" Type="http://schemas.openxmlformats.org/officeDocument/2006/relationships/image" Target="../media/image3651.png"/><Relationship Id="rId614" Type="http://schemas.openxmlformats.org/officeDocument/2006/relationships/customXml" Target="../ink/ink1685.xml"/><Relationship Id="rId656" Type="http://schemas.openxmlformats.org/officeDocument/2006/relationships/customXml" Target="../ink/ink1706.xml"/><Relationship Id="rId821" Type="http://schemas.openxmlformats.org/officeDocument/2006/relationships/image" Target="../media/image12.png"/><Relationship Id="rId211" Type="http://schemas.openxmlformats.org/officeDocument/2006/relationships/image" Target="../media/image3535.png"/><Relationship Id="rId253" Type="http://schemas.openxmlformats.org/officeDocument/2006/relationships/image" Target="../media/image3554.png"/><Relationship Id="rId295" Type="http://schemas.openxmlformats.org/officeDocument/2006/relationships/customXml" Target="../ink/ink1524.xml"/><Relationship Id="rId309" Type="http://schemas.openxmlformats.org/officeDocument/2006/relationships/customXml" Target="../ink/ink1531.xml"/><Relationship Id="rId460" Type="http://schemas.openxmlformats.org/officeDocument/2006/relationships/customXml" Target="../ink/ink1607.xml"/><Relationship Id="rId516" Type="http://schemas.openxmlformats.org/officeDocument/2006/relationships/image" Target="../media/image3684.png"/><Relationship Id="rId698" Type="http://schemas.openxmlformats.org/officeDocument/2006/relationships/customXml" Target="../ink/ink1727.xml"/><Relationship Id="rId48" Type="http://schemas.openxmlformats.org/officeDocument/2006/relationships/image" Target="../media/image3455.png"/><Relationship Id="rId113" Type="http://schemas.openxmlformats.org/officeDocument/2006/relationships/customXml" Target="../ink/ink1432.xml"/><Relationship Id="rId320" Type="http://schemas.openxmlformats.org/officeDocument/2006/relationships/image" Target="../media/image3587.png"/><Relationship Id="rId558" Type="http://schemas.openxmlformats.org/officeDocument/2006/relationships/customXml" Target="../ink/ink1657.xml"/><Relationship Id="rId723" Type="http://schemas.openxmlformats.org/officeDocument/2006/relationships/image" Target="../media/image3787.png"/><Relationship Id="rId765" Type="http://schemas.openxmlformats.org/officeDocument/2006/relationships/image" Target="../media/image3808.png"/><Relationship Id="rId155" Type="http://schemas.openxmlformats.org/officeDocument/2006/relationships/image" Target="../media/image3507.png"/><Relationship Id="rId197" Type="http://schemas.openxmlformats.org/officeDocument/2006/relationships/image" Target="../media/image3528.png"/><Relationship Id="rId362" Type="http://schemas.openxmlformats.org/officeDocument/2006/relationships/image" Target="../media/image3608.png"/><Relationship Id="rId418" Type="http://schemas.openxmlformats.org/officeDocument/2006/relationships/customXml" Target="../ink/ink1586.xml"/><Relationship Id="rId625" Type="http://schemas.openxmlformats.org/officeDocument/2006/relationships/image" Target="../media/image3738.png"/><Relationship Id="rId222" Type="http://schemas.openxmlformats.org/officeDocument/2006/relationships/customXml" Target="../ink/ink1487.xml"/><Relationship Id="rId264" Type="http://schemas.openxmlformats.org/officeDocument/2006/relationships/customXml" Target="../ink/ink1508.xml"/><Relationship Id="rId471" Type="http://schemas.openxmlformats.org/officeDocument/2006/relationships/image" Target="../media/image3662.png"/><Relationship Id="rId667" Type="http://schemas.openxmlformats.org/officeDocument/2006/relationships/image" Target="../media/image3759.png"/><Relationship Id="rId17" Type="http://schemas.openxmlformats.org/officeDocument/2006/relationships/customXml" Target="../ink/ink1384.xml"/><Relationship Id="rId59" Type="http://schemas.openxmlformats.org/officeDocument/2006/relationships/customXml" Target="../ink/ink1405.xml"/><Relationship Id="rId124" Type="http://schemas.openxmlformats.org/officeDocument/2006/relationships/image" Target="../media/image3492.png"/><Relationship Id="rId527" Type="http://schemas.openxmlformats.org/officeDocument/2006/relationships/customXml" Target="../ink/ink1641.xml"/><Relationship Id="rId569" Type="http://schemas.openxmlformats.org/officeDocument/2006/relationships/image" Target="../media/image3710.png"/><Relationship Id="rId734" Type="http://schemas.openxmlformats.org/officeDocument/2006/relationships/customXml" Target="../ink/ink1745.xml"/><Relationship Id="rId776" Type="http://schemas.openxmlformats.org/officeDocument/2006/relationships/customXml" Target="../ink/ink1766.xml"/><Relationship Id="rId70" Type="http://schemas.openxmlformats.org/officeDocument/2006/relationships/image" Target="../media/image3466.png"/><Relationship Id="rId166" Type="http://schemas.openxmlformats.org/officeDocument/2006/relationships/customXml" Target="../ink/ink1459.xml"/><Relationship Id="rId331" Type="http://schemas.openxmlformats.org/officeDocument/2006/relationships/customXml" Target="../ink/ink1542.xml"/><Relationship Id="rId373" Type="http://schemas.openxmlformats.org/officeDocument/2006/relationships/customXml" Target="../ink/ink1563.xml"/><Relationship Id="rId429" Type="http://schemas.openxmlformats.org/officeDocument/2006/relationships/image" Target="../media/image3641.png"/><Relationship Id="rId580" Type="http://schemas.openxmlformats.org/officeDocument/2006/relationships/customXml" Target="../ink/ink1668.xml"/><Relationship Id="rId636" Type="http://schemas.openxmlformats.org/officeDocument/2006/relationships/customXml" Target="../ink/ink1696.xml"/><Relationship Id="rId801" Type="http://schemas.openxmlformats.org/officeDocument/2006/relationships/image" Target="../media/image3826.png"/><Relationship Id="rId1" Type="http://schemas.openxmlformats.org/officeDocument/2006/relationships/slideLayout" Target="../slideLayouts/slideLayout7.xml"/><Relationship Id="rId233" Type="http://schemas.openxmlformats.org/officeDocument/2006/relationships/image" Target="../media/image3545.png"/><Relationship Id="rId440" Type="http://schemas.openxmlformats.org/officeDocument/2006/relationships/customXml" Target="../ink/ink1597.xml"/><Relationship Id="rId678" Type="http://schemas.openxmlformats.org/officeDocument/2006/relationships/customXml" Target="../ink/ink1717.xml"/><Relationship Id="rId28" Type="http://schemas.openxmlformats.org/officeDocument/2006/relationships/image" Target="../media/image3445.png"/><Relationship Id="rId275" Type="http://schemas.openxmlformats.org/officeDocument/2006/relationships/customXml" Target="../ink/ink1514.xml"/><Relationship Id="rId300" Type="http://schemas.openxmlformats.org/officeDocument/2006/relationships/image" Target="../media/image3577.png"/><Relationship Id="rId482" Type="http://schemas.openxmlformats.org/officeDocument/2006/relationships/customXml" Target="../ink/ink1618.xml"/><Relationship Id="rId538" Type="http://schemas.openxmlformats.org/officeDocument/2006/relationships/customXml" Target="../ink/ink1647.xml"/><Relationship Id="rId703" Type="http://schemas.openxmlformats.org/officeDocument/2006/relationships/image" Target="../media/image3777.png"/><Relationship Id="rId745" Type="http://schemas.openxmlformats.org/officeDocument/2006/relationships/image" Target="../media/image3798.png"/><Relationship Id="rId81" Type="http://schemas.openxmlformats.org/officeDocument/2006/relationships/customXml" Target="../ink/ink1416.xml"/><Relationship Id="rId135" Type="http://schemas.openxmlformats.org/officeDocument/2006/relationships/customXml" Target="../ink/ink1443.xml"/><Relationship Id="rId177" Type="http://schemas.openxmlformats.org/officeDocument/2006/relationships/image" Target="../media/image3518.png"/><Relationship Id="rId342" Type="http://schemas.openxmlformats.org/officeDocument/2006/relationships/image" Target="../media/image3598.png"/><Relationship Id="rId384" Type="http://schemas.openxmlformats.org/officeDocument/2006/relationships/image" Target="../media/image3619.png"/><Relationship Id="rId591" Type="http://schemas.openxmlformats.org/officeDocument/2006/relationships/image" Target="../media/image3721.png"/><Relationship Id="rId605" Type="http://schemas.openxmlformats.org/officeDocument/2006/relationships/image" Target="../media/image3728.png"/><Relationship Id="rId787" Type="http://schemas.openxmlformats.org/officeDocument/2006/relationships/image" Target="../media/image3819.png"/><Relationship Id="rId812" Type="http://schemas.openxmlformats.org/officeDocument/2006/relationships/customXml" Target="../ink/ink1784.xml"/><Relationship Id="rId202" Type="http://schemas.openxmlformats.org/officeDocument/2006/relationships/customXml" Target="../ink/ink1477.xml"/><Relationship Id="rId244" Type="http://schemas.openxmlformats.org/officeDocument/2006/relationships/customXml" Target="../ink/ink1498.xml"/><Relationship Id="rId647" Type="http://schemas.openxmlformats.org/officeDocument/2006/relationships/image" Target="../media/image3749.png"/><Relationship Id="rId689" Type="http://schemas.openxmlformats.org/officeDocument/2006/relationships/image" Target="../media/image3770.png"/><Relationship Id="rId39" Type="http://schemas.openxmlformats.org/officeDocument/2006/relationships/customXml" Target="../ink/ink1395.xml"/><Relationship Id="rId286" Type="http://schemas.openxmlformats.org/officeDocument/2006/relationships/image" Target="../media/image3570.png"/><Relationship Id="rId451" Type="http://schemas.openxmlformats.org/officeDocument/2006/relationships/image" Target="../media/image3652.png"/><Relationship Id="rId493" Type="http://schemas.openxmlformats.org/officeDocument/2006/relationships/customXml" Target="../ink/ink1624.xml"/><Relationship Id="rId507" Type="http://schemas.openxmlformats.org/officeDocument/2006/relationships/customXml" Target="../ink/ink1631.xml"/><Relationship Id="rId549" Type="http://schemas.openxmlformats.org/officeDocument/2006/relationships/image" Target="../media/image3700.png"/><Relationship Id="rId714" Type="http://schemas.openxmlformats.org/officeDocument/2006/relationships/customXml" Target="../ink/ink1735.xml"/><Relationship Id="rId756" Type="http://schemas.openxmlformats.org/officeDocument/2006/relationships/customXml" Target="../ink/ink1756.xml"/><Relationship Id="rId50" Type="http://schemas.openxmlformats.org/officeDocument/2006/relationships/image" Target="../media/image3456.png"/><Relationship Id="rId104" Type="http://schemas.openxmlformats.org/officeDocument/2006/relationships/image" Target="../media/image3482.png"/><Relationship Id="rId146" Type="http://schemas.openxmlformats.org/officeDocument/2006/relationships/customXml" Target="../ink/ink1449.xml"/><Relationship Id="rId188" Type="http://schemas.openxmlformats.org/officeDocument/2006/relationships/customXml" Target="../ink/ink1470.xml"/><Relationship Id="rId311" Type="http://schemas.openxmlformats.org/officeDocument/2006/relationships/customXml" Target="../ink/ink1532.xml"/><Relationship Id="rId353" Type="http://schemas.openxmlformats.org/officeDocument/2006/relationships/customXml" Target="../ink/ink1553.xml"/><Relationship Id="rId395" Type="http://schemas.openxmlformats.org/officeDocument/2006/relationships/image" Target="../media/image3624.png"/><Relationship Id="rId409" Type="http://schemas.openxmlformats.org/officeDocument/2006/relationships/image" Target="../media/image3631.png"/><Relationship Id="rId560" Type="http://schemas.openxmlformats.org/officeDocument/2006/relationships/customXml" Target="../ink/ink1658.xml"/><Relationship Id="rId798" Type="http://schemas.openxmlformats.org/officeDocument/2006/relationships/customXml" Target="../ink/ink1777.xml"/><Relationship Id="rId92" Type="http://schemas.openxmlformats.org/officeDocument/2006/relationships/image" Target="../media/image3477.png"/><Relationship Id="rId213" Type="http://schemas.openxmlformats.org/officeDocument/2006/relationships/image" Target="../media/image3536.png"/><Relationship Id="rId420" Type="http://schemas.openxmlformats.org/officeDocument/2006/relationships/customXml" Target="../ink/ink1587.xml"/><Relationship Id="rId616" Type="http://schemas.openxmlformats.org/officeDocument/2006/relationships/customXml" Target="../ink/ink1686.xml"/><Relationship Id="rId658" Type="http://schemas.openxmlformats.org/officeDocument/2006/relationships/customXml" Target="../ink/ink1707.xml"/><Relationship Id="rId823" Type="http://schemas.openxmlformats.org/officeDocument/2006/relationships/image" Target="../media/image13.png"/><Relationship Id="rId255" Type="http://schemas.openxmlformats.org/officeDocument/2006/relationships/image" Target="../media/image3555.png"/><Relationship Id="rId297" Type="http://schemas.openxmlformats.org/officeDocument/2006/relationships/customXml" Target="../ink/ink1525.xml"/><Relationship Id="rId462" Type="http://schemas.openxmlformats.org/officeDocument/2006/relationships/customXml" Target="../ink/ink1608.xml"/><Relationship Id="rId518" Type="http://schemas.openxmlformats.org/officeDocument/2006/relationships/image" Target="../media/image3685.png"/><Relationship Id="rId725" Type="http://schemas.openxmlformats.org/officeDocument/2006/relationships/image" Target="../media/image3788.png"/><Relationship Id="rId115" Type="http://schemas.openxmlformats.org/officeDocument/2006/relationships/customXml" Target="../ink/ink1433.xml"/><Relationship Id="rId157" Type="http://schemas.openxmlformats.org/officeDocument/2006/relationships/image" Target="../media/image3508.png"/><Relationship Id="rId322" Type="http://schemas.openxmlformats.org/officeDocument/2006/relationships/image" Target="../media/image3588.png"/><Relationship Id="rId364" Type="http://schemas.openxmlformats.org/officeDocument/2006/relationships/image" Target="../media/image3609.png"/><Relationship Id="rId767" Type="http://schemas.openxmlformats.org/officeDocument/2006/relationships/image" Target="../media/image3809.png"/><Relationship Id="rId61" Type="http://schemas.openxmlformats.org/officeDocument/2006/relationships/customXml" Target="../ink/ink1406.xml"/><Relationship Id="rId199" Type="http://schemas.openxmlformats.org/officeDocument/2006/relationships/image" Target="../media/image3529.png"/><Relationship Id="rId571" Type="http://schemas.openxmlformats.org/officeDocument/2006/relationships/image" Target="../media/image3711.png"/><Relationship Id="rId627" Type="http://schemas.openxmlformats.org/officeDocument/2006/relationships/image" Target="../media/image3739.png"/><Relationship Id="rId669" Type="http://schemas.openxmlformats.org/officeDocument/2006/relationships/image" Target="../media/image3760.png"/><Relationship Id="rId19" Type="http://schemas.openxmlformats.org/officeDocument/2006/relationships/customXml" Target="../ink/ink1385.xml"/><Relationship Id="rId224" Type="http://schemas.openxmlformats.org/officeDocument/2006/relationships/customXml" Target="../ink/ink1488.xml"/><Relationship Id="rId266" Type="http://schemas.openxmlformats.org/officeDocument/2006/relationships/customXml" Target="../ink/ink1509.xml"/><Relationship Id="rId431" Type="http://schemas.openxmlformats.org/officeDocument/2006/relationships/image" Target="../media/image3642.png"/><Relationship Id="rId473" Type="http://schemas.openxmlformats.org/officeDocument/2006/relationships/image" Target="../media/image3663.png"/><Relationship Id="rId529" Type="http://schemas.openxmlformats.org/officeDocument/2006/relationships/customXml" Target="../ink/ink1642.xml"/><Relationship Id="rId680" Type="http://schemas.openxmlformats.org/officeDocument/2006/relationships/customXml" Target="../ink/ink1718.xml"/><Relationship Id="rId736" Type="http://schemas.openxmlformats.org/officeDocument/2006/relationships/customXml" Target="../ink/ink1746.xml"/><Relationship Id="rId30" Type="http://schemas.openxmlformats.org/officeDocument/2006/relationships/image" Target="../media/image3446.png"/><Relationship Id="rId126" Type="http://schemas.openxmlformats.org/officeDocument/2006/relationships/image" Target="../media/image3493.png"/><Relationship Id="rId168" Type="http://schemas.openxmlformats.org/officeDocument/2006/relationships/customXml" Target="../ink/ink1460.xml"/><Relationship Id="rId333" Type="http://schemas.openxmlformats.org/officeDocument/2006/relationships/customXml" Target="../ink/ink1543.xml"/><Relationship Id="rId540" Type="http://schemas.openxmlformats.org/officeDocument/2006/relationships/customXml" Target="../ink/ink1648.xml"/><Relationship Id="rId778" Type="http://schemas.openxmlformats.org/officeDocument/2006/relationships/customXml" Target="../ink/ink1767.xml"/><Relationship Id="rId72" Type="http://schemas.openxmlformats.org/officeDocument/2006/relationships/image" Target="../media/image3467.png"/><Relationship Id="rId375" Type="http://schemas.openxmlformats.org/officeDocument/2006/relationships/customXml" Target="../ink/ink1564.xml"/><Relationship Id="rId582" Type="http://schemas.openxmlformats.org/officeDocument/2006/relationships/customXml" Target="../ink/ink1669.xml"/><Relationship Id="rId638" Type="http://schemas.openxmlformats.org/officeDocument/2006/relationships/customXml" Target="../ink/ink1697.xml"/><Relationship Id="rId803" Type="http://schemas.openxmlformats.org/officeDocument/2006/relationships/image" Target="../media/image3827.png"/><Relationship Id="rId3" Type="http://schemas.openxmlformats.org/officeDocument/2006/relationships/customXml" Target="../ink/ink1377.xml"/><Relationship Id="rId235" Type="http://schemas.openxmlformats.org/officeDocument/2006/relationships/image" Target="../media/image3546.png"/><Relationship Id="rId277" Type="http://schemas.openxmlformats.org/officeDocument/2006/relationships/customXml" Target="../ink/ink1515.xml"/><Relationship Id="rId400" Type="http://schemas.openxmlformats.org/officeDocument/2006/relationships/customXml" Target="../ink/ink1577.xml"/><Relationship Id="rId442" Type="http://schemas.openxmlformats.org/officeDocument/2006/relationships/customXml" Target="../ink/ink1598.xml"/><Relationship Id="rId484" Type="http://schemas.openxmlformats.org/officeDocument/2006/relationships/customXml" Target="../ink/ink1619.xml"/><Relationship Id="rId705" Type="http://schemas.openxmlformats.org/officeDocument/2006/relationships/image" Target="../media/image3778.png"/><Relationship Id="rId137" Type="http://schemas.openxmlformats.org/officeDocument/2006/relationships/customXml" Target="../ink/ink1444.xml"/><Relationship Id="rId302" Type="http://schemas.openxmlformats.org/officeDocument/2006/relationships/image" Target="../media/image3578.png"/><Relationship Id="rId344" Type="http://schemas.openxmlformats.org/officeDocument/2006/relationships/image" Target="../media/image3599.png"/><Relationship Id="rId691" Type="http://schemas.openxmlformats.org/officeDocument/2006/relationships/image" Target="../media/image3771.png"/><Relationship Id="rId747" Type="http://schemas.openxmlformats.org/officeDocument/2006/relationships/image" Target="../media/image3799.png"/><Relationship Id="rId789" Type="http://schemas.openxmlformats.org/officeDocument/2006/relationships/image" Target="../media/image3820.png"/><Relationship Id="rId41" Type="http://schemas.openxmlformats.org/officeDocument/2006/relationships/customXml" Target="../ink/ink1396.xml"/><Relationship Id="rId83" Type="http://schemas.openxmlformats.org/officeDocument/2006/relationships/customXml" Target="../ink/ink1417.xml"/><Relationship Id="rId179" Type="http://schemas.openxmlformats.org/officeDocument/2006/relationships/image" Target="../media/image3519.png"/><Relationship Id="rId386" Type="http://schemas.openxmlformats.org/officeDocument/2006/relationships/image" Target="../media/image3620.png"/><Relationship Id="rId551" Type="http://schemas.openxmlformats.org/officeDocument/2006/relationships/image" Target="../media/image3701.png"/><Relationship Id="rId593" Type="http://schemas.openxmlformats.org/officeDocument/2006/relationships/image" Target="../media/image3722.png"/><Relationship Id="rId607" Type="http://schemas.openxmlformats.org/officeDocument/2006/relationships/image" Target="../media/image3729.png"/><Relationship Id="rId649" Type="http://schemas.openxmlformats.org/officeDocument/2006/relationships/image" Target="../media/image3750.png"/><Relationship Id="rId814" Type="http://schemas.openxmlformats.org/officeDocument/2006/relationships/customXml" Target="../ink/ink1785.xml"/><Relationship Id="rId190" Type="http://schemas.openxmlformats.org/officeDocument/2006/relationships/customXml" Target="../ink/ink1471.xml"/><Relationship Id="rId204" Type="http://schemas.openxmlformats.org/officeDocument/2006/relationships/customXml" Target="../ink/ink1478.xml"/><Relationship Id="rId246" Type="http://schemas.openxmlformats.org/officeDocument/2006/relationships/customXml" Target="../ink/ink1499.xml"/><Relationship Id="rId288" Type="http://schemas.openxmlformats.org/officeDocument/2006/relationships/image" Target="../media/image3571.png"/><Relationship Id="rId411" Type="http://schemas.openxmlformats.org/officeDocument/2006/relationships/image" Target="../media/image3632.png"/><Relationship Id="rId453" Type="http://schemas.openxmlformats.org/officeDocument/2006/relationships/image" Target="../media/image3653.png"/><Relationship Id="rId509" Type="http://schemas.openxmlformats.org/officeDocument/2006/relationships/customXml" Target="../ink/ink1632.xml"/><Relationship Id="rId660" Type="http://schemas.openxmlformats.org/officeDocument/2006/relationships/customXml" Target="../ink/ink1708.xml"/><Relationship Id="rId106" Type="http://schemas.openxmlformats.org/officeDocument/2006/relationships/image" Target="../media/image3483.png"/><Relationship Id="rId313" Type="http://schemas.openxmlformats.org/officeDocument/2006/relationships/customXml" Target="../ink/ink1533.xml"/><Relationship Id="rId495" Type="http://schemas.openxmlformats.org/officeDocument/2006/relationships/customXml" Target="../ink/ink1625.xml"/><Relationship Id="rId716" Type="http://schemas.openxmlformats.org/officeDocument/2006/relationships/customXml" Target="../ink/ink1736.xml"/><Relationship Id="rId758" Type="http://schemas.openxmlformats.org/officeDocument/2006/relationships/customXml" Target="../ink/ink1757.xml"/><Relationship Id="rId10" Type="http://schemas.openxmlformats.org/officeDocument/2006/relationships/image" Target="../media/image3436.png"/><Relationship Id="rId52" Type="http://schemas.openxmlformats.org/officeDocument/2006/relationships/image" Target="../media/image3457.png"/><Relationship Id="rId94" Type="http://schemas.openxmlformats.org/officeDocument/2006/relationships/image" Target="../media/image3478.png"/><Relationship Id="rId148" Type="http://schemas.openxmlformats.org/officeDocument/2006/relationships/customXml" Target="../ink/ink1450.xml"/><Relationship Id="rId355" Type="http://schemas.openxmlformats.org/officeDocument/2006/relationships/customXml" Target="../ink/ink1554.xml"/><Relationship Id="rId397" Type="http://schemas.openxmlformats.org/officeDocument/2006/relationships/image" Target="../media/image3625.png"/><Relationship Id="rId520" Type="http://schemas.openxmlformats.org/officeDocument/2006/relationships/image" Target="../media/image3686.png"/><Relationship Id="rId562" Type="http://schemas.openxmlformats.org/officeDocument/2006/relationships/customXml" Target="../ink/ink1659.xml"/><Relationship Id="rId618" Type="http://schemas.openxmlformats.org/officeDocument/2006/relationships/customXml" Target="../ink/ink1687.xml"/><Relationship Id="rId825" Type="http://schemas.openxmlformats.org/officeDocument/2006/relationships/image" Target="../media/image14.png"/><Relationship Id="rId215" Type="http://schemas.openxmlformats.org/officeDocument/2006/relationships/image" Target="../media/image3537.png"/><Relationship Id="rId257" Type="http://schemas.openxmlformats.org/officeDocument/2006/relationships/image" Target="../media/image3556.png"/><Relationship Id="rId422" Type="http://schemas.openxmlformats.org/officeDocument/2006/relationships/customXml" Target="../ink/ink1588.xml"/><Relationship Id="rId464" Type="http://schemas.openxmlformats.org/officeDocument/2006/relationships/customXml" Target="../ink/ink1609.xml"/><Relationship Id="rId299" Type="http://schemas.openxmlformats.org/officeDocument/2006/relationships/customXml" Target="../ink/ink1526.xml"/><Relationship Id="rId727" Type="http://schemas.openxmlformats.org/officeDocument/2006/relationships/image" Target="../media/image3789.png"/><Relationship Id="rId63" Type="http://schemas.openxmlformats.org/officeDocument/2006/relationships/customXml" Target="../ink/ink1407.xml"/><Relationship Id="rId159" Type="http://schemas.openxmlformats.org/officeDocument/2006/relationships/image" Target="../media/image3509.png"/><Relationship Id="rId366" Type="http://schemas.openxmlformats.org/officeDocument/2006/relationships/image" Target="../media/image3610.png"/><Relationship Id="rId573" Type="http://schemas.openxmlformats.org/officeDocument/2006/relationships/image" Target="../media/image3712.png"/><Relationship Id="rId780" Type="http://schemas.openxmlformats.org/officeDocument/2006/relationships/customXml" Target="../ink/ink1768.xml"/><Relationship Id="rId226" Type="http://schemas.openxmlformats.org/officeDocument/2006/relationships/customXml" Target="../ink/ink1489.xml"/><Relationship Id="rId433" Type="http://schemas.openxmlformats.org/officeDocument/2006/relationships/image" Target="../media/image3643.png"/><Relationship Id="rId640" Type="http://schemas.openxmlformats.org/officeDocument/2006/relationships/customXml" Target="../ink/ink1698.xml"/><Relationship Id="rId738" Type="http://schemas.openxmlformats.org/officeDocument/2006/relationships/customXml" Target="../ink/ink1747.xml"/><Relationship Id="rId74" Type="http://schemas.openxmlformats.org/officeDocument/2006/relationships/image" Target="../media/image3468.png"/><Relationship Id="rId377" Type="http://schemas.openxmlformats.org/officeDocument/2006/relationships/customXml" Target="../ink/ink1565.xml"/><Relationship Id="rId500" Type="http://schemas.openxmlformats.org/officeDocument/2006/relationships/image" Target="../media/image3676.png"/><Relationship Id="rId584" Type="http://schemas.openxmlformats.org/officeDocument/2006/relationships/customXml" Target="../ink/ink1670.xml"/><Relationship Id="rId805" Type="http://schemas.openxmlformats.org/officeDocument/2006/relationships/image" Target="../media/image3828.png"/><Relationship Id="rId5" Type="http://schemas.openxmlformats.org/officeDocument/2006/relationships/customXml" Target="../ink/ink1378.xml"/><Relationship Id="rId237" Type="http://schemas.openxmlformats.org/officeDocument/2006/relationships/image" Target="../media/image3547.png"/><Relationship Id="rId791" Type="http://schemas.openxmlformats.org/officeDocument/2006/relationships/image" Target="../media/image3821.png"/><Relationship Id="rId444" Type="http://schemas.openxmlformats.org/officeDocument/2006/relationships/customXml" Target="../ink/ink1599.xml"/><Relationship Id="rId651" Type="http://schemas.openxmlformats.org/officeDocument/2006/relationships/image" Target="../media/image3751.png"/><Relationship Id="rId749" Type="http://schemas.openxmlformats.org/officeDocument/2006/relationships/image" Target="../media/image3800.png"/><Relationship Id="rId290" Type="http://schemas.openxmlformats.org/officeDocument/2006/relationships/image" Target="../media/image3572.png"/><Relationship Id="rId304" Type="http://schemas.openxmlformats.org/officeDocument/2006/relationships/image" Target="../media/image3579.png"/><Relationship Id="rId388" Type="http://schemas.openxmlformats.org/officeDocument/2006/relationships/image" Target="../media/image3621.png"/><Relationship Id="rId511" Type="http://schemas.openxmlformats.org/officeDocument/2006/relationships/customXml" Target="../ink/ink1633.xml"/><Relationship Id="rId609" Type="http://schemas.openxmlformats.org/officeDocument/2006/relationships/image" Target="../media/image3730.png"/><Relationship Id="rId85" Type="http://schemas.openxmlformats.org/officeDocument/2006/relationships/customXml" Target="../ink/ink1418.xml"/><Relationship Id="rId150" Type="http://schemas.openxmlformats.org/officeDocument/2006/relationships/customXml" Target="../ink/ink1451.xml"/><Relationship Id="rId595" Type="http://schemas.openxmlformats.org/officeDocument/2006/relationships/image" Target="../media/image3723.png"/><Relationship Id="rId816" Type="http://schemas.openxmlformats.org/officeDocument/2006/relationships/customXml" Target="../ink/ink1786.xml"/><Relationship Id="rId248" Type="http://schemas.openxmlformats.org/officeDocument/2006/relationships/customXml" Target="../ink/ink1500.xml"/><Relationship Id="rId455" Type="http://schemas.openxmlformats.org/officeDocument/2006/relationships/image" Target="../media/image3654.png"/><Relationship Id="rId662" Type="http://schemas.openxmlformats.org/officeDocument/2006/relationships/customXml" Target="../ink/ink1709.xml"/><Relationship Id="rId12" Type="http://schemas.openxmlformats.org/officeDocument/2006/relationships/image" Target="../media/image3437.png"/><Relationship Id="rId108" Type="http://schemas.openxmlformats.org/officeDocument/2006/relationships/image" Target="../media/image3484.png"/><Relationship Id="rId315" Type="http://schemas.openxmlformats.org/officeDocument/2006/relationships/customXml" Target="../ink/ink1534.xml"/><Relationship Id="rId522" Type="http://schemas.openxmlformats.org/officeDocument/2006/relationships/image" Target="../media/image3687.png"/><Relationship Id="rId96" Type="http://schemas.openxmlformats.org/officeDocument/2006/relationships/image" Target="../media/image3479.png"/><Relationship Id="rId161" Type="http://schemas.openxmlformats.org/officeDocument/2006/relationships/image" Target="../media/image3510.png"/><Relationship Id="rId399" Type="http://schemas.openxmlformats.org/officeDocument/2006/relationships/image" Target="../media/image3626.png"/><Relationship Id="rId827" Type="http://schemas.openxmlformats.org/officeDocument/2006/relationships/image" Target="../media/image15.png"/><Relationship Id="rId259" Type="http://schemas.openxmlformats.org/officeDocument/2006/relationships/image" Target="../media/image3557.png"/><Relationship Id="rId466" Type="http://schemas.openxmlformats.org/officeDocument/2006/relationships/customXml" Target="../ink/ink1610.xml"/><Relationship Id="rId673" Type="http://schemas.openxmlformats.org/officeDocument/2006/relationships/image" Target="../media/image3762.png"/><Relationship Id="rId23" Type="http://schemas.openxmlformats.org/officeDocument/2006/relationships/customXml" Target="../ink/ink1387.xml"/><Relationship Id="rId119" Type="http://schemas.openxmlformats.org/officeDocument/2006/relationships/customXml" Target="../ink/ink1435.xml"/><Relationship Id="rId326" Type="http://schemas.openxmlformats.org/officeDocument/2006/relationships/image" Target="../media/image3590.png"/><Relationship Id="rId533" Type="http://schemas.openxmlformats.org/officeDocument/2006/relationships/customXml" Target="../ink/ink1644.xml"/><Relationship Id="rId740" Type="http://schemas.openxmlformats.org/officeDocument/2006/relationships/customXml" Target="../ink/ink1748.xml"/><Relationship Id="rId172" Type="http://schemas.openxmlformats.org/officeDocument/2006/relationships/customXml" Target="../ink/ink1462.xml"/><Relationship Id="rId477" Type="http://schemas.openxmlformats.org/officeDocument/2006/relationships/image" Target="../media/image3665.png"/><Relationship Id="rId600" Type="http://schemas.openxmlformats.org/officeDocument/2006/relationships/customXml" Target="../ink/ink1678.xml"/><Relationship Id="rId684" Type="http://schemas.openxmlformats.org/officeDocument/2006/relationships/customXml" Target="../ink/ink1720.xml"/><Relationship Id="rId337" Type="http://schemas.openxmlformats.org/officeDocument/2006/relationships/customXml" Target="../ink/ink1545.xml"/><Relationship Id="rId34" Type="http://schemas.openxmlformats.org/officeDocument/2006/relationships/image" Target="../media/image3448.png"/><Relationship Id="rId544" Type="http://schemas.openxmlformats.org/officeDocument/2006/relationships/customXml" Target="../ink/ink1650.xml"/><Relationship Id="rId751" Type="http://schemas.openxmlformats.org/officeDocument/2006/relationships/image" Target="../media/image3801.png"/><Relationship Id="rId183" Type="http://schemas.openxmlformats.org/officeDocument/2006/relationships/image" Target="../media/image3521.png"/><Relationship Id="rId390" Type="http://schemas.openxmlformats.org/officeDocument/2006/relationships/customXml" Target="../ink/ink1572.xml"/><Relationship Id="rId404" Type="http://schemas.openxmlformats.org/officeDocument/2006/relationships/customXml" Target="../ink/ink1579.xml"/><Relationship Id="rId611" Type="http://schemas.openxmlformats.org/officeDocument/2006/relationships/image" Target="../media/image3731.png"/><Relationship Id="rId250" Type="http://schemas.openxmlformats.org/officeDocument/2006/relationships/customXml" Target="../ink/ink1501.xml"/><Relationship Id="rId488" Type="http://schemas.openxmlformats.org/officeDocument/2006/relationships/image" Target="../media/image3670.png"/><Relationship Id="rId695" Type="http://schemas.openxmlformats.org/officeDocument/2006/relationships/image" Target="../media/image3773.png"/><Relationship Id="rId709" Type="http://schemas.openxmlformats.org/officeDocument/2006/relationships/image" Target="../media/image3780.png"/><Relationship Id="rId45" Type="http://schemas.openxmlformats.org/officeDocument/2006/relationships/customXml" Target="../ink/ink1398.xml"/><Relationship Id="rId110" Type="http://schemas.openxmlformats.org/officeDocument/2006/relationships/image" Target="../media/image3485.png"/><Relationship Id="rId348" Type="http://schemas.openxmlformats.org/officeDocument/2006/relationships/image" Target="../media/image3601.png"/><Relationship Id="rId555" Type="http://schemas.openxmlformats.org/officeDocument/2006/relationships/image" Target="../media/image3703.png"/><Relationship Id="rId762" Type="http://schemas.openxmlformats.org/officeDocument/2006/relationships/customXml" Target="../ink/ink1759.xml"/><Relationship Id="rId194" Type="http://schemas.openxmlformats.org/officeDocument/2006/relationships/customXml" Target="../ink/ink1473.xml"/><Relationship Id="rId208" Type="http://schemas.openxmlformats.org/officeDocument/2006/relationships/customXml" Target="../ink/ink1480.xml"/><Relationship Id="rId415" Type="http://schemas.openxmlformats.org/officeDocument/2006/relationships/image" Target="../media/image3634.png"/><Relationship Id="rId622" Type="http://schemas.openxmlformats.org/officeDocument/2006/relationships/customXml" Target="../ink/ink1689.xml"/><Relationship Id="rId261" Type="http://schemas.openxmlformats.org/officeDocument/2006/relationships/image" Target="../media/image3558.png"/><Relationship Id="rId499" Type="http://schemas.openxmlformats.org/officeDocument/2006/relationships/customXml" Target="../ink/ink1627.xml"/><Relationship Id="rId56" Type="http://schemas.openxmlformats.org/officeDocument/2006/relationships/image" Target="../media/image3459.png"/><Relationship Id="rId359" Type="http://schemas.openxmlformats.org/officeDocument/2006/relationships/customXml" Target="../ink/ink1556.xml"/><Relationship Id="rId566" Type="http://schemas.openxmlformats.org/officeDocument/2006/relationships/customXml" Target="../ink/ink1661.xml"/><Relationship Id="rId773" Type="http://schemas.openxmlformats.org/officeDocument/2006/relationships/image" Target="../media/image3812.png"/><Relationship Id="rId121" Type="http://schemas.openxmlformats.org/officeDocument/2006/relationships/customXml" Target="../ink/ink1436.xml"/><Relationship Id="rId219" Type="http://schemas.openxmlformats.org/officeDocument/2006/relationships/image" Target="../media/image3539.png"/><Relationship Id="rId426" Type="http://schemas.openxmlformats.org/officeDocument/2006/relationships/customXml" Target="../ink/ink1590.xml"/><Relationship Id="rId633" Type="http://schemas.openxmlformats.org/officeDocument/2006/relationships/image" Target="../media/image3742.png"/><Relationship Id="rId67" Type="http://schemas.openxmlformats.org/officeDocument/2006/relationships/customXml" Target="../ink/ink1409.xml"/><Relationship Id="rId272" Type="http://schemas.openxmlformats.org/officeDocument/2006/relationships/image" Target="../media/image3563.png"/><Relationship Id="rId577" Type="http://schemas.openxmlformats.org/officeDocument/2006/relationships/image" Target="../media/image3714.png"/><Relationship Id="rId700" Type="http://schemas.openxmlformats.org/officeDocument/2006/relationships/customXml" Target="../ink/ink1728.xml"/><Relationship Id="rId132" Type="http://schemas.openxmlformats.org/officeDocument/2006/relationships/image" Target="../media/image3496.png"/><Relationship Id="rId784" Type="http://schemas.openxmlformats.org/officeDocument/2006/relationships/customXml" Target="../ink/ink1770.xml"/><Relationship Id="rId437" Type="http://schemas.openxmlformats.org/officeDocument/2006/relationships/image" Target="../media/image3645.png"/><Relationship Id="rId644" Type="http://schemas.openxmlformats.org/officeDocument/2006/relationships/customXml" Target="../ink/ink1700.xml"/><Relationship Id="rId283" Type="http://schemas.openxmlformats.org/officeDocument/2006/relationships/customXml" Target="../ink/ink1518.xml"/><Relationship Id="rId490" Type="http://schemas.openxmlformats.org/officeDocument/2006/relationships/image" Target="../media/image3671.png"/><Relationship Id="rId504" Type="http://schemas.openxmlformats.org/officeDocument/2006/relationships/image" Target="../media/image3678.png"/><Relationship Id="rId711" Type="http://schemas.openxmlformats.org/officeDocument/2006/relationships/image" Target="../media/image3781.png"/><Relationship Id="rId78" Type="http://schemas.openxmlformats.org/officeDocument/2006/relationships/image" Target="../media/image3470.png"/><Relationship Id="rId143" Type="http://schemas.openxmlformats.org/officeDocument/2006/relationships/image" Target="../media/image3501.png"/><Relationship Id="rId350" Type="http://schemas.openxmlformats.org/officeDocument/2006/relationships/image" Target="../media/image3602.png"/><Relationship Id="rId588" Type="http://schemas.openxmlformats.org/officeDocument/2006/relationships/customXml" Target="../ink/ink1672.xml"/><Relationship Id="rId795" Type="http://schemas.openxmlformats.org/officeDocument/2006/relationships/image" Target="../media/image3823.png"/><Relationship Id="rId809" Type="http://schemas.openxmlformats.org/officeDocument/2006/relationships/image" Target="../media/image3830.png"/><Relationship Id="rId9" Type="http://schemas.openxmlformats.org/officeDocument/2006/relationships/customXml" Target="../ink/ink1380.xml"/><Relationship Id="rId210" Type="http://schemas.openxmlformats.org/officeDocument/2006/relationships/customXml" Target="../ink/ink1481.xml"/><Relationship Id="rId448" Type="http://schemas.openxmlformats.org/officeDocument/2006/relationships/customXml" Target="../ink/ink1601.xml"/><Relationship Id="rId655" Type="http://schemas.openxmlformats.org/officeDocument/2006/relationships/image" Target="../media/image3753.png"/><Relationship Id="rId294" Type="http://schemas.openxmlformats.org/officeDocument/2006/relationships/image" Target="../media/image3574.png"/><Relationship Id="rId308" Type="http://schemas.openxmlformats.org/officeDocument/2006/relationships/image" Target="../media/image3581.png"/><Relationship Id="rId515" Type="http://schemas.openxmlformats.org/officeDocument/2006/relationships/customXml" Target="../ink/ink1635.xml"/><Relationship Id="rId722" Type="http://schemas.openxmlformats.org/officeDocument/2006/relationships/customXml" Target="../ink/ink1739.xml"/><Relationship Id="rId89" Type="http://schemas.openxmlformats.org/officeDocument/2006/relationships/customXml" Target="../ink/ink1420.xml"/><Relationship Id="rId154" Type="http://schemas.openxmlformats.org/officeDocument/2006/relationships/customXml" Target="../ink/ink1453.xml"/><Relationship Id="rId361" Type="http://schemas.openxmlformats.org/officeDocument/2006/relationships/customXml" Target="../ink/ink1557.xml"/><Relationship Id="rId599" Type="http://schemas.openxmlformats.org/officeDocument/2006/relationships/image" Target="../media/image3725.png"/><Relationship Id="rId459" Type="http://schemas.openxmlformats.org/officeDocument/2006/relationships/image" Target="../media/image3656.png"/><Relationship Id="rId666" Type="http://schemas.openxmlformats.org/officeDocument/2006/relationships/customXml" Target="../ink/ink1711.xml"/><Relationship Id="rId16" Type="http://schemas.openxmlformats.org/officeDocument/2006/relationships/image" Target="../media/image3439.png"/><Relationship Id="rId221" Type="http://schemas.openxmlformats.org/officeDocument/2006/relationships/image" Target="../media/image3540.png"/><Relationship Id="rId319" Type="http://schemas.openxmlformats.org/officeDocument/2006/relationships/customXml" Target="../ink/ink1536.xml"/><Relationship Id="rId526" Type="http://schemas.openxmlformats.org/officeDocument/2006/relationships/image" Target="../media/image3689.png"/><Relationship Id="rId733" Type="http://schemas.openxmlformats.org/officeDocument/2006/relationships/image" Target="../media/image3792.png"/><Relationship Id="rId165" Type="http://schemas.openxmlformats.org/officeDocument/2006/relationships/image" Target="../media/image3512.png"/><Relationship Id="rId372" Type="http://schemas.openxmlformats.org/officeDocument/2006/relationships/image" Target="../media/image3613.png"/><Relationship Id="rId677" Type="http://schemas.openxmlformats.org/officeDocument/2006/relationships/image" Target="../media/image3764.png"/><Relationship Id="rId800" Type="http://schemas.openxmlformats.org/officeDocument/2006/relationships/customXml" Target="../ink/ink1778.xml"/><Relationship Id="rId232" Type="http://schemas.openxmlformats.org/officeDocument/2006/relationships/customXml" Target="../ink/ink1492.xml"/><Relationship Id="rId27" Type="http://schemas.openxmlformats.org/officeDocument/2006/relationships/customXml" Target="../ink/ink1389.xml"/><Relationship Id="rId537" Type="http://schemas.openxmlformats.org/officeDocument/2006/relationships/image" Target="../media/image3694.png"/><Relationship Id="rId744" Type="http://schemas.openxmlformats.org/officeDocument/2006/relationships/customXml" Target="../ink/ink1750.xml"/><Relationship Id="rId80" Type="http://schemas.openxmlformats.org/officeDocument/2006/relationships/image" Target="../media/image3471.png"/><Relationship Id="rId176" Type="http://schemas.openxmlformats.org/officeDocument/2006/relationships/customXml" Target="../ink/ink1464.xml"/><Relationship Id="rId383" Type="http://schemas.openxmlformats.org/officeDocument/2006/relationships/customXml" Target="../ink/ink1568.xml"/><Relationship Id="rId590" Type="http://schemas.openxmlformats.org/officeDocument/2006/relationships/customXml" Target="../ink/ink1673.xml"/><Relationship Id="rId604" Type="http://schemas.openxmlformats.org/officeDocument/2006/relationships/customXml" Target="../ink/ink1680.xml"/><Relationship Id="rId811" Type="http://schemas.openxmlformats.org/officeDocument/2006/relationships/image" Target="../media/image3831.png"/><Relationship Id="rId243" Type="http://schemas.openxmlformats.org/officeDocument/2006/relationships/image" Target="../media/image2329.png"/><Relationship Id="rId450" Type="http://schemas.openxmlformats.org/officeDocument/2006/relationships/customXml" Target="../ink/ink1602.xml"/><Relationship Id="rId688" Type="http://schemas.openxmlformats.org/officeDocument/2006/relationships/customXml" Target="../ink/ink1722.xml"/><Relationship Id="rId38" Type="http://schemas.openxmlformats.org/officeDocument/2006/relationships/image" Target="../media/image3450.png"/><Relationship Id="rId103" Type="http://schemas.openxmlformats.org/officeDocument/2006/relationships/customXml" Target="../ink/ink1427.xml"/><Relationship Id="rId310" Type="http://schemas.openxmlformats.org/officeDocument/2006/relationships/image" Target="../media/image3582.png"/><Relationship Id="rId548" Type="http://schemas.openxmlformats.org/officeDocument/2006/relationships/customXml" Target="../ink/ink1652.xml"/><Relationship Id="rId755" Type="http://schemas.openxmlformats.org/officeDocument/2006/relationships/image" Target="../media/image3803.png"/><Relationship Id="rId91" Type="http://schemas.openxmlformats.org/officeDocument/2006/relationships/customXml" Target="../ink/ink1421.xml"/><Relationship Id="rId187" Type="http://schemas.openxmlformats.org/officeDocument/2006/relationships/image" Target="../media/image3523.png"/><Relationship Id="rId394" Type="http://schemas.openxmlformats.org/officeDocument/2006/relationships/customXml" Target="../ink/ink1574.xml"/><Relationship Id="rId408" Type="http://schemas.openxmlformats.org/officeDocument/2006/relationships/customXml" Target="../ink/ink1581.xml"/><Relationship Id="rId615" Type="http://schemas.openxmlformats.org/officeDocument/2006/relationships/image" Target="../media/image3733.png"/><Relationship Id="rId822" Type="http://schemas.openxmlformats.org/officeDocument/2006/relationships/customXml" Target="../ink/ink1789.xml"/><Relationship Id="rId254" Type="http://schemas.openxmlformats.org/officeDocument/2006/relationships/customXml" Target="../ink/ink1503.xml"/><Relationship Id="rId699" Type="http://schemas.openxmlformats.org/officeDocument/2006/relationships/image" Target="../media/image3775.png"/><Relationship Id="rId49" Type="http://schemas.openxmlformats.org/officeDocument/2006/relationships/customXml" Target="../ink/ink1400.xml"/><Relationship Id="rId114" Type="http://schemas.openxmlformats.org/officeDocument/2006/relationships/image" Target="../media/image3487.png"/><Relationship Id="rId461" Type="http://schemas.openxmlformats.org/officeDocument/2006/relationships/image" Target="../media/image3657.png"/><Relationship Id="rId559" Type="http://schemas.openxmlformats.org/officeDocument/2006/relationships/image" Target="../media/image3705.png"/><Relationship Id="rId766" Type="http://schemas.openxmlformats.org/officeDocument/2006/relationships/customXml" Target="../ink/ink1761.xml"/><Relationship Id="rId198" Type="http://schemas.openxmlformats.org/officeDocument/2006/relationships/customXml" Target="../ink/ink1475.xml"/><Relationship Id="rId321" Type="http://schemas.openxmlformats.org/officeDocument/2006/relationships/customXml" Target="../ink/ink1537.xml"/><Relationship Id="rId419" Type="http://schemas.openxmlformats.org/officeDocument/2006/relationships/image" Target="../media/image3636.png"/><Relationship Id="rId626" Type="http://schemas.openxmlformats.org/officeDocument/2006/relationships/customXml" Target="../ink/ink1691.xml"/><Relationship Id="rId265" Type="http://schemas.openxmlformats.org/officeDocument/2006/relationships/image" Target="../media/image3560.png"/><Relationship Id="rId472" Type="http://schemas.openxmlformats.org/officeDocument/2006/relationships/customXml" Target="../ink/ink1613.xml"/><Relationship Id="rId125" Type="http://schemas.openxmlformats.org/officeDocument/2006/relationships/customXml" Target="../ink/ink1438.xml"/><Relationship Id="rId332" Type="http://schemas.openxmlformats.org/officeDocument/2006/relationships/image" Target="../media/image3593.png"/><Relationship Id="rId777" Type="http://schemas.openxmlformats.org/officeDocument/2006/relationships/image" Target="../media/image3814.png"/><Relationship Id="rId637" Type="http://schemas.openxmlformats.org/officeDocument/2006/relationships/image" Target="../media/image3744.png"/><Relationship Id="rId276" Type="http://schemas.openxmlformats.org/officeDocument/2006/relationships/image" Target="../media/image3565.png"/><Relationship Id="rId483" Type="http://schemas.openxmlformats.org/officeDocument/2006/relationships/image" Target="../media/image3668.png"/><Relationship Id="rId690" Type="http://schemas.openxmlformats.org/officeDocument/2006/relationships/customXml" Target="../ink/ink1723.xml"/><Relationship Id="rId704" Type="http://schemas.openxmlformats.org/officeDocument/2006/relationships/customXml" Target="../ink/ink1730.xml"/><Relationship Id="rId40" Type="http://schemas.openxmlformats.org/officeDocument/2006/relationships/image" Target="../media/image3451.png"/><Relationship Id="rId136" Type="http://schemas.openxmlformats.org/officeDocument/2006/relationships/image" Target="../media/image3498.png"/><Relationship Id="rId343" Type="http://schemas.openxmlformats.org/officeDocument/2006/relationships/customXml" Target="../ink/ink1548.xml"/><Relationship Id="rId550" Type="http://schemas.openxmlformats.org/officeDocument/2006/relationships/customXml" Target="../ink/ink1653.xml"/><Relationship Id="rId788" Type="http://schemas.openxmlformats.org/officeDocument/2006/relationships/customXml" Target="../ink/ink1772.xml"/><Relationship Id="rId203" Type="http://schemas.openxmlformats.org/officeDocument/2006/relationships/image" Target="../media/image3531.png"/><Relationship Id="rId648" Type="http://schemas.openxmlformats.org/officeDocument/2006/relationships/customXml" Target="../ink/ink1702.xml"/><Relationship Id="rId287" Type="http://schemas.openxmlformats.org/officeDocument/2006/relationships/customXml" Target="../ink/ink1520.xml"/><Relationship Id="rId410" Type="http://schemas.openxmlformats.org/officeDocument/2006/relationships/customXml" Target="../ink/ink1582.xml"/><Relationship Id="rId494" Type="http://schemas.openxmlformats.org/officeDocument/2006/relationships/image" Target="../media/image3673.png"/><Relationship Id="rId508" Type="http://schemas.openxmlformats.org/officeDocument/2006/relationships/image" Target="../media/image3680.png"/><Relationship Id="rId715" Type="http://schemas.openxmlformats.org/officeDocument/2006/relationships/image" Target="../media/image3783.png"/><Relationship Id="rId147" Type="http://schemas.openxmlformats.org/officeDocument/2006/relationships/image" Target="../media/image3503.png"/><Relationship Id="rId354" Type="http://schemas.openxmlformats.org/officeDocument/2006/relationships/image" Target="../media/image3604.png"/><Relationship Id="rId799" Type="http://schemas.openxmlformats.org/officeDocument/2006/relationships/image" Target="../media/image3825.png"/><Relationship Id="rId51" Type="http://schemas.openxmlformats.org/officeDocument/2006/relationships/customXml" Target="../ink/ink1401.xml"/><Relationship Id="rId561" Type="http://schemas.openxmlformats.org/officeDocument/2006/relationships/image" Target="../media/image3706.png"/><Relationship Id="rId659" Type="http://schemas.openxmlformats.org/officeDocument/2006/relationships/image" Target="../media/image3755.png"/><Relationship Id="rId214" Type="http://schemas.openxmlformats.org/officeDocument/2006/relationships/customXml" Target="../ink/ink1483.xml"/><Relationship Id="rId298" Type="http://schemas.openxmlformats.org/officeDocument/2006/relationships/image" Target="../media/image3576.png"/><Relationship Id="rId421" Type="http://schemas.openxmlformats.org/officeDocument/2006/relationships/image" Target="../media/image3637.png"/><Relationship Id="rId519" Type="http://schemas.openxmlformats.org/officeDocument/2006/relationships/customXml" Target="../ink/ink1637.xml"/><Relationship Id="rId158" Type="http://schemas.openxmlformats.org/officeDocument/2006/relationships/customXml" Target="../ink/ink1455.xml"/><Relationship Id="rId726" Type="http://schemas.openxmlformats.org/officeDocument/2006/relationships/customXml" Target="../ink/ink1741.xml"/><Relationship Id="rId62" Type="http://schemas.openxmlformats.org/officeDocument/2006/relationships/image" Target="../media/image3462.png"/><Relationship Id="rId365" Type="http://schemas.openxmlformats.org/officeDocument/2006/relationships/customXml" Target="../ink/ink1559.xml"/><Relationship Id="rId572" Type="http://schemas.openxmlformats.org/officeDocument/2006/relationships/customXml" Target="../ink/ink1664.xml"/><Relationship Id="rId225" Type="http://schemas.openxmlformats.org/officeDocument/2006/relationships/image" Target="../media/image3542.png"/><Relationship Id="rId432" Type="http://schemas.openxmlformats.org/officeDocument/2006/relationships/customXml" Target="../ink/ink1593.xml"/><Relationship Id="rId737" Type="http://schemas.openxmlformats.org/officeDocument/2006/relationships/image" Target="../media/image3794.png"/><Relationship Id="rId73" Type="http://schemas.openxmlformats.org/officeDocument/2006/relationships/customXml" Target="../ink/ink1412.xml"/><Relationship Id="rId169" Type="http://schemas.openxmlformats.org/officeDocument/2006/relationships/image" Target="../media/image3514.png"/><Relationship Id="rId376" Type="http://schemas.openxmlformats.org/officeDocument/2006/relationships/image" Target="../media/image3615.png"/><Relationship Id="rId583" Type="http://schemas.openxmlformats.org/officeDocument/2006/relationships/image" Target="../media/image3717.png"/><Relationship Id="rId790" Type="http://schemas.openxmlformats.org/officeDocument/2006/relationships/customXml" Target="../ink/ink1773.xml"/><Relationship Id="rId804" Type="http://schemas.openxmlformats.org/officeDocument/2006/relationships/customXml" Target="../ink/ink1780.xml"/><Relationship Id="rId4" Type="http://schemas.openxmlformats.org/officeDocument/2006/relationships/image" Target="../media/image3433.png"/><Relationship Id="rId236" Type="http://schemas.openxmlformats.org/officeDocument/2006/relationships/customXml" Target="../ink/ink1494.xml"/><Relationship Id="rId443" Type="http://schemas.openxmlformats.org/officeDocument/2006/relationships/image" Target="../media/image3648.png"/><Relationship Id="rId650" Type="http://schemas.openxmlformats.org/officeDocument/2006/relationships/customXml" Target="../ink/ink1703.xml"/><Relationship Id="rId303" Type="http://schemas.openxmlformats.org/officeDocument/2006/relationships/customXml" Target="../ink/ink1528.xml"/><Relationship Id="rId748" Type="http://schemas.openxmlformats.org/officeDocument/2006/relationships/customXml" Target="../ink/ink1752.xml"/><Relationship Id="rId84" Type="http://schemas.openxmlformats.org/officeDocument/2006/relationships/image" Target="../media/image3473.png"/><Relationship Id="rId387" Type="http://schemas.openxmlformats.org/officeDocument/2006/relationships/customXml" Target="../ink/ink1570.xml"/><Relationship Id="rId510" Type="http://schemas.openxmlformats.org/officeDocument/2006/relationships/image" Target="../media/image3681.png"/><Relationship Id="rId594" Type="http://schemas.openxmlformats.org/officeDocument/2006/relationships/customXml" Target="../ink/ink1675.xml"/><Relationship Id="rId608" Type="http://schemas.openxmlformats.org/officeDocument/2006/relationships/customXml" Target="../ink/ink1682.xml"/><Relationship Id="rId815" Type="http://schemas.openxmlformats.org/officeDocument/2006/relationships/image" Target="../media/image9.png"/><Relationship Id="rId247" Type="http://schemas.openxmlformats.org/officeDocument/2006/relationships/image" Target="../media/image3551.png"/><Relationship Id="rId107" Type="http://schemas.openxmlformats.org/officeDocument/2006/relationships/customXml" Target="../ink/ink1429.xml"/><Relationship Id="rId454" Type="http://schemas.openxmlformats.org/officeDocument/2006/relationships/customXml" Target="../ink/ink1604.xml"/><Relationship Id="rId661" Type="http://schemas.openxmlformats.org/officeDocument/2006/relationships/image" Target="../media/image3756.png"/><Relationship Id="rId759" Type="http://schemas.openxmlformats.org/officeDocument/2006/relationships/image" Target="../media/image3805.png"/><Relationship Id="rId11" Type="http://schemas.openxmlformats.org/officeDocument/2006/relationships/customXml" Target="../ink/ink1381.xml"/><Relationship Id="rId314" Type="http://schemas.openxmlformats.org/officeDocument/2006/relationships/image" Target="../media/image3584.png"/><Relationship Id="rId398" Type="http://schemas.openxmlformats.org/officeDocument/2006/relationships/customXml" Target="../ink/ink1576.xml"/><Relationship Id="rId521" Type="http://schemas.openxmlformats.org/officeDocument/2006/relationships/customXml" Target="../ink/ink1638.xml"/><Relationship Id="rId619" Type="http://schemas.openxmlformats.org/officeDocument/2006/relationships/image" Target="../media/image3735.png"/><Relationship Id="rId95" Type="http://schemas.openxmlformats.org/officeDocument/2006/relationships/customXml" Target="../ink/ink1423.xml"/><Relationship Id="rId160" Type="http://schemas.openxmlformats.org/officeDocument/2006/relationships/customXml" Target="../ink/ink1456.xml"/><Relationship Id="rId826" Type="http://schemas.openxmlformats.org/officeDocument/2006/relationships/customXml" Target="../ink/ink1791.xml"/><Relationship Id="rId258" Type="http://schemas.openxmlformats.org/officeDocument/2006/relationships/customXml" Target="../ink/ink1505.xml"/><Relationship Id="rId465" Type="http://schemas.openxmlformats.org/officeDocument/2006/relationships/image" Target="../media/image3659.png"/><Relationship Id="rId672" Type="http://schemas.openxmlformats.org/officeDocument/2006/relationships/customXml" Target="../ink/ink1714.xml"/><Relationship Id="rId22" Type="http://schemas.openxmlformats.org/officeDocument/2006/relationships/image" Target="../media/image3442.png"/><Relationship Id="rId118" Type="http://schemas.openxmlformats.org/officeDocument/2006/relationships/image" Target="../media/image3489.png"/><Relationship Id="rId325" Type="http://schemas.openxmlformats.org/officeDocument/2006/relationships/customXml" Target="../ink/ink1539.xml"/><Relationship Id="rId532" Type="http://schemas.openxmlformats.org/officeDocument/2006/relationships/image" Target="../media/image3692.png"/><Relationship Id="rId171" Type="http://schemas.openxmlformats.org/officeDocument/2006/relationships/image" Target="../media/image3515.png"/><Relationship Id="rId269" Type="http://schemas.openxmlformats.org/officeDocument/2006/relationships/image" Target="../media/image3562.png"/><Relationship Id="rId476" Type="http://schemas.openxmlformats.org/officeDocument/2006/relationships/customXml" Target="../ink/ink1615.xml"/><Relationship Id="rId683" Type="http://schemas.openxmlformats.org/officeDocument/2006/relationships/image" Target="../media/image3767.png"/><Relationship Id="rId33" Type="http://schemas.openxmlformats.org/officeDocument/2006/relationships/customXml" Target="../ink/ink1392.xml"/><Relationship Id="rId129" Type="http://schemas.openxmlformats.org/officeDocument/2006/relationships/customXml" Target="../ink/ink1440.xml"/><Relationship Id="rId336" Type="http://schemas.openxmlformats.org/officeDocument/2006/relationships/image" Target="../media/image3595.png"/><Relationship Id="rId543" Type="http://schemas.openxmlformats.org/officeDocument/2006/relationships/image" Target="../media/image3697.png"/><Relationship Id="rId182" Type="http://schemas.openxmlformats.org/officeDocument/2006/relationships/customXml" Target="../ink/ink1467.xml"/><Relationship Id="rId403" Type="http://schemas.openxmlformats.org/officeDocument/2006/relationships/image" Target="../media/image3628.png"/><Relationship Id="rId750" Type="http://schemas.openxmlformats.org/officeDocument/2006/relationships/customXml" Target="../ink/ink1753.xml"/><Relationship Id="rId487" Type="http://schemas.openxmlformats.org/officeDocument/2006/relationships/customXml" Target="../ink/ink1621.xml"/><Relationship Id="rId610" Type="http://schemas.openxmlformats.org/officeDocument/2006/relationships/customXml" Target="../ink/ink1683.xml"/><Relationship Id="rId694" Type="http://schemas.openxmlformats.org/officeDocument/2006/relationships/customXml" Target="../ink/ink1725.xml"/><Relationship Id="rId708" Type="http://schemas.openxmlformats.org/officeDocument/2006/relationships/customXml" Target="../ink/ink1732.xml"/><Relationship Id="rId347" Type="http://schemas.openxmlformats.org/officeDocument/2006/relationships/customXml" Target="../ink/ink1550.xml"/><Relationship Id="rId44" Type="http://schemas.openxmlformats.org/officeDocument/2006/relationships/image" Target="../media/image3453.png"/><Relationship Id="rId554" Type="http://schemas.openxmlformats.org/officeDocument/2006/relationships/customXml" Target="../ink/ink1655.xml"/><Relationship Id="rId761" Type="http://schemas.openxmlformats.org/officeDocument/2006/relationships/image" Target="../media/image3806.png"/><Relationship Id="rId193" Type="http://schemas.openxmlformats.org/officeDocument/2006/relationships/image" Target="../media/image3526.png"/><Relationship Id="rId207" Type="http://schemas.openxmlformats.org/officeDocument/2006/relationships/image" Target="../media/image3533.png"/><Relationship Id="rId414" Type="http://schemas.openxmlformats.org/officeDocument/2006/relationships/customXml" Target="../ink/ink1584.xml"/><Relationship Id="rId498" Type="http://schemas.openxmlformats.org/officeDocument/2006/relationships/image" Target="../media/image3675.png"/><Relationship Id="rId621" Type="http://schemas.openxmlformats.org/officeDocument/2006/relationships/image" Target="../media/image3736.png"/></Relationships>
</file>

<file path=ppt/slides/_rels/slide12.xml.rels><?xml version="1.0" encoding="UTF-8" standalone="yes"?>
<Relationships xmlns="http://schemas.openxmlformats.org/package/2006/relationships"><Relationship Id="rId117" Type="http://schemas.openxmlformats.org/officeDocument/2006/relationships/customXml" Target="../ink/ink1848.xml"/><Relationship Id="rId21" Type="http://schemas.openxmlformats.org/officeDocument/2006/relationships/customXml" Target="../ink/ink1800.xml"/><Relationship Id="rId42" Type="http://schemas.openxmlformats.org/officeDocument/2006/relationships/image" Target="../media/image34.png"/><Relationship Id="rId63" Type="http://schemas.openxmlformats.org/officeDocument/2006/relationships/customXml" Target="../ink/ink1821.xml"/><Relationship Id="rId84" Type="http://schemas.openxmlformats.org/officeDocument/2006/relationships/image" Target="../media/image55.png"/><Relationship Id="rId138" Type="http://schemas.openxmlformats.org/officeDocument/2006/relationships/image" Target="../media/image83.png"/><Relationship Id="rId159" Type="http://schemas.openxmlformats.org/officeDocument/2006/relationships/customXml" Target="../ink/ink1869.xml"/><Relationship Id="rId170" Type="http://schemas.openxmlformats.org/officeDocument/2006/relationships/image" Target="../media/image99.png"/><Relationship Id="rId107" Type="http://schemas.openxmlformats.org/officeDocument/2006/relationships/customXml" Target="../ink/ink1843.xml"/><Relationship Id="rId11" Type="http://schemas.openxmlformats.org/officeDocument/2006/relationships/customXml" Target="../ink/ink1795.xml"/><Relationship Id="rId32" Type="http://schemas.openxmlformats.org/officeDocument/2006/relationships/image" Target="../media/image29.png"/><Relationship Id="rId53" Type="http://schemas.openxmlformats.org/officeDocument/2006/relationships/customXml" Target="../ink/ink1816.xml"/><Relationship Id="rId74" Type="http://schemas.openxmlformats.org/officeDocument/2006/relationships/image" Target="../media/image50.png"/><Relationship Id="rId128" Type="http://schemas.openxmlformats.org/officeDocument/2006/relationships/image" Target="../media/image78.png"/><Relationship Id="rId149" Type="http://schemas.openxmlformats.org/officeDocument/2006/relationships/customXml" Target="../ink/ink1864.xml"/><Relationship Id="rId5" Type="http://schemas.openxmlformats.org/officeDocument/2006/relationships/image" Target="NULL"/><Relationship Id="rId95" Type="http://schemas.openxmlformats.org/officeDocument/2006/relationships/customXml" Target="../ink/ink1837.xml"/><Relationship Id="rId160" Type="http://schemas.openxmlformats.org/officeDocument/2006/relationships/image" Target="../media/image94.png"/><Relationship Id="rId181" Type="http://schemas.openxmlformats.org/officeDocument/2006/relationships/customXml" Target="../ink/ink1880.xml"/><Relationship Id="rId22" Type="http://schemas.openxmlformats.org/officeDocument/2006/relationships/image" Target="../media/image24.png"/><Relationship Id="rId43" Type="http://schemas.openxmlformats.org/officeDocument/2006/relationships/customXml" Target="../ink/ink1811.xml"/><Relationship Id="rId64" Type="http://schemas.openxmlformats.org/officeDocument/2006/relationships/image" Target="../media/image45.png"/><Relationship Id="rId118" Type="http://schemas.openxmlformats.org/officeDocument/2006/relationships/image" Target="../media/image73.png"/><Relationship Id="rId139" Type="http://schemas.openxmlformats.org/officeDocument/2006/relationships/customXml" Target="../ink/ink1859.xml"/><Relationship Id="rId85" Type="http://schemas.openxmlformats.org/officeDocument/2006/relationships/customXml" Target="../ink/ink1832.xml"/><Relationship Id="rId150" Type="http://schemas.openxmlformats.org/officeDocument/2006/relationships/image" Target="../media/image89.png"/><Relationship Id="rId171" Type="http://schemas.openxmlformats.org/officeDocument/2006/relationships/customXml" Target="../ink/ink1875.xml"/><Relationship Id="rId12" Type="http://schemas.openxmlformats.org/officeDocument/2006/relationships/image" Target="../media/image19.png"/><Relationship Id="rId33" Type="http://schemas.openxmlformats.org/officeDocument/2006/relationships/customXml" Target="../ink/ink1806.xml"/><Relationship Id="rId108" Type="http://schemas.openxmlformats.org/officeDocument/2006/relationships/image" Target="../media/image67.png"/><Relationship Id="rId129" Type="http://schemas.openxmlformats.org/officeDocument/2006/relationships/customXml" Target="../ink/ink1854.xml"/><Relationship Id="rId54" Type="http://schemas.openxmlformats.org/officeDocument/2006/relationships/image" Target="../media/image40.png"/><Relationship Id="rId75" Type="http://schemas.openxmlformats.org/officeDocument/2006/relationships/customXml" Target="../ink/ink1827.xml"/><Relationship Id="rId96" Type="http://schemas.openxmlformats.org/officeDocument/2006/relationships/image" Target="../media/image61.png"/><Relationship Id="rId140" Type="http://schemas.openxmlformats.org/officeDocument/2006/relationships/image" Target="../media/image84.png"/><Relationship Id="rId161" Type="http://schemas.openxmlformats.org/officeDocument/2006/relationships/customXml" Target="../ink/ink1870.xml"/><Relationship Id="rId182" Type="http://schemas.openxmlformats.org/officeDocument/2006/relationships/image" Target="../media/image105.png"/><Relationship Id="rId6" Type="http://schemas.openxmlformats.org/officeDocument/2006/relationships/image" Target="NULL"/><Relationship Id="rId23" Type="http://schemas.openxmlformats.org/officeDocument/2006/relationships/customXml" Target="../ink/ink1801.xml"/><Relationship Id="rId119" Type="http://schemas.openxmlformats.org/officeDocument/2006/relationships/customXml" Target="../ink/ink1849.xml"/><Relationship Id="rId44" Type="http://schemas.openxmlformats.org/officeDocument/2006/relationships/image" Target="../media/image35.png"/><Relationship Id="rId60" Type="http://schemas.openxmlformats.org/officeDocument/2006/relationships/image" Target="../media/image43.png"/><Relationship Id="rId65" Type="http://schemas.openxmlformats.org/officeDocument/2006/relationships/customXml" Target="../ink/ink1822.xml"/><Relationship Id="rId81" Type="http://schemas.openxmlformats.org/officeDocument/2006/relationships/customXml" Target="../ink/ink1830.xml"/><Relationship Id="rId86" Type="http://schemas.openxmlformats.org/officeDocument/2006/relationships/image" Target="../media/image56.png"/><Relationship Id="rId130" Type="http://schemas.openxmlformats.org/officeDocument/2006/relationships/image" Target="../media/image79.png"/><Relationship Id="rId135" Type="http://schemas.openxmlformats.org/officeDocument/2006/relationships/customXml" Target="../ink/ink1857.xml"/><Relationship Id="rId151" Type="http://schemas.openxmlformats.org/officeDocument/2006/relationships/customXml" Target="../ink/ink1865.xml"/><Relationship Id="rId156" Type="http://schemas.openxmlformats.org/officeDocument/2006/relationships/image" Target="../media/image92.png"/><Relationship Id="rId177" Type="http://schemas.openxmlformats.org/officeDocument/2006/relationships/customXml" Target="../ink/ink1878.xml"/><Relationship Id="rId172" Type="http://schemas.openxmlformats.org/officeDocument/2006/relationships/image" Target="../media/image100.png"/><Relationship Id="rId13" Type="http://schemas.openxmlformats.org/officeDocument/2006/relationships/customXml" Target="../ink/ink1796.xml"/><Relationship Id="rId18" Type="http://schemas.openxmlformats.org/officeDocument/2006/relationships/image" Target="../media/image22.png"/><Relationship Id="rId39" Type="http://schemas.openxmlformats.org/officeDocument/2006/relationships/customXml" Target="../ink/ink1809.xml"/><Relationship Id="rId109" Type="http://schemas.openxmlformats.org/officeDocument/2006/relationships/customXml" Target="../ink/ink1844.xml"/><Relationship Id="rId34" Type="http://schemas.openxmlformats.org/officeDocument/2006/relationships/image" Target="../media/image30.png"/><Relationship Id="rId50" Type="http://schemas.openxmlformats.org/officeDocument/2006/relationships/image" Target="../media/image38.png"/><Relationship Id="rId55" Type="http://schemas.openxmlformats.org/officeDocument/2006/relationships/customXml" Target="../ink/ink1817.xml"/><Relationship Id="rId76" Type="http://schemas.openxmlformats.org/officeDocument/2006/relationships/image" Target="../media/image51.png"/><Relationship Id="rId97" Type="http://schemas.openxmlformats.org/officeDocument/2006/relationships/customXml" Target="../ink/ink1838.xml"/><Relationship Id="rId104" Type="http://schemas.openxmlformats.org/officeDocument/2006/relationships/image" Target="../media/image65.png"/><Relationship Id="rId120" Type="http://schemas.openxmlformats.org/officeDocument/2006/relationships/image" Target="../media/image74.png"/><Relationship Id="rId125" Type="http://schemas.openxmlformats.org/officeDocument/2006/relationships/customXml" Target="../ink/ink1852.xml"/><Relationship Id="rId141" Type="http://schemas.openxmlformats.org/officeDocument/2006/relationships/customXml" Target="../ink/ink1860.xml"/><Relationship Id="rId146" Type="http://schemas.openxmlformats.org/officeDocument/2006/relationships/image" Target="../media/image87.png"/><Relationship Id="rId167" Type="http://schemas.openxmlformats.org/officeDocument/2006/relationships/customXml" Target="../ink/ink1873.xml"/><Relationship Id="rId7" Type="http://schemas.openxmlformats.org/officeDocument/2006/relationships/image" Target="NULL"/><Relationship Id="rId71" Type="http://schemas.openxmlformats.org/officeDocument/2006/relationships/customXml" Target="../ink/ink1825.xml"/><Relationship Id="rId92" Type="http://schemas.openxmlformats.org/officeDocument/2006/relationships/image" Target="../media/image59.png"/><Relationship Id="rId162" Type="http://schemas.openxmlformats.org/officeDocument/2006/relationships/image" Target="../media/image95.png"/><Relationship Id="rId183" Type="http://schemas.openxmlformats.org/officeDocument/2006/relationships/customXml" Target="../ink/ink1881.xml"/><Relationship Id="rId2" Type="http://schemas.openxmlformats.org/officeDocument/2006/relationships/notesSlide" Target="../notesSlides/notesSlide10.xml"/><Relationship Id="rId29" Type="http://schemas.openxmlformats.org/officeDocument/2006/relationships/customXml" Target="../ink/ink1804.xml"/><Relationship Id="rId24" Type="http://schemas.openxmlformats.org/officeDocument/2006/relationships/image" Target="../media/image25.png"/><Relationship Id="rId40" Type="http://schemas.openxmlformats.org/officeDocument/2006/relationships/image" Target="../media/image33.png"/><Relationship Id="rId45" Type="http://schemas.openxmlformats.org/officeDocument/2006/relationships/customXml" Target="../ink/ink1812.xml"/><Relationship Id="rId66" Type="http://schemas.openxmlformats.org/officeDocument/2006/relationships/image" Target="../media/image46.png"/><Relationship Id="rId87" Type="http://schemas.openxmlformats.org/officeDocument/2006/relationships/customXml" Target="../ink/ink1833.xml"/><Relationship Id="rId110" Type="http://schemas.openxmlformats.org/officeDocument/2006/relationships/image" Target="../media/image68.png"/><Relationship Id="rId115" Type="http://schemas.openxmlformats.org/officeDocument/2006/relationships/customXml" Target="../ink/ink1847.xml"/><Relationship Id="rId131" Type="http://schemas.openxmlformats.org/officeDocument/2006/relationships/customXml" Target="../ink/ink1855.xml"/><Relationship Id="rId136" Type="http://schemas.openxmlformats.org/officeDocument/2006/relationships/image" Target="../media/image82.png"/><Relationship Id="rId157" Type="http://schemas.openxmlformats.org/officeDocument/2006/relationships/customXml" Target="../ink/ink1868.xml"/><Relationship Id="rId178" Type="http://schemas.openxmlformats.org/officeDocument/2006/relationships/image" Target="../media/image103.png"/><Relationship Id="rId61" Type="http://schemas.openxmlformats.org/officeDocument/2006/relationships/customXml" Target="../ink/ink1820.xml"/><Relationship Id="rId82" Type="http://schemas.openxmlformats.org/officeDocument/2006/relationships/image" Target="../media/image54.png"/><Relationship Id="rId152" Type="http://schemas.openxmlformats.org/officeDocument/2006/relationships/image" Target="../media/image90.png"/><Relationship Id="rId173" Type="http://schemas.openxmlformats.org/officeDocument/2006/relationships/customXml" Target="../ink/ink1876.xml"/><Relationship Id="rId19" Type="http://schemas.openxmlformats.org/officeDocument/2006/relationships/customXml" Target="../ink/ink1799.xml"/><Relationship Id="rId14" Type="http://schemas.openxmlformats.org/officeDocument/2006/relationships/image" Target="../media/image20.png"/><Relationship Id="rId30" Type="http://schemas.openxmlformats.org/officeDocument/2006/relationships/image" Target="../media/image28.png"/><Relationship Id="rId35" Type="http://schemas.openxmlformats.org/officeDocument/2006/relationships/customXml" Target="../ink/ink1807.xml"/><Relationship Id="rId56" Type="http://schemas.openxmlformats.org/officeDocument/2006/relationships/image" Target="../media/image41.png"/><Relationship Id="rId77" Type="http://schemas.openxmlformats.org/officeDocument/2006/relationships/customXml" Target="../ink/ink1828.xml"/><Relationship Id="rId100" Type="http://schemas.openxmlformats.org/officeDocument/2006/relationships/image" Target="../media/image63.png"/><Relationship Id="rId105" Type="http://schemas.openxmlformats.org/officeDocument/2006/relationships/customXml" Target="../ink/ink1842.xml"/><Relationship Id="rId126" Type="http://schemas.openxmlformats.org/officeDocument/2006/relationships/image" Target="../media/image77.png"/><Relationship Id="rId147" Type="http://schemas.openxmlformats.org/officeDocument/2006/relationships/customXml" Target="../ink/ink1863.xml"/><Relationship Id="rId168" Type="http://schemas.openxmlformats.org/officeDocument/2006/relationships/image" Target="../media/image98.png"/><Relationship Id="rId8" Type="http://schemas.openxmlformats.org/officeDocument/2006/relationships/image" Target="NULL"/><Relationship Id="rId51" Type="http://schemas.openxmlformats.org/officeDocument/2006/relationships/customXml" Target="../ink/ink1815.xml"/><Relationship Id="rId72" Type="http://schemas.openxmlformats.org/officeDocument/2006/relationships/image" Target="../media/image49.png"/><Relationship Id="rId93" Type="http://schemas.openxmlformats.org/officeDocument/2006/relationships/customXml" Target="../ink/ink1836.xml"/><Relationship Id="rId98" Type="http://schemas.openxmlformats.org/officeDocument/2006/relationships/image" Target="../media/image62.png"/><Relationship Id="rId121" Type="http://schemas.openxmlformats.org/officeDocument/2006/relationships/customXml" Target="../ink/ink1850.xml"/><Relationship Id="rId142" Type="http://schemas.openxmlformats.org/officeDocument/2006/relationships/image" Target="../media/image85.png"/><Relationship Id="rId163" Type="http://schemas.openxmlformats.org/officeDocument/2006/relationships/customXml" Target="../ink/ink1871.xml"/><Relationship Id="rId184" Type="http://schemas.openxmlformats.org/officeDocument/2006/relationships/image" Target="../media/image106.png"/><Relationship Id="rId3" Type="http://schemas.openxmlformats.org/officeDocument/2006/relationships/image" Target="../media/image4210.png"/><Relationship Id="rId25" Type="http://schemas.openxmlformats.org/officeDocument/2006/relationships/customXml" Target="../ink/ink1802.xml"/><Relationship Id="rId46" Type="http://schemas.openxmlformats.org/officeDocument/2006/relationships/image" Target="../media/image36.png"/><Relationship Id="rId67" Type="http://schemas.openxmlformats.org/officeDocument/2006/relationships/customXml" Target="../ink/ink1823.xml"/><Relationship Id="rId116" Type="http://schemas.openxmlformats.org/officeDocument/2006/relationships/image" Target="../media/image71.png"/><Relationship Id="rId137" Type="http://schemas.openxmlformats.org/officeDocument/2006/relationships/customXml" Target="../ink/ink1858.xml"/><Relationship Id="rId158" Type="http://schemas.openxmlformats.org/officeDocument/2006/relationships/image" Target="../media/image93.png"/><Relationship Id="rId20" Type="http://schemas.openxmlformats.org/officeDocument/2006/relationships/image" Target="../media/image23.png"/><Relationship Id="rId41" Type="http://schemas.openxmlformats.org/officeDocument/2006/relationships/customXml" Target="../ink/ink1810.xml"/><Relationship Id="rId62" Type="http://schemas.openxmlformats.org/officeDocument/2006/relationships/image" Target="../media/image44.png"/><Relationship Id="rId83" Type="http://schemas.openxmlformats.org/officeDocument/2006/relationships/customXml" Target="../ink/ink1831.xml"/><Relationship Id="rId88" Type="http://schemas.openxmlformats.org/officeDocument/2006/relationships/image" Target="../media/image57.png"/><Relationship Id="rId111" Type="http://schemas.openxmlformats.org/officeDocument/2006/relationships/customXml" Target="../ink/ink1845.xml"/><Relationship Id="rId132" Type="http://schemas.openxmlformats.org/officeDocument/2006/relationships/image" Target="../media/image80.png"/><Relationship Id="rId153" Type="http://schemas.openxmlformats.org/officeDocument/2006/relationships/customXml" Target="../ink/ink1866.xml"/><Relationship Id="rId174" Type="http://schemas.openxmlformats.org/officeDocument/2006/relationships/image" Target="../media/image101.png"/><Relationship Id="rId179" Type="http://schemas.openxmlformats.org/officeDocument/2006/relationships/customXml" Target="../ink/ink1879.xml"/><Relationship Id="rId15" Type="http://schemas.openxmlformats.org/officeDocument/2006/relationships/customXml" Target="../ink/ink1797.xml"/><Relationship Id="rId36" Type="http://schemas.openxmlformats.org/officeDocument/2006/relationships/image" Target="../media/image31.png"/><Relationship Id="rId57" Type="http://schemas.openxmlformats.org/officeDocument/2006/relationships/customXml" Target="../ink/ink1818.xml"/><Relationship Id="rId106" Type="http://schemas.openxmlformats.org/officeDocument/2006/relationships/image" Target="../media/image66.png"/><Relationship Id="rId127" Type="http://schemas.openxmlformats.org/officeDocument/2006/relationships/customXml" Target="../ink/ink1853.xml"/><Relationship Id="rId10" Type="http://schemas.openxmlformats.org/officeDocument/2006/relationships/image" Target="../media/image18.png"/><Relationship Id="rId31" Type="http://schemas.openxmlformats.org/officeDocument/2006/relationships/customXml" Target="../ink/ink1805.xml"/><Relationship Id="rId52" Type="http://schemas.openxmlformats.org/officeDocument/2006/relationships/image" Target="../media/image39.png"/><Relationship Id="rId73" Type="http://schemas.openxmlformats.org/officeDocument/2006/relationships/customXml" Target="../ink/ink1826.xml"/><Relationship Id="rId78" Type="http://schemas.openxmlformats.org/officeDocument/2006/relationships/image" Target="../media/image52.png"/><Relationship Id="rId94" Type="http://schemas.openxmlformats.org/officeDocument/2006/relationships/image" Target="../media/image60.png"/><Relationship Id="rId99" Type="http://schemas.openxmlformats.org/officeDocument/2006/relationships/customXml" Target="../ink/ink1839.xml"/><Relationship Id="rId101" Type="http://schemas.openxmlformats.org/officeDocument/2006/relationships/customXml" Target="../ink/ink1840.xml"/><Relationship Id="rId122" Type="http://schemas.openxmlformats.org/officeDocument/2006/relationships/image" Target="../media/image75.png"/><Relationship Id="rId143" Type="http://schemas.openxmlformats.org/officeDocument/2006/relationships/customXml" Target="../ink/ink1861.xml"/><Relationship Id="rId148" Type="http://schemas.openxmlformats.org/officeDocument/2006/relationships/image" Target="../media/image88.png"/><Relationship Id="rId164" Type="http://schemas.openxmlformats.org/officeDocument/2006/relationships/image" Target="../media/image96.png"/><Relationship Id="rId169" Type="http://schemas.openxmlformats.org/officeDocument/2006/relationships/customXml" Target="../ink/ink1874.xml"/><Relationship Id="rId4" Type="http://schemas.openxmlformats.org/officeDocument/2006/relationships/image" Target="../media/image4310.png"/><Relationship Id="rId9" Type="http://schemas.openxmlformats.org/officeDocument/2006/relationships/customXml" Target="../ink/ink1794.xml"/><Relationship Id="rId180" Type="http://schemas.openxmlformats.org/officeDocument/2006/relationships/image" Target="../media/image104.png"/><Relationship Id="rId26" Type="http://schemas.openxmlformats.org/officeDocument/2006/relationships/image" Target="../media/image26.png"/><Relationship Id="rId47" Type="http://schemas.openxmlformats.org/officeDocument/2006/relationships/customXml" Target="../ink/ink1813.xml"/><Relationship Id="rId68" Type="http://schemas.openxmlformats.org/officeDocument/2006/relationships/image" Target="../media/image47.png"/><Relationship Id="rId89" Type="http://schemas.openxmlformats.org/officeDocument/2006/relationships/customXml" Target="../ink/ink1834.xml"/><Relationship Id="rId112" Type="http://schemas.openxmlformats.org/officeDocument/2006/relationships/image" Target="../media/image69.png"/><Relationship Id="rId133" Type="http://schemas.openxmlformats.org/officeDocument/2006/relationships/customXml" Target="../ink/ink1856.xml"/><Relationship Id="rId154" Type="http://schemas.openxmlformats.org/officeDocument/2006/relationships/image" Target="../media/image91.png"/><Relationship Id="rId175" Type="http://schemas.openxmlformats.org/officeDocument/2006/relationships/customXml" Target="../ink/ink1877.xml"/><Relationship Id="rId16" Type="http://schemas.openxmlformats.org/officeDocument/2006/relationships/image" Target="../media/image21.png"/><Relationship Id="rId37" Type="http://schemas.openxmlformats.org/officeDocument/2006/relationships/customXml" Target="../ink/ink1808.xml"/><Relationship Id="rId58" Type="http://schemas.openxmlformats.org/officeDocument/2006/relationships/image" Target="../media/image42.png"/><Relationship Id="rId79" Type="http://schemas.openxmlformats.org/officeDocument/2006/relationships/customXml" Target="../ink/ink1829.xml"/><Relationship Id="rId102" Type="http://schemas.openxmlformats.org/officeDocument/2006/relationships/image" Target="../media/image64.png"/><Relationship Id="rId123" Type="http://schemas.openxmlformats.org/officeDocument/2006/relationships/customXml" Target="../ink/ink1851.xml"/><Relationship Id="rId144" Type="http://schemas.openxmlformats.org/officeDocument/2006/relationships/image" Target="../media/image86.png"/><Relationship Id="rId90" Type="http://schemas.openxmlformats.org/officeDocument/2006/relationships/image" Target="../media/image58.png"/><Relationship Id="rId165" Type="http://schemas.openxmlformats.org/officeDocument/2006/relationships/customXml" Target="../ink/ink1872.xml"/><Relationship Id="rId27" Type="http://schemas.openxmlformats.org/officeDocument/2006/relationships/customXml" Target="../ink/ink1803.xml"/><Relationship Id="rId48" Type="http://schemas.openxmlformats.org/officeDocument/2006/relationships/image" Target="../media/image37.png"/><Relationship Id="rId69" Type="http://schemas.openxmlformats.org/officeDocument/2006/relationships/customXml" Target="../ink/ink1824.xml"/><Relationship Id="rId113" Type="http://schemas.openxmlformats.org/officeDocument/2006/relationships/customXml" Target="../ink/ink1846.xml"/><Relationship Id="rId134" Type="http://schemas.openxmlformats.org/officeDocument/2006/relationships/image" Target="../media/image81.png"/><Relationship Id="rId80" Type="http://schemas.openxmlformats.org/officeDocument/2006/relationships/image" Target="../media/image53.png"/><Relationship Id="rId155" Type="http://schemas.openxmlformats.org/officeDocument/2006/relationships/customXml" Target="../ink/ink1867.xml"/><Relationship Id="rId176" Type="http://schemas.openxmlformats.org/officeDocument/2006/relationships/image" Target="../media/image102.png"/><Relationship Id="rId17" Type="http://schemas.openxmlformats.org/officeDocument/2006/relationships/customXml" Target="../ink/ink1798.xml"/><Relationship Id="rId38" Type="http://schemas.openxmlformats.org/officeDocument/2006/relationships/image" Target="../media/image32.png"/><Relationship Id="rId59" Type="http://schemas.openxmlformats.org/officeDocument/2006/relationships/customXml" Target="../ink/ink1819.xml"/><Relationship Id="rId103" Type="http://schemas.openxmlformats.org/officeDocument/2006/relationships/customXml" Target="../ink/ink1841.xml"/><Relationship Id="rId124" Type="http://schemas.openxmlformats.org/officeDocument/2006/relationships/image" Target="../media/image76.png"/><Relationship Id="rId70" Type="http://schemas.openxmlformats.org/officeDocument/2006/relationships/image" Target="../media/image48.png"/><Relationship Id="rId91" Type="http://schemas.openxmlformats.org/officeDocument/2006/relationships/customXml" Target="../ink/ink1835.xml"/><Relationship Id="rId145" Type="http://schemas.openxmlformats.org/officeDocument/2006/relationships/customXml" Target="../ink/ink1862.xml"/><Relationship Id="rId166" Type="http://schemas.openxmlformats.org/officeDocument/2006/relationships/image" Target="../media/image97.png"/><Relationship Id="rId1" Type="http://schemas.openxmlformats.org/officeDocument/2006/relationships/slideLayout" Target="../slideLayouts/slideLayout7.xml"/><Relationship Id="rId28" Type="http://schemas.openxmlformats.org/officeDocument/2006/relationships/image" Target="../media/image27.png"/><Relationship Id="rId49" Type="http://schemas.openxmlformats.org/officeDocument/2006/relationships/customXml" Target="../ink/ink1814.xml"/><Relationship Id="rId114" Type="http://schemas.openxmlformats.org/officeDocument/2006/relationships/image" Target="../media/image70.png"/></Relationships>
</file>

<file path=ppt/slides/_rels/slide13.xml.rels><?xml version="1.0" encoding="UTF-8" standalone="yes"?>
<Relationships xmlns="http://schemas.openxmlformats.org/package/2006/relationships"><Relationship Id="rId117" Type="http://schemas.openxmlformats.org/officeDocument/2006/relationships/customXml" Target="../ink/ink1939.xml"/><Relationship Id="rId299" Type="http://schemas.openxmlformats.org/officeDocument/2006/relationships/customXml" Target="../ink/ink2030.xml"/><Relationship Id="rId21" Type="http://schemas.openxmlformats.org/officeDocument/2006/relationships/customXml" Target="../ink/ink1891.xml"/><Relationship Id="rId63" Type="http://schemas.openxmlformats.org/officeDocument/2006/relationships/customXml" Target="../ink/ink1912.xml"/><Relationship Id="rId159" Type="http://schemas.openxmlformats.org/officeDocument/2006/relationships/customXml" Target="../ink/ink1960.xml"/><Relationship Id="rId324" Type="http://schemas.openxmlformats.org/officeDocument/2006/relationships/image" Target="../media/image267.png"/><Relationship Id="rId170" Type="http://schemas.openxmlformats.org/officeDocument/2006/relationships/image" Target="../media/image190.png"/><Relationship Id="rId226" Type="http://schemas.openxmlformats.org/officeDocument/2006/relationships/image" Target="../media/image218.png"/><Relationship Id="rId268" Type="http://schemas.openxmlformats.org/officeDocument/2006/relationships/image" Target="../media/image239.png"/><Relationship Id="rId32" Type="http://schemas.openxmlformats.org/officeDocument/2006/relationships/image" Target="../media/image121.png"/><Relationship Id="rId74" Type="http://schemas.openxmlformats.org/officeDocument/2006/relationships/image" Target="../media/image142.png"/><Relationship Id="rId128" Type="http://schemas.openxmlformats.org/officeDocument/2006/relationships/image" Target="../media/image169.png"/><Relationship Id="rId335" Type="http://schemas.openxmlformats.org/officeDocument/2006/relationships/customXml" Target="../ink/ink2048.xml"/><Relationship Id="rId5" Type="http://schemas.openxmlformats.org/officeDocument/2006/relationships/customXml" Target="../ink/ink1883.xml"/><Relationship Id="rId181" Type="http://schemas.openxmlformats.org/officeDocument/2006/relationships/customXml" Target="../ink/ink1971.xml"/><Relationship Id="rId237" Type="http://schemas.openxmlformats.org/officeDocument/2006/relationships/customXml" Target="../ink/ink1999.xml"/><Relationship Id="rId279" Type="http://schemas.openxmlformats.org/officeDocument/2006/relationships/customXml" Target="../ink/ink2020.xml"/><Relationship Id="rId43" Type="http://schemas.openxmlformats.org/officeDocument/2006/relationships/customXml" Target="../ink/ink1902.xml"/><Relationship Id="rId139" Type="http://schemas.openxmlformats.org/officeDocument/2006/relationships/customXml" Target="../ink/ink1950.xml"/><Relationship Id="rId290" Type="http://schemas.openxmlformats.org/officeDocument/2006/relationships/image" Target="../media/image250.png"/><Relationship Id="rId304" Type="http://schemas.openxmlformats.org/officeDocument/2006/relationships/image" Target="../media/image257.png"/><Relationship Id="rId346" Type="http://schemas.openxmlformats.org/officeDocument/2006/relationships/customXml" Target="../ink/ink2054.xml"/><Relationship Id="rId85" Type="http://schemas.openxmlformats.org/officeDocument/2006/relationships/customXml" Target="../ink/ink1923.xml"/><Relationship Id="rId150" Type="http://schemas.openxmlformats.org/officeDocument/2006/relationships/image" Target="../media/image180.png"/><Relationship Id="rId192" Type="http://schemas.openxmlformats.org/officeDocument/2006/relationships/image" Target="../media/image201.png"/><Relationship Id="rId206" Type="http://schemas.openxmlformats.org/officeDocument/2006/relationships/image" Target="../media/image208.png"/><Relationship Id="rId248" Type="http://schemas.openxmlformats.org/officeDocument/2006/relationships/image" Target="../media/image229.png"/><Relationship Id="rId12" Type="http://schemas.openxmlformats.org/officeDocument/2006/relationships/image" Target="../media/image111.png"/><Relationship Id="rId108" Type="http://schemas.openxmlformats.org/officeDocument/2006/relationships/image" Target="../media/image159.png"/><Relationship Id="rId315" Type="http://schemas.openxmlformats.org/officeDocument/2006/relationships/customXml" Target="../ink/ink2038.xml"/><Relationship Id="rId54" Type="http://schemas.openxmlformats.org/officeDocument/2006/relationships/image" Target="../media/image132.png"/><Relationship Id="rId96" Type="http://schemas.openxmlformats.org/officeDocument/2006/relationships/image" Target="../media/image153.png"/><Relationship Id="rId161" Type="http://schemas.openxmlformats.org/officeDocument/2006/relationships/customXml" Target="../ink/ink1961.xml"/><Relationship Id="rId217" Type="http://schemas.openxmlformats.org/officeDocument/2006/relationships/customXml" Target="../ink/ink1989.xml"/><Relationship Id="rId259" Type="http://schemas.openxmlformats.org/officeDocument/2006/relationships/customXml" Target="../ink/ink2010.xml"/><Relationship Id="rId23" Type="http://schemas.openxmlformats.org/officeDocument/2006/relationships/customXml" Target="../ink/ink1892.xml"/><Relationship Id="rId119" Type="http://schemas.openxmlformats.org/officeDocument/2006/relationships/customXml" Target="../ink/ink1940.xml"/><Relationship Id="rId270" Type="http://schemas.openxmlformats.org/officeDocument/2006/relationships/image" Target="../media/image240.png"/><Relationship Id="rId326" Type="http://schemas.openxmlformats.org/officeDocument/2006/relationships/image" Target="../media/image268.png"/><Relationship Id="rId65" Type="http://schemas.openxmlformats.org/officeDocument/2006/relationships/customXml" Target="../ink/ink1913.xml"/><Relationship Id="rId130" Type="http://schemas.openxmlformats.org/officeDocument/2006/relationships/image" Target="../media/image170.png"/><Relationship Id="rId172" Type="http://schemas.openxmlformats.org/officeDocument/2006/relationships/image" Target="../media/image191.png"/><Relationship Id="rId228" Type="http://schemas.openxmlformats.org/officeDocument/2006/relationships/image" Target="../media/image219.png"/><Relationship Id="rId281" Type="http://schemas.openxmlformats.org/officeDocument/2006/relationships/customXml" Target="../ink/ink2021.xml"/><Relationship Id="rId337" Type="http://schemas.openxmlformats.org/officeDocument/2006/relationships/image" Target="../media/image273.png"/><Relationship Id="rId34" Type="http://schemas.openxmlformats.org/officeDocument/2006/relationships/image" Target="../media/image122.png"/><Relationship Id="rId76" Type="http://schemas.openxmlformats.org/officeDocument/2006/relationships/image" Target="../media/image143.png"/><Relationship Id="rId141" Type="http://schemas.openxmlformats.org/officeDocument/2006/relationships/customXml" Target="../ink/ink1951.xml"/><Relationship Id="rId7" Type="http://schemas.openxmlformats.org/officeDocument/2006/relationships/customXml" Target="../ink/ink1884.xml"/><Relationship Id="rId183" Type="http://schemas.openxmlformats.org/officeDocument/2006/relationships/customXml" Target="../ink/ink1972.xml"/><Relationship Id="rId239" Type="http://schemas.openxmlformats.org/officeDocument/2006/relationships/customXml" Target="../ink/ink2000.xml"/><Relationship Id="rId250" Type="http://schemas.openxmlformats.org/officeDocument/2006/relationships/image" Target="../media/image230.png"/><Relationship Id="rId292" Type="http://schemas.openxmlformats.org/officeDocument/2006/relationships/image" Target="../media/image251.png"/><Relationship Id="rId306" Type="http://schemas.openxmlformats.org/officeDocument/2006/relationships/image" Target="../media/image258.png"/><Relationship Id="rId45" Type="http://schemas.openxmlformats.org/officeDocument/2006/relationships/customXml" Target="../ink/ink1903.xml"/><Relationship Id="rId87" Type="http://schemas.openxmlformats.org/officeDocument/2006/relationships/customXml" Target="../ink/ink1924.xml"/><Relationship Id="rId110" Type="http://schemas.openxmlformats.org/officeDocument/2006/relationships/image" Target="../media/image160.png"/><Relationship Id="rId348" Type="http://schemas.openxmlformats.org/officeDocument/2006/relationships/customXml" Target="../ink/ink2055.xml"/><Relationship Id="rId152" Type="http://schemas.openxmlformats.org/officeDocument/2006/relationships/image" Target="../media/image181.png"/><Relationship Id="rId194" Type="http://schemas.openxmlformats.org/officeDocument/2006/relationships/image" Target="../media/image202.png"/><Relationship Id="rId208" Type="http://schemas.openxmlformats.org/officeDocument/2006/relationships/image" Target="../media/image209.png"/><Relationship Id="rId261" Type="http://schemas.openxmlformats.org/officeDocument/2006/relationships/customXml" Target="../ink/ink2011.xml"/><Relationship Id="rId14" Type="http://schemas.openxmlformats.org/officeDocument/2006/relationships/image" Target="../media/image112.png"/><Relationship Id="rId56" Type="http://schemas.openxmlformats.org/officeDocument/2006/relationships/image" Target="../media/image133.png"/><Relationship Id="rId317" Type="http://schemas.openxmlformats.org/officeDocument/2006/relationships/customXml" Target="../ink/ink2039.xml"/><Relationship Id="rId98" Type="http://schemas.openxmlformats.org/officeDocument/2006/relationships/image" Target="../media/image154.png"/><Relationship Id="rId121" Type="http://schemas.openxmlformats.org/officeDocument/2006/relationships/customXml" Target="../ink/ink1941.xml"/><Relationship Id="rId163" Type="http://schemas.openxmlformats.org/officeDocument/2006/relationships/customXml" Target="../ink/ink1962.xml"/><Relationship Id="rId219" Type="http://schemas.openxmlformats.org/officeDocument/2006/relationships/customXml" Target="../ink/ink1990.xml"/><Relationship Id="rId230" Type="http://schemas.openxmlformats.org/officeDocument/2006/relationships/image" Target="../media/image220.png"/><Relationship Id="rId251" Type="http://schemas.openxmlformats.org/officeDocument/2006/relationships/customXml" Target="../ink/ink2006.xml"/><Relationship Id="rId25" Type="http://schemas.openxmlformats.org/officeDocument/2006/relationships/customXml" Target="../ink/ink1893.xml"/><Relationship Id="rId46" Type="http://schemas.openxmlformats.org/officeDocument/2006/relationships/image" Target="../media/image128.png"/><Relationship Id="rId67" Type="http://schemas.openxmlformats.org/officeDocument/2006/relationships/customXml" Target="../ink/ink1914.xml"/><Relationship Id="rId272" Type="http://schemas.openxmlformats.org/officeDocument/2006/relationships/image" Target="../media/image241.png"/><Relationship Id="rId293" Type="http://schemas.openxmlformats.org/officeDocument/2006/relationships/customXml" Target="../ink/ink2027.xml"/><Relationship Id="rId307" Type="http://schemas.openxmlformats.org/officeDocument/2006/relationships/customXml" Target="../ink/ink2034.xml"/><Relationship Id="rId328" Type="http://schemas.openxmlformats.org/officeDocument/2006/relationships/image" Target="../media/image269.png"/><Relationship Id="rId349" Type="http://schemas.openxmlformats.org/officeDocument/2006/relationships/image" Target="../media/image279.png"/><Relationship Id="rId88" Type="http://schemas.openxmlformats.org/officeDocument/2006/relationships/image" Target="../media/image149.png"/><Relationship Id="rId111" Type="http://schemas.openxmlformats.org/officeDocument/2006/relationships/customXml" Target="../ink/ink1936.xml"/><Relationship Id="rId132" Type="http://schemas.openxmlformats.org/officeDocument/2006/relationships/image" Target="../media/image171.png"/><Relationship Id="rId153" Type="http://schemas.openxmlformats.org/officeDocument/2006/relationships/customXml" Target="../ink/ink1957.xml"/><Relationship Id="rId174" Type="http://schemas.openxmlformats.org/officeDocument/2006/relationships/image" Target="../media/image192.png"/><Relationship Id="rId195" Type="http://schemas.openxmlformats.org/officeDocument/2006/relationships/customXml" Target="../ink/ink1978.xml"/><Relationship Id="rId209" Type="http://schemas.openxmlformats.org/officeDocument/2006/relationships/customXml" Target="../ink/ink1985.xml"/><Relationship Id="rId220" Type="http://schemas.openxmlformats.org/officeDocument/2006/relationships/image" Target="../media/image215.png"/><Relationship Id="rId241" Type="http://schemas.openxmlformats.org/officeDocument/2006/relationships/customXml" Target="../ink/ink2001.xml"/><Relationship Id="rId15" Type="http://schemas.openxmlformats.org/officeDocument/2006/relationships/customXml" Target="../ink/ink1888.xml"/><Relationship Id="rId36" Type="http://schemas.openxmlformats.org/officeDocument/2006/relationships/image" Target="../media/image123.png"/><Relationship Id="rId57" Type="http://schemas.openxmlformats.org/officeDocument/2006/relationships/customXml" Target="../ink/ink1909.xml"/><Relationship Id="rId262" Type="http://schemas.openxmlformats.org/officeDocument/2006/relationships/image" Target="../media/image236.png"/><Relationship Id="rId283" Type="http://schemas.openxmlformats.org/officeDocument/2006/relationships/customXml" Target="../ink/ink2022.xml"/><Relationship Id="rId318" Type="http://schemas.openxmlformats.org/officeDocument/2006/relationships/image" Target="../media/image264.png"/><Relationship Id="rId339" Type="http://schemas.openxmlformats.org/officeDocument/2006/relationships/image" Target="../media/image274.png"/><Relationship Id="rId78" Type="http://schemas.openxmlformats.org/officeDocument/2006/relationships/image" Target="../media/image144.png"/><Relationship Id="rId99" Type="http://schemas.openxmlformats.org/officeDocument/2006/relationships/customXml" Target="../ink/ink1930.xml"/><Relationship Id="rId101" Type="http://schemas.openxmlformats.org/officeDocument/2006/relationships/customXml" Target="../ink/ink1931.xml"/><Relationship Id="rId122" Type="http://schemas.openxmlformats.org/officeDocument/2006/relationships/image" Target="../media/image166.png"/><Relationship Id="rId143" Type="http://schemas.openxmlformats.org/officeDocument/2006/relationships/customXml" Target="../ink/ink1952.xml"/><Relationship Id="rId164" Type="http://schemas.openxmlformats.org/officeDocument/2006/relationships/image" Target="../media/image187.png"/><Relationship Id="rId185" Type="http://schemas.openxmlformats.org/officeDocument/2006/relationships/customXml" Target="../ink/ink1973.xml"/><Relationship Id="rId350" Type="http://schemas.openxmlformats.org/officeDocument/2006/relationships/customXml" Target="../ink/ink2056.xml"/><Relationship Id="rId9" Type="http://schemas.openxmlformats.org/officeDocument/2006/relationships/customXml" Target="../ink/ink1885.xml"/><Relationship Id="rId210" Type="http://schemas.openxmlformats.org/officeDocument/2006/relationships/image" Target="../media/image210.png"/><Relationship Id="rId26" Type="http://schemas.openxmlformats.org/officeDocument/2006/relationships/image" Target="../media/image118.png"/><Relationship Id="rId231" Type="http://schemas.openxmlformats.org/officeDocument/2006/relationships/customXml" Target="../ink/ink1996.xml"/><Relationship Id="rId252" Type="http://schemas.openxmlformats.org/officeDocument/2006/relationships/image" Target="../media/image231.png"/><Relationship Id="rId273" Type="http://schemas.openxmlformats.org/officeDocument/2006/relationships/customXml" Target="../ink/ink2017.xml"/><Relationship Id="rId294" Type="http://schemas.openxmlformats.org/officeDocument/2006/relationships/image" Target="../media/image252.png"/><Relationship Id="rId308" Type="http://schemas.openxmlformats.org/officeDocument/2006/relationships/image" Target="../media/image259.png"/><Relationship Id="rId329" Type="http://schemas.openxmlformats.org/officeDocument/2006/relationships/customXml" Target="../ink/ink2045.xml"/><Relationship Id="rId47" Type="http://schemas.openxmlformats.org/officeDocument/2006/relationships/customXml" Target="../ink/ink1904.xml"/><Relationship Id="rId68" Type="http://schemas.openxmlformats.org/officeDocument/2006/relationships/image" Target="../media/image139.png"/><Relationship Id="rId89" Type="http://schemas.openxmlformats.org/officeDocument/2006/relationships/customXml" Target="../ink/ink1925.xml"/><Relationship Id="rId112" Type="http://schemas.openxmlformats.org/officeDocument/2006/relationships/image" Target="../media/image161.png"/><Relationship Id="rId133" Type="http://schemas.openxmlformats.org/officeDocument/2006/relationships/customXml" Target="../ink/ink1947.xml"/><Relationship Id="rId154" Type="http://schemas.openxmlformats.org/officeDocument/2006/relationships/image" Target="../media/image182.png"/><Relationship Id="rId175" Type="http://schemas.openxmlformats.org/officeDocument/2006/relationships/customXml" Target="../ink/ink1968.xml"/><Relationship Id="rId340" Type="http://schemas.openxmlformats.org/officeDocument/2006/relationships/customXml" Target="../ink/ink2051.xml"/><Relationship Id="rId196" Type="http://schemas.openxmlformats.org/officeDocument/2006/relationships/image" Target="../media/image203.png"/><Relationship Id="rId200" Type="http://schemas.openxmlformats.org/officeDocument/2006/relationships/image" Target="../media/image205.png"/><Relationship Id="rId16" Type="http://schemas.openxmlformats.org/officeDocument/2006/relationships/image" Target="../media/image113.png"/><Relationship Id="rId221" Type="http://schemas.openxmlformats.org/officeDocument/2006/relationships/customXml" Target="../ink/ink1991.xml"/><Relationship Id="rId242" Type="http://schemas.openxmlformats.org/officeDocument/2006/relationships/image" Target="../media/image226.png"/><Relationship Id="rId263" Type="http://schemas.openxmlformats.org/officeDocument/2006/relationships/customXml" Target="../ink/ink2012.xml"/><Relationship Id="rId284" Type="http://schemas.openxmlformats.org/officeDocument/2006/relationships/image" Target="../media/image247.png"/><Relationship Id="rId319" Type="http://schemas.openxmlformats.org/officeDocument/2006/relationships/customXml" Target="../ink/ink2040.xml"/><Relationship Id="rId37" Type="http://schemas.openxmlformats.org/officeDocument/2006/relationships/customXml" Target="../ink/ink1899.xml"/><Relationship Id="rId58" Type="http://schemas.openxmlformats.org/officeDocument/2006/relationships/image" Target="../media/image134.png"/><Relationship Id="rId79" Type="http://schemas.openxmlformats.org/officeDocument/2006/relationships/customXml" Target="../ink/ink1920.xml"/><Relationship Id="rId102" Type="http://schemas.openxmlformats.org/officeDocument/2006/relationships/image" Target="../media/image156.png"/><Relationship Id="rId123" Type="http://schemas.openxmlformats.org/officeDocument/2006/relationships/customXml" Target="../ink/ink1942.xml"/><Relationship Id="rId144" Type="http://schemas.openxmlformats.org/officeDocument/2006/relationships/image" Target="../media/image177.png"/><Relationship Id="rId330" Type="http://schemas.openxmlformats.org/officeDocument/2006/relationships/image" Target="../media/image270.png"/><Relationship Id="rId90" Type="http://schemas.openxmlformats.org/officeDocument/2006/relationships/image" Target="../media/image150.png"/><Relationship Id="rId165" Type="http://schemas.openxmlformats.org/officeDocument/2006/relationships/customXml" Target="../ink/ink1963.xml"/><Relationship Id="rId186" Type="http://schemas.openxmlformats.org/officeDocument/2006/relationships/image" Target="../media/image198.png"/><Relationship Id="rId351" Type="http://schemas.openxmlformats.org/officeDocument/2006/relationships/image" Target="../media/image280.png"/><Relationship Id="rId211" Type="http://schemas.openxmlformats.org/officeDocument/2006/relationships/customXml" Target="../ink/ink1986.xml"/><Relationship Id="rId232" Type="http://schemas.openxmlformats.org/officeDocument/2006/relationships/image" Target="../media/image221.png"/><Relationship Id="rId253" Type="http://schemas.openxmlformats.org/officeDocument/2006/relationships/customXml" Target="../ink/ink2007.xml"/><Relationship Id="rId274" Type="http://schemas.openxmlformats.org/officeDocument/2006/relationships/image" Target="../media/image242.png"/><Relationship Id="rId295" Type="http://schemas.openxmlformats.org/officeDocument/2006/relationships/customXml" Target="../ink/ink2028.xml"/><Relationship Id="rId309" Type="http://schemas.openxmlformats.org/officeDocument/2006/relationships/customXml" Target="../ink/ink2035.xml"/><Relationship Id="rId27" Type="http://schemas.openxmlformats.org/officeDocument/2006/relationships/customXml" Target="../ink/ink1894.xml"/><Relationship Id="rId48" Type="http://schemas.openxmlformats.org/officeDocument/2006/relationships/image" Target="../media/image129.png"/><Relationship Id="rId69" Type="http://schemas.openxmlformats.org/officeDocument/2006/relationships/customXml" Target="../ink/ink1915.xml"/><Relationship Id="rId113" Type="http://schemas.openxmlformats.org/officeDocument/2006/relationships/customXml" Target="../ink/ink1937.xml"/><Relationship Id="rId134" Type="http://schemas.openxmlformats.org/officeDocument/2006/relationships/image" Target="../media/image172.png"/><Relationship Id="rId320" Type="http://schemas.openxmlformats.org/officeDocument/2006/relationships/image" Target="../media/image265.png"/><Relationship Id="rId80" Type="http://schemas.openxmlformats.org/officeDocument/2006/relationships/image" Target="../media/image145.png"/><Relationship Id="rId155" Type="http://schemas.openxmlformats.org/officeDocument/2006/relationships/customXml" Target="../ink/ink1958.xml"/><Relationship Id="rId176" Type="http://schemas.openxmlformats.org/officeDocument/2006/relationships/image" Target="../media/image193.png"/><Relationship Id="rId197" Type="http://schemas.openxmlformats.org/officeDocument/2006/relationships/customXml" Target="../ink/ink1979.xml"/><Relationship Id="rId341" Type="http://schemas.openxmlformats.org/officeDocument/2006/relationships/image" Target="../media/image275.png"/><Relationship Id="rId201" Type="http://schemas.openxmlformats.org/officeDocument/2006/relationships/customXml" Target="../ink/ink1981.xml"/><Relationship Id="rId222" Type="http://schemas.openxmlformats.org/officeDocument/2006/relationships/image" Target="../media/image216.png"/><Relationship Id="rId243" Type="http://schemas.openxmlformats.org/officeDocument/2006/relationships/customXml" Target="../ink/ink2002.xml"/><Relationship Id="rId264" Type="http://schemas.openxmlformats.org/officeDocument/2006/relationships/image" Target="../media/image237.png"/><Relationship Id="rId285" Type="http://schemas.openxmlformats.org/officeDocument/2006/relationships/customXml" Target="../ink/ink2023.xml"/><Relationship Id="rId17" Type="http://schemas.openxmlformats.org/officeDocument/2006/relationships/customXml" Target="../ink/ink1889.xml"/><Relationship Id="rId38" Type="http://schemas.openxmlformats.org/officeDocument/2006/relationships/image" Target="../media/image124.png"/><Relationship Id="rId59" Type="http://schemas.openxmlformats.org/officeDocument/2006/relationships/customXml" Target="../ink/ink1910.xml"/><Relationship Id="rId103" Type="http://schemas.openxmlformats.org/officeDocument/2006/relationships/customXml" Target="../ink/ink1932.xml"/><Relationship Id="rId124" Type="http://schemas.openxmlformats.org/officeDocument/2006/relationships/image" Target="../media/image167.png"/><Relationship Id="rId310" Type="http://schemas.openxmlformats.org/officeDocument/2006/relationships/image" Target="../media/image260.png"/><Relationship Id="rId70" Type="http://schemas.openxmlformats.org/officeDocument/2006/relationships/image" Target="../media/image140.png"/><Relationship Id="rId91" Type="http://schemas.openxmlformats.org/officeDocument/2006/relationships/customXml" Target="../ink/ink1926.xml"/><Relationship Id="rId145" Type="http://schemas.openxmlformats.org/officeDocument/2006/relationships/customXml" Target="../ink/ink1953.xml"/><Relationship Id="rId166" Type="http://schemas.openxmlformats.org/officeDocument/2006/relationships/image" Target="../media/image188.png"/><Relationship Id="rId187" Type="http://schemas.openxmlformats.org/officeDocument/2006/relationships/customXml" Target="../ink/ink1974.xml"/><Relationship Id="rId331" Type="http://schemas.openxmlformats.org/officeDocument/2006/relationships/customXml" Target="../ink/ink2046.xml"/><Relationship Id="rId352" Type="http://schemas.openxmlformats.org/officeDocument/2006/relationships/customXml" Target="../ink/ink2057.xml"/><Relationship Id="rId1" Type="http://schemas.openxmlformats.org/officeDocument/2006/relationships/slideLayout" Target="../slideLayouts/slideLayout7.xml"/><Relationship Id="rId212" Type="http://schemas.openxmlformats.org/officeDocument/2006/relationships/image" Target="../media/image211.png"/><Relationship Id="rId233" Type="http://schemas.openxmlformats.org/officeDocument/2006/relationships/customXml" Target="../ink/ink1997.xml"/><Relationship Id="rId254" Type="http://schemas.openxmlformats.org/officeDocument/2006/relationships/image" Target="../media/image232.png"/><Relationship Id="rId28" Type="http://schemas.openxmlformats.org/officeDocument/2006/relationships/image" Target="../media/image119.png"/><Relationship Id="rId49" Type="http://schemas.openxmlformats.org/officeDocument/2006/relationships/customXml" Target="../ink/ink1905.xml"/><Relationship Id="rId114" Type="http://schemas.openxmlformats.org/officeDocument/2006/relationships/image" Target="../media/image162.png"/><Relationship Id="rId275" Type="http://schemas.openxmlformats.org/officeDocument/2006/relationships/customXml" Target="../ink/ink2018.xml"/><Relationship Id="rId296" Type="http://schemas.openxmlformats.org/officeDocument/2006/relationships/image" Target="../media/image253.png"/><Relationship Id="rId300" Type="http://schemas.openxmlformats.org/officeDocument/2006/relationships/image" Target="../media/image255.png"/><Relationship Id="rId60" Type="http://schemas.openxmlformats.org/officeDocument/2006/relationships/image" Target="../media/image135.png"/><Relationship Id="rId81" Type="http://schemas.openxmlformats.org/officeDocument/2006/relationships/customXml" Target="../ink/ink1921.xml"/><Relationship Id="rId135" Type="http://schemas.openxmlformats.org/officeDocument/2006/relationships/customXml" Target="../ink/ink1948.xml"/><Relationship Id="rId156" Type="http://schemas.openxmlformats.org/officeDocument/2006/relationships/image" Target="../media/image183.png"/><Relationship Id="rId177" Type="http://schemas.openxmlformats.org/officeDocument/2006/relationships/customXml" Target="../ink/ink1969.xml"/><Relationship Id="rId198" Type="http://schemas.openxmlformats.org/officeDocument/2006/relationships/image" Target="../media/image204.png"/><Relationship Id="rId321" Type="http://schemas.openxmlformats.org/officeDocument/2006/relationships/customXml" Target="../ink/ink2041.xml"/><Relationship Id="rId342" Type="http://schemas.openxmlformats.org/officeDocument/2006/relationships/customXml" Target="../ink/ink2052.xml"/><Relationship Id="rId202" Type="http://schemas.openxmlformats.org/officeDocument/2006/relationships/image" Target="../media/image206.png"/><Relationship Id="rId223" Type="http://schemas.openxmlformats.org/officeDocument/2006/relationships/customXml" Target="../ink/ink1992.xml"/><Relationship Id="rId244" Type="http://schemas.openxmlformats.org/officeDocument/2006/relationships/image" Target="../media/image227.png"/><Relationship Id="rId18" Type="http://schemas.openxmlformats.org/officeDocument/2006/relationships/image" Target="../media/image114.png"/><Relationship Id="rId39" Type="http://schemas.openxmlformats.org/officeDocument/2006/relationships/customXml" Target="../ink/ink1900.xml"/><Relationship Id="rId265" Type="http://schemas.openxmlformats.org/officeDocument/2006/relationships/customXml" Target="../ink/ink2013.xml"/><Relationship Id="rId286" Type="http://schemas.openxmlformats.org/officeDocument/2006/relationships/image" Target="../media/image248.png"/><Relationship Id="rId50" Type="http://schemas.openxmlformats.org/officeDocument/2006/relationships/image" Target="../media/image130.png"/><Relationship Id="rId104" Type="http://schemas.openxmlformats.org/officeDocument/2006/relationships/image" Target="../media/image157.png"/><Relationship Id="rId125" Type="http://schemas.openxmlformats.org/officeDocument/2006/relationships/customXml" Target="../ink/ink1943.xml"/><Relationship Id="rId146" Type="http://schemas.openxmlformats.org/officeDocument/2006/relationships/image" Target="../media/image178.png"/><Relationship Id="rId167" Type="http://schemas.openxmlformats.org/officeDocument/2006/relationships/customXml" Target="../ink/ink1964.xml"/><Relationship Id="rId188" Type="http://schemas.openxmlformats.org/officeDocument/2006/relationships/image" Target="../media/image199.png"/><Relationship Id="rId311" Type="http://schemas.openxmlformats.org/officeDocument/2006/relationships/customXml" Target="../ink/ink2036.xml"/><Relationship Id="rId332" Type="http://schemas.openxmlformats.org/officeDocument/2006/relationships/image" Target="../media/image271.png"/><Relationship Id="rId353" Type="http://schemas.openxmlformats.org/officeDocument/2006/relationships/image" Target="../media/image281.png"/><Relationship Id="rId71" Type="http://schemas.openxmlformats.org/officeDocument/2006/relationships/customXml" Target="../ink/ink1916.xml"/><Relationship Id="rId92" Type="http://schemas.openxmlformats.org/officeDocument/2006/relationships/image" Target="../media/image151.png"/><Relationship Id="rId213" Type="http://schemas.openxmlformats.org/officeDocument/2006/relationships/customXml" Target="../ink/ink1987.xml"/><Relationship Id="rId234" Type="http://schemas.openxmlformats.org/officeDocument/2006/relationships/image" Target="../media/image222.png"/><Relationship Id="rId2" Type="http://schemas.openxmlformats.org/officeDocument/2006/relationships/notesSlide" Target="../notesSlides/notesSlide11.xml"/><Relationship Id="rId29" Type="http://schemas.openxmlformats.org/officeDocument/2006/relationships/customXml" Target="../ink/ink1895.xml"/><Relationship Id="rId255" Type="http://schemas.openxmlformats.org/officeDocument/2006/relationships/customXml" Target="../ink/ink2008.xml"/><Relationship Id="rId276" Type="http://schemas.openxmlformats.org/officeDocument/2006/relationships/image" Target="../media/image243.png"/><Relationship Id="rId297" Type="http://schemas.openxmlformats.org/officeDocument/2006/relationships/customXml" Target="../ink/ink2029.xml"/><Relationship Id="rId40" Type="http://schemas.openxmlformats.org/officeDocument/2006/relationships/image" Target="../media/image125.png"/><Relationship Id="rId115" Type="http://schemas.openxmlformats.org/officeDocument/2006/relationships/customXml" Target="../ink/ink1938.xml"/><Relationship Id="rId136" Type="http://schemas.openxmlformats.org/officeDocument/2006/relationships/image" Target="../media/image173.png"/><Relationship Id="rId157" Type="http://schemas.openxmlformats.org/officeDocument/2006/relationships/customXml" Target="../ink/ink1959.xml"/><Relationship Id="rId178" Type="http://schemas.openxmlformats.org/officeDocument/2006/relationships/image" Target="../media/image194.png"/><Relationship Id="rId301" Type="http://schemas.openxmlformats.org/officeDocument/2006/relationships/customXml" Target="../ink/ink2031.xml"/><Relationship Id="rId322" Type="http://schemas.openxmlformats.org/officeDocument/2006/relationships/image" Target="../media/image266.png"/><Relationship Id="rId343" Type="http://schemas.openxmlformats.org/officeDocument/2006/relationships/image" Target="../media/image276.png"/><Relationship Id="rId61" Type="http://schemas.openxmlformats.org/officeDocument/2006/relationships/customXml" Target="../ink/ink1911.xml"/><Relationship Id="rId82" Type="http://schemas.openxmlformats.org/officeDocument/2006/relationships/image" Target="../media/image146.png"/><Relationship Id="rId199" Type="http://schemas.openxmlformats.org/officeDocument/2006/relationships/customXml" Target="../ink/ink1980.xml"/><Relationship Id="rId203" Type="http://schemas.openxmlformats.org/officeDocument/2006/relationships/customXml" Target="../ink/ink1982.xml"/><Relationship Id="rId19" Type="http://schemas.openxmlformats.org/officeDocument/2006/relationships/customXml" Target="../ink/ink1890.xml"/><Relationship Id="rId224" Type="http://schemas.openxmlformats.org/officeDocument/2006/relationships/image" Target="../media/image217.png"/><Relationship Id="rId245" Type="http://schemas.openxmlformats.org/officeDocument/2006/relationships/customXml" Target="../ink/ink2003.xml"/><Relationship Id="rId266" Type="http://schemas.openxmlformats.org/officeDocument/2006/relationships/image" Target="../media/image238.png"/><Relationship Id="rId287" Type="http://schemas.openxmlformats.org/officeDocument/2006/relationships/customXml" Target="../ink/ink2024.xml"/><Relationship Id="rId30" Type="http://schemas.openxmlformats.org/officeDocument/2006/relationships/image" Target="../media/image120.png"/><Relationship Id="rId105" Type="http://schemas.openxmlformats.org/officeDocument/2006/relationships/customXml" Target="../ink/ink1933.xml"/><Relationship Id="rId126" Type="http://schemas.openxmlformats.org/officeDocument/2006/relationships/image" Target="../media/image168.png"/><Relationship Id="rId147" Type="http://schemas.openxmlformats.org/officeDocument/2006/relationships/customXml" Target="../ink/ink1954.xml"/><Relationship Id="rId168" Type="http://schemas.openxmlformats.org/officeDocument/2006/relationships/image" Target="../media/image189.png"/><Relationship Id="rId312" Type="http://schemas.openxmlformats.org/officeDocument/2006/relationships/image" Target="../media/image261.png"/><Relationship Id="rId333" Type="http://schemas.openxmlformats.org/officeDocument/2006/relationships/customXml" Target="../ink/ink2047.xml"/><Relationship Id="rId354" Type="http://schemas.openxmlformats.org/officeDocument/2006/relationships/customXml" Target="../ink/ink2058.xml"/><Relationship Id="rId51" Type="http://schemas.openxmlformats.org/officeDocument/2006/relationships/customXml" Target="../ink/ink1906.xml"/><Relationship Id="rId72" Type="http://schemas.openxmlformats.org/officeDocument/2006/relationships/image" Target="../media/image141.png"/><Relationship Id="rId93" Type="http://schemas.openxmlformats.org/officeDocument/2006/relationships/customXml" Target="../ink/ink1927.xml"/><Relationship Id="rId189" Type="http://schemas.openxmlformats.org/officeDocument/2006/relationships/customXml" Target="../ink/ink1975.xml"/><Relationship Id="rId3" Type="http://schemas.openxmlformats.org/officeDocument/2006/relationships/customXml" Target="../ink/ink1882.xml"/><Relationship Id="rId214" Type="http://schemas.openxmlformats.org/officeDocument/2006/relationships/image" Target="../media/image212.png"/><Relationship Id="rId235" Type="http://schemas.openxmlformats.org/officeDocument/2006/relationships/customXml" Target="../ink/ink1998.xml"/><Relationship Id="rId256" Type="http://schemas.openxmlformats.org/officeDocument/2006/relationships/image" Target="../media/image233.png"/><Relationship Id="rId277" Type="http://schemas.openxmlformats.org/officeDocument/2006/relationships/customXml" Target="../ink/ink2019.xml"/><Relationship Id="rId298" Type="http://schemas.openxmlformats.org/officeDocument/2006/relationships/image" Target="../media/image254.png"/><Relationship Id="rId116" Type="http://schemas.openxmlformats.org/officeDocument/2006/relationships/image" Target="../media/image163.png"/><Relationship Id="rId137" Type="http://schemas.openxmlformats.org/officeDocument/2006/relationships/customXml" Target="../ink/ink1949.xml"/><Relationship Id="rId158" Type="http://schemas.openxmlformats.org/officeDocument/2006/relationships/image" Target="../media/image184.png"/><Relationship Id="rId302" Type="http://schemas.openxmlformats.org/officeDocument/2006/relationships/image" Target="../media/image256.png"/><Relationship Id="rId323" Type="http://schemas.openxmlformats.org/officeDocument/2006/relationships/customXml" Target="../ink/ink2042.xml"/><Relationship Id="rId344" Type="http://schemas.openxmlformats.org/officeDocument/2006/relationships/customXml" Target="../ink/ink2053.xml"/><Relationship Id="rId20" Type="http://schemas.openxmlformats.org/officeDocument/2006/relationships/image" Target="../media/image115.png"/><Relationship Id="rId41" Type="http://schemas.openxmlformats.org/officeDocument/2006/relationships/customXml" Target="../ink/ink1901.xml"/><Relationship Id="rId62" Type="http://schemas.openxmlformats.org/officeDocument/2006/relationships/image" Target="../media/image136.png"/><Relationship Id="rId83" Type="http://schemas.openxmlformats.org/officeDocument/2006/relationships/customXml" Target="../ink/ink1922.xml"/><Relationship Id="rId179" Type="http://schemas.openxmlformats.org/officeDocument/2006/relationships/customXml" Target="../ink/ink1970.xml"/><Relationship Id="rId190" Type="http://schemas.openxmlformats.org/officeDocument/2006/relationships/image" Target="../media/image200.png"/><Relationship Id="rId204" Type="http://schemas.openxmlformats.org/officeDocument/2006/relationships/image" Target="../media/image207.png"/><Relationship Id="rId225" Type="http://schemas.openxmlformats.org/officeDocument/2006/relationships/customXml" Target="../ink/ink1993.xml"/><Relationship Id="rId246" Type="http://schemas.openxmlformats.org/officeDocument/2006/relationships/image" Target="../media/image228.png"/><Relationship Id="rId267" Type="http://schemas.openxmlformats.org/officeDocument/2006/relationships/customXml" Target="../ink/ink2014.xml"/><Relationship Id="rId288" Type="http://schemas.openxmlformats.org/officeDocument/2006/relationships/image" Target="../media/image249.png"/><Relationship Id="rId106" Type="http://schemas.openxmlformats.org/officeDocument/2006/relationships/image" Target="../media/image158.png"/><Relationship Id="rId127" Type="http://schemas.openxmlformats.org/officeDocument/2006/relationships/customXml" Target="../ink/ink1944.xml"/><Relationship Id="rId313" Type="http://schemas.openxmlformats.org/officeDocument/2006/relationships/customXml" Target="../ink/ink2037.xml"/><Relationship Id="rId10" Type="http://schemas.openxmlformats.org/officeDocument/2006/relationships/image" Target="../media/image110.png"/><Relationship Id="rId31" Type="http://schemas.openxmlformats.org/officeDocument/2006/relationships/customXml" Target="../ink/ink1896.xml"/><Relationship Id="rId52" Type="http://schemas.openxmlformats.org/officeDocument/2006/relationships/image" Target="../media/image131.png"/><Relationship Id="rId73" Type="http://schemas.openxmlformats.org/officeDocument/2006/relationships/customXml" Target="../ink/ink1917.xml"/><Relationship Id="rId94" Type="http://schemas.openxmlformats.org/officeDocument/2006/relationships/image" Target="../media/image152.png"/><Relationship Id="rId148" Type="http://schemas.openxmlformats.org/officeDocument/2006/relationships/image" Target="../media/image179.png"/><Relationship Id="rId169" Type="http://schemas.openxmlformats.org/officeDocument/2006/relationships/customXml" Target="../ink/ink1965.xml"/><Relationship Id="rId334" Type="http://schemas.openxmlformats.org/officeDocument/2006/relationships/image" Target="../media/image272.png"/><Relationship Id="rId355" Type="http://schemas.openxmlformats.org/officeDocument/2006/relationships/image" Target="../media/image282.png"/><Relationship Id="rId4" Type="http://schemas.openxmlformats.org/officeDocument/2006/relationships/image" Target="../media/image107.png"/><Relationship Id="rId180" Type="http://schemas.openxmlformats.org/officeDocument/2006/relationships/image" Target="../media/image195.png"/><Relationship Id="rId215" Type="http://schemas.openxmlformats.org/officeDocument/2006/relationships/customXml" Target="../ink/ink1988.xml"/><Relationship Id="rId236" Type="http://schemas.openxmlformats.org/officeDocument/2006/relationships/image" Target="../media/image223.png"/><Relationship Id="rId257" Type="http://schemas.openxmlformats.org/officeDocument/2006/relationships/customXml" Target="../ink/ink2009.xml"/><Relationship Id="rId278" Type="http://schemas.openxmlformats.org/officeDocument/2006/relationships/image" Target="../media/image244.png"/><Relationship Id="rId303" Type="http://schemas.openxmlformats.org/officeDocument/2006/relationships/customXml" Target="../ink/ink2032.xml"/><Relationship Id="rId42" Type="http://schemas.openxmlformats.org/officeDocument/2006/relationships/image" Target="../media/image126.png"/><Relationship Id="rId84" Type="http://schemas.openxmlformats.org/officeDocument/2006/relationships/image" Target="../media/image147.png"/><Relationship Id="rId138" Type="http://schemas.openxmlformats.org/officeDocument/2006/relationships/image" Target="../media/image174.png"/><Relationship Id="rId345" Type="http://schemas.openxmlformats.org/officeDocument/2006/relationships/image" Target="../media/image277.png"/><Relationship Id="rId191" Type="http://schemas.openxmlformats.org/officeDocument/2006/relationships/customXml" Target="../ink/ink1976.xml"/><Relationship Id="rId205" Type="http://schemas.openxmlformats.org/officeDocument/2006/relationships/customXml" Target="../ink/ink1983.xml"/><Relationship Id="rId247" Type="http://schemas.openxmlformats.org/officeDocument/2006/relationships/customXml" Target="../ink/ink2004.xml"/><Relationship Id="rId107" Type="http://schemas.openxmlformats.org/officeDocument/2006/relationships/customXml" Target="../ink/ink1934.xml"/><Relationship Id="rId289" Type="http://schemas.openxmlformats.org/officeDocument/2006/relationships/customXml" Target="../ink/ink2025.xml"/><Relationship Id="rId11" Type="http://schemas.openxmlformats.org/officeDocument/2006/relationships/customXml" Target="../ink/ink1886.xml"/><Relationship Id="rId53" Type="http://schemas.openxmlformats.org/officeDocument/2006/relationships/customXml" Target="../ink/ink1907.xml"/><Relationship Id="rId149" Type="http://schemas.openxmlformats.org/officeDocument/2006/relationships/customXml" Target="../ink/ink1955.xml"/><Relationship Id="rId314" Type="http://schemas.openxmlformats.org/officeDocument/2006/relationships/image" Target="../media/image262.png"/><Relationship Id="rId95" Type="http://schemas.openxmlformats.org/officeDocument/2006/relationships/customXml" Target="../ink/ink1928.xml"/><Relationship Id="rId160" Type="http://schemas.openxmlformats.org/officeDocument/2006/relationships/image" Target="../media/image185.png"/><Relationship Id="rId216" Type="http://schemas.openxmlformats.org/officeDocument/2006/relationships/image" Target="../media/image213.png"/><Relationship Id="rId258" Type="http://schemas.openxmlformats.org/officeDocument/2006/relationships/image" Target="../media/image234.png"/><Relationship Id="rId22" Type="http://schemas.openxmlformats.org/officeDocument/2006/relationships/image" Target="../media/image116.png"/><Relationship Id="rId64" Type="http://schemas.openxmlformats.org/officeDocument/2006/relationships/image" Target="../media/image137.png"/><Relationship Id="rId118" Type="http://schemas.openxmlformats.org/officeDocument/2006/relationships/image" Target="../media/image164.png"/><Relationship Id="rId325" Type="http://schemas.openxmlformats.org/officeDocument/2006/relationships/customXml" Target="../ink/ink2043.xml"/><Relationship Id="rId171" Type="http://schemas.openxmlformats.org/officeDocument/2006/relationships/customXml" Target="../ink/ink1966.xml"/><Relationship Id="rId227" Type="http://schemas.openxmlformats.org/officeDocument/2006/relationships/customXml" Target="../ink/ink1994.xml"/><Relationship Id="rId269" Type="http://schemas.openxmlformats.org/officeDocument/2006/relationships/customXml" Target="../ink/ink2015.xml"/><Relationship Id="rId33" Type="http://schemas.openxmlformats.org/officeDocument/2006/relationships/customXml" Target="../ink/ink1897.xml"/><Relationship Id="rId129" Type="http://schemas.openxmlformats.org/officeDocument/2006/relationships/customXml" Target="../ink/ink1945.xml"/><Relationship Id="rId280" Type="http://schemas.openxmlformats.org/officeDocument/2006/relationships/image" Target="../media/image245.png"/><Relationship Id="rId336" Type="http://schemas.openxmlformats.org/officeDocument/2006/relationships/customXml" Target="../ink/ink2049.xml"/><Relationship Id="rId75" Type="http://schemas.openxmlformats.org/officeDocument/2006/relationships/customXml" Target="../ink/ink1918.xml"/><Relationship Id="rId140" Type="http://schemas.openxmlformats.org/officeDocument/2006/relationships/image" Target="../media/image175.png"/><Relationship Id="rId182" Type="http://schemas.openxmlformats.org/officeDocument/2006/relationships/image" Target="../media/image196.png"/><Relationship Id="rId6" Type="http://schemas.openxmlformats.org/officeDocument/2006/relationships/image" Target="../media/image108.png"/><Relationship Id="rId238" Type="http://schemas.openxmlformats.org/officeDocument/2006/relationships/image" Target="../media/image224.png"/><Relationship Id="rId291" Type="http://schemas.openxmlformats.org/officeDocument/2006/relationships/customXml" Target="../ink/ink2026.xml"/><Relationship Id="rId305" Type="http://schemas.openxmlformats.org/officeDocument/2006/relationships/customXml" Target="../ink/ink2033.xml"/><Relationship Id="rId347" Type="http://schemas.openxmlformats.org/officeDocument/2006/relationships/image" Target="../media/image278.png"/><Relationship Id="rId44" Type="http://schemas.openxmlformats.org/officeDocument/2006/relationships/image" Target="../media/image127.png"/><Relationship Id="rId86" Type="http://schemas.openxmlformats.org/officeDocument/2006/relationships/image" Target="../media/image148.png"/><Relationship Id="rId151" Type="http://schemas.openxmlformats.org/officeDocument/2006/relationships/customXml" Target="../ink/ink1956.xml"/><Relationship Id="rId193" Type="http://schemas.openxmlformats.org/officeDocument/2006/relationships/customXml" Target="../ink/ink1977.xml"/><Relationship Id="rId207" Type="http://schemas.openxmlformats.org/officeDocument/2006/relationships/customXml" Target="../ink/ink1984.xml"/><Relationship Id="rId249" Type="http://schemas.openxmlformats.org/officeDocument/2006/relationships/customXml" Target="../ink/ink2005.xml"/><Relationship Id="rId13" Type="http://schemas.openxmlformats.org/officeDocument/2006/relationships/customXml" Target="../ink/ink1887.xml"/><Relationship Id="rId109" Type="http://schemas.openxmlformats.org/officeDocument/2006/relationships/customXml" Target="../ink/ink1935.xml"/><Relationship Id="rId260" Type="http://schemas.openxmlformats.org/officeDocument/2006/relationships/image" Target="../media/image235.png"/><Relationship Id="rId316" Type="http://schemas.openxmlformats.org/officeDocument/2006/relationships/image" Target="../media/image263.png"/><Relationship Id="rId55" Type="http://schemas.openxmlformats.org/officeDocument/2006/relationships/customXml" Target="../ink/ink1908.xml"/><Relationship Id="rId97" Type="http://schemas.openxmlformats.org/officeDocument/2006/relationships/customXml" Target="../ink/ink1929.xml"/><Relationship Id="rId120" Type="http://schemas.openxmlformats.org/officeDocument/2006/relationships/image" Target="../media/image165.png"/><Relationship Id="rId162" Type="http://schemas.openxmlformats.org/officeDocument/2006/relationships/image" Target="../media/image186.png"/><Relationship Id="rId218" Type="http://schemas.openxmlformats.org/officeDocument/2006/relationships/image" Target="../media/image214.png"/><Relationship Id="rId271" Type="http://schemas.openxmlformats.org/officeDocument/2006/relationships/customXml" Target="../ink/ink2016.xml"/><Relationship Id="rId24" Type="http://schemas.openxmlformats.org/officeDocument/2006/relationships/image" Target="../media/image117.png"/><Relationship Id="rId66" Type="http://schemas.openxmlformats.org/officeDocument/2006/relationships/image" Target="../media/image138.png"/><Relationship Id="rId131" Type="http://schemas.openxmlformats.org/officeDocument/2006/relationships/customXml" Target="../ink/ink1946.xml"/><Relationship Id="rId327" Type="http://schemas.openxmlformats.org/officeDocument/2006/relationships/customXml" Target="../ink/ink2044.xml"/><Relationship Id="rId173" Type="http://schemas.openxmlformats.org/officeDocument/2006/relationships/customXml" Target="../ink/ink1967.xml"/><Relationship Id="rId229" Type="http://schemas.openxmlformats.org/officeDocument/2006/relationships/customXml" Target="../ink/ink1995.xml"/><Relationship Id="rId240" Type="http://schemas.openxmlformats.org/officeDocument/2006/relationships/image" Target="../media/image225.png"/><Relationship Id="rId35" Type="http://schemas.openxmlformats.org/officeDocument/2006/relationships/customXml" Target="../ink/ink1898.xml"/><Relationship Id="rId77" Type="http://schemas.openxmlformats.org/officeDocument/2006/relationships/customXml" Target="../ink/ink1919.xml"/><Relationship Id="rId100" Type="http://schemas.openxmlformats.org/officeDocument/2006/relationships/image" Target="../media/image155.png"/><Relationship Id="rId282" Type="http://schemas.openxmlformats.org/officeDocument/2006/relationships/image" Target="../media/image246.png"/><Relationship Id="rId338" Type="http://schemas.openxmlformats.org/officeDocument/2006/relationships/customXml" Target="../ink/ink2050.xml"/><Relationship Id="rId8" Type="http://schemas.openxmlformats.org/officeDocument/2006/relationships/image" Target="../media/image109.png"/><Relationship Id="rId142" Type="http://schemas.openxmlformats.org/officeDocument/2006/relationships/image" Target="../media/image176.png"/><Relationship Id="rId184" Type="http://schemas.openxmlformats.org/officeDocument/2006/relationships/image" Target="../media/image197.png"/></Relationships>
</file>

<file path=ppt/slides/_rels/slide14.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customXml" Target="../ink/ink205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1" Type="http://schemas.openxmlformats.org/officeDocument/2006/relationships/image" Target="../media/image2395.png"/><Relationship Id="rId170" Type="http://schemas.openxmlformats.org/officeDocument/2006/relationships/customXml" Target="../ink/ink2145.xml"/><Relationship Id="rId268" Type="http://schemas.openxmlformats.org/officeDocument/2006/relationships/image" Target="../media/image3006.png"/><Relationship Id="rId475" Type="http://schemas.openxmlformats.org/officeDocument/2006/relationships/customXml" Target="../ink/ink2298.xml"/><Relationship Id="rId682" Type="http://schemas.openxmlformats.org/officeDocument/2006/relationships/customXml" Target="../ink/ink2402.xml"/><Relationship Id="rId128" Type="http://schemas.openxmlformats.org/officeDocument/2006/relationships/image" Target="../media/image2937.png"/><Relationship Id="rId335" Type="http://schemas.openxmlformats.org/officeDocument/2006/relationships/customXml" Target="../ink/ink2228.xml"/><Relationship Id="rId542" Type="http://schemas.openxmlformats.org/officeDocument/2006/relationships/image" Target="../media/image3143.png"/><Relationship Id="rId987" Type="http://schemas.openxmlformats.org/officeDocument/2006/relationships/image" Target="../media/image3361.png"/><Relationship Id="rId1172" Type="http://schemas.openxmlformats.org/officeDocument/2006/relationships/customXml" Target="../ink/ink2650.xml"/><Relationship Id="rId402" Type="http://schemas.openxmlformats.org/officeDocument/2006/relationships/image" Target="../media/image3073.png"/><Relationship Id="rId847" Type="http://schemas.openxmlformats.org/officeDocument/2006/relationships/image" Target="../media/image3293.png"/><Relationship Id="rId1032" Type="http://schemas.openxmlformats.org/officeDocument/2006/relationships/customXml" Target="../ink/ink2580.xml"/><Relationship Id="rId707" Type="http://schemas.openxmlformats.org/officeDocument/2006/relationships/image" Target="../media/image3225.png"/><Relationship Id="rId914" Type="http://schemas.openxmlformats.org/officeDocument/2006/relationships/customXml" Target="../ink/ink2520.xml"/><Relationship Id="rId43" Type="http://schemas.openxmlformats.org/officeDocument/2006/relationships/image" Target="../media/image2896.png"/><Relationship Id="rId192" Type="http://schemas.openxmlformats.org/officeDocument/2006/relationships/customXml" Target="../ink/ink2156.xml"/><Relationship Id="rId497" Type="http://schemas.openxmlformats.org/officeDocument/2006/relationships/customXml" Target="../ink/ink2309.xml"/><Relationship Id="rId357" Type="http://schemas.openxmlformats.org/officeDocument/2006/relationships/customXml" Target="../ink/ink2239.xml"/><Relationship Id="rId1194" Type="http://schemas.openxmlformats.org/officeDocument/2006/relationships/customXml" Target="../ink/ink2661.xml"/><Relationship Id="rId217" Type="http://schemas.openxmlformats.org/officeDocument/2006/relationships/customXml" Target="../ink/ink2169.xml"/><Relationship Id="rId564" Type="http://schemas.openxmlformats.org/officeDocument/2006/relationships/customXml" Target="../ink/ink2343.xml"/><Relationship Id="rId771" Type="http://schemas.openxmlformats.org/officeDocument/2006/relationships/customXml" Target="../ink/ink2447.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1054" Type="http://schemas.openxmlformats.org/officeDocument/2006/relationships/customXml" Target="../ink/ink2591.xml"/><Relationship Id="rId936" Type="http://schemas.openxmlformats.org/officeDocument/2006/relationships/customXml" Target="../ink/ink2531.xml"/><Relationship Id="rId1121" Type="http://schemas.openxmlformats.org/officeDocument/2006/relationships/image" Target="../media/image340.png"/><Relationship Id="rId1219" Type="http://schemas.openxmlformats.org/officeDocument/2006/relationships/image" Target="../media/image389.png"/><Relationship Id="rId65" Type="http://schemas.openxmlformats.org/officeDocument/2006/relationships/image" Target="../media/image2907.png"/><Relationship Id="rId281" Type="http://schemas.openxmlformats.org/officeDocument/2006/relationships/customXml" Target="../ink/ink2201.xml"/><Relationship Id="rId141" Type="http://schemas.openxmlformats.org/officeDocument/2006/relationships/customXml" Target="../ink/ink2130.xml"/><Relationship Id="rId379" Type="http://schemas.openxmlformats.org/officeDocument/2006/relationships/customXml" Target="../ink/ink2250.xml"/><Relationship Id="rId586" Type="http://schemas.openxmlformats.org/officeDocument/2006/relationships/customXml" Target="../ink/ink2354.xml"/><Relationship Id="rId793" Type="http://schemas.openxmlformats.org/officeDocument/2006/relationships/image" Target="../media/image3267.png"/><Relationship Id="rId7" Type="http://schemas.openxmlformats.org/officeDocument/2006/relationships/image" Target="../media/image2879.png"/><Relationship Id="rId239" Type="http://schemas.openxmlformats.org/officeDocument/2006/relationships/customXml" Target="../ink/ink2180.xml"/><Relationship Id="rId446" Type="http://schemas.openxmlformats.org/officeDocument/2006/relationships/image" Target="../media/image3095.png"/><Relationship Id="rId653" Type="http://schemas.openxmlformats.org/officeDocument/2006/relationships/image" Target="../media/image3198.png"/><Relationship Id="rId1076" Type="http://schemas.openxmlformats.org/officeDocument/2006/relationships/customXml" Target="../ink/ink2602.xml"/><Relationship Id="rId306" Type="http://schemas.openxmlformats.org/officeDocument/2006/relationships/image" Target="../media/image3025.png"/><Relationship Id="rId860" Type="http://schemas.openxmlformats.org/officeDocument/2006/relationships/customXml" Target="../ink/ink2493.xml"/><Relationship Id="rId958" Type="http://schemas.openxmlformats.org/officeDocument/2006/relationships/image" Target="../media/image3347.png"/><Relationship Id="rId1143" Type="http://schemas.openxmlformats.org/officeDocument/2006/relationships/image" Target="../media/image351.png"/><Relationship Id="rId87" Type="http://schemas.openxmlformats.org/officeDocument/2006/relationships/image" Target="../media/image2917.png"/><Relationship Id="rId513" Type="http://schemas.openxmlformats.org/officeDocument/2006/relationships/customXml" Target="../ink/ink2317.xml"/><Relationship Id="rId720" Type="http://schemas.openxmlformats.org/officeDocument/2006/relationships/customXml" Target="../ink/ink2421.xml"/><Relationship Id="rId818" Type="http://schemas.openxmlformats.org/officeDocument/2006/relationships/customXml" Target="../ink/ink2471.xml"/><Relationship Id="rId1003" Type="http://schemas.openxmlformats.org/officeDocument/2006/relationships/image" Target="../media/image3369.png"/><Relationship Id="rId1210" Type="http://schemas.openxmlformats.org/officeDocument/2006/relationships/customXml" Target="../ink/ink2669.xml"/><Relationship Id="rId14" Type="http://schemas.openxmlformats.org/officeDocument/2006/relationships/customXml" Target="../ink/ink2066.xml"/><Relationship Id="rId163" Type="http://schemas.openxmlformats.org/officeDocument/2006/relationships/image" Target="../media/image2954.png"/><Relationship Id="rId370" Type="http://schemas.openxmlformats.org/officeDocument/2006/relationships/image" Target="../media/image3057.png"/><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2504.xml"/><Relationship Id="rId1098" Type="http://schemas.openxmlformats.org/officeDocument/2006/relationships/customXml" Target="../ink/ink2613.xml"/><Relationship Id="rId328" Type="http://schemas.openxmlformats.org/officeDocument/2006/relationships/image" Target="../media/image3036.png"/><Relationship Id="rId535" Type="http://schemas.openxmlformats.org/officeDocument/2006/relationships/customXml" Target="../ink/ink2328.xml"/><Relationship Id="rId742" Type="http://schemas.openxmlformats.org/officeDocument/2006/relationships/customXml" Target="../ink/ink2432.xml"/><Relationship Id="rId1165" Type="http://schemas.openxmlformats.org/officeDocument/2006/relationships/image" Target="../media/image362.png"/><Relationship Id="rId602" Type="http://schemas.openxmlformats.org/officeDocument/2006/relationships/customXml" Target="../ink/ink2362.xml"/><Relationship Id="rId1025" Type="http://schemas.openxmlformats.org/officeDocument/2006/relationships/image" Target="../media/image292.png"/><Relationship Id="rId907" Type="http://schemas.openxmlformats.org/officeDocument/2006/relationships/image" Target="../media/image3322.png"/><Relationship Id="rId36" Type="http://schemas.openxmlformats.org/officeDocument/2006/relationships/customXml" Target="../ink/ink2077.xml"/><Relationship Id="rId185" Type="http://schemas.openxmlformats.org/officeDocument/2006/relationships/image" Target="../media/image2965.png"/><Relationship Id="rId392" Type="http://schemas.openxmlformats.org/officeDocument/2006/relationships/image" Target="../media/image3068.png"/><Relationship Id="rId697" Type="http://schemas.openxmlformats.org/officeDocument/2006/relationships/image" Target="../media/image3220.png"/><Relationship Id="rId252" Type="http://schemas.openxmlformats.org/officeDocument/2006/relationships/image" Target="../media/image2998.png"/><Relationship Id="rId1187" Type="http://schemas.openxmlformats.org/officeDocument/2006/relationships/image" Target="../media/image373.png"/><Relationship Id="rId112" Type="http://schemas.openxmlformats.org/officeDocument/2006/relationships/customXml" Target="../ink/ink2115.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2549.xml"/><Relationship Id="rId417" Type="http://schemas.openxmlformats.org/officeDocument/2006/relationships/customXml" Target="../ink/ink2269.xml"/><Relationship Id="rId624" Type="http://schemas.openxmlformats.org/officeDocument/2006/relationships/customXml" Target="../ink/ink2373.xml"/><Relationship Id="rId831" Type="http://schemas.openxmlformats.org/officeDocument/2006/relationships/customXml" Target="../ink/ink2478.xml"/><Relationship Id="rId1047" Type="http://schemas.openxmlformats.org/officeDocument/2006/relationships/image" Target="../media/image303.png"/><Relationship Id="rId929" Type="http://schemas.openxmlformats.org/officeDocument/2006/relationships/image" Target="../media/image3333.png"/><Relationship Id="rId1114" Type="http://schemas.openxmlformats.org/officeDocument/2006/relationships/customXml" Target="../ink/ink2621.xml"/><Relationship Id="rId58" Type="http://schemas.openxmlformats.org/officeDocument/2006/relationships/customXml" Target="../ink/ink2088.xml"/><Relationship Id="rId274" Type="http://schemas.openxmlformats.org/officeDocument/2006/relationships/image" Target="../media/image3009.png"/><Relationship Id="rId481" Type="http://schemas.openxmlformats.org/officeDocument/2006/relationships/customXml" Target="../ink/ink2301.xml"/><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2231.xml"/><Relationship Id="rId439" Type="http://schemas.openxmlformats.org/officeDocument/2006/relationships/customXml" Target="../ink/ink2280.xml"/><Relationship Id="rId646" Type="http://schemas.openxmlformats.org/officeDocument/2006/relationships/customXml" Target="../ink/ink2384.xml"/><Relationship Id="rId1069" Type="http://schemas.openxmlformats.org/officeDocument/2006/relationships/image" Target="../media/image314.png"/><Relationship Id="rId201" Type="http://schemas.openxmlformats.org/officeDocument/2006/relationships/customXml" Target="../ink/ink2161.xml"/><Relationship Id="rId506" Type="http://schemas.openxmlformats.org/officeDocument/2006/relationships/image" Target="../media/image3125.png"/><Relationship Id="rId853" Type="http://schemas.openxmlformats.org/officeDocument/2006/relationships/image" Target="../media/image3296.png"/><Relationship Id="rId1136" Type="http://schemas.openxmlformats.org/officeDocument/2006/relationships/customXml" Target="../ink/ink2632.xml"/><Relationship Id="rId713" Type="http://schemas.openxmlformats.org/officeDocument/2006/relationships/image" Target="../media/image3228.png"/><Relationship Id="rId920" Type="http://schemas.openxmlformats.org/officeDocument/2006/relationships/customXml" Target="../ink/ink2523.xml"/><Relationship Id="rId1203" Type="http://schemas.openxmlformats.org/officeDocument/2006/relationships/image" Target="../media/image381.png"/><Relationship Id="rId296" Type="http://schemas.openxmlformats.org/officeDocument/2006/relationships/image" Target="../media/image3020.png"/><Relationship Id="rId156" Type="http://schemas.openxmlformats.org/officeDocument/2006/relationships/image" Target="../media/image2951.png"/><Relationship Id="rId363" Type="http://schemas.openxmlformats.org/officeDocument/2006/relationships/customXml" Target="../ink/ink2242.xml"/><Relationship Id="rId570" Type="http://schemas.openxmlformats.org/officeDocument/2006/relationships/customXml" Target="../ink/ink2346.xml"/><Relationship Id="rId223" Type="http://schemas.openxmlformats.org/officeDocument/2006/relationships/customXml" Target="../ink/ink2172.xml"/><Relationship Id="rId430" Type="http://schemas.openxmlformats.org/officeDocument/2006/relationships/image" Target="../media/image3087.png"/><Relationship Id="rId668" Type="http://schemas.openxmlformats.org/officeDocument/2006/relationships/customXml" Target="../ink/ink2395.xml"/><Relationship Id="rId875" Type="http://schemas.openxmlformats.org/officeDocument/2006/relationships/image" Target="../media/image3306.png"/><Relationship Id="rId1060" Type="http://schemas.openxmlformats.org/officeDocument/2006/relationships/customXml" Target="../ink/ink2594.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158" Type="http://schemas.openxmlformats.org/officeDocument/2006/relationships/customXml" Target="../ink/ink2643.xml"/><Relationship Id="rId1018" Type="http://schemas.openxmlformats.org/officeDocument/2006/relationships/customXml" Target="../ink/ink2573.xml"/><Relationship Id="rId1225" Type="http://schemas.openxmlformats.org/officeDocument/2006/relationships/image" Target="../media/image392.png"/><Relationship Id="rId71" Type="http://schemas.openxmlformats.org/officeDocument/2006/relationships/image" Target="../media/image2910.png"/><Relationship Id="rId802" Type="http://schemas.openxmlformats.org/officeDocument/2006/relationships/customXml" Target="../ink/ink2463.xml"/><Relationship Id="rId2" Type="http://schemas.openxmlformats.org/officeDocument/2006/relationships/customXml" Target="../ink/ink2060.xml"/><Relationship Id="rId29" Type="http://schemas.openxmlformats.org/officeDocument/2006/relationships/image" Target="../media/image2889.png"/><Relationship Id="rId441" Type="http://schemas.openxmlformats.org/officeDocument/2006/relationships/customXml" Target="../ink/ink2281.xml"/><Relationship Id="rId539" Type="http://schemas.openxmlformats.org/officeDocument/2006/relationships/customXml" Target="../ink/ink2330.xml"/><Relationship Id="rId746" Type="http://schemas.openxmlformats.org/officeDocument/2006/relationships/customXml" Target="../ink/ink2434.xml"/><Relationship Id="rId1071" Type="http://schemas.openxmlformats.org/officeDocument/2006/relationships/image" Target="../media/image315.png"/><Relationship Id="rId1169" Type="http://schemas.openxmlformats.org/officeDocument/2006/relationships/image" Target="../media/image364.png"/><Relationship Id="rId178" Type="http://schemas.openxmlformats.org/officeDocument/2006/relationships/customXml" Target="../ink/ink2149.xml"/><Relationship Id="rId301" Type="http://schemas.openxmlformats.org/officeDocument/2006/relationships/customXml" Target="../ink/ink2211.xml"/><Relationship Id="rId953" Type="http://schemas.openxmlformats.org/officeDocument/2006/relationships/customXml" Target="../ink/ink2540.xml"/><Relationship Id="rId1029" Type="http://schemas.openxmlformats.org/officeDocument/2006/relationships/image" Target="../media/image294.png"/><Relationship Id="rId82" Type="http://schemas.openxmlformats.org/officeDocument/2006/relationships/customXml" Target="../ink/ink2100.xml"/><Relationship Id="rId385" Type="http://schemas.openxmlformats.org/officeDocument/2006/relationships/customXml" Target="../ink/ink2253.xml"/><Relationship Id="rId592" Type="http://schemas.openxmlformats.org/officeDocument/2006/relationships/customXml" Target="../ink/ink2357.xml"/><Relationship Id="rId606" Type="http://schemas.openxmlformats.org/officeDocument/2006/relationships/customXml" Target="../ink/ink2364.xml"/><Relationship Id="rId813" Type="http://schemas.openxmlformats.org/officeDocument/2006/relationships/image" Target="../media/image3277.png"/><Relationship Id="rId245" Type="http://schemas.openxmlformats.org/officeDocument/2006/relationships/customXml" Target="../ink/ink2183.xml"/><Relationship Id="rId452" Type="http://schemas.openxmlformats.org/officeDocument/2006/relationships/image" Target="../media/image3098.png"/><Relationship Id="rId897" Type="http://schemas.openxmlformats.org/officeDocument/2006/relationships/image" Target="../media/image3317.png"/><Relationship Id="rId1082" Type="http://schemas.openxmlformats.org/officeDocument/2006/relationships/customXml" Target="../ink/ink2605.xml"/><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2440.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2474.xml"/><Relationship Id="rId256" Type="http://schemas.openxmlformats.org/officeDocument/2006/relationships/image" Target="../media/image3000.png"/><Relationship Id="rId463" Type="http://schemas.openxmlformats.org/officeDocument/2006/relationships/customXml" Target="../ink/ink2292.xml"/><Relationship Id="rId670" Type="http://schemas.openxmlformats.org/officeDocument/2006/relationships/customXml" Target="../ink/ink2396.xml"/><Relationship Id="rId1093" Type="http://schemas.openxmlformats.org/officeDocument/2006/relationships/image" Target="../media/image326.png"/><Relationship Id="rId1107" Type="http://schemas.openxmlformats.org/officeDocument/2006/relationships/image" Target="../media/image333.png"/><Relationship Id="rId116" Type="http://schemas.openxmlformats.org/officeDocument/2006/relationships/customXml" Target="../ink/ink2117.xml"/><Relationship Id="rId323" Type="http://schemas.openxmlformats.org/officeDocument/2006/relationships/customXml" Target="../ink/ink2222.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2551.xml"/><Relationship Id="rId1160" Type="http://schemas.openxmlformats.org/officeDocument/2006/relationships/customXml" Target="../ink/ink2644.xml"/><Relationship Id="rId20" Type="http://schemas.openxmlformats.org/officeDocument/2006/relationships/customXml" Target="../ink/ink2069.xml"/><Relationship Id="rId628" Type="http://schemas.openxmlformats.org/officeDocument/2006/relationships/customXml" Target="../ink/ink2375.xml"/><Relationship Id="rId835" Type="http://schemas.openxmlformats.org/officeDocument/2006/relationships/customXml" Target="../ink/ink2480.xml"/><Relationship Id="rId267" Type="http://schemas.openxmlformats.org/officeDocument/2006/relationships/customXml" Target="../ink/ink2194.xml"/><Relationship Id="rId474" Type="http://schemas.openxmlformats.org/officeDocument/2006/relationships/image" Target="../media/image3109.png"/><Relationship Id="rId1020" Type="http://schemas.openxmlformats.org/officeDocument/2006/relationships/customXml" Target="../ink/ink2574.xml"/><Relationship Id="rId1118" Type="http://schemas.openxmlformats.org/officeDocument/2006/relationships/customXml" Target="../ink/ink2623.xml"/><Relationship Id="rId127" Type="http://schemas.openxmlformats.org/officeDocument/2006/relationships/customXml" Target="../ink/ink2123.xml"/><Relationship Id="rId681" Type="http://schemas.openxmlformats.org/officeDocument/2006/relationships/image" Target="../media/image3212.png"/><Relationship Id="rId779" Type="http://schemas.openxmlformats.org/officeDocument/2006/relationships/customXml" Target="../ink/ink2451.xml"/><Relationship Id="rId902" Type="http://schemas.openxmlformats.org/officeDocument/2006/relationships/customXml" Target="../ink/ink2514.xml"/><Relationship Id="rId986" Type="http://schemas.openxmlformats.org/officeDocument/2006/relationships/customXml" Target="../ink/ink2557.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2331.xml"/><Relationship Id="rId639" Type="http://schemas.openxmlformats.org/officeDocument/2006/relationships/image" Target="../media/image3191.png"/><Relationship Id="rId1171" Type="http://schemas.openxmlformats.org/officeDocument/2006/relationships/image" Target="../media/image365.png"/><Relationship Id="rId180" Type="http://schemas.openxmlformats.org/officeDocument/2006/relationships/customXml" Target="../ink/ink2150.xml"/><Relationship Id="rId278" Type="http://schemas.openxmlformats.org/officeDocument/2006/relationships/image" Target="../media/image3011.png"/><Relationship Id="rId401" Type="http://schemas.openxmlformats.org/officeDocument/2006/relationships/customXml" Target="../ink/ink2261.xml"/><Relationship Id="rId846" Type="http://schemas.openxmlformats.org/officeDocument/2006/relationships/customXml" Target="../ink/ink2486.xml"/><Relationship Id="rId1031" Type="http://schemas.openxmlformats.org/officeDocument/2006/relationships/image" Target="../media/image295.png"/><Relationship Id="rId1129" Type="http://schemas.openxmlformats.org/officeDocument/2006/relationships/image" Target="../media/image344.png"/><Relationship Id="rId485" Type="http://schemas.openxmlformats.org/officeDocument/2006/relationships/customXml" Target="../ink/ink2303.xml"/><Relationship Id="rId692" Type="http://schemas.openxmlformats.org/officeDocument/2006/relationships/customXml" Target="../ink/ink2407.xml"/><Relationship Id="rId706" Type="http://schemas.openxmlformats.org/officeDocument/2006/relationships/customXml" Target="../ink/ink2414.xml"/><Relationship Id="rId913" Type="http://schemas.openxmlformats.org/officeDocument/2006/relationships/image" Target="../media/image3325.png"/><Relationship Id="rId42" Type="http://schemas.openxmlformats.org/officeDocument/2006/relationships/customXml" Target="../ink/ink2080.xml"/><Relationship Id="rId138" Type="http://schemas.openxmlformats.org/officeDocument/2006/relationships/image" Target="../media/image2942.png"/><Relationship Id="rId345" Type="http://schemas.openxmlformats.org/officeDocument/2006/relationships/customXml" Target="../ink/ink2233.xml"/><Relationship Id="rId552" Type="http://schemas.openxmlformats.org/officeDocument/2006/relationships/customXml" Target="../ink/ink2337.xml"/><Relationship Id="rId997" Type="http://schemas.openxmlformats.org/officeDocument/2006/relationships/image" Target="../media/image3366.png"/><Relationship Id="rId1182" Type="http://schemas.openxmlformats.org/officeDocument/2006/relationships/customXml" Target="../ink/ink2655.xml"/><Relationship Id="rId191" Type="http://schemas.openxmlformats.org/officeDocument/2006/relationships/image" Target="../media/image2968.png"/><Relationship Id="rId205" Type="http://schemas.openxmlformats.org/officeDocument/2006/relationships/customXml" Target="../ink/ink2163.xml"/><Relationship Id="rId412" Type="http://schemas.openxmlformats.org/officeDocument/2006/relationships/image" Target="../media/image3078.png"/><Relationship Id="rId857" Type="http://schemas.openxmlformats.org/officeDocument/2006/relationships/image" Target="../media/image3298.png"/><Relationship Id="rId1042" Type="http://schemas.openxmlformats.org/officeDocument/2006/relationships/customXml" Target="../ink/ink2585.xml"/><Relationship Id="rId289" Type="http://schemas.openxmlformats.org/officeDocument/2006/relationships/customXml" Target="../ink/ink2205.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2525.xml"/><Relationship Id="rId53" Type="http://schemas.openxmlformats.org/officeDocument/2006/relationships/image" Target="../media/image2901.png"/><Relationship Id="rId149" Type="http://schemas.openxmlformats.org/officeDocument/2006/relationships/customXml" Target="../ink/ink2134.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1193" Type="http://schemas.openxmlformats.org/officeDocument/2006/relationships/image" Target="../media/image376.png"/><Relationship Id="rId1207" Type="http://schemas.openxmlformats.org/officeDocument/2006/relationships/image" Target="../media/image383.png"/><Relationship Id="rId216" Type="http://schemas.openxmlformats.org/officeDocument/2006/relationships/image" Target="../media/image2980.png"/><Relationship Id="rId423" Type="http://schemas.openxmlformats.org/officeDocument/2006/relationships/customXml" Target="../ink/ink2272.xml"/><Relationship Id="rId868" Type="http://schemas.openxmlformats.org/officeDocument/2006/relationships/customXml" Target="../ink/ink2497.xml"/><Relationship Id="rId1053" Type="http://schemas.openxmlformats.org/officeDocument/2006/relationships/image" Target="../media/image306.png"/><Relationship Id="rId630" Type="http://schemas.openxmlformats.org/officeDocument/2006/relationships/customXml" Target="../ink/ink2376.xml"/><Relationship Id="rId728" Type="http://schemas.openxmlformats.org/officeDocument/2006/relationships/customXml" Target="../ink/ink2425.xml"/><Relationship Id="rId935" Type="http://schemas.openxmlformats.org/officeDocument/2006/relationships/image" Target="../media/image3336.png"/><Relationship Id="rId64" Type="http://schemas.openxmlformats.org/officeDocument/2006/relationships/customXml" Target="../ink/ink2091.xml"/><Relationship Id="rId367" Type="http://schemas.openxmlformats.org/officeDocument/2006/relationships/customXml" Target="../ink/ink2244.xml"/><Relationship Id="rId574" Type="http://schemas.openxmlformats.org/officeDocument/2006/relationships/customXml" Target="../ink/ink2348.xml"/><Relationship Id="rId1120" Type="http://schemas.openxmlformats.org/officeDocument/2006/relationships/customXml" Target="../ink/ink2624.xml"/><Relationship Id="rId1218" Type="http://schemas.openxmlformats.org/officeDocument/2006/relationships/customXml" Target="../ink/ink2673.xml"/><Relationship Id="rId227" Type="http://schemas.openxmlformats.org/officeDocument/2006/relationships/customXml" Target="../ink/ink2174.xml"/><Relationship Id="rId781" Type="http://schemas.openxmlformats.org/officeDocument/2006/relationships/customXml" Target="../ink/ink2452.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1064" Type="http://schemas.openxmlformats.org/officeDocument/2006/relationships/customXml" Target="../ink/ink2596.xml"/><Relationship Id="rId280" Type="http://schemas.openxmlformats.org/officeDocument/2006/relationships/image" Target="../media/image3012.png"/><Relationship Id="rId501" Type="http://schemas.openxmlformats.org/officeDocument/2006/relationships/customXml" Target="../ink/ink2311.xml"/><Relationship Id="rId946" Type="http://schemas.openxmlformats.org/officeDocument/2006/relationships/image" Target="../media/image3341.png"/><Relationship Id="rId1131" Type="http://schemas.openxmlformats.org/officeDocument/2006/relationships/image" Target="../media/image345.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2458.xml"/><Relationship Id="rId806" Type="http://schemas.openxmlformats.org/officeDocument/2006/relationships/customXml" Target="../ink/ink2465.xml"/><Relationship Id="rId6" Type="http://schemas.openxmlformats.org/officeDocument/2006/relationships/customXml" Target="../ink/ink2062.xml"/><Relationship Id="rId238" Type="http://schemas.openxmlformats.org/officeDocument/2006/relationships/image" Target="../media/image2991.png"/><Relationship Id="rId445" Type="http://schemas.openxmlformats.org/officeDocument/2006/relationships/customXml" Target="../ink/ink2283.xml"/><Relationship Id="rId652" Type="http://schemas.openxmlformats.org/officeDocument/2006/relationships/customXml" Target="../ink/ink2387.xml"/><Relationship Id="rId1075" Type="http://schemas.openxmlformats.org/officeDocument/2006/relationships/image" Target="../media/image317.png"/><Relationship Id="rId291" Type="http://schemas.openxmlformats.org/officeDocument/2006/relationships/customXml" Target="../ink/ink2206.xml"/><Relationship Id="rId305" Type="http://schemas.openxmlformats.org/officeDocument/2006/relationships/customXml" Target="../ink/ink2213.xml"/><Relationship Id="rId512" Type="http://schemas.openxmlformats.org/officeDocument/2006/relationships/image" Target="../media/image3128.png"/><Relationship Id="rId957" Type="http://schemas.openxmlformats.org/officeDocument/2006/relationships/customXml" Target="../ink/ink2542.xml"/><Relationship Id="rId1142" Type="http://schemas.openxmlformats.org/officeDocument/2006/relationships/customXml" Target="../ink/ink2635.xml"/><Relationship Id="rId86" Type="http://schemas.openxmlformats.org/officeDocument/2006/relationships/customXml" Target="../ink/ink2102.xml"/><Relationship Id="rId151" Type="http://schemas.openxmlformats.org/officeDocument/2006/relationships/customXml" Target="../ink/ink2135.xml"/><Relationship Id="rId389" Type="http://schemas.openxmlformats.org/officeDocument/2006/relationships/customXml" Target="../ink/ink2255.xml"/><Relationship Id="rId596" Type="http://schemas.openxmlformats.org/officeDocument/2006/relationships/customXml" Target="../ink/ink2359.xml"/><Relationship Id="rId817" Type="http://schemas.openxmlformats.org/officeDocument/2006/relationships/image" Target="../media/image3279.png"/><Relationship Id="rId1002" Type="http://schemas.openxmlformats.org/officeDocument/2006/relationships/customXml" Target="../ink/ink2565.xml"/><Relationship Id="rId249" Type="http://schemas.openxmlformats.org/officeDocument/2006/relationships/customXml" Target="../ink/ink2185.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2498.xml"/><Relationship Id="rId1086" Type="http://schemas.openxmlformats.org/officeDocument/2006/relationships/customXml" Target="../ink/ink2607.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2322.xml"/><Relationship Id="rId968" Type="http://schemas.openxmlformats.org/officeDocument/2006/relationships/image" Target="../media/image3352.png"/><Relationship Id="rId1153" Type="http://schemas.openxmlformats.org/officeDocument/2006/relationships/image" Target="../media/image356.png"/><Relationship Id="rId97" Type="http://schemas.openxmlformats.org/officeDocument/2006/relationships/image" Target="../media/image2922.png"/><Relationship Id="rId730" Type="http://schemas.openxmlformats.org/officeDocument/2006/relationships/customXml" Target="../ink/ink2426.xml"/><Relationship Id="rId828" Type="http://schemas.openxmlformats.org/officeDocument/2006/relationships/image" Target="../media/image3284.png"/><Relationship Id="rId1013" Type="http://schemas.openxmlformats.org/officeDocument/2006/relationships/image" Target="../media/image286.png"/><Relationship Id="rId162" Type="http://schemas.openxmlformats.org/officeDocument/2006/relationships/customXml" Target="../ink/ink2141.xml"/><Relationship Id="rId467" Type="http://schemas.openxmlformats.org/officeDocument/2006/relationships/customXml" Target="../ink/ink2294.xml"/><Relationship Id="rId1097" Type="http://schemas.openxmlformats.org/officeDocument/2006/relationships/image" Target="../media/image328.png"/><Relationship Id="rId1220" Type="http://schemas.openxmlformats.org/officeDocument/2006/relationships/customXml" Target="../ink/ink2674.xml"/><Relationship Id="rId674" Type="http://schemas.openxmlformats.org/officeDocument/2006/relationships/customXml" Target="../ink/ink2398.xml"/><Relationship Id="rId881" Type="http://schemas.openxmlformats.org/officeDocument/2006/relationships/image" Target="../media/image3309.png"/><Relationship Id="rId979" Type="http://schemas.openxmlformats.org/officeDocument/2006/relationships/customXml" Target="../ink/ink2553.xml"/><Relationship Id="rId24" Type="http://schemas.openxmlformats.org/officeDocument/2006/relationships/customXml" Target="../ink/ink2071.xml"/><Relationship Id="rId327" Type="http://schemas.openxmlformats.org/officeDocument/2006/relationships/customXml" Target="../ink/ink2224.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2482.xml"/><Relationship Id="rId1164" Type="http://schemas.openxmlformats.org/officeDocument/2006/relationships/customXml" Target="../ink/ink2646.xml"/><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1024" Type="http://schemas.openxmlformats.org/officeDocument/2006/relationships/customXml" Target="../ink/ink2576.xml"/><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2509.xml"/><Relationship Id="rId906" Type="http://schemas.openxmlformats.org/officeDocument/2006/relationships/customXml" Target="../ink/ink2516.xml"/><Relationship Id="rId35" Type="http://schemas.openxmlformats.org/officeDocument/2006/relationships/image" Target="../media/image2892.png"/><Relationship Id="rId100" Type="http://schemas.openxmlformats.org/officeDocument/2006/relationships/customXml" Target="../ink/ink2109.xml"/><Relationship Id="rId338" Type="http://schemas.openxmlformats.org/officeDocument/2006/relationships/image" Target="../media/image3041.png"/><Relationship Id="rId545" Type="http://schemas.openxmlformats.org/officeDocument/2006/relationships/customXml" Target="../ink/ink2333.xml"/><Relationship Id="rId752" Type="http://schemas.openxmlformats.org/officeDocument/2006/relationships/image" Target="../media/image3247.png"/><Relationship Id="rId1175" Type="http://schemas.openxmlformats.org/officeDocument/2006/relationships/image" Target="../media/image367.png"/><Relationship Id="rId184" Type="http://schemas.openxmlformats.org/officeDocument/2006/relationships/customXml" Target="../ink/ink2152.xml"/><Relationship Id="rId391" Type="http://schemas.openxmlformats.org/officeDocument/2006/relationships/customXml" Target="../ink/ink2256.xml"/><Relationship Id="rId405" Type="http://schemas.openxmlformats.org/officeDocument/2006/relationships/customXml" Target="../ink/ink2263.xml"/><Relationship Id="rId612" Type="http://schemas.openxmlformats.org/officeDocument/2006/relationships/customXml" Target="../ink/ink2367.xml"/><Relationship Id="rId1035" Type="http://schemas.openxmlformats.org/officeDocument/2006/relationships/image" Target="../media/image297.png"/><Relationship Id="rId251" Type="http://schemas.openxmlformats.org/officeDocument/2006/relationships/customXml" Target="../ink/ink2186.xml"/><Relationship Id="rId489" Type="http://schemas.openxmlformats.org/officeDocument/2006/relationships/customXml" Target="../ink/ink2305.xml"/><Relationship Id="rId696" Type="http://schemas.openxmlformats.org/officeDocument/2006/relationships/customXml" Target="../ink/ink2409.xml"/><Relationship Id="rId917" Type="http://schemas.openxmlformats.org/officeDocument/2006/relationships/image" Target="../media/image3327.png"/><Relationship Id="rId1102" Type="http://schemas.openxmlformats.org/officeDocument/2006/relationships/customXml" Target="../ink/ink2615.xml"/><Relationship Id="rId46" Type="http://schemas.openxmlformats.org/officeDocument/2006/relationships/customXml" Target="../ink/ink2082.xml"/><Relationship Id="rId349" Type="http://schemas.openxmlformats.org/officeDocument/2006/relationships/customXml" Target="../ink/ink2235.xml"/><Relationship Id="rId556" Type="http://schemas.openxmlformats.org/officeDocument/2006/relationships/customXml" Target="../ink/ink2339.xml"/><Relationship Id="rId763" Type="http://schemas.openxmlformats.org/officeDocument/2006/relationships/customXml" Target="../ink/ink2443.xml"/><Relationship Id="rId1186" Type="http://schemas.openxmlformats.org/officeDocument/2006/relationships/customXml" Target="../ink/ink2657.xml"/><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2165.xml"/><Relationship Id="rId416" Type="http://schemas.openxmlformats.org/officeDocument/2006/relationships/image" Target="../media/image3080.png"/><Relationship Id="rId970" Type="http://schemas.openxmlformats.org/officeDocument/2006/relationships/image" Target="../media/image3353.png"/><Relationship Id="rId1046" Type="http://schemas.openxmlformats.org/officeDocument/2006/relationships/customXml" Target="../ink/ink2587.xml"/><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2527.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113" Type="http://schemas.openxmlformats.org/officeDocument/2006/relationships/image" Target="../media/image336.png"/><Relationship Id="rId1197" Type="http://schemas.openxmlformats.org/officeDocument/2006/relationships/image" Target="../media/image378.png"/><Relationship Id="rId122" Type="http://schemas.openxmlformats.org/officeDocument/2006/relationships/customXml" Target="../ink/ink2120.xml"/><Relationship Id="rId774" Type="http://schemas.openxmlformats.org/officeDocument/2006/relationships/image" Target="../media/image3258.png"/><Relationship Id="rId981" Type="http://schemas.openxmlformats.org/officeDocument/2006/relationships/customXml" Target="../ink/ink2554.xml"/><Relationship Id="rId1057" Type="http://schemas.openxmlformats.org/officeDocument/2006/relationships/image" Target="../media/image308.png"/><Relationship Id="rId427" Type="http://schemas.openxmlformats.org/officeDocument/2006/relationships/customXml" Target="../ink/ink2274.xml"/><Relationship Id="rId634" Type="http://schemas.openxmlformats.org/officeDocument/2006/relationships/customXml" Target="../ink/ink2378.xml"/><Relationship Id="rId841" Type="http://schemas.openxmlformats.org/officeDocument/2006/relationships/customXml" Target="../ink/ink2483.xml"/><Relationship Id="rId273" Type="http://schemas.openxmlformats.org/officeDocument/2006/relationships/customXml" Target="../ink/ink2197.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2533.xml"/><Relationship Id="rId1124" Type="http://schemas.openxmlformats.org/officeDocument/2006/relationships/customXml" Target="../ink/ink2626.xml"/><Relationship Id="rId68" Type="http://schemas.openxmlformats.org/officeDocument/2006/relationships/customXml" Target="../ink/ink2093.xml"/><Relationship Id="rId133" Type="http://schemas.openxmlformats.org/officeDocument/2006/relationships/customXml" Target="../ink/ink2126.xml"/><Relationship Id="rId340" Type="http://schemas.openxmlformats.org/officeDocument/2006/relationships/image" Target="../media/image3042.png"/><Relationship Id="rId578" Type="http://schemas.openxmlformats.org/officeDocument/2006/relationships/customXml" Target="../ink/ink2350.xml"/><Relationship Id="rId785" Type="http://schemas.openxmlformats.org/officeDocument/2006/relationships/customXml" Target="../ink/ink2454.xml"/><Relationship Id="rId992" Type="http://schemas.openxmlformats.org/officeDocument/2006/relationships/customXml" Target="../ink/ink2560.xml"/><Relationship Id="rId200" Type="http://schemas.openxmlformats.org/officeDocument/2006/relationships/customXml" Target="../ink/ink2160.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2489.xml"/><Relationship Id="rId1068" Type="http://schemas.openxmlformats.org/officeDocument/2006/relationships/customXml" Target="../ink/ink2598.xml"/><Relationship Id="rId284" Type="http://schemas.openxmlformats.org/officeDocument/2006/relationships/image" Target="../media/image3014.png"/><Relationship Id="rId491" Type="http://schemas.openxmlformats.org/officeDocument/2006/relationships/customXml" Target="../ink/ink2306.xml"/><Relationship Id="rId505" Type="http://schemas.openxmlformats.org/officeDocument/2006/relationships/customXml" Target="../ink/ink2313.xml"/><Relationship Id="rId712" Type="http://schemas.openxmlformats.org/officeDocument/2006/relationships/customXml" Target="../ink/ink2417.xml"/><Relationship Id="rId1135" Type="http://schemas.openxmlformats.org/officeDocument/2006/relationships/image" Target="../media/image347.png"/><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2460.xml"/><Relationship Id="rId1202" Type="http://schemas.openxmlformats.org/officeDocument/2006/relationships/customXml" Target="../ink/ink2665.xml"/><Relationship Id="rId351" Type="http://schemas.openxmlformats.org/officeDocument/2006/relationships/customXml" Target="../ink/ink2236.xml"/><Relationship Id="rId449" Type="http://schemas.openxmlformats.org/officeDocument/2006/relationships/customXml" Target="../ink/ink2285.xml"/><Relationship Id="rId656" Type="http://schemas.openxmlformats.org/officeDocument/2006/relationships/customXml" Target="../ink/ink2389.xml"/><Relationship Id="rId863" Type="http://schemas.openxmlformats.org/officeDocument/2006/relationships/image" Target="../media/image3301.png"/><Relationship Id="rId1079" Type="http://schemas.openxmlformats.org/officeDocument/2006/relationships/image" Target="../media/image319.png"/><Relationship Id="rId211" Type="http://schemas.openxmlformats.org/officeDocument/2006/relationships/customXml" Target="../ink/ink2166.xml"/><Relationship Id="rId295" Type="http://schemas.openxmlformats.org/officeDocument/2006/relationships/customXml" Target="../ink/ink2208.xml"/><Relationship Id="rId309" Type="http://schemas.openxmlformats.org/officeDocument/2006/relationships/customXml" Target="../ink/ink2215.xml"/><Relationship Id="rId516" Type="http://schemas.openxmlformats.org/officeDocument/2006/relationships/image" Target="../media/image3130.png"/><Relationship Id="rId1146" Type="http://schemas.openxmlformats.org/officeDocument/2006/relationships/customXml" Target="../ink/ink2637.xml"/><Relationship Id="rId723" Type="http://schemas.openxmlformats.org/officeDocument/2006/relationships/image" Target="../media/image3233.png"/><Relationship Id="rId930" Type="http://schemas.openxmlformats.org/officeDocument/2006/relationships/customXml" Target="../ink/ink2528.xml"/><Relationship Id="rId1006" Type="http://schemas.openxmlformats.org/officeDocument/2006/relationships/customXml" Target="../ink/ink2567.xml"/><Relationship Id="rId155" Type="http://schemas.openxmlformats.org/officeDocument/2006/relationships/customXml" Target="../ink/ink2137.xml"/><Relationship Id="rId362" Type="http://schemas.openxmlformats.org/officeDocument/2006/relationships/image" Target="../media/image3053.png"/><Relationship Id="rId1213" Type="http://schemas.openxmlformats.org/officeDocument/2006/relationships/image" Target="../media/image386.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2500.xml"/><Relationship Id="rId17" Type="http://schemas.openxmlformats.org/officeDocument/2006/relationships/image" Target="../media/image2884.png"/><Relationship Id="rId527" Type="http://schemas.openxmlformats.org/officeDocument/2006/relationships/customXml" Target="../ink/ink2324.xml"/><Relationship Id="rId734" Type="http://schemas.openxmlformats.org/officeDocument/2006/relationships/customXml" Target="../ink/ink2428.xml"/><Relationship Id="rId941" Type="http://schemas.openxmlformats.org/officeDocument/2006/relationships/customXml" Target="../ink/ink2534.xml"/><Relationship Id="rId1157" Type="http://schemas.openxmlformats.org/officeDocument/2006/relationships/image" Target="../media/image358.png"/><Relationship Id="rId70" Type="http://schemas.openxmlformats.org/officeDocument/2006/relationships/customXml" Target="../ink/ink2094.xml"/><Relationship Id="rId166" Type="http://schemas.openxmlformats.org/officeDocument/2006/relationships/customXml" Target="../ink/ink2143.xml"/><Relationship Id="rId373" Type="http://schemas.openxmlformats.org/officeDocument/2006/relationships/customXml" Target="../ink/ink2247.xml"/><Relationship Id="rId580" Type="http://schemas.openxmlformats.org/officeDocument/2006/relationships/customXml" Target="../ink/ink2351.xml"/><Relationship Id="rId801" Type="http://schemas.openxmlformats.org/officeDocument/2006/relationships/image" Target="../media/image3271.png"/><Relationship Id="rId1017" Type="http://schemas.openxmlformats.org/officeDocument/2006/relationships/image" Target="../media/image288.png"/><Relationship Id="rId1224" Type="http://schemas.openxmlformats.org/officeDocument/2006/relationships/customXml" Target="../ink/ink2676.xml"/><Relationship Id="rId1" Type="http://schemas.openxmlformats.org/officeDocument/2006/relationships/slideLayout" Target="../slideLayouts/slideLayout7.xml"/><Relationship Id="rId233" Type="http://schemas.openxmlformats.org/officeDocument/2006/relationships/customXml" Target="../ink/ink2177.xml"/><Relationship Id="rId440" Type="http://schemas.openxmlformats.org/officeDocument/2006/relationships/image" Target="../media/image3092.png"/><Relationship Id="rId678" Type="http://schemas.openxmlformats.org/officeDocument/2006/relationships/customXml" Target="../ink/ink2400.xml"/><Relationship Id="rId885" Type="http://schemas.openxmlformats.org/officeDocument/2006/relationships/image" Target="../media/image3311.png"/><Relationship Id="rId1070" Type="http://schemas.openxmlformats.org/officeDocument/2006/relationships/customXml" Target="../ink/ink2599.xml"/><Relationship Id="rId28" Type="http://schemas.openxmlformats.org/officeDocument/2006/relationships/customXml" Target="../ink/ink2073.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1168" Type="http://schemas.openxmlformats.org/officeDocument/2006/relationships/customXml" Target="../ink/ink2648.xml"/><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2468.xml"/><Relationship Id="rId1028" Type="http://schemas.openxmlformats.org/officeDocument/2006/relationships/customXml" Target="../ink/ink2578.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2511.xml"/><Relationship Id="rId1081" Type="http://schemas.openxmlformats.org/officeDocument/2006/relationships/image" Target="../media/image320.png"/><Relationship Id="rId39" Type="http://schemas.openxmlformats.org/officeDocument/2006/relationships/image" Target="../media/image2894.png"/><Relationship Id="rId451" Type="http://schemas.openxmlformats.org/officeDocument/2006/relationships/customXml" Target="../ink/ink2286.xml"/><Relationship Id="rId549" Type="http://schemas.openxmlformats.org/officeDocument/2006/relationships/customXml" Target="../ink/ink2335.xml"/><Relationship Id="rId756" Type="http://schemas.openxmlformats.org/officeDocument/2006/relationships/image" Target="../media/image3249.png"/><Relationship Id="rId1179" Type="http://schemas.openxmlformats.org/officeDocument/2006/relationships/image" Target="../media/image369.png"/><Relationship Id="rId104" Type="http://schemas.openxmlformats.org/officeDocument/2006/relationships/customXml" Target="../ink/ink2111.xml"/><Relationship Id="rId188" Type="http://schemas.openxmlformats.org/officeDocument/2006/relationships/customXml" Target="../ink/ink2154.xml"/><Relationship Id="rId311" Type="http://schemas.openxmlformats.org/officeDocument/2006/relationships/customXml" Target="../ink/ink2216.xml"/><Relationship Id="rId395" Type="http://schemas.openxmlformats.org/officeDocument/2006/relationships/customXml" Target="../ink/ink2258.xml"/><Relationship Id="rId409" Type="http://schemas.openxmlformats.org/officeDocument/2006/relationships/customXml" Target="../ink/ink2265.xml"/><Relationship Id="rId963" Type="http://schemas.openxmlformats.org/officeDocument/2006/relationships/customXml" Target="../ink/ink2545.xml"/><Relationship Id="rId1039" Type="http://schemas.openxmlformats.org/officeDocument/2006/relationships/image" Target="../media/image299.png"/><Relationship Id="rId92" Type="http://schemas.openxmlformats.org/officeDocument/2006/relationships/customXml" Target="../ink/ink2105.xml"/><Relationship Id="rId616" Type="http://schemas.openxmlformats.org/officeDocument/2006/relationships/customXml" Target="../ink/ink2369.xml"/><Relationship Id="rId823" Type="http://schemas.openxmlformats.org/officeDocument/2006/relationships/image" Target="../media/image3282.png"/><Relationship Id="rId255" Type="http://schemas.openxmlformats.org/officeDocument/2006/relationships/customXml" Target="../ink/ink2188.xml"/><Relationship Id="rId462" Type="http://schemas.openxmlformats.org/officeDocument/2006/relationships/image" Target="../media/image3103.png"/><Relationship Id="rId1092" Type="http://schemas.openxmlformats.org/officeDocument/2006/relationships/customXml" Target="../ink/ink2610.xml"/><Relationship Id="rId1106" Type="http://schemas.openxmlformats.org/officeDocument/2006/relationships/customXml" Target="../ink/ink2617.xml"/><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2445.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2297.xml"/><Relationship Id="rId680" Type="http://schemas.openxmlformats.org/officeDocument/2006/relationships/customXml" Target="../ink/ink2401.xml"/><Relationship Id="rId901" Type="http://schemas.openxmlformats.org/officeDocument/2006/relationships/image" Target="../media/image3319.png"/><Relationship Id="rId1117" Type="http://schemas.openxmlformats.org/officeDocument/2006/relationships/image" Target="../media/image338.png"/><Relationship Id="rId30" Type="http://schemas.openxmlformats.org/officeDocument/2006/relationships/customXml" Target="../ink/ink2074.xml"/><Relationship Id="rId126" Type="http://schemas.openxmlformats.org/officeDocument/2006/relationships/image" Target="../media/image2936.png"/><Relationship Id="rId333" Type="http://schemas.openxmlformats.org/officeDocument/2006/relationships/customXml" Target="../ink/ink2227.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2556.xml"/><Relationship Id="rId1170" Type="http://schemas.openxmlformats.org/officeDocument/2006/relationships/customXml" Target="../ink/ink2649.xml"/><Relationship Id="rId638" Type="http://schemas.openxmlformats.org/officeDocument/2006/relationships/customXml" Target="../ink/ink2380.xml"/><Relationship Id="rId845" Type="http://schemas.openxmlformats.org/officeDocument/2006/relationships/image" Target="../media/image3292.png"/><Relationship Id="rId1030" Type="http://schemas.openxmlformats.org/officeDocument/2006/relationships/customXml" Target="../ink/ink2579.xml"/><Relationship Id="rId277" Type="http://schemas.openxmlformats.org/officeDocument/2006/relationships/customXml" Target="../ink/ink2199.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128" Type="http://schemas.openxmlformats.org/officeDocument/2006/relationships/customXml" Target="../ink/ink2628.xml"/><Relationship Id="rId137" Type="http://schemas.openxmlformats.org/officeDocument/2006/relationships/customXml" Target="../ink/ink2128.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2456.xml"/><Relationship Id="rId912" Type="http://schemas.openxmlformats.org/officeDocument/2006/relationships/customXml" Target="../ink/ink2519.xml"/><Relationship Id="rId996" Type="http://schemas.openxmlformats.org/officeDocument/2006/relationships/customXml" Target="../ink/ink2562.xml"/><Relationship Id="rId41" Type="http://schemas.openxmlformats.org/officeDocument/2006/relationships/image" Target="../media/image2895.png"/><Relationship Id="rId551" Type="http://schemas.openxmlformats.org/officeDocument/2006/relationships/customXml" Target="../ink/ink2336.xml"/><Relationship Id="rId649" Type="http://schemas.openxmlformats.org/officeDocument/2006/relationships/image" Target="../media/image3196.png"/><Relationship Id="rId856" Type="http://schemas.openxmlformats.org/officeDocument/2006/relationships/customXml" Target="../ink/ink2491.xml"/><Relationship Id="rId1181" Type="http://schemas.openxmlformats.org/officeDocument/2006/relationships/image" Target="../media/image370.png"/><Relationship Id="rId190" Type="http://schemas.openxmlformats.org/officeDocument/2006/relationships/customXml" Target="../ink/ink2155.xml"/><Relationship Id="rId204" Type="http://schemas.openxmlformats.org/officeDocument/2006/relationships/image" Target="../media/image2974.png"/><Relationship Id="rId288" Type="http://schemas.openxmlformats.org/officeDocument/2006/relationships/image" Target="../media/image3016.png"/><Relationship Id="rId411" Type="http://schemas.openxmlformats.org/officeDocument/2006/relationships/customXml" Target="../ink/ink2266.xml"/><Relationship Id="rId509" Type="http://schemas.openxmlformats.org/officeDocument/2006/relationships/customXml" Target="../ink/ink2315.xml"/><Relationship Id="rId1041" Type="http://schemas.openxmlformats.org/officeDocument/2006/relationships/image" Target="../media/image300.png"/><Relationship Id="rId1139" Type="http://schemas.openxmlformats.org/officeDocument/2006/relationships/image" Target="../media/image349.png"/><Relationship Id="rId495" Type="http://schemas.openxmlformats.org/officeDocument/2006/relationships/customXml" Target="../ink/ink2308.xml"/><Relationship Id="rId716" Type="http://schemas.openxmlformats.org/officeDocument/2006/relationships/customXml" Target="../ink/ink2419.xml"/><Relationship Id="rId923" Type="http://schemas.openxmlformats.org/officeDocument/2006/relationships/image" Target="../media/image3330.png"/><Relationship Id="rId52" Type="http://schemas.openxmlformats.org/officeDocument/2006/relationships/customXml" Target="../ink/ink2085.xml"/><Relationship Id="rId148" Type="http://schemas.openxmlformats.org/officeDocument/2006/relationships/image" Target="../media/image2947.png"/><Relationship Id="rId355" Type="http://schemas.openxmlformats.org/officeDocument/2006/relationships/customXml" Target="../ink/ink2238.xml"/><Relationship Id="rId562" Type="http://schemas.openxmlformats.org/officeDocument/2006/relationships/customXml" Target="../ink/ink2342.xml"/><Relationship Id="rId1192" Type="http://schemas.openxmlformats.org/officeDocument/2006/relationships/customXml" Target="../ink/ink2660.xml"/><Relationship Id="rId1206" Type="http://schemas.openxmlformats.org/officeDocument/2006/relationships/customXml" Target="../ink/ink2667.xml"/><Relationship Id="rId215" Type="http://schemas.openxmlformats.org/officeDocument/2006/relationships/customXml" Target="../ink/ink2168.xml"/><Relationship Id="rId422" Type="http://schemas.openxmlformats.org/officeDocument/2006/relationships/image" Target="../media/image3083.png"/><Relationship Id="rId867" Type="http://schemas.openxmlformats.org/officeDocument/2006/relationships/image" Target="../media/image3303.png"/><Relationship Id="rId1052" Type="http://schemas.openxmlformats.org/officeDocument/2006/relationships/customXml" Target="../ink/ink2590.xml"/><Relationship Id="rId299" Type="http://schemas.openxmlformats.org/officeDocument/2006/relationships/customXml" Target="../ink/ink2210.xml"/><Relationship Id="rId727" Type="http://schemas.openxmlformats.org/officeDocument/2006/relationships/image" Target="../media/image3235.png"/><Relationship Id="rId934" Type="http://schemas.openxmlformats.org/officeDocument/2006/relationships/customXml" Target="../ink/ink2530.xml"/><Relationship Id="rId63" Type="http://schemas.openxmlformats.org/officeDocument/2006/relationships/image" Target="../media/image2906.png"/><Relationship Id="rId159" Type="http://schemas.openxmlformats.org/officeDocument/2006/relationships/customXml" Target="../ink/ink2139.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1217" Type="http://schemas.openxmlformats.org/officeDocument/2006/relationships/image" Target="../media/image388.png"/><Relationship Id="rId226" Type="http://schemas.openxmlformats.org/officeDocument/2006/relationships/image" Target="../media/image2985.png"/><Relationship Id="rId433" Type="http://schemas.openxmlformats.org/officeDocument/2006/relationships/customXml" Target="../ink/ink2277.xml"/><Relationship Id="rId878" Type="http://schemas.openxmlformats.org/officeDocument/2006/relationships/customXml" Target="../ink/ink2502.xml"/><Relationship Id="rId1063" Type="http://schemas.openxmlformats.org/officeDocument/2006/relationships/image" Target="../media/image311.png"/><Relationship Id="rId640" Type="http://schemas.openxmlformats.org/officeDocument/2006/relationships/customXml" Target="../ink/ink2381.xml"/><Relationship Id="rId738" Type="http://schemas.openxmlformats.org/officeDocument/2006/relationships/customXml" Target="../ink/ink2430.xml"/><Relationship Id="rId945" Type="http://schemas.openxmlformats.org/officeDocument/2006/relationships/customXml" Target="../ink/ink2536.xml"/><Relationship Id="rId74" Type="http://schemas.openxmlformats.org/officeDocument/2006/relationships/customXml" Target="../ink/ink2096.xml"/><Relationship Id="rId377" Type="http://schemas.openxmlformats.org/officeDocument/2006/relationships/customXml" Target="../ink/ink2249.xml"/><Relationship Id="rId500" Type="http://schemas.openxmlformats.org/officeDocument/2006/relationships/image" Target="../media/image3122.png"/><Relationship Id="rId584" Type="http://schemas.openxmlformats.org/officeDocument/2006/relationships/customXml" Target="../ink/ink2353.xml"/><Relationship Id="rId805" Type="http://schemas.openxmlformats.org/officeDocument/2006/relationships/image" Target="../media/image3273.png"/><Relationship Id="rId1130" Type="http://schemas.openxmlformats.org/officeDocument/2006/relationships/customXml" Target="../ink/ink2629.xml"/><Relationship Id="rId5" Type="http://schemas.openxmlformats.org/officeDocument/2006/relationships/image" Target="../media/image2878.png"/><Relationship Id="rId237" Type="http://schemas.openxmlformats.org/officeDocument/2006/relationships/customXml" Target="../ink/ink2179.xml"/><Relationship Id="rId791" Type="http://schemas.openxmlformats.org/officeDocument/2006/relationships/customXml" Target="../ink/ink2457.xml"/><Relationship Id="rId889" Type="http://schemas.openxmlformats.org/officeDocument/2006/relationships/image" Target="../media/image3313.png"/><Relationship Id="rId1074" Type="http://schemas.openxmlformats.org/officeDocument/2006/relationships/customXml" Target="../ink/ink2601.xml"/><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2316.xml"/><Relationship Id="rId609" Type="http://schemas.openxmlformats.org/officeDocument/2006/relationships/image" Target="../media/image3176.png"/><Relationship Id="rId956" Type="http://schemas.openxmlformats.org/officeDocument/2006/relationships/image" Target="../media/image3346.png"/><Relationship Id="rId1141" Type="http://schemas.openxmlformats.org/officeDocument/2006/relationships/image" Target="../media/image350.png"/><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2470.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2288.xml"/><Relationship Id="rId662" Type="http://schemas.openxmlformats.org/officeDocument/2006/relationships/customXml" Target="../ink/ink2392.xml"/><Relationship Id="rId1085" Type="http://schemas.openxmlformats.org/officeDocument/2006/relationships/image" Target="../media/image322.png"/><Relationship Id="rId12" Type="http://schemas.openxmlformats.org/officeDocument/2006/relationships/customXml" Target="../ink/ink2065.xml"/><Relationship Id="rId108" Type="http://schemas.openxmlformats.org/officeDocument/2006/relationships/customXml" Target="../ink/ink2113.xml"/><Relationship Id="rId315" Type="http://schemas.openxmlformats.org/officeDocument/2006/relationships/customXml" Target="../ink/ink2218.xml"/><Relationship Id="rId522" Type="http://schemas.openxmlformats.org/officeDocument/2006/relationships/image" Target="../media/image3133.png"/><Relationship Id="rId967" Type="http://schemas.openxmlformats.org/officeDocument/2006/relationships/customXml" Target="../ink/ink2547.xml"/><Relationship Id="rId1152" Type="http://schemas.openxmlformats.org/officeDocument/2006/relationships/customXml" Target="../ink/ink2640.xml"/><Relationship Id="rId96" Type="http://schemas.openxmlformats.org/officeDocument/2006/relationships/customXml" Target="../ink/ink2107.xml"/><Relationship Id="rId161" Type="http://schemas.openxmlformats.org/officeDocument/2006/relationships/image" Target="../media/image2953.png"/><Relationship Id="rId399" Type="http://schemas.openxmlformats.org/officeDocument/2006/relationships/customXml" Target="../ink/ink2260.xml"/><Relationship Id="rId827" Type="http://schemas.openxmlformats.org/officeDocument/2006/relationships/customXml" Target="../ink/ink2476.xml"/><Relationship Id="rId1012" Type="http://schemas.openxmlformats.org/officeDocument/2006/relationships/customXml" Target="../ink/ink2570.xml"/><Relationship Id="rId259" Type="http://schemas.openxmlformats.org/officeDocument/2006/relationships/customXml" Target="../ink/ink2190.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2503.xml"/><Relationship Id="rId1096" Type="http://schemas.openxmlformats.org/officeDocument/2006/relationships/customXml" Target="../ink/ink2612.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2327.xml"/><Relationship Id="rId978" Type="http://schemas.openxmlformats.org/officeDocument/2006/relationships/image" Target="../media/image3357.png"/><Relationship Id="rId1163" Type="http://schemas.openxmlformats.org/officeDocument/2006/relationships/image" Target="../media/image361.png"/><Relationship Id="rId740" Type="http://schemas.openxmlformats.org/officeDocument/2006/relationships/customXml" Target="../ink/ink2431.xml"/><Relationship Id="rId838" Type="http://schemas.openxmlformats.org/officeDocument/2006/relationships/image" Target="../media/image3289.png"/><Relationship Id="rId1023" Type="http://schemas.openxmlformats.org/officeDocument/2006/relationships/image" Target="../media/image291.png"/><Relationship Id="rId172" Type="http://schemas.openxmlformats.org/officeDocument/2006/relationships/customXml" Target="../ink/ink2146.xml"/><Relationship Id="rId477" Type="http://schemas.openxmlformats.org/officeDocument/2006/relationships/customXml" Target="../ink/ink2299.xml"/><Relationship Id="rId600" Type="http://schemas.openxmlformats.org/officeDocument/2006/relationships/customXml" Target="../ink/ink2361.xml"/><Relationship Id="rId684" Type="http://schemas.openxmlformats.org/officeDocument/2006/relationships/customXml" Target="../ink/ink2403.xml"/><Relationship Id="rId337" Type="http://schemas.openxmlformats.org/officeDocument/2006/relationships/customXml" Target="../ink/ink2229.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2076.xml"/><Relationship Id="rId544" Type="http://schemas.openxmlformats.org/officeDocument/2006/relationships/image" Target="../media/image3144.png"/><Relationship Id="rId751" Type="http://schemas.openxmlformats.org/officeDocument/2006/relationships/customXml" Target="../ink/ink2437.xml"/><Relationship Id="rId849" Type="http://schemas.openxmlformats.org/officeDocument/2006/relationships/image" Target="../media/image3294.png"/><Relationship Id="rId1174" Type="http://schemas.openxmlformats.org/officeDocument/2006/relationships/customXml" Target="../ink/ink2651.xml"/><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1034" Type="http://schemas.openxmlformats.org/officeDocument/2006/relationships/customXml" Target="../ink/ink2581.xml"/><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2521.xml"/><Relationship Id="rId1101" Type="http://schemas.openxmlformats.org/officeDocument/2006/relationships/image" Target="../media/image330.png"/><Relationship Id="rId45" Type="http://schemas.openxmlformats.org/officeDocument/2006/relationships/image" Target="../media/image2897.png"/><Relationship Id="rId110" Type="http://schemas.openxmlformats.org/officeDocument/2006/relationships/customXml" Target="../ink/ink2114.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185" Type="http://schemas.openxmlformats.org/officeDocument/2006/relationships/image" Target="../media/image372.png"/><Relationship Id="rId194" Type="http://schemas.openxmlformats.org/officeDocument/2006/relationships/customXml" Target="../ink/ink2157.xml"/><Relationship Id="rId208" Type="http://schemas.openxmlformats.org/officeDocument/2006/relationships/image" Target="../media/image2976.png"/><Relationship Id="rId415" Type="http://schemas.openxmlformats.org/officeDocument/2006/relationships/customXml" Target="../ink/ink2268.xml"/><Relationship Id="rId622" Type="http://schemas.openxmlformats.org/officeDocument/2006/relationships/customXml" Target="../ink/ink2372.xml"/><Relationship Id="rId1045" Type="http://schemas.openxmlformats.org/officeDocument/2006/relationships/image" Target="../media/image302.png"/><Relationship Id="rId261" Type="http://schemas.openxmlformats.org/officeDocument/2006/relationships/customXml" Target="../ink/ink2191.xml"/><Relationship Id="rId499" Type="http://schemas.openxmlformats.org/officeDocument/2006/relationships/customXml" Target="../ink/ink2310.xml"/><Relationship Id="rId927" Type="http://schemas.openxmlformats.org/officeDocument/2006/relationships/image" Target="../media/image3332.png"/><Relationship Id="rId1112" Type="http://schemas.openxmlformats.org/officeDocument/2006/relationships/customXml" Target="../ink/ink2620.xml"/><Relationship Id="rId56" Type="http://schemas.openxmlformats.org/officeDocument/2006/relationships/customXml" Target="../ink/ink2087.xml"/><Relationship Id="rId359" Type="http://schemas.openxmlformats.org/officeDocument/2006/relationships/customXml" Target="../ink/ink2240.xml"/><Relationship Id="rId566" Type="http://schemas.openxmlformats.org/officeDocument/2006/relationships/customXml" Target="../ink/ink2344.xml"/><Relationship Id="rId773" Type="http://schemas.openxmlformats.org/officeDocument/2006/relationships/customXml" Target="../ink/ink2448.xml"/><Relationship Id="rId1196" Type="http://schemas.openxmlformats.org/officeDocument/2006/relationships/customXml" Target="../ink/ink2662.xml"/><Relationship Id="rId121" Type="http://schemas.openxmlformats.org/officeDocument/2006/relationships/image" Target="../media/image2934.png"/><Relationship Id="rId219" Type="http://schemas.openxmlformats.org/officeDocument/2006/relationships/customXml" Target="../ink/ink2170.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1056" Type="http://schemas.openxmlformats.org/officeDocument/2006/relationships/customXml" Target="../ink/ink2592.xml"/><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2411.xml"/><Relationship Id="rId1123" Type="http://schemas.openxmlformats.org/officeDocument/2006/relationships/image" Target="../media/image341.png"/><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1067" Type="http://schemas.openxmlformats.org/officeDocument/2006/relationships/image" Target="../media/image313.png"/><Relationship Id="rId437" Type="http://schemas.openxmlformats.org/officeDocument/2006/relationships/customXml" Target="../ink/ink2279.xml"/><Relationship Id="rId644" Type="http://schemas.openxmlformats.org/officeDocument/2006/relationships/customXml" Target="../ink/ink2383.xml"/><Relationship Id="rId851" Type="http://schemas.openxmlformats.org/officeDocument/2006/relationships/image" Target="../media/image3295.png"/><Relationship Id="rId283" Type="http://schemas.openxmlformats.org/officeDocument/2006/relationships/customXml" Target="../ink/ink2202.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2538.xml"/><Relationship Id="rId1134" Type="http://schemas.openxmlformats.org/officeDocument/2006/relationships/customXml" Target="../ink/ink2631.xml"/><Relationship Id="rId78" Type="http://schemas.openxmlformats.org/officeDocument/2006/relationships/customXml" Target="../ink/ink2098.xml"/><Relationship Id="rId143" Type="http://schemas.openxmlformats.org/officeDocument/2006/relationships/customXml" Target="../ink/ink2131.xml"/><Relationship Id="rId350" Type="http://schemas.openxmlformats.org/officeDocument/2006/relationships/image" Target="../media/image3047.png"/><Relationship Id="rId588" Type="http://schemas.openxmlformats.org/officeDocument/2006/relationships/customXml" Target="../ink/ink2355.xml"/><Relationship Id="rId795" Type="http://schemas.openxmlformats.org/officeDocument/2006/relationships/image" Target="../media/image3268.png"/><Relationship Id="rId809" Type="http://schemas.openxmlformats.org/officeDocument/2006/relationships/image" Target="../media/image3275.png"/><Relationship Id="rId1201" Type="http://schemas.openxmlformats.org/officeDocument/2006/relationships/image" Target="../media/image380.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2494.xml"/><Relationship Id="rId1078" Type="http://schemas.openxmlformats.org/officeDocument/2006/relationships/customXml" Target="../ink/ink2603.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2318.xml"/><Relationship Id="rId722" Type="http://schemas.openxmlformats.org/officeDocument/2006/relationships/customXml" Target="../ink/ink2422.xml"/><Relationship Id="rId1145" Type="http://schemas.openxmlformats.org/officeDocument/2006/relationships/image" Target="../media/image352.png"/><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2241.xml"/><Relationship Id="rId599" Type="http://schemas.openxmlformats.org/officeDocument/2006/relationships/image" Target="../media/image3171.png"/><Relationship Id="rId1005" Type="http://schemas.openxmlformats.org/officeDocument/2006/relationships/image" Target="../media/image3370.png"/><Relationship Id="rId1212" Type="http://schemas.openxmlformats.org/officeDocument/2006/relationships/customXml" Target="../ink/ink2670.xml"/><Relationship Id="rId459" Type="http://schemas.openxmlformats.org/officeDocument/2006/relationships/customXml" Target="../ink/ink2290.xml"/><Relationship Id="rId666" Type="http://schemas.openxmlformats.org/officeDocument/2006/relationships/customXml" Target="../ink/ink2394.xml"/><Relationship Id="rId873" Type="http://schemas.openxmlformats.org/officeDocument/2006/relationships/image" Target="../media/image2314.png"/><Relationship Id="rId1089" Type="http://schemas.openxmlformats.org/officeDocument/2006/relationships/image" Target="../media/image324.png"/><Relationship Id="rId16" Type="http://schemas.openxmlformats.org/officeDocument/2006/relationships/customXml" Target="../ink/ink2067.xml"/><Relationship Id="rId221" Type="http://schemas.openxmlformats.org/officeDocument/2006/relationships/customXml" Target="../ink/ink2171.xml"/><Relationship Id="rId319" Type="http://schemas.openxmlformats.org/officeDocument/2006/relationships/customXml" Target="../ink/ink2220.xml"/><Relationship Id="rId526" Type="http://schemas.openxmlformats.org/officeDocument/2006/relationships/image" Target="../media/image3135.png"/><Relationship Id="rId1156" Type="http://schemas.openxmlformats.org/officeDocument/2006/relationships/customXml" Target="../ink/ink2642.xml"/><Relationship Id="rId733" Type="http://schemas.openxmlformats.org/officeDocument/2006/relationships/image" Target="../media/image3238.png"/><Relationship Id="rId940" Type="http://schemas.openxmlformats.org/officeDocument/2006/relationships/image" Target="../media/image3338.png"/><Relationship Id="rId1016" Type="http://schemas.openxmlformats.org/officeDocument/2006/relationships/customXml" Target="../ink/ink2572.xml"/><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2462.xml"/><Relationship Id="rId1223" Type="http://schemas.openxmlformats.org/officeDocument/2006/relationships/image" Target="../media/image391.png"/><Relationship Id="rId232" Type="http://schemas.openxmlformats.org/officeDocument/2006/relationships/image" Target="../media/image2988.png"/><Relationship Id="rId884" Type="http://schemas.openxmlformats.org/officeDocument/2006/relationships/customXml" Target="../ink/ink2505.xml"/><Relationship Id="rId27" Type="http://schemas.openxmlformats.org/officeDocument/2006/relationships/image" Target="../media/image2888.png"/><Relationship Id="rId537" Type="http://schemas.openxmlformats.org/officeDocument/2006/relationships/customXml" Target="../ink/ink2329.xml"/><Relationship Id="rId744" Type="http://schemas.openxmlformats.org/officeDocument/2006/relationships/customXml" Target="../ink/ink2433.xml"/><Relationship Id="rId951" Type="http://schemas.openxmlformats.org/officeDocument/2006/relationships/customXml" Target="../ink/ink2539.xml"/><Relationship Id="rId1167" Type="http://schemas.openxmlformats.org/officeDocument/2006/relationships/image" Target="../media/image363.png"/><Relationship Id="rId80" Type="http://schemas.openxmlformats.org/officeDocument/2006/relationships/customXml" Target="../ink/ink2099.xml"/><Relationship Id="rId176" Type="http://schemas.openxmlformats.org/officeDocument/2006/relationships/customXml" Target="../ink/ink2148.xml"/><Relationship Id="rId383" Type="http://schemas.openxmlformats.org/officeDocument/2006/relationships/customXml" Target="../ink/ink2252.xml"/><Relationship Id="rId590" Type="http://schemas.openxmlformats.org/officeDocument/2006/relationships/customXml" Target="../ink/ink2356.xml"/><Relationship Id="rId604" Type="http://schemas.openxmlformats.org/officeDocument/2006/relationships/customXml" Target="../ink/ink2363.xml"/><Relationship Id="rId811" Type="http://schemas.openxmlformats.org/officeDocument/2006/relationships/image" Target="../media/image3276.png"/><Relationship Id="rId1027" Type="http://schemas.openxmlformats.org/officeDocument/2006/relationships/image" Target="../media/image293.png"/><Relationship Id="rId243" Type="http://schemas.openxmlformats.org/officeDocument/2006/relationships/customXml" Target="../ink/ink2182.xml"/><Relationship Id="rId450" Type="http://schemas.openxmlformats.org/officeDocument/2006/relationships/image" Target="../media/image3097.png"/><Relationship Id="rId688" Type="http://schemas.openxmlformats.org/officeDocument/2006/relationships/customXml" Target="../ink/ink2405.xml"/><Relationship Id="rId895" Type="http://schemas.openxmlformats.org/officeDocument/2006/relationships/image" Target="../media/image3316.png"/><Relationship Id="rId909" Type="http://schemas.openxmlformats.org/officeDocument/2006/relationships/image" Target="../media/image3323.png"/><Relationship Id="rId1080" Type="http://schemas.openxmlformats.org/officeDocument/2006/relationships/customXml" Target="../ink/ink2604.xml"/><Relationship Id="rId38" Type="http://schemas.openxmlformats.org/officeDocument/2006/relationships/customXml" Target="../ink/ink2078.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2439.xml"/><Relationship Id="rId962" Type="http://schemas.openxmlformats.org/officeDocument/2006/relationships/image" Target="../media/image3349.png"/><Relationship Id="rId1178" Type="http://schemas.openxmlformats.org/officeDocument/2006/relationships/customXml" Target="../ink/ink2653.xml"/><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2473.xml"/><Relationship Id="rId1038" Type="http://schemas.openxmlformats.org/officeDocument/2006/relationships/customXml" Target="../ink/ink2583.xml"/><Relationship Id="rId254" Type="http://schemas.openxmlformats.org/officeDocument/2006/relationships/image" Target="../media/image2999.png"/><Relationship Id="rId699" Type="http://schemas.openxmlformats.org/officeDocument/2006/relationships/image" Target="../media/image3221.png"/><Relationship Id="rId1091" Type="http://schemas.openxmlformats.org/officeDocument/2006/relationships/image" Target="../media/image325.png"/><Relationship Id="rId1105" Type="http://schemas.openxmlformats.org/officeDocument/2006/relationships/image" Target="../media/image332.png"/><Relationship Id="rId49" Type="http://schemas.openxmlformats.org/officeDocument/2006/relationships/image" Target="../media/image2899.png"/><Relationship Id="rId114" Type="http://schemas.openxmlformats.org/officeDocument/2006/relationships/customXml" Target="../ink/ink2116.xml"/><Relationship Id="rId461" Type="http://schemas.openxmlformats.org/officeDocument/2006/relationships/customXml" Target="../ink/ink2291.xml"/><Relationship Id="rId559" Type="http://schemas.openxmlformats.org/officeDocument/2006/relationships/image" Target="../media/image3151.png"/><Relationship Id="rId766" Type="http://schemas.openxmlformats.org/officeDocument/2006/relationships/image" Target="../media/image3254.png"/><Relationship Id="rId1189" Type="http://schemas.openxmlformats.org/officeDocument/2006/relationships/image" Target="../media/image374.png"/><Relationship Id="rId198" Type="http://schemas.openxmlformats.org/officeDocument/2006/relationships/customXml" Target="../ink/ink2159.xml"/><Relationship Id="rId321" Type="http://schemas.openxmlformats.org/officeDocument/2006/relationships/customXml" Target="../ink/ink2221.xml"/><Relationship Id="rId419" Type="http://schemas.openxmlformats.org/officeDocument/2006/relationships/customXml" Target="../ink/ink2270.xml"/><Relationship Id="rId626" Type="http://schemas.openxmlformats.org/officeDocument/2006/relationships/customXml" Target="../ink/ink2374.xml"/><Relationship Id="rId973" Type="http://schemas.openxmlformats.org/officeDocument/2006/relationships/customXml" Target="../ink/ink2550.xml"/><Relationship Id="rId1049" Type="http://schemas.openxmlformats.org/officeDocument/2006/relationships/image" Target="../media/image304.png"/><Relationship Id="rId833" Type="http://schemas.openxmlformats.org/officeDocument/2006/relationships/customXml" Target="../ink/ink2479.xml"/><Relationship Id="rId1116" Type="http://schemas.openxmlformats.org/officeDocument/2006/relationships/customXml" Target="../ink/ink2622.xml"/><Relationship Id="rId265" Type="http://schemas.openxmlformats.org/officeDocument/2006/relationships/customXml" Target="../ink/ink2193.xml"/><Relationship Id="rId472" Type="http://schemas.openxmlformats.org/officeDocument/2006/relationships/image" Target="../media/image3108.png"/><Relationship Id="rId900" Type="http://schemas.openxmlformats.org/officeDocument/2006/relationships/customXml" Target="../ink/ink2513.xml"/><Relationship Id="rId125" Type="http://schemas.openxmlformats.org/officeDocument/2006/relationships/customXml" Target="../ink/ink2122.xml"/><Relationship Id="rId332" Type="http://schemas.openxmlformats.org/officeDocument/2006/relationships/image" Target="../media/image3038.png"/><Relationship Id="rId777" Type="http://schemas.openxmlformats.org/officeDocument/2006/relationships/customXml" Target="../ink/ink2450.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2485.xml"/><Relationship Id="rId276" Type="http://schemas.openxmlformats.org/officeDocument/2006/relationships/image" Target="../media/image3010.png"/><Relationship Id="rId483" Type="http://schemas.openxmlformats.org/officeDocument/2006/relationships/customXml" Target="../ink/ink2302.xml"/><Relationship Id="rId690" Type="http://schemas.openxmlformats.org/officeDocument/2006/relationships/customXml" Target="../ink/ink2406.xml"/><Relationship Id="rId704" Type="http://schemas.openxmlformats.org/officeDocument/2006/relationships/customXml" Target="../ink/ink2413.xml"/><Relationship Id="rId911" Type="http://schemas.openxmlformats.org/officeDocument/2006/relationships/image" Target="../media/image3324.png"/><Relationship Id="rId1127" Type="http://schemas.openxmlformats.org/officeDocument/2006/relationships/image" Target="../media/image343.png"/><Relationship Id="rId40" Type="http://schemas.openxmlformats.org/officeDocument/2006/relationships/customXml" Target="../ink/ink2079.xml"/><Relationship Id="rId136" Type="http://schemas.openxmlformats.org/officeDocument/2006/relationships/image" Target="../media/image2941.png"/><Relationship Id="rId343" Type="http://schemas.openxmlformats.org/officeDocument/2006/relationships/customXml" Target="../ink/ink2232.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1180" Type="http://schemas.openxmlformats.org/officeDocument/2006/relationships/customXml" Target="../ink/ink2654.xml"/><Relationship Id="rId203" Type="http://schemas.openxmlformats.org/officeDocument/2006/relationships/customXml" Target="../ink/ink2162.xml"/><Relationship Id="rId648" Type="http://schemas.openxmlformats.org/officeDocument/2006/relationships/customXml" Target="../ink/ink2385.xml"/><Relationship Id="rId855" Type="http://schemas.openxmlformats.org/officeDocument/2006/relationships/image" Target="../media/image3297.png"/><Relationship Id="rId1040" Type="http://schemas.openxmlformats.org/officeDocument/2006/relationships/customXml" Target="../ink/ink2584.xml"/><Relationship Id="rId287" Type="http://schemas.openxmlformats.org/officeDocument/2006/relationships/customXml" Target="../ink/ink2204.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2524.xml"/><Relationship Id="rId1138" Type="http://schemas.openxmlformats.org/officeDocument/2006/relationships/customXml" Target="../ink/ink2633.xml"/><Relationship Id="rId147" Type="http://schemas.openxmlformats.org/officeDocument/2006/relationships/customXml" Target="../ink/ink2133.xml"/><Relationship Id="rId354" Type="http://schemas.openxmlformats.org/officeDocument/2006/relationships/image" Target="../media/image3049.png"/><Relationship Id="rId799" Type="http://schemas.openxmlformats.org/officeDocument/2006/relationships/image" Target="../media/image3270.png"/><Relationship Id="rId1191" Type="http://schemas.openxmlformats.org/officeDocument/2006/relationships/image" Target="../media/image375.png"/><Relationship Id="rId1205" Type="http://schemas.openxmlformats.org/officeDocument/2006/relationships/image" Target="../media/image382.png"/><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2496.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2271.xml"/><Relationship Id="rId519" Type="http://schemas.openxmlformats.org/officeDocument/2006/relationships/customXml" Target="../ink/ink2320.xml"/><Relationship Id="rId1051" Type="http://schemas.openxmlformats.org/officeDocument/2006/relationships/image" Target="../media/image305.png"/><Relationship Id="rId1149" Type="http://schemas.openxmlformats.org/officeDocument/2006/relationships/image" Target="../media/image354.png"/><Relationship Id="rId158" Type="http://schemas.openxmlformats.org/officeDocument/2006/relationships/image" Target="../media/image2952.png"/><Relationship Id="rId726" Type="http://schemas.openxmlformats.org/officeDocument/2006/relationships/customXml" Target="../ink/ink2424.xml"/><Relationship Id="rId933" Type="http://schemas.openxmlformats.org/officeDocument/2006/relationships/image" Target="../media/image3335.png"/><Relationship Id="rId1009" Type="http://schemas.openxmlformats.org/officeDocument/2006/relationships/image" Target="../media/image284.png"/><Relationship Id="rId62" Type="http://schemas.openxmlformats.org/officeDocument/2006/relationships/customXml" Target="../ink/ink2090.xml"/><Relationship Id="rId365" Type="http://schemas.openxmlformats.org/officeDocument/2006/relationships/customXml" Target="../ink/ink2243.xml"/><Relationship Id="rId572" Type="http://schemas.openxmlformats.org/officeDocument/2006/relationships/customXml" Target="../ink/ink2347.xml"/><Relationship Id="rId1216" Type="http://schemas.openxmlformats.org/officeDocument/2006/relationships/customXml" Target="../ink/ink2672.xml"/><Relationship Id="rId225" Type="http://schemas.openxmlformats.org/officeDocument/2006/relationships/customXml" Target="../ink/ink2173.xml"/><Relationship Id="rId432" Type="http://schemas.openxmlformats.org/officeDocument/2006/relationships/image" Target="../media/image3088.png"/><Relationship Id="rId877" Type="http://schemas.openxmlformats.org/officeDocument/2006/relationships/image" Target="../media/image3307.png"/><Relationship Id="rId1062" Type="http://schemas.openxmlformats.org/officeDocument/2006/relationships/customXml" Target="../ink/ink2595.xml"/><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2464.xml"/><Relationship Id="rId1227" Type="http://schemas.openxmlformats.org/officeDocument/2006/relationships/image" Target="../media/image393.png"/><Relationship Id="rId4" Type="http://schemas.openxmlformats.org/officeDocument/2006/relationships/customXml" Target="../ink/ink2061.xml"/><Relationship Id="rId236" Type="http://schemas.openxmlformats.org/officeDocument/2006/relationships/image" Target="../media/image2990.png"/><Relationship Id="rId443" Type="http://schemas.openxmlformats.org/officeDocument/2006/relationships/customXml" Target="../ink/ink2282.xml"/><Relationship Id="rId650" Type="http://schemas.openxmlformats.org/officeDocument/2006/relationships/customXml" Target="../ink/ink2386.xml"/><Relationship Id="rId888" Type="http://schemas.openxmlformats.org/officeDocument/2006/relationships/customXml" Target="../ink/ink2507.xml"/><Relationship Id="rId1073" Type="http://schemas.openxmlformats.org/officeDocument/2006/relationships/image" Target="../media/image316.png"/><Relationship Id="rId303" Type="http://schemas.openxmlformats.org/officeDocument/2006/relationships/customXml" Target="../ink/ink2212.xml"/><Relationship Id="rId748" Type="http://schemas.openxmlformats.org/officeDocument/2006/relationships/customXml" Target="../ink/ink2435.xml"/><Relationship Id="rId955" Type="http://schemas.openxmlformats.org/officeDocument/2006/relationships/customXml" Target="../ink/ink2541.xml"/><Relationship Id="rId1140" Type="http://schemas.openxmlformats.org/officeDocument/2006/relationships/customXml" Target="../ink/ink2634.xml"/><Relationship Id="rId84" Type="http://schemas.openxmlformats.org/officeDocument/2006/relationships/customXml" Target="../ink/ink2101.xml"/><Relationship Id="rId387" Type="http://schemas.openxmlformats.org/officeDocument/2006/relationships/customXml" Target="../ink/ink2254.xml"/><Relationship Id="rId510" Type="http://schemas.openxmlformats.org/officeDocument/2006/relationships/image" Target="../media/image3127.png"/><Relationship Id="rId594" Type="http://schemas.openxmlformats.org/officeDocument/2006/relationships/customXml" Target="../ink/ink2358.xml"/><Relationship Id="rId608" Type="http://schemas.openxmlformats.org/officeDocument/2006/relationships/customXml" Target="../ink/ink2365.xml"/><Relationship Id="rId815" Type="http://schemas.openxmlformats.org/officeDocument/2006/relationships/image" Target="../media/image3278.png"/><Relationship Id="rId247" Type="http://schemas.openxmlformats.org/officeDocument/2006/relationships/customXml" Target="../ink/ink2184.xml"/><Relationship Id="rId899" Type="http://schemas.openxmlformats.org/officeDocument/2006/relationships/image" Target="../media/image3318.png"/><Relationship Id="rId1000" Type="http://schemas.openxmlformats.org/officeDocument/2006/relationships/customXml" Target="../ink/ink2564.xml"/><Relationship Id="rId1084" Type="http://schemas.openxmlformats.org/officeDocument/2006/relationships/customXml" Target="../ink/ink2606.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2441.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2321.xml"/><Relationship Id="rId619" Type="http://schemas.openxmlformats.org/officeDocument/2006/relationships/image" Target="../media/image3181.png"/><Relationship Id="rId1151" Type="http://schemas.openxmlformats.org/officeDocument/2006/relationships/image" Target="../media/image355.png"/><Relationship Id="rId95" Type="http://schemas.openxmlformats.org/officeDocument/2006/relationships/image" Target="../media/image2921.png"/><Relationship Id="rId160" Type="http://schemas.openxmlformats.org/officeDocument/2006/relationships/customXml" Target="../ink/ink2140.xml"/><Relationship Id="rId826" Type="http://schemas.openxmlformats.org/officeDocument/2006/relationships/image" Target="../media/image3283.png"/><Relationship Id="rId1011" Type="http://schemas.openxmlformats.org/officeDocument/2006/relationships/image" Target="../media/image285.png"/><Relationship Id="rId1109" Type="http://schemas.openxmlformats.org/officeDocument/2006/relationships/image" Target="../media/image334.png"/><Relationship Id="rId258" Type="http://schemas.openxmlformats.org/officeDocument/2006/relationships/image" Target="../media/image3001.png"/><Relationship Id="rId465" Type="http://schemas.openxmlformats.org/officeDocument/2006/relationships/customXml" Target="../ink/ink2293.xml"/><Relationship Id="rId672" Type="http://schemas.openxmlformats.org/officeDocument/2006/relationships/customXml" Target="../ink/ink2397.xml"/><Relationship Id="rId1095" Type="http://schemas.openxmlformats.org/officeDocument/2006/relationships/image" Target="../media/image327.png"/><Relationship Id="rId22" Type="http://schemas.openxmlformats.org/officeDocument/2006/relationships/customXml" Target="../ink/ink2070.xml"/><Relationship Id="rId118" Type="http://schemas.openxmlformats.org/officeDocument/2006/relationships/customXml" Target="../ink/ink2118.xml"/><Relationship Id="rId325" Type="http://schemas.openxmlformats.org/officeDocument/2006/relationships/customXml" Target="../ink/ink2223.xml"/><Relationship Id="rId532" Type="http://schemas.openxmlformats.org/officeDocument/2006/relationships/image" Target="../media/image3138.png"/><Relationship Id="rId977" Type="http://schemas.openxmlformats.org/officeDocument/2006/relationships/customXml" Target="../ink/ink2552.xml"/><Relationship Id="rId1162" Type="http://schemas.openxmlformats.org/officeDocument/2006/relationships/customXml" Target="../ink/ink2645.xml"/><Relationship Id="rId171" Type="http://schemas.openxmlformats.org/officeDocument/2006/relationships/image" Target="../media/image2958.png"/><Relationship Id="rId837" Type="http://schemas.openxmlformats.org/officeDocument/2006/relationships/customXml" Target="../ink/ink2481.xml"/><Relationship Id="rId1022" Type="http://schemas.openxmlformats.org/officeDocument/2006/relationships/customXml" Target="../ink/ink2575.xml"/><Relationship Id="rId269" Type="http://schemas.openxmlformats.org/officeDocument/2006/relationships/customXml" Target="../ink/ink2195.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2508.xml"/><Relationship Id="rId904" Type="http://schemas.openxmlformats.org/officeDocument/2006/relationships/customXml" Target="../ink/ink2515.xml"/><Relationship Id="rId33" Type="http://schemas.openxmlformats.org/officeDocument/2006/relationships/image" Target="../media/image2891.png"/><Relationship Id="rId129" Type="http://schemas.openxmlformats.org/officeDocument/2006/relationships/customXml" Target="../ink/ink2124.xml"/><Relationship Id="rId336" Type="http://schemas.openxmlformats.org/officeDocument/2006/relationships/image" Target="../media/image3040.png"/><Relationship Id="rId543" Type="http://schemas.openxmlformats.org/officeDocument/2006/relationships/customXml" Target="../ink/ink2332.xml"/><Relationship Id="rId988" Type="http://schemas.openxmlformats.org/officeDocument/2006/relationships/customXml" Target="../ink/ink2558.xml"/><Relationship Id="rId1173" Type="http://schemas.openxmlformats.org/officeDocument/2006/relationships/image" Target="../media/image366.png"/><Relationship Id="rId182" Type="http://schemas.openxmlformats.org/officeDocument/2006/relationships/customXml" Target="../ink/ink2151.xml"/><Relationship Id="rId403" Type="http://schemas.openxmlformats.org/officeDocument/2006/relationships/customXml" Target="../ink/ink2262.xml"/><Relationship Id="rId750" Type="http://schemas.openxmlformats.org/officeDocument/2006/relationships/customXml" Target="../ink/ink2436.xml"/><Relationship Id="rId848" Type="http://schemas.openxmlformats.org/officeDocument/2006/relationships/customXml" Target="../ink/ink2487.xml"/><Relationship Id="rId1033" Type="http://schemas.openxmlformats.org/officeDocument/2006/relationships/image" Target="../media/image296.png"/><Relationship Id="rId487" Type="http://schemas.openxmlformats.org/officeDocument/2006/relationships/customXml" Target="../ink/ink2304.xml"/><Relationship Id="rId610" Type="http://schemas.openxmlformats.org/officeDocument/2006/relationships/customXml" Target="../ink/ink2366.xml"/><Relationship Id="rId694" Type="http://schemas.openxmlformats.org/officeDocument/2006/relationships/customXml" Target="../ink/ink2408.xml"/><Relationship Id="rId708" Type="http://schemas.openxmlformats.org/officeDocument/2006/relationships/customXml" Target="../ink/ink2415.xml"/><Relationship Id="rId915" Type="http://schemas.openxmlformats.org/officeDocument/2006/relationships/image" Target="../media/image3326.png"/><Relationship Id="rId347" Type="http://schemas.openxmlformats.org/officeDocument/2006/relationships/customXml" Target="../ink/ink2234.xml"/><Relationship Id="rId999" Type="http://schemas.openxmlformats.org/officeDocument/2006/relationships/image" Target="../media/image3367.png"/><Relationship Id="rId1100" Type="http://schemas.openxmlformats.org/officeDocument/2006/relationships/customXml" Target="../ink/ink2614.xml"/><Relationship Id="rId1184" Type="http://schemas.openxmlformats.org/officeDocument/2006/relationships/customXml" Target="../ink/ink2656.xml"/><Relationship Id="rId44" Type="http://schemas.openxmlformats.org/officeDocument/2006/relationships/customXml" Target="../ink/ink2081.xml"/><Relationship Id="rId554" Type="http://schemas.openxmlformats.org/officeDocument/2006/relationships/customXml" Target="../ink/ink2338.xml"/><Relationship Id="rId761" Type="http://schemas.openxmlformats.org/officeDocument/2006/relationships/customXml" Target="../ink/ink2442.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2164.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1044" Type="http://schemas.openxmlformats.org/officeDocument/2006/relationships/customXml" Target="../ink/ink2586.xml"/><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2526.xml"/><Relationship Id="rId1111" Type="http://schemas.openxmlformats.org/officeDocument/2006/relationships/image" Target="../media/image335.png"/><Relationship Id="rId55" Type="http://schemas.openxmlformats.org/officeDocument/2006/relationships/image" Target="../media/image2902.png"/><Relationship Id="rId120" Type="http://schemas.openxmlformats.org/officeDocument/2006/relationships/customXml" Target="../ink/ink2119.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1195" Type="http://schemas.openxmlformats.org/officeDocument/2006/relationships/image" Target="../media/image377.png"/><Relationship Id="rId1209" Type="http://schemas.openxmlformats.org/officeDocument/2006/relationships/image" Target="../media/image384.png"/><Relationship Id="rId218" Type="http://schemas.openxmlformats.org/officeDocument/2006/relationships/image" Target="../media/image2981.png"/><Relationship Id="rId425" Type="http://schemas.openxmlformats.org/officeDocument/2006/relationships/customXml" Target="../ink/ink2273.xml"/><Relationship Id="rId632" Type="http://schemas.openxmlformats.org/officeDocument/2006/relationships/customXml" Target="../ink/ink2377.xml"/><Relationship Id="rId1055" Type="http://schemas.openxmlformats.org/officeDocument/2006/relationships/image" Target="../media/image307.png"/><Relationship Id="rId271" Type="http://schemas.openxmlformats.org/officeDocument/2006/relationships/customXml" Target="../ink/ink2196.xml"/><Relationship Id="rId937" Type="http://schemas.openxmlformats.org/officeDocument/2006/relationships/customXml" Target="../ink/ink2532.xml"/><Relationship Id="rId1122" Type="http://schemas.openxmlformats.org/officeDocument/2006/relationships/customXml" Target="../ink/ink2625.xml"/><Relationship Id="rId66" Type="http://schemas.openxmlformats.org/officeDocument/2006/relationships/customXml" Target="../ink/ink2092.xml"/><Relationship Id="rId131" Type="http://schemas.openxmlformats.org/officeDocument/2006/relationships/customXml" Target="../ink/ink2125.xml"/><Relationship Id="rId369" Type="http://schemas.openxmlformats.org/officeDocument/2006/relationships/customXml" Target="../ink/ink2245.xml"/><Relationship Id="rId576" Type="http://schemas.openxmlformats.org/officeDocument/2006/relationships/customXml" Target="../ink/ink2349.xml"/><Relationship Id="rId783" Type="http://schemas.openxmlformats.org/officeDocument/2006/relationships/customXml" Target="../ink/ink2453.xml"/><Relationship Id="rId990" Type="http://schemas.openxmlformats.org/officeDocument/2006/relationships/customXml" Target="../ink/ink2559.xml"/><Relationship Id="rId229" Type="http://schemas.openxmlformats.org/officeDocument/2006/relationships/customXml" Target="../ink/ink2175.xml"/><Relationship Id="rId436" Type="http://schemas.openxmlformats.org/officeDocument/2006/relationships/image" Target="../media/image3090.png"/><Relationship Id="rId643" Type="http://schemas.openxmlformats.org/officeDocument/2006/relationships/image" Target="../media/image3193.png"/><Relationship Id="rId1066" Type="http://schemas.openxmlformats.org/officeDocument/2006/relationships/customXml" Target="../ink/ink2597.xml"/><Relationship Id="rId850" Type="http://schemas.openxmlformats.org/officeDocument/2006/relationships/customXml" Target="../ink/ink2488.xml"/><Relationship Id="rId948" Type="http://schemas.openxmlformats.org/officeDocument/2006/relationships/image" Target="../media/image3342.png"/><Relationship Id="rId1133" Type="http://schemas.openxmlformats.org/officeDocument/2006/relationships/image" Target="../media/image346.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2312.xml"/><Relationship Id="rId587" Type="http://schemas.openxmlformats.org/officeDocument/2006/relationships/image" Target="../media/image3165.png"/><Relationship Id="rId710" Type="http://schemas.openxmlformats.org/officeDocument/2006/relationships/customXml" Target="../ink/ink2416.xml"/><Relationship Id="rId808" Type="http://schemas.openxmlformats.org/officeDocument/2006/relationships/customXml" Target="../ink/ink2466.xml"/><Relationship Id="rId8" Type="http://schemas.openxmlformats.org/officeDocument/2006/relationships/customXml" Target="../ink/ink2063.xml"/><Relationship Id="rId142" Type="http://schemas.openxmlformats.org/officeDocument/2006/relationships/image" Target="../media/image2944.png"/><Relationship Id="rId447" Type="http://schemas.openxmlformats.org/officeDocument/2006/relationships/customXml" Target="../ink/ink2284.xml"/><Relationship Id="rId794" Type="http://schemas.openxmlformats.org/officeDocument/2006/relationships/customXml" Target="../ink/ink2459.xml"/><Relationship Id="rId1077" Type="http://schemas.openxmlformats.org/officeDocument/2006/relationships/image" Target="../media/image318.png"/><Relationship Id="rId1200" Type="http://schemas.openxmlformats.org/officeDocument/2006/relationships/customXml" Target="../ink/ink2664.xml"/><Relationship Id="rId654" Type="http://schemas.openxmlformats.org/officeDocument/2006/relationships/customXml" Target="../ink/ink2388.xml"/><Relationship Id="rId861" Type="http://schemas.openxmlformats.org/officeDocument/2006/relationships/image" Target="../media/image3300.png"/><Relationship Id="rId959" Type="http://schemas.openxmlformats.org/officeDocument/2006/relationships/customXml" Target="../ink/ink2543.xml"/><Relationship Id="rId293" Type="http://schemas.openxmlformats.org/officeDocument/2006/relationships/customXml" Target="../ink/ink2207.xml"/><Relationship Id="rId307" Type="http://schemas.openxmlformats.org/officeDocument/2006/relationships/customXml" Target="../ink/ink2214.xml"/><Relationship Id="rId514" Type="http://schemas.openxmlformats.org/officeDocument/2006/relationships/image" Target="../media/image3129.png"/><Relationship Id="rId721" Type="http://schemas.openxmlformats.org/officeDocument/2006/relationships/image" Target="../media/image3232.png"/><Relationship Id="rId1144" Type="http://schemas.openxmlformats.org/officeDocument/2006/relationships/customXml" Target="../ink/ink2636.xml"/><Relationship Id="rId88" Type="http://schemas.openxmlformats.org/officeDocument/2006/relationships/customXml" Target="../ink/ink2103.xml"/><Relationship Id="rId153" Type="http://schemas.openxmlformats.org/officeDocument/2006/relationships/customXml" Target="../ink/ink2136.xml"/><Relationship Id="rId360" Type="http://schemas.openxmlformats.org/officeDocument/2006/relationships/image" Target="../media/image3052.png"/><Relationship Id="rId598" Type="http://schemas.openxmlformats.org/officeDocument/2006/relationships/customXml" Target="../ink/ink2360.xml"/><Relationship Id="rId819" Type="http://schemas.openxmlformats.org/officeDocument/2006/relationships/image" Target="../media/image3280.png"/><Relationship Id="rId1004" Type="http://schemas.openxmlformats.org/officeDocument/2006/relationships/customXml" Target="../ink/ink2566.xml"/><Relationship Id="rId1211" Type="http://schemas.openxmlformats.org/officeDocument/2006/relationships/image" Target="../media/image385.png"/><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2499.xml"/><Relationship Id="rId1088" Type="http://schemas.openxmlformats.org/officeDocument/2006/relationships/customXml" Target="../ink/ink2608.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2323.xml"/><Relationship Id="rId732" Type="http://schemas.openxmlformats.org/officeDocument/2006/relationships/customXml" Target="../ink/ink2427.xml"/><Relationship Id="rId1155" Type="http://schemas.openxmlformats.org/officeDocument/2006/relationships/image" Target="../media/image357.png"/><Relationship Id="rId99" Type="http://schemas.openxmlformats.org/officeDocument/2006/relationships/image" Target="../media/image2923.png"/><Relationship Id="rId164" Type="http://schemas.openxmlformats.org/officeDocument/2006/relationships/customXml" Target="../ink/ink2142.xml"/><Relationship Id="rId371" Type="http://schemas.openxmlformats.org/officeDocument/2006/relationships/customXml" Target="../ink/ink2246.xml"/><Relationship Id="rId1015" Type="http://schemas.openxmlformats.org/officeDocument/2006/relationships/image" Target="../media/image287.png"/><Relationship Id="rId1222" Type="http://schemas.openxmlformats.org/officeDocument/2006/relationships/customXml" Target="../ink/ink2675.xml"/><Relationship Id="rId469" Type="http://schemas.openxmlformats.org/officeDocument/2006/relationships/customXml" Target="../ink/ink2295.xml"/><Relationship Id="rId676" Type="http://schemas.openxmlformats.org/officeDocument/2006/relationships/customXml" Target="../ink/ink2399.xml"/><Relationship Id="rId883" Type="http://schemas.openxmlformats.org/officeDocument/2006/relationships/image" Target="../media/image3310.png"/><Relationship Id="rId1099" Type="http://schemas.openxmlformats.org/officeDocument/2006/relationships/image" Target="../media/image329.png"/><Relationship Id="rId26" Type="http://schemas.openxmlformats.org/officeDocument/2006/relationships/customXml" Target="../ink/ink2072.xml"/><Relationship Id="rId231" Type="http://schemas.openxmlformats.org/officeDocument/2006/relationships/customXml" Target="../ink/ink2176.xml"/><Relationship Id="rId329" Type="http://schemas.openxmlformats.org/officeDocument/2006/relationships/customXml" Target="../ink/ink2225.xml"/><Relationship Id="rId536" Type="http://schemas.openxmlformats.org/officeDocument/2006/relationships/image" Target="../media/image3140.png"/><Relationship Id="rId1166" Type="http://schemas.openxmlformats.org/officeDocument/2006/relationships/customXml" Target="../ink/ink2647.xml"/><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1026" Type="http://schemas.openxmlformats.org/officeDocument/2006/relationships/customXml" Target="../ink/ink2577.xml"/><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2467.xml"/><Relationship Id="rId908" Type="http://schemas.openxmlformats.org/officeDocument/2006/relationships/customXml" Target="../ink/ink2517.xml"/><Relationship Id="rId242" Type="http://schemas.openxmlformats.org/officeDocument/2006/relationships/image" Target="../media/image2993.png"/><Relationship Id="rId894" Type="http://schemas.openxmlformats.org/officeDocument/2006/relationships/customXml" Target="../ink/ink2510.xml"/><Relationship Id="rId1177" Type="http://schemas.openxmlformats.org/officeDocument/2006/relationships/image" Target="../media/image368.png"/><Relationship Id="rId37" Type="http://schemas.openxmlformats.org/officeDocument/2006/relationships/image" Target="../media/image2893.png"/><Relationship Id="rId102" Type="http://schemas.openxmlformats.org/officeDocument/2006/relationships/customXml" Target="../ink/ink2110.xml"/><Relationship Id="rId547" Type="http://schemas.openxmlformats.org/officeDocument/2006/relationships/customXml" Target="../ink/ink2334.xml"/><Relationship Id="rId754" Type="http://schemas.openxmlformats.org/officeDocument/2006/relationships/image" Target="../media/image3248.png"/><Relationship Id="rId961" Type="http://schemas.openxmlformats.org/officeDocument/2006/relationships/customXml" Target="../ink/ink2544.xml"/><Relationship Id="rId90" Type="http://schemas.openxmlformats.org/officeDocument/2006/relationships/customXml" Target="../ink/ink2104.xml"/><Relationship Id="rId186" Type="http://schemas.openxmlformats.org/officeDocument/2006/relationships/customXml" Target="../ink/ink2153.xml"/><Relationship Id="rId393" Type="http://schemas.openxmlformats.org/officeDocument/2006/relationships/customXml" Target="../ink/ink2257.xml"/><Relationship Id="rId407" Type="http://schemas.openxmlformats.org/officeDocument/2006/relationships/customXml" Target="../ink/ink2264.xml"/><Relationship Id="rId614" Type="http://schemas.openxmlformats.org/officeDocument/2006/relationships/customXml" Target="../ink/ink2368.xml"/><Relationship Id="rId821" Type="http://schemas.openxmlformats.org/officeDocument/2006/relationships/image" Target="../media/image3281.png"/><Relationship Id="rId1037" Type="http://schemas.openxmlformats.org/officeDocument/2006/relationships/image" Target="../media/image298.png"/><Relationship Id="rId253" Type="http://schemas.openxmlformats.org/officeDocument/2006/relationships/customXml" Target="../ink/ink2187.xml"/><Relationship Id="rId460" Type="http://schemas.openxmlformats.org/officeDocument/2006/relationships/image" Target="../media/image3102.png"/><Relationship Id="rId698" Type="http://schemas.openxmlformats.org/officeDocument/2006/relationships/customXml" Target="../ink/ink2410.xml"/><Relationship Id="rId919" Type="http://schemas.openxmlformats.org/officeDocument/2006/relationships/image" Target="../media/image3328.png"/><Relationship Id="rId1090" Type="http://schemas.openxmlformats.org/officeDocument/2006/relationships/customXml" Target="../ink/ink2609.xml"/><Relationship Id="rId1104" Type="http://schemas.openxmlformats.org/officeDocument/2006/relationships/customXml" Target="../ink/ink2616.xml"/><Relationship Id="rId48" Type="http://schemas.openxmlformats.org/officeDocument/2006/relationships/customXml" Target="../ink/ink2083.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2340.xml"/><Relationship Id="rId765" Type="http://schemas.openxmlformats.org/officeDocument/2006/relationships/customXml" Target="../ink/ink2444.xml"/><Relationship Id="rId972" Type="http://schemas.openxmlformats.org/officeDocument/2006/relationships/image" Target="../media/image3354.png"/><Relationship Id="rId1188" Type="http://schemas.openxmlformats.org/officeDocument/2006/relationships/customXml" Target="../ink/ink2658.xml"/><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1048" Type="http://schemas.openxmlformats.org/officeDocument/2006/relationships/customXml" Target="../ink/ink2588.xml"/><Relationship Id="rId264" Type="http://schemas.openxmlformats.org/officeDocument/2006/relationships/image" Target="../media/image3004.png"/><Relationship Id="rId471" Type="http://schemas.openxmlformats.org/officeDocument/2006/relationships/customXml" Target="../ink/ink2296.xml"/><Relationship Id="rId1115" Type="http://schemas.openxmlformats.org/officeDocument/2006/relationships/image" Target="../media/image337.png"/><Relationship Id="rId59" Type="http://schemas.openxmlformats.org/officeDocument/2006/relationships/image" Target="../media/image2904.png"/><Relationship Id="rId124" Type="http://schemas.openxmlformats.org/officeDocument/2006/relationships/customXml" Target="../ink/ink2121.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2555.xml"/><Relationship Id="rId1199" Type="http://schemas.openxmlformats.org/officeDocument/2006/relationships/image" Target="../media/image379.png"/><Relationship Id="rId331" Type="http://schemas.openxmlformats.org/officeDocument/2006/relationships/customXml" Target="../ink/ink2226.xml"/><Relationship Id="rId429" Type="http://schemas.openxmlformats.org/officeDocument/2006/relationships/customXml" Target="../ink/ink2275.xml"/><Relationship Id="rId636" Type="http://schemas.openxmlformats.org/officeDocument/2006/relationships/customXml" Target="../ink/ink2379.xml"/><Relationship Id="rId1059" Type="http://schemas.openxmlformats.org/officeDocument/2006/relationships/image" Target="../media/image309.png"/><Relationship Id="rId843" Type="http://schemas.openxmlformats.org/officeDocument/2006/relationships/customXml" Target="../ink/ink2484.xml"/><Relationship Id="rId1126" Type="http://schemas.openxmlformats.org/officeDocument/2006/relationships/customXml" Target="../ink/ink2627.xml"/><Relationship Id="rId275" Type="http://schemas.openxmlformats.org/officeDocument/2006/relationships/customXml" Target="../ink/ink2198.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2518.xml"/><Relationship Id="rId135" Type="http://schemas.openxmlformats.org/officeDocument/2006/relationships/customXml" Target="../ink/ink2127.xml"/><Relationship Id="rId342" Type="http://schemas.openxmlformats.org/officeDocument/2006/relationships/image" Target="../media/image3043.png"/><Relationship Id="rId787" Type="http://schemas.openxmlformats.org/officeDocument/2006/relationships/customXml" Target="../ink/ink2455.xml"/><Relationship Id="rId994" Type="http://schemas.openxmlformats.org/officeDocument/2006/relationships/customXml" Target="../ink/ink2561.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2490.xml"/><Relationship Id="rId286" Type="http://schemas.openxmlformats.org/officeDocument/2006/relationships/image" Target="../media/image3015.png"/><Relationship Id="rId493" Type="http://schemas.openxmlformats.org/officeDocument/2006/relationships/customXml" Target="../ink/ink2307.xml"/><Relationship Id="rId507" Type="http://schemas.openxmlformats.org/officeDocument/2006/relationships/customXml" Target="../ink/ink2314.xml"/><Relationship Id="rId714" Type="http://schemas.openxmlformats.org/officeDocument/2006/relationships/customXml" Target="../ink/ink2418.xml"/><Relationship Id="rId921" Type="http://schemas.openxmlformats.org/officeDocument/2006/relationships/image" Target="../media/image3329.png"/><Relationship Id="rId1137" Type="http://schemas.openxmlformats.org/officeDocument/2006/relationships/image" Target="../media/image348.png"/><Relationship Id="rId50" Type="http://schemas.openxmlformats.org/officeDocument/2006/relationships/customXml" Target="../ink/ink2084.xml"/><Relationship Id="rId146" Type="http://schemas.openxmlformats.org/officeDocument/2006/relationships/image" Target="../media/image2946.png"/><Relationship Id="rId353" Type="http://schemas.openxmlformats.org/officeDocument/2006/relationships/customXml" Target="../ink/ink2237.xml"/><Relationship Id="rId560" Type="http://schemas.openxmlformats.org/officeDocument/2006/relationships/customXml" Target="../ink/ink2341.xml"/><Relationship Id="rId798" Type="http://schemas.openxmlformats.org/officeDocument/2006/relationships/customXml" Target="../ink/ink2461.xml"/><Relationship Id="rId1190" Type="http://schemas.openxmlformats.org/officeDocument/2006/relationships/customXml" Target="../ink/ink2659.xml"/><Relationship Id="rId1204" Type="http://schemas.openxmlformats.org/officeDocument/2006/relationships/customXml" Target="../ink/ink2666.xml"/><Relationship Id="rId213" Type="http://schemas.openxmlformats.org/officeDocument/2006/relationships/customXml" Target="../ink/ink2167.xml"/><Relationship Id="rId420" Type="http://schemas.openxmlformats.org/officeDocument/2006/relationships/image" Target="../media/image3082.png"/><Relationship Id="rId658" Type="http://schemas.openxmlformats.org/officeDocument/2006/relationships/customXml" Target="../ink/ink2390.xml"/><Relationship Id="rId865" Type="http://schemas.openxmlformats.org/officeDocument/2006/relationships/image" Target="../media/image3302.png"/><Relationship Id="rId1050" Type="http://schemas.openxmlformats.org/officeDocument/2006/relationships/customXml" Target="../ink/ink2589.xml"/><Relationship Id="rId297" Type="http://schemas.openxmlformats.org/officeDocument/2006/relationships/customXml" Target="../ink/ink2209.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2529.xml"/><Relationship Id="rId1148" Type="http://schemas.openxmlformats.org/officeDocument/2006/relationships/customXml" Target="../ink/ink2638.xml"/><Relationship Id="rId157" Type="http://schemas.openxmlformats.org/officeDocument/2006/relationships/customXml" Target="../ink/ink2138.xml"/><Relationship Id="rId364" Type="http://schemas.openxmlformats.org/officeDocument/2006/relationships/image" Target="../media/image3054.png"/><Relationship Id="rId1008" Type="http://schemas.openxmlformats.org/officeDocument/2006/relationships/customXml" Target="../ink/ink2568.xml"/><Relationship Id="rId1215" Type="http://schemas.openxmlformats.org/officeDocument/2006/relationships/image" Target="../media/image387.png"/><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2501.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2276.xml"/><Relationship Id="rId529" Type="http://schemas.openxmlformats.org/officeDocument/2006/relationships/customXml" Target="../ink/ink2325.xml"/><Relationship Id="rId736" Type="http://schemas.openxmlformats.org/officeDocument/2006/relationships/customXml" Target="../ink/ink2429.xml"/><Relationship Id="rId1061" Type="http://schemas.openxmlformats.org/officeDocument/2006/relationships/image" Target="../media/image310.png"/><Relationship Id="rId1159" Type="http://schemas.openxmlformats.org/officeDocument/2006/relationships/image" Target="../media/image359.png"/><Relationship Id="rId168" Type="http://schemas.openxmlformats.org/officeDocument/2006/relationships/customXml" Target="../ink/ink2144.xml"/><Relationship Id="rId943" Type="http://schemas.openxmlformats.org/officeDocument/2006/relationships/customXml" Target="../ink/ink2535.xml"/><Relationship Id="rId1019" Type="http://schemas.openxmlformats.org/officeDocument/2006/relationships/image" Target="../media/image289.png"/><Relationship Id="rId72" Type="http://schemas.openxmlformats.org/officeDocument/2006/relationships/customXml" Target="../ink/ink2095.xml"/><Relationship Id="rId375" Type="http://schemas.openxmlformats.org/officeDocument/2006/relationships/customXml" Target="../ink/ink2248.xml"/><Relationship Id="rId582" Type="http://schemas.openxmlformats.org/officeDocument/2006/relationships/customXml" Target="../ink/ink2352.xml"/><Relationship Id="rId803" Type="http://schemas.openxmlformats.org/officeDocument/2006/relationships/image" Target="../media/image3272.png"/><Relationship Id="rId1226" Type="http://schemas.openxmlformats.org/officeDocument/2006/relationships/customXml" Target="../ink/ink2677.xml"/><Relationship Id="rId3" Type="http://schemas.openxmlformats.org/officeDocument/2006/relationships/image" Target="../media/image2877.png"/><Relationship Id="rId235" Type="http://schemas.openxmlformats.org/officeDocument/2006/relationships/customXml" Target="../ink/ink2178.xml"/><Relationship Id="rId442" Type="http://schemas.openxmlformats.org/officeDocument/2006/relationships/image" Target="../media/image3093.png"/><Relationship Id="rId887" Type="http://schemas.openxmlformats.org/officeDocument/2006/relationships/image" Target="../media/image3312.png"/><Relationship Id="rId1072" Type="http://schemas.openxmlformats.org/officeDocument/2006/relationships/customXml" Target="../ink/ink2600.xml"/><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2469.xml"/><Relationship Id="rId246" Type="http://schemas.openxmlformats.org/officeDocument/2006/relationships/image" Target="../media/image2995.png"/><Relationship Id="rId453" Type="http://schemas.openxmlformats.org/officeDocument/2006/relationships/customXml" Target="../ink/ink2287.xml"/><Relationship Id="rId660" Type="http://schemas.openxmlformats.org/officeDocument/2006/relationships/customXml" Target="../ink/ink2391.xml"/><Relationship Id="rId898" Type="http://schemas.openxmlformats.org/officeDocument/2006/relationships/customXml" Target="../ink/ink2512.xml"/><Relationship Id="rId1083" Type="http://schemas.openxmlformats.org/officeDocument/2006/relationships/image" Target="../media/image321.png"/><Relationship Id="rId106" Type="http://schemas.openxmlformats.org/officeDocument/2006/relationships/customXml" Target="../ink/ink2112.xml"/><Relationship Id="rId313" Type="http://schemas.openxmlformats.org/officeDocument/2006/relationships/customXml" Target="../ink/ink2217.xml"/><Relationship Id="rId758" Type="http://schemas.openxmlformats.org/officeDocument/2006/relationships/image" Target="../media/image3250.png"/><Relationship Id="rId965" Type="http://schemas.openxmlformats.org/officeDocument/2006/relationships/customXml" Target="../ink/ink2546.xml"/><Relationship Id="rId1150" Type="http://schemas.openxmlformats.org/officeDocument/2006/relationships/customXml" Target="../ink/ink2639.xml"/><Relationship Id="rId10" Type="http://schemas.openxmlformats.org/officeDocument/2006/relationships/customXml" Target="../ink/ink2064.xml"/><Relationship Id="rId94" Type="http://schemas.openxmlformats.org/officeDocument/2006/relationships/customXml" Target="../ink/ink2106.xml"/><Relationship Id="rId397" Type="http://schemas.openxmlformats.org/officeDocument/2006/relationships/customXml" Target="../ink/ink2259.xml"/><Relationship Id="rId520" Type="http://schemas.openxmlformats.org/officeDocument/2006/relationships/image" Target="../media/image3132.png"/><Relationship Id="rId618" Type="http://schemas.openxmlformats.org/officeDocument/2006/relationships/customXml" Target="../ink/ink2370.xml"/><Relationship Id="rId825" Type="http://schemas.openxmlformats.org/officeDocument/2006/relationships/customXml" Target="../ink/ink2475.xml"/><Relationship Id="rId257" Type="http://schemas.openxmlformats.org/officeDocument/2006/relationships/customXml" Target="../ink/ink2189.xml"/><Relationship Id="rId464" Type="http://schemas.openxmlformats.org/officeDocument/2006/relationships/image" Target="../media/image3104.png"/><Relationship Id="rId1010" Type="http://schemas.openxmlformats.org/officeDocument/2006/relationships/customXml" Target="../ink/ink2569.xml"/><Relationship Id="rId1094" Type="http://schemas.openxmlformats.org/officeDocument/2006/relationships/customXml" Target="../ink/ink2611.xml"/><Relationship Id="rId1108" Type="http://schemas.openxmlformats.org/officeDocument/2006/relationships/customXml" Target="../ink/ink2618.xml"/><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2446.xml"/><Relationship Id="rId976" Type="http://schemas.openxmlformats.org/officeDocument/2006/relationships/image" Target="../media/image3356.png"/><Relationship Id="rId324" Type="http://schemas.openxmlformats.org/officeDocument/2006/relationships/image" Target="../media/image3034.png"/><Relationship Id="rId531" Type="http://schemas.openxmlformats.org/officeDocument/2006/relationships/customXml" Target="../ink/ink2326.xml"/><Relationship Id="rId629" Type="http://schemas.openxmlformats.org/officeDocument/2006/relationships/image" Target="../media/image3186.png"/><Relationship Id="rId1161" Type="http://schemas.openxmlformats.org/officeDocument/2006/relationships/image" Target="../media/image360.png"/><Relationship Id="rId836" Type="http://schemas.openxmlformats.org/officeDocument/2006/relationships/image" Target="../media/image3288.png"/><Relationship Id="rId1021" Type="http://schemas.openxmlformats.org/officeDocument/2006/relationships/image" Target="../media/image290.png"/><Relationship Id="rId1119" Type="http://schemas.openxmlformats.org/officeDocument/2006/relationships/image" Target="../media/image339.png"/><Relationship Id="rId903" Type="http://schemas.openxmlformats.org/officeDocument/2006/relationships/image" Target="../media/image3320.png"/><Relationship Id="rId32" Type="http://schemas.openxmlformats.org/officeDocument/2006/relationships/customXml" Target="../ink/ink2075.xml"/><Relationship Id="rId181" Type="http://schemas.openxmlformats.org/officeDocument/2006/relationships/image" Target="../media/image2963.png"/><Relationship Id="rId279" Type="http://schemas.openxmlformats.org/officeDocument/2006/relationships/customXml" Target="../ink/ink2200.xml"/><Relationship Id="rId486" Type="http://schemas.openxmlformats.org/officeDocument/2006/relationships/image" Target="../media/image3115.png"/><Relationship Id="rId693" Type="http://schemas.openxmlformats.org/officeDocument/2006/relationships/image" Target="../media/image3218.png"/><Relationship Id="rId139" Type="http://schemas.openxmlformats.org/officeDocument/2006/relationships/customXml" Target="../ink/ink2129.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2563.xml"/><Relationship Id="rId1183" Type="http://schemas.openxmlformats.org/officeDocument/2006/relationships/image" Target="../media/image371.png"/><Relationship Id="rId206" Type="http://schemas.openxmlformats.org/officeDocument/2006/relationships/image" Target="../media/image2975.png"/><Relationship Id="rId413" Type="http://schemas.openxmlformats.org/officeDocument/2006/relationships/customXml" Target="../ink/ink2267.xml"/><Relationship Id="rId858" Type="http://schemas.openxmlformats.org/officeDocument/2006/relationships/customXml" Target="../ink/ink2492.xml"/><Relationship Id="rId1043" Type="http://schemas.openxmlformats.org/officeDocument/2006/relationships/image" Target="../media/image301.png"/><Relationship Id="rId620" Type="http://schemas.openxmlformats.org/officeDocument/2006/relationships/customXml" Target="../ink/ink2371.xml"/><Relationship Id="rId718" Type="http://schemas.openxmlformats.org/officeDocument/2006/relationships/customXml" Target="../ink/ink2420.xml"/><Relationship Id="rId925" Type="http://schemas.openxmlformats.org/officeDocument/2006/relationships/image" Target="../media/image3331.png"/><Relationship Id="rId1110" Type="http://schemas.openxmlformats.org/officeDocument/2006/relationships/customXml" Target="../ink/ink2619.xml"/><Relationship Id="rId1208" Type="http://schemas.openxmlformats.org/officeDocument/2006/relationships/customXml" Target="../ink/ink2668.xml"/><Relationship Id="rId54" Type="http://schemas.openxmlformats.org/officeDocument/2006/relationships/customXml" Target="../ink/ink2086.xml"/><Relationship Id="rId270" Type="http://schemas.openxmlformats.org/officeDocument/2006/relationships/image" Target="../media/image30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2278.xml"/><Relationship Id="rId642" Type="http://schemas.openxmlformats.org/officeDocument/2006/relationships/customXml" Target="../ink/ink2382.xml"/><Relationship Id="rId1065" Type="http://schemas.openxmlformats.org/officeDocument/2006/relationships/image" Target="../media/image312.png"/><Relationship Id="rId502" Type="http://schemas.openxmlformats.org/officeDocument/2006/relationships/image" Target="../media/image3123.png"/><Relationship Id="rId947" Type="http://schemas.openxmlformats.org/officeDocument/2006/relationships/customXml" Target="../ink/ink2537.xml"/><Relationship Id="rId1132" Type="http://schemas.openxmlformats.org/officeDocument/2006/relationships/customXml" Target="../ink/ink2630.xml"/><Relationship Id="rId76" Type="http://schemas.openxmlformats.org/officeDocument/2006/relationships/customXml" Target="../ink/ink2097.xml"/><Relationship Id="rId807" Type="http://schemas.openxmlformats.org/officeDocument/2006/relationships/image" Target="../media/image3274.png"/><Relationship Id="rId292" Type="http://schemas.openxmlformats.org/officeDocument/2006/relationships/image" Target="../media/image3018.png"/><Relationship Id="rId597" Type="http://schemas.openxmlformats.org/officeDocument/2006/relationships/image" Target="../media/image3170.png"/><Relationship Id="rId152" Type="http://schemas.openxmlformats.org/officeDocument/2006/relationships/image" Target="../media/image2949.png"/><Relationship Id="rId457" Type="http://schemas.openxmlformats.org/officeDocument/2006/relationships/customXml" Target="../ink/ink2289.xml"/><Relationship Id="rId1087" Type="http://schemas.openxmlformats.org/officeDocument/2006/relationships/image" Target="../media/image323.png"/><Relationship Id="rId664" Type="http://schemas.openxmlformats.org/officeDocument/2006/relationships/customXml" Target="../ink/ink2393.xml"/><Relationship Id="rId871" Type="http://schemas.openxmlformats.org/officeDocument/2006/relationships/image" Target="../media/image3305.png"/><Relationship Id="rId969" Type="http://schemas.openxmlformats.org/officeDocument/2006/relationships/customXml" Target="../ink/ink2548.xml"/><Relationship Id="rId317" Type="http://schemas.openxmlformats.org/officeDocument/2006/relationships/customXml" Target="../ink/ink2219.xml"/><Relationship Id="rId524" Type="http://schemas.openxmlformats.org/officeDocument/2006/relationships/image" Target="../media/image3134.png"/><Relationship Id="rId731" Type="http://schemas.openxmlformats.org/officeDocument/2006/relationships/image" Target="../media/image3237.png"/><Relationship Id="rId1154" Type="http://schemas.openxmlformats.org/officeDocument/2006/relationships/customXml" Target="../ink/ink2641.xml"/><Relationship Id="rId98" Type="http://schemas.openxmlformats.org/officeDocument/2006/relationships/customXml" Target="../ink/ink2108.xml"/><Relationship Id="rId829" Type="http://schemas.openxmlformats.org/officeDocument/2006/relationships/customXml" Target="../ink/ink2477.xml"/><Relationship Id="rId1014" Type="http://schemas.openxmlformats.org/officeDocument/2006/relationships/customXml" Target="../ink/ink2571.xml"/><Relationship Id="rId1221" Type="http://schemas.openxmlformats.org/officeDocument/2006/relationships/image" Target="../media/image390.png"/><Relationship Id="rId25" Type="http://schemas.openxmlformats.org/officeDocument/2006/relationships/image" Target="../media/image2887.png"/><Relationship Id="rId174" Type="http://schemas.openxmlformats.org/officeDocument/2006/relationships/customXml" Target="../ink/ink2147.xml"/><Relationship Id="rId381" Type="http://schemas.openxmlformats.org/officeDocument/2006/relationships/customXml" Target="../ink/ink2251.xml"/><Relationship Id="rId241" Type="http://schemas.openxmlformats.org/officeDocument/2006/relationships/customXml" Target="../ink/ink2181.xml"/><Relationship Id="rId479" Type="http://schemas.openxmlformats.org/officeDocument/2006/relationships/customXml" Target="../ink/ink2300.xml"/><Relationship Id="rId686" Type="http://schemas.openxmlformats.org/officeDocument/2006/relationships/customXml" Target="../ink/ink2404.xml"/><Relationship Id="rId893" Type="http://schemas.openxmlformats.org/officeDocument/2006/relationships/image" Target="../media/image3315.png"/><Relationship Id="rId339" Type="http://schemas.openxmlformats.org/officeDocument/2006/relationships/customXml" Target="../ink/ink2230.xml"/><Relationship Id="rId546" Type="http://schemas.openxmlformats.org/officeDocument/2006/relationships/image" Target="../media/image3145.png"/><Relationship Id="rId753" Type="http://schemas.openxmlformats.org/officeDocument/2006/relationships/customXml" Target="../ink/ink2438.xml"/><Relationship Id="rId1176" Type="http://schemas.openxmlformats.org/officeDocument/2006/relationships/customXml" Target="../ink/ink2652.xml"/><Relationship Id="rId101" Type="http://schemas.openxmlformats.org/officeDocument/2006/relationships/image" Target="../media/image2924.png"/><Relationship Id="rId406" Type="http://schemas.openxmlformats.org/officeDocument/2006/relationships/image" Target="../media/image3075.png"/><Relationship Id="rId960" Type="http://schemas.openxmlformats.org/officeDocument/2006/relationships/image" Target="../media/image3348.png"/><Relationship Id="rId1036" Type="http://schemas.openxmlformats.org/officeDocument/2006/relationships/customXml" Target="../ink/ink2582.xml"/><Relationship Id="rId613" Type="http://schemas.openxmlformats.org/officeDocument/2006/relationships/image" Target="../media/image3178.png"/><Relationship Id="rId820" Type="http://schemas.openxmlformats.org/officeDocument/2006/relationships/customXml" Target="../ink/ink2472.xml"/><Relationship Id="rId918" Type="http://schemas.openxmlformats.org/officeDocument/2006/relationships/customXml" Target="../ink/ink2522.xml"/><Relationship Id="rId1103" Type="http://schemas.openxmlformats.org/officeDocument/2006/relationships/image" Target="../media/image331.png"/><Relationship Id="rId47" Type="http://schemas.openxmlformats.org/officeDocument/2006/relationships/image" Target="../media/image2898.png"/><Relationship Id="rId196" Type="http://schemas.openxmlformats.org/officeDocument/2006/relationships/customXml" Target="../ink/ink2158.xml"/><Relationship Id="rId263" Type="http://schemas.openxmlformats.org/officeDocument/2006/relationships/customXml" Target="../ink/ink2192.xml"/><Relationship Id="rId470" Type="http://schemas.openxmlformats.org/officeDocument/2006/relationships/image" Target="../media/image3107.png"/><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2345.xml"/><Relationship Id="rId775" Type="http://schemas.openxmlformats.org/officeDocument/2006/relationships/customXml" Target="../ink/ink2449.xml"/><Relationship Id="rId982" Type="http://schemas.openxmlformats.org/officeDocument/2006/relationships/image" Target="../media/image3359.png"/><Relationship Id="rId1198" Type="http://schemas.openxmlformats.org/officeDocument/2006/relationships/customXml" Target="../ink/ink2663.xml"/><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1058" Type="http://schemas.openxmlformats.org/officeDocument/2006/relationships/customXml" Target="../ink/ink2593.xml"/><Relationship Id="rId702" Type="http://schemas.openxmlformats.org/officeDocument/2006/relationships/customXml" Target="../ink/ink2412.xml"/><Relationship Id="rId1125" Type="http://schemas.openxmlformats.org/officeDocument/2006/relationships/image" Target="../media/image342.png"/><Relationship Id="rId69" Type="http://schemas.openxmlformats.org/officeDocument/2006/relationships/image" Target="../media/image2909.png"/><Relationship Id="rId285" Type="http://schemas.openxmlformats.org/officeDocument/2006/relationships/customXml" Target="../ink/ink2203.xml"/><Relationship Id="rId492" Type="http://schemas.openxmlformats.org/officeDocument/2006/relationships/image" Target="../media/image3118.png"/><Relationship Id="rId797" Type="http://schemas.openxmlformats.org/officeDocument/2006/relationships/image" Target="../media/image3269.png"/><Relationship Id="rId145" Type="http://schemas.openxmlformats.org/officeDocument/2006/relationships/customXml" Target="../ink/ink2132.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2495.xml"/><Relationship Id="rId517" Type="http://schemas.openxmlformats.org/officeDocument/2006/relationships/customXml" Target="../ink/ink2319.xml"/><Relationship Id="rId724" Type="http://schemas.openxmlformats.org/officeDocument/2006/relationships/customXml" Target="../ink/ink2423.xml"/><Relationship Id="rId931" Type="http://schemas.openxmlformats.org/officeDocument/2006/relationships/image" Target="../media/image3334.png"/><Relationship Id="rId1147" Type="http://schemas.openxmlformats.org/officeDocument/2006/relationships/image" Target="../media/image353.png"/><Relationship Id="rId60" Type="http://schemas.openxmlformats.org/officeDocument/2006/relationships/customXml" Target="../ink/ink2089.xml"/><Relationship Id="rId1007" Type="http://schemas.openxmlformats.org/officeDocument/2006/relationships/image" Target="../media/image3371.png"/><Relationship Id="rId1214" Type="http://schemas.openxmlformats.org/officeDocument/2006/relationships/customXml" Target="../ink/ink2671.xml"/><Relationship Id="rId18" Type="http://schemas.openxmlformats.org/officeDocument/2006/relationships/customXml" Target="../ink/ink2068.xml"/><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234" Type="http://schemas.openxmlformats.org/officeDocument/2006/relationships/image" Target="../media/image2989.png"/><Relationship Id="rId679" Type="http://schemas.openxmlformats.org/officeDocument/2006/relationships/image" Target="../media/image3211.png"/><Relationship Id="rId886" Type="http://schemas.openxmlformats.org/officeDocument/2006/relationships/customXml" Target="../ink/ink2506.xml"/></Relationships>
</file>

<file path=ppt/slides/_rels/slide16.xml.rels><?xml version="1.0" encoding="UTF-8" standalone="yes"?>
<Relationships xmlns="http://schemas.openxmlformats.org/package/2006/relationships"><Relationship Id="rId21" Type="http://schemas.openxmlformats.org/officeDocument/2006/relationships/image" Target="../media/image2395.png"/><Relationship Id="rId170" Type="http://schemas.openxmlformats.org/officeDocument/2006/relationships/customXml" Target="../ink/ink2763.xml"/><Relationship Id="rId268" Type="http://schemas.openxmlformats.org/officeDocument/2006/relationships/image" Target="../media/image3006.png"/><Relationship Id="rId475" Type="http://schemas.openxmlformats.org/officeDocument/2006/relationships/customXml" Target="../ink/ink2916.xml"/><Relationship Id="rId682" Type="http://schemas.openxmlformats.org/officeDocument/2006/relationships/customXml" Target="../ink/ink3020.xml"/><Relationship Id="rId128" Type="http://schemas.openxmlformats.org/officeDocument/2006/relationships/image" Target="../media/image2937.png"/><Relationship Id="rId335" Type="http://schemas.openxmlformats.org/officeDocument/2006/relationships/customXml" Target="../ink/ink2846.xml"/><Relationship Id="rId542" Type="http://schemas.openxmlformats.org/officeDocument/2006/relationships/image" Target="../media/image3143.png"/><Relationship Id="rId987" Type="http://schemas.openxmlformats.org/officeDocument/2006/relationships/image" Target="../media/image3361.png"/><Relationship Id="rId1172" Type="http://schemas.openxmlformats.org/officeDocument/2006/relationships/image" Target="../media/image475.png"/><Relationship Id="rId402" Type="http://schemas.openxmlformats.org/officeDocument/2006/relationships/image" Target="../media/image3073.png"/><Relationship Id="rId847" Type="http://schemas.openxmlformats.org/officeDocument/2006/relationships/image" Target="../media/image3293.png"/><Relationship Id="rId1032" Type="http://schemas.openxmlformats.org/officeDocument/2006/relationships/customXml" Target="../ink/ink3198.xml"/><Relationship Id="rId707" Type="http://schemas.openxmlformats.org/officeDocument/2006/relationships/image" Target="../media/image3225.png"/><Relationship Id="rId914" Type="http://schemas.openxmlformats.org/officeDocument/2006/relationships/customXml" Target="../ink/ink3138.xml"/><Relationship Id="rId43" Type="http://schemas.openxmlformats.org/officeDocument/2006/relationships/image" Target="../media/image2896.png"/><Relationship Id="rId192" Type="http://schemas.openxmlformats.org/officeDocument/2006/relationships/customXml" Target="../ink/ink2774.xml"/><Relationship Id="rId497" Type="http://schemas.openxmlformats.org/officeDocument/2006/relationships/customXml" Target="../ink/ink2927.xml"/><Relationship Id="rId357" Type="http://schemas.openxmlformats.org/officeDocument/2006/relationships/customXml" Target="../ink/ink2857.xml"/><Relationship Id="rId1194" Type="http://schemas.openxmlformats.org/officeDocument/2006/relationships/image" Target="../media/image486.png"/><Relationship Id="rId217" Type="http://schemas.openxmlformats.org/officeDocument/2006/relationships/customXml" Target="../ink/ink2787.xml"/><Relationship Id="rId564" Type="http://schemas.openxmlformats.org/officeDocument/2006/relationships/customXml" Target="../ink/ink2961.xml"/><Relationship Id="rId771" Type="http://schemas.openxmlformats.org/officeDocument/2006/relationships/customXml" Target="../ink/ink3065.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1054" Type="http://schemas.openxmlformats.org/officeDocument/2006/relationships/customXml" Target="../ink/ink3209.xml"/><Relationship Id="rId936" Type="http://schemas.openxmlformats.org/officeDocument/2006/relationships/customXml" Target="../ink/ink3149.xml"/><Relationship Id="rId1121" Type="http://schemas.openxmlformats.org/officeDocument/2006/relationships/image" Target="../media/image450.png"/><Relationship Id="rId65" Type="http://schemas.openxmlformats.org/officeDocument/2006/relationships/image" Target="../media/image2907.png"/><Relationship Id="rId281" Type="http://schemas.openxmlformats.org/officeDocument/2006/relationships/customXml" Target="../ink/ink2819.xml"/><Relationship Id="rId141" Type="http://schemas.openxmlformats.org/officeDocument/2006/relationships/customXml" Target="../ink/ink2748.xml"/><Relationship Id="rId379" Type="http://schemas.openxmlformats.org/officeDocument/2006/relationships/customXml" Target="../ink/ink2868.xml"/><Relationship Id="rId586" Type="http://schemas.openxmlformats.org/officeDocument/2006/relationships/customXml" Target="../ink/ink2972.xml"/><Relationship Id="rId793" Type="http://schemas.openxmlformats.org/officeDocument/2006/relationships/image" Target="../media/image3267.png"/><Relationship Id="rId7" Type="http://schemas.openxmlformats.org/officeDocument/2006/relationships/image" Target="../media/image2879.png"/><Relationship Id="rId239" Type="http://schemas.openxmlformats.org/officeDocument/2006/relationships/customXml" Target="../ink/ink2798.xml"/><Relationship Id="rId446" Type="http://schemas.openxmlformats.org/officeDocument/2006/relationships/image" Target="../media/image3095.png"/><Relationship Id="rId653" Type="http://schemas.openxmlformats.org/officeDocument/2006/relationships/image" Target="../media/image3198.png"/><Relationship Id="rId1076" Type="http://schemas.openxmlformats.org/officeDocument/2006/relationships/customXml" Target="../ink/ink3220.xml"/><Relationship Id="rId306" Type="http://schemas.openxmlformats.org/officeDocument/2006/relationships/image" Target="../media/image3025.png"/><Relationship Id="rId860" Type="http://schemas.openxmlformats.org/officeDocument/2006/relationships/customXml" Target="../ink/ink3111.xml"/><Relationship Id="rId958" Type="http://schemas.openxmlformats.org/officeDocument/2006/relationships/image" Target="../media/image3347.png"/><Relationship Id="rId1143" Type="http://schemas.openxmlformats.org/officeDocument/2006/relationships/customXml" Target="../ink/ink3254.xml"/><Relationship Id="rId87" Type="http://schemas.openxmlformats.org/officeDocument/2006/relationships/image" Target="../media/image2917.png"/><Relationship Id="rId513" Type="http://schemas.openxmlformats.org/officeDocument/2006/relationships/customXml" Target="../ink/ink2935.xml"/><Relationship Id="rId720" Type="http://schemas.openxmlformats.org/officeDocument/2006/relationships/customXml" Target="../ink/ink3039.xml"/><Relationship Id="rId818" Type="http://schemas.openxmlformats.org/officeDocument/2006/relationships/customXml" Target="../ink/ink3089.xml"/><Relationship Id="rId1003" Type="http://schemas.openxmlformats.org/officeDocument/2006/relationships/image" Target="../media/image3369.png"/><Relationship Id="rId14" Type="http://schemas.openxmlformats.org/officeDocument/2006/relationships/customXml" Target="../ink/ink2684.xml"/><Relationship Id="rId163" Type="http://schemas.openxmlformats.org/officeDocument/2006/relationships/image" Target="../media/image2954.png"/><Relationship Id="rId370" Type="http://schemas.openxmlformats.org/officeDocument/2006/relationships/image" Target="../media/image3057.png"/><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3122.xml"/><Relationship Id="rId1098" Type="http://schemas.openxmlformats.org/officeDocument/2006/relationships/customXml" Target="../ink/ink3231.xml"/><Relationship Id="rId328" Type="http://schemas.openxmlformats.org/officeDocument/2006/relationships/image" Target="../media/image3036.png"/><Relationship Id="rId535" Type="http://schemas.openxmlformats.org/officeDocument/2006/relationships/customXml" Target="../ink/ink2946.xml"/><Relationship Id="rId742" Type="http://schemas.openxmlformats.org/officeDocument/2006/relationships/customXml" Target="../ink/ink3050.xml"/><Relationship Id="rId1165" Type="http://schemas.openxmlformats.org/officeDocument/2006/relationships/customXml" Target="../ink/ink3265.xml"/><Relationship Id="rId602" Type="http://schemas.openxmlformats.org/officeDocument/2006/relationships/customXml" Target="../ink/ink2980.xml"/><Relationship Id="rId1025" Type="http://schemas.openxmlformats.org/officeDocument/2006/relationships/image" Target="../media/image402.png"/><Relationship Id="rId907" Type="http://schemas.openxmlformats.org/officeDocument/2006/relationships/image" Target="../media/image3322.png"/><Relationship Id="rId36" Type="http://schemas.openxmlformats.org/officeDocument/2006/relationships/customXml" Target="../ink/ink2695.xml"/><Relationship Id="rId185" Type="http://schemas.openxmlformats.org/officeDocument/2006/relationships/image" Target="../media/image2965.png"/><Relationship Id="rId392" Type="http://schemas.openxmlformats.org/officeDocument/2006/relationships/image" Target="../media/image3068.png"/><Relationship Id="rId697" Type="http://schemas.openxmlformats.org/officeDocument/2006/relationships/image" Target="../media/image3220.png"/><Relationship Id="rId252" Type="http://schemas.openxmlformats.org/officeDocument/2006/relationships/image" Target="../media/image2998.png"/><Relationship Id="rId1187" Type="http://schemas.openxmlformats.org/officeDocument/2006/relationships/customXml" Target="../ink/ink3276.xml"/><Relationship Id="rId112" Type="http://schemas.openxmlformats.org/officeDocument/2006/relationships/customXml" Target="../ink/ink2733.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3167.xml"/><Relationship Id="rId417" Type="http://schemas.openxmlformats.org/officeDocument/2006/relationships/customXml" Target="../ink/ink2887.xml"/><Relationship Id="rId624" Type="http://schemas.openxmlformats.org/officeDocument/2006/relationships/customXml" Target="../ink/ink2991.xml"/><Relationship Id="rId831" Type="http://schemas.openxmlformats.org/officeDocument/2006/relationships/customXml" Target="../ink/ink3096.xml"/><Relationship Id="rId1047" Type="http://schemas.openxmlformats.org/officeDocument/2006/relationships/image" Target="../media/image413.png"/><Relationship Id="rId929" Type="http://schemas.openxmlformats.org/officeDocument/2006/relationships/image" Target="../media/image3333.png"/><Relationship Id="rId1114" Type="http://schemas.openxmlformats.org/officeDocument/2006/relationships/customXml" Target="../ink/ink3239.xml"/><Relationship Id="rId58" Type="http://schemas.openxmlformats.org/officeDocument/2006/relationships/customXml" Target="../ink/ink2706.xml"/><Relationship Id="rId274" Type="http://schemas.openxmlformats.org/officeDocument/2006/relationships/image" Target="../media/image3009.png"/><Relationship Id="rId481" Type="http://schemas.openxmlformats.org/officeDocument/2006/relationships/customXml" Target="../ink/ink2919.xml"/><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2849.xml"/><Relationship Id="rId439" Type="http://schemas.openxmlformats.org/officeDocument/2006/relationships/customXml" Target="../ink/ink2898.xml"/><Relationship Id="rId646" Type="http://schemas.openxmlformats.org/officeDocument/2006/relationships/customXml" Target="../ink/ink3002.xml"/><Relationship Id="rId1069" Type="http://schemas.openxmlformats.org/officeDocument/2006/relationships/image" Target="../media/image424.png"/><Relationship Id="rId201" Type="http://schemas.openxmlformats.org/officeDocument/2006/relationships/customXml" Target="../ink/ink2779.xml"/><Relationship Id="rId506" Type="http://schemas.openxmlformats.org/officeDocument/2006/relationships/image" Target="../media/image3125.png"/><Relationship Id="rId853" Type="http://schemas.openxmlformats.org/officeDocument/2006/relationships/image" Target="../media/image3296.png"/><Relationship Id="rId1136" Type="http://schemas.openxmlformats.org/officeDocument/2006/relationships/image" Target="../media/image457.png"/><Relationship Id="rId713" Type="http://schemas.openxmlformats.org/officeDocument/2006/relationships/image" Target="../media/image3228.png"/><Relationship Id="rId920" Type="http://schemas.openxmlformats.org/officeDocument/2006/relationships/customXml" Target="../ink/ink3141.xml"/><Relationship Id="rId145" Type="http://schemas.openxmlformats.org/officeDocument/2006/relationships/customXml" Target="../ink/ink2750.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3113.xml"/><Relationship Id="rId296" Type="http://schemas.openxmlformats.org/officeDocument/2006/relationships/image" Target="../media/image3020.png"/><Relationship Id="rId517" Type="http://schemas.openxmlformats.org/officeDocument/2006/relationships/customXml" Target="../ink/ink2937.xml"/><Relationship Id="rId724" Type="http://schemas.openxmlformats.org/officeDocument/2006/relationships/customXml" Target="../ink/ink3041.xml"/><Relationship Id="rId931" Type="http://schemas.openxmlformats.org/officeDocument/2006/relationships/image" Target="../media/image3334.png"/><Relationship Id="rId1147" Type="http://schemas.openxmlformats.org/officeDocument/2006/relationships/customXml" Target="../ink/ink3256.xml"/><Relationship Id="rId60" Type="http://schemas.openxmlformats.org/officeDocument/2006/relationships/customXml" Target="../ink/ink2707.xml"/><Relationship Id="rId156" Type="http://schemas.openxmlformats.org/officeDocument/2006/relationships/image" Target="../media/image2951.png"/><Relationship Id="rId363" Type="http://schemas.openxmlformats.org/officeDocument/2006/relationships/customXml" Target="../ink/ink2860.xml"/><Relationship Id="rId570" Type="http://schemas.openxmlformats.org/officeDocument/2006/relationships/customXml" Target="../ink/ink2964.xml"/><Relationship Id="rId1007" Type="http://schemas.openxmlformats.org/officeDocument/2006/relationships/image" Target="../media/image3371.png"/><Relationship Id="rId223" Type="http://schemas.openxmlformats.org/officeDocument/2006/relationships/customXml" Target="../ink/ink2790.xml"/><Relationship Id="rId430" Type="http://schemas.openxmlformats.org/officeDocument/2006/relationships/image" Target="../media/image3087.png"/><Relationship Id="rId668" Type="http://schemas.openxmlformats.org/officeDocument/2006/relationships/customXml" Target="../ink/ink3013.xml"/><Relationship Id="rId875" Type="http://schemas.openxmlformats.org/officeDocument/2006/relationships/image" Target="../media/image3306.png"/><Relationship Id="rId1060" Type="http://schemas.openxmlformats.org/officeDocument/2006/relationships/customXml" Target="../ink/ink3212.xml"/><Relationship Id="rId18" Type="http://schemas.openxmlformats.org/officeDocument/2006/relationships/customXml" Target="../ink/ink2686.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158" Type="http://schemas.openxmlformats.org/officeDocument/2006/relationships/image" Target="../media/image468.png"/><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1018" Type="http://schemas.openxmlformats.org/officeDocument/2006/relationships/customXml" Target="../ink/ink3191.xml"/><Relationship Id="rId71" Type="http://schemas.openxmlformats.org/officeDocument/2006/relationships/image" Target="../media/image2910.png"/><Relationship Id="rId234" Type="http://schemas.openxmlformats.org/officeDocument/2006/relationships/image" Target="../media/image2989.png"/><Relationship Id="rId679" Type="http://schemas.openxmlformats.org/officeDocument/2006/relationships/image" Target="../media/image3211.png"/><Relationship Id="rId802" Type="http://schemas.openxmlformats.org/officeDocument/2006/relationships/customXml" Target="../ink/ink3081.xml"/><Relationship Id="rId886" Type="http://schemas.openxmlformats.org/officeDocument/2006/relationships/customXml" Target="../ink/ink3124.xml"/><Relationship Id="rId2" Type="http://schemas.openxmlformats.org/officeDocument/2006/relationships/customXml" Target="../ink/ink2678.xml"/><Relationship Id="rId29" Type="http://schemas.openxmlformats.org/officeDocument/2006/relationships/image" Target="../media/image2889.png"/><Relationship Id="rId441" Type="http://schemas.openxmlformats.org/officeDocument/2006/relationships/customXml" Target="../ink/ink2899.xml"/><Relationship Id="rId539" Type="http://schemas.openxmlformats.org/officeDocument/2006/relationships/customXml" Target="../ink/ink2948.xml"/><Relationship Id="rId746" Type="http://schemas.openxmlformats.org/officeDocument/2006/relationships/customXml" Target="../ink/ink3052.xml"/><Relationship Id="rId1071" Type="http://schemas.openxmlformats.org/officeDocument/2006/relationships/image" Target="../media/image425.png"/><Relationship Id="rId1169" Type="http://schemas.openxmlformats.org/officeDocument/2006/relationships/customXml" Target="../ink/ink3267.xml"/><Relationship Id="rId178" Type="http://schemas.openxmlformats.org/officeDocument/2006/relationships/customXml" Target="../ink/ink2767.xml"/><Relationship Id="rId301" Type="http://schemas.openxmlformats.org/officeDocument/2006/relationships/customXml" Target="../ink/ink2829.xml"/><Relationship Id="rId953" Type="http://schemas.openxmlformats.org/officeDocument/2006/relationships/customXml" Target="../ink/ink3158.xml"/><Relationship Id="rId1029" Type="http://schemas.openxmlformats.org/officeDocument/2006/relationships/image" Target="../media/image404.png"/><Relationship Id="rId82" Type="http://schemas.openxmlformats.org/officeDocument/2006/relationships/customXml" Target="../ink/ink2718.xml"/><Relationship Id="rId385" Type="http://schemas.openxmlformats.org/officeDocument/2006/relationships/customXml" Target="../ink/ink2871.xml"/><Relationship Id="rId592" Type="http://schemas.openxmlformats.org/officeDocument/2006/relationships/customXml" Target="../ink/ink2975.xml"/><Relationship Id="rId606" Type="http://schemas.openxmlformats.org/officeDocument/2006/relationships/customXml" Target="../ink/ink2982.xml"/><Relationship Id="rId813" Type="http://schemas.openxmlformats.org/officeDocument/2006/relationships/image" Target="../media/image3277.png"/><Relationship Id="rId245" Type="http://schemas.openxmlformats.org/officeDocument/2006/relationships/customXml" Target="../ink/ink2801.xml"/><Relationship Id="rId452" Type="http://schemas.openxmlformats.org/officeDocument/2006/relationships/image" Target="../media/image3098.png"/><Relationship Id="rId897" Type="http://schemas.openxmlformats.org/officeDocument/2006/relationships/image" Target="../media/image3317.png"/><Relationship Id="rId1082" Type="http://schemas.openxmlformats.org/officeDocument/2006/relationships/customXml" Target="../ink/ink3223.xml"/><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3058.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3092.xml"/><Relationship Id="rId256" Type="http://schemas.openxmlformats.org/officeDocument/2006/relationships/image" Target="../media/image3000.png"/><Relationship Id="rId463" Type="http://schemas.openxmlformats.org/officeDocument/2006/relationships/customXml" Target="../ink/ink2910.xml"/><Relationship Id="rId670" Type="http://schemas.openxmlformats.org/officeDocument/2006/relationships/customXml" Target="../ink/ink3014.xml"/><Relationship Id="rId1093" Type="http://schemas.openxmlformats.org/officeDocument/2006/relationships/image" Target="../media/image436.png"/><Relationship Id="rId1107" Type="http://schemas.openxmlformats.org/officeDocument/2006/relationships/image" Target="../media/image443.png"/><Relationship Id="rId116" Type="http://schemas.openxmlformats.org/officeDocument/2006/relationships/customXml" Target="../ink/ink2735.xml"/><Relationship Id="rId323" Type="http://schemas.openxmlformats.org/officeDocument/2006/relationships/customXml" Target="../ink/ink2840.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3169.xml"/><Relationship Id="rId1160" Type="http://schemas.openxmlformats.org/officeDocument/2006/relationships/image" Target="../media/image469.png"/><Relationship Id="rId20" Type="http://schemas.openxmlformats.org/officeDocument/2006/relationships/customXml" Target="../ink/ink2687.xml"/><Relationship Id="rId628" Type="http://schemas.openxmlformats.org/officeDocument/2006/relationships/customXml" Target="../ink/ink2993.xml"/><Relationship Id="rId835" Type="http://schemas.openxmlformats.org/officeDocument/2006/relationships/customXml" Target="../ink/ink3098.xml"/><Relationship Id="rId267" Type="http://schemas.openxmlformats.org/officeDocument/2006/relationships/customXml" Target="../ink/ink2812.xml"/><Relationship Id="rId474" Type="http://schemas.openxmlformats.org/officeDocument/2006/relationships/image" Target="../media/image3109.png"/><Relationship Id="rId1020" Type="http://schemas.openxmlformats.org/officeDocument/2006/relationships/customXml" Target="../ink/ink3192.xml"/><Relationship Id="rId1118" Type="http://schemas.openxmlformats.org/officeDocument/2006/relationships/customXml" Target="../ink/ink3241.xml"/><Relationship Id="rId127" Type="http://schemas.openxmlformats.org/officeDocument/2006/relationships/customXml" Target="../ink/ink2741.xml"/><Relationship Id="rId681" Type="http://schemas.openxmlformats.org/officeDocument/2006/relationships/image" Target="../media/image3212.png"/><Relationship Id="rId779" Type="http://schemas.openxmlformats.org/officeDocument/2006/relationships/customXml" Target="../ink/ink3069.xml"/><Relationship Id="rId902" Type="http://schemas.openxmlformats.org/officeDocument/2006/relationships/customXml" Target="../ink/ink3132.xml"/><Relationship Id="rId986" Type="http://schemas.openxmlformats.org/officeDocument/2006/relationships/customXml" Target="../ink/ink3175.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2949.xml"/><Relationship Id="rId639" Type="http://schemas.openxmlformats.org/officeDocument/2006/relationships/image" Target="../media/image3191.png"/><Relationship Id="rId1171" Type="http://schemas.openxmlformats.org/officeDocument/2006/relationships/customXml" Target="../ink/ink3268.xml"/><Relationship Id="rId180" Type="http://schemas.openxmlformats.org/officeDocument/2006/relationships/customXml" Target="../ink/ink2768.xml"/><Relationship Id="rId278" Type="http://schemas.openxmlformats.org/officeDocument/2006/relationships/image" Target="../media/image3011.png"/><Relationship Id="rId401" Type="http://schemas.openxmlformats.org/officeDocument/2006/relationships/customXml" Target="../ink/ink2879.xml"/><Relationship Id="rId846" Type="http://schemas.openxmlformats.org/officeDocument/2006/relationships/customXml" Target="../ink/ink3104.xml"/><Relationship Id="rId1031" Type="http://schemas.openxmlformats.org/officeDocument/2006/relationships/image" Target="../media/image405.png"/><Relationship Id="rId1129" Type="http://schemas.openxmlformats.org/officeDocument/2006/relationships/image" Target="../media/image454.png"/><Relationship Id="rId485" Type="http://schemas.openxmlformats.org/officeDocument/2006/relationships/customXml" Target="../ink/ink2921.xml"/><Relationship Id="rId692" Type="http://schemas.openxmlformats.org/officeDocument/2006/relationships/customXml" Target="../ink/ink3025.xml"/><Relationship Id="rId706" Type="http://schemas.openxmlformats.org/officeDocument/2006/relationships/customXml" Target="../ink/ink3032.xml"/><Relationship Id="rId913" Type="http://schemas.openxmlformats.org/officeDocument/2006/relationships/image" Target="../media/image3325.png"/><Relationship Id="rId42" Type="http://schemas.openxmlformats.org/officeDocument/2006/relationships/customXml" Target="../ink/ink2698.xml"/><Relationship Id="rId138" Type="http://schemas.openxmlformats.org/officeDocument/2006/relationships/image" Target="../media/image2942.png"/><Relationship Id="rId345" Type="http://schemas.openxmlformats.org/officeDocument/2006/relationships/customXml" Target="../ink/ink2851.xml"/><Relationship Id="rId552" Type="http://schemas.openxmlformats.org/officeDocument/2006/relationships/customXml" Target="../ink/ink2955.xml"/><Relationship Id="rId997" Type="http://schemas.openxmlformats.org/officeDocument/2006/relationships/image" Target="../media/image3366.png"/><Relationship Id="rId1182" Type="http://schemas.openxmlformats.org/officeDocument/2006/relationships/image" Target="../media/image480.png"/><Relationship Id="rId191" Type="http://schemas.openxmlformats.org/officeDocument/2006/relationships/image" Target="../media/image2968.png"/><Relationship Id="rId205" Type="http://schemas.openxmlformats.org/officeDocument/2006/relationships/customXml" Target="../ink/ink2781.xml"/><Relationship Id="rId412" Type="http://schemas.openxmlformats.org/officeDocument/2006/relationships/image" Target="../media/image3078.png"/><Relationship Id="rId857" Type="http://schemas.openxmlformats.org/officeDocument/2006/relationships/image" Target="../media/image3298.png"/><Relationship Id="rId1042" Type="http://schemas.openxmlformats.org/officeDocument/2006/relationships/customXml" Target="../ink/ink3203.xml"/><Relationship Id="rId289" Type="http://schemas.openxmlformats.org/officeDocument/2006/relationships/customXml" Target="../ink/ink2823.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3143.xml"/><Relationship Id="rId53" Type="http://schemas.openxmlformats.org/officeDocument/2006/relationships/image" Target="../media/image2901.png"/><Relationship Id="rId149" Type="http://schemas.openxmlformats.org/officeDocument/2006/relationships/customXml" Target="../ink/ink2752.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1193" Type="http://schemas.openxmlformats.org/officeDocument/2006/relationships/customXml" Target="../ink/ink3279.xml"/><Relationship Id="rId216" Type="http://schemas.openxmlformats.org/officeDocument/2006/relationships/image" Target="../media/image2980.png"/><Relationship Id="rId423" Type="http://schemas.openxmlformats.org/officeDocument/2006/relationships/customXml" Target="../ink/ink2890.xml"/><Relationship Id="rId868" Type="http://schemas.openxmlformats.org/officeDocument/2006/relationships/customXml" Target="../ink/ink3115.xml"/><Relationship Id="rId1053" Type="http://schemas.openxmlformats.org/officeDocument/2006/relationships/image" Target="../media/image416.png"/><Relationship Id="rId630" Type="http://schemas.openxmlformats.org/officeDocument/2006/relationships/customXml" Target="../ink/ink2994.xml"/><Relationship Id="rId728" Type="http://schemas.openxmlformats.org/officeDocument/2006/relationships/customXml" Target="../ink/ink3043.xml"/><Relationship Id="rId935" Type="http://schemas.openxmlformats.org/officeDocument/2006/relationships/image" Target="../media/image3336.png"/><Relationship Id="rId64" Type="http://schemas.openxmlformats.org/officeDocument/2006/relationships/customXml" Target="../ink/ink2709.xml"/><Relationship Id="rId367" Type="http://schemas.openxmlformats.org/officeDocument/2006/relationships/customXml" Target="../ink/ink2862.xml"/><Relationship Id="rId574" Type="http://schemas.openxmlformats.org/officeDocument/2006/relationships/customXml" Target="../ink/ink2966.xml"/><Relationship Id="rId1120" Type="http://schemas.openxmlformats.org/officeDocument/2006/relationships/customXml" Target="../ink/ink3242.xml"/><Relationship Id="rId227" Type="http://schemas.openxmlformats.org/officeDocument/2006/relationships/customXml" Target="../ink/ink2792.xml"/><Relationship Id="rId781" Type="http://schemas.openxmlformats.org/officeDocument/2006/relationships/customXml" Target="../ink/ink3070.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1064" Type="http://schemas.openxmlformats.org/officeDocument/2006/relationships/customXml" Target="../ink/ink3214.xml"/><Relationship Id="rId280" Type="http://schemas.openxmlformats.org/officeDocument/2006/relationships/image" Target="../media/image3012.png"/><Relationship Id="rId501" Type="http://schemas.openxmlformats.org/officeDocument/2006/relationships/customXml" Target="../ink/ink2929.xml"/><Relationship Id="rId946" Type="http://schemas.openxmlformats.org/officeDocument/2006/relationships/image" Target="../media/image3341.png"/><Relationship Id="rId1131" Type="http://schemas.openxmlformats.org/officeDocument/2006/relationships/image" Target="../media/image455.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3076.xml"/><Relationship Id="rId806" Type="http://schemas.openxmlformats.org/officeDocument/2006/relationships/customXml" Target="../ink/ink3083.xml"/><Relationship Id="rId6" Type="http://schemas.openxmlformats.org/officeDocument/2006/relationships/customXml" Target="../ink/ink2680.xml"/><Relationship Id="rId238" Type="http://schemas.openxmlformats.org/officeDocument/2006/relationships/image" Target="../media/image2991.png"/><Relationship Id="rId445" Type="http://schemas.openxmlformats.org/officeDocument/2006/relationships/customXml" Target="../ink/ink2901.xml"/><Relationship Id="rId652" Type="http://schemas.openxmlformats.org/officeDocument/2006/relationships/customXml" Target="../ink/ink3005.xml"/><Relationship Id="rId1075" Type="http://schemas.openxmlformats.org/officeDocument/2006/relationships/image" Target="../media/image427.png"/><Relationship Id="rId291" Type="http://schemas.openxmlformats.org/officeDocument/2006/relationships/customXml" Target="../ink/ink2824.xml"/><Relationship Id="rId305" Type="http://schemas.openxmlformats.org/officeDocument/2006/relationships/customXml" Target="../ink/ink2831.xml"/><Relationship Id="rId512" Type="http://schemas.openxmlformats.org/officeDocument/2006/relationships/image" Target="../media/image3128.png"/><Relationship Id="rId957" Type="http://schemas.openxmlformats.org/officeDocument/2006/relationships/customXml" Target="../ink/ink3160.xml"/><Relationship Id="rId1142" Type="http://schemas.openxmlformats.org/officeDocument/2006/relationships/image" Target="../media/image460.png"/><Relationship Id="rId86" Type="http://schemas.openxmlformats.org/officeDocument/2006/relationships/customXml" Target="../ink/ink2720.xml"/><Relationship Id="rId151" Type="http://schemas.openxmlformats.org/officeDocument/2006/relationships/customXml" Target="../ink/ink2753.xml"/><Relationship Id="rId389" Type="http://schemas.openxmlformats.org/officeDocument/2006/relationships/customXml" Target="../ink/ink2873.xml"/><Relationship Id="rId596" Type="http://schemas.openxmlformats.org/officeDocument/2006/relationships/customXml" Target="../ink/ink2977.xml"/><Relationship Id="rId817" Type="http://schemas.openxmlformats.org/officeDocument/2006/relationships/image" Target="../media/image3279.png"/><Relationship Id="rId1002" Type="http://schemas.openxmlformats.org/officeDocument/2006/relationships/customXml" Target="../ink/ink3183.xml"/><Relationship Id="rId249" Type="http://schemas.openxmlformats.org/officeDocument/2006/relationships/customXml" Target="../ink/ink2803.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3116.xml"/><Relationship Id="rId1086" Type="http://schemas.openxmlformats.org/officeDocument/2006/relationships/customXml" Target="../ink/ink3225.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2940.xml"/><Relationship Id="rId968" Type="http://schemas.openxmlformats.org/officeDocument/2006/relationships/image" Target="../media/image3352.png"/><Relationship Id="rId1153" Type="http://schemas.openxmlformats.org/officeDocument/2006/relationships/customXml" Target="../ink/ink3259.xml"/><Relationship Id="rId97" Type="http://schemas.openxmlformats.org/officeDocument/2006/relationships/image" Target="../media/image2922.png"/><Relationship Id="rId730" Type="http://schemas.openxmlformats.org/officeDocument/2006/relationships/customXml" Target="../ink/ink3044.xml"/><Relationship Id="rId828" Type="http://schemas.openxmlformats.org/officeDocument/2006/relationships/image" Target="../media/image3284.png"/><Relationship Id="rId1013" Type="http://schemas.openxmlformats.org/officeDocument/2006/relationships/image" Target="../media/image396.png"/><Relationship Id="rId162" Type="http://schemas.openxmlformats.org/officeDocument/2006/relationships/customXml" Target="../ink/ink2759.xml"/><Relationship Id="rId467" Type="http://schemas.openxmlformats.org/officeDocument/2006/relationships/customXml" Target="../ink/ink2912.xml"/><Relationship Id="rId1097" Type="http://schemas.openxmlformats.org/officeDocument/2006/relationships/image" Target="../media/image438.png"/><Relationship Id="rId674" Type="http://schemas.openxmlformats.org/officeDocument/2006/relationships/customXml" Target="../ink/ink3016.xml"/><Relationship Id="rId881" Type="http://schemas.openxmlformats.org/officeDocument/2006/relationships/image" Target="../media/image3309.png"/><Relationship Id="rId979" Type="http://schemas.openxmlformats.org/officeDocument/2006/relationships/customXml" Target="../ink/ink3171.xml"/><Relationship Id="rId24" Type="http://schemas.openxmlformats.org/officeDocument/2006/relationships/customXml" Target="../ink/ink2689.xml"/><Relationship Id="rId327" Type="http://schemas.openxmlformats.org/officeDocument/2006/relationships/customXml" Target="../ink/ink2842.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3100.xml"/><Relationship Id="rId1164" Type="http://schemas.openxmlformats.org/officeDocument/2006/relationships/image" Target="../media/image471.png"/><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1024" Type="http://schemas.openxmlformats.org/officeDocument/2006/relationships/customXml" Target="../ink/ink3194.xml"/><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3127.xml"/><Relationship Id="rId906" Type="http://schemas.openxmlformats.org/officeDocument/2006/relationships/customXml" Target="../ink/ink3134.xml"/><Relationship Id="rId35" Type="http://schemas.openxmlformats.org/officeDocument/2006/relationships/image" Target="../media/image2892.png"/><Relationship Id="rId100" Type="http://schemas.openxmlformats.org/officeDocument/2006/relationships/customXml" Target="../ink/ink2727.xml"/><Relationship Id="rId338" Type="http://schemas.openxmlformats.org/officeDocument/2006/relationships/image" Target="../media/image3041.png"/><Relationship Id="rId545" Type="http://schemas.openxmlformats.org/officeDocument/2006/relationships/customXml" Target="../ink/ink2951.xml"/><Relationship Id="rId752" Type="http://schemas.openxmlformats.org/officeDocument/2006/relationships/image" Target="../media/image3247.png"/><Relationship Id="rId1175" Type="http://schemas.openxmlformats.org/officeDocument/2006/relationships/customXml" Target="../ink/ink3270.xml"/><Relationship Id="rId184" Type="http://schemas.openxmlformats.org/officeDocument/2006/relationships/customXml" Target="../ink/ink2770.xml"/><Relationship Id="rId391" Type="http://schemas.openxmlformats.org/officeDocument/2006/relationships/customXml" Target="../ink/ink2874.xml"/><Relationship Id="rId405" Type="http://schemas.openxmlformats.org/officeDocument/2006/relationships/customXml" Target="../ink/ink2881.xml"/><Relationship Id="rId612" Type="http://schemas.openxmlformats.org/officeDocument/2006/relationships/customXml" Target="../ink/ink2985.xml"/><Relationship Id="rId1035" Type="http://schemas.openxmlformats.org/officeDocument/2006/relationships/image" Target="../media/image407.png"/><Relationship Id="rId251" Type="http://schemas.openxmlformats.org/officeDocument/2006/relationships/customXml" Target="../ink/ink2804.xml"/><Relationship Id="rId489" Type="http://schemas.openxmlformats.org/officeDocument/2006/relationships/customXml" Target="../ink/ink2923.xml"/><Relationship Id="rId696" Type="http://schemas.openxmlformats.org/officeDocument/2006/relationships/customXml" Target="../ink/ink3027.xml"/><Relationship Id="rId917" Type="http://schemas.openxmlformats.org/officeDocument/2006/relationships/image" Target="../media/image3327.png"/><Relationship Id="rId1102" Type="http://schemas.openxmlformats.org/officeDocument/2006/relationships/customXml" Target="../ink/ink3233.xml"/><Relationship Id="rId46" Type="http://schemas.openxmlformats.org/officeDocument/2006/relationships/customXml" Target="../ink/ink2700.xml"/><Relationship Id="rId349" Type="http://schemas.openxmlformats.org/officeDocument/2006/relationships/customXml" Target="../ink/ink2853.xml"/><Relationship Id="rId556" Type="http://schemas.openxmlformats.org/officeDocument/2006/relationships/customXml" Target="../ink/ink2957.xml"/><Relationship Id="rId763" Type="http://schemas.openxmlformats.org/officeDocument/2006/relationships/customXml" Target="../ink/ink3061.xml"/><Relationship Id="rId1186" Type="http://schemas.openxmlformats.org/officeDocument/2006/relationships/image" Target="../media/image482.png"/><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2783.xml"/><Relationship Id="rId416" Type="http://schemas.openxmlformats.org/officeDocument/2006/relationships/image" Target="../media/image3080.png"/><Relationship Id="rId970" Type="http://schemas.openxmlformats.org/officeDocument/2006/relationships/image" Target="../media/image3353.png"/><Relationship Id="rId1046" Type="http://schemas.openxmlformats.org/officeDocument/2006/relationships/customXml" Target="../ink/ink3205.xml"/><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3145.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113" Type="http://schemas.openxmlformats.org/officeDocument/2006/relationships/image" Target="../media/image446.png"/><Relationship Id="rId122" Type="http://schemas.openxmlformats.org/officeDocument/2006/relationships/customXml" Target="../ink/ink2738.xml"/><Relationship Id="rId774" Type="http://schemas.openxmlformats.org/officeDocument/2006/relationships/image" Target="../media/image3258.png"/><Relationship Id="rId981" Type="http://schemas.openxmlformats.org/officeDocument/2006/relationships/customXml" Target="../ink/ink3172.xml"/><Relationship Id="rId1057" Type="http://schemas.openxmlformats.org/officeDocument/2006/relationships/image" Target="../media/image418.png"/><Relationship Id="rId427" Type="http://schemas.openxmlformats.org/officeDocument/2006/relationships/customXml" Target="../ink/ink2892.xml"/><Relationship Id="rId634" Type="http://schemas.openxmlformats.org/officeDocument/2006/relationships/customXml" Target="../ink/ink2996.xml"/><Relationship Id="rId841" Type="http://schemas.openxmlformats.org/officeDocument/2006/relationships/customXml" Target="../ink/ink3101.xml"/><Relationship Id="rId273" Type="http://schemas.openxmlformats.org/officeDocument/2006/relationships/customXml" Target="../ink/ink2815.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3151.xml"/><Relationship Id="rId1124" Type="http://schemas.openxmlformats.org/officeDocument/2006/relationships/customXml" Target="../ink/ink3244.xml"/><Relationship Id="rId68" Type="http://schemas.openxmlformats.org/officeDocument/2006/relationships/customXml" Target="../ink/ink2711.xml"/><Relationship Id="rId133" Type="http://schemas.openxmlformats.org/officeDocument/2006/relationships/customXml" Target="../ink/ink2744.xml"/><Relationship Id="rId340" Type="http://schemas.openxmlformats.org/officeDocument/2006/relationships/image" Target="../media/image3042.png"/><Relationship Id="rId578" Type="http://schemas.openxmlformats.org/officeDocument/2006/relationships/customXml" Target="../ink/ink2968.xml"/><Relationship Id="rId785" Type="http://schemas.openxmlformats.org/officeDocument/2006/relationships/customXml" Target="../ink/ink3072.xml"/><Relationship Id="rId992" Type="http://schemas.openxmlformats.org/officeDocument/2006/relationships/customXml" Target="../ink/ink3178.xml"/><Relationship Id="rId200" Type="http://schemas.openxmlformats.org/officeDocument/2006/relationships/customXml" Target="../ink/ink2778.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3107.xml"/><Relationship Id="rId1068" Type="http://schemas.openxmlformats.org/officeDocument/2006/relationships/customXml" Target="../ink/ink3216.xml"/><Relationship Id="rId284" Type="http://schemas.openxmlformats.org/officeDocument/2006/relationships/image" Target="../media/image3014.png"/><Relationship Id="rId491" Type="http://schemas.openxmlformats.org/officeDocument/2006/relationships/customXml" Target="../ink/ink2924.xml"/><Relationship Id="rId505" Type="http://schemas.openxmlformats.org/officeDocument/2006/relationships/customXml" Target="../ink/ink2931.xml"/><Relationship Id="rId712" Type="http://schemas.openxmlformats.org/officeDocument/2006/relationships/customXml" Target="../ink/ink3035.xml"/><Relationship Id="rId1135" Type="http://schemas.openxmlformats.org/officeDocument/2006/relationships/customXml" Target="../ink/ink3250.xml"/><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3078.xml"/><Relationship Id="rId351" Type="http://schemas.openxmlformats.org/officeDocument/2006/relationships/customXml" Target="../ink/ink2854.xml"/><Relationship Id="rId449" Type="http://schemas.openxmlformats.org/officeDocument/2006/relationships/customXml" Target="../ink/ink2903.xml"/><Relationship Id="rId656" Type="http://schemas.openxmlformats.org/officeDocument/2006/relationships/customXml" Target="../ink/ink3007.xml"/><Relationship Id="rId863" Type="http://schemas.openxmlformats.org/officeDocument/2006/relationships/image" Target="../media/image3301.png"/><Relationship Id="rId1079" Type="http://schemas.openxmlformats.org/officeDocument/2006/relationships/image" Target="../media/image429.png"/><Relationship Id="rId211" Type="http://schemas.openxmlformats.org/officeDocument/2006/relationships/customXml" Target="../ink/ink2784.xml"/><Relationship Id="rId295" Type="http://schemas.openxmlformats.org/officeDocument/2006/relationships/customXml" Target="../ink/ink2826.xml"/><Relationship Id="rId309" Type="http://schemas.openxmlformats.org/officeDocument/2006/relationships/customXml" Target="../ink/ink2833.xml"/><Relationship Id="rId516" Type="http://schemas.openxmlformats.org/officeDocument/2006/relationships/image" Target="../media/image3130.png"/><Relationship Id="rId1146" Type="http://schemas.openxmlformats.org/officeDocument/2006/relationships/image" Target="../media/image462.png"/><Relationship Id="rId723" Type="http://schemas.openxmlformats.org/officeDocument/2006/relationships/image" Target="../media/image3233.png"/><Relationship Id="rId930" Type="http://schemas.openxmlformats.org/officeDocument/2006/relationships/customXml" Target="../ink/ink3146.xml"/><Relationship Id="rId1006" Type="http://schemas.openxmlformats.org/officeDocument/2006/relationships/customXml" Target="../ink/ink3185.xml"/><Relationship Id="rId155" Type="http://schemas.openxmlformats.org/officeDocument/2006/relationships/customXml" Target="../ink/ink2755.xml"/><Relationship Id="rId362" Type="http://schemas.openxmlformats.org/officeDocument/2006/relationships/image" Target="../media/image3053.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3118.xml"/><Relationship Id="rId17" Type="http://schemas.openxmlformats.org/officeDocument/2006/relationships/image" Target="../media/image2884.png"/><Relationship Id="rId527" Type="http://schemas.openxmlformats.org/officeDocument/2006/relationships/customXml" Target="../ink/ink2942.xml"/><Relationship Id="rId734" Type="http://schemas.openxmlformats.org/officeDocument/2006/relationships/customXml" Target="../ink/ink3046.xml"/><Relationship Id="rId941" Type="http://schemas.openxmlformats.org/officeDocument/2006/relationships/customXml" Target="../ink/ink3152.xml"/><Relationship Id="rId1157" Type="http://schemas.openxmlformats.org/officeDocument/2006/relationships/customXml" Target="../ink/ink3261.xml"/><Relationship Id="rId70" Type="http://schemas.openxmlformats.org/officeDocument/2006/relationships/customXml" Target="../ink/ink2712.xml"/><Relationship Id="rId166" Type="http://schemas.openxmlformats.org/officeDocument/2006/relationships/customXml" Target="../ink/ink2761.xml"/><Relationship Id="rId373" Type="http://schemas.openxmlformats.org/officeDocument/2006/relationships/customXml" Target="../ink/ink2865.xml"/><Relationship Id="rId580" Type="http://schemas.openxmlformats.org/officeDocument/2006/relationships/customXml" Target="../ink/ink2969.xml"/><Relationship Id="rId801" Type="http://schemas.openxmlformats.org/officeDocument/2006/relationships/image" Target="../media/image3271.png"/><Relationship Id="rId1017" Type="http://schemas.openxmlformats.org/officeDocument/2006/relationships/image" Target="../media/image398.png"/><Relationship Id="rId1" Type="http://schemas.openxmlformats.org/officeDocument/2006/relationships/slideLayout" Target="../slideLayouts/slideLayout7.xml"/><Relationship Id="rId233" Type="http://schemas.openxmlformats.org/officeDocument/2006/relationships/customXml" Target="../ink/ink2795.xml"/><Relationship Id="rId440" Type="http://schemas.openxmlformats.org/officeDocument/2006/relationships/image" Target="../media/image3092.png"/><Relationship Id="rId678" Type="http://schemas.openxmlformats.org/officeDocument/2006/relationships/customXml" Target="../ink/ink3018.xml"/><Relationship Id="rId885" Type="http://schemas.openxmlformats.org/officeDocument/2006/relationships/image" Target="../media/image3311.png"/><Relationship Id="rId1070" Type="http://schemas.openxmlformats.org/officeDocument/2006/relationships/customXml" Target="../ink/ink3217.xml"/><Relationship Id="rId28" Type="http://schemas.openxmlformats.org/officeDocument/2006/relationships/customXml" Target="../ink/ink2691.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1168" Type="http://schemas.openxmlformats.org/officeDocument/2006/relationships/image" Target="../media/image473.png"/><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3086.xml"/><Relationship Id="rId1028" Type="http://schemas.openxmlformats.org/officeDocument/2006/relationships/customXml" Target="../ink/ink3196.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3129.xml"/><Relationship Id="rId1081" Type="http://schemas.openxmlformats.org/officeDocument/2006/relationships/image" Target="../media/image430.png"/><Relationship Id="rId39" Type="http://schemas.openxmlformats.org/officeDocument/2006/relationships/image" Target="../media/image2894.png"/><Relationship Id="rId451" Type="http://schemas.openxmlformats.org/officeDocument/2006/relationships/customXml" Target="../ink/ink2904.xml"/><Relationship Id="rId549" Type="http://schemas.openxmlformats.org/officeDocument/2006/relationships/customXml" Target="../ink/ink2953.xml"/><Relationship Id="rId756" Type="http://schemas.openxmlformats.org/officeDocument/2006/relationships/image" Target="../media/image3249.png"/><Relationship Id="rId1179" Type="http://schemas.openxmlformats.org/officeDocument/2006/relationships/customXml" Target="../ink/ink3272.xml"/><Relationship Id="rId104" Type="http://schemas.openxmlformats.org/officeDocument/2006/relationships/customXml" Target="../ink/ink2729.xml"/><Relationship Id="rId188" Type="http://schemas.openxmlformats.org/officeDocument/2006/relationships/customXml" Target="../ink/ink2772.xml"/><Relationship Id="rId311" Type="http://schemas.openxmlformats.org/officeDocument/2006/relationships/customXml" Target="../ink/ink2834.xml"/><Relationship Id="rId395" Type="http://schemas.openxmlformats.org/officeDocument/2006/relationships/customXml" Target="../ink/ink2876.xml"/><Relationship Id="rId409" Type="http://schemas.openxmlformats.org/officeDocument/2006/relationships/customXml" Target="../ink/ink2883.xml"/><Relationship Id="rId963" Type="http://schemas.openxmlformats.org/officeDocument/2006/relationships/customXml" Target="../ink/ink3163.xml"/><Relationship Id="rId1039" Type="http://schemas.openxmlformats.org/officeDocument/2006/relationships/image" Target="../media/image409.png"/><Relationship Id="rId92" Type="http://schemas.openxmlformats.org/officeDocument/2006/relationships/customXml" Target="../ink/ink2723.xml"/><Relationship Id="rId616" Type="http://schemas.openxmlformats.org/officeDocument/2006/relationships/customXml" Target="../ink/ink2987.xml"/><Relationship Id="rId823" Type="http://schemas.openxmlformats.org/officeDocument/2006/relationships/image" Target="../media/image3282.png"/><Relationship Id="rId255" Type="http://schemas.openxmlformats.org/officeDocument/2006/relationships/customXml" Target="../ink/ink2806.xml"/><Relationship Id="rId462" Type="http://schemas.openxmlformats.org/officeDocument/2006/relationships/image" Target="../media/image3103.png"/><Relationship Id="rId1092" Type="http://schemas.openxmlformats.org/officeDocument/2006/relationships/customXml" Target="../ink/ink3228.xml"/><Relationship Id="rId1106" Type="http://schemas.openxmlformats.org/officeDocument/2006/relationships/customXml" Target="../ink/ink3235.xml"/><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3063.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2915.xml"/><Relationship Id="rId680" Type="http://schemas.openxmlformats.org/officeDocument/2006/relationships/customXml" Target="../ink/ink3019.xml"/><Relationship Id="rId901" Type="http://schemas.openxmlformats.org/officeDocument/2006/relationships/image" Target="../media/image3319.png"/><Relationship Id="rId1117" Type="http://schemas.openxmlformats.org/officeDocument/2006/relationships/image" Target="../media/image448.png"/><Relationship Id="rId30" Type="http://schemas.openxmlformats.org/officeDocument/2006/relationships/customXml" Target="../ink/ink2692.xml"/><Relationship Id="rId126" Type="http://schemas.openxmlformats.org/officeDocument/2006/relationships/image" Target="../media/image2936.png"/><Relationship Id="rId333" Type="http://schemas.openxmlformats.org/officeDocument/2006/relationships/customXml" Target="../ink/ink2845.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3174.xml"/><Relationship Id="rId1170" Type="http://schemas.openxmlformats.org/officeDocument/2006/relationships/image" Target="../media/image474.png"/><Relationship Id="rId638" Type="http://schemas.openxmlformats.org/officeDocument/2006/relationships/customXml" Target="../ink/ink2998.xml"/><Relationship Id="rId845" Type="http://schemas.openxmlformats.org/officeDocument/2006/relationships/image" Target="../media/image3292.png"/><Relationship Id="rId1030" Type="http://schemas.openxmlformats.org/officeDocument/2006/relationships/customXml" Target="../ink/ink3197.xml"/><Relationship Id="rId277" Type="http://schemas.openxmlformats.org/officeDocument/2006/relationships/customXml" Target="../ink/ink2817.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128" Type="http://schemas.openxmlformats.org/officeDocument/2006/relationships/customXml" Target="../ink/ink3246.xml"/><Relationship Id="rId137" Type="http://schemas.openxmlformats.org/officeDocument/2006/relationships/customXml" Target="../ink/ink2746.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3074.xml"/><Relationship Id="rId912" Type="http://schemas.openxmlformats.org/officeDocument/2006/relationships/customXml" Target="../ink/ink3137.xml"/><Relationship Id="rId996" Type="http://schemas.openxmlformats.org/officeDocument/2006/relationships/customXml" Target="../ink/ink3180.xml"/><Relationship Id="rId41" Type="http://schemas.openxmlformats.org/officeDocument/2006/relationships/image" Target="../media/image2895.png"/><Relationship Id="rId551" Type="http://schemas.openxmlformats.org/officeDocument/2006/relationships/customXml" Target="../ink/ink2954.xml"/><Relationship Id="rId649" Type="http://schemas.openxmlformats.org/officeDocument/2006/relationships/image" Target="../media/image3196.png"/><Relationship Id="rId856" Type="http://schemas.openxmlformats.org/officeDocument/2006/relationships/customXml" Target="../ink/ink3109.xml"/><Relationship Id="rId1181" Type="http://schemas.openxmlformats.org/officeDocument/2006/relationships/customXml" Target="../ink/ink3273.xml"/><Relationship Id="rId190" Type="http://schemas.openxmlformats.org/officeDocument/2006/relationships/customXml" Target="../ink/ink2773.xml"/><Relationship Id="rId204" Type="http://schemas.openxmlformats.org/officeDocument/2006/relationships/image" Target="../media/image2974.png"/><Relationship Id="rId288" Type="http://schemas.openxmlformats.org/officeDocument/2006/relationships/image" Target="../media/image3016.png"/><Relationship Id="rId411" Type="http://schemas.openxmlformats.org/officeDocument/2006/relationships/customXml" Target="../ink/ink2884.xml"/><Relationship Id="rId509" Type="http://schemas.openxmlformats.org/officeDocument/2006/relationships/customXml" Target="../ink/ink2933.xml"/><Relationship Id="rId1041" Type="http://schemas.openxmlformats.org/officeDocument/2006/relationships/image" Target="../media/image410.png"/><Relationship Id="rId1139" Type="http://schemas.openxmlformats.org/officeDocument/2006/relationships/customXml" Target="../ink/ink3252.xml"/><Relationship Id="rId495" Type="http://schemas.openxmlformats.org/officeDocument/2006/relationships/customXml" Target="../ink/ink2926.xml"/><Relationship Id="rId716" Type="http://schemas.openxmlformats.org/officeDocument/2006/relationships/customXml" Target="../ink/ink3037.xml"/><Relationship Id="rId923" Type="http://schemas.openxmlformats.org/officeDocument/2006/relationships/image" Target="../media/image3330.png"/><Relationship Id="rId52" Type="http://schemas.openxmlformats.org/officeDocument/2006/relationships/customXml" Target="../ink/ink2703.xml"/><Relationship Id="rId148" Type="http://schemas.openxmlformats.org/officeDocument/2006/relationships/image" Target="../media/image2947.png"/><Relationship Id="rId355" Type="http://schemas.openxmlformats.org/officeDocument/2006/relationships/customXml" Target="../ink/ink2856.xml"/><Relationship Id="rId562" Type="http://schemas.openxmlformats.org/officeDocument/2006/relationships/customXml" Target="../ink/ink2960.xml"/><Relationship Id="rId1192" Type="http://schemas.openxmlformats.org/officeDocument/2006/relationships/image" Target="../media/image485.png"/><Relationship Id="rId215" Type="http://schemas.openxmlformats.org/officeDocument/2006/relationships/customXml" Target="../ink/ink2786.xml"/><Relationship Id="rId422" Type="http://schemas.openxmlformats.org/officeDocument/2006/relationships/image" Target="../media/image3083.png"/><Relationship Id="rId867" Type="http://schemas.openxmlformats.org/officeDocument/2006/relationships/image" Target="../media/image3303.png"/><Relationship Id="rId1052" Type="http://schemas.openxmlformats.org/officeDocument/2006/relationships/customXml" Target="../ink/ink3208.xml"/><Relationship Id="rId299" Type="http://schemas.openxmlformats.org/officeDocument/2006/relationships/customXml" Target="../ink/ink2828.xml"/><Relationship Id="rId727" Type="http://schemas.openxmlformats.org/officeDocument/2006/relationships/image" Target="../media/image3235.png"/><Relationship Id="rId934" Type="http://schemas.openxmlformats.org/officeDocument/2006/relationships/customXml" Target="../ink/ink3148.xml"/><Relationship Id="rId63" Type="http://schemas.openxmlformats.org/officeDocument/2006/relationships/image" Target="../media/image2906.png"/><Relationship Id="rId159" Type="http://schemas.openxmlformats.org/officeDocument/2006/relationships/customXml" Target="../ink/ink2757.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226" Type="http://schemas.openxmlformats.org/officeDocument/2006/relationships/image" Target="../media/image2985.png"/><Relationship Id="rId433" Type="http://schemas.openxmlformats.org/officeDocument/2006/relationships/customXml" Target="../ink/ink2895.xml"/><Relationship Id="rId878" Type="http://schemas.openxmlformats.org/officeDocument/2006/relationships/customXml" Target="../ink/ink3120.xml"/><Relationship Id="rId1063" Type="http://schemas.openxmlformats.org/officeDocument/2006/relationships/image" Target="../media/image421.png"/><Relationship Id="rId640" Type="http://schemas.openxmlformats.org/officeDocument/2006/relationships/customXml" Target="../ink/ink2999.xml"/><Relationship Id="rId738" Type="http://schemas.openxmlformats.org/officeDocument/2006/relationships/customXml" Target="../ink/ink3048.xml"/><Relationship Id="rId945" Type="http://schemas.openxmlformats.org/officeDocument/2006/relationships/customXml" Target="../ink/ink3154.xml"/><Relationship Id="rId74" Type="http://schemas.openxmlformats.org/officeDocument/2006/relationships/customXml" Target="../ink/ink2714.xml"/><Relationship Id="rId377" Type="http://schemas.openxmlformats.org/officeDocument/2006/relationships/customXml" Target="../ink/ink2867.xml"/><Relationship Id="rId500" Type="http://schemas.openxmlformats.org/officeDocument/2006/relationships/image" Target="../media/image3122.png"/><Relationship Id="rId584" Type="http://schemas.openxmlformats.org/officeDocument/2006/relationships/customXml" Target="../ink/ink2971.xml"/><Relationship Id="rId805" Type="http://schemas.openxmlformats.org/officeDocument/2006/relationships/image" Target="../media/image3273.png"/><Relationship Id="rId1130" Type="http://schemas.openxmlformats.org/officeDocument/2006/relationships/customXml" Target="../ink/ink3247.xml"/><Relationship Id="rId5" Type="http://schemas.openxmlformats.org/officeDocument/2006/relationships/image" Target="../media/image2878.png"/><Relationship Id="rId237" Type="http://schemas.openxmlformats.org/officeDocument/2006/relationships/customXml" Target="../ink/ink2797.xml"/><Relationship Id="rId791" Type="http://schemas.openxmlformats.org/officeDocument/2006/relationships/customXml" Target="../ink/ink3075.xml"/><Relationship Id="rId889" Type="http://schemas.openxmlformats.org/officeDocument/2006/relationships/image" Target="../media/image3313.png"/><Relationship Id="rId1074" Type="http://schemas.openxmlformats.org/officeDocument/2006/relationships/customXml" Target="../ink/ink3219.xml"/><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2934.xml"/><Relationship Id="rId609" Type="http://schemas.openxmlformats.org/officeDocument/2006/relationships/image" Target="../media/image3176.png"/><Relationship Id="rId956" Type="http://schemas.openxmlformats.org/officeDocument/2006/relationships/image" Target="../media/image3346.png"/><Relationship Id="rId1141" Type="http://schemas.openxmlformats.org/officeDocument/2006/relationships/customXml" Target="../ink/ink3253.xml"/><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3088.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2906.xml"/><Relationship Id="rId662" Type="http://schemas.openxmlformats.org/officeDocument/2006/relationships/customXml" Target="../ink/ink3010.xml"/><Relationship Id="rId1085" Type="http://schemas.openxmlformats.org/officeDocument/2006/relationships/image" Target="../media/image432.png"/><Relationship Id="rId12" Type="http://schemas.openxmlformats.org/officeDocument/2006/relationships/customXml" Target="../ink/ink2683.xml"/><Relationship Id="rId108" Type="http://schemas.openxmlformats.org/officeDocument/2006/relationships/customXml" Target="../ink/ink2731.xml"/><Relationship Id="rId315" Type="http://schemas.openxmlformats.org/officeDocument/2006/relationships/customXml" Target="../ink/ink2836.xml"/><Relationship Id="rId522" Type="http://schemas.openxmlformats.org/officeDocument/2006/relationships/image" Target="../media/image3133.png"/><Relationship Id="rId967" Type="http://schemas.openxmlformats.org/officeDocument/2006/relationships/customXml" Target="../ink/ink3165.xml"/><Relationship Id="rId1152" Type="http://schemas.openxmlformats.org/officeDocument/2006/relationships/image" Target="../media/image465.png"/><Relationship Id="rId96" Type="http://schemas.openxmlformats.org/officeDocument/2006/relationships/customXml" Target="../ink/ink2725.xml"/><Relationship Id="rId161" Type="http://schemas.openxmlformats.org/officeDocument/2006/relationships/image" Target="../media/image2953.png"/><Relationship Id="rId399" Type="http://schemas.openxmlformats.org/officeDocument/2006/relationships/customXml" Target="../ink/ink2878.xml"/><Relationship Id="rId827" Type="http://schemas.openxmlformats.org/officeDocument/2006/relationships/customXml" Target="../ink/ink3094.xml"/><Relationship Id="rId1012" Type="http://schemas.openxmlformats.org/officeDocument/2006/relationships/customXml" Target="../ink/ink3188.xml"/><Relationship Id="rId259" Type="http://schemas.openxmlformats.org/officeDocument/2006/relationships/customXml" Target="../ink/ink2808.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3121.xml"/><Relationship Id="rId1096" Type="http://schemas.openxmlformats.org/officeDocument/2006/relationships/customXml" Target="../ink/ink3230.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2945.xml"/><Relationship Id="rId978" Type="http://schemas.openxmlformats.org/officeDocument/2006/relationships/image" Target="../media/image3357.png"/><Relationship Id="rId1163" Type="http://schemas.openxmlformats.org/officeDocument/2006/relationships/customXml" Target="../ink/ink3264.xml"/><Relationship Id="rId740" Type="http://schemas.openxmlformats.org/officeDocument/2006/relationships/customXml" Target="../ink/ink3049.xml"/><Relationship Id="rId838" Type="http://schemas.openxmlformats.org/officeDocument/2006/relationships/image" Target="../media/image3289.png"/><Relationship Id="rId1023" Type="http://schemas.openxmlformats.org/officeDocument/2006/relationships/image" Target="../media/image401.png"/><Relationship Id="rId172" Type="http://schemas.openxmlformats.org/officeDocument/2006/relationships/customXml" Target="../ink/ink2764.xml"/><Relationship Id="rId477" Type="http://schemas.openxmlformats.org/officeDocument/2006/relationships/customXml" Target="../ink/ink2917.xml"/><Relationship Id="rId600" Type="http://schemas.openxmlformats.org/officeDocument/2006/relationships/customXml" Target="../ink/ink2979.xml"/><Relationship Id="rId684" Type="http://schemas.openxmlformats.org/officeDocument/2006/relationships/customXml" Target="../ink/ink3021.xml"/><Relationship Id="rId337" Type="http://schemas.openxmlformats.org/officeDocument/2006/relationships/customXml" Target="../ink/ink2847.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2694.xml"/><Relationship Id="rId544" Type="http://schemas.openxmlformats.org/officeDocument/2006/relationships/image" Target="../media/image3144.png"/><Relationship Id="rId751" Type="http://schemas.openxmlformats.org/officeDocument/2006/relationships/customXml" Target="../ink/ink3055.xml"/><Relationship Id="rId849" Type="http://schemas.openxmlformats.org/officeDocument/2006/relationships/image" Target="../media/image3294.png"/><Relationship Id="rId1174" Type="http://schemas.openxmlformats.org/officeDocument/2006/relationships/image" Target="../media/image476.png"/><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1034" Type="http://schemas.openxmlformats.org/officeDocument/2006/relationships/customXml" Target="../ink/ink3199.xml"/><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3139.xml"/><Relationship Id="rId1101" Type="http://schemas.openxmlformats.org/officeDocument/2006/relationships/image" Target="../media/image440.png"/><Relationship Id="rId45" Type="http://schemas.openxmlformats.org/officeDocument/2006/relationships/image" Target="../media/image2897.png"/><Relationship Id="rId110" Type="http://schemas.openxmlformats.org/officeDocument/2006/relationships/customXml" Target="../ink/ink2732.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185" Type="http://schemas.openxmlformats.org/officeDocument/2006/relationships/customXml" Target="../ink/ink3275.xml"/><Relationship Id="rId194" Type="http://schemas.openxmlformats.org/officeDocument/2006/relationships/customXml" Target="../ink/ink2775.xml"/><Relationship Id="rId208" Type="http://schemas.openxmlformats.org/officeDocument/2006/relationships/image" Target="../media/image2976.png"/><Relationship Id="rId415" Type="http://schemas.openxmlformats.org/officeDocument/2006/relationships/customXml" Target="../ink/ink2886.xml"/><Relationship Id="rId622" Type="http://schemas.openxmlformats.org/officeDocument/2006/relationships/customXml" Target="../ink/ink2990.xml"/><Relationship Id="rId1045" Type="http://schemas.openxmlformats.org/officeDocument/2006/relationships/image" Target="../media/image412.png"/><Relationship Id="rId261" Type="http://schemas.openxmlformats.org/officeDocument/2006/relationships/customXml" Target="../ink/ink2809.xml"/><Relationship Id="rId499" Type="http://schemas.openxmlformats.org/officeDocument/2006/relationships/customXml" Target="../ink/ink2928.xml"/><Relationship Id="rId927" Type="http://schemas.openxmlformats.org/officeDocument/2006/relationships/image" Target="../media/image3332.png"/><Relationship Id="rId1112" Type="http://schemas.openxmlformats.org/officeDocument/2006/relationships/customXml" Target="../ink/ink3238.xml"/><Relationship Id="rId56" Type="http://schemas.openxmlformats.org/officeDocument/2006/relationships/customXml" Target="../ink/ink2705.xml"/><Relationship Id="rId359" Type="http://schemas.openxmlformats.org/officeDocument/2006/relationships/customXml" Target="../ink/ink2858.xml"/><Relationship Id="rId566" Type="http://schemas.openxmlformats.org/officeDocument/2006/relationships/customXml" Target="../ink/ink2962.xml"/><Relationship Id="rId773" Type="http://schemas.openxmlformats.org/officeDocument/2006/relationships/customXml" Target="../ink/ink3066.xml"/><Relationship Id="rId1196" Type="http://schemas.openxmlformats.org/officeDocument/2006/relationships/image" Target="../media/image487.png"/><Relationship Id="rId121" Type="http://schemas.openxmlformats.org/officeDocument/2006/relationships/image" Target="../media/image2934.png"/><Relationship Id="rId219" Type="http://schemas.openxmlformats.org/officeDocument/2006/relationships/customXml" Target="../ink/ink2788.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1056" Type="http://schemas.openxmlformats.org/officeDocument/2006/relationships/customXml" Target="../ink/ink3210.xml"/><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3029.xml"/><Relationship Id="rId1123" Type="http://schemas.openxmlformats.org/officeDocument/2006/relationships/image" Target="../media/image451.png"/><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1067" Type="http://schemas.openxmlformats.org/officeDocument/2006/relationships/image" Target="../media/image423.png"/><Relationship Id="rId437" Type="http://schemas.openxmlformats.org/officeDocument/2006/relationships/customXml" Target="../ink/ink2897.xml"/><Relationship Id="rId644" Type="http://schemas.openxmlformats.org/officeDocument/2006/relationships/customXml" Target="../ink/ink3001.xml"/><Relationship Id="rId851" Type="http://schemas.openxmlformats.org/officeDocument/2006/relationships/image" Target="../media/image3295.png"/><Relationship Id="rId283" Type="http://schemas.openxmlformats.org/officeDocument/2006/relationships/customXml" Target="../ink/ink2820.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3156.xml"/><Relationship Id="rId1134" Type="http://schemas.openxmlformats.org/officeDocument/2006/relationships/customXml" Target="../ink/ink3249.xml"/><Relationship Id="rId78" Type="http://schemas.openxmlformats.org/officeDocument/2006/relationships/customXml" Target="../ink/ink2716.xml"/><Relationship Id="rId143" Type="http://schemas.openxmlformats.org/officeDocument/2006/relationships/customXml" Target="../ink/ink2749.xml"/><Relationship Id="rId350" Type="http://schemas.openxmlformats.org/officeDocument/2006/relationships/image" Target="../media/image3047.png"/><Relationship Id="rId588" Type="http://schemas.openxmlformats.org/officeDocument/2006/relationships/customXml" Target="../ink/ink2973.xml"/><Relationship Id="rId795" Type="http://schemas.openxmlformats.org/officeDocument/2006/relationships/image" Target="../media/image3268.png"/><Relationship Id="rId809" Type="http://schemas.openxmlformats.org/officeDocument/2006/relationships/image" Target="../media/image3275.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3112.xml"/><Relationship Id="rId1078" Type="http://schemas.openxmlformats.org/officeDocument/2006/relationships/customXml" Target="../ink/ink3221.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2936.xml"/><Relationship Id="rId722" Type="http://schemas.openxmlformats.org/officeDocument/2006/relationships/customXml" Target="../ink/ink3040.xml"/><Relationship Id="rId1145" Type="http://schemas.openxmlformats.org/officeDocument/2006/relationships/customXml" Target="../ink/ink3255.xml"/><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2859.xml"/><Relationship Id="rId599" Type="http://schemas.openxmlformats.org/officeDocument/2006/relationships/image" Target="../media/image3171.png"/><Relationship Id="rId1005" Type="http://schemas.openxmlformats.org/officeDocument/2006/relationships/image" Target="../media/image3370.png"/><Relationship Id="rId459" Type="http://schemas.openxmlformats.org/officeDocument/2006/relationships/customXml" Target="../ink/ink2908.xml"/><Relationship Id="rId666" Type="http://schemas.openxmlformats.org/officeDocument/2006/relationships/customXml" Target="../ink/ink3012.xml"/><Relationship Id="rId873" Type="http://schemas.openxmlformats.org/officeDocument/2006/relationships/image" Target="../media/image2314.png"/><Relationship Id="rId1089" Type="http://schemas.openxmlformats.org/officeDocument/2006/relationships/image" Target="../media/image434.png"/><Relationship Id="rId16" Type="http://schemas.openxmlformats.org/officeDocument/2006/relationships/customXml" Target="../ink/ink2685.xml"/><Relationship Id="rId221" Type="http://schemas.openxmlformats.org/officeDocument/2006/relationships/customXml" Target="../ink/ink2789.xml"/><Relationship Id="rId319" Type="http://schemas.openxmlformats.org/officeDocument/2006/relationships/customXml" Target="../ink/ink2838.xml"/><Relationship Id="rId526" Type="http://schemas.openxmlformats.org/officeDocument/2006/relationships/image" Target="../media/image3135.png"/><Relationship Id="rId1156" Type="http://schemas.openxmlformats.org/officeDocument/2006/relationships/image" Target="../media/image467.png"/><Relationship Id="rId733" Type="http://schemas.openxmlformats.org/officeDocument/2006/relationships/image" Target="../media/image3238.png"/><Relationship Id="rId940" Type="http://schemas.openxmlformats.org/officeDocument/2006/relationships/image" Target="../media/image3338.png"/><Relationship Id="rId1016" Type="http://schemas.openxmlformats.org/officeDocument/2006/relationships/customXml" Target="../ink/ink3190.xml"/><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3080.xml"/><Relationship Id="rId232" Type="http://schemas.openxmlformats.org/officeDocument/2006/relationships/image" Target="../media/image2988.png"/><Relationship Id="rId884" Type="http://schemas.openxmlformats.org/officeDocument/2006/relationships/customXml" Target="../ink/ink3123.xml"/><Relationship Id="rId27" Type="http://schemas.openxmlformats.org/officeDocument/2006/relationships/image" Target="../media/image2888.png"/><Relationship Id="rId537" Type="http://schemas.openxmlformats.org/officeDocument/2006/relationships/customXml" Target="../ink/ink2947.xml"/><Relationship Id="rId744" Type="http://schemas.openxmlformats.org/officeDocument/2006/relationships/customXml" Target="../ink/ink3051.xml"/><Relationship Id="rId951" Type="http://schemas.openxmlformats.org/officeDocument/2006/relationships/customXml" Target="../ink/ink3157.xml"/><Relationship Id="rId1167" Type="http://schemas.openxmlformats.org/officeDocument/2006/relationships/customXml" Target="../ink/ink3266.xml"/><Relationship Id="rId80" Type="http://schemas.openxmlformats.org/officeDocument/2006/relationships/customXml" Target="../ink/ink2717.xml"/><Relationship Id="rId176" Type="http://schemas.openxmlformats.org/officeDocument/2006/relationships/customXml" Target="../ink/ink2766.xml"/><Relationship Id="rId383" Type="http://schemas.openxmlformats.org/officeDocument/2006/relationships/customXml" Target="../ink/ink2870.xml"/><Relationship Id="rId590" Type="http://schemas.openxmlformats.org/officeDocument/2006/relationships/customXml" Target="../ink/ink2974.xml"/><Relationship Id="rId604" Type="http://schemas.openxmlformats.org/officeDocument/2006/relationships/customXml" Target="../ink/ink2981.xml"/><Relationship Id="rId811" Type="http://schemas.openxmlformats.org/officeDocument/2006/relationships/image" Target="../media/image3276.png"/><Relationship Id="rId1027" Type="http://schemas.openxmlformats.org/officeDocument/2006/relationships/image" Target="../media/image403.png"/><Relationship Id="rId243" Type="http://schemas.openxmlformats.org/officeDocument/2006/relationships/customXml" Target="../ink/ink2800.xml"/><Relationship Id="rId450" Type="http://schemas.openxmlformats.org/officeDocument/2006/relationships/image" Target="../media/image3097.png"/><Relationship Id="rId688" Type="http://schemas.openxmlformats.org/officeDocument/2006/relationships/customXml" Target="../ink/ink3023.xml"/><Relationship Id="rId895" Type="http://schemas.openxmlformats.org/officeDocument/2006/relationships/image" Target="../media/image3316.png"/><Relationship Id="rId909" Type="http://schemas.openxmlformats.org/officeDocument/2006/relationships/image" Target="../media/image3323.png"/><Relationship Id="rId1080" Type="http://schemas.openxmlformats.org/officeDocument/2006/relationships/customXml" Target="../ink/ink3222.xml"/><Relationship Id="rId38" Type="http://schemas.openxmlformats.org/officeDocument/2006/relationships/customXml" Target="../ink/ink2696.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3057.xml"/><Relationship Id="rId962" Type="http://schemas.openxmlformats.org/officeDocument/2006/relationships/image" Target="../media/image3349.png"/><Relationship Id="rId1178" Type="http://schemas.openxmlformats.org/officeDocument/2006/relationships/image" Target="../media/image478.png"/><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3091.xml"/><Relationship Id="rId1038" Type="http://schemas.openxmlformats.org/officeDocument/2006/relationships/customXml" Target="../ink/ink3201.xml"/><Relationship Id="rId254" Type="http://schemas.openxmlformats.org/officeDocument/2006/relationships/image" Target="../media/image2999.png"/><Relationship Id="rId699" Type="http://schemas.openxmlformats.org/officeDocument/2006/relationships/image" Target="../media/image3221.png"/><Relationship Id="rId1091" Type="http://schemas.openxmlformats.org/officeDocument/2006/relationships/image" Target="../media/image435.png"/><Relationship Id="rId1105" Type="http://schemas.openxmlformats.org/officeDocument/2006/relationships/image" Target="../media/image442.png"/><Relationship Id="rId49" Type="http://schemas.openxmlformats.org/officeDocument/2006/relationships/image" Target="../media/image2899.png"/><Relationship Id="rId114" Type="http://schemas.openxmlformats.org/officeDocument/2006/relationships/customXml" Target="../ink/ink2734.xml"/><Relationship Id="rId461" Type="http://schemas.openxmlformats.org/officeDocument/2006/relationships/customXml" Target="../ink/ink2909.xml"/><Relationship Id="rId559" Type="http://schemas.openxmlformats.org/officeDocument/2006/relationships/image" Target="../media/image3151.png"/><Relationship Id="rId766" Type="http://schemas.openxmlformats.org/officeDocument/2006/relationships/image" Target="../media/image3254.png"/><Relationship Id="rId1189" Type="http://schemas.openxmlformats.org/officeDocument/2006/relationships/customXml" Target="../ink/ink3277.xml"/><Relationship Id="rId198" Type="http://schemas.openxmlformats.org/officeDocument/2006/relationships/customXml" Target="../ink/ink2777.xml"/><Relationship Id="rId321" Type="http://schemas.openxmlformats.org/officeDocument/2006/relationships/customXml" Target="../ink/ink2839.xml"/><Relationship Id="rId419" Type="http://schemas.openxmlformats.org/officeDocument/2006/relationships/customXml" Target="../ink/ink2888.xml"/><Relationship Id="rId626" Type="http://schemas.openxmlformats.org/officeDocument/2006/relationships/customXml" Target="../ink/ink2992.xml"/><Relationship Id="rId973" Type="http://schemas.openxmlformats.org/officeDocument/2006/relationships/customXml" Target="../ink/ink3168.xml"/><Relationship Id="rId1049" Type="http://schemas.openxmlformats.org/officeDocument/2006/relationships/image" Target="../media/image414.png"/><Relationship Id="rId833" Type="http://schemas.openxmlformats.org/officeDocument/2006/relationships/customXml" Target="../ink/ink3097.xml"/><Relationship Id="rId1116" Type="http://schemas.openxmlformats.org/officeDocument/2006/relationships/customXml" Target="../ink/ink3240.xml"/><Relationship Id="rId265" Type="http://schemas.openxmlformats.org/officeDocument/2006/relationships/customXml" Target="../ink/ink2811.xml"/><Relationship Id="rId472" Type="http://schemas.openxmlformats.org/officeDocument/2006/relationships/image" Target="../media/image3108.png"/><Relationship Id="rId900" Type="http://schemas.openxmlformats.org/officeDocument/2006/relationships/customXml" Target="../ink/ink3131.xml"/><Relationship Id="rId125" Type="http://schemas.openxmlformats.org/officeDocument/2006/relationships/customXml" Target="../ink/ink2740.xml"/><Relationship Id="rId332" Type="http://schemas.openxmlformats.org/officeDocument/2006/relationships/image" Target="../media/image3038.png"/><Relationship Id="rId777" Type="http://schemas.openxmlformats.org/officeDocument/2006/relationships/customXml" Target="../ink/ink3068.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3103.xml"/><Relationship Id="rId276" Type="http://schemas.openxmlformats.org/officeDocument/2006/relationships/image" Target="../media/image3010.png"/><Relationship Id="rId483" Type="http://schemas.openxmlformats.org/officeDocument/2006/relationships/customXml" Target="../ink/ink2920.xml"/><Relationship Id="rId690" Type="http://schemas.openxmlformats.org/officeDocument/2006/relationships/customXml" Target="../ink/ink3024.xml"/><Relationship Id="rId704" Type="http://schemas.openxmlformats.org/officeDocument/2006/relationships/customXml" Target="../ink/ink3031.xml"/><Relationship Id="rId911" Type="http://schemas.openxmlformats.org/officeDocument/2006/relationships/image" Target="../media/image3324.png"/><Relationship Id="rId1127" Type="http://schemas.openxmlformats.org/officeDocument/2006/relationships/image" Target="../media/image453.png"/><Relationship Id="rId40" Type="http://schemas.openxmlformats.org/officeDocument/2006/relationships/customXml" Target="../ink/ink2697.xml"/><Relationship Id="rId136" Type="http://schemas.openxmlformats.org/officeDocument/2006/relationships/image" Target="../media/image2941.png"/><Relationship Id="rId343" Type="http://schemas.openxmlformats.org/officeDocument/2006/relationships/customXml" Target="../ink/ink2850.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1180" Type="http://schemas.openxmlformats.org/officeDocument/2006/relationships/image" Target="../media/image479.png"/><Relationship Id="rId203" Type="http://schemas.openxmlformats.org/officeDocument/2006/relationships/customXml" Target="../ink/ink2780.xml"/><Relationship Id="rId648" Type="http://schemas.openxmlformats.org/officeDocument/2006/relationships/customXml" Target="../ink/ink3003.xml"/><Relationship Id="rId855" Type="http://schemas.openxmlformats.org/officeDocument/2006/relationships/image" Target="../media/image3297.png"/><Relationship Id="rId1040" Type="http://schemas.openxmlformats.org/officeDocument/2006/relationships/customXml" Target="../ink/ink3202.xml"/><Relationship Id="rId287" Type="http://schemas.openxmlformats.org/officeDocument/2006/relationships/customXml" Target="../ink/ink2822.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3142.xml"/><Relationship Id="rId1138" Type="http://schemas.openxmlformats.org/officeDocument/2006/relationships/image" Target="../media/image458.png"/><Relationship Id="rId147" Type="http://schemas.openxmlformats.org/officeDocument/2006/relationships/customXml" Target="../ink/ink2751.xml"/><Relationship Id="rId354" Type="http://schemas.openxmlformats.org/officeDocument/2006/relationships/image" Target="../media/image3049.png"/><Relationship Id="rId799" Type="http://schemas.openxmlformats.org/officeDocument/2006/relationships/image" Target="../media/image3270.png"/><Relationship Id="rId1191" Type="http://schemas.openxmlformats.org/officeDocument/2006/relationships/customXml" Target="../ink/ink3278.xml"/><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3114.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2889.xml"/><Relationship Id="rId519" Type="http://schemas.openxmlformats.org/officeDocument/2006/relationships/customXml" Target="../ink/ink2938.xml"/><Relationship Id="rId1051" Type="http://schemas.openxmlformats.org/officeDocument/2006/relationships/image" Target="../media/image415.png"/><Relationship Id="rId1149" Type="http://schemas.openxmlformats.org/officeDocument/2006/relationships/customXml" Target="../ink/ink3257.xml"/><Relationship Id="rId158" Type="http://schemas.openxmlformats.org/officeDocument/2006/relationships/image" Target="../media/image2952.png"/><Relationship Id="rId726" Type="http://schemas.openxmlformats.org/officeDocument/2006/relationships/customXml" Target="../ink/ink3042.xml"/><Relationship Id="rId933" Type="http://schemas.openxmlformats.org/officeDocument/2006/relationships/image" Target="../media/image3335.png"/><Relationship Id="rId1009" Type="http://schemas.openxmlformats.org/officeDocument/2006/relationships/image" Target="../media/image394.png"/><Relationship Id="rId62" Type="http://schemas.openxmlformats.org/officeDocument/2006/relationships/customXml" Target="../ink/ink2708.xml"/><Relationship Id="rId365" Type="http://schemas.openxmlformats.org/officeDocument/2006/relationships/customXml" Target="../ink/ink2861.xml"/><Relationship Id="rId572" Type="http://schemas.openxmlformats.org/officeDocument/2006/relationships/customXml" Target="../ink/ink2965.xml"/><Relationship Id="rId225" Type="http://schemas.openxmlformats.org/officeDocument/2006/relationships/customXml" Target="../ink/ink2791.xml"/><Relationship Id="rId432" Type="http://schemas.openxmlformats.org/officeDocument/2006/relationships/image" Target="../media/image3088.png"/><Relationship Id="rId877" Type="http://schemas.openxmlformats.org/officeDocument/2006/relationships/image" Target="../media/image3307.png"/><Relationship Id="rId1062" Type="http://schemas.openxmlformats.org/officeDocument/2006/relationships/customXml" Target="../ink/ink3213.xml"/><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3082.xml"/><Relationship Id="rId4" Type="http://schemas.openxmlformats.org/officeDocument/2006/relationships/customXml" Target="../ink/ink2679.xml"/><Relationship Id="rId236" Type="http://schemas.openxmlformats.org/officeDocument/2006/relationships/image" Target="../media/image2990.png"/><Relationship Id="rId443" Type="http://schemas.openxmlformats.org/officeDocument/2006/relationships/customXml" Target="../ink/ink2900.xml"/><Relationship Id="rId650" Type="http://schemas.openxmlformats.org/officeDocument/2006/relationships/customXml" Target="../ink/ink3004.xml"/><Relationship Id="rId888" Type="http://schemas.openxmlformats.org/officeDocument/2006/relationships/customXml" Target="../ink/ink3125.xml"/><Relationship Id="rId1073" Type="http://schemas.openxmlformats.org/officeDocument/2006/relationships/image" Target="../media/image426.png"/><Relationship Id="rId303" Type="http://schemas.openxmlformats.org/officeDocument/2006/relationships/customXml" Target="../ink/ink2830.xml"/><Relationship Id="rId748" Type="http://schemas.openxmlformats.org/officeDocument/2006/relationships/customXml" Target="../ink/ink3053.xml"/><Relationship Id="rId955" Type="http://schemas.openxmlformats.org/officeDocument/2006/relationships/customXml" Target="../ink/ink3159.xml"/><Relationship Id="rId1140" Type="http://schemas.openxmlformats.org/officeDocument/2006/relationships/image" Target="../media/image459.png"/><Relationship Id="rId84" Type="http://schemas.openxmlformats.org/officeDocument/2006/relationships/customXml" Target="../ink/ink2719.xml"/><Relationship Id="rId387" Type="http://schemas.openxmlformats.org/officeDocument/2006/relationships/customXml" Target="../ink/ink2872.xml"/><Relationship Id="rId510" Type="http://schemas.openxmlformats.org/officeDocument/2006/relationships/image" Target="../media/image3127.png"/><Relationship Id="rId594" Type="http://schemas.openxmlformats.org/officeDocument/2006/relationships/customXml" Target="../ink/ink2976.xml"/><Relationship Id="rId608" Type="http://schemas.openxmlformats.org/officeDocument/2006/relationships/customXml" Target="../ink/ink2983.xml"/><Relationship Id="rId815" Type="http://schemas.openxmlformats.org/officeDocument/2006/relationships/image" Target="../media/image3278.png"/><Relationship Id="rId247" Type="http://schemas.openxmlformats.org/officeDocument/2006/relationships/customXml" Target="../ink/ink2802.xml"/><Relationship Id="rId899" Type="http://schemas.openxmlformats.org/officeDocument/2006/relationships/image" Target="../media/image3318.png"/><Relationship Id="rId1000" Type="http://schemas.openxmlformats.org/officeDocument/2006/relationships/customXml" Target="../ink/ink3182.xml"/><Relationship Id="rId1084" Type="http://schemas.openxmlformats.org/officeDocument/2006/relationships/customXml" Target="../ink/ink3224.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3059.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2939.xml"/><Relationship Id="rId619" Type="http://schemas.openxmlformats.org/officeDocument/2006/relationships/image" Target="../media/image3181.png"/><Relationship Id="rId1151" Type="http://schemas.openxmlformats.org/officeDocument/2006/relationships/customXml" Target="../ink/ink3258.xml"/><Relationship Id="rId95" Type="http://schemas.openxmlformats.org/officeDocument/2006/relationships/image" Target="../media/image2921.png"/><Relationship Id="rId160" Type="http://schemas.openxmlformats.org/officeDocument/2006/relationships/customXml" Target="../ink/ink2758.xml"/><Relationship Id="rId826" Type="http://schemas.openxmlformats.org/officeDocument/2006/relationships/image" Target="../media/image3283.png"/><Relationship Id="rId1011" Type="http://schemas.openxmlformats.org/officeDocument/2006/relationships/image" Target="../media/image395.png"/><Relationship Id="rId1109" Type="http://schemas.openxmlformats.org/officeDocument/2006/relationships/image" Target="../media/image444.png"/><Relationship Id="rId258" Type="http://schemas.openxmlformats.org/officeDocument/2006/relationships/image" Target="../media/image3001.png"/><Relationship Id="rId465" Type="http://schemas.openxmlformats.org/officeDocument/2006/relationships/customXml" Target="../ink/ink2911.xml"/><Relationship Id="rId672" Type="http://schemas.openxmlformats.org/officeDocument/2006/relationships/customXml" Target="../ink/ink3015.xml"/><Relationship Id="rId1095" Type="http://schemas.openxmlformats.org/officeDocument/2006/relationships/image" Target="../media/image437.png"/><Relationship Id="rId22" Type="http://schemas.openxmlformats.org/officeDocument/2006/relationships/customXml" Target="../ink/ink2688.xml"/><Relationship Id="rId118" Type="http://schemas.openxmlformats.org/officeDocument/2006/relationships/customXml" Target="../ink/ink2736.xml"/><Relationship Id="rId325" Type="http://schemas.openxmlformats.org/officeDocument/2006/relationships/customXml" Target="../ink/ink2841.xml"/><Relationship Id="rId532" Type="http://schemas.openxmlformats.org/officeDocument/2006/relationships/image" Target="../media/image3138.png"/><Relationship Id="rId977" Type="http://schemas.openxmlformats.org/officeDocument/2006/relationships/customXml" Target="../ink/ink3170.xml"/><Relationship Id="rId1162" Type="http://schemas.openxmlformats.org/officeDocument/2006/relationships/image" Target="../media/image470.png"/><Relationship Id="rId171" Type="http://schemas.openxmlformats.org/officeDocument/2006/relationships/image" Target="../media/image2958.png"/><Relationship Id="rId837" Type="http://schemas.openxmlformats.org/officeDocument/2006/relationships/customXml" Target="../ink/ink3099.xml"/><Relationship Id="rId1022" Type="http://schemas.openxmlformats.org/officeDocument/2006/relationships/customXml" Target="../ink/ink3193.xml"/><Relationship Id="rId269" Type="http://schemas.openxmlformats.org/officeDocument/2006/relationships/customXml" Target="../ink/ink2813.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3126.xml"/><Relationship Id="rId904" Type="http://schemas.openxmlformats.org/officeDocument/2006/relationships/customXml" Target="../ink/ink3133.xml"/><Relationship Id="rId33" Type="http://schemas.openxmlformats.org/officeDocument/2006/relationships/image" Target="../media/image2891.png"/><Relationship Id="rId129" Type="http://schemas.openxmlformats.org/officeDocument/2006/relationships/customXml" Target="../ink/ink2742.xml"/><Relationship Id="rId336" Type="http://schemas.openxmlformats.org/officeDocument/2006/relationships/image" Target="../media/image3040.png"/><Relationship Id="rId543" Type="http://schemas.openxmlformats.org/officeDocument/2006/relationships/customXml" Target="../ink/ink2950.xml"/><Relationship Id="rId988" Type="http://schemas.openxmlformats.org/officeDocument/2006/relationships/customXml" Target="../ink/ink3176.xml"/><Relationship Id="rId1173" Type="http://schemas.openxmlformats.org/officeDocument/2006/relationships/customXml" Target="../ink/ink3269.xml"/><Relationship Id="rId182" Type="http://schemas.openxmlformats.org/officeDocument/2006/relationships/customXml" Target="../ink/ink2769.xml"/><Relationship Id="rId403" Type="http://schemas.openxmlformats.org/officeDocument/2006/relationships/customXml" Target="../ink/ink2880.xml"/><Relationship Id="rId750" Type="http://schemas.openxmlformats.org/officeDocument/2006/relationships/customXml" Target="../ink/ink3054.xml"/><Relationship Id="rId848" Type="http://schemas.openxmlformats.org/officeDocument/2006/relationships/customXml" Target="../ink/ink3105.xml"/><Relationship Id="rId1033" Type="http://schemas.openxmlformats.org/officeDocument/2006/relationships/image" Target="../media/image406.png"/><Relationship Id="rId487" Type="http://schemas.openxmlformats.org/officeDocument/2006/relationships/customXml" Target="../ink/ink2922.xml"/><Relationship Id="rId610" Type="http://schemas.openxmlformats.org/officeDocument/2006/relationships/customXml" Target="../ink/ink2984.xml"/><Relationship Id="rId694" Type="http://schemas.openxmlformats.org/officeDocument/2006/relationships/customXml" Target="../ink/ink3026.xml"/><Relationship Id="rId708" Type="http://schemas.openxmlformats.org/officeDocument/2006/relationships/customXml" Target="../ink/ink3033.xml"/><Relationship Id="rId915" Type="http://schemas.openxmlformats.org/officeDocument/2006/relationships/image" Target="../media/image3326.png"/><Relationship Id="rId347" Type="http://schemas.openxmlformats.org/officeDocument/2006/relationships/customXml" Target="../ink/ink2852.xml"/><Relationship Id="rId999" Type="http://schemas.openxmlformats.org/officeDocument/2006/relationships/image" Target="../media/image3367.png"/><Relationship Id="rId1100" Type="http://schemas.openxmlformats.org/officeDocument/2006/relationships/customXml" Target="../ink/ink3232.xml"/><Relationship Id="rId1184" Type="http://schemas.openxmlformats.org/officeDocument/2006/relationships/image" Target="../media/image481.png"/><Relationship Id="rId44" Type="http://schemas.openxmlformats.org/officeDocument/2006/relationships/customXml" Target="../ink/ink2699.xml"/><Relationship Id="rId554" Type="http://schemas.openxmlformats.org/officeDocument/2006/relationships/customXml" Target="../ink/ink2956.xml"/><Relationship Id="rId761" Type="http://schemas.openxmlformats.org/officeDocument/2006/relationships/customXml" Target="../ink/ink3060.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2782.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1044" Type="http://schemas.openxmlformats.org/officeDocument/2006/relationships/customXml" Target="../ink/ink3204.xml"/><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3144.xml"/><Relationship Id="rId1111" Type="http://schemas.openxmlformats.org/officeDocument/2006/relationships/image" Target="../media/image445.png"/><Relationship Id="rId55" Type="http://schemas.openxmlformats.org/officeDocument/2006/relationships/image" Target="../media/image2902.png"/><Relationship Id="rId120" Type="http://schemas.openxmlformats.org/officeDocument/2006/relationships/customXml" Target="../ink/ink2737.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1195" Type="http://schemas.openxmlformats.org/officeDocument/2006/relationships/customXml" Target="../ink/ink3280.xml"/><Relationship Id="rId218" Type="http://schemas.openxmlformats.org/officeDocument/2006/relationships/image" Target="../media/image2981.png"/><Relationship Id="rId425" Type="http://schemas.openxmlformats.org/officeDocument/2006/relationships/customXml" Target="../ink/ink2891.xml"/><Relationship Id="rId632" Type="http://schemas.openxmlformats.org/officeDocument/2006/relationships/customXml" Target="../ink/ink2995.xml"/><Relationship Id="rId1055" Type="http://schemas.openxmlformats.org/officeDocument/2006/relationships/image" Target="../media/image417.png"/><Relationship Id="rId271" Type="http://schemas.openxmlformats.org/officeDocument/2006/relationships/customXml" Target="../ink/ink2814.xml"/><Relationship Id="rId937" Type="http://schemas.openxmlformats.org/officeDocument/2006/relationships/customXml" Target="../ink/ink3150.xml"/><Relationship Id="rId1122" Type="http://schemas.openxmlformats.org/officeDocument/2006/relationships/customXml" Target="../ink/ink3243.xml"/><Relationship Id="rId66" Type="http://schemas.openxmlformats.org/officeDocument/2006/relationships/customXml" Target="../ink/ink2710.xml"/><Relationship Id="rId131" Type="http://schemas.openxmlformats.org/officeDocument/2006/relationships/customXml" Target="../ink/ink2743.xml"/><Relationship Id="rId369" Type="http://schemas.openxmlformats.org/officeDocument/2006/relationships/customXml" Target="../ink/ink2863.xml"/><Relationship Id="rId576" Type="http://schemas.openxmlformats.org/officeDocument/2006/relationships/customXml" Target="../ink/ink2967.xml"/><Relationship Id="rId783" Type="http://schemas.openxmlformats.org/officeDocument/2006/relationships/customXml" Target="../ink/ink3071.xml"/><Relationship Id="rId990" Type="http://schemas.openxmlformats.org/officeDocument/2006/relationships/customXml" Target="../ink/ink3177.xml"/><Relationship Id="rId229" Type="http://schemas.openxmlformats.org/officeDocument/2006/relationships/customXml" Target="../ink/ink2793.xml"/><Relationship Id="rId436" Type="http://schemas.openxmlformats.org/officeDocument/2006/relationships/image" Target="../media/image3090.png"/><Relationship Id="rId643" Type="http://schemas.openxmlformats.org/officeDocument/2006/relationships/image" Target="../media/image3193.png"/><Relationship Id="rId1066" Type="http://schemas.openxmlformats.org/officeDocument/2006/relationships/customXml" Target="../ink/ink3215.xml"/><Relationship Id="rId850" Type="http://schemas.openxmlformats.org/officeDocument/2006/relationships/customXml" Target="../ink/ink3106.xml"/><Relationship Id="rId948" Type="http://schemas.openxmlformats.org/officeDocument/2006/relationships/image" Target="../media/image3342.png"/><Relationship Id="rId1133" Type="http://schemas.openxmlformats.org/officeDocument/2006/relationships/image" Target="../media/image456.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2930.xml"/><Relationship Id="rId587" Type="http://schemas.openxmlformats.org/officeDocument/2006/relationships/image" Target="../media/image3165.png"/><Relationship Id="rId710" Type="http://schemas.openxmlformats.org/officeDocument/2006/relationships/customXml" Target="../ink/ink3034.xml"/><Relationship Id="rId808" Type="http://schemas.openxmlformats.org/officeDocument/2006/relationships/customXml" Target="../ink/ink3084.xml"/><Relationship Id="rId8" Type="http://schemas.openxmlformats.org/officeDocument/2006/relationships/customXml" Target="../ink/ink2681.xml"/><Relationship Id="rId142" Type="http://schemas.openxmlformats.org/officeDocument/2006/relationships/image" Target="../media/image2944.png"/><Relationship Id="rId447" Type="http://schemas.openxmlformats.org/officeDocument/2006/relationships/customXml" Target="../ink/ink2902.xml"/><Relationship Id="rId794" Type="http://schemas.openxmlformats.org/officeDocument/2006/relationships/customXml" Target="../ink/ink3077.xml"/><Relationship Id="rId1077" Type="http://schemas.openxmlformats.org/officeDocument/2006/relationships/image" Target="../media/image428.png"/><Relationship Id="rId654" Type="http://schemas.openxmlformats.org/officeDocument/2006/relationships/customXml" Target="../ink/ink3006.xml"/><Relationship Id="rId861" Type="http://schemas.openxmlformats.org/officeDocument/2006/relationships/image" Target="../media/image3300.png"/><Relationship Id="rId959" Type="http://schemas.openxmlformats.org/officeDocument/2006/relationships/customXml" Target="../ink/ink3161.xml"/><Relationship Id="rId293" Type="http://schemas.openxmlformats.org/officeDocument/2006/relationships/customXml" Target="../ink/ink2825.xml"/><Relationship Id="rId307" Type="http://schemas.openxmlformats.org/officeDocument/2006/relationships/customXml" Target="../ink/ink2832.xml"/><Relationship Id="rId514" Type="http://schemas.openxmlformats.org/officeDocument/2006/relationships/image" Target="../media/image3129.png"/><Relationship Id="rId721" Type="http://schemas.openxmlformats.org/officeDocument/2006/relationships/image" Target="../media/image3232.png"/><Relationship Id="rId1144" Type="http://schemas.openxmlformats.org/officeDocument/2006/relationships/image" Target="../media/image461.png"/><Relationship Id="rId88" Type="http://schemas.openxmlformats.org/officeDocument/2006/relationships/customXml" Target="../ink/ink2721.xml"/><Relationship Id="rId153" Type="http://schemas.openxmlformats.org/officeDocument/2006/relationships/customXml" Target="../ink/ink2754.xml"/><Relationship Id="rId360" Type="http://schemas.openxmlformats.org/officeDocument/2006/relationships/image" Target="../media/image3052.png"/><Relationship Id="rId598" Type="http://schemas.openxmlformats.org/officeDocument/2006/relationships/customXml" Target="../ink/ink2978.xml"/><Relationship Id="rId819" Type="http://schemas.openxmlformats.org/officeDocument/2006/relationships/image" Target="../media/image3280.png"/><Relationship Id="rId1004" Type="http://schemas.openxmlformats.org/officeDocument/2006/relationships/customXml" Target="../ink/ink3184.xml"/><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3117.xml"/><Relationship Id="rId1088" Type="http://schemas.openxmlformats.org/officeDocument/2006/relationships/customXml" Target="../ink/ink3226.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2941.xml"/><Relationship Id="rId732" Type="http://schemas.openxmlformats.org/officeDocument/2006/relationships/customXml" Target="../ink/ink3045.xml"/><Relationship Id="rId1155" Type="http://schemas.openxmlformats.org/officeDocument/2006/relationships/customXml" Target="../ink/ink3260.xml"/><Relationship Id="rId99" Type="http://schemas.openxmlformats.org/officeDocument/2006/relationships/image" Target="../media/image2923.png"/><Relationship Id="rId164" Type="http://schemas.openxmlformats.org/officeDocument/2006/relationships/customXml" Target="../ink/ink2760.xml"/><Relationship Id="rId371" Type="http://schemas.openxmlformats.org/officeDocument/2006/relationships/customXml" Target="../ink/ink2864.xml"/><Relationship Id="rId1015" Type="http://schemas.openxmlformats.org/officeDocument/2006/relationships/image" Target="../media/image397.png"/><Relationship Id="rId469" Type="http://schemas.openxmlformats.org/officeDocument/2006/relationships/customXml" Target="../ink/ink2913.xml"/><Relationship Id="rId676" Type="http://schemas.openxmlformats.org/officeDocument/2006/relationships/customXml" Target="../ink/ink3017.xml"/><Relationship Id="rId883" Type="http://schemas.openxmlformats.org/officeDocument/2006/relationships/image" Target="../media/image3310.png"/><Relationship Id="rId1099" Type="http://schemas.openxmlformats.org/officeDocument/2006/relationships/image" Target="../media/image439.png"/><Relationship Id="rId26" Type="http://schemas.openxmlformats.org/officeDocument/2006/relationships/customXml" Target="../ink/ink2690.xml"/><Relationship Id="rId231" Type="http://schemas.openxmlformats.org/officeDocument/2006/relationships/customXml" Target="../ink/ink2794.xml"/><Relationship Id="rId329" Type="http://schemas.openxmlformats.org/officeDocument/2006/relationships/customXml" Target="../ink/ink2843.xml"/><Relationship Id="rId536" Type="http://schemas.openxmlformats.org/officeDocument/2006/relationships/image" Target="../media/image3140.png"/><Relationship Id="rId1166" Type="http://schemas.openxmlformats.org/officeDocument/2006/relationships/image" Target="../media/image472.png"/><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1026" Type="http://schemas.openxmlformats.org/officeDocument/2006/relationships/customXml" Target="../ink/ink3195.xml"/><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3085.xml"/><Relationship Id="rId908" Type="http://schemas.openxmlformats.org/officeDocument/2006/relationships/customXml" Target="../ink/ink3135.xml"/><Relationship Id="rId242" Type="http://schemas.openxmlformats.org/officeDocument/2006/relationships/image" Target="../media/image2993.png"/><Relationship Id="rId894" Type="http://schemas.openxmlformats.org/officeDocument/2006/relationships/customXml" Target="../ink/ink3128.xml"/><Relationship Id="rId1177" Type="http://schemas.openxmlformats.org/officeDocument/2006/relationships/customXml" Target="../ink/ink3271.xml"/><Relationship Id="rId37" Type="http://schemas.openxmlformats.org/officeDocument/2006/relationships/image" Target="../media/image2893.png"/><Relationship Id="rId102" Type="http://schemas.openxmlformats.org/officeDocument/2006/relationships/customXml" Target="../ink/ink2728.xml"/><Relationship Id="rId547" Type="http://schemas.openxmlformats.org/officeDocument/2006/relationships/customXml" Target="../ink/ink2952.xml"/><Relationship Id="rId754" Type="http://schemas.openxmlformats.org/officeDocument/2006/relationships/image" Target="../media/image3248.png"/><Relationship Id="rId961" Type="http://schemas.openxmlformats.org/officeDocument/2006/relationships/customXml" Target="../ink/ink3162.xml"/><Relationship Id="rId90" Type="http://schemas.openxmlformats.org/officeDocument/2006/relationships/customXml" Target="../ink/ink2722.xml"/><Relationship Id="rId186" Type="http://schemas.openxmlformats.org/officeDocument/2006/relationships/customXml" Target="../ink/ink2771.xml"/><Relationship Id="rId393" Type="http://schemas.openxmlformats.org/officeDocument/2006/relationships/customXml" Target="../ink/ink2875.xml"/><Relationship Id="rId407" Type="http://schemas.openxmlformats.org/officeDocument/2006/relationships/customXml" Target="../ink/ink2882.xml"/><Relationship Id="rId614" Type="http://schemas.openxmlformats.org/officeDocument/2006/relationships/customXml" Target="../ink/ink2986.xml"/><Relationship Id="rId821" Type="http://schemas.openxmlformats.org/officeDocument/2006/relationships/image" Target="../media/image3281.png"/><Relationship Id="rId1037" Type="http://schemas.openxmlformats.org/officeDocument/2006/relationships/image" Target="../media/image408.png"/><Relationship Id="rId253" Type="http://schemas.openxmlformats.org/officeDocument/2006/relationships/customXml" Target="../ink/ink2805.xml"/><Relationship Id="rId460" Type="http://schemas.openxmlformats.org/officeDocument/2006/relationships/image" Target="../media/image3102.png"/><Relationship Id="rId698" Type="http://schemas.openxmlformats.org/officeDocument/2006/relationships/customXml" Target="../ink/ink3028.xml"/><Relationship Id="rId919" Type="http://schemas.openxmlformats.org/officeDocument/2006/relationships/image" Target="../media/image3328.png"/><Relationship Id="rId1090" Type="http://schemas.openxmlformats.org/officeDocument/2006/relationships/customXml" Target="../ink/ink3227.xml"/><Relationship Id="rId1104" Type="http://schemas.openxmlformats.org/officeDocument/2006/relationships/customXml" Target="../ink/ink3234.xml"/><Relationship Id="rId48" Type="http://schemas.openxmlformats.org/officeDocument/2006/relationships/customXml" Target="../ink/ink2701.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2958.xml"/><Relationship Id="rId765" Type="http://schemas.openxmlformats.org/officeDocument/2006/relationships/customXml" Target="../ink/ink3062.xml"/><Relationship Id="rId972" Type="http://schemas.openxmlformats.org/officeDocument/2006/relationships/image" Target="../media/image3354.png"/><Relationship Id="rId1188" Type="http://schemas.openxmlformats.org/officeDocument/2006/relationships/image" Target="../media/image483.png"/><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1048" Type="http://schemas.openxmlformats.org/officeDocument/2006/relationships/customXml" Target="../ink/ink3206.xml"/><Relationship Id="rId264" Type="http://schemas.openxmlformats.org/officeDocument/2006/relationships/image" Target="../media/image3004.png"/><Relationship Id="rId471" Type="http://schemas.openxmlformats.org/officeDocument/2006/relationships/customXml" Target="../ink/ink2914.xml"/><Relationship Id="rId1115" Type="http://schemas.openxmlformats.org/officeDocument/2006/relationships/image" Target="../media/image447.png"/><Relationship Id="rId59" Type="http://schemas.openxmlformats.org/officeDocument/2006/relationships/image" Target="../media/image2904.png"/><Relationship Id="rId124" Type="http://schemas.openxmlformats.org/officeDocument/2006/relationships/customXml" Target="../ink/ink2739.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3173.xml"/><Relationship Id="rId331" Type="http://schemas.openxmlformats.org/officeDocument/2006/relationships/customXml" Target="../ink/ink2844.xml"/><Relationship Id="rId429" Type="http://schemas.openxmlformats.org/officeDocument/2006/relationships/customXml" Target="../ink/ink2893.xml"/><Relationship Id="rId636" Type="http://schemas.openxmlformats.org/officeDocument/2006/relationships/customXml" Target="../ink/ink2997.xml"/><Relationship Id="rId1059" Type="http://schemas.openxmlformats.org/officeDocument/2006/relationships/image" Target="../media/image419.png"/><Relationship Id="rId843" Type="http://schemas.openxmlformats.org/officeDocument/2006/relationships/customXml" Target="../ink/ink3102.xml"/><Relationship Id="rId1126" Type="http://schemas.openxmlformats.org/officeDocument/2006/relationships/customXml" Target="../ink/ink3245.xml"/><Relationship Id="rId275" Type="http://schemas.openxmlformats.org/officeDocument/2006/relationships/customXml" Target="../ink/ink2816.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3136.xml"/><Relationship Id="rId135" Type="http://schemas.openxmlformats.org/officeDocument/2006/relationships/customXml" Target="../ink/ink2745.xml"/><Relationship Id="rId342" Type="http://schemas.openxmlformats.org/officeDocument/2006/relationships/image" Target="../media/image3043.png"/><Relationship Id="rId787" Type="http://schemas.openxmlformats.org/officeDocument/2006/relationships/customXml" Target="../ink/ink3073.xml"/><Relationship Id="rId994" Type="http://schemas.openxmlformats.org/officeDocument/2006/relationships/customXml" Target="../ink/ink3179.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3108.xml"/><Relationship Id="rId286" Type="http://schemas.openxmlformats.org/officeDocument/2006/relationships/image" Target="../media/image3015.png"/><Relationship Id="rId493" Type="http://schemas.openxmlformats.org/officeDocument/2006/relationships/customXml" Target="../ink/ink2925.xml"/><Relationship Id="rId507" Type="http://schemas.openxmlformats.org/officeDocument/2006/relationships/customXml" Target="../ink/ink2932.xml"/><Relationship Id="rId714" Type="http://schemas.openxmlformats.org/officeDocument/2006/relationships/customXml" Target="../ink/ink3036.xml"/><Relationship Id="rId921" Type="http://schemas.openxmlformats.org/officeDocument/2006/relationships/image" Target="../media/image3329.png"/><Relationship Id="rId1137" Type="http://schemas.openxmlformats.org/officeDocument/2006/relationships/customXml" Target="../ink/ink3251.xml"/><Relationship Id="rId50" Type="http://schemas.openxmlformats.org/officeDocument/2006/relationships/customXml" Target="../ink/ink2702.xml"/><Relationship Id="rId146" Type="http://schemas.openxmlformats.org/officeDocument/2006/relationships/image" Target="../media/image2946.png"/><Relationship Id="rId353" Type="http://schemas.openxmlformats.org/officeDocument/2006/relationships/customXml" Target="../ink/ink2855.xml"/><Relationship Id="rId560" Type="http://schemas.openxmlformats.org/officeDocument/2006/relationships/customXml" Target="../ink/ink2959.xml"/><Relationship Id="rId798" Type="http://schemas.openxmlformats.org/officeDocument/2006/relationships/customXml" Target="../ink/ink3079.xml"/><Relationship Id="rId1190" Type="http://schemas.openxmlformats.org/officeDocument/2006/relationships/image" Target="../media/image484.png"/><Relationship Id="rId213" Type="http://schemas.openxmlformats.org/officeDocument/2006/relationships/customXml" Target="../ink/ink2785.xml"/><Relationship Id="rId420" Type="http://schemas.openxmlformats.org/officeDocument/2006/relationships/image" Target="../media/image3082.png"/><Relationship Id="rId658" Type="http://schemas.openxmlformats.org/officeDocument/2006/relationships/customXml" Target="../ink/ink3008.xml"/><Relationship Id="rId865" Type="http://schemas.openxmlformats.org/officeDocument/2006/relationships/image" Target="../media/image3302.png"/><Relationship Id="rId1050" Type="http://schemas.openxmlformats.org/officeDocument/2006/relationships/customXml" Target="../ink/ink3207.xml"/><Relationship Id="rId297" Type="http://schemas.openxmlformats.org/officeDocument/2006/relationships/customXml" Target="../ink/ink2827.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3147.xml"/><Relationship Id="rId1148" Type="http://schemas.openxmlformats.org/officeDocument/2006/relationships/image" Target="../media/image463.png"/><Relationship Id="rId157" Type="http://schemas.openxmlformats.org/officeDocument/2006/relationships/customXml" Target="../ink/ink2756.xml"/><Relationship Id="rId364" Type="http://schemas.openxmlformats.org/officeDocument/2006/relationships/image" Target="../media/image3054.png"/><Relationship Id="rId1008" Type="http://schemas.openxmlformats.org/officeDocument/2006/relationships/customXml" Target="../ink/ink3186.xml"/><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3119.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2894.xml"/><Relationship Id="rId529" Type="http://schemas.openxmlformats.org/officeDocument/2006/relationships/customXml" Target="../ink/ink2943.xml"/><Relationship Id="rId736" Type="http://schemas.openxmlformats.org/officeDocument/2006/relationships/customXml" Target="../ink/ink3047.xml"/><Relationship Id="rId1061" Type="http://schemas.openxmlformats.org/officeDocument/2006/relationships/image" Target="../media/image420.png"/><Relationship Id="rId1159" Type="http://schemas.openxmlformats.org/officeDocument/2006/relationships/customXml" Target="../ink/ink3262.xml"/><Relationship Id="rId168" Type="http://schemas.openxmlformats.org/officeDocument/2006/relationships/customXml" Target="../ink/ink2762.xml"/><Relationship Id="rId943" Type="http://schemas.openxmlformats.org/officeDocument/2006/relationships/customXml" Target="../ink/ink3153.xml"/><Relationship Id="rId1019" Type="http://schemas.openxmlformats.org/officeDocument/2006/relationships/image" Target="../media/image399.png"/><Relationship Id="rId72" Type="http://schemas.openxmlformats.org/officeDocument/2006/relationships/customXml" Target="../ink/ink2713.xml"/><Relationship Id="rId375" Type="http://schemas.openxmlformats.org/officeDocument/2006/relationships/customXml" Target="../ink/ink2866.xml"/><Relationship Id="rId582" Type="http://schemas.openxmlformats.org/officeDocument/2006/relationships/customXml" Target="../ink/ink2970.xml"/><Relationship Id="rId803" Type="http://schemas.openxmlformats.org/officeDocument/2006/relationships/image" Target="../media/image3272.png"/><Relationship Id="rId3" Type="http://schemas.openxmlformats.org/officeDocument/2006/relationships/image" Target="../media/image2877.png"/><Relationship Id="rId235" Type="http://schemas.openxmlformats.org/officeDocument/2006/relationships/customXml" Target="../ink/ink2796.xml"/><Relationship Id="rId442" Type="http://schemas.openxmlformats.org/officeDocument/2006/relationships/image" Target="../media/image3093.png"/><Relationship Id="rId887" Type="http://schemas.openxmlformats.org/officeDocument/2006/relationships/image" Target="../media/image3312.png"/><Relationship Id="rId1072" Type="http://schemas.openxmlformats.org/officeDocument/2006/relationships/customXml" Target="../ink/ink3218.xml"/><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3087.xml"/><Relationship Id="rId246" Type="http://schemas.openxmlformats.org/officeDocument/2006/relationships/image" Target="../media/image2995.png"/><Relationship Id="rId453" Type="http://schemas.openxmlformats.org/officeDocument/2006/relationships/customXml" Target="../ink/ink2905.xml"/><Relationship Id="rId660" Type="http://schemas.openxmlformats.org/officeDocument/2006/relationships/customXml" Target="../ink/ink3009.xml"/><Relationship Id="rId898" Type="http://schemas.openxmlformats.org/officeDocument/2006/relationships/customXml" Target="../ink/ink3130.xml"/><Relationship Id="rId1083" Type="http://schemas.openxmlformats.org/officeDocument/2006/relationships/image" Target="../media/image431.png"/><Relationship Id="rId106" Type="http://schemas.openxmlformats.org/officeDocument/2006/relationships/customXml" Target="../ink/ink2730.xml"/><Relationship Id="rId313" Type="http://schemas.openxmlformats.org/officeDocument/2006/relationships/customXml" Target="../ink/ink2835.xml"/><Relationship Id="rId758" Type="http://schemas.openxmlformats.org/officeDocument/2006/relationships/image" Target="../media/image3250.png"/><Relationship Id="rId965" Type="http://schemas.openxmlformats.org/officeDocument/2006/relationships/customXml" Target="../ink/ink3164.xml"/><Relationship Id="rId1150" Type="http://schemas.openxmlformats.org/officeDocument/2006/relationships/image" Target="../media/image464.png"/><Relationship Id="rId10" Type="http://schemas.openxmlformats.org/officeDocument/2006/relationships/customXml" Target="../ink/ink2682.xml"/><Relationship Id="rId94" Type="http://schemas.openxmlformats.org/officeDocument/2006/relationships/customXml" Target="../ink/ink2724.xml"/><Relationship Id="rId397" Type="http://schemas.openxmlformats.org/officeDocument/2006/relationships/customXml" Target="../ink/ink2877.xml"/><Relationship Id="rId520" Type="http://schemas.openxmlformats.org/officeDocument/2006/relationships/image" Target="../media/image3132.png"/><Relationship Id="rId618" Type="http://schemas.openxmlformats.org/officeDocument/2006/relationships/customXml" Target="../ink/ink2988.xml"/><Relationship Id="rId825" Type="http://schemas.openxmlformats.org/officeDocument/2006/relationships/customXml" Target="../ink/ink3093.xml"/><Relationship Id="rId257" Type="http://schemas.openxmlformats.org/officeDocument/2006/relationships/customXml" Target="../ink/ink2807.xml"/><Relationship Id="rId464" Type="http://schemas.openxmlformats.org/officeDocument/2006/relationships/image" Target="../media/image3104.png"/><Relationship Id="rId1010" Type="http://schemas.openxmlformats.org/officeDocument/2006/relationships/customXml" Target="../ink/ink3187.xml"/><Relationship Id="rId1094" Type="http://schemas.openxmlformats.org/officeDocument/2006/relationships/customXml" Target="../ink/ink3229.xml"/><Relationship Id="rId1108" Type="http://schemas.openxmlformats.org/officeDocument/2006/relationships/customXml" Target="../ink/ink3236.xml"/><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3064.xml"/><Relationship Id="rId976" Type="http://schemas.openxmlformats.org/officeDocument/2006/relationships/image" Target="../media/image3356.png"/><Relationship Id="rId324" Type="http://schemas.openxmlformats.org/officeDocument/2006/relationships/image" Target="../media/image3034.png"/><Relationship Id="rId531" Type="http://schemas.openxmlformats.org/officeDocument/2006/relationships/customXml" Target="../ink/ink2944.xml"/><Relationship Id="rId629" Type="http://schemas.openxmlformats.org/officeDocument/2006/relationships/image" Target="../media/image3186.png"/><Relationship Id="rId1161" Type="http://schemas.openxmlformats.org/officeDocument/2006/relationships/customXml" Target="../ink/ink3263.xml"/><Relationship Id="rId836" Type="http://schemas.openxmlformats.org/officeDocument/2006/relationships/image" Target="../media/image3288.png"/><Relationship Id="rId1021" Type="http://schemas.openxmlformats.org/officeDocument/2006/relationships/image" Target="../media/image400.png"/><Relationship Id="rId1119" Type="http://schemas.openxmlformats.org/officeDocument/2006/relationships/image" Target="../media/image449.png"/><Relationship Id="rId903" Type="http://schemas.openxmlformats.org/officeDocument/2006/relationships/image" Target="../media/image3320.png"/><Relationship Id="rId32" Type="http://schemas.openxmlformats.org/officeDocument/2006/relationships/customXml" Target="../ink/ink2693.xml"/><Relationship Id="rId181" Type="http://schemas.openxmlformats.org/officeDocument/2006/relationships/image" Target="../media/image2963.png"/><Relationship Id="rId279" Type="http://schemas.openxmlformats.org/officeDocument/2006/relationships/customXml" Target="../ink/ink2818.xml"/><Relationship Id="rId486" Type="http://schemas.openxmlformats.org/officeDocument/2006/relationships/image" Target="../media/image3115.png"/><Relationship Id="rId693" Type="http://schemas.openxmlformats.org/officeDocument/2006/relationships/image" Target="../media/image3218.png"/><Relationship Id="rId139" Type="http://schemas.openxmlformats.org/officeDocument/2006/relationships/customXml" Target="../ink/ink2747.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3181.xml"/><Relationship Id="rId1183" Type="http://schemas.openxmlformats.org/officeDocument/2006/relationships/customXml" Target="../ink/ink3274.xml"/><Relationship Id="rId206" Type="http://schemas.openxmlformats.org/officeDocument/2006/relationships/image" Target="../media/image2975.png"/><Relationship Id="rId413" Type="http://schemas.openxmlformats.org/officeDocument/2006/relationships/customXml" Target="../ink/ink2885.xml"/><Relationship Id="rId858" Type="http://schemas.openxmlformats.org/officeDocument/2006/relationships/customXml" Target="../ink/ink3110.xml"/><Relationship Id="rId1043" Type="http://schemas.openxmlformats.org/officeDocument/2006/relationships/image" Target="../media/image411.png"/><Relationship Id="rId620" Type="http://schemas.openxmlformats.org/officeDocument/2006/relationships/customXml" Target="../ink/ink2989.xml"/><Relationship Id="rId718" Type="http://schemas.openxmlformats.org/officeDocument/2006/relationships/customXml" Target="../ink/ink3038.xml"/><Relationship Id="rId925" Type="http://schemas.openxmlformats.org/officeDocument/2006/relationships/image" Target="../media/image3331.png"/><Relationship Id="rId1110" Type="http://schemas.openxmlformats.org/officeDocument/2006/relationships/customXml" Target="../ink/ink3237.xml"/><Relationship Id="rId54" Type="http://schemas.openxmlformats.org/officeDocument/2006/relationships/customXml" Target="../ink/ink2704.xml"/><Relationship Id="rId270" Type="http://schemas.openxmlformats.org/officeDocument/2006/relationships/image" Target="../media/image30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2896.xml"/><Relationship Id="rId642" Type="http://schemas.openxmlformats.org/officeDocument/2006/relationships/customXml" Target="../ink/ink3000.xml"/><Relationship Id="rId1065" Type="http://schemas.openxmlformats.org/officeDocument/2006/relationships/image" Target="../media/image422.png"/><Relationship Id="rId502" Type="http://schemas.openxmlformats.org/officeDocument/2006/relationships/image" Target="../media/image3123.png"/><Relationship Id="rId947" Type="http://schemas.openxmlformats.org/officeDocument/2006/relationships/customXml" Target="../ink/ink3155.xml"/><Relationship Id="rId1132" Type="http://schemas.openxmlformats.org/officeDocument/2006/relationships/customXml" Target="../ink/ink3248.xml"/><Relationship Id="rId76" Type="http://schemas.openxmlformats.org/officeDocument/2006/relationships/customXml" Target="../ink/ink2715.xml"/><Relationship Id="rId807" Type="http://schemas.openxmlformats.org/officeDocument/2006/relationships/image" Target="../media/image3274.png"/><Relationship Id="rId292" Type="http://schemas.openxmlformats.org/officeDocument/2006/relationships/image" Target="../media/image3018.png"/><Relationship Id="rId597" Type="http://schemas.openxmlformats.org/officeDocument/2006/relationships/image" Target="../media/image3170.png"/><Relationship Id="rId152" Type="http://schemas.openxmlformats.org/officeDocument/2006/relationships/image" Target="../media/image2949.png"/><Relationship Id="rId457" Type="http://schemas.openxmlformats.org/officeDocument/2006/relationships/customXml" Target="../ink/ink2907.xml"/><Relationship Id="rId1087" Type="http://schemas.openxmlformats.org/officeDocument/2006/relationships/image" Target="../media/image433.png"/><Relationship Id="rId664" Type="http://schemas.openxmlformats.org/officeDocument/2006/relationships/customXml" Target="../ink/ink3011.xml"/><Relationship Id="rId871" Type="http://schemas.openxmlformats.org/officeDocument/2006/relationships/image" Target="../media/image3305.png"/><Relationship Id="rId969" Type="http://schemas.openxmlformats.org/officeDocument/2006/relationships/customXml" Target="../ink/ink3166.xml"/><Relationship Id="rId317" Type="http://schemas.openxmlformats.org/officeDocument/2006/relationships/customXml" Target="../ink/ink2837.xml"/><Relationship Id="rId524" Type="http://schemas.openxmlformats.org/officeDocument/2006/relationships/image" Target="../media/image3134.png"/><Relationship Id="rId731" Type="http://schemas.openxmlformats.org/officeDocument/2006/relationships/image" Target="../media/image3237.png"/><Relationship Id="rId1154" Type="http://schemas.openxmlformats.org/officeDocument/2006/relationships/image" Target="../media/image466.png"/><Relationship Id="rId98" Type="http://schemas.openxmlformats.org/officeDocument/2006/relationships/customXml" Target="../ink/ink2726.xml"/><Relationship Id="rId829" Type="http://schemas.openxmlformats.org/officeDocument/2006/relationships/customXml" Target="../ink/ink3095.xml"/><Relationship Id="rId1014" Type="http://schemas.openxmlformats.org/officeDocument/2006/relationships/customXml" Target="../ink/ink3189.xml"/><Relationship Id="rId25" Type="http://schemas.openxmlformats.org/officeDocument/2006/relationships/image" Target="../media/image2887.png"/><Relationship Id="rId174" Type="http://schemas.openxmlformats.org/officeDocument/2006/relationships/customXml" Target="../ink/ink2765.xml"/><Relationship Id="rId381" Type="http://schemas.openxmlformats.org/officeDocument/2006/relationships/customXml" Target="../ink/ink2869.xml"/><Relationship Id="rId241" Type="http://schemas.openxmlformats.org/officeDocument/2006/relationships/customXml" Target="../ink/ink2799.xml"/><Relationship Id="rId479" Type="http://schemas.openxmlformats.org/officeDocument/2006/relationships/customXml" Target="../ink/ink2918.xml"/><Relationship Id="rId686" Type="http://schemas.openxmlformats.org/officeDocument/2006/relationships/customXml" Target="../ink/ink3022.xml"/><Relationship Id="rId893" Type="http://schemas.openxmlformats.org/officeDocument/2006/relationships/image" Target="../media/image3315.png"/><Relationship Id="rId339" Type="http://schemas.openxmlformats.org/officeDocument/2006/relationships/customXml" Target="../ink/ink2848.xml"/><Relationship Id="rId546" Type="http://schemas.openxmlformats.org/officeDocument/2006/relationships/image" Target="../media/image3145.png"/><Relationship Id="rId753" Type="http://schemas.openxmlformats.org/officeDocument/2006/relationships/customXml" Target="../ink/ink3056.xml"/><Relationship Id="rId1176" Type="http://schemas.openxmlformats.org/officeDocument/2006/relationships/image" Target="../media/image477.png"/><Relationship Id="rId101" Type="http://schemas.openxmlformats.org/officeDocument/2006/relationships/image" Target="../media/image2924.png"/><Relationship Id="rId406" Type="http://schemas.openxmlformats.org/officeDocument/2006/relationships/image" Target="../media/image3075.png"/><Relationship Id="rId960" Type="http://schemas.openxmlformats.org/officeDocument/2006/relationships/image" Target="../media/image3348.png"/><Relationship Id="rId1036" Type="http://schemas.openxmlformats.org/officeDocument/2006/relationships/customXml" Target="../ink/ink3200.xml"/><Relationship Id="rId613" Type="http://schemas.openxmlformats.org/officeDocument/2006/relationships/image" Target="../media/image3178.png"/><Relationship Id="rId820" Type="http://schemas.openxmlformats.org/officeDocument/2006/relationships/customXml" Target="../ink/ink3090.xml"/><Relationship Id="rId918" Type="http://schemas.openxmlformats.org/officeDocument/2006/relationships/customXml" Target="../ink/ink3140.xml"/><Relationship Id="rId1103" Type="http://schemas.openxmlformats.org/officeDocument/2006/relationships/image" Target="../media/image441.png"/><Relationship Id="rId47" Type="http://schemas.openxmlformats.org/officeDocument/2006/relationships/image" Target="../media/image2898.png"/><Relationship Id="rId196" Type="http://schemas.openxmlformats.org/officeDocument/2006/relationships/customXml" Target="../ink/ink2776.xml"/><Relationship Id="rId263" Type="http://schemas.openxmlformats.org/officeDocument/2006/relationships/customXml" Target="../ink/ink2810.xml"/><Relationship Id="rId470" Type="http://schemas.openxmlformats.org/officeDocument/2006/relationships/image" Target="../media/image3107.png"/><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2963.xml"/><Relationship Id="rId775" Type="http://schemas.openxmlformats.org/officeDocument/2006/relationships/customXml" Target="../ink/ink3067.xml"/><Relationship Id="rId982" Type="http://schemas.openxmlformats.org/officeDocument/2006/relationships/image" Target="../media/image3359.png"/><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1058" Type="http://schemas.openxmlformats.org/officeDocument/2006/relationships/customXml" Target="../ink/ink3211.xml"/><Relationship Id="rId702" Type="http://schemas.openxmlformats.org/officeDocument/2006/relationships/customXml" Target="../ink/ink3030.xml"/><Relationship Id="rId1125" Type="http://schemas.openxmlformats.org/officeDocument/2006/relationships/image" Target="../media/image452.png"/><Relationship Id="rId69" Type="http://schemas.openxmlformats.org/officeDocument/2006/relationships/image" Target="../media/image2909.png"/><Relationship Id="rId285" Type="http://schemas.openxmlformats.org/officeDocument/2006/relationships/customXml" Target="../ink/ink2821.xml"/><Relationship Id="rId492" Type="http://schemas.openxmlformats.org/officeDocument/2006/relationships/image" Target="../media/image3118.png"/><Relationship Id="rId797" Type="http://schemas.openxmlformats.org/officeDocument/2006/relationships/image" Target="../media/image32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image" Target="../media/image499.png"/><Relationship Id="rId21" Type="http://schemas.openxmlformats.org/officeDocument/2006/relationships/customXml" Target="../ink/ink3290.xml"/><Relationship Id="rId42" Type="http://schemas.openxmlformats.org/officeDocument/2006/relationships/image" Target="../media/image506.png"/><Relationship Id="rId47" Type="http://schemas.openxmlformats.org/officeDocument/2006/relationships/customXml" Target="../ink/ink3303.xml"/><Relationship Id="rId63" Type="http://schemas.openxmlformats.org/officeDocument/2006/relationships/customXml" Target="../ink/ink3311.xml"/><Relationship Id="rId68" Type="http://schemas.openxmlformats.org/officeDocument/2006/relationships/image" Target="../media/image519.png"/><Relationship Id="rId84" Type="http://schemas.openxmlformats.org/officeDocument/2006/relationships/image" Target="../media/image527.png"/><Relationship Id="rId16" Type="http://schemas.openxmlformats.org/officeDocument/2006/relationships/image" Target="../media/image494.png"/><Relationship Id="rId11" Type="http://schemas.openxmlformats.org/officeDocument/2006/relationships/customXml" Target="../ink/ink3285.xml"/><Relationship Id="rId32" Type="http://schemas.openxmlformats.org/officeDocument/2006/relationships/image" Target="../media/image501.png"/><Relationship Id="rId37" Type="http://schemas.openxmlformats.org/officeDocument/2006/relationships/customXml" Target="../ink/ink3298.xml"/><Relationship Id="rId53" Type="http://schemas.openxmlformats.org/officeDocument/2006/relationships/customXml" Target="../ink/ink3306.xml"/><Relationship Id="rId58" Type="http://schemas.openxmlformats.org/officeDocument/2006/relationships/image" Target="../media/image514.png"/><Relationship Id="rId74" Type="http://schemas.openxmlformats.org/officeDocument/2006/relationships/image" Target="../media/image522.png"/><Relationship Id="rId79" Type="http://schemas.openxmlformats.org/officeDocument/2006/relationships/customXml" Target="../ink/ink3319.xml"/><Relationship Id="rId5" Type="http://schemas.openxmlformats.org/officeDocument/2006/relationships/customXml" Target="../ink/ink3282.xml"/><Relationship Id="rId19" Type="http://schemas.openxmlformats.org/officeDocument/2006/relationships/customXml" Target="../ink/ink3289.xml"/><Relationship Id="rId14" Type="http://schemas.openxmlformats.org/officeDocument/2006/relationships/image" Target="../media/image493.png"/><Relationship Id="rId22" Type="http://schemas.openxmlformats.org/officeDocument/2006/relationships/image" Target="../media/image497.png"/><Relationship Id="rId27" Type="http://schemas.openxmlformats.org/officeDocument/2006/relationships/customXml" Target="../ink/ink3293.xml"/><Relationship Id="rId30" Type="http://schemas.openxmlformats.org/officeDocument/2006/relationships/image" Target="../media/image224.png"/><Relationship Id="rId35" Type="http://schemas.openxmlformats.org/officeDocument/2006/relationships/customXml" Target="../ink/ink3297.xml"/><Relationship Id="rId43" Type="http://schemas.openxmlformats.org/officeDocument/2006/relationships/customXml" Target="../ink/ink3301.xml"/><Relationship Id="rId48" Type="http://schemas.openxmlformats.org/officeDocument/2006/relationships/image" Target="../media/image509.png"/><Relationship Id="rId56" Type="http://schemas.openxmlformats.org/officeDocument/2006/relationships/image" Target="../media/image513.png"/><Relationship Id="rId64" Type="http://schemas.openxmlformats.org/officeDocument/2006/relationships/image" Target="../media/image517.png"/><Relationship Id="rId69" Type="http://schemas.openxmlformats.org/officeDocument/2006/relationships/customXml" Target="../ink/ink3314.xml"/><Relationship Id="rId77" Type="http://schemas.openxmlformats.org/officeDocument/2006/relationships/customXml" Target="../ink/ink3318.xml"/><Relationship Id="rId8" Type="http://schemas.openxmlformats.org/officeDocument/2006/relationships/image" Target="../media/image490.png"/><Relationship Id="rId51" Type="http://schemas.openxmlformats.org/officeDocument/2006/relationships/customXml" Target="../ink/ink3305.xml"/><Relationship Id="rId72" Type="http://schemas.openxmlformats.org/officeDocument/2006/relationships/image" Target="../media/image521.png"/><Relationship Id="rId80" Type="http://schemas.openxmlformats.org/officeDocument/2006/relationships/image" Target="../media/image525.png"/><Relationship Id="rId85" Type="http://schemas.openxmlformats.org/officeDocument/2006/relationships/customXml" Target="../ink/ink3322.xml"/><Relationship Id="rId3" Type="http://schemas.openxmlformats.org/officeDocument/2006/relationships/customXml" Target="../ink/ink3281.xml"/><Relationship Id="rId12" Type="http://schemas.openxmlformats.org/officeDocument/2006/relationships/image" Target="../media/image492.png"/><Relationship Id="rId17" Type="http://schemas.openxmlformats.org/officeDocument/2006/relationships/customXml" Target="../ink/ink3288.xml"/><Relationship Id="rId25" Type="http://schemas.openxmlformats.org/officeDocument/2006/relationships/customXml" Target="../ink/ink3292.xml"/><Relationship Id="rId33" Type="http://schemas.openxmlformats.org/officeDocument/2006/relationships/customXml" Target="../ink/ink3296.xml"/><Relationship Id="rId38" Type="http://schemas.openxmlformats.org/officeDocument/2006/relationships/image" Target="../media/image504.png"/><Relationship Id="rId46" Type="http://schemas.openxmlformats.org/officeDocument/2006/relationships/image" Target="../media/image508.png"/><Relationship Id="rId59" Type="http://schemas.openxmlformats.org/officeDocument/2006/relationships/customXml" Target="../ink/ink3309.xml"/><Relationship Id="rId67" Type="http://schemas.openxmlformats.org/officeDocument/2006/relationships/customXml" Target="../ink/ink3313.xml"/><Relationship Id="rId20" Type="http://schemas.openxmlformats.org/officeDocument/2006/relationships/image" Target="../media/image496.png"/><Relationship Id="rId41" Type="http://schemas.openxmlformats.org/officeDocument/2006/relationships/customXml" Target="../ink/ink3300.xml"/><Relationship Id="rId54" Type="http://schemas.openxmlformats.org/officeDocument/2006/relationships/image" Target="../media/image512.png"/><Relationship Id="rId62" Type="http://schemas.openxmlformats.org/officeDocument/2006/relationships/image" Target="../media/image516.png"/><Relationship Id="rId70" Type="http://schemas.openxmlformats.org/officeDocument/2006/relationships/image" Target="../media/image520.png"/><Relationship Id="rId75" Type="http://schemas.openxmlformats.org/officeDocument/2006/relationships/customXml" Target="../ink/ink3317.xml"/><Relationship Id="rId83" Type="http://schemas.openxmlformats.org/officeDocument/2006/relationships/customXml" Target="../ink/ink3321.xml"/><Relationship Id="rId1" Type="http://schemas.openxmlformats.org/officeDocument/2006/relationships/slideLayout" Target="../slideLayouts/slideLayout7.xml"/><Relationship Id="rId6" Type="http://schemas.openxmlformats.org/officeDocument/2006/relationships/image" Target="../media/image489.png"/><Relationship Id="rId15" Type="http://schemas.openxmlformats.org/officeDocument/2006/relationships/customXml" Target="../ink/ink3287.xml"/><Relationship Id="rId23" Type="http://schemas.openxmlformats.org/officeDocument/2006/relationships/customXml" Target="../ink/ink3291.xml"/><Relationship Id="rId28" Type="http://schemas.openxmlformats.org/officeDocument/2006/relationships/image" Target="../media/image500.png"/><Relationship Id="rId36" Type="http://schemas.openxmlformats.org/officeDocument/2006/relationships/image" Target="../media/image503.png"/><Relationship Id="rId49" Type="http://schemas.openxmlformats.org/officeDocument/2006/relationships/customXml" Target="../ink/ink3304.xml"/><Relationship Id="rId57" Type="http://schemas.openxmlformats.org/officeDocument/2006/relationships/customXml" Target="../ink/ink3308.xml"/><Relationship Id="rId10" Type="http://schemas.openxmlformats.org/officeDocument/2006/relationships/image" Target="../media/image491.png"/><Relationship Id="rId31" Type="http://schemas.openxmlformats.org/officeDocument/2006/relationships/customXml" Target="../ink/ink3295.xml"/><Relationship Id="rId44" Type="http://schemas.openxmlformats.org/officeDocument/2006/relationships/image" Target="../media/image507.png"/><Relationship Id="rId52" Type="http://schemas.openxmlformats.org/officeDocument/2006/relationships/image" Target="../media/image511.png"/><Relationship Id="rId60" Type="http://schemas.openxmlformats.org/officeDocument/2006/relationships/image" Target="../media/image515.png"/><Relationship Id="rId65" Type="http://schemas.openxmlformats.org/officeDocument/2006/relationships/customXml" Target="../ink/ink3312.xml"/><Relationship Id="rId73" Type="http://schemas.openxmlformats.org/officeDocument/2006/relationships/customXml" Target="../ink/ink3316.xml"/><Relationship Id="rId78" Type="http://schemas.openxmlformats.org/officeDocument/2006/relationships/image" Target="../media/image524.png"/><Relationship Id="rId81" Type="http://schemas.openxmlformats.org/officeDocument/2006/relationships/customXml" Target="../ink/ink3320.xml"/><Relationship Id="rId86" Type="http://schemas.openxmlformats.org/officeDocument/2006/relationships/image" Target="../media/image528.png"/><Relationship Id="rId4" Type="http://schemas.openxmlformats.org/officeDocument/2006/relationships/image" Target="../media/image488.png"/><Relationship Id="rId9" Type="http://schemas.openxmlformats.org/officeDocument/2006/relationships/customXml" Target="../ink/ink3284.xml"/><Relationship Id="rId13" Type="http://schemas.openxmlformats.org/officeDocument/2006/relationships/customXml" Target="../ink/ink3286.xml"/><Relationship Id="rId18" Type="http://schemas.openxmlformats.org/officeDocument/2006/relationships/image" Target="../media/image495.png"/><Relationship Id="rId39" Type="http://schemas.openxmlformats.org/officeDocument/2006/relationships/customXml" Target="../ink/ink3299.xml"/><Relationship Id="rId34" Type="http://schemas.openxmlformats.org/officeDocument/2006/relationships/image" Target="../media/image502.png"/><Relationship Id="rId50" Type="http://schemas.openxmlformats.org/officeDocument/2006/relationships/image" Target="../media/image510.png"/><Relationship Id="rId55" Type="http://schemas.openxmlformats.org/officeDocument/2006/relationships/customXml" Target="../ink/ink3307.xml"/><Relationship Id="rId76" Type="http://schemas.openxmlformats.org/officeDocument/2006/relationships/image" Target="../media/image523.png"/><Relationship Id="rId7" Type="http://schemas.openxmlformats.org/officeDocument/2006/relationships/customXml" Target="../ink/ink3283.xml"/><Relationship Id="rId71" Type="http://schemas.openxmlformats.org/officeDocument/2006/relationships/customXml" Target="../ink/ink3315.xml"/><Relationship Id="rId2" Type="http://schemas.openxmlformats.org/officeDocument/2006/relationships/notesSlide" Target="../notesSlides/notesSlide12.xml"/><Relationship Id="rId29" Type="http://schemas.openxmlformats.org/officeDocument/2006/relationships/customXml" Target="../ink/ink3294.xml"/><Relationship Id="rId24" Type="http://schemas.openxmlformats.org/officeDocument/2006/relationships/image" Target="../media/image498.png"/><Relationship Id="rId40" Type="http://schemas.openxmlformats.org/officeDocument/2006/relationships/image" Target="../media/image505.png"/><Relationship Id="rId45" Type="http://schemas.openxmlformats.org/officeDocument/2006/relationships/customXml" Target="../ink/ink3302.xml"/><Relationship Id="rId66" Type="http://schemas.openxmlformats.org/officeDocument/2006/relationships/image" Target="../media/image518.png"/><Relationship Id="rId61" Type="http://schemas.openxmlformats.org/officeDocument/2006/relationships/customXml" Target="../ink/ink3310.xml"/><Relationship Id="rId82" Type="http://schemas.openxmlformats.org/officeDocument/2006/relationships/image" Target="../media/image526.png"/></Relationships>
</file>

<file path=ppt/slides/_rels/slide19.xml.rels><?xml version="1.0" encoding="UTF-8" standalone="yes"?>
<Relationships xmlns="http://schemas.openxmlformats.org/package/2006/relationships"><Relationship Id="rId8" Type="http://schemas.openxmlformats.org/officeDocument/2006/relationships/customXml" Target="../ink/ink3325.xml"/><Relationship Id="rId3" Type="http://schemas.openxmlformats.org/officeDocument/2006/relationships/image" Target="NULL"/><Relationship Id="rId7" Type="http://schemas.openxmlformats.org/officeDocument/2006/relationships/image" Target="../media/image5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ustomXml" Target="../ink/ink3324.xml"/><Relationship Id="rId5" Type="http://schemas.openxmlformats.org/officeDocument/2006/relationships/image" Target="../media/image529.png"/><Relationship Id="rId4" Type="http://schemas.openxmlformats.org/officeDocument/2006/relationships/customXml" Target="../ink/ink3323.xml"/><Relationship Id="rId9" Type="http://schemas.openxmlformats.org/officeDocument/2006/relationships/image" Target="../media/image531.png"/></Relationships>
</file>

<file path=ppt/slides/_rels/slide2.xml.rels><?xml version="1.0" encoding="UTF-8" standalone="yes"?>
<Relationships xmlns="http://schemas.openxmlformats.org/package/2006/relationships"><Relationship Id="rId117" Type="http://schemas.openxmlformats.org/officeDocument/2006/relationships/customXml" Target="../ink/ink94.xml"/><Relationship Id="rId21" Type="http://schemas.openxmlformats.org/officeDocument/2006/relationships/customXml" Target="../ink/ink46.xml"/><Relationship Id="rId42" Type="http://schemas.openxmlformats.org/officeDocument/2006/relationships/image" Target="../media/image2149.png"/><Relationship Id="rId47" Type="http://schemas.openxmlformats.org/officeDocument/2006/relationships/customXml" Target="../ink/ink59.xml"/><Relationship Id="rId63" Type="http://schemas.openxmlformats.org/officeDocument/2006/relationships/customXml" Target="../ink/ink67.xml"/><Relationship Id="rId68" Type="http://schemas.openxmlformats.org/officeDocument/2006/relationships/image" Target="../media/image2162.png"/><Relationship Id="rId84" Type="http://schemas.openxmlformats.org/officeDocument/2006/relationships/image" Target="../media/image2169.png"/><Relationship Id="rId89" Type="http://schemas.openxmlformats.org/officeDocument/2006/relationships/customXml" Target="../ink/ink80.xml"/><Relationship Id="rId112" Type="http://schemas.openxmlformats.org/officeDocument/2006/relationships/image" Target="../media/image2183.png"/><Relationship Id="rId16" Type="http://schemas.openxmlformats.org/officeDocument/2006/relationships/image" Target="../media/image2136.png"/><Relationship Id="rId107" Type="http://schemas.openxmlformats.org/officeDocument/2006/relationships/customXml" Target="../ink/ink89.xml"/><Relationship Id="rId11" Type="http://schemas.openxmlformats.org/officeDocument/2006/relationships/customXml" Target="../ink/ink41.xml"/><Relationship Id="rId32" Type="http://schemas.openxmlformats.org/officeDocument/2006/relationships/image" Target="../media/image2144.png"/><Relationship Id="rId37" Type="http://schemas.openxmlformats.org/officeDocument/2006/relationships/customXml" Target="../ink/ink54.xml"/><Relationship Id="rId53" Type="http://schemas.openxmlformats.org/officeDocument/2006/relationships/customXml" Target="../ink/ink62.xml"/><Relationship Id="rId58" Type="http://schemas.openxmlformats.org/officeDocument/2006/relationships/image" Target="../media/image2157.png"/><Relationship Id="rId74" Type="http://schemas.openxmlformats.org/officeDocument/2006/relationships/image" Target="../media/image2164.png"/><Relationship Id="rId79" Type="http://schemas.openxmlformats.org/officeDocument/2006/relationships/customXml" Target="../ink/ink75.xml"/><Relationship Id="rId102" Type="http://schemas.openxmlformats.org/officeDocument/2006/relationships/image" Target="../media/image2178.png"/><Relationship Id="rId123" Type="http://schemas.openxmlformats.org/officeDocument/2006/relationships/customXml" Target="../ink/ink97.xml"/><Relationship Id="rId128" Type="http://schemas.openxmlformats.org/officeDocument/2006/relationships/image" Target="../media/image2191.png"/><Relationship Id="rId5" Type="http://schemas.openxmlformats.org/officeDocument/2006/relationships/customXml" Target="../ink/ink38.xml"/><Relationship Id="rId90" Type="http://schemas.openxmlformats.org/officeDocument/2006/relationships/image" Target="../media/image2172.png"/><Relationship Id="rId95" Type="http://schemas.openxmlformats.org/officeDocument/2006/relationships/customXml" Target="../ink/ink83.xml"/><Relationship Id="rId22" Type="http://schemas.openxmlformats.org/officeDocument/2006/relationships/image" Target="../media/image2139.png"/><Relationship Id="rId27" Type="http://schemas.openxmlformats.org/officeDocument/2006/relationships/customXml" Target="../ink/ink49.xml"/><Relationship Id="rId43" Type="http://schemas.openxmlformats.org/officeDocument/2006/relationships/customXml" Target="../ink/ink57.xml"/><Relationship Id="rId48" Type="http://schemas.openxmlformats.org/officeDocument/2006/relationships/image" Target="../media/image2152.png"/><Relationship Id="rId64" Type="http://schemas.openxmlformats.org/officeDocument/2006/relationships/image" Target="../media/image2160.png"/><Relationship Id="rId69" Type="http://schemas.openxmlformats.org/officeDocument/2006/relationships/customXml" Target="../ink/ink70.xml"/><Relationship Id="rId113" Type="http://schemas.openxmlformats.org/officeDocument/2006/relationships/customXml" Target="../ink/ink92.xml"/><Relationship Id="rId118" Type="http://schemas.openxmlformats.org/officeDocument/2006/relationships/image" Target="../media/image2186.png"/><Relationship Id="rId80" Type="http://schemas.openxmlformats.org/officeDocument/2006/relationships/image" Target="../media/image2167.png"/><Relationship Id="rId85" Type="http://schemas.openxmlformats.org/officeDocument/2006/relationships/customXml" Target="../ink/ink78.xml"/><Relationship Id="rId12" Type="http://schemas.openxmlformats.org/officeDocument/2006/relationships/image" Target="../media/image2134.png"/><Relationship Id="rId17" Type="http://schemas.openxmlformats.org/officeDocument/2006/relationships/customXml" Target="../ink/ink44.xml"/><Relationship Id="rId33" Type="http://schemas.openxmlformats.org/officeDocument/2006/relationships/customXml" Target="../ink/ink52.xml"/><Relationship Id="rId38" Type="http://schemas.openxmlformats.org/officeDocument/2006/relationships/image" Target="../media/image2147.png"/><Relationship Id="rId59" Type="http://schemas.openxmlformats.org/officeDocument/2006/relationships/customXml" Target="../ink/ink65.xml"/><Relationship Id="rId103" Type="http://schemas.openxmlformats.org/officeDocument/2006/relationships/customXml" Target="../ink/ink87.xml"/><Relationship Id="rId108" Type="http://schemas.openxmlformats.org/officeDocument/2006/relationships/image" Target="../media/image2181.png"/><Relationship Id="rId124" Type="http://schemas.openxmlformats.org/officeDocument/2006/relationships/image" Target="../media/image2189.png"/><Relationship Id="rId129" Type="http://schemas.openxmlformats.org/officeDocument/2006/relationships/customXml" Target="../ink/ink100.xml"/><Relationship Id="rId54" Type="http://schemas.openxmlformats.org/officeDocument/2006/relationships/image" Target="../media/image2155.png"/><Relationship Id="rId70" Type="http://schemas.openxmlformats.org/officeDocument/2006/relationships/image" Target="../media/image2163.png"/><Relationship Id="rId75" Type="http://schemas.openxmlformats.org/officeDocument/2006/relationships/customXml" Target="../ink/ink73.xml"/><Relationship Id="rId91" Type="http://schemas.openxmlformats.org/officeDocument/2006/relationships/customXml" Target="../ink/ink81.xml"/><Relationship Id="rId96" Type="http://schemas.openxmlformats.org/officeDocument/2006/relationships/image" Target="../media/image2175.png"/><Relationship Id="rId1" Type="http://schemas.openxmlformats.org/officeDocument/2006/relationships/slideLayout" Target="../slideLayouts/slideLayout7.xml"/><Relationship Id="rId6" Type="http://schemas.openxmlformats.org/officeDocument/2006/relationships/image" Target="../media/image21310.png"/><Relationship Id="rId23" Type="http://schemas.openxmlformats.org/officeDocument/2006/relationships/customXml" Target="../ink/ink47.xml"/><Relationship Id="rId28" Type="http://schemas.openxmlformats.org/officeDocument/2006/relationships/image" Target="../media/image2142.png"/><Relationship Id="rId49" Type="http://schemas.openxmlformats.org/officeDocument/2006/relationships/customXml" Target="../ink/ink60.xml"/><Relationship Id="rId114" Type="http://schemas.openxmlformats.org/officeDocument/2006/relationships/image" Target="../media/image2184.png"/><Relationship Id="rId119" Type="http://schemas.openxmlformats.org/officeDocument/2006/relationships/customXml" Target="../ink/ink95.xml"/><Relationship Id="rId44" Type="http://schemas.openxmlformats.org/officeDocument/2006/relationships/image" Target="../media/image2150.png"/><Relationship Id="rId60" Type="http://schemas.openxmlformats.org/officeDocument/2006/relationships/image" Target="../media/image2158.png"/><Relationship Id="rId65" Type="http://schemas.openxmlformats.org/officeDocument/2006/relationships/customXml" Target="../ink/ink68.xml"/><Relationship Id="rId81" Type="http://schemas.openxmlformats.org/officeDocument/2006/relationships/customXml" Target="../ink/ink76.xml"/><Relationship Id="rId86" Type="http://schemas.openxmlformats.org/officeDocument/2006/relationships/image" Target="../media/image2170.png"/><Relationship Id="rId130" Type="http://schemas.openxmlformats.org/officeDocument/2006/relationships/image" Target="../media/image2192.png"/><Relationship Id="rId13" Type="http://schemas.openxmlformats.org/officeDocument/2006/relationships/customXml" Target="../ink/ink42.xml"/><Relationship Id="rId18" Type="http://schemas.openxmlformats.org/officeDocument/2006/relationships/image" Target="../media/image2137.png"/><Relationship Id="rId39" Type="http://schemas.openxmlformats.org/officeDocument/2006/relationships/customXml" Target="../ink/ink55.xml"/><Relationship Id="rId109" Type="http://schemas.openxmlformats.org/officeDocument/2006/relationships/customXml" Target="../ink/ink90.xml"/><Relationship Id="rId34" Type="http://schemas.openxmlformats.org/officeDocument/2006/relationships/image" Target="../media/image2145.png"/><Relationship Id="rId50" Type="http://schemas.openxmlformats.org/officeDocument/2006/relationships/image" Target="../media/image2153.png"/><Relationship Id="rId55" Type="http://schemas.openxmlformats.org/officeDocument/2006/relationships/customXml" Target="../ink/ink63.xml"/><Relationship Id="rId76" Type="http://schemas.openxmlformats.org/officeDocument/2006/relationships/image" Target="../media/image2165.png"/><Relationship Id="rId97" Type="http://schemas.openxmlformats.org/officeDocument/2006/relationships/customXml" Target="../ink/ink84.xml"/><Relationship Id="rId104" Type="http://schemas.openxmlformats.org/officeDocument/2006/relationships/image" Target="../media/image2179.png"/><Relationship Id="rId120" Type="http://schemas.openxmlformats.org/officeDocument/2006/relationships/image" Target="../media/image2187.png"/><Relationship Id="rId125" Type="http://schemas.openxmlformats.org/officeDocument/2006/relationships/customXml" Target="../ink/ink98.xml"/><Relationship Id="rId7" Type="http://schemas.openxmlformats.org/officeDocument/2006/relationships/customXml" Target="../ink/ink39.xml"/><Relationship Id="rId71" Type="http://schemas.openxmlformats.org/officeDocument/2006/relationships/customXml" Target="../ink/ink71.xml"/><Relationship Id="rId92" Type="http://schemas.openxmlformats.org/officeDocument/2006/relationships/image" Target="../media/image2173.png"/><Relationship Id="rId2" Type="http://schemas.openxmlformats.org/officeDocument/2006/relationships/notesSlide" Target="../notesSlides/notesSlide2.xml"/><Relationship Id="rId29" Type="http://schemas.openxmlformats.org/officeDocument/2006/relationships/customXml" Target="../ink/ink50.xml"/><Relationship Id="rId24" Type="http://schemas.openxmlformats.org/officeDocument/2006/relationships/image" Target="../media/image2140.png"/><Relationship Id="rId40" Type="http://schemas.openxmlformats.org/officeDocument/2006/relationships/image" Target="../media/image2148.png"/><Relationship Id="rId45" Type="http://schemas.openxmlformats.org/officeDocument/2006/relationships/customXml" Target="../ink/ink58.xml"/><Relationship Id="rId66" Type="http://schemas.openxmlformats.org/officeDocument/2006/relationships/image" Target="../media/image2161.png"/><Relationship Id="rId87" Type="http://schemas.openxmlformats.org/officeDocument/2006/relationships/customXml" Target="../ink/ink79.xml"/><Relationship Id="rId110" Type="http://schemas.openxmlformats.org/officeDocument/2006/relationships/image" Target="../media/image2182.png"/><Relationship Id="rId115" Type="http://schemas.openxmlformats.org/officeDocument/2006/relationships/customXml" Target="../ink/ink93.xml"/><Relationship Id="rId131" Type="http://schemas.openxmlformats.org/officeDocument/2006/relationships/customXml" Target="../ink/ink101.xml"/><Relationship Id="rId61" Type="http://schemas.openxmlformats.org/officeDocument/2006/relationships/customXml" Target="../ink/ink66.xml"/><Relationship Id="rId82" Type="http://schemas.openxmlformats.org/officeDocument/2006/relationships/image" Target="../media/image2168.png"/><Relationship Id="rId19" Type="http://schemas.openxmlformats.org/officeDocument/2006/relationships/customXml" Target="../ink/ink45.xml"/><Relationship Id="rId14" Type="http://schemas.openxmlformats.org/officeDocument/2006/relationships/image" Target="../media/image2135.png"/><Relationship Id="rId30" Type="http://schemas.openxmlformats.org/officeDocument/2006/relationships/image" Target="../media/image2143.png"/><Relationship Id="rId35" Type="http://schemas.openxmlformats.org/officeDocument/2006/relationships/customXml" Target="../ink/ink53.xml"/><Relationship Id="rId56" Type="http://schemas.openxmlformats.org/officeDocument/2006/relationships/image" Target="../media/image2156.png"/><Relationship Id="rId77" Type="http://schemas.openxmlformats.org/officeDocument/2006/relationships/customXml" Target="../ink/ink74.xml"/><Relationship Id="rId100" Type="http://schemas.openxmlformats.org/officeDocument/2006/relationships/image" Target="../media/image2177.png"/><Relationship Id="rId105" Type="http://schemas.openxmlformats.org/officeDocument/2006/relationships/customXml" Target="../ink/ink88.xml"/><Relationship Id="rId126" Type="http://schemas.openxmlformats.org/officeDocument/2006/relationships/image" Target="../media/image2190.png"/><Relationship Id="rId8" Type="http://schemas.openxmlformats.org/officeDocument/2006/relationships/image" Target="../media/image2132.png"/><Relationship Id="rId51" Type="http://schemas.openxmlformats.org/officeDocument/2006/relationships/customXml" Target="../ink/ink61.xml"/><Relationship Id="rId72" Type="http://schemas.openxmlformats.org/officeDocument/2006/relationships/image" Target="../media/image72.png"/><Relationship Id="rId93" Type="http://schemas.openxmlformats.org/officeDocument/2006/relationships/customXml" Target="../ink/ink82.xml"/><Relationship Id="rId98" Type="http://schemas.openxmlformats.org/officeDocument/2006/relationships/image" Target="../media/image2176.png"/><Relationship Id="rId121" Type="http://schemas.openxmlformats.org/officeDocument/2006/relationships/customXml" Target="../ink/ink96.xml"/><Relationship Id="rId3" Type="http://schemas.openxmlformats.org/officeDocument/2006/relationships/customXml" Target="../ink/ink37.xml"/><Relationship Id="rId25" Type="http://schemas.openxmlformats.org/officeDocument/2006/relationships/customXml" Target="../ink/ink48.xml"/><Relationship Id="rId46" Type="http://schemas.openxmlformats.org/officeDocument/2006/relationships/image" Target="../media/image2151.png"/><Relationship Id="rId67" Type="http://schemas.openxmlformats.org/officeDocument/2006/relationships/customXml" Target="../ink/ink69.xml"/><Relationship Id="rId116" Type="http://schemas.openxmlformats.org/officeDocument/2006/relationships/image" Target="../media/image2185.png"/><Relationship Id="rId20" Type="http://schemas.openxmlformats.org/officeDocument/2006/relationships/image" Target="../media/image2138.png"/><Relationship Id="rId41" Type="http://schemas.openxmlformats.org/officeDocument/2006/relationships/customXml" Target="../ink/ink56.xml"/><Relationship Id="rId62" Type="http://schemas.openxmlformats.org/officeDocument/2006/relationships/image" Target="../media/image2159.png"/><Relationship Id="rId83" Type="http://schemas.openxmlformats.org/officeDocument/2006/relationships/customXml" Target="../ink/ink77.xml"/><Relationship Id="rId88" Type="http://schemas.openxmlformats.org/officeDocument/2006/relationships/image" Target="../media/image2171.png"/><Relationship Id="rId111" Type="http://schemas.openxmlformats.org/officeDocument/2006/relationships/customXml" Target="../ink/ink91.xml"/><Relationship Id="rId132" Type="http://schemas.openxmlformats.org/officeDocument/2006/relationships/image" Target="../media/image2193.png"/><Relationship Id="rId15" Type="http://schemas.openxmlformats.org/officeDocument/2006/relationships/customXml" Target="../ink/ink43.xml"/><Relationship Id="rId36" Type="http://schemas.openxmlformats.org/officeDocument/2006/relationships/image" Target="../media/image2146.png"/><Relationship Id="rId57" Type="http://schemas.openxmlformats.org/officeDocument/2006/relationships/customXml" Target="../ink/ink64.xml"/><Relationship Id="rId106" Type="http://schemas.openxmlformats.org/officeDocument/2006/relationships/image" Target="../media/image2180.png"/><Relationship Id="rId127" Type="http://schemas.openxmlformats.org/officeDocument/2006/relationships/customXml" Target="../ink/ink99.xml"/><Relationship Id="rId10" Type="http://schemas.openxmlformats.org/officeDocument/2006/relationships/image" Target="../media/image2133.png"/><Relationship Id="rId31" Type="http://schemas.openxmlformats.org/officeDocument/2006/relationships/customXml" Target="../ink/ink51.xml"/><Relationship Id="rId52" Type="http://schemas.openxmlformats.org/officeDocument/2006/relationships/image" Target="../media/image2154.png"/><Relationship Id="rId73" Type="http://schemas.openxmlformats.org/officeDocument/2006/relationships/customXml" Target="../ink/ink72.xml"/><Relationship Id="rId78" Type="http://schemas.openxmlformats.org/officeDocument/2006/relationships/image" Target="../media/image2166.png"/><Relationship Id="rId94" Type="http://schemas.openxmlformats.org/officeDocument/2006/relationships/image" Target="../media/image2174.png"/><Relationship Id="rId99" Type="http://schemas.openxmlformats.org/officeDocument/2006/relationships/customXml" Target="../ink/ink85.xml"/><Relationship Id="rId101" Type="http://schemas.openxmlformats.org/officeDocument/2006/relationships/customXml" Target="../ink/ink86.xml"/><Relationship Id="rId122" Type="http://schemas.openxmlformats.org/officeDocument/2006/relationships/image" Target="../media/image2188.png"/><Relationship Id="rId4" Type="http://schemas.openxmlformats.org/officeDocument/2006/relationships/image" Target="../media/image21300.png"/><Relationship Id="rId9" Type="http://schemas.openxmlformats.org/officeDocument/2006/relationships/customXml" Target="../ink/ink40.xml"/><Relationship Id="rId26" Type="http://schemas.openxmlformats.org/officeDocument/2006/relationships/image" Target="../media/image2141.png"/></Relationships>
</file>

<file path=ppt/slides/_rels/slide20.xml.rels><?xml version="1.0" encoding="UTF-8" standalone="yes"?>
<Relationships xmlns="http://schemas.openxmlformats.org/package/2006/relationships"><Relationship Id="rId26" Type="http://schemas.openxmlformats.org/officeDocument/2006/relationships/image" Target="../media/image543.png"/><Relationship Id="rId21" Type="http://schemas.openxmlformats.org/officeDocument/2006/relationships/customXml" Target="../ink/ink3335.xml"/><Relationship Id="rId42" Type="http://schemas.openxmlformats.org/officeDocument/2006/relationships/image" Target="../media/image551.png"/><Relationship Id="rId47" Type="http://schemas.openxmlformats.org/officeDocument/2006/relationships/customXml" Target="../ink/ink3348.xml"/><Relationship Id="rId63" Type="http://schemas.openxmlformats.org/officeDocument/2006/relationships/customXml" Target="../ink/ink3356.xml"/><Relationship Id="rId68" Type="http://schemas.openxmlformats.org/officeDocument/2006/relationships/image" Target="../media/image564.png"/><Relationship Id="rId84" Type="http://schemas.openxmlformats.org/officeDocument/2006/relationships/image" Target="../media/image572.png"/><Relationship Id="rId89" Type="http://schemas.openxmlformats.org/officeDocument/2006/relationships/customXml" Target="../ink/ink3369.xml"/><Relationship Id="rId16" Type="http://schemas.openxmlformats.org/officeDocument/2006/relationships/image" Target="../media/image538.png"/><Relationship Id="rId11" Type="http://schemas.openxmlformats.org/officeDocument/2006/relationships/customXml" Target="../ink/ink3330.xml"/><Relationship Id="rId32" Type="http://schemas.openxmlformats.org/officeDocument/2006/relationships/image" Target="../media/image546.png"/><Relationship Id="rId37" Type="http://schemas.openxmlformats.org/officeDocument/2006/relationships/customXml" Target="../ink/ink3343.xml"/><Relationship Id="rId53" Type="http://schemas.openxmlformats.org/officeDocument/2006/relationships/customXml" Target="../ink/ink3351.xml"/><Relationship Id="rId58" Type="http://schemas.openxmlformats.org/officeDocument/2006/relationships/image" Target="../media/image559.png"/><Relationship Id="rId74" Type="http://schemas.openxmlformats.org/officeDocument/2006/relationships/image" Target="../media/image567.png"/><Relationship Id="rId79" Type="http://schemas.openxmlformats.org/officeDocument/2006/relationships/customXml" Target="../ink/ink3364.xml"/><Relationship Id="rId102" Type="http://schemas.openxmlformats.org/officeDocument/2006/relationships/image" Target="../media/image581.png"/><Relationship Id="rId5" Type="http://schemas.openxmlformats.org/officeDocument/2006/relationships/customXml" Target="../ink/ink3327.xml"/><Relationship Id="rId90" Type="http://schemas.openxmlformats.org/officeDocument/2006/relationships/image" Target="../media/image575.png"/><Relationship Id="rId95" Type="http://schemas.openxmlformats.org/officeDocument/2006/relationships/customXml" Target="../ink/ink3372.xml"/><Relationship Id="rId22" Type="http://schemas.openxmlformats.org/officeDocument/2006/relationships/image" Target="../media/image541.png"/><Relationship Id="rId27" Type="http://schemas.openxmlformats.org/officeDocument/2006/relationships/customXml" Target="../ink/ink3338.xml"/><Relationship Id="rId43" Type="http://schemas.openxmlformats.org/officeDocument/2006/relationships/customXml" Target="../ink/ink3346.xml"/><Relationship Id="rId48" Type="http://schemas.openxmlformats.org/officeDocument/2006/relationships/image" Target="../media/image554.png"/><Relationship Id="rId64" Type="http://schemas.openxmlformats.org/officeDocument/2006/relationships/image" Target="../media/image562.png"/><Relationship Id="rId69" Type="http://schemas.openxmlformats.org/officeDocument/2006/relationships/customXml" Target="../ink/ink3359.xml"/><Relationship Id="rId80" Type="http://schemas.openxmlformats.org/officeDocument/2006/relationships/image" Target="../media/image570.png"/><Relationship Id="rId85" Type="http://schemas.openxmlformats.org/officeDocument/2006/relationships/customXml" Target="../ink/ink3367.xml"/><Relationship Id="rId12" Type="http://schemas.openxmlformats.org/officeDocument/2006/relationships/image" Target="../media/image536.png"/><Relationship Id="rId17" Type="http://schemas.openxmlformats.org/officeDocument/2006/relationships/customXml" Target="../ink/ink3333.xml"/><Relationship Id="rId25" Type="http://schemas.openxmlformats.org/officeDocument/2006/relationships/customXml" Target="../ink/ink3337.xml"/><Relationship Id="rId33" Type="http://schemas.openxmlformats.org/officeDocument/2006/relationships/customXml" Target="../ink/ink3341.xml"/><Relationship Id="rId38" Type="http://schemas.openxmlformats.org/officeDocument/2006/relationships/image" Target="../media/image549.png"/><Relationship Id="rId46" Type="http://schemas.openxmlformats.org/officeDocument/2006/relationships/image" Target="../media/image553.png"/><Relationship Id="rId59" Type="http://schemas.openxmlformats.org/officeDocument/2006/relationships/customXml" Target="../ink/ink3354.xml"/><Relationship Id="rId67" Type="http://schemas.openxmlformats.org/officeDocument/2006/relationships/customXml" Target="../ink/ink3358.xml"/><Relationship Id="rId103" Type="http://schemas.openxmlformats.org/officeDocument/2006/relationships/customXml" Target="../ink/ink3376.xml"/><Relationship Id="rId20" Type="http://schemas.openxmlformats.org/officeDocument/2006/relationships/image" Target="../media/image540.png"/><Relationship Id="rId41" Type="http://schemas.openxmlformats.org/officeDocument/2006/relationships/customXml" Target="../ink/ink3345.xml"/><Relationship Id="rId54" Type="http://schemas.openxmlformats.org/officeDocument/2006/relationships/image" Target="../media/image557.png"/><Relationship Id="rId62" Type="http://schemas.openxmlformats.org/officeDocument/2006/relationships/image" Target="../media/image561.png"/><Relationship Id="rId70" Type="http://schemas.openxmlformats.org/officeDocument/2006/relationships/image" Target="../media/image565.png"/><Relationship Id="rId75" Type="http://schemas.openxmlformats.org/officeDocument/2006/relationships/customXml" Target="../ink/ink3362.xml"/><Relationship Id="rId83" Type="http://schemas.openxmlformats.org/officeDocument/2006/relationships/customXml" Target="../ink/ink3366.xml"/><Relationship Id="rId88" Type="http://schemas.openxmlformats.org/officeDocument/2006/relationships/image" Target="../media/image574.png"/><Relationship Id="rId91" Type="http://schemas.openxmlformats.org/officeDocument/2006/relationships/customXml" Target="../ink/ink3370.xml"/><Relationship Id="rId96" Type="http://schemas.openxmlformats.org/officeDocument/2006/relationships/image" Target="../media/image578.png"/><Relationship Id="rId1" Type="http://schemas.openxmlformats.org/officeDocument/2006/relationships/slideLayout" Target="../slideLayouts/slideLayout7.xml"/><Relationship Id="rId6" Type="http://schemas.openxmlformats.org/officeDocument/2006/relationships/image" Target="../media/image533.png"/><Relationship Id="rId15" Type="http://schemas.openxmlformats.org/officeDocument/2006/relationships/customXml" Target="../ink/ink3332.xml"/><Relationship Id="rId23" Type="http://schemas.openxmlformats.org/officeDocument/2006/relationships/customXml" Target="../ink/ink3336.xml"/><Relationship Id="rId28" Type="http://schemas.openxmlformats.org/officeDocument/2006/relationships/image" Target="../media/image544.png"/><Relationship Id="rId36" Type="http://schemas.openxmlformats.org/officeDocument/2006/relationships/image" Target="../media/image548.png"/><Relationship Id="rId49" Type="http://schemas.openxmlformats.org/officeDocument/2006/relationships/customXml" Target="../ink/ink3349.xml"/><Relationship Id="rId57" Type="http://schemas.openxmlformats.org/officeDocument/2006/relationships/customXml" Target="../ink/ink3353.xml"/><Relationship Id="rId10" Type="http://schemas.openxmlformats.org/officeDocument/2006/relationships/image" Target="../media/image535.png"/><Relationship Id="rId31" Type="http://schemas.openxmlformats.org/officeDocument/2006/relationships/customXml" Target="../ink/ink3340.xml"/><Relationship Id="rId44" Type="http://schemas.openxmlformats.org/officeDocument/2006/relationships/image" Target="../media/image552.png"/><Relationship Id="rId52" Type="http://schemas.openxmlformats.org/officeDocument/2006/relationships/image" Target="../media/image556.png"/><Relationship Id="rId60" Type="http://schemas.openxmlformats.org/officeDocument/2006/relationships/image" Target="../media/image560.png"/><Relationship Id="rId65" Type="http://schemas.openxmlformats.org/officeDocument/2006/relationships/customXml" Target="../ink/ink3357.xml"/><Relationship Id="rId73" Type="http://schemas.openxmlformats.org/officeDocument/2006/relationships/customXml" Target="../ink/ink3361.xml"/><Relationship Id="rId78" Type="http://schemas.openxmlformats.org/officeDocument/2006/relationships/image" Target="../media/image569.png"/><Relationship Id="rId81" Type="http://schemas.openxmlformats.org/officeDocument/2006/relationships/customXml" Target="../ink/ink3365.xml"/><Relationship Id="rId86" Type="http://schemas.openxmlformats.org/officeDocument/2006/relationships/image" Target="../media/image573.png"/><Relationship Id="rId94" Type="http://schemas.openxmlformats.org/officeDocument/2006/relationships/image" Target="../media/image577.png"/><Relationship Id="rId99" Type="http://schemas.openxmlformats.org/officeDocument/2006/relationships/customXml" Target="../ink/ink3374.xml"/><Relationship Id="rId101" Type="http://schemas.openxmlformats.org/officeDocument/2006/relationships/customXml" Target="../ink/ink3375.xml"/><Relationship Id="rId4" Type="http://schemas.openxmlformats.org/officeDocument/2006/relationships/image" Target="../media/image532.png"/><Relationship Id="rId9" Type="http://schemas.openxmlformats.org/officeDocument/2006/relationships/customXml" Target="../ink/ink3329.xml"/><Relationship Id="rId13" Type="http://schemas.openxmlformats.org/officeDocument/2006/relationships/customXml" Target="../ink/ink3331.xml"/><Relationship Id="rId18" Type="http://schemas.openxmlformats.org/officeDocument/2006/relationships/image" Target="../media/image539.png"/><Relationship Id="rId39" Type="http://schemas.openxmlformats.org/officeDocument/2006/relationships/customXml" Target="../ink/ink3344.xml"/><Relationship Id="rId34" Type="http://schemas.openxmlformats.org/officeDocument/2006/relationships/image" Target="../media/image547.png"/><Relationship Id="rId50" Type="http://schemas.openxmlformats.org/officeDocument/2006/relationships/image" Target="../media/image555.png"/><Relationship Id="rId55" Type="http://schemas.openxmlformats.org/officeDocument/2006/relationships/customXml" Target="../ink/ink3352.xml"/><Relationship Id="rId76" Type="http://schemas.openxmlformats.org/officeDocument/2006/relationships/image" Target="../media/image568.png"/><Relationship Id="rId97" Type="http://schemas.openxmlformats.org/officeDocument/2006/relationships/customXml" Target="../ink/ink3373.xml"/><Relationship Id="rId104" Type="http://schemas.openxmlformats.org/officeDocument/2006/relationships/image" Target="../media/image582.png"/><Relationship Id="rId7" Type="http://schemas.openxmlformats.org/officeDocument/2006/relationships/customXml" Target="../ink/ink3328.xml"/><Relationship Id="rId71" Type="http://schemas.openxmlformats.org/officeDocument/2006/relationships/customXml" Target="../ink/ink3360.xml"/><Relationship Id="rId92" Type="http://schemas.openxmlformats.org/officeDocument/2006/relationships/image" Target="../media/image576.png"/><Relationship Id="rId2" Type="http://schemas.openxmlformats.org/officeDocument/2006/relationships/notesSlide" Target="../notesSlides/notesSlide14.xml"/><Relationship Id="rId29" Type="http://schemas.openxmlformats.org/officeDocument/2006/relationships/customXml" Target="../ink/ink3339.xml"/><Relationship Id="rId24" Type="http://schemas.openxmlformats.org/officeDocument/2006/relationships/image" Target="../media/image542.png"/><Relationship Id="rId40" Type="http://schemas.openxmlformats.org/officeDocument/2006/relationships/image" Target="../media/image550.png"/><Relationship Id="rId45" Type="http://schemas.openxmlformats.org/officeDocument/2006/relationships/customXml" Target="../ink/ink3347.xml"/><Relationship Id="rId66" Type="http://schemas.openxmlformats.org/officeDocument/2006/relationships/image" Target="../media/image563.png"/><Relationship Id="rId87" Type="http://schemas.openxmlformats.org/officeDocument/2006/relationships/customXml" Target="../ink/ink3368.xml"/><Relationship Id="rId61" Type="http://schemas.openxmlformats.org/officeDocument/2006/relationships/customXml" Target="../ink/ink3355.xml"/><Relationship Id="rId82" Type="http://schemas.openxmlformats.org/officeDocument/2006/relationships/image" Target="../media/image571.png"/><Relationship Id="rId19" Type="http://schemas.openxmlformats.org/officeDocument/2006/relationships/customXml" Target="../ink/ink3334.xml"/><Relationship Id="rId14" Type="http://schemas.openxmlformats.org/officeDocument/2006/relationships/image" Target="../media/image537.png"/><Relationship Id="rId30" Type="http://schemas.openxmlformats.org/officeDocument/2006/relationships/image" Target="../media/image545.png"/><Relationship Id="rId35" Type="http://schemas.openxmlformats.org/officeDocument/2006/relationships/customXml" Target="../ink/ink3342.xml"/><Relationship Id="rId56" Type="http://schemas.openxmlformats.org/officeDocument/2006/relationships/image" Target="../media/image558.png"/><Relationship Id="rId77" Type="http://schemas.openxmlformats.org/officeDocument/2006/relationships/customXml" Target="../ink/ink3363.xml"/><Relationship Id="rId100" Type="http://schemas.openxmlformats.org/officeDocument/2006/relationships/image" Target="../media/image580.png"/><Relationship Id="rId8" Type="http://schemas.openxmlformats.org/officeDocument/2006/relationships/image" Target="../media/image534.png"/><Relationship Id="rId51" Type="http://schemas.openxmlformats.org/officeDocument/2006/relationships/customXml" Target="../ink/ink3350.xml"/><Relationship Id="rId72" Type="http://schemas.openxmlformats.org/officeDocument/2006/relationships/image" Target="../media/image566.png"/><Relationship Id="rId93" Type="http://schemas.openxmlformats.org/officeDocument/2006/relationships/customXml" Target="../ink/ink3371.xml"/><Relationship Id="rId98" Type="http://schemas.openxmlformats.org/officeDocument/2006/relationships/image" Target="../media/image579.png"/><Relationship Id="rId3" Type="http://schemas.openxmlformats.org/officeDocument/2006/relationships/customXml" Target="../ink/ink3326.xml"/></Relationships>
</file>

<file path=ppt/slides/_rels/slide21.xml.rels><?xml version="1.0" encoding="UTF-8" standalone="yes"?>
<Relationships xmlns="http://schemas.openxmlformats.org/package/2006/relationships"><Relationship Id="rId13" Type="http://schemas.openxmlformats.org/officeDocument/2006/relationships/customXml" Target="../ink/ink3382.xml"/><Relationship Id="rId18" Type="http://schemas.openxmlformats.org/officeDocument/2006/relationships/image" Target="../media/image589.png"/><Relationship Id="rId26" Type="http://schemas.openxmlformats.org/officeDocument/2006/relationships/image" Target="../media/image593.png"/><Relationship Id="rId3" Type="http://schemas.openxmlformats.org/officeDocument/2006/relationships/customXml" Target="../ink/ink3377.xml"/><Relationship Id="rId21" Type="http://schemas.openxmlformats.org/officeDocument/2006/relationships/customXml" Target="../ink/ink3386.xml"/><Relationship Id="rId34" Type="http://schemas.openxmlformats.org/officeDocument/2006/relationships/image" Target="../media/image597.png"/><Relationship Id="rId7" Type="http://schemas.openxmlformats.org/officeDocument/2006/relationships/customXml" Target="../ink/ink3379.xml"/><Relationship Id="rId12" Type="http://schemas.openxmlformats.org/officeDocument/2006/relationships/image" Target="../media/image224.png"/><Relationship Id="rId17" Type="http://schemas.openxmlformats.org/officeDocument/2006/relationships/customXml" Target="../ink/ink3384.xml"/><Relationship Id="rId25" Type="http://schemas.openxmlformats.org/officeDocument/2006/relationships/customXml" Target="../ink/ink3388.xml"/><Relationship Id="rId33" Type="http://schemas.openxmlformats.org/officeDocument/2006/relationships/customXml" Target="../ink/ink3392.xml"/><Relationship Id="rId2" Type="http://schemas.openxmlformats.org/officeDocument/2006/relationships/notesSlide" Target="../notesSlides/notesSlide15.xml"/><Relationship Id="rId16" Type="http://schemas.openxmlformats.org/officeDocument/2006/relationships/image" Target="../media/image588.png"/><Relationship Id="rId20" Type="http://schemas.openxmlformats.org/officeDocument/2006/relationships/image" Target="../media/image590.png"/><Relationship Id="rId29" Type="http://schemas.openxmlformats.org/officeDocument/2006/relationships/customXml" Target="../ink/ink3390.xml"/><Relationship Id="rId1" Type="http://schemas.openxmlformats.org/officeDocument/2006/relationships/slideLayout" Target="../slideLayouts/slideLayout7.xml"/><Relationship Id="rId6" Type="http://schemas.openxmlformats.org/officeDocument/2006/relationships/image" Target="../media/image584.png"/><Relationship Id="rId11" Type="http://schemas.openxmlformats.org/officeDocument/2006/relationships/customXml" Target="../ink/ink3381.xml"/><Relationship Id="rId24" Type="http://schemas.openxmlformats.org/officeDocument/2006/relationships/image" Target="../media/image592.png"/><Relationship Id="rId32" Type="http://schemas.openxmlformats.org/officeDocument/2006/relationships/image" Target="../media/image596.png"/><Relationship Id="rId5" Type="http://schemas.openxmlformats.org/officeDocument/2006/relationships/customXml" Target="../ink/ink3378.xml"/><Relationship Id="rId15" Type="http://schemas.openxmlformats.org/officeDocument/2006/relationships/customXml" Target="../ink/ink3383.xml"/><Relationship Id="rId23" Type="http://schemas.openxmlformats.org/officeDocument/2006/relationships/customXml" Target="../ink/ink3387.xml"/><Relationship Id="rId28" Type="http://schemas.openxmlformats.org/officeDocument/2006/relationships/image" Target="../media/image594.png"/><Relationship Id="rId36" Type="http://schemas.openxmlformats.org/officeDocument/2006/relationships/image" Target="../media/image598.png"/><Relationship Id="rId10" Type="http://schemas.openxmlformats.org/officeDocument/2006/relationships/image" Target="../media/image586.png"/><Relationship Id="rId19" Type="http://schemas.openxmlformats.org/officeDocument/2006/relationships/customXml" Target="../ink/ink3385.xml"/><Relationship Id="rId31" Type="http://schemas.openxmlformats.org/officeDocument/2006/relationships/customXml" Target="../ink/ink3391.xml"/><Relationship Id="rId4" Type="http://schemas.openxmlformats.org/officeDocument/2006/relationships/image" Target="../media/image583.png"/><Relationship Id="rId9" Type="http://schemas.openxmlformats.org/officeDocument/2006/relationships/customXml" Target="../ink/ink3380.xml"/><Relationship Id="rId14" Type="http://schemas.openxmlformats.org/officeDocument/2006/relationships/image" Target="../media/image587.png"/><Relationship Id="rId22" Type="http://schemas.openxmlformats.org/officeDocument/2006/relationships/image" Target="../media/image591.png"/><Relationship Id="rId27" Type="http://schemas.openxmlformats.org/officeDocument/2006/relationships/customXml" Target="../ink/ink3389.xml"/><Relationship Id="rId30" Type="http://schemas.openxmlformats.org/officeDocument/2006/relationships/image" Target="../media/image595.png"/><Relationship Id="rId35" Type="http://schemas.openxmlformats.org/officeDocument/2006/relationships/customXml" Target="../ink/ink3393.xml"/><Relationship Id="rId8" Type="http://schemas.openxmlformats.org/officeDocument/2006/relationships/image" Target="../media/image585.png"/></Relationships>
</file>

<file path=ppt/slides/_rels/slide22.xml.rels><?xml version="1.0" encoding="UTF-8" standalone="yes"?>
<Relationships xmlns="http://schemas.openxmlformats.org/package/2006/relationships"><Relationship Id="rId13" Type="http://schemas.openxmlformats.org/officeDocument/2006/relationships/customXml" Target="../ink/ink3399.xml"/><Relationship Id="rId18" Type="http://schemas.openxmlformats.org/officeDocument/2006/relationships/image" Target="../media/image605.png"/><Relationship Id="rId26" Type="http://schemas.openxmlformats.org/officeDocument/2006/relationships/image" Target="../media/image609.png"/><Relationship Id="rId39" Type="http://schemas.openxmlformats.org/officeDocument/2006/relationships/customXml" Target="../ink/ink3412.xml"/><Relationship Id="rId21" Type="http://schemas.openxmlformats.org/officeDocument/2006/relationships/customXml" Target="../ink/ink3403.xml"/><Relationship Id="rId34" Type="http://schemas.openxmlformats.org/officeDocument/2006/relationships/image" Target="../media/image613.png"/><Relationship Id="rId42" Type="http://schemas.openxmlformats.org/officeDocument/2006/relationships/image" Target="../media/image617.png"/><Relationship Id="rId7" Type="http://schemas.openxmlformats.org/officeDocument/2006/relationships/customXml" Target="../ink/ink3396.xml"/><Relationship Id="rId2" Type="http://schemas.openxmlformats.org/officeDocument/2006/relationships/notesSlide" Target="../notesSlides/notesSlide16.xml"/><Relationship Id="rId16" Type="http://schemas.openxmlformats.org/officeDocument/2006/relationships/image" Target="../media/image604.png"/><Relationship Id="rId20" Type="http://schemas.openxmlformats.org/officeDocument/2006/relationships/image" Target="../media/image606.png"/><Relationship Id="rId29" Type="http://schemas.openxmlformats.org/officeDocument/2006/relationships/customXml" Target="../ink/ink3407.xml"/><Relationship Id="rId41" Type="http://schemas.openxmlformats.org/officeDocument/2006/relationships/customXml" Target="../ink/ink3413.xml"/><Relationship Id="rId1" Type="http://schemas.openxmlformats.org/officeDocument/2006/relationships/slideLayout" Target="../slideLayouts/slideLayout7.xml"/><Relationship Id="rId6" Type="http://schemas.openxmlformats.org/officeDocument/2006/relationships/image" Target="../media/image600.png"/><Relationship Id="rId11" Type="http://schemas.openxmlformats.org/officeDocument/2006/relationships/customXml" Target="../ink/ink3398.xml"/><Relationship Id="rId24" Type="http://schemas.openxmlformats.org/officeDocument/2006/relationships/image" Target="../media/image608.png"/><Relationship Id="rId32" Type="http://schemas.openxmlformats.org/officeDocument/2006/relationships/image" Target="../media/image612.png"/><Relationship Id="rId37" Type="http://schemas.openxmlformats.org/officeDocument/2006/relationships/customXml" Target="../ink/ink3411.xml"/><Relationship Id="rId40" Type="http://schemas.openxmlformats.org/officeDocument/2006/relationships/image" Target="../media/image616.png"/><Relationship Id="rId5" Type="http://schemas.openxmlformats.org/officeDocument/2006/relationships/customXml" Target="../ink/ink3395.xml"/><Relationship Id="rId15" Type="http://schemas.openxmlformats.org/officeDocument/2006/relationships/customXml" Target="../ink/ink3400.xml"/><Relationship Id="rId23" Type="http://schemas.openxmlformats.org/officeDocument/2006/relationships/customXml" Target="../ink/ink3404.xml"/><Relationship Id="rId28" Type="http://schemas.openxmlformats.org/officeDocument/2006/relationships/image" Target="../media/image610.png"/><Relationship Id="rId36" Type="http://schemas.openxmlformats.org/officeDocument/2006/relationships/image" Target="../media/image614.png"/><Relationship Id="rId10" Type="http://schemas.openxmlformats.org/officeDocument/2006/relationships/image" Target="../media/image602.png"/><Relationship Id="rId19" Type="http://schemas.openxmlformats.org/officeDocument/2006/relationships/customXml" Target="../ink/ink3402.xml"/><Relationship Id="rId31" Type="http://schemas.openxmlformats.org/officeDocument/2006/relationships/customXml" Target="../ink/ink3408.xml"/><Relationship Id="rId44" Type="http://schemas.openxmlformats.org/officeDocument/2006/relationships/image" Target="../media/image618.png"/><Relationship Id="rId4" Type="http://schemas.openxmlformats.org/officeDocument/2006/relationships/image" Target="../media/image599.png"/><Relationship Id="rId9" Type="http://schemas.openxmlformats.org/officeDocument/2006/relationships/customXml" Target="../ink/ink3397.xml"/><Relationship Id="rId14" Type="http://schemas.openxmlformats.org/officeDocument/2006/relationships/image" Target="../media/image603.png"/><Relationship Id="rId22" Type="http://schemas.openxmlformats.org/officeDocument/2006/relationships/image" Target="../media/image607.png"/><Relationship Id="rId27" Type="http://schemas.openxmlformats.org/officeDocument/2006/relationships/customXml" Target="../ink/ink3406.xml"/><Relationship Id="rId30" Type="http://schemas.openxmlformats.org/officeDocument/2006/relationships/image" Target="../media/image611.png"/><Relationship Id="rId35" Type="http://schemas.openxmlformats.org/officeDocument/2006/relationships/customXml" Target="../ink/ink3410.xml"/><Relationship Id="rId43" Type="http://schemas.openxmlformats.org/officeDocument/2006/relationships/customXml" Target="../ink/ink3414.xml"/><Relationship Id="rId8" Type="http://schemas.openxmlformats.org/officeDocument/2006/relationships/image" Target="../media/image601.png"/><Relationship Id="rId3" Type="http://schemas.openxmlformats.org/officeDocument/2006/relationships/customXml" Target="../ink/ink3394.xml"/><Relationship Id="rId12" Type="http://schemas.openxmlformats.org/officeDocument/2006/relationships/image" Target="../media/image224.png"/><Relationship Id="rId17" Type="http://schemas.openxmlformats.org/officeDocument/2006/relationships/customXml" Target="../ink/ink3401.xml"/><Relationship Id="rId25" Type="http://schemas.openxmlformats.org/officeDocument/2006/relationships/customXml" Target="../ink/ink3405.xml"/><Relationship Id="rId33" Type="http://schemas.openxmlformats.org/officeDocument/2006/relationships/customXml" Target="../ink/ink3409.xml"/><Relationship Id="rId38" Type="http://schemas.openxmlformats.org/officeDocument/2006/relationships/image" Target="../media/image615.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24.xml.rels><?xml version="1.0" encoding="UTF-8" standalone="yes"?>
<Relationships xmlns="http://schemas.openxmlformats.org/package/2006/relationships"><Relationship Id="rId8" Type="http://schemas.openxmlformats.org/officeDocument/2006/relationships/customXml" Target="../ink/ink3417.xml"/><Relationship Id="rId13" Type="http://schemas.openxmlformats.org/officeDocument/2006/relationships/image" Target="../media/image623.png"/><Relationship Id="rId18" Type="http://schemas.openxmlformats.org/officeDocument/2006/relationships/customXml" Target="../ink/ink3422.xml"/><Relationship Id="rId26" Type="http://schemas.openxmlformats.org/officeDocument/2006/relationships/customXml" Target="../ink/ink3426.xml"/><Relationship Id="rId3" Type="http://schemas.openxmlformats.org/officeDocument/2006/relationships/image" Target="NULL"/><Relationship Id="rId21" Type="http://schemas.openxmlformats.org/officeDocument/2006/relationships/image" Target="../media/image627.png"/><Relationship Id="rId7" Type="http://schemas.openxmlformats.org/officeDocument/2006/relationships/image" Target="../media/image620.png"/><Relationship Id="rId12" Type="http://schemas.openxmlformats.org/officeDocument/2006/relationships/customXml" Target="../ink/ink3419.xml"/><Relationship Id="rId17" Type="http://schemas.openxmlformats.org/officeDocument/2006/relationships/image" Target="../media/image625.png"/><Relationship Id="rId25" Type="http://schemas.openxmlformats.org/officeDocument/2006/relationships/image" Target="../media/image629.png"/><Relationship Id="rId2" Type="http://schemas.openxmlformats.org/officeDocument/2006/relationships/notesSlide" Target="../notesSlides/notesSlide18.xml"/><Relationship Id="rId16" Type="http://schemas.openxmlformats.org/officeDocument/2006/relationships/customXml" Target="../ink/ink3421.xml"/><Relationship Id="rId20" Type="http://schemas.openxmlformats.org/officeDocument/2006/relationships/customXml" Target="../ink/ink3423.xml"/><Relationship Id="rId29" Type="http://schemas.openxmlformats.org/officeDocument/2006/relationships/image" Target="../media/image631.png"/><Relationship Id="rId1" Type="http://schemas.openxmlformats.org/officeDocument/2006/relationships/slideLayout" Target="../slideLayouts/slideLayout7.xml"/><Relationship Id="rId6" Type="http://schemas.openxmlformats.org/officeDocument/2006/relationships/customXml" Target="../ink/ink3416.xml"/><Relationship Id="rId11" Type="http://schemas.openxmlformats.org/officeDocument/2006/relationships/image" Target="../media/image622.png"/><Relationship Id="rId24" Type="http://schemas.openxmlformats.org/officeDocument/2006/relationships/customXml" Target="../ink/ink3425.xml"/><Relationship Id="rId5" Type="http://schemas.openxmlformats.org/officeDocument/2006/relationships/image" Target="../media/image619.png"/><Relationship Id="rId15" Type="http://schemas.openxmlformats.org/officeDocument/2006/relationships/image" Target="../media/image624.png"/><Relationship Id="rId23" Type="http://schemas.openxmlformats.org/officeDocument/2006/relationships/image" Target="../media/image628.png"/><Relationship Id="rId28" Type="http://schemas.openxmlformats.org/officeDocument/2006/relationships/customXml" Target="../ink/ink3427.xml"/><Relationship Id="rId10" Type="http://schemas.openxmlformats.org/officeDocument/2006/relationships/customXml" Target="../ink/ink3418.xml"/><Relationship Id="rId19" Type="http://schemas.openxmlformats.org/officeDocument/2006/relationships/image" Target="../media/image626.png"/><Relationship Id="rId4" Type="http://schemas.openxmlformats.org/officeDocument/2006/relationships/customXml" Target="../ink/ink3415.xml"/><Relationship Id="rId9" Type="http://schemas.openxmlformats.org/officeDocument/2006/relationships/image" Target="../media/image621.png"/><Relationship Id="rId14" Type="http://schemas.openxmlformats.org/officeDocument/2006/relationships/customXml" Target="../ink/ink3420.xml"/><Relationship Id="rId22" Type="http://schemas.openxmlformats.org/officeDocument/2006/relationships/customXml" Target="../ink/ink3424.xml"/><Relationship Id="rId27" Type="http://schemas.openxmlformats.org/officeDocument/2006/relationships/image" Target="../media/image630.png"/></Relationships>
</file>

<file path=ppt/slides/_rels/slide25.xml.rels><?xml version="1.0" encoding="UTF-8" standalone="yes"?>
<Relationships xmlns="http://schemas.openxmlformats.org/package/2006/relationships"><Relationship Id="rId117" Type="http://schemas.openxmlformats.org/officeDocument/2006/relationships/customXml" Target="../ink/ink3486.xml"/><Relationship Id="rId21" Type="http://schemas.openxmlformats.org/officeDocument/2006/relationships/customXml" Target="../ink/ink3437.xml"/><Relationship Id="rId42" Type="http://schemas.openxmlformats.org/officeDocument/2006/relationships/customXml" Target="../ink/ink3448.xml"/><Relationship Id="rId63" Type="http://schemas.openxmlformats.org/officeDocument/2006/relationships/image" Target="../media/image660.png"/><Relationship Id="rId84" Type="http://schemas.openxmlformats.org/officeDocument/2006/relationships/image" Target="../media/image670.png"/><Relationship Id="rId138" Type="http://schemas.openxmlformats.org/officeDocument/2006/relationships/image" Target="../media/image697.png"/><Relationship Id="rId159" Type="http://schemas.openxmlformats.org/officeDocument/2006/relationships/customXml" Target="../ink/ink3507.xml"/><Relationship Id="rId170" Type="http://schemas.openxmlformats.org/officeDocument/2006/relationships/image" Target="../media/image713.png"/><Relationship Id="rId107" Type="http://schemas.openxmlformats.org/officeDocument/2006/relationships/customXml" Target="../ink/ink3481.xml"/><Relationship Id="rId11" Type="http://schemas.openxmlformats.org/officeDocument/2006/relationships/customXml" Target="../ink/ink3432.xml"/><Relationship Id="rId32" Type="http://schemas.openxmlformats.org/officeDocument/2006/relationships/customXml" Target="../ink/ink3443.xml"/><Relationship Id="rId53" Type="http://schemas.openxmlformats.org/officeDocument/2006/relationships/image" Target="../media/image655.png"/><Relationship Id="rId74" Type="http://schemas.openxmlformats.org/officeDocument/2006/relationships/image" Target="../media/image665.png"/><Relationship Id="rId128" Type="http://schemas.openxmlformats.org/officeDocument/2006/relationships/image" Target="../media/image692.png"/><Relationship Id="rId149" Type="http://schemas.openxmlformats.org/officeDocument/2006/relationships/customXml" Target="../ink/ink3502.xml"/><Relationship Id="rId5" Type="http://schemas.openxmlformats.org/officeDocument/2006/relationships/customXml" Target="../ink/ink3429.xml"/><Relationship Id="rId95" Type="http://schemas.openxmlformats.org/officeDocument/2006/relationships/customXml" Target="../ink/ink3475.xml"/><Relationship Id="rId160" Type="http://schemas.openxmlformats.org/officeDocument/2006/relationships/image" Target="../media/image708.png"/><Relationship Id="rId22" Type="http://schemas.openxmlformats.org/officeDocument/2006/relationships/image" Target="../media/image640.png"/><Relationship Id="rId43" Type="http://schemas.openxmlformats.org/officeDocument/2006/relationships/image" Target="../media/image650.png"/><Relationship Id="rId64" Type="http://schemas.openxmlformats.org/officeDocument/2006/relationships/customXml" Target="../ink/ink3459.xml"/><Relationship Id="rId118" Type="http://schemas.openxmlformats.org/officeDocument/2006/relationships/image" Target="../media/image687.png"/><Relationship Id="rId139" Type="http://schemas.openxmlformats.org/officeDocument/2006/relationships/customXml" Target="../ink/ink3497.xml"/><Relationship Id="rId85" Type="http://schemas.openxmlformats.org/officeDocument/2006/relationships/customXml" Target="../ink/ink3470.xml"/><Relationship Id="rId150" Type="http://schemas.openxmlformats.org/officeDocument/2006/relationships/image" Target="../media/image703.png"/><Relationship Id="rId171" Type="http://schemas.openxmlformats.org/officeDocument/2006/relationships/customXml" Target="../ink/ink3513.xml"/><Relationship Id="rId12" Type="http://schemas.openxmlformats.org/officeDocument/2006/relationships/image" Target="../media/image224.png"/><Relationship Id="rId33" Type="http://schemas.openxmlformats.org/officeDocument/2006/relationships/image" Target="../media/image645.png"/><Relationship Id="rId108" Type="http://schemas.openxmlformats.org/officeDocument/2006/relationships/image" Target="../media/image682.png"/><Relationship Id="rId129" Type="http://schemas.openxmlformats.org/officeDocument/2006/relationships/customXml" Target="../ink/ink3492.xml"/><Relationship Id="rId54" Type="http://schemas.openxmlformats.org/officeDocument/2006/relationships/customXml" Target="../ink/ink3454.xml"/><Relationship Id="rId70" Type="http://schemas.openxmlformats.org/officeDocument/2006/relationships/image" Target="../media/image663.png"/><Relationship Id="rId75" Type="http://schemas.openxmlformats.org/officeDocument/2006/relationships/customXml" Target="../ink/ink3465.xml"/><Relationship Id="rId91" Type="http://schemas.openxmlformats.org/officeDocument/2006/relationships/customXml" Target="../ink/ink3473.xml"/><Relationship Id="rId96" Type="http://schemas.openxmlformats.org/officeDocument/2006/relationships/image" Target="../media/image676.png"/><Relationship Id="rId140" Type="http://schemas.openxmlformats.org/officeDocument/2006/relationships/image" Target="../media/image698.png"/><Relationship Id="rId145" Type="http://schemas.openxmlformats.org/officeDocument/2006/relationships/customXml" Target="../ink/ink3500.xml"/><Relationship Id="rId161" Type="http://schemas.openxmlformats.org/officeDocument/2006/relationships/customXml" Target="../ink/ink3508.xml"/><Relationship Id="rId166"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633.png"/><Relationship Id="rId23" Type="http://schemas.openxmlformats.org/officeDocument/2006/relationships/customXml" Target="../ink/ink3438.xml"/><Relationship Id="rId28" Type="http://schemas.openxmlformats.org/officeDocument/2006/relationships/image" Target="../media/image643.png"/><Relationship Id="rId49" Type="http://schemas.openxmlformats.org/officeDocument/2006/relationships/image" Target="../media/image653.png"/><Relationship Id="rId114" Type="http://schemas.openxmlformats.org/officeDocument/2006/relationships/image" Target="../media/image685.png"/><Relationship Id="rId119" Type="http://schemas.openxmlformats.org/officeDocument/2006/relationships/customXml" Target="../ink/ink3487.xml"/><Relationship Id="rId44" Type="http://schemas.openxmlformats.org/officeDocument/2006/relationships/customXml" Target="../ink/ink3449.xml"/><Relationship Id="rId60" Type="http://schemas.openxmlformats.org/officeDocument/2006/relationships/customXml" Target="../ink/ink3457.xml"/><Relationship Id="rId65" Type="http://schemas.openxmlformats.org/officeDocument/2006/relationships/customXml" Target="../ink/ink3460.xml"/><Relationship Id="rId81" Type="http://schemas.openxmlformats.org/officeDocument/2006/relationships/customXml" Target="../ink/ink3468.xml"/><Relationship Id="rId86" Type="http://schemas.openxmlformats.org/officeDocument/2006/relationships/image" Target="../media/image671.png"/><Relationship Id="rId130" Type="http://schemas.openxmlformats.org/officeDocument/2006/relationships/image" Target="../media/image693.png"/><Relationship Id="rId135" Type="http://schemas.openxmlformats.org/officeDocument/2006/relationships/customXml" Target="../ink/ink3495.xml"/><Relationship Id="rId151" Type="http://schemas.openxmlformats.org/officeDocument/2006/relationships/customXml" Target="../ink/ink3503.xml"/><Relationship Id="rId156" Type="http://schemas.openxmlformats.org/officeDocument/2006/relationships/image" Target="../media/image706.png"/><Relationship Id="rId172" Type="http://schemas.openxmlformats.org/officeDocument/2006/relationships/image" Target="../media/image714.png"/><Relationship Id="rId13" Type="http://schemas.openxmlformats.org/officeDocument/2006/relationships/customXml" Target="../ink/ink3433.xml"/><Relationship Id="rId18" Type="http://schemas.openxmlformats.org/officeDocument/2006/relationships/image" Target="../media/image638.png"/><Relationship Id="rId39" Type="http://schemas.openxmlformats.org/officeDocument/2006/relationships/image" Target="../media/image648.png"/><Relationship Id="rId109" Type="http://schemas.openxmlformats.org/officeDocument/2006/relationships/customXml" Target="../ink/ink3482.xml"/><Relationship Id="rId34" Type="http://schemas.openxmlformats.org/officeDocument/2006/relationships/customXml" Target="../ink/ink3444.xml"/><Relationship Id="rId50" Type="http://schemas.openxmlformats.org/officeDocument/2006/relationships/customXml" Target="../ink/ink3452.xml"/><Relationship Id="rId55" Type="http://schemas.openxmlformats.org/officeDocument/2006/relationships/image" Target="../media/image656.png"/><Relationship Id="rId76" Type="http://schemas.openxmlformats.org/officeDocument/2006/relationships/image" Target="../media/image666.png"/><Relationship Id="rId97" Type="http://schemas.openxmlformats.org/officeDocument/2006/relationships/customXml" Target="../ink/ink3476.xml"/><Relationship Id="rId104" Type="http://schemas.openxmlformats.org/officeDocument/2006/relationships/image" Target="../media/image680.png"/><Relationship Id="rId120" Type="http://schemas.openxmlformats.org/officeDocument/2006/relationships/image" Target="../media/image688.png"/><Relationship Id="rId125" Type="http://schemas.openxmlformats.org/officeDocument/2006/relationships/customXml" Target="../ink/ink3490.xml"/><Relationship Id="rId141" Type="http://schemas.openxmlformats.org/officeDocument/2006/relationships/customXml" Target="../ink/ink3498.xml"/><Relationship Id="rId146" Type="http://schemas.openxmlformats.org/officeDocument/2006/relationships/image" Target="../media/image701.png"/><Relationship Id="rId167" Type="http://schemas.openxmlformats.org/officeDocument/2006/relationships/customXml" Target="../ink/ink3511.xml"/><Relationship Id="rId7" Type="http://schemas.openxmlformats.org/officeDocument/2006/relationships/customXml" Target="../ink/ink3430.xml"/><Relationship Id="rId71" Type="http://schemas.openxmlformats.org/officeDocument/2006/relationships/customXml" Target="../ink/ink3463.xml"/><Relationship Id="rId92" Type="http://schemas.openxmlformats.org/officeDocument/2006/relationships/image" Target="../media/image674.png"/><Relationship Id="rId162" Type="http://schemas.openxmlformats.org/officeDocument/2006/relationships/image" Target="../media/image709.png"/><Relationship Id="rId2" Type="http://schemas.openxmlformats.org/officeDocument/2006/relationships/notesSlide" Target="../notesSlides/notesSlide19.xml"/><Relationship Id="rId29" Type="http://schemas.openxmlformats.org/officeDocument/2006/relationships/customXml" Target="../ink/ink3441.xml"/><Relationship Id="rId24" Type="http://schemas.openxmlformats.org/officeDocument/2006/relationships/image" Target="../media/image641.png"/><Relationship Id="rId40" Type="http://schemas.openxmlformats.org/officeDocument/2006/relationships/customXml" Target="../ink/ink3447.xml"/><Relationship Id="rId45" Type="http://schemas.openxmlformats.org/officeDocument/2006/relationships/image" Target="../media/image651.png"/><Relationship Id="rId66" Type="http://schemas.openxmlformats.org/officeDocument/2006/relationships/image" Target="../media/image661.png"/><Relationship Id="rId87" Type="http://schemas.openxmlformats.org/officeDocument/2006/relationships/customXml" Target="../ink/ink3471.xml"/><Relationship Id="rId110" Type="http://schemas.openxmlformats.org/officeDocument/2006/relationships/image" Target="../media/image683.png"/><Relationship Id="rId115" Type="http://schemas.openxmlformats.org/officeDocument/2006/relationships/customXml" Target="../ink/ink3485.xml"/><Relationship Id="rId131" Type="http://schemas.openxmlformats.org/officeDocument/2006/relationships/customXml" Target="../ink/ink3493.xml"/><Relationship Id="rId136" Type="http://schemas.openxmlformats.org/officeDocument/2006/relationships/image" Target="../media/image696.png"/><Relationship Id="rId157" Type="http://schemas.openxmlformats.org/officeDocument/2006/relationships/customXml" Target="../ink/ink3506.xml"/><Relationship Id="rId61" Type="http://schemas.openxmlformats.org/officeDocument/2006/relationships/image" Target="../media/image659.png"/><Relationship Id="rId82" Type="http://schemas.openxmlformats.org/officeDocument/2006/relationships/image" Target="../media/image669.png"/><Relationship Id="rId152" Type="http://schemas.openxmlformats.org/officeDocument/2006/relationships/image" Target="../media/image704.png"/><Relationship Id="rId19" Type="http://schemas.openxmlformats.org/officeDocument/2006/relationships/customXml" Target="../ink/ink3436.xml"/><Relationship Id="rId14" Type="http://schemas.openxmlformats.org/officeDocument/2006/relationships/image" Target="../media/image636.png"/><Relationship Id="rId30" Type="http://schemas.openxmlformats.org/officeDocument/2006/relationships/customXml" Target="../ink/ink3442.xml"/><Relationship Id="rId35" Type="http://schemas.openxmlformats.org/officeDocument/2006/relationships/image" Target="../media/image646.png"/><Relationship Id="rId56" Type="http://schemas.openxmlformats.org/officeDocument/2006/relationships/customXml" Target="../ink/ink3455.xml"/><Relationship Id="rId77" Type="http://schemas.openxmlformats.org/officeDocument/2006/relationships/customXml" Target="../ink/ink3466.xml"/><Relationship Id="rId100" Type="http://schemas.openxmlformats.org/officeDocument/2006/relationships/image" Target="../media/image678.png"/><Relationship Id="rId105" Type="http://schemas.openxmlformats.org/officeDocument/2006/relationships/customXml" Target="../ink/ink3480.xml"/><Relationship Id="rId126" Type="http://schemas.openxmlformats.org/officeDocument/2006/relationships/image" Target="../media/image691.png"/><Relationship Id="rId147" Type="http://schemas.openxmlformats.org/officeDocument/2006/relationships/customXml" Target="../ink/ink3501.xml"/><Relationship Id="rId168" Type="http://schemas.openxmlformats.org/officeDocument/2006/relationships/image" Target="../media/image712.png"/><Relationship Id="rId8" Type="http://schemas.openxmlformats.org/officeDocument/2006/relationships/image" Target="../media/image634.png"/><Relationship Id="rId51" Type="http://schemas.openxmlformats.org/officeDocument/2006/relationships/image" Target="../media/image654.png"/><Relationship Id="rId72" Type="http://schemas.openxmlformats.org/officeDocument/2006/relationships/image" Target="../media/image664.png"/><Relationship Id="rId93" Type="http://schemas.openxmlformats.org/officeDocument/2006/relationships/customXml" Target="../ink/ink3474.xml"/><Relationship Id="rId98" Type="http://schemas.openxmlformats.org/officeDocument/2006/relationships/image" Target="../media/image677.png"/><Relationship Id="rId121" Type="http://schemas.openxmlformats.org/officeDocument/2006/relationships/customXml" Target="../ink/ink3488.xml"/><Relationship Id="rId142" Type="http://schemas.openxmlformats.org/officeDocument/2006/relationships/image" Target="../media/image699.png"/><Relationship Id="rId163" Type="http://schemas.openxmlformats.org/officeDocument/2006/relationships/customXml" Target="../ink/ink3509.xml"/><Relationship Id="rId3" Type="http://schemas.openxmlformats.org/officeDocument/2006/relationships/customXml" Target="../ink/ink3428.xml"/><Relationship Id="rId25" Type="http://schemas.openxmlformats.org/officeDocument/2006/relationships/customXml" Target="../ink/ink3439.xml"/><Relationship Id="rId46" Type="http://schemas.openxmlformats.org/officeDocument/2006/relationships/customXml" Target="../ink/ink3450.xml"/><Relationship Id="rId67" Type="http://schemas.openxmlformats.org/officeDocument/2006/relationships/customXml" Target="../ink/ink3461.xml"/><Relationship Id="rId116" Type="http://schemas.openxmlformats.org/officeDocument/2006/relationships/image" Target="../media/image686.png"/><Relationship Id="rId137" Type="http://schemas.openxmlformats.org/officeDocument/2006/relationships/customXml" Target="../ink/ink3496.xml"/><Relationship Id="rId158" Type="http://schemas.openxmlformats.org/officeDocument/2006/relationships/image" Target="../media/image707.png"/><Relationship Id="rId20" Type="http://schemas.openxmlformats.org/officeDocument/2006/relationships/image" Target="../media/image639.png"/><Relationship Id="rId41" Type="http://schemas.openxmlformats.org/officeDocument/2006/relationships/image" Target="../media/image649.png"/><Relationship Id="rId62" Type="http://schemas.openxmlformats.org/officeDocument/2006/relationships/customXml" Target="../ink/ink3458.xml"/><Relationship Id="rId83" Type="http://schemas.openxmlformats.org/officeDocument/2006/relationships/customXml" Target="../ink/ink3469.xml"/><Relationship Id="rId88" Type="http://schemas.openxmlformats.org/officeDocument/2006/relationships/image" Target="../media/image672.png"/><Relationship Id="rId111" Type="http://schemas.openxmlformats.org/officeDocument/2006/relationships/customXml" Target="../ink/ink3483.xml"/><Relationship Id="rId132" Type="http://schemas.openxmlformats.org/officeDocument/2006/relationships/image" Target="../media/image694.png"/><Relationship Id="rId153" Type="http://schemas.openxmlformats.org/officeDocument/2006/relationships/customXml" Target="../ink/ink3504.xml"/><Relationship Id="rId15" Type="http://schemas.openxmlformats.org/officeDocument/2006/relationships/customXml" Target="../ink/ink3434.xml"/><Relationship Id="rId36" Type="http://schemas.openxmlformats.org/officeDocument/2006/relationships/customXml" Target="../ink/ink3445.xml"/><Relationship Id="rId57" Type="http://schemas.openxmlformats.org/officeDocument/2006/relationships/image" Target="../media/image657.png"/><Relationship Id="rId106" Type="http://schemas.openxmlformats.org/officeDocument/2006/relationships/image" Target="../media/image681.png"/><Relationship Id="rId127" Type="http://schemas.openxmlformats.org/officeDocument/2006/relationships/customXml" Target="../ink/ink3491.xml"/><Relationship Id="rId10" Type="http://schemas.openxmlformats.org/officeDocument/2006/relationships/image" Target="../media/image635.png"/><Relationship Id="rId31" Type="http://schemas.openxmlformats.org/officeDocument/2006/relationships/image" Target="../media/image644.png"/><Relationship Id="rId52" Type="http://schemas.openxmlformats.org/officeDocument/2006/relationships/customXml" Target="../ink/ink3453.xml"/><Relationship Id="rId73" Type="http://schemas.openxmlformats.org/officeDocument/2006/relationships/customXml" Target="../ink/ink3464.xml"/><Relationship Id="rId78" Type="http://schemas.openxmlformats.org/officeDocument/2006/relationships/image" Target="../media/image667.png"/><Relationship Id="rId94" Type="http://schemas.openxmlformats.org/officeDocument/2006/relationships/image" Target="../media/image675.png"/><Relationship Id="rId99" Type="http://schemas.openxmlformats.org/officeDocument/2006/relationships/customXml" Target="../ink/ink3477.xml"/><Relationship Id="rId101" Type="http://schemas.openxmlformats.org/officeDocument/2006/relationships/customXml" Target="../ink/ink3478.xml"/><Relationship Id="rId122" Type="http://schemas.openxmlformats.org/officeDocument/2006/relationships/image" Target="../media/image689.png"/><Relationship Id="rId143" Type="http://schemas.openxmlformats.org/officeDocument/2006/relationships/customXml" Target="../ink/ink3499.xml"/><Relationship Id="rId148" Type="http://schemas.openxmlformats.org/officeDocument/2006/relationships/image" Target="../media/image702.png"/><Relationship Id="rId164" Type="http://schemas.openxmlformats.org/officeDocument/2006/relationships/image" Target="../media/image710.png"/><Relationship Id="rId169" Type="http://schemas.openxmlformats.org/officeDocument/2006/relationships/customXml" Target="../ink/ink3512.xml"/><Relationship Id="rId4" Type="http://schemas.openxmlformats.org/officeDocument/2006/relationships/image" Target="../media/image632.png"/><Relationship Id="rId9" Type="http://schemas.openxmlformats.org/officeDocument/2006/relationships/customXml" Target="../ink/ink3431.xml"/><Relationship Id="rId26" Type="http://schemas.openxmlformats.org/officeDocument/2006/relationships/image" Target="../media/image642.png"/><Relationship Id="rId47" Type="http://schemas.openxmlformats.org/officeDocument/2006/relationships/image" Target="../media/image652.png"/><Relationship Id="rId68" Type="http://schemas.openxmlformats.org/officeDocument/2006/relationships/image" Target="../media/image662.png"/><Relationship Id="rId89" Type="http://schemas.openxmlformats.org/officeDocument/2006/relationships/customXml" Target="../ink/ink3472.xml"/><Relationship Id="rId112" Type="http://schemas.openxmlformats.org/officeDocument/2006/relationships/image" Target="../media/image684.png"/><Relationship Id="rId133" Type="http://schemas.openxmlformats.org/officeDocument/2006/relationships/customXml" Target="../ink/ink3494.xml"/><Relationship Id="rId154" Type="http://schemas.openxmlformats.org/officeDocument/2006/relationships/image" Target="../media/image705.png"/><Relationship Id="rId16" Type="http://schemas.openxmlformats.org/officeDocument/2006/relationships/image" Target="../media/image637.png"/><Relationship Id="rId37" Type="http://schemas.openxmlformats.org/officeDocument/2006/relationships/image" Target="../media/image647.png"/><Relationship Id="rId58" Type="http://schemas.openxmlformats.org/officeDocument/2006/relationships/customXml" Target="../ink/ink3456.xml"/><Relationship Id="rId79" Type="http://schemas.openxmlformats.org/officeDocument/2006/relationships/customXml" Target="../ink/ink3467.xml"/><Relationship Id="rId102" Type="http://schemas.openxmlformats.org/officeDocument/2006/relationships/image" Target="../media/image679.png"/><Relationship Id="rId123" Type="http://schemas.openxmlformats.org/officeDocument/2006/relationships/customXml" Target="../ink/ink3489.xml"/><Relationship Id="rId144" Type="http://schemas.openxmlformats.org/officeDocument/2006/relationships/image" Target="../media/image700.png"/><Relationship Id="rId90" Type="http://schemas.openxmlformats.org/officeDocument/2006/relationships/image" Target="../media/image673.png"/><Relationship Id="rId165" Type="http://schemas.openxmlformats.org/officeDocument/2006/relationships/customXml" Target="../ink/ink3510.xml"/><Relationship Id="rId27" Type="http://schemas.openxmlformats.org/officeDocument/2006/relationships/customXml" Target="../ink/ink3440.xml"/><Relationship Id="rId48" Type="http://schemas.openxmlformats.org/officeDocument/2006/relationships/customXml" Target="../ink/ink3451.xml"/><Relationship Id="rId69" Type="http://schemas.openxmlformats.org/officeDocument/2006/relationships/customXml" Target="../ink/ink3462.xml"/><Relationship Id="rId113" Type="http://schemas.openxmlformats.org/officeDocument/2006/relationships/customXml" Target="../ink/ink3484.xml"/><Relationship Id="rId134" Type="http://schemas.openxmlformats.org/officeDocument/2006/relationships/image" Target="../media/image695.png"/><Relationship Id="rId80" Type="http://schemas.openxmlformats.org/officeDocument/2006/relationships/image" Target="../media/image668.png"/><Relationship Id="rId155" Type="http://schemas.openxmlformats.org/officeDocument/2006/relationships/customXml" Target="../ink/ink3505.xml"/><Relationship Id="rId17" Type="http://schemas.openxmlformats.org/officeDocument/2006/relationships/customXml" Target="../ink/ink3435.xml"/><Relationship Id="rId38" Type="http://schemas.openxmlformats.org/officeDocument/2006/relationships/customXml" Target="../ink/ink3446.xml"/><Relationship Id="rId59" Type="http://schemas.openxmlformats.org/officeDocument/2006/relationships/image" Target="../media/image658.png"/><Relationship Id="rId103" Type="http://schemas.openxmlformats.org/officeDocument/2006/relationships/customXml" Target="../ink/ink3479.xml"/><Relationship Id="rId124" Type="http://schemas.openxmlformats.org/officeDocument/2006/relationships/image" Target="../media/image690.png"/></Relationships>
</file>

<file path=ppt/slides/_rels/slide26.xml.rels><?xml version="1.0" encoding="UTF-8" standalone="yes"?>
<Relationships xmlns="http://schemas.openxmlformats.org/package/2006/relationships"><Relationship Id="rId13" Type="http://schemas.openxmlformats.org/officeDocument/2006/relationships/customXml" Target="../ink/ink3519.xml"/><Relationship Id="rId18" Type="http://schemas.openxmlformats.org/officeDocument/2006/relationships/image" Target="../media/image722.png"/><Relationship Id="rId26" Type="http://schemas.openxmlformats.org/officeDocument/2006/relationships/image" Target="../media/image726.png"/><Relationship Id="rId39" Type="http://schemas.openxmlformats.org/officeDocument/2006/relationships/customXml" Target="../ink/ink3532.xml"/><Relationship Id="rId21" Type="http://schemas.openxmlformats.org/officeDocument/2006/relationships/customXml" Target="../ink/ink3523.xml"/><Relationship Id="rId34" Type="http://schemas.openxmlformats.org/officeDocument/2006/relationships/image" Target="../media/image730.png"/><Relationship Id="rId42" Type="http://schemas.openxmlformats.org/officeDocument/2006/relationships/image" Target="../media/image734.png"/><Relationship Id="rId47" Type="http://schemas.openxmlformats.org/officeDocument/2006/relationships/customXml" Target="../ink/ink3536.xml"/><Relationship Id="rId50" Type="http://schemas.openxmlformats.org/officeDocument/2006/relationships/image" Target="../media/image738.png"/><Relationship Id="rId7" Type="http://schemas.openxmlformats.org/officeDocument/2006/relationships/customXml" Target="../ink/ink3516.xml"/><Relationship Id="rId2" Type="http://schemas.openxmlformats.org/officeDocument/2006/relationships/notesSlide" Target="../notesSlides/notesSlide20.xml"/><Relationship Id="rId16" Type="http://schemas.openxmlformats.org/officeDocument/2006/relationships/image" Target="../media/image721.png"/><Relationship Id="rId29" Type="http://schemas.openxmlformats.org/officeDocument/2006/relationships/customXml" Target="../ink/ink3527.xml"/><Relationship Id="rId11" Type="http://schemas.openxmlformats.org/officeDocument/2006/relationships/customXml" Target="../ink/ink3518.xml"/><Relationship Id="rId24" Type="http://schemas.openxmlformats.org/officeDocument/2006/relationships/image" Target="../media/image725.png"/><Relationship Id="rId32" Type="http://schemas.openxmlformats.org/officeDocument/2006/relationships/image" Target="../media/image729.png"/><Relationship Id="rId37" Type="http://schemas.openxmlformats.org/officeDocument/2006/relationships/customXml" Target="../ink/ink3531.xml"/><Relationship Id="rId40" Type="http://schemas.openxmlformats.org/officeDocument/2006/relationships/image" Target="../media/image733.png"/><Relationship Id="rId45" Type="http://schemas.openxmlformats.org/officeDocument/2006/relationships/customXml" Target="../ink/ink3535.xml"/><Relationship Id="rId53" Type="http://schemas.openxmlformats.org/officeDocument/2006/relationships/customXml" Target="../ink/ink3539.xml"/><Relationship Id="rId5" Type="http://schemas.openxmlformats.org/officeDocument/2006/relationships/customXml" Target="../ink/ink3515.xml"/><Relationship Id="rId10" Type="http://schemas.openxmlformats.org/officeDocument/2006/relationships/image" Target="../media/image718.png"/><Relationship Id="rId19" Type="http://schemas.openxmlformats.org/officeDocument/2006/relationships/customXml" Target="../ink/ink3522.xml"/><Relationship Id="rId31" Type="http://schemas.openxmlformats.org/officeDocument/2006/relationships/customXml" Target="../ink/ink3528.xml"/><Relationship Id="rId44" Type="http://schemas.openxmlformats.org/officeDocument/2006/relationships/image" Target="../media/image735.png"/><Relationship Id="rId52" Type="http://schemas.openxmlformats.org/officeDocument/2006/relationships/image" Target="../media/image739.png"/><Relationship Id="rId4" Type="http://schemas.openxmlformats.org/officeDocument/2006/relationships/image" Target="../media/image715.png"/><Relationship Id="rId9" Type="http://schemas.openxmlformats.org/officeDocument/2006/relationships/customXml" Target="../ink/ink3517.xml"/><Relationship Id="rId14" Type="http://schemas.openxmlformats.org/officeDocument/2006/relationships/image" Target="../media/image720.png"/><Relationship Id="rId22" Type="http://schemas.openxmlformats.org/officeDocument/2006/relationships/image" Target="../media/image724.png"/><Relationship Id="rId27" Type="http://schemas.openxmlformats.org/officeDocument/2006/relationships/customXml" Target="../ink/ink3526.xml"/><Relationship Id="rId30" Type="http://schemas.openxmlformats.org/officeDocument/2006/relationships/image" Target="../media/image728.png"/><Relationship Id="rId35" Type="http://schemas.openxmlformats.org/officeDocument/2006/relationships/customXml" Target="../ink/ink3530.xml"/><Relationship Id="rId43" Type="http://schemas.openxmlformats.org/officeDocument/2006/relationships/customXml" Target="../ink/ink3534.xml"/><Relationship Id="rId48" Type="http://schemas.openxmlformats.org/officeDocument/2006/relationships/image" Target="../media/image737.png"/><Relationship Id="rId8" Type="http://schemas.openxmlformats.org/officeDocument/2006/relationships/image" Target="../media/image717.png"/><Relationship Id="rId51" Type="http://schemas.openxmlformats.org/officeDocument/2006/relationships/customXml" Target="../ink/ink3538.xml"/><Relationship Id="rId3" Type="http://schemas.openxmlformats.org/officeDocument/2006/relationships/customXml" Target="../ink/ink3514.xml"/><Relationship Id="rId12" Type="http://schemas.openxmlformats.org/officeDocument/2006/relationships/image" Target="../media/image719.png"/><Relationship Id="rId17" Type="http://schemas.openxmlformats.org/officeDocument/2006/relationships/customXml" Target="../ink/ink3521.xml"/><Relationship Id="rId25" Type="http://schemas.openxmlformats.org/officeDocument/2006/relationships/customXml" Target="../ink/ink3525.xml"/><Relationship Id="rId33" Type="http://schemas.openxmlformats.org/officeDocument/2006/relationships/customXml" Target="../ink/ink3529.xml"/><Relationship Id="rId38" Type="http://schemas.openxmlformats.org/officeDocument/2006/relationships/image" Target="../media/image732.png"/><Relationship Id="rId46" Type="http://schemas.openxmlformats.org/officeDocument/2006/relationships/image" Target="../media/image736.png"/><Relationship Id="rId20" Type="http://schemas.openxmlformats.org/officeDocument/2006/relationships/image" Target="../media/image723.png"/><Relationship Id="rId41" Type="http://schemas.openxmlformats.org/officeDocument/2006/relationships/customXml" Target="../ink/ink3533.xml"/><Relationship Id="rId54"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716.png"/><Relationship Id="rId15" Type="http://schemas.openxmlformats.org/officeDocument/2006/relationships/customXml" Target="../ink/ink3520.xml"/><Relationship Id="rId23" Type="http://schemas.openxmlformats.org/officeDocument/2006/relationships/customXml" Target="../ink/ink3524.xml"/><Relationship Id="rId28" Type="http://schemas.openxmlformats.org/officeDocument/2006/relationships/image" Target="../media/image727.png"/><Relationship Id="rId36" Type="http://schemas.openxmlformats.org/officeDocument/2006/relationships/image" Target="../media/image731.png"/><Relationship Id="rId49" Type="http://schemas.openxmlformats.org/officeDocument/2006/relationships/customXml" Target="../ink/ink3537.xml"/></Relationships>
</file>

<file path=ppt/slides/_rels/slide27.xml.rels><?xml version="1.0" encoding="UTF-8" standalone="yes"?>
<Relationships xmlns="http://schemas.openxmlformats.org/package/2006/relationships"><Relationship Id="rId117" Type="http://schemas.openxmlformats.org/officeDocument/2006/relationships/customXml" Target="../ink/ink3597.xml"/><Relationship Id="rId21" Type="http://schemas.openxmlformats.org/officeDocument/2006/relationships/customXml" Target="../ink/ink3549.xml"/><Relationship Id="rId42" Type="http://schemas.openxmlformats.org/officeDocument/2006/relationships/image" Target="../media/image759.png"/><Relationship Id="rId63" Type="http://schemas.openxmlformats.org/officeDocument/2006/relationships/customXml" Target="../ink/ink3570.xml"/><Relationship Id="rId84" Type="http://schemas.openxmlformats.org/officeDocument/2006/relationships/image" Target="../media/image780.png"/><Relationship Id="rId138" Type="http://schemas.openxmlformats.org/officeDocument/2006/relationships/image" Target="../media/image806.png"/><Relationship Id="rId159" Type="http://schemas.openxmlformats.org/officeDocument/2006/relationships/customXml" Target="../ink/ink3619.xml"/><Relationship Id="rId170" Type="http://schemas.openxmlformats.org/officeDocument/2006/relationships/image" Target="../media/image822.png"/><Relationship Id="rId191" Type="http://schemas.openxmlformats.org/officeDocument/2006/relationships/customXml" Target="../ink/ink3635.xml"/><Relationship Id="rId205" Type="http://schemas.openxmlformats.org/officeDocument/2006/relationships/customXml" Target="../ink/ink3642.xml"/><Relationship Id="rId226" Type="http://schemas.openxmlformats.org/officeDocument/2006/relationships/image" Target="../media/image850.png"/><Relationship Id="rId107" Type="http://schemas.openxmlformats.org/officeDocument/2006/relationships/customXml" Target="../ink/ink3592.xml"/><Relationship Id="rId11" Type="http://schemas.openxmlformats.org/officeDocument/2006/relationships/customXml" Target="../ink/ink3544.xml"/><Relationship Id="rId32" Type="http://schemas.openxmlformats.org/officeDocument/2006/relationships/image" Target="../media/image755.png"/><Relationship Id="rId53" Type="http://schemas.openxmlformats.org/officeDocument/2006/relationships/customXml" Target="../ink/ink3565.xml"/><Relationship Id="rId74" Type="http://schemas.openxmlformats.org/officeDocument/2006/relationships/image" Target="../media/image775.png"/><Relationship Id="rId128" Type="http://schemas.openxmlformats.org/officeDocument/2006/relationships/customXml" Target="../ink/ink3603.xml"/><Relationship Id="rId149" Type="http://schemas.openxmlformats.org/officeDocument/2006/relationships/customXml" Target="../ink/ink3614.xml"/><Relationship Id="rId5" Type="http://schemas.openxmlformats.org/officeDocument/2006/relationships/customXml" Target="../ink/ink3541.xml"/><Relationship Id="rId95" Type="http://schemas.openxmlformats.org/officeDocument/2006/relationships/customXml" Target="../ink/ink3586.xml"/><Relationship Id="rId160" Type="http://schemas.openxmlformats.org/officeDocument/2006/relationships/image" Target="../media/image817.png"/><Relationship Id="rId181" Type="http://schemas.openxmlformats.org/officeDocument/2006/relationships/customXml" Target="../ink/ink3630.xml"/><Relationship Id="rId216" Type="http://schemas.openxmlformats.org/officeDocument/2006/relationships/image" Target="../media/image845.png"/><Relationship Id="rId237" Type="http://schemas.openxmlformats.org/officeDocument/2006/relationships/customXml" Target="../ink/ink3658.xml"/><Relationship Id="rId22" Type="http://schemas.openxmlformats.org/officeDocument/2006/relationships/image" Target="../media/image750.png"/><Relationship Id="rId43" Type="http://schemas.openxmlformats.org/officeDocument/2006/relationships/customXml" Target="../ink/ink3560.xml"/><Relationship Id="rId64" Type="http://schemas.openxmlformats.org/officeDocument/2006/relationships/image" Target="../media/image770.png"/><Relationship Id="rId118" Type="http://schemas.openxmlformats.org/officeDocument/2006/relationships/image" Target="../media/image797.png"/><Relationship Id="rId139" Type="http://schemas.openxmlformats.org/officeDocument/2006/relationships/customXml" Target="../ink/ink3609.xml"/><Relationship Id="rId85" Type="http://schemas.openxmlformats.org/officeDocument/2006/relationships/customXml" Target="../ink/ink3581.xml"/><Relationship Id="rId150" Type="http://schemas.openxmlformats.org/officeDocument/2006/relationships/image" Target="../media/image812.png"/><Relationship Id="rId171" Type="http://schemas.openxmlformats.org/officeDocument/2006/relationships/customXml" Target="../ink/ink3625.xml"/><Relationship Id="rId192" Type="http://schemas.openxmlformats.org/officeDocument/2006/relationships/image" Target="../media/image833.png"/><Relationship Id="rId206" Type="http://schemas.openxmlformats.org/officeDocument/2006/relationships/image" Target="../media/image840.png"/><Relationship Id="rId227" Type="http://schemas.openxmlformats.org/officeDocument/2006/relationships/customXml" Target="../ink/ink3653.xml"/><Relationship Id="rId12" Type="http://schemas.openxmlformats.org/officeDocument/2006/relationships/image" Target="../media/image745.png"/><Relationship Id="rId33" Type="http://schemas.openxmlformats.org/officeDocument/2006/relationships/customXml" Target="../ink/ink3555.xml"/><Relationship Id="rId108" Type="http://schemas.openxmlformats.org/officeDocument/2006/relationships/image" Target="../media/image792.png"/><Relationship Id="rId129" Type="http://schemas.openxmlformats.org/officeDocument/2006/relationships/image" Target="../media/image802.png"/><Relationship Id="rId54" Type="http://schemas.openxmlformats.org/officeDocument/2006/relationships/image" Target="../media/image765.png"/><Relationship Id="rId75" Type="http://schemas.openxmlformats.org/officeDocument/2006/relationships/customXml" Target="../ink/ink3576.xml"/><Relationship Id="rId96" Type="http://schemas.openxmlformats.org/officeDocument/2006/relationships/image" Target="../media/image786.png"/><Relationship Id="rId140" Type="http://schemas.openxmlformats.org/officeDocument/2006/relationships/image" Target="../media/image807.png"/><Relationship Id="rId161" Type="http://schemas.openxmlformats.org/officeDocument/2006/relationships/customXml" Target="../ink/ink3620.xml"/><Relationship Id="rId182" Type="http://schemas.openxmlformats.org/officeDocument/2006/relationships/image" Target="../media/image828.png"/><Relationship Id="rId217" Type="http://schemas.openxmlformats.org/officeDocument/2006/relationships/customXml" Target="../ink/ink3648.xml"/><Relationship Id="rId6" Type="http://schemas.openxmlformats.org/officeDocument/2006/relationships/image" Target="../media/image742.png"/><Relationship Id="rId238" Type="http://schemas.openxmlformats.org/officeDocument/2006/relationships/customXml" Target="../ink/ink3659.xml"/><Relationship Id="rId23" Type="http://schemas.openxmlformats.org/officeDocument/2006/relationships/customXml" Target="../ink/ink3550.xml"/><Relationship Id="rId119" Type="http://schemas.openxmlformats.org/officeDocument/2006/relationships/customXml" Target="../ink/ink3598.xml"/><Relationship Id="rId44" Type="http://schemas.openxmlformats.org/officeDocument/2006/relationships/image" Target="../media/image760.png"/><Relationship Id="rId65" Type="http://schemas.openxmlformats.org/officeDocument/2006/relationships/customXml" Target="../ink/ink3571.xml"/><Relationship Id="rId86" Type="http://schemas.openxmlformats.org/officeDocument/2006/relationships/image" Target="../media/image781.png"/><Relationship Id="rId130" Type="http://schemas.openxmlformats.org/officeDocument/2006/relationships/customXml" Target="../ink/ink3604.xml"/><Relationship Id="rId151" Type="http://schemas.openxmlformats.org/officeDocument/2006/relationships/customXml" Target="../ink/ink3615.xml"/><Relationship Id="rId172" Type="http://schemas.openxmlformats.org/officeDocument/2006/relationships/image" Target="../media/image823.png"/><Relationship Id="rId193" Type="http://schemas.openxmlformats.org/officeDocument/2006/relationships/customXml" Target="../ink/ink3636.xml"/><Relationship Id="rId207" Type="http://schemas.openxmlformats.org/officeDocument/2006/relationships/customXml" Target="../ink/ink3643.xml"/><Relationship Id="rId228" Type="http://schemas.openxmlformats.org/officeDocument/2006/relationships/image" Target="../media/image851.png"/><Relationship Id="rId13" Type="http://schemas.openxmlformats.org/officeDocument/2006/relationships/customXml" Target="../ink/ink3545.xml"/><Relationship Id="rId109" Type="http://schemas.openxmlformats.org/officeDocument/2006/relationships/customXml" Target="../ink/ink3593.xml"/><Relationship Id="rId34" Type="http://schemas.openxmlformats.org/officeDocument/2006/relationships/image" Target="../media/image756.png"/><Relationship Id="rId55" Type="http://schemas.openxmlformats.org/officeDocument/2006/relationships/customXml" Target="../ink/ink3566.xml"/><Relationship Id="rId76" Type="http://schemas.openxmlformats.org/officeDocument/2006/relationships/image" Target="../media/image776.png"/><Relationship Id="rId97" Type="http://schemas.openxmlformats.org/officeDocument/2006/relationships/customXml" Target="../ink/ink3587.xml"/><Relationship Id="rId120" Type="http://schemas.openxmlformats.org/officeDocument/2006/relationships/image" Target="../media/image798.png"/><Relationship Id="rId141" Type="http://schemas.openxmlformats.org/officeDocument/2006/relationships/customXml" Target="../ink/ink3610.xml"/><Relationship Id="rId7" Type="http://schemas.openxmlformats.org/officeDocument/2006/relationships/customXml" Target="../ink/ink3542.xml"/><Relationship Id="rId162" Type="http://schemas.openxmlformats.org/officeDocument/2006/relationships/image" Target="../media/image818.png"/><Relationship Id="rId183" Type="http://schemas.openxmlformats.org/officeDocument/2006/relationships/customXml" Target="../ink/ink3631.xml"/><Relationship Id="rId218" Type="http://schemas.openxmlformats.org/officeDocument/2006/relationships/image" Target="../media/image846.png"/><Relationship Id="rId239" Type="http://schemas.openxmlformats.org/officeDocument/2006/relationships/image" Target="../media/image856.png"/><Relationship Id="rId24" Type="http://schemas.openxmlformats.org/officeDocument/2006/relationships/image" Target="../media/image751.png"/><Relationship Id="rId45" Type="http://schemas.openxmlformats.org/officeDocument/2006/relationships/customXml" Target="../ink/ink3561.xml"/><Relationship Id="rId66" Type="http://schemas.openxmlformats.org/officeDocument/2006/relationships/image" Target="../media/image771.png"/><Relationship Id="rId87" Type="http://schemas.openxmlformats.org/officeDocument/2006/relationships/customXml" Target="../ink/ink3582.xml"/><Relationship Id="rId110" Type="http://schemas.openxmlformats.org/officeDocument/2006/relationships/image" Target="../media/image793.png"/><Relationship Id="rId131" Type="http://schemas.openxmlformats.org/officeDocument/2006/relationships/image" Target="../media/image803.png"/><Relationship Id="rId152" Type="http://schemas.openxmlformats.org/officeDocument/2006/relationships/image" Target="../media/image813.png"/><Relationship Id="rId173" Type="http://schemas.openxmlformats.org/officeDocument/2006/relationships/customXml" Target="../ink/ink3626.xml"/><Relationship Id="rId194" Type="http://schemas.openxmlformats.org/officeDocument/2006/relationships/image" Target="../media/image834.png"/><Relationship Id="rId208" Type="http://schemas.openxmlformats.org/officeDocument/2006/relationships/image" Target="../media/image841.png"/><Relationship Id="rId229" Type="http://schemas.openxmlformats.org/officeDocument/2006/relationships/customXml" Target="../ink/ink3654.xml"/><Relationship Id="rId240" Type="http://schemas.openxmlformats.org/officeDocument/2006/relationships/customXml" Target="../ink/ink3660.xml"/><Relationship Id="rId14" Type="http://schemas.openxmlformats.org/officeDocument/2006/relationships/image" Target="../media/image746.png"/><Relationship Id="rId35" Type="http://schemas.openxmlformats.org/officeDocument/2006/relationships/customXml" Target="../ink/ink3556.xml"/><Relationship Id="rId56" Type="http://schemas.openxmlformats.org/officeDocument/2006/relationships/image" Target="../media/image766.png"/><Relationship Id="rId77" Type="http://schemas.openxmlformats.org/officeDocument/2006/relationships/customXml" Target="../ink/ink3577.xml"/><Relationship Id="rId100" Type="http://schemas.openxmlformats.org/officeDocument/2006/relationships/image" Target="../media/image788.png"/><Relationship Id="rId8" Type="http://schemas.openxmlformats.org/officeDocument/2006/relationships/image" Target="../media/image743.png"/><Relationship Id="rId98" Type="http://schemas.openxmlformats.org/officeDocument/2006/relationships/image" Target="../media/image787.png"/><Relationship Id="rId121" Type="http://schemas.openxmlformats.org/officeDocument/2006/relationships/customXml" Target="../ink/ink3599.xml"/><Relationship Id="rId142" Type="http://schemas.openxmlformats.org/officeDocument/2006/relationships/image" Target="../media/image808.png"/><Relationship Id="rId163" Type="http://schemas.openxmlformats.org/officeDocument/2006/relationships/customXml" Target="../ink/ink3621.xml"/><Relationship Id="rId184" Type="http://schemas.openxmlformats.org/officeDocument/2006/relationships/image" Target="../media/image829.png"/><Relationship Id="rId219" Type="http://schemas.openxmlformats.org/officeDocument/2006/relationships/customXml" Target="../ink/ink3649.xml"/><Relationship Id="rId230" Type="http://schemas.openxmlformats.org/officeDocument/2006/relationships/image" Target="../media/image852.png"/><Relationship Id="rId25" Type="http://schemas.openxmlformats.org/officeDocument/2006/relationships/customXml" Target="../ink/ink3551.xml"/><Relationship Id="rId46" Type="http://schemas.openxmlformats.org/officeDocument/2006/relationships/image" Target="../media/image761.png"/><Relationship Id="rId67" Type="http://schemas.openxmlformats.org/officeDocument/2006/relationships/customXml" Target="../ink/ink3572.xml"/><Relationship Id="rId88" Type="http://schemas.openxmlformats.org/officeDocument/2006/relationships/image" Target="../media/image782.png"/><Relationship Id="rId111" Type="http://schemas.openxmlformats.org/officeDocument/2006/relationships/customXml" Target="../ink/ink3594.xml"/><Relationship Id="rId132" Type="http://schemas.openxmlformats.org/officeDocument/2006/relationships/customXml" Target="../ink/ink3605.xml"/><Relationship Id="rId153" Type="http://schemas.openxmlformats.org/officeDocument/2006/relationships/customXml" Target="../ink/ink3616.xml"/><Relationship Id="rId174" Type="http://schemas.openxmlformats.org/officeDocument/2006/relationships/image" Target="../media/image824.png"/><Relationship Id="rId195" Type="http://schemas.openxmlformats.org/officeDocument/2006/relationships/customXml" Target="../ink/ink3637.xml"/><Relationship Id="rId209" Type="http://schemas.openxmlformats.org/officeDocument/2006/relationships/customXml" Target="../ink/ink3644.xml"/><Relationship Id="rId220" Type="http://schemas.openxmlformats.org/officeDocument/2006/relationships/image" Target="../media/image847.png"/><Relationship Id="rId241" Type="http://schemas.openxmlformats.org/officeDocument/2006/relationships/image" Target="../media/image857.png"/><Relationship Id="rId15" Type="http://schemas.openxmlformats.org/officeDocument/2006/relationships/customXml" Target="../ink/ink3546.xml"/><Relationship Id="rId36" Type="http://schemas.openxmlformats.org/officeDocument/2006/relationships/image" Target="../media/image224.png"/><Relationship Id="rId57" Type="http://schemas.openxmlformats.org/officeDocument/2006/relationships/customXml" Target="../ink/ink3567.xml"/><Relationship Id="rId106" Type="http://schemas.openxmlformats.org/officeDocument/2006/relationships/image" Target="../media/image791.png"/><Relationship Id="rId127" Type="http://schemas.openxmlformats.org/officeDocument/2006/relationships/image" Target="../media/image801.png"/><Relationship Id="rId10" Type="http://schemas.openxmlformats.org/officeDocument/2006/relationships/image" Target="../media/image744.png"/><Relationship Id="rId31" Type="http://schemas.openxmlformats.org/officeDocument/2006/relationships/customXml" Target="../ink/ink3554.xml"/><Relationship Id="rId52" Type="http://schemas.openxmlformats.org/officeDocument/2006/relationships/image" Target="../media/image764.png"/><Relationship Id="rId73" Type="http://schemas.openxmlformats.org/officeDocument/2006/relationships/customXml" Target="../ink/ink3575.xml"/><Relationship Id="rId78" Type="http://schemas.openxmlformats.org/officeDocument/2006/relationships/image" Target="../media/image777.png"/><Relationship Id="rId94" Type="http://schemas.openxmlformats.org/officeDocument/2006/relationships/image" Target="../media/image785.png"/><Relationship Id="rId99" Type="http://schemas.openxmlformats.org/officeDocument/2006/relationships/customXml" Target="../ink/ink3588.xml"/><Relationship Id="rId101" Type="http://schemas.openxmlformats.org/officeDocument/2006/relationships/customXml" Target="../ink/ink3589.xml"/><Relationship Id="rId122" Type="http://schemas.openxmlformats.org/officeDocument/2006/relationships/image" Target="../media/image799.png"/><Relationship Id="rId143" Type="http://schemas.openxmlformats.org/officeDocument/2006/relationships/customXml" Target="../ink/ink3611.xml"/><Relationship Id="rId148" Type="http://schemas.openxmlformats.org/officeDocument/2006/relationships/image" Target="../media/image811.png"/><Relationship Id="rId164" Type="http://schemas.openxmlformats.org/officeDocument/2006/relationships/image" Target="../media/image819.png"/><Relationship Id="rId169" Type="http://schemas.openxmlformats.org/officeDocument/2006/relationships/customXml" Target="../ink/ink3624.xml"/><Relationship Id="rId185" Type="http://schemas.openxmlformats.org/officeDocument/2006/relationships/customXml" Target="../ink/ink3632.xml"/><Relationship Id="rId4" Type="http://schemas.openxmlformats.org/officeDocument/2006/relationships/image" Target="../media/image741.png"/><Relationship Id="rId9" Type="http://schemas.openxmlformats.org/officeDocument/2006/relationships/customXml" Target="../ink/ink3543.xml"/><Relationship Id="rId180" Type="http://schemas.openxmlformats.org/officeDocument/2006/relationships/image" Target="../media/image827.png"/><Relationship Id="rId210" Type="http://schemas.openxmlformats.org/officeDocument/2006/relationships/image" Target="../media/image842.png"/><Relationship Id="rId215" Type="http://schemas.openxmlformats.org/officeDocument/2006/relationships/customXml" Target="../ink/ink3647.xml"/><Relationship Id="rId236" Type="http://schemas.openxmlformats.org/officeDocument/2006/relationships/image" Target="../media/image855.png"/><Relationship Id="rId26" Type="http://schemas.openxmlformats.org/officeDocument/2006/relationships/image" Target="../media/image752.png"/><Relationship Id="rId231" Type="http://schemas.openxmlformats.org/officeDocument/2006/relationships/customXml" Target="../ink/ink3655.xml"/><Relationship Id="rId47" Type="http://schemas.openxmlformats.org/officeDocument/2006/relationships/customXml" Target="../ink/ink3562.xml"/><Relationship Id="rId68" Type="http://schemas.openxmlformats.org/officeDocument/2006/relationships/image" Target="../media/image772.png"/><Relationship Id="rId89" Type="http://schemas.openxmlformats.org/officeDocument/2006/relationships/customXml" Target="../ink/ink3583.xml"/><Relationship Id="rId112" Type="http://schemas.openxmlformats.org/officeDocument/2006/relationships/image" Target="../media/image794.png"/><Relationship Id="rId133" Type="http://schemas.openxmlformats.org/officeDocument/2006/relationships/customXml" Target="../ink/ink3606.xml"/><Relationship Id="rId154" Type="http://schemas.openxmlformats.org/officeDocument/2006/relationships/image" Target="../media/image814.png"/><Relationship Id="rId175" Type="http://schemas.openxmlformats.org/officeDocument/2006/relationships/customXml" Target="../ink/ink3627.xml"/><Relationship Id="rId196" Type="http://schemas.openxmlformats.org/officeDocument/2006/relationships/image" Target="../media/image835.png"/><Relationship Id="rId200" Type="http://schemas.openxmlformats.org/officeDocument/2006/relationships/image" Target="../media/image837.png"/><Relationship Id="rId16" Type="http://schemas.openxmlformats.org/officeDocument/2006/relationships/image" Target="../media/image747.png"/><Relationship Id="rId221" Type="http://schemas.openxmlformats.org/officeDocument/2006/relationships/customXml" Target="../ink/ink3650.xml"/><Relationship Id="rId37" Type="http://schemas.openxmlformats.org/officeDocument/2006/relationships/customXml" Target="../ink/ink3557.xml"/><Relationship Id="rId58" Type="http://schemas.openxmlformats.org/officeDocument/2006/relationships/image" Target="../media/image767.png"/><Relationship Id="rId79" Type="http://schemas.openxmlformats.org/officeDocument/2006/relationships/customXml" Target="../ink/ink3578.xml"/><Relationship Id="rId102" Type="http://schemas.openxmlformats.org/officeDocument/2006/relationships/image" Target="../media/image789.png"/><Relationship Id="rId123" Type="http://schemas.openxmlformats.org/officeDocument/2006/relationships/customXml" Target="../ink/ink3600.xml"/><Relationship Id="rId144" Type="http://schemas.openxmlformats.org/officeDocument/2006/relationships/image" Target="../media/image809.png"/><Relationship Id="rId90" Type="http://schemas.openxmlformats.org/officeDocument/2006/relationships/image" Target="../media/image783.png"/><Relationship Id="rId165" Type="http://schemas.openxmlformats.org/officeDocument/2006/relationships/customXml" Target="../ink/ink3622.xml"/><Relationship Id="rId186" Type="http://schemas.openxmlformats.org/officeDocument/2006/relationships/image" Target="../media/image830.png"/><Relationship Id="rId211" Type="http://schemas.openxmlformats.org/officeDocument/2006/relationships/customXml" Target="../ink/ink3645.xml"/><Relationship Id="rId232" Type="http://schemas.openxmlformats.org/officeDocument/2006/relationships/image" Target="../media/image853.png"/><Relationship Id="rId27" Type="http://schemas.openxmlformats.org/officeDocument/2006/relationships/customXml" Target="../ink/ink3552.xml"/><Relationship Id="rId48" Type="http://schemas.openxmlformats.org/officeDocument/2006/relationships/image" Target="../media/image762.png"/><Relationship Id="rId69" Type="http://schemas.openxmlformats.org/officeDocument/2006/relationships/customXml" Target="../ink/ink3573.xml"/><Relationship Id="rId113" Type="http://schemas.openxmlformats.org/officeDocument/2006/relationships/customXml" Target="../ink/ink3595.xml"/><Relationship Id="rId134" Type="http://schemas.openxmlformats.org/officeDocument/2006/relationships/image" Target="../media/image804.png"/><Relationship Id="rId80" Type="http://schemas.openxmlformats.org/officeDocument/2006/relationships/image" Target="../media/image778.png"/><Relationship Id="rId155" Type="http://schemas.openxmlformats.org/officeDocument/2006/relationships/customXml" Target="../ink/ink3617.xml"/><Relationship Id="rId176" Type="http://schemas.openxmlformats.org/officeDocument/2006/relationships/image" Target="../media/image825.png"/><Relationship Id="rId197" Type="http://schemas.openxmlformats.org/officeDocument/2006/relationships/customXml" Target="../ink/ink3638.xml"/><Relationship Id="rId201" Type="http://schemas.openxmlformats.org/officeDocument/2006/relationships/customXml" Target="../ink/ink3640.xml"/><Relationship Id="rId222" Type="http://schemas.openxmlformats.org/officeDocument/2006/relationships/image" Target="../media/image848.png"/><Relationship Id="rId17" Type="http://schemas.openxmlformats.org/officeDocument/2006/relationships/customXml" Target="../ink/ink3547.xml"/><Relationship Id="rId38" Type="http://schemas.openxmlformats.org/officeDocument/2006/relationships/image" Target="../media/image757.png"/><Relationship Id="rId59" Type="http://schemas.openxmlformats.org/officeDocument/2006/relationships/customXml" Target="../ink/ink3568.xml"/><Relationship Id="rId103" Type="http://schemas.openxmlformats.org/officeDocument/2006/relationships/customXml" Target="../ink/ink3590.xml"/><Relationship Id="rId124" Type="http://schemas.openxmlformats.org/officeDocument/2006/relationships/customXml" Target="../ink/ink3601.xml"/><Relationship Id="rId70" Type="http://schemas.openxmlformats.org/officeDocument/2006/relationships/image" Target="../media/image773.png"/><Relationship Id="rId91" Type="http://schemas.openxmlformats.org/officeDocument/2006/relationships/customXml" Target="../ink/ink3584.xml"/><Relationship Id="rId145" Type="http://schemas.openxmlformats.org/officeDocument/2006/relationships/customXml" Target="../ink/ink3612.xml"/><Relationship Id="rId166" Type="http://schemas.openxmlformats.org/officeDocument/2006/relationships/image" Target="../media/image820.png"/><Relationship Id="rId187" Type="http://schemas.openxmlformats.org/officeDocument/2006/relationships/customXml" Target="../ink/ink3633.xml"/><Relationship Id="rId1" Type="http://schemas.openxmlformats.org/officeDocument/2006/relationships/slideLayout" Target="../slideLayouts/slideLayout7.xml"/><Relationship Id="rId212" Type="http://schemas.openxmlformats.org/officeDocument/2006/relationships/image" Target="../media/image843.png"/><Relationship Id="rId233" Type="http://schemas.openxmlformats.org/officeDocument/2006/relationships/customXml" Target="../ink/ink3656.xml"/><Relationship Id="rId28" Type="http://schemas.openxmlformats.org/officeDocument/2006/relationships/image" Target="../media/image753.png"/><Relationship Id="rId49" Type="http://schemas.openxmlformats.org/officeDocument/2006/relationships/customXml" Target="../ink/ink3563.xml"/><Relationship Id="rId114" Type="http://schemas.openxmlformats.org/officeDocument/2006/relationships/image" Target="../media/image795.png"/><Relationship Id="rId60" Type="http://schemas.openxmlformats.org/officeDocument/2006/relationships/image" Target="../media/image768.png"/><Relationship Id="rId81" Type="http://schemas.openxmlformats.org/officeDocument/2006/relationships/customXml" Target="../ink/ink3579.xml"/><Relationship Id="rId135" Type="http://schemas.openxmlformats.org/officeDocument/2006/relationships/customXml" Target="../ink/ink3607.xml"/><Relationship Id="rId156" Type="http://schemas.openxmlformats.org/officeDocument/2006/relationships/image" Target="../media/image815.png"/><Relationship Id="rId177" Type="http://schemas.openxmlformats.org/officeDocument/2006/relationships/customXml" Target="../ink/ink3628.xml"/><Relationship Id="rId198" Type="http://schemas.openxmlformats.org/officeDocument/2006/relationships/image" Target="../media/image836.png"/><Relationship Id="rId202" Type="http://schemas.openxmlformats.org/officeDocument/2006/relationships/image" Target="../media/image838.png"/><Relationship Id="rId223" Type="http://schemas.openxmlformats.org/officeDocument/2006/relationships/customXml" Target="../ink/ink3651.xml"/><Relationship Id="rId18" Type="http://schemas.openxmlformats.org/officeDocument/2006/relationships/image" Target="../media/image748.png"/><Relationship Id="rId39" Type="http://schemas.openxmlformats.org/officeDocument/2006/relationships/customXml" Target="../ink/ink3558.xml"/><Relationship Id="rId50" Type="http://schemas.openxmlformats.org/officeDocument/2006/relationships/image" Target="../media/image763.png"/><Relationship Id="rId104" Type="http://schemas.openxmlformats.org/officeDocument/2006/relationships/image" Target="../media/image790.png"/><Relationship Id="rId125" Type="http://schemas.openxmlformats.org/officeDocument/2006/relationships/image" Target="../media/image800.png"/><Relationship Id="rId146" Type="http://schemas.openxmlformats.org/officeDocument/2006/relationships/image" Target="../media/image810.png"/><Relationship Id="rId167" Type="http://schemas.openxmlformats.org/officeDocument/2006/relationships/customXml" Target="../ink/ink3623.xml"/><Relationship Id="rId188" Type="http://schemas.openxmlformats.org/officeDocument/2006/relationships/image" Target="../media/image831.png"/><Relationship Id="rId71" Type="http://schemas.openxmlformats.org/officeDocument/2006/relationships/customXml" Target="../ink/ink3574.xml"/><Relationship Id="rId92" Type="http://schemas.openxmlformats.org/officeDocument/2006/relationships/image" Target="../media/image784.png"/><Relationship Id="rId213" Type="http://schemas.openxmlformats.org/officeDocument/2006/relationships/customXml" Target="../ink/ink3646.xml"/><Relationship Id="rId234" Type="http://schemas.openxmlformats.org/officeDocument/2006/relationships/image" Target="../media/image854.png"/><Relationship Id="rId2" Type="http://schemas.openxmlformats.org/officeDocument/2006/relationships/notesSlide" Target="../notesSlides/notesSlide21.xml"/><Relationship Id="rId29" Type="http://schemas.openxmlformats.org/officeDocument/2006/relationships/customXml" Target="../ink/ink3553.xml"/><Relationship Id="rId40" Type="http://schemas.openxmlformats.org/officeDocument/2006/relationships/image" Target="../media/image758.png"/><Relationship Id="rId115" Type="http://schemas.openxmlformats.org/officeDocument/2006/relationships/customXml" Target="../ink/ink3596.xml"/><Relationship Id="rId136" Type="http://schemas.openxmlformats.org/officeDocument/2006/relationships/image" Target="../media/image805.png"/><Relationship Id="rId157" Type="http://schemas.openxmlformats.org/officeDocument/2006/relationships/customXml" Target="../ink/ink3618.xml"/><Relationship Id="rId178" Type="http://schemas.openxmlformats.org/officeDocument/2006/relationships/image" Target="../media/image826.png"/><Relationship Id="rId61" Type="http://schemas.openxmlformats.org/officeDocument/2006/relationships/customXml" Target="../ink/ink3569.xml"/><Relationship Id="rId82" Type="http://schemas.openxmlformats.org/officeDocument/2006/relationships/image" Target="../media/image779.png"/><Relationship Id="rId199" Type="http://schemas.openxmlformats.org/officeDocument/2006/relationships/customXml" Target="../ink/ink3639.xml"/><Relationship Id="rId203" Type="http://schemas.openxmlformats.org/officeDocument/2006/relationships/customXml" Target="../ink/ink3641.xml"/><Relationship Id="rId19" Type="http://schemas.openxmlformats.org/officeDocument/2006/relationships/customXml" Target="../ink/ink3548.xml"/><Relationship Id="rId224" Type="http://schemas.openxmlformats.org/officeDocument/2006/relationships/image" Target="../media/image849.png"/><Relationship Id="rId30" Type="http://schemas.openxmlformats.org/officeDocument/2006/relationships/image" Target="../media/image754.png"/><Relationship Id="rId105" Type="http://schemas.openxmlformats.org/officeDocument/2006/relationships/customXml" Target="../ink/ink3591.xml"/><Relationship Id="rId126" Type="http://schemas.openxmlformats.org/officeDocument/2006/relationships/customXml" Target="../ink/ink3602.xml"/><Relationship Id="rId147" Type="http://schemas.openxmlformats.org/officeDocument/2006/relationships/customXml" Target="../ink/ink3613.xml"/><Relationship Id="rId168" Type="http://schemas.openxmlformats.org/officeDocument/2006/relationships/image" Target="../media/image821.png"/><Relationship Id="rId51" Type="http://schemas.openxmlformats.org/officeDocument/2006/relationships/customXml" Target="../ink/ink3564.xml"/><Relationship Id="rId72" Type="http://schemas.openxmlformats.org/officeDocument/2006/relationships/image" Target="../media/image774.png"/><Relationship Id="rId93" Type="http://schemas.openxmlformats.org/officeDocument/2006/relationships/customXml" Target="../ink/ink3585.xml"/><Relationship Id="rId189" Type="http://schemas.openxmlformats.org/officeDocument/2006/relationships/customXml" Target="../ink/ink3634.xml"/><Relationship Id="rId3" Type="http://schemas.openxmlformats.org/officeDocument/2006/relationships/customXml" Target="../ink/ink3540.xml"/><Relationship Id="rId214" Type="http://schemas.openxmlformats.org/officeDocument/2006/relationships/image" Target="../media/image844.png"/><Relationship Id="rId235" Type="http://schemas.openxmlformats.org/officeDocument/2006/relationships/customXml" Target="../ink/ink3657.xml"/><Relationship Id="rId116" Type="http://schemas.openxmlformats.org/officeDocument/2006/relationships/image" Target="../media/image796.png"/><Relationship Id="rId137" Type="http://schemas.openxmlformats.org/officeDocument/2006/relationships/customXml" Target="../ink/ink3608.xml"/><Relationship Id="rId158" Type="http://schemas.openxmlformats.org/officeDocument/2006/relationships/image" Target="../media/image816.png"/><Relationship Id="rId20" Type="http://schemas.openxmlformats.org/officeDocument/2006/relationships/image" Target="../media/image749.png"/><Relationship Id="rId41" Type="http://schemas.openxmlformats.org/officeDocument/2006/relationships/customXml" Target="../ink/ink3559.xml"/><Relationship Id="rId62" Type="http://schemas.openxmlformats.org/officeDocument/2006/relationships/image" Target="../media/image769.png"/><Relationship Id="rId83" Type="http://schemas.openxmlformats.org/officeDocument/2006/relationships/customXml" Target="../ink/ink3580.xml"/><Relationship Id="rId179" Type="http://schemas.openxmlformats.org/officeDocument/2006/relationships/customXml" Target="../ink/ink3629.xml"/><Relationship Id="rId190" Type="http://schemas.openxmlformats.org/officeDocument/2006/relationships/image" Target="../media/image832.png"/><Relationship Id="rId204" Type="http://schemas.openxmlformats.org/officeDocument/2006/relationships/image" Target="../media/image839.png"/><Relationship Id="rId225" Type="http://schemas.openxmlformats.org/officeDocument/2006/relationships/customXml" Target="../ink/ink36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1" Type="http://schemas.openxmlformats.org/officeDocument/2006/relationships/image" Target="../media/image867.png"/><Relationship Id="rId170" Type="http://schemas.openxmlformats.org/officeDocument/2006/relationships/customXml" Target="../ink/ink3745.xml"/><Relationship Id="rId836" Type="http://schemas.openxmlformats.org/officeDocument/2006/relationships/customXml" Target="../ink/ink4080.xml"/><Relationship Id="rId1021" Type="http://schemas.openxmlformats.org/officeDocument/2006/relationships/customXml" Target="../ink/ink4173.xml"/><Relationship Id="rId268" Type="http://schemas.openxmlformats.org/officeDocument/2006/relationships/image" Target="../media/image989.png"/><Relationship Id="rId475" Type="http://schemas.openxmlformats.org/officeDocument/2006/relationships/image" Target="../media/image1092.png"/><Relationship Id="rId682" Type="http://schemas.openxmlformats.org/officeDocument/2006/relationships/image" Target="../media/image1194.png"/><Relationship Id="rId903" Type="http://schemas.openxmlformats.org/officeDocument/2006/relationships/image" Target="../media/image1303.png"/><Relationship Id="rId32" Type="http://schemas.openxmlformats.org/officeDocument/2006/relationships/customXml" Target="../ink/ink3676.xml"/><Relationship Id="rId128" Type="http://schemas.openxmlformats.org/officeDocument/2006/relationships/customXml" Target="../ink/ink3724.xml"/><Relationship Id="rId335" Type="http://schemas.openxmlformats.org/officeDocument/2006/relationships/customXml" Target="../ink/ink3828.xml"/><Relationship Id="rId542" Type="http://schemas.openxmlformats.org/officeDocument/2006/relationships/customXml" Target="../ink/ink3932.xml"/><Relationship Id="rId987" Type="http://schemas.openxmlformats.org/officeDocument/2006/relationships/customXml" Target="../ink/ink4156.xml"/><Relationship Id="rId181" Type="http://schemas.openxmlformats.org/officeDocument/2006/relationships/image" Target="../media/image946.png"/><Relationship Id="rId402" Type="http://schemas.openxmlformats.org/officeDocument/2006/relationships/customXml" Target="../ink/ink3862.xml"/><Relationship Id="rId847" Type="http://schemas.openxmlformats.org/officeDocument/2006/relationships/image" Target="../media/image1275.png"/><Relationship Id="rId279" Type="http://schemas.openxmlformats.org/officeDocument/2006/relationships/customXml" Target="../ink/ink3800.xml"/><Relationship Id="rId486" Type="http://schemas.openxmlformats.org/officeDocument/2006/relationships/customXml" Target="../ink/ink3904.xml"/><Relationship Id="rId693" Type="http://schemas.openxmlformats.org/officeDocument/2006/relationships/customXml" Target="../ink/ink4008.xml"/><Relationship Id="rId707" Type="http://schemas.openxmlformats.org/officeDocument/2006/relationships/customXml" Target="../ink/ink4015.xml"/><Relationship Id="rId914" Type="http://schemas.openxmlformats.org/officeDocument/2006/relationships/customXml" Target="../ink/ink4119.xml"/><Relationship Id="rId43" Type="http://schemas.openxmlformats.org/officeDocument/2006/relationships/image" Target="../media/image878.png"/><Relationship Id="rId139" Type="http://schemas.openxmlformats.org/officeDocument/2006/relationships/image" Target="../media/image224.png"/><Relationship Id="rId346" Type="http://schemas.openxmlformats.org/officeDocument/2006/relationships/image" Target="../media/image1028.png"/><Relationship Id="rId553" Type="http://schemas.openxmlformats.org/officeDocument/2006/relationships/image" Target="../media/image1130.png"/><Relationship Id="rId760" Type="http://schemas.openxmlformats.org/officeDocument/2006/relationships/image" Target="../media/image1233.png"/><Relationship Id="rId998" Type="http://schemas.openxmlformats.org/officeDocument/2006/relationships/image" Target="../media/image1350.png"/><Relationship Id="rId192" Type="http://schemas.openxmlformats.org/officeDocument/2006/relationships/customXml" Target="../ink/ink3756.xml"/><Relationship Id="rId206" Type="http://schemas.openxmlformats.org/officeDocument/2006/relationships/image" Target="../media/image958.png"/><Relationship Id="rId413" Type="http://schemas.openxmlformats.org/officeDocument/2006/relationships/image" Target="../media/image1061.png"/><Relationship Id="rId858" Type="http://schemas.openxmlformats.org/officeDocument/2006/relationships/customXml" Target="../ink/ink4091.xml"/><Relationship Id="rId497" Type="http://schemas.openxmlformats.org/officeDocument/2006/relationships/image" Target="../media/image1102.png"/><Relationship Id="rId620" Type="http://schemas.openxmlformats.org/officeDocument/2006/relationships/customXml" Target="../ink/ink3971.xml"/><Relationship Id="rId718" Type="http://schemas.openxmlformats.org/officeDocument/2006/relationships/image" Target="../media/image1212.png"/><Relationship Id="rId925" Type="http://schemas.openxmlformats.org/officeDocument/2006/relationships/image" Target="../media/image1314.png"/><Relationship Id="rId357" Type="http://schemas.openxmlformats.org/officeDocument/2006/relationships/customXml" Target="../ink/ink3839.xml"/><Relationship Id="rId54" Type="http://schemas.openxmlformats.org/officeDocument/2006/relationships/customXml" Target="../ink/ink3687.xml"/><Relationship Id="rId217" Type="http://schemas.openxmlformats.org/officeDocument/2006/relationships/customXml" Target="../ink/ink3769.xml"/><Relationship Id="rId564" Type="http://schemas.openxmlformats.org/officeDocument/2006/relationships/customXml" Target="../ink/ink3943.xml"/><Relationship Id="rId771" Type="http://schemas.openxmlformats.org/officeDocument/2006/relationships/customXml" Target="../ink/ink4047.xml"/><Relationship Id="rId869" Type="http://schemas.openxmlformats.org/officeDocument/2006/relationships/image" Target="../media/image1286.png"/><Relationship Id="rId424" Type="http://schemas.openxmlformats.org/officeDocument/2006/relationships/customXml" Target="../ink/ink3873.xml"/><Relationship Id="rId631" Type="http://schemas.openxmlformats.org/officeDocument/2006/relationships/image" Target="../media/image1169.png"/><Relationship Id="rId729" Type="http://schemas.openxmlformats.org/officeDocument/2006/relationships/customXml" Target="../ink/ink4026.xml"/><Relationship Id="rId270" Type="http://schemas.openxmlformats.org/officeDocument/2006/relationships/image" Target="../media/image990.png"/><Relationship Id="rId936" Type="http://schemas.openxmlformats.org/officeDocument/2006/relationships/customXml" Target="../ink/ink4130.xml"/><Relationship Id="rId65" Type="http://schemas.openxmlformats.org/officeDocument/2006/relationships/image" Target="../media/image889.png"/><Relationship Id="rId130" Type="http://schemas.openxmlformats.org/officeDocument/2006/relationships/customXml" Target="../ink/ink3725.xml"/><Relationship Id="rId368" Type="http://schemas.openxmlformats.org/officeDocument/2006/relationships/image" Target="../media/image1039.png"/><Relationship Id="rId575" Type="http://schemas.openxmlformats.org/officeDocument/2006/relationships/image" Target="../media/image1141.png"/><Relationship Id="rId782" Type="http://schemas.openxmlformats.org/officeDocument/2006/relationships/image" Target="../media/image1244.png"/><Relationship Id="rId228" Type="http://schemas.openxmlformats.org/officeDocument/2006/relationships/image" Target="../media/image969.png"/><Relationship Id="rId435" Type="http://schemas.openxmlformats.org/officeDocument/2006/relationships/image" Target="../media/image1072.png"/><Relationship Id="rId642" Type="http://schemas.openxmlformats.org/officeDocument/2006/relationships/customXml" Target="../ink/ink3982.xml"/><Relationship Id="rId281" Type="http://schemas.openxmlformats.org/officeDocument/2006/relationships/customXml" Target="../ink/ink3801.xml"/><Relationship Id="rId502" Type="http://schemas.openxmlformats.org/officeDocument/2006/relationships/customXml" Target="../ink/ink3912.xml"/><Relationship Id="rId947" Type="http://schemas.openxmlformats.org/officeDocument/2006/relationships/image" Target="../media/image1325.png"/><Relationship Id="rId76" Type="http://schemas.openxmlformats.org/officeDocument/2006/relationships/customXml" Target="../ink/ink3698.xml"/><Relationship Id="rId141" Type="http://schemas.openxmlformats.org/officeDocument/2006/relationships/image" Target="../media/image926.png"/><Relationship Id="rId379" Type="http://schemas.openxmlformats.org/officeDocument/2006/relationships/image" Target="../media/image1044.png"/><Relationship Id="rId586" Type="http://schemas.openxmlformats.org/officeDocument/2006/relationships/customXml" Target="../ink/ink3954.xml"/><Relationship Id="rId793" Type="http://schemas.openxmlformats.org/officeDocument/2006/relationships/customXml" Target="../ink/ink4058.xml"/><Relationship Id="rId807" Type="http://schemas.openxmlformats.org/officeDocument/2006/relationships/customXml" Target="../ink/ink4065.xml"/><Relationship Id="rId7" Type="http://schemas.openxmlformats.org/officeDocument/2006/relationships/image" Target="../media/image860.png"/><Relationship Id="rId239" Type="http://schemas.openxmlformats.org/officeDocument/2006/relationships/customXml" Target="../ink/ink3780.xml"/><Relationship Id="rId446" Type="http://schemas.openxmlformats.org/officeDocument/2006/relationships/customXml" Target="../ink/ink3884.xml"/><Relationship Id="rId653" Type="http://schemas.openxmlformats.org/officeDocument/2006/relationships/image" Target="../media/image1180.png"/><Relationship Id="rId292" Type="http://schemas.openxmlformats.org/officeDocument/2006/relationships/image" Target="../media/image1001.png"/><Relationship Id="rId306" Type="http://schemas.openxmlformats.org/officeDocument/2006/relationships/image" Target="../media/image1008.png"/><Relationship Id="rId860" Type="http://schemas.openxmlformats.org/officeDocument/2006/relationships/customXml" Target="../ink/ink4092.xml"/><Relationship Id="rId958" Type="http://schemas.openxmlformats.org/officeDocument/2006/relationships/customXml" Target="../ink/ink4141.xml"/><Relationship Id="rId87" Type="http://schemas.openxmlformats.org/officeDocument/2006/relationships/image" Target="../media/image900.png"/><Relationship Id="rId513" Type="http://schemas.openxmlformats.org/officeDocument/2006/relationships/image" Target="../media/image1110.png"/><Relationship Id="rId597" Type="http://schemas.openxmlformats.org/officeDocument/2006/relationships/image" Target="../media/image1152.png"/><Relationship Id="rId720" Type="http://schemas.openxmlformats.org/officeDocument/2006/relationships/image" Target="../media/image1213.png"/><Relationship Id="rId818" Type="http://schemas.openxmlformats.org/officeDocument/2006/relationships/image" Target="../media/image1262.png"/><Relationship Id="rId152" Type="http://schemas.openxmlformats.org/officeDocument/2006/relationships/customXml" Target="../ink/ink3736.xml"/><Relationship Id="rId457" Type="http://schemas.openxmlformats.org/officeDocument/2006/relationships/image" Target="../media/image1083.png"/><Relationship Id="rId1003" Type="http://schemas.openxmlformats.org/officeDocument/2006/relationships/customXml" Target="../ink/ink4164.xml"/><Relationship Id="rId664" Type="http://schemas.openxmlformats.org/officeDocument/2006/relationships/image" Target="../media/image1185.png"/><Relationship Id="rId871" Type="http://schemas.openxmlformats.org/officeDocument/2006/relationships/image" Target="../media/image1287.png"/><Relationship Id="rId969" Type="http://schemas.openxmlformats.org/officeDocument/2006/relationships/customXml" Target="../ink/ink4147.xml"/><Relationship Id="rId14" Type="http://schemas.openxmlformats.org/officeDocument/2006/relationships/customXml" Target="../ink/ink3667.xml"/><Relationship Id="rId317" Type="http://schemas.openxmlformats.org/officeDocument/2006/relationships/customXml" Target="../ink/ink3819.xml"/><Relationship Id="rId524" Type="http://schemas.openxmlformats.org/officeDocument/2006/relationships/customXml" Target="../ink/ink3923.xml"/><Relationship Id="rId731" Type="http://schemas.openxmlformats.org/officeDocument/2006/relationships/customXml" Target="../ink/ink4027.xml"/><Relationship Id="rId98" Type="http://schemas.openxmlformats.org/officeDocument/2006/relationships/customXml" Target="../ink/ink3709.xml"/><Relationship Id="rId163" Type="http://schemas.openxmlformats.org/officeDocument/2006/relationships/image" Target="../media/image937.png"/><Relationship Id="rId370" Type="http://schemas.openxmlformats.org/officeDocument/2006/relationships/image" Target="../media/image1040.png"/><Relationship Id="rId829" Type="http://schemas.openxmlformats.org/officeDocument/2006/relationships/image" Target="../media/image1267.png"/><Relationship Id="rId1014" Type="http://schemas.openxmlformats.org/officeDocument/2006/relationships/image" Target="../media/image1358.png"/><Relationship Id="rId230" Type="http://schemas.openxmlformats.org/officeDocument/2006/relationships/image" Target="../media/image970.png"/><Relationship Id="rId468" Type="http://schemas.openxmlformats.org/officeDocument/2006/relationships/customXml" Target="../ink/ink3895.xml"/><Relationship Id="rId675" Type="http://schemas.openxmlformats.org/officeDocument/2006/relationships/customXml" Target="../ink/ink3999.xml"/><Relationship Id="rId882" Type="http://schemas.openxmlformats.org/officeDocument/2006/relationships/customXml" Target="../ink/ink4103.xml"/><Relationship Id="rId25" Type="http://schemas.openxmlformats.org/officeDocument/2006/relationships/image" Target="../media/image869.png"/><Relationship Id="rId328" Type="http://schemas.openxmlformats.org/officeDocument/2006/relationships/image" Target="../media/image1019.png"/><Relationship Id="rId535" Type="http://schemas.openxmlformats.org/officeDocument/2006/relationships/image" Target="../media/image1121.png"/><Relationship Id="rId742" Type="http://schemas.openxmlformats.org/officeDocument/2006/relationships/image" Target="../media/image1224.png"/><Relationship Id="rId174" Type="http://schemas.openxmlformats.org/officeDocument/2006/relationships/customXml" Target="../ink/ink3747.xml"/><Relationship Id="rId381" Type="http://schemas.openxmlformats.org/officeDocument/2006/relationships/image" Target="../media/image1045.png"/><Relationship Id="rId602" Type="http://schemas.openxmlformats.org/officeDocument/2006/relationships/customXml" Target="../ink/ink3962.xml"/><Relationship Id="rId1025" Type="http://schemas.openxmlformats.org/officeDocument/2006/relationships/customXml" Target="../ink/ink4175.xml"/><Relationship Id="rId241" Type="http://schemas.openxmlformats.org/officeDocument/2006/relationships/customXml" Target="../ink/ink3781.xml"/><Relationship Id="rId479" Type="http://schemas.openxmlformats.org/officeDocument/2006/relationships/image" Target="../media/image1094.png"/><Relationship Id="rId686" Type="http://schemas.openxmlformats.org/officeDocument/2006/relationships/image" Target="../media/image1196.png"/><Relationship Id="rId893" Type="http://schemas.openxmlformats.org/officeDocument/2006/relationships/image" Target="../media/image1298.png"/><Relationship Id="rId907" Type="http://schemas.openxmlformats.org/officeDocument/2006/relationships/image" Target="../media/image1305.png"/><Relationship Id="rId36" Type="http://schemas.openxmlformats.org/officeDocument/2006/relationships/customXml" Target="../ink/ink3678.xml"/><Relationship Id="rId339" Type="http://schemas.openxmlformats.org/officeDocument/2006/relationships/customXml" Target="../ink/ink3830.xml"/><Relationship Id="rId546" Type="http://schemas.openxmlformats.org/officeDocument/2006/relationships/customXml" Target="../ink/ink3934.xml"/><Relationship Id="rId753" Type="http://schemas.openxmlformats.org/officeDocument/2006/relationships/customXml" Target="../ink/ink4038.xml"/><Relationship Id="rId101" Type="http://schemas.openxmlformats.org/officeDocument/2006/relationships/image" Target="../media/image907.png"/><Relationship Id="rId185" Type="http://schemas.openxmlformats.org/officeDocument/2006/relationships/image" Target="../media/image948.png"/><Relationship Id="rId406" Type="http://schemas.openxmlformats.org/officeDocument/2006/relationships/customXml" Target="../ink/ink3864.xml"/><Relationship Id="rId960" Type="http://schemas.openxmlformats.org/officeDocument/2006/relationships/customXml" Target="../ink/ink4142.xml"/><Relationship Id="rId392" Type="http://schemas.openxmlformats.org/officeDocument/2006/relationships/customXml" Target="../ink/ink3857.xml"/><Relationship Id="rId613" Type="http://schemas.openxmlformats.org/officeDocument/2006/relationships/image" Target="../media/image1160.png"/><Relationship Id="rId697" Type="http://schemas.openxmlformats.org/officeDocument/2006/relationships/customXml" Target="../ink/ink4010.xml"/><Relationship Id="rId820" Type="http://schemas.openxmlformats.org/officeDocument/2006/relationships/image" Target="../media/image1263.png"/><Relationship Id="rId918" Type="http://schemas.openxmlformats.org/officeDocument/2006/relationships/customXml" Target="../ink/ink4121.xml"/><Relationship Id="rId252" Type="http://schemas.openxmlformats.org/officeDocument/2006/relationships/image" Target="../media/image981.png"/><Relationship Id="rId47" Type="http://schemas.openxmlformats.org/officeDocument/2006/relationships/image" Target="../media/image880.png"/><Relationship Id="rId112" Type="http://schemas.openxmlformats.org/officeDocument/2006/relationships/customXml" Target="../ink/ink3716.xml"/><Relationship Id="rId557" Type="http://schemas.openxmlformats.org/officeDocument/2006/relationships/image" Target="../media/image1132.png"/><Relationship Id="rId764" Type="http://schemas.openxmlformats.org/officeDocument/2006/relationships/image" Target="../media/image1235.png"/><Relationship Id="rId971" Type="http://schemas.openxmlformats.org/officeDocument/2006/relationships/customXml" Target="../ink/ink4148.xml"/><Relationship Id="rId196" Type="http://schemas.openxmlformats.org/officeDocument/2006/relationships/customXml" Target="../ink/ink3758.xml"/><Relationship Id="rId417" Type="http://schemas.openxmlformats.org/officeDocument/2006/relationships/image" Target="../media/image1063.png"/><Relationship Id="rId624" Type="http://schemas.openxmlformats.org/officeDocument/2006/relationships/customXml" Target="../ink/ink3973.xml"/><Relationship Id="rId831" Type="http://schemas.openxmlformats.org/officeDocument/2006/relationships/image" Target="../media/image1268.png"/><Relationship Id="rId263" Type="http://schemas.openxmlformats.org/officeDocument/2006/relationships/customXml" Target="../ink/ink3792.xml"/><Relationship Id="rId470" Type="http://schemas.openxmlformats.org/officeDocument/2006/relationships/customXml" Target="../ink/ink3896.xml"/><Relationship Id="rId929" Type="http://schemas.openxmlformats.org/officeDocument/2006/relationships/image" Target="../media/image1316.png"/><Relationship Id="rId58" Type="http://schemas.openxmlformats.org/officeDocument/2006/relationships/customXml" Target="../ink/ink3689.xml"/><Relationship Id="rId123" Type="http://schemas.openxmlformats.org/officeDocument/2006/relationships/image" Target="../media/image918.png"/><Relationship Id="rId330" Type="http://schemas.openxmlformats.org/officeDocument/2006/relationships/image" Target="../media/image1020.png"/><Relationship Id="rId568" Type="http://schemas.openxmlformats.org/officeDocument/2006/relationships/customXml" Target="../ink/ink3945.xml"/><Relationship Id="rId775" Type="http://schemas.openxmlformats.org/officeDocument/2006/relationships/customXml" Target="../ink/ink4049.xml"/><Relationship Id="rId982" Type="http://schemas.openxmlformats.org/officeDocument/2006/relationships/image" Target="../media/image1342.png"/><Relationship Id="rId428" Type="http://schemas.openxmlformats.org/officeDocument/2006/relationships/customXml" Target="../ink/ink3875.xml"/><Relationship Id="rId635" Type="http://schemas.openxmlformats.org/officeDocument/2006/relationships/image" Target="../media/image1171.png"/><Relationship Id="rId842" Type="http://schemas.openxmlformats.org/officeDocument/2006/relationships/customXml" Target="../ink/ink4083.xml"/><Relationship Id="rId274" Type="http://schemas.openxmlformats.org/officeDocument/2006/relationships/image" Target="../media/image992.png"/><Relationship Id="rId481" Type="http://schemas.openxmlformats.org/officeDocument/2006/relationships/image" Target="../media/image1095.png"/><Relationship Id="rId702" Type="http://schemas.openxmlformats.org/officeDocument/2006/relationships/image" Target="../media/image1204.png"/><Relationship Id="rId69" Type="http://schemas.openxmlformats.org/officeDocument/2006/relationships/image" Target="../media/image891.png"/><Relationship Id="rId134" Type="http://schemas.openxmlformats.org/officeDocument/2006/relationships/customXml" Target="../ink/ink3727.xml"/><Relationship Id="rId579" Type="http://schemas.openxmlformats.org/officeDocument/2006/relationships/image" Target="../media/image1143.png"/><Relationship Id="rId786" Type="http://schemas.openxmlformats.org/officeDocument/2006/relationships/image" Target="../media/image1246.png"/><Relationship Id="rId993" Type="http://schemas.openxmlformats.org/officeDocument/2006/relationships/customXml" Target="../ink/ink4159.xml"/><Relationship Id="rId341" Type="http://schemas.openxmlformats.org/officeDocument/2006/relationships/customXml" Target="../ink/ink3831.xml"/><Relationship Id="rId439" Type="http://schemas.openxmlformats.org/officeDocument/2006/relationships/image" Target="../media/image1074.png"/><Relationship Id="rId646" Type="http://schemas.openxmlformats.org/officeDocument/2006/relationships/customXml" Target="../ink/ink3984.xml"/><Relationship Id="rId201" Type="http://schemas.openxmlformats.org/officeDocument/2006/relationships/customXml" Target="../ink/ink3761.xml"/><Relationship Id="rId285" Type="http://schemas.openxmlformats.org/officeDocument/2006/relationships/customXml" Target="../ink/ink3803.xml"/><Relationship Id="rId506" Type="http://schemas.openxmlformats.org/officeDocument/2006/relationships/customXml" Target="../ink/ink3914.xml"/><Relationship Id="rId853" Type="http://schemas.openxmlformats.org/officeDocument/2006/relationships/image" Target="../media/image1278.png"/><Relationship Id="rId492" Type="http://schemas.openxmlformats.org/officeDocument/2006/relationships/customXml" Target="../ink/ink3907.xml"/><Relationship Id="rId713" Type="http://schemas.openxmlformats.org/officeDocument/2006/relationships/customXml" Target="../ink/ink4018.xml"/><Relationship Id="rId797" Type="http://schemas.openxmlformats.org/officeDocument/2006/relationships/customXml" Target="../ink/ink4060.xml"/><Relationship Id="rId920" Type="http://schemas.openxmlformats.org/officeDocument/2006/relationships/customXml" Target="../ink/ink4122.xml"/><Relationship Id="rId145" Type="http://schemas.openxmlformats.org/officeDocument/2006/relationships/image" Target="../media/image928.png"/><Relationship Id="rId352" Type="http://schemas.openxmlformats.org/officeDocument/2006/relationships/image" Target="../media/image1031.png"/><Relationship Id="rId212" Type="http://schemas.openxmlformats.org/officeDocument/2006/relationships/image" Target="../media/image961.png"/><Relationship Id="rId657" Type="http://schemas.openxmlformats.org/officeDocument/2006/relationships/image" Target="../media/image1182.png"/><Relationship Id="rId864" Type="http://schemas.openxmlformats.org/officeDocument/2006/relationships/customXml" Target="../ink/ink4094.xml"/><Relationship Id="rId296" Type="http://schemas.openxmlformats.org/officeDocument/2006/relationships/image" Target="../media/image1003.png"/><Relationship Id="rId517" Type="http://schemas.openxmlformats.org/officeDocument/2006/relationships/image" Target="../media/image1112.png"/><Relationship Id="rId724" Type="http://schemas.openxmlformats.org/officeDocument/2006/relationships/image" Target="../media/image1215.png"/><Relationship Id="rId931" Type="http://schemas.openxmlformats.org/officeDocument/2006/relationships/image" Target="../media/image1317.png"/><Relationship Id="rId60" Type="http://schemas.openxmlformats.org/officeDocument/2006/relationships/customXml" Target="../ink/ink3690.xml"/><Relationship Id="rId156" Type="http://schemas.openxmlformats.org/officeDocument/2006/relationships/customXml" Target="../ink/ink3738.xml"/><Relationship Id="rId363" Type="http://schemas.openxmlformats.org/officeDocument/2006/relationships/customXml" Target="../ink/ink3842.xml"/><Relationship Id="rId570" Type="http://schemas.openxmlformats.org/officeDocument/2006/relationships/customXml" Target="../ink/ink3946.xml"/><Relationship Id="rId1007" Type="http://schemas.openxmlformats.org/officeDocument/2006/relationships/customXml" Target="../ink/ink4166.xml"/><Relationship Id="rId223" Type="http://schemas.openxmlformats.org/officeDocument/2006/relationships/customXml" Target="../ink/ink3772.xml"/><Relationship Id="rId430" Type="http://schemas.openxmlformats.org/officeDocument/2006/relationships/customXml" Target="../ink/ink3876.xml"/><Relationship Id="rId668" Type="http://schemas.openxmlformats.org/officeDocument/2006/relationships/image" Target="../media/image1187.png"/><Relationship Id="rId875" Type="http://schemas.openxmlformats.org/officeDocument/2006/relationships/image" Target="../media/image1289.png"/><Relationship Id="rId18" Type="http://schemas.openxmlformats.org/officeDocument/2006/relationships/customXml" Target="../ink/ink3669.xml"/><Relationship Id="rId528" Type="http://schemas.openxmlformats.org/officeDocument/2006/relationships/customXml" Target="../ink/ink3925.xml"/><Relationship Id="rId735" Type="http://schemas.openxmlformats.org/officeDocument/2006/relationships/customXml" Target="../ink/ink4029.xml"/><Relationship Id="rId942" Type="http://schemas.openxmlformats.org/officeDocument/2006/relationships/customXml" Target="../ink/ink4133.xml"/><Relationship Id="rId167" Type="http://schemas.openxmlformats.org/officeDocument/2006/relationships/image" Target="../media/image939.png"/><Relationship Id="rId374" Type="http://schemas.openxmlformats.org/officeDocument/2006/relationships/customXml" Target="../ink/ink3848.xml"/><Relationship Id="rId581" Type="http://schemas.openxmlformats.org/officeDocument/2006/relationships/image" Target="../media/image1144.png"/><Relationship Id="rId1018" Type="http://schemas.openxmlformats.org/officeDocument/2006/relationships/image" Target="../media/image1360.png"/><Relationship Id="rId71" Type="http://schemas.openxmlformats.org/officeDocument/2006/relationships/image" Target="../media/image892.png"/><Relationship Id="rId234" Type="http://schemas.openxmlformats.org/officeDocument/2006/relationships/image" Target="../media/image972.png"/><Relationship Id="rId679" Type="http://schemas.openxmlformats.org/officeDocument/2006/relationships/customXml" Target="../ink/ink4001.xml"/><Relationship Id="rId802" Type="http://schemas.openxmlformats.org/officeDocument/2006/relationships/image" Target="../media/image1254.png"/><Relationship Id="rId886" Type="http://schemas.openxmlformats.org/officeDocument/2006/relationships/customXml" Target="../ink/ink4105.xml"/><Relationship Id="rId2" Type="http://schemas.openxmlformats.org/officeDocument/2006/relationships/customXml" Target="../ink/ink3661.xml"/><Relationship Id="rId29" Type="http://schemas.openxmlformats.org/officeDocument/2006/relationships/image" Target="../media/image871.png"/><Relationship Id="rId441" Type="http://schemas.openxmlformats.org/officeDocument/2006/relationships/image" Target="../media/image1075.png"/><Relationship Id="rId539" Type="http://schemas.openxmlformats.org/officeDocument/2006/relationships/image" Target="../media/image1123.png"/><Relationship Id="rId746" Type="http://schemas.openxmlformats.org/officeDocument/2006/relationships/image" Target="../media/image1226.png"/><Relationship Id="rId178" Type="http://schemas.openxmlformats.org/officeDocument/2006/relationships/customXml" Target="../ink/ink3749.xml"/><Relationship Id="rId301" Type="http://schemas.openxmlformats.org/officeDocument/2006/relationships/customXml" Target="../ink/ink3811.xml"/><Relationship Id="rId953" Type="http://schemas.openxmlformats.org/officeDocument/2006/relationships/image" Target="../media/image1328.png"/><Relationship Id="rId1029" Type="http://schemas.openxmlformats.org/officeDocument/2006/relationships/customXml" Target="../ink/ink4177.xml"/><Relationship Id="rId82" Type="http://schemas.openxmlformats.org/officeDocument/2006/relationships/customXml" Target="../ink/ink3701.xml"/><Relationship Id="rId385" Type="http://schemas.openxmlformats.org/officeDocument/2006/relationships/image" Target="../media/image1047.png"/><Relationship Id="rId592" Type="http://schemas.openxmlformats.org/officeDocument/2006/relationships/customXml" Target="../ink/ink3957.xml"/><Relationship Id="rId606" Type="http://schemas.openxmlformats.org/officeDocument/2006/relationships/customXml" Target="../ink/ink3964.xml"/><Relationship Id="rId813" Type="http://schemas.openxmlformats.org/officeDocument/2006/relationships/customXml" Target="../ink/ink4068.xml"/><Relationship Id="rId245" Type="http://schemas.openxmlformats.org/officeDocument/2006/relationships/customXml" Target="../ink/ink3783.xml"/><Relationship Id="rId452" Type="http://schemas.openxmlformats.org/officeDocument/2006/relationships/customXml" Target="../ink/ink3887.xml"/><Relationship Id="rId897" Type="http://schemas.openxmlformats.org/officeDocument/2006/relationships/image" Target="../media/image1300.png"/><Relationship Id="rId105" Type="http://schemas.openxmlformats.org/officeDocument/2006/relationships/image" Target="../media/image909.png"/><Relationship Id="rId312" Type="http://schemas.openxmlformats.org/officeDocument/2006/relationships/image" Target="../media/image1011.png"/><Relationship Id="rId757" Type="http://schemas.openxmlformats.org/officeDocument/2006/relationships/customXml" Target="../ink/ink4040.xml"/><Relationship Id="rId964" Type="http://schemas.openxmlformats.org/officeDocument/2006/relationships/customXml" Target="../ink/ink4144.xml"/><Relationship Id="rId93" Type="http://schemas.openxmlformats.org/officeDocument/2006/relationships/image" Target="../media/image903.png"/><Relationship Id="rId189" Type="http://schemas.openxmlformats.org/officeDocument/2006/relationships/image" Target="../media/image950.png"/><Relationship Id="rId396" Type="http://schemas.openxmlformats.org/officeDocument/2006/relationships/customXml" Target="../ink/ink3859.xml"/><Relationship Id="rId617" Type="http://schemas.openxmlformats.org/officeDocument/2006/relationships/image" Target="../media/image1162.png"/><Relationship Id="rId824" Type="http://schemas.openxmlformats.org/officeDocument/2006/relationships/customXml" Target="../ink/ink4074.xml"/><Relationship Id="rId256" Type="http://schemas.openxmlformats.org/officeDocument/2006/relationships/image" Target="../media/image983.png"/><Relationship Id="rId463" Type="http://schemas.openxmlformats.org/officeDocument/2006/relationships/image" Target="../media/image1086.png"/><Relationship Id="rId670" Type="http://schemas.openxmlformats.org/officeDocument/2006/relationships/image" Target="../media/image1188.png"/><Relationship Id="rId116" Type="http://schemas.openxmlformats.org/officeDocument/2006/relationships/customXml" Target="../ink/ink3718.xml"/><Relationship Id="rId323" Type="http://schemas.openxmlformats.org/officeDocument/2006/relationships/customXml" Target="../ink/ink3822.xml"/><Relationship Id="rId530" Type="http://schemas.openxmlformats.org/officeDocument/2006/relationships/customXml" Target="../ink/ink3926.xml"/><Relationship Id="rId768" Type="http://schemas.openxmlformats.org/officeDocument/2006/relationships/image" Target="../media/image1237.png"/><Relationship Id="rId975" Type="http://schemas.openxmlformats.org/officeDocument/2006/relationships/customXml" Target="../ink/ink4150.xml"/><Relationship Id="rId20" Type="http://schemas.openxmlformats.org/officeDocument/2006/relationships/customXml" Target="../ink/ink3670.xml"/><Relationship Id="rId628" Type="http://schemas.openxmlformats.org/officeDocument/2006/relationships/customXml" Target="../ink/ink3975.xml"/><Relationship Id="rId835" Type="http://schemas.openxmlformats.org/officeDocument/2006/relationships/image" Target="../media/image1269.png"/><Relationship Id="rId267" Type="http://schemas.openxmlformats.org/officeDocument/2006/relationships/customXml" Target="../ink/ink3794.xml"/><Relationship Id="rId474" Type="http://schemas.openxmlformats.org/officeDocument/2006/relationships/customXml" Target="../ink/ink3898.xml"/><Relationship Id="rId1020" Type="http://schemas.openxmlformats.org/officeDocument/2006/relationships/image" Target="../media/image1361.png"/><Relationship Id="rId127" Type="http://schemas.openxmlformats.org/officeDocument/2006/relationships/image" Target="../media/image920.png"/><Relationship Id="rId681" Type="http://schemas.openxmlformats.org/officeDocument/2006/relationships/customXml" Target="../ink/ink4002.xml"/><Relationship Id="rId779" Type="http://schemas.openxmlformats.org/officeDocument/2006/relationships/customXml" Target="../ink/ink4051.xml"/><Relationship Id="rId902" Type="http://schemas.openxmlformats.org/officeDocument/2006/relationships/customXml" Target="../ink/ink4113.xml"/><Relationship Id="rId986" Type="http://schemas.openxmlformats.org/officeDocument/2006/relationships/image" Target="../media/image1344.png"/><Relationship Id="rId31" Type="http://schemas.openxmlformats.org/officeDocument/2006/relationships/image" Target="../media/image872.png"/><Relationship Id="rId334" Type="http://schemas.openxmlformats.org/officeDocument/2006/relationships/image" Target="../media/image1022.png"/><Relationship Id="rId541" Type="http://schemas.openxmlformats.org/officeDocument/2006/relationships/image" Target="../media/image1124.png"/><Relationship Id="rId639" Type="http://schemas.openxmlformats.org/officeDocument/2006/relationships/image" Target="../media/image1173.png"/><Relationship Id="rId180" Type="http://schemas.openxmlformats.org/officeDocument/2006/relationships/customXml" Target="../ink/ink3750.xml"/><Relationship Id="rId278" Type="http://schemas.openxmlformats.org/officeDocument/2006/relationships/image" Target="../media/image994.png"/><Relationship Id="rId401" Type="http://schemas.openxmlformats.org/officeDocument/2006/relationships/image" Target="../media/image1055.png"/><Relationship Id="rId846" Type="http://schemas.openxmlformats.org/officeDocument/2006/relationships/customXml" Target="../ink/ink4085.xml"/><Relationship Id="rId485" Type="http://schemas.openxmlformats.org/officeDocument/2006/relationships/image" Target="../media/image1096.png"/><Relationship Id="rId692" Type="http://schemas.openxmlformats.org/officeDocument/2006/relationships/image" Target="../media/image1199.png"/><Relationship Id="rId706" Type="http://schemas.openxmlformats.org/officeDocument/2006/relationships/image" Target="../media/image1206.png"/><Relationship Id="rId913" Type="http://schemas.openxmlformats.org/officeDocument/2006/relationships/image" Target="../media/image1308.png"/><Relationship Id="rId42" Type="http://schemas.openxmlformats.org/officeDocument/2006/relationships/customXml" Target="../ink/ink3681.xml"/><Relationship Id="rId138" Type="http://schemas.openxmlformats.org/officeDocument/2006/relationships/customXml" Target="../ink/ink3729.xml"/><Relationship Id="rId345" Type="http://schemas.openxmlformats.org/officeDocument/2006/relationships/customXml" Target="../ink/ink3833.xml"/><Relationship Id="rId552" Type="http://schemas.openxmlformats.org/officeDocument/2006/relationships/customXml" Target="../ink/ink3937.xml"/><Relationship Id="rId997" Type="http://schemas.openxmlformats.org/officeDocument/2006/relationships/customXml" Target="../ink/ink4161.xml"/><Relationship Id="rId191" Type="http://schemas.openxmlformats.org/officeDocument/2006/relationships/image" Target="../media/image951.png"/><Relationship Id="rId205" Type="http://schemas.openxmlformats.org/officeDocument/2006/relationships/customXml" Target="../ink/ink3763.xml"/><Relationship Id="rId412" Type="http://schemas.openxmlformats.org/officeDocument/2006/relationships/customXml" Target="../ink/ink3867.xml"/><Relationship Id="rId857" Type="http://schemas.openxmlformats.org/officeDocument/2006/relationships/image" Target="../media/image1280.png"/><Relationship Id="rId289" Type="http://schemas.openxmlformats.org/officeDocument/2006/relationships/customXml" Target="../ink/ink3805.xml"/><Relationship Id="rId496" Type="http://schemas.openxmlformats.org/officeDocument/2006/relationships/customXml" Target="../ink/ink3909.xml"/><Relationship Id="rId717" Type="http://schemas.openxmlformats.org/officeDocument/2006/relationships/customXml" Target="../ink/ink4020.xml"/><Relationship Id="rId924" Type="http://schemas.openxmlformats.org/officeDocument/2006/relationships/customXml" Target="../ink/ink4124.xml"/><Relationship Id="rId53" Type="http://schemas.openxmlformats.org/officeDocument/2006/relationships/image" Target="../media/image883.png"/><Relationship Id="rId149" Type="http://schemas.openxmlformats.org/officeDocument/2006/relationships/image" Target="../media/image930.png"/><Relationship Id="rId356" Type="http://schemas.openxmlformats.org/officeDocument/2006/relationships/image" Target="../media/image1033.png"/><Relationship Id="rId563" Type="http://schemas.openxmlformats.org/officeDocument/2006/relationships/image" Target="../media/image1135.png"/><Relationship Id="rId770" Type="http://schemas.openxmlformats.org/officeDocument/2006/relationships/image" Target="../media/image1238.png"/><Relationship Id="rId216" Type="http://schemas.openxmlformats.org/officeDocument/2006/relationships/image" Target="../media/image963.png"/><Relationship Id="rId423" Type="http://schemas.openxmlformats.org/officeDocument/2006/relationships/image" Target="../media/image1066.png"/><Relationship Id="rId868" Type="http://schemas.openxmlformats.org/officeDocument/2006/relationships/customXml" Target="../ink/ink4096.xml"/><Relationship Id="rId630" Type="http://schemas.openxmlformats.org/officeDocument/2006/relationships/customXml" Target="../ink/ink3976.xml"/><Relationship Id="rId728" Type="http://schemas.openxmlformats.org/officeDocument/2006/relationships/image" Target="../media/image1217.png"/><Relationship Id="rId935" Type="http://schemas.openxmlformats.org/officeDocument/2006/relationships/image" Target="../media/image1319.png"/><Relationship Id="rId64" Type="http://schemas.openxmlformats.org/officeDocument/2006/relationships/customXml" Target="../ink/ink3692.xml"/><Relationship Id="rId367" Type="http://schemas.openxmlformats.org/officeDocument/2006/relationships/customXml" Target="../ink/ink3844.xml"/><Relationship Id="rId574" Type="http://schemas.openxmlformats.org/officeDocument/2006/relationships/customXml" Target="../ink/ink3948.xml"/><Relationship Id="rId227" Type="http://schemas.openxmlformats.org/officeDocument/2006/relationships/customXml" Target="../ink/ink3774.xml"/><Relationship Id="rId781" Type="http://schemas.openxmlformats.org/officeDocument/2006/relationships/customXml" Target="../ink/ink4052.xml"/><Relationship Id="rId879" Type="http://schemas.openxmlformats.org/officeDocument/2006/relationships/image" Target="../media/image1291.png"/><Relationship Id="rId434" Type="http://schemas.openxmlformats.org/officeDocument/2006/relationships/customXml" Target="../ink/ink3878.xml"/><Relationship Id="rId641" Type="http://schemas.openxmlformats.org/officeDocument/2006/relationships/image" Target="../media/image1174.png"/><Relationship Id="rId739" Type="http://schemas.openxmlformats.org/officeDocument/2006/relationships/customXml" Target="../ink/ink4031.xml"/><Relationship Id="rId280" Type="http://schemas.openxmlformats.org/officeDocument/2006/relationships/image" Target="../media/image995.png"/><Relationship Id="rId501" Type="http://schemas.openxmlformats.org/officeDocument/2006/relationships/image" Target="../media/image1104.png"/><Relationship Id="rId946" Type="http://schemas.openxmlformats.org/officeDocument/2006/relationships/customXml" Target="../ink/ink4135.xml"/><Relationship Id="rId75" Type="http://schemas.openxmlformats.org/officeDocument/2006/relationships/image" Target="../media/image894.png"/><Relationship Id="rId140" Type="http://schemas.openxmlformats.org/officeDocument/2006/relationships/customXml" Target="../ink/ink3730.xml"/><Relationship Id="rId378" Type="http://schemas.openxmlformats.org/officeDocument/2006/relationships/customXml" Target="../ink/ink3850.xml"/><Relationship Id="rId585" Type="http://schemas.openxmlformats.org/officeDocument/2006/relationships/image" Target="../media/image1146.png"/><Relationship Id="rId792" Type="http://schemas.openxmlformats.org/officeDocument/2006/relationships/image" Target="../media/image1249.png"/><Relationship Id="rId806" Type="http://schemas.openxmlformats.org/officeDocument/2006/relationships/image" Target="../media/image1256.png"/><Relationship Id="rId6" Type="http://schemas.openxmlformats.org/officeDocument/2006/relationships/customXml" Target="../ink/ink3663.xml"/><Relationship Id="rId238" Type="http://schemas.openxmlformats.org/officeDocument/2006/relationships/image" Target="../media/image974.png"/><Relationship Id="rId445" Type="http://schemas.openxmlformats.org/officeDocument/2006/relationships/image" Target="../media/image1077.png"/><Relationship Id="rId652" Type="http://schemas.openxmlformats.org/officeDocument/2006/relationships/customXml" Target="../ink/ink3987.xml"/><Relationship Id="rId291" Type="http://schemas.openxmlformats.org/officeDocument/2006/relationships/customXml" Target="../ink/ink3806.xml"/><Relationship Id="rId305" Type="http://schemas.openxmlformats.org/officeDocument/2006/relationships/customXml" Target="../ink/ink3813.xml"/><Relationship Id="rId512" Type="http://schemas.openxmlformats.org/officeDocument/2006/relationships/customXml" Target="../ink/ink3917.xml"/><Relationship Id="rId957" Type="http://schemas.openxmlformats.org/officeDocument/2006/relationships/image" Target="../media/image1330.png"/><Relationship Id="rId86" Type="http://schemas.openxmlformats.org/officeDocument/2006/relationships/customXml" Target="../ink/ink3703.xml"/><Relationship Id="rId151" Type="http://schemas.openxmlformats.org/officeDocument/2006/relationships/image" Target="../media/image931.png"/><Relationship Id="rId389" Type="http://schemas.openxmlformats.org/officeDocument/2006/relationships/image" Target="../media/image1049.png"/><Relationship Id="rId596" Type="http://schemas.openxmlformats.org/officeDocument/2006/relationships/customXml" Target="../ink/ink3959.xml"/><Relationship Id="rId817" Type="http://schemas.openxmlformats.org/officeDocument/2006/relationships/customXml" Target="../ink/ink4070.xml"/><Relationship Id="rId1002" Type="http://schemas.openxmlformats.org/officeDocument/2006/relationships/image" Target="../media/image1352.png"/><Relationship Id="rId249" Type="http://schemas.openxmlformats.org/officeDocument/2006/relationships/customXml" Target="../ink/ink3785.xml"/><Relationship Id="rId456" Type="http://schemas.openxmlformats.org/officeDocument/2006/relationships/customXml" Target="../ink/ink3889.xml"/><Relationship Id="rId663" Type="http://schemas.openxmlformats.org/officeDocument/2006/relationships/customXml" Target="../ink/ink3993.xml"/><Relationship Id="rId870" Type="http://schemas.openxmlformats.org/officeDocument/2006/relationships/customXml" Target="../ink/ink4097.xml"/><Relationship Id="rId13" Type="http://schemas.openxmlformats.org/officeDocument/2006/relationships/image" Target="../media/image863.png"/><Relationship Id="rId109" Type="http://schemas.openxmlformats.org/officeDocument/2006/relationships/image" Target="../media/image911.png"/><Relationship Id="rId316" Type="http://schemas.openxmlformats.org/officeDocument/2006/relationships/image" Target="../media/image1013.png"/><Relationship Id="rId523" Type="http://schemas.openxmlformats.org/officeDocument/2006/relationships/image" Target="../media/image1115.png"/><Relationship Id="rId968" Type="http://schemas.openxmlformats.org/officeDocument/2006/relationships/image" Target="../media/image1335.png"/><Relationship Id="rId97" Type="http://schemas.openxmlformats.org/officeDocument/2006/relationships/image" Target="../media/image905.png"/><Relationship Id="rId730" Type="http://schemas.openxmlformats.org/officeDocument/2006/relationships/image" Target="../media/image1218.png"/><Relationship Id="rId828" Type="http://schemas.openxmlformats.org/officeDocument/2006/relationships/customXml" Target="../ink/ink4076.xml"/><Relationship Id="rId1013" Type="http://schemas.openxmlformats.org/officeDocument/2006/relationships/customXml" Target="../ink/ink4169.xml"/><Relationship Id="rId162" Type="http://schemas.openxmlformats.org/officeDocument/2006/relationships/customXml" Target="../ink/ink3741.xml"/><Relationship Id="rId467" Type="http://schemas.openxmlformats.org/officeDocument/2006/relationships/image" Target="../media/image1088.png"/><Relationship Id="rId674" Type="http://schemas.openxmlformats.org/officeDocument/2006/relationships/image" Target="../media/image1190.png"/><Relationship Id="rId881" Type="http://schemas.openxmlformats.org/officeDocument/2006/relationships/image" Target="../media/image1292.png"/><Relationship Id="rId979" Type="http://schemas.openxmlformats.org/officeDocument/2006/relationships/customXml" Target="../ink/ink4152.xml"/><Relationship Id="rId24" Type="http://schemas.openxmlformats.org/officeDocument/2006/relationships/customXml" Target="../ink/ink3672.xml"/><Relationship Id="rId327" Type="http://schemas.openxmlformats.org/officeDocument/2006/relationships/customXml" Target="../ink/ink3824.xml"/><Relationship Id="rId534" Type="http://schemas.openxmlformats.org/officeDocument/2006/relationships/customXml" Target="../ink/ink3928.xml"/><Relationship Id="rId741" Type="http://schemas.openxmlformats.org/officeDocument/2006/relationships/customXml" Target="../ink/ink4032.xml"/><Relationship Id="rId839" Type="http://schemas.openxmlformats.org/officeDocument/2006/relationships/image" Target="../media/image1271.png"/><Relationship Id="rId173" Type="http://schemas.openxmlformats.org/officeDocument/2006/relationships/image" Target="../media/image942.png"/><Relationship Id="rId380" Type="http://schemas.openxmlformats.org/officeDocument/2006/relationships/customXml" Target="../ink/ink3851.xml"/><Relationship Id="rId601" Type="http://schemas.openxmlformats.org/officeDocument/2006/relationships/image" Target="../media/image1154.png"/><Relationship Id="rId1024" Type="http://schemas.openxmlformats.org/officeDocument/2006/relationships/image" Target="../media/image1363.png"/><Relationship Id="rId240" Type="http://schemas.openxmlformats.org/officeDocument/2006/relationships/image" Target="../media/image975.png"/><Relationship Id="rId478" Type="http://schemas.openxmlformats.org/officeDocument/2006/relationships/customXml" Target="../ink/ink3900.xml"/><Relationship Id="rId685" Type="http://schemas.openxmlformats.org/officeDocument/2006/relationships/customXml" Target="../ink/ink4004.xml"/><Relationship Id="rId892" Type="http://schemas.openxmlformats.org/officeDocument/2006/relationships/customXml" Target="../ink/ink4108.xml"/><Relationship Id="rId906" Type="http://schemas.openxmlformats.org/officeDocument/2006/relationships/customXml" Target="../ink/ink4115.xml"/><Relationship Id="rId35" Type="http://schemas.openxmlformats.org/officeDocument/2006/relationships/image" Target="../media/image874.png"/><Relationship Id="rId100" Type="http://schemas.openxmlformats.org/officeDocument/2006/relationships/customXml" Target="../ink/ink3710.xml"/><Relationship Id="rId338" Type="http://schemas.openxmlformats.org/officeDocument/2006/relationships/image" Target="../media/image1024.png"/><Relationship Id="rId545" Type="http://schemas.openxmlformats.org/officeDocument/2006/relationships/image" Target="../media/image1126.png"/><Relationship Id="rId752" Type="http://schemas.openxmlformats.org/officeDocument/2006/relationships/image" Target="../media/image1229.png"/><Relationship Id="rId184" Type="http://schemas.openxmlformats.org/officeDocument/2006/relationships/customXml" Target="../ink/ink3752.xml"/><Relationship Id="rId391" Type="http://schemas.openxmlformats.org/officeDocument/2006/relationships/image" Target="../media/image1050.png"/><Relationship Id="rId405" Type="http://schemas.openxmlformats.org/officeDocument/2006/relationships/image" Target="../media/image1057.png"/><Relationship Id="rId612" Type="http://schemas.openxmlformats.org/officeDocument/2006/relationships/customXml" Target="../ink/ink3967.xml"/><Relationship Id="rId251" Type="http://schemas.openxmlformats.org/officeDocument/2006/relationships/customXml" Target="../ink/ink3786.xml"/><Relationship Id="rId489" Type="http://schemas.openxmlformats.org/officeDocument/2006/relationships/image" Target="../media/image1098.png"/><Relationship Id="rId696" Type="http://schemas.openxmlformats.org/officeDocument/2006/relationships/image" Target="../media/image1201.png"/><Relationship Id="rId917" Type="http://schemas.openxmlformats.org/officeDocument/2006/relationships/image" Target="../media/image1310.png"/><Relationship Id="rId46" Type="http://schemas.openxmlformats.org/officeDocument/2006/relationships/customXml" Target="../ink/ink3683.xml"/><Relationship Id="rId349" Type="http://schemas.openxmlformats.org/officeDocument/2006/relationships/customXml" Target="../ink/ink3835.xml"/><Relationship Id="rId556" Type="http://schemas.openxmlformats.org/officeDocument/2006/relationships/customXml" Target="../ink/ink3939.xml"/><Relationship Id="rId763" Type="http://schemas.openxmlformats.org/officeDocument/2006/relationships/customXml" Target="../ink/ink4043.xml"/><Relationship Id="rId111" Type="http://schemas.openxmlformats.org/officeDocument/2006/relationships/image" Target="../media/image912.png"/><Relationship Id="rId195" Type="http://schemas.openxmlformats.org/officeDocument/2006/relationships/image" Target="../media/image953.png"/><Relationship Id="rId209" Type="http://schemas.openxmlformats.org/officeDocument/2006/relationships/customXml" Target="../ink/ink3765.xml"/><Relationship Id="rId416" Type="http://schemas.openxmlformats.org/officeDocument/2006/relationships/customXml" Target="../ink/ink3869.xml"/><Relationship Id="rId970" Type="http://schemas.openxmlformats.org/officeDocument/2006/relationships/image" Target="../media/image1336.png"/><Relationship Id="rId623" Type="http://schemas.openxmlformats.org/officeDocument/2006/relationships/image" Target="../media/image1165.png"/><Relationship Id="rId830" Type="http://schemas.openxmlformats.org/officeDocument/2006/relationships/customXml" Target="../ink/ink4077.xml"/><Relationship Id="rId928" Type="http://schemas.openxmlformats.org/officeDocument/2006/relationships/customXml" Target="../ink/ink4126.xml"/><Relationship Id="rId57" Type="http://schemas.openxmlformats.org/officeDocument/2006/relationships/image" Target="../media/image885.png"/><Relationship Id="rId262" Type="http://schemas.openxmlformats.org/officeDocument/2006/relationships/image" Target="../media/image986.png"/><Relationship Id="rId567" Type="http://schemas.openxmlformats.org/officeDocument/2006/relationships/image" Target="../media/image1137.png"/><Relationship Id="rId122" Type="http://schemas.openxmlformats.org/officeDocument/2006/relationships/customXml" Target="../ink/ink3721.xml"/><Relationship Id="rId774" Type="http://schemas.openxmlformats.org/officeDocument/2006/relationships/image" Target="../media/image1240.png"/><Relationship Id="rId981" Type="http://schemas.openxmlformats.org/officeDocument/2006/relationships/customXml" Target="../ink/ink4153.xml"/><Relationship Id="rId427" Type="http://schemas.openxmlformats.org/officeDocument/2006/relationships/image" Target="../media/image1068.png"/><Relationship Id="rId634" Type="http://schemas.openxmlformats.org/officeDocument/2006/relationships/customXml" Target="../ink/ink3978.xml"/><Relationship Id="rId841" Type="http://schemas.openxmlformats.org/officeDocument/2006/relationships/image" Target="../media/image1272.png"/><Relationship Id="rId273" Type="http://schemas.openxmlformats.org/officeDocument/2006/relationships/customXml" Target="../ink/ink3797.xml"/><Relationship Id="rId480" Type="http://schemas.openxmlformats.org/officeDocument/2006/relationships/customXml" Target="../ink/ink3901.xml"/><Relationship Id="rId701" Type="http://schemas.openxmlformats.org/officeDocument/2006/relationships/customXml" Target="../ink/ink4012.xml"/><Relationship Id="rId939" Type="http://schemas.openxmlformats.org/officeDocument/2006/relationships/image" Target="../media/image1321.png"/><Relationship Id="rId68" Type="http://schemas.openxmlformats.org/officeDocument/2006/relationships/customXml" Target="../ink/ink3694.xml"/><Relationship Id="rId133" Type="http://schemas.openxmlformats.org/officeDocument/2006/relationships/image" Target="../media/image923.png"/><Relationship Id="rId340" Type="http://schemas.openxmlformats.org/officeDocument/2006/relationships/image" Target="../media/image1025.png"/><Relationship Id="rId578" Type="http://schemas.openxmlformats.org/officeDocument/2006/relationships/customXml" Target="../ink/ink3950.xml"/><Relationship Id="rId785" Type="http://schemas.openxmlformats.org/officeDocument/2006/relationships/customXml" Target="../ink/ink4054.xml"/><Relationship Id="rId992" Type="http://schemas.openxmlformats.org/officeDocument/2006/relationships/image" Target="../media/image1347.png"/><Relationship Id="rId200" Type="http://schemas.openxmlformats.org/officeDocument/2006/relationships/image" Target="../media/image955.png"/><Relationship Id="rId438" Type="http://schemas.openxmlformats.org/officeDocument/2006/relationships/customXml" Target="../ink/ink3880.xml"/><Relationship Id="rId645" Type="http://schemas.openxmlformats.org/officeDocument/2006/relationships/image" Target="../media/image1176.png"/><Relationship Id="rId852" Type="http://schemas.openxmlformats.org/officeDocument/2006/relationships/customXml" Target="../ink/ink4088.xml"/><Relationship Id="rId284" Type="http://schemas.openxmlformats.org/officeDocument/2006/relationships/image" Target="../media/image997.png"/><Relationship Id="rId491" Type="http://schemas.openxmlformats.org/officeDocument/2006/relationships/image" Target="../media/image1099.png"/><Relationship Id="rId505" Type="http://schemas.openxmlformats.org/officeDocument/2006/relationships/image" Target="../media/image1106.png"/><Relationship Id="rId712" Type="http://schemas.openxmlformats.org/officeDocument/2006/relationships/image" Target="../media/image1209.png"/><Relationship Id="rId79" Type="http://schemas.openxmlformats.org/officeDocument/2006/relationships/image" Target="../media/image896.png"/><Relationship Id="rId144" Type="http://schemas.openxmlformats.org/officeDocument/2006/relationships/customXml" Target="../ink/ink3732.xml"/><Relationship Id="rId589" Type="http://schemas.openxmlformats.org/officeDocument/2006/relationships/image" Target="../media/image1148.png"/><Relationship Id="rId796" Type="http://schemas.openxmlformats.org/officeDocument/2006/relationships/image" Target="../media/image1251.png"/><Relationship Id="rId351" Type="http://schemas.openxmlformats.org/officeDocument/2006/relationships/customXml" Target="../ink/ink3836.xml"/><Relationship Id="rId449" Type="http://schemas.openxmlformats.org/officeDocument/2006/relationships/image" Target="../media/image1079.png"/><Relationship Id="rId656" Type="http://schemas.openxmlformats.org/officeDocument/2006/relationships/customXml" Target="../ink/ink3989.xml"/><Relationship Id="rId863" Type="http://schemas.openxmlformats.org/officeDocument/2006/relationships/image" Target="../media/image1283.png"/><Relationship Id="rId211" Type="http://schemas.openxmlformats.org/officeDocument/2006/relationships/customXml" Target="../ink/ink3766.xml"/><Relationship Id="rId295" Type="http://schemas.openxmlformats.org/officeDocument/2006/relationships/customXml" Target="../ink/ink3808.xml"/><Relationship Id="rId309" Type="http://schemas.openxmlformats.org/officeDocument/2006/relationships/customXml" Target="../ink/ink3815.xml"/><Relationship Id="rId516" Type="http://schemas.openxmlformats.org/officeDocument/2006/relationships/customXml" Target="../ink/ink3919.xml"/><Relationship Id="rId723" Type="http://schemas.openxmlformats.org/officeDocument/2006/relationships/customXml" Target="../ink/ink4023.xml"/><Relationship Id="rId930" Type="http://schemas.openxmlformats.org/officeDocument/2006/relationships/customXml" Target="../ink/ink4127.xml"/><Relationship Id="rId1006" Type="http://schemas.openxmlformats.org/officeDocument/2006/relationships/image" Target="../media/image1354.png"/><Relationship Id="rId155" Type="http://schemas.openxmlformats.org/officeDocument/2006/relationships/image" Target="../media/image933.png"/><Relationship Id="rId362" Type="http://schemas.openxmlformats.org/officeDocument/2006/relationships/image" Target="../media/image1036.png"/><Relationship Id="rId222" Type="http://schemas.openxmlformats.org/officeDocument/2006/relationships/image" Target="../media/image966.png"/><Relationship Id="rId667" Type="http://schemas.openxmlformats.org/officeDocument/2006/relationships/customXml" Target="../ink/ink3995.xml"/><Relationship Id="rId874" Type="http://schemas.openxmlformats.org/officeDocument/2006/relationships/customXml" Target="../ink/ink4099.xml"/><Relationship Id="rId17" Type="http://schemas.openxmlformats.org/officeDocument/2006/relationships/image" Target="../media/image865.png"/><Relationship Id="rId527" Type="http://schemas.openxmlformats.org/officeDocument/2006/relationships/image" Target="../media/image1117.png"/><Relationship Id="rId734" Type="http://schemas.openxmlformats.org/officeDocument/2006/relationships/image" Target="../media/image1220.png"/><Relationship Id="rId941" Type="http://schemas.openxmlformats.org/officeDocument/2006/relationships/image" Target="../media/image1322.png"/><Relationship Id="rId70" Type="http://schemas.openxmlformats.org/officeDocument/2006/relationships/customXml" Target="../ink/ink3695.xml"/><Relationship Id="rId166" Type="http://schemas.openxmlformats.org/officeDocument/2006/relationships/customXml" Target="../ink/ink3743.xml"/><Relationship Id="rId373" Type="http://schemas.openxmlformats.org/officeDocument/2006/relationships/image" Target="../media/image1041.png"/><Relationship Id="rId580" Type="http://schemas.openxmlformats.org/officeDocument/2006/relationships/customXml" Target="../ink/ink3951.xml"/><Relationship Id="rId801" Type="http://schemas.openxmlformats.org/officeDocument/2006/relationships/customXml" Target="../ink/ink4062.xml"/><Relationship Id="rId1017" Type="http://schemas.openxmlformats.org/officeDocument/2006/relationships/customXml" Target="../ink/ink4171.xml"/><Relationship Id="rId1" Type="http://schemas.openxmlformats.org/officeDocument/2006/relationships/slideLayout" Target="../slideLayouts/slideLayout7.xml"/><Relationship Id="rId233" Type="http://schemas.openxmlformats.org/officeDocument/2006/relationships/customXml" Target="../ink/ink3777.xml"/><Relationship Id="rId440" Type="http://schemas.openxmlformats.org/officeDocument/2006/relationships/customXml" Target="../ink/ink3881.xml"/><Relationship Id="rId678" Type="http://schemas.openxmlformats.org/officeDocument/2006/relationships/image" Target="../media/image1192.png"/><Relationship Id="rId885" Type="http://schemas.openxmlformats.org/officeDocument/2006/relationships/image" Target="../media/image1294.png"/><Relationship Id="rId28" Type="http://schemas.openxmlformats.org/officeDocument/2006/relationships/customXml" Target="../ink/ink3674.xml"/><Relationship Id="rId300" Type="http://schemas.openxmlformats.org/officeDocument/2006/relationships/image" Target="../media/image1005.png"/><Relationship Id="rId538" Type="http://schemas.openxmlformats.org/officeDocument/2006/relationships/customXml" Target="../ink/ink3930.xml"/><Relationship Id="rId745" Type="http://schemas.openxmlformats.org/officeDocument/2006/relationships/customXml" Target="../ink/ink4034.xml"/><Relationship Id="rId952" Type="http://schemas.openxmlformats.org/officeDocument/2006/relationships/customXml" Target="../ink/ink4138.xml"/><Relationship Id="rId81" Type="http://schemas.openxmlformats.org/officeDocument/2006/relationships/image" Target="../media/image897.png"/><Relationship Id="rId177" Type="http://schemas.openxmlformats.org/officeDocument/2006/relationships/image" Target="../media/image944.png"/><Relationship Id="rId384" Type="http://schemas.openxmlformats.org/officeDocument/2006/relationships/customXml" Target="../ink/ink3853.xml"/><Relationship Id="rId591" Type="http://schemas.openxmlformats.org/officeDocument/2006/relationships/image" Target="../media/image1149.png"/><Relationship Id="rId605" Type="http://schemas.openxmlformats.org/officeDocument/2006/relationships/image" Target="../media/image1156.png"/><Relationship Id="rId812" Type="http://schemas.openxmlformats.org/officeDocument/2006/relationships/image" Target="../media/image1259.png"/><Relationship Id="rId1028" Type="http://schemas.openxmlformats.org/officeDocument/2006/relationships/image" Target="../media/image1365.png"/><Relationship Id="rId244" Type="http://schemas.openxmlformats.org/officeDocument/2006/relationships/image" Target="../media/image977.png"/><Relationship Id="rId689" Type="http://schemas.openxmlformats.org/officeDocument/2006/relationships/customXml" Target="../ink/ink4006.xml"/><Relationship Id="rId896" Type="http://schemas.openxmlformats.org/officeDocument/2006/relationships/customXml" Target="../ink/ink4110.xml"/><Relationship Id="rId39" Type="http://schemas.openxmlformats.org/officeDocument/2006/relationships/image" Target="../media/image876.png"/><Relationship Id="rId451" Type="http://schemas.openxmlformats.org/officeDocument/2006/relationships/image" Target="../media/image1080.png"/><Relationship Id="rId549" Type="http://schemas.openxmlformats.org/officeDocument/2006/relationships/image" Target="../media/image1128.png"/><Relationship Id="rId756" Type="http://schemas.openxmlformats.org/officeDocument/2006/relationships/image" Target="../media/image1231.png"/><Relationship Id="rId104" Type="http://schemas.openxmlformats.org/officeDocument/2006/relationships/customXml" Target="../ink/ink3712.xml"/><Relationship Id="rId188" Type="http://schemas.openxmlformats.org/officeDocument/2006/relationships/customXml" Target="../ink/ink3754.xml"/><Relationship Id="rId311" Type="http://schemas.openxmlformats.org/officeDocument/2006/relationships/customXml" Target="../ink/ink3816.xml"/><Relationship Id="rId395" Type="http://schemas.openxmlformats.org/officeDocument/2006/relationships/image" Target="../media/image1052.png"/><Relationship Id="rId409" Type="http://schemas.openxmlformats.org/officeDocument/2006/relationships/image" Target="../media/image1059.png"/><Relationship Id="rId963" Type="http://schemas.openxmlformats.org/officeDocument/2006/relationships/image" Target="../media/image1333.png"/><Relationship Id="rId92" Type="http://schemas.openxmlformats.org/officeDocument/2006/relationships/customXml" Target="../ink/ink3706.xml"/><Relationship Id="rId616" Type="http://schemas.openxmlformats.org/officeDocument/2006/relationships/customXml" Target="../ink/ink3969.xml"/><Relationship Id="rId823" Type="http://schemas.openxmlformats.org/officeDocument/2006/relationships/image" Target="../media/image1264.png"/><Relationship Id="rId255" Type="http://schemas.openxmlformats.org/officeDocument/2006/relationships/customXml" Target="../ink/ink3788.xml"/><Relationship Id="rId462" Type="http://schemas.openxmlformats.org/officeDocument/2006/relationships/customXml" Target="../ink/ink3892.xml"/><Relationship Id="rId115" Type="http://schemas.openxmlformats.org/officeDocument/2006/relationships/image" Target="../media/image914.png"/><Relationship Id="rId322" Type="http://schemas.openxmlformats.org/officeDocument/2006/relationships/image" Target="../media/image1016.png"/><Relationship Id="rId767" Type="http://schemas.openxmlformats.org/officeDocument/2006/relationships/customXml" Target="../ink/ink4045.xml"/><Relationship Id="rId974" Type="http://schemas.openxmlformats.org/officeDocument/2006/relationships/image" Target="../media/image1338.png"/><Relationship Id="rId199" Type="http://schemas.openxmlformats.org/officeDocument/2006/relationships/customXml" Target="../ink/ink3760.xml"/><Relationship Id="rId627" Type="http://schemas.openxmlformats.org/officeDocument/2006/relationships/image" Target="../media/image1167.png"/><Relationship Id="rId834" Type="http://schemas.openxmlformats.org/officeDocument/2006/relationships/customXml" Target="../ink/ink4079.xml"/><Relationship Id="rId266" Type="http://schemas.openxmlformats.org/officeDocument/2006/relationships/image" Target="../media/image988.png"/><Relationship Id="rId473" Type="http://schemas.openxmlformats.org/officeDocument/2006/relationships/image" Target="../media/image1091.png"/><Relationship Id="rId680" Type="http://schemas.openxmlformats.org/officeDocument/2006/relationships/image" Target="../media/image1193.png"/><Relationship Id="rId901" Type="http://schemas.openxmlformats.org/officeDocument/2006/relationships/image" Target="../media/image1302.png"/><Relationship Id="rId30" Type="http://schemas.openxmlformats.org/officeDocument/2006/relationships/customXml" Target="../ink/ink3675.xml"/><Relationship Id="rId126" Type="http://schemas.openxmlformats.org/officeDocument/2006/relationships/customXml" Target="../ink/ink3723.xml"/><Relationship Id="rId333" Type="http://schemas.openxmlformats.org/officeDocument/2006/relationships/customXml" Target="../ink/ink3827.xml"/><Relationship Id="rId540" Type="http://schemas.openxmlformats.org/officeDocument/2006/relationships/customXml" Target="../ink/ink3931.xml"/><Relationship Id="rId778" Type="http://schemas.openxmlformats.org/officeDocument/2006/relationships/image" Target="../media/image1242.png"/><Relationship Id="rId985" Type="http://schemas.openxmlformats.org/officeDocument/2006/relationships/customXml" Target="../ink/ink4155.xml"/><Relationship Id="rId638" Type="http://schemas.openxmlformats.org/officeDocument/2006/relationships/customXml" Target="../ink/ink3980.xml"/><Relationship Id="rId845" Type="http://schemas.openxmlformats.org/officeDocument/2006/relationships/image" Target="../media/image1274.png"/><Relationship Id="rId1030" Type="http://schemas.openxmlformats.org/officeDocument/2006/relationships/image" Target="../media/image1366.png"/><Relationship Id="rId277" Type="http://schemas.openxmlformats.org/officeDocument/2006/relationships/customXml" Target="../ink/ink3799.xml"/><Relationship Id="rId400" Type="http://schemas.openxmlformats.org/officeDocument/2006/relationships/customXml" Target="../ink/ink3861.xml"/><Relationship Id="rId484" Type="http://schemas.openxmlformats.org/officeDocument/2006/relationships/customXml" Target="../ink/ink3903.xml"/><Relationship Id="rId705" Type="http://schemas.openxmlformats.org/officeDocument/2006/relationships/customXml" Target="../ink/ink4014.xml"/><Relationship Id="rId137" Type="http://schemas.openxmlformats.org/officeDocument/2006/relationships/image" Target="../media/image925.png"/><Relationship Id="rId344" Type="http://schemas.openxmlformats.org/officeDocument/2006/relationships/image" Target="../media/image1027.png"/><Relationship Id="rId691" Type="http://schemas.openxmlformats.org/officeDocument/2006/relationships/customXml" Target="../ink/ink4007.xml"/><Relationship Id="rId789" Type="http://schemas.openxmlformats.org/officeDocument/2006/relationships/customXml" Target="../ink/ink4056.xml"/><Relationship Id="rId912" Type="http://schemas.openxmlformats.org/officeDocument/2006/relationships/customXml" Target="../ink/ink4118.xml"/><Relationship Id="rId996" Type="http://schemas.openxmlformats.org/officeDocument/2006/relationships/image" Target="../media/image1349.png"/><Relationship Id="rId41" Type="http://schemas.openxmlformats.org/officeDocument/2006/relationships/image" Target="../media/image877.png"/><Relationship Id="rId551" Type="http://schemas.openxmlformats.org/officeDocument/2006/relationships/image" Target="../media/image1129.png"/><Relationship Id="rId649" Type="http://schemas.openxmlformats.org/officeDocument/2006/relationships/image" Target="../media/image1178.png"/><Relationship Id="rId856" Type="http://schemas.openxmlformats.org/officeDocument/2006/relationships/customXml" Target="../ink/ink4090.xml"/><Relationship Id="rId190" Type="http://schemas.openxmlformats.org/officeDocument/2006/relationships/customXml" Target="../ink/ink3755.xml"/><Relationship Id="rId204" Type="http://schemas.openxmlformats.org/officeDocument/2006/relationships/image" Target="../media/image957.png"/><Relationship Id="rId288" Type="http://schemas.openxmlformats.org/officeDocument/2006/relationships/image" Target="../media/image999.png"/><Relationship Id="rId411" Type="http://schemas.openxmlformats.org/officeDocument/2006/relationships/image" Target="../media/image1060.png"/><Relationship Id="rId509" Type="http://schemas.openxmlformats.org/officeDocument/2006/relationships/image" Target="../media/image1108.png"/><Relationship Id="rId495" Type="http://schemas.openxmlformats.org/officeDocument/2006/relationships/image" Target="../media/image1101.png"/><Relationship Id="rId716" Type="http://schemas.openxmlformats.org/officeDocument/2006/relationships/image" Target="../media/image1211.png"/><Relationship Id="rId923" Type="http://schemas.openxmlformats.org/officeDocument/2006/relationships/image" Target="../media/image1313.png"/><Relationship Id="rId52" Type="http://schemas.openxmlformats.org/officeDocument/2006/relationships/customXml" Target="../ink/ink3686.xml"/><Relationship Id="rId148" Type="http://schemas.openxmlformats.org/officeDocument/2006/relationships/customXml" Target="../ink/ink3734.xml"/><Relationship Id="rId355" Type="http://schemas.openxmlformats.org/officeDocument/2006/relationships/customXml" Target="../ink/ink3838.xml"/><Relationship Id="rId562" Type="http://schemas.openxmlformats.org/officeDocument/2006/relationships/customXml" Target="../ink/ink3942.xml"/><Relationship Id="rId215" Type="http://schemas.openxmlformats.org/officeDocument/2006/relationships/customXml" Target="../ink/ink3768.xml"/><Relationship Id="rId422" Type="http://schemas.openxmlformats.org/officeDocument/2006/relationships/customXml" Target="../ink/ink3872.xml"/><Relationship Id="rId867" Type="http://schemas.openxmlformats.org/officeDocument/2006/relationships/image" Target="../media/image1285.png"/><Relationship Id="rId299" Type="http://schemas.openxmlformats.org/officeDocument/2006/relationships/customXml" Target="../ink/ink3810.xml"/><Relationship Id="rId727" Type="http://schemas.openxmlformats.org/officeDocument/2006/relationships/customXml" Target="../ink/ink4025.xml"/><Relationship Id="rId934" Type="http://schemas.openxmlformats.org/officeDocument/2006/relationships/customXml" Target="../ink/ink4129.xml"/><Relationship Id="rId63" Type="http://schemas.openxmlformats.org/officeDocument/2006/relationships/image" Target="../media/image888.png"/><Relationship Id="rId159" Type="http://schemas.openxmlformats.org/officeDocument/2006/relationships/image" Target="../media/image935.png"/><Relationship Id="rId366" Type="http://schemas.openxmlformats.org/officeDocument/2006/relationships/image" Target="../media/image1038.png"/><Relationship Id="rId573" Type="http://schemas.openxmlformats.org/officeDocument/2006/relationships/image" Target="../media/image1140.png"/><Relationship Id="rId780" Type="http://schemas.openxmlformats.org/officeDocument/2006/relationships/image" Target="../media/image1243.png"/><Relationship Id="rId226" Type="http://schemas.openxmlformats.org/officeDocument/2006/relationships/image" Target="../media/image968.png"/><Relationship Id="rId433" Type="http://schemas.openxmlformats.org/officeDocument/2006/relationships/image" Target="../media/image1071.png"/><Relationship Id="rId878" Type="http://schemas.openxmlformats.org/officeDocument/2006/relationships/customXml" Target="../ink/ink4101.xml"/><Relationship Id="rId640" Type="http://schemas.openxmlformats.org/officeDocument/2006/relationships/customXml" Target="../ink/ink3981.xml"/><Relationship Id="rId738" Type="http://schemas.openxmlformats.org/officeDocument/2006/relationships/image" Target="../media/image1222.png"/><Relationship Id="rId945" Type="http://schemas.openxmlformats.org/officeDocument/2006/relationships/image" Target="../media/image1324.png"/><Relationship Id="rId74" Type="http://schemas.openxmlformats.org/officeDocument/2006/relationships/customXml" Target="../ink/ink3697.xml"/><Relationship Id="rId377" Type="http://schemas.openxmlformats.org/officeDocument/2006/relationships/image" Target="../media/image1043.png"/><Relationship Id="rId500" Type="http://schemas.openxmlformats.org/officeDocument/2006/relationships/customXml" Target="../ink/ink3911.xml"/><Relationship Id="rId584" Type="http://schemas.openxmlformats.org/officeDocument/2006/relationships/customXml" Target="../ink/ink3953.xml"/><Relationship Id="rId805" Type="http://schemas.openxmlformats.org/officeDocument/2006/relationships/customXml" Target="../ink/ink4064.xml"/><Relationship Id="rId5" Type="http://schemas.openxmlformats.org/officeDocument/2006/relationships/image" Target="../media/image859.png"/><Relationship Id="rId237" Type="http://schemas.openxmlformats.org/officeDocument/2006/relationships/customXml" Target="../ink/ink3779.xml"/><Relationship Id="rId791" Type="http://schemas.openxmlformats.org/officeDocument/2006/relationships/customXml" Target="../ink/ink4057.xml"/><Relationship Id="rId889" Type="http://schemas.openxmlformats.org/officeDocument/2006/relationships/image" Target="../media/image1296.png"/><Relationship Id="rId444" Type="http://schemas.openxmlformats.org/officeDocument/2006/relationships/customXml" Target="../ink/ink3883.xml"/><Relationship Id="rId651" Type="http://schemas.openxmlformats.org/officeDocument/2006/relationships/image" Target="../media/image1179.png"/><Relationship Id="rId749" Type="http://schemas.openxmlformats.org/officeDocument/2006/relationships/customXml" Target="../ink/ink4036.xml"/><Relationship Id="rId290" Type="http://schemas.openxmlformats.org/officeDocument/2006/relationships/image" Target="../media/image1000.png"/><Relationship Id="rId304" Type="http://schemas.openxmlformats.org/officeDocument/2006/relationships/image" Target="../media/image1007.png"/><Relationship Id="rId388" Type="http://schemas.openxmlformats.org/officeDocument/2006/relationships/customXml" Target="../ink/ink3855.xml"/><Relationship Id="rId511" Type="http://schemas.openxmlformats.org/officeDocument/2006/relationships/image" Target="../media/image1109.png"/><Relationship Id="rId609" Type="http://schemas.openxmlformats.org/officeDocument/2006/relationships/image" Target="../media/image1158.png"/><Relationship Id="rId956" Type="http://schemas.openxmlformats.org/officeDocument/2006/relationships/customXml" Target="../ink/ink4140.xml"/><Relationship Id="rId85" Type="http://schemas.openxmlformats.org/officeDocument/2006/relationships/image" Target="../media/image899.png"/><Relationship Id="rId150" Type="http://schemas.openxmlformats.org/officeDocument/2006/relationships/customXml" Target="../ink/ink3735.xml"/><Relationship Id="rId595" Type="http://schemas.openxmlformats.org/officeDocument/2006/relationships/image" Target="../media/image1151.png"/><Relationship Id="rId816" Type="http://schemas.openxmlformats.org/officeDocument/2006/relationships/image" Target="../media/image1261.png"/><Relationship Id="rId1001" Type="http://schemas.openxmlformats.org/officeDocument/2006/relationships/customXml" Target="../ink/ink4163.xml"/><Relationship Id="rId248" Type="http://schemas.openxmlformats.org/officeDocument/2006/relationships/image" Target="../media/image979.png"/><Relationship Id="rId455" Type="http://schemas.openxmlformats.org/officeDocument/2006/relationships/image" Target="../media/image1082.png"/><Relationship Id="rId662" Type="http://schemas.openxmlformats.org/officeDocument/2006/relationships/image" Target="../media/image1184.png"/><Relationship Id="rId12" Type="http://schemas.openxmlformats.org/officeDocument/2006/relationships/customXml" Target="../ink/ink3666.xml"/><Relationship Id="rId108" Type="http://schemas.openxmlformats.org/officeDocument/2006/relationships/customXml" Target="../ink/ink3714.xml"/><Relationship Id="rId315" Type="http://schemas.openxmlformats.org/officeDocument/2006/relationships/customXml" Target="../ink/ink3818.xml"/><Relationship Id="rId522" Type="http://schemas.openxmlformats.org/officeDocument/2006/relationships/customXml" Target="../ink/ink3922.xml"/><Relationship Id="rId967" Type="http://schemas.openxmlformats.org/officeDocument/2006/relationships/customXml" Target="../ink/ink4146.xml"/><Relationship Id="rId96" Type="http://schemas.openxmlformats.org/officeDocument/2006/relationships/customXml" Target="../ink/ink3708.xml"/><Relationship Id="rId161" Type="http://schemas.openxmlformats.org/officeDocument/2006/relationships/image" Target="../media/image936.png"/><Relationship Id="rId399" Type="http://schemas.openxmlformats.org/officeDocument/2006/relationships/image" Target="../media/image1054.png"/><Relationship Id="rId827" Type="http://schemas.openxmlformats.org/officeDocument/2006/relationships/image" Target="../media/image1266.png"/><Relationship Id="rId1012" Type="http://schemas.openxmlformats.org/officeDocument/2006/relationships/image" Target="../media/image1357.png"/><Relationship Id="rId259" Type="http://schemas.openxmlformats.org/officeDocument/2006/relationships/customXml" Target="../ink/ink3790.xml"/><Relationship Id="rId466" Type="http://schemas.openxmlformats.org/officeDocument/2006/relationships/customXml" Target="../ink/ink3894.xml"/><Relationship Id="rId673" Type="http://schemas.openxmlformats.org/officeDocument/2006/relationships/customXml" Target="../ink/ink3998.xml"/><Relationship Id="rId880" Type="http://schemas.openxmlformats.org/officeDocument/2006/relationships/customXml" Target="../ink/ink4102.xml"/><Relationship Id="rId23" Type="http://schemas.openxmlformats.org/officeDocument/2006/relationships/image" Target="../media/image868.png"/><Relationship Id="rId119" Type="http://schemas.openxmlformats.org/officeDocument/2006/relationships/image" Target="../media/image916.png"/><Relationship Id="rId326" Type="http://schemas.openxmlformats.org/officeDocument/2006/relationships/image" Target="../media/image1018.png"/><Relationship Id="rId533" Type="http://schemas.openxmlformats.org/officeDocument/2006/relationships/image" Target="../media/image1120.png"/><Relationship Id="rId978" Type="http://schemas.openxmlformats.org/officeDocument/2006/relationships/image" Target="../media/image1340.png"/><Relationship Id="rId740" Type="http://schemas.openxmlformats.org/officeDocument/2006/relationships/image" Target="../media/image1223.png"/><Relationship Id="rId838" Type="http://schemas.openxmlformats.org/officeDocument/2006/relationships/customXml" Target="../ink/ink4081.xml"/><Relationship Id="rId1023" Type="http://schemas.openxmlformats.org/officeDocument/2006/relationships/customXml" Target="../ink/ink4174.xml"/><Relationship Id="rId172" Type="http://schemas.openxmlformats.org/officeDocument/2006/relationships/customXml" Target="../ink/ink3746.xml"/><Relationship Id="rId477" Type="http://schemas.openxmlformats.org/officeDocument/2006/relationships/image" Target="../media/image1093.png"/><Relationship Id="rId600" Type="http://schemas.openxmlformats.org/officeDocument/2006/relationships/customXml" Target="../ink/ink3961.xml"/><Relationship Id="rId684" Type="http://schemas.openxmlformats.org/officeDocument/2006/relationships/image" Target="../media/image1195.png"/><Relationship Id="rId337" Type="http://schemas.openxmlformats.org/officeDocument/2006/relationships/customXml" Target="../ink/ink3829.xml"/><Relationship Id="rId891" Type="http://schemas.openxmlformats.org/officeDocument/2006/relationships/image" Target="../media/image1297.png"/><Relationship Id="rId905" Type="http://schemas.openxmlformats.org/officeDocument/2006/relationships/image" Target="../media/image1304.png"/><Relationship Id="rId989" Type="http://schemas.openxmlformats.org/officeDocument/2006/relationships/customXml" Target="../ink/ink4157.xml"/><Relationship Id="rId34" Type="http://schemas.openxmlformats.org/officeDocument/2006/relationships/customXml" Target="../ink/ink3677.xml"/><Relationship Id="rId544" Type="http://schemas.openxmlformats.org/officeDocument/2006/relationships/customXml" Target="../ink/ink3933.xml"/><Relationship Id="rId751" Type="http://schemas.openxmlformats.org/officeDocument/2006/relationships/customXml" Target="../ink/ink4037.xml"/><Relationship Id="rId849" Type="http://schemas.openxmlformats.org/officeDocument/2006/relationships/image" Target="../media/image1276.png"/><Relationship Id="rId183" Type="http://schemas.openxmlformats.org/officeDocument/2006/relationships/image" Target="../media/image947.png"/><Relationship Id="rId390" Type="http://schemas.openxmlformats.org/officeDocument/2006/relationships/customXml" Target="../ink/ink3856.xml"/><Relationship Id="rId404" Type="http://schemas.openxmlformats.org/officeDocument/2006/relationships/customXml" Target="../ink/ink3863.xml"/><Relationship Id="rId611" Type="http://schemas.openxmlformats.org/officeDocument/2006/relationships/image" Target="../media/image1159.png"/><Relationship Id="rId250" Type="http://schemas.openxmlformats.org/officeDocument/2006/relationships/image" Target="../media/image980.png"/><Relationship Id="rId488" Type="http://schemas.openxmlformats.org/officeDocument/2006/relationships/customXml" Target="../ink/ink3905.xml"/><Relationship Id="rId695" Type="http://schemas.openxmlformats.org/officeDocument/2006/relationships/customXml" Target="../ink/ink4009.xml"/><Relationship Id="rId709" Type="http://schemas.openxmlformats.org/officeDocument/2006/relationships/customXml" Target="../ink/ink4016.xml"/><Relationship Id="rId916" Type="http://schemas.openxmlformats.org/officeDocument/2006/relationships/customXml" Target="../ink/ink4120.xml"/><Relationship Id="rId45" Type="http://schemas.openxmlformats.org/officeDocument/2006/relationships/image" Target="../media/image879.png"/><Relationship Id="rId110" Type="http://schemas.openxmlformats.org/officeDocument/2006/relationships/customXml" Target="../ink/ink3715.xml"/><Relationship Id="rId348" Type="http://schemas.openxmlformats.org/officeDocument/2006/relationships/image" Target="../media/image1029.png"/><Relationship Id="rId555" Type="http://schemas.openxmlformats.org/officeDocument/2006/relationships/image" Target="../media/image1131.png"/><Relationship Id="rId762" Type="http://schemas.openxmlformats.org/officeDocument/2006/relationships/image" Target="../media/image1234.png"/><Relationship Id="rId194" Type="http://schemas.openxmlformats.org/officeDocument/2006/relationships/customXml" Target="../ink/ink3757.xml"/><Relationship Id="rId208" Type="http://schemas.openxmlformats.org/officeDocument/2006/relationships/image" Target="../media/image959.png"/><Relationship Id="rId415" Type="http://schemas.openxmlformats.org/officeDocument/2006/relationships/image" Target="../media/image1062.png"/><Relationship Id="rId622" Type="http://schemas.openxmlformats.org/officeDocument/2006/relationships/customXml" Target="../ink/ink3972.xml"/><Relationship Id="rId261" Type="http://schemas.openxmlformats.org/officeDocument/2006/relationships/customXml" Target="../ink/ink3791.xml"/><Relationship Id="rId499" Type="http://schemas.openxmlformats.org/officeDocument/2006/relationships/image" Target="../media/image1103.png"/><Relationship Id="rId927" Type="http://schemas.openxmlformats.org/officeDocument/2006/relationships/image" Target="../media/image1315.png"/><Relationship Id="rId56" Type="http://schemas.openxmlformats.org/officeDocument/2006/relationships/customXml" Target="../ink/ink3688.xml"/><Relationship Id="rId359" Type="http://schemas.openxmlformats.org/officeDocument/2006/relationships/customXml" Target="../ink/ink3840.xml"/><Relationship Id="rId566" Type="http://schemas.openxmlformats.org/officeDocument/2006/relationships/customXml" Target="../ink/ink3944.xml"/><Relationship Id="rId773" Type="http://schemas.openxmlformats.org/officeDocument/2006/relationships/customXml" Target="../ink/ink4048.xml"/><Relationship Id="rId121" Type="http://schemas.openxmlformats.org/officeDocument/2006/relationships/image" Target="../media/image917.png"/><Relationship Id="rId219" Type="http://schemas.openxmlformats.org/officeDocument/2006/relationships/customXml" Target="../ink/ink3770.xml"/><Relationship Id="rId426" Type="http://schemas.openxmlformats.org/officeDocument/2006/relationships/customXml" Target="../ink/ink3874.xml"/><Relationship Id="rId633" Type="http://schemas.openxmlformats.org/officeDocument/2006/relationships/image" Target="../media/image1170.png"/><Relationship Id="rId980" Type="http://schemas.openxmlformats.org/officeDocument/2006/relationships/image" Target="../media/image1341.png"/><Relationship Id="rId840" Type="http://schemas.openxmlformats.org/officeDocument/2006/relationships/customXml" Target="../ink/ink4082.xml"/><Relationship Id="rId938" Type="http://schemas.openxmlformats.org/officeDocument/2006/relationships/customXml" Target="../ink/ink4131.xml"/><Relationship Id="rId67" Type="http://schemas.openxmlformats.org/officeDocument/2006/relationships/image" Target="../media/image890.png"/><Relationship Id="rId272" Type="http://schemas.openxmlformats.org/officeDocument/2006/relationships/image" Target="../media/image991.png"/><Relationship Id="rId577" Type="http://schemas.openxmlformats.org/officeDocument/2006/relationships/image" Target="../media/image1142.png"/><Relationship Id="rId700" Type="http://schemas.openxmlformats.org/officeDocument/2006/relationships/image" Target="../media/image1203.png"/><Relationship Id="rId132" Type="http://schemas.openxmlformats.org/officeDocument/2006/relationships/customXml" Target="../ink/ink3726.xml"/><Relationship Id="rId784" Type="http://schemas.openxmlformats.org/officeDocument/2006/relationships/image" Target="../media/image1245.png"/><Relationship Id="rId991" Type="http://schemas.openxmlformats.org/officeDocument/2006/relationships/customXml" Target="../ink/ink4158.xml"/><Relationship Id="rId437" Type="http://schemas.openxmlformats.org/officeDocument/2006/relationships/image" Target="../media/image1073.png"/><Relationship Id="rId644" Type="http://schemas.openxmlformats.org/officeDocument/2006/relationships/customXml" Target="../ink/ink3983.xml"/><Relationship Id="rId851" Type="http://schemas.openxmlformats.org/officeDocument/2006/relationships/image" Target="../media/image1277.png"/><Relationship Id="rId283" Type="http://schemas.openxmlformats.org/officeDocument/2006/relationships/customXml" Target="../ink/ink3802.xml"/><Relationship Id="rId490" Type="http://schemas.openxmlformats.org/officeDocument/2006/relationships/customXml" Target="../ink/ink3906.xml"/><Relationship Id="rId504" Type="http://schemas.openxmlformats.org/officeDocument/2006/relationships/customXml" Target="../ink/ink3913.xml"/><Relationship Id="rId711" Type="http://schemas.openxmlformats.org/officeDocument/2006/relationships/customXml" Target="../ink/ink4017.xml"/><Relationship Id="rId949" Type="http://schemas.openxmlformats.org/officeDocument/2006/relationships/image" Target="../media/image1326.png"/><Relationship Id="rId78" Type="http://schemas.openxmlformats.org/officeDocument/2006/relationships/customXml" Target="../ink/ink3699.xml"/><Relationship Id="rId143" Type="http://schemas.openxmlformats.org/officeDocument/2006/relationships/image" Target="../media/image927.png"/><Relationship Id="rId350" Type="http://schemas.openxmlformats.org/officeDocument/2006/relationships/image" Target="../media/image1030.png"/><Relationship Id="rId588" Type="http://schemas.openxmlformats.org/officeDocument/2006/relationships/customXml" Target="../ink/ink3955.xml"/><Relationship Id="rId795" Type="http://schemas.openxmlformats.org/officeDocument/2006/relationships/customXml" Target="../ink/ink4059.xml"/><Relationship Id="rId809" Type="http://schemas.openxmlformats.org/officeDocument/2006/relationships/customXml" Target="../ink/ink4066.xml"/><Relationship Id="rId9" Type="http://schemas.openxmlformats.org/officeDocument/2006/relationships/image" Target="../media/image861.png"/><Relationship Id="rId210" Type="http://schemas.openxmlformats.org/officeDocument/2006/relationships/image" Target="../media/image960.png"/><Relationship Id="rId448" Type="http://schemas.openxmlformats.org/officeDocument/2006/relationships/customXml" Target="../ink/ink3885.xml"/><Relationship Id="rId655" Type="http://schemas.openxmlformats.org/officeDocument/2006/relationships/image" Target="../media/image1181.png"/><Relationship Id="rId862" Type="http://schemas.openxmlformats.org/officeDocument/2006/relationships/customXml" Target="../ink/ink4093.xml"/><Relationship Id="rId294" Type="http://schemas.openxmlformats.org/officeDocument/2006/relationships/image" Target="../media/image1002.png"/><Relationship Id="rId308" Type="http://schemas.openxmlformats.org/officeDocument/2006/relationships/image" Target="../media/image1009.png"/><Relationship Id="rId515" Type="http://schemas.openxmlformats.org/officeDocument/2006/relationships/image" Target="../media/image1111.png"/><Relationship Id="rId722" Type="http://schemas.openxmlformats.org/officeDocument/2006/relationships/image" Target="../media/image1214.png"/><Relationship Id="rId89" Type="http://schemas.openxmlformats.org/officeDocument/2006/relationships/image" Target="../media/image901.png"/><Relationship Id="rId154" Type="http://schemas.openxmlformats.org/officeDocument/2006/relationships/customXml" Target="../ink/ink3737.xml"/><Relationship Id="rId361" Type="http://schemas.openxmlformats.org/officeDocument/2006/relationships/customXml" Target="../ink/ink3841.xml"/><Relationship Id="rId599" Type="http://schemas.openxmlformats.org/officeDocument/2006/relationships/image" Target="../media/image1153.png"/><Relationship Id="rId1005" Type="http://schemas.openxmlformats.org/officeDocument/2006/relationships/customXml" Target="../ink/ink4165.xml"/><Relationship Id="rId459" Type="http://schemas.openxmlformats.org/officeDocument/2006/relationships/image" Target="../media/image1084.png"/><Relationship Id="rId666" Type="http://schemas.openxmlformats.org/officeDocument/2006/relationships/image" Target="../media/image1186.png"/><Relationship Id="rId873" Type="http://schemas.openxmlformats.org/officeDocument/2006/relationships/image" Target="../media/image1288.png"/><Relationship Id="rId16" Type="http://schemas.openxmlformats.org/officeDocument/2006/relationships/customXml" Target="../ink/ink3668.xml"/><Relationship Id="rId221" Type="http://schemas.openxmlformats.org/officeDocument/2006/relationships/customXml" Target="../ink/ink3771.xml"/><Relationship Id="rId319" Type="http://schemas.openxmlformats.org/officeDocument/2006/relationships/customXml" Target="../ink/ink3820.xml"/><Relationship Id="rId526" Type="http://schemas.openxmlformats.org/officeDocument/2006/relationships/customXml" Target="../ink/ink3924.xml"/><Relationship Id="rId733" Type="http://schemas.openxmlformats.org/officeDocument/2006/relationships/customXml" Target="../ink/ink4028.xml"/><Relationship Id="rId940" Type="http://schemas.openxmlformats.org/officeDocument/2006/relationships/customXml" Target="../ink/ink4132.xml"/><Relationship Id="rId1016" Type="http://schemas.openxmlformats.org/officeDocument/2006/relationships/image" Target="../media/image1359.png"/><Relationship Id="rId165" Type="http://schemas.openxmlformats.org/officeDocument/2006/relationships/image" Target="../media/image938.png"/><Relationship Id="rId372" Type="http://schemas.openxmlformats.org/officeDocument/2006/relationships/customXml" Target="../ink/ink3847.xml"/><Relationship Id="rId677" Type="http://schemas.openxmlformats.org/officeDocument/2006/relationships/customXml" Target="../ink/ink4000.xml"/><Relationship Id="rId800" Type="http://schemas.openxmlformats.org/officeDocument/2006/relationships/image" Target="../media/image1253.png"/><Relationship Id="rId232" Type="http://schemas.openxmlformats.org/officeDocument/2006/relationships/image" Target="../media/image971.png"/><Relationship Id="rId884" Type="http://schemas.openxmlformats.org/officeDocument/2006/relationships/customXml" Target="../ink/ink4104.xml"/><Relationship Id="rId27" Type="http://schemas.openxmlformats.org/officeDocument/2006/relationships/image" Target="../media/image870.png"/><Relationship Id="rId537" Type="http://schemas.openxmlformats.org/officeDocument/2006/relationships/image" Target="../media/image1122.png"/><Relationship Id="rId744" Type="http://schemas.openxmlformats.org/officeDocument/2006/relationships/image" Target="../media/image1225.png"/><Relationship Id="rId951" Type="http://schemas.openxmlformats.org/officeDocument/2006/relationships/image" Target="../media/image1327.png"/><Relationship Id="rId80" Type="http://schemas.openxmlformats.org/officeDocument/2006/relationships/customXml" Target="../ink/ink3700.xml"/><Relationship Id="rId176" Type="http://schemas.openxmlformats.org/officeDocument/2006/relationships/customXml" Target="../ink/ink3748.xml"/><Relationship Id="rId383" Type="http://schemas.openxmlformats.org/officeDocument/2006/relationships/image" Target="../media/image1046.png"/><Relationship Id="rId590" Type="http://schemas.openxmlformats.org/officeDocument/2006/relationships/customXml" Target="../ink/ink3956.xml"/><Relationship Id="rId604" Type="http://schemas.openxmlformats.org/officeDocument/2006/relationships/customXml" Target="../ink/ink3963.xml"/><Relationship Id="rId811" Type="http://schemas.openxmlformats.org/officeDocument/2006/relationships/customXml" Target="../ink/ink4067.xml"/><Relationship Id="rId1027" Type="http://schemas.openxmlformats.org/officeDocument/2006/relationships/customXml" Target="../ink/ink4176.xml"/><Relationship Id="rId243" Type="http://schemas.openxmlformats.org/officeDocument/2006/relationships/customXml" Target="../ink/ink3782.xml"/><Relationship Id="rId450" Type="http://schemas.openxmlformats.org/officeDocument/2006/relationships/customXml" Target="../ink/ink3886.xml"/><Relationship Id="rId688" Type="http://schemas.openxmlformats.org/officeDocument/2006/relationships/image" Target="../media/image1197.png"/><Relationship Id="rId895" Type="http://schemas.openxmlformats.org/officeDocument/2006/relationships/image" Target="../media/image1299.png"/><Relationship Id="rId909" Type="http://schemas.openxmlformats.org/officeDocument/2006/relationships/image" Target="../media/image1306.png"/><Relationship Id="rId38" Type="http://schemas.openxmlformats.org/officeDocument/2006/relationships/customXml" Target="../ink/ink3679.xml"/><Relationship Id="rId103" Type="http://schemas.openxmlformats.org/officeDocument/2006/relationships/image" Target="../media/image908.png"/><Relationship Id="rId310" Type="http://schemas.openxmlformats.org/officeDocument/2006/relationships/image" Target="../media/image1010.png"/><Relationship Id="rId548" Type="http://schemas.openxmlformats.org/officeDocument/2006/relationships/customXml" Target="../ink/ink3935.xml"/><Relationship Id="rId755" Type="http://schemas.openxmlformats.org/officeDocument/2006/relationships/customXml" Target="../ink/ink4039.xml"/><Relationship Id="rId962" Type="http://schemas.openxmlformats.org/officeDocument/2006/relationships/customXml" Target="../ink/ink4143.xml"/><Relationship Id="rId91" Type="http://schemas.openxmlformats.org/officeDocument/2006/relationships/image" Target="../media/image902.png"/><Relationship Id="rId187" Type="http://schemas.openxmlformats.org/officeDocument/2006/relationships/image" Target="../media/image949.png"/><Relationship Id="rId394" Type="http://schemas.openxmlformats.org/officeDocument/2006/relationships/customXml" Target="../ink/ink3858.xml"/><Relationship Id="rId408" Type="http://schemas.openxmlformats.org/officeDocument/2006/relationships/customXml" Target="../ink/ink3865.xml"/><Relationship Id="rId615" Type="http://schemas.openxmlformats.org/officeDocument/2006/relationships/image" Target="../media/image1161.png"/><Relationship Id="rId822" Type="http://schemas.openxmlformats.org/officeDocument/2006/relationships/customXml" Target="../ink/ink4073.xml"/><Relationship Id="rId254" Type="http://schemas.openxmlformats.org/officeDocument/2006/relationships/image" Target="../media/image982.png"/><Relationship Id="rId699" Type="http://schemas.openxmlformats.org/officeDocument/2006/relationships/customXml" Target="../ink/ink4011.xml"/><Relationship Id="rId49" Type="http://schemas.openxmlformats.org/officeDocument/2006/relationships/image" Target="../media/image881.png"/><Relationship Id="rId114" Type="http://schemas.openxmlformats.org/officeDocument/2006/relationships/customXml" Target="../ink/ink3717.xml"/><Relationship Id="rId461" Type="http://schemas.openxmlformats.org/officeDocument/2006/relationships/image" Target="../media/image1085.png"/><Relationship Id="rId559" Type="http://schemas.openxmlformats.org/officeDocument/2006/relationships/image" Target="../media/image1133.png"/><Relationship Id="rId766" Type="http://schemas.openxmlformats.org/officeDocument/2006/relationships/image" Target="../media/image1236.png"/><Relationship Id="rId198" Type="http://schemas.openxmlformats.org/officeDocument/2006/relationships/image" Target="../media/image954.png"/><Relationship Id="rId321" Type="http://schemas.openxmlformats.org/officeDocument/2006/relationships/customXml" Target="../ink/ink3821.xml"/><Relationship Id="rId419" Type="http://schemas.openxmlformats.org/officeDocument/2006/relationships/image" Target="../media/image1064.png"/><Relationship Id="rId626" Type="http://schemas.openxmlformats.org/officeDocument/2006/relationships/customXml" Target="../ink/ink3974.xml"/><Relationship Id="rId973" Type="http://schemas.openxmlformats.org/officeDocument/2006/relationships/customXml" Target="../ink/ink4149.xml"/><Relationship Id="rId833" Type="http://schemas.openxmlformats.org/officeDocument/2006/relationships/image" Target="../media/image856.png"/><Relationship Id="rId265" Type="http://schemas.openxmlformats.org/officeDocument/2006/relationships/customXml" Target="../ink/ink3793.xml"/><Relationship Id="rId472" Type="http://schemas.openxmlformats.org/officeDocument/2006/relationships/customXml" Target="../ink/ink3897.xml"/><Relationship Id="rId900" Type="http://schemas.openxmlformats.org/officeDocument/2006/relationships/customXml" Target="../ink/ink4112.xml"/><Relationship Id="rId125" Type="http://schemas.openxmlformats.org/officeDocument/2006/relationships/image" Target="../media/image919.png"/><Relationship Id="rId332" Type="http://schemas.openxmlformats.org/officeDocument/2006/relationships/image" Target="../media/image1021.png"/><Relationship Id="rId777" Type="http://schemas.openxmlformats.org/officeDocument/2006/relationships/customXml" Target="../ink/ink4050.xml"/><Relationship Id="rId984" Type="http://schemas.openxmlformats.org/officeDocument/2006/relationships/image" Target="../media/image1343.png"/><Relationship Id="rId637" Type="http://schemas.openxmlformats.org/officeDocument/2006/relationships/image" Target="../media/image1172.png"/><Relationship Id="rId844" Type="http://schemas.openxmlformats.org/officeDocument/2006/relationships/customXml" Target="../ink/ink4084.xml"/><Relationship Id="rId276" Type="http://schemas.openxmlformats.org/officeDocument/2006/relationships/image" Target="../media/image993.png"/><Relationship Id="rId483" Type="http://schemas.openxmlformats.org/officeDocument/2006/relationships/image" Target="../media/image69.png"/><Relationship Id="rId690" Type="http://schemas.openxmlformats.org/officeDocument/2006/relationships/image" Target="../media/image1198.png"/><Relationship Id="rId704" Type="http://schemas.openxmlformats.org/officeDocument/2006/relationships/image" Target="../media/image1205.png"/><Relationship Id="rId911" Type="http://schemas.openxmlformats.org/officeDocument/2006/relationships/image" Target="../media/image1307.png"/><Relationship Id="rId40" Type="http://schemas.openxmlformats.org/officeDocument/2006/relationships/customXml" Target="../ink/ink3680.xml"/><Relationship Id="rId136" Type="http://schemas.openxmlformats.org/officeDocument/2006/relationships/customXml" Target="../ink/ink3728.xml"/><Relationship Id="rId343" Type="http://schemas.openxmlformats.org/officeDocument/2006/relationships/customXml" Target="../ink/ink3832.xml"/><Relationship Id="rId550" Type="http://schemas.openxmlformats.org/officeDocument/2006/relationships/customXml" Target="../ink/ink3936.xml"/><Relationship Id="rId788" Type="http://schemas.openxmlformats.org/officeDocument/2006/relationships/image" Target="../media/image1247.png"/><Relationship Id="rId995" Type="http://schemas.openxmlformats.org/officeDocument/2006/relationships/customXml" Target="../ink/ink4160.xml"/><Relationship Id="rId203" Type="http://schemas.openxmlformats.org/officeDocument/2006/relationships/customXml" Target="../ink/ink3762.xml"/><Relationship Id="rId648" Type="http://schemas.openxmlformats.org/officeDocument/2006/relationships/customXml" Target="../ink/ink3985.xml"/><Relationship Id="rId855" Type="http://schemas.openxmlformats.org/officeDocument/2006/relationships/image" Target="../media/image1279.png"/><Relationship Id="rId287" Type="http://schemas.openxmlformats.org/officeDocument/2006/relationships/customXml" Target="../ink/ink3804.xml"/><Relationship Id="rId410" Type="http://schemas.openxmlformats.org/officeDocument/2006/relationships/customXml" Target="../ink/ink3866.xml"/><Relationship Id="rId494" Type="http://schemas.openxmlformats.org/officeDocument/2006/relationships/customXml" Target="../ink/ink3908.xml"/><Relationship Id="rId508" Type="http://schemas.openxmlformats.org/officeDocument/2006/relationships/customXml" Target="../ink/ink3915.xml"/><Relationship Id="rId715" Type="http://schemas.openxmlformats.org/officeDocument/2006/relationships/customXml" Target="../ink/ink4019.xml"/><Relationship Id="rId922" Type="http://schemas.openxmlformats.org/officeDocument/2006/relationships/customXml" Target="../ink/ink4123.xml"/><Relationship Id="rId147" Type="http://schemas.openxmlformats.org/officeDocument/2006/relationships/image" Target="../media/image929.png"/><Relationship Id="rId354" Type="http://schemas.openxmlformats.org/officeDocument/2006/relationships/image" Target="../media/image1032.png"/><Relationship Id="rId799" Type="http://schemas.openxmlformats.org/officeDocument/2006/relationships/customXml" Target="../ink/ink4061.xml"/><Relationship Id="rId51" Type="http://schemas.openxmlformats.org/officeDocument/2006/relationships/image" Target="../media/image882.png"/><Relationship Id="rId561" Type="http://schemas.openxmlformats.org/officeDocument/2006/relationships/image" Target="../media/image1134.png"/><Relationship Id="rId659" Type="http://schemas.openxmlformats.org/officeDocument/2006/relationships/customXml" Target="../ink/ink3991.xml"/><Relationship Id="rId866" Type="http://schemas.openxmlformats.org/officeDocument/2006/relationships/customXml" Target="../ink/ink4095.xml"/><Relationship Id="rId214" Type="http://schemas.openxmlformats.org/officeDocument/2006/relationships/image" Target="../media/image962.png"/><Relationship Id="rId298" Type="http://schemas.openxmlformats.org/officeDocument/2006/relationships/image" Target="../media/image1004.png"/><Relationship Id="rId421" Type="http://schemas.openxmlformats.org/officeDocument/2006/relationships/image" Target="../media/image1065.png"/><Relationship Id="rId519" Type="http://schemas.openxmlformats.org/officeDocument/2006/relationships/image" Target="../media/image1113.png"/><Relationship Id="rId158" Type="http://schemas.openxmlformats.org/officeDocument/2006/relationships/customXml" Target="../ink/ink3739.xml"/><Relationship Id="rId726" Type="http://schemas.openxmlformats.org/officeDocument/2006/relationships/image" Target="../media/image1216.png"/><Relationship Id="rId933" Type="http://schemas.openxmlformats.org/officeDocument/2006/relationships/image" Target="../media/image1318.png"/><Relationship Id="rId1009" Type="http://schemas.openxmlformats.org/officeDocument/2006/relationships/customXml" Target="../ink/ink4167.xml"/><Relationship Id="rId62" Type="http://schemas.openxmlformats.org/officeDocument/2006/relationships/customXml" Target="../ink/ink3691.xml"/><Relationship Id="rId365" Type="http://schemas.openxmlformats.org/officeDocument/2006/relationships/customXml" Target="../ink/ink3843.xml"/><Relationship Id="rId572" Type="http://schemas.openxmlformats.org/officeDocument/2006/relationships/customXml" Target="../ink/ink3947.xml"/><Relationship Id="rId225" Type="http://schemas.openxmlformats.org/officeDocument/2006/relationships/customXml" Target="../ink/ink3773.xml"/><Relationship Id="rId432" Type="http://schemas.openxmlformats.org/officeDocument/2006/relationships/customXml" Target="../ink/ink3877.xml"/><Relationship Id="rId877" Type="http://schemas.openxmlformats.org/officeDocument/2006/relationships/image" Target="../media/image1290.png"/><Relationship Id="rId737" Type="http://schemas.openxmlformats.org/officeDocument/2006/relationships/customXml" Target="../ink/ink4030.xml"/><Relationship Id="rId944" Type="http://schemas.openxmlformats.org/officeDocument/2006/relationships/customXml" Target="../ink/ink4134.xml"/><Relationship Id="rId73" Type="http://schemas.openxmlformats.org/officeDocument/2006/relationships/image" Target="../media/image893.png"/><Relationship Id="rId169" Type="http://schemas.openxmlformats.org/officeDocument/2006/relationships/image" Target="../media/image940.png"/><Relationship Id="rId376" Type="http://schemas.openxmlformats.org/officeDocument/2006/relationships/customXml" Target="../ink/ink3849.xml"/><Relationship Id="rId583" Type="http://schemas.openxmlformats.org/officeDocument/2006/relationships/image" Target="../media/image1145.png"/><Relationship Id="rId790" Type="http://schemas.openxmlformats.org/officeDocument/2006/relationships/image" Target="../media/image1248.png"/><Relationship Id="rId804" Type="http://schemas.openxmlformats.org/officeDocument/2006/relationships/image" Target="../media/image1255.png"/><Relationship Id="rId4" Type="http://schemas.openxmlformats.org/officeDocument/2006/relationships/customXml" Target="../ink/ink3662.xml"/><Relationship Id="rId236" Type="http://schemas.openxmlformats.org/officeDocument/2006/relationships/image" Target="../media/image973.png"/><Relationship Id="rId443" Type="http://schemas.openxmlformats.org/officeDocument/2006/relationships/image" Target="../media/image1076.png"/><Relationship Id="rId650" Type="http://schemas.openxmlformats.org/officeDocument/2006/relationships/customXml" Target="../ink/ink3986.xml"/><Relationship Id="rId888" Type="http://schemas.openxmlformats.org/officeDocument/2006/relationships/customXml" Target="../ink/ink4106.xml"/><Relationship Id="rId303" Type="http://schemas.openxmlformats.org/officeDocument/2006/relationships/customXml" Target="../ink/ink3812.xml"/><Relationship Id="rId748" Type="http://schemas.openxmlformats.org/officeDocument/2006/relationships/image" Target="../media/image1227.png"/><Relationship Id="rId955" Type="http://schemas.openxmlformats.org/officeDocument/2006/relationships/image" Target="../media/image1329.png"/><Relationship Id="rId84" Type="http://schemas.openxmlformats.org/officeDocument/2006/relationships/customXml" Target="../ink/ink3702.xml"/><Relationship Id="rId387" Type="http://schemas.openxmlformats.org/officeDocument/2006/relationships/image" Target="../media/image1048.png"/><Relationship Id="rId510" Type="http://schemas.openxmlformats.org/officeDocument/2006/relationships/customXml" Target="../ink/ink3916.xml"/><Relationship Id="rId594" Type="http://schemas.openxmlformats.org/officeDocument/2006/relationships/customXml" Target="../ink/ink3958.xml"/><Relationship Id="rId608" Type="http://schemas.openxmlformats.org/officeDocument/2006/relationships/customXml" Target="../ink/ink3965.xml"/><Relationship Id="rId815" Type="http://schemas.openxmlformats.org/officeDocument/2006/relationships/customXml" Target="../ink/ink4069.xml"/><Relationship Id="rId247" Type="http://schemas.openxmlformats.org/officeDocument/2006/relationships/customXml" Target="../ink/ink3784.xml"/><Relationship Id="rId899" Type="http://schemas.openxmlformats.org/officeDocument/2006/relationships/image" Target="../media/image1301.png"/><Relationship Id="rId1000" Type="http://schemas.openxmlformats.org/officeDocument/2006/relationships/image" Target="../media/image1351.png"/><Relationship Id="rId107" Type="http://schemas.openxmlformats.org/officeDocument/2006/relationships/image" Target="../media/image910.png"/><Relationship Id="rId454" Type="http://schemas.openxmlformats.org/officeDocument/2006/relationships/customXml" Target="../ink/ink3888.xml"/><Relationship Id="rId661" Type="http://schemas.openxmlformats.org/officeDocument/2006/relationships/customXml" Target="../ink/ink3992.xml"/><Relationship Id="rId759" Type="http://schemas.openxmlformats.org/officeDocument/2006/relationships/customXml" Target="../ink/ink4041.xml"/><Relationship Id="rId966" Type="http://schemas.openxmlformats.org/officeDocument/2006/relationships/customXml" Target="../ink/ink4145.xml"/><Relationship Id="rId11" Type="http://schemas.openxmlformats.org/officeDocument/2006/relationships/image" Target="../media/image862.png"/><Relationship Id="rId314" Type="http://schemas.openxmlformats.org/officeDocument/2006/relationships/image" Target="../media/image1012.png"/><Relationship Id="rId398" Type="http://schemas.openxmlformats.org/officeDocument/2006/relationships/customXml" Target="../ink/ink3860.xml"/><Relationship Id="rId521" Type="http://schemas.openxmlformats.org/officeDocument/2006/relationships/image" Target="../media/image1114.png"/><Relationship Id="rId619" Type="http://schemas.openxmlformats.org/officeDocument/2006/relationships/image" Target="../media/image1163.png"/><Relationship Id="rId95" Type="http://schemas.openxmlformats.org/officeDocument/2006/relationships/image" Target="../media/image904.png"/><Relationship Id="rId160" Type="http://schemas.openxmlformats.org/officeDocument/2006/relationships/customXml" Target="../ink/ink3740.xml"/><Relationship Id="rId826" Type="http://schemas.openxmlformats.org/officeDocument/2006/relationships/customXml" Target="../ink/ink4075.xml"/><Relationship Id="rId1011" Type="http://schemas.openxmlformats.org/officeDocument/2006/relationships/customXml" Target="../ink/ink4168.xml"/><Relationship Id="rId258" Type="http://schemas.openxmlformats.org/officeDocument/2006/relationships/image" Target="../media/image984.png"/><Relationship Id="rId465" Type="http://schemas.openxmlformats.org/officeDocument/2006/relationships/image" Target="../media/image1087.png"/><Relationship Id="rId672" Type="http://schemas.openxmlformats.org/officeDocument/2006/relationships/image" Target="../media/image1189.png"/><Relationship Id="rId22" Type="http://schemas.openxmlformats.org/officeDocument/2006/relationships/customXml" Target="../ink/ink3671.xml"/><Relationship Id="rId118" Type="http://schemas.openxmlformats.org/officeDocument/2006/relationships/customXml" Target="../ink/ink3719.xml"/><Relationship Id="rId325" Type="http://schemas.openxmlformats.org/officeDocument/2006/relationships/customXml" Target="../ink/ink3823.xml"/><Relationship Id="rId532" Type="http://schemas.openxmlformats.org/officeDocument/2006/relationships/customXml" Target="../ink/ink3927.xml"/><Relationship Id="rId977" Type="http://schemas.openxmlformats.org/officeDocument/2006/relationships/customXml" Target="../ink/ink4151.xml"/><Relationship Id="rId171" Type="http://schemas.openxmlformats.org/officeDocument/2006/relationships/image" Target="../media/image941.png"/><Relationship Id="rId837" Type="http://schemas.openxmlformats.org/officeDocument/2006/relationships/image" Target="../media/image1270.png"/><Relationship Id="rId1022" Type="http://schemas.openxmlformats.org/officeDocument/2006/relationships/image" Target="../media/image1362.png"/><Relationship Id="rId269" Type="http://schemas.openxmlformats.org/officeDocument/2006/relationships/customXml" Target="../ink/ink3795.xml"/><Relationship Id="rId476" Type="http://schemas.openxmlformats.org/officeDocument/2006/relationships/customXml" Target="../ink/ink3899.xml"/><Relationship Id="rId683" Type="http://schemas.openxmlformats.org/officeDocument/2006/relationships/customXml" Target="../ink/ink4003.xml"/><Relationship Id="rId890" Type="http://schemas.openxmlformats.org/officeDocument/2006/relationships/customXml" Target="../ink/ink4107.xml"/><Relationship Id="rId904" Type="http://schemas.openxmlformats.org/officeDocument/2006/relationships/customXml" Target="../ink/ink4114.xml"/><Relationship Id="rId33" Type="http://schemas.openxmlformats.org/officeDocument/2006/relationships/image" Target="../media/image873.png"/><Relationship Id="rId129" Type="http://schemas.openxmlformats.org/officeDocument/2006/relationships/image" Target="../media/image921.png"/><Relationship Id="rId336" Type="http://schemas.openxmlformats.org/officeDocument/2006/relationships/image" Target="../media/image1023.png"/><Relationship Id="rId543" Type="http://schemas.openxmlformats.org/officeDocument/2006/relationships/image" Target="../media/image1125.png"/><Relationship Id="rId988" Type="http://schemas.openxmlformats.org/officeDocument/2006/relationships/image" Target="../media/image1345.png"/><Relationship Id="rId182" Type="http://schemas.openxmlformats.org/officeDocument/2006/relationships/customXml" Target="../ink/ink3751.xml"/><Relationship Id="rId403" Type="http://schemas.openxmlformats.org/officeDocument/2006/relationships/image" Target="../media/image1056.png"/><Relationship Id="rId750" Type="http://schemas.openxmlformats.org/officeDocument/2006/relationships/image" Target="../media/image1228.png"/><Relationship Id="rId848" Type="http://schemas.openxmlformats.org/officeDocument/2006/relationships/customXml" Target="../ink/ink4086.xml"/><Relationship Id="rId487" Type="http://schemas.openxmlformats.org/officeDocument/2006/relationships/image" Target="../media/image1097.png"/><Relationship Id="rId610" Type="http://schemas.openxmlformats.org/officeDocument/2006/relationships/customXml" Target="../ink/ink3966.xml"/><Relationship Id="rId694" Type="http://schemas.openxmlformats.org/officeDocument/2006/relationships/image" Target="../media/image1200.png"/><Relationship Id="rId708" Type="http://schemas.openxmlformats.org/officeDocument/2006/relationships/image" Target="../media/image1207.png"/><Relationship Id="rId915" Type="http://schemas.openxmlformats.org/officeDocument/2006/relationships/image" Target="../media/image1309.png"/><Relationship Id="rId347" Type="http://schemas.openxmlformats.org/officeDocument/2006/relationships/customXml" Target="../ink/ink3834.xml"/><Relationship Id="rId999" Type="http://schemas.openxmlformats.org/officeDocument/2006/relationships/customXml" Target="../ink/ink4162.xml"/><Relationship Id="rId44" Type="http://schemas.openxmlformats.org/officeDocument/2006/relationships/customXml" Target="../ink/ink3682.xml"/><Relationship Id="rId554" Type="http://schemas.openxmlformats.org/officeDocument/2006/relationships/customXml" Target="../ink/ink3938.xml"/><Relationship Id="rId761" Type="http://schemas.openxmlformats.org/officeDocument/2006/relationships/customXml" Target="../ink/ink4042.xml"/><Relationship Id="rId859" Type="http://schemas.openxmlformats.org/officeDocument/2006/relationships/image" Target="../media/image1281.png"/><Relationship Id="rId193" Type="http://schemas.openxmlformats.org/officeDocument/2006/relationships/image" Target="../media/image952.png"/><Relationship Id="rId207" Type="http://schemas.openxmlformats.org/officeDocument/2006/relationships/customXml" Target="../ink/ink3764.xml"/><Relationship Id="rId414" Type="http://schemas.openxmlformats.org/officeDocument/2006/relationships/customXml" Target="../ink/ink3868.xml"/><Relationship Id="rId498" Type="http://schemas.openxmlformats.org/officeDocument/2006/relationships/customXml" Target="../ink/ink3910.xml"/><Relationship Id="rId621" Type="http://schemas.openxmlformats.org/officeDocument/2006/relationships/image" Target="../media/image1164.png"/><Relationship Id="rId260" Type="http://schemas.openxmlformats.org/officeDocument/2006/relationships/image" Target="../media/image985.png"/><Relationship Id="rId719" Type="http://schemas.openxmlformats.org/officeDocument/2006/relationships/customXml" Target="../ink/ink4021.xml"/><Relationship Id="rId926" Type="http://schemas.openxmlformats.org/officeDocument/2006/relationships/customXml" Target="../ink/ink4125.xml"/><Relationship Id="rId55" Type="http://schemas.openxmlformats.org/officeDocument/2006/relationships/image" Target="../media/image884.png"/><Relationship Id="rId120" Type="http://schemas.openxmlformats.org/officeDocument/2006/relationships/customXml" Target="../ink/ink3720.xml"/><Relationship Id="rId358" Type="http://schemas.openxmlformats.org/officeDocument/2006/relationships/image" Target="../media/image1034.png"/><Relationship Id="rId565" Type="http://schemas.openxmlformats.org/officeDocument/2006/relationships/image" Target="../media/image1136.png"/><Relationship Id="rId772" Type="http://schemas.openxmlformats.org/officeDocument/2006/relationships/image" Target="../media/image1239.png"/><Relationship Id="rId218" Type="http://schemas.openxmlformats.org/officeDocument/2006/relationships/image" Target="../media/image964.png"/><Relationship Id="rId425" Type="http://schemas.openxmlformats.org/officeDocument/2006/relationships/image" Target="../media/image1067.png"/><Relationship Id="rId632" Type="http://schemas.openxmlformats.org/officeDocument/2006/relationships/customXml" Target="../ink/ink3977.xml"/><Relationship Id="rId271" Type="http://schemas.openxmlformats.org/officeDocument/2006/relationships/customXml" Target="../ink/ink3796.xml"/><Relationship Id="rId937" Type="http://schemas.openxmlformats.org/officeDocument/2006/relationships/image" Target="../media/image1320.png"/><Relationship Id="rId66" Type="http://schemas.openxmlformats.org/officeDocument/2006/relationships/customXml" Target="../ink/ink3693.xml"/><Relationship Id="rId131" Type="http://schemas.openxmlformats.org/officeDocument/2006/relationships/image" Target="../media/image922.png"/><Relationship Id="rId369" Type="http://schemas.openxmlformats.org/officeDocument/2006/relationships/customXml" Target="../ink/ink3845.xml"/><Relationship Id="rId576" Type="http://schemas.openxmlformats.org/officeDocument/2006/relationships/customXml" Target="../ink/ink3949.xml"/><Relationship Id="rId783" Type="http://schemas.openxmlformats.org/officeDocument/2006/relationships/customXml" Target="../ink/ink4053.xml"/><Relationship Id="rId990" Type="http://schemas.openxmlformats.org/officeDocument/2006/relationships/image" Target="../media/image1346.png"/><Relationship Id="rId229" Type="http://schemas.openxmlformats.org/officeDocument/2006/relationships/customXml" Target="../ink/ink3775.xml"/><Relationship Id="rId436" Type="http://schemas.openxmlformats.org/officeDocument/2006/relationships/customXml" Target="../ink/ink3879.xml"/><Relationship Id="rId643" Type="http://schemas.openxmlformats.org/officeDocument/2006/relationships/image" Target="../media/image1175.png"/><Relationship Id="rId850" Type="http://schemas.openxmlformats.org/officeDocument/2006/relationships/customXml" Target="../ink/ink4087.xml"/><Relationship Id="rId948" Type="http://schemas.openxmlformats.org/officeDocument/2006/relationships/customXml" Target="../ink/ink4136.xml"/><Relationship Id="rId77" Type="http://schemas.openxmlformats.org/officeDocument/2006/relationships/image" Target="../media/image895.png"/><Relationship Id="rId282" Type="http://schemas.openxmlformats.org/officeDocument/2006/relationships/image" Target="../media/image996.png"/><Relationship Id="rId503" Type="http://schemas.openxmlformats.org/officeDocument/2006/relationships/image" Target="../media/image1105.png"/><Relationship Id="rId587" Type="http://schemas.openxmlformats.org/officeDocument/2006/relationships/image" Target="../media/image1147.png"/><Relationship Id="rId710" Type="http://schemas.openxmlformats.org/officeDocument/2006/relationships/image" Target="../media/image1208.png"/><Relationship Id="rId808" Type="http://schemas.openxmlformats.org/officeDocument/2006/relationships/image" Target="../media/image1257.png"/><Relationship Id="rId8" Type="http://schemas.openxmlformats.org/officeDocument/2006/relationships/customXml" Target="../ink/ink3664.xml"/><Relationship Id="rId142" Type="http://schemas.openxmlformats.org/officeDocument/2006/relationships/customXml" Target="../ink/ink3731.xml"/><Relationship Id="rId447" Type="http://schemas.openxmlformats.org/officeDocument/2006/relationships/image" Target="../media/image1078.png"/><Relationship Id="rId794" Type="http://schemas.openxmlformats.org/officeDocument/2006/relationships/image" Target="../media/image1250.png"/><Relationship Id="rId654" Type="http://schemas.openxmlformats.org/officeDocument/2006/relationships/customXml" Target="../ink/ink3988.xml"/><Relationship Id="rId861" Type="http://schemas.openxmlformats.org/officeDocument/2006/relationships/image" Target="../media/image1282.png"/><Relationship Id="rId959" Type="http://schemas.openxmlformats.org/officeDocument/2006/relationships/image" Target="../media/image1331.png"/><Relationship Id="rId293" Type="http://schemas.openxmlformats.org/officeDocument/2006/relationships/customXml" Target="../ink/ink3807.xml"/><Relationship Id="rId307" Type="http://schemas.openxmlformats.org/officeDocument/2006/relationships/customXml" Target="../ink/ink3814.xml"/><Relationship Id="rId514" Type="http://schemas.openxmlformats.org/officeDocument/2006/relationships/customXml" Target="../ink/ink3918.xml"/><Relationship Id="rId721" Type="http://schemas.openxmlformats.org/officeDocument/2006/relationships/customXml" Target="../ink/ink4022.xml"/><Relationship Id="rId88" Type="http://schemas.openxmlformats.org/officeDocument/2006/relationships/customXml" Target="../ink/ink3704.xml"/><Relationship Id="rId153" Type="http://schemas.openxmlformats.org/officeDocument/2006/relationships/image" Target="../media/image932.png"/><Relationship Id="rId360" Type="http://schemas.openxmlformats.org/officeDocument/2006/relationships/image" Target="../media/image1035.png"/><Relationship Id="rId598" Type="http://schemas.openxmlformats.org/officeDocument/2006/relationships/customXml" Target="../ink/ink3960.xml"/><Relationship Id="rId819" Type="http://schemas.openxmlformats.org/officeDocument/2006/relationships/customXml" Target="../ink/ink4071.xml"/><Relationship Id="rId1004" Type="http://schemas.openxmlformats.org/officeDocument/2006/relationships/image" Target="../media/image1353.png"/><Relationship Id="rId220" Type="http://schemas.openxmlformats.org/officeDocument/2006/relationships/image" Target="../media/image965.png"/><Relationship Id="rId458" Type="http://schemas.openxmlformats.org/officeDocument/2006/relationships/customXml" Target="../ink/ink3890.xml"/><Relationship Id="rId665" Type="http://schemas.openxmlformats.org/officeDocument/2006/relationships/customXml" Target="../ink/ink3994.xml"/><Relationship Id="rId872" Type="http://schemas.openxmlformats.org/officeDocument/2006/relationships/customXml" Target="../ink/ink4098.xml"/><Relationship Id="rId15" Type="http://schemas.openxmlformats.org/officeDocument/2006/relationships/image" Target="../media/image864.png"/><Relationship Id="rId318" Type="http://schemas.openxmlformats.org/officeDocument/2006/relationships/image" Target="../media/image1014.png"/><Relationship Id="rId525" Type="http://schemas.openxmlformats.org/officeDocument/2006/relationships/image" Target="../media/image1116.png"/><Relationship Id="rId732" Type="http://schemas.openxmlformats.org/officeDocument/2006/relationships/image" Target="../media/image1219.png"/><Relationship Id="rId99" Type="http://schemas.openxmlformats.org/officeDocument/2006/relationships/image" Target="../media/image906.png"/><Relationship Id="rId164" Type="http://schemas.openxmlformats.org/officeDocument/2006/relationships/customXml" Target="../ink/ink3742.xml"/><Relationship Id="rId371" Type="http://schemas.openxmlformats.org/officeDocument/2006/relationships/customXml" Target="../ink/ink3846.xml"/><Relationship Id="rId1015" Type="http://schemas.openxmlformats.org/officeDocument/2006/relationships/customXml" Target="../ink/ink4170.xml"/><Relationship Id="rId469" Type="http://schemas.openxmlformats.org/officeDocument/2006/relationships/image" Target="../media/image1089.png"/><Relationship Id="rId676" Type="http://schemas.openxmlformats.org/officeDocument/2006/relationships/image" Target="../media/image1191.png"/><Relationship Id="rId883" Type="http://schemas.openxmlformats.org/officeDocument/2006/relationships/image" Target="../media/image1293.png"/><Relationship Id="rId26" Type="http://schemas.openxmlformats.org/officeDocument/2006/relationships/customXml" Target="../ink/ink3673.xml"/><Relationship Id="rId231" Type="http://schemas.openxmlformats.org/officeDocument/2006/relationships/customXml" Target="../ink/ink3776.xml"/><Relationship Id="rId329" Type="http://schemas.openxmlformats.org/officeDocument/2006/relationships/customXml" Target="../ink/ink3825.xml"/><Relationship Id="rId536" Type="http://schemas.openxmlformats.org/officeDocument/2006/relationships/customXml" Target="../ink/ink3929.xml"/><Relationship Id="rId175" Type="http://schemas.openxmlformats.org/officeDocument/2006/relationships/image" Target="../media/image943.png"/><Relationship Id="rId743" Type="http://schemas.openxmlformats.org/officeDocument/2006/relationships/customXml" Target="../ink/ink4033.xml"/><Relationship Id="rId950" Type="http://schemas.openxmlformats.org/officeDocument/2006/relationships/customXml" Target="../ink/ink4137.xml"/><Relationship Id="rId1026" Type="http://schemas.openxmlformats.org/officeDocument/2006/relationships/image" Target="../media/image1364.png"/><Relationship Id="rId382" Type="http://schemas.openxmlformats.org/officeDocument/2006/relationships/customXml" Target="../ink/ink3852.xml"/><Relationship Id="rId603" Type="http://schemas.openxmlformats.org/officeDocument/2006/relationships/image" Target="../media/image1155.png"/><Relationship Id="rId687" Type="http://schemas.openxmlformats.org/officeDocument/2006/relationships/customXml" Target="../ink/ink4005.xml"/><Relationship Id="rId810" Type="http://schemas.openxmlformats.org/officeDocument/2006/relationships/image" Target="../media/image1258.png"/><Relationship Id="rId908" Type="http://schemas.openxmlformats.org/officeDocument/2006/relationships/customXml" Target="../ink/ink4116.xml"/><Relationship Id="rId242" Type="http://schemas.openxmlformats.org/officeDocument/2006/relationships/image" Target="../media/image976.png"/><Relationship Id="rId894" Type="http://schemas.openxmlformats.org/officeDocument/2006/relationships/customXml" Target="../ink/ink4109.xml"/><Relationship Id="rId37" Type="http://schemas.openxmlformats.org/officeDocument/2006/relationships/image" Target="../media/image875.png"/><Relationship Id="rId102" Type="http://schemas.openxmlformats.org/officeDocument/2006/relationships/customXml" Target="../ink/ink3711.xml"/><Relationship Id="rId547" Type="http://schemas.openxmlformats.org/officeDocument/2006/relationships/image" Target="../media/image1127.png"/><Relationship Id="rId754" Type="http://schemas.openxmlformats.org/officeDocument/2006/relationships/image" Target="../media/image1230.png"/><Relationship Id="rId961" Type="http://schemas.openxmlformats.org/officeDocument/2006/relationships/image" Target="../media/image1332.png"/><Relationship Id="rId90" Type="http://schemas.openxmlformats.org/officeDocument/2006/relationships/customXml" Target="../ink/ink3705.xml"/><Relationship Id="rId186" Type="http://schemas.openxmlformats.org/officeDocument/2006/relationships/customXml" Target="../ink/ink3753.xml"/><Relationship Id="rId393" Type="http://schemas.openxmlformats.org/officeDocument/2006/relationships/image" Target="../media/image1051.png"/><Relationship Id="rId407" Type="http://schemas.openxmlformats.org/officeDocument/2006/relationships/image" Target="../media/image1058.png"/><Relationship Id="rId614" Type="http://schemas.openxmlformats.org/officeDocument/2006/relationships/customXml" Target="../ink/ink3968.xml"/><Relationship Id="rId821" Type="http://schemas.openxmlformats.org/officeDocument/2006/relationships/customXml" Target="../ink/ink4072.xml"/><Relationship Id="rId253" Type="http://schemas.openxmlformats.org/officeDocument/2006/relationships/customXml" Target="../ink/ink3787.xml"/><Relationship Id="rId460" Type="http://schemas.openxmlformats.org/officeDocument/2006/relationships/customXml" Target="../ink/ink3891.xml"/><Relationship Id="rId698" Type="http://schemas.openxmlformats.org/officeDocument/2006/relationships/image" Target="../media/image1202.png"/><Relationship Id="rId919" Type="http://schemas.openxmlformats.org/officeDocument/2006/relationships/image" Target="../media/image1311.png"/><Relationship Id="rId48" Type="http://schemas.openxmlformats.org/officeDocument/2006/relationships/customXml" Target="../ink/ink3684.xml"/><Relationship Id="rId113" Type="http://schemas.openxmlformats.org/officeDocument/2006/relationships/image" Target="../media/image913.png"/><Relationship Id="rId320" Type="http://schemas.openxmlformats.org/officeDocument/2006/relationships/image" Target="../media/image1015.png"/><Relationship Id="rId558" Type="http://schemas.openxmlformats.org/officeDocument/2006/relationships/customXml" Target="../ink/ink3940.xml"/><Relationship Id="rId765" Type="http://schemas.openxmlformats.org/officeDocument/2006/relationships/customXml" Target="../ink/ink4044.xml"/><Relationship Id="rId972" Type="http://schemas.openxmlformats.org/officeDocument/2006/relationships/image" Target="../media/image1337.png"/><Relationship Id="rId197" Type="http://schemas.openxmlformats.org/officeDocument/2006/relationships/customXml" Target="../ink/ink3759.xml"/><Relationship Id="rId418" Type="http://schemas.openxmlformats.org/officeDocument/2006/relationships/customXml" Target="../ink/ink3870.xml"/><Relationship Id="rId625" Type="http://schemas.openxmlformats.org/officeDocument/2006/relationships/image" Target="../media/image1166.png"/><Relationship Id="rId832" Type="http://schemas.openxmlformats.org/officeDocument/2006/relationships/customXml" Target="../ink/ink4078.xml"/><Relationship Id="rId264" Type="http://schemas.openxmlformats.org/officeDocument/2006/relationships/image" Target="../media/image987.png"/><Relationship Id="rId471" Type="http://schemas.openxmlformats.org/officeDocument/2006/relationships/image" Target="../media/image1090.png"/><Relationship Id="rId59" Type="http://schemas.openxmlformats.org/officeDocument/2006/relationships/image" Target="../media/image886.png"/><Relationship Id="rId124" Type="http://schemas.openxmlformats.org/officeDocument/2006/relationships/customXml" Target="../ink/ink3722.xml"/><Relationship Id="rId569" Type="http://schemas.openxmlformats.org/officeDocument/2006/relationships/image" Target="../media/image1138.png"/><Relationship Id="rId776" Type="http://schemas.openxmlformats.org/officeDocument/2006/relationships/image" Target="../media/image1241.png"/><Relationship Id="rId983" Type="http://schemas.openxmlformats.org/officeDocument/2006/relationships/customXml" Target="../ink/ink4154.xml"/><Relationship Id="rId331" Type="http://schemas.openxmlformats.org/officeDocument/2006/relationships/customXml" Target="../ink/ink3826.xml"/><Relationship Id="rId429" Type="http://schemas.openxmlformats.org/officeDocument/2006/relationships/image" Target="../media/image1069.png"/><Relationship Id="rId636" Type="http://schemas.openxmlformats.org/officeDocument/2006/relationships/customXml" Target="../ink/ink3979.xml"/><Relationship Id="rId843" Type="http://schemas.openxmlformats.org/officeDocument/2006/relationships/image" Target="../media/image1273.png"/><Relationship Id="rId275" Type="http://schemas.openxmlformats.org/officeDocument/2006/relationships/customXml" Target="../ink/ink3798.xml"/><Relationship Id="rId482" Type="http://schemas.openxmlformats.org/officeDocument/2006/relationships/customXml" Target="../ink/ink3902.xml"/><Relationship Id="rId703" Type="http://schemas.openxmlformats.org/officeDocument/2006/relationships/customXml" Target="../ink/ink4013.xml"/><Relationship Id="rId910" Type="http://schemas.openxmlformats.org/officeDocument/2006/relationships/customXml" Target="../ink/ink4117.xml"/><Relationship Id="rId135" Type="http://schemas.openxmlformats.org/officeDocument/2006/relationships/image" Target="../media/image924.png"/><Relationship Id="rId342" Type="http://schemas.openxmlformats.org/officeDocument/2006/relationships/image" Target="../media/image1026.png"/><Relationship Id="rId787" Type="http://schemas.openxmlformats.org/officeDocument/2006/relationships/customXml" Target="../ink/ink4055.xml"/><Relationship Id="rId994" Type="http://schemas.openxmlformats.org/officeDocument/2006/relationships/image" Target="../media/image1348.png"/><Relationship Id="rId202" Type="http://schemas.openxmlformats.org/officeDocument/2006/relationships/image" Target="../media/image956.png"/><Relationship Id="rId647" Type="http://schemas.openxmlformats.org/officeDocument/2006/relationships/image" Target="../media/image1177.png"/><Relationship Id="rId854" Type="http://schemas.openxmlformats.org/officeDocument/2006/relationships/customXml" Target="../ink/ink4089.xml"/><Relationship Id="rId286" Type="http://schemas.openxmlformats.org/officeDocument/2006/relationships/image" Target="../media/image998.png"/><Relationship Id="rId493" Type="http://schemas.openxmlformats.org/officeDocument/2006/relationships/image" Target="../media/image1100.png"/><Relationship Id="rId507" Type="http://schemas.openxmlformats.org/officeDocument/2006/relationships/image" Target="../media/image1107.png"/><Relationship Id="rId714" Type="http://schemas.openxmlformats.org/officeDocument/2006/relationships/image" Target="../media/image1210.png"/><Relationship Id="rId921" Type="http://schemas.openxmlformats.org/officeDocument/2006/relationships/image" Target="../media/image1312.png"/><Relationship Id="rId50" Type="http://schemas.openxmlformats.org/officeDocument/2006/relationships/customXml" Target="../ink/ink3685.xml"/><Relationship Id="rId146" Type="http://schemas.openxmlformats.org/officeDocument/2006/relationships/customXml" Target="../ink/ink3733.xml"/><Relationship Id="rId353" Type="http://schemas.openxmlformats.org/officeDocument/2006/relationships/customXml" Target="../ink/ink3837.xml"/><Relationship Id="rId560" Type="http://schemas.openxmlformats.org/officeDocument/2006/relationships/customXml" Target="../ink/ink3941.xml"/><Relationship Id="rId798" Type="http://schemas.openxmlformats.org/officeDocument/2006/relationships/image" Target="../media/image1252.png"/><Relationship Id="rId213" Type="http://schemas.openxmlformats.org/officeDocument/2006/relationships/customXml" Target="../ink/ink3767.xml"/><Relationship Id="rId420" Type="http://schemas.openxmlformats.org/officeDocument/2006/relationships/customXml" Target="../ink/ink3871.xml"/><Relationship Id="rId658" Type="http://schemas.openxmlformats.org/officeDocument/2006/relationships/customXml" Target="../ink/ink3990.xml"/><Relationship Id="rId865" Type="http://schemas.openxmlformats.org/officeDocument/2006/relationships/image" Target="../media/image1284.png"/><Relationship Id="rId297" Type="http://schemas.openxmlformats.org/officeDocument/2006/relationships/customXml" Target="../ink/ink3809.xml"/><Relationship Id="rId518" Type="http://schemas.openxmlformats.org/officeDocument/2006/relationships/customXml" Target="../ink/ink3920.xml"/><Relationship Id="rId725" Type="http://schemas.openxmlformats.org/officeDocument/2006/relationships/customXml" Target="../ink/ink4024.xml"/><Relationship Id="rId932" Type="http://schemas.openxmlformats.org/officeDocument/2006/relationships/customXml" Target="../ink/ink4128.xml"/><Relationship Id="rId157" Type="http://schemas.openxmlformats.org/officeDocument/2006/relationships/image" Target="../media/image934.png"/><Relationship Id="rId364" Type="http://schemas.openxmlformats.org/officeDocument/2006/relationships/image" Target="../media/image1037.png"/><Relationship Id="rId1008" Type="http://schemas.openxmlformats.org/officeDocument/2006/relationships/image" Target="../media/image1355.png"/><Relationship Id="rId61" Type="http://schemas.openxmlformats.org/officeDocument/2006/relationships/image" Target="../media/image887.png"/><Relationship Id="rId571" Type="http://schemas.openxmlformats.org/officeDocument/2006/relationships/image" Target="../media/image1139.png"/><Relationship Id="rId669" Type="http://schemas.openxmlformats.org/officeDocument/2006/relationships/customXml" Target="../ink/ink3996.xml"/><Relationship Id="rId876" Type="http://schemas.openxmlformats.org/officeDocument/2006/relationships/customXml" Target="../ink/ink4100.xml"/><Relationship Id="rId19" Type="http://schemas.openxmlformats.org/officeDocument/2006/relationships/image" Target="../media/image866.png"/><Relationship Id="rId224" Type="http://schemas.openxmlformats.org/officeDocument/2006/relationships/image" Target="../media/image967.png"/><Relationship Id="rId431" Type="http://schemas.openxmlformats.org/officeDocument/2006/relationships/image" Target="../media/image1070.png"/><Relationship Id="rId529" Type="http://schemas.openxmlformats.org/officeDocument/2006/relationships/image" Target="../media/image1118.png"/><Relationship Id="rId736" Type="http://schemas.openxmlformats.org/officeDocument/2006/relationships/image" Target="../media/image1221.png"/><Relationship Id="rId168" Type="http://schemas.openxmlformats.org/officeDocument/2006/relationships/customXml" Target="../ink/ink3744.xml"/><Relationship Id="rId943" Type="http://schemas.openxmlformats.org/officeDocument/2006/relationships/image" Target="../media/image1323.png"/><Relationship Id="rId1019" Type="http://schemas.openxmlformats.org/officeDocument/2006/relationships/customXml" Target="../ink/ink4172.xml"/><Relationship Id="rId72" Type="http://schemas.openxmlformats.org/officeDocument/2006/relationships/customXml" Target="../ink/ink3696.xml"/><Relationship Id="rId375" Type="http://schemas.openxmlformats.org/officeDocument/2006/relationships/image" Target="../media/image1042.png"/><Relationship Id="rId582" Type="http://schemas.openxmlformats.org/officeDocument/2006/relationships/customXml" Target="../ink/ink3952.xml"/><Relationship Id="rId803" Type="http://schemas.openxmlformats.org/officeDocument/2006/relationships/customXml" Target="../ink/ink4063.xml"/><Relationship Id="rId3" Type="http://schemas.openxmlformats.org/officeDocument/2006/relationships/image" Target="../media/image858.png"/><Relationship Id="rId235" Type="http://schemas.openxmlformats.org/officeDocument/2006/relationships/customXml" Target="../ink/ink3778.xml"/><Relationship Id="rId442" Type="http://schemas.openxmlformats.org/officeDocument/2006/relationships/customXml" Target="../ink/ink3882.xml"/><Relationship Id="rId887" Type="http://schemas.openxmlformats.org/officeDocument/2006/relationships/image" Target="../media/image1295.png"/><Relationship Id="rId302" Type="http://schemas.openxmlformats.org/officeDocument/2006/relationships/image" Target="../media/image1006.png"/><Relationship Id="rId747" Type="http://schemas.openxmlformats.org/officeDocument/2006/relationships/customXml" Target="../ink/ink4035.xml"/><Relationship Id="rId954" Type="http://schemas.openxmlformats.org/officeDocument/2006/relationships/customXml" Target="../ink/ink4139.xml"/><Relationship Id="rId83" Type="http://schemas.openxmlformats.org/officeDocument/2006/relationships/image" Target="../media/image898.png"/><Relationship Id="rId179" Type="http://schemas.openxmlformats.org/officeDocument/2006/relationships/image" Target="../media/image945.png"/><Relationship Id="rId386" Type="http://schemas.openxmlformats.org/officeDocument/2006/relationships/customXml" Target="../ink/ink3854.xml"/><Relationship Id="rId593" Type="http://schemas.openxmlformats.org/officeDocument/2006/relationships/image" Target="../media/image1150.png"/><Relationship Id="rId607" Type="http://schemas.openxmlformats.org/officeDocument/2006/relationships/image" Target="../media/image1157.png"/><Relationship Id="rId814" Type="http://schemas.openxmlformats.org/officeDocument/2006/relationships/image" Target="../media/image1260.png"/><Relationship Id="rId246" Type="http://schemas.openxmlformats.org/officeDocument/2006/relationships/image" Target="../media/image978.png"/><Relationship Id="rId453" Type="http://schemas.openxmlformats.org/officeDocument/2006/relationships/image" Target="../media/image1081.png"/><Relationship Id="rId660" Type="http://schemas.openxmlformats.org/officeDocument/2006/relationships/image" Target="../media/image1183.png"/><Relationship Id="rId898" Type="http://schemas.openxmlformats.org/officeDocument/2006/relationships/customXml" Target="../ink/ink4111.xml"/><Relationship Id="rId106" Type="http://schemas.openxmlformats.org/officeDocument/2006/relationships/customXml" Target="../ink/ink3713.xml"/><Relationship Id="rId313" Type="http://schemas.openxmlformats.org/officeDocument/2006/relationships/customXml" Target="../ink/ink3817.xml"/><Relationship Id="rId758" Type="http://schemas.openxmlformats.org/officeDocument/2006/relationships/image" Target="../media/image1232.png"/><Relationship Id="rId965" Type="http://schemas.openxmlformats.org/officeDocument/2006/relationships/image" Target="../media/image1334.png"/><Relationship Id="rId10" Type="http://schemas.openxmlformats.org/officeDocument/2006/relationships/customXml" Target="../ink/ink3665.xml"/><Relationship Id="rId94" Type="http://schemas.openxmlformats.org/officeDocument/2006/relationships/customXml" Target="../ink/ink3707.xml"/><Relationship Id="rId397" Type="http://schemas.openxmlformats.org/officeDocument/2006/relationships/image" Target="../media/image1053.png"/><Relationship Id="rId520" Type="http://schemas.openxmlformats.org/officeDocument/2006/relationships/customXml" Target="../ink/ink3921.xml"/><Relationship Id="rId618" Type="http://schemas.openxmlformats.org/officeDocument/2006/relationships/customXml" Target="../ink/ink3970.xml"/><Relationship Id="rId825" Type="http://schemas.openxmlformats.org/officeDocument/2006/relationships/image" Target="../media/image1265.png"/><Relationship Id="rId257" Type="http://schemas.openxmlformats.org/officeDocument/2006/relationships/customXml" Target="../ink/ink3789.xml"/><Relationship Id="rId464" Type="http://schemas.openxmlformats.org/officeDocument/2006/relationships/customXml" Target="../ink/ink3893.xml"/><Relationship Id="rId1010" Type="http://schemas.openxmlformats.org/officeDocument/2006/relationships/image" Target="../media/image1356.png"/><Relationship Id="rId117" Type="http://schemas.openxmlformats.org/officeDocument/2006/relationships/image" Target="../media/image915.png"/><Relationship Id="rId671" Type="http://schemas.openxmlformats.org/officeDocument/2006/relationships/customXml" Target="../ink/ink3997.xml"/><Relationship Id="rId769" Type="http://schemas.openxmlformats.org/officeDocument/2006/relationships/customXml" Target="../ink/ink4046.xml"/><Relationship Id="rId976" Type="http://schemas.openxmlformats.org/officeDocument/2006/relationships/image" Target="../media/image1339.png"/><Relationship Id="rId324" Type="http://schemas.openxmlformats.org/officeDocument/2006/relationships/image" Target="../media/image1017.png"/><Relationship Id="rId531" Type="http://schemas.openxmlformats.org/officeDocument/2006/relationships/image" Target="../media/image1119.png"/><Relationship Id="rId629" Type="http://schemas.openxmlformats.org/officeDocument/2006/relationships/image" Target="../media/image1168.png"/></Relationships>
</file>

<file path=ppt/slides/_rels/slide3.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0.xml"/><Relationship Id="rId42" Type="http://schemas.openxmlformats.org/officeDocument/2006/relationships/image" Target="../media/image2212.png"/><Relationship Id="rId63" Type="http://schemas.openxmlformats.org/officeDocument/2006/relationships/customXml" Target="../ink/ink131.xml"/><Relationship Id="rId84" Type="http://schemas.openxmlformats.org/officeDocument/2006/relationships/customXml" Target="../ink/ink142.xml"/><Relationship Id="rId138" Type="http://schemas.openxmlformats.org/officeDocument/2006/relationships/image" Target="../media/image2258.png"/><Relationship Id="rId159" Type="http://schemas.openxmlformats.org/officeDocument/2006/relationships/customXml" Target="../ink/ink180.xml"/><Relationship Id="rId170" Type="http://schemas.openxmlformats.org/officeDocument/2006/relationships/image" Target="../media/image2274.png"/><Relationship Id="rId191" Type="http://schemas.openxmlformats.org/officeDocument/2006/relationships/customXml" Target="../ink/ink196.xml"/><Relationship Id="rId107" Type="http://schemas.openxmlformats.org/officeDocument/2006/relationships/customXml" Target="../ink/ink154.xml"/><Relationship Id="rId11" Type="http://schemas.openxmlformats.org/officeDocument/2006/relationships/customXml" Target="../ink/ink105.xml"/><Relationship Id="rId32" Type="http://schemas.openxmlformats.org/officeDocument/2006/relationships/image" Target="../media/image2207.png"/><Relationship Id="rId53" Type="http://schemas.openxmlformats.org/officeDocument/2006/relationships/customXml" Target="../ink/ink126.xml"/><Relationship Id="rId74" Type="http://schemas.openxmlformats.org/officeDocument/2006/relationships/customXml" Target="../ink/ink137.xml"/><Relationship Id="rId128" Type="http://schemas.openxmlformats.org/officeDocument/2006/relationships/image" Target="../media/image2253.png"/><Relationship Id="rId149" Type="http://schemas.openxmlformats.org/officeDocument/2006/relationships/customXml" Target="../ink/ink175.xml"/><Relationship Id="rId5" Type="http://schemas.openxmlformats.org/officeDocument/2006/relationships/customXml" Target="../ink/ink102.xml"/><Relationship Id="rId95" Type="http://schemas.openxmlformats.org/officeDocument/2006/relationships/image" Target="../media/image2237.png"/><Relationship Id="rId160" Type="http://schemas.openxmlformats.org/officeDocument/2006/relationships/image" Target="../media/image2269.png"/><Relationship Id="rId181" Type="http://schemas.openxmlformats.org/officeDocument/2006/relationships/customXml" Target="../ink/ink191.xml"/><Relationship Id="rId22" Type="http://schemas.openxmlformats.org/officeDocument/2006/relationships/image" Target="../media/image2202.png"/><Relationship Id="rId43" Type="http://schemas.openxmlformats.org/officeDocument/2006/relationships/customXml" Target="../ink/ink121.xml"/><Relationship Id="rId64" Type="http://schemas.openxmlformats.org/officeDocument/2006/relationships/image" Target="../media/image2222.png"/><Relationship Id="rId118" Type="http://schemas.openxmlformats.org/officeDocument/2006/relationships/image" Target="../media/image2248.png"/><Relationship Id="rId139" Type="http://schemas.openxmlformats.org/officeDocument/2006/relationships/customXml" Target="../ink/ink170.xml"/><Relationship Id="rId85" Type="http://schemas.openxmlformats.org/officeDocument/2006/relationships/image" Target="../media/image2232.png"/><Relationship Id="rId150" Type="http://schemas.openxmlformats.org/officeDocument/2006/relationships/image" Target="../media/image2264.png"/><Relationship Id="rId171" Type="http://schemas.openxmlformats.org/officeDocument/2006/relationships/customXml" Target="../ink/ink186.xml"/><Relationship Id="rId192" Type="http://schemas.openxmlformats.org/officeDocument/2006/relationships/image" Target="../media/image2285.png"/><Relationship Id="rId12" Type="http://schemas.openxmlformats.org/officeDocument/2006/relationships/image" Target="../media/image2197.png"/><Relationship Id="rId33" Type="http://schemas.openxmlformats.org/officeDocument/2006/relationships/customXml" Target="../ink/ink116.xml"/><Relationship Id="rId108" Type="http://schemas.openxmlformats.org/officeDocument/2006/relationships/image" Target="../media/image2243.png"/><Relationship Id="rId129" Type="http://schemas.openxmlformats.org/officeDocument/2006/relationships/customXml" Target="../ink/ink165.xml"/><Relationship Id="rId54" Type="http://schemas.openxmlformats.org/officeDocument/2006/relationships/image" Target="../media/image72.png"/><Relationship Id="rId75" Type="http://schemas.openxmlformats.org/officeDocument/2006/relationships/image" Target="../media/image2227.png"/><Relationship Id="rId96" Type="http://schemas.openxmlformats.org/officeDocument/2006/relationships/customXml" Target="../ink/ink148.xml"/><Relationship Id="rId140" Type="http://schemas.openxmlformats.org/officeDocument/2006/relationships/image" Target="../media/image2259.png"/><Relationship Id="rId161" Type="http://schemas.openxmlformats.org/officeDocument/2006/relationships/customXml" Target="../ink/ink181.xml"/><Relationship Id="rId182" Type="http://schemas.openxmlformats.org/officeDocument/2006/relationships/image" Target="../media/image2280.png"/><Relationship Id="rId6" Type="http://schemas.openxmlformats.org/officeDocument/2006/relationships/image" Target="../media/image2194.png"/><Relationship Id="rId23" Type="http://schemas.openxmlformats.org/officeDocument/2006/relationships/customXml" Target="../ink/ink111.xml"/><Relationship Id="rId119" Type="http://schemas.openxmlformats.org/officeDocument/2006/relationships/customXml" Target="../ink/ink160.xml"/><Relationship Id="rId44" Type="http://schemas.openxmlformats.org/officeDocument/2006/relationships/image" Target="../media/image2213.png"/><Relationship Id="rId65" Type="http://schemas.openxmlformats.org/officeDocument/2006/relationships/customXml" Target="../ink/ink132.xml"/><Relationship Id="rId86" Type="http://schemas.openxmlformats.org/officeDocument/2006/relationships/customXml" Target="../ink/ink143.xml"/><Relationship Id="rId130" Type="http://schemas.openxmlformats.org/officeDocument/2006/relationships/image" Target="../media/image2254.png"/><Relationship Id="rId151" Type="http://schemas.openxmlformats.org/officeDocument/2006/relationships/customXml" Target="../ink/ink176.xml"/><Relationship Id="rId172" Type="http://schemas.openxmlformats.org/officeDocument/2006/relationships/image" Target="../media/image2275.png"/><Relationship Id="rId193" Type="http://schemas.openxmlformats.org/officeDocument/2006/relationships/customXml" Target="../ink/ink197.xml"/><Relationship Id="rId13" Type="http://schemas.openxmlformats.org/officeDocument/2006/relationships/customXml" Target="../ink/ink106.xml"/><Relationship Id="rId109" Type="http://schemas.openxmlformats.org/officeDocument/2006/relationships/customXml" Target="../ink/ink155.xml"/><Relationship Id="rId34" Type="http://schemas.openxmlformats.org/officeDocument/2006/relationships/image" Target="../media/image2208.png"/><Relationship Id="rId55" Type="http://schemas.openxmlformats.org/officeDocument/2006/relationships/customXml" Target="../ink/ink127.xml"/><Relationship Id="rId76" Type="http://schemas.openxmlformats.org/officeDocument/2006/relationships/customXml" Target="../ink/ink138.xml"/><Relationship Id="rId97" Type="http://schemas.openxmlformats.org/officeDocument/2006/relationships/image" Target="../media/image2238.png"/><Relationship Id="rId120" Type="http://schemas.openxmlformats.org/officeDocument/2006/relationships/image" Target="../media/image2249.png"/><Relationship Id="rId141" Type="http://schemas.openxmlformats.org/officeDocument/2006/relationships/customXml" Target="../ink/ink171.xml"/><Relationship Id="rId7" Type="http://schemas.openxmlformats.org/officeDocument/2006/relationships/customXml" Target="../ink/ink103.xml"/><Relationship Id="rId162" Type="http://schemas.openxmlformats.org/officeDocument/2006/relationships/image" Target="../media/image2270.png"/><Relationship Id="rId183" Type="http://schemas.openxmlformats.org/officeDocument/2006/relationships/customXml" Target="../ink/ink192.xml"/><Relationship Id="rId2" Type="http://schemas.openxmlformats.org/officeDocument/2006/relationships/notesSlide" Target="../notesSlides/notesSlide3.xml"/><Relationship Id="rId29" Type="http://schemas.openxmlformats.org/officeDocument/2006/relationships/customXml" Target="../ink/ink114.xml"/><Relationship Id="rId24" Type="http://schemas.openxmlformats.org/officeDocument/2006/relationships/image" Target="../media/image2203.png"/><Relationship Id="rId40" Type="http://schemas.openxmlformats.org/officeDocument/2006/relationships/image" Target="../media/image2211.png"/><Relationship Id="rId45" Type="http://schemas.openxmlformats.org/officeDocument/2006/relationships/customXml" Target="../ink/ink122.xml"/><Relationship Id="rId66" Type="http://schemas.openxmlformats.org/officeDocument/2006/relationships/image" Target="../media/image2223.png"/><Relationship Id="rId87" Type="http://schemas.openxmlformats.org/officeDocument/2006/relationships/image" Target="../media/image2233.png"/><Relationship Id="rId110" Type="http://schemas.openxmlformats.org/officeDocument/2006/relationships/image" Target="../media/image2244.png"/><Relationship Id="rId115" Type="http://schemas.openxmlformats.org/officeDocument/2006/relationships/customXml" Target="../ink/ink158.xml"/><Relationship Id="rId131" Type="http://schemas.openxmlformats.org/officeDocument/2006/relationships/customXml" Target="../ink/ink166.xml"/><Relationship Id="rId136" Type="http://schemas.openxmlformats.org/officeDocument/2006/relationships/image" Target="../media/image2257.png"/><Relationship Id="rId157" Type="http://schemas.openxmlformats.org/officeDocument/2006/relationships/customXml" Target="../ink/ink179.xml"/><Relationship Id="rId178" Type="http://schemas.openxmlformats.org/officeDocument/2006/relationships/image" Target="../media/image2278.png"/><Relationship Id="rId61" Type="http://schemas.openxmlformats.org/officeDocument/2006/relationships/customXml" Target="../ink/ink130.xml"/><Relationship Id="rId82" Type="http://schemas.openxmlformats.org/officeDocument/2006/relationships/customXml" Target="../ink/ink141.xml"/><Relationship Id="rId152" Type="http://schemas.openxmlformats.org/officeDocument/2006/relationships/image" Target="../media/image2265.png"/><Relationship Id="rId173" Type="http://schemas.openxmlformats.org/officeDocument/2006/relationships/customXml" Target="../ink/ink187.xml"/><Relationship Id="rId194" Type="http://schemas.openxmlformats.org/officeDocument/2006/relationships/image" Target="../media/image2286.png"/><Relationship Id="rId199" Type="http://schemas.openxmlformats.org/officeDocument/2006/relationships/customXml" Target="../ink/ink200.xml"/><Relationship Id="rId19" Type="http://schemas.openxmlformats.org/officeDocument/2006/relationships/customXml" Target="../ink/ink109.xml"/><Relationship Id="rId14" Type="http://schemas.openxmlformats.org/officeDocument/2006/relationships/image" Target="../media/image2198.png"/><Relationship Id="rId30" Type="http://schemas.openxmlformats.org/officeDocument/2006/relationships/image" Target="../media/image2206.png"/><Relationship Id="rId35" Type="http://schemas.openxmlformats.org/officeDocument/2006/relationships/customXml" Target="../ink/ink117.xml"/><Relationship Id="rId56" Type="http://schemas.openxmlformats.org/officeDocument/2006/relationships/image" Target="../media/image2218.png"/><Relationship Id="rId77" Type="http://schemas.openxmlformats.org/officeDocument/2006/relationships/image" Target="../media/image2228.png"/><Relationship Id="rId100" Type="http://schemas.openxmlformats.org/officeDocument/2006/relationships/customXml" Target="../ink/ink150.xml"/><Relationship Id="rId105" Type="http://schemas.openxmlformats.org/officeDocument/2006/relationships/image" Target="../media/image2242.png"/><Relationship Id="rId126" Type="http://schemas.openxmlformats.org/officeDocument/2006/relationships/image" Target="../media/image2252.png"/><Relationship Id="rId147" Type="http://schemas.openxmlformats.org/officeDocument/2006/relationships/customXml" Target="../ink/ink174.xml"/><Relationship Id="rId168" Type="http://schemas.openxmlformats.org/officeDocument/2006/relationships/image" Target="../media/image2273.png"/><Relationship Id="rId8" Type="http://schemas.openxmlformats.org/officeDocument/2006/relationships/image" Target="../media/image2195.png"/><Relationship Id="rId51" Type="http://schemas.openxmlformats.org/officeDocument/2006/relationships/customXml" Target="../ink/ink125.xml"/><Relationship Id="rId72" Type="http://schemas.openxmlformats.org/officeDocument/2006/relationships/customXml" Target="../ink/ink136.xml"/><Relationship Id="rId93" Type="http://schemas.openxmlformats.org/officeDocument/2006/relationships/image" Target="../media/image2236.png"/><Relationship Id="rId98" Type="http://schemas.openxmlformats.org/officeDocument/2006/relationships/customXml" Target="../ink/ink149.xml"/><Relationship Id="rId121" Type="http://schemas.openxmlformats.org/officeDocument/2006/relationships/customXml" Target="../ink/ink161.xml"/><Relationship Id="rId142" Type="http://schemas.openxmlformats.org/officeDocument/2006/relationships/image" Target="../media/image2260.png"/><Relationship Id="rId163" Type="http://schemas.openxmlformats.org/officeDocument/2006/relationships/customXml" Target="../ink/ink182.xml"/><Relationship Id="rId184" Type="http://schemas.openxmlformats.org/officeDocument/2006/relationships/image" Target="../media/image2281.png"/><Relationship Id="rId189" Type="http://schemas.openxmlformats.org/officeDocument/2006/relationships/customXml" Target="../ink/ink195.xml"/><Relationship Id="rId25" Type="http://schemas.openxmlformats.org/officeDocument/2006/relationships/customXml" Target="../ink/ink112.xml"/><Relationship Id="rId46" Type="http://schemas.openxmlformats.org/officeDocument/2006/relationships/image" Target="../media/image2214.png"/><Relationship Id="rId67" Type="http://schemas.openxmlformats.org/officeDocument/2006/relationships/customXml" Target="../ink/ink133.xml"/><Relationship Id="rId116" Type="http://schemas.openxmlformats.org/officeDocument/2006/relationships/image" Target="../media/image2247.png"/><Relationship Id="rId137" Type="http://schemas.openxmlformats.org/officeDocument/2006/relationships/customXml" Target="../ink/ink169.xml"/><Relationship Id="rId158" Type="http://schemas.openxmlformats.org/officeDocument/2006/relationships/image" Target="../media/image2268.png"/><Relationship Id="rId20" Type="http://schemas.openxmlformats.org/officeDocument/2006/relationships/image" Target="../media/image2201.png"/><Relationship Id="rId41" Type="http://schemas.openxmlformats.org/officeDocument/2006/relationships/customXml" Target="../ink/ink120.xml"/><Relationship Id="rId62" Type="http://schemas.openxmlformats.org/officeDocument/2006/relationships/image" Target="../media/image2221.png"/><Relationship Id="rId83" Type="http://schemas.openxmlformats.org/officeDocument/2006/relationships/image" Target="../media/image2231.png"/><Relationship Id="rId88" Type="http://schemas.openxmlformats.org/officeDocument/2006/relationships/customXml" Target="../ink/ink144.xml"/><Relationship Id="rId111" Type="http://schemas.openxmlformats.org/officeDocument/2006/relationships/customXml" Target="../ink/ink156.xml"/><Relationship Id="rId132" Type="http://schemas.openxmlformats.org/officeDocument/2006/relationships/image" Target="../media/image2255.png"/><Relationship Id="rId153" Type="http://schemas.openxmlformats.org/officeDocument/2006/relationships/customXml" Target="../ink/ink177.xml"/><Relationship Id="rId174" Type="http://schemas.openxmlformats.org/officeDocument/2006/relationships/image" Target="../media/image2276.png"/><Relationship Id="rId179" Type="http://schemas.openxmlformats.org/officeDocument/2006/relationships/customXml" Target="../ink/ink190.xml"/><Relationship Id="rId195" Type="http://schemas.openxmlformats.org/officeDocument/2006/relationships/customXml" Target="../ink/ink198.xml"/><Relationship Id="rId190" Type="http://schemas.openxmlformats.org/officeDocument/2006/relationships/image" Target="../media/image2284.png"/><Relationship Id="rId15" Type="http://schemas.openxmlformats.org/officeDocument/2006/relationships/customXml" Target="../ink/ink107.xml"/><Relationship Id="rId36" Type="http://schemas.openxmlformats.org/officeDocument/2006/relationships/image" Target="../media/image2209.png"/><Relationship Id="rId57" Type="http://schemas.openxmlformats.org/officeDocument/2006/relationships/customXml" Target="../ink/ink128.xml"/><Relationship Id="rId106" Type="http://schemas.openxmlformats.org/officeDocument/2006/relationships/customXml" Target="../ink/ink153.xml"/><Relationship Id="rId127" Type="http://schemas.openxmlformats.org/officeDocument/2006/relationships/customXml" Target="../ink/ink164.xml"/><Relationship Id="rId10" Type="http://schemas.openxmlformats.org/officeDocument/2006/relationships/image" Target="../media/image2196.png"/><Relationship Id="rId31" Type="http://schemas.openxmlformats.org/officeDocument/2006/relationships/customXml" Target="../ink/ink115.xml"/><Relationship Id="rId52" Type="http://schemas.openxmlformats.org/officeDocument/2006/relationships/image" Target="../media/image2217.png"/><Relationship Id="rId73" Type="http://schemas.openxmlformats.org/officeDocument/2006/relationships/image" Target="../media/image2226.png"/><Relationship Id="rId78" Type="http://schemas.openxmlformats.org/officeDocument/2006/relationships/customXml" Target="../ink/ink139.xml"/><Relationship Id="rId94" Type="http://schemas.openxmlformats.org/officeDocument/2006/relationships/customXml" Target="../ink/ink147.xml"/><Relationship Id="rId99" Type="http://schemas.openxmlformats.org/officeDocument/2006/relationships/image" Target="../media/image2239.png"/><Relationship Id="rId101" Type="http://schemas.openxmlformats.org/officeDocument/2006/relationships/image" Target="../media/image2240.png"/><Relationship Id="rId122" Type="http://schemas.openxmlformats.org/officeDocument/2006/relationships/image" Target="../media/image2250.png"/><Relationship Id="rId143" Type="http://schemas.openxmlformats.org/officeDocument/2006/relationships/customXml" Target="../ink/ink172.xml"/><Relationship Id="rId148" Type="http://schemas.openxmlformats.org/officeDocument/2006/relationships/image" Target="../media/image2263.png"/><Relationship Id="rId164" Type="http://schemas.openxmlformats.org/officeDocument/2006/relationships/image" Target="../media/image2271.png"/><Relationship Id="rId169" Type="http://schemas.openxmlformats.org/officeDocument/2006/relationships/customXml" Target="../ink/ink185.xml"/><Relationship Id="rId185" Type="http://schemas.openxmlformats.org/officeDocument/2006/relationships/customXml" Target="../ink/ink193.xml"/><Relationship Id="rId4" Type="http://schemas.openxmlformats.org/officeDocument/2006/relationships/image" Target="NULL"/><Relationship Id="rId9" Type="http://schemas.openxmlformats.org/officeDocument/2006/relationships/customXml" Target="../ink/ink104.xml"/><Relationship Id="rId180" Type="http://schemas.openxmlformats.org/officeDocument/2006/relationships/image" Target="../media/image2279.png"/><Relationship Id="rId26" Type="http://schemas.openxmlformats.org/officeDocument/2006/relationships/image" Target="../media/image2204.png"/><Relationship Id="rId47" Type="http://schemas.openxmlformats.org/officeDocument/2006/relationships/customXml" Target="../ink/ink123.xml"/><Relationship Id="rId68" Type="http://schemas.openxmlformats.org/officeDocument/2006/relationships/image" Target="../media/image2224.png"/><Relationship Id="rId89" Type="http://schemas.openxmlformats.org/officeDocument/2006/relationships/image" Target="../media/image2234.png"/><Relationship Id="rId112" Type="http://schemas.openxmlformats.org/officeDocument/2006/relationships/image" Target="../media/image2245.png"/><Relationship Id="rId133" Type="http://schemas.openxmlformats.org/officeDocument/2006/relationships/customXml" Target="../ink/ink167.xml"/><Relationship Id="rId154" Type="http://schemas.openxmlformats.org/officeDocument/2006/relationships/image" Target="../media/image2266.png"/><Relationship Id="rId175" Type="http://schemas.openxmlformats.org/officeDocument/2006/relationships/customXml" Target="../ink/ink188.xml"/><Relationship Id="rId196" Type="http://schemas.openxmlformats.org/officeDocument/2006/relationships/image" Target="../media/image2287.png"/><Relationship Id="rId200" Type="http://schemas.openxmlformats.org/officeDocument/2006/relationships/image" Target="../media/image2289.png"/><Relationship Id="rId16" Type="http://schemas.openxmlformats.org/officeDocument/2006/relationships/image" Target="../media/image2199.png"/><Relationship Id="rId37" Type="http://schemas.openxmlformats.org/officeDocument/2006/relationships/customXml" Target="../ink/ink118.xml"/><Relationship Id="rId58" Type="http://schemas.openxmlformats.org/officeDocument/2006/relationships/image" Target="../media/image2219.png"/><Relationship Id="rId79" Type="http://schemas.openxmlformats.org/officeDocument/2006/relationships/image" Target="../media/image2229.png"/><Relationship Id="rId102" Type="http://schemas.openxmlformats.org/officeDocument/2006/relationships/customXml" Target="../ink/ink151.xml"/><Relationship Id="rId123" Type="http://schemas.openxmlformats.org/officeDocument/2006/relationships/customXml" Target="../ink/ink162.xml"/><Relationship Id="rId144" Type="http://schemas.openxmlformats.org/officeDocument/2006/relationships/image" Target="../media/image2261.png"/><Relationship Id="rId90" Type="http://schemas.openxmlformats.org/officeDocument/2006/relationships/customXml" Target="../ink/ink145.xml"/><Relationship Id="rId165" Type="http://schemas.openxmlformats.org/officeDocument/2006/relationships/customXml" Target="../ink/ink183.xml"/><Relationship Id="rId186" Type="http://schemas.openxmlformats.org/officeDocument/2006/relationships/image" Target="../media/image2282.png"/><Relationship Id="rId27" Type="http://schemas.openxmlformats.org/officeDocument/2006/relationships/customXml" Target="../ink/ink113.xml"/><Relationship Id="rId48" Type="http://schemas.openxmlformats.org/officeDocument/2006/relationships/image" Target="../media/image2215.png"/><Relationship Id="rId69" Type="http://schemas.openxmlformats.org/officeDocument/2006/relationships/customXml" Target="../ink/ink134.xml"/><Relationship Id="rId113" Type="http://schemas.openxmlformats.org/officeDocument/2006/relationships/customXml" Target="../ink/ink157.xml"/><Relationship Id="rId134" Type="http://schemas.openxmlformats.org/officeDocument/2006/relationships/image" Target="../media/image2256.png"/><Relationship Id="rId80" Type="http://schemas.openxmlformats.org/officeDocument/2006/relationships/customXml" Target="../ink/ink140.xml"/><Relationship Id="rId155" Type="http://schemas.openxmlformats.org/officeDocument/2006/relationships/customXml" Target="../ink/ink178.xml"/><Relationship Id="rId176" Type="http://schemas.openxmlformats.org/officeDocument/2006/relationships/image" Target="../media/image2277.png"/><Relationship Id="rId197" Type="http://schemas.openxmlformats.org/officeDocument/2006/relationships/customXml" Target="../ink/ink199.xml"/><Relationship Id="rId201" Type="http://schemas.openxmlformats.org/officeDocument/2006/relationships/customXml" Target="../ink/ink201.xml"/><Relationship Id="rId17" Type="http://schemas.openxmlformats.org/officeDocument/2006/relationships/customXml" Target="../ink/ink108.xml"/><Relationship Id="rId38" Type="http://schemas.openxmlformats.org/officeDocument/2006/relationships/image" Target="../media/image2210.png"/><Relationship Id="rId59" Type="http://schemas.openxmlformats.org/officeDocument/2006/relationships/customXml" Target="../ink/ink129.xml"/><Relationship Id="rId103" Type="http://schemas.openxmlformats.org/officeDocument/2006/relationships/image" Target="../media/image2241.png"/><Relationship Id="rId124" Type="http://schemas.openxmlformats.org/officeDocument/2006/relationships/image" Target="../media/image2251.png"/><Relationship Id="rId70" Type="http://schemas.openxmlformats.org/officeDocument/2006/relationships/customXml" Target="../ink/ink135.xml"/><Relationship Id="rId91" Type="http://schemas.openxmlformats.org/officeDocument/2006/relationships/image" Target="../media/image2235.png"/><Relationship Id="rId145" Type="http://schemas.openxmlformats.org/officeDocument/2006/relationships/customXml" Target="../ink/ink173.xml"/><Relationship Id="rId166" Type="http://schemas.openxmlformats.org/officeDocument/2006/relationships/image" Target="../media/image2272.png"/><Relationship Id="rId187" Type="http://schemas.openxmlformats.org/officeDocument/2006/relationships/customXml" Target="../ink/ink194.xml"/><Relationship Id="rId1" Type="http://schemas.openxmlformats.org/officeDocument/2006/relationships/slideLayout" Target="../slideLayouts/slideLayout7.xml"/><Relationship Id="rId28" Type="http://schemas.openxmlformats.org/officeDocument/2006/relationships/image" Target="../media/image2205.png"/><Relationship Id="rId49" Type="http://schemas.openxmlformats.org/officeDocument/2006/relationships/customXml" Target="../ink/ink124.xml"/><Relationship Id="rId114" Type="http://schemas.openxmlformats.org/officeDocument/2006/relationships/image" Target="../media/image2246.png"/><Relationship Id="rId60" Type="http://schemas.openxmlformats.org/officeDocument/2006/relationships/image" Target="../media/image2220.png"/><Relationship Id="rId81" Type="http://schemas.openxmlformats.org/officeDocument/2006/relationships/image" Target="../media/image2230.png"/><Relationship Id="rId135" Type="http://schemas.openxmlformats.org/officeDocument/2006/relationships/customXml" Target="../ink/ink168.xml"/><Relationship Id="rId156" Type="http://schemas.openxmlformats.org/officeDocument/2006/relationships/image" Target="../media/image2267.png"/><Relationship Id="rId177" Type="http://schemas.openxmlformats.org/officeDocument/2006/relationships/customXml" Target="../ink/ink189.xml"/><Relationship Id="rId198" Type="http://schemas.openxmlformats.org/officeDocument/2006/relationships/image" Target="../media/image2288.png"/><Relationship Id="rId202" Type="http://schemas.openxmlformats.org/officeDocument/2006/relationships/image" Target="../media/image2290.png"/><Relationship Id="rId18" Type="http://schemas.openxmlformats.org/officeDocument/2006/relationships/image" Target="../media/image2200.png"/><Relationship Id="rId39" Type="http://schemas.openxmlformats.org/officeDocument/2006/relationships/customXml" Target="../ink/ink119.xml"/><Relationship Id="rId50" Type="http://schemas.openxmlformats.org/officeDocument/2006/relationships/image" Target="../media/image2216.png"/><Relationship Id="rId104" Type="http://schemas.openxmlformats.org/officeDocument/2006/relationships/customXml" Target="../ink/ink152.xml"/><Relationship Id="rId125" Type="http://schemas.openxmlformats.org/officeDocument/2006/relationships/customXml" Target="../ink/ink163.xml"/><Relationship Id="rId146" Type="http://schemas.openxmlformats.org/officeDocument/2006/relationships/image" Target="../media/image2262.png"/><Relationship Id="rId167" Type="http://schemas.openxmlformats.org/officeDocument/2006/relationships/customXml" Target="../ink/ink184.xml"/><Relationship Id="rId188" Type="http://schemas.openxmlformats.org/officeDocument/2006/relationships/image" Target="../media/image2283.png"/><Relationship Id="rId71" Type="http://schemas.openxmlformats.org/officeDocument/2006/relationships/image" Target="../media/image2225.png"/><Relationship Id="rId92" Type="http://schemas.openxmlformats.org/officeDocument/2006/relationships/customXml" Target="../ink/ink146.xml"/></Relationships>
</file>

<file path=ppt/slides/_rels/slide30.xml.rels><?xml version="1.0" encoding="UTF-8" standalone="yes"?>
<Relationships xmlns="http://schemas.openxmlformats.org/package/2006/relationships"><Relationship Id="rId117" Type="http://schemas.openxmlformats.org/officeDocument/2006/relationships/image" Target="../media/image1423.png"/><Relationship Id="rId671" Type="http://schemas.openxmlformats.org/officeDocument/2006/relationships/image" Target="../media/image1699.png"/><Relationship Id="rId21" Type="http://schemas.openxmlformats.org/officeDocument/2006/relationships/image" Target="../media/image1375.png"/><Relationship Id="rId324" Type="http://schemas.openxmlformats.org/officeDocument/2006/relationships/customXml" Target="../ink/ink4339.xml"/><Relationship Id="rId531" Type="http://schemas.openxmlformats.org/officeDocument/2006/relationships/image" Target="../media/image1630.png"/><Relationship Id="rId629" Type="http://schemas.openxmlformats.org/officeDocument/2006/relationships/customXml" Target="../ink/ink4492.xml"/><Relationship Id="rId170" Type="http://schemas.openxmlformats.org/officeDocument/2006/relationships/customXml" Target="../ink/ink4262.xml"/><Relationship Id="rId268" Type="http://schemas.openxmlformats.org/officeDocument/2006/relationships/customXml" Target="../ink/ink4311.xml"/><Relationship Id="rId475" Type="http://schemas.openxmlformats.org/officeDocument/2006/relationships/image" Target="../media/image1602.png"/><Relationship Id="rId682" Type="http://schemas.openxmlformats.org/officeDocument/2006/relationships/customXml" Target="../ink/ink4519.xml"/><Relationship Id="rId32" Type="http://schemas.openxmlformats.org/officeDocument/2006/relationships/customXml" Target="../ink/ink4193.xml"/><Relationship Id="rId128" Type="http://schemas.openxmlformats.org/officeDocument/2006/relationships/customXml" Target="../ink/ink4241.xml"/><Relationship Id="rId335" Type="http://schemas.openxmlformats.org/officeDocument/2006/relationships/image" Target="../media/image1532.png"/><Relationship Id="rId542" Type="http://schemas.openxmlformats.org/officeDocument/2006/relationships/customXml" Target="../ink/ink4448.xml"/><Relationship Id="rId181" Type="http://schemas.openxmlformats.org/officeDocument/2006/relationships/image" Target="../media/image1455.png"/><Relationship Id="rId402" Type="http://schemas.openxmlformats.org/officeDocument/2006/relationships/customXml" Target="../ink/ink4378.xml"/><Relationship Id="rId279" Type="http://schemas.openxmlformats.org/officeDocument/2006/relationships/image" Target="../media/image1504.png"/><Relationship Id="rId486" Type="http://schemas.openxmlformats.org/officeDocument/2006/relationships/customXml" Target="../ink/ink4420.xml"/><Relationship Id="rId43" Type="http://schemas.openxmlformats.org/officeDocument/2006/relationships/image" Target="../media/image1386.png"/><Relationship Id="rId139" Type="http://schemas.openxmlformats.org/officeDocument/2006/relationships/image" Target="../media/image1434.png"/><Relationship Id="rId346" Type="http://schemas.openxmlformats.org/officeDocument/2006/relationships/customXml" Target="../ink/ink4350.xml"/><Relationship Id="rId553" Type="http://schemas.openxmlformats.org/officeDocument/2006/relationships/image" Target="../media/image1641.png"/><Relationship Id="rId192" Type="http://schemas.openxmlformats.org/officeDocument/2006/relationships/customXml" Target="../ink/ink4273.xml"/><Relationship Id="rId206" Type="http://schemas.openxmlformats.org/officeDocument/2006/relationships/customXml" Target="../ink/ink4280.xml"/><Relationship Id="rId413" Type="http://schemas.openxmlformats.org/officeDocument/2006/relationships/image" Target="../media/image1571.png"/><Relationship Id="rId497" Type="http://schemas.openxmlformats.org/officeDocument/2006/relationships/image" Target="../media/image1613.png"/><Relationship Id="rId620" Type="http://schemas.openxmlformats.org/officeDocument/2006/relationships/image" Target="../media/image1674.png"/><Relationship Id="rId357" Type="http://schemas.openxmlformats.org/officeDocument/2006/relationships/image" Target="../media/image1543.png"/><Relationship Id="rId54" Type="http://schemas.openxmlformats.org/officeDocument/2006/relationships/customXml" Target="../ink/ink4204.xml"/><Relationship Id="rId217" Type="http://schemas.openxmlformats.org/officeDocument/2006/relationships/image" Target="../media/image1473.png"/><Relationship Id="rId564" Type="http://schemas.openxmlformats.org/officeDocument/2006/relationships/customXml" Target="../ink/ink4459.xml"/><Relationship Id="rId424" Type="http://schemas.openxmlformats.org/officeDocument/2006/relationships/customXml" Target="../ink/ink4389.xml"/><Relationship Id="rId631" Type="http://schemas.openxmlformats.org/officeDocument/2006/relationships/customXml" Target="../ink/ink4493.xml"/><Relationship Id="rId270" Type="http://schemas.openxmlformats.org/officeDocument/2006/relationships/customXml" Target="../ink/ink4312.xml"/><Relationship Id="rId65" Type="http://schemas.openxmlformats.org/officeDocument/2006/relationships/image" Target="../media/image1397.png"/><Relationship Id="rId130" Type="http://schemas.openxmlformats.org/officeDocument/2006/relationships/customXml" Target="../ink/ink4242.xml"/><Relationship Id="rId368" Type="http://schemas.openxmlformats.org/officeDocument/2006/relationships/customXml" Target="../ink/ink4361.xml"/><Relationship Id="rId575" Type="http://schemas.openxmlformats.org/officeDocument/2006/relationships/image" Target="../media/image1652.png"/><Relationship Id="rId228" Type="http://schemas.openxmlformats.org/officeDocument/2006/relationships/customXml" Target="../ink/ink4291.xml"/><Relationship Id="rId435" Type="http://schemas.openxmlformats.org/officeDocument/2006/relationships/image" Target="../media/image1582.png"/><Relationship Id="rId642" Type="http://schemas.openxmlformats.org/officeDocument/2006/relationships/customXml" Target="../ink/ink4499.xml"/><Relationship Id="rId281" Type="http://schemas.openxmlformats.org/officeDocument/2006/relationships/image" Target="../media/image1505.png"/><Relationship Id="rId502" Type="http://schemas.openxmlformats.org/officeDocument/2006/relationships/customXml" Target="../ink/ink4428.xml"/><Relationship Id="rId76" Type="http://schemas.openxmlformats.org/officeDocument/2006/relationships/customXml" Target="../ink/ink4215.xml"/><Relationship Id="rId141" Type="http://schemas.openxmlformats.org/officeDocument/2006/relationships/image" Target="../media/image1435.png"/><Relationship Id="rId379" Type="http://schemas.openxmlformats.org/officeDocument/2006/relationships/image" Target="../media/image1554.png"/><Relationship Id="rId586" Type="http://schemas.openxmlformats.org/officeDocument/2006/relationships/customXml" Target="../ink/ink4470.xml"/><Relationship Id="rId7" Type="http://schemas.openxmlformats.org/officeDocument/2006/relationships/image" Target="../media/image1369.png"/><Relationship Id="rId239" Type="http://schemas.openxmlformats.org/officeDocument/2006/relationships/image" Target="../media/image1484.png"/><Relationship Id="rId446" Type="http://schemas.openxmlformats.org/officeDocument/2006/relationships/customXml" Target="../ink/ink4400.xml"/><Relationship Id="rId653" Type="http://schemas.openxmlformats.org/officeDocument/2006/relationships/image" Target="../media/image1690.png"/><Relationship Id="rId292" Type="http://schemas.openxmlformats.org/officeDocument/2006/relationships/customXml" Target="../ink/ink4323.xml"/><Relationship Id="rId306" Type="http://schemas.openxmlformats.org/officeDocument/2006/relationships/customXml" Target="../ink/ink4330.xml"/><Relationship Id="rId87" Type="http://schemas.openxmlformats.org/officeDocument/2006/relationships/image" Target="../media/image1408.png"/><Relationship Id="rId513" Type="http://schemas.openxmlformats.org/officeDocument/2006/relationships/image" Target="../media/image1621.png"/><Relationship Id="rId597" Type="http://schemas.openxmlformats.org/officeDocument/2006/relationships/customXml" Target="../ink/ink4476.xml"/><Relationship Id="rId152" Type="http://schemas.openxmlformats.org/officeDocument/2006/relationships/customXml" Target="../ink/ink4253.xml"/><Relationship Id="rId457" Type="http://schemas.openxmlformats.org/officeDocument/2006/relationships/image" Target="../media/image1593.png"/><Relationship Id="rId664" Type="http://schemas.openxmlformats.org/officeDocument/2006/relationships/customXml" Target="../ink/ink4510.xml"/><Relationship Id="rId14" Type="http://schemas.openxmlformats.org/officeDocument/2006/relationships/customXml" Target="../ink/ink4184.xml"/><Relationship Id="rId317" Type="http://schemas.openxmlformats.org/officeDocument/2006/relationships/image" Target="../media/image1523.png"/><Relationship Id="rId524" Type="http://schemas.openxmlformats.org/officeDocument/2006/relationships/customXml" Target="../ink/ink4439.xml"/><Relationship Id="rId98" Type="http://schemas.openxmlformats.org/officeDocument/2006/relationships/customXml" Target="../ink/ink4226.xml"/><Relationship Id="rId163" Type="http://schemas.openxmlformats.org/officeDocument/2006/relationships/image" Target="../media/image1446.png"/><Relationship Id="rId370" Type="http://schemas.openxmlformats.org/officeDocument/2006/relationships/customXml" Target="../ink/ink4362.xml"/><Relationship Id="rId230" Type="http://schemas.openxmlformats.org/officeDocument/2006/relationships/customXml" Target="../ink/ink4292.xml"/><Relationship Id="rId468" Type="http://schemas.openxmlformats.org/officeDocument/2006/relationships/customXml" Target="../ink/ink4411.xml"/><Relationship Id="rId675" Type="http://schemas.openxmlformats.org/officeDocument/2006/relationships/image" Target="../media/image1701.png"/><Relationship Id="rId25" Type="http://schemas.openxmlformats.org/officeDocument/2006/relationships/image" Target="../media/image1377.png"/><Relationship Id="rId328" Type="http://schemas.openxmlformats.org/officeDocument/2006/relationships/customXml" Target="../ink/ink4341.xml"/><Relationship Id="rId535" Type="http://schemas.openxmlformats.org/officeDocument/2006/relationships/image" Target="../media/image1632.png"/><Relationship Id="rId174" Type="http://schemas.openxmlformats.org/officeDocument/2006/relationships/customXml" Target="../ink/ink4264.xml"/><Relationship Id="rId381" Type="http://schemas.openxmlformats.org/officeDocument/2006/relationships/image" Target="../media/image1555.png"/><Relationship Id="rId602" Type="http://schemas.openxmlformats.org/officeDocument/2006/relationships/image" Target="../media/image1665.png"/><Relationship Id="rId241" Type="http://schemas.openxmlformats.org/officeDocument/2006/relationships/image" Target="../media/image1485.png"/><Relationship Id="rId479" Type="http://schemas.openxmlformats.org/officeDocument/2006/relationships/image" Target="../media/image1604.png"/><Relationship Id="rId686" Type="http://schemas.openxmlformats.org/officeDocument/2006/relationships/customXml" Target="../ink/ink4521.xml"/><Relationship Id="rId36" Type="http://schemas.openxmlformats.org/officeDocument/2006/relationships/customXml" Target="../ink/ink4195.xml"/><Relationship Id="rId339" Type="http://schemas.openxmlformats.org/officeDocument/2006/relationships/image" Target="../media/image1534.png"/><Relationship Id="rId546" Type="http://schemas.openxmlformats.org/officeDocument/2006/relationships/customXml" Target="../ink/ink4450.xml"/><Relationship Id="rId101" Type="http://schemas.openxmlformats.org/officeDocument/2006/relationships/image" Target="../media/image1415.png"/><Relationship Id="rId185" Type="http://schemas.openxmlformats.org/officeDocument/2006/relationships/image" Target="../media/image1457.png"/><Relationship Id="rId406" Type="http://schemas.openxmlformats.org/officeDocument/2006/relationships/customXml" Target="../ink/ink4380.xml"/><Relationship Id="rId392" Type="http://schemas.openxmlformats.org/officeDocument/2006/relationships/customXml" Target="../ink/ink4373.xml"/><Relationship Id="rId613" Type="http://schemas.openxmlformats.org/officeDocument/2006/relationships/customXml" Target="../ink/ink4484.xml"/><Relationship Id="rId252" Type="http://schemas.openxmlformats.org/officeDocument/2006/relationships/customXml" Target="../ink/ink4303.xml"/><Relationship Id="rId47" Type="http://schemas.openxmlformats.org/officeDocument/2006/relationships/image" Target="../media/image1388.png"/><Relationship Id="rId112" Type="http://schemas.openxmlformats.org/officeDocument/2006/relationships/customXml" Target="../ink/ink4233.xml"/><Relationship Id="rId557" Type="http://schemas.openxmlformats.org/officeDocument/2006/relationships/image" Target="../media/image1643.png"/><Relationship Id="rId196" Type="http://schemas.openxmlformats.org/officeDocument/2006/relationships/customXml" Target="../ink/ink4275.xml"/><Relationship Id="rId417" Type="http://schemas.openxmlformats.org/officeDocument/2006/relationships/image" Target="../media/image1573.png"/><Relationship Id="rId624" Type="http://schemas.openxmlformats.org/officeDocument/2006/relationships/image" Target="../media/image1676.png"/><Relationship Id="rId263" Type="http://schemas.openxmlformats.org/officeDocument/2006/relationships/image" Target="../media/image1496.png"/><Relationship Id="rId470" Type="http://schemas.openxmlformats.org/officeDocument/2006/relationships/customXml" Target="../ink/ink4412.xml"/><Relationship Id="rId58" Type="http://schemas.openxmlformats.org/officeDocument/2006/relationships/customXml" Target="../ink/ink4206.xml"/><Relationship Id="rId123" Type="http://schemas.openxmlformats.org/officeDocument/2006/relationships/image" Target="../media/image1426.png"/><Relationship Id="rId330" Type="http://schemas.openxmlformats.org/officeDocument/2006/relationships/customXml" Target="../ink/ink4342.xml"/><Relationship Id="rId568" Type="http://schemas.openxmlformats.org/officeDocument/2006/relationships/customXml" Target="../ink/ink4461.xml"/><Relationship Id="rId428" Type="http://schemas.openxmlformats.org/officeDocument/2006/relationships/customXml" Target="../ink/ink4391.xml"/><Relationship Id="rId635" Type="http://schemas.openxmlformats.org/officeDocument/2006/relationships/image" Target="../media/image1681.png"/><Relationship Id="rId274" Type="http://schemas.openxmlformats.org/officeDocument/2006/relationships/customXml" Target="../ink/ink4314.xml"/><Relationship Id="rId481" Type="http://schemas.openxmlformats.org/officeDocument/2006/relationships/image" Target="../media/image1605.png"/><Relationship Id="rId69" Type="http://schemas.openxmlformats.org/officeDocument/2006/relationships/image" Target="../media/image1399.png"/><Relationship Id="rId134" Type="http://schemas.openxmlformats.org/officeDocument/2006/relationships/customXml" Target="../ink/ink4244.xml"/><Relationship Id="rId579" Type="http://schemas.openxmlformats.org/officeDocument/2006/relationships/image" Target="../media/image1654.png"/><Relationship Id="rId341" Type="http://schemas.openxmlformats.org/officeDocument/2006/relationships/image" Target="../media/image1535.png"/><Relationship Id="rId439" Type="http://schemas.openxmlformats.org/officeDocument/2006/relationships/image" Target="../media/image1584.png"/><Relationship Id="rId646" Type="http://schemas.openxmlformats.org/officeDocument/2006/relationships/customXml" Target="../ink/ink4501.xml"/><Relationship Id="rId201" Type="http://schemas.openxmlformats.org/officeDocument/2006/relationships/image" Target="../media/image1465.png"/><Relationship Id="rId285" Type="http://schemas.openxmlformats.org/officeDocument/2006/relationships/image" Target="../media/image1507.png"/><Relationship Id="rId506" Type="http://schemas.openxmlformats.org/officeDocument/2006/relationships/customXml" Target="../ink/ink4430.xml"/><Relationship Id="rId492" Type="http://schemas.openxmlformats.org/officeDocument/2006/relationships/customXml" Target="../ink/ink4423.xml"/><Relationship Id="rId145" Type="http://schemas.openxmlformats.org/officeDocument/2006/relationships/image" Target="../media/image1437.png"/><Relationship Id="rId352" Type="http://schemas.openxmlformats.org/officeDocument/2006/relationships/customXml" Target="../ink/ink4353.xml"/><Relationship Id="rId212" Type="http://schemas.openxmlformats.org/officeDocument/2006/relationships/customXml" Target="../ink/ink4283.xml"/><Relationship Id="rId657" Type="http://schemas.openxmlformats.org/officeDocument/2006/relationships/image" Target="../media/image1692.png"/><Relationship Id="rId49" Type="http://schemas.openxmlformats.org/officeDocument/2006/relationships/image" Target="../media/image1389.png"/><Relationship Id="rId114" Type="http://schemas.openxmlformats.org/officeDocument/2006/relationships/customXml" Target="../ink/ink4234.xml"/><Relationship Id="rId296" Type="http://schemas.openxmlformats.org/officeDocument/2006/relationships/customXml" Target="../ink/ink4325.xml"/><Relationship Id="rId461" Type="http://schemas.openxmlformats.org/officeDocument/2006/relationships/image" Target="../media/image1595.png"/><Relationship Id="rId517" Type="http://schemas.openxmlformats.org/officeDocument/2006/relationships/image" Target="../media/image1623.png"/><Relationship Id="rId559" Type="http://schemas.openxmlformats.org/officeDocument/2006/relationships/image" Target="../media/image1644.png"/><Relationship Id="rId60" Type="http://schemas.openxmlformats.org/officeDocument/2006/relationships/customXml" Target="../ink/ink4207.xml"/><Relationship Id="rId156" Type="http://schemas.openxmlformats.org/officeDocument/2006/relationships/customXml" Target="../ink/ink4255.xml"/><Relationship Id="rId198" Type="http://schemas.openxmlformats.org/officeDocument/2006/relationships/customXml" Target="../ink/ink4276.xml"/><Relationship Id="rId321" Type="http://schemas.openxmlformats.org/officeDocument/2006/relationships/image" Target="../media/image1525.png"/><Relationship Id="rId363" Type="http://schemas.openxmlformats.org/officeDocument/2006/relationships/image" Target="../media/image1546.png"/><Relationship Id="rId419" Type="http://schemas.openxmlformats.org/officeDocument/2006/relationships/image" Target="../media/image1574.png"/><Relationship Id="rId570" Type="http://schemas.openxmlformats.org/officeDocument/2006/relationships/customXml" Target="../ink/ink4462.xml"/><Relationship Id="rId626" Type="http://schemas.openxmlformats.org/officeDocument/2006/relationships/image" Target="../media/image1677.png"/><Relationship Id="rId223" Type="http://schemas.openxmlformats.org/officeDocument/2006/relationships/image" Target="../media/image1476.png"/><Relationship Id="rId430" Type="http://schemas.openxmlformats.org/officeDocument/2006/relationships/customXml" Target="../ink/ink4392.xml"/><Relationship Id="rId668" Type="http://schemas.openxmlformats.org/officeDocument/2006/relationships/customXml" Target="../ink/ink4512.xml"/><Relationship Id="rId18" Type="http://schemas.openxmlformats.org/officeDocument/2006/relationships/customXml" Target="../ink/ink4186.xml"/><Relationship Id="rId265" Type="http://schemas.openxmlformats.org/officeDocument/2006/relationships/image" Target="../media/image1497.png"/><Relationship Id="rId472" Type="http://schemas.openxmlformats.org/officeDocument/2006/relationships/customXml" Target="../ink/ink4413.xml"/><Relationship Id="rId528" Type="http://schemas.openxmlformats.org/officeDocument/2006/relationships/customXml" Target="../ink/ink4441.xml"/><Relationship Id="rId125" Type="http://schemas.openxmlformats.org/officeDocument/2006/relationships/image" Target="../media/image1427.png"/><Relationship Id="rId167" Type="http://schemas.openxmlformats.org/officeDocument/2006/relationships/image" Target="../media/image1448.png"/><Relationship Id="rId332" Type="http://schemas.openxmlformats.org/officeDocument/2006/relationships/customXml" Target="../ink/ink4343.xml"/><Relationship Id="rId374" Type="http://schemas.openxmlformats.org/officeDocument/2006/relationships/customXml" Target="../ink/ink4364.xml"/><Relationship Id="rId581" Type="http://schemas.openxmlformats.org/officeDocument/2006/relationships/image" Target="../media/image1655.png"/><Relationship Id="rId71" Type="http://schemas.openxmlformats.org/officeDocument/2006/relationships/image" Target="../media/image1400.png"/><Relationship Id="rId234" Type="http://schemas.openxmlformats.org/officeDocument/2006/relationships/customXml" Target="../ink/ink4294.xml"/><Relationship Id="rId637" Type="http://schemas.openxmlformats.org/officeDocument/2006/relationships/image" Target="../media/image1682.png"/><Relationship Id="rId679" Type="http://schemas.openxmlformats.org/officeDocument/2006/relationships/image" Target="../media/image1703.png"/><Relationship Id="rId2" Type="http://schemas.openxmlformats.org/officeDocument/2006/relationships/customXml" Target="../ink/ink4178.xml"/><Relationship Id="rId29" Type="http://schemas.openxmlformats.org/officeDocument/2006/relationships/image" Target="../media/image1379.png"/><Relationship Id="rId276" Type="http://schemas.openxmlformats.org/officeDocument/2006/relationships/customXml" Target="../ink/ink4315.xml"/><Relationship Id="rId441" Type="http://schemas.openxmlformats.org/officeDocument/2006/relationships/image" Target="../media/image1585.png"/><Relationship Id="rId483" Type="http://schemas.openxmlformats.org/officeDocument/2006/relationships/image" Target="../media/image1606.png"/><Relationship Id="rId539" Type="http://schemas.openxmlformats.org/officeDocument/2006/relationships/image" Target="../media/image1634.png"/><Relationship Id="rId690" Type="http://schemas.openxmlformats.org/officeDocument/2006/relationships/customXml" Target="../ink/ink4523.xml"/><Relationship Id="rId40" Type="http://schemas.openxmlformats.org/officeDocument/2006/relationships/customXml" Target="../ink/ink4197.xml"/><Relationship Id="rId136" Type="http://schemas.openxmlformats.org/officeDocument/2006/relationships/customXml" Target="../ink/ink4245.xml"/><Relationship Id="rId178" Type="http://schemas.openxmlformats.org/officeDocument/2006/relationships/customXml" Target="../ink/ink4266.xml"/><Relationship Id="rId301" Type="http://schemas.openxmlformats.org/officeDocument/2006/relationships/image" Target="../media/image1515.png"/><Relationship Id="rId343" Type="http://schemas.openxmlformats.org/officeDocument/2006/relationships/image" Target="../media/image1536.png"/><Relationship Id="rId550" Type="http://schemas.openxmlformats.org/officeDocument/2006/relationships/customXml" Target="../ink/ink4452.xml"/><Relationship Id="rId82" Type="http://schemas.openxmlformats.org/officeDocument/2006/relationships/customXml" Target="../ink/ink4218.xml"/><Relationship Id="rId203" Type="http://schemas.openxmlformats.org/officeDocument/2006/relationships/image" Target="../media/image1466.png"/><Relationship Id="rId385" Type="http://schemas.openxmlformats.org/officeDocument/2006/relationships/image" Target="../media/image1557.png"/><Relationship Id="rId592" Type="http://schemas.openxmlformats.org/officeDocument/2006/relationships/image" Target="../media/image1660.png"/><Relationship Id="rId606" Type="http://schemas.openxmlformats.org/officeDocument/2006/relationships/image" Target="../media/image1667.png"/><Relationship Id="rId648" Type="http://schemas.openxmlformats.org/officeDocument/2006/relationships/customXml" Target="../ink/ink4502.xml"/><Relationship Id="rId245" Type="http://schemas.openxmlformats.org/officeDocument/2006/relationships/image" Target="../media/image1487.png"/><Relationship Id="rId287" Type="http://schemas.openxmlformats.org/officeDocument/2006/relationships/image" Target="../media/image1508.png"/><Relationship Id="rId410" Type="http://schemas.openxmlformats.org/officeDocument/2006/relationships/customXml" Target="../ink/ink4382.xml"/><Relationship Id="rId452" Type="http://schemas.openxmlformats.org/officeDocument/2006/relationships/customXml" Target="../ink/ink4403.xml"/><Relationship Id="rId494" Type="http://schemas.openxmlformats.org/officeDocument/2006/relationships/customXml" Target="../ink/ink4424.xml"/><Relationship Id="rId508" Type="http://schemas.openxmlformats.org/officeDocument/2006/relationships/customXml" Target="../ink/ink4431.xml"/><Relationship Id="rId105" Type="http://schemas.openxmlformats.org/officeDocument/2006/relationships/image" Target="../media/image1417.png"/><Relationship Id="rId147" Type="http://schemas.openxmlformats.org/officeDocument/2006/relationships/image" Target="../media/image1438.png"/><Relationship Id="rId312" Type="http://schemas.openxmlformats.org/officeDocument/2006/relationships/customXml" Target="../ink/ink4333.xml"/><Relationship Id="rId354" Type="http://schemas.openxmlformats.org/officeDocument/2006/relationships/customXml" Target="../ink/ink4354.xml"/><Relationship Id="rId51" Type="http://schemas.openxmlformats.org/officeDocument/2006/relationships/image" Target="../media/image1390.png"/><Relationship Id="rId93" Type="http://schemas.openxmlformats.org/officeDocument/2006/relationships/image" Target="../media/image1411.png"/><Relationship Id="rId189" Type="http://schemas.openxmlformats.org/officeDocument/2006/relationships/image" Target="../media/image1459.png"/><Relationship Id="rId396" Type="http://schemas.openxmlformats.org/officeDocument/2006/relationships/customXml" Target="../ink/ink4375.xml"/><Relationship Id="rId561" Type="http://schemas.openxmlformats.org/officeDocument/2006/relationships/image" Target="../media/image1645.png"/><Relationship Id="rId617" Type="http://schemas.openxmlformats.org/officeDocument/2006/relationships/customXml" Target="../ink/ink4486.xml"/><Relationship Id="rId659" Type="http://schemas.openxmlformats.org/officeDocument/2006/relationships/image" Target="../media/image1693.png"/><Relationship Id="rId214" Type="http://schemas.openxmlformats.org/officeDocument/2006/relationships/customXml" Target="../ink/ink4284.xml"/><Relationship Id="rId256" Type="http://schemas.openxmlformats.org/officeDocument/2006/relationships/customXml" Target="../ink/ink4305.xml"/><Relationship Id="rId298" Type="http://schemas.openxmlformats.org/officeDocument/2006/relationships/customXml" Target="../ink/ink4326.xml"/><Relationship Id="rId421" Type="http://schemas.openxmlformats.org/officeDocument/2006/relationships/image" Target="../media/image1575.png"/><Relationship Id="rId463" Type="http://schemas.openxmlformats.org/officeDocument/2006/relationships/image" Target="../media/image1596.png"/><Relationship Id="rId519" Type="http://schemas.openxmlformats.org/officeDocument/2006/relationships/image" Target="../media/image1624.png"/><Relationship Id="rId670" Type="http://schemas.openxmlformats.org/officeDocument/2006/relationships/customXml" Target="../ink/ink4513.xml"/><Relationship Id="rId116" Type="http://schemas.openxmlformats.org/officeDocument/2006/relationships/customXml" Target="../ink/ink4235.xml"/><Relationship Id="rId158" Type="http://schemas.openxmlformats.org/officeDocument/2006/relationships/customXml" Target="../ink/ink4256.xml"/><Relationship Id="rId323" Type="http://schemas.openxmlformats.org/officeDocument/2006/relationships/image" Target="../media/image1526.png"/><Relationship Id="rId530" Type="http://schemas.openxmlformats.org/officeDocument/2006/relationships/customXml" Target="../ink/ink4442.xml"/><Relationship Id="rId20" Type="http://schemas.openxmlformats.org/officeDocument/2006/relationships/customXml" Target="../ink/ink4187.xml"/><Relationship Id="rId62" Type="http://schemas.openxmlformats.org/officeDocument/2006/relationships/customXml" Target="../ink/ink4208.xml"/><Relationship Id="rId365" Type="http://schemas.openxmlformats.org/officeDocument/2006/relationships/image" Target="../media/image1547.png"/><Relationship Id="rId572" Type="http://schemas.openxmlformats.org/officeDocument/2006/relationships/customXml" Target="../ink/ink4463.xml"/><Relationship Id="rId628" Type="http://schemas.openxmlformats.org/officeDocument/2006/relationships/image" Target="../media/image1678.png"/><Relationship Id="rId225" Type="http://schemas.openxmlformats.org/officeDocument/2006/relationships/image" Target="../media/image1477.png"/><Relationship Id="rId267" Type="http://schemas.openxmlformats.org/officeDocument/2006/relationships/image" Target="../media/image1498.png"/><Relationship Id="rId432" Type="http://schemas.openxmlformats.org/officeDocument/2006/relationships/customXml" Target="../ink/ink4393.xml"/><Relationship Id="rId474" Type="http://schemas.openxmlformats.org/officeDocument/2006/relationships/customXml" Target="../ink/ink4414.xml"/><Relationship Id="rId127" Type="http://schemas.openxmlformats.org/officeDocument/2006/relationships/image" Target="../media/image1428.png"/><Relationship Id="rId681" Type="http://schemas.openxmlformats.org/officeDocument/2006/relationships/image" Target="../media/image1704.png"/><Relationship Id="rId31" Type="http://schemas.openxmlformats.org/officeDocument/2006/relationships/image" Target="../media/image1380.png"/><Relationship Id="rId73" Type="http://schemas.openxmlformats.org/officeDocument/2006/relationships/image" Target="../media/image1401.png"/><Relationship Id="rId169" Type="http://schemas.openxmlformats.org/officeDocument/2006/relationships/image" Target="../media/image1449.png"/><Relationship Id="rId334" Type="http://schemas.openxmlformats.org/officeDocument/2006/relationships/customXml" Target="../ink/ink4344.xml"/><Relationship Id="rId376" Type="http://schemas.openxmlformats.org/officeDocument/2006/relationships/customXml" Target="../ink/ink4365.xml"/><Relationship Id="rId541" Type="http://schemas.openxmlformats.org/officeDocument/2006/relationships/image" Target="../media/image1635.png"/><Relationship Id="rId583" Type="http://schemas.openxmlformats.org/officeDocument/2006/relationships/image" Target="../media/image1656.png"/><Relationship Id="rId639" Type="http://schemas.openxmlformats.org/officeDocument/2006/relationships/image" Target="../media/image1683.png"/><Relationship Id="rId4" Type="http://schemas.openxmlformats.org/officeDocument/2006/relationships/customXml" Target="../ink/ink4179.xml"/><Relationship Id="rId180" Type="http://schemas.openxmlformats.org/officeDocument/2006/relationships/customXml" Target="../ink/ink4267.xml"/><Relationship Id="rId236" Type="http://schemas.openxmlformats.org/officeDocument/2006/relationships/customXml" Target="../ink/ink4295.xml"/><Relationship Id="rId278" Type="http://schemas.openxmlformats.org/officeDocument/2006/relationships/customXml" Target="../ink/ink4316.xml"/><Relationship Id="rId401" Type="http://schemas.openxmlformats.org/officeDocument/2006/relationships/image" Target="../media/image1565.png"/><Relationship Id="rId443" Type="http://schemas.openxmlformats.org/officeDocument/2006/relationships/image" Target="../media/image1586.png"/><Relationship Id="rId650" Type="http://schemas.openxmlformats.org/officeDocument/2006/relationships/customXml" Target="../ink/ink4503.xml"/><Relationship Id="rId303" Type="http://schemas.openxmlformats.org/officeDocument/2006/relationships/image" Target="../media/image1516.png"/><Relationship Id="rId485" Type="http://schemas.openxmlformats.org/officeDocument/2006/relationships/image" Target="../media/image1607.png"/><Relationship Id="rId42" Type="http://schemas.openxmlformats.org/officeDocument/2006/relationships/customXml" Target="../ink/ink4198.xml"/><Relationship Id="rId84" Type="http://schemas.openxmlformats.org/officeDocument/2006/relationships/customXml" Target="../ink/ink4219.xml"/><Relationship Id="rId138" Type="http://schemas.openxmlformats.org/officeDocument/2006/relationships/customXml" Target="../ink/ink4246.xml"/><Relationship Id="rId345" Type="http://schemas.openxmlformats.org/officeDocument/2006/relationships/image" Target="../media/image1537.png"/><Relationship Id="rId387" Type="http://schemas.openxmlformats.org/officeDocument/2006/relationships/image" Target="../media/image1558.png"/><Relationship Id="rId510" Type="http://schemas.openxmlformats.org/officeDocument/2006/relationships/customXml" Target="../ink/ink4432.xml"/><Relationship Id="rId552" Type="http://schemas.openxmlformats.org/officeDocument/2006/relationships/customXml" Target="../ink/ink4453.xml"/><Relationship Id="rId594" Type="http://schemas.openxmlformats.org/officeDocument/2006/relationships/image" Target="../media/image1661.png"/><Relationship Id="rId608" Type="http://schemas.openxmlformats.org/officeDocument/2006/relationships/image" Target="../media/image1668.png"/><Relationship Id="rId191" Type="http://schemas.openxmlformats.org/officeDocument/2006/relationships/image" Target="../media/image1460.png"/><Relationship Id="rId205" Type="http://schemas.openxmlformats.org/officeDocument/2006/relationships/image" Target="../media/image1467.png"/><Relationship Id="rId247" Type="http://schemas.openxmlformats.org/officeDocument/2006/relationships/image" Target="../media/image1488.png"/><Relationship Id="rId412" Type="http://schemas.openxmlformats.org/officeDocument/2006/relationships/customXml" Target="../ink/ink4383.xml"/><Relationship Id="rId107" Type="http://schemas.openxmlformats.org/officeDocument/2006/relationships/image" Target="../media/image1418.png"/><Relationship Id="rId289" Type="http://schemas.openxmlformats.org/officeDocument/2006/relationships/image" Target="../media/image1509.png"/><Relationship Id="rId454" Type="http://schemas.openxmlformats.org/officeDocument/2006/relationships/customXml" Target="../ink/ink4404.xml"/><Relationship Id="rId496" Type="http://schemas.openxmlformats.org/officeDocument/2006/relationships/customXml" Target="../ink/ink4425.xml"/><Relationship Id="rId661" Type="http://schemas.openxmlformats.org/officeDocument/2006/relationships/image" Target="../media/image1694.png"/><Relationship Id="rId11" Type="http://schemas.openxmlformats.org/officeDocument/2006/relationships/image" Target="../media/image1371.png"/><Relationship Id="rId53" Type="http://schemas.openxmlformats.org/officeDocument/2006/relationships/image" Target="../media/image1391.png"/><Relationship Id="rId149" Type="http://schemas.openxmlformats.org/officeDocument/2006/relationships/image" Target="../media/image1439.png"/><Relationship Id="rId314" Type="http://schemas.openxmlformats.org/officeDocument/2006/relationships/customXml" Target="../ink/ink4334.xml"/><Relationship Id="rId356" Type="http://schemas.openxmlformats.org/officeDocument/2006/relationships/customXml" Target="../ink/ink4355.xml"/><Relationship Id="rId398" Type="http://schemas.openxmlformats.org/officeDocument/2006/relationships/customXml" Target="../ink/ink4376.xml"/><Relationship Id="rId521" Type="http://schemas.openxmlformats.org/officeDocument/2006/relationships/image" Target="../media/image1625.png"/><Relationship Id="rId563" Type="http://schemas.openxmlformats.org/officeDocument/2006/relationships/image" Target="../media/image1646.png"/><Relationship Id="rId619" Type="http://schemas.openxmlformats.org/officeDocument/2006/relationships/customXml" Target="../ink/ink4487.xml"/><Relationship Id="rId95" Type="http://schemas.openxmlformats.org/officeDocument/2006/relationships/image" Target="../media/image1412.png"/><Relationship Id="rId160" Type="http://schemas.openxmlformats.org/officeDocument/2006/relationships/customXml" Target="../ink/ink4257.xml"/><Relationship Id="rId216" Type="http://schemas.openxmlformats.org/officeDocument/2006/relationships/customXml" Target="../ink/ink4285.xml"/><Relationship Id="rId423" Type="http://schemas.openxmlformats.org/officeDocument/2006/relationships/image" Target="../media/image1576.png"/><Relationship Id="rId258" Type="http://schemas.openxmlformats.org/officeDocument/2006/relationships/customXml" Target="../ink/ink4306.xml"/><Relationship Id="rId465" Type="http://schemas.openxmlformats.org/officeDocument/2006/relationships/image" Target="../media/image1597.png"/><Relationship Id="rId630" Type="http://schemas.openxmlformats.org/officeDocument/2006/relationships/image" Target="../media/image1679.png"/><Relationship Id="rId672" Type="http://schemas.openxmlformats.org/officeDocument/2006/relationships/customXml" Target="../ink/ink4514.xml"/><Relationship Id="rId22" Type="http://schemas.openxmlformats.org/officeDocument/2006/relationships/customXml" Target="../ink/ink4188.xml"/><Relationship Id="rId64" Type="http://schemas.openxmlformats.org/officeDocument/2006/relationships/customXml" Target="../ink/ink4209.xml"/><Relationship Id="rId118" Type="http://schemas.openxmlformats.org/officeDocument/2006/relationships/customXml" Target="../ink/ink4236.xml"/><Relationship Id="rId325" Type="http://schemas.openxmlformats.org/officeDocument/2006/relationships/image" Target="../media/image1527.png"/><Relationship Id="rId367" Type="http://schemas.openxmlformats.org/officeDocument/2006/relationships/image" Target="../media/image1548.png"/><Relationship Id="rId532" Type="http://schemas.openxmlformats.org/officeDocument/2006/relationships/customXml" Target="../ink/ink4443.xml"/><Relationship Id="rId574" Type="http://schemas.openxmlformats.org/officeDocument/2006/relationships/customXml" Target="../ink/ink4464.xml"/><Relationship Id="rId171" Type="http://schemas.openxmlformats.org/officeDocument/2006/relationships/image" Target="../media/image1450.png"/><Relationship Id="rId227" Type="http://schemas.openxmlformats.org/officeDocument/2006/relationships/image" Target="../media/image1478.png"/><Relationship Id="rId269" Type="http://schemas.openxmlformats.org/officeDocument/2006/relationships/image" Target="../media/image1499.png"/><Relationship Id="rId434" Type="http://schemas.openxmlformats.org/officeDocument/2006/relationships/customXml" Target="../ink/ink4394.xml"/><Relationship Id="rId476" Type="http://schemas.openxmlformats.org/officeDocument/2006/relationships/customXml" Target="../ink/ink4415.xml"/><Relationship Id="rId641" Type="http://schemas.openxmlformats.org/officeDocument/2006/relationships/image" Target="../media/image1684.png"/><Relationship Id="rId683" Type="http://schemas.openxmlformats.org/officeDocument/2006/relationships/image" Target="../media/image1705.png"/><Relationship Id="rId33" Type="http://schemas.openxmlformats.org/officeDocument/2006/relationships/image" Target="../media/image1381.png"/><Relationship Id="rId129" Type="http://schemas.openxmlformats.org/officeDocument/2006/relationships/image" Target="../media/image1429.png"/><Relationship Id="rId280" Type="http://schemas.openxmlformats.org/officeDocument/2006/relationships/customXml" Target="../ink/ink4317.xml"/><Relationship Id="rId336" Type="http://schemas.openxmlformats.org/officeDocument/2006/relationships/customXml" Target="../ink/ink4345.xml"/><Relationship Id="rId501" Type="http://schemas.openxmlformats.org/officeDocument/2006/relationships/image" Target="../media/image1615.png"/><Relationship Id="rId543" Type="http://schemas.openxmlformats.org/officeDocument/2006/relationships/image" Target="../media/image1636.png"/><Relationship Id="rId75" Type="http://schemas.openxmlformats.org/officeDocument/2006/relationships/image" Target="../media/image1402.png"/><Relationship Id="rId140" Type="http://schemas.openxmlformats.org/officeDocument/2006/relationships/customXml" Target="../ink/ink4247.xml"/><Relationship Id="rId182" Type="http://schemas.openxmlformats.org/officeDocument/2006/relationships/customXml" Target="../ink/ink4268.xml"/><Relationship Id="rId378" Type="http://schemas.openxmlformats.org/officeDocument/2006/relationships/customXml" Target="../ink/ink4366.xml"/><Relationship Id="rId403" Type="http://schemas.openxmlformats.org/officeDocument/2006/relationships/image" Target="../media/image1566.png"/><Relationship Id="rId585" Type="http://schemas.openxmlformats.org/officeDocument/2006/relationships/image" Target="../media/image1657.png"/><Relationship Id="rId6" Type="http://schemas.openxmlformats.org/officeDocument/2006/relationships/customXml" Target="../ink/ink4180.xml"/><Relationship Id="rId238" Type="http://schemas.openxmlformats.org/officeDocument/2006/relationships/customXml" Target="../ink/ink4296.xml"/><Relationship Id="rId445" Type="http://schemas.openxmlformats.org/officeDocument/2006/relationships/image" Target="../media/image1587.png"/><Relationship Id="rId487" Type="http://schemas.openxmlformats.org/officeDocument/2006/relationships/image" Target="../media/image1608.png"/><Relationship Id="rId610" Type="http://schemas.openxmlformats.org/officeDocument/2006/relationships/image" Target="../media/image1669.png"/><Relationship Id="rId652" Type="http://schemas.openxmlformats.org/officeDocument/2006/relationships/customXml" Target="../ink/ink4504.xml"/><Relationship Id="rId291" Type="http://schemas.openxmlformats.org/officeDocument/2006/relationships/image" Target="../media/image1510.png"/><Relationship Id="rId305" Type="http://schemas.openxmlformats.org/officeDocument/2006/relationships/image" Target="../media/image1517.png"/><Relationship Id="rId347" Type="http://schemas.openxmlformats.org/officeDocument/2006/relationships/image" Target="../media/image1538.png"/><Relationship Id="rId512" Type="http://schemas.openxmlformats.org/officeDocument/2006/relationships/customXml" Target="../ink/ink4433.xml"/><Relationship Id="rId44" Type="http://schemas.openxmlformats.org/officeDocument/2006/relationships/customXml" Target="../ink/ink4199.xml"/><Relationship Id="rId86" Type="http://schemas.openxmlformats.org/officeDocument/2006/relationships/customXml" Target="../ink/ink4220.xml"/><Relationship Id="rId151" Type="http://schemas.openxmlformats.org/officeDocument/2006/relationships/image" Target="../media/image1440.png"/><Relationship Id="rId389" Type="http://schemas.openxmlformats.org/officeDocument/2006/relationships/image" Target="../media/image1559.png"/><Relationship Id="rId554" Type="http://schemas.openxmlformats.org/officeDocument/2006/relationships/customXml" Target="../ink/ink4454.xml"/><Relationship Id="rId596" Type="http://schemas.openxmlformats.org/officeDocument/2006/relationships/image" Target="../media/image1662.png"/><Relationship Id="rId193" Type="http://schemas.openxmlformats.org/officeDocument/2006/relationships/image" Target="../media/image1461.png"/><Relationship Id="rId207" Type="http://schemas.openxmlformats.org/officeDocument/2006/relationships/image" Target="../media/image1468.png"/><Relationship Id="rId249" Type="http://schemas.openxmlformats.org/officeDocument/2006/relationships/image" Target="../media/image1489.png"/><Relationship Id="rId414" Type="http://schemas.openxmlformats.org/officeDocument/2006/relationships/customXml" Target="../ink/ink4384.xml"/><Relationship Id="rId456" Type="http://schemas.openxmlformats.org/officeDocument/2006/relationships/customXml" Target="../ink/ink4405.xml"/><Relationship Id="rId498" Type="http://schemas.openxmlformats.org/officeDocument/2006/relationships/customXml" Target="../ink/ink4426.xml"/><Relationship Id="rId621" Type="http://schemas.openxmlformats.org/officeDocument/2006/relationships/customXml" Target="../ink/ink4488.xml"/><Relationship Id="rId663" Type="http://schemas.openxmlformats.org/officeDocument/2006/relationships/image" Target="../media/image1695.png"/><Relationship Id="rId13" Type="http://schemas.openxmlformats.org/officeDocument/2006/relationships/image" Target="../media/image1372.png"/><Relationship Id="rId109" Type="http://schemas.openxmlformats.org/officeDocument/2006/relationships/image" Target="../media/image1419.png"/><Relationship Id="rId260" Type="http://schemas.openxmlformats.org/officeDocument/2006/relationships/customXml" Target="../ink/ink4307.xml"/><Relationship Id="rId316" Type="http://schemas.openxmlformats.org/officeDocument/2006/relationships/customXml" Target="../ink/ink4335.xml"/><Relationship Id="rId523" Type="http://schemas.openxmlformats.org/officeDocument/2006/relationships/image" Target="../media/image1626.png"/><Relationship Id="rId55" Type="http://schemas.openxmlformats.org/officeDocument/2006/relationships/image" Target="../media/image1392.png"/><Relationship Id="rId97" Type="http://schemas.openxmlformats.org/officeDocument/2006/relationships/image" Target="../media/image1413.png"/><Relationship Id="rId120" Type="http://schemas.openxmlformats.org/officeDocument/2006/relationships/customXml" Target="../ink/ink4237.xml"/><Relationship Id="rId358" Type="http://schemas.openxmlformats.org/officeDocument/2006/relationships/customXml" Target="../ink/ink4356.xml"/><Relationship Id="rId565" Type="http://schemas.openxmlformats.org/officeDocument/2006/relationships/image" Target="../media/image1647.png"/><Relationship Id="rId162" Type="http://schemas.openxmlformats.org/officeDocument/2006/relationships/customXml" Target="../ink/ink4258.xml"/><Relationship Id="rId218" Type="http://schemas.openxmlformats.org/officeDocument/2006/relationships/customXml" Target="../ink/ink4286.xml"/><Relationship Id="rId425" Type="http://schemas.openxmlformats.org/officeDocument/2006/relationships/image" Target="../media/image1577.png"/><Relationship Id="rId467" Type="http://schemas.openxmlformats.org/officeDocument/2006/relationships/image" Target="../media/image1598.png"/><Relationship Id="rId632" Type="http://schemas.openxmlformats.org/officeDocument/2006/relationships/customXml" Target="../ink/ink4494.xml"/><Relationship Id="rId271" Type="http://schemas.openxmlformats.org/officeDocument/2006/relationships/image" Target="../media/image1500.png"/><Relationship Id="rId674" Type="http://schemas.openxmlformats.org/officeDocument/2006/relationships/customXml" Target="../ink/ink4515.xml"/><Relationship Id="rId24" Type="http://schemas.openxmlformats.org/officeDocument/2006/relationships/customXml" Target="../ink/ink4189.xml"/><Relationship Id="rId66" Type="http://schemas.openxmlformats.org/officeDocument/2006/relationships/customXml" Target="../ink/ink4210.xml"/><Relationship Id="rId131" Type="http://schemas.openxmlformats.org/officeDocument/2006/relationships/image" Target="../media/image1430.png"/><Relationship Id="rId327" Type="http://schemas.openxmlformats.org/officeDocument/2006/relationships/image" Target="../media/image1528.png"/><Relationship Id="rId369" Type="http://schemas.openxmlformats.org/officeDocument/2006/relationships/image" Target="../media/image1549.png"/><Relationship Id="rId534" Type="http://schemas.openxmlformats.org/officeDocument/2006/relationships/customXml" Target="../ink/ink4444.xml"/><Relationship Id="rId576" Type="http://schemas.openxmlformats.org/officeDocument/2006/relationships/customXml" Target="../ink/ink4465.xml"/><Relationship Id="rId173" Type="http://schemas.openxmlformats.org/officeDocument/2006/relationships/image" Target="../media/image1451.png"/><Relationship Id="rId229" Type="http://schemas.openxmlformats.org/officeDocument/2006/relationships/image" Target="../media/image1479.png"/><Relationship Id="rId380" Type="http://schemas.openxmlformats.org/officeDocument/2006/relationships/customXml" Target="../ink/ink4367.xml"/><Relationship Id="rId436" Type="http://schemas.openxmlformats.org/officeDocument/2006/relationships/customXml" Target="../ink/ink4395.xml"/><Relationship Id="rId601" Type="http://schemas.openxmlformats.org/officeDocument/2006/relationships/customXml" Target="../ink/ink4478.xml"/><Relationship Id="rId643" Type="http://schemas.openxmlformats.org/officeDocument/2006/relationships/image" Target="../media/image1685.png"/><Relationship Id="rId240" Type="http://schemas.openxmlformats.org/officeDocument/2006/relationships/customXml" Target="../ink/ink4297.xml"/><Relationship Id="rId478" Type="http://schemas.openxmlformats.org/officeDocument/2006/relationships/customXml" Target="../ink/ink4416.xml"/><Relationship Id="rId685" Type="http://schemas.openxmlformats.org/officeDocument/2006/relationships/image" Target="../media/image1706.png"/><Relationship Id="rId35" Type="http://schemas.openxmlformats.org/officeDocument/2006/relationships/image" Target="../media/image1382.png"/><Relationship Id="rId77" Type="http://schemas.openxmlformats.org/officeDocument/2006/relationships/image" Target="../media/image1403.png"/><Relationship Id="rId100" Type="http://schemas.openxmlformats.org/officeDocument/2006/relationships/customXml" Target="../ink/ink4227.xml"/><Relationship Id="rId282" Type="http://schemas.openxmlformats.org/officeDocument/2006/relationships/customXml" Target="../ink/ink4318.xml"/><Relationship Id="rId338" Type="http://schemas.openxmlformats.org/officeDocument/2006/relationships/customXml" Target="../ink/ink4346.xml"/><Relationship Id="rId503" Type="http://schemas.openxmlformats.org/officeDocument/2006/relationships/image" Target="../media/image1616.png"/><Relationship Id="rId545" Type="http://schemas.openxmlformats.org/officeDocument/2006/relationships/image" Target="../media/image1637.png"/><Relationship Id="rId587" Type="http://schemas.openxmlformats.org/officeDocument/2006/relationships/image" Target="../media/image1658.png"/><Relationship Id="rId8" Type="http://schemas.openxmlformats.org/officeDocument/2006/relationships/customXml" Target="../ink/ink4181.xml"/><Relationship Id="rId142" Type="http://schemas.openxmlformats.org/officeDocument/2006/relationships/customXml" Target="../ink/ink4248.xml"/><Relationship Id="rId184" Type="http://schemas.openxmlformats.org/officeDocument/2006/relationships/customXml" Target="../ink/ink4269.xml"/><Relationship Id="rId391" Type="http://schemas.openxmlformats.org/officeDocument/2006/relationships/image" Target="../media/image1560.png"/><Relationship Id="rId405" Type="http://schemas.openxmlformats.org/officeDocument/2006/relationships/image" Target="../media/image1567.png"/><Relationship Id="rId447" Type="http://schemas.openxmlformats.org/officeDocument/2006/relationships/image" Target="../media/image1588.png"/><Relationship Id="rId612" Type="http://schemas.openxmlformats.org/officeDocument/2006/relationships/image" Target="../media/image1670.png"/><Relationship Id="rId251" Type="http://schemas.openxmlformats.org/officeDocument/2006/relationships/image" Target="../media/image1490.png"/><Relationship Id="rId489" Type="http://schemas.openxmlformats.org/officeDocument/2006/relationships/image" Target="../media/image1609.png"/><Relationship Id="rId654" Type="http://schemas.openxmlformats.org/officeDocument/2006/relationships/customXml" Target="../ink/ink4505.xml"/><Relationship Id="rId46" Type="http://schemas.openxmlformats.org/officeDocument/2006/relationships/customXml" Target="../ink/ink4200.xml"/><Relationship Id="rId293" Type="http://schemas.openxmlformats.org/officeDocument/2006/relationships/image" Target="../media/image1511.png"/><Relationship Id="rId307" Type="http://schemas.openxmlformats.org/officeDocument/2006/relationships/image" Target="../media/image1518.png"/><Relationship Id="rId349" Type="http://schemas.openxmlformats.org/officeDocument/2006/relationships/image" Target="../media/image1539.png"/><Relationship Id="rId514" Type="http://schemas.openxmlformats.org/officeDocument/2006/relationships/customXml" Target="../ink/ink4434.xml"/><Relationship Id="rId556" Type="http://schemas.openxmlformats.org/officeDocument/2006/relationships/customXml" Target="../ink/ink4455.xml"/><Relationship Id="rId88" Type="http://schemas.openxmlformats.org/officeDocument/2006/relationships/customXml" Target="../ink/ink4221.xml"/><Relationship Id="rId111" Type="http://schemas.openxmlformats.org/officeDocument/2006/relationships/image" Target="../media/image1420.png"/><Relationship Id="rId153" Type="http://schemas.openxmlformats.org/officeDocument/2006/relationships/image" Target="../media/image1441.png"/><Relationship Id="rId195" Type="http://schemas.openxmlformats.org/officeDocument/2006/relationships/image" Target="../media/image1462.png"/><Relationship Id="rId209" Type="http://schemas.openxmlformats.org/officeDocument/2006/relationships/image" Target="../media/image1469.png"/><Relationship Id="rId360" Type="http://schemas.openxmlformats.org/officeDocument/2006/relationships/customXml" Target="../ink/ink4357.xml"/><Relationship Id="rId416" Type="http://schemas.openxmlformats.org/officeDocument/2006/relationships/customXml" Target="../ink/ink4385.xml"/><Relationship Id="rId598" Type="http://schemas.openxmlformats.org/officeDocument/2006/relationships/image" Target="../media/image1663.png"/><Relationship Id="rId220" Type="http://schemas.openxmlformats.org/officeDocument/2006/relationships/customXml" Target="../ink/ink4287.xml"/><Relationship Id="rId458" Type="http://schemas.openxmlformats.org/officeDocument/2006/relationships/customXml" Target="../ink/ink4406.xml"/><Relationship Id="rId623" Type="http://schemas.openxmlformats.org/officeDocument/2006/relationships/customXml" Target="../ink/ink4489.xml"/><Relationship Id="rId665" Type="http://schemas.openxmlformats.org/officeDocument/2006/relationships/image" Target="../media/image1696.png"/><Relationship Id="rId15" Type="http://schemas.openxmlformats.org/officeDocument/2006/relationships/image" Target="../media/image1373.png"/><Relationship Id="rId57" Type="http://schemas.openxmlformats.org/officeDocument/2006/relationships/image" Target="../media/image1393.png"/><Relationship Id="rId262" Type="http://schemas.openxmlformats.org/officeDocument/2006/relationships/customXml" Target="../ink/ink4308.xml"/><Relationship Id="rId318" Type="http://schemas.openxmlformats.org/officeDocument/2006/relationships/customXml" Target="../ink/ink4336.xml"/><Relationship Id="rId525" Type="http://schemas.openxmlformats.org/officeDocument/2006/relationships/image" Target="../media/image1627.png"/><Relationship Id="rId567" Type="http://schemas.openxmlformats.org/officeDocument/2006/relationships/image" Target="../media/image1648.png"/><Relationship Id="rId99" Type="http://schemas.openxmlformats.org/officeDocument/2006/relationships/image" Target="../media/image1414.png"/><Relationship Id="rId122" Type="http://schemas.openxmlformats.org/officeDocument/2006/relationships/customXml" Target="../ink/ink4238.xml"/><Relationship Id="rId164" Type="http://schemas.openxmlformats.org/officeDocument/2006/relationships/customXml" Target="../ink/ink4259.xml"/><Relationship Id="rId371" Type="http://schemas.openxmlformats.org/officeDocument/2006/relationships/image" Target="../media/image1550.png"/><Relationship Id="rId427" Type="http://schemas.openxmlformats.org/officeDocument/2006/relationships/image" Target="../media/image1578.png"/><Relationship Id="rId469" Type="http://schemas.openxmlformats.org/officeDocument/2006/relationships/image" Target="../media/image1599.png"/><Relationship Id="rId634" Type="http://schemas.openxmlformats.org/officeDocument/2006/relationships/customXml" Target="../ink/ink4495.xml"/><Relationship Id="rId676" Type="http://schemas.openxmlformats.org/officeDocument/2006/relationships/customXml" Target="../ink/ink4516.xml"/><Relationship Id="rId26" Type="http://schemas.openxmlformats.org/officeDocument/2006/relationships/customXml" Target="../ink/ink4190.xml"/><Relationship Id="rId231" Type="http://schemas.openxmlformats.org/officeDocument/2006/relationships/image" Target="../media/image1480.png"/><Relationship Id="rId273" Type="http://schemas.openxmlformats.org/officeDocument/2006/relationships/image" Target="../media/image1501.png"/><Relationship Id="rId329" Type="http://schemas.openxmlformats.org/officeDocument/2006/relationships/image" Target="../media/image1529.png"/><Relationship Id="rId480" Type="http://schemas.openxmlformats.org/officeDocument/2006/relationships/customXml" Target="../ink/ink4417.xml"/><Relationship Id="rId536" Type="http://schemas.openxmlformats.org/officeDocument/2006/relationships/customXml" Target="../ink/ink4445.xml"/><Relationship Id="rId68" Type="http://schemas.openxmlformats.org/officeDocument/2006/relationships/customXml" Target="../ink/ink4211.xml"/><Relationship Id="rId133" Type="http://schemas.openxmlformats.org/officeDocument/2006/relationships/image" Target="../media/image1431.png"/><Relationship Id="rId175" Type="http://schemas.openxmlformats.org/officeDocument/2006/relationships/image" Target="../media/image1452.png"/><Relationship Id="rId340" Type="http://schemas.openxmlformats.org/officeDocument/2006/relationships/customXml" Target="../ink/ink4347.xml"/><Relationship Id="rId578" Type="http://schemas.openxmlformats.org/officeDocument/2006/relationships/customXml" Target="../ink/ink4466.xml"/><Relationship Id="rId200" Type="http://schemas.openxmlformats.org/officeDocument/2006/relationships/customXml" Target="../ink/ink4277.xml"/><Relationship Id="rId382" Type="http://schemas.openxmlformats.org/officeDocument/2006/relationships/customXml" Target="../ink/ink4368.xml"/><Relationship Id="rId438" Type="http://schemas.openxmlformats.org/officeDocument/2006/relationships/customXml" Target="../ink/ink4396.xml"/><Relationship Id="rId603" Type="http://schemas.openxmlformats.org/officeDocument/2006/relationships/customXml" Target="../ink/ink4479.xml"/><Relationship Id="rId645" Type="http://schemas.openxmlformats.org/officeDocument/2006/relationships/image" Target="../media/image1686.png"/><Relationship Id="rId687" Type="http://schemas.openxmlformats.org/officeDocument/2006/relationships/image" Target="../media/image1707.png"/><Relationship Id="rId242" Type="http://schemas.openxmlformats.org/officeDocument/2006/relationships/customXml" Target="../ink/ink4298.xml"/><Relationship Id="rId284" Type="http://schemas.openxmlformats.org/officeDocument/2006/relationships/customXml" Target="../ink/ink4319.xml"/><Relationship Id="rId491" Type="http://schemas.openxmlformats.org/officeDocument/2006/relationships/image" Target="../media/image1610.png"/><Relationship Id="rId505" Type="http://schemas.openxmlformats.org/officeDocument/2006/relationships/image" Target="../media/image1617.png"/><Relationship Id="rId37" Type="http://schemas.openxmlformats.org/officeDocument/2006/relationships/image" Target="../media/image1383.png"/><Relationship Id="rId79" Type="http://schemas.openxmlformats.org/officeDocument/2006/relationships/image" Target="../media/image1404.png"/><Relationship Id="rId102" Type="http://schemas.openxmlformats.org/officeDocument/2006/relationships/customXml" Target="../ink/ink4228.xml"/><Relationship Id="rId144" Type="http://schemas.openxmlformats.org/officeDocument/2006/relationships/customXml" Target="../ink/ink4249.xml"/><Relationship Id="rId547" Type="http://schemas.openxmlformats.org/officeDocument/2006/relationships/image" Target="../media/image1638.png"/><Relationship Id="rId589" Type="http://schemas.openxmlformats.org/officeDocument/2006/relationships/image" Target="../media/image1659.png"/><Relationship Id="rId90" Type="http://schemas.openxmlformats.org/officeDocument/2006/relationships/customXml" Target="../ink/ink4222.xml"/><Relationship Id="rId186" Type="http://schemas.openxmlformats.org/officeDocument/2006/relationships/customXml" Target="../ink/ink4270.xml"/><Relationship Id="rId351" Type="http://schemas.openxmlformats.org/officeDocument/2006/relationships/image" Target="../media/image1540.png"/><Relationship Id="rId393" Type="http://schemas.openxmlformats.org/officeDocument/2006/relationships/image" Target="../media/image1561.png"/><Relationship Id="rId407" Type="http://schemas.openxmlformats.org/officeDocument/2006/relationships/image" Target="../media/image1568.png"/><Relationship Id="rId449" Type="http://schemas.openxmlformats.org/officeDocument/2006/relationships/image" Target="../media/image1589.png"/><Relationship Id="rId614" Type="http://schemas.openxmlformats.org/officeDocument/2006/relationships/image" Target="../media/image1671.png"/><Relationship Id="rId656" Type="http://schemas.openxmlformats.org/officeDocument/2006/relationships/customXml" Target="../ink/ink4506.xml"/><Relationship Id="rId211" Type="http://schemas.openxmlformats.org/officeDocument/2006/relationships/image" Target="../media/image1470.png"/><Relationship Id="rId253" Type="http://schemas.openxmlformats.org/officeDocument/2006/relationships/image" Target="../media/image1491.png"/><Relationship Id="rId295" Type="http://schemas.openxmlformats.org/officeDocument/2006/relationships/image" Target="../media/image1512.png"/><Relationship Id="rId309" Type="http://schemas.openxmlformats.org/officeDocument/2006/relationships/image" Target="../media/image1519.png"/><Relationship Id="rId460" Type="http://schemas.openxmlformats.org/officeDocument/2006/relationships/customXml" Target="../ink/ink4407.xml"/><Relationship Id="rId516" Type="http://schemas.openxmlformats.org/officeDocument/2006/relationships/customXml" Target="../ink/ink4435.xml"/><Relationship Id="rId48" Type="http://schemas.openxmlformats.org/officeDocument/2006/relationships/customXml" Target="../ink/ink4201.xml"/><Relationship Id="rId113" Type="http://schemas.openxmlformats.org/officeDocument/2006/relationships/image" Target="../media/image1421.png"/><Relationship Id="rId320" Type="http://schemas.openxmlformats.org/officeDocument/2006/relationships/customXml" Target="../ink/ink4337.xml"/><Relationship Id="rId558" Type="http://schemas.openxmlformats.org/officeDocument/2006/relationships/customXml" Target="../ink/ink4456.xml"/><Relationship Id="rId155" Type="http://schemas.openxmlformats.org/officeDocument/2006/relationships/image" Target="../media/image1442.png"/><Relationship Id="rId197" Type="http://schemas.openxmlformats.org/officeDocument/2006/relationships/image" Target="../media/image1463.png"/><Relationship Id="rId362" Type="http://schemas.openxmlformats.org/officeDocument/2006/relationships/customXml" Target="../ink/ink4358.xml"/><Relationship Id="rId418" Type="http://schemas.openxmlformats.org/officeDocument/2006/relationships/customXml" Target="../ink/ink4386.xml"/><Relationship Id="rId625" Type="http://schemas.openxmlformats.org/officeDocument/2006/relationships/customXml" Target="../ink/ink4490.xml"/><Relationship Id="rId222" Type="http://schemas.openxmlformats.org/officeDocument/2006/relationships/customXml" Target="../ink/ink4288.xml"/><Relationship Id="rId264" Type="http://schemas.openxmlformats.org/officeDocument/2006/relationships/customXml" Target="../ink/ink4309.xml"/><Relationship Id="rId471" Type="http://schemas.openxmlformats.org/officeDocument/2006/relationships/image" Target="../media/image1600.png"/><Relationship Id="rId667" Type="http://schemas.openxmlformats.org/officeDocument/2006/relationships/image" Target="../media/image1697.png"/><Relationship Id="rId17" Type="http://schemas.openxmlformats.org/officeDocument/2006/relationships/image" Target="../media/image1346.png"/><Relationship Id="rId59" Type="http://schemas.openxmlformats.org/officeDocument/2006/relationships/image" Target="../media/image1394.png"/><Relationship Id="rId124" Type="http://schemas.openxmlformats.org/officeDocument/2006/relationships/customXml" Target="../ink/ink4239.xml"/><Relationship Id="rId527" Type="http://schemas.openxmlformats.org/officeDocument/2006/relationships/image" Target="../media/image1628.png"/><Relationship Id="rId569" Type="http://schemas.openxmlformats.org/officeDocument/2006/relationships/image" Target="../media/image1649.png"/><Relationship Id="rId70" Type="http://schemas.openxmlformats.org/officeDocument/2006/relationships/customXml" Target="../ink/ink4212.xml"/><Relationship Id="rId166" Type="http://schemas.openxmlformats.org/officeDocument/2006/relationships/customXml" Target="../ink/ink4260.xml"/><Relationship Id="rId331" Type="http://schemas.openxmlformats.org/officeDocument/2006/relationships/image" Target="../media/image1530.png"/><Relationship Id="rId373" Type="http://schemas.openxmlformats.org/officeDocument/2006/relationships/image" Target="../media/image1551.png"/><Relationship Id="rId429" Type="http://schemas.openxmlformats.org/officeDocument/2006/relationships/image" Target="../media/image1579.png"/><Relationship Id="rId580" Type="http://schemas.openxmlformats.org/officeDocument/2006/relationships/customXml" Target="../ink/ink4467.xml"/><Relationship Id="rId636" Type="http://schemas.openxmlformats.org/officeDocument/2006/relationships/customXml" Target="../ink/ink4496.xml"/><Relationship Id="rId1" Type="http://schemas.openxmlformats.org/officeDocument/2006/relationships/slideLayout" Target="../slideLayouts/slideLayout7.xml"/><Relationship Id="rId233" Type="http://schemas.openxmlformats.org/officeDocument/2006/relationships/image" Target="../media/image1481.png"/><Relationship Id="rId440" Type="http://schemas.openxmlformats.org/officeDocument/2006/relationships/customXml" Target="../ink/ink4397.xml"/><Relationship Id="rId678" Type="http://schemas.openxmlformats.org/officeDocument/2006/relationships/customXml" Target="../ink/ink4517.xml"/><Relationship Id="rId28" Type="http://schemas.openxmlformats.org/officeDocument/2006/relationships/customXml" Target="../ink/ink4191.xml"/><Relationship Id="rId275" Type="http://schemas.openxmlformats.org/officeDocument/2006/relationships/image" Target="../media/image1502.png"/><Relationship Id="rId300" Type="http://schemas.openxmlformats.org/officeDocument/2006/relationships/customXml" Target="../ink/ink4327.xml"/><Relationship Id="rId482" Type="http://schemas.openxmlformats.org/officeDocument/2006/relationships/customXml" Target="../ink/ink4418.xml"/><Relationship Id="rId538" Type="http://schemas.openxmlformats.org/officeDocument/2006/relationships/customXml" Target="../ink/ink4446.xml"/><Relationship Id="rId81" Type="http://schemas.openxmlformats.org/officeDocument/2006/relationships/image" Target="../media/image1405.png"/><Relationship Id="rId135" Type="http://schemas.openxmlformats.org/officeDocument/2006/relationships/image" Target="../media/image1432.png"/><Relationship Id="rId177" Type="http://schemas.openxmlformats.org/officeDocument/2006/relationships/image" Target="../media/image1453.png"/><Relationship Id="rId342" Type="http://schemas.openxmlformats.org/officeDocument/2006/relationships/customXml" Target="../ink/ink4348.xml"/><Relationship Id="rId384" Type="http://schemas.openxmlformats.org/officeDocument/2006/relationships/customXml" Target="../ink/ink4369.xml"/><Relationship Id="rId591" Type="http://schemas.openxmlformats.org/officeDocument/2006/relationships/customXml" Target="../ink/ink4473.xml"/><Relationship Id="rId605" Type="http://schemas.openxmlformats.org/officeDocument/2006/relationships/customXml" Target="../ink/ink4480.xml"/><Relationship Id="rId202" Type="http://schemas.openxmlformats.org/officeDocument/2006/relationships/customXml" Target="../ink/ink4278.xml"/><Relationship Id="rId244" Type="http://schemas.openxmlformats.org/officeDocument/2006/relationships/customXml" Target="../ink/ink4299.xml"/><Relationship Id="rId647" Type="http://schemas.openxmlformats.org/officeDocument/2006/relationships/image" Target="../media/image1687.png"/><Relationship Id="rId689" Type="http://schemas.openxmlformats.org/officeDocument/2006/relationships/image" Target="../media/image1708.png"/><Relationship Id="rId39" Type="http://schemas.openxmlformats.org/officeDocument/2006/relationships/image" Target="../media/image1384.png"/><Relationship Id="rId286" Type="http://schemas.openxmlformats.org/officeDocument/2006/relationships/customXml" Target="../ink/ink4320.xml"/><Relationship Id="rId451" Type="http://schemas.openxmlformats.org/officeDocument/2006/relationships/image" Target="../media/image1590.png"/><Relationship Id="rId493" Type="http://schemas.openxmlformats.org/officeDocument/2006/relationships/image" Target="../media/image1611.png"/><Relationship Id="rId507" Type="http://schemas.openxmlformats.org/officeDocument/2006/relationships/image" Target="../media/image1618.png"/><Relationship Id="rId549" Type="http://schemas.openxmlformats.org/officeDocument/2006/relationships/image" Target="../media/image1639.png"/><Relationship Id="rId50" Type="http://schemas.openxmlformats.org/officeDocument/2006/relationships/customXml" Target="../ink/ink4202.xml"/><Relationship Id="rId104" Type="http://schemas.openxmlformats.org/officeDocument/2006/relationships/customXml" Target="../ink/ink4229.xml"/><Relationship Id="rId146" Type="http://schemas.openxmlformats.org/officeDocument/2006/relationships/customXml" Target="../ink/ink4250.xml"/><Relationship Id="rId188" Type="http://schemas.openxmlformats.org/officeDocument/2006/relationships/customXml" Target="../ink/ink4271.xml"/><Relationship Id="rId311" Type="http://schemas.openxmlformats.org/officeDocument/2006/relationships/image" Target="../media/image1520.png"/><Relationship Id="rId353" Type="http://schemas.openxmlformats.org/officeDocument/2006/relationships/image" Target="../media/image1541.png"/><Relationship Id="rId395" Type="http://schemas.openxmlformats.org/officeDocument/2006/relationships/image" Target="../media/image1562.png"/><Relationship Id="rId409" Type="http://schemas.openxmlformats.org/officeDocument/2006/relationships/image" Target="../media/image1569.png"/><Relationship Id="rId560" Type="http://schemas.openxmlformats.org/officeDocument/2006/relationships/customXml" Target="../ink/ink4457.xml"/><Relationship Id="rId92" Type="http://schemas.openxmlformats.org/officeDocument/2006/relationships/customXml" Target="../ink/ink4223.xml"/><Relationship Id="rId213" Type="http://schemas.openxmlformats.org/officeDocument/2006/relationships/image" Target="../media/image1471.png"/><Relationship Id="rId420" Type="http://schemas.openxmlformats.org/officeDocument/2006/relationships/customXml" Target="../ink/ink4387.xml"/><Relationship Id="rId616" Type="http://schemas.openxmlformats.org/officeDocument/2006/relationships/image" Target="../media/image1672.png"/><Relationship Id="rId658" Type="http://schemas.openxmlformats.org/officeDocument/2006/relationships/customXml" Target="../ink/ink4507.xml"/><Relationship Id="rId255" Type="http://schemas.openxmlformats.org/officeDocument/2006/relationships/image" Target="../media/image1492.png"/><Relationship Id="rId297" Type="http://schemas.openxmlformats.org/officeDocument/2006/relationships/image" Target="../media/image1513.png"/><Relationship Id="rId462" Type="http://schemas.openxmlformats.org/officeDocument/2006/relationships/customXml" Target="../ink/ink4408.xml"/><Relationship Id="rId518" Type="http://schemas.openxmlformats.org/officeDocument/2006/relationships/customXml" Target="../ink/ink4436.xml"/><Relationship Id="rId115" Type="http://schemas.openxmlformats.org/officeDocument/2006/relationships/image" Target="../media/image1422.png"/><Relationship Id="rId157" Type="http://schemas.openxmlformats.org/officeDocument/2006/relationships/image" Target="../media/image1443.png"/><Relationship Id="rId322" Type="http://schemas.openxmlformats.org/officeDocument/2006/relationships/customXml" Target="../ink/ink4338.xml"/><Relationship Id="rId364" Type="http://schemas.openxmlformats.org/officeDocument/2006/relationships/customXml" Target="../ink/ink4359.xml"/><Relationship Id="rId61" Type="http://schemas.openxmlformats.org/officeDocument/2006/relationships/image" Target="../media/image1395.png"/><Relationship Id="rId199" Type="http://schemas.openxmlformats.org/officeDocument/2006/relationships/image" Target="../media/image1464.png"/><Relationship Id="rId571" Type="http://schemas.openxmlformats.org/officeDocument/2006/relationships/image" Target="../media/image1650.png"/><Relationship Id="rId627" Type="http://schemas.openxmlformats.org/officeDocument/2006/relationships/customXml" Target="../ink/ink4491.xml"/><Relationship Id="rId669" Type="http://schemas.openxmlformats.org/officeDocument/2006/relationships/image" Target="../media/image1698.png"/><Relationship Id="rId19" Type="http://schemas.openxmlformats.org/officeDocument/2006/relationships/image" Target="../media/image1374.png"/><Relationship Id="rId224" Type="http://schemas.openxmlformats.org/officeDocument/2006/relationships/customXml" Target="../ink/ink4289.xml"/><Relationship Id="rId266" Type="http://schemas.openxmlformats.org/officeDocument/2006/relationships/customXml" Target="../ink/ink4310.xml"/><Relationship Id="rId431" Type="http://schemas.openxmlformats.org/officeDocument/2006/relationships/image" Target="../media/image1580.png"/><Relationship Id="rId473" Type="http://schemas.openxmlformats.org/officeDocument/2006/relationships/image" Target="../media/image1601.png"/><Relationship Id="rId529" Type="http://schemas.openxmlformats.org/officeDocument/2006/relationships/image" Target="../media/image1629.png"/><Relationship Id="rId680" Type="http://schemas.openxmlformats.org/officeDocument/2006/relationships/customXml" Target="../ink/ink4518.xml"/><Relationship Id="rId30" Type="http://schemas.openxmlformats.org/officeDocument/2006/relationships/customXml" Target="../ink/ink4192.xml"/><Relationship Id="rId126" Type="http://schemas.openxmlformats.org/officeDocument/2006/relationships/customXml" Target="../ink/ink4240.xml"/><Relationship Id="rId168" Type="http://schemas.openxmlformats.org/officeDocument/2006/relationships/customXml" Target="../ink/ink4261.xml"/><Relationship Id="rId333" Type="http://schemas.openxmlformats.org/officeDocument/2006/relationships/image" Target="../media/image1531.png"/><Relationship Id="rId540" Type="http://schemas.openxmlformats.org/officeDocument/2006/relationships/customXml" Target="../ink/ink4447.xml"/><Relationship Id="rId72" Type="http://schemas.openxmlformats.org/officeDocument/2006/relationships/customXml" Target="../ink/ink4213.xml"/><Relationship Id="rId375" Type="http://schemas.openxmlformats.org/officeDocument/2006/relationships/image" Target="../media/image1552.png"/><Relationship Id="rId582" Type="http://schemas.openxmlformats.org/officeDocument/2006/relationships/customXml" Target="../ink/ink4468.xml"/><Relationship Id="rId638" Type="http://schemas.openxmlformats.org/officeDocument/2006/relationships/customXml" Target="../ink/ink4497.xml"/><Relationship Id="rId3" Type="http://schemas.openxmlformats.org/officeDocument/2006/relationships/image" Target="../media/image1367.png"/><Relationship Id="rId235" Type="http://schemas.openxmlformats.org/officeDocument/2006/relationships/image" Target="../media/image1482.png"/><Relationship Id="rId277" Type="http://schemas.openxmlformats.org/officeDocument/2006/relationships/image" Target="../media/image1503.png"/><Relationship Id="rId400" Type="http://schemas.openxmlformats.org/officeDocument/2006/relationships/customXml" Target="../ink/ink4377.xml"/><Relationship Id="rId442" Type="http://schemas.openxmlformats.org/officeDocument/2006/relationships/customXml" Target="../ink/ink4398.xml"/><Relationship Id="rId484" Type="http://schemas.openxmlformats.org/officeDocument/2006/relationships/customXml" Target="../ink/ink4419.xml"/><Relationship Id="rId137" Type="http://schemas.openxmlformats.org/officeDocument/2006/relationships/image" Target="../media/image1433.png"/><Relationship Id="rId302" Type="http://schemas.openxmlformats.org/officeDocument/2006/relationships/customXml" Target="../ink/ink4328.xml"/><Relationship Id="rId344" Type="http://schemas.openxmlformats.org/officeDocument/2006/relationships/customXml" Target="../ink/ink4349.xml"/><Relationship Id="rId691" Type="http://schemas.openxmlformats.org/officeDocument/2006/relationships/image" Target="../media/image1709.png"/><Relationship Id="rId41" Type="http://schemas.openxmlformats.org/officeDocument/2006/relationships/image" Target="../media/image1385.png"/><Relationship Id="rId83" Type="http://schemas.openxmlformats.org/officeDocument/2006/relationships/image" Target="../media/image1406.png"/><Relationship Id="rId179" Type="http://schemas.openxmlformats.org/officeDocument/2006/relationships/image" Target="../media/image1454.png"/><Relationship Id="rId386" Type="http://schemas.openxmlformats.org/officeDocument/2006/relationships/customXml" Target="../ink/ink4370.xml"/><Relationship Id="rId551" Type="http://schemas.openxmlformats.org/officeDocument/2006/relationships/image" Target="../media/image1640.png"/><Relationship Id="rId593" Type="http://schemas.openxmlformats.org/officeDocument/2006/relationships/customXml" Target="../ink/ink4474.xml"/><Relationship Id="rId607" Type="http://schemas.openxmlformats.org/officeDocument/2006/relationships/customXml" Target="../ink/ink4481.xml"/><Relationship Id="rId649" Type="http://schemas.openxmlformats.org/officeDocument/2006/relationships/image" Target="../media/image1688.png"/><Relationship Id="rId190" Type="http://schemas.openxmlformats.org/officeDocument/2006/relationships/customXml" Target="../ink/ink4272.xml"/><Relationship Id="rId204" Type="http://schemas.openxmlformats.org/officeDocument/2006/relationships/customXml" Target="../ink/ink4279.xml"/><Relationship Id="rId246" Type="http://schemas.openxmlformats.org/officeDocument/2006/relationships/customXml" Target="../ink/ink4300.xml"/><Relationship Id="rId288" Type="http://schemas.openxmlformats.org/officeDocument/2006/relationships/customXml" Target="../ink/ink4321.xml"/><Relationship Id="rId411" Type="http://schemas.openxmlformats.org/officeDocument/2006/relationships/image" Target="../media/image1570.png"/><Relationship Id="rId453" Type="http://schemas.openxmlformats.org/officeDocument/2006/relationships/image" Target="../media/image1591.png"/><Relationship Id="rId509" Type="http://schemas.openxmlformats.org/officeDocument/2006/relationships/image" Target="../media/image1619.png"/><Relationship Id="rId660" Type="http://schemas.openxmlformats.org/officeDocument/2006/relationships/customXml" Target="../ink/ink4508.xml"/><Relationship Id="rId106" Type="http://schemas.openxmlformats.org/officeDocument/2006/relationships/customXml" Target="../ink/ink4230.xml"/><Relationship Id="rId313" Type="http://schemas.openxmlformats.org/officeDocument/2006/relationships/image" Target="../media/image1521.png"/><Relationship Id="rId495" Type="http://schemas.openxmlformats.org/officeDocument/2006/relationships/image" Target="../media/image1612.png"/><Relationship Id="rId10" Type="http://schemas.openxmlformats.org/officeDocument/2006/relationships/customXml" Target="../ink/ink4182.xml"/><Relationship Id="rId52" Type="http://schemas.openxmlformats.org/officeDocument/2006/relationships/customXml" Target="../ink/ink4203.xml"/><Relationship Id="rId94" Type="http://schemas.openxmlformats.org/officeDocument/2006/relationships/customXml" Target="../ink/ink4224.xml"/><Relationship Id="rId148" Type="http://schemas.openxmlformats.org/officeDocument/2006/relationships/customXml" Target="../ink/ink4251.xml"/><Relationship Id="rId355" Type="http://schemas.openxmlformats.org/officeDocument/2006/relationships/image" Target="../media/image1542.png"/><Relationship Id="rId397" Type="http://schemas.openxmlformats.org/officeDocument/2006/relationships/image" Target="../media/image1563.png"/><Relationship Id="rId520" Type="http://schemas.openxmlformats.org/officeDocument/2006/relationships/customXml" Target="../ink/ink4437.xml"/><Relationship Id="rId562" Type="http://schemas.openxmlformats.org/officeDocument/2006/relationships/customXml" Target="../ink/ink4458.xml"/><Relationship Id="rId618" Type="http://schemas.openxmlformats.org/officeDocument/2006/relationships/image" Target="../media/image1673.png"/><Relationship Id="rId215" Type="http://schemas.openxmlformats.org/officeDocument/2006/relationships/image" Target="../media/image1472.png"/><Relationship Id="rId257" Type="http://schemas.openxmlformats.org/officeDocument/2006/relationships/image" Target="../media/image1493.png"/><Relationship Id="rId422" Type="http://schemas.openxmlformats.org/officeDocument/2006/relationships/customXml" Target="../ink/ink4388.xml"/><Relationship Id="rId464" Type="http://schemas.openxmlformats.org/officeDocument/2006/relationships/customXml" Target="../ink/ink4409.xml"/><Relationship Id="rId299" Type="http://schemas.openxmlformats.org/officeDocument/2006/relationships/image" Target="../media/image1514.png"/><Relationship Id="rId63" Type="http://schemas.openxmlformats.org/officeDocument/2006/relationships/image" Target="../media/image1396.png"/><Relationship Id="rId159" Type="http://schemas.openxmlformats.org/officeDocument/2006/relationships/image" Target="../media/image1444.png"/><Relationship Id="rId366" Type="http://schemas.openxmlformats.org/officeDocument/2006/relationships/customXml" Target="../ink/ink4360.xml"/><Relationship Id="rId573" Type="http://schemas.openxmlformats.org/officeDocument/2006/relationships/image" Target="../media/image1651.png"/><Relationship Id="rId226" Type="http://schemas.openxmlformats.org/officeDocument/2006/relationships/customXml" Target="../ink/ink4290.xml"/><Relationship Id="rId433" Type="http://schemas.openxmlformats.org/officeDocument/2006/relationships/image" Target="../media/image1581.png"/><Relationship Id="rId640" Type="http://schemas.openxmlformats.org/officeDocument/2006/relationships/customXml" Target="../ink/ink4498.xml"/><Relationship Id="rId74" Type="http://schemas.openxmlformats.org/officeDocument/2006/relationships/customXml" Target="../ink/ink4214.xml"/><Relationship Id="rId377" Type="http://schemas.openxmlformats.org/officeDocument/2006/relationships/image" Target="../media/image1553.png"/><Relationship Id="rId500" Type="http://schemas.openxmlformats.org/officeDocument/2006/relationships/customXml" Target="../ink/ink4427.xml"/><Relationship Id="rId584" Type="http://schemas.openxmlformats.org/officeDocument/2006/relationships/customXml" Target="../ink/ink4469.xml"/><Relationship Id="rId5" Type="http://schemas.openxmlformats.org/officeDocument/2006/relationships/image" Target="../media/image1368.png"/><Relationship Id="rId237" Type="http://schemas.openxmlformats.org/officeDocument/2006/relationships/image" Target="../media/image1483.png"/><Relationship Id="rId444" Type="http://schemas.openxmlformats.org/officeDocument/2006/relationships/customXml" Target="../ink/ink4399.xml"/><Relationship Id="rId651" Type="http://schemas.openxmlformats.org/officeDocument/2006/relationships/image" Target="../media/image1689.png"/><Relationship Id="rId290" Type="http://schemas.openxmlformats.org/officeDocument/2006/relationships/customXml" Target="../ink/ink4322.xml"/><Relationship Id="rId304" Type="http://schemas.openxmlformats.org/officeDocument/2006/relationships/customXml" Target="../ink/ink4329.xml"/><Relationship Id="rId388" Type="http://schemas.openxmlformats.org/officeDocument/2006/relationships/customXml" Target="../ink/ink4371.xml"/><Relationship Id="rId511" Type="http://schemas.openxmlformats.org/officeDocument/2006/relationships/image" Target="../media/image1620.png"/><Relationship Id="rId609" Type="http://schemas.openxmlformats.org/officeDocument/2006/relationships/customXml" Target="../ink/ink4482.xml"/><Relationship Id="rId85" Type="http://schemas.openxmlformats.org/officeDocument/2006/relationships/image" Target="../media/image1407.png"/><Relationship Id="rId150" Type="http://schemas.openxmlformats.org/officeDocument/2006/relationships/customXml" Target="../ink/ink4252.xml"/><Relationship Id="rId595" Type="http://schemas.openxmlformats.org/officeDocument/2006/relationships/customXml" Target="../ink/ink4475.xml"/><Relationship Id="rId248" Type="http://schemas.openxmlformats.org/officeDocument/2006/relationships/customXml" Target="../ink/ink4301.xml"/><Relationship Id="rId455" Type="http://schemas.openxmlformats.org/officeDocument/2006/relationships/image" Target="../media/image1592.png"/><Relationship Id="rId662" Type="http://schemas.openxmlformats.org/officeDocument/2006/relationships/customXml" Target="../ink/ink4509.xml"/><Relationship Id="rId12" Type="http://schemas.openxmlformats.org/officeDocument/2006/relationships/customXml" Target="../ink/ink4183.xml"/><Relationship Id="rId108" Type="http://schemas.openxmlformats.org/officeDocument/2006/relationships/customXml" Target="../ink/ink4231.xml"/><Relationship Id="rId315" Type="http://schemas.openxmlformats.org/officeDocument/2006/relationships/image" Target="../media/image1522.png"/><Relationship Id="rId522" Type="http://schemas.openxmlformats.org/officeDocument/2006/relationships/customXml" Target="../ink/ink4438.xml"/><Relationship Id="rId96" Type="http://schemas.openxmlformats.org/officeDocument/2006/relationships/customXml" Target="../ink/ink4225.xml"/><Relationship Id="rId161" Type="http://schemas.openxmlformats.org/officeDocument/2006/relationships/image" Target="../media/image1445.png"/><Relationship Id="rId399" Type="http://schemas.openxmlformats.org/officeDocument/2006/relationships/image" Target="../media/image1564.png"/><Relationship Id="rId259" Type="http://schemas.openxmlformats.org/officeDocument/2006/relationships/image" Target="../media/image1494.png"/><Relationship Id="rId466" Type="http://schemas.openxmlformats.org/officeDocument/2006/relationships/customXml" Target="../ink/ink4410.xml"/><Relationship Id="rId673" Type="http://schemas.openxmlformats.org/officeDocument/2006/relationships/image" Target="../media/image1700.png"/><Relationship Id="rId23" Type="http://schemas.openxmlformats.org/officeDocument/2006/relationships/image" Target="../media/image1376.png"/><Relationship Id="rId119" Type="http://schemas.openxmlformats.org/officeDocument/2006/relationships/image" Target="../media/image1424.png"/><Relationship Id="rId326" Type="http://schemas.openxmlformats.org/officeDocument/2006/relationships/customXml" Target="../ink/ink4340.xml"/><Relationship Id="rId533" Type="http://schemas.openxmlformats.org/officeDocument/2006/relationships/image" Target="../media/image1631.png"/><Relationship Id="rId172" Type="http://schemas.openxmlformats.org/officeDocument/2006/relationships/customXml" Target="../ink/ink4263.xml"/><Relationship Id="rId477" Type="http://schemas.openxmlformats.org/officeDocument/2006/relationships/image" Target="../media/image1603.png"/><Relationship Id="rId600" Type="http://schemas.openxmlformats.org/officeDocument/2006/relationships/image" Target="../media/image1664.png"/><Relationship Id="rId684" Type="http://schemas.openxmlformats.org/officeDocument/2006/relationships/customXml" Target="../ink/ink4520.xml"/><Relationship Id="rId337" Type="http://schemas.openxmlformats.org/officeDocument/2006/relationships/image" Target="../media/image1533.png"/><Relationship Id="rId34" Type="http://schemas.openxmlformats.org/officeDocument/2006/relationships/customXml" Target="../ink/ink4194.xml"/><Relationship Id="rId544" Type="http://schemas.openxmlformats.org/officeDocument/2006/relationships/customXml" Target="../ink/ink4449.xml"/><Relationship Id="rId183" Type="http://schemas.openxmlformats.org/officeDocument/2006/relationships/image" Target="../media/image1456.png"/><Relationship Id="rId390" Type="http://schemas.openxmlformats.org/officeDocument/2006/relationships/customXml" Target="../ink/ink4372.xml"/><Relationship Id="rId404" Type="http://schemas.openxmlformats.org/officeDocument/2006/relationships/customXml" Target="../ink/ink4379.xml"/><Relationship Id="rId611" Type="http://schemas.openxmlformats.org/officeDocument/2006/relationships/customXml" Target="../ink/ink4483.xml"/><Relationship Id="rId250" Type="http://schemas.openxmlformats.org/officeDocument/2006/relationships/customXml" Target="../ink/ink4302.xml"/><Relationship Id="rId488" Type="http://schemas.openxmlformats.org/officeDocument/2006/relationships/customXml" Target="../ink/ink4421.xml"/><Relationship Id="rId45" Type="http://schemas.openxmlformats.org/officeDocument/2006/relationships/image" Target="../media/image1387.png"/><Relationship Id="rId110" Type="http://schemas.openxmlformats.org/officeDocument/2006/relationships/customXml" Target="../ink/ink4232.xml"/><Relationship Id="rId348" Type="http://schemas.openxmlformats.org/officeDocument/2006/relationships/customXml" Target="../ink/ink4351.xml"/><Relationship Id="rId555" Type="http://schemas.openxmlformats.org/officeDocument/2006/relationships/image" Target="../media/image1642.png"/><Relationship Id="rId194" Type="http://schemas.openxmlformats.org/officeDocument/2006/relationships/customXml" Target="../ink/ink4274.xml"/><Relationship Id="rId208" Type="http://schemas.openxmlformats.org/officeDocument/2006/relationships/customXml" Target="../ink/ink4281.xml"/><Relationship Id="rId415" Type="http://schemas.openxmlformats.org/officeDocument/2006/relationships/image" Target="../media/image1572.png"/><Relationship Id="rId622" Type="http://schemas.openxmlformats.org/officeDocument/2006/relationships/image" Target="../media/image1675.png"/><Relationship Id="rId261" Type="http://schemas.openxmlformats.org/officeDocument/2006/relationships/image" Target="../media/image1495.png"/><Relationship Id="rId499" Type="http://schemas.openxmlformats.org/officeDocument/2006/relationships/image" Target="../media/image1614.png"/><Relationship Id="rId56" Type="http://schemas.openxmlformats.org/officeDocument/2006/relationships/customXml" Target="../ink/ink4205.xml"/><Relationship Id="rId359" Type="http://schemas.openxmlformats.org/officeDocument/2006/relationships/image" Target="../media/image1544.png"/><Relationship Id="rId566" Type="http://schemas.openxmlformats.org/officeDocument/2006/relationships/customXml" Target="../ink/ink4460.xml"/><Relationship Id="rId121" Type="http://schemas.openxmlformats.org/officeDocument/2006/relationships/image" Target="../media/image1425.png"/><Relationship Id="rId219" Type="http://schemas.openxmlformats.org/officeDocument/2006/relationships/image" Target="../media/image1474.png"/><Relationship Id="rId426" Type="http://schemas.openxmlformats.org/officeDocument/2006/relationships/customXml" Target="../ink/ink4390.xml"/><Relationship Id="rId633" Type="http://schemas.openxmlformats.org/officeDocument/2006/relationships/image" Target="../media/image1680.png"/><Relationship Id="rId67" Type="http://schemas.openxmlformats.org/officeDocument/2006/relationships/image" Target="../media/image1398.png"/><Relationship Id="rId272" Type="http://schemas.openxmlformats.org/officeDocument/2006/relationships/customXml" Target="../ink/ink4313.xml"/><Relationship Id="rId577" Type="http://schemas.openxmlformats.org/officeDocument/2006/relationships/image" Target="../media/image1653.png"/><Relationship Id="rId132" Type="http://schemas.openxmlformats.org/officeDocument/2006/relationships/customXml" Target="../ink/ink4243.xml"/><Relationship Id="rId437" Type="http://schemas.openxmlformats.org/officeDocument/2006/relationships/image" Target="../media/image1583.png"/><Relationship Id="rId644" Type="http://schemas.openxmlformats.org/officeDocument/2006/relationships/customXml" Target="../ink/ink4500.xml"/><Relationship Id="rId283" Type="http://schemas.openxmlformats.org/officeDocument/2006/relationships/image" Target="../media/image1506.png"/><Relationship Id="rId490" Type="http://schemas.openxmlformats.org/officeDocument/2006/relationships/customXml" Target="../ink/ink4422.xml"/><Relationship Id="rId504" Type="http://schemas.openxmlformats.org/officeDocument/2006/relationships/customXml" Target="../ink/ink4429.xml"/><Relationship Id="rId78" Type="http://schemas.openxmlformats.org/officeDocument/2006/relationships/customXml" Target="../ink/ink4216.xml"/><Relationship Id="rId143" Type="http://schemas.openxmlformats.org/officeDocument/2006/relationships/image" Target="../media/image1436.png"/><Relationship Id="rId350" Type="http://schemas.openxmlformats.org/officeDocument/2006/relationships/customXml" Target="../ink/ink4352.xml"/><Relationship Id="rId588" Type="http://schemas.openxmlformats.org/officeDocument/2006/relationships/customXml" Target="../ink/ink4471.xml"/><Relationship Id="rId9" Type="http://schemas.openxmlformats.org/officeDocument/2006/relationships/image" Target="../media/image1370.png"/><Relationship Id="rId210" Type="http://schemas.openxmlformats.org/officeDocument/2006/relationships/customXml" Target="../ink/ink4282.xml"/><Relationship Id="rId448" Type="http://schemas.openxmlformats.org/officeDocument/2006/relationships/customXml" Target="../ink/ink4401.xml"/><Relationship Id="rId655" Type="http://schemas.openxmlformats.org/officeDocument/2006/relationships/image" Target="../media/image1691.png"/><Relationship Id="rId294" Type="http://schemas.openxmlformats.org/officeDocument/2006/relationships/customXml" Target="../ink/ink4324.xml"/><Relationship Id="rId308" Type="http://schemas.openxmlformats.org/officeDocument/2006/relationships/customXml" Target="../ink/ink4331.xml"/><Relationship Id="rId515" Type="http://schemas.openxmlformats.org/officeDocument/2006/relationships/image" Target="../media/image1622.png"/><Relationship Id="rId89" Type="http://schemas.openxmlformats.org/officeDocument/2006/relationships/image" Target="../media/image1409.png"/><Relationship Id="rId154" Type="http://schemas.openxmlformats.org/officeDocument/2006/relationships/customXml" Target="../ink/ink4254.xml"/><Relationship Id="rId361" Type="http://schemas.openxmlformats.org/officeDocument/2006/relationships/image" Target="../media/image1545.png"/><Relationship Id="rId599" Type="http://schemas.openxmlformats.org/officeDocument/2006/relationships/customXml" Target="../ink/ink4477.xml"/><Relationship Id="rId459" Type="http://schemas.openxmlformats.org/officeDocument/2006/relationships/image" Target="../media/image1594.png"/><Relationship Id="rId666" Type="http://schemas.openxmlformats.org/officeDocument/2006/relationships/customXml" Target="../ink/ink4511.xml"/><Relationship Id="rId16" Type="http://schemas.openxmlformats.org/officeDocument/2006/relationships/customXml" Target="../ink/ink4185.xml"/><Relationship Id="rId221" Type="http://schemas.openxmlformats.org/officeDocument/2006/relationships/image" Target="../media/image1475.png"/><Relationship Id="rId319" Type="http://schemas.openxmlformats.org/officeDocument/2006/relationships/image" Target="../media/image1524.png"/><Relationship Id="rId526" Type="http://schemas.openxmlformats.org/officeDocument/2006/relationships/customXml" Target="../ink/ink4440.xml"/><Relationship Id="rId165" Type="http://schemas.openxmlformats.org/officeDocument/2006/relationships/image" Target="../media/image1447.png"/><Relationship Id="rId372" Type="http://schemas.openxmlformats.org/officeDocument/2006/relationships/customXml" Target="../ink/ink4363.xml"/><Relationship Id="rId677" Type="http://schemas.openxmlformats.org/officeDocument/2006/relationships/image" Target="../media/image1702.png"/><Relationship Id="rId232" Type="http://schemas.openxmlformats.org/officeDocument/2006/relationships/customXml" Target="../ink/ink4293.xml"/><Relationship Id="rId27" Type="http://schemas.openxmlformats.org/officeDocument/2006/relationships/image" Target="../media/image1378.png"/><Relationship Id="rId537" Type="http://schemas.openxmlformats.org/officeDocument/2006/relationships/image" Target="../media/image1633.png"/><Relationship Id="rId80" Type="http://schemas.openxmlformats.org/officeDocument/2006/relationships/customXml" Target="../ink/ink4217.xml"/><Relationship Id="rId176" Type="http://schemas.openxmlformats.org/officeDocument/2006/relationships/customXml" Target="../ink/ink4265.xml"/><Relationship Id="rId383" Type="http://schemas.openxmlformats.org/officeDocument/2006/relationships/image" Target="../media/image1556.png"/><Relationship Id="rId590" Type="http://schemas.openxmlformats.org/officeDocument/2006/relationships/customXml" Target="../ink/ink4472.xml"/><Relationship Id="rId604" Type="http://schemas.openxmlformats.org/officeDocument/2006/relationships/image" Target="../media/image1666.png"/><Relationship Id="rId243" Type="http://schemas.openxmlformats.org/officeDocument/2006/relationships/image" Target="../media/image1486.png"/><Relationship Id="rId450" Type="http://schemas.openxmlformats.org/officeDocument/2006/relationships/customXml" Target="../ink/ink4402.xml"/><Relationship Id="rId688" Type="http://schemas.openxmlformats.org/officeDocument/2006/relationships/customXml" Target="../ink/ink4522.xml"/><Relationship Id="rId38" Type="http://schemas.openxmlformats.org/officeDocument/2006/relationships/customXml" Target="../ink/ink4196.xml"/><Relationship Id="rId103" Type="http://schemas.openxmlformats.org/officeDocument/2006/relationships/image" Target="../media/image1416.png"/><Relationship Id="rId310" Type="http://schemas.openxmlformats.org/officeDocument/2006/relationships/customXml" Target="../ink/ink4332.xml"/><Relationship Id="rId548" Type="http://schemas.openxmlformats.org/officeDocument/2006/relationships/customXml" Target="../ink/ink4451.xml"/><Relationship Id="rId91" Type="http://schemas.openxmlformats.org/officeDocument/2006/relationships/image" Target="../media/image1410.png"/><Relationship Id="rId187" Type="http://schemas.openxmlformats.org/officeDocument/2006/relationships/image" Target="../media/image1458.png"/><Relationship Id="rId394" Type="http://schemas.openxmlformats.org/officeDocument/2006/relationships/customXml" Target="../ink/ink4374.xml"/><Relationship Id="rId408" Type="http://schemas.openxmlformats.org/officeDocument/2006/relationships/customXml" Target="../ink/ink4381.xml"/><Relationship Id="rId615" Type="http://schemas.openxmlformats.org/officeDocument/2006/relationships/customXml" Target="../ink/ink4485.xml"/><Relationship Id="rId254" Type="http://schemas.openxmlformats.org/officeDocument/2006/relationships/customXml" Target="../ink/ink4304.xml"/></Relationships>
</file>

<file path=ppt/slides/_rels/slide31.xml.rels><?xml version="1.0" encoding="UTF-8" standalone="yes"?>
<Relationships xmlns="http://schemas.openxmlformats.org/package/2006/relationships"><Relationship Id="rId8" Type="http://schemas.openxmlformats.org/officeDocument/2006/relationships/image" Target="../media/image1712.png"/><Relationship Id="rId3" Type="http://schemas.openxmlformats.org/officeDocument/2006/relationships/customXml" Target="../ink/ink4524.xml"/><Relationship Id="rId7" Type="http://schemas.openxmlformats.org/officeDocument/2006/relationships/customXml" Target="../ink/ink452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11.png"/><Relationship Id="rId5" Type="http://schemas.openxmlformats.org/officeDocument/2006/relationships/customXml" Target="../ink/ink4525.xml"/><Relationship Id="rId10" Type="http://schemas.openxmlformats.org/officeDocument/2006/relationships/image" Target="../media/image1713.png"/><Relationship Id="rId4" Type="http://schemas.openxmlformats.org/officeDocument/2006/relationships/image" Target="../media/image1710.png"/><Relationship Id="rId9" Type="http://schemas.openxmlformats.org/officeDocument/2006/relationships/customXml" Target="../ink/ink4527.xml"/></Relationships>
</file>

<file path=ppt/slides/_rels/slide32.xml.rels><?xml version="1.0" encoding="UTF-8" standalone="yes"?>
<Relationships xmlns="http://schemas.openxmlformats.org/package/2006/relationships"><Relationship Id="rId26" Type="http://schemas.openxmlformats.org/officeDocument/2006/relationships/customXml" Target="../ink/ink4539.xml"/><Relationship Id="rId21" Type="http://schemas.openxmlformats.org/officeDocument/2006/relationships/image" Target="../media/image1723.png"/><Relationship Id="rId42" Type="http://schemas.openxmlformats.org/officeDocument/2006/relationships/customXml" Target="../ink/ink4547.xml"/><Relationship Id="rId47" Type="http://schemas.openxmlformats.org/officeDocument/2006/relationships/image" Target="../media/image1736.png"/><Relationship Id="rId63" Type="http://schemas.openxmlformats.org/officeDocument/2006/relationships/image" Target="../media/image1744.png"/><Relationship Id="rId68" Type="http://schemas.openxmlformats.org/officeDocument/2006/relationships/customXml" Target="../ink/ink4560.xml"/><Relationship Id="rId2" Type="http://schemas.openxmlformats.org/officeDocument/2006/relationships/notesSlide" Target="../notesSlides/notesSlide24.xml"/><Relationship Id="rId16" Type="http://schemas.openxmlformats.org/officeDocument/2006/relationships/customXml" Target="../ink/ink4534.xml"/><Relationship Id="rId29" Type="http://schemas.openxmlformats.org/officeDocument/2006/relationships/image" Target="../media/image1727.png"/><Relationship Id="rId11" Type="http://schemas.openxmlformats.org/officeDocument/2006/relationships/image" Target="../media/image1718.png"/><Relationship Id="rId24" Type="http://schemas.openxmlformats.org/officeDocument/2006/relationships/customXml" Target="../ink/ink4538.xml"/><Relationship Id="rId32" Type="http://schemas.openxmlformats.org/officeDocument/2006/relationships/customXml" Target="../ink/ink4542.xml"/><Relationship Id="rId37" Type="http://schemas.openxmlformats.org/officeDocument/2006/relationships/image" Target="../media/image1731.png"/><Relationship Id="rId40" Type="http://schemas.openxmlformats.org/officeDocument/2006/relationships/customXml" Target="../ink/ink4546.xml"/><Relationship Id="rId45" Type="http://schemas.openxmlformats.org/officeDocument/2006/relationships/image" Target="../media/image1735.png"/><Relationship Id="rId53" Type="http://schemas.openxmlformats.org/officeDocument/2006/relationships/image" Target="../media/image1739.png"/><Relationship Id="rId58" Type="http://schemas.openxmlformats.org/officeDocument/2006/relationships/customXml" Target="../ink/ink4555.xml"/><Relationship Id="rId66" Type="http://schemas.openxmlformats.org/officeDocument/2006/relationships/customXml" Target="../ink/ink4559.xml"/><Relationship Id="rId74" Type="http://schemas.openxmlformats.org/officeDocument/2006/relationships/customXml" Target="../ink/ink4563.xml"/><Relationship Id="rId5" Type="http://schemas.openxmlformats.org/officeDocument/2006/relationships/image" Target="../media/image1715.png"/><Relationship Id="rId61" Type="http://schemas.openxmlformats.org/officeDocument/2006/relationships/image" Target="../media/image1743.png"/><Relationship Id="rId19" Type="http://schemas.openxmlformats.org/officeDocument/2006/relationships/image" Target="../media/image1722.png"/><Relationship Id="rId14" Type="http://schemas.openxmlformats.org/officeDocument/2006/relationships/customXml" Target="../ink/ink4533.xml"/><Relationship Id="rId22" Type="http://schemas.openxmlformats.org/officeDocument/2006/relationships/customXml" Target="../ink/ink4537.xml"/><Relationship Id="rId27" Type="http://schemas.openxmlformats.org/officeDocument/2006/relationships/image" Target="../media/image1726.png"/><Relationship Id="rId30" Type="http://schemas.openxmlformats.org/officeDocument/2006/relationships/customXml" Target="../ink/ink4541.xml"/><Relationship Id="rId35" Type="http://schemas.openxmlformats.org/officeDocument/2006/relationships/image" Target="../media/image1730.png"/><Relationship Id="rId43" Type="http://schemas.openxmlformats.org/officeDocument/2006/relationships/image" Target="../media/image1734.png"/><Relationship Id="rId48" Type="http://schemas.openxmlformats.org/officeDocument/2006/relationships/customXml" Target="../ink/ink4550.xml"/><Relationship Id="rId56" Type="http://schemas.openxmlformats.org/officeDocument/2006/relationships/customXml" Target="../ink/ink4554.xml"/><Relationship Id="rId64" Type="http://schemas.openxmlformats.org/officeDocument/2006/relationships/customXml" Target="../ink/ink4558.xml"/><Relationship Id="rId69" Type="http://schemas.openxmlformats.org/officeDocument/2006/relationships/image" Target="../media/image1747.png"/><Relationship Id="rId8" Type="http://schemas.openxmlformats.org/officeDocument/2006/relationships/customXml" Target="../ink/ink4530.xml"/><Relationship Id="rId51" Type="http://schemas.openxmlformats.org/officeDocument/2006/relationships/image" Target="../media/image1738.png"/><Relationship Id="rId72" Type="http://schemas.openxmlformats.org/officeDocument/2006/relationships/customXml" Target="../ink/ink4562.xml"/><Relationship Id="rId3" Type="http://schemas.openxmlformats.org/officeDocument/2006/relationships/image" Target="../media/image1714.emf"/><Relationship Id="rId12" Type="http://schemas.openxmlformats.org/officeDocument/2006/relationships/customXml" Target="../ink/ink4532.xml"/><Relationship Id="rId17" Type="http://schemas.openxmlformats.org/officeDocument/2006/relationships/image" Target="../media/image1721.png"/><Relationship Id="rId25" Type="http://schemas.openxmlformats.org/officeDocument/2006/relationships/image" Target="../media/image1725.png"/><Relationship Id="rId33" Type="http://schemas.openxmlformats.org/officeDocument/2006/relationships/image" Target="../media/image1729.png"/><Relationship Id="rId38" Type="http://schemas.openxmlformats.org/officeDocument/2006/relationships/customXml" Target="../ink/ink4545.xml"/><Relationship Id="rId46" Type="http://schemas.openxmlformats.org/officeDocument/2006/relationships/customXml" Target="../ink/ink4549.xml"/><Relationship Id="rId59" Type="http://schemas.openxmlformats.org/officeDocument/2006/relationships/image" Target="../media/image1742.png"/><Relationship Id="rId67" Type="http://schemas.openxmlformats.org/officeDocument/2006/relationships/image" Target="../media/image1746.png"/><Relationship Id="rId20" Type="http://schemas.openxmlformats.org/officeDocument/2006/relationships/customXml" Target="../ink/ink4536.xml"/><Relationship Id="rId41" Type="http://schemas.openxmlformats.org/officeDocument/2006/relationships/image" Target="../media/image1733.png"/><Relationship Id="rId54" Type="http://schemas.openxmlformats.org/officeDocument/2006/relationships/customXml" Target="../ink/ink4553.xml"/><Relationship Id="rId62" Type="http://schemas.openxmlformats.org/officeDocument/2006/relationships/customXml" Target="../ink/ink4557.xml"/><Relationship Id="rId70" Type="http://schemas.openxmlformats.org/officeDocument/2006/relationships/customXml" Target="../ink/ink4561.xml"/><Relationship Id="rId75" Type="http://schemas.openxmlformats.org/officeDocument/2006/relationships/image" Target="../media/image1750.png"/><Relationship Id="rId1" Type="http://schemas.openxmlformats.org/officeDocument/2006/relationships/slideLayout" Target="../slideLayouts/slideLayout7.xml"/><Relationship Id="rId6" Type="http://schemas.openxmlformats.org/officeDocument/2006/relationships/customXml" Target="../ink/ink4529.xml"/><Relationship Id="rId15" Type="http://schemas.openxmlformats.org/officeDocument/2006/relationships/image" Target="../media/image1720.png"/><Relationship Id="rId23" Type="http://schemas.openxmlformats.org/officeDocument/2006/relationships/image" Target="../media/image1724.png"/><Relationship Id="rId28" Type="http://schemas.openxmlformats.org/officeDocument/2006/relationships/customXml" Target="../ink/ink4540.xml"/><Relationship Id="rId36" Type="http://schemas.openxmlformats.org/officeDocument/2006/relationships/customXml" Target="../ink/ink4544.xml"/><Relationship Id="rId49" Type="http://schemas.openxmlformats.org/officeDocument/2006/relationships/image" Target="../media/image1737.png"/><Relationship Id="rId57" Type="http://schemas.openxmlformats.org/officeDocument/2006/relationships/image" Target="../media/image1741.png"/><Relationship Id="rId10" Type="http://schemas.openxmlformats.org/officeDocument/2006/relationships/customXml" Target="../ink/ink4531.xml"/><Relationship Id="rId31" Type="http://schemas.openxmlformats.org/officeDocument/2006/relationships/image" Target="../media/image1728.png"/><Relationship Id="rId44" Type="http://schemas.openxmlformats.org/officeDocument/2006/relationships/customXml" Target="../ink/ink4548.xml"/><Relationship Id="rId52" Type="http://schemas.openxmlformats.org/officeDocument/2006/relationships/customXml" Target="../ink/ink4552.xml"/><Relationship Id="rId60" Type="http://schemas.openxmlformats.org/officeDocument/2006/relationships/customXml" Target="../ink/ink4556.xml"/><Relationship Id="rId65" Type="http://schemas.openxmlformats.org/officeDocument/2006/relationships/image" Target="../media/image1745.png"/><Relationship Id="rId73" Type="http://schemas.openxmlformats.org/officeDocument/2006/relationships/image" Target="../media/image1749.png"/><Relationship Id="rId4" Type="http://schemas.openxmlformats.org/officeDocument/2006/relationships/customXml" Target="../ink/ink4528.xml"/><Relationship Id="rId9" Type="http://schemas.openxmlformats.org/officeDocument/2006/relationships/image" Target="../media/image1717.png"/><Relationship Id="rId13" Type="http://schemas.openxmlformats.org/officeDocument/2006/relationships/image" Target="../media/image1719.png"/><Relationship Id="rId18" Type="http://schemas.openxmlformats.org/officeDocument/2006/relationships/customXml" Target="../ink/ink4535.xml"/><Relationship Id="rId39" Type="http://schemas.openxmlformats.org/officeDocument/2006/relationships/image" Target="../media/image1732.png"/><Relationship Id="rId34" Type="http://schemas.openxmlformats.org/officeDocument/2006/relationships/customXml" Target="../ink/ink4543.xml"/><Relationship Id="rId50" Type="http://schemas.openxmlformats.org/officeDocument/2006/relationships/customXml" Target="../ink/ink4551.xml"/><Relationship Id="rId55" Type="http://schemas.openxmlformats.org/officeDocument/2006/relationships/image" Target="../media/image1740.png"/><Relationship Id="rId7" Type="http://schemas.openxmlformats.org/officeDocument/2006/relationships/image" Target="../media/image1716.png"/><Relationship Id="rId71" Type="http://schemas.openxmlformats.org/officeDocument/2006/relationships/image" Target="../media/image1748.png"/></Relationships>
</file>

<file path=ppt/slides/_rels/slide33.xml.rels><?xml version="1.0" encoding="UTF-8" standalone="yes"?>
<Relationships xmlns="http://schemas.openxmlformats.org/package/2006/relationships"><Relationship Id="rId117" Type="http://schemas.openxmlformats.org/officeDocument/2006/relationships/image" Target="../media/image1806.png"/><Relationship Id="rId21" Type="http://schemas.openxmlformats.org/officeDocument/2006/relationships/image" Target="../media/image1760.png"/><Relationship Id="rId324" Type="http://schemas.openxmlformats.org/officeDocument/2006/relationships/image" Target="../media/image1909.png"/><Relationship Id="rId531" Type="http://schemas.openxmlformats.org/officeDocument/2006/relationships/customXml" Target="../ink/ink4829.xml"/><Relationship Id="rId170" Type="http://schemas.openxmlformats.org/officeDocument/2006/relationships/image" Target="../media/image1832.png"/><Relationship Id="rId268" Type="http://schemas.openxmlformats.org/officeDocument/2006/relationships/image" Target="../media/image1881.png"/><Relationship Id="rId475" Type="http://schemas.openxmlformats.org/officeDocument/2006/relationships/customXml" Target="../ink/ink4801.xml"/><Relationship Id="rId32" Type="http://schemas.openxmlformats.org/officeDocument/2006/relationships/customXml" Target="../ink/ink4578.xml"/><Relationship Id="rId128" Type="http://schemas.openxmlformats.org/officeDocument/2006/relationships/customXml" Target="../ink/ink4627.xml"/><Relationship Id="rId335" Type="http://schemas.openxmlformats.org/officeDocument/2006/relationships/customXml" Target="../ink/ink4731.xml"/><Relationship Id="rId542" Type="http://schemas.openxmlformats.org/officeDocument/2006/relationships/image" Target="../media/image2018.png"/><Relationship Id="rId181" Type="http://schemas.openxmlformats.org/officeDocument/2006/relationships/customXml" Target="../ink/ink4654.xml"/><Relationship Id="rId402" Type="http://schemas.openxmlformats.org/officeDocument/2006/relationships/image" Target="../media/image1948.png"/><Relationship Id="rId279" Type="http://schemas.openxmlformats.org/officeDocument/2006/relationships/customXml" Target="../ink/ink4703.xml"/><Relationship Id="rId486" Type="http://schemas.openxmlformats.org/officeDocument/2006/relationships/image" Target="../media/image1990.png"/><Relationship Id="rId43" Type="http://schemas.openxmlformats.org/officeDocument/2006/relationships/image" Target="../media/image1771.png"/><Relationship Id="rId139" Type="http://schemas.openxmlformats.org/officeDocument/2006/relationships/image" Target="../media/image1817.png"/><Relationship Id="rId346" Type="http://schemas.openxmlformats.org/officeDocument/2006/relationships/image" Target="../media/image1920.png"/><Relationship Id="rId192" Type="http://schemas.openxmlformats.org/officeDocument/2006/relationships/image" Target="../media/image1843.png"/><Relationship Id="rId206" Type="http://schemas.openxmlformats.org/officeDocument/2006/relationships/image" Target="../media/image1850.png"/><Relationship Id="rId413" Type="http://schemas.openxmlformats.org/officeDocument/2006/relationships/customXml" Target="../ink/ink4770.xml"/><Relationship Id="rId248" Type="http://schemas.openxmlformats.org/officeDocument/2006/relationships/image" Target="../media/image1871.png"/><Relationship Id="rId455" Type="http://schemas.openxmlformats.org/officeDocument/2006/relationships/customXml" Target="../ink/ink4791.xml"/><Relationship Id="rId497" Type="http://schemas.openxmlformats.org/officeDocument/2006/relationships/customXml" Target="../ink/ink4812.xml"/><Relationship Id="rId12" Type="http://schemas.openxmlformats.org/officeDocument/2006/relationships/customXml" Target="../ink/ink4568.xml"/><Relationship Id="rId108" Type="http://schemas.openxmlformats.org/officeDocument/2006/relationships/customXml" Target="../ink/ink4617.xml"/><Relationship Id="rId315" Type="http://schemas.openxmlformats.org/officeDocument/2006/relationships/customXml" Target="../ink/ink4721.xml"/><Relationship Id="rId357" Type="http://schemas.openxmlformats.org/officeDocument/2006/relationships/customXml" Target="../ink/ink4742.xml"/><Relationship Id="rId522" Type="http://schemas.openxmlformats.org/officeDocument/2006/relationships/image" Target="../media/image2008.png"/><Relationship Id="rId54" Type="http://schemas.openxmlformats.org/officeDocument/2006/relationships/customXml" Target="../ink/ink4589.xml"/><Relationship Id="rId96" Type="http://schemas.openxmlformats.org/officeDocument/2006/relationships/image" Target="../media/image1796.png"/><Relationship Id="rId161" Type="http://schemas.openxmlformats.org/officeDocument/2006/relationships/customXml" Target="../ink/ink4644.xml"/><Relationship Id="rId217" Type="http://schemas.openxmlformats.org/officeDocument/2006/relationships/customXml" Target="../ink/ink4672.xml"/><Relationship Id="rId399" Type="http://schemas.openxmlformats.org/officeDocument/2006/relationships/customXml" Target="../ink/ink4763.xml"/><Relationship Id="rId259" Type="http://schemas.openxmlformats.org/officeDocument/2006/relationships/customXml" Target="../ink/ink4693.xml"/><Relationship Id="rId424" Type="http://schemas.openxmlformats.org/officeDocument/2006/relationships/image" Target="../media/image1959.png"/><Relationship Id="rId466" Type="http://schemas.openxmlformats.org/officeDocument/2006/relationships/image" Target="../media/image1980.png"/><Relationship Id="rId23" Type="http://schemas.openxmlformats.org/officeDocument/2006/relationships/image" Target="../media/image1761.png"/><Relationship Id="rId119" Type="http://schemas.openxmlformats.org/officeDocument/2006/relationships/image" Target="../media/image1807.png"/><Relationship Id="rId270" Type="http://schemas.openxmlformats.org/officeDocument/2006/relationships/image" Target="../media/image1882.png"/><Relationship Id="rId326" Type="http://schemas.openxmlformats.org/officeDocument/2006/relationships/image" Target="../media/image1910.png"/><Relationship Id="rId533" Type="http://schemas.openxmlformats.org/officeDocument/2006/relationships/customXml" Target="../ink/ink4830.xml"/><Relationship Id="rId65" Type="http://schemas.openxmlformats.org/officeDocument/2006/relationships/image" Target="../media/image1781.png"/><Relationship Id="rId130" Type="http://schemas.openxmlformats.org/officeDocument/2006/relationships/customXml" Target="../ink/ink4628.xml"/><Relationship Id="rId368" Type="http://schemas.openxmlformats.org/officeDocument/2006/relationships/image" Target="../media/image1931.png"/><Relationship Id="rId172" Type="http://schemas.openxmlformats.org/officeDocument/2006/relationships/image" Target="../media/image1833.png"/><Relationship Id="rId228" Type="http://schemas.openxmlformats.org/officeDocument/2006/relationships/image" Target="../media/image1861.png"/><Relationship Id="rId435" Type="http://schemas.openxmlformats.org/officeDocument/2006/relationships/customXml" Target="../ink/ink4781.xml"/><Relationship Id="rId477" Type="http://schemas.openxmlformats.org/officeDocument/2006/relationships/customXml" Target="../ink/ink4802.xml"/><Relationship Id="rId281" Type="http://schemas.openxmlformats.org/officeDocument/2006/relationships/customXml" Target="../ink/ink4704.xml"/><Relationship Id="rId337" Type="http://schemas.openxmlformats.org/officeDocument/2006/relationships/customXml" Target="../ink/ink4732.xml"/><Relationship Id="rId502" Type="http://schemas.openxmlformats.org/officeDocument/2006/relationships/image" Target="../media/image1998.png"/><Relationship Id="rId34" Type="http://schemas.openxmlformats.org/officeDocument/2006/relationships/customXml" Target="../ink/ink4579.xml"/><Relationship Id="rId76" Type="http://schemas.openxmlformats.org/officeDocument/2006/relationships/image" Target="../media/image1786.png"/><Relationship Id="rId141" Type="http://schemas.openxmlformats.org/officeDocument/2006/relationships/image" Target="../media/image1818.png"/><Relationship Id="rId379" Type="http://schemas.openxmlformats.org/officeDocument/2006/relationships/customXml" Target="../ink/ink4753.xml"/><Relationship Id="rId544" Type="http://schemas.openxmlformats.org/officeDocument/2006/relationships/customXml" Target="../ink/ink4836.xml"/><Relationship Id="rId7" Type="http://schemas.openxmlformats.org/officeDocument/2006/relationships/image" Target="../media/image1753.png"/><Relationship Id="rId183" Type="http://schemas.openxmlformats.org/officeDocument/2006/relationships/customXml" Target="../ink/ink4655.xml"/><Relationship Id="rId239" Type="http://schemas.openxmlformats.org/officeDocument/2006/relationships/customXml" Target="../ink/ink4683.xml"/><Relationship Id="rId390" Type="http://schemas.openxmlformats.org/officeDocument/2006/relationships/image" Target="../media/image1942.png"/><Relationship Id="rId404" Type="http://schemas.openxmlformats.org/officeDocument/2006/relationships/image" Target="../media/image1949.png"/><Relationship Id="rId446" Type="http://schemas.openxmlformats.org/officeDocument/2006/relationships/image" Target="../media/image1970.png"/><Relationship Id="rId250" Type="http://schemas.openxmlformats.org/officeDocument/2006/relationships/image" Target="../media/image1872.png"/><Relationship Id="rId292" Type="http://schemas.openxmlformats.org/officeDocument/2006/relationships/image" Target="../media/image1893.png"/><Relationship Id="rId306" Type="http://schemas.openxmlformats.org/officeDocument/2006/relationships/image" Target="../media/image1900.png"/><Relationship Id="rId488" Type="http://schemas.openxmlformats.org/officeDocument/2006/relationships/image" Target="../media/image1991.png"/><Relationship Id="rId45" Type="http://schemas.openxmlformats.org/officeDocument/2006/relationships/image" Target="../media/image1772.png"/><Relationship Id="rId87" Type="http://schemas.openxmlformats.org/officeDocument/2006/relationships/customXml" Target="../ink/ink4606.xml"/><Relationship Id="rId110" Type="http://schemas.openxmlformats.org/officeDocument/2006/relationships/customXml" Target="../ink/ink4618.xml"/><Relationship Id="rId348" Type="http://schemas.openxmlformats.org/officeDocument/2006/relationships/image" Target="../media/image1921.png"/><Relationship Id="rId513" Type="http://schemas.openxmlformats.org/officeDocument/2006/relationships/customXml" Target="../ink/ink4820.xml"/><Relationship Id="rId152" Type="http://schemas.openxmlformats.org/officeDocument/2006/relationships/image" Target="../media/image1823.png"/><Relationship Id="rId194" Type="http://schemas.openxmlformats.org/officeDocument/2006/relationships/image" Target="../media/image1844.png"/><Relationship Id="rId208" Type="http://schemas.openxmlformats.org/officeDocument/2006/relationships/image" Target="../media/image1851.png"/><Relationship Id="rId415" Type="http://schemas.openxmlformats.org/officeDocument/2006/relationships/customXml" Target="../ink/ink4771.xml"/><Relationship Id="rId457" Type="http://schemas.openxmlformats.org/officeDocument/2006/relationships/customXml" Target="../ink/ink4792.xml"/><Relationship Id="rId261" Type="http://schemas.openxmlformats.org/officeDocument/2006/relationships/customXml" Target="../ink/ink4694.xml"/><Relationship Id="rId499" Type="http://schemas.openxmlformats.org/officeDocument/2006/relationships/customXml" Target="../ink/ink4813.xml"/><Relationship Id="rId14" Type="http://schemas.openxmlformats.org/officeDocument/2006/relationships/customXml" Target="../ink/ink4569.xml"/><Relationship Id="rId56" Type="http://schemas.openxmlformats.org/officeDocument/2006/relationships/customXml" Target="../ink/ink4590.xml"/><Relationship Id="rId317" Type="http://schemas.openxmlformats.org/officeDocument/2006/relationships/customXml" Target="../ink/ink4722.xml"/><Relationship Id="rId359" Type="http://schemas.openxmlformats.org/officeDocument/2006/relationships/customXml" Target="../ink/ink4743.xml"/><Relationship Id="rId524" Type="http://schemas.openxmlformats.org/officeDocument/2006/relationships/image" Target="../media/image2009.png"/><Relationship Id="rId98" Type="http://schemas.openxmlformats.org/officeDocument/2006/relationships/image" Target="../media/image1797.png"/><Relationship Id="rId121" Type="http://schemas.openxmlformats.org/officeDocument/2006/relationships/image" Target="../media/image1808.png"/><Relationship Id="rId163" Type="http://schemas.openxmlformats.org/officeDocument/2006/relationships/customXml" Target="../ink/ink4645.xml"/><Relationship Id="rId219" Type="http://schemas.openxmlformats.org/officeDocument/2006/relationships/customXml" Target="../ink/ink4673.xml"/><Relationship Id="rId370" Type="http://schemas.openxmlformats.org/officeDocument/2006/relationships/image" Target="../media/image1932.png"/><Relationship Id="rId426" Type="http://schemas.openxmlformats.org/officeDocument/2006/relationships/image" Target="../media/image1960.png"/><Relationship Id="rId230" Type="http://schemas.openxmlformats.org/officeDocument/2006/relationships/image" Target="../media/image1862.png"/><Relationship Id="rId468" Type="http://schemas.openxmlformats.org/officeDocument/2006/relationships/image" Target="../media/image1981.png"/><Relationship Id="rId25" Type="http://schemas.openxmlformats.org/officeDocument/2006/relationships/image" Target="../media/image1762.png"/><Relationship Id="rId67" Type="http://schemas.openxmlformats.org/officeDocument/2006/relationships/image" Target="../media/image1782.png"/><Relationship Id="rId272" Type="http://schemas.openxmlformats.org/officeDocument/2006/relationships/image" Target="../media/image1883.png"/><Relationship Id="rId328" Type="http://schemas.openxmlformats.org/officeDocument/2006/relationships/image" Target="../media/image1911.png"/><Relationship Id="rId535" Type="http://schemas.openxmlformats.org/officeDocument/2006/relationships/customXml" Target="../ink/ink4831.xml"/><Relationship Id="rId132" Type="http://schemas.openxmlformats.org/officeDocument/2006/relationships/customXml" Target="../ink/ink4629.xml"/><Relationship Id="rId174" Type="http://schemas.openxmlformats.org/officeDocument/2006/relationships/image" Target="../media/image1834.png"/><Relationship Id="rId381" Type="http://schemas.openxmlformats.org/officeDocument/2006/relationships/customXml" Target="../ink/ink4754.xml"/><Relationship Id="rId241" Type="http://schemas.openxmlformats.org/officeDocument/2006/relationships/customXml" Target="../ink/ink4684.xml"/><Relationship Id="rId437" Type="http://schemas.openxmlformats.org/officeDocument/2006/relationships/customXml" Target="../ink/ink4782.xml"/><Relationship Id="rId479" Type="http://schemas.openxmlformats.org/officeDocument/2006/relationships/customXml" Target="../ink/ink4803.xml"/><Relationship Id="rId36" Type="http://schemas.openxmlformats.org/officeDocument/2006/relationships/customXml" Target="../ink/ink4580.xml"/><Relationship Id="rId283" Type="http://schemas.openxmlformats.org/officeDocument/2006/relationships/customXml" Target="../ink/ink4705.xml"/><Relationship Id="rId339" Type="http://schemas.openxmlformats.org/officeDocument/2006/relationships/customXml" Target="../ink/ink4733.xml"/><Relationship Id="rId490" Type="http://schemas.openxmlformats.org/officeDocument/2006/relationships/image" Target="../media/image1992.png"/><Relationship Id="rId504" Type="http://schemas.openxmlformats.org/officeDocument/2006/relationships/image" Target="../media/image1999.png"/><Relationship Id="rId546" Type="http://schemas.openxmlformats.org/officeDocument/2006/relationships/customXml" Target="../ink/ink4837.xml"/><Relationship Id="rId78" Type="http://schemas.openxmlformats.org/officeDocument/2006/relationships/image" Target="../media/image1787.png"/><Relationship Id="rId101" Type="http://schemas.openxmlformats.org/officeDocument/2006/relationships/image" Target="../media/image1798.png"/><Relationship Id="rId143" Type="http://schemas.openxmlformats.org/officeDocument/2006/relationships/customXml" Target="../ink/ink4635.xml"/><Relationship Id="rId185" Type="http://schemas.openxmlformats.org/officeDocument/2006/relationships/customXml" Target="../ink/ink4656.xml"/><Relationship Id="rId350" Type="http://schemas.openxmlformats.org/officeDocument/2006/relationships/image" Target="../media/image1922.png"/><Relationship Id="rId406" Type="http://schemas.openxmlformats.org/officeDocument/2006/relationships/image" Target="../media/image1950.png"/><Relationship Id="rId9" Type="http://schemas.openxmlformats.org/officeDocument/2006/relationships/image" Target="../media/image1754.png"/><Relationship Id="rId210" Type="http://schemas.openxmlformats.org/officeDocument/2006/relationships/image" Target="../media/image1852.png"/><Relationship Id="rId392" Type="http://schemas.openxmlformats.org/officeDocument/2006/relationships/image" Target="../media/image1943.png"/><Relationship Id="rId448" Type="http://schemas.openxmlformats.org/officeDocument/2006/relationships/image" Target="../media/image1971.png"/><Relationship Id="rId252" Type="http://schemas.openxmlformats.org/officeDocument/2006/relationships/image" Target="../media/image1873.png"/><Relationship Id="rId294" Type="http://schemas.openxmlformats.org/officeDocument/2006/relationships/image" Target="../media/image1894.png"/><Relationship Id="rId308" Type="http://schemas.openxmlformats.org/officeDocument/2006/relationships/image" Target="../media/image1901.png"/><Relationship Id="rId515" Type="http://schemas.openxmlformats.org/officeDocument/2006/relationships/customXml" Target="../ink/ink4821.xml"/><Relationship Id="rId47" Type="http://schemas.openxmlformats.org/officeDocument/2006/relationships/image" Target="../media/image1773.png"/><Relationship Id="rId89" Type="http://schemas.openxmlformats.org/officeDocument/2006/relationships/customXml" Target="../ink/ink4607.xml"/><Relationship Id="rId112" Type="http://schemas.openxmlformats.org/officeDocument/2006/relationships/customXml" Target="../ink/ink4619.xml"/><Relationship Id="rId154" Type="http://schemas.openxmlformats.org/officeDocument/2006/relationships/image" Target="../media/image1824.png"/><Relationship Id="rId361" Type="http://schemas.openxmlformats.org/officeDocument/2006/relationships/customXml" Target="../ink/ink4744.xml"/><Relationship Id="rId196" Type="http://schemas.openxmlformats.org/officeDocument/2006/relationships/image" Target="../media/image1845.png"/><Relationship Id="rId417" Type="http://schemas.openxmlformats.org/officeDocument/2006/relationships/customXml" Target="../ink/ink4772.xml"/><Relationship Id="rId459" Type="http://schemas.openxmlformats.org/officeDocument/2006/relationships/customXml" Target="../ink/ink4793.xml"/><Relationship Id="rId16" Type="http://schemas.openxmlformats.org/officeDocument/2006/relationships/customXml" Target="../ink/ink4570.xml"/><Relationship Id="rId221" Type="http://schemas.openxmlformats.org/officeDocument/2006/relationships/customXml" Target="../ink/ink4674.xml"/><Relationship Id="rId263" Type="http://schemas.openxmlformats.org/officeDocument/2006/relationships/customXml" Target="../ink/ink4695.xml"/><Relationship Id="rId319" Type="http://schemas.openxmlformats.org/officeDocument/2006/relationships/customXml" Target="../ink/ink4723.xml"/><Relationship Id="rId470" Type="http://schemas.openxmlformats.org/officeDocument/2006/relationships/image" Target="../media/image1982.png"/><Relationship Id="rId526" Type="http://schemas.openxmlformats.org/officeDocument/2006/relationships/image" Target="../media/image2010.png"/><Relationship Id="rId58" Type="http://schemas.openxmlformats.org/officeDocument/2006/relationships/customXml" Target="../ink/ink4591.xml"/><Relationship Id="rId123" Type="http://schemas.openxmlformats.org/officeDocument/2006/relationships/image" Target="../media/image1809.png"/><Relationship Id="rId330" Type="http://schemas.openxmlformats.org/officeDocument/2006/relationships/image" Target="../media/image1912.png"/><Relationship Id="rId165" Type="http://schemas.openxmlformats.org/officeDocument/2006/relationships/customXml" Target="../ink/ink4646.xml"/><Relationship Id="rId372" Type="http://schemas.openxmlformats.org/officeDocument/2006/relationships/image" Target="../media/image1933.png"/><Relationship Id="rId428" Type="http://schemas.openxmlformats.org/officeDocument/2006/relationships/image" Target="../media/image1961.png"/><Relationship Id="rId232" Type="http://schemas.openxmlformats.org/officeDocument/2006/relationships/image" Target="../media/image1863.png"/><Relationship Id="rId274" Type="http://schemas.openxmlformats.org/officeDocument/2006/relationships/image" Target="../media/image1884.png"/><Relationship Id="rId481" Type="http://schemas.openxmlformats.org/officeDocument/2006/relationships/customXml" Target="../ink/ink4804.xml"/><Relationship Id="rId27" Type="http://schemas.openxmlformats.org/officeDocument/2006/relationships/image" Target="../media/image1763.png"/><Relationship Id="rId69" Type="http://schemas.openxmlformats.org/officeDocument/2006/relationships/image" Target="../media/image1783.png"/><Relationship Id="rId134" Type="http://schemas.openxmlformats.org/officeDocument/2006/relationships/customXml" Target="../ink/ink4630.xml"/><Relationship Id="rId537" Type="http://schemas.openxmlformats.org/officeDocument/2006/relationships/customXml" Target="../ink/ink4832.xml"/><Relationship Id="rId80" Type="http://schemas.openxmlformats.org/officeDocument/2006/relationships/image" Target="../media/image1788.png"/><Relationship Id="rId176" Type="http://schemas.openxmlformats.org/officeDocument/2006/relationships/image" Target="../media/image1835.png"/><Relationship Id="rId341" Type="http://schemas.openxmlformats.org/officeDocument/2006/relationships/customXml" Target="../ink/ink4734.xml"/><Relationship Id="rId383" Type="http://schemas.openxmlformats.org/officeDocument/2006/relationships/customXml" Target="../ink/ink4755.xml"/><Relationship Id="rId439" Type="http://schemas.openxmlformats.org/officeDocument/2006/relationships/customXml" Target="../ink/ink4783.xml"/><Relationship Id="rId201" Type="http://schemas.openxmlformats.org/officeDocument/2006/relationships/customXml" Target="../ink/ink4664.xml"/><Relationship Id="rId243" Type="http://schemas.openxmlformats.org/officeDocument/2006/relationships/customXml" Target="../ink/ink4685.xml"/><Relationship Id="rId285" Type="http://schemas.openxmlformats.org/officeDocument/2006/relationships/customXml" Target="../ink/ink4706.xml"/><Relationship Id="rId450" Type="http://schemas.openxmlformats.org/officeDocument/2006/relationships/image" Target="../media/image1972.png"/><Relationship Id="rId506" Type="http://schemas.openxmlformats.org/officeDocument/2006/relationships/image" Target="../media/image2000.png"/><Relationship Id="rId38" Type="http://schemas.openxmlformats.org/officeDocument/2006/relationships/customXml" Target="../ink/ink4581.xml"/><Relationship Id="rId103" Type="http://schemas.openxmlformats.org/officeDocument/2006/relationships/image" Target="../media/image1799.png"/><Relationship Id="rId310" Type="http://schemas.openxmlformats.org/officeDocument/2006/relationships/image" Target="../media/image1902.png"/><Relationship Id="rId492" Type="http://schemas.openxmlformats.org/officeDocument/2006/relationships/image" Target="../media/image1993.png"/><Relationship Id="rId91" Type="http://schemas.openxmlformats.org/officeDocument/2006/relationships/customXml" Target="../ink/ink4608.xml"/><Relationship Id="rId145" Type="http://schemas.openxmlformats.org/officeDocument/2006/relationships/customXml" Target="../ink/ink4636.xml"/><Relationship Id="rId187" Type="http://schemas.openxmlformats.org/officeDocument/2006/relationships/customXml" Target="../ink/ink4657.xml"/><Relationship Id="rId352" Type="http://schemas.openxmlformats.org/officeDocument/2006/relationships/image" Target="../media/image1923.png"/><Relationship Id="rId394" Type="http://schemas.openxmlformats.org/officeDocument/2006/relationships/image" Target="../media/image1944.png"/><Relationship Id="rId408" Type="http://schemas.openxmlformats.org/officeDocument/2006/relationships/image" Target="../media/image1951.png"/><Relationship Id="rId212" Type="http://schemas.openxmlformats.org/officeDocument/2006/relationships/image" Target="../media/image1853.png"/><Relationship Id="rId254" Type="http://schemas.openxmlformats.org/officeDocument/2006/relationships/image" Target="../media/image1874.png"/><Relationship Id="rId49" Type="http://schemas.openxmlformats.org/officeDocument/2006/relationships/image" Target="../media/image1774.png"/><Relationship Id="rId114" Type="http://schemas.openxmlformats.org/officeDocument/2006/relationships/customXml" Target="../ink/ink4620.xml"/><Relationship Id="rId296" Type="http://schemas.openxmlformats.org/officeDocument/2006/relationships/image" Target="../media/image1895.png"/><Relationship Id="rId461" Type="http://schemas.openxmlformats.org/officeDocument/2006/relationships/customXml" Target="../ink/ink4794.xml"/><Relationship Id="rId517" Type="http://schemas.openxmlformats.org/officeDocument/2006/relationships/customXml" Target="../ink/ink4822.xml"/><Relationship Id="rId60" Type="http://schemas.openxmlformats.org/officeDocument/2006/relationships/customXml" Target="../ink/ink4592.xml"/><Relationship Id="rId156" Type="http://schemas.openxmlformats.org/officeDocument/2006/relationships/image" Target="../media/image1825.png"/><Relationship Id="rId198" Type="http://schemas.openxmlformats.org/officeDocument/2006/relationships/image" Target="../media/image1846.png"/><Relationship Id="rId321" Type="http://schemas.openxmlformats.org/officeDocument/2006/relationships/customXml" Target="../ink/ink4724.xml"/><Relationship Id="rId363" Type="http://schemas.openxmlformats.org/officeDocument/2006/relationships/customXml" Target="../ink/ink4745.xml"/><Relationship Id="rId419" Type="http://schemas.openxmlformats.org/officeDocument/2006/relationships/customXml" Target="../ink/ink4773.xml"/><Relationship Id="rId223" Type="http://schemas.openxmlformats.org/officeDocument/2006/relationships/customXml" Target="../ink/ink4675.xml"/><Relationship Id="rId430" Type="http://schemas.openxmlformats.org/officeDocument/2006/relationships/image" Target="../media/image1962.png"/><Relationship Id="rId18" Type="http://schemas.openxmlformats.org/officeDocument/2006/relationships/customXml" Target="../ink/ink4571.xml"/><Relationship Id="rId265" Type="http://schemas.openxmlformats.org/officeDocument/2006/relationships/customXml" Target="../ink/ink4696.xml"/><Relationship Id="rId472" Type="http://schemas.openxmlformats.org/officeDocument/2006/relationships/image" Target="../media/image1983.png"/><Relationship Id="rId528" Type="http://schemas.openxmlformats.org/officeDocument/2006/relationships/image" Target="../media/image2011.png"/><Relationship Id="rId125" Type="http://schemas.openxmlformats.org/officeDocument/2006/relationships/image" Target="../media/image1810.png"/><Relationship Id="rId167" Type="http://schemas.openxmlformats.org/officeDocument/2006/relationships/customXml" Target="../ink/ink4647.xml"/><Relationship Id="rId332" Type="http://schemas.openxmlformats.org/officeDocument/2006/relationships/image" Target="../media/image1913.png"/><Relationship Id="rId374" Type="http://schemas.openxmlformats.org/officeDocument/2006/relationships/image" Target="../media/image1934.png"/><Relationship Id="rId71" Type="http://schemas.openxmlformats.org/officeDocument/2006/relationships/image" Target="../media/image1784.png"/><Relationship Id="rId234" Type="http://schemas.openxmlformats.org/officeDocument/2006/relationships/image" Target="../media/image1864.png"/><Relationship Id="rId2" Type="http://schemas.openxmlformats.org/officeDocument/2006/relationships/notesSlide" Target="../notesSlides/notesSlide25.xml"/><Relationship Id="rId29" Type="http://schemas.openxmlformats.org/officeDocument/2006/relationships/image" Target="../media/image1764.png"/><Relationship Id="rId276" Type="http://schemas.openxmlformats.org/officeDocument/2006/relationships/image" Target="../media/image1885.png"/><Relationship Id="rId441" Type="http://schemas.openxmlformats.org/officeDocument/2006/relationships/customXml" Target="../ink/ink4784.xml"/><Relationship Id="rId483" Type="http://schemas.openxmlformats.org/officeDocument/2006/relationships/customXml" Target="../ink/ink4805.xml"/><Relationship Id="rId539" Type="http://schemas.openxmlformats.org/officeDocument/2006/relationships/customXml" Target="../ink/ink4833.xml"/><Relationship Id="rId40" Type="http://schemas.openxmlformats.org/officeDocument/2006/relationships/customXml" Target="../ink/ink4582.xml"/><Relationship Id="rId136" Type="http://schemas.openxmlformats.org/officeDocument/2006/relationships/customXml" Target="../ink/ink4631.xml"/><Relationship Id="rId178" Type="http://schemas.openxmlformats.org/officeDocument/2006/relationships/image" Target="../media/image1836.png"/><Relationship Id="rId301" Type="http://schemas.openxmlformats.org/officeDocument/2006/relationships/customXml" Target="../ink/ink4714.xml"/><Relationship Id="rId343" Type="http://schemas.openxmlformats.org/officeDocument/2006/relationships/customXml" Target="../ink/ink4735.xml"/><Relationship Id="rId82" Type="http://schemas.openxmlformats.org/officeDocument/2006/relationships/image" Target="../media/image1789.png"/><Relationship Id="rId203" Type="http://schemas.openxmlformats.org/officeDocument/2006/relationships/customXml" Target="../ink/ink4665.xml"/><Relationship Id="rId385" Type="http://schemas.openxmlformats.org/officeDocument/2006/relationships/customXml" Target="../ink/ink4756.xml"/><Relationship Id="rId245" Type="http://schemas.openxmlformats.org/officeDocument/2006/relationships/customXml" Target="../ink/ink4686.xml"/><Relationship Id="rId287" Type="http://schemas.openxmlformats.org/officeDocument/2006/relationships/customXml" Target="../ink/ink4707.xml"/><Relationship Id="rId410" Type="http://schemas.openxmlformats.org/officeDocument/2006/relationships/image" Target="../media/image1952.png"/><Relationship Id="rId452" Type="http://schemas.openxmlformats.org/officeDocument/2006/relationships/image" Target="../media/image1973.png"/><Relationship Id="rId494" Type="http://schemas.openxmlformats.org/officeDocument/2006/relationships/image" Target="../media/image1994.png"/><Relationship Id="rId508" Type="http://schemas.openxmlformats.org/officeDocument/2006/relationships/image" Target="../media/image2001.png"/><Relationship Id="rId105" Type="http://schemas.openxmlformats.org/officeDocument/2006/relationships/image" Target="../media/image1800.png"/><Relationship Id="rId147" Type="http://schemas.openxmlformats.org/officeDocument/2006/relationships/customXml" Target="../ink/ink4637.xml"/><Relationship Id="rId312" Type="http://schemas.openxmlformats.org/officeDocument/2006/relationships/image" Target="../media/image1903.png"/><Relationship Id="rId354" Type="http://schemas.openxmlformats.org/officeDocument/2006/relationships/image" Target="../media/image1924.png"/><Relationship Id="rId51" Type="http://schemas.openxmlformats.org/officeDocument/2006/relationships/image" Target="../media/image1775.png"/><Relationship Id="rId93" Type="http://schemas.openxmlformats.org/officeDocument/2006/relationships/customXml" Target="../ink/ink4609.xml"/><Relationship Id="rId189" Type="http://schemas.openxmlformats.org/officeDocument/2006/relationships/customXml" Target="../ink/ink4658.xml"/><Relationship Id="rId396" Type="http://schemas.openxmlformats.org/officeDocument/2006/relationships/image" Target="../media/image1945.png"/><Relationship Id="rId214" Type="http://schemas.openxmlformats.org/officeDocument/2006/relationships/image" Target="../media/image1854.png"/><Relationship Id="rId256" Type="http://schemas.openxmlformats.org/officeDocument/2006/relationships/image" Target="../media/image1875.png"/><Relationship Id="rId298" Type="http://schemas.openxmlformats.org/officeDocument/2006/relationships/image" Target="../media/image1896.png"/><Relationship Id="rId421" Type="http://schemas.openxmlformats.org/officeDocument/2006/relationships/customXml" Target="../ink/ink4774.xml"/><Relationship Id="rId463" Type="http://schemas.openxmlformats.org/officeDocument/2006/relationships/customXml" Target="../ink/ink4795.xml"/><Relationship Id="rId519" Type="http://schemas.openxmlformats.org/officeDocument/2006/relationships/customXml" Target="../ink/ink4823.xml"/><Relationship Id="rId116" Type="http://schemas.openxmlformats.org/officeDocument/2006/relationships/customXml" Target="../ink/ink4621.xml"/><Relationship Id="rId158" Type="http://schemas.openxmlformats.org/officeDocument/2006/relationships/image" Target="../media/image1826.png"/><Relationship Id="rId323" Type="http://schemas.openxmlformats.org/officeDocument/2006/relationships/customXml" Target="../ink/ink4725.xml"/><Relationship Id="rId530" Type="http://schemas.openxmlformats.org/officeDocument/2006/relationships/image" Target="../media/image2012.png"/><Relationship Id="rId20" Type="http://schemas.openxmlformats.org/officeDocument/2006/relationships/customXml" Target="../ink/ink4572.xml"/><Relationship Id="rId62" Type="http://schemas.openxmlformats.org/officeDocument/2006/relationships/customXml" Target="../ink/ink4593.xml"/><Relationship Id="rId365" Type="http://schemas.openxmlformats.org/officeDocument/2006/relationships/customXml" Target="../ink/ink4746.xml"/><Relationship Id="rId225" Type="http://schemas.openxmlformats.org/officeDocument/2006/relationships/customXml" Target="../ink/ink4676.xml"/><Relationship Id="rId267" Type="http://schemas.openxmlformats.org/officeDocument/2006/relationships/customXml" Target="../ink/ink4697.xml"/><Relationship Id="rId432" Type="http://schemas.openxmlformats.org/officeDocument/2006/relationships/image" Target="../media/image1963.png"/><Relationship Id="rId474" Type="http://schemas.openxmlformats.org/officeDocument/2006/relationships/image" Target="../media/image1984.png"/><Relationship Id="rId127" Type="http://schemas.openxmlformats.org/officeDocument/2006/relationships/image" Target="../media/image1811.png"/><Relationship Id="rId31" Type="http://schemas.openxmlformats.org/officeDocument/2006/relationships/image" Target="../media/image1765.png"/><Relationship Id="rId73" Type="http://schemas.openxmlformats.org/officeDocument/2006/relationships/image" Target="../media/image1785.png"/><Relationship Id="rId169" Type="http://schemas.openxmlformats.org/officeDocument/2006/relationships/customXml" Target="../ink/ink4648.xml"/><Relationship Id="rId334" Type="http://schemas.openxmlformats.org/officeDocument/2006/relationships/image" Target="../media/image1914.png"/><Relationship Id="rId376" Type="http://schemas.openxmlformats.org/officeDocument/2006/relationships/image" Target="../media/image1935.png"/><Relationship Id="rId541" Type="http://schemas.openxmlformats.org/officeDocument/2006/relationships/customXml" Target="../ink/ink4834.xml"/><Relationship Id="rId4" Type="http://schemas.openxmlformats.org/officeDocument/2006/relationships/customXml" Target="../ink/ink4564.xml"/><Relationship Id="rId180" Type="http://schemas.openxmlformats.org/officeDocument/2006/relationships/image" Target="../media/image1837.png"/><Relationship Id="rId236" Type="http://schemas.openxmlformats.org/officeDocument/2006/relationships/image" Target="../media/image1865.png"/><Relationship Id="rId278" Type="http://schemas.openxmlformats.org/officeDocument/2006/relationships/image" Target="../media/image1886.png"/><Relationship Id="rId401" Type="http://schemas.openxmlformats.org/officeDocument/2006/relationships/customXml" Target="../ink/ink4764.xml"/><Relationship Id="rId443" Type="http://schemas.openxmlformats.org/officeDocument/2006/relationships/customXml" Target="../ink/ink4785.xml"/><Relationship Id="rId303" Type="http://schemas.openxmlformats.org/officeDocument/2006/relationships/customXml" Target="../ink/ink4715.xml"/><Relationship Id="rId485" Type="http://schemas.openxmlformats.org/officeDocument/2006/relationships/customXml" Target="../ink/ink4806.xml"/><Relationship Id="rId42" Type="http://schemas.openxmlformats.org/officeDocument/2006/relationships/customXml" Target="../ink/ink4583.xml"/><Relationship Id="rId84" Type="http://schemas.openxmlformats.org/officeDocument/2006/relationships/image" Target="../media/image1790.png"/><Relationship Id="rId138" Type="http://schemas.openxmlformats.org/officeDocument/2006/relationships/customXml" Target="../ink/ink4632.xml"/><Relationship Id="rId345" Type="http://schemas.openxmlformats.org/officeDocument/2006/relationships/customXml" Target="../ink/ink4736.xml"/><Relationship Id="rId387" Type="http://schemas.openxmlformats.org/officeDocument/2006/relationships/customXml" Target="../ink/ink4757.xml"/><Relationship Id="rId510" Type="http://schemas.openxmlformats.org/officeDocument/2006/relationships/image" Target="../media/image2002.png"/><Relationship Id="rId191" Type="http://schemas.openxmlformats.org/officeDocument/2006/relationships/customXml" Target="../ink/ink4659.xml"/><Relationship Id="rId205" Type="http://schemas.openxmlformats.org/officeDocument/2006/relationships/customXml" Target="../ink/ink4666.xml"/><Relationship Id="rId247" Type="http://schemas.openxmlformats.org/officeDocument/2006/relationships/customXml" Target="../ink/ink4687.xml"/><Relationship Id="rId412" Type="http://schemas.openxmlformats.org/officeDocument/2006/relationships/image" Target="../media/image1953.png"/><Relationship Id="rId107" Type="http://schemas.openxmlformats.org/officeDocument/2006/relationships/image" Target="../media/image1801.png"/><Relationship Id="rId289" Type="http://schemas.openxmlformats.org/officeDocument/2006/relationships/customXml" Target="../ink/ink4708.xml"/><Relationship Id="rId454" Type="http://schemas.openxmlformats.org/officeDocument/2006/relationships/image" Target="../media/image1974.png"/><Relationship Id="rId496" Type="http://schemas.openxmlformats.org/officeDocument/2006/relationships/image" Target="../media/image1995.png"/><Relationship Id="rId11" Type="http://schemas.openxmlformats.org/officeDocument/2006/relationships/image" Target="../media/image1755.png"/><Relationship Id="rId53" Type="http://schemas.openxmlformats.org/officeDocument/2006/relationships/image" Target="../media/image1346.png"/><Relationship Id="rId149" Type="http://schemas.openxmlformats.org/officeDocument/2006/relationships/customXml" Target="../ink/ink4638.xml"/><Relationship Id="rId314" Type="http://schemas.openxmlformats.org/officeDocument/2006/relationships/image" Target="../media/image1904.png"/><Relationship Id="rId356" Type="http://schemas.openxmlformats.org/officeDocument/2006/relationships/image" Target="../media/image1925.png"/><Relationship Id="rId398" Type="http://schemas.openxmlformats.org/officeDocument/2006/relationships/image" Target="../media/image1946.png"/><Relationship Id="rId521" Type="http://schemas.openxmlformats.org/officeDocument/2006/relationships/customXml" Target="../ink/ink4824.xml"/><Relationship Id="rId95" Type="http://schemas.openxmlformats.org/officeDocument/2006/relationships/customXml" Target="../ink/ink4610.xml"/><Relationship Id="rId160" Type="http://schemas.openxmlformats.org/officeDocument/2006/relationships/image" Target="../media/image1827.png"/><Relationship Id="rId216" Type="http://schemas.openxmlformats.org/officeDocument/2006/relationships/image" Target="../media/image1855.png"/><Relationship Id="rId423" Type="http://schemas.openxmlformats.org/officeDocument/2006/relationships/customXml" Target="../ink/ink4775.xml"/><Relationship Id="rId258" Type="http://schemas.openxmlformats.org/officeDocument/2006/relationships/image" Target="../media/image1876.png"/><Relationship Id="rId465" Type="http://schemas.openxmlformats.org/officeDocument/2006/relationships/customXml" Target="../ink/ink4796.xml"/><Relationship Id="rId22" Type="http://schemas.openxmlformats.org/officeDocument/2006/relationships/customXml" Target="../ink/ink4573.xml"/><Relationship Id="rId64" Type="http://schemas.openxmlformats.org/officeDocument/2006/relationships/customXml" Target="../ink/ink4594.xml"/><Relationship Id="rId118" Type="http://schemas.openxmlformats.org/officeDocument/2006/relationships/customXml" Target="../ink/ink4622.xml"/><Relationship Id="rId325" Type="http://schemas.openxmlformats.org/officeDocument/2006/relationships/customXml" Target="../ink/ink4726.xml"/><Relationship Id="rId367" Type="http://schemas.openxmlformats.org/officeDocument/2006/relationships/customXml" Target="../ink/ink4747.xml"/><Relationship Id="rId532" Type="http://schemas.openxmlformats.org/officeDocument/2006/relationships/image" Target="../media/image2013.png"/><Relationship Id="rId171" Type="http://schemas.openxmlformats.org/officeDocument/2006/relationships/customXml" Target="../ink/ink4649.xml"/><Relationship Id="rId227" Type="http://schemas.openxmlformats.org/officeDocument/2006/relationships/customXml" Target="../ink/ink4677.xml"/><Relationship Id="rId269" Type="http://schemas.openxmlformats.org/officeDocument/2006/relationships/customXml" Target="../ink/ink4698.xml"/><Relationship Id="rId434" Type="http://schemas.openxmlformats.org/officeDocument/2006/relationships/image" Target="../media/image1964.png"/><Relationship Id="rId476" Type="http://schemas.openxmlformats.org/officeDocument/2006/relationships/image" Target="../media/image1985.png"/><Relationship Id="rId33" Type="http://schemas.openxmlformats.org/officeDocument/2006/relationships/image" Target="../media/image1766.png"/><Relationship Id="rId129" Type="http://schemas.openxmlformats.org/officeDocument/2006/relationships/image" Target="../media/image1812.png"/><Relationship Id="rId280" Type="http://schemas.openxmlformats.org/officeDocument/2006/relationships/image" Target="../media/image1887.png"/><Relationship Id="rId336" Type="http://schemas.openxmlformats.org/officeDocument/2006/relationships/image" Target="../media/image1915.png"/><Relationship Id="rId501" Type="http://schemas.openxmlformats.org/officeDocument/2006/relationships/customXml" Target="../ink/ink4814.xml"/><Relationship Id="rId543" Type="http://schemas.openxmlformats.org/officeDocument/2006/relationships/customXml" Target="../ink/ink4835.xml"/><Relationship Id="rId75" Type="http://schemas.openxmlformats.org/officeDocument/2006/relationships/customXml" Target="../ink/ink4600.xml"/><Relationship Id="rId140" Type="http://schemas.openxmlformats.org/officeDocument/2006/relationships/customXml" Target="../ink/ink4633.xml"/><Relationship Id="rId182" Type="http://schemas.openxmlformats.org/officeDocument/2006/relationships/image" Target="../media/image1838.png"/><Relationship Id="rId378" Type="http://schemas.openxmlformats.org/officeDocument/2006/relationships/image" Target="../media/image1936.png"/><Relationship Id="rId403" Type="http://schemas.openxmlformats.org/officeDocument/2006/relationships/customXml" Target="../ink/ink4765.xml"/><Relationship Id="rId6" Type="http://schemas.openxmlformats.org/officeDocument/2006/relationships/customXml" Target="../ink/ink4565.xml"/><Relationship Id="rId238" Type="http://schemas.openxmlformats.org/officeDocument/2006/relationships/image" Target="../media/image1866.png"/><Relationship Id="rId445" Type="http://schemas.openxmlformats.org/officeDocument/2006/relationships/customXml" Target="../ink/ink4786.xml"/><Relationship Id="rId487" Type="http://schemas.openxmlformats.org/officeDocument/2006/relationships/customXml" Target="../ink/ink4807.xml"/><Relationship Id="rId291" Type="http://schemas.openxmlformats.org/officeDocument/2006/relationships/customXml" Target="../ink/ink4709.xml"/><Relationship Id="rId305" Type="http://schemas.openxmlformats.org/officeDocument/2006/relationships/customXml" Target="../ink/ink4716.xml"/><Relationship Id="rId347" Type="http://schemas.openxmlformats.org/officeDocument/2006/relationships/customXml" Target="../ink/ink4737.xml"/><Relationship Id="rId512" Type="http://schemas.openxmlformats.org/officeDocument/2006/relationships/image" Target="../media/image2003.png"/><Relationship Id="rId44" Type="http://schemas.openxmlformats.org/officeDocument/2006/relationships/customXml" Target="../ink/ink4584.xml"/><Relationship Id="rId86" Type="http://schemas.openxmlformats.org/officeDocument/2006/relationships/image" Target="../media/image1791.png"/><Relationship Id="rId151" Type="http://schemas.openxmlformats.org/officeDocument/2006/relationships/customXml" Target="../ink/ink4639.xml"/><Relationship Id="rId389" Type="http://schemas.openxmlformats.org/officeDocument/2006/relationships/customXml" Target="../ink/ink4758.xml"/><Relationship Id="rId193" Type="http://schemas.openxmlformats.org/officeDocument/2006/relationships/customXml" Target="../ink/ink4660.xml"/><Relationship Id="rId207" Type="http://schemas.openxmlformats.org/officeDocument/2006/relationships/customXml" Target="../ink/ink4667.xml"/><Relationship Id="rId249" Type="http://schemas.openxmlformats.org/officeDocument/2006/relationships/customXml" Target="../ink/ink4688.xml"/><Relationship Id="rId414" Type="http://schemas.openxmlformats.org/officeDocument/2006/relationships/image" Target="../media/image1954.png"/><Relationship Id="rId456" Type="http://schemas.openxmlformats.org/officeDocument/2006/relationships/image" Target="../media/image1975.png"/><Relationship Id="rId498" Type="http://schemas.openxmlformats.org/officeDocument/2006/relationships/image" Target="../media/image1996.png"/><Relationship Id="rId13" Type="http://schemas.openxmlformats.org/officeDocument/2006/relationships/image" Target="../media/image1756.png"/><Relationship Id="rId109" Type="http://schemas.openxmlformats.org/officeDocument/2006/relationships/image" Target="../media/image1802.png"/><Relationship Id="rId260" Type="http://schemas.openxmlformats.org/officeDocument/2006/relationships/image" Target="../media/image1877.png"/><Relationship Id="rId316" Type="http://schemas.openxmlformats.org/officeDocument/2006/relationships/image" Target="../media/image1905.png"/><Relationship Id="rId523" Type="http://schemas.openxmlformats.org/officeDocument/2006/relationships/customXml" Target="../ink/ink4825.xml"/><Relationship Id="rId55" Type="http://schemas.openxmlformats.org/officeDocument/2006/relationships/image" Target="../media/image1776.png"/><Relationship Id="rId97" Type="http://schemas.openxmlformats.org/officeDocument/2006/relationships/customXml" Target="../ink/ink4611.xml"/><Relationship Id="rId120" Type="http://schemas.openxmlformats.org/officeDocument/2006/relationships/customXml" Target="../ink/ink4623.xml"/><Relationship Id="rId358" Type="http://schemas.openxmlformats.org/officeDocument/2006/relationships/image" Target="../media/image1926.png"/><Relationship Id="rId162" Type="http://schemas.openxmlformats.org/officeDocument/2006/relationships/image" Target="../media/image1828.png"/><Relationship Id="rId218" Type="http://schemas.openxmlformats.org/officeDocument/2006/relationships/image" Target="../media/image1856.png"/><Relationship Id="rId425" Type="http://schemas.openxmlformats.org/officeDocument/2006/relationships/customXml" Target="../ink/ink4776.xml"/><Relationship Id="rId467" Type="http://schemas.openxmlformats.org/officeDocument/2006/relationships/customXml" Target="../ink/ink4797.xml"/><Relationship Id="rId271" Type="http://schemas.openxmlformats.org/officeDocument/2006/relationships/customXml" Target="../ink/ink4699.xml"/><Relationship Id="rId24" Type="http://schemas.openxmlformats.org/officeDocument/2006/relationships/customXml" Target="../ink/ink4574.xml"/><Relationship Id="rId66" Type="http://schemas.openxmlformats.org/officeDocument/2006/relationships/customXml" Target="../ink/ink4595.xml"/><Relationship Id="rId131" Type="http://schemas.openxmlformats.org/officeDocument/2006/relationships/image" Target="../media/image1813.png"/><Relationship Id="rId327" Type="http://schemas.openxmlformats.org/officeDocument/2006/relationships/customXml" Target="../ink/ink4727.xml"/><Relationship Id="rId369" Type="http://schemas.openxmlformats.org/officeDocument/2006/relationships/customXml" Target="../ink/ink4748.xml"/><Relationship Id="rId534" Type="http://schemas.openxmlformats.org/officeDocument/2006/relationships/image" Target="../media/image2014.png"/><Relationship Id="rId173" Type="http://schemas.openxmlformats.org/officeDocument/2006/relationships/customXml" Target="../ink/ink4650.xml"/><Relationship Id="rId229" Type="http://schemas.openxmlformats.org/officeDocument/2006/relationships/customXml" Target="../ink/ink4678.xml"/><Relationship Id="rId380" Type="http://schemas.openxmlformats.org/officeDocument/2006/relationships/image" Target="../media/image1937.png"/><Relationship Id="rId436" Type="http://schemas.openxmlformats.org/officeDocument/2006/relationships/image" Target="../media/image1965.png"/><Relationship Id="rId240" Type="http://schemas.openxmlformats.org/officeDocument/2006/relationships/image" Target="../media/image1867.png"/><Relationship Id="rId478" Type="http://schemas.openxmlformats.org/officeDocument/2006/relationships/image" Target="../media/image1986.png"/><Relationship Id="rId35" Type="http://schemas.openxmlformats.org/officeDocument/2006/relationships/image" Target="../media/image1767.png"/><Relationship Id="rId77" Type="http://schemas.openxmlformats.org/officeDocument/2006/relationships/customXml" Target="../ink/ink4601.xml"/><Relationship Id="rId100" Type="http://schemas.openxmlformats.org/officeDocument/2006/relationships/customXml" Target="../ink/ink4613.xml"/><Relationship Id="rId282" Type="http://schemas.openxmlformats.org/officeDocument/2006/relationships/image" Target="../media/image1888.png"/><Relationship Id="rId338" Type="http://schemas.openxmlformats.org/officeDocument/2006/relationships/image" Target="../media/image1916.png"/><Relationship Id="rId503" Type="http://schemas.openxmlformats.org/officeDocument/2006/relationships/customXml" Target="../ink/ink4815.xml"/><Relationship Id="rId545" Type="http://schemas.openxmlformats.org/officeDocument/2006/relationships/image" Target="../media/image2019.png"/><Relationship Id="rId8" Type="http://schemas.openxmlformats.org/officeDocument/2006/relationships/customXml" Target="../ink/ink4566.xml"/><Relationship Id="rId142" Type="http://schemas.openxmlformats.org/officeDocument/2006/relationships/customXml" Target="../ink/ink4634.xml"/><Relationship Id="rId184" Type="http://schemas.openxmlformats.org/officeDocument/2006/relationships/image" Target="../media/image1839.png"/><Relationship Id="rId391" Type="http://schemas.openxmlformats.org/officeDocument/2006/relationships/customXml" Target="../ink/ink4759.xml"/><Relationship Id="rId405" Type="http://schemas.openxmlformats.org/officeDocument/2006/relationships/customXml" Target="../ink/ink4766.xml"/><Relationship Id="rId447" Type="http://schemas.openxmlformats.org/officeDocument/2006/relationships/customXml" Target="../ink/ink4787.xml"/><Relationship Id="rId251" Type="http://schemas.openxmlformats.org/officeDocument/2006/relationships/customXml" Target="../ink/ink4689.xml"/><Relationship Id="rId489" Type="http://schemas.openxmlformats.org/officeDocument/2006/relationships/customXml" Target="../ink/ink4808.xml"/><Relationship Id="rId46" Type="http://schemas.openxmlformats.org/officeDocument/2006/relationships/customXml" Target="../ink/ink4585.xml"/><Relationship Id="rId293" Type="http://schemas.openxmlformats.org/officeDocument/2006/relationships/customXml" Target="../ink/ink4710.xml"/><Relationship Id="rId307" Type="http://schemas.openxmlformats.org/officeDocument/2006/relationships/customXml" Target="../ink/ink4717.xml"/><Relationship Id="rId349" Type="http://schemas.openxmlformats.org/officeDocument/2006/relationships/customXml" Target="../ink/ink4738.xml"/><Relationship Id="rId514" Type="http://schemas.openxmlformats.org/officeDocument/2006/relationships/image" Target="../media/image2004.png"/><Relationship Id="rId88" Type="http://schemas.openxmlformats.org/officeDocument/2006/relationships/image" Target="../media/image1792.png"/><Relationship Id="rId111" Type="http://schemas.openxmlformats.org/officeDocument/2006/relationships/image" Target="../media/image1803.png"/><Relationship Id="rId153" Type="http://schemas.openxmlformats.org/officeDocument/2006/relationships/customXml" Target="../ink/ink4640.xml"/><Relationship Id="rId195" Type="http://schemas.openxmlformats.org/officeDocument/2006/relationships/customXml" Target="../ink/ink4661.xml"/><Relationship Id="rId209" Type="http://schemas.openxmlformats.org/officeDocument/2006/relationships/customXml" Target="../ink/ink4668.xml"/><Relationship Id="rId360" Type="http://schemas.openxmlformats.org/officeDocument/2006/relationships/image" Target="../media/image1927.png"/><Relationship Id="rId416" Type="http://schemas.openxmlformats.org/officeDocument/2006/relationships/image" Target="../media/image1955.png"/><Relationship Id="rId220" Type="http://schemas.openxmlformats.org/officeDocument/2006/relationships/image" Target="../media/image1857.png"/><Relationship Id="rId458" Type="http://schemas.openxmlformats.org/officeDocument/2006/relationships/image" Target="../media/image1976.png"/><Relationship Id="rId15" Type="http://schemas.openxmlformats.org/officeDocument/2006/relationships/image" Target="../media/image1757.png"/><Relationship Id="rId57" Type="http://schemas.openxmlformats.org/officeDocument/2006/relationships/image" Target="../media/image1777.png"/><Relationship Id="rId262" Type="http://schemas.openxmlformats.org/officeDocument/2006/relationships/image" Target="../media/image1878.png"/><Relationship Id="rId318" Type="http://schemas.openxmlformats.org/officeDocument/2006/relationships/image" Target="../media/image1906.png"/><Relationship Id="rId525" Type="http://schemas.openxmlformats.org/officeDocument/2006/relationships/customXml" Target="../ink/ink4826.xml"/><Relationship Id="rId99" Type="http://schemas.openxmlformats.org/officeDocument/2006/relationships/customXml" Target="../ink/ink4612.xml"/><Relationship Id="rId122" Type="http://schemas.openxmlformats.org/officeDocument/2006/relationships/customXml" Target="../ink/ink4624.xml"/><Relationship Id="rId164" Type="http://schemas.openxmlformats.org/officeDocument/2006/relationships/image" Target="../media/image1829.png"/><Relationship Id="rId371" Type="http://schemas.openxmlformats.org/officeDocument/2006/relationships/customXml" Target="../ink/ink4749.xml"/><Relationship Id="rId427" Type="http://schemas.openxmlformats.org/officeDocument/2006/relationships/customXml" Target="../ink/ink4777.xml"/><Relationship Id="rId469" Type="http://schemas.openxmlformats.org/officeDocument/2006/relationships/customXml" Target="../ink/ink4798.xml"/><Relationship Id="rId26" Type="http://schemas.openxmlformats.org/officeDocument/2006/relationships/customXml" Target="../ink/ink4575.xml"/><Relationship Id="rId231" Type="http://schemas.openxmlformats.org/officeDocument/2006/relationships/customXml" Target="../ink/ink4679.xml"/><Relationship Id="rId273" Type="http://schemas.openxmlformats.org/officeDocument/2006/relationships/customXml" Target="../ink/ink4700.xml"/><Relationship Id="rId329" Type="http://schemas.openxmlformats.org/officeDocument/2006/relationships/customXml" Target="../ink/ink4728.xml"/><Relationship Id="rId480" Type="http://schemas.openxmlformats.org/officeDocument/2006/relationships/image" Target="../media/image1987.png"/><Relationship Id="rId536" Type="http://schemas.openxmlformats.org/officeDocument/2006/relationships/image" Target="../media/image2015.png"/><Relationship Id="rId68" Type="http://schemas.openxmlformats.org/officeDocument/2006/relationships/customXml" Target="../ink/ink4596.xml"/><Relationship Id="rId133" Type="http://schemas.openxmlformats.org/officeDocument/2006/relationships/image" Target="../media/image1814.png"/><Relationship Id="rId175" Type="http://schemas.openxmlformats.org/officeDocument/2006/relationships/customXml" Target="../ink/ink4651.xml"/><Relationship Id="rId340" Type="http://schemas.openxmlformats.org/officeDocument/2006/relationships/image" Target="../media/image1917.png"/><Relationship Id="rId200" Type="http://schemas.openxmlformats.org/officeDocument/2006/relationships/image" Target="../media/image1847.png"/><Relationship Id="rId382" Type="http://schemas.openxmlformats.org/officeDocument/2006/relationships/image" Target="../media/image1938.png"/><Relationship Id="rId438" Type="http://schemas.openxmlformats.org/officeDocument/2006/relationships/image" Target="../media/image1966.png"/><Relationship Id="rId242" Type="http://schemas.openxmlformats.org/officeDocument/2006/relationships/image" Target="../media/image1868.png"/><Relationship Id="rId284" Type="http://schemas.openxmlformats.org/officeDocument/2006/relationships/image" Target="../media/image1889.png"/><Relationship Id="rId491" Type="http://schemas.openxmlformats.org/officeDocument/2006/relationships/customXml" Target="../ink/ink4809.xml"/><Relationship Id="rId505" Type="http://schemas.openxmlformats.org/officeDocument/2006/relationships/customXml" Target="../ink/ink4816.xml"/><Relationship Id="rId37" Type="http://schemas.openxmlformats.org/officeDocument/2006/relationships/image" Target="../media/image1768.png"/><Relationship Id="rId79" Type="http://schemas.openxmlformats.org/officeDocument/2006/relationships/customXml" Target="../ink/ink4602.xml"/><Relationship Id="rId102" Type="http://schemas.openxmlformats.org/officeDocument/2006/relationships/customXml" Target="../ink/ink4614.xml"/><Relationship Id="rId144" Type="http://schemas.openxmlformats.org/officeDocument/2006/relationships/image" Target="../media/image1819.png"/><Relationship Id="rId547" Type="http://schemas.openxmlformats.org/officeDocument/2006/relationships/image" Target="../media/image2020.png"/><Relationship Id="rId90" Type="http://schemas.openxmlformats.org/officeDocument/2006/relationships/image" Target="../media/image1793.png"/><Relationship Id="rId186" Type="http://schemas.openxmlformats.org/officeDocument/2006/relationships/image" Target="../media/image1840.png"/><Relationship Id="rId351" Type="http://schemas.openxmlformats.org/officeDocument/2006/relationships/customXml" Target="../ink/ink4739.xml"/><Relationship Id="rId393" Type="http://schemas.openxmlformats.org/officeDocument/2006/relationships/customXml" Target="../ink/ink4760.xml"/><Relationship Id="rId407" Type="http://schemas.openxmlformats.org/officeDocument/2006/relationships/customXml" Target="../ink/ink4767.xml"/><Relationship Id="rId449" Type="http://schemas.openxmlformats.org/officeDocument/2006/relationships/customXml" Target="../ink/ink4788.xml"/><Relationship Id="rId211" Type="http://schemas.openxmlformats.org/officeDocument/2006/relationships/customXml" Target="../ink/ink4669.xml"/><Relationship Id="rId253" Type="http://schemas.openxmlformats.org/officeDocument/2006/relationships/customXml" Target="../ink/ink4690.xml"/><Relationship Id="rId295" Type="http://schemas.openxmlformats.org/officeDocument/2006/relationships/customXml" Target="../ink/ink4711.xml"/><Relationship Id="rId309" Type="http://schemas.openxmlformats.org/officeDocument/2006/relationships/customXml" Target="../ink/ink4718.xml"/><Relationship Id="rId460" Type="http://schemas.openxmlformats.org/officeDocument/2006/relationships/image" Target="../media/image1977.png"/><Relationship Id="rId516" Type="http://schemas.openxmlformats.org/officeDocument/2006/relationships/image" Target="../media/image2005.png"/><Relationship Id="rId48" Type="http://schemas.openxmlformats.org/officeDocument/2006/relationships/customXml" Target="../ink/ink4586.xml"/><Relationship Id="rId113" Type="http://schemas.openxmlformats.org/officeDocument/2006/relationships/image" Target="../media/image1804.png"/><Relationship Id="rId320" Type="http://schemas.openxmlformats.org/officeDocument/2006/relationships/image" Target="../media/image1907.png"/><Relationship Id="rId155" Type="http://schemas.openxmlformats.org/officeDocument/2006/relationships/customXml" Target="../ink/ink4641.xml"/><Relationship Id="rId197" Type="http://schemas.openxmlformats.org/officeDocument/2006/relationships/customXml" Target="../ink/ink4662.xml"/><Relationship Id="rId362" Type="http://schemas.openxmlformats.org/officeDocument/2006/relationships/image" Target="../media/image1928.png"/><Relationship Id="rId418" Type="http://schemas.openxmlformats.org/officeDocument/2006/relationships/image" Target="../media/image1956.png"/><Relationship Id="rId222" Type="http://schemas.openxmlformats.org/officeDocument/2006/relationships/image" Target="../media/image1858.png"/><Relationship Id="rId264" Type="http://schemas.openxmlformats.org/officeDocument/2006/relationships/image" Target="../media/image1879.png"/><Relationship Id="rId471" Type="http://schemas.openxmlformats.org/officeDocument/2006/relationships/customXml" Target="../ink/ink4799.xml"/><Relationship Id="rId17" Type="http://schemas.openxmlformats.org/officeDocument/2006/relationships/image" Target="../media/image1758.png"/><Relationship Id="rId59" Type="http://schemas.openxmlformats.org/officeDocument/2006/relationships/image" Target="../media/image1778.png"/><Relationship Id="rId124" Type="http://schemas.openxmlformats.org/officeDocument/2006/relationships/customXml" Target="../ink/ink4625.xml"/><Relationship Id="rId527" Type="http://schemas.openxmlformats.org/officeDocument/2006/relationships/customXml" Target="../ink/ink4827.xml"/><Relationship Id="rId70" Type="http://schemas.openxmlformats.org/officeDocument/2006/relationships/customXml" Target="../ink/ink4597.xml"/><Relationship Id="rId166" Type="http://schemas.openxmlformats.org/officeDocument/2006/relationships/image" Target="../media/image1830.png"/><Relationship Id="rId331" Type="http://schemas.openxmlformats.org/officeDocument/2006/relationships/customXml" Target="../ink/ink4729.xml"/><Relationship Id="rId373" Type="http://schemas.openxmlformats.org/officeDocument/2006/relationships/customXml" Target="../ink/ink4750.xml"/><Relationship Id="rId429" Type="http://schemas.openxmlformats.org/officeDocument/2006/relationships/customXml" Target="../ink/ink4778.xml"/><Relationship Id="rId1" Type="http://schemas.openxmlformats.org/officeDocument/2006/relationships/slideLayout" Target="../slideLayouts/slideLayout7.xml"/><Relationship Id="rId233" Type="http://schemas.openxmlformats.org/officeDocument/2006/relationships/customXml" Target="../ink/ink4680.xml"/><Relationship Id="rId440" Type="http://schemas.openxmlformats.org/officeDocument/2006/relationships/image" Target="../media/image1967.png"/><Relationship Id="rId28" Type="http://schemas.openxmlformats.org/officeDocument/2006/relationships/customXml" Target="../ink/ink4576.xml"/><Relationship Id="rId275" Type="http://schemas.openxmlformats.org/officeDocument/2006/relationships/customXml" Target="../ink/ink4701.xml"/><Relationship Id="rId300" Type="http://schemas.openxmlformats.org/officeDocument/2006/relationships/image" Target="../media/image1897.png"/><Relationship Id="rId482" Type="http://schemas.openxmlformats.org/officeDocument/2006/relationships/image" Target="../media/image1988.png"/><Relationship Id="rId538" Type="http://schemas.openxmlformats.org/officeDocument/2006/relationships/image" Target="../media/image2016.png"/><Relationship Id="rId81" Type="http://schemas.openxmlformats.org/officeDocument/2006/relationships/customXml" Target="../ink/ink4603.xml"/><Relationship Id="rId135" Type="http://schemas.openxmlformats.org/officeDocument/2006/relationships/image" Target="../media/image1815.png"/><Relationship Id="rId177" Type="http://schemas.openxmlformats.org/officeDocument/2006/relationships/customXml" Target="../ink/ink4652.xml"/><Relationship Id="rId342" Type="http://schemas.openxmlformats.org/officeDocument/2006/relationships/image" Target="../media/image1918.png"/><Relationship Id="rId384" Type="http://schemas.openxmlformats.org/officeDocument/2006/relationships/image" Target="../media/image1939.png"/><Relationship Id="rId202" Type="http://schemas.openxmlformats.org/officeDocument/2006/relationships/image" Target="../media/image1848.png"/><Relationship Id="rId244" Type="http://schemas.openxmlformats.org/officeDocument/2006/relationships/image" Target="../media/image1869.png"/><Relationship Id="rId39" Type="http://schemas.openxmlformats.org/officeDocument/2006/relationships/image" Target="../media/image1769.png"/><Relationship Id="rId286" Type="http://schemas.openxmlformats.org/officeDocument/2006/relationships/image" Target="../media/image1890.png"/><Relationship Id="rId451" Type="http://schemas.openxmlformats.org/officeDocument/2006/relationships/customXml" Target="../ink/ink4789.xml"/><Relationship Id="rId493" Type="http://schemas.openxmlformats.org/officeDocument/2006/relationships/customXml" Target="../ink/ink4810.xml"/><Relationship Id="rId507" Type="http://schemas.openxmlformats.org/officeDocument/2006/relationships/customXml" Target="../ink/ink4817.xml"/><Relationship Id="rId50" Type="http://schemas.openxmlformats.org/officeDocument/2006/relationships/customXml" Target="../ink/ink4587.xml"/><Relationship Id="rId104" Type="http://schemas.openxmlformats.org/officeDocument/2006/relationships/customXml" Target="../ink/ink4615.xml"/><Relationship Id="rId146" Type="http://schemas.openxmlformats.org/officeDocument/2006/relationships/image" Target="../media/image1820.png"/><Relationship Id="rId188" Type="http://schemas.openxmlformats.org/officeDocument/2006/relationships/image" Target="../media/image1841.png"/><Relationship Id="rId311" Type="http://schemas.openxmlformats.org/officeDocument/2006/relationships/customXml" Target="../ink/ink4719.xml"/><Relationship Id="rId353" Type="http://schemas.openxmlformats.org/officeDocument/2006/relationships/customXml" Target="../ink/ink4740.xml"/><Relationship Id="rId395" Type="http://schemas.openxmlformats.org/officeDocument/2006/relationships/customXml" Target="../ink/ink4761.xml"/><Relationship Id="rId409" Type="http://schemas.openxmlformats.org/officeDocument/2006/relationships/customXml" Target="../ink/ink4768.xml"/><Relationship Id="rId92" Type="http://schemas.openxmlformats.org/officeDocument/2006/relationships/image" Target="../media/image1794.png"/><Relationship Id="rId213" Type="http://schemas.openxmlformats.org/officeDocument/2006/relationships/customXml" Target="../ink/ink4670.xml"/><Relationship Id="rId420" Type="http://schemas.openxmlformats.org/officeDocument/2006/relationships/image" Target="../media/image1957.png"/><Relationship Id="rId255" Type="http://schemas.openxmlformats.org/officeDocument/2006/relationships/customXml" Target="../ink/ink4691.xml"/><Relationship Id="rId297" Type="http://schemas.openxmlformats.org/officeDocument/2006/relationships/customXml" Target="../ink/ink4712.xml"/><Relationship Id="rId462" Type="http://schemas.openxmlformats.org/officeDocument/2006/relationships/image" Target="../media/image1978.png"/><Relationship Id="rId518" Type="http://schemas.openxmlformats.org/officeDocument/2006/relationships/image" Target="../media/image2006.png"/><Relationship Id="rId115" Type="http://schemas.openxmlformats.org/officeDocument/2006/relationships/image" Target="../media/image1805.png"/><Relationship Id="rId157" Type="http://schemas.openxmlformats.org/officeDocument/2006/relationships/customXml" Target="../ink/ink4642.xml"/><Relationship Id="rId322" Type="http://schemas.openxmlformats.org/officeDocument/2006/relationships/image" Target="../media/image1908.png"/><Relationship Id="rId364" Type="http://schemas.openxmlformats.org/officeDocument/2006/relationships/image" Target="../media/image1929.png"/><Relationship Id="rId61" Type="http://schemas.openxmlformats.org/officeDocument/2006/relationships/image" Target="../media/image1779.png"/><Relationship Id="rId199" Type="http://schemas.openxmlformats.org/officeDocument/2006/relationships/customXml" Target="../ink/ink4663.xml"/><Relationship Id="rId19" Type="http://schemas.openxmlformats.org/officeDocument/2006/relationships/image" Target="../media/image1759.png"/><Relationship Id="rId224" Type="http://schemas.openxmlformats.org/officeDocument/2006/relationships/image" Target="../media/image1859.png"/><Relationship Id="rId266" Type="http://schemas.openxmlformats.org/officeDocument/2006/relationships/image" Target="../media/image1880.png"/><Relationship Id="rId431" Type="http://schemas.openxmlformats.org/officeDocument/2006/relationships/customXml" Target="../ink/ink4779.xml"/><Relationship Id="rId473" Type="http://schemas.openxmlformats.org/officeDocument/2006/relationships/customXml" Target="../ink/ink4800.xml"/><Relationship Id="rId529" Type="http://schemas.openxmlformats.org/officeDocument/2006/relationships/customXml" Target="../ink/ink4828.xml"/><Relationship Id="rId30" Type="http://schemas.openxmlformats.org/officeDocument/2006/relationships/customXml" Target="../ink/ink4577.xml"/><Relationship Id="rId126" Type="http://schemas.openxmlformats.org/officeDocument/2006/relationships/customXml" Target="../ink/ink4626.xml"/><Relationship Id="rId168" Type="http://schemas.openxmlformats.org/officeDocument/2006/relationships/image" Target="../media/image1831.png"/><Relationship Id="rId333" Type="http://schemas.openxmlformats.org/officeDocument/2006/relationships/customXml" Target="../ink/ink4730.xml"/><Relationship Id="rId540" Type="http://schemas.openxmlformats.org/officeDocument/2006/relationships/image" Target="../media/image2017.png"/><Relationship Id="rId72" Type="http://schemas.openxmlformats.org/officeDocument/2006/relationships/customXml" Target="../ink/ink4598.xml"/><Relationship Id="rId375" Type="http://schemas.openxmlformats.org/officeDocument/2006/relationships/customXml" Target="../ink/ink4751.xml"/><Relationship Id="rId3" Type="http://schemas.openxmlformats.org/officeDocument/2006/relationships/image" Target="../media/image1751.emf"/><Relationship Id="rId235" Type="http://schemas.openxmlformats.org/officeDocument/2006/relationships/customXml" Target="../ink/ink4681.xml"/><Relationship Id="rId277" Type="http://schemas.openxmlformats.org/officeDocument/2006/relationships/customXml" Target="../ink/ink4702.xml"/><Relationship Id="rId400" Type="http://schemas.openxmlformats.org/officeDocument/2006/relationships/image" Target="../media/image1947.png"/><Relationship Id="rId442" Type="http://schemas.openxmlformats.org/officeDocument/2006/relationships/image" Target="../media/image1968.png"/><Relationship Id="rId484" Type="http://schemas.openxmlformats.org/officeDocument/2006/relationships/image" Target="../media/image1989.png"/><Relationship Id="rId137" Type="http://schemas.openxmlformats.org/officeDocument/2006/relationships/image" Target="../media/image1816.png"/><Relationship Id="rId302" Type="http://schemas.openxmlformats.org/officeDocument/2006/relationships/image" Target="../media/image1898.png"/><Relationship Id="rId344" Type="http://schemas.openxmlformats.org/officeDocument/2006/relationships/image" Target="../media/image1919.png"/><Relationship Id="rId41" Type="http://schemas.openxmlformats.org/officeDocument/2006/relationships/image" Target="../media/image1770.png"/><Relationship Id="rId83" Type="http://schemas.openxmlformats.org/officeDocument/2006/relationships/customXml" Target="../ink/ink4604.xml"/><Relationship Id="rId179" Type="http://schemas.openxmlformats.org/officeDocument/2006/relationships/customXml" Target="../ink/ink4653.xml"/><Relationship Id="rId386" Type="http://schemas.openxmlformats.org/officeDocument/2006/relationships/image" Target="../media/image1940.png"/><Relationship Id="rId190" Type="http://schemas.openxmlformats.org/officeDocument/2006/relationships/image" Target="../media/image1842.png"/><Relationship Id="rId204" Type="http://schemas.openxmlformats.org/officeDocument/2006/relationships/image" Target="../media/image1849.png"/><Relationship Id="rId246" Type="http://schemas.openxmlformats.org/officeDocument/2006/relationships/image" Target="../media/image1870.png"/><Relationship Id="rId288" Type="http://schemas.openxmlformats.org/officeDocument/2006/relationships/image" Target="../media/image1891.png"/><Relationship Id="rId411" Type="http://schemas.openxmlformats.org/officeDocument/2006/relationships/customXml" Target="../ink/ink4769.xml"/><Relationship Id="rId453" Type="http://schemas.openxmlformats.org/officeDocument/2006/relationships/customXml" Target="../ink/ink4790.xml"/><Relationship Id="rId509" Type="http://schemas.openxmlformats.org/officeDocument/2006/relationships/customXml" Target="../ink/ink4818.xml"/><Relationship Id="rId106" Type="http://schemas.openxmlformats.org/officeDocument/2006/relationships/customXml" Target="../ink/ink4616.xml"/><Relationship Id="rId313" Type="http://schemas.openxmlformats.org/officeDocument/2006/relationships/customXml" Target="../ink/ink4720.xml"/><Relationship Id="rId495" Type="http://schemas.openxmlformats.org/officeDocument/2006/relationships/customXml" Target="../ink/ink4811.xml"/><Relationship Id="rId10" Type="http://schemas.openxmlformats.org/officeDocument/2006/relationships/customXml" Target="../ink/ink4567.xml"/><Relationship Id="rId52" Type="http://schemas.openxmlformats.org/officeDocument/2006/relationships/customXml" Target="../ink/ink4588.xml"/><Relationship Id="rId94" Type="http://schemas.openxmlformats.org/officeDocument/2006/relationships/image" Target="../media/image1795.png"/><Relationship Id="rId148" Type="http://schemas.openxmlformats.org/officeDocument/2006/relationships/image" Target="../media/image1821.png"/><Relationship Id="rId355" Type="http://schemas.openxmlformats.org/officeDocument/2006/relationships/customXml" Target="../ink/ink4741.xml"/><Relationship Id="rId397" Type="http://schemas.openxmlformats.org/officeDocument/2006/relationships/customXml" Target="../ink/ink4762.xml"/><Relationship Id="rId520" Type="http://schemas.openxmlformats.org/officeDocument/2006/relationships/image" Target="../media/image2007.png"/><Relationship Id="rId215" Type="http://schemas.openxmlformats.org/officeDocument/2006/relationships/customXml" Target="../ink/ink4671.xml"/><Relationship Id="rId257" Type="http://schemas.openxmlformats.org/officeDocument/2006/relationships/customXml" Target="../ink/ink4692.xml"/><Relationship Id="rId422" Type="http://schemas.openxmlformats.org/officeDocument/2006/relationships/image" Target="../media/image1958.png"/><Relationship Id="rId464" Type="http://schemas.openxmlformats.org/officeDocument/2006/relationships/image" Target="../media/image1979.png"/><Relationship Id="rId299" Type="http://schemas.openxmlformats.org/officeDocument/2006/relationships/customXml" Target="../ink/ink4713.xml"/><Relationship Id="rId63" Type="http://schemas.openxmlformats.org/officeDocument/2006/relationships/image" Target="../media/image1780.png"/><Relationship Id="rId159" Type="http://schemas.openxmlformats.org/officeDocument/2006/relationships/customXml" Target="../ink/ink4643.xml"/><Relationship Id="rId366" Type="http://schemas.openxmlformats.org/officeDocument/2006/relationships/image" Target="../media/image1930.png"/><Relationship Id="rId226" Type="http://schemas.openxmlformats.org/officeDocument/2006/relationships/image" Target="../media/image1860.png"/><Relationship Id="rId433" Type="http://schemas.openxmlformats.org/officeDocument/2006/relationships/customXml" Target="../ink/ink4780.xml"/><Relationship Id="rId74" Type="http://schemas.openxmlformats.org/officeDocument/2006/relationships/customXml" Target="../ink/ink4599.xml"/><Relationship Id="rId377" Type="http://schemas.openxmlformats.org/officeDocument/2006/relationships/customXml" Target="../ink/ink4752.xml"/><Relationship Id="rId500" Type="http://schemas.openxmlformats.org/officeDocument/2006/relationships/image" Target="../media/image1997.png"/><Relationship Id="rId5" Type="http://schemas.openxmlformats.org/officeDocument/2006/relationships/image" Target="../media/image1752.png"/><Relationship Id="rId237" Type="http://schemas.openxmlformats.org/officeDocument/2006/relationships/customXml" Target="../ink/ink4682.xml"/><Relationship Id="rId444" Type="http://schemas.openxmlformats.org/officeDocument/2006/relationships/image" Target="../media/image1969.png"/><Relationship Id="rId290" Type="http://schemas.openxmlformats.org/officeDocument/2006/relationships/image" Target="../media/image1892.png"/><Relationship Id="rId304" Type="http://schemas.openxmlformats.org/officeDocument/2006/relationships/image" Target="../media/image1899.png"/><Relationship Id="rId388" Type="http://schemas.openxmlformats.org/officeDocument/2006/relationships/image" Target="../media/image1941.png"/><Relationship Id="rId511" Type="http://schemas.openxmlformats.org/officeDocument/2006/relationships/customXml" Target="../ink/ink4819.xml"/><Relationship Id="rId85" Type="http://schemas.openxmlformats.org/officeDocument/2006/relationships/customXml" Target="../ink/ink4605.xml"/><Relationship Id="rId150" Type="http://schemas.openxmlformats.org/officeDocument/2006/relationships/image" Target="../media/image1822.png"/></Relationships>
</file>

<file path=ppt/slides/_rels/slide34.xml.rels><?xml version="1.0" encoding="UTF-8" standalone="yes"?>
<Relationships xmlns="http://schemas.openxmlformats.org/package/2006/relationships"><Relationship Id="rId13" Type="http://schemas.openxmlformats.org/officeDocument/2006/relationships/customXml" Target="../ink/ink4842.xml"/><Relationship Id="rId18" Type="http://schemas.openxmlformats.org/officeDocument/2006/relationships/image" Target="../media/image2027.png"/><Relationship Id="rId26" Type="http://schemas.openxmlformats.org/officeDocument/2006/relationships/image" Target="../media/image2031.png"/><Relationship Id="rId3" Type="http://schemas.openxmlformats.org/officeDocument/2006/relationships/image" Target="../media/image4400.png"/><Relationship Id="rId21" Type="http://schemas.openxmlformats.org/officeDocument/2006/relationships/customXml" Target="../ink/ink4846.xml"/><Relationship Id="rId34" Type="http://schemas.openxmlformats.org/officeDocument/2006/relationships/image" Target="../media/image2035.png"/><Relationship Id="rId7" Type="http://schemas.openxmlformats.org/officeDocument/2006/relationships/customXml" Target="../ink/ink4839.xml"/><Relationship Id="rId12" Type="http://schemas.openxmlformats.org/officeDocument/2006/relationships/image" Target="../media/image2024.png"/><Relationship Id="rId17" Type="http://schemas.openxmlformats.org/officeDocument/2006/relationships/customXml" Target="../ink/ink4844.xml"/><Relationship Id="rId25" Type="http://schemas.openxmlformats.org/officeDocument/2006/relationships/customXml" Target="../ink/ink4848.xml"/><Relationship Id="rId33" Type="http://schemas.openxmlformats.org/officeDocument/2006/relationships/customXml" Target="../ink/ink4852.xml"/><Relationship Id="rId2" Type="http://schemas.openxmlformats.org/officeDocument/2006/relationships/notesSlide" Target="../notesSlides/notesSlide26.xml"/><Relationship Id="rId16" Type="http://schemas.openxmlformats.org/officeDocument/2006/relationships/image" Target="../media/image2026.png"/><Relationship Id="rId20" Type="http://schemas.openxmlformats.org/officeDocument/2006/relationships/image" Target="../media/image2028.png"/><Relationship Id="rId29" Type="http://schemas.openxmlformats.org/officeDocument/2006/relationships/customXml" Target="../ink/ink4850.xml"/><Relationship Id="rId1" Type="http://schemas.openxmlformats.org/officeDocument/2006/relationships/slideLayout" Target="../slideLayouts/slideLayout7.xml"/><Relationship Id="rId6" Type="http://schemas.openxmlformats.org/officeDocument/2006/relationships/image" Target="../media/image2021.png"/><Relationship Id="rId11" Type="http://schemas.openxmlformats.org/officeDocument/2006/relationships/customXml" Target="../ink/ink4841.xml"/><Relationship Id="rId24" Type="http://schemas.openxmlformats.org/officeDocument/2006/relationships/image" Target="../media/image2030.png"/><Relationship Id="rId32" Type="http://schemas.openxmlformats.org/officeDocument/2006/relationships/image" Target="../media/image2034.png"/><Relationship Id="rId5" Type="http://schemas.openxmlformats.org/officeDocument/2006/relationships/customXml" Target="../ink/ink4838.xml"/><Relationship Id="rId15" Type="http://schemas.openxmlformats.org/officeDocument/2006/relationships/customXml" Target="../ink/ink4843.xml"/><Relationship Id="rId23" Type="http://schemas.openxmlformats.org/officeDocument/2006/relationships/customXml" Target="../ink/ink4847.xml"/><Relationship Id="rId28" Type="http://schemas.openxmlformats.org/officeDocument/2006/relationships/image" Target="../media/image2032.png"/><Relationship Id="rId36" Type="http://schemas.openxmlformats.org/officeDocument/2006/relationships/image" Target="../media/image2036.png"/><Relationship Id="rId10" Type="http://schemas.openxmlformats.org/officeDocument/2006/relationships/image" Target="../media/image2023.png"/><Relationship Id="rId19" Type="http://schemas.openxmlformats.org/officeDocument/2006/relationships/customXml" Target="../ink/ink4845.xml"/><Relationship Id="rId31" Type="http://schemas.openxmlformats.org/officeDocument/2006/relationships/customXml" Target="../ink/ink4851.xml"/><Relationship Id="rId4" Type="http://schemas.openxmlformats.org/officeDocument/2006/relationships/image" Target="../media/image4700.png"/><Relationship Id="rId9" Type="http://schemas.openxmlformats.org/officeDocument/2006/relationships/customXml" Target="../ink/ink4840.xml"/><Relationship Id="rId14" Type="http://schemas.openxmlformats.org/officeDocument/2006/relationships/image" Target="../media/image2025.png"/><Relationship Id="rId22" Type="http://schemas.openxmlformats.org/officeDocument/2006/relationships/image" Target="../media/image2029.png"/><Relationship Id="rId27" Type="http://schemas.openxmlformats.org/officeDocument/2006/relationships/customXml" Target="../ink/ink4849.xml"/><Relationship Id="rId30" Type="http://schemas.openxmlformats.org/officeDocument/2006/relationships/image" Target="../media/image2033.png"/><Relationship Id="rId35" Type="http://schemas.openxmlformats.org/officeDocument/2006/relationships/customXml" Target="../ink/ink4853.xml"/><Relationship Id="rId8" Type="http://schemas.openxmlformats.org/officeDocument/2006/relationships/image" Target="../media/image2022.png"/></Relationships>
</file>

<file path=ppt/slides/_rels/slide35.xml.rels><?xml version="1.0" encoding="UTF-8" standalone="yes"?>
<Relationships xmlns="http://schemas.openxmlformats.org/package/2006/relationships"><Relationship Id="rId117" Type="http://schemas.openxmlformats.org/officeDocument/2006/relationships/image" Target="../media/image2091.png"/><Relationship Id="rId21" Type="http://schemas.openxmlformats.org/officeDocument/2006/relationships/customXml" Target="../ink/ink4863.xml"/><Relationship Id="rId324" Type="http://schemas.openxmlformats.org/officeDocument/2006/relationships/image" Target="../media/image3926.png"/><Relationship Id="rId531" Type="http://schemas.openxmlformats.org/officeDocument/2006/relationships/image" Target="../media/image4027.png"/><Relationship Id="rId170" Type="http://schemas.openxmlformats.org/officeDocument/2006/relationships/customXml" Target="../ink/ink4939.xml"/><Relationship Id="rId268" Type="http://schemas.openxmlformats.org/officeDocument/2006/relationships/customXml" Target="../ink/ink4989.xml"/><Relationship Id="rId475" Type="http://schemas.openxmlformats.org/officeDocument/2006/relationships/image" Target="../media/image3999.png"/><Relationship Id="rId32" Type="http://schemas.openxmlformats.org/officeDocument/2006/relationships/image" Target="../media/image2048.png"/><Relationship Id="rId128" Type="http://schemas.openxmlformats.org/officeDocument/2006/relationships/customXml" Target="../ink/ink4918.xml"/><Relationship Id="rId335" Type="http://schemas.openxmlformats.org/officeDocument/2006/relationships/customXml" Target="../ink/ink5023.xml"/><Relationship Id="rId542" Type="http://schemas.openxmlformats.org/officeDocument/2006/relationships/customXml" Target="../ink/ink5127.xml"/><Relationship Id="rId181" Type="http://schemas.openxmlformats.org/officeDocument/2006/relationships/customXml" Target="../ink/ink4945.xml"/><Relationship Id="rId402" Type="http://schemas.openxmlformats.org/officeDocument/2006/relationships/customXml" Target="../ink/ink5057.xml"/><Relationship Id="rId279" Type="http://schemas.openxmlformats.org/officeDocument/2006/relationships/image" Target="../media/image3904.png"/><Relationship Id="rId486" Type="http://schemas.openxmlformats.org/officeDocument/2006/relationships/customXml" Target="../ink/ink5099.xml"/><Relationship Id="rId43" Type="http://schemas.openxmlformats.org/officeDocument/2006/relationships/customXml" Target="../ink/ink4875.xml"/><Relationship Id="rId139" Type="http://schemas.openxmlformats.org/officeDocument/2006/relationships/image" Target="../media/image3836.png"/><Relationship Id="rId346" Type="http://schemas.openxmlformats.org/officeDocument/2006/relationships/image" Target="../media/image3937.png"/><Relationship Id="rId553" Type="http://schemas.openxmlformats.org/officeDocument/2006/relationships/image" Target="../media/image4038.png"/><Relationship Id="rId192" Type="http://schemas.openxmlformats.org/officeDocument/2006/relationships/image" Target="../media/image3861.png"/><Relationship Id="rId206" Type="http://schemas.openxmlformats.org/officeDocument/2006/relationships/image" Target="../media/image3868.png"/><Relationship Id="rId413" Type="http://schemas.openxmlformats.org/officeDocument/2006/relationships/image" Target="../media/image3969.png"/><Relationship Id="rId497" Type="http://schemas.openxmlformats.org/officeDocument/2006/relationships/image" Target="../media/image4010.png"/><Relationship Id="rId357" Type="http://schemas.openxmlformats.org/officeDocument/2006/relationships/customXml" Target="../ink/ink5034.xml"/><Relationship Id="rId54" Type="http://schemas.openxmlformats.org/officeDocument/2006/relationships/image" Target="../media/image2059.png"/><Relationship Id="rId217" Type="http://schemas.openxmlformats.org/officeDocument/2006/relationships/customXml" Target="../ink/ink4963.xml"/><Relationship Id="rId564" Type="http://schemas.openxmlformats.org/officeDocument/2006/relationships/customXml" Target="../ink/ink5138.xml"/><Relationship Id="rId424" Type="http://schemas.openxmlformats.org/officeDocument/2006/relationships/customXml" Target="../ink/ink5068.xml"/><Relationship Id="rId270" Type="http://schemas.openxmlformats.org/officeDocument/2006/relationships/customXml" Target="../ink/ink4990.xml"/><Relationship Id="rId65" Type="http://schemas.openxmlformats.org/officeDocument/2006/relationships/customXml" Target="../ink/ink4886.xml"/><Relationship Id="rId130" Type="http://schemas.openxmlformats.org/officeDocument/2006/relationships/customXml" Target="../ink/ink4919.xml"/><Relationship Id="rId368" Type="http://schemas.openxmlformats.org/officeDocument/2006/relationships/image" Target="../media/image3947.png"/><Relationship Id="rId575" Type="http://schemas.openxmlformats.org/officeDocument/2006/relationships/image" Target="../media/image4049.png"/><Relationship Id="rId228" Type="http://schemas.openxmlformats.org/officeDocument/2006/relationships/customXml" Target="../ink/ink4969.xml"/><Relationship Id="rId435" Type="http://schemas.openxmlformats.org/officeDocument/2006/relationships/image" Target="../media/image3979.png"/><Relationship Id="rId281" Type="http://schemas.openxmlformats.org/officeDocument/2006/relationships/image" Target="../media/image3905.png"/><Relationship Id="rId502" Type="http://schemas.openxmlformats.org/officeDocument/2006/relationships/customXml" Target="../ink/ink5107.xml"/><Relationship Id="rId34" Type="http://schemas.openxmlformats.org/officeDocument/2006/relationships/image" Target="../media/image2049.png"/><Relationship Id="rId76" Type="http://schemas.openxmlformats.org/officeDocument/2006/relationships/image" Target="../media/image2071.png"/><Relationship Id="rId141" Type="http://schemas.openxmlformats.org/officeDocument/2006/relationships/image" Target="../media/image3837.png"/><Relationship Id="rId379" Type="http://schemas.openxmlformats.org/officeDocument/2006/relationships/customXml" Target="../ink/ink5045.xml"/><Relationship Id="rId544" Type="http://schemas.openxmlformats.org/officeDocument/2006/relationships/customXml" Target="../ink/ink5128.xml"/><Relationship Id="rId7" Type="http://schemas.openxmlformats.org/officeDocument/2006/relationships/image" Target="../media/image1346.png"/><Relationship Id="rId183" Type="http://schemas.openxmlformats.org/officeDocument/2006/relationships/customXml" Target="../ink/ink4946.xml"/><Relationship Id="rId239" Type="http://schemas.openxmlformats.org/officeDocument/2006/relationships/image" Target="../media/image3884.png"/><Relationship Id="rId390" Type="http://schemas.openxmlformats.org/officeDocument/2006/relationships/image" Target="../media/image3958.png"/><Relationship Id="rId404" Type="http://schemas.openxmlformats.org/officeDocument/2006/relationships/customXml" Target="../ink/ink5058.xml"/><Relationship Id="rId446" Type="http://schemas.openxmlformats.org/officeDocument/2006/relationships/customXml" Target="../ink/ink5079.xml"/><Relationship Id="rId250" Type="http://schemas.openxmlformats.org/officeDocument/2006/relationships/customXml" Target="../ink/ink4980.xml"/><Relationship Id="rId292" Type="http://schemas.openxmlformats.org/officeDocument/2006/relationships/customXml" Target="../ink/ink5001.xml"/><Relationship Id="rId306" Type="http://schemas.openxmlformats.org/officeDocument/2006/relationships/image" Target="../media/image3917.png"/><Relationship Id="rId488" Type="http://schemas.openxmlformats.org/officeDocument/2006/relationships/customXml" Target="../ink/ink5100.xml"/><Relationship Id="rId45" Type="http://schemas.openxmlformats.org/officeDocument/2006/relationships/customXml" Target="../ink/ink4876.xml"/><Relationship Id="rId87" Type="http://schemas.openxmlformats.org/officeDocument/2006/relationships/customXml" Target="../ink/ink4897.xml"/><Relationship Id="rId110" Type="http://schemas.openxmlformats.org/officeDocument/2006/relationships/customXml" Target="../ink/ink4909.xml"/><Relationship Id="rId348" Type="http://schemas.openxmlformats.org/officeDocument/2006/relationships/image" Target="../media/image3938.png"/><Relationship Id="rId513" Type="http://schemas.openxmlformats.org/officeDocument/2006/relationships/image" Target="../media/image4018.png"/><Relationship Id="rId555" Type="http://schemas.openxmlformats.org/officeDocument/2006/relationships/image" Target="../media/image4039.png"/><Relationship Id="rId152" Type="http://schemas.openxmlformats.org/officeDocument/2006/relationships/customXml" Target="../ink/ink4930.xml"/><Relationship Id="rId194" Type="http://schemas.openxmlformats.org/officeDocument/2006/relationships/image" Target="../media/image3862.png"/><Relationship Id="rId208" Type="http://schemas.openxmlformats.org/officeDocument/2006/relationships/image" Target="../media/image3869.png"/><Relationship Id="rId415" Type="http://schemas.openxmlformats.org/officeDocument/2006/relationships/image" Target="../media/image3970.png"/><Relationship Id="rId457" Type="http://schemas.openxmlformats.org/officeDocument/2006/relationships/image" Target="../media/image3990.png"/><Relationship Id="rId261" Type="http://schemas.openxmlformats.org/officeDocument/2006/relationships/image" Target="../media/image3895.png"/><Relationship Id="rId499" Type="http://schemas.openxmlformats.org/officeDocument/2006/relationships/image" Target="../media/image4011.png"/><Relationship Id="rId14" Type="http://schemas.openxmlformats.org/officeDocument/2006/relationships/image" Target="../media/image2040.png"/><Relationship Id="rId56" Type="http://schemas.openxmlformats.org/officeDocument/2006/relationships/image" Target="../media/image2060.png"/><Relationship Id="rId317" Type="http://schemas.openxmlformats.org/officeDocument/2006/relationships/customXml" Target="../ink/ink5014.xml"/><Relationship Id="rId359" Type="http://schemas.openxmlformats.org/officeDocument/2006/relationships/customXml" Target="../ink/ink5035.xml"/><Relationship Id="rId524" Type="http://schemas.openxmlformats.org/officeDocument/2006/relationships/customXml" Target="../ink/ink5118.xml"/><Relationship Id="rId566" Type="http://schemas.openxmlformats.org/officeDocument/2006/relationships/customXml" Target="../ink/ink5139.xml"/><Relationship Id="rId98" Type="http://schemas.openxmlformats.org/officeDocument/2006/relationships/customXml" Target="../ink/ink4903.xml"/><Relationship Id="rId121" Type="http://schemas.openxmlformats.org/officeDocument/2006/relationships/image" Target="../media/image2093.png"/><Relationship Id="rId163" Type="http://schemas.openxmlformats.org/officeDocument/2006/relationships/image" Target="../media/image3848.png"/><Relationship Id="rId219" Type="http://schemas.openxmlformats.org/officeDocument/2006/relationships/customXml" Target="../ink/ink4964.xml"/><Relationship Id="rId370" Type="http://schemas.openxmlformats.org/officeDocument/2006/relationships/image" Target="../media/image3948.png"/><Relationship Id="rId426" Type="http://schemas.openxmlformats.org/officeDocument/2006/relationships/customXml" Target="../ink/ink5069.xml"/><Relationship Id="rId230" Type="http://schemas.openxmlformats.org/officeDocument/2006/relationships/customXml" Target="../ink/ink4970.xml"/><Relationship Id="rId468" Type="http://schemas.openxmlformats.org/officeDocument/2006/relationships/customXml" Target="../ink/ink5090.xml"/><Relationship Id="rId25" Type="http://schemas.openxmlformats.org/officeDocument/2006/relationships/customXml" Target="../ink/ink4865.xml"/><Relationship Id="rId67" Type="http://schemas.openxmlformats.org/officeDocument/2006/relationships/customXml" Target="../ink/ink4887.xml"/><Relationship Id="rId272" Type="http://schemas.openxmlformats.org/officeDocument/2006/relationships/customXml" Target="../ink/ink4991.xml"/><Relationship Id="rId328" Type="http://schemas.openxmlformats.org/officeDocument/2006/relationships/image" Target="../media/image3928.png"/><Relationship Id="rId535" Type="http://schemas.openxmlformats.org/officeDocument/2006/relationships/image" Target="../media/image4029.png"/><Relationship Id="rId577" Type="http://schemas.openxmlformats.org/officeDocument/2006/relationships/image" Target="../media/image4050.png"/><Relationship Id="rId132" Type="http://schemas.openxmlformats.org/officeDocument/2006/relationships/customXml" Target="../ink/ink4920.xml"/><Relationship Id="rId174" Type="http://schemas.openxmlformats.org/officeDocument/2006/relationships/customXml" Target="../ink/ink4941.xml"/><Relationship Id="rId381" Type="http://schemas.openxmlformats.org/officeDocument/2006/relationships/customXml" Target="../ink/ink5046.xml"/><Relationship Id="rId241" Type="http://schemas.openxmlformats.org/officeDocument/2006/relationships/image" Target="../media/image3885.png"/><Relationship Id="rId437" Type="http://schemas.openxmlformats.org/officeDocument/2006/relationships/image" Target="../media/image3980.png"/><Relationship Id="rId479" Type="http://schemas.openxmlformats.org/officeDocument/2006/relationships/image" Target="../media/image4001.png"/><Relationship Id="rId36" Type="http://schemas.openxmlformats.org/officeDocument/2006/relationships/image" Target="../media/image2050.png"/><Relationship Id="rId283" Type="http://schemas.openxmlformats.org/officeDocument/2006/relationships/image" Target="../media/image3906.png"/><Relationship Id="rId339" Type="http://schemas.openxmlformats.org/officeDocument/2006/relationships/customXml" Target="../ink/ink5025.xml"/><Relationship Id="rId490" Type="http://schemas.openxmlformats.org/officeDocument/2006/relationships/customXml" Target="../ink/ink5101.xml"/><Relationship Id="rId504" Type="http://schemas.openxmlformats.org/officeDocument/2006/relationships/customXml" Target="../ink/ink5108.xml"/><Relationship Id="rId546" Type="http://schemas.openxmlformats.org/officeDocument/2006/relationships/customXml" Target="../ink/ink5129.xml"/><Relationship Id="rId78" Type="http://schemas.openxmlformats.org/officeDocument/2006/relationships/image" Target="../media/image2072.png"/><Relationship Id="rId101" Type="http://schemas.openxmlformats.org/officeDocument/2006/relationships/image" Target="../media/image2083.png"/><Relationship Id="rId143" Type="http://schemas.openxmlformats.org/officeDocument/2006/relationships/image" Target="../media/image3838.png"/><Relationship Id="rId185" Type="http://schemas.openxmlformats.org/officeDocument/2006/relationships/customXml" Target="../ink/ink4947.xml"/><Relationship Id="rId350" Type="http://schemas.openxmlformats.org/officeDocument/2006/relationships/image" Target="../media/image3939.png"/><Relationship Id="rId406" Type="http://schemas.openxmlformats.org/officeDocument/2006/relationships/customXml" Target="../ink/ink5059.xml"/><Relationship Id="rId9" Type="http://schemas.openxmlformats.org/officeDocument/2006/relationships/image" Target="../media/image2038.png"/><Relationship Id="rId210" Type="http://schemas.openxmlformats.org/officeDocument/2006/relationships/image" Target="../media/image3870.png"/><Relationship Id="rId392" Type="http://schemas.openxmlformats.org/officeDocument/2006/relationships/image" Target="../media/image3959.png"/><Relationship Id="rId448" Type="http://schemas.openxmlformats.org/officeDocument/2006/relationships/customXml" Target="../ink/ink5080.xml"/><Relationship Id="rId252" Type="http://schemas.openxmlformats.org/officeDocument/2006/relationships/customXml" Target="../ink/ink4981.xml"/><Relationship Id="rId294" Type="http://schemas.openxmlformats.org/officeDocument/2006/relationships/customXml" Target="../ink/ink5002.xml"/><Relationship Id="rId308" Type="http://schemas.openxmlformats.org/officeDocument/2006/relationships/image" Target="../media/image3918.png"/><Relationship Id="rId515" Type="http://schemas.openxmlformats.org/officeDocument/2006/relationships/image" Target="../media/image4019.png"/><Relationship Id="rId47" Type="http://schemas.openxmlformats.org/officeDocument/2006/relationships/customXml" Target="../ink/ink4877.xml"/><Relationship Id="rId89" Type="http://schemas.openxmlformats.org/officeDocument/2006/relationships/customXml" Target="../ink/ink4898.xml"/><Relationship Id="rId112" Type="http://schemas.openxmlformats.org/officeDocument/2006/relationships/customXml" Target="../ink/ink4910.xml"/><Relationship Id="rId154" Type="http://schemas.openxmlformats.org/officeDocument/2006/relationships/customXml" Target="../ink/ink4931.xml"/><Relationship Id="rId361" Type="http://schemas.openxmlformats.org/officeDocument/2006/relationships/customXml" Target="../ink/ink5036.xml"/><Relationship Id="rId557" Type="http://schemas.openxmlformats.org/officeDocument/2006/relationships/image" Target="../media/image4040.png"/><Relationship Id="rId196" Type="http://schemas.openxmlformats.org/officeDocument/2006/relationships/image" Target="../media/image3863.png"/><Relationship Id="rId417" Type="http://schemas.openxmlformats.org/officeDocument/2006/relationships/image" Target="../media/image1656.png"/><Relationship Id="rId459" Type="http://schemas.openxmlformats.org/officeDocument/2006/relationships/image" Target="../media/image3991.png"/><Relationship Id="rId16" Type="http://schemas.openxmlformats.org/officeDocument/2006/relationships/image" Target="../media/image2041.png"/><Relationship Id="rId221" Type="http://schemas.openxmlformats.org/officeDocument/2006/relationships/customXml" Target="../ink/ink4965.xml"/><Relationship Id="rId263" Type="http://schemas.openxmlformats.org/officeDocument/2006/relationships/image" Target="../media/image3896.png"/><Relationship Id="rId319" Type="http://schemas.openxmlformats.org/officeDocument/2006/relationships/customXml" Target="../ink/ink5015.xml"/><Relationship Id="rId470" Type="http://schemas.openxmlformats.org/officeDocument/2006/relationships/customXml" Target="../ink/ink5091.xml"/><Relationship Id="rId526" Type="http://schemas.openxmlformats.org/officeDocument/2006/relationships/customXml" Target="../ink/ink5119.xml"/><Relationship Id="rId58" Type="http://schemas.openxmlformats.org/officeDocument/2006/relationships/image" Target="../media/image2061.png"/><Relationship Id="rId123" Type="http://schemas.openxmlformats.org/officeDocument/2006/relationships/image" Target="../media/image2094.png"/><Relationship Id="rId330" Type="http://schemas.openxmlformats.org/officeDocument/2006/relationships/image" Target="../media/image3929.png"/><Relationship Id="rId568" Type="http://schemas.openxmlformats.org/officeDocument/2006/relationships/customXml" Target="../ink/ink5140.xml"/><Relationship Id="rId165" Type="http://schemas.openxmlformats.org/officeDocument/2006/relationships/image" Target="../media/image3849.png"/><Relationship Id="rId372" Type="http://schemas.openxmlformats.org/officeDocument/2006/relationships/image" Target="../media/image3949.png"/><Relationship Id="rId428" Type="http://schemas.openxmlformats.org/officeDocument/2006/relationships/customXml" Target="../ink/ink5070.xml"/><Relationship Id="rId232" Type="http://schemas.openxmlformats.org/officeDocument/2006/relationships/customXml" Target="../ink/ink4971.xml"/><Relationship Id="rId274" Type="http://schemas.openxmlformats.org/officeDocument/2006/relationships/customXml" Target="../ink/ink4992.xml"/><Relationship Id="rId481" Type="http://schemas.openxmlformats.org/officeDocument/2006/relationships/image" Target="../media/image4002.png"/><Relationship Id="rId27" Type="http://schemas.openxmlformats.org/officeDocument/2006/relationships/customXml" Target="../ink/ink4866.xml"/><Relationship Id="rId69" Type="http://schemas.openxmlformats.org/officeDocument/2006/relationships/customXml" Target="../ink/ink4888.xml"/><Relationship Id="rId134" Type="http://schemas.openxmlformats.org/officeDocument/2006/relationships/customXml" Target="../ink/ink4921.xml"/><Relationship Id="rId537" Type="http://schemas.openxmlformats.org/officeDocument/2006/relationships/image" Target="../media/image4030.png"/><Relationship Id="rId80" Type="http://schemas.openxmlformats.org/officeDocument/2006/relationships/image" Target="../media/image2073.png"/><Relationship Id="rId176" Type="http://schemas.openxmlformats.org/officeDocument/2006/relationships/customXml" Target="../ink/ink4942.xml"/><Relationship Id="rId341" Type="http://schemas.openxmlformats.org/officeDocument/2006/relationships/customXml" Target="../ink/ink5026.xml"/><Relationship Id="rId383" Type="http://schemas.openxmlformats.org/officeDocument/2006/relationships/customXml" Target="../ink/ink5047.xml"/><Relationship Id="rId439" Type="http://schemas.openxmlformats.org/officeDocument/2006/relationships/image" Target="../media/image3981.png"/><Relationship Id="rId201" Type="http://schemas.openxmlformats.org/officeDocument/2006/relationships/customXml" Target="../ink/ink4955.xml"/><Relationship Id="rId243" Type="http://schemas.openxmlformats.org/officeDocument/2006/relationships/image" Target="../media/image3886.png"/><Relationship Id="rId285" Type="http://schemas.openxmlformats.org/officeDocument/2006/relationships/image" Target="../media/image3907.png"/><Relationship Id="rId450" Type="http://schemas.openxmlformats.org/officeDocument/2006/relationships/customXml" Target="../ink/ink5081.xml"/><Relationship Id="rId506" Type="http://schemas.openxmlformats.org/officeDocument/2006/relationships/customXml" Target="../ink/ink5109.xml"/><Relationship Id="rId38" Type="http://schemas.openxmlformats.org/officeDocument/2006/relationships/image" Target="../media/image2051.png"/><Relationship Id="rId103" Type="http://schemas.openxmlformats.org/officeDocument/2006/relationships/image" Target="../media/image2084.png"/><Relationship Id="rId310" Type="http://schemas.openxmlformats.org/officeDocument/2006/relationships/image" Target="../media/image3919.png"/><Relationship Id="rId492" Type="http://schemas.openxmlformats.org/officeDocument/2006/relationships/customXml" Target="../ink/ink5102.xml"/><Relationship Id="rId548" Type="http://schemas.openxmlformats.org/officeDocument/2006/relationships/customXml" Target="../ink/ink5130.xml"/><Relationship Id="rId91" Type="http://schemas.openxmlformats.org/officeDocument/2006/relationships/customXml" Target="../ink/ink4899.xml"/><Relationship Id="rId145" Type="http://schemas.openxmlformats.org/officeDocument/2006/relationships/image" Target="../media/image3839.png"/><Relationship Id="rId187" Type="http://schemas.openxmlformats.org/officeDocument/2006/relationships/customXml" Target="../ink/ink4948.xml"/><Relationship Id="rId352" Type="http://schemas.openxmlformats.org/officeDocument/2006/relationships/image" Target="../media/image3940.png"/><Relationship Id="rId394" Type="http://schemas.openxmlformats.org/officeDocument/2006/relationships/image" Target="../media/image3960.png"/><Relationship Id="rId408" Type="http://schemas.openxmlformats.org/officeDocument/2006/relationships/customXml" Target="../ink/ink5060.xml"/><Relationship Id="rId212" Type="http://schemas.openxmlformats.org/officeDocument/2006/relationships/image" Target="../media/image3871.png"/><Relationship Id="rId254" Type="http://schemas.openxmlformats.org/officeDocument/2006/relationships/customXml" Target="../ink/ink4982.xml"/><Relationship Id="rId49" Type="http://schemas.openxmlformats.org/officeDocument/2006/relationships/customXml" Target="../ink/ink4878.xml"/><Relationship Id="rId114" Type="http://schemas.openxmlformats.org/officeDocument/2006/relationships/customXml" Target="../ink/ink4911.xml"/><Relationship Id="rId296" Type="http://schemas.openxmlformats.org/officeDocument/2006/relationships/image" Target="../media/image3912.png"/><Relationship Id="rId461" Type="http://schemas.openxmlformats.org/officeDocument/2006/relationships/image" Target="../media/image3992.png"/><Relationship Id="rId517" Type="http://schemas.openxmlformats.org/officeDocument/2006/relationships/image" Target="../media/image4020.png"/><Relationship Id="rId559" Type="http://schemas.openxmlformats.org/officeDocument/2006/relationships/image" Target="../media/image4041.png"/><Relationship Id="rId60" Type="http://schemas.openxmlformats.org/officeDocument/2006/relationships/image" Target="../media/image2062.png"/><Relationship Id="rId156" Type="http://schemas.openxmlformats.org/officeDocument/2006/relationships/customXml" Target="../ink/ink4932.xml"/><Relationship Id="rId198" Type="http://schemas.openxmlformats.org/officeDocument/2006/relationships/image" Target="../media/image3864.png"/><Relationship Id="rId321" Type="http://schemas.openxmlformats.org/officeDocument/2006/relationships/customXml" Target="../ink/ink5016.xml"/><Relationship Id="rId363" Type="http://schemas.openxmlformats.org/officeDocument/2006/relationships/customXml" Target="../ink/ink5037.xml"/><Relationship Id="rId419" Type="http://schemas.openxmlformats.org/officeDocument/2006/relationships/image" Target="../media/image3971.png"/><Relationship Id="rId570" Type="http://schemas.openxmlformats.org/officeDocument/2006/relationships/customXml" Target="../ink/ink5141.xml"/><Relationship Id="rId223" Type="http://schemas.openxmlformats.org/officeDocument/2006/relationships/customXml" Target="../ink/ink4966.xml"/><Relationship Id="rId430" Type="http://schemas.openxmlformats.org/officeDocument/2006/relationships/customXml" Target="../ink/ink5071.xml"/><Relationship Id="rId18" Type="http://schemas.openxmlformats.org/officeDocument/2006/relationships/image" Target="../media/image2042.png"/><Relationship Id="rId265" Type="http://schemas.openxmlformats.org/officeDocument/2006/relationships/image" Target="../media/image3897.png"/><Relationship Id="rId472" Type="http://schemas.openxmlformats.org/officeDocument/2006/relationships/customXml" Target="../ink/ink5092.xml"/><Relationship Id="rId528" Type="http://schemas.openxmlformats.org/officeDocument/2006/relationships/customXml" Target="../ink/ink5120.xml"/><Relationship Id="rId125" Type="http://schemas.openxmlformats.org/officeDocument/2006/relationships/image" Target="../media/image2095.png"/><Relationship Id="rId167" Type="http://schemas.openxmlformats.org/officeDocument/2006/relationships/image" Target="../media/image3850.png"/><Relationship Id="rId332" Type="http://schemas.openxmlformats.org/officeDocument/2006/relationships/image" Target="../media/image3930.png"/><Relationship Id="rId374" Type="http://schemas.openxmlformats.org/officeDocument/2006/relationships/image" Target="../media/image3950.png"/><Relationship Id="rId71" Type="http://schemas.openxmlformats.org/officeDocument/2006/relationships/customXml" Target="../ink/ink4889.xml"/><Relationship Id="rId234" Type="http://schemas.openxmlformats.org/officeDocument/2006/relationships/customXml" Target="../ink/ink4972.xml"/><Relationship Id="rId2" Type="http://schemas.openxmlformats.org/officeDocument/2006/relationships/notesSlide" Target="../notesSlides/notesSlide27.xml"/><Relationship Id="rId29" Type="http://schemas.openxmlformats.org/officeDocument/2006/relationships/customXml" Target="../ink/ink4867.xml"/><Relationship Id="rId276" Type="http://schemas.openxmlformats.org/officeDocument/2006/relationships/customXml" Target="../ink/ink4993.xml"/><Relationship Id="rId441" Type="http://schemas.openxmlformats.org/officeDocument/2006/relationships/image" Target="../media/image3982.png"/><Relationship Id="rId483" Type="http://schemas.openxmlformats.org/officeDocument/2006/relationships/image" Target="../media/image4003.png"/><Relationship Id="rId539" Type="http://schemas.openxmlformats.org/officeDocument/2006/relationships/image" Target="../media/image4031.png"/><Relationship Id="rId40" Type="http://schemas.openxmlformats.org/officeDocument/2006/relationships/image" Target="../media/image2052.png"/><Relationship Id="rId136" Type="http://schemas.openxmlformats.org/officeDocument/2006/relationships/customXml" Target="../ink/ink4922.xml"/><Relationship Id="rId178" Type="http://schemas.openxmlformats.org/officeDocument/2006/relationships/image" Target="../media/image3855.png"/><Relationship Id="rId301" Type="http://schemas.openxmlformats.org/officeDocument/2006/relationships/customXml" Target="../ink/ink5006.xml"/><Relationship Id="rId343" Type="http://schemas.openxmlformats.org/officeDocument/2006/relationships/customXml" Target="../ink/ink5027.xml"/><Relationship Id="rId550" Type="http://schemas.openxmlformats.org/officeDocument/2006/relationships/customXml" Target="../ink/ink5131.xml"/><Relationship Id="rId82" Type="http://schemas.openxmlformats.org/officeDocument/2006/relationships/image" Target="../media/image2074.png"/><Relationship Id="rId203" Type="http://schemas.openxmlformats.org/officeDocument/2006/relationships/customXml" Target="../ink/ink4956.xml"/><Relationship Id="rId385" Type="http://schemas.openxmlformats.org/officeDocument/2006/relationships/customXml" Target="../ink/ink5048.xml"/><Relationship Id="rId245" Type="http://schemas.openxmlformats.org/officeDocument/2006/relationships/image" Target="../media/image3887.png"/><Relationship Id="rId287" Type="http://schemas.openxmlformats.org/officeDocument/2006/relationships/image" Target="../media/image3908.png"/><Relationship Id="rId410" Type="http://schemas.openxmlformats.org/officeDocument/2006/relationships/customXml" Target="../ink/ink5061.xml"/><Relationship Id="rId452" Type="http://schemas.openxmlformats.org/officeDocument/2006/relationships/customXml" Target="../ink/ink5082.xml"/><Relationship Id="rId494" Type="http://schemas.openxmlformats.org/officeDocument/2006/relationships/customXml" Target="../ink/ink5103.xml"/><Relationship Id="rId508" Type="http://schemas.openxmlformats.org/officeDocument/2006/relationships/customXml" Target="../ink/ink5110.xml"/><Relationship Id="rId105" Type="http://schemas.openxmlformats.org/officeDocument/2006/relationships/image" Target="../media/image2085.png"/><Relationship Id="rId147" Type="http://schemas.openxmlformats.org/officeDocument/2006/relationships/image" Target="../media/image3840.png"/><Relationship Id="rId312" Type="http://schemas.openxmlformats.org/officeDocument/2006/relationships/image" Target="../media/image3920.png"/><Relationship Id="rId354" Type="http://schemas.openxmlformats.org/officeDocument/2006/relationships/image" Target="../media/image1805.png"/><Relationship Id="rId51" Type="http://schemas.openxmlformats.org/officeDocument/2006/relationships/customXml" Target="../ink/ink4879.xml"/><Relationship Id="rId93" Type="http://schemas.openxmlformats.org/officeDocument/2006/relationships/customXml" Target="../ink/ink4900.xml"/><Relationship Id="rId189" Type="http://schemas.openxmlformats.org/officeDocument/2006/relationships/customXml" Target="../ink/ink4949.xml"/><Relationship Id="rId396" Type="http://schemas.openxmlformats.org/officeDocument/2006/relationships/image" Target="../media/image3961.png"/><Relationship Id="rId561" Type="http://schemas.openxmlformats.org/officeDocument/2006/relationships/image" Target="../media/image4042.png"/><Relationship Id="rId214" Type="http://schemas.openxmlformats.org/officeDocument/2006/relationships/image" Target="../media/image3872.png"/><Relationship Id="rId256" Type="http://schemas.openxmlformats.org/officeDocument/2006/relationships/customXml" Target="../ink/ink4983.xml"/><Relationship Id="rId298" Type="http://schemas.openxmlformats.org/officeDocument/2006/relationships/image" Target="../media/image3913.png"/><Relationship Id="rId421" Type="http://schemas.openxmlformats.org/officeDocument/2006/relationships/image" Target="../media/image3972.png"/><Relationship Id="rId463" Type="http://schemas.openxmlformats.org/officeDocument/2006/relationships/image" Target="../media/image3993.png"/><Relationship Id="rId519" Type="http://schemas.openxmlformats.org/officeDocument/2006/relationships/image" Target="../media/image4021.png"/><Relationship Id="rId116" Type="http://schemas.openxmlformats.org/officeDocument/2006/relationships/customXml" Target="../ink/ink4912.xml"/><Relationship Id="rId158" Type="http://schemas.openxmlformats.org/officeDocument/2006/relationships/customXml" Target="../ink/ink4933.xml"/><Relationship Id="rId323" Type="http://schemas.openxmlformats.org/officeDocument/2006/relationships/customXml" Target="../ink/ink5017.xml"/><Relationship Id="rId530" Type="http://schemas.openxmlformats.org/officeDocument/2006/relationships/customXml" Target="../ink/ink5121.xml"/><Relationship Id="rId20" Type="http://schemas.openxmlformats.org/officeDocument/2006/relationships/image" Target="../media/image2043.png"/><Relationship Id="rId62" Type="http://schemas.openxmlformats.org/officeDocument/2006/relationships/image" Target="../media/image2064.png"/><Relationship Id="rId365" Type="http://schemas.openxmlformats.org/officeDocument/2006/relationships/customXml" Target="../ink/ink5038.xml"/><Relationship Id="rId572" Type="http://schemas.openxmlformats.org/officeDocument/2006/relationships/customXml" Target="../ink/ink5142.xml"/><Relationship Id="rId225" Type="http://schemas.openxmlformats.org/officeDocument/2006/relationships/image" Target="../media/image3877.png"/><Relationship Id="rId267" Type="http://schemas.openxmlformats.org/officeDocument/2006/relationships/image" Target="../media/image3898.png"/><Relationship Id="rId432" Type="http://schemas.openxmlformats.org/officeDocument/2006/relationships/customXml" Target="../ink/ink5072.xml"/><Relationship Id="rId474" Type="http://schemas.openxmlformats.org/officeDocument/2006/relationships/customXml" Target="../ink/ink5093.xml"/><Relationship Id="rId127" Type="http://schemas.openxmlformats.org/officeDocument/2006/relationships/image" Target="../media/image2096.png"/><Relationship Id="rId31" Type="http://schemas.openxmlformats.org/officeDocument/2006/relationships/customXml" Target="../ink/ink4869.xml"/><Relationship Id="rId73" Type="http://schemas.openxmlformats.org/officeDocument/2006/relationships/customXml" Target="../ink/ink4890.xml"/><Relationship Id="rId169" Type="http://schemas.openxmlformats.org/officeDocument/2006/relationships/image" Target="../media/image3851.png"/><Relationship Id="rId334" Type="http://schemas.openxmlformats.org/officeDocument/2006/relationships/image" Target="../media/image3931.png"/><Relationship Id="rId376" Type="http://schemas.openxmlformats.org/officeDocument/2006/relationships/image" Target="../media/image3951.png"/><Relationship Id="rId541" Type="http://schemas.openxmlformats.org/officeDocument/2006/relationships/image" Target="../media/image4032.png"/><Relationship Id="rId4" Type="http://schemas.openxmlformats.org/officeDocument/2006/relationships/customXml" Target="../ink/ink4854.xml"/><Relationship Id="rId180" Type="http://schemas.openxmlformats.org/officeDocument/2006/relationships/image" Target="../media/image1551.png"/><Relationship Id="rId236" Type="http://schemas.openxmlformats.org/officeDocument/2006/relationships/customXml" Target="../ink/ink4973.xml"/><Relationship Id="rId278" Type="http://schemas.openxmlformats.org/officeDocument/2006/relationships/customXml" Target="../ink/ink4994.xml"/><Relationship Id="rId401" Type="http://schemas.openxmlformats.org/officeDocument/2006/relationships/customXml" Target="../ink/ink5056.xml"/><Relationship Id="rId443" Type="http://schemas.openxmlformats.org/officeDocument/2006/relationships/image" Target="../media/image3983.png"/><Relationship Id="rId303" Type="http://schemas.openxmlformats.org/officeDocument/2006/relationships/customXml" Target="../ink/ink5007.xml"/><Relationship Id="rId485" Type="http://schemas.openxmlformats.org/officeDocument/2006/relationships/image" Target="../media/image4004.png"/><Relationship Id="rId42" Type="http://schemas.openxmlformats.org/officeDocument/2006/relationships/image" Target="../media/image2053.png"/><Relationship Id="rId84" Type="http://schemas.openxmlformats.org/officeDocument/2006/relationships/image" Target="../media/image2075.png"/><Relationship Id="rId138" Type="http://schemas.openxmlformats.org/officeDocument/2006/relationships/customXml" Target="../ink/ink4923.xml"/><Relationship Id="rId345" Type="http://schemas.openxmlformats.org/officeDocument/2006/relationships/customXml" Target="../ink/ink5028.xml"/><Relationship Id="rId387" Type="http://schemas.openxmlformats.org/officeDocument/2006/relationships/customXml" Target="../ink/ink5049.xml"/><Relationship Id="rId510" Type="http://schemas.openxmlformats.org/officeDocument/2006/relationships/customXml" Target="../ink/ink5111.xml"/><Relationship Id="rId552" Type="http://schemas.openxmlformats.org/officeDocument/2006/relationships/customXml" Target="../ink/ink5132.xml"/><Relationship Id="rId191" Type="http://schemas.openxmlformats.org/officeDocument/2006/relationships/customXml" Target="../ink/ink4950.xml"/><Relationship Id="rId205" Type="http://schemas.openxmlformats.org/officeDocument/2006/relationships/customXml" Target="../ink/ink4957.xml"/><Relationship Id="rId247" Type="http://schemas.openxmlformats.org/officeDocument/2006/relationships/image" Target="../media/image3888.png"/><Relationship Id="rId412" Type="http://schemas.openxmlformats.org/officeDocument/2006/relationships/customXml" Target="../ink/ink5062.xml"/><Relationship Id="rId107" Type="http://schemas.openxmlformats.org/officeDocument/2006/relationships/image" Target="../media/image2086.png"/><Relationship Id="rId289" Type="http://schemas.openxmlformats.org/officeDocument/2006/relationships/image" Target="../media/image3909.png"/><Relationship Id="rId454" Type="http://schemas.openxmlformats.org/officeDocument/2006/relationships/customXml" Target="../ink/ink5083.xml"/><Relationship Id="rId496" Type="http://schemas.openxmlformats.org/officeDocument/2006/relationships/customXml" Target="../ink/ink5104.xml"/><Relationship Id="rId11" Type="http://schemas.openxmlformats.org/officeDocument/2006/relationships/customXml" Target="../ink/ink4858.xml"/><Relationship Id="rId53" Type="http://schemas.openxmlformats.org/officeDocument/2006/relationships/customXml" Target="../ink/ink4880.xml"/><Relationship Id="rId149" Type="http://schemas.openxmlformats.org/officeDocument/2006/relationships/image" Target="../media/image3841.png"/><Relationship Id="rId314" Type="http://schemas.openxmlformats.org/officeDocument/2006/relationships/image" Target="../media/image3921.png"/><Relationship Id="rId356" Type="http://schemas.openxmlformats.org/officeDocument/2006/relationships/image" Target="../media/image3941.png"/><Relationship Id="rId398" Type="http://schemas.openxmlformats.org/officeDocument/2006/relationships/image" Target="../media/image3962.png"/><Relationship Id="rId521" Type="http://schemas.openxmlformats.org/officeDocument/2006/relationships/image" Target="../media/image4022.png"/><Relationship Id="rId563" Type="http://schemas.openxmlformats.org/officeDocument/2006/relationships/image" Target="../media/image4043.png"/><Relationship Id="rId95" Type="http://schemas.openxmlformats.org/officeDocument/2006/relationships/image" Target="../media/image2080.png"/><Relationship Id="rId160" Type="http://schemas.openxmlformats.org/officeDocument/2006/relationships/customXml" Target="../ink/ink4934.xml"/><Relationship Id="rId216" Type="http://schemas.openxmlformats.org/officeDocument/2006/relationships/image" Target="../media/image3873.png"/><Relationship Id="rId423" Type="http://schemas.openxmlformats.org/officeDocument/2006/relationships/image" Target="../media/image3973.png"/><Relationship Id="rId258" Type="http://schemas.openxmlformats.org/officeDocument/2006/relationships/customXml" Target="../ink/ink4984.xml"/><Relationship Id="rId465" Type="http://schemas.openxmlformats.org/officeDocument/2006/relationships/image" Target="../media/image3994.png"/><Relationship Id="rId22" Type="http://schemas.openxmlformats.org/officeDocument/2006/relationships/image" Target="../media/image2044.png"/><Relationship Id="rId64" Type="http://schemas.openxmlformats.org/officeDocument/2006/relationships/image" Target="../media/image2065.png"/><Relationship Id="rId118" Type="http://schemas.openxmlformats.org/officeDocument/2006/relationships/customXml" Target="../ink/ink4913.xml"/><Relationship Id="rId325" Type="http://schemas.openxmlformats.org/officeDocument/2006/relationships/customXml" Target="../ink/ink5018.xml"/><Relationship Id="rId367" Type="http://schemas.openxmlformats.org/officeDocument/2006/relationships/customXml" Target="../ink/ink5039.xml"/><Relationship Id="rId532" Type="http://schemas.openxmlformats.org/officeDocument/2006/relationships/customXml" Target="../ink/ink5122.xml"/><Relationship Id="rId574" Type="http://schemas.openxmlformats.org/officeDocument/2006/relationships/customXml" Target="../ink/ink5143.xml"/><Relationship Id="rId171" Type="http://schemas.openxmlformats.org/officeDocument/2006/relationships/image" Target="../media/image3852.png"/><Relationship Id="rId227" Type="http://schemas.openxmlformats.org/officeDocument/2006/relationships/image" Target="../media/image3878.png"/><Relationship Id="rId269" Type="http://schemas.openxmlformats.org/officeDocument/2006/relationships/image" Target="../media/image3899.png"/><Relationship Id="rId434" Type="http://schemas.openxmlformats.org/officeDocument/2006/relationships/customXml" Target="../ink/ink5073.xml"/><Relationship Id="rId476" Type="http://schemas.openxmlformats.org/officeDocument/2006/relationships/customXml" Target="../ink/ink5094.xml"/><Relationship Id="rId33" Type="http://schemas.openxmlformats.org/officeDocument/2006/relationships/customXml" Target="../ink/ink4870.xml"/><Relationship Id="rId129" Type="http://schemas.openxmlformats.org/officeDocument/2006/relationships/image" Target="../media/image2291.png"/><Relationship Id="rId280" Type="http://schemas.openxmlformats.org/officeDocument/2006/relationships/customXml" Target="../ink/ink4995.xml"/><Relationship Id="rId336" Type="http://schemas.openxmlformats.org/officeDocument/2006/relationships/image" Target="../media/image3932.png"/><Relationship Id="rId501" Type="http://schemas.openxmlformats.org/officeDocument/2006/relationships/image" Target="../media/image4012.png"/><Relationship Id="rId543" Type="http://schemas.openxmlformats.org/officeDocument/2006/relationships/image" Target="../media/image4033.png"/><Relationship Id="rId75" Type="http://schemas.openxmlformats.org/officeDocument/2006/relationships/customXml" Target="../ink/ink4891.xml"/><Relationship Id="rId140" Type="http://schemas.openxmlformats.org/officeDocument/2006/relationships/customXml" Target="../ink/ink4924.xml"/><Relationship Id="rId182" Type="http://schemas.openxmlformats.org/officeDocument/2006/relationships/image" Target="../media/image3856.png"/><Relationship Id="rId378" Type="http://schemas.openxmlformats.org/officeDocument/2006/relationships/image" Target="../media/image3952.png"/><Relationship Id="rId403" Type="http://schemas.openxmlformats.org/officeDocument/2006/relationships/image" Target="../media/image3964.png"/><Relationship Id="rId6" Type="http://schemas.openxmlformats.org/officeDocument/2006/relationships/customXml" Target="../ink/ink4855.xml"/><Relationship Id="rId238" Type="http://schemas.openxmlformats.org/officeDocument/2006/relationships/customXml" Target="../ink/ink4974.xml"/><Relationship Id="rId445" Type="http://schemas.openxmlformats.org/officeDocument/2006/relationships/image" Target="../media/image3984.png"/><Relationship Id="rId487" Type="http://schemas.openxmlformats.org/officeDocument/2006/relationships/image" Target="../media/image4005.png"/><Relationship Id="rId291" Type="http://schemas.openxmlformats.org/officeDocument/2006/relationships/image" Target="../media/image3910.png"/><Relationship Id="rId305" Type="http://schemas.openxmlformats.org/officeDocument/2006/relationships/customXml" Target="../ink/ink5008.xml"/><Relationship Id="rId347" Type="http://schemas.openxmlformats.org/officeDocument/2006/relationships/customXml" Target="../ink/ink5029.xml"/><Relationship Id="rId512" Type="http://schemas.openxmlformats.org/officeDocument/2006/relationships/customXml" Target="../ink/ink5112.xml"/><Relationship Id="rId44" Type="http://schemas.openxmlformats.org/officeDocument/2006/relationships/image" Target="../media/image2054.png"/><Relationship Id="rId86" Type="http://schemas.openxmlformats.org/officeDocument/2006/relationships/image" Target="../media/image2076.png"/><Relationship Id="rId151" Type="http://schemas.openxmlformats.org/officeDocument/2006/relationships/image" Target="../media/image3842.png"/><Relationship Id="rId389" Type="http://schemas.openxmlformats.org/officeDocument/2006/relationships/customXml" Target="../ink/ink5050.xml"/><Relationship Id="rId554" Type="http://schemas.openxmlformats.org/officeDocument/2006/relationships/customXml" Target="../ink/ink5133.xml"/><Relationship Id="rId193" Type="http://schemas.openxmlformats.org/officeDocument/2006/relationships/customXml" Target="../ink/ink4951.xml"/><Relationship Id="rId207" Type="http://schemas.openxmlformats.org/officeDocument/2006/relationships/customXml" Target="../ink/ink4958.xml"/><Relationship Id="rId249" Type="http://schemas.openxmlformats.org/officeDocument/2006/relationships/image" Target="../media/image3889.png"/><Relationship Id="rId414" Type="http://schemas.openxmlformats.org/officeDocument/2006/relationships/customXml" Target="../ink/ink5063.xml"/><Relationship Id="rId456" Type="http://schemas.openxmlformats.org/officeDocument/2006/relationships/customXml" Target="../ink/ink5084.xml"/><Relationship Id="rId498" Type="http://schemas.openxmlformats.org/officeDocument/2006/relationships/customXml" Target="../ink/ink5105.xml"/><Relationship Id="rId13" Type="http://schemas.openxmlformats.org/officeDocument/2006/relationships/customXml" Target="../ink/ink4859.xml"/><Relationship Id="rId109" Type="http://schemas.openxmlformats.org/officeDocument/2006/relationships/image" Target="../media/image2087.png"/><Relationship Id="rId260" Type="http://schemas.openxmlformats.org/officeDocument/2006/relationships/customXml" Target="../ink/ink4985.xml"/><Relationship Id="rId316" Type="http://schemas.openxmlformats.org/officeDocument/2006/relationships/image" Target="../media/image3922.png"/><Relationship Id="rId523" Type="http://schemas.openxmlformats.org/officeDocument/2006/relationships/image" Target="../media/image4023.png"/><Relationship Id="rId55" Type="http://schemas.openxmlformats.org/officeDocument/2006/relationships/customXml" Target="../ink/ink4881.xml"/><Relationship Id="rId97" Type="http://schemas.openxmlformats.org/officeDocument/2006/relationships/image" Target="../media/image2081.png"/><Relationship Id="rId120" Type="http://schemas.openxmlformats.org/officeDocument/2006/relationships/customXml" Target="../ink/ink4914.xml"/><Relationship Id="rId358" Type="http://schemas.openxmlformats.org/officeDocument/2006/relationships/image" Target="../media/image3942.png"/><Relationship Id="rId565" Type="http://schemas.openxmlformats.org/officeDocument/2006/relationships/image" Target="../media/image4044.png"/><Relationship Id="rId162" Type="http://schemas.openxmlformats.org/officeDocument/2006/relationships/customXml" Target="../ink/ink4935.xml"/><Relationship Id="rId218" Type="http://schemas.openxmlformats.org/officeDocument/2006/relationships/image" Target="../media/image3874.png"/><Relationship Id="rId425" Type="http://schemas.openxmlformats.org/officeDocument/2006/relationships/image" Target="../media/image3974.png"/><Relationship Id="rId467" Type="http://schemas.openxmlformats.org/officeDocument/2006/relationships/image" Target="../media/image3995.png"/><Relationship Id="rId271" Type="http://schemas.openxmlformats.org/officeDocument/2006/relationships/image" Target="../media/image3900.png"/><Relationship Id="rId24" Type="http://schemas.openxmlformats.org/officeDocument/2006/relationships/image" Target="../media/image2045.png"/><Relationship Id="rId66" Type="http://schemas.openxmlformats.org/officeDocument/2006/relationships/image" Target="../media/image2066.png"/><Relationship Id="rId131" Type="http://schemas.openxmlformats.org/officeDocument/2006/relationships/image" Target="../media/image3832.png"/><Relationship Id="rId327" Type="http://schemas.openxmlformats.org/officeDocument/2006/relationships/customXml" Target="../ink/ink5019.xml"/><Relationship Id="rId369" Type="http://schemas.openxmlformats.org/officeDocument/2006/relationships/customXml" Target="../ink/ink5040.xml"/><Relationship Id="rId534" Type="http://schemas.openxmlformats.org/officeDocument/2006/relationships/customXml" Target="../ink/ink5123.xml"/><Relationship Id="rId576" Type="http://schemas.openxmlformats.org/officeDocument/2006/relationships/customXml" Target="../ink/ink5144.xml"/><Relationship Id="rId173" Type="http://schemas.openxmlformats.org/officeDocument/2006/relationships/image" Target="../media/image3853.png"/><Relationship Id="rId229" Type="http://schemas.openxmlformats.org/officeDocument/2006/relationships/image" Target="../media/image3879.png"/><Relationship Id="rId380" Type="http://schemas.openxmlformats.org/officeDocument/2006/relationships/image" Target="../media/image3953.png"/><Relationship Id="rId436" Type="http://schemas.openxmlformats.org/officeDocument/2006/relationships/customXml" Target="../ink/ink5074.xml"/><Relationship Id="rId240" Type="http://schemas.openxmlformats.org/officeDocument/2006/relationships/customXml" Target="../ink/ink4975.xml"/><Relationship Id="rId478" Type="http://schemas.openxmlformats.org/officeDocument/2006/relationships/customXml" Target="../ink/ink5095.xml"/><Relationship Id="rId35" Type="http://schemas.openxmlformats.org/officeDocument/2006/relationships/customXml" Target="../ink/ink4871.xml"/><Relationship Id="rId77" Type="http://schemas.openxmlformats.org/officeDocument/2006/relationships/customXml" Target="../ink/ink4892.xml"/><Relationship Id="rId100" Type="http://schemas.openxmlformats.org/officeDocument/2006/relationships/customXml" Target="../ink/ink4904.xml"/><Relationship Id="rId282" Type="http://schemas.openxmlformats.org/officeDocument/2006/relationships/customXml" Target="../ink/ink4996.xml"/><Relationship Id="rId338" Type="http://schemas.openxmlformats.org/officeDocument/2006/relationships/image" Target="../media/image3933.png"/><Relationship Id="rId503" Type="http://schemas.openxmlformats.org/officeDocument/2006/relationships/image" Target="../media/image4013.png"/><Relationship Id="rId545" Type="http://schemas.openxmlformats.org/officeDocument/2006/relationships/image" Target="../media/image4034.png"/><Relationship Id="rId8" Type="http://schemas.openxmlformats.org/officeDocument/2006/relationships/customXml" Target="../ink/ink4856.xml"/><Relationship Id="rId142" Type="http://schemas.openxmlformats.org/officeDocument/2006/relationships/customXml" Target="../ink/ink4925.xml"/><Relationship Id="rId184" Type="http://schemas.openxmlformats.org/officeDocument/2006/relationships/image" Target="../media/image3857.png"/><Relationship Id="rId391" Type="http://schemas.openxmlformats.org/officeDocument/2006/relationships/customXml" Target="../ink/ink5051.xml"/><Relationship Id="rId405" Type="http://schemas.openxmlformats.org/officeDocument/2006/relationships/image" Target="../media/image3965.png"/><Relationship Id="rId447" Type="http://schemas.openxmlformats.org/officeDocument/2006/relationships/image" Target="../media/image3985.png"/><Relationship Id="rId251" Type="http://schemas.openxmlformats.org/officeDocument/2006/relationships/image" Target="../media/image3890.png"/><Relationship Id="rId489" Type="http://schemas.openxmlformats.org/officeDocument/2006/relationships/image" Target="../media/image4006.png"/><Relationship Id="rId46" Type="http://schemas.openxmlformats.org/officeDocument/2006/relationships/image" Target="../media/image2055.png"/><Relationship Id="rId293" Type="http://schemas.openxmlformats.org/officeDocument/2006/relationships/image" Target="../media/image3911.png"/><Relationship Id="rId307" Type="http://schemas.openxmlformats.org/officeDocument/2006/relationships/customXml" Target="../ink/ink5009.xml"/><Relationship Id="rId349" Type="http://schemas.openxmlformats.org/officeDocument/2006/relationships/customXml" Target="../ink/ink5030.xml"/><Relationship Id="rId514" Type="http://schemas.openxmlformats.org/officeDocument/2006/relationships/customXml" Target="../ink/ink5113.xml"/><Relationship Id="rId556" Type="http://schemas.openxmlformats.org/officeDocument/2006/relationships/customXml" Target="../ink/ink5134.xml"/><Relationship Id="rId88" Type="http://schemas.openxmlformats.org/officeDocument/2006/relationships/image" Target="../media/image2077.png"/><Relationship Id="rId111" Type="http://schemas.openxmlformats.org/officeDocument/2006/relationships/image" Target="../media/image2088.png"/><Relationship Id="rId153" Type="http://schemas.openxmlformats.org/officeDocument/2006/relationships/image" Target="../media/image3843.png"/><Relationship Id="rId195" Type="http://schemas.openxmlformats.org/officeDocument/2006/relationships/customXml" Target="../ink/ink4952.xml"/><Relationship Id="rId209" Type="http://schemas.openxmlformats.org/officeDocument/2006/relationships/customXml" Target="../ink/ink4959.xml"/><Relationship Id="rId360" Type="http://schemas.openxmlformats.org/officeDocument/2006/relationships/image" Target="../media/image3943.png"/><Relationship Id="rId416" Type="http://schemas.openxmlformats.org/officeDocument/2006/relationships/customXml" Target="../ink/ink5064.xml"/><Relationship Id="rId220" Type="http://schemas.openxmlformats.org/officeDocument/2006/relationships/image" Target="../media/image3875.png"/><Relationship Id="rId458" Type="http://schemas.openxmlformats.org/officeDocument/2006/relationships/customXml" Target="../ink/ink5085.xml"/><Relationship Id="rId15" Type="http://schemas.openxmlformats.org/officeDocument/2006/relationships/customXml" Target="../ink/ink4860.xml"/><Relationship Id="rId57" Type="http://schemas.openxmlformats.org/officeDocument/2006/relationships/customXml" Target="../ink/ink4882.xml"/><Relationship Id="rId262" Type="http://schemas.openxmlformats.org/officeDocument/2006/relationships/customXml" Target="../ink/ink4986.xml"/><Relationship Id="rId318" Type="http://schemas.openxmlformats.org/officeDocument/2006/relationships/image" Target="../media/image3923.png"/><Relationship Id="rId525" Type="http://schemas.openxmlformats.org/officeDocument/2006/relationships/image" Target="../media/image4024.png"/><Relationship Id="rId567" Type="http://schemas.openxmlformats.org/officeDocument/2006/relationships/image" Target="../media/image4045.png"/><Relationship Id="rId99" Type="http://schemas.openxmlformats.org/officeDocument/2006/relationships/image" Target="../media/image2082.png"/><Relationship Id="rId122" Type="http://schemas.openxmlformats.org/officeDocument/2006/relationships/customXml" Target="../ink/ink4915.xml"/><Relationship Id="rId164" Type="http://schemas.openxmlformats.org/officeDocument/2006/relationships/customXml" Target="../ink/ink4936.xml"/><Relationship Id="rId371" Type="http://schemas.openxmlformats.org/officeDocument/2006/relationships/customXml" Target="../ink/ink5041.xml"/><Relationship Id="rId427" Type="http://schemas.openxmlformats.org/officeDocument/2006/relationships/image" Target="../media/image3975.png"/><Relationship Id="rId469" Type="http://schemas.openxmlformats.org/officeDocument/2006/relationships/image" Target="../media/image3996.png"/><Relationship Id="rId26" Type="http://schemas.openxmlformats.org/officeDocument/2006/relationships/image" Target="../media/image2046.png"/><Relationship Id="rId231" Type="http://schemas.openxmlformats.org/officeDocument/2006/relationships/image" Target="../media/image3880.png"/><Relationship Id="rId273" Type="http://schemas.openxmlformats.org/officeDocument/2006/relationships/image" Target="../media/image3901.png"/><Relationship Id="rId329" Type="http://schemas.openxmlformats.org/officeDocument/2006/relationships/customXml" Target="../ink/ink5020.xml"/><Relationship Id="rId480" Type="http://schemas.openxmlformats.org/officeDocument/2006/relationships/customXml" Target="../ink/ink5096.xml"/><Relationship Id="rId536" Type="http://schemas.openxmlformats.org/officeDocument/2006/relationships/customXml" Target="../ink/ink5124.xml"/><Relationship Id="rId68" Type="http://schemas.openxmlformats.org/officeDocument/2006/relationships/image" Target="../media/image2067.png"/><Relationship Id="rId133" Type="http://schemas.openxmlformats.org/officeDocument/2006/relationships/image" Target="../media/image3833.png"/><Relationship Id="rId175" Type="http://schemas.openxmlformats.org/officeDocument/2006/relationships/image" Target="../media/image3854.png"/><Relationship Id="rId340" Type="http://schemas.openxmlformats.org/officeDocument/2006/relationships/image" Target="../media/image3934.png"/><Relationship Id="rId200" Type="http://schemas.openxmlformats.org/officeDocument/2006/relationships/image" Target="../media/image3865.png"/><Relationship Id="rId382" Type="http://schemas.openxmlformats.org/officeDocument/2006/relationships/image" Target="../media/image3954.png"/><Relationship Id="rId438" Type="http://schemas.openxmlformats.org/officeDocument/2006/relationships/customXml" Target="../ink/ink5075.xml"/><Relationship Id="rId242" Type="http://schemas.openxmlformats.org/officeDocument/2006/relationships/customXml" Target="../ink/ink4976.xml"/><Relationship Id="rId284" Type="http://schemas.openxmlformats.org/officeDocument/2006/relationships/customXml" Target="../ink/ink4997.xml"/><Relationship Id="rId491" Type="http://schemas.openxmlformats.org/officeDocument/2006/relationships/image" Target="../media/image4007.png"/><Relationship Id="rId505" Type="http://schemas.openxmlformats.org/officeDocument/2006/relationships/image" Target="../media/image4014.png"/><Relationship Id="rId37" Type="http://schemas.openxmlformats.org/officeDocument/2006/relationships/customXml" Target="../ink/ink4872.xml"/><Relationship Id="rId79" Type="http://schemas.openxmlformats.org/officeDocument/2006/relationships/customXml" Target="../ink/ink4893.xml"/><Relationship Id="rId102" Type="http://schemas.openxmlformats.org/officeDocument/2006/relationships/customXml" Target="../ink/ink4905.xml"/><Relationship Id="rId144" Type="http://schemas.openxmlformats.org/officeDocument/2006/relationships/customXml" Target="../ink/ink4926.xml"/><Relationship Id="rId547" Type="http://schemas.openxmlformats.org/officeDocument/2006/relationships/image" Target="../media/image4035.png"/><Relationship Id="rId90" Type="http://schemas.openxmlformats.org/officeDocument/2006/relationships/image" Target="../media/image2078.png"/><Relationship Id="rId186" Type="http://schemas.openxmlformats.org/officeDocument/2006/relationships/image" Target="../media/image3858.png"/><Relationship Id="rId351" Type="http://schemas.openxmlformats.org/officeDocument/2006/relationships/customXml" Target="../ink/ink5031.xml"/><Relationship Id="rId393" Type="http://schemas.openxmlformats.org/officeDocument/2006/relationships/customXml" Target="../ink/ink5052.xml"/><Relationship Id="rId407" Type="http://schemas.openxmlformats.org/officeDocument/2006/relationships/image" Target="../media/image3966.png"/><Relationship Id="rId449" Type="http://schemas.openxmlformats.org/officeDocument/2006/relationships/image" Target="../media/image3986.png"/><Relationship Id="rId211" Type="http://schemas.openxmlformats.org/officeDocument/2006/relationships/customXml" Target="../ink/ink4960.xml"/><Relationship Id="rId253" Type="http://schemas.openxmlformats.org/officeDocument/2006/relationships/image" Target="../media/image3891.png"/><Relationship Id="rId295" Type="http://schemas.openxmlformats.org/officeDocument/2006/relationships/customXml" Target="../ink/ink5003.xml"/><Relationship Id="rId309" Type="http://schemas.openxmlformats.org/officeDocument/2006/relationships/customXml" Target="../ink/ink5010.xml"/><Relationship Id="rId460" Type="http://schemas.openxmlformats.org/officeDocument/2006/relationships/customXml" Target="../ink/ink5086.xml"/><Relationship Id="rId516" Type="http://schemas.openxmlformats.org/officeDocument/2006/relationships/customXml" Target="../ink/ink5114.xml"/><Relationship Id="rId48" Type="http://schemas.openxmlformats.org/officeDocument/2006/relationships/image" Target="../media/image2056.png"/><Relationship Id="rId113" Type="http://schemas.openxmlformats.org/officeDocument/2006/relationships/image" Target="../media/image2089.png"/><Relationship Id="rId320" Type="http://schemas.openxmlformats.org/officeDocument/2006/relationships/image" Target="../media/image3924.png"/><Relationship Id="rId558" Type="http://schemas.openxmlformats.org/officeDocument/2006/relationships/customXml" Target="../ink/ink5135.xml"/><Relationship Id="rId155" Type="http://schemas.openxmlformats.org/officeDocument/2006/relationships/image" Target="../media/image3844.png"/><Relationship Id="rId197" Type="http://schemas.openxmlformats.org/officeDocument/2006/relationships/customXml" Target="../ink/ink4953.xml"/><Relationship Id="rId362" Type="http://schemas.openxmlformats.org/officeDocument/2006/relationships/image" Target="../media/image3944.png"/><Relationship Id="rId418" Type="http://schemas.openxmlformats.org/officeDocument/2006/relationships/customXml" Target="../ink/ink5065.xml"/><Relationship Id="rId222" Type="http://schemas.openxmlformats.org/officeDocument/2006/relationships/image" Target="../media/image3876.png"/><Relationship Id="rId264" Type="http://schemas.openxmlformats.org/officeDocument/2006/relationships/customXml" Target="../ink/ink4987.xml"/><Relationship Id="rId471" Type="http://schemas.openxmlformats.org/officeDocument/2006/relationships/image" Target="../media/image3997.png"/><Relationship Id="rId17" Type="http://schemas.openxmlformats.org/officeDocument/2006/relationships/customXml" Target="../ink/ink4861.xml"/><Relationship Id="rId59" Type="http://schemas.openxmlformats.org/officeDocument/2006/relationships/customXml" Target="../ink/ink4883.xml"/><Relationship Id="rId124" Type="http://schemas.openxmlformats.org/officeDocument/2006/relationships/customXml" Target="../ink/ink4916.xml"/><Relationship Id="rId527" Type="http://schemas.openxmlformats.org/officeDocument/2006/relationships/image" Target="../media/image4025.png"/><Relationship Id="rId569" Type="http://schemas.openxmlformats.org/officeDocument/2006/relationships/image" Target="../media/image4046.png"/><Relationship Id="rId70" Type="http://schemas.openxmlformats.org/officeDocument/2006/relationships/image" Target="../media/image2068.png"/><Relationship Id="rId166" Type="http://schemas.openxmlformats.org/officeDocument/2006/relationships/customXml" Target="../ink/ink4937.xml"/><Relationship Id="rId331" Type="http://schemas.openxmlformats.org/officeDocument/2006/relationships/customXml" Target="../ink/ink5021.xml"/><Relationship Id="rId373" Type="http://schemas.openxmlformats.org/officeDocument/2006/relationships/customXml" Target="../ink/ink5042.xml"/><Relationship Id="rId429" Type="http://schemas.openxmlformats.org/officeDocument/2006/relationships/image" Target="../media/image3976.png"/><Relationship Id="rId1" Type="http://schemas.openxmlformats.org/officeDocument/2006/relationships/slideLayout" Target="../slideLayouts/slideLayout7.xml"/><Relationship Id="rId233" Type="http://schemas.openxmlformats.org/officeDocument/2006/relationships/image" Target="../media/image3881.png"/><Relationship Id="rId440" Type="http://schemas.openxmlformats.org/officeDocument/2006/relationships/customXml" Target="../ink/ink5076.xml"/><Relationship Id="rId28" Type="http://schemas.openxmlformats.org/officeDocument/2006/relationships/image" Target="../media/image2047.png"/><Relationship Id="rId275" Type="http://schemas.openxmlformats.org/officeDocument/2006/relationships/image" Target="../media/image3902.png"/><Relationship Id="rId300" Type="http://schemas.openxmlformats.org/officeDocument/2006/relationships/image" Target="../media/image3914.png"/><Relationship Id="rId482" Type="http://schemas.openxmlformats.org/officeDocument/2006/relationships/customXml" Target="../ink/ink5097.xml"/><Relationship Id="rId538" Type="http://schemas.openxmlformats.org/officeDocument/2006/relationships/customXml" Target="../ink/ink5125.xml"/><Relationship Id="rId81" Type="http://schemas.openxmlformats.org/officeDocument/2006/relationships/customXml" Target="../ink/ink4894.xml"/><Relationship Id="rId135" Type="http://schemas.openxmlformats.org/officeDocument/2006/relationships/image" Target="../media/image3834.png"/><Relationship Id="rId177" Type="http://schemas.openxmlformats.org/officeDocument/2006/relationships/customXml" Target="../ink/ink4943.xml"/><Relationship Id="rId342" Type="http://schemas.openxmlformats.org/officeDocument/2006/relationships/image" Target="../media/image3935.png"/><Relationship Id="rId384" Type="http://schemas.openxmlformats.org/officeDocument/2006/relationships/image" Target="../media/image3955.png"/><Relationship Id="rId202" Type="http://schemas.openxmlformats.org/officeDocument/2006/relationships/image" Target="../media/image3866.png"/><Relationship Id="rId244" Type="http://schemas.openxmlformats.org/officeDocument/2006/relationships/customXml" Target="../ink/ink4977.xml"/><Relationship Id="rId39" Type="http://schemas.openxmlformats.org/officeDocument/2006/relationships/customXml" Target="../ink/ink4873.xml"/><Relationship Id="rId286" Type="http://schemas.openxmlformats.org/officeDocument/2006/relationships/customXml" Target="../ink/ink4998.xml"/><Relationship Id="rId451" Type="http://schemas.openxmlformats.org/officeDocument/2006/relationships/image" Target="../media/image3987.png"/><Relationship Id="rId493" Type="http://schemas.openxmlformats.org/officeDocument/2006/relationships/image" Target="../media/image4008.png"/><Relationship Id="rId507" Type="http://schemas.openxmlformats.org/officeDocument/2006/relationships/image" Target="../media/image4015.png"/><Relationship Id="rId549" Type="http://schemas.openxmlformats.org/officeDocument/2006/relationships/image" Target="../media/image4036.png"/><Relationship Id="rId50" Type="http://schemas.openxmlformats.org/officeDocument/2006/relationships/image" Target="../media/image2057.png"/><Relationship Id="rId104" Type="http://schemas.openxmlformats.org/officeDocument/2006/relationships/customXml" Target="../ink/ink4906.xml"/><Relationship Id="rId146" Type="http://schemas.openxmlformats.org/officeDocument/2006/relationships/customXml" Target="../ink/ink4927.xml"/><Relationship Id="rId188" Type="http://schemas.openxmlformats.org/officeDocument/2006/relationships/image" Target="../media/image3859.png"/><Relationship Id="rId311" Type="http://schemas.openxmlformats.org/officeDocument/2006/relationships/customXml" Target="../ink/ink5011.xml"/><Relationship Id="rId353" Type="http://schemas.openxmlformats.org/officeDocument/2006/relationships/customXml" Target="../ink/ink5032.xml"/><Relationship Id="rId395" Type="http://schemas.openxmlformats.org/officeDocument/2006/relationships/customXml" Target="../ink/ink5053.xml"/><Relationship Id="rId409" Type="http://schemas.openxmlformats.org/officeDocument/2006/relationships/image" Target="../media/image3967.png"/><Relationship Id="rId560" Type="http://schemas.openxmlformats.org/officeDocument/2006/relationships/customXml" Target="../ink/ink5136.xml"/><Relationship Id="rId92" Type="http://schemas.openxmlformats.org/officeDocument/2006/relationships/image" Target="../media/image2079.png"/><Relationship Id="rId213" Type="http://schemas.openxmlformats.org/officeDocument/2006/relationships/customXml" Target="../ink/ink4961.xml"/><Relationship Id="rId420" Type="http://schemas.openxmlformats.org/officeDocument/2006/relationships/customXml" Target="../ink/ink5066.xml"/><Relationship Id="rId255" Type="http://schemas.openxmlformats.org/officeDocument/2006/relationships/image" Target="../media/image3892.png"/><Relationship Id="rId297" Type="http://schemas.openxmlformats.org/officeDocument/2006/relationships/customXml" Target="../ink/ink5004.xml"/><Relationship Id="rId462" Type="http://schemas.openxmlformats.org/officeDocument/2006/relationships/customXml" Target="../ink/ink5087.xml"/><Relationship Id="rId518" Type="http://schemas.openxmlformats.org/officeDocument/2006/relationships/customXml" Target="../ink/ink5115.xml"/><Relationship Id="rId115" Type="http://schemas.openxmlformats.org/officeDocument/2006/relationships/image" Target="../media/image2090.png"/><Relationship Id="rId157" Type="http://schemas.openxmlformats.org/officeDocument/2006/relationships/image" Target="../media/image3845.png"/><Relationship Id="rId322" Type="http://schemas.openxmlformats.org/officeDocument/2006/relationships/image" Target="../media/image3925.png"/><Relationship Id="rId364" Type="http://schemas.openxmlformats.org/officeDocument/2006/relationships/image" Target="../media/image3945.png"/><Relationship Id="rId61" Type="http://schemas.openxmlformats.org/officeDocument/2006/relationships/customXml" Target="../ink/ink4884.xml"/><Relationship Id="rId199" Type="http://schemas.openxmlformats.org/officeDocument/2006/relationships/customXml" Target="../ink/ink4954.xml"/><Relationship Id="rId571" Type="http://schemas.openxmlformats.org/officeDocument/2006/relationships/image" Target="../media/image4047.png"/><Relationship Id="rId19" Type="http://schemas.openxmlformats.org/officeDocument/2006/relationships/customXml" Target="../ink/ink4862.xml"/><Relationship Id="rId224" Type="http://schemas.openxmlformats.org/officeDocument/2006/relationships/customXml" Target="../ink/ink4967.xml"/><Relationship Id="rId266" Type="http://schemas.openxmlformats.org/officeDocument/2006/relationships/customXml" Target="../ink/ink4988.xml"/><Relationship Id="rId431" Type="http://schemas.openxmlformats.org/officeDocument/2006/relationships/image" Target="../media/image3977.png"/><Relationship Id="rId473" Type="http://schemas.openxmlformats.org/officeDocument/2006/relationships/image" Target="../media/image3998.png"/><Relationship Id="rId529" Type="http://schemas.openxmlformats.org/officeDocument/2006/relationships/image" Target="../media/image4026.png"/><Relationship Id="rId30" Type="http://schemas.openxmlformats.org/officeDocument/2006/relationships/customXml" Target="../ink/ink4868.xml"/><Relationship Id="rId126" Type="http://schemas.openxmlformats.org/officeDocument/2006/relationships/customXml" Target="../ink/ink4917.xml"/><Relationship Id="rId168" Type="http://schemas.openxmlformats.org/officeDocument/2006/relationships/customXml" Target="../ink/ink4938.xml"/><Relationship Id="rId333" Type="http://schemas.openxmlformats.org/officeDocument/2006/relationships/customXml" Target="../ink/ink5022.xml"/><Relationship Id="rId540" Type="http://schemas.openxmlformats.org/officeDocument/2006/relationships/customXml" Target="../ink/ink5126.xml"/><Relationship Id="rId72" Type="http://schemas.openxmlformats.org/officeDocument/2006/relationships/image" Target="../media/image2069.png"/><Relationship Id="rId375" Type="http://schemas.openxmlformats.org/officeDocument/2006/relationships/customXml" Target="../ink/ink5043.xml"/><Relationship Id="rId3" Type="http://schemas.openxmlformats.org/officeDocument/2006/relationships/image" Target="../media/image4410.png"/><Relationship Id="rId235" Type="http://schemas.openxmlformats.org/officeDocument/2006/relationships/image" Target="../media/image3882.png"/><Relationship Id="rId277" Type="http://schemas.openxmlformats.org/officeDocument/2006/relationships/image" Target="../media/image3903.png"/><Relationship Id="rId400" Type="http://schemas.openxmlformats.org/officeDocument/2006/relationships/image" Target="../media/image3963.png"/><Relationship Id="rId442" Type="http://schemas.openxmlformats.org/officeDocument/2006/relationships/customXml" Target="../ink/ink5077.xml"/><Relationship Id="rId484" Type="http://schemas.openxmlformats.org/officeDocument/2006/relationships/customXml" Target="../ink/ink5098.xml"/><Relationship Id="rId137" Type="http://schemas.openxmlformats.org/officeDocument/2006/relationships/image" Target="../media/image3835.png"/><Relationship Id="rId302" Type="http://schemas.openxmlformats.org/officeDocument/2006/relationships/image" Target="../media/image3915.png"/><Relationship Id="rId344" Type="http://schemas.openxmlformats.org/officeDocument/2006/relationships/image" Target="../media/image3936.png"/><Relationship Id="rId41" Type="http://schemas.openxmlformats.org/officeDocument/2006/relationships/customXml" Target="../ink/ink4874.xml"/><Relationship Id="rId83" Type="http://schemas.openxmlformats.org/officeDocument/2006/relationships/customXml" Target="../ink/ink4895.xml"/><Relationship Id="rId179" Type="http://schemas.openxmlformats.org/officeDocument/2006/relationships/customXml" Target="../ink/ink4944.xml"/><Relationship Id="rId386" Type="http://schemas.openxmlformats.org/officeDocument/2006/relationships/image" Target="../media/image3956.png"/><Relationship Id="rId551" Type="http://schemas.openxmlformats.org/officeDocument/2006/relationships/image" Target="../media/image4037.png"/><Relationship Id="rId190" Type="http://schemas.openxmlformats.org/officeDocument/2006/relationships/image" Target="../media/image3860.png"/><Relationship Id="rId204" Type="http://schemas.openxmlformats.org/officeDocument/2006/relationships/image" Target="../media/image3867.png"/><Relationship Id="rId246" Type="http://schemas.openxmlformats.org/officeDocument/2006/relationships/customXml" Target="../ink/ink4978.xml"/><Relationship Id="rId288" Type="http://schemas.openxmlformats.org/officeDocument/2006/relationships/customXml" Target="../ink/ink4999.xml"/><Relationship Id="rId411" Type="http://schemas.openxmlformats.org/officeDocument/2006/relationships/image" Target="../media/image3968.png"/><Relationship Id="rId453" Type="http://schemas.openxmlformats.org/officeDocument/2006/relationships/image" Target="../media/image3988.png"/><Relationship Id="rId509" Type="http://schemas.openxmlformats.org/officeDocument/2006/relationships/image" Target="../media/image4016.png"/><Relationship Id="rId106" Type="http://schemas.openxmlformats.org/officeDocument/2006/relationships/customXml" Target="../ink/ink4907.xml"/><Relationship Id="rId313" Type="http://schemas.openxmlformats.org/officeDocument/2006/relationships/customXml" Target="../ink/ink5012.xml"/><Relationship Id="rId495" Type="http://schemas.openxmlformats.org/officeDocument/2006/relationships/image" Target="../media/image4009.png"/><Relationship Id="rId10" Type="http://schemas.openxmlformats.org/officeDocument/2006/relationships/customXml" Target="../ink/ink4857.xml"/><Relationship Id="rId52" Type="http://schemas.openxmlformats.org/officeDocument/2006/relationships/image" Target="../media/image2058.png"/><Relationship Id="rId94" Type="http://schemas.openxmlformats.org/officeDocument/2006/relationships/customXml" Target="../ink/ink4901.xml"/><Relationship Id="rId148" Type="http://schemas.openxmlformats.org/officeDocument/2006/relationships/customXml" Target="../ink/ink4928.xml"/><Relationship Id="rId355" Type="http://schemas.openxmlformats.org/officeDocument/2006/relationships/customXml" Target="../ink/ink5033.xml"/><Relationship Id="rId397" Type="http://schemas.openxmlformats.org/officeDocument/2006/relationships/customXml" Target="../ink/ink5054.xml"/><Relationship Id="rId520" Type="http://schemas.openxmlformats.org/officeDocument/2006/relationships/customXml" Target="../ink/ink5116.xml"/><Relationship Id="rId562" Type="http://schemas.openxmlformats.org/officeDocument/2006/relationships/customXml" Target="../ink/ink5137.xml"/><Relationship Id="rId215" Type="http://schemas.openxmlformats.org/officeDocument/2006/relationships/customXml" Target="../ink/ink4962.xml"/><Relationship Id="rId257" Type="http://schemas.openxmlformats.org/officeDocument/2006/relationships/image" Target="../media/image3893.png"/><Relationship Id="rId422" Type="http://schemas.openxmlformats.org/officeDocument/2006/relationships/customXml" Target="../ink/ink5067.xml"/><Relationship Id="rId464" Type="http://schemas.openxmlformats.org/officeDocument/2006/relationships/customXml" Target="../ink/ink5088.xml"/><Relationship Id="rId299" Type="http://schemas.openxmlformats.org/officeDocument/2006/relationships/customXml" Target="../ink/ink5005.xml"/><Relationship Id="rId63" Type="http://schemas.openxmlformats.org/officeDocument/2006/relationships/customXml" Target="../ink/ink4885.xml"/><Relationship Id="rId159" Type="http://schemas.openxmlformats.org/officeDocument/2006/relationships/image" Target="../media/image3846.png"/><Relationship Id="rId366" Type="http://schemas.openxmlformats.org/officeDocument/2006/relationships/image" Target="../media/image3946.png"/><Relationship Id="rId573" Type="http://schemas.openxmlformats.org/officeDocument/2006/relationships/image" Target="../media/image4048.png"/><Relationship Id="rId226" Type="http://schemas.openxmlformats.org/officeDocument/2006/relationships/customXml" Target="../ink/ink4968.xml"/><Relationship Id="rId433" Type="http://schemas.openxmlformats.org/officeDocument/2006/relationships/image" Target="../media/image3978.png"/><Relationship Id="rId74" Type="http://schemas.openxmlformats.org/officeDocument/2006/relationships/image" Target="../media/image2070.png"/><Relationship Id="rId377" Type="http://schemas.openxmlformats.org/officeDocument/2006/relationships/customXml" Target="../ink/ink5044.xml"/><Relationship Id="rId500" Type="http://schemas.openxmlformats.org/officeDocument/2006/relationships/customXml" Target="../ink/ink5106.xml"/><Relationship Id="rId5" Type="http://schemas.openxmlformats.org/officeDocument/2006/relationships/image" Target="../media/image2037.png"/><Relationship Id="rId237" Type="http://schemas.openxmlformats.org/officeDocument/2006/relationships/image" Target="../media/image3883.png"/><Relationship Id="rId444" Type="http://schemas.openxmlformats.org/officeDocument/2006/relationships/customXml" Target="../ink/ink5078.xml"/><Relationship Id="rId290" Type="http://schemas.openxmlformats.org/officeDocument/2006/relationships/customXml" Target="../ink/ink5000.xml"/><Relationship Id="rId304" Type="http://schemas.openxmlformats.org/officeDocument/2006/relationships/image" Target="../media/image3916.png"/><Relationship Id="rId388" Type="http://schemas.openxmlformats.org/officeDocument/2006/relationships/image" Target="../media/image3957.png"/><Relationship Id="rId511" Type="http://schemas.openxmlformats.org/officeDocument/2006/relationships/image" Target="../media/image4017.png"/><Relationship Id="rId85" Type="http://schemas.openxmlformats.org/officeDocument/2006/relationships/customXml" Target="../ink/ink4896.xml"/><Relationship Id="rId150" Type="http://schemas.openxmlformats.org/officeDocument/2006/relationships/customXml" Target="../ink/ink4929.xml"/><Relationship Id="rId248" Type="http://schemas.openxmlformats.org/officeDocument/2006/relationships/customXml" Target="../ink/ink4979.xml"/><Relationship Id="rId455" Type="http://schemas.openxmlformats.org/officeDocument/2006/relationships/image" Target="../media/image3989.png"/><Relationship Id="rId12" Type="http://schemas.openxmlformats.org/officeDocument/2006/relationships/image" Target="../media/image2039.png"/><Relationship Id="rId108" Type="http://schemas.openxmlformats.org/officeDocument/2006/relationships/customXml" Target="../ink/ink4908.xml"/><Relationship Id="rId315" Type="http://schemas.openxmlformats.org/officeDocument/2006/relationships/customXml" Target="../ink/ink5013.xml"/><Relationship Id="rId522" Type="http://schemas.openxmlformats.org/officeDocument/2006/relationships/customXml" Target="../ink/ink5117.xml"/><Relationship Id="rId96" Type="http://schemas.openxmlformats.org/officeDocument/2006/relationships/customXml" Target="../ink/ink4902.xml"/><Relationship Id="rId161" Type="http://schemas.openxmlformats.org/officeDocument/2006/relationships/image" Target="../media/image3847.png"/><Relationship Id="rId399" Type="http://schemas.openxmlformats.org/officeDocument/2006/relationships/customXml" Target="../ink/ink5055.xml"/><Relationship Id="rId259" Type="http://schemas.openxmlformats.org/officeDocument/2006/relationships/image" Target="../media/image3894.png"/><Relationship Id="rId466" Type="http://schemas.openxmlformats.org/officeDocument/2006/relationships/customXml" Target="../ink/ink5089.xml"/><Relationship Id="rId23" Type="http://schemas.openxmlformats.org/officeDocument/2006/relationships/customXml" Target="../ink/ink4864.xml"/><Relationship Id="rId119" Type="http://schemas.openxmlformats.org/officeDocument/2006/relationships/image" Target="../media/image2092.png"/><Relationship Id="rId326" Type="http://schemas.openxmlformats.org/officeDocument/2006/relationships/image" Target="../media/image3927.png"/><Relationship Id="rId533" Type="http://schemas.openxmlformats.org/officeDocument/2006/relationships/image" Target="../media/image4028.png"/><Relationship Id="rId172" Type="http://schemas.openxmlformats.org/officeDocument/2006/relationships/customXml" Target="../ink/ink4940.xml"/><Relationship Id="rId477" Type="http://schemas.openxmlformats.org/officeDocument/2006/relationships/image" Target="../media/image4000.png"/><Relationship Id="rId337" Type="http://schemas.openxmlformats.org/officeDocument/2006/relationships/customXml" Target="../ink/ink5024.xml"/></Relationships>
</file>

<file path=ppt/slides/_rels/slide36.xml.rels><?xml version="1.0" encoding="UTF-8" standalone="yes"?>
<Relationships xmlns="http://schemas.openxmlformats.org/package/2006/relationships"><Relationship Id="rId26" Type="http://schemas.openxmlformats.org/officeDocument/2006/relationships/customXml" Target="../ink/ink5155.xml"/><Relationship Id="rId21" Type="http://schemas.openxmlformats.org/officeDocument/2006/relationships/image" Target="../media/image4060.png"/><Relationship Id="rId42" Type="http://schemas.openxmlformats.org/officeDocument/2006/relationships/customXml" Target="../ink/ink5163.xml"/><Relationship Id="rId47" Type="http://schemas.openxmlformats.org/officeDocument/2006/relationships/image" Target="../media/image4073.png"/><Relationship Id="rId63" Type="http://schemas.openxmlformats.org/officeDocument/2006/relationships/image" Target="../media/image4081.png"/><Relationship Id="rId68" Type="http://schemas.openxmlformats.org/officeDocument/2006/relationships/customXml" Target="../ink/ink5176.xml"/><Relationship Id="rId84" Type="http://schemas.openxmlformats.org/officeDocument/2006/relationships/customXml" Target="../ink/ink5184.xml"/><Relationship Id="rId89" Type="http://schemas.openxmlformats.org/officeDocument/2006/relationships/image" Target="../media/image4094.png"/><Relationship Id="rId16" Type="http://schemas.openxmlformats.org/officeDocument/2006/relationships/customXml" Target="../ink/ink5150.xml"/><Relationship Id="rId11" Type="http://schemas.openxmlformats.org/officeDocument/2006/relationships/image" Target="../media/image4056.png"/><Relationship Id="rId32" Type="http://schemas.openxmlformats.org/officeDocument/2006/relationships/customXml" Target="../ink/ink5158.xml"/><Relationship Id="rId37" Type="http://schemas.openxmlformats.org/officeDocument/2006/relationships/image" Target="../media/image4068.png"/><Relationship Id="rId53" Type="http://schemas.openxmlformats.org/officeDocument/2006/relationships/image" Target="../media/image4076.png"/><Relationship Id="rId58" Type="http://schemas.openxmlformats.org/officeDocument/2006/relationships/customXml" Target="../ink/ink5171.xml"/><Relationship Id="rId74" Type="http://schemas.openxmlformats.org/officeDocument/2006/relationships/customXml" Target="../ink/ink5179.xml"/><Relationship Id="rId79" Type="http://schemas.openxmlformats.org/officeDocument/2006/relationships/image" Target="../media/image4089.png"/><Relationship Id="rId5" Type="http://schemas.openxmlformats.org/officeDocument/2006/relationships/image" Target="../media/image4053.png"/><Relationship Id="rId90" Type="http://schemas.openxmlformats.org/officeDocument/2006/relationships/customXml" Target="../ink/ink5187.xml"/><Relationship Id="rId95" Type="http://schemas.openxmlformats.org/officeDocument/2006/relationships/image" Target="../media/image4097.png"/><Relationship Id="rId22" Type="http://schemas.openxmlformats.org/officeDocument/2006/relationships/customXml" Target="../ink/ink5153.xml"/><Relationship Id="rId27" Type="http://schemas.openxmlformats.org/officeDocument/2006/relationships/image" Target="../media/image4063.png"/><Relationship Id="rId43" Type="http://schemas.openxmlformats.org/officeDocument/2006/relationships/image" Target="../media/image4071.png"/><Relationship Id="rId48" Type="http://schemas.openxmlformats.org/officeDocument/2006/relationships/customXml" Target="../ink/ink5166.xml"/><Relationship Id="rId64" Type="http://schemas.openxmlformats.org/officeDocument/2006/relationships/customXml" Target="../ink/ink5174.xml"/><Relationship Id="rId69" Type="http://schemas.openxmlformats.org/officeDocument/2006/relationships/image" Target="../media/image4084.png"/><Relationship Id="rId8" Type="http://schemas.openxmlformats.org/officeDocument/2006/relationships/customXml" Target="../ink/ink5146.xml"/><Relationship Id="rId51" Type="http://schemas.openxmlformats.org/officeDocument/2006/relationships/image" Target="../media/image4075.png"/><Relationship Id="rId72" Type="http://schemas.openxmlformats.org/officeDocument/2006/relationships/customXml" Target="../ink/ink5178.xml"/><Relationship Id="rId80" Type="http://schemas.openxmlformats.org/officeDocument/2006/relationships/customXml" Target="../ink/ink5182.xml"/><Relationship Id="rId85" Type="http://schemas.openxmlformats.org/officeDocument/2006/relationships/image" Target="../media/image4092.png"/><Relationship Id="rId93" Type="http://schemas.openxmlformats.org/officeDocument/2006/relationships/image" Target="../media/image4096.png"/><Relationship Id="rId3" Type="http://schemas.openxmlformats.org/officeDocument/2006/relationships/image" Target="../media/image4051.png"/><Relationship Id="rId12" Type="http://schemas.openxmlformats.org/officeDocument/2006/relationships/customXml" Target="../ink/ink5148.xml"/><Relationship Id="rId17" Type="http://schemas.openxmlformats.org/officeDocument/2006/relationships/image" Target="../media/image4059.png"/><Relationship Id="rId25" Type="http://schemas.openxmlformats.org/officeDocument/2006/relationships/image" Target="../media/image4062.png"/><Relationship Id="rId33" Type="http://schemas.openxmlformats.org/officeDocument/2006/relationships/image" Target="../media/image4066.png"/><Relationship Id="rId38" Type="http://schemas.openxmlformats.org/officeDocument/2006/relationships/customXml" Target="../ink/ink5161.xml"/><Relationship Id="rId46" Type="http://schemas.openxmlformats.org/officeDocument/2006/relationships/customXml" Target="../ink/ink5165.xml"/><Relationship Id="rId59" Type="http://schemas.openxmlformats.org/officeDocument/2006/relationships/image" Target="../media/image4079.png"/><Relationship Id="rId67" Type="http://schemas.openxmlformats.org/officeDocument/2006/relationships/image" Target="../media/image4083.png"/><Relationship Id="rId20" Type="http://schemas.openxmlformats.org/officeDocument/2006/relationships/customXml" Target="../ink/ink5152.xml"/><Relationship Id="rId41" Type="http://schemas.openxmlformats.org/officeDocument/2006/relationships/image" Target="../media/image4070.png"/><Relationship Id="rId54" Type="http://schemas.openxmlformats.org/officeDocument/2006/relationships/customXml" Target="../ink/ink5169.xml"/><Relationship Id="rId62" Type="http://schemas.openxmlformats.org/officeDocument/2006/relationships/customXml" Target="../ink/ink5173.xml"/><Relationship Id="rId70" Type="http://schemas.openxmlformats.org/officeDocument/2006/relationships/customXml" Target="../ink/ink5177.xml"/><Relationship Id="rId75" Type="http://schemas.openxmlformats.org/officeDocument/2006/relationships/image" Target="../media/image4087.png"/><Relationship Id="rId83" Type="http://schemas.openxmlformats.org/officeDocument/2006/relationships/image" Target="../media/image4091.png"/><Relationship Id="rId88" Type="http://schemas.openxmlformats.org/officeDocument/2006/relationships/customXml" Target="../ink/ink5186.xml"/><Relationship Id="rId91" Type="http://schemas.openxmlformats.org/officeDocument/2006/relationships/image" Target="../media/image4095.png"/><Relationship Id="rId1" Type="http://schemas.openxmlformats.org/officeDocument/2006/relationships/slideLayout" Target="../slideLayouts/slideLayout7.xml"/><Relationship Id="rId6" Type="http://schemas.openxmlformats.org/officeDocument/2006/relationships/customXml" Target="../ink/ink5145.xml"/><Relationship Id="rId15" Type="http://schemas.openxmlformats.org/officeDocument/2006/relationships/image" Target="../media/image4058.png"/><Relationship Id="rId23" Type="http://schemas.openxmlformats.org/officeDocument/2006/relationships/image" Target="../media/image4061.png"/><Relationship Id="rId28" Type="http://schemas.openxmlformats.org/officeDocument/2006/relationships/customXml" Target="../ink/ink5156.xml"/><Relationship Id="rId36" Type="http://schemas.openxmlformats.org/officeDocument/2006/relationships/customXml" Target="../ink/ink5160.xml"/><Relationship Id="rId49" Type="http://schemas.openxmlformats.org/officeDocument/2006/relationships/image" Target="../media/image4074.png"/><Relationship Id="rId57" Type="http://schemas.openxmlformats.org/officeDocument/2006/relationships/image" Target="../media/image4078.png"/><Relationship Id="rId10" Type="http://schemas.openxmlformats.org/officeDocument/2006/relationships/customXml" Target="../ink/ink5147.xml"/><Relationship Id="rId31" Type="http://schemas.openxmlformats.org/officeDocument/2006/relationships/image" Target="../media/image4065.png"/><Relationship Id="rId44" Type="http://schemas.openxmlformats.org/officeDocument/2006/relationships/customXml" Target="../ink/ink5164.xml"/><Relationship Id="rId52" Type="http://schemas.openxmlformats.org/officeDocument/2006/relationships/customXml" Target="../ink/ink5168.xml"/><Relationship Id="rId60" Type="http://schemas.openxmlformats.org/officeDocument/2006/relationships/customXml" Target="../ink/ink5172.xml"/><Relationship Id="rId65" Type="http://schemas.openxmlformats.org/officeDocument/2006/relationships/image" Target="../media/image4082.png"/><Relationship Id="rId73" Type="http://schemas.openxmlformats.org/officeDocument/2006/relationships/image" Target="../media/image4086.png"/><Relationship Id="rId78" Type="http://schemas.openxmlformats.org/officeDocument/2006/relationships/customXml" Target="../ink/ink5181.xml"/><Relationship Id="rId81" Type="http://schemas.openxmlformats.org/officeDocument/2006/relationships/image" Target="../media/image4090.png"/><Relationship Id="rId86" Type="http://schemas.openxmlformats.org/officeDocument/2006/relationships/customXml" Target="../ink/ink5185.xml"/><Relationship Id="rId94" Type="http://schemas.openxmlformats.org/officeDocument/2006/relationships/customXml" Target="../ink/ink5189.xml"/><Relationship Id="rId4" Type="http://schemas.openxmlformats.org/officeDocument/2006/relationships/image" Target="../media/image4052.png"/><Relationship Id="rId9" Type="http://schemas.openxmlformats.org/officeDocument/2006/relationships/image" Target="../media/image4055.png"/><Relationship Id="rId13" Type="http://schemas.openxmlformats.org/officeDocument/2006/relationships/image" Target="../media/image4057.png"/><Relationship Id="rId18" Type="http://schemas.openxmlformats.org/officeDocument/2006/relationships/customXml" Target="../ink/ink5151.xml"/><Relationship Id="rId39" Type="http://schemas.openxmlformats.org/officeDocument/2006/relationships/image" Target="../media/image4069.png"/><Relationship Id="rId34" Type="http://schemas.openxmlformats.org/officeDocument/2006/relationships/customXml" Target="../ink/ink5159.xml"/><Relationship Id="rId50" Type="http://schemas.openxmlformats.org/officeDocument/2006/relationships/customXml" Target="../ink/ink5167.xml"/><Relationship Id="rId55" Type="http://schemas.openxmlformats.org/officeDocument/2006/relationships/image" Target="../media/image4077.png"/><Relationship Id="rId76" Type="http://schemas.openxmlformats.org/officeDocument/2006/relationships/customXml" Target="../ink/ink5180.xml"/><Relationship Id="rId7" Type="http://schemas.openxmlformats.org/officeDocument/2006/relationships/image" Target="../media/image4054.png"/><Relationship Id="rId71" Type="http://schemas.openxmlformats.org/officeDocument/2006/relationships/image" Target="../media/image4085.png"/><Relationship Id="rId92" Type="http://schemas.openxmlformats.org/officeDocument/2006/relationships/customXml" Target="../ink/ink5188.xml"/><Relationship Id="rId2" Type="http://schemas.openxmlformats.org/officeDocument/2006/relationships/notesSlide" Target="../notesSlides/notesSlide28.xml"/><Relationship Id="rId29" Type="http://schemas.openxmlformats.org/officeDocument/2006/relationships/image" Target="../media/image4064.png"/><Relationship Id="rId24" Type="http://schemas.openxmlformats.org/officeDocument/2006/relationships/customXml" Target="../ink/ink5154.xml"/><Relationship Id="rId40" Type="http://schemas.openxmlformats.org/officeDocument/2006/relationships/customXml" Target="../ink/ink5162.xml"/><Relationship Id="rId45" Type="http://schemas.openxmlformats.org/officeDocument/2006/relationships/image" Target="../media/image4072.png"/><Relationship Id="rId66" Type="http://schemas.openxmlformats.org/officeDocument/2006/relationships/customXml" Target="../ink/ink5175.xml"/><Relationship Id="rId87" Type="http://schemas.openxmlformats.org/officeDocument/2006/relationships/image" Target="../media/image4093.png"/><Relationship Id="rId61" Type="http://schemas.openxmlformats.org/officeDocument/2006/relationships/image" Target="../media/image4080.png"/><Relationship Id="rId82" Type="http://schemas.openxmlformats.org/officeDocument/2006/relationships/customXml" Target="../ink/ink5183.xml"/><Relationship Id="rId19" Type="http://schemas.openxmlformats.org/officeDocument/2006/relationships/image" Target="../media/image1346.png"/><Relationship Id="rId14" Type="http://schemas.openxmlformats.org/officeDocument/2006/relationships/customXml" Target="../ink/ink5149.xml"/><Relationship Id="rId30" Type="http://schemas.openxmlformats.org/officeDocument/2006/relationships/customXml" Target="../ink/ink5157.xml"/><Relationship Id="rId35" Type="http://schemas.openxmlformats.org/officeDocument/2006/relationships/image" Target="../media/image4067.png"/><Relationship Id="rId56" Type="http://schemas.openxmlformats.org/officeDocument/2006/relationships/customXml" Target="../ink/ink5170.xml"/><Relationship Id="rId77" Type="http://schemas.openxmlformats.org/officeDocument/2006/relationships/image" Target="../media/image4088.png"/></Relationships>
</file>

<file path=ppt/slides/_rels/slide37.xml.rels><?xml version="1.0" encoding="UTF-8" standalone="yes"?>
<Relationships xmlns="http://schemas.openxmlformats.org/package/2006/relationships"><Relationship Id="rId117" Type="http://schemas.openxmlformats.org/officeDocument/2006/relationships/image" Target="../media/image4153.png"/><Relationship Id="rId299" Type="http://schemas.openxmlformats.org/officeDocument/2006/relationships/image" Target="../media/image4245.png"/><Relationship Id="rId21" Type="http://schemas.openxmlformats.org/officeDocument/2006/relationships/image" Target="../media/image4106.png"/><Relationship Id="rId63" Type="http://schemas.openxmlformats.org/officeDocument/2006/relationships/image" Target="../media/image4127.png"/><Relationship Id="rId159" Type="http://schemas.openxmlformats.org/officeDocument/2006/relationships/image" Target="../media/image4174.png"/><Relationship Id="rId324" Type="http://schemas.openxmlformats.org/officeDocument/2006/relationships/customXml" Target="../ink/ink5350.xml"/><Relationship Id="rId366" Type="http://schemas.openxmlformats.org/officeDocument/2006/relationships/customXml" Target="../ink/ink5371.xml"/><Relationship Id="rId170" Type="http://schemas.openxmlformats.org/officeDocument/2006/relationships/customXml" Target="../ink/ink5273.xml"/><Relationship Id="rId226" Type="http://schemas.openxmlformats.org/officeDocument/2006/relationships/customXml" Target="../ink/ink5301.xml"/><Relationship Id="rId433" Type="http://schemas.openxmlformats.org/officeDocument/2006/relationships/customXml" Target="../ink/ink5405.xml"/><Relationship Id="rId268" Type="http://schemas.openxmlformats.org/officeDocument/2006/relationships/customXml" Target="../ink/ink5322.xml"/><Relationship Id="rId475" Type="http://schemas.openxmlformats.org/officeDocument/2006/relationships/image" Target="../media/image4330.png"/><Relationship Id="rId32" Type="http://schemas.openxmlformats.org/officeDocument/2006/relationships/customXml" Target="../ink/ink5204.xml"/><Relationship Id="rId74" Type="http://schemas.openxmlformats.org/officeDocument/2006/relationships/customXml" Target="../ink/ink5225.xml"/><Relationship Id="rId128" Type="http://schemas.openxmlformats.org/officeDocument/2006/relationships/customXml" Target="../ink/ink5252.xml"/><Relationship Id="rId335" Type="http://schemas.openxmlformats.org/officeDocument/2006/relationships/image" Target="../media/image4263.png"/><Relationship Id="rId377" Type="http://schemas.openxmlformats.org/officeDocument/2006/relationships/image" Target="../media/image4283.png"/><Relationship Id="rId5" Type="http://schemas.openxmlformats.org/officeDocument/2006/relationships/image" Target="../media/image4098.png"/><Relationship Id="rId181" Type="http://schemas.openxmlformats.org/officeDocument/2006/relationships/image" Target="../media/image4185.png"/><Relationship Id="rId237" Type="http://schemas.openxmlformats.org/officeDocument/2006/relationships/image" Target="../media/image4214.png"/><Relationship Id="rId402" Type="http://schemas.openxmlformats.org/officeDocument/2006/relationships/image" Target="../media/image4295.png"/><Relationship Id="rId279" Type="http://schemas.openxmlformats.org/officeDocument/2006/relationships/image" Target="../media/image4235.png"/><Relationship Id="rId444" Type="http://schemas.openxmlformats.org/officeDocument/2006/relationships/image" Target="../media/image4315.png"/><Relationship Id="rId43" Type="http://schemas.openxmlformats.org/officeDocument/2006/relationships/image" Target="../media/image4117.png"/><Relationship Id="rId139" Type="http://schemas.openxmlformats.org/officeDocument/2006/relationships/image" Target="../media/image4164.png"/><Relationship Id="rId290" Type="http://schemas.openxmlformats.org/officeDocument/2006/relationships/customXml" Target="../ink/ink5333.xml"/><Relationship Id="rId304" Type="http://schemas.openxmlformats.org/officeDocument/2006/relationships/customXml" Target="../ink/ink5340.xml"/><Relationship Id="rId346" Type="http://schemas.openxmlformats.org/officeDocument/2006/relationships/customXml" Target="../ink/ink5361.xml"/><Relationship Id="rId388" Type="http://schemas.openxmlformats.org/officeDocument/2006/relationships/customXml" Target="../ink/ink5382.xml"/><Relationship Id="rId85" Type="http://schemas.openxmlformats.org/officeDocument/2006/relationships/image" Target="../media/image4137.png"/><Relationship Id="rId150" Type="http://schemas.openxmlformats.org/officeDocument/2006/relationships/customXml" Target="../ink/ink5263.xml"/><Relationship Id="rId192" Type="http://schemas.openxmlformats.org/officeDocument/2006/relationships/customXml" Target="../ink/ink5284.xml"/><Relationship Id="rId206" Type="http://schemas.openxmlformats.org/officeDocument/2006/relationships/customXml" Target="../ink/ink5291.xml"/><Relationship Id="rId413" Type="http://schemas.openxmlformats.org/officeDocument/2006/relationships/customXml" Target="../ink/ink5395.xml"/><Relationship Id="rId248" Type="http://schemas.openxmlformats.org/officeDocument/2006/relationships/customXml" Target="../ink/ink5312.xml"/><Relationship Id="rId455" Type="http://schemas.openxmlformats.org/officeDocument/2006/relationships/customXml" Target="../ink/ink5416.xml"/><Relationship Id="rId12" Type="http://schemas.openxmlformats.org/officeDocument/2006/relationships/customXml" Target="../ink/ink5194.xml"/><Relationship Id="rId108" Type="http://schemas.openxmlformats.org/officeDocument/2006/relationships/customXml" Target="../ink/ink5242.xml"/><Relationship Id="rId315" Type="http://schemas.openxmlformats.org/officeDocument/2006/relationships/image" Target="../media/image4253.png"/><Relationship Id="rId357" Type="http://schemas.openxmlformats.org/officeDocument/2006/relationships/image" Target="../media/image4274.png"/><Relationship Id="rId54" Type="http://schemas.openxmlformats.org/officeDocument/2006/relationships/customXml" Target="../ink/ink5215.xml"/><Relationship Id="rId96" Type="http://schemas.openxmlformats.org/officeDocument/2006/relationships/customXml" Target="../ink/ink5236.xml"/><Relationship Id="rId161" Type="http://schemas.openxmlformats.org/officeDocument/2006/relationships/image" Target="../media/image4175.png"/><Relationship Id="rId217" Type="http://schemas.openxmlformats.org/officeDocument/2006/relationships/image" Target="../media/image4203.png"/><Relationship Id="rId399" Type="http://schemas.openxmlformats.org/officeDocument/2006/relationships/customXml" Target="../ink/ink5388.xml"/><Relationship Id="rId259" Type="http://schemas.openxmlformats.org/officeDocument/2006/relationships/image" Target="../media/image4225.png"/><Relationship Id="rId424" Type="http://schemas.openxmlformats.org/officeDocument/2006/relationships/image" Target="../media/image4305.png"/><Relationship Id="rId466" Type="http://schemas.openxmlformats.org/officeDocument/2006/relationships/image" Target="../media/image4326.png"/><Relationship Id="rId23" Type="http://schemas.openxmlformats.org/officeDocument/2006/relationships/image" Target="../media/image4107.png"/><Relationship Id="rId119" Type="http://schemas.openxmlformats.org/officeDocument/2006/relationships/image" Target="../media/image4154.png"/><Relationship Id="rId270" Type="http://schemas.openxmlformats.org/officeDocument/2006/relationships/customXml" Target="../ink/ink5323.xml"/><Relationship Id="rId326" Type="http://schemas.openxmlformats.org/officeDocument/2006/relationships/customXml" Target="../ink/ink5351.xml"/><Relationship Id="rId65" Type="http://schemas.openxmlformats.org/officeDocument/2006/relationships/image" Target="../media/image4128.png"/><Relationship Id="rId130" Type="http://schemas.openxmlformats.org/officeDocument/2006/relationships/customXml" Target="../ink/ink5253.xml"/><Relationship Id="rId368" Type="http://schemas.openxmlformats.org/officeDocument/2006/relationships/customXml" Target="../ink/ink5372.xml"/><Relationship Id="rId172" Type="http://schemas.openxmlformats.org/officeDocument/2006/relationships/customXml" Target="../ink/ink5274.xml"/><Relationship Id="rId228" Type="http://schemas.openxmlformats.org/officeDocument/2006/relationships/customXml" Target="../ink/ink5302.xml"/><Relationship Id="rId435" Type="http://schemas.openxmlformats.org/officeDocument/2006/relationships/customXml" Target="../ink/ink5406.xml"/><Relationship Id="rId477" Type="http://schemas.openxmlformats.org/officeDocument/2006/relationships/image" Target="../media/image4331.png"/><Relationship Id="rId281" Type="http://schemas.openxmlformats.org/officeDocument/2006/relationships/image" Target="../media/image4236.png"/><Relationship Id="rId337" Type="http://schemas.openxmlformats.org/officeDocument/2006/relationships/image" Target="../media/image4264.png"/><Relationship Id="rId34" Type="http://schemas.openxmlformats.org/officeDocument/2006/relationships/customXml" Target="../ink/ink5205.xml"/><Relationship Id="rId76" Type="http://schemas.openxmlformats.org/officeDocument/2006/relationships/customXml" Target="../ink/ink5226.xml"/><Relationship Id="rId141" Type="http://schemas.openxmlformats.org/officeDocument/2006/relationships/image" Target="../media/image4165.png"/><Relationship Id="rId379" Type="http://schemas.openxmlformats.org/officeDocument/2006/relationships/image" Target="../media/image4284.png"/><Relationship Id="rId7" Type="http://schemas.openxmlformats.org/officeDocument/2006/relationships/image" Target="../media/image4099.png"/><Relationship Id="rId183" Type="http://schemas.openxmlformats.org/officeDocument/2006/relationships/image" Target="../media/image4186.png"/><Relationship Id="rId239" Type="http://schemas.openxmlformats.org/officeDocument/2006/relationships/image" Target="../media/image4215.png"/><Relationship Id="rId390" Type="http://schemas.openxmlformats.org/officeDocument/2006/relationships/customXml" Target="../ink/ink5383.xml"/><Relationship Id="rId404" Type="http://schemas.openxmlformats.org/officeDocument/2006/relationships/image" Target="../media/image4296.png"/><Relationship Id="rId446" Type="http://schemas.openxmlformats.org/officeDocument/2006/relationships/image" Target="../media/image4316.png"/><Relationship Id="rId250" Type="http://schemas.openxmlformats.org/officeDocument/2006/relationships/customXml" Target="../ink/ink5313.xml"/><Relationship Id="rId292" Type="http://schemas.openxmlformats.org/officeDocument/2006/relationships/customXml" Target="../ink/ink5334.xml"/><Relationship Id="rId306" Type="http://schemas.openxmlformats.org/officeDocument/2006/relationships/customXml" Target="../ink/ink5341.xml"/><Relationship Id="rId45" Type="http://schemas.openxmlformats.org/officeDocument/2006/relationships/image" Target="../media/image4118.png"/><Relationship Id="rId87" Type="http://schemas.openxmlformats.org/officeDocument/2006/relationships/image" Target="../media/image4138.png"/><Relationship Id="rId110" Type="http://schemas.openxmlformats.org/officeDocument/2006/relationships/customXml" Target="../ink/ink5243.xml"/><Relationship Id="rId348" Type="http://schemas.openxmlformats.org/officeDocument/2006/relationships/customXml" Target="../ink/ink5362.xml"/><Relationship Id="rId152" Type="http://schemas.openxmlformats.org/officeDocument/2006/relationships/customXml" Target="../ink/ink5264.xml"/><Relationship Id="rId194" Type="http://schemas.openxmlformats.org/officeDocument/2006/relationships/customXml" Target="../ink/ink5285.xml"/><Relationship Id="rId208" Type="http://schemas.openxmlformats.org/officeDocument/2006/relationships/customXml" Target="../ink/ink5292.xml"/><Relationship Id="rId415" Type="http://schemas.openxmlformats.org/officeDocument/2006/relationships/customXml" Target="../ink/ink5396.xml"/><Relationship Id="rId457" Type="http://schemas.openxmlformats.org/officeDocument/2006/relationships/customXml" Target="../ink/ink5417.xml"/><Relationship Id="rId261" Type="http://schemas.openxmlformats.org/officeDocument/2006/relationships/image" Target="../media/image4226.png"/><Relationship Id="rId14" Type="http://schemas.openxmlformats.org/officeDocument/2006/relationships/customXml" Target="../ink/ink5195.xml"/><Relationship Id="rId56" Type="http://schemas.openxmlformats.org/officeDocument/2006/relationships/customXml" Target="../ink/ink5216.xml"/><Relationship Id="rId317" Type="http://schemas.openxmlformats.org/officeDocument/2006/relationships/image" Target="../media/image4254.png"/><Relationship Id="rId359" Type="http://schemas.openxmlformats.org/officeDocument/2006/relationships/image" Target="../media/image4275.png"/><Relationship Id="rId98" Type="http://schemas.openxmlformats.org/officeDocument/2006/relationships/customXml" Target="../ink/ink5237.xml"/><Relationship Id="rId121" Type="http://schemas.openxmlformats.org/officeDocument/2006/relationships/image" Target="../media/image4155.png"/><Relationship Id="rId163" Type="http://schemas.openxmlformats.org/officeDocument/2006/relationships/image" Target="../media/image4176.png"/><Relationship Id="rId219" Type="http://schemas.openxmlformats.org/officeDocument/2006/relationships/image" Target="../media/image4204.png"/><Relationship Id="rId370" Type="http://schemas.openxmlformats.org/officeDocument/2006/relationships/customXml" Target="../ink/ink5373.xml"/><Relationship Id="rId426" Type="http://schemas.openxmlformats.org/officeDocument/2006/relationships/image" Target="../media/image3832.png"/><Relationship Id="rId230" Type="http://schemas.openxmlformats.org/officeDocument/2006/relationships/customXml" Target="../ink/ink5303.xml"/><Relationship Id="rId468" Type="http://schemas.openxmlformats.org/officeDocument/2006/relationships/image" Target="../media/image4327.png"/><Relationship Id="rId25" Type="http://schemas.openxmlformats.org/officeDocument/2006/relationships/image" Target="../media/image4108.png"/><Relationship Id="rId67" Type="http://schemas.openxmlformats.org/officeDocument/2006/relationships/image" Target="../media/image4129.png"/><Relationship Id="rId272" Type="http://schemas.openxmlformats.org/officeDocument/2006/relationships/customXml" Target="../ink/ink5324.xml"/><Relationship Id="rId328" Type="http://schemas.openxmlformats.org/officeDocument/2006/relationships/customXml" Target="../ink/ink5352.xml"/><Relationship Id="rId132" Type="http://schemas.openxmlformats.org/officeDocument/2006/relationships/customXml" Target="../ink/ink5254.xml"/><Relationship Id="rId174" Type="http://schemas.openxmlformats.org/officeDocument/2006/relationships/customXml" Target="../ink/ink5275.xml"/><Relationship Id="rId381" Type="http://schemas.openxmlformats.org/officeDocument/2006/relationships/image" Target="../media/image4285.png"/><Relationship Id="rId241" Type="http://schemas.openxmlformats.org/officeDocument/2006/relationships/image" Target="../media/image4216.png"/><Relationship Id="rId437" Type="http://schemas.openxmlformats.org/officeDocument/2006/relationships/customXml" Target="../ink/ink5407.xml"/><Relationship Id="rId36" Type="http://schemas.openxmlformats.org/officeDocument/2006/relationships/customXml" Target="../ink/ink5206.xml"/><Relationship Id="rId283" Type="http://schemas.openxmlformats.org/officeDocument/2006/relationships/image" Target="../media/image4237.png"/><Relationship Id="rId339" Type="http://schemas.openxmlformats.org/officeDocument/2006/relationships/image" Target="../media/image4265.png"/><Relationship Id="rId78" Type="http://schemas.openxmlformats.org/officeDocument/2006/relationships/customXml" Target="../ink/ink5227.xml"/><Relationship Id="rId101" Type="http://schemas.openxmlformats.org/officeDocument/2006/relationships/image" Target="../media/image4145.png"/><Relationship Id="rId143" Type="http://schemas.openxmlformats.org/officeDocument/2006/relationships/image" Target="../media/image4166.png"/><Relationship Id="rId185" Type="http://schemas.openxmlformats.org/officeDocument/2006/relationships/image" Target="../media/image4187.png"/><Relationship Id="rId350" Type="http://schemas.openxmlformats.org/officeDocument/2006/relationships/customXml" Target="../ink/ink5363.xml"/><Relationship Id="rId406" Type="http://schemas.openxmlformats.org/officeDocument/2006/relationships/image" Target="../media/image4297.png"/><Relationship Id="rId9" Type="http://schemas.openxmlformats.org/officeDocument/2006/relationships/image" Target="../media/image4100.png"/><Relationship Id="rId210" Type="http://schemas.openxmlformats.org/officeDocument/2006/relationships/customXml" Target="../ink/ink5293.xml"/><Relationship Id="rId392" Type="http://schemas.openxmlformats.org/officeDocument/2006/relationships/customXml" Target="../ink/ink5384.xml"/><Relationship Id="rId448" Type="http://schemas.openxmlformats.org/officeDocument/2006/relationships/image" Target="../media/image4317.png"/><Relationship Id="rId252" Type="http://schemas.openxmlformats.org/officeDocument/2006/relationships/customXml" Target="../ink/ink5314.xml"/><Relationship Id="rId294" Type="http://schemas.openxmlformats.org/officeDocument/2006/relationships/customXml" Target="../ink/ink5335.xml"/><Relationship Id="rId308" Type="http://schemas.openxmlformats.org/officeDocument/2006/relationships/customXml" Target="../ink/ink5342.xml"/><Relationship Id="rId47" Type="http://schemas.openxmlformats.org/officeDocument/2006/relationships/image" Target="../media/image4119.png"/><Relationship Id="rId89" Type="http://schemas.openxmlformats.org/officeDocument/2006/relationships/image" Target="../media/image4139.png"/><Relationship Id="rId112" Type="http://schemas.openxmlformats.org/officeDocument/2006/relationships/customXml" Target="../ink/ink5244.xml"/><Relationship Id="rId154" Type="http://schemas.openxmlformats.org/officeDocument/2006/relationships/customXml" Target="../ink/ink5265.xml"/><Relationship Id="rId361" Type="http://schemas.openxmlformats.org/officeDocument/2006/relationships/image" Target="../media/image4276.png"/><Relationship Id="rId196" Type="http://schemas.openxmlformats.org/officeDocument/2006/relationships/customXml" Target="../ink/ink5286.xml"/><Relationship Id="rId417" Type="http://schemas.openxmlformats.org/officeDocument/2006/relationships/customXml" Target="../ink/ink5397.xml"/><Relationship Id="rId459" Type="http://schemas.openxmlformats.org/officeDocument/2006/relationships/customXml" Target="../ink/ink5418.xml"/><Relationship Id="rId16" Type="http://schemas.openxmlformats.org/officeDocument/2006/relationships/customXml" Target="../ink/ink5196.xml"/><Relationship Id="rId221" Type="http://schemas.openxmlformats.org/officeDocument/2006/relationships/image" Target="../media/image4205.png"/><Relationship Id="rId263" Type="http://schemas.openxmlformats.org/officeDocument/2006/relationships/image" Target="../media/image4227.png"/><Relationship Id="rId319" Type="http://schemas.openxmlformats.org/officeDocument/2006/relationships/image" Target="../media/image4255.png"/><Relationship Id="rId470" Type="http://schemas.openxmlformats.org/officeDocument/2006/relationships/customXml" Target="../ink/ink5424.xml"/><Relationship Id="rId58" Type="http://schemas.openxmlformats.org/officeDocument/2006/relationships/customXml" Target="../ink/ink5217.xml"/><Relationship Id="rId123" Type="http://schemas.openxmlformats.org/officeDocument/2006/relationships/image" Target="../media/image4156.png"/><Relationship Id="rId330" Type="http://schemas.openxmlformats.org/officeDocument/2006/relationships/customXml" Target="../ink/ink5353.xml"/><Relationship Id="rId165" Type="http://schemas.openxmlformats.org/officeDocument/2006/relationships/image" Target="../media/image4177.png"/><Relationship Id="rId372" Type="http://schemas.openxmlformats.org/officeDocument/2006/relationships/customXml" Target="../ink/ink5374.xml"/><Relationship Id="rId428" Type="http://schemas.openxmlformats.org/officeDocument/2006/relationships/image" Target="../media/image4306.png"/><Relationship Id="rId232" Type="http://schemas.openxmlformats.org/officeDocument/2006/relationships/customXml" Target="../ink/ink5304.xml"/><Relationship Id="rId274" Type="http://schemas.openxmlformats.org/officeDocument/2006/relationships/customXml" Target="../ink/ink5325.xml"/><Relationship Id="rId27" Type="http://schemas.openxmlformats.org/officeDocument/2006/relationships/image" Target="../media/image4109.png"/><Relationship Id="rId69" Type="http://schemas.openxmlformats.org/officeDocument/2006/relationships/image" Target="../media/image4130.png"/><Relationship Id="rId134" Type="http://schemas.openxmlformats.org/officeDocument/2006/relationships/customXml" Target="../ink/ink5255.xml"/><Relationship Id="rId80" Type="http://schemas.openxmlformats.org/officeDocument/2006/relationships/customXml" Target="../ink/ink5228.xml"/><Relationship Id="rId176" Type="http://schemas.openxmlformats.org/officeDocument/2006/relationships/customXml" Target="../ink/ink5276.xml"/><Relationship Id="rId341" Type="http://schemas.openxmlformats.org/officeDocument/2006/relationships/image" Target="../media/image4266.png"/><Relationship Id="rId383" Type="http://schemas.openxmlformats.org/officeDocument/2006/relationships/image" Target="../media/image4286.png"/><Relationship Id="rId439" Type="http://schemas.openxmlformats.org/officeDocument/2006/relationships/customXml" Target="../ink/ink5408.xml"/><Relationship Id="rId201" Type="http://schemas.openxmlformats.org/officeDocument/2006/relationships/image" Target="../media/image4195.png"/><Relationship Id="rId243" Type="http://schemas.openxmlformats.org/officeDocument/2006/relationships/image" Target="../media/image4217.png"/><Relationship Id="rId285" Type="http://schemas.openxmlformats.org/officeDocument/2006/relationships/image" Target="../media/image4238.png"/><Relationship Id="rId450" Type="http://schemas.openxmlformats.org/officeDocument/2006/relationships/image" Target="../media/image4318.png"/><Relationship Id="rId38" Type="http://schemas.openxmlformats.org/officeDocument/2006/relationships/customXml" Target="../ink/ink5207.xml"/><Relationship Id="rId103" Type="http://schemas.openxmlformats.org/officeDocument/2006/relationships/image" Target="../media/image4146.png"/><Relationship Id="rId310" Type="http://schemas.openxmlformats.org/officeDocument/2006/relationships/customXml" Target="../ink/ink5343.xml"/><Relationship Id="rId91" Type="http://schemas.openxmlformats.org/officeDocument/2006/relationships/image" Target="../media/image4140.png"/><Relationship Id="rId145" Type="http://schemas.openxmlformats.org/officeDocument/2006/relationships/image" Target="../media/image4167.png"/><Relationship Id="rId187" Type="http://schemas.openxmlformats.org/officeDocument/2006/relationships/image" Target="../media/image4188.png"/><Relationship Id="rId352" Type="http://schemas.openxmlformats.org/officeDocument/2006/relationships/customXml" Target="../ink/ink5364.xml"/><Relationship Id="rId394" Type="http://schemas.openxmlformats.org/officeDocument/2006/relationships/customXml" Target="../ink/ink5385.xml"/><Relationship Id="rId408" Type="http://schemas.openxmlformats.org/officeDocument/2006/relationships/image" Target="../media/image4298.png"/><Relationship Id="rId212" Type="http://schemas.openxmlformats.org/officeDocument/2006/relationships/customXml" Target="../ink/ink5294.xml"/><Relationship Id="rId254" Type="http://schemas.openxmlformats.org/officeDocument/2006/relationships/customXml" Target="../ink/ink5315.xml"/><Relationship Id="rId49" Type="http://schemas.openxmlformats.org/officeDocument/2006/relationships/image" Target="../media/image4120.png"/><Relationship Id="rId114" Type="http://schemas.openxmlformats.org/officeDocument/2006/relationships/customXml" Target="../ink/ink5245.xml"/><Relationship Id="rId296" Type="http://schemas.openxmlformats.org/officeDocument/2006/relationships/customXml" Target="../ink/ink5336.xml"/><Relationship Id="rId461" Type="http://schemas.openxmlformats.org/officeDocument/2006/relationships/customXml" Target="../ink/ink5419.xml"/><Relationship Id="rId60" Type="http://schemas.openxmlformats.org/officeDocument/2006/relationships/customXml" Target="../ink/ink5218.xml"/><Relationship Id="rId156" Type="http://schemas.openxmlformats.org/officeDocument/2006/relationships/customXml" Target="../ink/ink5266.xml"/><Relationship Id="rId198" Type="http://schemas.openxmlformats.org/officeDocument/2006/relationships/customXml" Target="../ink/ink5287.xml"/><Relationship Id="rId321" Type="http://schemas.openxmlformats.org/officeDocument/2006/relationships/image" Target="../media/image4256.png"/><Relationship Id="rId363" Type="http://schemas.openxmlformats.org/officeDocument/2006/relationships/image" Target="../media/image4277.png"/><Relationship Id="rId419" Type="http://schemas.openxmlformats.org/officeDocument/2006/relationships/customXml" Target="../ink/ink5398.xml"/><Relationship Id="rId223" Type="http://schemas.openxmlformats.org/officeDocument/2006/relationships/image" Target="../media/image4206.png"/><Relationship Id="rId430" Type="http://schemas.openxmlformats.org/officeDocument/2006/relationships/image" Target="../media/image4307.png"/><Relationship Id="rId18" Type="http://schemas.openxmlformats.org/officeDocument/2006/relationships/customXml" Target="../ink/ink5197.xml"/><Relationship Id="rId265" Type="http://schemas.openxmlformats.org/officeDocument/2006/relationships/image" Target="../media/image4228.png"/><Relationship Id="rId472" Type="http://schemas.openxmlformats.org/officeDocument/2006/relationships/customXml" Target="../ink/ink5425.xml"/><Relationship Id="rId125" Type="http://schemas.openxmlformats.org/officeDocument/2006/relationships/image" Target="../media/image4157.png"/><Relationship Id="rId167" Type="http://schemas.openxmlformats.org/officeDocument/2006/relationships/image" Target="../media/image4178.png"/><Relationship Id="rId332" Type="http://schemas.openxmlformats.org/officeDocument/2006/relationships/customXml" Target="../ink/ink5354.xml"/><Relationship Id="rId374" Type="http://schemas.openxmlformats.org/officeDocument/2006/relationships/customXml" Target="../ink/ink5375.xml"/><Relationship Id="rId71" Type="http://schemas.openxmlformats.org/officeDocument/2006/relationships/image" Target="../media/image4131.png"/><Relationship Id="rId234" Type="http://schemas.openxmlformats.org/officeDocument/2006/relationships/customXml" Target="../ink/ink5305.xml"/><Relationship Id="rId2" Type="http://schemas.openxmlformats.org/officeDocument/2006/relationships/notesSlide" Target="../notesSlides/notesSlide29.xml"/><Relationship Id="rId29" Type="http://schemas.openxmlformats.org/officeDocument/2006/relationships/image" Target="../media/image4110.png"/><Relationship Id="rId276" Type="http://schemas.openxmlformats.org/officeDocument/2006/relationships/customXml" Target="../ink/ink5326.xml"/><Relationship Id="rId441" Type="http://schemas.openxmlformats.org/officeDocument/2006/relationships/customXml" Target="../ink/ink5409.xml"/><Relationship Id="rId40" Type="http://schemas.openxmlformats.org/officeDocument/2006/relationships/customXml" Target="../ink/ink5208.xml"/><Relationship Id="rId136" Type="http://schemas.openxmlformats.org/officeDocument/2006/relationships/customXml" Target="../ink/ink5256.xml"/><Relationship Id="rId178" Type="http://schemas.openxmlformats.org/officeDocument/2006/relationships/customXml" Target="../ink/ink5277.xml"/><Relationship Id="rId301" Type="http://schemas.openxmlformats.org/officeDocument/2006/relationships/image" Target="../media/image4246.png"/><Relationship Id="rId343" Type="http://schemas.openxmlformats.org/officeDocument/2006/relationships/image" Target="../media/image4267.png"/><Relationship Id="rId82" Type="http://schemas.openxmlformats.org/officeDocument/2006/relationships/customXml" Target="../ink/ink5229.xml"/><Relationship Id="rId203" Type="http://schemas.openxmlformats.org/officeDocument/2006/relationships/image" Target="../media/image4196.png"/><Relationship Id="rId385" Type="http://schemas.openxmlformats.org/officeDocument/2006/relationships/image" Target="../media/image4287.png"/><Relationship Id="rId245" Type="http://schemas.openxmlformats.org/officeDocument/2006/relationships/image" Target="../media/image4218.png"/><Relationship Id="rId287" Type="http://schemas.openxmlformats.org/officeDocument/2006/relationships/image" Target="../media/image4239.png"/><Relationship Id="rId410" Type="http://schemas.openxmlformats.org/officeDocument/2006/relationships/image" Target="../media/image4299.png"/><Relationship Id="rId452" Type="http://schemas.openxmlformats.org/officeDocument/2006/relationships/image" Target="../media/image4319.png"/><Relationship Id="rId105" Type="http://schemas.openxmlformats.org/officeDocument/2006/relationships/image" Target="../media/image4147.png"/><Relationship Id="rId147" Type="http://schemas.openxmlformats.org/officeDocument/2006/relationships/image" Target="../media/image4168.png"/><Relationship Id="rId312" Type="http://schemas.openxmlformats.org/officeDocument/2006/relationships/customXml" Target="../ink/ink5344.xml"/><Relationship Id="rId354" Type="http://schemas.openxmlformats.org/officeDocument/2006/relationships/customXml" Target="../ink/ink5365.xml"/><Relationship Id="rId51" Type="http://schemas.openxmlformats.org/officeDocument/2006/relationships/image" Target="../media/image4121.png"/><Relationship Id="rId72" Type="http://schemas.openxmlformats.org/officeDocument/2006/relationships/customXml" Target="../ink/ink5224.xml"/><Relationship Id="rId93" Type="http://schemas.openxmlformats.org/officeDocument/2006/relationships/image" Target="../media/image4141.png"/><Relationship Id="rId189" Type="http://schemas.openxmlformats.org/officeDocument/2006/relationships/image" Target="../media/image4189.png"/><Relationship Id="rId375" Type="http://schemas.openxmlformats.org/officeDocument/2006/relationships/image" Target="../media/image4282.png"/><Relationship Id="rId396" Type="http://schemas.openxmlformats.org/officeDocument/2006/relationships/customXml" Target="../ink/ink5386.xml"/><Relationship Id="rId3" Type="http://schemas.openxmlformats.org/officeDocument/2006/relationships/image" Target="../media/image4410.png"/><Relationship Id="rId214" Type="http://schemas.openxmlformats.org/officeDocument/2006/relationships/customXml" Target="../ink/ink5295.xml"/><Relationship Id="rId235" Type="http://schemas.openxmlformats.org/officeDocument/2006/relationships/image" Target="../media/image4213.png"/><Relationship Id="rId256" Type="http://schemas.openxmlformats.org/officeDocument/2006/relationships/customXml" Target="../ink/ink5316.xml"/><Relationship Id="rId277" Type="http://schemas.openxmlformats.org/officeDocument/2006/relationships/image" Target="../media/image4234.png"/><Relationship Id="rId298" Type="http://schemas.openxmlformats.org/officeDocument/2006/relationships/customXml" Target="../ink/ink5337.xml"/><Relationship Id="rId400" Type="http://schemas.openxmlformats.org/officeDocument/2006/relationships/image" Target="../media/image4294.png"/><Relationship Id="rId421" Type="http://schemas.openxmlformats.org/officeDocument/2006/relationships/customXml" Target="../ink/ink5399.xml"/><Relationship Id="rId442" Type="http://schemas.openxmlformats.org/officeDocument/2006/relationships/image" Target="../media/image4314.png"/><Relationship Id="rId463" Type="http://schemas.openxmlformats.org/officeDocument/2006/relationships/customXml" Target="../ink/ink5420.xml"/><Relationship Id="rId116" Type="http://schemas.openxmlformats.org/officeDocument/2006/relationships/customXml" Target="../ink/ink5246.xml"/><Relationship Id="rId137" Type="http://schemas.openxmlformats.org/officeDocument/2006/relationships/image" Target="../media/image4163.png"/><Relationship Id="rId158" Type="http://schemas.openxmlformats.org/officeDocument/2006/relationships/customXml" Target="../ink/ink5267.xml"/><Relationship Id="rId302" Type="http://schemas.openxmlformats.org/officeDocument/2006/relationships/customXml" Target="../ink/ink5339.xml"/><Relationship Id="rId323" Type="http://schemas.openxmlformats.org/officeDocument/2006/relationships/image" Target="../media/image4257.png"/><Relationship Id="rId344" Type="http://schemas.openxmlformats.org/officeDocument/2006/relationships/customXml" Target="../ink/ink5360.xml"/><Relationship Id="rId20" Type="http://schemas.openxmlformats.org/officeDocument/2006/relationships/customXml" Target="../ink/ink5198.xml"/><Relationship Id="rId41" Type="http://schemas.openxmlformats.org/officeDocument/2006/relationships/image" Target="../media/image4116.png"/><Relationship Id="rId62" Type="http://schemas.openxmlformats.org/officeDocument/2006/relationships/customXml" Target="../ink/ink5219.xml"/><Relationship Id="rId83" Type="http://schemas.openxmlformats.org/officeDocument/2006/relationships/image" Target="../media/image4136.png"/><Relationship Id="rId179" Type="http://schemas.openxmlformats.org/officeDocument/2006/relationships/image" Target="../media/image4184.png"/><Relationship Id="rId365" Type="http://schemas.openxmlformats.org/officeDocument/2006/relationships/image" Target="../media/image4278.png"/><Relationship Id="rId386" Type="http://schemas.openxmlformats.org/officeDocument/2006/relationships/customXml" Target="../ink/ink5381.xml"/><Relationship Id="rId190" Type="http://schemas.openxmlformats.org/officeDocument/2006/relationships/customXml" Target="../ink/ink5283.xml"/><Relationship Id="rId204" Type="http://schemas.openxmlformats.org/officeDocument/2006/relationships/customXml" Target="../ink/ink5290.xml"/><Relationship Id="rId225" Type="http://schemas.openxmlformats.org/officeDocument/2006/relationships/image" Target="../media/image4207.png"/><Relationship Id="rId246" Type="http://schemas.openxmlformats.org/officeDocument/2006/relationships/customXml" Target="../ink/ink5311.xml"/><Relationship Id="rId267" Type="http://schemas.openxmlformats.org/officeDocument/2006/relationships/image" Target="../media/image4229.png"/><Relationship Id="rId288" Type="http://schemas.openxmlformats.org/officeDocument/2006/relationships/customXml" Target="../ink/ink5332.xml"/><Relationship Id="rId411" Type="http://schemas.openxmlformats.org/officeDocument/2006/relationships/customXml" Target="../ink/ink5394.xml"/><Relationship Id="rId432" Type="http://schemas.openxmlformats.org/officeDocument/2006/relationships/image" Target="../media/image4308.png"/><Relationship Id="rId453" Type="http://schemas.openxmlformats.org/officeDocument/2006/relationships/customXml" Target="../ink/ink5415.xml"/><Relationship Id="rId474" Type="http://schemas.openxmlformats.org/officeDocument/2006/relationships/customXml" Target="../ink/ink5426.xml"/><Relationship Id="rId106" Type="http://schemas.openxmlformats.org/officeDocument/2006/relationships/customXml" Target="../ink/ink5241.xml"/><Relationship Id="rId127" Type="http://schemas.openxmlformats.org/officeDocument/2006/relationships/image" Target="../media/image4158.png"/><Relationship Id="rId313" Type="http://schemas.openxmlformats.org/officeDocument/2006/relationships/image" Target="../media/image4252.png"/><Relationship Id="rId10" Type="http://schemas.openxmlformats.org/officeDocument/2006/relationships/customXml" Target="../ink/ink5193.xml"/><Relationship Id="rId31" Type="http://schemas.openxmlformats.org/officeDocument/2006/relationships/image" Target="../media/image4111.png"/><Relationship Id="rId52" Type="http://schemas.openxmlformats.org/officeDocument/2006/relationships/customXml" Target="../ink/ink5214.xml"/><Relationship Id="rId73" Type="http://schemas.openxmlformats.org/officeDocument/2006/relationships/image" Target="../media/image4132.png"/><Relationship Id="rId94" Type="http://schemas.openxmlformats.org/officeDocument/2006/relationships/customXml" Target="../ink/ink5235.xml"/><Relationship Id="rId148" Type="http://schemas.openxmlformats.org/officeDocument/2006/relationships/customXml" Target="../ink/ink5262.xml"/><Relationship Id="rId169" Type="http://schemas.openxmlformats.org/officeDocument/2006/relationships/image" Target="../media/image4179.png"/><Relationship Id="rId334" Type="http://schemas.openxmlformats.org/officeDocument/2006/relationships/customXml" Target="../ink/ink5355.xml"/><Relationship Id="rId355" Type="http://schemas.openxmlformats.org/officeDocument/2006/relationships/image" Target="../media/image4273.png"/><Relationship Id="rId376" Type="http://schemas.openxmlformats.org/officeDocument/2006/relationships/customXml" Target="../ink/ink5376.xml"/><Relationship Id="rId397" Type="http://schemas.openxmlformats.org/officeDocument/2006/relationships/customXml" Target="../ink/ink5387.xml"/><Relationship Id="rId4" Type="http://schemas.openxmlformats.org/officeDocument/2006/relationships/customXml" Target="../ink/ink5190.xml"/><Relationship Id="rId180" Type="http://schemas.openxmlformats.org/officeDocument/2006/relationships/customXml" Target="../ink/ink5278.xml"/><Relationship Id="rId215" Type="http://schemas.openxmlformats.org/officeDocument/2006/relationships/image" Target="../media/image4202.png"/><Relationship Id="rId236" Type="http://schemas.openxmlformats.org/officeDocument/2006/relationships/customXml" Target="../ink/ink5306.xml"/><Relationship Id="rId257" Type="http://schemas.openxmlformats.org/officeDocument/2006/relationships/image" Target="../media/image4224.png"/><Relationship Id="rId278" Type="http://schemas.openxmlformats.org/officeDocument/2006/relationships/customXml" Target="../ink/ink5327.xml"/><Relationship Id="rId401" Type="http://schemas.openxmlformats.org/officeDocument/2006/relationships/customXml" Target="../ink/ink5389.xml"/><Relationship Id="rId422" Type="http://schemas.openxmlformats.org/officeDocument/2006/relationships/image" Target="../media/image3968.png"/><Relationship Id="rId443" Type="http://schemas.openxmlformats.org/officeDocument/2006/relationships/customXml" Target="../ink/ink5410.xml"/><Relationship Id="rId464" Type="http://schemas.openxmlformats.org/officeDocument/2006/relationships/image" Target="../media/image4325.png"/><Relationship Id="rId303" Type="http://schemas.openxmlformats.org/officeDocument/2006/relationships/image" Target="../media/image4247.png"/><Relationship Id="rId42" Type="http://schemas.openxmlformats.org/officeDocument/2006/relationships/customXml" Target="../ink/ink5209.xml"/><Relationship Id="rId84" Type="http://schemas.openxmlformats.org/officeDocument/2006/relationships/customXml" Target="../ink/ink5230.xml"/><Relationship Id="rId138" Type="http://schemas.openxmlformats.org/officeDocument/2006/relationships/customXml" Target="../ink/ink5257.xml"/><Relationship Id="rId345" Type="http://schemas.openxmlformats.org/officeDocument/2006/relationships/image" Target="../media/image4268.png"/><Relationship Id="rId387" Type="http://schemas.openxmlformats.org/officeDocument/2006/relationships/image" Target="../media/image4288.png"/><Relationship Id="rId191" Type="http://schemas.openxmlformats.org/officeDocument/2006/relationships/image" Target="../media/image4190.png"/><Relationship Id="rId205" Type="http://schemas.openxmlformats.org/officeDocument/2006/relationships/image" Target="../media/image4197.png"/><Relationship Id="rId247" Type="http://schemas.openxmlformats.org/officeDocument/2006/relationships/image" Target="../media/image4219.png"/><Relationship Id="rId412" Type="http://schemas.openxmlformats.org/officeDocument/2006/relationships/image" Target="../media/image4300.png"/><Relationship Id="rId107" Type="http://schemas.openxmlformats.org/officeDocument/2006/relationships/image" Target="../media/image4148.png"/><Relationship Id="rId289" Type="http://schemas.openxmlformats.org/officeDocument/2006/relationships/image" Target="../media/image4240.png"/><Relationship Id="rId454" Type="http://schemas.openxmlformats.org/officeDocument/2006/relationships/image" Target="../media/image4320.png"/><Relationship Id="rId11" Type="http://schemas.openxmlformats.org/officeDocument/2006/relationships/image" Target="../media/image4101.png"/><Relationship Id="rId53" Type="http://schemas.openxmlformats.org/officeDocument/2006/relationships/image" Target="../media/image4122.png"/><Relationship Id="rId149" Type="http://schemas.openxmlformats.org/officeDocument/2006/relationships/image" Target="../media/image4169.png"/><Relationship Id="rId314" Type="http://schemas.openxmlformats.org/officeDocument/2006/relationships/customXml" Target="../ink/ink5345.xml"/><Relationship Id="rId356" Type="http://schemas.openxmlformats.org/officeDocument/2006/relationships/customXml" Target="../ink/ink5366.xml"/><Relationship Id="rId398" Type="http://schemas.openxmlformats.org/officeDocument/2006/relationships/image" Target="../media/image4293.png"/><Relationship Id="rId95" Type="http://schemas.openxmlformats.org/officeDocument/2006/relationships/image" Target="../media/image4142.png"/><Relationship Id="rId160" Type="http://schemas.openxmlformats.org/officeDocument/2006/relationships/customXml" Target="../ink/ink5268.xml"/><Relationship Id="rId216" Type="http://schemas.openxmlformats.org/officeDocument/2006/relationships/customXml" Target="../ink/ink5296.xml"/><Relationship Id="rId423" Type="http://schemas.openxmlformats.org/officeDocument/2006/relationships/customXml" Target="../ink/ink5400.xml"/><Relationship Id="rId258" Type="http://schemas.openxmlformats.org/officeDocument/2006/relationships/customXml" Target="../ink/ink5317.xml"/><Relationship Id="rId465" Type="http://schemas.openxmlformats.org/officeDocument/2006/relationships/customXml" Target="../ink/ink5421.xml"/><Relationship Id="rId22" Type="http://schemas.openxmlformats.org/officeDocument/2006/relationships/customXml" Target="../ink/ink5199.xml"/><Relationship Id="rId64" Type="http://schemas.openxmlformats.org/officeDocument/2006/relationships/customXml" Target="../ink/ink5220.xml"/><Relationship Id="rId118" Type="http://schemas.openxmlformats.org/officeDocument/2006/relationships/customXml" Target="../ink/ink5247.xml"/><Relationship Id="rId325" Type="http://schemas.openxmlformats.org/officeDocument/2006/relationships/image" Target="../media/image4258.png"/><Relationship Id="rId367" Type="http://schemas.openxmlformats.org/officeDocument/2006/relationships/image" Target="../media/image4279.png"/><Relationship Id="rId171" Type="http://schemas.openxmlformats.org/officeDocument/2006/relationships/image" Target="../media/image4180.png"/><Relationship Id="rId227" Type="http://schemas.openxmlformats.org/officeDocument/2006/relationships/image" Target="../media/image4208.png"/><Relationship Id="rId269" Type="http://schemas.openxmlformats.org/officeDocument/2006/relationships/image" Target="../media/image4230.png"/><Relationship Id="rId434" Type="http://schemas.openxmlformats.org/officeDocument/2006/relationships/image" Target="../media/image4309.png"/><Relationship Id="rId476" Type="http://schemas.openxmlformats.org/officeDocument/2006/relationships/customXml" Target="../ink/ink5427.xml"/><Relationship Id="rId33" Type="http://schemas.openxmlformats.org/officeDocument/2006/relationships/image" Target="../media/image4112.png"/><Relationship Id="rId129" Type="http://schemas.openxmlformats.org/officeDocument/2006/relationships/image" Target="../media/image4159.png"/><Relationship Id="rId280" Type="http://schemas.openxmlformats.org/officeDocument/2006/relationships/customXml" Target="../ink/ink5328.xml"/><Relationship Id="rId336" Type="http://schemas.openxmlformats.org/officeDocument/2006/relationships/customXml" Target="../ink/ink5356.xml"/><Relationship Id="rId75" Type="http://schemas.openxmlformats.org/officeDocument/2006/relationships/image" Target="../media/image4133.png"/><Relationship Id="rId140" Type="http://schemas.openxmlformats.org/officeDocument/2006/relationships/customXml" Target="../ink/ink5258.xml"/><Relationship Id="rId182" Type="http://schemas.openxmlformats.org/officeDocument/2006/relationships/customXml" Target="../ink/ink5279.xml"/><Relationship Id="rId378" Type="http://schemas.openxmlformats.org/officeDocument/2006/relationships/customXml" Target="../ink/ink5377.xml"/><Relationship Id="rId403" Type="http://schemas.openxmlformats.org/officeDocument/2006/relationships/customXml" Target="../ink/ink5390.xml"/><Relationship Id="rId6" Type="http://schemas.openxmlformats.org/officeDocument/2006/relationships/customXml" Target="../ink/ink5191.xml"/><Relationship Id="rId238" Type="http://schemas.openxmlformats.org/officeDocument/2006/relationships/customXml" Target="../ink/ink5307.xml"/><Relationship Id="rId445" Type="http://schemas.openxmlformats.org/officeDocument/2006/relationships/customXml" Target="../ink/ink5411.xml"/><Relationship Id="rId291" Type="http://schemas.openxmlformats.org/officeDocument/2006/relationships/image" Target="../media/image4241.png"/><Relationship Id="rId305" Type="http://schemas.openxmlformats.org/officeDocument/2006/relationships/image" Target="../media/image4248.png"/><Relationship Id="rId347" Type="http://schemas.openxmlformats.org/officeDocument/2006/relationships/image" Target="../media/image4269.png"/><Relationship Id="rId44" Type="http://schemas.openxmlformats.org/officeDocument/2006/relationships/customXml" Target="../ink/ink5210.xml"/><Relationship Id="rId86" Type="http://schemas.openxmlformats.org/officeDocument/2006/relationships/customXml" Target="../ink/ink5231.xml"/><Relationship Id="rId151" Type="http://schemas.openxmlformats.org/officeDocument/2006/relationships/image" Target="../media/image4170.png"/><Relationship Id="rId389" Type="http://schemas.openxmlformats.org/officeDocument/2006/relationships/image" Target="../media/image4289.png"/><Relationship Id="rId193" Type="http://schemas.openxmlformats.org/officeDocument/2006/relationships/image" Target="../media/image4191.png"/><Relationship Id="rId207" Type="http://schemas.openxmlformats.org/officeDocument/2006/relationships/image" Target="../media/image4198.png"/><Relationship Id="rId249" Type="http://schemas.openxmlformats.org/officeDocument/2006/relationships/image" Target="../media/image4220.png"/><Relationship Id="rId414" Type="http://schemas.openxmlformats.org/officeDocument/2006/relationships/image" Target="../media/image4301.png"/><Relationship Id="rId456" Type="http://schemas.openxmlformats.org/officeDocument/2006/relationships/image" Target="../media/image4321.png"/><Relationship Id="rId13" Type="http://schemas.openxmlformats.org/officeDocument/2006/relationships/image" Target="../media/image4102.png"/><Relationship Id="rId109" Type="http://schemas.openxmlformats.org/officeDocument/2006/relationships/image" Target="../media/image4149.png"/><Relationship Id="rId260" Type="http://schemas.openxmlformats.org/officeDocument/2006/relationships/customXml" Target="../ink/ink5318.xml"/><Relationship Id="rId316" Type="http://schemas.openxmlformats.org/officeDocument/2006/relationships/customXml" Target="../ink/ink5346.xml"/><Relationship Id="rId55" Type="http://schemas.openxmlformats.org/officeDocument/2006/relationships/image" Target="../media/image4123.png"/><Relationship Id="rId97" Type="http://schemas.openxmlformats.org/officeDocument/2006/relationships/image" Target="../media/image4143.png"/><Relationship Id="rId120" Type="http://schemas.openxmlformats.org/officeDocument/2006/relationships/customXml" Target="../ink/ink5248.xml"/><Relationship Id="rId358" Type="http://schemas.openxmlformats.org/officeDocument/2006/relationships/customXml" Target="../ink/ink5367.xml"/><Relationship Id="rId162" Type="http://schemas.openxmlformats.org/officeDocument/2006/relationships/customXml" Target="../ink/ink5269.xml"/><Relationship Id="rId218" Type="http://schemas.openxmlformats.org/officeDocument/2006/relationships/customXml" Target="../ink/ink5297.xml"/><Relationship Id="rId425" Type="http://schemas.openxmlformats.org/officeDocument/2006/relationships/customXml" Target="../ink/ink5401.xml"/><Relationship Id="rId467" Type="http://schemas.openxmlformats.org/officeDocument/2006/relationships/customXml" Target="../ink/ink5422.xml"/><Relationship Id="rId271" Type="http://schemas.openxmlformats.org/officeDocument/2006/relationships/image" Target="../media/image4231.png"/><Relationship Id="rId24" Type="http://schemas.openxmlformats.org/officeDocument/2006/relationships/customXml" Target="../ink/ink5200.xml"/><Relationship Id="rId66" Type="http://schemas.openxmlformats.org/officeDocument/2006/relationships/customXml" Target="../ink/ink5221.xml"/><Relationship Id="rId131" Type="http://schemas.openxmlformats.org/officeDocument/2006/relationships/image" Target="../media/image4160.png"/><Relationship Id="rId327" Type="http://schemas.openxmlformats.org/officeDocument/2006/relationships/image" Target="../media/image4259.png"/><Relationship Id="rId369" Type="http://schemas.openxmlformats.org/officeDocument/2006/relationships/image" Target="../media/image4280.png"/><Relationship Id="rId173" Type="http://schemas.openxmlformats.org/officeDocument/2006/relationships/image" Target="../media/image4181.png"/><Relationship Id="rId229" Type="http://schemas.openxmlformats.org/officeDocument/2006/relationships/image" Target="../media/image4209.png"/><Relationship Id="rId380" Type="http://schemas.openxmlformats.org/officeDocument/2006/relationships/customXml" Target="../ink/ink5378.xml"/><Relationship Id="rId436" Type="http://schemas.openxmlformats.org/officeDocument/2006/relationships/image" Target="../media/image4311.png"/><Relationship Id="rId240" Type="http://schemas.openxmlformats.org/officeDocument/2006/relationships/customXml" Target="../ink/ink5308.xml"/><Relationship Id="rId35" Type="http://schemas.openxmlformats.org/officeDocument/2006/relationships/image" Target="../media/image4113.png"/><Relationship Id="rId77" Type="http://schemas.openxmlformats.org/officeDocument/2006/relationships/image" Target="../media/image1805.png"/><Relationship Id="rId100" Type="http://schemas.openxmlformats.org/officeDocument/2006/relationships/customXml" Target="../ink/ink5238.xml"/><Relationship Id="rId282" Type="http://schemas.openxmlformats.org/officeDocument/2006/relationships/customXml" Target="../ink/ink5329.xml"/><Relationship Id="rId338" Type="http://schemas.openxmlformats.org/officeDocument/2006/relationships/customXml" Target="../ink/ink5357.xml"/><Relationship Id="rId8" Type="http://schemas.openxmlformats.org/officeDocument/2006/relationships/customXml" Target="../ink/ink5192.xml"/><Relationship Id="rId142" Type="http://schemas.openxmlformats.org/officeDocument/2006/relationships/customXml" Target="../ink/ink5259.xml"/><Relationship Id="rId184" Type="http://schemas.openxmlformats.org/officeDocument/2006/relationships/customXml" Target="../ink/ink5280.xml"/><Relationship Id="rId391" Type="http://schemas.openxmlformats.org/officeDocument/2006/relationships/image" Target="../media/image4290.png"/><Relationship Id="rId405" Type="http://schemas.openxmlformats.org/officeDocument/2006/relationships/customXml" Target="../ink/ink5391.xml"/><Relationship Id="rId447" Type="http://schemas.openxmlformats.org/officeDocument/2006/relationships/customXml" Target="../ink/ink5412.xml"/><Relationship Id="rId251" Type="http://schemas.openxmlformats.org/officeDocument/2006/relationships/image" Target="../media/image4221.png"/><Relationship Id="rId46" Type="http://schemas.openxmlformats.org/officeDocument/2006/relationships/customXml" Target="../ink/ink5211.xml"/><Relationship Id="rId293" Type="http://schemas.openxmlformats.org/officeDocument/2006/relationships/image" Target="../media/image4242.png"/><Relationship Id="rId307" Type="http://schemas.openxmlformats.org/officeDocument/2006/relationships/image" Target="../media/image4249.png"/><Relationship Id="rId349" Type="http://schemas.openxmlformats.org/officeDocument/2006/relationships/image" Target="../media/image4270.png"/><Relationship Id="rId88" Type="http://schemas.openxmlformats.org/officeDocument/2006/relationships/customXml" Target="../ink/ink5232.xml"/><Relationship Id="rId111" Type="http://schemas.openxmlformats.org/officeDocument/2006/relationships/image" Target="../media/image4150.png"/><Relationship Id="rId153" Type="http://schemas.openxmlformats.org/officeDocument/2006/relationships/image" Target="../media/image4171.png"/><Relationship Id="rId195" Type="http://schemas.openxmlformats.org/officeDocument/2006/relationships/image" Target="../media/image4192.png"/><Relationship Id="rId209" Type="http://schemas.openxmlformats.org/officeDocument/2006/relationships/image" Target="../media/image4199.png"/><Relationship Id="rId360" Type="http://schemas.openxmlformats.org/officeDocument/2006/relationships/customXml" Target="../ink/ink5368.xml"/><Relationship Id="rId416" Type="http://schemas.openxmlformats.org/officeDocument/2006/relationships/image" Target="../media/image4302.png"/><Relationship Id="rId220" Type="http://schemas.openxmlformats.org/officeDocument/2006/relationships/customXml" Target="../ink/ink5298.xml"/><Relationship Id="rId458" Type="http://schemas.openxmlformats.org/officeDocument/2006/relationships/image" Target="../media/image4322.png"/><Relationship Id="rId15" Type="http://schemas.openxmlformats.org/officeDocument/2006/relationships/image" Target="../media/image4103.png"/><Relationship Id="rId57" Type="http://schemas.openxmlformats.org/officeDocument/2006/relationships/image" Target="../media/image4124.png"/><Relationship Id="rId262" Type="http://schemas.openxmlformats.org/officeDocument/2006/relationships/customXml" Target="../ink/ink5319.xml"/><Relationship Id="rId318" Type="http://schemas.openxmlformats.org/officeDocument/2006/relationships/customXml" Target="../ink/ink5347.xml"/><Relationship Id="rId99" Type="http://schemas.openxmlformats.org/officeDocument/2006/relationships/image" Target="../media/image4144.png"/><Relationship Id="rId122" Type="http://schemas.openxmlformats.org/officeDocument/2006/relationships/customXml" Target="../ink/ink5249.xml"/><Relationship Id="rId164" Type="http://schemas.openxmlformats.org/officeDocument/2006/relationships/customXml" Target="../ink/ink5270.xml"/><Relationship Id="rId371" Type="http://schemas.openxmlformats.org/officeDocument/2006/relationships/image" Target="../media/image1346.png"/><Relationship Id="rId427" Type="http://schemas.openxmlformats.org/officeDocument/2006/relationships/customXml" Target="../ink/ink5402.xml"/><Relationship Id="rId469" Type="http://schemas.openxmlformats.org/officeDocument/2006/relationships/customXml" Target="../ink/ink5423.xml"/><Relationship Id="rId26" Type="http://schemas.openxmlformats.org/officeDocument/2006/relationships/customXml" Target="../ink/ink5201.xml"/><Relationship Id="rId231" Type="http://schemas.openxmlformats.org/officeDocument/2006/relationships/image" Target="../media/image4211.png"/><Relationship Id="rId273" Type="http://schemas.openxmlformats.org/officeDocument/2006/relationships/image" Target="../media/image4232.png"/><Relationship Id="rId329" Type="http://schemas.openxmlformats.org/officeDocument/2006/relationships/image" Target="../media/image4260.png"/><Relationship Id="rId68" Type="http://schemas.openxmlformats.org/officeDocument/2006/relationships/customXml" Target="../ink/ink5222.xml"/><Relationship Id="rId133" Type="http://schemas.openxmlformats.org/officeDocument/2006/relationships/image" Target="../media/image4161.png"/><Relationship Id="rId175" Type="http://schemas.openxmlformats.org/officeDocument/2006/relationships/image" Target="../media/image4182.png"/><Relationship Id="rId340" Type="http://schemas.openxmlformats.org/officeDocument/2006/relationships/customXml" Target="../ink/ink5358.xml"/><Relationship Id="rId200" Type="http://schemas.openxmlformats.org/officeDocument/2006/relationships/customXml" Target="../ink/ink5288.xml"/><Relationship Id="rId382" Type="http://schemas.openxmlformats.org/officeDocument/2006/relationships/customXml" Target="../ink/ink5379.xml"/><Relationship Id="rId438" Type="http://schemas.openxmlformats.org/officeDocument/2006/relationships/image" Target="../media/image4312.png"/><Relationship Id="rId242" Type="http://schemas.openxmlformats.org/officeDocument/2006/relationships/customXml" Target="../ink/ink5309.xml"/><Relationship Id="rId284" Type="http://schemas.openxmlformats.org/officeDocument/2006/relationships/customXml" Target="../ink/ink5330.xml"/><Relationship Id="rId37" Type="http://schemas.openxmlformats.org/officeDocument/2006/relationships/image" Target="../media/image4114.png"/><Relationship Id="rId79" Type="http://schemas.openxmlformats.org/officeDocument/2006/relationships/image" Target="../media/image4134.png"/><Relationship Id="rId102" Type="http://schemas.openxmlformats.org/officeDocument/2006/relationships/customXml" Target="../ink/ink5239.xml"/><Relationship Id="rId144" Type="http://schemas.openxmlformats.org/officeDocument/2006/relationships/customXml" Target="../ink/ink5260.xml"/><Relationship Id="rId90" Type="http://schemas.openxmlformats.org/officeDocument/2006/relationships/customXml" Target="../ink/ink5233.xml"/><Relationship Id="rId186" Type="http://schemas.openxmlformats.org/officeDocument/2006/relationships/customXml" Target="../ink/ink5281.xml"/><Relationship Id="rId351" Type="http://schemas.openxmlformats.org/officeDocument/2006/relationships/image" Target="../media/image4271.png"/><Relationship Id="rId393" Type="http://schemas.openxmlformats.org/officeDocument/2006/relationships/image" Target="../media/image4291.png"/><Relationship Id="rId407" Type="http://schemas.openxmlformats.org/officeDocument/2006/relationships/customXml" Target="../ink/ink5392.xml"/><Relationship Id="rId449" Type="http://schemas.openxmlformats.org/officeDocument/2006/relationships/customXml" Target="../ink/ink5413.xml"/><Relationship Id="rId211" Type="http://schemas.openxmlformats.org/officeDocument/2006/relationships/image" Target="../media/image4200.png"/><Relationship Id="rId253" Type="http://schemas.openxmlformats.org/officeDocument/2006/relationships/image" Target="../media/image4222.png"/><Relationship Id="rId295" Type="http://schemas.openxmlformats.org/officeDocument/2006/relationships/image" Target="../media/image4243.png"/><Relationship Id="rId309" Type="http://schemas.openxmlformats.org/officeDocument/2006/relationships/image" Target="../media/image4250.png"/><Relationship Id="rId460" Type="http://schemas.openxmlformats.org/officeDocument/2006/relationships/image" Target="../media/image4323.png"/><Relationship Id="rId48" Type="http://schemas.openxmlformats.org/officeDocument/2006/relationships/customXml" Target="../ink/ink5212.xml"/><Relationship Id="rId113" Type="http://schemas.openxmlformats.org/officeDocument/2006/relationships/image" Target="../media/image4151.png"/><Relationship Id="rId320" Type="http://schemas.openxmlformats.org/officeDocument/2006/relationships/customXml" Target="../ink/ink5348.xml"/><Relationship Id="rId155" Type="http://schemas.openxmlformats.org/officeDocument/2006/relationships/image" Target="../media/image4172.png"/><Relationship Id="rId197" Type="http://schemas.openxmlformats.org/officeDocument/2006/relationships/image" Target="../media/image4193.png"/><Relationship Id="rId362" Type="http://schemas.openxmlformats.org/officeDocument/2006/relationships/customXml" Target="../ink/ink5369.xml"/><Relationship Id="rId418" Type="http://schemas.openxmlformats.org/officeDocument/2006/relationships/image" Target="../media/image4303.png"/><Relationship Id="rId222" Type="http://schemas.openxmlformats.org/officeDocument/2006/relationships/customXml" Target="../ink/ink5299.xml"/><Relationship Id="rId264" Type="http://schemas.openxmlformats.org/officeDocument/2006/relationships/customXml" Target="../ink/ink5320.xml"/><Relationship Id="rId471" Type="http://schemas.openxmlformats.org/officeDocument/2006/relationships/image" Target="../media/image4328.png"/><Relationship Id="rId17" Type="http://schemas.openxmlformats.org/officeDocument/2006/relationships/image" Target="../media/image4104.png"/><Relationship Id="rId59" Type="http://schemas.openxmlformats.org/officeDocument/2006/relationships/image" Target="../media/image4125.png"/><Relationship Id="rId124" Type="http://schemas.openxmlformats.org/officeDocument/2006/relationships/customXml" Target="../ink/ink5250.xml"/><Relationship Id="rId70" Type="http://schemas.openxmlformats.org/officeDocument/2006/relationships/customXml" Target="../ink/ink5223.xml"/><Relationship Id="rId166" Type="http://schemas.openxmlformats.org/officeDocument/2006/relationships/customXml" Target="../ink/ink5271.xml"/><Relationship Id="rId331" Type="http://schemas.openxmlformats.org/officeDocument/2006/relationships/image" Target="../media/image4261.png"/><Relationship Id="rId373" Type="http://schemas.openxmlformats.org/officeDocument/2006/relationships/image" Target="../media/image4281.png"/><Relationship Id="rId429" Type="http://schemas.openxmlformats.org/officeDocument/2006/relationships/customXml" Target="../ink/ink5403.xml"/><Relationship Id="rId1" Type="http://schemas.openxmlformats.org/officeDocument/2006/relationships/slideLayout" Target="../slideLayouts/slideLayout7.xml"/><Relationship Id="rId233" Type="http://schemas.openxmlformats.org/officeDocument/2006/relationships/image" Target="../media/image4212.png"/><Relationship Id="rId440" Type="http://schemas.openxmlformats.org/officeDocument/2006/relationships/image" Target="../media/image4313.png"/><Relationship Id="rId28" Type="http://schemas.openxmlformats.org/officeDocument/2006/relationships/customXml" Target="../ink/ink5202.xml"/><Relationship Id="rId275" Type="http://schemas.openxmlformats.org/officeDocument/2006/relationships/image" Target="../media/image4233.png"/><Relationship Id="rId300" Type="http://schemas.openxmlformats.org/officeDocument/2006/relationships/customXml" Target="../ink/ink5338.xml"/><Relationship Id="rId81" Type="http://schemas.openxmlformats.org/officeDocument/2006/relationships/image" Target="../media/image4135.png"/><Relationship Id="rId135" Type="http://schemas.openxmlformats.org/officeDocument/2006/relationships/image" Target="../media/image4162.png"/><Relationship Id="rId177" Type="http://schemas.openxmlformats.org/officeDocument/2006/relationships/image" Target="../media/image4183.png"/><Relationship Id="rId342" Type="http://schemas.openxmlformats.org/officeDocument/2006/relationships/customXml" Target="../ink/ink5359.xml"/><Relationship Id="rId384" Type="http://schemas.openxmlformats.org/officeDocument/2006/relationships/customXml" Target="../ink/ink5380.xml"/><Relationship Id="rId202" Type="http://schemas.openxmlformats.org/officeDocument/2006/relationships/customXml" Target="../ink/ink5289.xml"/><Relationship Id="rId244" Type="http://schemas.openxmlformats.org/officeDocument/2006/relationships/customXml" Target="../ink/ink5310.xml"/><Relationship Id="rId39" Type="http://schemas.openxmlformats.org/officeDocument/2006/relationships/image" Target="../media/image4115.png"/><Relationship Id="rId286" Type="http://schemas.openxmlformats.org/officeDocument/2006/relationships/customXml" Target="../ink/ink5331.xml"/><Relationship Id="rId451" Type="http://schemas.openxmlformats.org/officeDocument/2006/relationships/customXml" Target="../ink/ink5414.xml"/><Relationship Id="rId50" Type="http://schemas.openxmlformats.org/officeDocument/2006/relationships/customXml" Target="../ink/ink5213.xml"/><Relationship Id="rId104" Type="http://schemas.openxmlformats.org/officeDocument/2006/relationships/customXml" Target="../ink/ink5240.xml"/><Relationship Id="rId146" Type="http://schemas.openxmlformats.org/officeDocument/2006/relationships/customXml" Target="../ink/ink5261.xml"/><Relationship Id="rId188" Type="http://schemas.openxmlformats.org/officeDocument/2006/relationships/customXml" Target="../ink/ink5282.xml"/><Relationship Id="rId311" Type="http://schemas.openxmlformats.org/officeDocument/2006/relationships/image" Target="../media/image4251.png"/><Relationship Id="rId353" Type="http://schemas.openxmlformats.org/officeDocument/2006/relationships/image" Target="../media/image4272.png"/><Relationship Id="rId395" Type="http://schemas.openxmlformats.org/officeDocument/2006/relationships/image" Target="../media/image4292.png"/><Relationship Id="rId409" Type="http://schemas.openxmlformats.org/officeDocument/2006/relationships/customXml" Target="../ink/ink5393.xml"/><Relationship Id="rId92" Type="http://schemas.openxmlformats.org/officeDocument/2006/relationships/customXml" Target="../ink/ink5234.xml"/><Relationship Id="rId213" Type="http://schemas.openxmlformats.org/officeDocument/2006/relationships/image" Target="../media/image4201.png"/><Relationship Id="rId420" Type="http://schemas.openxmlformats.org/officeDocument/2006/relationships/image" Target="../media/image4304.png"/><Relationship Id="rId255" Type="http://schemas.openxmlformats.org/officeDocument/2006/relationships/image" Target="../media/image4223.png"/><Relationship Id="rId297" Type="http://schemas.openxmlformats.org/officeDocument/2006/relationships/image" Target="../media/image4244.png"/><Relationship Id="rId462" Type="http://schemas.openxmlformats.org/officeDocument/2006/relationships/image" Target="../media/image4324.png"/><Relationship Id="rId115" Type="http://schemas.openxmlformats.org/officeDocument/2006/relationships/image" Target="../media/image4152.png"/><Relationship Id="rId157" Type="http://schemas.openxmlformats.org/officeDocument/2006/relationships/image" Target="../media/image4173.png"/><Relationship Id="rId322" Type="http://schemas.openxmlformats.org/officeDocument/2006/relationships/customXml" Target="../ink/ink5349.xml"/><Relationship Id="rId364" Type="http://schemas.openxmlformats.org/officeDocument/2006/relationships/customXml" Target="../ink/ink5370.xml"/><Relationship Id="rId61" Type="http://schemas.openxmlformats.org/officeDocument/2006/relationships/image" Target="../media/image4126.png"/><Relationship Id="rId199" Type="http://schemas.openxmlformats.org/officeDocument/2006/relationships/image" Target="../media/image4194.png"/><Relationship Id="rId19" Type="http://schemas.openxmlformats.org/officeDocument/2006/relationships/image" Target="../media/image4105.png"/><Relationship Id="rId224" Type="http://schemas.openxmlformats.org/officeDocument/2006/relationships/customXml" Target="../ink/ink5300.xml"/><Relationship Id="rId266" Type="http://schemas.openxmlformats.org/officeDocument/2006/relationships/customXml" Target="../ink/ink5321.xml"/><Relationship Id="rId431" Type="http://schemas.openxmlformats.org/officeDocument/2006/relationships/customXml" Target="../ink/ink5404.xml"/><Relationship Id="rId473" Type="http://schemas.openxmlformats.org/officeDocument/2006/relationships/image" Target="../media/image4329.png"/><Relationship Id="rId30" Type="http://schemas.openxmlformats.org/officeDocument/2006/relationships/customXml" Target="../ink/ink5203.xml"/><Relationship Id="rId126" Type="http://schemas.openxmlformats.org/officeDocument/2006/relationships/customXml" Target="../ink/ink5251.xml"/><Relationship Id="rId168" Type="http://schemas.openxmlformats.org/officeDocument/2006/relationships/customXml" Target="../ink/ink5272.xml"/><Relationship Id="rId333" Type="http://schemas.openxmlformats.org/officeDocument/2006/relationships/image" Target="../media/image4262.png"/></Relationships>
</file>

<file path=ppt/slides/_rels/slide38.xml.rels><?xml version="1.0" encoding="UTF-8" standalone="yes"?>
<Relationships xmlns="http://schemas.openxmlformats.org/package/2006/relationships"><Relationship Id="rId26" Type="http://schemas.openxmlformats.org/officeDocument/2006/relationships/customXml" Target="../ink/ink5438.xml"/><Relationship Id="rId21" Type="http://schemas.openxmlformats.org/officeDocument/2006/relationships/image" Target="../media/image4339.png"/><Relationship Id="rId42" Type="http://schemas.openxmlformats.org/officeDocument/2006/relationships/customXml" Target="../ink/ink5446.xml"/><Relationship Id="rId47" Type="http://schemas.openxmlformats.org/officeDocument/2006/relationships/image" Target="../media/image4352.png"/><Relationship Id="rId63" Type="http://schemas.openxmlformats.org/officeDocument/2006/relationships/image" Target="../media/image4360.png"/><Relationship Id="rId68" Type="http://schemas.openxmlformats.org/officeDocument/2006/relationships/customXml" Target="../ink/ink5459.xml"/><Relationship Id="rId2" Type="http://schemas.openxmlformats.org/officeDocument/2006/relationships/notesSlide" Target="../notesSlides/notesSlide30.xml"/><Relationship Id="rId16" Type="http://schemas.openxmlformats.org/officeDocument/2006/relationships/customXml" Target="../ink/ink5433.xml"/><Relationship Id="rId29" Type="http://schemas.openxmlformats.org/officeDocument/2006/relationships/image" Target="../media/image4343.png"/><Relationship Id="rId11" Type="http://schemas.openxmlformats.org/officeDocument/2006/relationships/image" Target="../media/image4334.png"/><Relationship Id="rId24" Type="http://schemas.openxmlformats.org/officeDocument/2006/relationships/customXml" Target="../ink/ink5437.xml"/><Relationship Id="rId32" Type="http://schemas.openxmlformats.org/officeDocument/2006/relationships/customXml" Target="../ink/ink5441.xml"/><Relationship Id="rId37" Type="http://schemas.openxmlformats.org/officeDocument/2006/relationships/image" Target="../media/image4347.png"/><Relationship Id="rId40" Type="http://schemas.openxmlformats.org/officeDocument/2006/relationships/customXml" Target="../ink/ink5445.xml"/><Relationship Id="rId45" Type="http://schemas.openxmlformats.org/officeDocument/2006/relationships/image" Target="../media/image4351.png"/><Relationship Id="rId53" Type="http://schemas.openxmlformats.org/officeDocument/2006/relationships/image" Target="../media/image4355.png"/><Relationship Id="rId58" Type="http://schemas.openxmlformats.org/officeDocument/2006/relationships/customXml" Target="../ink/ink5454.xml"/><Relationship Id="rId66" Type="http://schemas.openxmlformats.org/officeDocument/2006/relationships/customXml" Target="../ink/ink5458.xml"/><Relationship Id="rId5" Type="http://schemas.openxmlformats.org/officeDocument/2006/relationships/image" Target="../media/image4053.png"/><Relationship Id="rId61" Type="http://schemas.openxmlformats.org/officeDocument/2006/relationships/image" Target="../media/image4359.png"/><Relationship Id="rId19" Type="http://schemas.openxmlformats.org/officeDocument/2006/relationships/image" Target="../media/image4338.png"/><Relationship Id="rId14" Type="http://schemas.openxmlformats.org/officeDocument/2006/relationships/customXml" Target="../ink/ink5432.xml"/><Relationship Id="rId22" Type="http://schemas.openxmlformats.org/officeDocument/2006/relationships/customXml" Target="../ink/ink5436.xml"/><Relationship Id="rId27" Type="http://schemas.openxmlformats.org/officeDocument/2006/relationships/image" Target="../media/image4342.png"/><Relationship Id="rId30" Type="http://schemas.openxmlformats.org/officeDocument/2006/relationships/customXml" Target="../ink/ink5440.xml"/><Relationship Id="rId35" Type="http://schemas.openxmlformats.org/officeDocument/2006/relationships/image" Target="../media/image4346.png"/><Relationship Id="rId43" Type="http://schemas.openxmlformats.org/officeDocument/2006/relationships/image" Target="../media/image4350.png"/><Relationship Id="rId48" Type="http://schemas.openxmlformats.org/officeDocument/2006/relationships/customXml" Target="../ink/ink5449.xml"/><Relationship Id="rId56" Type="http://schemas.openxmlformats.org/officeDocument/2006/relationships/customXml" Target="../ink/ink5453.xml"/><Relationship Id="rId64" Type="http://schemas.openxmlformats.org/officeDocument/2006/relationships/customXml" Target="../ink/ink5457.xml"/><Relationship Id="rId69" Type="http://schemas.openxmlformats.org/officeDocument/2006/relationships/image" Target="../media/image4363.png"/><Relationship Id="rId8" Type="http://schemas.openxmlformats.org/officeDocument/2006/relationships/customXml" Target="../ink/ink5429.xml"/><Relationship Id="rId51" Type="http://schemas.openxmlformats.org/officeDocument/2006/relationships/image" Target="../media/image4354.png"/><Relationship Id="rId72" Type="http://schemas.openxmlformats.org/officeDocument/2006/relationships/customXml" Target="../ink/ink5461.xml"/><Relationship Id="rId3" Type="http://schemas.openxmlformats.org/officeDocument/2006/relationships/image" Target="../media/image4051.png"/><Relationship Id="rId12" Type="http://schemas.openxmlformats.org/officeDocument/2006/relationships/customXml" Target="../ink/ink5431.xml"/><Relationship Id="rId17" Type="http://schemas.openxmlformats.org/officeDocument/2006/relationships/image" Target="../media/image4337.png"/><Relationship Id="rId25" Type="http://schemas.openxmlformats.org/officeDocument/2006/relationships/image" Target="../media/image4341.png"/><Relationship Id="rId33" Type="http://schemas.openxmlformats.org/officeDocument/2006/relationships/image" Target="../media/image4345.png"/><Relationship Id="rId38" Type="http://schemas.openxmlformats.org/officeDocument/2006/relationships/customXml" Target="../ink/ink5444.xml"/><Relationship Id="rId46" Type="http://schemas.openxmlformats.org/officeDocument/2006/relationships/customXml" Target="../ink/ink5448.xml"/><Relationship Id="rId59" Type="http://schemas.openxmlformats.org/officeDocument/2006/relationships/image" Target="../media/image4358.png"/><Relationship Id="rId67" Type="http://schemas.openxmlformats.org/officeDocument/2006/relationships/image" Target="../media/image4362.png"/><Relationship Id="rId20" Type="http://schemas.openxmlformats.org/officeDocument/2006/relationships/customXml" Target="../ink/ink5435.xml"/><Relationship Id="rId41" Type="http://schemas.openxmlformats.org/officeDocument/2006/relationships/image" Target="../media/image4349.png"/><Relationship Id="rId54" Type="http://schemas.openxmlformats.org/officeDocument/2006/relationships/customXml" Target="../ink/ink5452.xml"/><Relationship Id="rId62" Type="http://schemas.openxmlformats.org/officeDocument/2006/relationships/customXml" Target="../ink/ink5456.xml"/><Relationship Id="rId70" Type="http://schemas.openxmlformats.org/officeDocument/2006/relationships/customXml" Target="../ink/ink5460.xml"/><Relationship Id="rId1" Type="http://schemas.openxmlformats.org/officeDocument/2006/relationships/slideLayout" Target="../slideLayouts/slideLayout7.xml"/><Relationship Id="rId6" Type="http://schemas.openxmlformats.org/officeDocument/2006/relationships/customXml" Target="../ink/ink5428.xml"/><Relationship Id="rId15" Type="http://schemas.openxmlformats.org/officeDocument/2006/relationships/image" Target="../media/image4336.png"/><Relationship Id="rId23" Type="http://schemas.openxmlformats.org/officeDocument/2006/relationships/image" Target="../media/image4340.png"/><Relationship Id="rId28" Type="http://schemas.openxmlformats.org/officeDocument/2006/relationships/customXml" Target="../ink/ink5439.xml"/><Relationship Id="rId36" Type="http://schemas.openxmlformats.org/officeDocument/2006/relationships/customXml" Target="../ink/ink5443.xml"/><Relationship Id="rId49" Type="http://schemas.openxmlformats.org/officeDocument/2006/relationships/image" Target="../media/image4353.png"/><Relationship Id="rId57" Type="http://schemas.openxmlformats.org/officeDocument/2006/relationships/image" Target="../media/image4357.png"/><Relationship Id="rId10" Type="http://schemas.openxmlformats.org/officeDocument/2006/relationships/customXml" Target="../ink/ink5430.xml"/><Relationship Id="rId31" Type="http://schemas.openxmlformats.org/officeDocument/2006/relationships/image" Target="../media/image4344.png"/><Relationship Id="rId44" Type="http://schemas.openxmlformats.org/officeDocument/2006/relationships/customXml" Target="../ink/ink5447.xml"/><Relationship Id="rId52" Type="http://schemas.openxmlformats.org/officeDocument/2006/relationships/customXml" Target="../ink/ink5451.xml"/><Relationship Id="rId60" Type="http://schemas.openxmlformats.org/officeDocument/2006/relationships/customXml" Target="../ink/ink5455.xml"/><Relationship Id="rId65" Type="http://schemas.openxmlformats.org/officeDocument/2006/relationships/image" Target="../media/image4361.png"/><Relationship Id="rId73" Type="http://schemas.openxmlformats.org/officeDocument/2006/relationships/image" Target="../media/image4365.png"/><Relationship Id="rId4" Type="http://schemas.openxmlformats.org/officeDocument/2006/relationships/image" Target="../media/image4052.png"/><Relationship Id="rId9" Type="http://schemas.openxmlformats.org/officeDocument/2006/relationships/image" Target="../media/image4333.png"/><Relationship Id="rId13" Type="http://schemas.openxmlformats.org/officeDocument/2006/relationships/image" Target="../media/image4335.png"/><Relationship Id="rId18" Type="http://schemas.openxmlformats.org/officeDocument/2006/relationships/customXml" Target="../ink/ink5434.xml"/><Relationship Id="rId39" Type="http://schemas.openxmlformats.org/officeDocument/2006/relationships/image" Target="../media/image4348.png"/><Relationship Id="rId34" Type="http://schemas.openxmlformats.org/officeDocument/2006/relationships/customXml" Target="../ink/ink5442.xml"/><Relationship Id="rId50" Type="http://schemas.openxmlformats.org/officeDocument/2006/relationships/customXml" Target="../ink/ink5450.xml"/><Relationship Id="rId55" Type="http://schemas.openxmlformats.org/officeDocument/2006/relationships/image" Target="../media/image4356.png"/><Relationship Id="rId7" Type="http://schemas.openxmlformats.org/officeDocument/2006/relationships/image" Target="../media/image4332.png"/><Relationship Id="rId71" Type="http://schemas.openxmlformats.org/officeDocument/2006/relationships/image" Target="../media/image4364.png"/></Relationships>
</file>

<file path=ppt/slides/_rels/slide39.xml.rels><?xml version="1.0" encoding="UTF-8" standalone="yes"?>
<Relationships xmlns="http://schemas.openxmlformats.org/package/2006/relationships"><Relationship Id="rId117" Type="http://schemas.openxmlformats.org/officeDocument/2006/relationships/customXml" Target="../ink/ink5519.xml"/><Relationship Id="rId299" Type="http://schemas.openxmlformats.org/officeDocument/2006/relationships/customXml" Target="../ink/ink5610.xml"/><Relationship Id="rId21" Type="http://schemas.openxmlformats.org/officeDocument/2006/relationships/customXml" Target="../ink/ink5471.xml"/><Relationship Id="rId63" Type="http://schemas.openxmlformats.org/officeDocument/2006/relationships/customXml" Target="../ink/ink5492.xml"/><Relationship Id="rId159" Type="http://schemas.openxmlformats.org/officeDocument/2006/relationships/customXml" Target="../ink/ink5540.xml"/><Relationship Id="rId170" Type="http://schemas.openxmlformats.org/officeDocument/2006/relationships/image" Target="../media/image4451.png"/><Relationship Id="rId226" Type="http://schemas.openxmlformats.org/officeDocument/2006/relationships/image" Target="../media/image4479.png"/><Relationship Id="rId268" Type="http://schemas.openxmlformats.org/officeDocument/2006/relationships/image" Target="../media/image4500.png"/><Relationship Id="rId32" Type="http://schemas.openxmlformats.org/officeDocument/2006/relationships/image" Target="../media/image4380.png"/><Relationship Id="rId74" Type="http://schemas.openxmlformats.org/officeDocument/2006/relationships/image" Target="../media/image4402.png"/><Relationship Id="rId128" Type="http://schemas.openxmlformats.org/officeDocument/2006/relationships/image" Target="../media/image4430.png"/><Relationship Id="rId5" Type="http://schemas.openxmlformats.org/officeDocument/2006/relationships/customXml" Target="../ink/ink5463.xml"/><Relationship Id="rId181" Type="http://schemas.openxmlformats.org/officeDocument/2006/relationships/customXml" Target="../ink/ink5551.xml"/><Relationship Id="rId237" Type="http://schemas.openxmlformats.org/officeDocument/2006/relationships/customXml" Target="../ink/ink5579.xml"/><Relationship Id="rId279" Type="http://schemas.openxmlformats.org/officeDocument/2006/relationships/customXml" Target="../ink/ink5600.xml"/><Relationship Id="rId43" Type="http://schemas.openxmlformats.org/officeDocument/2006/relationships/customXml" Target="../ink/ink5482.xml"/><Relationship Id="rId139" Type="http://schemas.openxmlformats.org/officeDocument/2006/relationships/customXml" Target="../ink/ink5530.xml"/><Relationship Id="rId290" Type="http://schemas.openxmlformats.org/officeDocument/2006/relationships/image" Target="../media/image4511.png"/><Relationship Id="rId304" Type="http://schemas.openxmlformats.org/officeDocument/2006/relationships/image" Target="../media/image4518.png"/><Relationship Id="rId85" Type="http://schemas.openxmlformats.org/officeDocument/2006/relationships/customXml" Target="../ink/ink5503.xml"/><Relationship Id="rId150" Type="http://schemas.openxmlformats.org/officeDocument/2006/relationships/image" Target="../media/image4441.png"/><Relationship Id="rId192" Type="http://schemas.openxmlformats.org/officeDocument/2006/relationships/image" Target="../media/image4462.png"/><Relationship Id="rId206" Type="http://schemas.openxmlformats.org/officeDocument/2006/relationships/image" Target="../media/image4469.png"/><Relationship Id="rId248" Type="http://schemas.openxmlformats.org/officeDocument/2006/relationships/image" Target="../media/image4490.png"/><Relationship Id="rId12" Type="http://schemas.openxmlformats.org/officeDocument/2006/relationships/image" Target="../media/image4370.png"/><Relationship Id="rId108" Type="http://schemas.openxmlformats.org/officeDocument/2006/relationships/image" Target="../media/image4420.png"/><Relationship Id="rId54" Type="http://schemas.openxmlformats.org/officeDocument/2006/relationships/image" Target="../media/image4391.png"/><Relationship Id="rId96" Type="http://schemas.openxmlformats.org/officeDocument/2006/relationships/image" Target="../media/image4414.png"/><Relationship Id="rId161" Type="http://schemas.openxmlformats.org/officeDocument/2006/relationships/customXml" Target="../ink/ink5541.xml"/><Relationship Id="rId217" Type="http://schemas.openxmlformats.org/officeDocument/2006/relationships/customXml" Target="../ink/ink5569.xml"/><Relationship Id="rId259" Type="http://schemas.openxmlformats.org/officeDocument/2006/relationships/customXml" Target="../ink/ink5590.xml"/><Relationship Id="rId23" Type="http://schemas.openxmlformats.org/officeDocument/2006/relationships/customXml" Target="../ink/ink5472.xml"/><Relationship Id="rId119" Type="http://schemas.openxmlformats.org/officeDocument/2006/relationships/customXml" Target="../ink/ink5520.xml"/><Relationship Id="rId270" Type="http://schemas.openxmlformats.org/officeDocument/2006/relationships/image" Target="../media/image4501.png"/><Relationship Id="rId291" Type="http://schemas.openxmlformats.org/officeDocument/2006/relationships/customXml" Target="../ink/ink5606.xml"/><Relationship Id="rId305" Type="http://schemas.openxmlformats.org/officeDocument/2006/relationships/customXml" Target="../ink/ink5613.xml"/><Relationship Id="rId44" Type="http://schemas.openxmlformats.org/officeDocument/2006/relationships/image" Target="../media/image4386.png"/><Relationship Id="rId65" Type="http://schemas.openxmlformats.org/officeDocument/2006/relationships/customXml" Target="../ink/ink5493.xml"/><Relationship Id="rId86" Type="http://schemas.openxmlformats.org/officeDocument/2006/relationships/image" Target="../media/image4408.png"/><Relationship Id="rId130" Type="http://schemas.openxmlformats.org/officeDocument/2006/relationships/image" Target="../media/image4431.png"/><Relationship Id="rId151" Type="http://schemas.openxmlformats.org/officeDocument/2006/relationships/customXml" Target="../ink/ink5536.xml"/><Relationship Id="rId172" Type="http://schemas.openxmlformats.org/officeDocument/2006/relationships/image" Target="../media/image4452.png"/><Relationship Id="rId193" Type="http://schemas.openxmlformats.org/officeDocument/2006/relationships/customXml" Target="../ink/ink5557.xml"/><Relationship Id="rId207" Type="http://schemas.openxmlformats.org/officeDocument/2006/relationships/customXml" Target="../ink/ink5564.xml"/><Relationship Id="rId228" Type="http://schemas.openxmlformats.org/officeDocument/2006/relationships/image" Target="../media/image4480.png"/><Relationship Id="rId249" Type="http://schemas.openxmlformats.org/officeDocument/2006/relationships/customXml" Target="../ink/ink5585.xml"/><Relationship Id="rId13" Type="http://schemas.openxmlformats.org/officeDocument/2006/relationships/customXml" Target="../ink/ink5467.xml"/><Relationship Id="rId109" Type="http://schemas.openxmlformats.org/officeDocument/2006/relationships/customXml" Target="../ink/ink5515.xml"/><Relationship Id="rId260" Type="http://schemas.openxmlformats.org/officeDocument/2006/relationships/image" Target="../media/image4496.png"/><Relationship Id="rId281" Type="http://schemas.openxmlformats.org/officeDocument/2006/relationships/customXml" Target="../ink/ink5601.xml"/><Relationship Id="rId34" Type="http://schemas.openxmlformats.org/officeDocument/2006/relationships/image" Target="../media/image4381.png"/><Relationship Id="rId55" Type="http://schemas.openxmlformats.org/officeDocument/2006/relationships/customXml" Target="../ink/ink5488.xml"/><Relationship Id="rId76" Type="http://schemas.openxmlformats.org/officeDocument/2006/relationships/image" Target="../media/image4403.png"/><Relationship Id="rId97" Type="http://schemas.openxmlformats.org/officeDocument/2006/relationships/customXml" Target="../ink/ink5509.xml"/><Relationship Id="rId120" Type="http://schemas.openxmlformats.org/officeDocument/2006/relationships/image" Target="../media/image4426.png"/><Relationship Id="rId141" Type="http://schemas.openxmlformats.org/officeDocument/2006/relationships/customXml" Target="../ink/ink5531.xml"/><Relationship Id="rId7" Type="http://schemas.openxmlformats.org/officeDocument/2006/relationships/customXml" Target="../ink/ink5464.xml"/><Relationship Id="rId162" Type="http://schemas.openxmlformats.org/officeDocument/2006/relationships/image" Target="../media/image4447.png"/><Relationship Id="rId183" Type="http://schemas.openxmlformats.org/officeDocument/2006/relationships/customXml" Target="../ink/ink5552.xml"/><Relationship Id="rId218" Type="http://schemas.openxmlformats.org/officeDocument/2006/relationships/image" Target="../media/image4475.png"/><Relationship Id="rId239" Type="http://schemas.openxmlformats.org/officeDocument/2006/relationships/customXml" Target="../ink/ink5580.xml"/><Relationship Id="rId250" Type="http://schemas.openxmlformats.org/officeDocument/2006/relationships/image" Target="../media/image4491.png"/><Relationship Id="rId271" Type="http://schemas.openxmlformats.org/officeDocument/2006/relationships/customXml" Target="../ink/ink5596.xml"/><Relationship Id="rId292" Type="http://schemas.openxmlformats.org/officeDocument/2006/relationships/image" Target="../media/image4512.png"/><Relationship Id="rId306" Type="http://schemas.openxmlformats.org/officeDocument/2006/relationships/image" Target="../media/image4519.png"/><Relationship Id="rId24" Type="http://schemas.openxmlformats.org/officeDocument/2006/relationships/image" Target="../media/image4376.png"/><Relationship Id="rId45" Type="http://schemas.openxmlformats.org/officeDocument/2006/relationships/customXml" Target="../ink/ink5483.xml"/><Relationship Id="rId66" Type="http://schemas.openxmlformats.org/officeDocument/2006/relationships/image" Target="../media/image4397.png"/><Relationship Id="rId87" Type="http://schemas.openxmlformats.org/officeDocument/2006/relationships/customXml" Target="../ink/ink5504.xml"/><Relationship Id="rId110" Type="http://schemas.openxmlformats.org/officeDocument/2006/relationships/image" Target="../media/image4421.png"/><Relationship Id="rId131" Type="http://schemas.openxmlformats.org/officeDocument/2006/relationships/customXml" Target="../ink/ink5526.xml"/><Relationship Id="rId152" Type="http://schemas.openxmlformats.org/officeDocument/2006/relationships/image" Target="../media/image4442.png"/><Relationship Id="rId173" Type="http://schemas.openxmlformats.org/officeDocument/2006/relationships/customXml" Target="../ink/ink5547.xml"/><Relationship Id="rId194" Type="http://schemas.openxmlformats.org/officeDocument/2006/relationships/image" Target="../media/image4463.png"/><Relationship Id="rId208" Type="http://schemas.openxmlformats.org/officeDocument/2006/relationships/image" Target="../media/image4470.png"/><Relationship Id="rId229" Type="http://schemas.openxmlformats.org/officeDocument/2006/relationships/customXml" Target="../ink/ink5575.xml"/><Relationship Id="rId240" Type="http://schemas.openxmlformats.org/officeDocument/2006/relationships/image" Target="../media/image4486.png"/><Relationship Id="rId261" Type="http://schemas.openxmlformats.org/officeDocument/2006/relationships/customXml" Target="../ink/ink5591.xml"/><Relationship Id="rId14" Type="http://schemas.openxmlformats.org/officeDocument/2006/relationships/image" Target="../media/image4371.png"/><Relationship Id="rId35" Type="http://schemas.openxmlformats.org/officeDocument/2006/relationships/customXml" Target="../ink/ink5478.xml"/><Relationship Id="rId56" Type="http://schemas.openxmlformats.org/officeDocument/2006/relationships/image" Target="../media/image4392.png"/><Relationship Id="rId77" Type="http://schemas.openxmlformats.org/officeDocument/2006/relationships/customXml" Target="../ink/ink5499.xml"/><Relationship Id="rId100" Type="http://schemas.openxmlformats.org/officeDocument/2006/relationships/image" Target="../media/image4416.png"/><Relationship Id="rId282" Type="http://schemas.openxmlformats.org/officeDocument/2006/relationships/image" Target="../media/image4507.png"/><Relationship Id="rId8" Type="http://schemas.openxmlformats.org/officeDocument/2006/relationships/image" Target="../media/image4368.png"/><Relationship Id="rId98" Type="http://schemas.openxmlformats.org/officeDocument/2006/relationships/image" Target="../media/image4415.png"/><Relationship Id="rId121" Type="http://schemas.openxmlformats.org/officeDocument/2006/relationships/customXml" Target="../ink/ink5521.xml"/><Relationship Id="rId142" Type="http://schemas.openxmlformats.org/officeDocument/2006/relationships/image" Target="../media/image4437.png"/><Relationship Id="rId163" Type="http://schemas.openxmlformats.org/officeDocument/2006/relationships/customXml" Target="../ink/ink5542.xml"/><Relationship Id="rId184" Type="http://schemas.openxmlformats.org/officeDocument/2006/relationships/image" Target="../media/image4458.png"/><Relationship Id="rId219" Type="http://schemas.openxmlformats.org/officeDocument/2006/relationships/customXml" Target="../ink/ink5570.xml"/><Relationship Id="rId230" Type="http://schemas.openxmlformats.org/officeDocument/2006/relationships/image" Target="../media/image4481.png"/><Relationship Id="rId251" Type="http://schemas.openxmlformats.org/officeDocument/2006/relationships/customXml" Target="../ink/ink5586.xml"/><Relationship Id="rId25" Type="http://schemas.openxmlformats.org/officeDocument/2006/relationships/customXml" Target="../ink/ink5473.xml"/><Relationship Id="rId46" Type="http://schemas.openxmlformats.org/officeDocument/2006/relationships/image" Target="../media/image4387.png"/><Relationship Id="rId67" Type="http://schemas.openxmlformats.org/officeDocument/2006/relationships/customXml" Target="../ink/ink5494.xml"/><Relationship Id="rId272" Type="http://schemas.openxmlformats.org/officeDocument/2006/relationships/image" Target="../media/image4502.png"/><Relationship Id="rId293" Type="http://schemas.openxmlformats.org/officeDocument/2006/relationships/customXml" Target="../ink/ink5607.xml"/><Relationship Id="rId307" Type="http://schemas.openxmlformats.org/officeDocument/2006/relationships/customXml" Target="../ink/ink5614.xml"/><Relationship Id="rId88" Type="http://schemas.openxmlformats.org/officeDocument/2006/relationships/image" Target="../media/image4409.png"/><Relationship Id="rId111" Type="http://schemas.openxmlformats.org/officeDocument/2006/relationships/customXml" Target="../ink/ink5516.xml"/><Relationship Id="rId132" Type="http://schemas.openxmlformats.org/officeDocument/2006/relationships/image" Target="../media/image4432.png"/><Relationship Id="rId153" Type="http://schemas.openxmlformats.org/officeDocument/2006/relationships/customXml" Target="../ink/ink5537.xml"/><Relationship Id="rId174" Type="http://schemas.openxmlformats.org/officeDocument/2006/relationships/image" Target="../media/image4453.png"/><Relationship Id="rId195" Type="http://schemas.openxmlformats.org/officeDocument/2006/relationships/customXml" Target="../ink/ink5558.xml"/><Relationship Id="rId209" Type="http://schemas.openxmlformats.org/officeDocument/2006/relationships/customXml" Target="../ink/ink5565.xml"/><Relationship Id="rId220" Type="http://schemas.openxmlformats.org/officeDocument/2006/relationships/image" Target="../media/image4476.png"/><Relationship Id="rId241" Type="http://schemas.openxmlformats.org/officeDocument/2006/relationships/customXml" Target="../ink/ink5581.xml"/><Relationship Id="rId15" Type="http://schemas.openxmlformats.org/officeDocument/2006/relationships/customXml" Target="../ink/ink5468.xml"/><Relationship Id="rId36" Type="http://schemas.openxmlformats.org/officeDocument/2006/relationships/image" Target="../media/image4382.png"/><Relationship Id="rId57" Type="http://schemas.openxmlformats.org/officeDocument/2006/relationships/customXml" Target="../ink/ink5489.xml"/><Relationship Id="rId262" Type="http://schemas.openxmlformats.org/officeDocument/2006/relationships/image" Target="../media/image4497.png"/><Relationship Id="rId283" Type="http://schemas.openxmlformats.org/officeDocument/2006/relationships/customXml" Target="../ink/ink5602.xml"/><Relationship Id="rId78" Type="http://schemas.openxmlformats.org/officeDocument/2006/relationships/image" Target="../media/image4404.png"/><Relationship Id="rId99" Type="http://schemas.openxmlformats.org/officeDocument/2006/relationships/customXml" Target="../ink/ink5510.xml"/><Relationship Id="rId101" Type="http://schemas.openxmlformats.org/officeDocument/2006/relationships/customXml" Target="../ink/ink5511.xml"/><Relationship Id="rId122" Type="http://schemas.openxmlformats.org/officeDocument/2006/relationships/image" Target="../media/image4427.png"/><Relationship Id="rId143" Type="http://schemas.openxmlformats.org/officeDocument/2006/relationships/customXml" Target="../ink/ink5532.xml"/><Relationship Id="rId164" Type="http://schemas.openxmlformats.org/officeDocument/2006/relationships/image" Target="../media/image4448.png"/><Relationship Id="rId185" Type="http://schemas.openxmlformats.org/officeDocument/2006/relationships/customXml" Target="../ink/ink5553.xml"/><Relationship Id="rId9" Type="http://schemas.openxmlformats.org/officeDocument/2006/relationships/customXml" Target="../ink/ink5465.xml"/><Relationship Id="rId210" Type="http://schemas.openxmlformats.org/officeDocument/2006/relationships/image" Target="../media/image4471.png"/><Relationship Id="rId26" Type="http://schemas.openxmlformats.org/officeDocument/2006/relationships/image" Target="../media/image4377.png"/><Relationship Id="rId231" Type="http://schemas.openxmlformats.org/officeDocument/2006/relationships/customXml" Target="../ink/ink5576.xml"/><Relationship Id="rId252" Type="http://schemas.openxmlformats.org/officeDocument/2006/relationships/image" Target="../media/image4492.png"/><Relationship Id="rId273" Type="http://schemas.openxmlformats.org/officeDocument/2006/relationships/customXml" Target="../ink/ink5597.xml"/><Relationship Id="rId294" Type="http://schemas.openxmlformats.org/officeDocument/2006/relationships/image" Target="../media/image4513.png"/><Relationship Id="rId308" Type="http://schemas.openxmlformats.org/officeDocument/2006/relationships/image" Target="../media/image4520.png"/><Relationship Id="rId47" Type="http://schemas.openxmlformats.org/officeDocument/2006/relationships/customXml" Target="../ink/ink5484.xml"/><Relationship Id="rId68" Type="http://schemas.openxmlformats.org/officeDocument/2006/relationships/image" Target="../media/image4398.png"/><Relationship Id="rId89" Type="http://schemas.openxmlformats.org/officeDocument/2006/relationships/customXml" Target="../ink/ink5505.xml"/><Relationship Id="rId112" Type="http://schemas.openxmlformats.org/officeDocument/2006/relationships/image" Target="../media/image4422.png"/><Relationship Id="rId133" Type="http://schemas.openxmlformats.org/officeDocument/2006/relationships/customXml" Target="../ink/ink5527.xml"/><Relationship Id="rId154" Type="http://schemas.openxmlformats.org/officeDocument/2006/relationships/image" Target="../media/image4443.png"/><Relationship Id="rId175" Type="http://schemas.openxmlformats.org/officeDocument/2006/relationships/customXml" Target="../ink/ink5548.xml"/><Relationship Id="rId196" Type="http://schemas.openxmlformats.org/officeDocument/2006/relationships/image" Target="../media/image4464.png"/><Relationship Id="rId200" Type="http://schemas.openxmlformats.org/officeDocument/2006/relationships/image" Target="../media/image4466.png"/><Relationship Id="rId16" Type="http://schemas.openxmlformats.org/officeDocument/2006/relationships/image" Target="../media/image4372.png"/><Relationship Id="rId221" Type="http://schemas.openxmlformats.org/officeDocument/2006/relationships/customXml" Target="../ink/ink5571.xml"/><Relationship Id="rId242" Type="http://schemas.openxmlformats.org/officeDocument/2006/relationships/image" Target="../media/image4487.png"/><Relationship Id="rId263" Type="http://schemas.openxmlformats.org/officeDocument/2006/relationships/customXml" Target="../ink/ink5592.xml"/><Relationship Id="rId284" Type="http://schemas.openxmlformats.org/officeDocument/2006/relationships/image" Target="../media/image4508.png"/><Relationship Id="rId37" Type="http://schemas.openxmlformats.org/officeDocument/2006/relationships/customXml" Target="../ink/ink5479.xml"/><Relationship Id="rId58" Type="http://schemas.openxmlformats.org/officeDocument/2006/relationships/image" Target="../media/image4393.png"/><Relationship Id="rId79" Type="http://schemas.openxmlformats.org/officeDocument/2006/relationships/customXml" Target="../ink/ink5500.xml"/><Relationship Id="rId102" Type="http://schemas.openxmlformats.org/officeDocument/2006/relationships/image" Target="../media/image4417.png"/><Relationship Id="rId123" Type="http://schemas.openxmlformats.org/officeDocument/2006/relationships/customXml" Target="../ink/ink5522.xml"/><Relationship Id="rId144" Type="http://schemas.openxmlformats.org/officeDocument/2006/relationships/image" Target="../media/image4438.png"/><Relationship Id="rId90" Type="http://schemas.openxmlformats.org/officeDocument/2006/relationships/image" Target="../media/image4411.png"/><Relationship Id="rId165" Type="http://schemas.openxmlformats.org/officeDocument/2006/relationships/customXml" Target="../ink/ink5543.xml"/><Relationship Id="rId186" Type="http://schemas.openxmlformats.org/officeDocument/2006/relationships/image" Target="../media/image4459.png"/><Relationship Id="rId211" Type="http://schemas.openxmlformats.org/officeDocument/2006/relationships/customXml" Target="../ink/ink5566.xml"/><Relationship Id="rId232" Type="http://schemas.openxmlformats.org/officeDocument/2006/relationships/image" Target="../media/image4482.png"/><Relationship Id="rId253" Type="http://schemas.openxmlformats.org/officeDocument/2006/relationships/customXml" Target="../ink/ink5587.xml"/><Relationship Id="rId274" Type="http://schemas.openxmlformats.org/officeDocument/2006/relationships/image" Target="../media/image4503.png"/><Relationship Id="rId295" Type="http://schemas.openxmlformats.org/officeDocument/2006/relationships/customXml" Target="../ink/ink5608.xml"/><Relationship Id="rId27" Type="http://schemas.openxmlformats.org/officeDocument/2006/relationships/customXml" Target="../ink/ink5474.xml"/><Relationship Id="rId48" Type="http://schemas.openxmlformats.org/officeDocument/2006/relationships/image" Target="../media/image4388.png"/><Relationship Id="rId69" Type="http://schemas.openxmlformats.org/officeDocument/2006/relationships/customXml" Target="../ink/ink5495.xml"/><Relationship Id="rId113" Type="http://schemas.openxmlformats.org/officeDocument/2006/relationships/customXml" Target="../ink/ink5517.xml"/><Relationship Id="rId134" Type="http://schemas.openxmlformats.org/officeDocument/2006/relationships/image" Target="../media/image4433.png"/><Relationship Id="rId80" Type="http://schemas.openxmlformats.org/officeDocument/2006/relationships/image" Target="../media/image4405.png"/><Relationship Id="rId155" Type="http://schemas.openxmlformats.org/officeDocument/2006/relationships/customXml" Target="../ink/ink5538.xml"/><Relationship Id="rId176" Type="http://schemas.openxmlformats.org/officeDocument/2006/relationships/image" Target="../media/image4454.png"/><Relationship Id="rId197" Type="http://schemas.openxmlformats.org/officeDocument/2006/relationships/customXml" Target="../ink/ink5559.xml"/><Relationship Id="rId201" Type="http://schemas.openxmlformats.org/officeDocument/2006/relationships/customXml" Target="../ink/ink5561.xml"/><Relationship Id="rId222" Type="http://schemas.openxmlformats.org/officeDocument/2006/relationships/image" Target="../media/image4477.png"/><Relationship Id="rId243" Type="http://schemas.openxmlformats.org/officeDocument/2006/relationships/customXml" Target="../ink/ink5582.xml"/><Relationship Id="rId264" Type="http://schemas.openxmlformats.org/officeDocument/2006/relationships/image" Target="../media/image4498.png"/><Relationship Id="rId285" Type="http://schemas.openxmlformats.org/officeDocument/2006/relationships/customXml" Target="../ink/ink5603.xml"/><Relationship Id="rId17" Type="http://schemas.openxmlformats.org/officeDocument/2006/relationships/customXml" Target="../ink/ink5469.xml"/><Relationship Id="rId38" Type="http://schemas.openxmlformats.org/officeDocument/2006/relationships/image" Target="../media/image4383.png"/><Relationship Id="rId59" Type="http://schemas.openxmlformats.org/officeDocument/2006/relationships/customXml" Target="../ink/ink5490.xml"/><Relationship Id="rId103" Type="http://schemas.openxmlformats.org/officeDocument/2006/relationships/customXml" Target="../ink/ink5512.xml"/><Relationship Id="rId124" Type="http://schemas.openxmlformats.org/officeDocument/2006/relationships/image" Target="../media/image4428.png"/><Relationship Id="rId70" Type="http://schemas.openxmlformats.org/officeDocument/2006/relationships/image" Target="../media/image4399.png"/><Relationship Id="rId91" Type="http://schemas.openxmlformats.org/officeDocument/2006/relationships/customXml" Target="../ink/ink5506.xml"/><Relationship Id="rId145" Type="http://schemas.openxmlformats.org/officeDocument/2006/relationships/customXml" Target="../ink/ink5533.xml"/><Relationship Id="rId166" Type="http://schemas.openxmlformats.org/officeDocument/2006/relationships/image" Target="../media/image4449.png"/><Relationship Id="rId187" Type="http://schemas.openxmlformats.org/officeDocument/2006/relationships/customXml" Target="../ink/ink5554.xml"/><Relationship Id="rId1" Type="http://schemas.openxmlformats.org/officeDocument/2006/relationships/slideLayout" Target="../slideLayouts/slideLayout7.xml"/><Relationship Id="rId212" Type="http://schemas.openxmlformats.org/officeDocument/2006/relationships/image" Target="../media/image4472.png"/><Relationship Id="rId233" Type="http://schemas.openxmlformats.org/officeDocument/2006/relationships/customXml" Target="../ink/ink5577.xml"/><Relationship Id="rId254" Type="http://schemas.openxmlformats.org/officeDocument/2006/relationships/image" Target="../media/image4493.png"/><Relationship Id="rId28" Type="http://schemas.openxmlformats.org/officeDocument/2006/relationships/image" Target="../media/image4378.png"/><Relationship Id="rId49" Type="http://schemas.openxmlformats.org/officeDocument/2006/relationships/customXml" Target="../ink/ink5485.xml"/><Relationship Id="rId114" Type="http://schemas.openxmlformats.org/officeDocument/2006/relationships/image" Target="../media/image4423.png"/><Relationship Id="rId275" Type="http://schemas.openxmlformats.org/officeDocument/2006/relationships/customXml" Target="../ink/ink5598.xml"/><Relationship Id="rId296" Type="http://schemas.openxmlformats.org/officeDocument/2006/relationships/image" Target="../media/image4514.png"/><Relationship Id="rId300" Type="http://schemas.openxmlformats.org/officeDocument/2006/relationships/image" Target="../media/image4516.png"/><Relationship Id="rId60" Type="http://schemas.openxmlformats.org/officeDocument/2006/relationships/image" Target="../media/image4394.png"/><Relationship Id="rId81" Type="http://schemas.openxmlformats.org/officeDocument/2006/relationships/customXml" Target="../ink/ink5501.xml"/><Relationship Id="rId135" Type="http://schemas.openxmlformats.org/officeDocument/2006/relationships/customXml" Target="../ink/ink5528.xml"/><Relationship Id="rId156" Type="http://schemas.openxmlformats.org/officeDocument/2006/relationships/image" Target="../media/image4444.png"/><Relationship Id="rId177" Type="http://schemas.openxmlformats.org/officeDocument/2006/relationships/customXml" Target="../ink/ink5549.xml"/><Relationship Id="rId198" Type="http://schemas.openxmlformats.org/officeDocument/2006/relationships/image" Target="../media/image4465.png"/><Relationship Id="rId202" Type="http://schemas.openxmlformats.org/officeDocument/2006/relationships/image" Target="../media/image4467.png"/><Relationship Id="rId223" Type="http://schemas.openxmlformats.org/officeDocument/2006/relationships/customXml" Target="../ink/ink5572.xml"/><Relationship Id="rId244" Type="http://schemas.openxmlformats.org/officeDocument/2006/relationships/image" Target="../media/image4488.png"/><Relationship Id="rId18" Type="http://schemas.openxmlformats.org/officeDocument/2006/relationships/image" Target="../media/image4373.png"/><Relationship Id="rId39" Type="http://schemas.openxmlformats.org/officeDocument/2006/relationships/customXml" Target="../ink/ink5480.xml"/><Relationship Id="rId265" Type="http://schemas.openxmlformats.org/officeDocument/2006/relationships/customXml" Target="../ink/ink5593.xml"/><Relationship Id="rId286" Type="http://schemas.openxmlformats.org/officeDocument/2006/relationships/image" Target="../media/image4509.png"/><Relationship Id="rId50" Type="http://schemas.openxmlformats.org/officeDocument/2006/relationships/image" Target="../media/image4389.png"/><Relationship Id="rId104" Type="http://schemas.openxmlformats.org/officeDocument/2006/relationships/image" Target="../media/image4418.png"/><Relationship Id="rId125" Type="http://schemas.openxmlformats.org/officeDocument/2006/relationships/customXml" Target="../ink/ink5523.xml"/><Relationship Id="rId146" Type="http://schemas.openxmlformats.org/officeDocument/2006/relationships/image" Target="../media/image4439.png"/><Relationship Id="rId167" Type="http://schemas.openxmlformats.org/officeDocument/2006/relationships/customXml" Target="../ink/ink5544.xml"/><Relationship Id="rId188" Type="http://schemas.openxmlformats.org/officeDocument/2006/relationships/image" Target="../media/image4460.png"/><Relationship Id="rId71" Type="http://schemas.openxmlformats.org/officeDocument/2006/relationships/customXml" Target="../ink/ink5496.xml"/><Relationship Id="rId92" Type="http://schemas.openxmlformats.org/officeDocument/2006/relationships/image" Target="../media/image4412.png"/><Relationship Id="rId213" Type="http://schemas.openxmlformats.org/officeDocument/2006/relationships/customXml" Target="../ink/ink5567.xml"/><Relationship Id="rId234" Type="http://schemas.openxmlformats.org/officeDocument/2006/relationships/image" Target="../media/image4483.png"/><Relationship Id="rId2" Type="http://schemas.openxmlformats.org/officeDocument/2006/relationships/notesSlide" Target="../notesSlides/notesSlide31.xml"/><Relationship Id="rId29" Type="http://schemas.openxmlformats.org/officeDocument/2006/relationships/customXml" Target="../ink/ink5475.xml"/><Relationship Id="rId255" Type="http://schemas.openxmlformats.org/officeDocument/2006/relationships/customXml" Target="../ink/ink5588.xml"/><Relationship Id="rId276" Type="http://schemas.openxmlformats.org/officeDocument/2006/relationships/image" Target="../media/image4504.png"/><Relationship Id="rId297" Type="http://schemas.openxmlformats.org/officeDocument/2006/relationships/customXml" Target="../ink/ink5609.xml"/><Relationship Id="rId40" Type="http://schemas.openxmlformats.org/officeDocument/2006/relationships/image" Target="../media/image4384.png"/><Relationship Id="rId115" Type="http://schemas.openxmlformats.org/officeDocument/2006/relationships/customXml" Target="../ink/ink5518.xml"/><Relationship Id="rId136" Type="http://schemas.openxmlformats.org/officeDocument/2006/relationships/image" Target="../media/image4434.png"/><Relationship Id="rId157" Type="http://schemas.openxmlformats.org/officeDocument/2006/relationships/customXml" Target="../ink/ink5539.xml"/><Relationship Id="rId178" Type="http://schemas.openxmlformats.org/officeDocument/2006/relationships/image" Target="../media/image4455.png"/><Relationship Id="rId301" Type="http://schemas.openxmlformats.org/officeDocument/2006/relationships/customXml" Target="../ink/ink5611.xml"/><Relationship Id="rId61" Type="http://schemas.openxmlformats.org/officeDocument/2006/relationships/customXml" Target="../ink/ink5491.xml"/><Relationship Id="rId82" Type="http://schemas.openxmlformats.org/officeDocument/2006/relationships/image" Target="../media/image4406.png"/><Relationship Id="rId199" Type="http://schemas.openxmlformats.org/officeDocument/2006/relationships/customXml" Target="../ink/ink5560.xml"/><Relationship Id="rId203" Type="http://schemas.openxmlformats.org/officeDocument/2006/relationships/customXml" Target="../ink/ink5562.xml"/><Relationship Id="rId19" Type="http://schemas.openxmlformats.org/officeDocument/2006/relationships/customXml" Target="../ink/ink5470.xml"/><Relationship Id="rId224" Type="http://schemas.openxmlformats.org/officeDocument/2006/relationships/image" Target="../media/image4478.png"/><Relationship Id="rId245" Type="http://schemas.openxmlformats.org/officeDocument/2006/relationships/customXml" Target="../ink/ink5583.xml"/><Relationship Id="rId266" Type="http://schemas.openxmlformats.org/officeDocument/2006/relationships/image" Target="../media/image4499.png"/><Relationship Id="rId287" Type="http://schemas.openxmlformats.org/officeDocument/2006/relationships/customXml" Target="../ink/ink5604.xml"/><Relationship Id="rId30" Type="http://schemas.openxmlformats.org/officeDocument/2006/relationships/image" Target="../media/image4379.png"/><Relationship Id="rId105" Type="http://schemas.openxmlformats.org/officeDocument/2006/relationships/customXml" Target="../ink/ink5513.xml"/><Relationship Id="rId126" Type="http://schemas.openxmlformats.org/officeDocument/2006/relationships/image" Target="../media/image4429.png"/><Relationship Id="rId147" Type="http://schemas.openxmlformats.org/officeDocument/2006/relationships/customXml" Target="../ink/ink5534.xml"/><Relationship Id="rId168" Type="http://schemas.openxmlformats.org/officeDocument/2006/relationships/image" Target="../media/image4450.png"/><Relationship Id="rId51" Type="http://schemas.openxmlformats.org/officeDocument/2006/relationships/customXml" Target="../ink/ink5486.xml"/><Relationship Id="rId72" Type="http://schemas.openxmlformats.org/officeDocument/2006/relationships/image" Target="../media/image4401.png"/><Relationship Id="rId93" Type="http://schemas.openxmlformats.org/officeDocument/2006/relationships/customXml" Target="../ink/ink5507.xml"/><Relationship Id="rId189" Type="http://schemas.openxmlformats.org/officeDocument/2006/relationships/customXml" Target="../ink/ink5555.xml"/><Relationship Id="rId3" Type="http://schemas.openxmlformats.org/officeDocument/2006/relationships/customXml" Target="../ink/ink5462.xml"/><Relationship Id="rId214" Type="http://schemas.openxmlformats.org/officeDocument/2006/relationships/image" Target="../media/image4473.png"/><Relationship Id="rId235" Type="http://schemas.openxmlformats.org/officeDocument/2006/relationships/customXml" Target="../ink/ink5578.xml"/><Relationship Id="rId256" Type="http://schemas.openxmlformats.org/officeDocument/2006/relationships/image" Target="../media/image4494.png"/><Relationship Id="rId277" Type="http://schemas.openxmlformats.org/officeDocument/2006/relationships/customXml" Target="../ink/ink5599.xml"/><Relationship Id="rId298" Type="http://schemas.openxmlformats.org/officeDocument/2006/relationships/image" Target="../media/image4515.png"/><Relationship Id="rId116" Type="http://schemas.openxmlformats.org/officeDocument/2006/relationships/image" Target="../media/image4424.png"/><Relationship Id="rId137" Type="http://schemas.openxmlformats.org/officeDocument/2006/relationships/customXml" Target="../ink/ink5529.xml"/><Relationship Id="rId158" Type="http://schemas.openxmlformats.org/officeDocument/2006/relationships/image" Target="../media/image4445.png"/><Relationship Id="rId302" Type="http://schemas.openxmlformats.org/officeDocument/2006/relationships/image" Target="../media/image4517.png"/><Relationship Id="rId20" Type="http://schemas.openxmlformats.org/officeDocument/2006/relationships/image" Target="../media/image4374.png"/><Relationship Id="rId41" Type="http://schemas.openxmlformats.org/officeDocument/2006/relationships/customXml" Target="../ink/ink5481.xml"/><Relationship Id="rId62" Type="http://schemas.openxmlformats.org/officeDocument/2006/relationships/image" Target="../media/image4395.png"/><Relationship Id="rId83" Type="http://schemas.openxmlformats.org/officeDocument/2006/relationships/customXml" Target="../ink/ink5502.xml"/><Relationship Id="rId179" Type="http://schemas.openxmlformats.org/officeDocument/2006/relationships/customXml" Target="../ink/ink5550.xml"/><Relationship Id="rId190" Type="http://schemas.openxmlformats.org/officeDocument/2006/relationships/image" Target="../media/image4461.png"/><Relationship Id="rId204" Type="http://schemas.openxmlformats.org/officeDocument/2006/relationships/image" Target="../media/image4468.png"/><Relationship Id="rId225" Type="http://schemas.openxmlformats.org/officeDocument/2006/relationships/customXml" Target="../ink/ink5573.xml"/><Relationship Id="rId246" Type="http://schemas.openxmlformats.org/officeDocument/2006/relationships/image" Target="../media/image4489.png"/><Relationship Id="rId267" Type="http://schemas.openxmlformats.org/officeDocument/2006/relationships/customXml" Target="../ink/ink5594.xml"/><Relationship Id="rId288" Type="http://schemas.openxmlformats.org/officeDocument/2006/relationships/image" Target="../media/image4510.png"/><Relationship Id="rId106" Type="http://schemas.openxmlformats.org/officeDocument/2006/relationships/image" Target="../media/image4419.png"/><Relationship Id="rId127" Type="http://schemas.openxmlformats.org/officeDocument/2006/relationships/customXml" Target="../ink/ink5524.xml"/><Relationship Id="rId10" Type="http://schemas.openxmlformats.org/officeDocument/2006/relationships/image" Target="../media/image4369.png"/><Relationship Id="rId31" Type="http://schemas.openxmlformats.org/officeDocument/2006/relationships/customXml" Target="../ink/ink5476.xml"/><Relationship Id="rId52" Type="http://schemas.openxmlformats.org/officeDocument/2006/relationships/image" Target="../media/image4390.png"/><Relationship Id="rId73" Type="http://schemas.openxmlformats.org/officeDocument/2006/relationships/customXml" Target="../ink/ink5497.xml"/><Relationship Id="rId94" Type="http://schemas.openxmlformats.org/officeDocument/2006/relationships/image" Target="../media/image4413.png"/><Relationship Id="rId148" Type="http://schemas.openxmlformats.org/officeDocument/2006/relationships/image" Target="../media/image4440.png"/><Relationship Id="rId169" Type="http://schemas.openxmlformats.org/officeDocument/2006/relationships/customXml" Target="../ink/ink5545.xml"/><Relationship Id="rId4" Type="http://schemas.openxmlformats.org/officeDocument/2006/relationships/image" Target="../media/image4366.png"/><Relationship Id="rId180" Type="http://schemas.openxmlformats.org/officeDocument/2006/relationships/image" Target="../media/image4456.png"/><Relationship Id="rId215" Type="http://schemas.openxmlformats.org/officeDocument/2006/relationships/customXml" Target="../ink/ink5568.xml"/><Relationship Id="rId236" Type="http://schemas.openxmlformats.org/officeDocument/2006/relationships/image" Target="../media/image4484.png"/><Relationship Id="rId257" Type="http://schemas.openxmlformats.org/officeDocument/2006/relationships/customXml" Target="../ink/ink5589.xml"/><Relationship Id="rId278" Type="http://schemas.openxmlformats.org/officeDocument/2006/relationships/image" Target="../media/image4505.png"/><Relationship Id="rId303" Type="http://schemas.openxmlformats.org/officeDocument/2006/relationships/customXml" Target="../ink/ink5612.xml"/><Relationship Id="rId42" Type="http://schemas.openxmlformats.org/officeDocument/2006/relationships/image" Target="../media/image4385.png"/><Relationship Id="rId84" Type="http://schemas.openxmlformats.org/officeDocument/2006/relationships/image" Target="../media/image4407.png"/><Relationship Id="rId138" Type="http://schemas.openxmlformats.org/officeDocument/2006/relationships/image" Target="../media/image4435.png"/><Relationship Id="rId191" Type="http://schemas.openxmlformats.org/officeDocument/2006/relationships/customXml" Target="../ink/ink5556.xml"/><Relationship Id="rId205" Type="http://schemas.openxmlformats.org/officeDocument/2006/relationships/customXml" Target="../ink/ink5563.xml"/><Relationship Id="rId247" Type="http://schemas.openxmlformats.org/officeDocument/2006/relationships/customXml" Target="../ink/ink5584.xml"/><Relationship Id="rId107" Type="http://schemas.openxmlformats.org/officeDocument/2006/relationships/customXml" Target="../ink/ink5514.xml"/><Relationship Id="rId289" Type="http://schemas.openxmlformats.org/officeDocument/2006/relationships/customXml" Target="../ink/ink5605.xml"/><Relationship Id="rId11" Type="http://schemas.openxmlformats.org/officeDocument/2006/relationships/customXml" Target="../ink/ink5466.xml"/><Relationship Id="rId53" Type="http://schemas.openxmlformats.org/officeDocument/2006/relationships/customXml" Target="../ink/ink5487.xml"/><Relationship Id="rId149" Type="http://schemas.openxmlformats.org/officeDocument/2006/relationships/customXml" Target="../ink/ink5535.xml"/><Relationship Id="rId95" Type="http://schemas.openxmlformats.org/officeDocument/2006/relationships/customXml" Target="../ink/ink5508.xml"/><Relationship Id="rId160" Type="http://schemas.openxmlformats.org/officeDocument/2006/relationships/image" Target="../media/image4446.png"/><Relationship Id="rId216" Type="http://schemas.openxmlformats.org/officeDocument/2006/relationships/image" Target="../media/image4474.png"/><Relationship Id="rId258" Type="http://schemas.openxmlformats.org/officeDocument/2006/relationships/image" Target="../media/image4495.png"/><Relationship Id="rId22" Type="http://schemas.openxmlformats.org/officeDocument/2006/relationships/image" Target="../media/image4375.png"/><Relationship Id="rId64" Type="http://schemas.openxmlformats.org/officeDocument/2006/relationships/image" Target="../media/image4396.png"/><Relationship Id="rId118" Type="http://schemas.openxmlformats.org/officeDocument/2006/relationships/image" Target="../media/image4425.png"/><Relationship Id="rId171" Type="http://schemas.openxmlformats.org/officeDocument/2006/relationships/customXml" Target="../ink/ink5546.xml"/><Relationship Id="rId227" Type="http://schemas.openxmlformats.org/officeDocument/2006/relationships/customXml" Target="../ink/ink5574.xml"/><Relationship Id="rId269" Type="http://schemas.openxmlformats.org/officeDocument/2006/relationships/customXml" Target="../ink/ink5595.xml"/><Relationship Id="rId33" Type="http://schemas.openxmlformats.org/officeDocument/2006/relationships/customXml" Target="../ink/ink5477.xml"/><Relationship Id="rId129" Type="http://schemas.openxmlformats.org/officeDocument/2006/relationships/customXml" Target="../ink/ink5525.xml"/><Relationship Id="rId280" Type="http://schemas.openxmlformats.org/officeDocument/2006/relationships/image" Target="../media/image4506.png"/><Relationship Id="rId75" Type="http://schemas.openxmlformats.org/officeDocument/2006/relationships/customXml" Target="../ink/ink5498.xml"/><Relationship Id="rId140" Type="http://schemas.openxmlformats.org/officeDocument/2006/relationships/image" Target="../media/image4436.png"/><Relationship Id="rId182" Type="http://schemas.openxmlformats.org/officeDocument/2006/relationships/image" Target="../media/image4457.png"/><Relationship Id="rId6" Type="http://schemas.openxmlformats.org/officeDocument/2006/relationships/image" Target="../media/image4367.png"/><Relationship Id="rId238" Type="http://schemas.openxmlformats.org/officeDocument/2006/relationships/image" Target="../media/image4485.png"/></Relationships>
</file>

<file path=ppt/slides/_rels/slide4.xml.rels><?xml version="1.0" encoding="UTF-8" standalone="yes"?>
<Relationships xmlns="http://schemas.openxmlformats.org/package/2006/relationships"><Relationship Id="rId117" Type="http://schemas.openxmlformats.org/officeDocument/2006/relationships/image" Target="../media/image2348.png"/><Relationship Id="rId299" Type="http://schemas.openxmlformats.org/officeDocument/2006/relationships/image" Target="../media/image2438.png"/><Relationship Id="rId21" Type="http://schemas.openxmlformats.org/officeDocument/2006/relationships/image" Target="../media/image2300.png"/><Relationship Id="rId63" Type="http://schemas.openxmlformats.org/officeDocument/2006/relationships/image" Target="../media/image2321.png"/><Relationship Id="rId159" Type="http://schemas.openxmlformats.org/officeDocument/2006/relationships/image" Target="../media/image2369.png"/><Relationship Id="rId324" Type="http://schemas.openxmlformats.org/officeDocument/2006/relationships/customXml" Target="../ink/ink363.xml"/><Relationship Id="rId366" Type="http://schemas.openxmlformats.org/officeDocument/2006/relationships/image" Target="../media/image2471.png"/><Relationship Id="rId170" Type="http://schemas.openxmlformats.org/officeDocument/2006/relationships/customXml" Target="../ink/ink285.xml"/><Relationship Id="rId226" Type="http://schemas.openxmlformats.org/officeDocument/2006/relationships/image" Target="../media/image2402.png"/><Relationship Id="rId268" Type="http://schemas.openxmlformats.org/officeDocument/2006/relationships/customXml" Target="../ink/ink335.xml"/><Relationship Id="rId32" Type="http://schemas.openxmlformats.org/officeDocument/2006/relationships/customXml" Target="../ink/ink216.xml"/><Relationship Id="rId74" Type="http://schemas.openxmlformats.org/officeDocument/2006/relationships/customXml" Target="../ink/ink237.xml"/><Relationship Id="rId128" Type="http://schemas.openxmlformats.org/officeDocument/2006/relationships/customXml" Target="../ink/ink264.xml"/><Relationship Id="rId335" Type="http://schemas.openxmlformats.org/officeDocument/2006/relationships/image" Target="../media/image2456.png"/><Relationship Id="rId377" Type="http://schemas.openxmlformats.org/officeDocument/2006/relationships/customXml" Target="../ink/ink390.xml"/><Relationship Id="rId5" Type="http://schemas.openxmlformats.org/officeDocument/2006/relationships/image" Target="../media/image2292.png"/><Relationship Id="rId181" Type="http://schemas.openxmlformats.org/officeDocument/2006/relationships/image" Target="../media/image2380.png"/><Relationship Id="rId237" Type="http://schemas.openxmlformats.org/officeDocument/2006/relationships/image" Target="../media/image2407.png"/><Relationship Id="rId402" Type="http://schemas.openxmlformats.org/officeDocument/2006/relationships/image" Target="../media/image2488.png"/><Relationship Id="rId279" Type="http://schemas.openxmlformats.org/officeDocument/2006/relationships/image" Target="../media/image2428.png"/><Relationship Id="rId43" Type="http://schemas.openxmlformats.org/officeDocument/2006/relationships/image" Target="../media/image2311.png"/><Relationship Id="rId139" Type="http://schemas.openxmlformats.org/officeDocument/2006/relationships/image" Target="../media/image2359.png"/><Relationship Id="rId290" Type="http://schemas.openxmlformats.org/officeDocument/2006/relationships/customXml" Target="../ink/ink346.xml"/><Relationship Id="rId304" Type="http://schemas.openxmlformats.org/officeDocument/2006/relationships/customXml" Target="../ink/ink353.xml"/><Relationship Id="rId346" Type="http://schemas.openxmlformats.org/officeDocument/2006/relationships/customXml" Target="../ink/ink374.xml"/><Relationship Id="rId388" Type="http://schemas.openxmlformats.org/officeDocument/2006/relationships/image" Target="../media/image2482.png"/><Relationship Id="rId85" Type="http://schemas.openxmlformats.org/officeDocument/2006/relationships/image" Target="../media/image2332.png"/><Relationship Id="rId150" Type="http://schemas.openxmlformats.org/officeDocument/2006/relationships/customXml" Target="../ink/ink275.xml"/><Relationship Id="rId192" Type="http://schemas.openxmlformats.org/officeDocument/2006/relationships/customXml" Target="../ink/ink296.xml"/><Relationship Id="rId206" Type="http://schemas.openxmlformats.org/officeDocument/2006/relationships/customXml" Target="../ink/ink303.xml"/><Relationship Id="rId248" Type="http://schemas.openxmlformats.org/officeDocument/2006/relationships/customXml" Target="../ink/ink325.xml"/><Relationship Id="rId12" Type="http://schemas.openxmlformats.org/officeDocument/2006/relationships/customXml" Target="../ink/ink206.xml"/><Relationship Id="rId108" Type="http://schemas.openxmlformats.org/officeDocument/2006/relationships/customXml" Target="../ink/ink254.xml"/><Relationship Id="rId315" Type="http://schemas.openxmlformats.org/officeDocument/2006/relationships/image" Target="../media/image2446.png"/><Relationship Id="rId357" Type="http://schemas.openxmlformats.org/officeDocument/2006/relationships/image" Target="../media/image2467.png"/><Relationship Id="rId54" Type="http://schemas.openxmlformats.org/officeDocument/2006/relationships/customXml" Target="../ink/ink227.xml"/><Relationship Id="rId96" Type="http://schemas.openxmlformats.org/officeDocument/2006/relationships/customXml" Target="../ink/ink248.xml"/><Relationship Id="rId161" Type="http://schemas.openxmlformats.org/officeDocument/2006/relationships/image" Target="../media/image2370.png"/><Relationship Id="rId217" Type="http://schemas.openxmlformats.org/officeDocument/2006/relationships/image" Target="../media/image2398.png"/><Relationship Id="rId399" Type="http://schemas.openxmlformats.org/officeDocument/2006/relationships/customXml" Target="../ink/ink402.xml"/><Relationship Id="rId259" Type="http://schemas.openxmlformats.org/officeDocument/2006/relationships/image" Target="../media/image2418.png"/><Relationship Id="rId23" Type="http://schemas.openxmlformats.org/officeDocument/2006/relationships/image" Target="../media/image2301.png"/><Relationship Id="rId119" Type="http://schemas.openxmlformats.org/officeDocument/2006/relationships/image" Target="../media/image2349.png"/><Relationship Id="rId270" Type="http://schemas.openxmlformats.org/officeDocument/2006/relationships/customXml" Target="../ink/ink336.xml"/><Relationship Id="rId326" Type="http://schemas.openxmlformats.org/officeDocument/2006/relationships/customXml" Target="../ink/ink364.xml"/><Relationship Id="rId65" Type="http://schemas.openxmlformats.org/officeDocument/2006/relationships/image" Target="../media/image2322.png"/><Relationship Id="rId130" Type="http://schemas.openxmlformats.org/officeDocument/2006/relationships/customXml" Target="../ink/ink265.xml"/><Relationship Id="rId368" Type="http://schemas.openxmlformats.org/officeDocument/2006/relationships/image" Target="../media/image2472.png"/><Relationship Id="rId172" Type="http://schemas.openxmlformats.org/officeDocument/2006/relationships/customXml" Target="../ink/ink286.xml"/><Relationship Id="rId228" Type="http://schemas.openxmlformats.org/officeDocument/2006/relationships/image" Target="../media/image2403.png"/><Relationship Id="rId281" Type="http://schemas.openxmlformats.org/officeDocument/2006/relationships/image" Target="../media/image2429.png"/><Relationship Id="rId337" Type="http://schemas.openxmlformats.org/officeDocument/2006/relationships/image" Target="../media/image2457.png"/><Relationship Id="rId34" Type="http://schemas.openxmlformats.org/officeDocument/2006/relationships/customXml" Target="../ink/ink217.xml"/><Relationship Id="rId76" Type="http://schemas.openxmlformats.org/officeDocument/2006/relationships/customXml" Target="../ink/ink238.xml"/><Relationship Id="rId141" Type="http://schemas.openxmlformats.org/officeDocument/2006/relationships/image" Target="../media/image2360.png"/><Relationship Id="rId379" Type="http://schemas.openxmlformats.org/officeDocument/2006/relationships/customXml" Target="../ink/ink391.xml"/><Relationship Id="rId7" Type="http://schemas.openxmlformats.org/officeDocument/2006/relationships/image" Target="../media/image2293.png"/><Relationship Id="rId183" Type="http://schemas.openxmlformats.org/officeDocument/2006/relationships/image" Target="../media/image2381.png"/><Relationship Id="rId239" Type="http://schemas.openxmlformats.org/officeDocument/2006/relationships/image" Target="../media/image2408.png"/><Relationship Id="rId390" Type="http://schemas.openxmlformats.org/officeDocument/2006/relationships/image" Target="../media/image2483.png"/><Relationship Id="rId404" Type="http://schemas.openxmlformats.org/officeDocument/2006/relationships/image" Target="../media/image2489.png"/><Relationship Id="rId250" Type="http://schemas.openxmlformats.org/officeDocument/2006/relationships/customXml" Target="../ink/ink326.xml"/><Relationship Id="rId292" Type="http://schemas.openxmlformats.org/officeDocument/2006/relationships/customXml" Target="../ink/ink347.xml"/><Relationship Id="rId306" Type="http://schemas.openxmlformats.org/officeDocument/2006/relationships/customXml" Target="../ink/ink354.xml"/><Relationship Id="rId45" Type="http://schemas.openxmlformats.org/officeDocument/2006/relationships/image" Target="../media/image2312.png"/><Relationship Id="rId87" Type="http://schemas.openxmlformats.org/officeDocument/2006/relationships/image" Target="../media/image2333.png"/><Relationship Id="rId110" Type="http://schemas.openxmlformats.org/officeDocument/2006/relationships/customXml" Target="../ink/ink255.xml"/><Relationship Id="rId348" Type="http://schemas.openxmlformats.org/officeDocument/2006/relationships/customXml" Target="../ink/ink375.xml"/><Relationship Id="rId152" Type="http://schemas.openxmlformats.org/officeDocument/2006/relationships/customXml" Target="../ink/ink276.xml"/><Relationship Id="rId194" Type="http://schemas.openxmlformats.org/officeDocument/2006/relationships/customXml" Target="../ink/ink297.xml"/><Relationship Id="rId208" Type="http://schemas.openxmlformats.org/officeDocument/2006/relationships/customXml" Target="../ink/ink304.xml"/><Relationship Id="rId261" Type="http://schemas.openxmlformats.org/officeDocument/2006/relationships/image" Target="../media/image2419.png"/><Relationship Id="rId14" Type="http://schemas.openxmlformats.org/officeDocument/2006/relationships/customXml" Target="../ink/ink207.xml"/><Relationship Id="rId56" Type="http://schemas.openxmlformats.org/officeDocument/2006/relationships/customXml" Target="../ink/ink228.xml"/><Relationship Id="rId317" Type="http://schemas.openxmlformats.org/officeDocument/2006/relationships/image" Target="../media/image2447.png"/><Relationship Id="rId359" Type="http://schemas.openxmlformats.org/officeDocument/2006/relationships/image" Target="../media/image2468.png"/><Relationship Id="rId98" Type="http://schemas.openxmlformats.org/officeDocument/2006/relationships/customXml" Target="../ink/ink249.xml"/><Relationship Id="rId121" Type="http://schemas.openxmlformats.org/officeDocument/2006/relationships/image" Target="../media/image2350.png"/><Relationship Id="rId163" Type="http://schemas.openxmlformats.org/officeDocument/2006/relationships/image" Target="../media/image2371.png"/><Relationship Id="rId219" Type="http://schemas.openxmlformats.org/officeDocument/2006/relationships/image" Target="../media/image2399.png"/><Relationship Id="rId370" Type="http://schemas.openxmlformats.org/officeDocument/2006/relationships/image" Target="../media/image2473.png"/><Relationship Id="rId230" Type="http://schemas.openxmlformats.org/officeDocument/2006/relationships/image" Target="../media/image2404.png"/><Relationship Id="rId25" Type="http://schemas.openxmlformats.org/officeDocument/2006/relationships/image" Target="../media/image2302.png"/><Relationship Id="rId67" Type="http://schemas.openxmlformats.org/officeDocument/2006/relationships/image" Target="../media/image2323.png"/><Relationship Id="rId272" Type="http://schemas.openxmlformats.org/officeDocument/2006/relationships/customXml" Target="../ink/ink337.xml"/><Relationship Id="rId328" Type="http://schemas.openxmlformats.org/officeDocument/2006/relationships/customXml" Target="../ink/ink365.xml"/><Relationship Id="rId132" Type="http://schemas.openxmlformats.org/officeDocument/2006/relationships/customXml" Target="../ink/ink266.xml"/><Relationship Id="rId174" Type="http://schemas.openxmlformats.org/officeDocument/2006/relationships/customXml" Target="../ink/ink287.xml"/><Relationship Id="rId381" Type="http://schemas.openxmlformats.org/officeDocument/2006/relationships/customXml" Target="../ink/ink392.xml"/><Relationship Id="rId241" Type="http://schemas.openxmlformats.org/officeDocument/2006/relationships/image" Target="../media/image2409.png"/><Relationship Id="rId36" Type="http://schemas.openxmlformats.org/officeDocument/2006/relationships/customXml" Target="../ink/ink218.xml"/><Relationship Id="rId283" Type="http://schemas.openxmlformats.org/officeDocument/2006/relationships/image" Target="../media/image2430.png"/><Relationship Id="rId339" Type="http://schemas.openxmlformats.org/officeDocument/2006/relationships/image" Target="../media/image2458.png"/><Relationship Id="rId78" Type="http://schemas.openxmlformats.org/officeDocument/2006/relationships/customXml" Target="../ink/ink239.xml"/><Relationship Id="rId101" Type="http://schemas.openxmlformats.org/officeDocument/2006/relationships/image" Target="../media/image2340.png"/><Relationship Id="rId143" Type="http://schemas.openxmlformats.org/officeDocument/2006/relationships/image" Target="../media/image2361.png"/><Relationship Id="rId185" Type="http://schemas.openxmlformats.org/officeDocument/2006/relationships/image" Target="../media/image2382.png"/><Relationship Id="rId350" Type="http://schemas.openxmlformats.org/officeDocument/2006/relationships/customXml" Target="../ink/ink376.xml"/><Relationship Id="rId406" Type="http://schemas.openxmlformats.org/officeDocument/2006/relationships/image" Target="../media/image2490.png"/><Relationship Id="rId9" Type="http://schemas.openxmlformats.org/officeDocument/2006/relationships/image" Target="../media/image2294.png"/><Relationship Id="rId210" Type="http://schemas.openxmlformats.org/officeDocument/2006/relationships/customXml" Target="../ink/ink305.xml"/><Relationship Id="rId392" Type="http://schemas.openxmlformats.org/officeDocument/2006/relationships/customXml" Target="../ink/ink398.xml"/><Relationship Id="rId252" Type="http://schemas.openxmlformats.org/officeDocument/2006/relationships/customXml" Target="../ink/ink327.xml"/><Relationship Id="rId294" Type="http://schemas.openxmlformats.org/officeDocument/2006/relationships/customXml" Target="../ink/ink348.xml"/><Relationship Id="rId308" Type="http://schemas.openxmlformats.org/officeDocument/2006/relationships/customXml" Target="../ink/ink355.xml"/><Relationship Id="rId47" Type="http://schemas.openxmlformats.org/officeDocument/2006/relationships/image" Target="../media/image2313.png"/><Relationship Id="rId89" Type="http://schemas.openxmlformats.org/officeDocument/2006/relationships/image" Target="../media/image2334.png"/><Relationship Id="rId112" Type="http://schemas.openxmlformats.org/officeDocument/2006/relationships/customXml" Target="../ink/ink256.xml"/><Relationship Id="rId154" Type="http://schemas.openxmlformats.org/officeDocument/2006/relationships/customXml" Target="../ink/ink277.xml"/><Relationship Id="rId361" Type="http://schemas.openxmlformats.org/officeDocument/2006/relationships/image" Target="../media/image2469.png"/><Relationship Id="rId196" Type="http://schemas.openxmlformats.org/officeDocument/2006/relationships/customXml" Target="../ink/ink298.xml"/><Relationship Id="rId16" Type="http://schemas.openxmlformats.org/officeDocument/2006/relationships/customXml" Target="../ink/ink208.xml"/><Relationship Id="rId221" Type="http://schemas.openxmlformats.org/officeDocument/2006/relationships/image" Target="../media/image2400.png"/><Relationship Id="rId263" Type="http://schemas.openxmlformats.org/officeDocument/2006/relationships/image" Target="../media/image2420.png"/><Relationship Id="rId319" Type="http://schemas.openxmlformats.org/officeDocument/2006/relationships/image" Target="../media/image2448.png"/><Relationship Id="rId58" Type="http://schemas.openxmlformats.org/officeDocument/2006/relationships/customXml" Target="../ink/ink229.xml"/><Relationship Id="rId123" Type="http://schemas.openxmlformats.org/officeDocument/2006/relationships/image" Target="../media/image2351.png"/><Relationship Id="rId330" Type="http://schemas.openxmlformats.org/officeDocument/2006/relationships/customXml" Target="../ink/ink366.xml"/><Relationship Id="rId165" Type="http://schemas.openxmlformats.org/officeDocument/2006/relationships/image" Target="../media/image2372.png"/><Relationship Id="rId372" Type="http://schemas.openxmlformats.org/officeDocument/2006/relationships/image" Target="../media/image2474.png"/><Relationship Id="rId211" Type="http://schemas.openxmlformats.org/officeDocument/2006/relationships/image" Target="../media/image2395.png"/><Relationship Id="rId232" Type="http://schemas.openxmlformats.org/officeDocument/2006/relationships/customXml" Target="../ink/ink317.xml"/><Relationship Id="rId253" Type="http://schemas.openxmlformats.org/officeDocument/2006/relationships/image" Target="../media/image2415.png"/><Relationship Id="rId274" Type="http://schemas.openxmlformats.org/officeDocument/2006/relationships/customXml" Target="../ink/ink338.xml"/><Relationship Id="rId295" Type="http://schemas.openxmlformats.org/officeDocument/2006/relationships/image" Target="../media/image2436.png"/><Relationship Id="rId309" Type="http://schemas.openxmlformats.org/officeDocument/2006/relationships/image" Target="../media/image2443.png"/><Relationship Id="rId27" Type="http://schemas.openxmlformats.org/officeDocument/2006/relationships/image" Target="../media/image2303.png"/><Relationship Id="rId48" Type="http://schemas.openxmlformats.org/officeDocument/2006/relationships/customXml" Target="../ink/ink224.xml"/><Relationship Id="rId69" Type="http://schemas.openxmlformats.org/officeDocument/2006/relationships/image" Target="../media/image2324.png"/><Relationship Id="rId113" Type="http://schemas.openxmlformats.org/officeDocument/2006/relationships/image" Target="../media/image2346.png"/><Relationship Id="rId134" Type="http://schemas.openxmlformats.org/officeDocument/2006/relationships/customXml" Target="../ink/ink267.xml"/><Relationship Id="rId320" Type="http://schemas.openxmlformats.org/officeDocument/2006/relationships/customXml" Target="../ink/ink361.xml"/><Relationship Id="rId80" Type="http://schemas.openxmlformats.org/officeDocument/2006/relationships/customXml" Target="../ink/ink240.xml"/><Relationship Id="rId155" Type="http://schemas.openxmlformats.org/officeDocument/2006/relationships/image" Target="../media/image2367.png"/><Relationship Id="rId176" Type="http://schemas.openxmlformats.org/officeDocument/2006/relationships/customXml" Target="../ink/ink288.xml"/><Relationship Id="rId197" Type="http://schemas.openxmlformats.org/officeDocument/2006/relationships/image" Target="../media/image2388.png"/><Relationship Id="rId341" Type="http://schemas.openxmlformats.org/officeDocument/2006/relationships/image" Target="../media/image2459.png"/><Relationship Id="rId362" Type="http://schemas.openxmlformats.org/officeDocument/2006/relationships/customXml" Target="../ink/ink382.xml"/><Relationship Id="rId383" Type="http://schemas.openxmlformats.org/officeDocument/2006/relationships/customXml" Target="../ink/ink393.xml"/><Relationship Id="rId201" Type="http://schemas.openxmlformats.org/officeDocument/2006/relationships/image" Target="../media/image2390.png"/><Relationship Id="rId222" Type="http://schemas.openxmlformats.org/officeDocument/2006/relationships/customXml" Target="../ink/ink311.xml"/><Relationship Id="rId243" Type="http://schemas.openxmlformats.org/officeDocument/2006/relationships/image" Target="../media/image2410.png"/><Relationship Id="rId264" Type="http://schemas.openxmlformats.org/officeDocument/2006/relationships/customXml" Target="../ink/ink333.xml"/><Relationship Id="rId285" Type="http://schemas.openxmlformats.org/officeDocument/2006/relationships/image" Target="../media/image2431.png"/><Relationship Id="rId17" Type="http://schemas.openxmlformats.org/officeDocument/2006/relationships/image" Target="../media/image2298.png"/><Relationship Id="rId38" Type="http://schemas.openxmlformats.org/officeDocument/2006/relationships/customXml" Target="../ink/ink219.xml"/><Relationship Id="rId59" Type="http://schemas.openxmlformats.org/officeDocument/2006/relationships/image" Target="../media/image2319.png"/><Relationship Id="rId103" Type="http://schemas.openxmlformats.org/officeDocument/2006/relationships/image" Target="../media/image2341.png"/><Relationship Id="rId124" Type="http://schemas.openxmlformats.org/officeDocument/2006/relationships/customXml" Target="../ink/ink262.xml"/><Relationship Id="rId310" Type="http://schemas.openxmlformats.org/officeDocument/2006/relationships/customXml" Target="../ink/ink356.xml"/><Relationship Id="rId70" Type="http://schemas.openxmlformats.org/officeDocument/2006/relationships/customXml" Target="../ink/ink235.xml"/><Relationship Id="rId91" Type="http://schemas.openxmlformats.org/officeDocument/2006/relationships/image" Target="../media/image2335.png"/><Relationship Id="rId145" Type="http://schemas.openxmlformats.org/officeDocument/2006/relationships/image" Target="../media/image2362.png"/><Relationship Id="rId166" Type="http://schemas.openxmlformats.org/officeDocument/2006/relationships/customXml" Target="../ink/ink283.xml"/><Relationship Id="rId187" Type="http://schemas.openxmlformats.org/officeDocument/2006/relationships/image" Target="../media/image2383.png"/><Relationship Id="rId331" Type="http://schemas.openxmlformats.org/officeDocument/2006/relationships/image" Target="../media/image2454.png"/><Relationship Id="rId352" Type="http://schemas.openxmlformats.org/officeDocument/2006/relationships/customXml" Target="../ink/ink377.xml"/><Relationship Id="rId373" Type="http://schemas.openxmlformats.org/officeDocument/2006/relationships/customXml" Target="../ink/ink388.xml"/><Relationship Id="rId394" Type="http://schemas.openxmlformats.org/officeDocument/2006/relationships/customXml" Target="../ink/ink399.xml"/><Relationship Id="rId408" Type="http://schemas.openxmlformats.org/officeDocument/2006/relationships/image" Target="../media/image2491.png"/><Relationship Id="rId1" Type="http://schemas.openxmlformats.org/officeDocument/2006/relationships/slideLayout" Target="../slideLayouts/slideLayout7.xml"/><Relationship Id="rId212" Type="http://schemas.openxmlformats.org/officeDocument/2006/relationships/customXml" Target="../ink/ink306.xml"/><Relationship Id="rId233" Type="http://schemas.openxmlformats.org/officeDocument/2006/relationships/image" Target="../media/image2405.png"/><Relationship Id="rId254" Type="http://schemas.openxmlformats.org/officeDocument/2006/relationships/customXml" Target="../ink/ink328.xml"/><Relationship Id="rId28" Type="http://schemas.openxmlformats.org/officeDocument/2006/relationships/customXml" Target="../ink/ink214.xml"/><Relationship Id="rId49" Type="http://schemas.openxmlformats.org/officeDocument/2006/relationships/image" Target="../media/image2314.png"/><Relationship Id="rId114" Type="http://schemas.openxmlformats.org/officeDocument/2006/relationships/customXml" Target="../ink/ink257.xml"/><Relationship Id="rId275" Type="http://schemas.openxmlformats.org/officeDocument/2006/relationships/image" Target="../media/image2426.png"/><Relationship Id="rId296" Type="http://schemas.openxmlformats.org/officeDocument/2006/relationships/customXml" Target="../ink/ink349.xml"/><Relationship Id="rId300" Type="http://schemas.openxmlformats.org/officeDocument/2006/relationships/customXml" Target="../ink/ink351.xml"/><Relationship Id="rId60" Type="http://schemas.openxmlformats.org/officeDocument/2006/relationships/customXml" Target="../ink/ink230.xml"/><Relationship Id="rId81" Type="http://schemas.openxmlformats.org/officeDocument/2006/relationships/image" Target="../media/image2330.png"/><Relationship Id="rId135" Type="http://schemas.openxmlformats.org/officeDocument/2006/relationships/image" Target="../media/image2357.png"/><Relationship Id="rId156" Type="http://schemas.openxmlformats.org/officeDocument/2006/relationships/customXml" Target="../ink/ink278.xml"/><Relationship Id="rId177" Type="http://schemas.openxmlformats.org/officeDocument/2006/relationships/image" Target="../media/image2378.png"/><Relationship Id="rId198" Type="http://schemas.openxmlformats.org/officeDocument/2006/relationships/customXml" Target="../ink/ink299.xml"/><Relationship Id="rId321" Type="http://schemas.openxmlformats.org/officeDocument/2006/relationships/image" Target="../media/image2449.png"/><Relationship Id="rId342" Type="http://schemas.openxmlformats.org/officeDocument/2006/relationships/customXml" Target="../ink/ink372.xml"/><Relationship Id="rId363" Type="http://schemas.openxmlformats.org/officeDocument/2006/relationships/image" Target="../media/image2470.png"/><Relationship Id="rId384" Type="http://schemas.openxmlformats.org/officeDocument/2006/relationships/image" Target="../media/image2480.png"/><Relationship Id="rId202" Type="http://schemas.openxmlformats.org/officeDocument/2006/relationships/customXml" Target="../ink/ink301.xml"/><Relationship Id="rId223" Type="http://schemas.openxmlformats.org/officeDocument/2006/relationships/customXml" Target="../ink/ink312.xml"/><Relationship Id="rId244" Type="http://schemas.openxmlformats.org/officeDocument/2006/relationships/customXml" Target="../ink/ink323.xml"/><Relationship Id="rId18" Type="http://schemas.openxmlformats.org/officeDocument/2006/relationships/customXml" Target="../ink/ink209.xml"/><Relationship Id="rId39" Type="http://schemas.openxmlformats.org/officeDocument/2006/relationships/image" Target="../media/image2309.png"/><Relationship Id="rId265" Type="http://schemas.openxmlformats.org/officeDocument/2006/relationships/image" Target="../media/image2421.png"/><Relationship Id="rId286" Type="http://schemas.openxmlformats.org/officeDocument/2006/relationships/customXml" Target="../ink/ink344.xml"/><Relationship Id="rId50" Type="http://schemas.openxmlformats.org/officeDocument/2006/relationships/customXml" Target="../ink/ink225.xml"/><Relationship Id="rId104" Type="http://schemas.openxmlformats.org/officeDocument/2006/relationships/customXml" Target="../ink/ink252.xml"/><Relationship Id="rId125" Type="http://schemas.openxmlformats.org/officeDocument/2006/relationships/image" Target="../media/image2352.png"/><Relationship Id="rId146" Type="http://schemas.openxmlformats.org/officeDocument/2006/relationships/customXml" Target="../ink/ink273.xml"/><Relationship Id="rId167" Type="http://schemas.openxmlformats.org/officeDocument/2006/relationships/image" Target="../media/image2373.png"/><Relationship Id="rId188" Type="http://schemas.openxmlformats.org/officeDocument/2006/relationships/customXml" Target="../ink/ink294.xml"/><Relationship Id="rId311" Type="http://schemas.openxmlformats.org/officeDocument/2006/relationships/image" Target="../media/image2444.png"/><Relationship Id="rId332" Type="http://schemas.openxmlformats.org/officeDocument/2006/relationships/customXml" Target="../ink/ink367.xml"/><Relationship Id="rId353" Type="http://schemas.openxmlformats.org/officeDocument/2006/relationships/image" Target="../media/image2465.png"/><Relationship Id="rId374" Type="http://schemas.openxmlformats.org/officeDocument/2006/relationships/image" Target="../media/image2475.png"/><Relationship Id="rId395" Type="http://schemas.openxmlformats.org/officeDocument/2006/relationships/image" Target="../media/image2485.png"/><Relationship Id="rId71" Type="http://schemas.openxmlformats.org/officeDocument/2006/relationships/image" Target="../media/image2325.png"/><Relationship Id="rId92" Type="http://schemas.openxmlformats.org/officeDocument/2006/relationships/customXml" Target="../ink/ink246.xml"/><Relationship Id="rId213" Type="http://schemas.openxmlformats.org/officeDocument/2006/relationships/image" Target="../media/image2396.png"/><Relationship Id="rId234" Type="http://schemas.openxmlformats.org/officeDocument/2006/relationships/customXml" Target="../ink/ink318.xml"/><Relationship Id="rId2" Type="http://schemas.openxmlformats.org/officeDocument/2006/relationships/notesSlide" Target="../notesSlides/notesSlide4.xml"/><Relationship Id="rId29" Type="http://schemas.openxmlformats.org/officeDocument/2006/relationships/image" Target="../media/image2304.png"/><Relationship Id="rId255" Type="http://schemas.openxmlformats.org/officeDocument/2006/relationships/image" Target="../media/image2416.png"/><Relationship Id="rId276" Type="http://schemas.openxmlformats.org/officeDocument/2006/relationships/customXml" Target="../ink/ink339.xml"/><Relationship Id="rId297" Type="http://schemas.openxmlformats.org/officeDocument/2006/relationships/image" Target="../media/image2437.png"/><Relationship Id="rId40" Type="http://schemas.openxmlformats.org/officeDocument/2006/relationships/customXml" Target="../ink/ink220.xml"/><Relationship Id="rId115" Type="http://schemas.openxmlformats.org/officeDocument/2006/relationships/image" Target="../media/image2347.png"/><Relationship Id="rId136" Type="http://schemas.openxmlformats.org/officeDocument/2006/relationships/customXml" Target="../ink/ink268.xml"/><Relationship Id="rId157" Type="http://schemas.openxmlformats.org/officeDocument/2006/relationships/image" Target="../media/image2368.png"/><Relationship Id="rId178" Type="http://schemas.openxmlformats.org/officeDocument/2006/relationships/customXml" Target="../ink/ink289.xml"/><Relationship Id="rId301" Type="http://schemas.openxmlformats.org/officeDocument/2006/relationships/image" Target="../media/image2439.png"/><Relationship Id="rId322" Type="http://schemas.openxmlformats.org/officeDocument/2006/relationships/customXml" Target="../ink/ink362.xml"/><Relationship Id="rId343" Type="http://schemas.openxmlformats.org/officeDocument/2006/relationships/image" Target="../media/image2460.png"/><Relationship Id="rId364" Type="http://schemas.openxmlformats.org/officeDocument/2006/relationships/customXml" Target="../ink/ink383.xml"/><Relationship Id="rId61" Type="http://schemas.openxmlformats.org/officeDocument/2006/relationships/image" Target="../media/image2320.png"/><Relationship Id="rId82" Type="http://schemas.openxmlformats.org/officeDocument/2006/relationships/customXml" Target="../ink/ink241.xml"/><Relationship Id="rId199" Type="http://schemas.openxmlformats.org/officeDocument/2006/relationships/image" Target="../media/image2389.png"/><Relationship Id="rId203" Type="http://schemas.openxmlformats.org/officeDocument/2006/relationships/image" Target="../media/image2391.png"/><Relationship Id="rId385" Type="http://schemas.openxmlformats.org/officeDocument/2006/relationships/customXml" Target="../ink/ink394.xml"/><Relationship Id="rId19" Type="http://schemas.openxmlformats.org/officeDocument/2006/relationships/image" Target="../media/image2299.png"/><Relationship Id="rId224" Type="http://schemas.openxmlformats.org/officeDocument/2006/relationships/image" Target="../media/image2401.png"/><Relationship Id="rId245" Type="http://schemas.openxmlformats.org/officeDocument/2006/relationships/image" Target="../media/image2411.png"/><Relationship Id="rId266" Type="http://schemas.openxmlformats.org/officeDocument/2006/relationships/customXml" Target="../ink/ink334.xml"/><Relationship Id="rId287" Type="http://schemas.openxmlformats.org/officeDocument/2006/relationships/image" Target="../media/image2432.png"/><Relationship Id="rId30" Type="http://schemas.openxmlformats.org/officeDocument/2006/relationships/customXml" Target="../ink/ink215.xml"/><Relationship Id="rId105" Type="http://schemas.openxmlformats.org/officeDocument/2006/relationships/image" Target="../media/image2342.png"/><Relationship Id="rId126" Type="http://schemas.openxmlformats.org/officeDocument/2006/relationships/customXml" Target="../ink/ink263.xml"/><Relationship Id="rId147" Type="http://schemas.openxmlformats.org/officeDocument/2006/relationships/image" Target="../media/image2363.png"/><Relationship Id="rId168" Type="http://schemas.openxmlformats.org/officeDocument/2006/relationships/customXml" Target="../ink/ink284.xml"/><Relationship Id="rId312" Type="http://schemas.openxmlformats.org/officeDocument/2006/relationships/customXml" Target="../ink/ink357.xml"/><Relationship Id="rId333" Type="http://schemas.openxmlformats.org/officeDocument/2006/relationships/image" Target="../media/image2455.png"/><Relationship Id="rId354" Type="http://schemas.openxmlformats.org/officeDocument/2006/relationships/customXml" Target="../ink/ink378.xml"/><Relationship Id="rId51" Type="http://schemas.openxmlformats.org/officeDocument/2006/relationships/image" Target="../media/image2315.png"/><Relationship Id="rId72" Type="http://schemas.openxmlformats.org/officeDocument/2006/relationships/customXml" Target="../ink/ink236.xml"/><Relationship Id="rId93" Type="http://schemas.openxmlformats.org/officeDocument/2006/relationships/image" Target="../media/image2336.png"/><Relationship Id="rId189" Type="http://schemas.openxmlformats.org/officeDocument/2006/relationships/image" Target="../media/image2384.png"/><Relationship Id="rId375" Type="http://schemas.openxmlformats.org/officeDocument/2006/relationships/customXml" Target="../ink/ink389.xml"/><Relationship Id="rId396" Type="http://schemas.openxmlformats.org/officeDocument/2006/relationships/customXml" Target="../ink/ink400.xml"/><Relationship Id="rId3" Type="http://schemas.openxmlformats.org/officeDocument/2006/relationships/image" Target="../media/image1.png"/><Relationship Id="rId214" Type="http://schemas.openxmlformats.org/officeDocument/2006/relationships/customXml" Target="../ink/ink307.xml"/><Relationship Id="rId235" Type="http://schemas.openxmlformats.org/officeDocument/2006/relationships/image" Target="../media/image2406.png"/><Relationship Id="rId256" Type="http://schemas.openxmlformats.org/officeDocument/2006/relationships/customXml" Target="../ink/ink329.xml"/><Relationship Id="rId277" Type="http://schemas.openxmlformats.org/officeDocument/2006/relationships/image" Target="../media/image2427.png"/><Relationship Id="rId298" Type="http://schemas.openxmlformats.org/officeDocument/2006/relationships/customXml" Target="../ink/ink350.xml"/><Relationship Id="rId400" Type="http://schemas.openxmlformats.org/officeDocument/2006/relationships/image" Target="../media/image2487.png"/><Relationship Id="rId116" Type="http://schemas.openxmlformats.org/officeDocument/2006/relationships/customXml" Target="../ink/ink258.xml"/><Relationship Id="rId137" Type="http://schemas.openxmlformats.org/officeDocument/2006/relationships/image" Target="../media/image2358.png"/><Relationship Id="rId158" Type="http://schemas.openxmlformats.org/officeDocument/2006/relationships/customXml" Target="../ink/ink279.xml"/><Relationship Id="rId302" Type="http://schemas.openxmlformats.org/officeDocument/2006/relationships/customXml" Target="../ink/ink352.xml"/><Relationship Id="rId323" Type="http://schemas.openxmlformats.org/officeDocument/2006/relationships/image" Target="../media/image2450.png"/><Relationship Id="rId344" Type="http://schemas.openxmlformats.org/officeDocument/2006/relationships/customXml" Target="../ink/ink373.xml"/><Relationship Id="rId20" Type="http://schemas.openxmlformats.org/officeDocument/2006/relationships/customXml" Target="../ink/ink210.xml"/><Relationship Id="rId41" Type="http://schemas.openxmlformats.org/officeDocument/2006/relationships/image" Target="../media/image2310.png"/><Relationship Id="rId62" Type="http://schemas.openxmlformats.org/officeDocument/2006/relationships/customXml" Target="../ink/ink231.xml"/><Relationship Id="rId83" Type="http://schemas.openxmlformats.org/officeDocument/2006/relationships/image" Target="../media/image2331.png"/><Relationship Id="rId179" Type="http://schemas.openxmlformats.org/officeDocument/2006/relationships/image" Target="../media/image2379.png"/><Relationship Id="rId365" Type="http://schemas.openxmlformats.org/officeDocument/2006/relationships/customXml" Target="../ink/ink384.xml"/><Relationship Id="rId386" Type="http://schemas.openxmlformats.org/officeDocument/2006/relationships/image" Target="../media/image2481.png"/><Relationship Id="rId190" Type="http://schemas.openxmlformats.org/officeDocument/2006/relationships/customXml" Target="../ink/ink295.xml"/><Relationship Id="rId204" Type="http://schemas.openxmlformats.org/officeDocument/2006/relationships/customXml" Target="../ink/ink302.xml"/><Relationship Id="rId225" Type="http://schemas.openxmlformats.org/officeDocument/2006/relationships/customXml" Target="../ink/ink313.xml"/><Relationship Id="rId246" Type="http://schemas.openxmlformats.org/officeDocument/2006/relationships/customXml" Target="../ink/ink324.xml"/><Relationship Id="rId267" Type="http://schemas.openxmlformats.org/officeDocument/2006/relationships/image" Target="../media/image2422.png"/><Relationship Id="rId288" Type="http://schemas.openxmlformats.org/officeDocument/2006/relationships/customXml" Target="../ink/ink345.xml"/><Relationship Id="rId106" Type="http://schemas.openxmlformats.org/officeDocument/2006/relationships/customXml" Target="../ink/ink253.xml"/><Relationship Id="rId127" Type="http://schemas.openxmlformats.org/officeDocument/2006/relationships/image" Target="../media/image2353.png"/><Relationship Id="rId313" Type="http://schemas.openxmlformats.org/officeDocument/2006/relationships/image" Target="../media/image2445.png"/><Relationship Id="rId10" Type="http://schemas.openxmlformats.org/officeDocument/2006/relationships/customXml" Target="../ink/ink205.xml"/><Relationship Id="rId31" Type="http://schemas.openxmlformats.org/officeDocument/2006/relationships/image" Target="../media/image2305.png"/><Relationship Id="rId52" Type="http://schemas.openxmlformats.org/officeDocument/2006/relationships/customXml" Target="../ink/ink226.xml"/><Relationship Id="rId73" Type="http://schemas.openxmlformats.org/officeDocument/2006/relationships/image" Target="../media/image2326.png"/><Relationship Id="rId94" Type="http://schemas.openxmlformats.org/officeDocument/2006/relationships/customXml" Target="../ink/ink247.xml"/><Relationship Id="rId148" Type="http://schemas.openxmlformats.org/officeDocument/2006/relationships/customXml" Target="../ink/ink274.xml"/><Relationship Id="rId169" Type="http://schemas.openxmlformats.org/officeDocument/2006/relationships/image" Target="../media/image2374.png"/><Relationship Id="rId334" Type="http://schemas.openxmlformats.org/officeDocument/2006/relationships/customXml" Target="../ink/ink368.xml"/><Relationship Id="rId355" Type="http://schemas.openxmlformats.org/officeDocument/2006/relationships/image" Target="../media/image2466.png"/><Relationship Id="rId376" Type="http://schemas.openxmlformats.org/officeDocument/2006/relationships/image" Target="../media/image2476.png"/><Relationship Id="rId397" Type="http://schemas.openxmlformats.org/officeDocument/2006/relationships/customXml" Target="../ink/ink401.xml"/><Relationship Id="rId4" Type="http://schemas.openxmlformats.org/officeDocument/2006/relationships/customXml" Target="../ink/ink202.xml"/><Relationship Id="rId180" Type="http://schemas.openxmlformats.org/officeDocument/2006/relationships/customXml" Target="../ink/ink290.xml"/><Relationship Id="rId215" Type="http://schemas.openxmlformats.org/officeDocument/2006/relationships/image" Target="../media/image2397.png"/><Relationship Id="rId236" Type="http://schemas.openxmlformats.org/officeDocument/2006/relationships/customXml" Target="../ink/ink319.xml"/><Relationship Id="rId257" Type="http://schemas.openxmlformats.org/officeDocument/2006/relationships/image" Target="../media/image2417.png"/><Relationship Id="rId278" Type="http://schemas.openxmlformats.org/officeDocument/2006/relationships/customXml" Target="../ink/ink340.xml"/><Relationship Id="rId401" Type="http://schemas.openxmlformats.org/officeDocument/2006/relationships/customXml" Target="../ink/ink403.xml"/><Relationship Id="rId303" Type="http://schemas.openxmlformats.org/officeDocument/2006/relationships/image" Target="../media/image2440.png"/><Relationship Id="rId42" Type="http://schemas.openxmlformats.org/officeDocument/2006/relationships/customXml" Target="../ink/ink221.xml"/><Relationship Id="rId84" Type="http://schemas.openxmlformats.org/officeDocument/2006/relationships/customXml" Target="../ink/ink242.xml"/><Relationship Id="rId138" Type="http://schemas.openxmlformats.org/officeDocument/2006/relationships/customXml" Target="../ink/ink269.xml"/><Relationship Id="rId345" Type="http://schemas.openxmlformats.org/officeDocument/2006/relationships/image" Target="../media/image2461.png"/><Relationship Id="rId387" Type="http://schemas.openxmlformats.org/officeDocument/2006/relationships/customXml" Target="../ink/ink395.xml"/><Relationship Id="rId191" Type="http://schemas.openxmlformats.org/officeDocument/2006/relationships/image" Target="../media/image2385.png"/><Relationship Id="rId205" Type="http://schemas.openxmlformats.org/officeDocument/2006/relationships/image" Target="../media/image2392.png"/><Relationship Id="rId247" Type="http://schemas.openxmlformats.org/officeDocument/2006/relationships/image" Target="../media/image2412.png"/><Relationship Id="rId107" Type="http://schemas.openxmlformats.org/officeDocument/2006/relationships/image" Target="../media/image2343.png"/><Relationship Id="rId289" Type="http://schemas.openxmlformats.org/officeDocument/2006/relationships/image" Target="../media/image2433.png"/><Relationship Id="rId11" Type="http://schemas.openxmlformats.org/officeDocument/2006/relationships/image" Target="../media/image2295.png"/><Relationship Id="rId53" Type="http://schemas.openxmlformats.org/officeDocument/2006/relationships/image" Target="../media/image2316.png"/><Relationship Id="rId149" Type="http://schemas.openxmlformats.org/officeDocument/2006/relationships/image" Target="../media/image2364.png"/><Relationship Id="rId314" Type="http://schemas.openxmlformats.org/officeDocument/2006/relationships/customXml" Target="../ink/ink358.xml"/><Relationship Id="rId356" Type="http://schemas.openxmlformats.org/officeDocument/2006/relationships/customXml" Target="../ink/ink379.xml"/><Relationship Id="rId398" Type="http://schemas.openxmlformats.org/officeDocument/2006/relationships/image" Target="../media/image2486.png"/><Relationship Id="rId95" Type="http://schemas.openxmlformats.org/officeDocument/2006/relationships/image" Target="../media/image2337.png"/><Relationship Id="rId160" Type="http://schemas.openxmlformats.org/officeDocument/2006/relationships/customXml" Target="../ink/ink280.xml"/><Relationship Id="rId216" Type="http://schemas.openxmlformats.org/officeDocument/2006/relationships/customXml" Target="../ink/ink308.xml"/><Relationship Id="rId258" Type="http://schemas.openxmlformats.org/officeDocument/2006/relationships/customXml" Target="../ink/ink330.xml"/><Relationship Id="rId22" Type="http://schemas.openxmlformats.org/officeDocument/2006/relationships/customXml" Target="../ink/ink211.xml"/><Relationship Id="rId64" Type="http://schemas.openxmlformats.org/officeDocument/2006/relationships/customXml" Target="../ink/ink232.xml"/><Relationship Id="rId118" Type="http://schemas.openxmlformats.org/officeDocument/2006/relationships/customXml" Target="../ink/ink259.xml"/><Relationship Id="rId325" Type="http://schemas.openxmlformats.org/officeDocument/2006/relationships/image" Target="../media/image2451.png"/><Relationship Id="rId367" Type="http://schemas.openxmlformats.org/officeDocument/2006/relationships/customXml" Target="../ink/ink385.xml"/><Relationship Id="rId171" Type="http://schemas.openxmlformats.org/officeDocument/2006/relationships/image" Target="../media/image2375.png"/><Relationship Id="rId227" Type="http://schemas.openxmlformats.org/officeDocument/2006/relationships/customXml" Target="../ink/ink314.xml"/><Relationship Id="rId269" Type="http://schemas.openxmlformats.org/officeDocument/2006/relationships/image" Target="../media/image2423.png"/><Relationship Id="rId33" Type="http://schemas.openxmlformats.org/officeDocument/2006/relationships/image" Target="../media/image2306.png"/><Relationship Id="rId129" Type="http://schemas.openxmlformats.org/officeDocument/2006/relationships/image" Target="../media/image2354.png"/><Relationship Id="rId280" Type="http://schemas.openxmlformats.org/officeDocument/2006/relationships/customXml" Target="../ink/ink341.xml"/><Relationship Id="rId336" Type="http://schemas.openxmlformats.org/officeDocument/2006/relationships/customXml" Target="../ink/ink369.xml"/><Relationship Id="rId75" Type="http://schemas.openxmlformats.org/officeDocument/2006/relationships/image" Target="../media/image2327.png"/><Relationship Id="rId140" Type="http://schemas.openxmlformats.org/officeDocument/2006/relationships/customXml" Target="../ink/ink270.xml"/><Relationship Id="rId182" Type="http://schemas.openxmlformats.org/officeDocument/2006/relationships/customXml" Target="../ink/ink291.xml"/><Relationship Id="rId378" Type="http://schemas.openxmlformats.org/officeDocument/2006/relationships/image" Target="../media/image2477.png"/><Relationship Id="rId403" Type="http://schemas.openxmlformats.org/officeDocument/2006/relationships/customXml" Target="../ink/ink404.xml"/><Relationship Id="rId6" Type="http://schemas.openxmlformats.org/officeDocument/2006/relationships/customXml" Target="../ink/ink203.xml"/><Relationship Id="rId238" Type="http://schemas.openxmlformats.org/officeDocument/2006/relationships/customXml" Target="../ink/ink320.xml"/><Relationship Id="rId291" Type="http://schemas.openxmlformats.org/officeDocument/2006/relationships/image" Target="../media/image2434.png"/><Relationship Id="rId305" Type="http://schemas.openxmlformats.org/officeDocument/2006/relationships/image" Target="../media/image2441.png"/><Relationship Id="rId347" Type="http://schemas.openxmlformats.org/officeDocument/2006/relationships/image" Target="../media/image2462.png"/><Relationship Id="rId44" Type="http://schemas.openxmlformats.org/officeDocument/2006/relationships/customXml" Target="../ink/ink222.xml"/><Relationship Id="rId86" Type="http://schemas.openxmlformats.org/officeDocument/2006/relationships/customXml" Target="../ink/ink243.xml"/><Relationship Id="rId151" Type="http://schemas.openxmlformats.org/officeDocument/2006/relationships/image" Target="../media/image2365.png"/><Relationship Id="rId389" Type="http://schemas.openxmlformats.org/officeDocument/2006/relationships/customXml" Target="../ink/ink396.xml"/><Relationship Id="rId193" Type="http://schemas.openxmlformats.org/officeDocument/2006/relationships/image" Target="../media/image2386.png"/><Relationship Id="rId207" Type="http://schemas.openxmlformats.org/officeDocument/2006/relationships/image" Target="../media/image2393.png"/><Relationship Id="rId249" Type="http://schemas.openxmlformats.org/officeDocument/2006/relationships/image" Target="../media/image2413.png"/><Relationship Id="rId13" Type="http://schemas.openxmlformats.org/officeDocument/2006/relationships/image" Target="../media/image2296.png"/><Relationship Id="rId109" Type="http://schemas.openxmlformats.org/officeDocument/2006/relationships/image" Target="../media/image2344.png"/><Relationship Id="rId260" Type="http://schemas.openxmlformats.org/officeDocument/2006/relationships/customXml" Target="../ink/ink331.xml"/><Relationship Id="rId316" Type="http://schemas.openxmlformats.org/officeDocument/2006/relationships/customXml" Target="../ink/ink359.xml"/><Relationship Id="rId55" Type="http://schemas.openxmlformats.org/officeDocument/2006/relationships/image" Target="../media/image2317.png"/><Relationship Id="rId97" Type="http://schemas.openxmlformats.org/officeDocument/2006/relationships/image" Target="../media/image2338.png"/><Relationship Id="rId120" Type="http://schemas.openxmlformats.org/officeDocument/2006/relationships/customXml" Target="../ink/ink260.xml"/><Relationship Id="rId358" Type="http://schemas.openxmlformats.org/officeDocument/2006/relationships/customXml" Target="../ink/ink380.xml"/><Relationship Id="rId162" Type="http://schemas.openxmlformats.org/officeDocument/2006/relationships/customXml" Target="../ink/ink281.xml"/><Relationship Id="rId218" Type="http://schemas.openxmlformats.org/officeDocument/2006/relationships/customXml" Target="../ink/ink309.xml"/><Relationship Id="rId271" Type="http://schemas.openxmlformats.org/officeDocument/2006/relationships/image" Target="../media/image2424.png"/><Relationship Id="rId24" Type="http://schemas.openxmlformats.org/officeDocument/2006/relationships/customXml" Target="../ink/ink212.xml"/><Relationship Id="rId66" Type="http://schemas.openxmlformats.org/officeDocument/2006/relationships/customXml" Target="../ink/ink233.xml"/><Relationship Id="rId131" Type="http://schemas.openxmlformats.org/officeDocument/2006/relationships/image" Target="../media/image2355.png"/><Relationship Id="rId327" Type="http://schemas.openxmlformats.org/officeDocument/2006/relationships/image" Target="../media/image2452.png"/><Relationship Id="rId369" Type="http://schemas.openxmlformats.org/officeDocument/2006/relationships/customXml" Target="../ink/ink386.xml"/><Relationship Id="rId173" Type="http://schemas.openxmlformats.org/officeDocument/2006/relationships/image" Target="../media/image2376.png"/><Relationship Id="rId229" Type="http://schemas.openxmlformats.org/officeDocument/2006/relationships/customXml" Target="../ink/ink315.xml"/><Relationship Id="rId380" Type="http://schemas.openxmlformats.org/officeDocument/2006/relationships/image" Target="../media/image2478.png"/><Relationship Id="rId240" Type="http://schemas.openxmlformats.org/officeDocument/2006/relationships/customXml" Target="../ink/ink321.xml"/><Relationship Id="rId35" Type="http://schemas.openxmlformats.org/officeDocument/2006/relationships/image" Target="../media/image2307.png"/><Relationship Id="rId77" Type="http://schemas.openxmlformats.org/officeDocument/2006/relationships/image" Target="../media/image2328.png"/><Relationship Id="rId100" Type="http://schemas.openxmlformats.org/officeDocument/2006/relationships/customXml" Target="../ink/ink250.xml"/><Relationship Id="rId282" Type="http://schemas.openxmlformats.org/officeDocument/2006/relationships/customXml" Target="../ink/ink342.xml"/><Relationship Id="rId338" Type="http://schemas.openxmlformats.org/officeDocument/2006/relationships/customXml" Target="../ink/ink370.xml"/><Relationship Id="rId8" Type="http://schemas.openxmlformats.org/officeDocument/2006/relationships/customXml" Target="../ink/ink204.xml"/><Relationship Id="rId142" Type="http://schemas.openxmlformats.org/officeDocument/2006/relationships/customXml" Target="../ink/ink271.xml"/><Relationship Id="rId184" Type="http://schemas.openxmlformats.org/officeDocument/2006/relationships/customXml" Target="../ink/ink292.xml"/><Relationship Id="rId391" Type="http://schemas.openxmlformats.org/officeDocument/2006/relationships/customXml" Target="../ink/ink397.xml"/><Relationship Id="rId405" Type="http://schemas.openxmlformats.org/officeDocument/2006/relationships/customXml" Target="../ink/ink405.xml"/><Relationship Id="rId251" Type="http://schemas.openxmlformats.org/officeDocument/2006/relationships/image" Target="../media/image2414.png"/><Relationship Id="rId46" Type="http://schemas.openxmlformats.org/officeDocument/2006/relationships/customXml" Target="../ink/ink223.xml"/><Relationship Id="rId293" Type="http://schemas.openxmlformats.org/officeDocument/2006/relationships/image" Target="../media/image2435.png"/><Relationship Id="rId307" Type="http://schemas.openxmlformats.org/officeDocument/2006/relationships/image" Target="../media/image2442.png"/><Relationship Id="rId349" Type="http://schemas.openxmlformats.org/officeDocument/2006/relationships/image" Target="../media/image2463.png"/><Relationship Id="rId88" Type="http://schemas.openxmlformats.org/officeDocument/2006/relationships/customXml" Target="../ink/ink244.xml"/><Relationship Id="rId111" Type="http://schemas.openxmlformats.org/officeDocument/2006/relationships/image" Target="../media/image2345.png"/><Relationship Id="rId153" Type="http://schemas.openxmlformats.org/officeDocument/2006/relationships/image" Target="../media/image2366.png"/><Relationship Id="rId195" Type="http://schemas.openxmlformats.org/officeDocument/2006/relationships/image" Target="../media/image2387.png"/><Relationship Id="rId209" Type="http://schemas.openxmlformats.org/officeDocument/2006/relationships/image" Target="../media/image2394.png"/><Relationship Id="rId360" Type="http://schemas.openxmlformats.org/officeDocument/2006/relationships/customXml" Target="../ink/ink381.xml"/><Relationship Id="rId220" Type="http://schemas.openxmlformats.org/officeDocument/2006/relationships/customXml" Target="../ink/ink310.xml"/><Relationship Id="rId15" Type="http://schemas.openxmlformats.org/officeDocument/2006/relationships/image" Target="../media/image2297.png"/><Relationship Id="rId57" Type="http://schemas.openxmlformats.org/officeDocument/2006/relationships/image" Target="../media/image2318.png"/><Relationship Id="rId262" Type="http://schemas.openxmlformats.org/officeDocument/2006/relationships/customXml" Target="../ink/ink332.xml"/><Relationship Id="rId318" Type="http://schemas.openxmlformats.org/officeDocument/2006/relationships/customXml" Target="../ink/ink360.xml"/><Relationship Id="rId99" Type="http://schemas.openxmlformats.org/officeDocument/2006/relationships/image" Target="../media/image2339.png"/><Relationship Id="rId122" Type="http://schemas.openxmlformats.org/officeDocument/2006/relationships/customXml" Target="../ink/ink261.xml"/><Relationship Id="rId164" Type="http://schemas.openxmlformats.org/officeDocument/2006/relationships/customXml" Target="../ink/ink282.xml"/><Relationship Id="rId371" Type="http://schemas.openxmlformats.org/officeDocument/2006/relationships/customXml" Target="../ink/ink387.xml"/><Relationship Id="rId26" Type="http://schemas.openxmlformats.org/officeDocument/2006/relationships/customXml" Target="../ink/ink213.xml"/><Relationship Id="rId231" Type="http://schemas.openxmlformats.org/officeDocument/2006/relationships/customXml" Target="../ink/ink316.xml"/><Relationship Id="rId273" Type="http://schemas.openxmlformats.org/officeDocument/2006/relationships/image" Target="../media/image2425.png"/><Relationship Id="rId329" Type="http://schemas.openxmlformats.org/officeDocument/2006/relationships/image" Target="../media/image2453.png"/><Relationship Id="rId68" Type="http://schemas.openxmlformats.org/officeDocument/2006/relationships/customXml" Target="../ink/ink234.xml"/><Relationship Id="rId133" Type="http://schemas.openxmlformats.org/officeDocument/2006/relationships/image" Target="../media/image2356.png"/><Relationship Id="rId175" Type="http://schemas.openxmlformats.org/officeDocument/2006/relationships/image" Target="../media/image2377.png"/><Relationship Id="rId340" Type="http://schemas.openxmlformats.org/officeDocument/2006/relationships/customXml" Target="../ink/ink371.xml"/><Relationship Id="rId200" Type="http://schemas.openxmlformats.org/officeDocument/2006/relationships/customXml" Target="../ink/ink300.xml"/><Relationship Id="rId382" Type="http://schemas.openxmlformats.org/officeDocument/2006/relationships/image" Target="../media/image2479.png"/><Relationship Id="rId242" Type="http://schemas.openxmlformats.org/officeDocument/2006/relationships/customXml" Target="../ink/ink322.xml"/><Relationship Id="rId284" Type="http://schemas.openxmlformats.org/officeDocument/2006/relationships/customXml" Target="../ink/ink343.xml"/><Relationship Id="rId37" Type="http://schemas.openxmlformats.org/officeDocument/2006/relationships/image" Target="../media/image2308.png"/><Relationship Id="rId79" Type="http://schemas.openxmlformats.org/officeDocument/2006/relationships/image" Target="../media/image2329.png"/><Relationship Id="rId102" Type="http://schemas.openxmlformats.org/officeDocument/2006/relationships/customXml" Target="../ink/ink251.xml"/><Relationship Id="rId144" Type="http://schemas.openxmlformats.org/officeDocument/2006/relationships/customXml" Target="../ink/ink272.xml"/><Relationship Id="rId90" Type="http://schemas.openxmlformats.org/officeDocument/2006/relationships/customXml" Target="../ink/ink245.xml"/><Relationship Id="rId186" Type="http://schemas.openxmlformats.org/officeDocument/2006/relationships/customXml" Target="../ink/ink293.xml"/><Relationship Id="rId351" Type="http://schemas.openxmlformats.org/officeDocument/2006/relationships/image" Target="../media/image2464.png"/><Relationship Id="rId393" Type="http://schemas.openxmlformats.org/officeDocument/2006/relationships/image" Target="../media/image2484.png"/><Relationship Id="rId407" Type="http://schemas.openxmlformats.org/officeDocument/2006/relationships/customXml" Target="../ink/ink406.xml"/></Relationships>
</file>

<file path=ppt/slides/_rels/slide40.xml.rels><?xml version="1.0" encoding="UTF-8" standalone="yes"?>
<Relationships xmlns="http://schemas.openxmlformats.org/package/2006/relationships"><Relationship Id="rId117" Type="http://schemas.openxmlformats.org/officeDocument/2006/relationships/image" Target="../media/image4574.png"/><Relationship Id="rId671" Type="http://schemas.openxmlformats.org/officeDocument/2006/relationships/image" Target="../media/image4849.png"/><Relationship Id="rId769" Type="http://schemas.openxmlformats.org/officeDocument/2006/relationships/image" Target="../media/image4898.png"/><Relationship Id="rId21" Type="http://schemas.openxmlformats.org/officeDocument/2006/relationships/image" Target="../media/image4529.png"/><Relationship Id="rId324" Type="http://schemas.openxmlformats.org/officeDocument/2006/relationships/image" Target="../media/image4676.png"/><Relationship Id="rId531" Type="http://schemas.openxmlformats.org/officeDocument/2006/relationships/customXml" Target="../ink/ink5881.xml"/><Relationship Id="rId629" Type="http://schemas.openxmlformats.org/officeDocument/2006/relationships/image" Target="../media/image4828.png"/><Relationship Id="rId170" Type="http://schemas.openxmlformats.org/officeDocument/2006/relationships/customXml" Target="../ink/ink5699.xml"/><Relationship Id="rId836" Type="http://schemas.openxmlformats.org/officeDocument/2006/relationships/image" Target="../media/image4931.png"/><Relationship Id="rId268" Type="http://schemas.openxmlformats.org/officeDocument/2006/relationships/customXml" Target="../ink/ink5748.xml"/><Relationship Id="rId475" Type="http://schemas.openxmlformats.org/officeDocument/2006/relationships/customXml" Target="../ink/ink5853.xml"/><Relationship Id="rId682" Type="http://schemas.openxmlformats.org/officeDocument/2006/relationships/customXml" Target="../ink/ink5957.xml"/><Relationship Id="rId903" Type="http://schemas.openxmlformats.org/officeDocument/2006/relationships/customXml" Target="../ink/ink6068.xml"/><Relationship Id="rId32" Type="http://schemas.openxmlformats.org/officeDocument/2006/relationships/customXml" Target="../ink/ink5629.xml"/><Relationship Id="rId128" Type="http://schemas.openxmlformats.org/officeDocument/2006/relationships/customXml" Target="../ink/ink5678.xml"/><Relationship Id="rId335" Type="http://schemas.openxmlformats.org/officeDocument/2006/relationships/customXml" Target="../ink/ink5783.xml"/><Relationship Id="rId542" Type="http://schemas.openxmlformats.org/officeDocument/2006/relationships/image" Target="../media/image4785.png"/><Relationship Id="rId181" Type="http://schemas.openxmlformats.org/officeDocument/2006/relationships/image" Target="../media/image4606.png"/><Relationship Id="rId402" Type="http://schemas.openxmlformats.org/officeDocument/2006/relationships/image" Target="../media/image4715.png"/><Relationship Id="rId847" Type="http://schemas.openxmlformats.org/officeDocument/2006/relationships/customXml" Target="../ink/ink6040.xml"/><Relationship Id="rId279" Type="http://schemas.openxmlformats.org/officeDocument/2006/relationships/image" Target="../media/image4655.png"/><Relationship Id="rId486" Type="http://schemas.openxmlformats.org/officeDocument/2006/relationships/image" Target="../media/image4757.png"/><Relationship Id="rId693" Type="http://schemas.openxmlformats.org/officeDocument/2006/relationships/image" Target="../media/image4860.png"/><Relationship Id="rId707" Type="http://schemas.openxmlformats.org/officeDocument/2006/relationships/image" Target="../media/image4867.png"/><Relationship Id="rId914" Type="http://schemas.openxmlformats.org/officeDocument/2006/relationships/image" Target="../media/image4970.png"/><Relationship Id="rId43" Type="http://schemas.openxmlformats.org/officeDocument/2006/relationships/image" Target="../media/image4540.png"/><Relationship Id="rId139" Type="http://schemas.openxmlformats.org/officeDocument/2006/relationships/image" Target="../media/image4585.png"/><Relationship Id="rId346" Type="http://schemas.openxmlformats.org/officeDocument/2006/relationships/image" Target="../media/image4686.png"/><Relationship Id="rId553" Type="http://schemas.openxmlformats.org/officeDocument/2006/relationships/image" Target="../media/image4790.png"/><Relationship Id="rId760" Type="http://schemas.openxmlformats.org/officeDocument/2006/relationships/customXml" Target="../ink/ink5996.xml"/><Relationship Id="rId192" Type="http://schemas.openxmlformats.org/officeDocument/2006/relationships/customXml" Target="../ink/ink5710.xml"/><Relationship Id="rId206" Type="http://schemas.openxmlformats.org/officeDocument/2006/relationships/customXml" Target="../ink/ink5717.xml"/><Relationship Id="rId413" Type="http://schemas.openxmlformats.org/officeDocument/2006/relationships/customXml" Target="../ink/ink5822.xml"/><Relationship Id="rId858" Type="http://schemas.openxmlformats.org/officeDocument/2006/relationships/image" Target="../media/image4942.png"/><Relationship Id="rId497" Type="http://schemas.openxmlformats.org/officeDocument/2006/relationships/customXml" Target="../ink/ink5864.xml"/><Relationship Id="rId620" Type="http://schemas.openxmlformats.org/officeDocument/2006/relationships/customXml" Target="../ink/ink5926.xml"/><Relationship Id="rId718" Type="http://schemas.openxmlformats.org/officeDocument/2006/relationships/customXml" Target="../ink/ink5975.xml"/><Relationship Id="rId925" Type="http://schemas.openxmlformats.org/officeDocument/2006/relationships/customXml" Target="../ink/ink6079.xml"/><Relationship Id="rId357" Type="http://schemas.openxmlformats.org/officeDocument/2006/relationships/customXml" Target="../ink/ink5794.xml"/><Relationship Id="rId54" Type="http://schemas.openxmlformats.org/officeDocument/2006/relationships/customXml" Target="../ink/ink5640.xml"/><Relationship Id="rId217" Type="http://schemas.openxmlformats.org/officeDocument/2006/relationships/image" Target="../media/image4624.png"/><Relationship Id="rId564" Type="http://schemas.openxmlformats.org/officeDocument/2006/relationships/customXml" Target="../ink/ink5898.xml"/><Relationship Id="rId771" Type="http://schemas.openxmlformats.org/officeDocument/2006/relationships/image" Target="../media/image4899.png"/><Relationship Id="rId869" Type="http://schemas.openxmlformats.org/officeDocument/2006/relationships/customXml" Target="../ink/ink6051.xml"/><Relationship Id="rId424" Type="http://schemas.openxmlformats.org/officeDocument/2006/relationships/image" Target="../media/image4726.png"/><Relationship Id="rId631" Type="http://schemas.openxmlformats.org/officeDocument/2006/relationships/image" Target="../media/image4829.png"/><Relationship Id="rId729" Type="http://schemas.openxmlformats.org/officeDocument/2006/relationships/image" Target="../media/image4878.png"/><Relationship Id="rId270" Type="http://schemas.openxmlformats.org/officeDocument/2006/relationships/customXml" Target="../ink/ink5749.xml"/><Relationship Id="rId936" Type="http://schemas.openxmlformats.org/officeDocument/2006/relationships/image" Target="../media/image4981.png"/><Relationship Id="rId65" Type="http://schemas.openxmlformats.org/officeDocument/2006/relationships/image" Target="../media/image4549.png"/><Relationship Id="rId130" Type="http://schemas.openxmlformats.org/officeDocument/2006/relationships/customXml" Target="../ink/ink5679.xml"/><Relationship Id="rId368" Type="http://schemas.openxmlformats.org/officeDocument/2006/relationships/image" Target="../media/image4697.png"/><Relationship Id="rId575" Type="http://schemas.openxmlformats.org/officeDocument/2006/relationships/image" Target="../media/image4801.png"/><Relationship Id="rId782" Type="http://schemas.openxmlformats.org/officeDocument/2006/relationships/customXml" Target="../ink/ink6007.xml"/><Relationship Id="rId228" Type="http://schemas.openxmlformats.org/officeDocument/2006/relationships/customXml" Target="../ink/ink5728.xml"/><Relationship Id="rId435" Type="http://schemas.openxmlformats.org/officeDocument/2006/relationships/customXml" Target="../ink/ink5833.xml"/><Relationship Id="rId642" Type="http://schemas.openxmlformats.org/officeDocument/2006/relationships/customXml" Target="../ink/ink5937.xml"/><Relationship Id="rId281" Type="http://schemas.openxmlformats.org/officeDocument/2006/relationships/image" Target="../media/image4656.png"/><Relationship Id="rId502" Type="http://schemas.openxmlformats.org/officeDocument/2006/relationships/image" Target="../media/image4765.png"/><Relationship Id="rId947" Type="http://schemas.openxmlformats.org/officeDocument/2006/relationships/customXml" Target="../ink/ink6090.xml"/><Relationship Id="rId76" Type="http://schemas.openxmlformats.org/officeDocument/2006/relationships/customXml" Target="../ink/ink5651.xml"/><Relationship Id="rId141" Type="http://schemas.openxmlformats.org/officeDocument/2006/relationships/image" Target="../media/image4586.png"/><Relationship Id="rId379" Type="http://schemas.openxmlformats.org/officeDocument/2006/relationships/customXml" Target="../ink/ink5805.xml"/><Relationship Id="rId586" Type="http://schemas.openxmlformats.org/officeDocument/2006/relationships/customXml" Target="../ink/ink5909.xml"/><Relationship Id="rId793" Type="http://schemas.openxmlformats.org/officeDocument/2006/relationships/image" Target="../media/image4910.png"/><Relationship Id="rId807" Type="http://schemas.openxmlformats.org/officeDocument/2006/relationships/image" Target="../media/image4917.png"/><Relationship Id="rId7" Type="http://schemas.openxmlformats.org/officeDocument/2006/relationships/image" Target="../media/image4522.png"/><Relationship Id="rId239" Type="http://schemas.openxmlformats.org/officeDocument/2006/relationships/image" Target="../media/image4635.png"/><Relationship Id="rId446" Type="http://schemas.openxmlformats.org/officeDocument/2006/relationships/image" Target="../media/image4737.png"/><Relationship Id="rId653" Type="http://schemas.openxmlformats.org/officeDocument/2006/relationships/image" Target="../media/image4840.png"/><Relationship Id="rId292" Type="http://schemas.openxmlformats.org/officeDocument/2006/relationships/image" Target="../media/image4660.png"/><Relationship Id="rId306" Type="http://schemas.openxmlformats.org/officeDocument/2006/relationships/image" Target="../media/image4667.png"/><Relationship Id="rId860" Type="http://schemas.openxmlformats.org/officeDocument/2006/relationships/image" Target="../media/image4943.png"/><Relationship Id="rId958" Type="http://schemas.openxmlformats.org/officeDocument/2006/relationships/image" Target="../media/image4992.png"/><Relationship Id="rId87" Type="http://schemas.openxmlformats.org/officeDocument/2006/relationships/image" Target="../media/image4560.png"/><Relationship Id="rId513" Type="http://schemas.openxmlformats.org/officeDocument/2006/relationships/customXml" Target="../ink/ink5872.xml"/><Relationship Id="rId597" Type="http://schemas.openxmlformats.org/officeDocument/2006/relationships/image" Target="../media/image4812.png"/><Relationship Id="rId720" Type="http://schemas.openxmlformats.org/officeDocument/2006/relationships/customXml" Target="../ink/ink5976.xml"/><Relationship Id="rId818" Type="http://schemas.openxmlformats.org/officeDocument/2006/relationships/customXml" Target="../ink/ink6025.xml"/><Relationship Id="rId152" Type="http://schemas.openxmlformats.org/officeDocument/2006/relationships/customXml" Target="../ink/ink5690.xml"/><Relationship Id="rId457" Type="http://schemas.openxmlformats.org/officeDocument/2006/relationships/customXml" Target="../ink/ink5844.xml"/><Relationship Id="rId664" Type="http://schemas.openxmlformats.org/officeDocument/2006/relationships/customXml" Target="../ink/ink5948.xml"/><Relationship Id="rId871" Type="http://schemas.openxmlformats.org/officeDocument/2006/relationships/customXml" Target="../ink/ink6052.xml"/><Relationship Id="rId14" Type="http://schemas.openxmlformats.org/officeDocument/2006/relationships/customXml" Target="../ink/ink5620.xml"/><Relationship Id="rId317" Type="http://schemas.openxmlformats.org/officeDocument/2006/relationships/customXml" Target="../ink/ink5773.xml"/><Relationship Id="rId524" Type="http://schemas.openxmlformats.org/officeDocument/2006/relationships/image" Target="../media/image4776.png"/><Relationship Id="rId731" Type="http://schemas.openxmlformats.org/officeDocument/2006/relationships/image" Target="../media/image4879.png"/><Relationship Id="rId98" Type="http://schemas.openxmlformats.org/officeDocument/2006/relationships/image" Target="../media/image4565.png"/><Relationship Id="rId163" Type="http://schemas.openxmlformats.org/officeDocument/2006/relationships/image" Target="../media/image4597.png"/><Relationship Id="rId370" Type="http://schemas.openxmlformats.org/officeDocument/2006/relationships/image" Target="../media/image4698.png"/><Relationship Id="rId829" Type="http://schemas.openxmlformats.org/officeDocument/2006/relationships/customXml" Target="../ink/ink6031.xml"/><Relationship Id="rId230" Type="http://schemas.openxmlformats.org/officeDocument/2006/relationships/customXml" Target="../ink/ink5729.xml"/><Relationship Id="rId468" Type="http://schemas.openxmlformats.org/officeDocument/2006/relationships/image" Target="../media/image4748.png"/><Relationship Id="rId675" Type="http://schemas.openxmlformats.org/officeDocument/2006/relationships/image" Target="../media/image4851.png"/><Relationship Id="rId882" Type="http://schemas.openxmlformats.org/officeDocument/2006/relationships/image" Target="../media/image4954.png"/><Relationship Id="rId25" Type="http://schemas.openxmlformats.org/officeDocument/2006/relationships/image" Target="../media/image4531.png"/><Relationship Id="rId328" Type="http://schemas.openxmlformats.org/officeDocument/2006/relationships/customXml" Target="../ink/ink5779.xml"/><Relationship Id="rId535" Type="http://schemas.openxmlformats.org/officeDocument/2006/relationships/customXml" Target="../ink/ink5883.xml"/><Relationship Id="rId742" Type="http://schemas.openxmlformats.org/officeDocument/2006/relationships/customXml" Target="../ink/ink5987.xml"/><Relationship Id="rId174" Type="http://schemas.openxmlformats.org/officeDocument/2006/relationships/customXml" Target="../ink/ink5701.xml"/><Relationship Id="rId381" Type="http://schemas.openxmlformats.org/officeDocument/2006/relationships/customXml" Target="../ink/ink5806.xml"/><Relationship Id="rId602" Type="http://schemas.openxmlformats.org/officeDocument/2006/relationships/customXml" Target="../ink/ink5917.xml"/><Relationship Id="rId241" Type="http://schemas.openxmlformats.org/officeDocument/2006/relationships/image" Target="../media/image4636.png"/><Relationship Id="rId479" Type="http://schemas.openxmlformats.org/officeDocument/2006/relationships/customXml" Target="../ink/ink5855.xml"/><Relationship Id="rId686" Type="http://schemas.openxmlformats.org/officeDocument/2006/relationships/customXml" Target="../ink/ink5959.xml"/><Relationship Id="rId893" Type="http://schemas.openxmlformats.org/officeDocument/2006/relationships/customXml" Target="../ink/ink6063.xml"/><Relationship Id="rId907" Type="http://schemas.openxmlformats.org/officeDocument/2006/relationships/customXml" Target="../ink/ink6070.xml"/><Relationship Id="rId36" Type="http://schemas.openxmlformats.org/officeDocument/2006/relationships/customXml" Target="../ink/ink5631.xml"/><Relationship Id="rId339" Type="http://schemas.openxmlformats.org/officeDocument/2006/relationships/customXml" Target="../ink/ink5785.xml"/><Relationship Id="rId546" Type="http://schemas.openxmlformats.org/officeDocument/2006/relationships/customXml" Target="../ink/ink5889.xml"/><Relationship Id="rId753" Type="http://schemas.openxmlformats.org/officeDocument/2006/relationships/image" Target="../media/image4890.png"/><Relationship Id="rId101" Type="http://schemas.openxmlformats.org/officeDocument/2006/relationships/customXml" Target="../ink/ink5664.xml"/><Relationship Id="rId185" Type="http://schemas.openxmlformats.org/officeDocument/2006/relationships/image" Target="../media/image4608.png"/><Relationship Id="rId406" Type="http://schemas.openxmlformats.org/officeDocument/2006/relationships/image" Target="../media/image4717.png"/><Relationship Id="rId960" Type="http://schemas.openxmlformats.org/officeDocument/2006/relationships/image" Target="../media/image4993.png"/><Relationship Id="rId392" Type="http://schemas.openxmlformats.org/officeDocument/2006/relationships/image" Target="../media/image4710.png"/><Relationship Id="rId613" Type="http://schemas.openxmlformats.org/officeDocument/2006/relationships/image" Target="../media/image4820.png"/><Relationship Id="rId697" Type="http://schemas.openxmlformats.org/officeDocument/2006/relationships/image" Target="../media/image4862.png"/><Relationship Id="rId820" Type="http://schemas.openxmlformats.org/officeDocument/2006/relationships/customXml" Target="../ink/ink6026.xml"/><Relationship Id="rId918" Type="http://schemas.openxmlformats.org/officeDocument/2006/relationships/image" Target="../media/image4972.png"/><Relationship Id="rId252" Type="http://schemas.openxmlformats.org/officeDocument/2006/relationships/customXml" Target="../ink/ink5740.xml"/><Relationship Id="rId47" Type="http://schemas.openxmlformats.org/officeDocument/2006/relationships/image" Target="../media/image4542.png"/><Relationship Id="rId112" Type="http://schemas.openxmlformats.org/officeDocument/2006/relationships/customXml" Target="../ink/ink5670.xml"/><Relationship Id="rId557" Type="http://schemas.openxmlformats.org/officeDocument/2006/relationships/image" Target="../media/image4792.png"/><Relationship Id="rId764" Type="http://schemas.openxmlformats.org/officeDocument/2006/relationships/customXml" Target="../ink/ink5998.xml"/><Relationship Id="rId196" Type="http://schemas.openxmlformats.org/officeDocument/2006/relationships/customXml" Target="../ink/ink5712.xml"/><Relationship Id="rId417" Type="http://schemas.openxmlformats.org/officeDocument/2006/relationships/customXml" Target="../ink/ink5824.xml"/><Relationship Id="rId624" Type="http://schemas.openxmlformats.org/officeDocument/2006/relationships/customXml" Target="../ink/ink5928.xml"/><Relationship Id="rId831" Type="http://schemas.openxmlformats.org/officeDocument/2006/relationships/customXml" Target="../ink/ink6032.xml"/><Relationship Id="rId263" Type="http://schemas.openxmlformats.org/officeDocument/2006/relationships/image" Target="../media/image4647.png"/><Relationship Id="rId470" Type="http://schemas.openxmlformats.org/officeDocument/2006/relationships/image" Target="../media/image4749.png"/><Relationship Id="rId929" Type="http://schemas.openxmlformats.org/officeDocument/2006/relationships/customXml" Target="../ink/ink6081.xml"/><Relationship Id="rId58" Type="http://schemas.openxmlformats.org/officeDocument/2006/relationships/customXml" Target="../ink/ink5642.xml"/><Relationship Id="rId123" Type="http://schemas.openxmlformats.org/officeDocument/2006/relationships/image" Target="../media/image4577.png"/><Relationship Id="rId330" Type="http://schemas.openxmlformats.org/officeDocument/2006/relationships/image" Target="../media/image4678.png"/><Relationship Id="rId568" Type="http://schemas.openxmlformats.org/officeDocument/2006/relationships/customXml" Target="../ink/ink5900.xml"/><Relationship Id="rId775" Type="http://schemas.openxmlformats.org/officeDocument/2006/relationships/image" Target="../media/image4901.png"/><Relationship Id="rId428" Type="http://schemas.openxmlformats.org/officeDocument/2006/relationships/image" Target="../media/image4728.png"/><Relationship Id="rId635" Type="http://schemas.openxmlformats.org/officeDocument/2006/relationships/image" Target="../media/image4831.png"/><Relationship Id="rId842" Type="http://schemas.openxmlformats.org/officeDocument/2006/relationships/image" Target="../media/image4934.png"/><Relationship Id="rId274" Type="http://schemas.openxmlformats.org/officeDocument/2006/relationships/customXml" Target="../ink/ink5751.xml"/><Relationship Id="rId481" Type="http://schemas.openxmlformats.org/officeDocument/2006/relationships/customXml" Target="../ink/ink5856.xml"/><Relationship Id="rId702" Type="http://schemas.openxmlformats.org/officeDocument/2006/relationships/customXml" Target="../ink/ink5967.xml"/><Relationship Id="rId69" Type="http://schemas.openxmlformats.org/officeDocument/2006/relationships/image" Target="../media/image4551.png"/><Relationship Id="rId134" Type="http://schemas.openxmlformats.org/officeDocument/2006/relationships/customXml" Target="../ink/ink5681.xml"/><Relationship Id="rId579" Type="http://schemas.openxmlformats.org/officeDocument/2006/relationships/image" Target="../media/image4803.png"/><Relationship Id="rId786" Type="http://schemas.openxmlformats.org/officeDocument/2006/relationships/customXml" Target="../ink/ink6009.xml"/><Relationship Id="rId341" Type="http://schemas.openxmlformats.org/officeDocument/2006/relationships/customXml" Target="../ink/ink5786.xml"/><Relationship Id="rId439" Type="http://schemas.openxmlformats.org/officeDocument/2006/relationships/customXml" Target="../ink/ink5835.xml"/><Relationship Id="rId646" Type="http://schemas.openxmlformats.org/officeDocument/2006/relationships/customXml" Target="../ink/ink5939.xml"/><Relationship Id="rId201" Type="http://schemas.openxmlformats.org/officeDocument/2006/relationships/image" Target="../media/image4616.png"/><Relationship Id="rId285" Type="http://schemas.openxmlformats.org/officeDocument/2006/relationships/customXml" Target="../ink/ink5757.xml"/><Relationship Id="rId506" Type="http://schemas.openxmlformats.org/officeDocument/2006/relationships/image" Target="../media/image4767.png"/><Relationship Id="rId853" Type="http://schemas.openxmlformats.org/officeDocument/2006/relationships/customXml" Target="../ink/ink6043.xml"/><Relationship Id="rId492" Type="http://schemas.openxmlformats.org/officeDocument/2006/relationships/image" Target="../media/image4760.png"/><Relationship Id="rId713" Type="http://schemas.openxmlformats.org/officeDocument/2006/relationships/image" Target="../media/image4870.png"/><Relationship Id="rId797" Type="http://schemas.openxmlformats.org/officeDocument/2006/relationships/image" Target="../media/image4912.png"/><Relationship Id="rId920" Type="http://schemas.openxmlformats.org/officeDocument/2006/relationships/image" Target="../media/image4973.png"/><Relationship Id="rId145" Type="http://schemas.openxmlformats.org/officeDocument/2006/relationships/image" Target="../media/image4588.png"/><Relationship Id="rId352" Type="http://schemas.openxmlformats.org/officeDocument/2006/relationships/image" Target="../media/image4689.png"/><Relationship Id="rId212" Type="http://schemas.openxmlformats.org/officeDocument/2006/relationships/customXml" Target="../ink/ink5720.xml"/><Relationship Id="rId657" Type="http://schemas.openxmlformats.org/officeDocument/2006/relationships/image" Target="../media/image4842.png"/><Relationship Id="rId864" Type="http://schemas.openxmlformats.org/officeDocument/2006/relationships/image" Target="../media/image4945.png"/><Relationship Id="rId296" Type="http://schemas.openxmlformats.org/officeDocument/2006/relationships/image" Target="../media/image4662.png"/><Relationship Id="rId517" Type="http://schemas.openxmlformats.org/officeDocument/2006/relationships/customXml" Target="../ink/ink5874.xml"/><Relationship Id="rId724" Type="http://schemas.openxmlformats.org/officeDocument/2006/relationships/customXml" Target="../ink/ink5978.xml"/><Relationship Id="rId931" Type="http://schemas.openxmlformats.org/officeDocument/2006/relationships/customXml" Target="../ink/ink6082.xml"/><Relationship Id="rId60" Type="http://schemas.openxmlformats.org/officeDocument/2006/relationships/customXml" Target="../ink/ink5643.xml"/><Relationship Id="rId156" Type="http://schemas.openxmlformats.org/officeDocument/2006/relationships/customXml" Target="../ink/ink5692.xml"/><Relationship Id="rId363" Type="http://schemas.openxmlformats.org/officeDocument/2006/relationships/customXml" Target="../ink/ink5797.xml"/><Relationship Id="rId570" Type="http://schemas.openxmlformats.org/officeDocument/2006/relationships/customXml" Target="../ink/ink5901.xml"/><Relationship Id="rId223" Type="http://schemas.openxmlformats.org/officeDocument/2006/relationships/image" Target="../media/image4627.png"/><Relationship Id="rId430" Type="http://schemas.openxmlformats.org/officeDocument/2006/relationships/image" Target="../media/image4729.png"/><Relationship Id="rId668" Type="http://schemas.openxmlformats.org/officeDocument/2006/relationships/customXml" Target="../ink/ink5950.xml"/><Relationship Id="rId875" Type="http://schemas.openxmlformats.org/officeDocument/2006/relationships/customXml" Target="../ink/ink6054.xml"/><Relationship Id="rId18" Type="http://schemas.openxmlformats.org/officeDocument/2006/relationships/customXml" Target="../ink/ink5622.xml"/><Relationship Id="rId528" Type="http://schemas.openxmlformats.org/officeDocument/2006/relationships/image" Target="../media/image4778.png"/><Relationship Id="rId735" Type="http://schemas.openxmlformats.org/officeDocument/2006/relationships/image" Target="../media/image4881.png"/><Relationship Id="rId942" Type="http://schemas.openxmlformats.org/officeDocument/2006/relationships/image" Target="../media/image4984.png"/><Relationship Id="rId167" Type="http://schemas.openxmlformats.org/officeDocument/2006/relationships/image" Target="../media/image4599.png"/><Relationship Id="rId374" Type="http://schemas.openxmlformats.org/officeDocument/2006/relationships/image" Target="../media/image4701.png"/><Relationship Id="rId581" Type="http://schemas.openxmlformats.org/officeDocument/2006/relationships/image" Target="../media/image4804.png"/><Relationship Id="rId71" Type="http://schemas.openxmlformats.org/officeDocument/2006/relationships/image" Target="../media/image4552.png"/><Relationship Id="rId234" Type="http://schemas.openxmlformats.org/officeDocument/2006/relationships/customXml" Target="../ink/ink5731.xml"/><Relationship Id="rId679" Type="http://schemas.openxmlformats.org/officeDocument/2006/relationships/image" Target="../media/image4853.png"/><Relationship Id="rId802" Type="http://schemas.openxmlformats.org/officeDocument/2006/relationships/customXml" Target="../ink/ink6017.xml"/><Relationship Id="rId886" Type="http://schemas.openxmlformats.org/officeDocument/2006/relationships/image" Target="../media/image4956.png"/><Relationship Id="rId2" Type="http://schemas.openxmlformats.org/officeDocument/2006/relationships/notesSlide" Target="../notesSlides/notesSlide32.xml"/><Relationship Id="rId29" Type="http://schemas.openxmlformats.org/officeDocument/2006/relationships/image" Target="../media/image4533.png"/><Relationship Id="rId441" Type="http://schemas.openxmlformats.org/officeDocument/2006/relationships/customXml" Target="../ink/ink5836.xml"/><Relationship Id="rId539" Type="http://schemas.openxmlformats.org/officeDocument/2006/relationships/customXml" Target="../ink/ink5885.xml"/><Relationship Id="rId746" Type="http://schemas.openxmlformats.org/officeDocument/2006/relationships/customXml" Target="../ink/ink5989.xml"/><Relationship Id="rId178" Type="http://schemas.openxmlformats.org/officeDocument/2006/relationships/customXml" Target="../ink/ink5703.xml"/><Relationship Id="rId301" Type="http://schemas.openxmlformats.org/officeDocument/2006/relationships/customXml" Target="../ink/ink5765.xml"/><Relationship Id="rId953" Type="http://schemas.openxmlformats.org/officeDocument/2006/relationships/customXml" Target="../ink/ink6093.xml"/><Relationship Id="rId82" Type="http://schemas.openxmlformats.org/officeDocument/2006/relationships/customXml" Target="../ink/ink5654.xml"/><Relationship Id="rId385" Type="http://schemas.openxmlformats.org/officeDocument/2006/relationships/customXml" Target="../ink/ink5808.xml"/><Relationship Id="rId592" Type="http://schemas.openxmlformats.org/officeDocument/2006/relationships/customXml" Target="../ink/ink5912.xml"/><Relationship Id="rId606" Type="http://schemas.openxmlformats.org/officeDocument/2006/relationships/customXml" Target="../ink/ink5919.xml"/><Relationship Id="rId813" Type="http://schemas.openxmlformats.org/officeDocument/2006/relationships/image" Target="../media/image4920.png"/><Relationship Id="rId245" Type="http://schemas.openxmlformats.org/officeDocument/2006/relationships/image" Target="../media/image4638.png"/><Relationship Id="rId452" Type="http://schemas.openxmlformats.org/officeDocument/2006/relationships/image" Target="../media/image4740.png"/><Relationship Id="rId897" Type="http://schemas.openxmlformats.org/officeDocument/2006/relationships/customXml" Target="../ink/ink6065.xml"/><Relationship Id="rId105" Type="http://schemas.openxmlformats.org/officeDocument/2006/relationships/customXml" Target="../ink/ink5666.xml"/><Relationship Id="rId312" Type="http://schemas.openxmlformats.org/officeDocument/2006/relationships/image" Target="../media/image4670.png"/><Relationship Id="rId757" Type="http://schemas.openxmlformats.org/officeDocument/2006/relationships/image" Target="../media/image4892.png"/><Relationship Id="rId964" Type="http://schemas.openxmlformats.org/officeDocument/2006/relationships/image" Target="../media/image4995.png"/><Relationship Id="rId93" Type="http://schemas.openxmlformats.org/officeDocument/2006/relationships/customXml" Target="../ink/ink5660.xml"/><Relationship Id="rId189" Type="http://schemas.openxmlformats.org/officeDocument/2006/relationships/image" Target="../media/image4610.png"/><Relationship Id="rId396" Type="http://schemas.openxmlformats.org/officeDocument/2006/relationships/image" Target="../media/image4712.png"/><Relationship Id="rId617" Type="http://schemas.openxmlformats.org/officeDocument/2006/relationships/image" Target="../media/image4822.png"/><Relationship Id="rId824" Type="http://schemas.openxmlformats.org/officeDocument/2006/relationships/customXml" Target="../ink/ink6028.xml"/><Relationship Id="rId256" Type="http://schemas.openxmlformats.org/officeDocument/2006/relationships/customXml" Target="../ink/ink5742.xml"/><Relationship Id="rId463" Type="http://schemas.openxmlformats.org/officeDocument/2006/relationships/customXml" Target="../ink/ink5847.xml"/><Relationship Id="rId670" Type="http://schemas.openxmlformats.org/officeDocument/2006/relationships/customXml" Target="../ink/ink5951.xml"/><Relationship Id="rId116" Type="http://schemas.openxmlformats.org/officeDocument/2006/relationships/customXml" Target="../ink/ink5672.xml"/><Relationship Id="rId323" Type="http://schemas.openxmlformats.org/officeDocument/2006/relationships/customXml" Target="../ink/ink5776.xml"/><Relationship Id="rId530" Type="http://schemas.openxmlformats.org/officeDocument/2006/relationships/image" Target="../media/image4779.png"/><Relationship Id="rId768" Type="http://schemas.openxmlformats.org/officeDocument/2006/relationships/customXml" Target="../ink/ink6000.xml"/><Relationship Id="rId20" Type="http://schemas.openxmlformats.org/officeDocument/2006/relationships/customXml" Target="../ink/ink5623.xml"/><Relationship Id="rId628" Type="http://schemas.openxmlformats.org/officeDocument/2006/relationships/customXml" Target="../ink/ink5930.xml"/><Relationship Id="rId835" Type="http://schemas.openxmlformats.org/officeDocument/2006/relationships/customXml" Target="../ink/ink6034.xml"/><Relationship Id="rId267" Type="http://schemas.openxmlformats.org/officeDocument/2006/relationships/image" Target="../media/image4649.png"/><Relationship Id="rId474" Type="http://schemas.openxmlformats.org/officeDocument/2006/relationships/image" Target="../media/image4751.png"/><Relationship Id="rId127" Type="http://schemas.openxmlformats.org/officeDocument/2006/relationships/image" Target="../media/image4579.png"/><Relationship Id="rId681" Type="http://schemas.openxmlformats.org/officeDocument/2006/relationships/image" Target="../media/image4854.png"/><Relationship Id="rId779" Type="http://schemas.openxmlformats.org/officeDocument/2006/relationships/image" Target="../media/image4903.png"/><Relationship Id="rId902" Type="http://schemas.openxmlformats.org/officeDocument/2006/relationships/image" Target="../media/image4964.png"/><Relationship Id="rId31" Type="http://schemas.openxmlformats.org/officeDocument/2006/relationships/image" Target="../media/image4534.png"/><Relationship Id="rId334" Type="http://schemas.openxmlformats.org/officeDocument/2006/relationships/image" Target="../media/image4680.png"/><Relationship Id="rId541" Type="http://schemas.openxmlformats.org/officeDocument/2006/relationships/customXml" Target="../ink/ink5886.xml"/><Relationship Id="rId639" Type="http://schemas.openxmlformats.org/officeDocument/2006/relationships/image" Target="../media/image4833.png"/><Relationship Id="rId180" Type="http://schemas.openxmlformats.org/officeDocument/2006/relationships/customXml" Target="../ink/ink5704.xml"/><Relationship Id="rId278" Type="http://schemas.openxmlformats.org/officeDocument/2006/relationships/customXml" Target="../ink/ink5753.xml"/><Relationship Id="rId401" Type="http://schemas.openxmlformats.org/officeDocument/2006/relationships/customXml" Target="../ink/ink5816.xml"/><Relationship Id="rId846" Type="http://schemas.openxmlformats.org/officeDocument/2006/relationships/image" Target="../media/image4936.png"/><Relationship Id="rId485" Type="http://schemas.openxmlformats.org/officeDocument/2006/relationships/customXml" Target="../ink/ink5858.xml"/><Relationship Id="rId692" Type="http://schemas.openxmlformats.org/officeDocument/2006/relationships/customXml" Target="../ink/ink5962.xml"/><Relationship Id="rId706" Type="http://schemas.openxmlformats.org/officeDocument/2006/relationships/customXml" Target="../ink/ink5969.xml"/><Relationship Id="rId913" Type="http://schemas.openxmlformats.org/officeDocument/2006/relationships/customXml" Target="../ink/ink6073.xml"/><Relationship Id="rId42" Type="http://schemas.openxmlformats.org/officeDocument/2006/relationships/customXml" Target="../ink/ink5634.xml"/><Relationship Id="rId138" Type="http://schemas.openxmlformats.org/officeDocument/2006/relationships/customXml" Target="../ink/ink5683.xml"/><Relationship Id="rId345" Type="http://schemas.openxmlformats.org/officeDocument/2006/relationships/customXml" Target="../ink/ink5788.xml"/><Relationship Id="rId552" Type="http://schemas.openxmlformats.org/officeDocument/2006/relationships/customXml" Target="../ink/ink5892.xml"/><Relationship Id="rId191" Type="http://schemas.openxmlformats.org/officeDocument/2006/relationships/image" Target="../media/image4611.png"/><Relationship Id="rId205" Type="http://schemas.openxmlformats.org/officeDocument/2006/relationships/image" Target="../media/image4618.png"/><Relationship Id="rId412" Type="http://schemas.openxmlformats.org/officeDocument/2006/relationships/image" Target="../media/image4720.png"/><Relationship Id="rId857" Type="http://schemas.openxmlformats.org/officeDocument/2006/relationships/customXml" Target="../ink/ink6045.xml"/><Relationship Id="rId289" Type="http://schemas.openxmlformats.org/officeDocument/2006/relationships/customXml" Target="../ink/ink5759.xml"/><Relationship Id="rId496" Type="http://schemas.openxmlformats.org/officeDocument/2006/relationships/image" Target="../media/image4762.png"/><Relationship Id="rId717" Type="http://schemas.openxmlformats.org/officeDocument/2006/relationships/image" Target="../media/image4872.png"/><Relationship Id="rId924" Type="http://schemas.openxmlformats.org/officeDocument/2006/relationships/image" Target="../media/image4975.png"/><Relationship Id="rId53" Type="http://schemas.openxmlformats.org/officeDocument/2006/relationships/image" Target="../media/image4545.png"/><Relationship Id="rId149" Type="http://schemas.openxmlformats.org/officeDocument/2006/relationships/image" Target="../media/image4590.png"/><Relationship Id="rId356" Type="http://schemas.openxmlformats.org/officeDocument/2006/relationships/image" Target="../media/image4691.png"/><Relationship Id="rId563" Type="http://schemas.openxmlformats.org/officeDocument/2006/relationships/image" Target="../media/image4795.png"/><Relationship Id="rId770" Type="http://schemas.openxmlformats.org/officeDocument/2006/relationships/customXml" Target="../ink/ink6001.xml"/><Relationship Id="rId216" Type="http://schemas.openxmlformats.org/officeDocument/2006/relationships/customXml" Target="../ink/ink5722.xml"/><Relationship Id="rId423" Type="http://schemas.openxmlformats.org/officeDocument/2006/relationships/customXml" Target="../ink/ink5827.xml"/><Relationship Id="rId868" Type="http://schemas.openxmlformats.org/officeDocument/2006/relationships/image" Target="../media/image4947.png"/><Relationship Id="rId630" Type="http://schemas.openxmlformats.org/officeDocument/2006/relationships/customXml" Target="../ink/ink5931.xml"/><Relationship Id="rId728" Type="http://schemas.openxmlformats.org/officeDocument/2006/relationships/customXml" Target="../ink/ink5980.xml"/><Relationship Id="rId935" Type="http://schemas.openxmlformats.org/officeDocument/2006/relationships/customXml" Target="../ink/ink6084.xml"/><Relationship Id="rId64" Type="http://schemas.openxmlformats.org/officeDocument/2006/relationships/customXml" Target="../ink/ink5645.xml"/><Relationship Id="rId367" Type="http://schemas.openxmlformats.org/officeDocument/2006/relationships/customXml" Target="../ink/ink5799.xml"/><Relationship Id="rId574" Type="http://schemas.openxmlformats.org/officeDocument/2006/relationships/customXml" Target="../ink/ink5903.xml"/><Relationship Id="rId227" Type="http://schemas.openxmlformats.org/officeDocument/2006/relationships/image" Target="../media/image4629.png"/><Relationship Id="rId781" Type="http://schemas.openxmlformats.org/officeDocument/2006/relationships/image" Target="../media/image4904.png"/><Relationship Id="rId879" Type="http://schemas.openxmlformats.org/officeDocument/2006/relationships/customXml" Target="../ink/ink6056.xml"/><Relationship Id="rId434" Type="http://schemas.openxmlformats.org/officeDocument/2006/relationships/image" Target="../media/image4731.png"/><Relationship Id="rId641" Type="http://schemas.openxmlformats.org/officeDocument/2006/relationships/image" Target="../media/image4834.png"/><Relationship Id="rId739" Type="http://schemas.openxmlformats.org/officeDocument/2006/relationships/image" Target="../media/image4883.png"/><Relationship Id="rId280" Type="http://schemas.openxmlformats.org/officeDocument/2006/relationships/customXml" Target="../ink/ink5754.xml"/><Relationship Id="rId501" Type="http://schemas.openxmlformats.org/officeDocument/2006/relationships/customXml" Target="../ink/ink5866.xml"/><Relationship Id="rId946" Type="http://schemas.openxmlformats.org/officeDocument/2006/relationships/image" Target="../media/image4986.png"/><Relationship Id="rId75" Type="http://schemas.openxmlformats.org/officeDocument/2006/relationships/image" Target="../media/image4554.png"/><Relationship Id="rId140" Type="http://schemas.openxmlformats.org/officeDocument/2006/relationships/customXml" Target="../ink/ink5684.xml"/><Relationship Id="rId378" Type="http://schemas.openxmlformats.org/officeDocument/2006/relationships/image" Target="../media/image4703.png"/><Relationship Id="rId585" Type="http://schemas.openxmlformats.org/officeDocument/2006/relationships/image" Target="../media/image4806.png"/><Relationship Id="rId792" Type="http://schemas.openxmlformats.org/officeDocument/2006/relationships/customXml" Target="../ink/ink6012.xml"/><Relationship Id="rId806" Type="http://schemas.openxmlformats.org/officeDocument/2006/relationships/customXml" Target="../ink/ink6019.xml"/><Relationship Id="rId6" Type="http://schemas.openxmlformats.org/officeDocument/2006/relationships/customXml" Target="../ink/ink5616.xml"/><Relationship Id="rId238" Type="http://schemas.openxmlformats.org/officeDocument/2006/relationships/customXml" Target="../ink/ink5733.xml"/><Relationship Id="rId445" Type="http://schemas.openxmlformats.org/officeDocument/2006/relationships/customXml" Target="../ink/ink5838.xml"/><Relationship Id="rId652" Type="http://schemas.openxmlformats.org/officeDocument/2006/relationships/customXml" Target="../ink/ink5942.xml"/><Relationship Id="rId291" Type="http://schemas.openxmlformats.org/officeDocument/2006/relationships/customXml" Target="../ink/ink5760.xml"/><Relationship Id="rId305" Type="http://schemas.openxmlformats.org/officeDocument/2006/relationships/customXml" Target="../ink/ink5767.xml"/><Relationship Id="rId512" Type="http://schemas.openxmlformats.org/officeDocument/2006/relationships/image" Target="../media/image4770.png"/><Relationship Id="rId957" Type="http://schemas.openxmlformats.org/officeDocument/2006/relationships/customXml" Target="../ink/ink6095.xml"/><Relationship Id="rId86" Type="http://schemas.openxmlformats.org/officeDocument/2006/relationships/customXml" Target="../ink/ink5656.xml"/><Relationship Id="rId151" Type="http://schemas.openxmlformats.org/officeDocument/2006/relationships/image" Target="../media/image4591.png"/><Relationship Id="rId389" Type="http://schemas.openxmlformats.org/officeDocument/2006/relationships/customXml" Target="../ink/ink5810.xml"/><Relationship Id="rId596" Type="http://schemas.openxmlformats.org/officeDocument/2006/relationships/customXml" Target="../ink/ink5914.xml"/><Relationship Id="rId817" Type="http://schemas.openxmlformats.org/officeDocument/2006/relationships/image" Target="../media/image4922.png"/><Relationship Id="rId249" Type="http://schemas.openxmlformats.org/officeDocument/2006/relationships/image" Target="../media/image4640.png"/><Relationship Id="rId456" Type="http://schemas.openxmlformats.org/officeDocument/2006/relationships/image" Target="../media/image4742.png"/><Relationship Id="rId663" Type="http://schemas.openxmlformats.org/officeDocument/2006/relationships/image" Target="../media/image4845.png"/><Relationship Id="rId870" Type="http://schemas.openxmlformats.org/officeDocument/2006/relationships/image" Target="../media/image4948.png"/><Relationship Id="rId13" Type="http://schemas.openxmlformats.org/officeDocument/2006/relationships/image" Target="../media/image4525.png"/><Relationship Id="rId109" Type="http://schemas.openxmlformats.org/officeDocument/2006/relationships/customXml" Target="../ink/ink5668.xml"/><Relationship Id="rId316" Type="http://schemas.openxmlformats.org/officeDocument/2006/relationships/image" Target="../media/image4672.png"/><Relationship Id="rId523" Type="http://schemas.openxmlformats.org/officeDocument/2006/relationships/customXml" Target="../ink/ink5877.xml"/><Relationship Id="rId968" Type="http://schemas.openxmlformats.org/officeDocument/2006/relationships/image" Target="../media/image4997.png"/><Relationship Id="rId97" Type="http://schemas.openxmlformats.org/officeDocument/2006/relationships/customXml" Target="../ink/ink5662.xml"/><Relationship Id="rId730" Type="http://schemas.openxmlformats.org/officeDocument/2006/relationships/customXml" Target="../ink/ink5981.xml"/><Relationship Id="rId828" Type="http://schemas.openxmlformats.org/officeDocument/2006/relationships/image" Target="../media/image4927.png"/><Relationship Id="rId162" Type="http://schemas.openxmlformats.org/officeDocument/2006/relationships/customXml" Target="../ink/ink5695.xml"/><Relationship Id="rId467" Type="http://schemas.openxmlformats.org/officeDocument/2006/relationships/customXml" Target="../ink/ink5849.xml"/><Relationship Id="rId674" Type="http://schemas.openxmlformats.org/officeDocument/2006/relationships/customXml" Target="../ink/ink5953.xml"/><Relationship Id="rId881" Type="http://schemas.openxmlformats.org/officeDocument/2006/relationships/customXml" Target="../ink/ink6057.xml"/><Relationship Id="rId24" Type="http://schemas.openxmlformats.org/officeDocument/2006/relationships/customXml" Target="../ink/ink5625.xml"/><Relationship Id="rId327" Type="http://schemas.openxmlformats.org/officeDocument/2006/relationships/customXml" Target="../ink/ink5778.xml"/><Relationship Id="rId534" Type="http://schemas.openxmlformats.org/officeDocument/2006/relationships/image" Target="../media/image4781.png"/><Relationship Id="rId741" Type="http://schemas.openxmlformats.org/officeDocument/2006/relationships/image" Target="../media/image4884.png"/><Relationship Id="rId839" Type="http://schemas.openxmlformats.org/officeDocument/2006/relationships/customXml" Target="../ink/ink6036.xml"/><Relationship Id="rId173" Type="http://schemas.openxmlformats.org/officeDocument/2006/relationships/image" Target="../media/image4602.png"/><Relationship Id="rId380" Type="http://schemas.openxmlformats.org/officeDocument/2006/relationships/image" Target="../media/image4704.png"/><Relationship Id="rId601" Type="http://schemas.openxmlformats.org/officeDocument/2006/relationships/image" Target="../media/image4814.png"/><Relationship Id="rId240" Type="http://schemas.openxmlformats.org/officeDocument/2006/relationships/customXml" Target="../ink/ink5734.xml"/><Relationship Id="rId478" Type="http://schemas.openxmlformats.org/officeDocument/2006/relationships/image" Target="../media/image4753.png"/><Relationship Id="rId685" Type="http://schemas.openxmlformats.org/officeDocument/2006/relationships/image" Target="../media/image4856.png"/><Relationship Id="rId892" Type="http://schemas.openxmlformats.org/officeDocument/2006/relationships/image" Target="../media/image4959.png"/><Relationship Id="rId906" Type="http://schemas.openxmlformats.org/officeDocument/2006/relationships/image" Target="../media/image4966.png"/><Relationship Id="rId35" Type="http://schemas.openxmlformats.org/officeDocument/2006/relationships/image" Target="../media/image4536.png"/><Relationship Id="rId100" Type="http://schemas.openxmlformats.org/officeDocument/2006/relationships/image" Target="../media/image4566.png"/><Relationship Id="rId338" Type="http://schemas.openxmlformats.org/officeDocument/2006/relationships/image" Target="../media/image4682.png"/><Relationship Id="rId545" Type="http://schemas.openxmlformats.org/officeDocument/2006/relationships/image" Target="../media/image4786.png"/><Relationship Id="rId752" Type="http://schemas.openxmlformats.org/officeDocument/2006/relationships/customXml" Target="../ink/ink5992.xml"/><Relationship Id="rId184" Type="http://schemas.openxmlformats.org/officeDocument/2006/relationships/customXml" Target="../ink/ink5706.xml"/><Relationship Id="rId391" Type="http://schemas.openxmlformats.org/officeDocument/2006/relationships/customXml" Target="../ink/ink5811.xml"/><Relationship Id="rId405" Type="http://schemas.openxmlformats.org/officeDocument/2006/relationships/customXml" Target="../ink/ink5818.xml"/><Relationship Id="rId612" Type="http://schemas.openxmlformats.org/officeDocument/2006/relationships/customXml" Target="../ink/ink5922.xml"/><Relationship Id="rId251" Type="http://schemas.openxmlformats.org/officeDocument/2006/relationships/image" Target="../media/image4641.png"/><Relationship Id="rId489" Type="http://schemas.openxmlformats.org/officeDocument/2006/relationships/customXml" Target="../ink/ink5860.xml"/><Relationship Id="rId696" Type="http://schemas.openxmlformats.org/officeDocument/2006/relationships/customXml" Target="../ink/ink5964.xml"/><Relationship Id="rId917" Type="http://schemas.openxmlformats.org/officeDocument/2006/relationships/customXml" Target="../ink/ink6075.xml"/><Relationship Id="rId46" Type="http://schemas.openxmlformats.org/officeDocument/2006/relationships/customXml" Target="../ink/ink5636.xml"/><Relationship Id="rId349" Type="http://schemas.openxmlformats.org/officeDocument/2006/relationships/customXml" Target="../ink/ink5790.xml"/><Relationship Id="rId556" Type="http://schemas.openxmlformats.org/officeDocument/2006/relationships/customXml" Target="../ink/ink5894.xml"/><Relationship Id="rId763" Type="http://schemas.openxmlformats.org/officeDocument/2006/relationships/image" Target="../media/image4895.png"/><Relationship Id="rId111" Type="http://schemas.openxmlformats.org/officeDocument/2006/relationships/image" Target="../media/image4571.png"/><Relationship Id="rId195" Type="http://schemas.openxmlformats.org/officeDocument/2006/relationships/image" Target="../media/image4613.png"/><Relationship Id="rId209" Type="http://schemas.openxmlformats.org/officeDocument/2006/relationships/image" Target="../media/image4620.png"/><Relationship Id="rId416" Type="http://schemas.openxmlformats.org/officeDocument/2006/relationships/image" Target="../media/image4722.png"/><Relationship Id="rId623" Type="http://schemas.openxmlformats.org/officeDocument/2006/relationships/image" Target="../media/image4825.png"/><Relationship Id="rId830" Type="http://schemas.openxmlformats.org/officeDocument/2006/relationships/image" Target="../media/image4928.png"/><Relationship Id="rId928" Type="http://schemas.openxmlformats.org/officeDocument/2006/relationships/image" Target="../media/image4977.png"/><Relationship Id="rId57" Type="http://schemas.openxmlformats.org/officeDocument/2006/relationships/image" Target="../media/image4324.png"/><Relationship Id="rId262" Type="http://schemas.openxmlformats.org/officeDocument/2006/relationships/customXml" Target="../ink/ink5745.xml"/><Relationship Id="rId567" Type="http://schemas.openxmlformats.org/officeDocument/2006/relationships/image" Target="../media/image4797.png"/><Relationship Id="rId122" Type="http://schemas.openxmlformats.org/officeDocument/2006/relationships/customXml" Target="../ink/ink5675.xml"/><Relationship Id="rId774" Type="http://schemas.openxmlformats.org/officeDocument/2006/relationships/customXml" Target="../ink/ink6003.xml"/><Relationship Id="rId427" Type="http://schemas.openxmlformats.org/officeDocument/2006/relationships/customXml" Target="../ink/ink5829.xml"/><Relationship Id="rId634" Type="http://schemas.openxmlformats.org/officeDocument/2006/relationships/customXml" Target="../ink/ink5933.xml"/><Relationship Id="rId841" Type="http://schemas.openxmlformats.org/officeDocument/2006/relationships/customXml" Target="../ink/ink6037.xml"/><Relationship Id="rId273" Type="http://schemas.openxmlformats.org/officeDocument/2006/relationships/image" Target="../media/image4652.png"/><Relationship Id="rId480" Type="http://schemas.openxmlformats.org/officeDocument/2006/relationships/image" Target="../media/image4754.png"/><Relationship Id="rId701" Type="http://schemas.openxmlformats.org/officeDocument/2006/relationships/image" Target="../media/image4864.png"/><Relationship Id="rId939" Type="http://schemas.openxmlformats.org/officeDocument/2006/relationships/customXml" Target="../ink/ink6086.xml"/><Relationship Id="rId68" Type="http://schemas.openxmlformats.org/officeDocument/2006/relationships/customXml" Target="../ink/ink5647.xml"/><Relationship Id="rId133" Type="http://schemas.openxmlformats.org/officeDocument/2006/relationships/image" Target="../media/image4582.png"/><Relationship Id="rId340" Type="http://schemas.openxmlformats.org/officeDocument/2006/relationships/image" Target="../media/image4683.png"/><Relationship Id="rId578" Type="http://schemas.openxmlformats.org/officeDocument/2006/relationships/customXml" Target="../ink/ink5905.xml"/><Relationship Id="rId785" Type="http://schemas.openxmlformats.org/officeDocument/2006/relationships/image" Target="../media/image4906.png"/><Relationship Id="rId200" Type="http://schemas.openxmlformats.org/officeDocument/2006/relationships/customXml" Target="../ink/ink5714.xml"/><Relationship Id="rId438" Type="http://schemas.openxmlformats.org/officeDocument/2006/relationships/image" Target="../media/image4733.png"/><Relationship Id="rId645" Type="http://schemas.openxmlformats.org/officeDocument/2006/relationships/image" Target="../media/image4836.png"/><Relationship Id="rId852" Type="http://schemas.openxmlformats.org/officeDocument/2006/relationships/image" Target="../media/image4939.png"/><Relationship Id="rId284" Type="http://schemas.openxmlformats.org/officeDocument/2006/relationships/image" Target="../media/image1591.png"/><Relationship Id="rId491" Type="http://schemas.openxmlformats.org/officeDocument/2006/relationships/customXml" Target="../ink/ink5861.xml"/><Relationship Id="rId505" Type="http://schemas.openxmlformats.org/officeDocument/2006/relationships/customXml" Target="../ink/ink5868.xml"/><Relationship Id="rId712" Type="http://schemas.openxmlformats.org/officeDocument/2006/relationships/customXml" Target="../ink/ink5972.xml"/><Relationship Id="rId79" Type="http://schemas.openxmlformats.org/officeDocument/2006/relationships/image" Target="../media/image4556.png"/><Relationship Id="rId144" Type="http://schemas.openxmlformats.org/officeDocument/2006/relationships/customXml" Target="../ink/ink5686.xml"/><Relationship Id="rId589" Type="http://schemas.openxmlformats.org/officeDocument/2006/relationships/image" Target="../media/image4808.png"/><Relationship Id="rId796" Type="http://schemas.openxmlformats.org/officeDocument/2006/relationships/customXml" Target="../ink/ink6014.xml"/><Relationship Id="rId351" Type="http://schemas.openxmlformats.org/officeDocument/2006/relationships/customXml" Target="../ink/ink5791.xml"/><Relationship Id="rId449" Type="http://schemas.openxmlformats.org/officeDocument/2006/relationships/customXml" Target="../ink/ink5840.xml"/><Relationship Id="rId656" Type="http://schemas.openxmlformats.org/officeDocument/2006/relationships/customXml" Target="../ink/ink5944.xml"/><Relationship Id="rId863" Type="http://schemas.openxmlformats.org/officeDocument/2006/relationships/customXml" Target="../ink/ink6048.xml"/><Relationship Id="rId211" Type="http://schemas.openxmlformats.org/officeDocument/2006/relationships/image" Target="../media/image4621.png"/><Relationship Id="rId295" Type="http://schemas.openxmlformats.org/officeDocument/2006/relationships/customXml" Target="../ink/ink5762.xml"/><Relationship Id="rId309" Type="http://schemas.openxmlformats.org/officeDocument/2006/relationships/customXml" Target="../ink/ink5769.xml"/><Relationship Id="rId516" Type="http://schemas.openxmlformats.org/officeDocument/2006/relationships/image" Target="../media/image4772.png"/><Relationship Id="rId723" Type="http://schemas.openxmlformats.org/officeDocument/2006/relationships/image" Target="../media/image4875.png"/><Relationship Id="rId930" Type="http://schemas.openxmlformats.org/officeDocument/2006/relationships/image" Target="../media/image4978.png"/><Relationship Id="rId155" Type="http://schemas.openxmlformats.org/officeDocument/2006/relationships/image" Target="../media/image4593.png"/><Relationship Id="rId362" Type="http://schemas.openxmlformats.org/officeDocument/2006/relationships/image" Target="../media/image4694.png"/><Relationship Id="rId222" Type="http://schemas.openxmlformats.org/officeDocument/2006/relationships/customXml" Target="../ink/ink5725.xml"/><Relationship Id="rId667" Type="http://schemas.openxmlformats.org/officeDocument/2006/relationships/image" Target="../media/image4847.png"/><Relationship Id="rId874" Type="http://schemas.openxmlformats.org/officeDocument/2006/relationships/image" Target="../media/image4950.png"/><Relationship Id="rId17" Type="http://schemas.openxmlformats.org/officeDocument/2006/relationships/image" Target="../media/image4527.png"/><Relationship Id="rId527" Type="http://schemas.openxmlformats.org/officeDocument/2006/relationships/customXml" Target="../ink/ink5879.xml"/><Relationship Id="rId734" Type="http://schemas.openxmlformats.org/officeDocument/2006/relationships/customXml" Target="../ink/ink5983.xml"/><Relationship Id="rId941" Type="http://schemas.openxmlformats.org/officeDocument/2006/relationships/customXml" Target="../ink/ink6087.xml"/><Relationship Id="rId70" Type="http://schemas.openxmlformats.org/officeDocument/2006/relationships/customXml" Target="../ink/ink5648.xml"/><Relationship Id="rId166" Type="http://schemas.openxmlformats.org/officeDocument/2006/relationships/customXml" Target="../ink/ink5697.xml"/><Relationship Id="rId373" Type="http://schemas.openxmlformats.org/officeDocument/2006/relationships/customXml" Target="../ink/ink5802.xml"/><Relationship Id="rId580" Type="http://schemas.openxmlformats.org/officeDocument/2006/relationships/customXml" Target="../ink/ink5906.xml"/><Relationship Id="rId801" Type="http://schemas.openxmlformats.org/officeDocument/2006/relationships/image" Target="../media/image4914.png"/><Relationship Id="rId1" Type="http://schemas.openxmlformats.org/officeDocument/2006/relationships/slideLayout" Target="../slideLayouts/slideLayout7.xml"/><Relationship Id="rId233" Type="http://schemas.openxmlformats.org/officeDocument/2006/relationships/image" Target="../media/image4632.png"/><Relationship Id="rId440" Type="http://schemas.openxmlformats.org/officeDocument/2006/relationships/image" Target="../media/image4734.png"/><Relationship Id="rId678" Type="http://schemas.openxmlformats.org/officeDocument/2006/relationships/customXml" Target="../ink/ink5955.xml"/><Relationship Id="rId885" Type="http://schemas.openxmlformats.org/officeDocument/2006/relationships/customXml" Target="../ink/ink6059.xml"/><Relationship Id="rId28" Type="http://schemas.openxmlformats.org/officeDocument/2006/relationships/customXml" Target="../ink/ink5627.xml"/><Relationship Id="rId300" Type="http://schemas.openxmlformats.org/officeDocument/2006/relationships/image" Target="../media/image4664.png"/><Relationship Id="rId538" Type="http://schemas.openxmlformats.org/officeDocument/2006/relationships/image" Target="../media/image4783.png"/><Relationship Id="rId745" Type="http://schemas.openxmlformats.org/officeDocument/2006/relationships/image" Target="../media/image4886.png"/><Relationship Id="rId952" Type="http://schemas.openxmlformats.org/officeDocument/2006/relationships/image" Target="../media/image4989.png"/><Relationship Id="rId81" Type="http://schemas.openxmlformats.org/officeDocument/2006/relationships/image" Target="../media/image4557.png"/><Relationship Id="rId177" Type="http://schemas.openxmlformats.org/officeDocument/2006/relationships/image" Target="../media/image4604.png"/><Relationship Id="rId384" Type="http://schemas.openxmlformats.org/officeDocument/2006/relationships/image" Target="../media/image4706.png"/><Relationship Id="rId591" Type="http://schemas.openxmlformats.org/officeDocument/2006/relationships/image" Target="../media/image4809.png"/><Relationship Id="rId605" Type="http://schemas.openxmlformats.org/officeDocument/2006/relationships/image" Target="../media/image4816.png"/><Relationship Id="rId812" Type="http://schemas.openxmlformats.org/officeDocument/2006/relationships/customXml" Target="../ink/ink6022.xml"/><Relationship Id="rId244" Type="http://schemas.openxmlformats.org/officeDocument/2006/relationships/customXml" Target="../ink/ink5736.xml"/><Relationship Id="rId689" Type="http://schemas.openxmlformats.org/officeDocument/2006/relationships/image" Target="../media/image4858.png"/><Relationship Id="rId896" Type="http://schemas.openxmlformats.org/officeDocument/2006/relationships/image" Target="../media/image4961.png"/><Relationship Id="rId39" Type="http://schemas.openxmlformats.org/officeDocument/2006/relationships/image" Target="../media/image4538.png"/><Relationship Id="rId451" Type="http://schemas.openxmlformats.org/officeDocument/2006/relationships/customXml" Target="../ink/ink5841.xml"/><Relationship Id="rId549" Type="http://schemas.openxmlformats.org/officeDocument/2006/relationships/image" Target="../media/image4788.png"/><Relationship Id="rId756" Type="http://schemas.openxmlformats.org/officeDocument/2006/relationships/customXml" Target="../ink/ink5994.xml"/><Relationship Id="rId104" Type="http://schemas.openxmlformats.org/officeDocument/2006/relationships/image" Target="../media/image4568.png"/><Relationship Id="rId188" Type="http://schemas.openxmlformats.org/officeDocument/2006/relationships/customXml" Target="../ink/ink5708.xml"/><Relationship Id="rId311" Type="http://schemas.openxmlformats.org/officeDocument/2006/relationships/customXml" Target="../ink/ink5770.xml"/><Relationship Id="rId395" Type="http://schemas.openxmlformats.org/officeDocument/2006/relationships/customXml" Target="../ink/ink5813.xml"/><Relationship Id="rId409" Type="http://schemas.openxmlformats.org/officeDocument/2006/relationships/customXml" Target="../ink/ink5820.xml"/><Relationship Id="rId963" Type="http://schemas.openxmlformats.org/officeDocument/2006/relationships/customXml" Target="../ink/ink6098.xml"/><Relationship Id="rId92" Type="http://schemas.openxmlformats.org/officeDocument/2006/relationships/image" Target="../media/image4562.png"/><Relationship Id="rId213" Type="http://schemas.openxmlformats.org/officeDocument/2006/relationships/image" Target="../media/image4622.png"/><Relationship Id="rId420" Type="http://schemas.openxmlformats.org/officeDocument/2006/relationships/image" Target="../media/image4724.png"/><Relationship Id="rId616" Type="http://schemas.openxmlformats.org/officeDocument/2006/relationships/customXml" Target="../ink/ink5924.xml"/><Relationship Id="rId658" Type="http://schemas.openxmlformats.org/officeDocument/2006/relationships/customXml" Target="../ink/ink5945.xml"/><Relationship Id="rId823" Type="http://schemas.openxmlformats.org/officeDocument/2006/relationships/image" Target="../media/image4925.png"/><Relationship Id="rId865" Type="http://schemas.openxmlformats.org/officeDocument/2006/relationships/customXml" Target="../ink/ink6049.xml"/><Relationship Id="rId255" Type="http://schemas.openxmlformats.org/officeDocument/2006/relationships/image" Target="../media/image4643.png"/><Relationship Id="rId297" Type="http://schemas.openxmlformats.org/officeDocument/2006/relationships/customXml" Target="../ink/ink5763.xml"/><Relationship Id="rId462" Type="http://schemas.openxmlformats.org/officeDocument/2006/relationships/image" Target="../media/image4745.png"/><Relationship Id="rId518" Type="http://schemas.openxmlformats.org/officeDocument/2006/relationships/image" Target="../media/image4773.png"/><Relationship Id="rId725" Type="http://schemas.openxmlformats.org/officeDocument/2006/relationships/image" Target="../media/image4876.png"/><Relationship Id="rId932" Type="http://schemas.openxmlformats.org/officeDocument/2006/relationships/image" Target="../media/image4979.png"/><Relationship Id="rId115" Type="http://schemas.openxmlformats.org/officeDocument/2006/relationships/image" Target="../media/image4573.png"/><Relationship Id="rId157" Type="http://schemas.openxmlformats.org/officeDocument/2006/relationships/image" Target="../media/image4594.png"/><Relationship Id="rId322" Type="http://schemas.openxmlformats.org/officeDocument/2006/relationships/image" Target="../media/image4675.png"/><Relationship Id="rId364" Type="http://schemas.openxmlformats.org/officeDocument/2006/relationships/image" Target="../media/image4695.png"/><Relationship Id="rId767" Type="http://schemas.openxmlformats.org/officeDocument/2006/relationships/image" Target="../media/image4897.png"/><Relationship Id="rId61" Type="http://schemas.openxmlformats.org/officeDocument/2006/relationships/image" Target="../media/image4548.png"/><Relationship Id="rId199" Type="http://schemas.openxmlformats.org/officeDocument/2006/relationships/image" Target="../media/image4615.png"/><Relationship Id="rId571" Type="http://schemas.openxmlformats.org/officeDocument/2006/relationships/image" Target="../media/image4799.png"/><Relationship Id="rId627" Type="http://schemas.openxmlformats.org/officeDocument/2006/relationships/image" Target="../media/image4827.png"/><Relationship Id="rId669" Type="http://schemas.openxmlformats.org/officeDocument/2006/relationships/image" Target="../media/image4848.png"/><Relationship Id="rId834" Type="http://schemas.openxmlformats.org/officeDocument/2006/relationships/image" Target="../media/image4930.png"/><Relationship Id="rId876" Type="http://schemas.openxmlformats.org/officeDocument/2006/relationships/image" Target="../media/image4951.png"/><Relationship Id="rId19" Type="http://schemas.openxmlformats.org/officeDocument/2006/relationships/image" Target="../media/image4528.png"/><Relationship Id="rId224" Type="http://schemas.openxmlformats.org/officeDocument/2006/relationships/customXml" Target="../ink/ink5726.xml"/><Relationship Id="rId266" Type="http://schemas.openxmlformats.org/officeDocument/2006/relationships/customXml" Target="../ink/ink5747.xml"/><Relationship Id="rId431" Type="http://schemas.openxmlformats.org/officeDocument/2006/relationships/customXml" Target="../ink/ink5831.xml"/><Relationship Id="rId473" Type="http://schemas.openxmlformats.org/officeDocument/2006/relationships/customXml" Target="../ink/ink5852.xml"/><Relationship Id="rId529" Type="http://schemas.openxmlformats.org/officeDocument/2006/relationships/customXml" Target="../ink/ink5880.xml"/><Relationship Id="rId680" Type="http://schemas.openxmlformats.org/officeDocument/2006/relationships/customXml" Target="../ink/ink5956.xml"/><Relationship Id="rId736" Type="http://schemas.openxmlformats.org/officeDocument/2006/relationships/customXml" Target="../ink/ink5984.xml"/><Relationship Id="rId901" Type="http://schemas.openxmlformats.org/officeDocument/2006/relationships/customXml" Target="../ink/ink6067.xml"/><Relationship Id="rId30" Type="http://schemas.openxmlformats.org/officeDocument/2006/relationships/customXml" Target="../ink/ink5628.xml"/><Relationship Id="rId126" Type="http://schemas.openxmlformats.org/officeDocument/2006/relationships/customXml" Target="../ink/ink5677.xml"/><Relationship Id="rId168" Type="http://schemas.openxmlformats.org/officeDocument/2006/relationships/customXml" Target="../ink/ink5698.xml"/><Relationship Id="rId333" Type="http://schemas.openxmlformats.org/officeDocument/2006/relationships/customXml" Target="../ink/ink5782.xml"/><Relationship Id="rId540" Type="http://schemas.openxmlformats.org/officeDocument/2006/relationships/image" Target="../media/image4784.png"/><Relationship Id="rId778" Type="http://schemas.openxmlformats.org/officeDocument/2006/relationships/customXml" Target="../ink/ink6005.xml"/><Relationship Id="rId943" Type="http://schemas.openxmlformats.org/officeDocument/2006/relationships/customXml" Target="../ink/ink6088.xml"/><Relationship Id="rId72" Type="http://schemas.openxmlformats.org/officeDocument/2006/relationships/customXml" Target="../ink/ink5649.xml"/><Relationship Id="rId375" Type="http://schemas.openxmlformats.org/officeDocument/2006/relationships/customXml" Target="../ink/ink5803.xml"/><Relationship Id="rId582" Type="http://schemas.openxmlformats.org/officeDocument/2006/relationships/customXml" Target="../ink/ink5907.xml"/><Relationship Id="rId638" Type="http://schemas.openxmlformats.org/officeDocument/2006/relationships/customXml" Target="../ink/ink5935.xml"/><Relationship Id="rId803" Type="http://schemas.openxmlformats.org/officeDocument/2006/relationships/image" Target="../media/image4915.png"/><Relationship Id="rId845" Type="http://schemas.openxmlformats.org/officeDocument/2006/relationships/customXml" Target="../ink/ink6039.xml"/><Relationship Id="rId3" Type="http://schemas.openxmlformats.org/officeDocument/2006/relationships/image" Target="../media/image8810.png"/><Relationship Id="rId235" Type="http://schemas.openxmlformats.org/officeDocument/2006/relationships/image" Target="../media/image4633.png"/><Relationship Id="rId277" Type="http://schemas.openxmlformats.org/officeDocument/2006/relationships/image" Target="../media/image4654.png"/><Relationship Id="rId400" Type="http://schemas.openxmlformats.org/officeDocument/2006/relationships/image" Target="../media/image4714.png"/><Relationship Id="rId442" Type="http://schemas.openxmlformats.org/officeDocument/2006/relationships/image" Target="../media/image4735.png"/><Relationship Id="rId484" Type="http://schemas.openxmlformats.org/officeDocument/2006/relationships/image" Target="../media/image4756.png"/><Relationship Id="rId705" Type="http://schemas.openxmlformats.org/officeDocument/2006/relationships/image" Target="../media/image4866.png"/><Relationship Id="rId887" Type="http://schemas.openxmlformats.org/officeDocument/2006/relationships/customXml" Target="../ink/ink6060.xml"/><Relationship Id="rId137" Type="http://schemas.openxmlformats.org/officeDocument/2006/relationships/image" Target="../media/image4584.png"/><Relationship Id="rId302" Type="http://schemas.openxmlformats.org/officeDocument/2006/relationships/image" Target="../media/image4665.png"/><Relationship Id="rId344" Type="http://schemas.openxmlformats.org/officeDocument/2006/relationships/image" Target="../media/image4685.png"/><Relationship Id="rId691" Type="http://schemas.openxmlformats.org/officeDocument/2006/relationships/image" Target="../media/image4859.png"/><Relationship Id="rId747" Type="http://schemas.openxmlformats.org/officeDocument/2006/relationships/image" Target="../media/image4887.png"/><Relationship Id="rId789" Type="http://schemas.openxmlformats.org/officeDocument/2006/relationships/image" Target="../media/image4908.png"/><Relationship Id="rId912" Type="http://schemas.openxmlformats.org/officeDocument/2006/relationships/image" Target="../media/image4969.png"/><Relationship Id="rId954" Type="http://schemas.openxmlformats.org/officeDocument/2006/relationships/image" Target="../media/image4990.png"/><Relationship Id="rId41" Type="http://schemas.openxmlformats.org/officeDocument/2006/relationships/image" Target="../media/image4539.png"/><Relationship Id="rId83" Type="http://schemas.openxmlformats.org/officeDocument/2006/relationships/image" Target="../media/image4558.png"/><Relationship Id="rId179" Type="http://schemas.openxmlformats.org/officeDocument/2006/relationships/image" Target="../media/image4605.png"/><Relationship Id="rId386" Type="http://schemas.openxmlformats.org/officeDocument/2006/relationships/image" Target="../media/image4707.png"/><Relationship Id="rId551" Type="http://schemas.openxmlformats.org/officeDocument/2006/relationships/image" Target="../media/image4789.png"/><Relationship Id="rId593" Type="http://schemas.openxmlformats.org/officeDocument/2006/relationships/image" Target="../media/image4810.png"/><Relationship Id="rId607" Type="http://schemas.openxmlformats.org/officeDocument/2006/relationships/image" Target="../media/image4817.png"/><Relationship Id="rId649" Type="http://schemas.openxmlformats.org/officeDocument/2006/relationships/image" Target="../media/image4838.png"/><Relationship Id="rId814" Type="http://schemas.openxmlformats.org/officeDocument/2006/relationships/customXml" Target="../ink/ink6023.xml"/><Relationship Id="rId856" Type="http://schemas.openxmlformats.org/officeDocument/2006/relationships/image" Target="../media/image4941.png"/><Relationship Id="rId190" Type="http://schemas.openxmlformats.org/officeDocument/2006/relationships/customXml" Target="../ink/ink5709.xml"/><Relationship Id="rId204" Type="http://schemas.openxmlformats.org/officeDocument/2006/relationships/customXml" Target="../ink/ink5716.xml"/><Relationship Id="rId246" Type="http://schemas.openxmlformats.org/officeDocument/2006/relationships/customXml" Target="../ink/ink5737.xml"/><Relationship Id="rId288" Type="http://schemas.openxmlformats.org/officeDocument/2006/relationships/image" Target="../media/image4658.png"/><Relationship Id="rId411" Type="http://schemas.openxmlformats.org/officeDocument/2006/relationships/customXml" Target="../ink/ink5821.xml"/><Relationship Id="rId453" Type="http://schemas.openxmlformats.org/officeDocument/2006/relationships/customXml" Target="../ink/ink5842.xml"/><Relationship Id="rId509" Type="http://schemas.openxmlformats.org/officeDocument/2006/relationships/customXml" Target="../ink/ink5870.xml"/><Relationship Id="rId660" Type="http://schemas.openxmlformats.org/officeDocument/2006/relationships/customXml" Target="../ink/ink5946.xml"/><Relationship Id="rId898" Type="http://schemas.openxmlformats.org/officeDocument/2006/relationships/image" Target="../media/image4962.png"/><Relationship Id="rId106" Type="http://schemas.openxmlformats.org/officeDocument/2006/relationships/image" Target="../media/image4569.png"/><Relationship Id="rId313" Type="http://schemas.openxmlformats.org/officeDocument/2006/relationships/customXml" Target="../ink/ink5771.xml"/><Relationship Id="rId495" Type="http://schemas.openxmlformats.org/officeDocument/2006/relationships/customXml" Target="../ink/ink5863.xml"/><Relationship Id="rId716" Type="http://schemas.openxmlformats.org/officeDocument/2006/relationships/customXml" Target="../ink/ink5974.xml"/><Relationship Id="rId758" Type="http://schemas.openxmlformats.org/officeDocument/2006/relationships/customXml" Target="../ink/ink5995.xml"/><Relationship Id="rId923" Type="http://schemas.openxmlformats.org/officeDocument/2006/relationships/customXml" Target="../ink/ink6078.xml"/><Relationship Id="rId965" Type="http://schemas.openxmlformats.org/officeDocument/2006/relationships/customXml" Target="../ink/ink6099.xml"/><Relationship Id="rId10" Type="http://schemas.openxmlformats.org/officeDocument/2006/relationships/customXml" Target="../ink/ink5618.xml"/><Relationship Id="rId52" Type="http://schemas.openxmlformats.org/officeDocument/2006/relationships/customXml" Target="../ink/ink5639.xml"/><Relationship Id="rId94" Type="http://schemas.openxmlformats.org/officeDocument/2006/relationships/image" Target="../media/image4563.png"/><Relationship Id="rId148" Type="http://schemas.openxmlformats.org/officeDocument/2006/relationships/customXml" Target="../ink/ink5688.xml"/><Relationship Id="rId355" Type="http://schemas.openxmlformats.org/officeDocument/2006/relationships/customXml" Target="../ink/ink5793.xml"/><Relationship Id="rId397" Type="http://schemas.openxmlformats.org/officeDocument/2006/relationships/customXml" Target="../ink/ink5814.xml"/><Relationship Id="rId520" Type="http://schemas.openxmlformats.org/officeDocument/2006/relationships/image" Target="../media/image4774.png"/><Relationship Id="rId562" Type="http://schemas.openxmlformats.org/officeDocument/2006/relationships/customXml" Target="../ink/ink5897.xml"/><Relationship Id="rId618" Type="http://schemas.openxmlformats.org/officeDocument/2006/relationships/customXml" Target="../ink/ink5925.xml"/><Relationship Id="rId825" Type="http://schemas.openxmlformats.org/officeDocument/2006/relationships/customXml" Target="../ink/ink6029.xml"/><Relationship Id="rId215" Type="http://schemas.openxmlformats.org/officeDocument/2006/relationships/image" Target="../media/image4623.png"/><Relationship Id="rId257" Type="http://schemas.openxmlformats.org/officeDocument/2006/relationships/image" Target="../media/image4644.png"/><Relationship Id="rId422" Type="http://schemas.openxmlformats.org/officeDocument/2006/relationships/image" Target="../media/image4725.png"/><Relationship Id="rId464" Type="http://schemas.openxmlformats.org/officeDocument/2006/relationships/image" Target="../media/image4746.png"/><Relationship Id="rId867" Type="http://schemas.openxmlformats.org/officeDocument/2006/relationships/customXml" Target="../ink/ink6050.xml"/><Relationship Id="rId299" Type="http://schemas.openxmlformats.org/officeDocument/2006/relationships/customXml" Target="../ink/ink5764.xml"/><Relationship Id="rId727" Type="http://schemas.openxmlformats.org/officeDocument/2006/relationships/image" Target="../media/image4877.png"/><Relationship Id="rId934" Type="http://schemas.openxmlformats.org/officeDocument/2006/relationships/image" Target="../media/image4980.png"/><Relationship Id="rId63" Type="http://schemas.openxmlformats.org/officeDocument/2006/relationships/image" Target="../media/image1346.png"/><Relationship Id="rId159" Type="http://schemas.openxmlformats.org/officeDocument/2006/relationships/image" Target="../media/image4595.png"/><Relationship Id="rId366" Type="http://schemas.openxmlformats.org/officeDocument/2006/relationships/image" Target="../media/image4696.png"/><Relationship Id="rId573" Type="http://schemas.openxmlformats.org/officeDocument/2006/relationships/image" Target="../media/image4800.png"/><Relationship Id="rId780" Type="http://schemas.openxmlformats.org/officeDocument/2006/relationships/customXml" Target="../ink/ink6006.xml"/><Relationship Id="rId226" Type="http://schemas.openxmlformats.org/officeDocument/2006/relationships/customXml" Target="../ink/ink5727.xml"/><Relationship Id="rId433" Type="http://schemas.openxmlformats.org/officeDocument/2006/relationships/customXml" Target="../ink/ink5832.xml"/><Relationship Id="rId878" Type="http://schemas.openxmlformats.org/officeDocument/2006/relationships/image" Target="../media/image4952.png"/><Relationship Id="rId640" Type="http://schemas.openxmlformats.org/officeDocument/2006/relationships/customXml" Target="../ink/ink5936.xml"/><Relationship Id="rId738" Type="http://schemas.openxmlformats.org/officeDocument/2006/relationships/customXml" Target="../ink/ink5985.xml"/><Relationship Id="rId945" Type="http://schemas.openxmlformats.org/officeDocument/2006/relationships/customXml" Target="../ink/ink6089.xml"/><Relationship Id="rId74" Type="http://schemas.openxmlformats.org/officeDocument/2006/relationships/customXml" Target="../ink/ink5650.xml"/><Relationship Id="rId377" Type="http://schemas.openxmlformats.org/officeDocument/2006/relationships/customXml" Target="../ink/ink5804.xml"/><Relationship Id="rId500" Type="http://schemas.openxmlformats.org/officeDocument/2006/relationships/image" Target="../media/image4764.png"/><Relationship Id="rId584" Type="http://schemas.openxmlformats.org/officeDocument/2006/relationships/customXml" Target="../ink/ink5908.xml"/><Relationship Id="rId805" Type="http://schemas.openxmlformats.org/officeDocument/2006/relationships/image" Target="../media/image4916.png"/><Relationship Id="rId5" Type="http://schemas.openxmlformats.org/officeDocument/2006/relationships/image" Target="../media/image4521.png"/><Relationship Id="rId237" Type="http://schemas.openxmlformats.org/officeDocument/2006/relationships/image" Target="../media/image4634.png"/><Relationship Id="rId791" Type="http://schemas.openxmlformats.org/officeDocument/2006/relationships/image" Target="../media/image4909.png"/><Relationship Id="rId889" Type="http://schemas.openxmlformats.org/officeDocument/2006/relationships/customXml" Target="../ink/ink6061.xml"/><Relationship Id="rId444" Type="http://schemas.openxmlformats.org/officeDocument/2006/relationships/image" Target="../media/image4736.png"/><Relationship Id="rId651" Type="http://schemas.openxmlformats.org/officeDocument/2006/relationships/image" Target="../media/image4839.png"/><Relationship Id="rId749" Type="http://schemas.openxmlformats.org/officeDocument/2006/relationships/image" Target="../media/image4888.png"/><Relationship Id="rId290" Type="http://schemas.openxmlformats.org/officeDocument/2006/relationships/image" Target="../media/image4659.png"/><Relationship Id="rId304" Type="http://schemas.openxmlformats.org/officeDocument/2006/relationships/image" Target="../media/image4666.png"/><Relationship Id="rId388" Type="http://schemas.openxmlformats.org/officeDocument/2006/relationships/image" Target="../media/image4708.png"/><Relationship Id="rId511" Type="http://schemas.openxmlformats.org/officeDocument/2006/relationships/customXml" Target="../ink/ink5871.xml"/><Relationship Id="rId609" Type="http://schemas.openxmlformats.org/officeDocument/2006/relationships/image" Target="../media/image4818.png"/><Relationship Id="rId956" Type="http://schemas.openxmlformats.org/officeDocument/2006/relationships/image" Target="../media/image4991.png"/><Relationship Id="rId85" Type="http://schemas.openxmlformats.org/officeDocument/2006/relationships/image" Target="../media/image4559.png"/><Relationship Id="rId150" Type="http://schemas.openxmlformats.org/officeDocument/2006/relationships/customXml" Target="../ink/ink5689.xml"/><Relationship Id="rId595" Type="http://schemas.openxmlformats.org/officeDocument/2006/relationships/image" Target="../media/image4811.png"/><Relationship Id="rId816" Type="http://schemas.openxmlformats.org/officeDocument/2006/relationships/customXml" Target="../ink/ink6024.xml"/><Relationship Id="rId248" Type="http://schemas.openxmlformats.org/officeDocument/2006/relationships/customXml" Target="../ink/ink5738.xml"/><Relationship Id="rId455" Type="http://schemas.openxmlformats.org/officeDocument/2006/relationships/customXml" Target="../ink/ink5843.xml"/><Relationship Id="rId662" Type="http://schemas.openxmlformats.org/officeDocument/2006/relationships/customXml" Target="../ink/ink5947.xml"/><Relationship Id="rId12" Type="http://schemas.openxmlformats.org/officeDocument/2006/relationships/customXml" Target="../ink/ink5619.xml"/><Relationship Id="rId108" Type="http://schemas.openxmlformats.org/officeDocument/2006/relationships/image" Target="../media/image4570.png"/><Relationship Id="rId315" Type="http://schemas.openxmlformats.org/officeDocument/2006/relationships/customXml" Target="../ink/ink5772.xml"/><Relationship Id="rId522" Type="http://schemas.openxmlformats.org/officeDocument/2006/relationships/image" Target="../media/image4775.png"/><Relationship Id="rId967" Type="http://schemas.openxmlformats.org/officeDocument/2006/relationships/customXml" Target="../ink/ink6100.xml"/><Relationship Id="rId96" Type="http://schemas.openxmlformats.org/officeDocument/2006/relationships/image" Target="../media/image4564.png"/><Relationship Id="rId161" Type="http://schemas.openxmlformats.org/officeDocument/2006/relationships/image" Target="../media/image4596.png"/><Relationship Id="rId399" Type="http://schemas.openxmlformats.org/officeDocument/2006/relationships/customXml" Target="../ink/ink5815.xml"/><Relationship Id="rId827" Type="http://schemas.openxmlformats.org/officeDocument/2006/relationships/customXml" Target="../ink/ink6030.xml"/><Relationship Id="rId259" Type="http://schemas.openxmlformats.org/officeDocument/2006/relationships/image" Target="../media/image4645.png"/><Relationship Id="rId466" Type="http://schemas.openxmlformats.org/officeDocument/2006/relationships/image" Target="../media/image4747.png"/><Relationship Id="rId673" Type="http://schemas.openxmlformats.org/officeDocument/2006/relationships/image" Target="../media/image4850.png"/><Relationship Id="rId880" Type="http://schemas.openxmlformats.org/officeDocument/2006/relationships/image" Target="../media/image4953.png"/><Relationship Id="rId23" Type="http://schemas.openxmlformats.org/officeDocument/2006/relationships/image" Target="../media/image4530.png"/><Relationship Id="rId119" Type="http://schemas.openxmlformats.org/officeDocument/2006/relationships/image" Target="../media/image4575.png"/><Relationship Id="rId326" Type="http://schemas.openxmlformats.org/officeDocument/2006/relationships/image" Target="../media/image4677.png"/><Relationship Id="rId533" Type="http://schemas.openxmlformats.org/officeDocument/2006/relationships/customXml" Target="../ink/ink5882.xml"/><Relationship Id="rId740" Type="http://schemas.openxmlformats.org/officeDocument/2006/relationships/customXml" Target="../ink/ink5986.xml"/><Relationship Id="rId838" Type="http://schemas.openxmlformats.org/officeDocument/2006/relationships/image" Target="../media/image4932.png"/><Relationship Id="rId172" Type="http://schemas.openxmlformats.org/officeDocument/2006/relationships/customXml" Target="../ink/ink5700.xml"/><Relationship Id="rId477" Type="http://schemas.openxmlformats.org/officeDocument/2006/relationships/customXml" Target="../ink/ink5854.xml"/><Relationship Id="rId600" Type="http://schemas.openxmlformats.org/officeDocument/2006/relationships/customXml" Target="../ink/ink5916.xml"/><Relationship Id="rId684" Type="http://schemas.openxmlformats.org/officeDocument/2006/relationships/customXml" Target="../ink/ink5958.xml"/><Relationship Id="rId337" Type="http://schemas.openxmlformats.org/officeDocument/2006/relationships/customXml" Target="../ink/ink5784.xml"/><Relationship Id="rId891" Type="http://schemas.openxmlformats.org/officeDocument/2006/relationships/customXml" Target="../ink/ink6062.xml"/><Relationship Id="rId905" Type="http://schemas.openxmlformats.org/officeDocument/2006/relationships/customXml" Target="../ink/ink6069.xml"/><Relationship Id="rId34" Type="http://schemas.openxmlformats.org/officeDocument/2006/relationships/customXml" Target="../ink/ink5630.xml"/><Relationship Id="rId544" Type="http://schemas.openxmlformats.org/officeDocument/2006/relationships/customXml" Target="../ink/ink5888.xml"/><Relationship Id="rId751" Type="http://schemas.openxmlformats.org/officeDocument/2006/relationships/image" Target="../media/image4889.png"/><Relationship Id="rId849" Type="http://schemas.openxmlformats.org/officeDocument/2006/relationships/customXml" Target="../ink/ink6041.xml"/><Relationship Id="rId183" Type="http://schemas.openxmlformats.org/officeDocument/2006/relationships/image" Target="../media/image4607.png"/><Relationship Id="rId390" Type="http://schemas.openxmlformats.org/officeDocument/2006/relationships/image" Target="../media/image4709.png"/><Relationship Id="rId404" Type="http://schemas.openxmlformats.org/officeDocument/2006/relationships/image" Target="../media/image4716.png"/><Relationship Id="rId611" Type="http://schemas.openxmlformats.org/officeDocument/2006/relationships/image" Target="../media/image4819.png"/><Relationship Id="rId250" Type="http://schemas.openxmlformats.org/officeDocument/2006/relationships/customXml" Target="../ink/ink5739.xml"/><Relationship Id="rId488" Type="http://schemas.openxmlformats.org/officeDocument/2006/relationships/image" Target="../media/image4758.png"/><Relationship Id="rId695" Type="http://schemas.openxmlformats.org/officeDocument/2006/relationships/image" Target="../media/image4861.png"/><Relationship Id="rId709" Type="http://schemas.openxmlformats.org/officeDocument/2006/relationships/image" Target="../media/image4868.png"/><Relationship Id="rId916" Type="http://schemas.openxmlformats.org/officeDocument/2006/relationships/image" Target="../media/image4971.png"/><Relationship Id="rId45" Type="http://schemas.openxmlformats.org/officeDocument/2006/relationships/image" Target="../media/image4541.png"/><Relationship Id="rId110" Type="http://schemas.openxmlformats.org/officeDocument/2006/relationships/customXml" Target="../ink/ink5669.xml"/><Relationship Id="rId348" Type="http://schemas.openxmlformats.org/officeDocument/2006/relationships/image" Target="../media/image4687.png"/><Relationship Id="rId555" Type="http://schemas.openxmlformats.org/officeDocument/2006/relationships/image" Target="../media/image4791.png"/><Relationship Id="rId762" Type="http://schemas.openxmlformats.org/officeDocument/2006/relationships/customXml" Target="../ink/ink5997.xml"/><Relationship Id="rId194" Type="http://schemas.openxmlformats.org/officeDocument/2006/relationships/customXml" Target="../ink/ink5711.xml"/><Relationship Id="rId208" Type="http://schemas.openxmlformats.org/officeDocument/2006/relationships/customXml" Target="../ink/ink5718.xml"/><Relationship Id="rId415" Type="http://schemas.openxmlformats.org/officeDocument/2006/relationships/customXml" Target="../ink/ink5823.xml"/><Relationship Id="rId622" Type="http://schemas.openxmlformats.org/officeDocument/2006/relationships/customXml" Target="../ink/ink5927.xml"/><Relationship Id="rId261" Type="http://schemas.openxmlformats.org/officeDocument/2006/relationships/image" Target="../media/image4646.png"/><Relationship Id="rId499" Type="http://schemas.openxmlformats.org/officeDocument/2006/relationships/customXml" Target="../ink/ink5865.xml"/><Relationship Id="rId927" Type="http://schemas.openxmlformats.org/officeDocument/2006/relationships/customXml" Target="../ink/ink6080.xml"/><Relationship Id="rId56" Type="http://schemas.openxmlformats.org/officeDocument/2006/relationships/customXml" Target="../ink/ink5641.xml"/><Relationship Id="rId359" Type="http://schemas.openxmlformats.org/officeDocument/2006/relationships/customXml" Target="../ink/ink5795.xml"/><Relationship Id="rId566" Type="http://schemas.openxmlformats.org/officeDocument/2006/relationships/customXml" Target="../ink/ink5899.xml"/><Relationship Id="rId773" Type="http://schemas.openxmlformats.org/officeDocument/2006/relationships/image" Target="../media/image4900.png"/><Relationship Id="rId121" Type="http://schemas.openxmlformats.org/officeDocument/2006/relationships/image" Target="../media/image4576.png"/><Relationship Id="rId219" Type="http://schemas.openxmlformats.org/officeDocument/2006/relationships/image" Target="../media/image4625.png"/><Relationship Id="rId426" Type="http://schemas.openxmlformats.org/officeDocument/2006/relationships/image" Target="../media/image4727.png"/><Relationship Id="rId633" Type="http://schemas.openxmlformats.org/officeDocument/2006/relationships/image" Target="../media/image4830.png"/><Relationship Id="rId840" Type="http://schemas.openxmlformats.org/officeDocument/2006/relationships/image" Target="../media/image4933.png"/><Relationship Id="rId938" Type="http://schemas.openxmlformats.org/officeDocument/2006/relationships/image" Target="../media/image4982.png"/><Relationship Id="rId67" Type="http://schemas.openxmlformats.org/officeDocument/2006/relationships/image" Target="../media/image4550.png"/><Relationship Id="rId272" Type="http://schemas.openxmlformats.org/officeDocument/2006/relationships/customXml" Target="../ink/ink5750.xml"/><Relationship Id="rId577" Type="http://schemas.openxmlformats.org/officeDocument/2006/relationships/image" Target="../media/image4802.png"/><Relationship Id="rId700" Type="http://schemas.openxmlformats.org/officeDocument/2006/relationships/customXml" Target="../ink/ink5966.xml"/><Relationship Id="rId132" Type="http://schemas.openxmlformats.org/officeDocument/2006/relationships/customXml" Target="../ink/ink5680.xml"/><Relationship Id="rId784" Type="http://schemas.openxmlformats.org/officeDocument/2006/relationships/customXml" Target="../ink/ink6008.xml"/><Relationship Id="rId437" Type="http://schemas.openxmlformats.org/officeDocument/2006/relationships/customXml" Target="../ink/ink5834.xml"/><Relationship Id="rId644" Type="http://schemas.openxmlformats.org/officeDocument/2006/relationships/customXml" Target="../ink/ink5938.xml"/><Relationship Id="rId851" Type="http://schemas.openxmlformats.org/officeDocument/2006/relationships/customXml" Target="../ink/ink6042.xml"/><Relationship Id="rId283" Type="http://schemas.openxmlformats.org/officeDocument/2006/relationships/customXml" Target="../ink/ink5756.xml"/><Relationship Id="rId490" Type="http://schemas.openxmlformats.org/officeDocument/2006/relationships/image" Target="../media/image4759.png"/><Relationship Id="rId504" Type="http://schemas.openxmlformats.org/officeDocument/2006/relationships/image" Target="../media/image4766.png"/><Relationship Id="rId711" Type="http://schemas.openxmlformats.org/officeDocument/2006/relationships/image" Target="../media/image4869.png"/><Relationship Id="rId949" Type="http://schemas.openxmlformats.org/officeDocument/2006/relationships/customXml" Target="../ink/ink6091.xml"/><Relationship Id="rId78" Type="http://schemas.openxmlformats.org/officeDocument/2006/relationships/customXml" Target="../ink/ink5652.xml"/><Relationship Id="rId143" Type="http://schemas.openxmlformats.org/officeDocument/2006/relationships/image" Target="../media/image4587.png"/><Relationship Id="rId350" Type="http://schemas.openxmlformats.org/officeDocument/2006/relationships/image" Target="../media/image4688.png"/><Relationship Id="rId588" Type="http://schemas.openxmlformats.org/officeDocument/2006/relationships/customXml" Target="../ink/ink5910.xml"/><Relationship Id="rId795" Type="http://schemas.openxmlformats.org/officeDocument/2006/relationships/image" Target="../media/image4911.png"/><Relationship Id="rId809" Type="http://schemas.openxmlformats.org/officeDocument/2006/relationships/image" Target="../media/image4918.png"/><Relationship Id="rId9" Type="http://schemas.openxmlformats.org/officeDocument/2006/relationships/image" Target="../media/image4523.png"/><Relationship Id="rId210" Type="http://schemas.openxmlformats.org/officeDocument/2006/relationships/customXml" Target="../ink/ink5719.xml"/><Relationship Id="rId448" Type="http://schemas.openxmlformats.org/officeDocument/2006/relationships/image" Target="../media/image4738.png"/><Relationship Id="rId655" Type="http://schemas.openxmlformats.org/officeDocument/2006/relationships/image" Target="../media/image4841.png"/><Relationship Id="rId862" Type="http://schemas.openxmlformats.org/officeDocument/2006/relationships/image" Target="../media/image4944.png"/><Relationship Id="rId294" Type="http://schemas.openxmlformats.org/officeDocument/2006/relationships/image" Target="../media/image4661.png"/><Relationship Id="rId308" Type="http://schemas.openxmlformats.org/officeDocument/2006/relationships/image" Target="../media/image4668.png"/><Relationship Id="rId515" Type="http://schemas.openxmlformats.org/officeDocument/2006/relationships/customXml" Target="../ink/ink5873.xml"/><Relationship Id="rId722" Type="http://schemas.openxmlformats.org/officeDocument/2006/relationships/customXml" Target="../ink/ink5977.xml"/><Relationship Id="rId89" Type="http://schemas.openxmlformats.org/officeDocument/2006/relationships/customXml" Target="../ink/ink5658.xml"/><Relationship Id="rId154" Type="http://schemas.openxmlformats.org/officeDocument/2006/relationships/customXml" Target="../ink/ink5691.xml"/><Relationship Id="rId361" Type="http://schemas.openxmlformats.org/officeDocument/2006/relationships/customXml" Target="../ink/ink5796.xml"/><Relationship Id="rId599" Type="http://schemas.openxmlformats.org/officeDocument/2006/relationships/image" Target="../media/image4813.png"/><Relationship Id="rId459" Type="http://schemas.openxmlformats.org/officeDocument/2006/relationships/customXml" Target="../ink/ink5845.xml"/><Relationship Id="rId666" Type="http://schemas.openxmlformats.org/officeDocument/2006/relationships/customXml" Target="../ink/ink5949.xml"/><Relationship Id="rId873" Type="http://schemas.openxmlformats.org/officeDocument/2006/relationships/customXml" Target="../ink/ink6053.xml"/><Relationship Id="rId16" Type="http://schemas.openxmlformats.org/officeDocument/2006/relationships/customXml" Target="../ink/ink5621.xml"/><Relationship Id="rId221" Type="http://schemas.openxmlformats.org/officeDocument/2006/relationships/image" Target="../media/image4626.png"/><Relationship Id="rId319" Type="http://schemas.openxmlformats.org/officeDocument/2006/relationships/customXml" Target="../ink/ink5774.xml"/><Relationship Id="rId526" Type="http://schemas.openxmlformats.org/officeDocument/2006/relationships/image" Target="../media/image4777.png"/><Relationship Id="rId733" Type="http://schemas.openxmlformats.org/officeDocument/2006/relationships/image" Target="../media/image4880.png"/><Relationship Id="rId940" Type="http://schemas.openxmlformats.org/officeDocument/2006/relationships/image" Target="../media/image4983.png"/><Relationship Id="rId165" Type="http://schemas.openxmlformats.org/officeDocument/2006/relationships/image" Target="../media/image4598.png"/><Relationship Id="rId372" Type="http://schemas.openxmlformats.org/officeDocument/2006/relationships/image" Target="../media/image4699.png"/><Relationship Id="rId677" Type="http://schemas.openxmlformats.org/officeDocument/2006/relationships/image" Target="../media/image4852.png"/><Relationship Id="rId800" Type="http://schemas.openxmlformats.org/officeDocument/2006/relationships/customXml" Target="../ink/ink6016.xml"/><Relationship Id="rId232" Type="http://schemas.openxmlformats.org/officeDocument/2006/relationships/customXml" Target="../ink/ink5730.xml"/><Relationship Id="rId884" Type="http://schemas.openxmlformats.org/officeDocument/2006/relationships/image" Target="../media/image4955.png"/><Relationship Id="rId27" Type="http://schemas.openxmlformats.org/officeDocument/2006/relationships/image" Target="../media/image4532.png"/><Relationship Id="rId537" Type="http://schemas.openxmlformats.org/officeDocument/2006/relationships/customXml" Target="../ink/ink5884.xml"/><Relationship Id="rId744" Type="http://schemas.openxmlformats.org/officeDocument/2006/relationships/customXml" Target="../ink/ink5988.xml"/><Relationship Id="rId951" Type="http://schemas.openxmlformats.org/officeDocument/2006/relationships/customXml" Target="../ink/ink6092.xml"/><Relationship Id="rId80" Type="http://schemas.openxmlformats.org/officeDocument/2006/relationships/customXml" Target="../ink/ink5653.xml"/><Relationship Id="rId176" Type="http://schemas.openxmlformats.org/officeDocument/2006/relationships/customXml" Target="../ink/ink5702.xml"/><Relationship Id="rId383" Type="http://schemas.openxmlformats.org/officeDocument/2006/relationships/customXml" Target="../ink/ink5807.xml"/><Relationship Id="rId590" Type="http://schemas.openxmlformats.org/officeDocument/2006/relationships/customXml" Target="../ink/ink5911.xml"/><Relationship Id="rId604" Type="http://schemas.openxmlformats.org/officeDocument/2006/relationships/customXml" Target="../ink/ink5918.xml"/><Relationship Id="rId811" Type="http://schemas.openxmlformats.org/officeDocument/2006/relationships/image" Target="../media/image4919.png"/><Relationship Id="rId243" Type="http://schemas.openxmlformats.org/officeDocument/2006/relationships/image" Target="../media/image4637.png"/><Relationship Id="rId450" Type="http://schemas.openxmlformats.org/officeDocument/2006/relationships/image" Target="../media/image4739.png"/><Relationship Id="rId688" Type="http://schemas.openxmlformats.org/officeDocument/2006/relationships/customXml" Target="../ink/ink5960.xml"/><Relationship Id="rId895" Type="http://schemas.openxmlformats.org/officeDocument/2006/relationships/customXml" Target="../ink/ink6064.xml"/><Relationship Id="rId909" Type="http://schemas.openxmlformats.org/officeDocument/2006/relationships/customXml" Target="../ink/ink6071.xml"/><Relationship Id="rId38" Type="http://schemas.openxmlformats.org/officeDocument/2006/relationships/customXml" Target="../ink/ink5632.xml"/><Relationship Id="rId103" Type="http://schemas.openxmlformats.org/officeDocument/2006/relationships/customXml" Target="../ink/ink5665.xml"/><Relationship Id="rId310" Type="http://schemas.openxmlformats.org/officeDocument/2006/relationships/image" Target="../media/image4669.png"/><Relationship Id="rId548" Type="http://schemas.openxmlformats.org/officeDocument/2006/relationships/customXml" Target="../ink/ink5890.xml"/><Relationship Id="rId755" Type="http://schemas.openxmlformats.org/officeDocument/2006/relationships/image" Target="../media/image4891.png"/><Relationship Id="rId962" Type="http://schemas.openxmlformats.org/officeDocument/2006/relationships/image" Target="../media/image4994.png"/><Relationship Id="rId91" Type="http://schemas.openxmlformats.org/officeDocument/2006/relationships/customXml" Target="../ink/ink5659.xml"/><Relationship Id="rId187" Type="http://schemas.openxmlformats.org/officeDocument/2006/relationships/image" Target="../media/image4609.png"/><Relationship Id="rId394" Type="http://schemas.openxmlformats.org/officeDocument/2006/relationships/image" Target="../media/image4711.png"/><Relationship Id="rId408" Type="http://schemas.openxmlformats.org/officeDocument/2006/relationships/image" Target="../media/image4718.png"/><Relationship Id="rId615" Type="http://schemas.openxmlformats.org/officeDocument/2006/relationships/image" Target="../media/image4821.png"/><Relationship Id="rId822" Type="http://schemas.openxmlformats.org/officeDocument/2006/relationships/customXml" Target="../ink/ink6027.xml"/><Relationship Id="rId254" Type="http://schemas.openxmlformats.org/officeDocument/2006/relationships/customXml" Target="../ink/ink5741.xml"/><Relationship Id="rId699" Type="http://schemas.openxmlformats.org/officeDocument/2006/relationships/image" Target="../media/image4863.png"/><Relationship Id="rId49" Type="http://schemas.openxmlformats.org/officeDocument/2006/relationships/image" Target="../media/image4543.png"/><Relationship Id="rId114" Type="http://schemas.openxmlformats.org/officeDocument/2006/relationships/customXml" Target="../ink/ink5671.xml"/><Relationship Id="rId461" Type="http://schemas.openxmlformats.org/officeDocument/2006/relationships/customXml" Target="../ink/ink5846.xml"/><Relationship Id="rId559" Type="http://schemas.openxmlformats.org/officeDocument/2006/relationships/image" Target="../media/image4793.png"/><Relationship Id="rId766" Type="http://schemas.openxmlformats.org/officeDocument/2006/relationships/customXml" Target="../ink/ink5999.xml"/><Relationship Id="rId198" Type="http://schemas.openxmlformats.org/officeDocument/2006/relationships/customXml" Target="../ink/ink5713.xml"/><Relationship Id="rId321" Type="http://schemas.openxmlformats.org/officeDocument/2006/relationships/customXml" Target="../ink/ink5775.xml"/><Relationship Id="rId419" Type="http://schemas.openxmlformats.org/officeDocument/2006/relationships/customXml" Target="../ink/ink5825.xml"/><Relationship Id="rId626" Type="http://schemas.openxmlformats.org/officeDocument/2006/relationships/customXml" Target="../ink/ink5929.xml"/><Relationship Id="rId833" Type="http://schemas.openxmlformats.org/officeDocument/2006/relationships/customXml" Target="../ink/ink6033.xml"/><Relationship Id="rId265" Type="http://schemas.openxmlformats.org/officeDocument/2006/relationships/image" Target="../media/image4648.png"/><Relationship Id="rId472" Type="http://schemas.openxmlformats.org/officeDocument/2006/relationships/image" Target="../media/image4750.png"/><Relationship Id="rId900" Type="http://schemas.openxmlformats.org/officeDocument/2006/relationships/image" Target="../media/image4963.png"/><Relationship Id="rId125" Type="http://schemas.openxmlformats.org/officeDocument/2006/relationships/image" Target="../media/image4578.png"/><Relationship Id="rId332" Type="http://schemas.openxmlformats.org/officeDocument/2006/relationships/image" Target="../media/image4679.png"/><Relationship Id="rId777" Type="http://schemas.openxmlformats.org/officeDocument/2006/relationships/image" Target="../media/image4902.png"/><Relationship Id="rId637" Type="http://schemas.openxmlformats.org/officeDocument/2006/relationships/image" Target="../media/image4832.png"/><Relationship Id="rId844" Type="http://schemas.openxmlformats.org/officeDocument/2006/relationships/image" Target="../media/image4935.png"/><Relationship Id="rId276" Type="http://schemas.openxmlformats.org/officeDocument/2006/relationships/customXml" Target="../ink/ink5752.xml"/><Relationship Id="rId483" Type="http://schemas.openxmlformats.org/officeDocument/2006/relationships/customXml" Target="../ink/ink5857.xml"/><Relationship Id="rId690" Type="http://schemas.openxmlformats.org/officeDocument/2006/relationships/customXml" Target="../ink/ink5961.xml"/><Relationship Id="rId704" Type="http://schemas.openxmlformats.org/officeDocument/2006/relationships/customXml" Target="../ink/ink5968.xml"/><Relationship Id="rId911" Type="http://schemas.openxmlformats.org/officeDocument/2006/relationships/customXml" Target="../ink/ink6072.xml"/><Relationship Id="rId40" Type="http://schemas.openxmlformats.org/officeDocument/2006/relationships/customXml" Target="../ink/ink5633.xml"/><Relationship Id="rId136" Type="http://schemas.openxmlformats.org/officeDocument/2006/relationships/customXml" Target="../ink/ink5682.xml"/><Relationship Id="rId343" Type="http://schemas.openxmlformats.org/officeDocument/2006/relationships/customXml" Target="../ink/ink5787.xml"/><Relationship Id="rId550" Type="http://schemas.openxmlformats.org/officeDocument/2006/relationships/customXml" Target="../ink/ink5891.xml"/><Relationship Id="rId788" Type="http://schemas.openxmlformats.org/officeDocument/2006/relationships/customXml" Target="../ink/ink6010.xml"/><Relationship Id="rId203" Type="http://schemas.openxmlformats.org/officeDocument/2006/relationships/image" Target="../media/image4617.png"/><Relationship Id="rId648" Type="http://schemas.openxmlformats.org/officeDocument/2006/relationships/customXml" Target="../ink/ink5940.xml"/><Relationship Id="rId855" Type="http://schemas.openxmlformats.org/officeDocument/2006/relationships/customXml" Target="../ink/ink6044.xml"/><Relationship Id="rId287" Type="http://schemas.openxmlformats.org/officeDocument/2006/relationships/customXml" Target="../ink/ink5758.xml"/><Relationship Id="rId410" Type="http://schemas.openxmlformats.org/officeDocument/2006/relationships/image" Target="../media/image4719.png"/><Relationship Id="rId494" Type="http://schemas.openxmlformats.org/officeDocument/2006/relationships/image" Target="../media/image4761.png"/><Relationship Id="rId508" Type="http://schemas.openxmlformats.org/officeDocument/2006/relationships/image" Target="../media/image4768.png"/><Relationship Id="rId715" Type="http://schemas.openxmlformats.org/officeDocument/2006/relationships/image" Target="../media/image4871.png"/><Relationship Id="rId922" Type="http://schemas.openxmlformats.org/officeDocument/2006/relationships/image" Target="../media/image4974.png"/><Relationship Id="rId147" Type="http://schemas.openxmlformats.org/officeDocument/2006/relationships/image" Target="../media/image4589.png"/><Relationship Id="rId354" Type="http://schemas.openxmlformats.org/officeDocument/2006/relationships/image" Target="../media/image4690.png"/><Relationship Id="rId799" Type="http://schemas.openxmlformats.org/officeDocument/2006/relationships/image" Target="../media/image4913.png"/><Relationship Id="rId51" Type="http://schemas.openxmlformats.org/officeDocument/2006/relationships/image" Target="../media/image4544.png"/><Relationship Id="rId561" Type="http://schemas.openxmlformats.org/officeDocument/2006/relationships/image" Target="../media/image4794.png"/><Relationship Id="rId659" Type="http://schemas.openxmlformats.org/officeDocument/2006/relationships/image" Target="../media/image4843.png"/><Relationship Id="rId866" Type="http://schemas.openxmlformats.org/officeDocument/2006/relationships/image" Target="../media/image4946.png"/><Relationship Id="rId214" Type="http://schemas.openxmlformats.org/officeDocument/2006/relationships/customXml" Target="../ink/ink5721.xml"/><Relationship Id="rId298" Type="http://schemas.openxmlformats.org/officeDocument/2006/relationships/image" Target="../media/image4663.png"/><Relationship Id="rId421" Type="http://schemas.openxmlformats.org/officeDocument/2006/relationships/customXml" Target="../ink/ink5826.xml"/><Relationship Id="rId519" Type="http://schemas.openxmlformats.org/officeDocument/2006/relationships/customXml" Target="../ink/ink5875.xml"/><Relationship Id="rId158" Type="http://schemas.openxmlformats.org/officeDocument/2006/relationships/customXml" Target="../ink/ink5693.xml"/><Relationship Id="rId726" Type="http://schemas.openxmlformats.org/officeDocument/2006/relationships/customXml" Target="../ink/ink5979.xml"/><Relationship Id="rId933" Type="http://schemas.openxmlformats.org/officeDocument/2006/relationships/customXml" Target="../ink/ink6083.xml"/><Relationship Id="rId62" Type="http://schemas.openxmlformats.org/officeDocument/2006/relationships/customXml" Target="../ink/ink5644.xml"/><Relationship Id="rId365" Type="http://schemas.openxmlformats.org/officeDocument/2006/relationships/customXml" Target="../ink/ink5798.xml"/><Relationship Id="rId572" Type="http://schemas.openxmlformats.org/officeDocument/2006/relationships/customXml" Target="../ink/ink5902.xml"/><Relationship Id="rId225" Type="http://schemas.openxmlformats.org/officeDocument/2006/relationships/image" Target="../media/image4628.png"/><Relationship Id="rId432" Type="http://schemas.openxmlformats.org/officeDocument/2006/relationships/image" Target="../media/image4730.png"/><Relationship Id="rId877" Type="http://schemas.openxmlformats.org/officeDocument/2006/relationships/customXml" Target="../ink/ink6055.xml"/><Relationship Id="rId737" Type="http://schemas.openxmlformats.org/officeDocument/2006/relationships/image" Target="../media/image4882.png"/><Relationship Id="rId944" Type="http://schemas.openxmlformats.org/officeDocument/2006/relationships/image" Target="../media/image4985.png"/><Relationship Id="rId73" Type="http://schemas.openxmlformats.org/officeDocument/2006/relationships/image" Target="../media/image4553.png"/><Relationship Id="rId169" Type="http://schemas.openxmlformats.org/officeDocument/2006/relationships/image" Target="../media/image4600.png"/><Relationship Id="rId376" Type="http://schemas.openxmlformats.org/officeDocument/2006/relationships/image" Target="../media/image4702.png"/><Relationship Id="rId583" Type="http://schemas.openxmlformats.org/officeDocument/2006/relationships/image" Target="../media/image4805.png"/><Relationship Id="rId790" Type="http://schemas.openxmlformats.org/officeDocument/2006/relationships/customXml" Target="../ink/ink6011.xml"/><Relationship Id="rId804" Type="http://schemas.openxmlformats.org/officeDocument/2006/relationships/customXml" Target="../ink/ink6018.xml"/><Relationship Id="rId4" Type="http://schemas.openxmlformats.org/officeDocument/2006/relationships/customXml" Target="../ink/ink5615.xml"/><Relationship Id="rId236" Type="http://schemas.openxmlformats.org/officeDocument/2006/relationships/customXml" Target="../ink/ink5732.xml"/><Relationship Id="rId443" Type="http://schemas.openxmlformats.org/officeDocument/2006/relationships/customXml" Target="../ink/ink5837.xml"/><Relationship Id="rId650" Type="http://schemas.openxmlformats.org/officeDocument/2006/relationships/customXml" Target="../ink/ink5941.xml"/><Relationship Id="rId888" Type="http://schemas.openxmlformats.org/officeDocument/2006/relationships/image" Target="../media/image4957.png"/><Relationship Id="rId303" Type="http://schemas.openxmlformats.org/officeDocument/2006/relationships/customXml" Target="../ink/ink5766.xml"/><Relationship Id="rId748" Type="http://schemas.openxmlformats.org/officeDocument/2006/relationships/customXml" Target="../ink/ink5990.xml"/><Relationship Id="rId955" Type="http://schemas.openxmlformats.org/officeDocument/2006/relationships/customXml" Target="../ink/ink6094.xml"/><Relationship Id="rId84" Type="http://schemas.openxmlformats.org/officeDocument/2006/relationships/customXml" Target="../ink/ink5655.xml"/><Relationship Id="rId387" Type="http://schemas.openxmlformats.org/officeDocument/2006/relationships/customXml" Target="../ink/ink5809.xml"/><Relationship Id="rId510" Type="http://schemas.openxmlformats.org/officeDocument/2006/relationships/image" Target="../media/image4769.png"/><Relationship Id="rId594" Type="http://schemas.openxmlformats.org/officeDocument/2006/relationships/customXml" Target="../ink/ink5913.xml"/><Relationship Id="rId608" Type="http://schemas.openxmlformats.org/officeDocument/2006/relationships/customXml" Target="../ink/ink5920.xml"/><Relationship Id="rId815" Type="http://schemas.openxmlformats.org/officeDocument/2006/relationships/image" Target="../media/image4921.png"/><Relationship Id="rId247" Type="http://schemas.openxmlformats.org/officeDocument/2006/relationships/image" Target="../media/image4639.png"/><Relationship Id="rId899" Type="http://schemas.openxmlformats.org/officeDocument/2006/relationships/customXml" Target="../ink/ink6066.xml"/><Relationship Id="rId107" Type="http://schemas.openxmlformats.org/officeDocument/2006/relationships/customXml" Target="../ink/ink5667.xml"/><Relationship Id="rId454" Type="http://schemas.openxmlformats.org/officeDocument/2006/relationships/image" Target="../media/image4741.png"/><Relationship Id="rId661" Type="http://schemas.openxmlformats.org/officeDocument/2006/relationships/image" Target="../media/image4844.png"/><Relationship Id="rId759" Type="http://schemas.openxmlformats.org/officeDocument/2006/relationships/image" Target="../media/image4893.png"/><Relationship Id="rId966" Type="http://schemas.openxmlformats.org/officeDocument/2006/relationships/image" Target="../media/image4996.png"/><Relationship Id="rId11" Type="http://schemas.openxmlformats.org/officeDocument/2006/relationships/image" Target="../media/image4524.png"/><Relationship Id="rId314" Type="http://schemas.openxmlformats.org/officeDocument/2006/relationships/image" Target="../media/image4671.png"/><Relationship Id="rId398" Type="http://schemas.openxmlformats.org/officeDocument/2006/relationships/image" Target="../media/image4713.png"/><Relationship Id="rId521" Type="http://schemas.openxmlformats.org/officeDocument/2006/relationships/customXml" Target="../ink/ink5876.xml"/><Relationship Id="rId619" Type="http://schemas.openxmlformats.org/officeDocument/2006/relationships/image" Target="../media/image4823.png"/><Relationship Id="rId95" Type="http://schemas.openxmlformats.org/officeDocument/2006/relationships/customXml" Target="../ink/ink5661.xml"/><Relationship Id="rId160" Type="http://schemas.openxmlformats.org/officeDocument/2006/relationships/customXml" Target="../ink/ink5694.xml"/><Relationship Id="rId826" Type="http://schemas.openxmlformats.org/officeDocument/2006/relationships/image" Target="../media/image4926.png"/><Relationship Id="rId258" Type="http://schemas.openxmlformats.org/officeDocument/2006/relationships/customXml" Target="../ink/ink5743.xml"/><Relationship Id="rId465" Type="http://schemas.openxmlformats.org/officeDocument/2006/relationships/customXml" Target="../ink/ink5848.xml"/><Relationship Id="rId672" Type="http://schemas.openxmlformats.org/officeDocument/2006/relationships/customXml" Target="../ink/ink5952.xml"/><Relationship Id="rId22" Type="http://schemas.openxmlformats.org/officeDocument/2006/relationships/customXml" Target="../ink/ink5624.xml"/><Relationship Id="rId118" Type="http://schemas.openxmlformats.org/officeDocument/2006/relationships/customXml" Target="../ink/ink5673.xml"/><Relationship Id="rId325" Type="http://schemas.openxmlformats.org/officeDocument/2006/relationships/customXml" Target="../ink/ink5777.xml"/><Relationship Id="rId532" Type="http://schemas.openxmlformats.org/officeDocument/2006/relationships/image" Target="../media/image4780.png"/><Relationship Id="rId171" Type="http://schemas.openxmlformats.org/officeDocument/2006/relationships/image" Target="../media/image4601.png"/><Relationship Id="rId837" Type="http://schemas.openxmlformats.org/officeDocument/2006/relationships/customXml" Target="../ink/ink6035.xml"/><Relationship Id="rId269" Type="http://schemas.openxmlformats.org/officeDocument/2006/relationships/image" Target="../media/image4650.png"/><Relationship Id="rId476" Type="http://schemas.openxmlformats.org/officeDocument/2006/relationships/image" Target="../media/image4752.png"/><Relationship Id="rId683" Type="http://schemas.openxmlformats.org/officeDocument/2006/relationships/image" Target="../media/image4855.png"/><Relationship Id="rId890" Type="http://schemas.openxmlformats.org/officeDocument/2006/relationships/image" Target="../media/image4958.png"/><Relationship Id="rId904" Type="http://schemas.openxmlformats.org/officeDocument/2006/relationships/image" Target="../media/image4965.png"/><Relationship Id="rId33" Type="http://schemas.openxmlformats.org/officeDocument/2006/relationships/image" Target="../media/image4535.png"/><Relationship Id="rId129" Type="http://schemas.openxmlformats.org/officeDocument/2006/relationships/image" Target="../media/image4580.png"/><Relationship Id="rId336" Type="http://schemas.openxmlformats.org/officeDocument/2006/relationships/image" Target="../media/image4681.png"/><Relationship Id="rId543" Type="http://schemas.openxmlformats.org/officeDocument/2006/relationships/customXml" Target="../ink/ink5887.xml"/><Relationship Id="rId182" Type="http://schemas.openxmlformats.org/officeDocument/2006/relationships/customXml" Target="../ink/ink5705.xml"/><Relationship Id="rId403" Type="http://schemas.openxmlformats.org/officeDocument/2006/relationships/customXml" Target="../ink/ink5817.xml"/><Relationship Id="rId750" Type="http://schemas.openxmlformats.org/officeDocument/2006/relationships/customXml" Target="../ink/ink5991.xml"/><Relationship Id="rId848" Type="http://schemas.openxmlformats.org/officeDocument/2006/relationships/image" Target="../media/image4937.png"/><Relationship Id="rId487" Type="http://schemas.openxmlformats.org/officeDocument/2006/relationships/customXml" Target="../ink/ink5859.xml"/><Relationship Id="rId610" Type="http://schemas.openxmlformats.org/officeDocument/2006/relationships/customXml" Target="../ink/ink5921.xml"/><Relationship Id="rId694" Type="http://schemas.openxmlformats.org/officeDocument/2006/relationships/customXml" Target="../ink/ink5963.xml"/><Relationship Id="rId708" Type="http://schemas.openxmlformats.org/officeDocument/2006/relationships/customXml" Target="../ink/ink5970.xml"/><Relationship Id="rId915" Type="http://schemas.openxmlformats.org/officeDocument/2006/relationships/customXml" Target="../ink/ink6074.xml"/><Relationship Id="rId347" Type="http://schemas.openxmlformats.org/officeDocument/2006/relationships/customXml" Target="../ink/ink5789.xml"/><Relationship Id="rId44" Type="http://schemas.openxmlformats.org/officeDocument/2006/relationships/customXml" Target="../ink/ink5635.xml"/><Relationship Id="rId554" Type="http://schemas.openxmlformats.org/officeDocument/2006/relationships/customXml" Target="../ink/ink5893.xml"/><Relationship Id="rId761" Type="http://schemas.openxmlformats.org/officeDocument/2006/relationships/image" Target="../media/image4894.png"/><Relationship Id="rId859" Type="http://schemas.openxmlformats.org/officeDocument/2006/relationships/customXml" Target="../ink/ink6046.xml"/><Relationship Id="rId193" Type="http://schemas.openxmlformats.org/officeDocument/2006/relationships/image" Target="../media/image4612.png"/><Relationship Id="rId207" Type="http://schemas.openxmlformats.org/officeDocument/2006/relationships/image" Target="../media/image4619.png"/><Relationship Id="rId414" Type="http://schemas.openxmlformats.org/officeDocument/2006/relationships/image" Target="../media/image4721.png"/><Relationship Id="rId498" Type="http://schemas.openxmlformats.org/officeDocument/2006/relationships/image" Target="../media/image4763.png"/><Relationship Id="rId621" Type="http://schemas.openxmlformats.org/officeDocument/2006/relationships/image" Target="../media/image4824.png"/><Relationship Id="rId260" Type="http://schemas.openxmlformats.org/officeDocument/2006/relationships/customXml" Target="../ink/ink5744.xml"/><Relationship Id="rId719" Type="http://schemas.openxmlformats.org/officeDocument/2006/relationships/image" Target="../media/image4873.png"/><Relationship Id="rId926" Type="http://schemas.openxmlformats.org/officeDocument/2006/relationships/image" Target="../media/image4976.png"/><Relationship Id="rId55" Type="http://schemas.openxmlformats.org/officeDocument/2006/relationships/image" Target="../media/image4546.png"/><Relationship Id="rId120" Type="http://schemas.openxmlformats.org/officeDocument/2006/relationships/customXml" Target="../ink/ink5674.xml"/><Relationship Id="rId358" Type="http://schemas.openxmlformats.org/officeDocument/2006/relationships/image" Target="../media/image4692.png"/><Relationship Id="rId565" Type="http://schemas.openxmlformats.org/officeDocument/2006/relationships/image" Target="../media/image4796.png"/><Relationship Id="rId772" Type="http://schemas.openxmlformats.org/officeDocument/2006/relationships/customXml" Target="../ink/ink6002.xml"/><Relationship Id="rId218" Type="http://schemas.openxmlformats.org/officeDocument/2006/relationships/customXml" Target="../ink/ink5723.xml"/><Relationship Id="rId425" Type="http://schemas.openxmlformats.org/officeDocument/2006/relationships/customXml" Target="../ink/ink5828.xml"/><Relationship Id="rId632" Type="http://schemas.openxmlformats.org/officeDocument/2006/relationships/customXml" Target="../ink/ink5932.xml"/><Relationship Id="rId271" Type="http://schemas.openxmlformats.org/officeDocument/2006/relationships/image" Target="../media/image4651.png"/><Relationship Id="rId937" Type="http://schemas.openxmlformats.org/officeDocument/2006/relationships/customXml" Target="../ink/ink6085.xml"/><Relationship Id="rId66" Type="http://schemas.openxmlformats.org/officeDocument/2006/relationships/customXml" Target="../ink/ink5646.xml"/><Relationship Id="rId131" Type="http://schemas.openxmlformats.org/officeDocument/2006/relationships/image" Target="../media/image4581.png"/><Relationship Id="rId369" Type="http://schemas.openxmlformats.org/officeDocument/2006/relationships/customXml" Target="../ink/ink5800.xml"/><Relationship Id="rId576" Type="http://schemas.openxmlformats.org/officeDocument/2006/relationships/customXml" Target="../ink/ink5904.xml"/><Relationship Id="rId783" Type="http://schemas.openxmlformats.org/officeDocument/2006/relationships/image" Target="../media/image4905.png"/><Relationship Id="rId229" Type="http://schemas.openxmlformats.org/officeDocument/2006/relationships/image" Target="../media/image4630.png"/><Relationship Id="rId436" Type="http://schemas.openxmlformats.org/officeDocument/2006/relationships/image" Target="../media/image4732.png"/><Relationship Id="rId643" Type="http://schemas.openxmlformats.org/officeDocument/2006/relationships/image" Target="../media/image4835.png"/><Relationship Id="rId850" Type="http://schemas.openxmlformats.org/officeDocument/2006/relationships/image" Target="../media/image4938.png"/><Relationship Id="rId948" Type="http://schemas.openxmlformats.org/officeDocument/2006/relationships/image" Target="../media/image4987.png"/><Relationship Id="rId77" Type="http://schemas.openxmlformats.org/officeDocument/2006/relationships/image" Target="../media/image4555.png"/><Relationship Id="rId282" Type="http://schemas.openxmlformats.org/officeDocument/2006/relationships/customXml" Target="../ink/ink5755.xml"/><Relationship Id="rId503" Type="http://schemas.openxmlformats.org/officeDocument/2006/relationships/customXml" Target="../ink/ink5867.xml"/><Relationship Id="rId587" Type="http://schemas.openxmlformats.org/officeDocument/2006/relationships/image" Target="../media/image4807.png"/><Relationship Id="rId710" Type="http://schemas.openxmlformats.org/officeDocument/2006/relationships/customXml" Target="../ink/ink5971.xml"/><Relationship Id="rId808" Type="http://schemas.openxmlformats.org/officeDocument/2006/relationships/customXml" Target="../ink/ink6020.xml"/><Relationship Id="rId8" Type="http://schemas.openxmlformats.org/officeDocument/2006/relationships/customXml" Target="../ink/ink5617.xml"/><Relationship Id="rId142" Type="http://schemas.openxmlformats.org/officeDocument/2006/relationships/customXml" Target="../ink/ink5685.xml"/><Relationship Id="rId447" Type="http://schemas.openxmlformats.org/officeDocument/2006/relationships/customXml" Target="../ink/ink5839.xml"/><Relationship Id="rId794" Type="http://schemas.openxmlformats.org/officeDocument/2006/relationships/customXml" Target="../ink/ink6013.xml"/><Relationship Id="rId654" Type="http://schemas.openxmlformats.org/officeDocument/2006/relationships/customXml" Target="../ink/ink5943.xml"/><Relationship Id="rId861" Type="http://schemas.openxmlformats.org/officeDocument/2006/relationships/customXml" Target="../ink/ink6047.xml"/><Relationship Id="rId959" Type="http://schemas.openxmlformats.org/officeDocument/2006/relationships/customXml" Target="../ink/ink6096.xml"/><Relationship Id="rId293" Type="http://schemas.openxmlformats.org/officeDocument/2006/relationships/customXml" Target="../ink/ink5761.xml"/><Relationship Id="rId307" Type="http://schemas.openxmlformats.org/officeDocument/2006/relationships/customXml" Target="../ink/ink5768.xml"/><Relationship Id="rId514" Type="http://schemas.openxmlformats.org/officeDocument/2006/relationships/image" Target="../media/image4771.png"/><Relationship Id="rId721" Type="http://schemas.openxmlformats.org/officeDocument/2006/relationships/image" Target="../media/image4874.png"/><Relationship Id="rId88" Type="http://schemas.openxmlformats.org/officeDocument/2006/relationships/customXml" Target="../ink/ink5657.xml"/><Relationship Id="rId153" Type="http://schemas.openxmlformats.org/officeDocument/2006/relationships/image" Target="../media/image4592.png"/><Relationship Id="rId360" Type="http://schemas.openxmlformats.org/officeDocument/2006/relationships/image" Target="../media/image4693.png"/><Relationship Id="rId598" Type="http://schemas.openxmlformats.org/officeDocument/2006/relationships/customXml" Target="../ink/ink5915.xml"/><Relationship Id="rId819" Type="http://schemas.openxmlformats.org/officeDocument/2006/relationships/image" Target="../media/image4923.png"/><Relationship Id="rId220" Type="http://schemas.openxmlformats.org/officeDocument/2006/relationships/customXml" Target="../ink/ink5724.xml"/><Relationship Id="rId458" Type="http://schemas.openxmlformats.org/officeDocument/2006/relationships/image" Target="../media/image4743.png"/><Relationship Id="rId665" Type="http://schemas.openxmlformats.org/officeDocument/2006/relationships/image" Target="../media/image4846.png"/><Relationship Id="rId872" Type="http://schemas.openxmlformats.org/officeDocument/2006/relationships/image" Target="../media/image4949.png"/><Relationship Id="rId15" Type="http://schemas.openxmlformats.org/officeDocument/2006/relationships/image" Target="../media/image4526.png"/><Relationship Id="rId318" Type="http://schemas.openxmlformats.org/officeDocument/2006/relationships/image" Target="../media/image4673.png"/><Relationship Id="rId525" Type="http://schemas.openxmlformats.org/officeDocument/2006/relationships/customXml" Target="../ink/ink5878.xml"/><Relationship Id="rId732" Type="http://schemas.openxmlformats.org/officeDocument/2006/relationships/customXml" Target="../ink/ink5982.xml"/><Relationship Id="rId99" Type="http://schemas.openxmlformats.org/officeDocument/2006/relationships/customXml" Target="../ink/ink5663.xml"/><Relationship Id="rId164" Type="http://schemas.openxmlformats.org/officeDocument/2006/relationships/customXml" Target="../ink/ink5696.xml"/><Relationship Id="rId371" Type="http://schemas.openxmlformats.org/officeDocument/2006/relationships/customXml" Target="../ink/ink5801.xml"/><Relationship Id="rId469" Type="http://schemas.openxmlformats.org/officeDocument/2006/relationships/customXml" Target="../ink/ink5850.xml"/><Relationship Id="rId676" Type="http://schemas.openxmlformats.org/officeDocument/2006/relationships/customXml" Target="../ink/ink5954.xml"/><Relationship Id="rId883" Type="http://schemas.openxmlformats.org/officeDocument/2006/relationships/customXml" Target="../ink/ink6058.xml"/><Relationship Id="rId26" Type="http://schemas.openxmlformats.org/officeDocument/2006/relationships/customXml" Target="../ink/ink5626.xml"/><Relationship Id="rId231" Type="http://schemas.openxmlformats.org/officeDocument/2006/relationships/image" Target="../media/image4631.png"/><Relationship Id="rId329" Type="http://schemas.openxmlformats.org/officeDocument/2006/relationships/customXml" Target="../ink/ink5780.xml"/><Relationship Id="rId536" Type="http://schemas.openxmlformats.org/officeDocument/2006/relationships/image" Target="../media/image4782.png"/><Relationship Id="rId175" Type="http://schemas.openxmlformats.org/officeDocument/2006/relationships/image" Target="../media/image4603.png"/><Relationship Id="rId743" Type="http://schemas.openxmlformats.org/officeDocument/2006/relationships/image" Target="../media/image4885.png"/><Relationship Id="rId950" Type="http://schemas.openxmlformats.org/officeDocument/2006/relationships/image" Target="../media/image4988.png"/><Relationship Id="rId382" Type="http://schemas.openxmlformats.org/officeDocument/2006/relationships/image" Target="../media/image4705.png"/><Relationship Id="rId603" Type="http://schemas.openxmlformats.org/officeDocument/2006/relationships/image" Target="../media/image4815.png"/><Relationship Id="rId687" Type="http://schemas.openxmlformats.org/officeDocument/2006/relationships/image" Target="../media/image4857.png"/><Relationship Id="rId810" Type="http://schemas.openxmlformats.org/officeDocument/2006/relationships/customXml" Target="../ink/ink6021.xml"/><Relationship Id="rId908" Type="http://schemas.openxmlformats.org/officeDocument/2006/relationships/image" Target="../media/image4967.png"/><Relationship Id="rId242" Type="http://schemas.openxmlformats.org/officeDocument/2006/relationships/customXml" Target="../ink/ink5735.xml"/><Relationship Id="rId894" Type="http://schemas.openxmlformats.org/officeDocument/2006/relationships/image" Target="../media/image4960.png"/><Relationship Id="rId37" Type="http://schemas.openxmlformats.org/officeDocument/2006/relationships/image" Target="../media/image4537.png"/><Relationship Id="rId102" Type="http://schemas.openxmlformats.org/officeDocument/2006/relationships/image" Target="../media/image4567.png"/><Relationship Id="rId547" Type="http://schemas.openxmlformats.org/officeDocument/2006/relationships/image" Target="../media/image4787.png"/><Relationship Id="rId754" Type="http://schemas.openxmlformats.org/officeDocument/2006/relationships/customXml" Target="../ink/ink5993.xml"/><Relationship Id="rId961" Type="http://schemas.openxmlformats.org/officeDocument/2006/relationships/customXml" Target="../ink/ink6097.xml"/><Relationship Id="rId90" Type="http://schemas.openxmlformats.org/officeDocument/2006/relationships/image" Target="../media/image4561.png"/><Relationship Id="rId186" Type="http://schemas.openxmlformats.org/officeDocument/2006/relationships/customXml" Target="../ink/ink5707.xml"/><Relationship Id="rId393" Type="http://schemas.openxmlformats.org/officeDocument/2006/relationships/customXml" Target="../ink/ink5812.xml"/><Relationship Id="rId407" Type="http://schemas.openxmlformats.org/officeDocument/2006/relationships/customXml" Target="../ink/ink5819.xml"/><Relationship Id="rId614" Type="http://schemas.openxmlformats.org/officeDocument/2006/relationships/customXml" Target="../ink/ink5923.xml"/><Relationship Id="rId821" Type="http://schemas.openxmlformats.org/officeDocument/2006/relationships/image" Target="../media/image4924.png"/><Relationship Id="rId253" Type="http://schemas.openxmlformats.org/officeDocument/2006/relationships/image" Target="../media/image4642.png"/><Relationship Id="rId460" Type="http://schemas.openxmlformats.org/officeDocument/2006/relationships/image" Target="../media/image4744.png"/><Relationship Id="rId698" Type="http://schemas.openxmlformats.org/officeDocument/2006/relationships/customXml" Target="../ink/ink5965.xml"/><Relationship Id="rId919" Type="http://schemas.openxmlformats.org/officeDocument/2006/relationships/customXml" Target="../ink/ink6076.xml"/><Relationship Id="rId48" Type="http://schemas.openxmlformats.org/officeDocument/2006/relationships/customXml" Target="../ink/ink5637.xml"/><Relationship Id="rId113" Type="http://schemas.openxmlformats.org/officeDocument/2006/relationships/image" Target="../media/image4572.png"/><Relationship Id="rId320" Type="http://schemas.openxmlformats.org/officeDocument/2006/relationships/image" Target="../media/image4674.png"/><Relationship Id="rId558" Type="http://schemas.openxmlformats.org/officeDocument/2006/relationships/customXml" Target="../ink/ink5895.xml"/><Relationship Id="rId765" Type="http://schemas.openxmlformats.org/officeDocument/2006/relationships/image" Target="../media/image4896.png"/><Relationship Id="rId197" Type="http://schemas.openxmlformats.org/officeDocument/2006/relationships/image" Target="../media/image4614.png"/><Relationship Id="rId418" Type="http://schemas.openxmlformats.org/officeDocument/2006/relationships/image" Target="../media/image4723.png"/><Relationship Id="rId625" Type="http://schemas.openxmlformats.org/officeDocument/2006/relationships/image" Target="../media/image4826.png"/><Relationship Id="rId832" Type="http://schemas.openxmlformats.org/officeDocument/2006/relationships/image" Target="../media/image4929.png"/><Relationship Id="rId264" Type="http://schemas.openxmlformats.org/officeDocument/2006/relationships/customXml" Target="../ink/ink5746.xml"/><Relationship Id="rId471" Type="http://schemas.openxmlformats.org/officeDocument/2006/relationships/customXml" Target="../ink/ink5851.xml"/><Relationship Id="rId59" Type="http://schemas.openxmlformats.org/officeDocument/2006/relationships/image" Target="../media/image4547.png"/><Relationship Id="rId124" Type="http://schemas.openxmlformats.org/officeDocument/2006/relationships/customXml" Target="../ink/ink5676.xml"/><Relationship Id="rId569" Type="http://schemas.openxmlformats.org/officeDocument/2006/relationships/image" Target="../media/image4798.png"/><Relationship Id="rId776" Type="http://schemas.openxmlformats.org/officeDocument/2006/relationships/customXml" Target="../ink/ink6004.xml"/><Relationship Id="rId331" Type="http://schemas.openxmlformats.org/officeDocument/2006/relationships/customXml" Target="../ink/ink5781.xml"/><Relationship Id="rId429" Type="http://schemas.openxmlformats.org/officeDocument/2006/relationships/customXml" Target="../ink/ink5830.xml"/><Relationship Id="rId636" Type="http://schemas.openxmlformats.org/officeDocument/2006/relationships/customXml" Target="../ink/ink5934.xml"/><Relationship Id="rId843" Type="http://schemas.openxmlformats.org/officeDocument/2006/relationships/customXml" Target="../ink/ink6038.xml"/><Relationship Id="rId275" Type="http://schemas.openxmlformats.org/officeDocument/2006/relationships/image" Target="../media/image4653.png"/><Relationship Id="rId482" Type="http://schemas.openxmlformats.org/officeDocument/2006/relationships/image" Target="../media/image4755.png"/><Relationship Id="rId703" Type="http://schemas.openxmlformats.org/officeDocument/2006/relationships/image" Target="../media/image4865.png"/><Relationship Id="rId910" Type="http://schemas.openxmlformats.org/officeDocument/2006/relationships/image" Target="../media/image4968.png"/><Relationship Id="rId135" Type="http://schemas.openxmlformats.org/officeDocument/2006/relationships/image" Target="../media/image4583.png"/><Relationship Id="rId342" Type="http://schemas.openxmlformats.org/officeDocument/2006/relationships/image" Target="../media/image4684.png"/><Relationship Id="rId787" Type="http://schemas.openxmlformats.org/officeDocument/2006/relationships/image" Target="../media/image4907.png"/><Relationship Id="rId202" Type="http://schemas.openxmlformats.org/officeDocument/2006/relationships/customXml" Target="../ink/ink5715.xml"/><Relationship Id="rId647" Type="http://schemas.openxmlformats.org/officeDocument/2006/relationships/image" Target="../media/image4837.png"/><Relationship Id="rId854" Type="http://schemas.openxmlformats.org/officeDocument/2006/relationships/image" Target="../media/image4940.png"/><Relationship Id="rId286" Type="http://schemas.openxmlformats.org/officeDocument/2006/relationships/image" Target="../media/image4657.png"/><Relationship Id="rId493" Type="http://schemas.openxmlformats.org/officeDocument/2006/relationships/customXml" Target="../ink/ink5862.xml"/><Relationship Id="rId507" Type="http://schemas.openxmlformats.org/officeDocument/2006/relationships/customXml" Target="../ink/ink5869.xml"/><Relationship Id="rId714" Type="http://schemas.openxmlformats.org/officeDocument/2006/relationships/customXml" Target="../ink/ink5973.xml"/><Relationship Id="rId921" Type="http://schemas.openxmlformats.org/officeDocument/2006/relationships/customXml" Target="../ink/ink6077.xml"/><Relationship Id="rId50" Type="http://schemas.openxmlformats.org/officeDocument/2006/relationships/customXml" Target="../ink/ink5638.xml"/><Relationship Id="rId146" Type="http://schemas.openxmlformats.org/officeDocument/2006/relationships/customXml" Target="../ink/ink5687.xml"/><Relationship Id="rId353" Type="http://schemas.openxmlformats.org/officeDocument/2006/relationships/customXml" Target="../ink/ink5792.xml"/><Relationship Id="rId560" Type="http://schemas.openxmlformats.org/officeDocument/2006/relationships/customXml" Target="../ink/ink5896.xml"/><Relationship Id="rId798" Type="http://schemas.openxmlformats.org/officeDocument/2006/relationships/customXml" Target="../ink/ink60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98.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9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0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000.png"/><Relationship Id="rId2" Type="http://schemas.openxmlformats.org/officeDocument/2006/relationships/image" Target="../media/image14000.png"/><Relationship Id="rId1" Type="http://schemas.openxmlformats.org/officeDocument/2006/relationships/slideLayout" Target="../slideLayouts/slideLayout1.xml"/><Relationship Id="rId5" Type="http://schemas.openxmlformats.org/officeDocument/2006/relationships/image" Target="../media/image17000.png"/><Relationship Id="rId4" Type="http://schemas.openxmlformats.org/officeDocument/2006/relationships/image" Target="../media/image16000.png"/></Relationships>
</file>

<file path=ppt/slides/_rels/slide47.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700.png"/><Relationship Id="rId10" Type="http://schemas.openxmlformats.org/officeDocument/2006/relationships/image" Target="../media/image28010.png"/><Relationship Id="rId4" Type="http://schemas.openxmlformats.org/officeDocument/2006/relationships/image" Target="../media/image22010.png"/><Relationship Id="rId9" Type="http://schemas.openxmlformats.org/officeDocument/2006/relationships/image" Target="../media/image27010.png"/><Relationship Id="rId14" Type="http://schemas.openxmlformats.org/officeDocument/2006/relationships/image" Target="../media/image32010.png"/></Relationships>
</file>

<file path=ppt/slides/_rels/slide48.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customXml" Target="../ink/ink418.xml"/><Relationship Id="rId21" Type="http://schemas.openxmlformats.org/officeDocument/2006/relationships/image" Target="../media/image2500.png"/><Relationship Id="rId42" Type="http://schemas.openxmlformats.org/officeDocument/2006/relationships/customXml" Target="../ink/ink426.xml"/><Relationship Id="rId47" Type="http://schemas.openxmlformats.org/officeDocument/2006/relationships/image" Target="../media/image2513.png"/><Relationship Id="rId63" Type="http://schemas.openxmlformats.org/officeDocument/2006/relationships/image" Target="../media/image2521.png"/><Relationship Id="rId68" Type="http://schemas.openxmlformats.org/officeDocument/2006/relationships/customXml" Target="../ink/ink439.xml"/><Relationship Id="rId84" Type="http://schemas.openxmlformats.org/officeDocument/2006/relationships/customXml" Target="../ink/ink447.xml"/><Relationship Id="rId89" Type="http://schemas.openxmlformats.org/officeDocument/2006/relationships/image" Target="../media/image2534.png"/><Relationship Id="rId16" Type="http://schemas.openxmlformats.org/officeDocument/2006/relationships/customXml" Target="../ink/ink413.xml"/><Relationship Id="rId11" Type="http://schemas.openxmlformats.org/officeDocument/2006/relationships/image" Target="../media/image2495.png"/><Relationship Id="rId32" Type="http://schemas.openxmlformats.org/officeDocument/2006/relationships/customXml" Target="../ink/ink421.xml"/><Relationship Id="rId37" Type="http://schemas.openxmlformats.org/officeDocument/2006/relationships/image" Target="../media/image2508.png"/><Relationship Id="rId53" Type="http://schemas.openxmlformats.org/officeDocument/2006/relationships/image" Target="../media/image2516.png"/><Relationship Id="rId58" Type="http://schemas.openxmlformats.org/officeDocument/2006/relationships/customXml" Target="../ink/ink434.xml"/><Relationship Id="rId74" Type="http://schemas.openxmlformats.org/officeDocument/2006/relationships/customXml" Target="../ink/ink442.xml"/><Relationship Id="rId79" Type="http://schemas.openxmlformats.org/officeDocument/2006/relationships/image" Target="../media/image2529.png"/><Relationship Id="rId5" Type="http://schemas.openxmlformats.org/officeDocument/2006/relationships/image" Target="../media/image2492.png"/><Relationship Id="rId90" Type="http://schemas.openxmlformats.org/officeDocument/2006/relationships/customXml" Target="../ink/ink450.xml"/><Relationship Id="rId95" Type="http://schemas.openxmlformats.org/officeDocument/2006/relationships/image" Target="../media/image2537.png"/><Relationship Id="rId22" Type="http://schemas.openxmlformats.org/officeDocument/2006/relationships/customXml" Target="../ink/ink416.xml"/><Relationship Id="rId27" Type="http://schemas.openxmlformats.org/officeDocument/2006/relationships/image" Target="../media/image2503.png"/><Relationship Id="rId43" Type="http://schemas.openxmlformats.org/officeDocument/2006/relationships/image" Target="../media/image2511.png"/><Relationship Id="rId48" Type="http://schemas.openxmlformats.org/officeDocument/2006/relationships/customXml" Target="../ink/ink429.xml"/><Relationship Id="rId64" Type="http://schemas.openxmlformats.org/officeDocument/2006/relationships/customXml" Target="../ink/ink437.xml"/><Relationship Id="rId69" Type="http://schemas.openxmlformats.org/officeDocument/2006/relationships/image" Target="../media/image2524.png"/><Relationship Id="rId80" Type="http://schemas.openxmlformats.org/officeDocument/2006/relationships/customXml" Target="../ink/ink445.xml"/><Relationship Id="rId85" Type="http://schemas.openxmlformats.org/officeDocument/2006/relationships/image" Target="../media/image2532.png"/><Relationship Id="rId12" Type="http://schemas.openxmlformats.org/officeDocument/2006/relationships/customXml" Target="../ink/ink411.xml"/><Relationship Id="rId17" Type="http://schemas.openxmlformats.org/officeDocument/2006/relationships/image" Target="../media/image2498.png"/><Relationship Id="rId25" Type="http://schemas.openxmlformats.org/officeDocument/2006/relationships/image" Target="../media/image2502.png"/><Relationship Id="rId33" Type="http://schemas.openxmlformats.org/officeDocument/2006/relationships/image" Target="../media/image2506.png"/><Relationship Id="rId38" Type="http://schemas.openxmlformats.org/officeDocument/2006/relationships/customXml" Target="../ink/ink424.xml"/><Relationship Id="rId46" Type="http://schemas.openxmlformats.org/officeDocument/2006/relationships/customXml" Target="../ink/ink428.xml"/><Relationship Id="rId59" Type="http://schemas.openxmlformats.org/officeDocument/2006/relationships/image" Target="../media/image2519.png"/><Relationship Id="rId67" Type="http://schemas.openxmlformats.org/officeDocument/2006/relationships/image" Target="../media/image2523.png"/><Relationship Id="rId20" Type="http://schemas.openxmlformats.org/officeDocument/2006/relationships/customXml" Target="../ink/ink415.xml"/><Relationship Id="rId41" Type="http://schemas.openxmlformats.org/officeDocument/2006/relationships/image" Target="../media/image2510.png"/><Relationship Id="rId54" Type="http://schemas.openxmlformats.org/officeDocument/2006/relationships/customXml" Target="../ink/ink432.xml"/><Relationship Id="rId62" Type="http://schemas.openxmlformats.org/officeDocument/2006/relationships/customXml" Target="../ink/ink436.xml"/><Relationship Id="rId70" Type="http://schemas.openxmlformats.org/officeDocument/2006/relationships/customXml" Target="../ink/ink440.xml"/><Relationship Id="rId75" Type="http://schemas.openxmlformats.org/officeDocument/2006/relationships/image" Target="../media/image2527.png"/><Relationship Id="rId83" Type="http://schemas.openxmlformats.org/officeDocument/2006/relationships/image" Target="../media/image2531.png"/><Relationship Id="rId88" Type="http://schemas.openxmlformats.org/officeDocument/2006/relationships/customXml" Target="../ink/ink449.xml"/><Relationship Id="rId91" Type="http://schemas.openxmlformats.org/officeDocument/2006/relationships/image" Target="../media/image2535.png"/><Relationship Id="rId96" Type="http://schemas.openxmlformats.org/officeDocument/2006/relationships/customXml" Target="../ink/ink453.xml"/><Relationship Id="rId1" Type="http://schemas.openxmlformats.org/officeDocument/2006/relationships/slideLayout" Target="../slideLayouts/slideLayout7.xml"/><Relationship Id="rId6" Type="http://schemas.openxmlformats.org/officeDocument/2006/relationships/customXml" Target="../ink/ink408.xml"/><Relationship Id="rId15" Type="http://schemas.openxmlformats.org/officeDocument/2006/relationships/image" Target="../media/image2497.png"/><Relationship Id="rId23" Type="http://schemas.openxmlformats.org/officeDocument/2006/relationships/image" Target="../media/image2501.png"/><Relationship Id="rId28" Type="http://schemas.openxmlformats.org/officeDocument/2006/relationships/customXml" Target="../ink/ink419.xml"/><Relationship Id="rId36" Type="http://schemas.openxmlformats.org/officeDocument/2006/relationships/customXml" Target="../ink/ink423.xml"/><Relationship Id="rId49" Type="http://schemas.openxmlformats.org/officeDocument/2006/relationships/image" Target="../media/image2514.png"/><Relationship Id="rId57" Type="http://schemas.openxmlformats.org/officeDocument/2006/relationships/image" Target="../media/image2518.png"/><Relationship Id="rId10" Type="http://schemas.openxmlformats.org/officeDocument/2006/relationships/customXml" Target="../ink/ink410.xml"/><Relationship Id="rId31" Type="http://schemas.openxmlformats.org/officeDocument/2006/relationships/image" Target="../media/image2505.png"/><Relationship Id="rId44" Type="http://schemas.openxmlformats.org/officeDocument/2006/relationships/customXml" Target="../ink/ink427.xml"/><Relationship Id="rId52" Type="http://schemas.openxmlformats.org/officeDocument/2006/relationships/customXml" Target="../ink/ink431.xml"/><Relationship Id="rId60" Type="http://schemas.openxmlformats.org/officeDocument/2006/relationships/customXml" Target="../ink/ink435.xml"/><Relationship Id="rId65" Type="http://schemas.openxmlformats.org/officeDocument/2006/relationships/image" Target="../media/image2522.png"/><Relationship Id="rId73" Type="http://schemas.openxmlformats.org/officeDocument/2006/relationships/image" Target="../media/image2526.png"/><Relationship Id="rId78" Type="http://schemas.openxmlformats.org/officeDocument/2006/relationships/customXml" Target="../ink/ink444.xml"/><Relationship Id="rId81" Type="http://schemas.openxmlformats.org/officeDocument/2006/relationships/image" Target="../media/image2530.png"/><Relationship Id="rId86" Type="http://schemas.openxmlformats.org/officeDocument/2006/relationships/customXml" Target="../ink/ink448.xml"/><Relationship Id="rId94" Type="http://schemas.openxmlformats.org/officeDocument/2006/relationships/customXml" Target="../ink/ink452.xml"/><Relationship Id="rId99" Type="http://schemas.openxmlformats.org/officeDocument/2006/relationships/image" Target="../media/image2539.png"/><Relationship Id="rId101" Type="http://schemas.openxmlformats.org/officeDocument/2006/relationships/image" Target="../media/image2.png"/><Relationship Id="rId4" Type="http://schemas.openxmlformats.org/officeDocument/2006/relationships/customXml" Target="../ink/ink407.xml"/><Relationship Id="rId9" Type="http://schemas.openxmlformats.org/officeDocument/2006/relationships/image" Target="../media/image2494.png"/><Relationship Id="rId13" Type="http://schemas.openxmlformats.org/officeDocument/2006/relationships/image" Target="../media/image2496.png"/><Relationship Id="rId18" Type="http://schemas.openxmlformats.org/officeDocument/2006/relationships/customXml" Target="../ink/ink414.xml"/><Relationship Id="rId39" Type="http://schemas.openxmlformats.org/officeDocument/2006/relationships/image" Target="../media/image2509.png"/><Relationship Id="rId34" Type="http://schemas.openxmlformats.org/officeDocument/2006/relationships/customXml" Target="../ink/ink422.xml"/><Relationship Id="rId50" Type="http://schemas.openxmlformats.org/officeDocument/2006/relationships/customXml" Target="../ink/ink430.xml"/><Relationship Id="rId55" Type="http://schemas.openxmlformats.org/officeDocument/2006/relationships/image" Target="../media/image2517.png"/><Relationship Id="rId76" Type="http://schemas.openxmlformats.org/officeDocument/2006/relationships/customXml" Target="../ink/ink443.xml"/><Relationship Id="rId97" Type="http://schemas.openxmlformats.org/officeDocument/2006/relationships/image" Target="../media/image2538.png"/><Relationship Id="rId7" Type="http://schemas.openxmlformats.org/officeDocument/2006/relationships/image" Target="../media/image2493.png"/><Relationship Id="rId71" Type="http://schemas.openxmlformats.org/officeDocument/2006/relationships/image" Target="../media/image2525.png"/><Relationship Id="rId92" Type="http://schemas.openxmlformats.org/officeDocument/2006/relationships/customXml" Target="../ink/ink451.xml"/><Relationship Id="rId2" Type="http://schemas.openxmlformats.org/officeDocument/2006/relationships/notesSlide" Target="../notesSlides/notesSlide5.xml"/><Relationship Id="rId29" Type="http://schemas.openxmlformats.org/officeDocument/2006/relationships/image" Target="../media/image2504.png"/><Relationship Id="rId24" Type="http://schemas.openxmlformats.org/officeDocument/2006/relationships/customXml" Target="../ink/ink417.xml"/><Relationship Id="rId40" Type="http://schemas.openxmlformats.org/officeDocument/2006/relationships/customXml" Target="../ink/ink425.xml"/><Relationship Id="rId45" Type="http://schemas.openxmlformats.org/officeDocument/2006/relationships/image" Target="../media/image2512.png"/><Relationship Id="rId66" Type="http://schemas.openxmlformats.org/officeDocument/2006/relationships/customXml" Target="../ink/ink438.xml"/><Relationship Id="rId87" Type="http://schemas.openxmlformats.org/officeDocument/2006/relationships/image" Target="../media/image2533.png"/><Relationship Id="rId61" Type="http://schemas.openxmlformats.org/officeDocument/2006/relationships/image" Target="../media/image2520.png"/><Relationship Id="rId82" Type="http://schemas.openxmlformats.org/officeDocument/2006/relationships/customXml" Target="../ink/ink446.xml"/><Relationship Id="rId19" Type="http://schemas.openxmlformats.org/officeDocument/2006/relationships/image" Target="../media/image2499.png"/><Relationship Id="rId14" Type="http://schemas.openxmlformats.org/officeDocument/2006/relationships/customXml" Target="../ink/ink412.xml"/><Relationship Id="rId30" Type="http://schemas.openxmlformats.org/officeDocument/2006/relationships/customXml" Target="../ink/ink420.xml"/><Relationship Id="rId35" Type="http://schemas.openxmlformats.org/officeDocument/2006/relationships/image" Target="../media/image2507.png"/><Relationship Id="rId56" Type="http://schemas.openxmlformats.org/officeDocument/2006/relationships/customXml" Target="../ink/ink433.xml"/><Relationship Id="rId77" Type="http://schemas.openxmlformats.org/officeDocument/2006/relationships/image" Target="../media/image2528.png"/><Relationship Id="rId100" Type="http://schemas.openxmlformats.org/officeDocument/2006/relationships/customXml" Target="../ink/ink455.xml"/><Relationship Id="rId8" Type="http://schemas.openxmlformats.org/officeDocument/2006/relationships/customXml" Target="../ink/ink409.xml"/><Relationship Id="rId51" Type="http://schemas.openxmlformats.org/officeDocument/2006/relationships/image" Target="../media/image2515.png"/><Relationship Id="rId72" Type="http://schemas.openxmlformats.org/officeDocument/2006/relationships/customXml" Target="../ink/ink441.xml"/><Relationship Id="rId93" Type="http://schemas.openxmlformats.org/officeDocument/2006/relationships/image" Target="../media/image2536.png"/><Relationship Id="rId98" Type="http://schemas.openxmlformats.org/officeDocument/2006/relationships/customXml" Target="../ink/ink454.xml"/><Relationship Id="rId3" Type="http://schemas.openxmlformats.org/officeDocument/2006/relationships/image" Target="NULL"/></Relationships>
</file>

<file path=ppt/slides/_rels/slide50.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5001.jpeg"/><Relationship Id="rId7" Type="http://schemas.openxmlformats.org/officeDocument/2006/relationships/hyperlink" Target="https://www.britannica.com/animal/shark"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5003.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5002.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6.xml.rels><?xml version="1.0" encoding="UTF-8" standalone="yes"?>
<Relationships xmlns="http://schemas.openxmlformats.org/package/2006/relationships"><Relationship Id="rId117" Type="http://schemas.openxmlformats.org/officeDocument/2006/relationships/customXml" Target="../ink/ink512.xml"/><Relationship Id="rId21" Type="http://schemas.openxmlformats.org/officeDocument/2006/relationships/customXml" Target="../ink/ink464.xml"/><Relationship Id="rId324" Type="http://schemas.openxmlformats.org/officeDocument/2006/relationships/image" Target="../media/image2697.png"/><Relationship Id="rId531" Type="http://schemas.openxmlformats.org/officeDocument/2006/relationships/image" Target="../media/image2800.png"/><Relationship Id="rId170" Type="http://schemas.openxmlformats.org/officeDocument/2006/relationships/image" Target="../media/image2621.png"/><Relationship Id="rId268" Type="http://schemas.openxmlformats.org/officeDocument/2006/relationships/image" Target="../media/image2669.png"/><Relationship Id="rId475" Type="http://schemas.openxmlformats.org/officeDocument/2006/relationships/customXml" Target="../ink/ink692.xml"/><Relationship Id="rId32" Type="http://schemas.openxmlformats.org/officeDocument/2006/relationships/image" Target="../media/image2553.png"/><Relationship Id="rId128" Type="http://schemas.openxmlformats.org/officeDocument/2006/relationships/image" Target="../media/image2601.png"/><Relationship Id="rId335" Type="http://schemas.openxmlformats.org/officeDocument/2006/relationships/customXml" Target="../ink/ink622.xml"/><Relationship Id="rId542" Type="http://schemas.openxmlformats.org/officeDocument/2006/relationships/customXml" Target="../ink/ink726.xml"/><Relationship Id="rId181" Type="http://schemas.openxmlformats.org/officeDocument/2006/relationships/customXml" Target="../ink/ink544.xml"/><Relationship Id="rId402" Type="http://schemas.openxmlformats.org/officeDocument/2006/relationships/image" Target="../media/image2736.png"/><Relationship Id="rId279" Type="http://schemas.openxmlformats.org/officeDocument/2006/relationships/customXml" Target="../ink/ink594.xml"/><Relationship Id="rId486" Type="http://schemas.openxmlformats.org/officeDocument/2006/relationships/image" Target="../media/image2778.png"/><Relationship Id="rId43" Type="http://schemas.openxmlformats.org/officeDocument/2006/relationships/customXml" Target="../ink/ink475.xml"/><Relationship Id="rId139" Type="http://schemas.openxmlformats.org/officeDocument/2006/relationships/customXml" Target="../ink/ink523.xml"/><Relationship Id="rId346" Type="http://schemas.openxmlformats.org/officeDocument/2006/relationships/image" Target="../media/image2708.png"/><Relationship Id="rId553" Type="http://schemas.openxmlformats.org/officeDocument/2006/relationships/customXml" Target="../ink/ink732.xml"/><Relationship Id="rId192" Type="http://schemas.openxmlformats.org/officeDocument/2006/relationships/image" Target="../media/image2632.png"/><Relationship Id="rId206" Type="http://schemas.openxmlformats.org/officeDocument/2006/relationships/image" Target="../media/image2639.png"/><Relationship Id="rId413" Type="http://schemas.openxmlformats.org/officeDocument/2006/relationships/customXml" Target="../ink/ink661.xml"/><Relationship Id="rId497" Type="http://schemas.openxmlformats.org/officeDocument/2006/relationships/customXml" Target="../ink/ink703.xml"/><Relationship Id="rId620" Type="http://schemas.openxmlformats.org/officeDocument/2006/relationships/image" Target="../media/image2843.png"/><Relationship Id="rId357" Type="http://schemas.openxmlformats.org/officeDocument/2006/relationships/customXml" Target="../ink/ink633.xml"/><Relationship Id="rId54" Type="http://schemas.openxmlformats.org/officeDocument/2006/relationships/image" Target="../media/image2564.png"/><Relationship Id="rId217" Type="http://schemas.openxmlformats.org/officeDocument/2006/relationships/customXml" Target="../ink/ink562.xml"/><Relationship Id="rId564" Type="http://schemas.openxmlformats.org/officeDocument/2006/relationships/image" Target="../media/image2816.png"/><Relationship Id="rId424" Type="http://schemas.openxmlformats.org/officeDocument/2006/relationships/image" Target="../media/image2747.png"/><Relationship Id="rId270" Type="http://schemas.openxmlformats.org/officeDocument/2006/relationships/image" Target="../media/image2670.png"/><Relationship Id="rId65" Type="http://schemas.openxmlformats.org/officeDocument/2006/relationships/customXml" Target="../ink/ink486.xml"/><Relationship Id="rId130" Type="http://schemas.openxmlformats.org/officeDocument/2006/relationships/image" Target="../media/image2602.png"/><Relationship Id="rId368" Type="http://schemas.openxmlformats.org/officeDocument/2006/relationships/image" Target="../media/image2719.png"/><Relationship Id="rId575" Type="http://schemas.openxmlformats.org/officeDocument/2006/relationships/image" Target="../media/image2821.png"/><Relationship Id="rId228" Type="http://schemas.openxmlformats.org/officeDocument/2006/relationships/image" Target="../media/image2650.png"/><Relationship Id="rId435" Type="http://schemas.openxmlformats.org/officeDocument/2006/relationships/customXml" Target="../ink/ink672.xml"/><Relationship Id="rId281" Type="http://schemas.openxmlformats.org/officeDocument/2006/relationships/customXml" Target="../ink/ink595.xml"/><Relationship Id="rId502" Type="http://schemas.openxmlformats.org/officeDocument/2006/relationships/image" Target="../media/image2786.png"/><Relationship Id="rId76" Type="http://schemas.openxmlformats.org/officeDocument/2006/relationships/image" Target="../media/image2575.png"/><Relationship Id="rId141" Type="http://schemas.openxmlformats.org/officeDocument/2006/relationships/customXml" Target="../ink/ink524.xml"/><Relationship Id="rId379" Type="http://schemas.openxmlformats.org/officeDocument/2006/relationships/customXml" Target="../ink/ink644.xml"/><Relationship Id="rId586" Type="http://schemas.openxmlformats.org/officeDocument/2006/relationships/customXml" Target="../ink/ink749.xml"/><Relationship Id="rId7" Type="http://schemas.openxmlformats.org/officeDocument/2006/relationships/customXml" Target="../ink/ink457.xml"/><Relationship Id="rId239" Type="http://schemas.openxmlformats.org/officeDocument/2006/relationships/customXml" Target="../ink/ink574.xml"/><Relationship Id="rId446" Type="http://schemas.openxmlformats.org/officeDocument/2006/relationships/image" Target="../media/image2758.png"/><Relationship Id="rId292" Type="http://schemas.openxmlformats.org/officeDocument/2006/relationships/image" Target="../media/image2681.png"/><Relationship Id="rId306" Type="http://schemas.openxmlformats.org/officeDocument/2006/relationships/image" Target="../media/image2688.png"/><Relationship Id="rId87" Type="http://schemas.openxmlformats.org/officeDocument/2006/relationships/customXml" Target="../ink/ink497.xml"/><Relationship Id="rId513" Type="http://schemas.openxmlformats.org/officeDocument/2006/relationships/customXml" Target="../ink/ink711.xml"/><Relationship Id="rId597" Type="http://schemas.openxmlformats.org/officeDocument/2006/relationships/image" Target="../media/image2832.png"/><Relationship Id="rId152" Type="http://schemas.openxmlformats.org/officeDocument/2006/relationships/image" Target="../media/image2612.png"/><Relationship Id="rId457" Type="http://schemas.openxmlformats.org/officeDocument/2006/relationships/customXml" Target="../ink/ink683.xml"/><Relationship Id="rId14" Type="http://schemas.openxmlformats.org/officeDocument/2006/relationships/image" Target="../media/image2544.png"/><Relationship Id="rId317" Type="http://schemas.openxmlformats.org/officeDocument/2006/relationships/customXml" Target="../ink/ink613.xml"/><Relationship Id="rId524" Type="http://schemas.openxmlformats.org/officeDocument/2006/relationships/image" Target="../media/image2797.png"/><Relationship Id="rId98" Type="http://schemas.openxmlformats.org/officeDocument/2006/relationships/image" Target="../media/image2586.png"/><Relationship Id="rId163" Type="http://schemas.openxmlformats.org/officeDocument/2006/relationships/customXml" Target="../ink/ink535.xml"/><Relationship Id="rId370" Type="http://schemas.openxmlformats.org/officeDocument/2006/relationships/image" Target="../media/image2720.png"/><Relationship Id="rId230" Type="http://schemas.openxmlformats.org/officeDocument/2006/relationships/customXml" Target="../ink/ink569.xml"/><Relationship Id="rId468" Type="http://schemas.openxmlformats.org/officeDocument/2006/relationships/image" Target="../media/image2769.png"/><Relationship Id="rId25" Type="http://schemas.openxmlformats.org/officeDocument/2006/relationships/customXml" Target="../ink/ink466.xml"/><Relationship Id="rId328" Type="http://schemas.openxmlformats.org/officeDocument/2006/relationships/image" Target="../media/image2699.png"/><Relationship Id="rId535" Type="http://schemas.openxmlformats.org/officeDocument/2006/relationships/image" Target="../media/image2802.png"/><Relationship Id="rId174" Type="http://schemas.openxmlformats.org/officeDocument/2006/relationships/image" Target="../media/image2623.png"/><Relationship Id="rId381" Type="http://schemas.openxmlformats.org/officeDocument/2006/relationships/customXml" Target="../ink/ink645.xml"/><Relationship Id="rId602" Type="http://schemas.openxmlformats.org/officeDocument/2006/relationships/customXml" Target="../ink/ink757.xml"/><Relationship Id="rId241" Type="http://schemas.openxmlformats.org/officeDocument/2006/relationships/customXml" Target="../ink/ink575.xml"/><Relationship Id="rId479" Type="http://schemas.openxmlformats.org/officeDocument/2006/relationships/customXml" Target="../ink/ink694.xml"/><Relationship Id="rId36" Type="http://schemas.openxmlformats.org/officeDocument/2006/relationships/image" Target="../media/image2555.png"/><Relationship Id="rId283" Type="http://schemas.openxmlformats.org/officeDocument/2006/relationships/customXml" Target="../ink/ink596.xml"/><Relationship Id="rId339" Type="http://schemas.openxmlformats.org/officeDocument/2006/relationships/customXml" Target="../ink/ink624.xml"/><Relationship Id="rId490" Type="http://schemas.openxmlformats.org/officeDocument/2006/relationships/image" Target="../media/image2780.png"/><Relationship Id="rId504" Type="http://schemas.openxmlformats.org/officeDocument/2006/relationships/image" Target="../media/image2787.png"/><Relationship Id="rId546" Type="http://schemas.openxmlformats.org/officeDocument/2006/relationships/image" Target="../media/image2807.png"/><Relationship Id="rId78" Type="http://schemas.openxmlformats.org/officeDocument/2006/relationships/image" Target="../media/image2576.png"/><Relationship Id="rId101" Type="http://schemas.openxmlformats.org/officeDocument/2006/relationships/customXml" Target="../ink/ink504.xml"/><Relationship Id="rId143" Type="http://schemas.openxmlformats.org/officeDocument/2006/relationships/customXml" Target="../ink/ink525.xml"/><Relationship Id="rId185" Type="http://schemas.openxmlformats.org/officeDocument/2006/relationships/customXml" Target="../ink/ink546.xml"/><Relationship Id="rId350" Type="http://schemas.openxmlformats.org/officeDocument/2006/relationships/image" Target="../media/image2710.png"/><Relationship Id="rId406" Type="http://schemas.openxmlformats.org/officeDocument/2006/relationships/image" Target="../media/image2738.png"/><Relationship Id="rId588" Type="http://schemas.openxmlformats.org/officeDocument/2006/relationships/customXml" Target="../ink/ink750.xml"/><Relationship Id="rId9" Type="http://schemas.openxmlformats.org/officeDocument/2006/relationships/customXml" Target="../ink/ink458.xml"/><Relationship Id="rId210" Type="http://schemas.openxmlformats.org/officeDocument/2006/relationships/image" Target="../media/image2641.png"/><Relationship Id="rId392" Type="http://schemas.openxmlformats.org/officeDocument/2006/relationships/image" Target="../media/image2731.png"/><Relationship Id="rId448" Type="http://schemas.openxmlformats.org/officeDocument/2006/relationships/image" Target="../media/image2759.png"/><Relationship Id="rId613" Type="http://schemas.openxmlformats.org/officeDocument/2006/relationships/image" Target="../media/image2840.png"/><Relationship Id="rId252" Type="http://schemas.openxmlformats.org/officeDocument/2006/relationships/image" Target="../media/image2661.png"/><Relationship Id="rId294" Type="http://schemas.openxmlformats.org/officeDocument/2006/relationships/image" Target="../media/image2682.png"/><Relationship Id="rId308" Type="http://schemas.openxmlformats.org/officeDocument/2006/relationships/image" Target="../media/image2689.png"/><Relationship Id="rId515" Type="http://schemas.openxmlformats.org/officeDocument/2006/relationships/customXml" Target="../ink/ink712.xml"/><Relationship Id="rId47" Type="http://schemas.openxmlformats.org/officeDocument/2006/relationships/customXml" Target="../ink/ink477.xml"/><Relationship Id="rId89" Type="http://schemas.openxmlformats.org/officeDocument/2006/relationships/customXml" Target="../ink/ink498.xml"/><Relationship Id="rId112" Type="http://schemas.openxmlformats.org/officeDocument/2006/relationships/image" Target="../media/image2593.png"/><Relationship Id="rId154" Type="http://schemas.openxmlformats.org/officeDocument/2006/relationships/image" Target="../media/image2613.png"/><Relationship Id="rId361" Type="http://schemas.openxmlformats.org/officeDocument/2006/relationships/customXml" Target="../ink/ink635.xml"/><Relationship Id="rId557" Type="http://schemas.openxmlformats.org/officeDocument/2006/relationships/customXml" Target="../ink/ink734.xml"/><Relationship Id="rId599" Type="http://schemas.openxmlformats.org/officeDocument/2006/relationships/image" Target="../media/image2833.png"/><Relationship Id="rId196" Type="http://schemas.openxmlformats.org/officeDocument/2006/relationships/image" Target="../media/image2634.png"/><Relationship Id="rId417" Type="http://schemas.openxmlformats.org/officeDocument/2006/relationships/customXml" Target="../ink/ink663.xml"/><Relationship Id="rId459" Type="http://schemas.openxmlformats.org/officeDocument/2006/relationships/customXml" Target="../ink/ink684.xml"/><Relationship Id="rId624" Type="http://schemas.openxmlformats.org/officeDocument/2006/relationships/image" Target="../media/image2845.png"/><Relationship Id="rId16" Type="http://schemas.openxmlformats.org/officeDocument/2006/relationships/image" Target="../media/image2545.png"/><Relationship Id="rId221" Type="http://schemas.openxmlformats.org/officeDocument/2006/relationships/customXml" Target="../ink/ink564.xml"/><Relationship Id="rId263" Type="http://schemas.openxmlformats.org/officeDocument/2006/relationships/customXml" Target="../ink/ink586.xml"/><Relationship Id="rId319" Type="http://schemas.openxmlformats.org/officeDocument/2006/relationships/customXml" Target="../ink/ink614.xml"/><Relationship Id="rId470" Type="http://schemas.openxmlformats.org/officeDocument/2006/relationships/image" Target="../media/image2770.png"/><Relationship Id="rId526" Type="http://schemas.openxmlformats.org/officeDocument/2006/relationships/image" Target="../media/image2798.png"/><Relationship Id="rId58" Type="http://schemas.openxmlformats.org/officeDocument/2006/relationships/image" Target="../media/image2566.png"/><Relationship Id="rId123" Type="http://schemas.openxmlformats.org/officeDocument/2006/relationships/customXml" Target="../ink/ink515.xml"/><Relationship Id="rId330" Type="http://schemas.openxmlformats.org/officeDocument/2006/relationships/image" Target="../media/image2700.png"/><Relationship Id="rId568" Type="http://schemas.openxmlformats.org/officeDocument/2006/relationships/customXml" Target="../ink/ink740.xml"/><Relationship Id="rId165" Type="http://schemas.openxmlformats.org/officeDocument/2006/relationships/customXml" Target="../ink/ink536.xml"/><Relationship Id="rId372" Type="http://schemas.openxmlformats.org/officeDocument/2006/relationships/image" Target="../media/image2721.png"/><Relationship Id="rId428" Type="http://schemas.openxmlformats.org/officeDocument/2006/relationships/image" Target="../media/image2749.png"/><Relationship Id="rId232" Type="http://schemas.openxmlformats.org/officeDocument/2006/relationships/image" Target="../media/image2651.png"/><Relationship Id="rId274" Type="http://schemas.openxmlformats.org/officeDocument/2006/relationships/image" Target="../media/image2672.png"/><Relationship Id="rId481" Type="http://schemas.openxmlformats.org/officeDocument/2006/relationships/customXml" Target="../ink/ink695.xml"/><Relationship Id="rId27" Type="http://schemas.openxmlformats.org/officeDocument/2006/relationships/customXml" Target="../ink/ink467.xml"/><Relationship Id="rId69" Type="http://schemas.openxmlformats.org/officeDocument/2006/relationships/customXml" Target="../ink/ink488.xml"/><Relationship Id="rId134" Type="http://schemas.openxmlformats.org/officeDocument/2006/relationships/image" Target="../media/image2604.png"/><Relationship Id="rId537" Type="http://schemas.openxmlformats.org/officeDocument/2006/relationships/image" Target="../media/image2803.png"/><Relationship Id="rId579" Type="http://schemas.openxmlformats.org/officeDocument/2006/relationships/image" Target="../media/image2823.png"/><Relationship Id="rId80" Type="http://schemas.openxmlformats.org/officeDocument/2006/relationships/image" Target="../media/image2577.png"/><Relationship Id="rId176" Type="http://schemas.openxmlformats.org/officeDocument/2006/relationships/image" Target="../media/image2624.png"/><Relationship Id="rId341" Type="http://schemas.openxmlformats.org/officeDocument/2006/relationships/customXml" Target="../ink/ink625.xml"/><Relationship Id="rId383" Type="http://schemas.openxmlformats.org/officeDocument/2006/relationships/customXml" Target="../ink/ink646.xml"/><Relationship Id="rId439" Type="http://schemas.openxmlformats.org/officeDocument/2006/relationships/customXml" Target="../ink/ink674.xml"/><Relationship Id="rId590" Type="http://schemas.openxmlformats.org/officeDocument/2006/relationships/customXml" Target="../ink/ink751.xml"/><Relationship Id="rId604" Type="http://schemas.openxmlformats.org/officeDocument/2006/relationships/customXml" Target="../ink/ink758.xml"/><Relationship Id="rId201" Type="http://schemas.openxmlformats.org/officeDocument/2006/relationships/customXml" Target="../ink/ink554.xml"/><Relationship Id="rId243" Type="http://schemas.openxmlformats.org/officeDocument/2006/relationships/customXml" Target="../ink/ink576.xml"/><Relationship Id="rId285" Type="http://schemas.openxmlformats.org/officeDocument/2006/relationships/customXml" Target="../ink/ink597.xml"/><Relationship Id="rId450" Type="http://schemas.openxmlformats.org/officeDocument/2006/relationships/image" Target="../media/image2760.png"/><Relationship Id="rId506" Type="http://schemas.openxmlformats.org/officeDocument/2006/relationships/image" Target="../media/image2788.png"/><Relationship Id="rId38" Type="http://schemas.openxmlformats.org/officeDocument/2006/relationships/image" Target="../media/image2556.png"/><Relationship Id="rId103" Type="http://schemas.openxmlformats.org/officeDocument/2006/relationships/customXml" Target="../ink/ink505.xml"/><Relationship Id="rId310" Type="http://schemas.openxmlformats.org/officeDocument/2006/relationships/image" Target="../media/image2690.png"/><Relationship Id="rId492" Type="http://schemas.openxmlformats.org/officeDocument/2006/relationships/image" Target="../media/image2781.png"/><Relationship Id="rId548" Type="http://schemas.openxmlformats.org/officeDocument/2006/relationships/image" Target="../media/image2808.png"/><Relationship Id="rId91" Type="http://schemas.openxmlformats.org/officeDocument/2006/relationships/customXml" Target="../ink/ink499.xml"/><Relationship Id="rId145" Type="http://schemas.openxmlformats.org/officeDocument/2006/relationships/customXml" Target="../ink/ink526.xml"/><Relationship Id="rId187" Type="http://schemas.openxmlformats.org/officeDocument/2006/relationships/customXml" Target="../ink/ink547.xml"/><Relationship Id="rId352" Type="http://schemas.openxmlformats.org/officeDocument/2006/relationships/image" Target="../media/image2711.png"/><Relationship Id="rId394" Type="http://schemas.openxmlformats.org/officeDocument/2006/relationships/image" Target="../media/image2732.png"/><Relationship Id="rId408" Type="http://schemas.openxmlformats.org/officeDocument/2006/relationships/image" Target="../media/image2739.png"/><Relationship Id="rId615" Type="http://schemas.openxmlformats.org/officeDocument/2006/relationships/image" Target="../media/image2841.png"/><Relationship Id="rId212" Type="http://schemas.openxmlformats.org/officeDocument/2006/relationships/image" Target="../media/image2642.png"/><Relationship Id="rId254" Type="http://schemas.openxmlformats.org/officeDocument/2006/relationships/image" Target="../media/image2662.png"/><Relationship Id="rId49" Type="http://schemas.openxmlformats.org/officeDocument/2006/relationships/customXml" Target="../ink/ink478.xml"/><Relationship Id="rId114" Type="http://schemas.openxmlformats.org/officeDocument/2006/relationships/image" Target="../media/image2594.png"/><Relationship Id="rId296" Type="http://schemas.openxmlformats.org/officeDocument/2006/relationships/image" Target="../media/image2683.png"/><Relationship Id="rId461" Type="http://schemas.openxmlformats.org/officeDocument/2006/relationships/customXml" Target="../ink/ink685.xml"/><Relationship Id="rId517" Type="http://schemas.openxmlformats.org/officeDocument/2006/relationships/customXml" Target="../ink/ink713.xml"/><Relationship Id="rId559" Type="http://schemas.openxmlformats.org/officeDocument/2006/relationships/customXml" Target="../ink/ink735.xml"/><Relationship Id="rId60" Type="http://schemas.openxmlformats.org/officeDocument/2006/relationships/image" Target="../media/image2567.png"/><Relationship Id="rId156" Type="http://schemas.openxmlformats.org/officeDocument/2006/relationships/image" Target="../media/image2614.png"/><Relationship Id="rId198" Type="http://schemas.openxmlformats.org/officeDocument/2006/relationships/image" Target="../media/image2635.png"/><Relationship Id="rId321" Type="http://schemas.openxmlformats.org/officeDocument/2006/relationships/customXml" Target="../ink/ink615.xml"/><Relationship Id="rId363" Type="http://schemas.openxmlformats.org/officeDocument/2006/relationships/customXml" Target="../ink/ink636.xml"/><Relationship Id="rId419" Type="http://schemas.openxmlformats.org/officeDocument/2006/relationships/customXml" Target="../ink/ink664.xml"/><Relationship Id="rId570" Type="http://schemas.openxmlformats.org/officeDocument/2006/relationships/customXml" Target="../ink/ink741.xml"/><Relationship Id="rId626" Type="http://schemas.openxmlformats.org/officeDocument/2006/relationships/image" Target="../media/image2846.png"/><Relationship Id="rId223" Type="http://schemas.openxmlformats.org/officeDocument/2006/relationships/customXml" Target="../ink/ink565.xml"/><Relationship Id="rId430" Type="http://schemas.openxmlformats.org/officeDocument/2006/relationships/image" Target="../media/image2750.png"/><Relationship Id="rId18" Type="http://schemas.openxmlformats.org/officeDocument/2006/relationships/image" Target="../media/image2546.png"/><Relationship Id="rId265" Type="http://schemas.openxmlformats.org/officeDocument/2006/relationships/customXml" Target="../ink/ink587.xml"/><Relationship Id="rId472" Type="http://schemas.openxmlformats.org/officeDocument/2006/relationships/image" Target="../media/image2771.png"/><Relationship Id="rId528" Type="http://schemas.openxmlformats.org/officeDocument/2006/relationships/customXml" Target="../ink/ink719.xml"/><Relationship Id="rId125" Type="http://schemas.openxmlformats.org/officeDocument/2006/relationships/customXml" Target="../ink/ink516.xml"/><Relationship Id="rId167" Type="http://schemas.openxmlformats.org/officeDocument/2006/relationships/customXml" Target="../ink/ink537.xml"/><Relationship Id="rId332" Type="http://schemas.openxmlformats.org/officeDocument/2006/relationships/image" Target="../media/image2701.png"/><Relationship Id="rId374" Type="http://schemas.openxmlformats.org/officeDocument/2006/relationships/image" Target="../media/image2722.png"/><Relationship Id="rId581" Type="http://schemas.openxmlformats.org/officeDocument/2006/relationships/image" Target="../media/image2824.png"/><Relationship Id="rId71" Type="http://schemas.openxmlformats.org/officeDocument/2006/relationships/customXml" Target="../ink/ink489.xml"/><Relationship Id="rId234" Type="http://schemas.openxmlformats.org/officeDocument/2006/relationships/image" Target="../media/image2652.png"/><Relationship Id="rId2" Type="http://schemas.openxmlformats.org/officeDocument/2006/relationships/notesSlide" Target="../notesSlides/notesSlide6.xml"/><Relationship Id="rId29" Type="http://schemas.openxmlformats.org/officeDocument/2006/relationships/customXml" Target="../ink/ink468.xml"/><Relationship Id="rId276" Type="http://schemas.openxmlformats.org/officeDocument/2006/relationships/image" Target="../media/image2673.png"/><Relationship Id="rId441" Type="http://schemas.openxmlformats.org/officeDocument/2006/relationships/customXml" Target="../ink/ink675.xml"/><Relationship Id="rId483" Type="http://schemas.openxmlformats.org/officeDocument/2006/relationships/customXml" Target="../ink/ink696.xml"/><Relationship Id="rId539" Type="http://schemas.openxmlformats.org/officeDocument/2006/relationships/image" Target="../media/image2804.png"/><Relationship Id="rId40" Type="http://schemas.openxmlformats.org/officeDocument/2006/relationships/image" Target="../media/image2557.png"/><Relationship Id="rId136" Type="http://schemas.openxmlformats.org/officeDocument/2006/relationships/image" Target="../media/image2605.png"/><Relationship Id="rId178" Type="http://schemas.openxmlformats.org/officeDocument/2006/relationships/image" Target="../media/image2625.png"/><Relationship Id="rId301" Type="http://schemas.openxmlformats.org/officeDocument/2006/relationships/customXml" Target="../ink/ink605.xml"/><Relationship Id="rId343" Type="http://schemas.openxmlformats.org/officeDocument/2006/relationships/customXml" Target="../ink/ink626.xml"/><Relationship Id="rId550" Type="http://schemas.openxmlformats.org/officeDocument/2006/relationships/image" Target="../media/image2809.png"/><Relationship Id="rId82" Type="http://schemas.openxmlformats.org/officeDocument/2006/relationships/image" Target="../media/image2578.png"/><Relationship Id="rId203" Type="http://schemas.openxmlformats.org/officeDocument/2006/relationships/customXml" Target="../ink/ink555.xml"/><Relationship Id="rId385" Type="http://schemas.openxmlformats.org/officeDocument/2006/relationships/customXml" Target="../ink/ink647.xml"/><Relationship Id="rId592" Type="http://schemas.openxmlformats.org/officeDocument/2006/relationships/customXml" Target="../ink/ink752.xml"/><Relationship Id="rId606" Type="http://schemas.openxmlformats.org/officeDocument/2006/relationships/customXml" Target="../ink/ink759.xml"/><Relationship Id="rId245" Type="http://schemas.openxmlformats.org/officeDocument/2006/relationships/customXml" Target="../ink/ink577.xml"/><Relationship Id="rId287" Type="http://schemas.openxmlformats.org/officeDocument/2006/relationships/customXml" Target="../ink/ink598.xml"/><Relationship Id="rId410" Type="http://schemas.openxmlformats.org/officeDocument/2006/relationships/image" Target="../media/image2740.png"/><Relationship Id="rId452" Type="http://schemas.openxmlformats.org/officeDocument/2006/relationships/image" Target="../media/image2761.png"/><Relationship Id="rId494" Type="http://schemas.openxmlformats.org/officeDocument/2006/relationships/image" Target="../media/image2782.png"/><Relationship Id="rId508" Type="http://schemas.openxmlformats.org/officeDocument/2006/relationships/image" Target="../media/image2789.png"/><Relationship Id="rId105" Type="http://schemas.openxmlformats.org/officeDocument/2006/relationships/customXml" Target="../ink/ink506.xml"/><Relationship Id="rId147" Type="http://schemas.openxmlformats.org/officeDocument/2006/relationships/customXml" Target="../ink/ink527.xml"/><Relationship Id="rId312" Type="http://schemas.openxmlformats.org/officeDocument/2006/relationships/image" Target="../media/image2691.png"/><Relationship Id="rId354" Type="http://schemas.openxmlformats.org/officeDocument/2006/relationships/image" Target="../media/image2712.png"/><Relationship Id="rId51" Type="http://schemas.openxmlformats.org/officeDocument/2006/relationships/customXml" Target="../ink/ink479.xml"/><Relationship Id="rId93" Type="http://schemas.openxmlformats.org/officeDocument/2006/relationships/customXml" Target="../ink/ink500.xml"/><Relationship Id="rId189" Type="http://schemas.openxmlformats.org/officeDocument/2006/relationships/customXml" Target="../ink/ink548.xml"/><Relationship Id="rId396" Type="http://schemas.openxmlformats.org/officeDocument/2006/relationships/image" Target="../media/image2733.png"/><Relationship Id="rId561" Type="http://schemas.openxmlformats.org/officeDocument/2006/relationships/customXml" Target="../ink/ink736.xml"/><Relationship Id="rId617" Type="http://schemas.openxmlformats.org/officeDocument/2006/relationships/image" Target="../media/image2842.png"/><Relationship Id="rId214" Type="http://schemas.openxmlformats.org/officeDocument/2006/relationships/image" Target="../media/image2643.png"/><Relationship Id="rId256" Type="http://schemas.openxmlformats.org/officeDocument/2006/relationships/image" Target="../media/image2663.png"/><Relationship Id="rId298" Type="http://schemas.openxmlformats.org/officeDocument/2006/relationships/image" Target="../media/image2684.png"/><Relationship Id="rId421" Type="http://schemas.openxmlformats.org/officeDocument/2006/relationships/customXml" Target="../ink/ink665.xml"/><Relationship Id="rId463" Type="http://schemas.openxmlformats.org/officeDocument/2006/relationships/customXml" Target="../ink/ink686.xml"/><Relationship Id="rId519" Type="http://schemas.openxmlformats.org/officeDocument/2006/relationships/customXml" Target="../ink/ink714.xml"/><Relationship Id="rId116" Type="http://schemas.openxmlformats.org/officeDocument/2006/relationships/image" Target="../media/image2595.png"/><Relationship Id="rId158" Type="http://schemas.openxmlformats.org/officeDocument/2006/relationships/image" Target="../media/image2615.png"/><Relationship Id="rId323" Type="http://schemas.openxmlformats.org/officeDocument/2006/relationships/customXml" Target="../ink/ink616.xml"/><Relationship Id="rId530" Type="http://schemas.openxmlformats.org/officeDocument/2006/relationships/customXml" Target="../ink/ink720.xml"/><Relationship Id="rId20" Type="http://schemas.openxmlformats.org/officeDocument/2006/relationships/image" Target="../media/image2547.png"/><Relationship Id="rId62" Type="http://schemas.openxmlformats.org/officeDocument/2006/relationships/image" Target="../media/image2568.png"/><Relationship Id="rId365" Type="http://schemas.openxmlformats.org/officeDocument/2006/relationships/customXml" Target="../ink/ink637.xml"/><Relationship Id="rId572" Type="http://schemas.openxmlformats.org/officeDocument/2006/relationships/customXml" Target="../ink/ink742.xml"/><Relationship Id="rId628" Type="http://schemas.openxmlformats.org/officeDocument/2006/relationships/image" Target="../media/image2847.png"/><Relationship Id="rId225" Type="http://schemas.openxmlformats.org/officeDocument/2006/relationships/customXml" Target="../ink/ink566.xml"/><Relationship Id="rId267" Type="http://schemas.openxmlformats.org/officeDocument/2006/relationships/customXml" Target="../ink/ink588.xml"/><Relationship Id="rId432" Type="http://schemas.openxmlformats.org/officeDocument/2006/relationships/image" Target="../media/image2751.png"/><Relationship Id="rId474" Type="http://schemas.openxmlformats.org/officeDocument/2006/relationships/image" Target="../media/image2772.png"/><Relationship Id="rId127" Type="http://schemas.openxmlformats.org/officeDocument/2006/relationships/customXml" Target="../ink/ink517.xml"/><Relationship Id="rId31" Type="http://schemas.openxmlformats.org/officeDocument/2006/relationships/customXml" Target="../ink/ink469.xml"/><Relationship Id="rId73" Type="http://schemas.openxmlformats.org/officeDocument/2006/relationships/customXml" Target="../ink/ink490.xml"/><Relationship Id="rId169" Type="http://schemas.openxmlformats.org/officeDocument/2006/relationships/customXml" Target="../ink/ink538.xml"/><Relationship Id="rId334" Type="http://schemas.openxmlformats.org/officeDocument/2006/relationships/image" Target="../media/image2702.png"/><Relationship Id="rId376" Type="http://schemas.openxmlformats.org/officeDocument/2006/relationships/image" Target="../media/image2723.png"/><Relationship Id="rId541" Type="http://schemas.openxmlformats.org/officeDocument/2006/relationships/image" Target="../media/image2805.png"/><Relationship Id="rId583" Type="http://schemas.openxmlformats.org/officeDocument/2006/relationships/image" Target="../media/image2825.png"/><Relationship Id="rId4" Type="http://schemas.openxmlformats.org/officeDocument/2006/relationships/image" Target="NULL"/><Relationship Id="rId180" Type="http://schemas.openxmlformats.org/officeDocument/2006/relationships/image" Target="../media/image2626.png"/><Relationship Id="rId236" Type="http://schemas.openxmlformats.org/officeDocument/2006/relationships/image" Target="../media/image2653.png"/><Relationship Id="rId278" Type="http://schemas.openxmlformats.org/officeDocument/2006/relationships/image" Target="../media/image2674.png"/><Relationship Id="rId401" Type="http://schemas.openxmlformats.org/officeDocument/2006/relationships/customXml" Target="../ink/ink655.xml"/><Relationship Id="rId443" Type="http://schemas.openxmlformats.org/officeDocument/2006/relationships/customXml" Target="../ink/ink676.xml"/><Relationship Id="rId303" Type="http://schemas.openxmlformats.org/officeDocument/2006/relationships/customXml" Target="../ink/ink606.xml"/><Relationship Id="rId485" Type="http://schemas.openxmlformats.org/officeDocument/2006/relationships/customXml" Target="../ink/ink697.xml"/><Relationship Id="rId42" Type="http://schemas.openxmlformats.org/officeDocument/2006/relationships/image" Target="../media/image2558.png"/><Relationship Id="rId84" Type="http://schemas.openxmlformats.org/officeDocument/2006/relationships/image" Target="../media/image2579.png"/><Relationship Id="rId138" Type="http://schemas.openxmlformats.org/officeDocument/2006/relationships/image" Target="../media/image2606.png"/><Relationship Id="rId345" Type="http://schemas.openxmlformats.org/officeDocument/2006/relationships/customXml" Target="../ink/ink627.xml"/><Relationship Id="rId387" Type="http://schemas.openxmlformats.org/officeDocument/2006/relationships/customXml" Target="../ink/ink648.xml"/><Relationship Id="rId510" Type="http://schemas.openxmlformats.org/officeDocument/2006/relationships/image" Target="../media/image2790.png"/><Relationship Id="rId552" Type="http://schemas.openxmlformats.org/officeDocument/2006/relationships/image" Target="../media/image2810.png"/><Relationship Id="rId594" Type="http://schemas.openxmlformats.org/officeDocument/2006/relationships/customXml" Target="../ink/ink753.xml"/><Relationship Id="rId608" Type="http://schemas.openxmlformats.org/officeDocument/2006/relationships/customXml" Target="../ink/ink760.xml"/><Relationship Id="rId191" Type="http://schemas.openxmlformats.org/officeDocument/2006/relationships/customXml" Target="../ink/ink549.xml"/><Relationship Id="rId205" Type="http://schemas.openxmlformats.org/officeDocument/2006/relationships/customXml" Target="../ink/ink556.xml"/><Relationship Id="rId247" Type="http://schemas.openxmlformats.org/officeDocument/2006/relationships/customXml" Target="../ink/ink578.xml"/><Relationship Id="rId412" Type="http://schemas.openxmlformats.org/officeDocument/2006/relationships/image" Target="../media/image2741.png"/><Relationship Id="rId107" Type="http://schemas.openxmlformats.org/officeDocument/2006/relationships/customXml" Target="../ink/ink507.xml"/><Relationship Id="rId289" Type="http://schemas.openxmlformats.org/officeDocument/2006/relationships/customXml" Target="../ink/ink599.xml"/><Relationship Id="rId454" Type="http://schemas.openxmlformats.org/officeDocument/2006/relationships/image" Target="../media/image2762.png"/><Relationship Id="rId496" Type="http://schemas.openxmlformats.org/officeDocument/2006/relationships/image" Target="../media/image2783.png"/><Relationship Id="rId11" Type="http://schemas.openxmlformats.org/officeDocument/2006/relationships/customXml" Target="../ink/ink459.xml"/><Relationship Id="rId53" Type="http://schemas.openxmlformats.org/officeDocument/2006/relationships/customXml" Target="../ink/ink480.xml"/><Relationship Id="rId149" Type="http://schemas.openxmlformats.org/officeDocument/2006/relationships/customXml" Target="../ink/ink528.xml"/><Relationship Id="rId314" Type="http://schemas.openxmlformats.org/officeDocument/2006/relationships/image" Target="../media/image2692.png"/><Relationship Id="rId356" Type="http://schemas.openxmlformats.org/officeDocument/2006/relationships/image" Target="../media/image2713.png"/><Relationship Id="rId398" Type="http://schemas.openxmlformats.org/officeDocument/2006/relationships/image" Target="../media/image2734.png"/><Relationship Id="rId521" Type="http://schemas.openxmlformats.org/officeDocument/2006/relationships/customXml" Target="../ink/ink715.xml"/><Relationship Id="rId563" Type="http://schemas.openxmlformats.org/officeDocument/2006/relationships/customXml" Target="../ink/ink737.xml"/><Relationship Id="rId619" Type="http://schemas.openxmlformats.org/officeDocument/2006/relationships/customXml" Target="../ink/ink766.xml"/><Relationship Id="rId95" Type="http://schemas.openxmlformats.org/officeDocument/2006/relationships/customXml" Target="../ink/ink501.xml"/><Relationship Id="rId160" Type="http://schemas.openxmlformats.org/officeDocument/2006/relationships/image" Target="../media/image2616.png"/><Relationship Id="rId216" Type="http://schemas.openxmlformats.org/officeDocument/2006/relationships/image" Target="../media/image2644.png"/><Relationship Id="rId423" Type="http://schemas.openxmlformats.org/officeDocument/2006/relationships/customXml" Target="../ink/ink666.xml"/><Relationship Id="rId258" Type="http://schemas.openxmlformats.org/officeDocument/2006/relationships/image" Target="../media/image2664.png"/><Relationship Id="rId465" Type="http://schemas.openxmlformats.org/officeDocument/2006/relationships/customXml" Target="../ink/ink687.xml"/><Relationship Id="rId22" Type="http://schemas.openxmlformats.org/officeDocument/2006/relationships/image" Target="../media/image2548.png"/><Relationship Id="rId64" Type="http://schemas.openxmlformats.org/officeDocument/2006/relationships/image" Target="../media/image2569.png"/><Relationship Id="rId118" Type="http://schemas.openxmlformats.org/officeDocument/2006/relationships/image" Target="../media/image2596.png"/><Relationship Id="rId325" Type="http://schemas.openxmlformats.org/officeDocument/2006/relationships/customXml" Target="../ink/ink617.xml"/><Relationship Id="rId367" Type="http://schemas.openxmlformats.org/officeDocument/2006/relationships/customXml" Target="../ink/ink638.xml"/><Relationship Id="rId532" Type="http://schemas.openxmlformats.org/officeDocument/2006/relationships/customXml" Target="../ink/ink721.xml"/><Relationship Id="rId574" Type="http://schemas.openxmlformats.org/officeDocument/2006/relationships/customXml" Target="../ink/ink743.xml"/><Relationship Id="rId171" Type="http://schemas.openxmlformats.org/officeDocument/2006/relationships/customXml" Target="../ink/ink539.xml"/><Relationship Id="rId227" Type="http://schemas.openxmlformats.org/officeDocument/2006/relationships/customXml" Target="../ink/ink567.xml"/><Relationship Id="rId269" Type="http://schemas.openxmlformats.org/officeDocument/2006/relationships/customXml" Target="../ink/ink589.xml"/><Relationship Id="rId434" Type="http://schemas.openxmlformats.org/officeDocument/2006/relationships/image" Target="../media/image2752.png"/><Relationship Id="rId476" Type="http://schemas.openxmlformats.org/officeDocument/2006/relationships/image" Target="../media/image2773.png"/><Relationship Id="rId33" Type="http://schemas.openxmlformats.org/officeDocument/2006/relationships/customXml" Target="../ink/ink470.xml"/><Relationship Id="rId129" Type="http://schemas.openxmlformats.org/officeDocument/2006/relationships/customXml" Target="../ink/ink518.xml"/><Relationship Id="rId280" Type="http://schemas.openxmlformats.org/officeDocument/2006/relationships/image" Target="../media/image2675.png"/><Relationship Id="rId336" Type="http://schemas.openxmlformats.org/officeDocument/2006/relationships/image" Target="../media/image2703.png"/><Relationship Id="rId501" Type="http://schemas.openxmlformats.org/officeDocument/2006/relationships/customXml" Target="../ink/ink705.xml"/><Relationship Id="rId543" Type="http://schemas.openxmlformats.org/officeDocument/2006/relationships/image" Target="../media/image2806.png"/><Relationship Id="rId75" Type="http://schemas.openxmlformats.org/officeDocument/2006/relationships/customXml" Target="../ink/ink491.xml"/><Relationship Id="rId140" Type="http://schemas.openxmlformats.org/officeDocument/2006/relationships/image" Target="../media/image2607.png"/><Relationship Id="rId182" Type="http://schemas.openxmlformats.org/officeDocument/2006/relationships/image" Target="../media/image2627.png"/><Relationship Id="rId378" Type="http://schemas.openxmlformats.org/officeDocument/2006/relationships/image" Target="../media/image2724.png"/><Relationship Id="rId403" Type="http://schemas.openxmlformats.org/officeDocument/2006/relationships/customXml" Target="../ink/ink656.xml"/><Relationship Id="rId585" Type="http://schemas.openxmlformats.org/officeDocument/2006/relationships/image" Target="../media/image2826.png"/><Relationship Id="rId6" Type="http://schemas.openxmlformats.org/officeDocument/2006/relationships/image" Target="../media/image2540.png"/><Relationship Id="rId238" Type="http://schemas.openxmlformats.org/officeDocument/2006/relationships/image" Target="../media/image2654.png"/><Relationship Id="rId445" Type="http://schemas.openxmlformats.org/officeDocument/2006/relationships/customXml" Target="../ink/ink677.xml"/><Relationship Id="rId487" Type="http://schemas.openxmlformats.org/officeDocument/2006/relationships/customXml" Target="../ink/ink698.xml"/><Relationship Id="rId610" Type="http://schemas.openxmlformats.org/officeDocument/2006/relationships/customXml" Target="../ink/ink761.xml"/><Relationship Id="rId291" Type="http://schemas.openxmlformats.org/officeDocument/2006/relationships/customXml" Target="../ink/ink600.xml"/><Relationship Id="rId305" Type="http://schemas.openxmlformats.org/officeDocument/2006/relationships/customXml" Target="../ink/ink607.xml"/><Relationship Id="rId347" Type="http://schemas.openxmlformats.org/officeDocument/2006/relationships/customXml" Target="../ink/ink628.xml"/><Relationship Id="rId512" Type="http://schemas.openxmlformats.org/officeDocument/2006/relationships/image" Target="../media/image2791.png"/><Relationship Id="rId44" Type="http://schemas.openxmlformats.org/officeDocument/2006/relationships/image" Target="../media/image2559.png"/><Relationship Id="rId86" Type="http://schemas.openxmlformats.org/officeDocument/2006/relationships/image" Target="../media/image2580.png"/><Relationship Id="rId151" Type="http://schemas.openxmlformats.org/officeDocument/2006/relationships/customXml" Target="../ink/ink529.xml"/><Relationship Id="rId389" Type="http://schemas.openxmlformats.org/officeDocument/2006/relationships/customXml" Target="../ink/ink649.xml"/><Relationship Id="rId554" Type="http://schemas.openxmlformats.org/officeDocument/2006/relationships/image" Target="../media/image2811.png"/><Relationship Id="rId596" Type="http://schemas.openxmlformats.org/officeDocument/2006/relationships/customXml" Target="../ink/ink754.xml"/><Relationship Id="rId193" Type="http://schemas.openxmlformats.org/officeDocument/2006/relationships/customXml" Target="../ink/ink550.xml"/><Relationship Id="rId207" Type="http://schemas.openxmlformats.org/officeDocument/2006/relationships/customXml" Target="../ink/ink557.xml"/><Relationship Id="rId249" Type="http://schemas.openxmlformats.org/officeDocument/2006/relationships/customXml" Target="../ink/ink579.xml"/><Relationship Id="rId414" Type="http://schemas.openxmlformats.org/officeDocument/2006/relationships/image" Target="../media/image2742.png"/><Relationship Id="rId456" Type="http://schemas.openxmlformats.org/officeDocument/2006/relationships/image" Target="../media/image2763.png"/><Relationship Id="rId498" Type="http://schemas.openxmlformats.org/officeDocument/2006/relationships/image" Target="../media/image2784.png"/><Relationship Id="rId621" Type="http://schemas.openxmlformats.org/officeDocument/2006/relationships/customXml" Target="../ink/ink767.xml"/><Relationship Id="rId13" Type="http://schemas.openxmlformats.org/officeDocument/2006/relationships/customXml" Target="../ink/ink460.xml"/><Relationship Id="rId109" Type="http://schemas.openxmlformats.org/officeDocument/2006/relationships/customXml" Target="../ink/ink508.xml"/><Relationship Id="rId260" Type="http://schemas.openxmlformats.org/officeDocument/2006/relationships/image" Target="../media/image2665.png"/><Relationship Id="rId316" Type="http://schemas.openxmlformats.org/officeDocument/2006/relationships/image" Target="../media/image2693.png"/><Relationship Id="rId523" Type="http://schemas.openxmlformats.org/officeDocument/2006/relationships/customXml" Target="../ink/ink716.xml"/><Relationship Id="rId55" Type="http://schemas.openxmlformats.org/officeDocument/2006/relationships/customXml" Target="../ink/ink481.xml"/><Relationship Id="rId97" Type="http://schemas.openxmlformats.org/officeDocument/2006/relationships/customXml" Target="../ink/ink502.xml"/><Relationship Id="rId120" Type="http://schemas.openxmlformats.org/officeDocument/2006/relationships/image" Target="../media/image2597.png"/><Relationship Id="rId358" Type="http://schemas.openxmlformats.org/officeDocument/2006/relationships/image" Target="../media/image2714.png"/><Relationship Id="rId565" Type="http://schemas.openxmlformats.org/officeDocument/2006/relationships/customXml" Target="../ink/ink738.xml"/><Relationship Id="rId162" Type="http://schemas.openxmlformats.org/officeDocument/2006/relationships/image" Target="../media/image2617.png"/><Relationship Id="rId218" Type="http://schemas.openxmlformats.org/officeDocument/2006/relationships/image" Target="../media/image2645.png"/><Relationship Id="rId425" Type="http://schemas.openxmlformats.org/officeDocument/2006/relationships/customXml" Target="../ink/ink667.xml"/><Relationship Id="rId467" Type="http://schemas.openxmlformats.org/officeDocument/2006/relationships/customXml" Target="../ink/ink688.xml"/><Relationship Id="rId271" Type="http://schemas.openxmlformats.org/officeDocument/2006/relationships/customXml" Target="../ink/ink590.xml"/><Relationship Id="rId24" Type="http://schemas.openxmlformats.org/officeDocument/2006/relationships/image" Target="../media/image2549.png"/><Relationship Id="rId66" Type="http://schemas.openxmlformats.org/officeDocument/2006/relationships/image" Target="../media/image2570.png"/><Relationship Id="rId131" Type="http://schemas.openxmlformats.org/officeDocument/2006/relationships/customXml" Target="../ink/ink519.xml"/><Relationship Id="rId327" Type="http://schemas.openxmlformats.org/officeDocument/2006/relationships/customXml" Target="../ink/ink618.xml"/><Relationship Id="rId369" Type="http://schemas.openxmlformats.org/officeDocument/2006/relationships/customXml" Target="../ink/ink639.xml"/><Relationship Id="rId534" Type="http://schemas.openxmlformats.org/officeDocument/2006/relationships/customXml" Target="../ink/ink722.xml"/><Relationship Id="rId576" Type="http://schemas.openxmlformats.org/officeDocument/2006/relationships/customXml" Target="../ink/ink744.xml"/><Relationship Id="rId173" Type="http://schemas.openxmlformats.org/officeDocument/2006/relationships/customXml" Target="../ink/ink540.xml"/><Relationship Id="rId229" Type="http://schemas.openxmlformats.org/officeDocument/2006/relationships/customXml" Target="../ink/ink568.xml"/><Relationship Id="rId380" Type="http://schemas.openxmlformats.org/officeDocument/2006/relationships/image" Target="../media/image2725.png"/><Relationship Id="rId436" Type="http://schemas.openxmlformats.org/officeDocument/2006/relationships/image" Target="../media/image2753.png"/><Relationship Id="rId601" Type="http://schemas.openxmlformats.org/officeDocument/2006/relationships/image" Target="../media/image2834.png"/><Relationship Id="rId240" Type="http://schemas.openxmlformats.org/officeDocument/2006/relationships/image" Target="../media/image2655.png"/><Relationship Id="rId478" Type="http://schemas.openxmlformats.org/officeDocument/2006/relationships/image" Target="../media/image2774.png"/><Relationship Id="rId35" Type="http://schemas.openxmlformats.org/officeDocument/2006/relationships/customXml" Target="../ink/ink471.xml"/><Relationship Id="rId77" Type="http://schemas.openxmlformats.org/officeDocument/2006/relationships/customXml" Target="../ink/ink492.xml"/><Relationship Id="rId100" Type="http://schemas.openxmlformats.org/officeDocument/2006/relationships/image" Target="../media/image2587.png"/><Relationship Id="rId282" Type="http://schemas.openxmlformats.org/officeDocument/2006/relationships/image" Target="../media/image2676.png"/><Relationship Id="rId338" Type="http://schemas.openxmlformats.org/officeDocument/2006/relationships/image" Target="../media/image2704.png"/><Relationship Id="rId503" Type="http://schemas.openxmlformats.org/officeDocument/2006/relationships/customXml" Target="../ink/ink706.xml"/><Relationship Id="rId545" Type="http://schemas.openxmlformats.org/officeDocument/2006/relationships/customXml" Target="../ink/ink728.xml"/><Relationship Id="rId587" Type="http://schemas.openxmlformats.org/officeDocument/2006/relationships/image" Target="../media/image2827.png"/><Relationship Id="rId8" Type="http://schemas.openxmlformats.org/officeDocument/2006/relationships/image" Target="../media/image2541.png"/><Relationship Id="rId142" Type="http://schemas.openxmlformats.org/officeDocument/2006/relationships/image" Target="../media/image2608.png"/><Relationship Id="rId184" Type="http://schemas.openxmlformats.org/officeDocument/2006/relationships/image" Target="../media/image2628.png"/><Relationship Id="rId391" Type="http://schemas.openxmlformats.org/officeDocument/2006/relationships/customXml" Target="../ink/ink650.xml"/><Relationship Id="rId405" Type="http://schemas.openxmlformats.org/officeDocument/2006/relationships/customXml" Target="../ink/ink657.xml"/><Relationship Id="rId447" Type="http://schemas.openxmlformats.org/officeDocument/2006/relationships/customXml" Target="../ink/ink678.xml"/><Relationship Id="rId612" Type="http://schemas.openxmlformats.org/officeDocument/2006/relationships/customXml" Target="../ink/ink762.xml"/><Relationship Id="rId251" Type="http://schemas.openxmlformats.org/officeDocument/2006/relationships/customXml" Target="../ink/ink580.xml"/><Relationship Id="rId489" Type="http://schemas.openxmlformats.org/officeDocument/2006/relationships/customXml" Target="../ink/ink699.xml"/><Relationship Id="rId46" Type="http://schemas.openxmlformats.org/officeDocument/2006/relationships/image" Target="../media/image2560.png"/><Relationship Id="rId293" Type="http://schemas.openxmlformats.org/officeDocument/2006/relationships/customXml" Target="../ink/ink601.xml"/><Relationship Id="rId307" Type="http://schemas.openxmlformats.org/officeDocument/2006/relationships/customXml" Target="../ink/ink608.xml"/><Relationship Id="rId349" Type="http://schemas.openxmlformats.org/officeDocument/2006/relationships/customXml" Target="../ink/ink629.xml"/><Relationship Id="rId514" Type="http://schemas.openxmlformats.org/officeDocument/2006/relationships/image" Target="../media/image2792.png"/><Relationship Id="rId556" Type="http://schemas.openxmlformats.org/officeDocument/2006/relationships/image" Target="../media/image2812.png"/><Relationship Id="rId88" Type="http://schemas.openxmlformats.org/officeDocument/2006/relationships/image" Target="../media/image2581.png"/><Relationship Id="rId111" Type="http://schemas.openxmlformats.org/officeDocument/2006/relationships/customXml" Target="../ink/ink509.xml"/><Relationship Id="rId153" Type="http://schemas.openxmlformats.org/officeDocument/2006/relationships/customXml" Target="../ink/ink530.xml"/><Relationship Id="rId195" Type="http://schemas.openxmlformats.org/officeDocument/2006/relationships/customXml" Target="../ink/ink551.xml"/><Relationship Id="rId209" Type="http://schemas.openxmlformats.org/officeDocument/2006/relationships/customXml" Target="../ink/ink558.xml"/><Relationship Id="rId360" Type="http://schemas.openxmlformats.org/officeDocument/2006/relationships/image" Target="../media/image2715.png"/><Relationship Id="rId416" Type="http://schemas.openxmlformats.org/officeDocument/2006/relationships/image" Target="../media/image2743.png"/><Relationship Id="rId598" Type="http://schemas.openxmlformats.org/officeDocument/2006/relationships/customXml" Target="../ink/ink755.xml"/><Relationship Id="rId220" Type="http://schemas.openxmlformats.org/officeDocument/2006/relationships/image" Target="../media/image2646.png"/><Relationship Id="rId458" Type="http://schemas.openxmlformats.org/officeDocument/2006/relationships/image" Target="../media/image2764.png"/><Relationship Id="rId623" Type="http://schemas.openxmlformats.org/officeDocument/2006/relationships/customXml" Target="../ink/ink768.xml"/><Relationship Id="rId15" Type="http://schemas.openxmlformats.org/officeDocument/2006/relationships/customXml" Target="../ink/ink461.xml"/><Relationship Id="rId57" Type="http://schemas.openxmlformats.org/officeDocument/2006/relationships/customXml" Target="../ink/ink482.xml"/><Relationship Id="rId262" Type="http://schemas.openxmlformats.org/officeDocument/2006/relationships/image" Target="../media/image2666.png"/><Relationship Id="rId318" Type="http://schemas.openxmlformats.org/officeDocument/2006/relationships/image" Target="../media/image2694.png"/><Relationship Id="rId525" Type="http://schemas.openxmlformats.org/officeDocument/2006/relationships/customXml" Target="../ink/ink717.xml"/><Relationship Id="rId567" Type="http://schemas.openxmlformats.org/officeDocument/2006/relationships/image" Target="../media/image2817.png"/><Relationship Id="rId99" Type="http://schemas.openxmlformats.org/officeDocument/2006/relationships/customXml" Target="../ink/ink503.xml"/><Relationship Id="rId122" Type="http://schemas.openxmlformats.org/officeDocument/2006/relationships/image" Target="../media/image2598.png"/><Relationship Id="rId164" Type="http://schemas.openxmlformats.org/officeDocument/2006/relationships/image" Target="../media/image2618.png"/><Relationship Id="rId371" Type="http://schemas.openxmlformats.org/officeDocument/2006/relationships/customXml" Target="../ink/ink640.xml"/><Relationship Id="rId427" Type="http://schemas.openxmlformats.org/officeDocument/2006/relationships/customXml" Target="../ink/ink668.xml"/><Relationship Id="rId469" Type="http://schemas.openxmlformats.org/officeDocument/2006/relationships/customXml" Target="../ink/ink689.xml"/><Relationship Id="rId26" Type="http://schemas.openxmlformats.org/officeDocument/2006/relationships/image" Target="../media/image2550.png"/><Relationship Id="rId231" Type="http://schemas.openxmlformats.org/officeDocument/2006/relationships/customXml" Target="../ink/ink570.xml"/><Relationship Id="rId273" Type="http://schemas.openxmlformats.org/officeDocument/2006/relationships/customXml" Target="../ink/ink591.xml"/><Relationship Id="rId329" Type="http://schemas.openxmlformats.org/officeDocument/2006/relationships/customXml" Target="../ink/ink619.xml"/><Relationship Id="rId480" Type="http://schemas.openxmlformats.org/officeDocument/2006/relationships/image" Target="../media/image2775.png"/><Relationship Id="rId536" Type="http://schemas.openxmlformats.org/officeDocument/2006/relationships/customXml" Target="../ink/ink723.xml"/><Relationship Id="rId68" Type="http://schemas.openxmlformats.org/officeDocument/2006/relationships/image" Target="../media/image2571.png"/><Relationship Id="rId133" Type="http://schemas.openxmlformats.org/officeDocument/2006/relationships/customXml" Target="../ink/ink520.xml"/><Relationship Id="rId175" Type="http://schemas.openxmlformats.org/officeDocument/2006/relationships/customXml" Target="../ink/ink541.xml"/><Relationship Id="rId340" Type="http://schemas.openxmlformats.org/officeDocument/2006/relationships/image" Target="../media/image2705.png"/><Relationship Id="rId578" Type="http://schemas.openxmlformats.org/officeDocument/2006/relationships/customXml" Target="../ink/ink745.xml"/><Relationship Id="rId200" Type="http://schemas.openxmlformats.org/officeDocument/2006/relationships/image" Target="../media/image2636.png"/><Relationship Id="rId382" Type="http://schemas.openxmlformats.org/officeDocument/2006/relationships/image" Target="../media/image2726.png"/><Relationship Id="rId438" Type="http://schemas.openxmlformats.org/officeDocument/2006/relationships/image" Target="../media/image2754.png"/><Relationship Id="rId603" Type="http://schemas.openxmlformats.org/officeDocument/2006/relationships/image" Target="../media/image2835.png"/><Relationship Id="rId242" Type="http://schemas.openxmlformats.org/officeDocument/2006/relationships/image" Target="../media/image2656.png"/><Relationship Id="rId284" Type="http://schemas.openxmlformats.org/officeDocument/2006/relationships/image" Target="../media/image2677.png"/><Relationship Id="rId491" Type="http://schemas.openxmlformats.org/officeDocument/2006/relationships/customXml" Target="../ink/ink700.xml"/><Relationship Id="rId505" Type="http://schemas.openxmlformats.org/officeDocument/2006/relationships/customXml" Target="../ink/ink707.xml"/><Relationship Id="rId37" Type="http://schemas.openxmlformats.org/officeDocument/2006/relationships/customXml" Target="../ink/ink472.xml"/><Relationship Id="rId79" Type="http://schemas.openxmlformats.org/officeDocument/2006/relationships/customXml" Target="../ink/ink493.xml"/><Relationship Id="rId102" Type="http://schemas.openxmlformats.org/officeDocument/2006/relationships/image" Target="../media/image2588.png"/><Relationship Id="rId144" Type="http://schemas.openxmlformats.org/officeDocument/2006/relationships/image" Target="../media/image2609.png"/><Relationship Id="rId547" Type="http://schemas.openxmlformats.org/officeDocument/2006/relationships/customXml" Target="../ink/ink729.xml"/><Relationship Id="rId589" Type="http://schemas.openxmlformats.org/officeDocument/2006/relationships/image" Target="../media/image2828.png"/><Relationship Id="rId90" Type="http://schemas.openxmlformats.org/officeDocument/2006/relationships/image" Target="../media/image2582.png"/><Relationship Id="rId186" Type="http://schemas.openxmlformats.org/officeDocument/2006/relationships/image" Target="../media/image2629.png"/><Relationship Id="rId351" Type="http://schemas.openxmlformats.org/officeDocument/2006/relationships/customXml" Target="../ink/ink630.xml"/><Relationship Id="rId393" Type="http://schemas.openxmlformats.org/officeDocument/2006/relationships/customXml" Target="../ink/ink651.xml"/><Relationship Id="rId407" Type="http://schemas.openxmlformats.org/officeDocument/2006/relationships/customXml" Target="../ink/ink658.xml"/><Relationship Id="rId449" Type="http://schemas.openxmlformats.org/officeDocument/2006/relationships/customXml" Target="../ink/ink679.xml"/><Relationship Id="rId614" Type="http://schemas.openxmlformats.org/officeDocument/2006/relationships/customXml" Target="../ink/ink763.xml"/><Relationship Id="rId211" Type="http://schemas.openxmlformats.org/officeDocument/2006/relationships/customXml" Target="../ink/ink559.xml"/><Relationship Id="rId253" Type="http://schemas.openxmlformats.org/officeDocument/2006/relationships/customXml" Target="../ink/ink581.xml"/><Relationship Id="rId295" Type="http://schemas.openxmlformats.org/officeDocument/2006/relationships/customXml" Target="../ink/ink602.xml"/><Relationship Id="rId309" Type="http://schemas.openxmlformats.org/officeDocument/2006/relationships/customXml" Target="../ink/ink609.xml"/><Relationship Id="rId460" Type="http://schemas.openxmlformats.org/officeDocument/2006/relationships/image" Target="../media/image2765.png"/><Relationship Id="rId516" Type="http://schemas.openxmlformats.org/officeDocument/2006/relationships/image" Target="../media/image2793.png"/><Relationship Id="rId48" Type="http://schemas.openxmlformats.org/officeDocument/2006/relationships/image" Target="../media/image2561.png"/><Relationship Id="rId113" Type="http://schemas.openxmlformats.org/officeDocument/2006/relationships/customXml" Target="../ink/ink510.xml"/><Relationship Id="rId320" Type="http://schemas.openxmlformats.org/officeDocument/2006/relationships/image" Target="../media/image2695.png"/><Relationship Id="rId558" Type="http://schemas.openxmlformats.org/officeDocument/2006/relationships/image" Target="../media/image2813.png"/><Relationship Id="rId155" Type="http://schemas.openxmlformats.org/officeDocument/2006/relationships/customXml" Target="../ink/ink531.xml"/><Relationship Id="rId197" Type="http://schemas.openxmlformats.org/officeDocument/2006/relationships/customXml" Target="../ink/ink552.xml"/><Relationship Id="rId362" Type="http://schemas.openxmlformats.org/officeDocument/2006/relationships/image" Target="../media/image2716.png"/><Relationship Id="rId418" Type="http://schemas.openxmlformats.org/officeDocument/2006/relationships/image" Target="../media/image2744.png"/><Relationship Id="rId625" Type="http://schemas.openxmlformats.org/officeDocument/2006/relationships/customXml" Target="../ink/ink769.xml"/><Relationship Id="rId222" Type="http://schemas.openxmlformats.org/officeDocument/2006/relationships/image" Target="../media/image2647.png"/><Relationship Id="rId264" Type="http://schemas.openxmlformats.org/officeDocument/2006/relationships/image" Target="../media/image2667.png"/><Relationship Id="rId471" Type="http://schemas.openxmlformats.org/officeDocument/2006/relationships/customXml" Target="../ink/ink690.xml"/><Relationship Id="rId17" Type="http://schemas.openxmlformats.org/officeDocument/2006/relationships/customXml" Target="../ink/ink462.xml"/><Relationship Id="rId59" Type="http://schemas.openxmlformats.org/officeDocument/2006/relationships/customXml" Target="../ink/ink483.xml"/><Relationship Id="rId124" Type="http://schemas.openxmlformats.org/officeDocument/2006/relationships/image" Target="../media/image2599.png"/><Relationship Id="rId527" Type="http://schemas.openxmlformats.org/officeDocument/2006/relationships/customXml" Target="../ink/ink718.xml"/><Relationship Id="rId569" Type="http://schemas.openxmlformats.org/officeDocument/2006/relationships/image" Target="../media/image2818.png"/><Relationship Id="rId70" Type="http://schemas.openxmlformats.org/officeDocument/2006/relationships/image" Target="../media/image2572.png"/><Relationship Id="rId166" Type="http://schemas.openxmlformats.org/officeDocument/2006/relationships/image" Target="../media/image2619.png"/><Relationship Id="rId331" Type="http://schemas.openxmlformats.org/officeDocument/2006/relationships/customXml" Target="../ink/ink620.xml"/><Relationship Id="rId373" Type="http://schemas.openxmlformats.org/officeDocument/2006/relationships/customXml" Target="../ink/ink641.xml"/><Relationship Id="rId429" Type="http://schemas.openxmlformats.org/officeDocument/2006/relationships/customXml" Target="../ink/ink669.xml"/><Relationship Id="rId580" Type="http://schemas.openxmlformats.org/officeDocument/2006/relationships/customXml" Target="../ink/ink746.xml"/><Relationship Id="rId1" Type="http://schemas.openxmlformats.org/officeDocument/2006/relationships/slideLayout" Target="../slideLayouts/slideLayout7.xml"/><Relationship Id="rId233" Type="http://schemas.openxmlformats.org/officeDocument/2006/relationships/customXml" Target="../ink/ink571.xml"/><Relationship Id="rId440" Type="http://schemas.openxmlformats.org/officeDocument/2006/relationships/image" Target="../media/image2755.png"/><Relationship Id="rId28" Type="http://schemas.openxmlformats.org/officeDocument/2006/relationships/image" Target="../media/image2551.png"/><Relationship Id="rId275" Type="http://schemas.openxmlformats.org/officeDocument/2006/relationships/customXml" Target="../ink/ink592.xml"/><Relationship Id="rId300" Type="http://schemas.openxmlformats.org/officeDocument/2006/relationships/image" Target="../media/image2685.png"/><Relationship Id="rId482" Type="http://schemas.openxmlformats.org/officeDocument/2006/relationships/image" Target="../media/image2776.png"/><Relationship Id="rId538" Type="http://schemas.openxmlformats.org/officeDocument/2006/relationships/customXml" Target="../ink/ink724.xml"/><Relationship Id="rId81" Type="http://schemas.openxmlformats.org/officeDocument/2006/relationships/customXml" Target="../ink/ink494.xml"/><Relationship Id="rId135" Type="http://schemas.openxmlformats.org/officeDocument/2006/relationships/customXml" Target="../ink/ink521.xml"/><Relationship Id="rId177" Type="http://schemas.openxmlformats.org/officeDocument/2006/relationships/customXml" Target="../ink/ink542.xml"/><Relationship Id="rId342" Type="http://schemas.openxmlformats.org/officeDocument/2006/relationships/image" Target="../media/image2706.png"/><Relationship Id="rId384" Type="http://schemas.openxmlformats.org/officeDocument/2006/relationships/image" Target="../media/image2727.png"/><Relationship Id="rId591" Type="http://schemas.openxmlformats.org/officeDocument/2006/relationships/image" Target="../media/image2829.png"/><Relationship Id="rId605" Type="http://schemas.openxmlformats.org/officeDocument/2006/relationships/image" Target="../media/image2836.png"/><Relationship Id="rId202" Type="http://schemas.openxmlformats.org/officeDocument/2006/relationships/image" Target="../media/image2637.png"/><Relationship Id="rId244" Type="http://schemas.openxmlformats.org/officeDocument/2006/relationships/image" Target="../media/image2657.png"/><Relationship Id="rId39" Type="http://schemas.openxmlformats.org/officeDocument/2006/relationships/customXml" Target="../ink/ink473.xml"/><Relationship Id="rId286" Type="http://schemas.openxmlformats.org/officeDocument/2006/relationships/image" Target="../media/image2678.png"/><Relationship Id="rId451" Type="http://schemas.openxmlformats.org/officeDocument/2006/relationships/customXml" Target="../ink/ink680.xml"/><Relationship Id="rId493" Type="http://schemas.openxmlformats.org/officeDocument/2006/relationships/customXml" Target="../ink/ink701.xml"/><Relationship Id="rId507" Type="http://schemas.openxmlformats.org/officeDocument/2006/relationships/customXml" Target="../ink/ink708.xml"/><Relationship Id="rId549" Type="http://schemas.openxmlformats.org/officeDocument/2006/relationships/customXml" Target="../ink/ink730.xml"/><Relationship Id="rId50" Type="http://schemas.openxmlformats.org/officeDocument/2006/relationships/image" Target="../media/image2562.png"/><Relationship Id="rId104" Type="http://schemas.openxmlformats.org/officeDocument/2006/relationships/image" Target="../media/image2589.png"/><Relationship Id="rId146" Type="http://schemas.openxmlformats.org/officeDocument/2006/relationships/image" Target="../media/image2610.png"/><Relationship Id="rId188" Type="http://schemas.openxmlformats.org/officeDocument/2006/relationships/image" Target="../media/image2630.png"/><Relationship Id="rId311" Type="http://schemas.openxmlformats.org/officeDocument/2006/relationships/customXml" Target="../ink/ink610.xml"/><Relationship Id="rId353" Type="http://schemas.openxmlformats.org/officeDocument/2006/relationships/customXml" Target="../ink/ink631.xml"/><Relationship Id="rId395" Type="http://schemas.openxmlformats.org/officeDocument/2006/relationships/customXml" Target="../ink/ink652.xml"/><Relationship Id="rId409" Type="http://schemas.openxmlformats.org/officeDocument/2006/relationships/customXml" Target="../ink/ink659.xml"/><Relationship Id="rId560" Type="http://schemas.openxmlformats.org/officeDocument/2006/relationships/image" Target="../media/image2814.png"/><Relationship Id="rId92" Type="http://schemas.openxmlformats.org/officeDocument/2006/relationships/image" Target="../media/image2583.png"/><Relationship Id="rId213" Type="http://schemas.openxmlformats.org/officeDocument/2006/relationships/customXml" Target="../ink/ink560.xml"/><Relationship Id="rId420" Type="http://schemas.openxmlformats.org/officeDocument/2006/relationships/image" Target="../media/image2745.png"/><Relationship Id="rId616" Type="http://schemas.openxmlformats.org/officeDocument/2006/relationships/customXml" Target="../ink/ink764.xml"/><Relationship Id="rId255" Type="http://schemas.openxmlformats.org/officeDocument/2006/relationships/customXml" Target="../ink/ink582.xml"/><Relationship Id="rId297" Type="http://schemas.openxmlformats.org/officeDocument/2006/relationships/customXml" Target="../ink/ink603.xml"/><Relationship Id="rId462" Type="http://schemas.openxmlformats.org/officeDocument/2006/relationships/image" Target="../media/image2766.png"/><Relationship Id="rId518" Type="http://schemas.openxmlformats.org/officeDocument/2006/relationships/image" Target="../media/image2794.png"/><Relationship Id="rId115" Type="http://schemas.openxmlformats.org/officeDocument/2006/relationships/customXml" Target="../ink/ink511.xml"/><Relationship Id="rId157" Type="http://schemas.openxmlformats.org/officeDocument/2006/relationships/customXml" Target="../ink/ink532.xml"/><Relationship Id="rId322" Type="http://schemas.openxmlformats.org/officeDocument/2006/relationships/image" Target="../media/image2696.png"/><Relationship Id="rId364" Type="http://schemas.openxmlformats.org/officeDocument/2006/relationships/image" Target="../media/image2717.png"/><Relationship Id="rId61" Type="http://schemas.openxmlformats.org/officeDocument/2006/relationships/customXml" Target="../ink/ink484.xml"/><Relationship Id="rId199" Type="http://schemas.openxmlformats.org/officeDocument/2006/relationships/customXml" Target="../ink/ink553.xml"/><Relationship Id="rId571" Type="http://schemas.openxmlformats.org/officeDocument/2006/relationships/image" Target="../media/image2819.png"/><Relationship Id="rId627" Type="http://schemas.openxmlformats.org/officeDocument/2006/relationships/customXml" Target="../ink/ink770.xml"/><Relationship Id="rId19" Type="http://schemas.openxmlformats.org/officeDocument/2006/relationships/customXml" Target="../ink/ink463.xml"/><Relationship Id="rId224" Type="http://schemas.openxmlformats.org/officeDocument/2006/relationships/image" Target="../media/image2648.png"/><Relationship Id="rId266" Type="http://schemas.openxmlformats.org/officeDocument/2006/relationships/image" Target="../media/image2668.png"/><Relationship Id="rId431" Type="http://schemas.openxmlformats.org/officeDocument/2006/relationships/customXml" Target="../ink/ink670.xml"/><Relationship Id="rId473" Type="http://schemas.openxmlformats.org/officeDocument/2006/relationships/customXml" Target="../ink/ink691.xml"/><Relationship Id="rId529" Type="http://schemas.openxmlformats.org/officeDocument/2006/relationships/image" Target="../media/image2799.png"/><Relationship Id="rId30" Type="http://schemas.openxmlformats.org/officeDocument/2006/relationships/image" Target="../media/image2552.png"/><Relationship Id="rId126" Type="http://schemas.openxmlformats.org/officeDocument/2006/relationships/image" Target="../media/image2600.png"/><Relationship Id="rId168" Type="http://schemas.openxmlformats.org/officeDocument/2006/relationships/image" Target="../media/image2620.png"/><Relationship Id="rId333" Type="http://schemas.openxmlformats.org/officeDocument/2006/relationships/customXml" Target="../ink/ink621.xml"/><Relationship Id="rId540" Type="http://schemas.openxmlformats.org/officeDocument/2006/relationships/customXml" Target="../ink/ink725.xml"/><Relationship Id="rId72" Type="http://schemas.openxmlformats.org/officeDocument/2006/relationships/image" Target="../media/image2573.png"/><Relationship Id="rId375" Type="http://schemas.openxmlformats.org/officeDocument/2006/relationships/customXml" Target="../ink/ink642.xml"/><Relationship Id="rId582" Type="http://schemas.openxmlformats.org/officeDocument/2006/relationships/customXml" Target="../ink/ink747.xml"/><Relationship Id="rId3" Type="http://schemas.openxmlformats.org/officeDocument/2006/relationships/image" Target="NULL"/><Relationship Id="rId235" Type="http://schemas.openxmlformats.org/officeDocument/2006/relationships/customXml" Target="../ink/ink572.xml"/><Relationship Id="rId277" Type="http://schemas.openxmlformats.org/officeDocument/2006/relationships/customXml" Target="../ink/ink593.xml"/><Relationship Id="rId400" Type="http://schemas.openxmlformats.org/officeDocument/2006/relationships/image" Target="../media/image2735.png"/><Relationship Id="rId442" Type="http://schemas.openxmlformats.org/officeDocument/2006/relationships/image" Target="../media/image2756.png"/><Relationship Id="rId484" Type="http://schemas.openxmlformats.org/officeDocument/2006/relationships/image" Target="../media/image2777.png"/><Relationship Id="rId137" Type="http://schemas.openxmlformats.org/officeDocument/2006/relationships/customXml" Target="../ink/ink522.xml"/><Relationship Id="rId302" Type="http://schemas.openxmlformats.org/officeDocument/2006/relationships/image" Target="../media/image2686.png"/><Relationship Id="rId344" Type="http://schemas.openxmlformats.org/officeDocument/2006/relationships/image" Target="../media/image2707.png"/><Relationship Id="rId41" Type="http://schemas.openxmlformats.org/officeDocument/2006/relationships/customXml" Target="../ink/ink474.xml"/><Relationship Id="rId83" Type="http://schemas.openxmlformats.org/officeDocument/2006/relationships/customXml" Target="../ink/ink495.xml"/><Relationship Id="rId179" Type="http://schemas.openxmlformats.org/officeDocument/2006/relationships/customXml" Target="../ink/ink543.xml"/><Relationship Id="rId386" Type="http://schemas.openxmlformats.org/officeDocument/2006/relationships/image" Target="../media/image2728.png"/><Relationship Id="rId551" Type="http://schemas.openxmlformats.org/officeDocument/2006/relationships/customXml" Target="../ink/ink731.xml"/><Relationship Id="rId593" Type="http://schemas.openxmlformats.org/officeDocument/2006/relationships/image" Target="../media/image2830.png"/><Relationship Id="rId607" Type="http://schemas.openxmlformats.org/officeDocument/2006/relationships/image" Target="../media/image2837.png"/><Relationship Id="rId190" Type="http://schemas.openxmlformats.org/officeDocument/2006/relationships/image" Target="../media/image2631.png"/><Relationship Id="rId204" Type="http://schemas.openxmlformats.org/officeDocument/2006/relationships/image" Target="../media/image2638.png"/><Relationship Id="rId246" Type="http://schemas.openxmlformats.org/officeDocument/2006/relationships/image" Target="../media/image2658.png"/><Relationship Id="rId288" Type="http://schemas.openxmlformats.org/officeDocument/2006/relationships/image" Target="../media/image2679.png"/><Relationship Id="rId411" Type="http://schemas.openxmlformats.org/officeDocument/2006/relationships/customXml" Target="../ink/ink660.xml"/><Relationship Id="rId453" Type="http://schemas.openxmlformats.org/officeDocument/2006/relationships/customXml" Target="../ink/ink681.xml"/><Relationship Id="rId509" Type="http://schemas.openxmlformats.org/officeDocument/2006/relationships/customXml" Target="../ink/ink709.xml"/><Relationship Id="rId106" Type="http://schemas.openxmlformats.org/officeDocument/2006/relationships/image" Target="../media/image2590.png"/><Relationship Id="rId313" Type="http://schemas.openxmlformats.org/officeDocument/2006/relationships/customXml" Target="../ink/ink611.xml"/><Relationship Id="rId495" Type="http://schemas.openxmlformats.org/officeDocument/2006/relationships/customXml" Target="../ink/ink702.xml"/><Relationship Id="rId10" Type="http://schemas.openxmlformats.org/officeDocument/2006/relationships/image" Target="../media/image2542.png"/><Relationship Id="rId52" Type="http://schemas.openxmlformats.org/officeDocument/2006/relationships/image" Target="../media/image2563.png"/><Relationship Id="rId94" Type="http://schemas.openxmlformats.org/officeDocument/2006/relationships/image" Target="../media/image2584.png"/><Relationship Id="rId148" Type="http://schemas.openxmlformats.org/officeDocument/2006/relationships/image" Target="../media/image2332.png"/><Relationship Id="rId355" Type="http://schemas.openxmlformats.org/officeDocument/2006/relationships/customXml" Target="../ink/ink632.xml"/><Relationship Id="rId397" Type="http://schemas.openxmlformats.org/officeDocument/2006/relationships/customXml" Target="../ink/ink653.xml"/><Relationship Id="rId520" Type="http://schemas.openxmlformats.org/officeDocument/2006/relationships/image" Target="../media/image2795.png"/><Relationship Id="rId562" Type="http://schemas.openxmlformats.org/officeDocument/2006/relationships/image" Target="../media/image2815.png"/><Relationship Id="rId618" Type="http://schemas.openxmlformats.org/officeDocument/2006/relationships/customXml" Target="../ink/ink765.xml"/><Relationship Id="rId215" Type="http://schemas.openxmlformats.org/officeDocument/2006/relationships/customXml" Target="../ink/ink561.xml"/><Relationship Id="rId257" Type="http://schemas.openxmlformats.org/officeDocument/2006/relationships/customXml" Target="../ink/ink583.xml"/><Relationship Id="rId422" Type="http://schemas.openxmlformats.org/officeDocument/2006/relationships/image" Target="../media/image2746.png"/><Relationship Id="rId464" Type="http://schemas.openxmlformats.org/officeDocument/2006/relationships/image" Target="../media/image2767.png"/><Relationship Id="rId299" Type="http://schemas.openxmlformats.org/officeDocument/2006/relationships/customXml" Target="../ink/ink604.xml"/><Relationship Id="rId63" Type="http://schemas.openxmlformats.org/officeDocument/2006/relationships/customXml" Target="../ink/ink485.xml"/><Relationship Id="rId159" Type="http://schemas.openxmlformats.org/officeDocument/2006/relationships/customXml" Target="../ink/ink533.xml"/><Relationship Id="rId366" Type="http://schemas.openxmlformats.org/officeDocument/2006/relationships/image" Target="../media/image2718.png"/><Relationship Id="rId573" Type="http://schemas.openxmlformats.org/officeDocument/2006/relationships/image" Target="../media/image2820.png"/><Relationship Id="rId226" Type="http://schemas.openxmlformats.org/officeDocument/2006/relationships/image" Target="../media/image2649.png"/><Relationship Id="rId433" Type="http://schemas.openxmlformats.org/officeDocument/2006/relationships/customXml" Target="../ink/ink671.xml"/><Relationship Id="rId74" Type="http://schemas.openxmlformats.org/officeDocument/2006/relationships/image" Target="../media/image2574.png"/><Relationship Id="rId377" Type="http://schemas.openxmlformats.org/officeDocument/2006/relationships/customXml" Target="../ink/ink643.xml"/><Relationship Id="rId500" Type="http://schemas.openxmlformats.org/officeDocument/2006/relationships/image" Target="../media/image2785.png"/><Relationship Id="rId584" Type="http://schemas.openxmlformats.org/officeDocument/2006/relationships/customXml" Target="../ink/ink748.xml"/><Relationship Id="rId5" Type="http://schemas.openxmlformats.org/officeDocument/2006/relationships/customXml" Target="../ink/ink456.xml"/><Relationship Id="rId237" Type="http://schemas.openxmlformats.org/officeDocument/2006/relationships/customXml" Target="../ink/ink573.xml"/><Relationship Id="rId444" Type="http://schemas.openxmlformats.org/officeDocument/2006/relationships/image" Target="../media/image2757.png"/><Relationship Id="rId290" Type="http://schemas.openxmlformats.org/officeDocument/2006/relationships/image" Target="../media/image2680.png"/><Relationship Id="rId304" Type="http://schemas.openxmlformats.org/officeDocument/2006/relationships/image" Target="../media/image2687.png"/><Relationship Id="rId388" Type="http://schemas.openxmlformats.org/officeDocument/2006/relationships/image" Target="../media/image2729.png"/><Relationship Id="rId511" Type="http://schemas.openxmlformats.org/officeDocument/2006/relationships/customXml" Target="../ink/ink710.xml"/><Relationship Id="rId609" Type="http://schemas.openxmlformats.org/officeDocument/2006/relationships/image" Target="../media/image2838.png"/><Relationship Id="rId85" Type="http://schemas.openxmlformats.org/officeDocument/2006/relationships/customXml" Target="../ink/ink496.xml"/><Relationship Id="rId150" Type="http://schemas.openxmlformats.org/officeDocument/2006/relationships/image" Target="../media/image2611.png"/><Relationship Id="rId595" Type="http://schemas.openxmlformats.org/officeDocument/2006/relationships/image" Target="../media/image2831.png"/><Relationship Id="rId248" Type="http://schemas.openxmlformats.org/officeDocument/2006/relationships/image" Target="../media/image2659.png"/><Relationship Id="rId455" Type="http://schemas.openxmlformats.org/officeDocument/2006/relationships/customXml" Target="../ink/ink682.xml"/><Relationship Id="rId12" Type="http://schemas.openxmlformats.org/officeDocument/2006/relationships/image" Target="../media/image2543.png"/><Relationship Id="rId108" Type="http://schemas.openxmlformats.org/officeDocument/2006/relationships/image" Target="../media/image2591.png"/><Relationship Id="rId315" Type="http://schemas.openxmlformats.org/officeDocument/2006/relationships/customXml" Target="../ink/ink612.xml"/><Relationship Id="rId522" Type="http://schemas.openxmlformats.org/officeDocument/2006/relationships/image" Target="../media/image2796.png"/><Relationship Id="rId96" Type="http://schemas.openxmlformats.org/officeDocument/2006/relationships/image" Target="../media/image2585.png"/><Relationship Id="rId161" Type="http://schemas.openxmlformats.org/officeDocument/2006/relationships/customXml" Target="../ink/ink534.xml"/><Relationship Id="rId399" Type="http://schemas.openxmlformats.org/officeDocument/2006/relationships/customXml" Target="../ink/ink654.xml"/><Relationship Id="rId259" Type="http://schemas.openxmlformats.org/officeDocument/2006/relationships/customXml" Target="../ink/ink584.xml"/><Relationship Id="rId466" Type="http://schemas.openxmlformats.org/officeDocument/2006/relationships/image" Target="../media/image2768.png"/><Relationship Id="rId23" Type="http://schemas.openxmlformats.org/officeDocument/2006/relationships/customXml" Target="../ink/ink465.xml"/><Relationship Id="rId119" Type="http://schemas.openxmlformats.org/officeDocument/2006/relationships/customXml" Target="../ink/ink513.xml"/><Relationship Id="rId326" Type="http://schemas.openxmlformats.org/officeDocument/2006/relationships/image" Target="../media/image2698.png"/><Relationship Id="rId533" Type="http://schemas.openxmlformats.org/officeDocument/2006/relationships/image" Target="../media/image2801.png"/><Relationship Id="rId172" Type="http://schemas.openxmlformats.org/officeDocument/2006/relationships/image" Target="../media/image2622.png"/><Relationship Id="rId477" Type="http://schemas.openxmlformats.org/officeDocument/2006/relationships/customXml" Target="../ink/ink693.xml"/><Relationship Id="rId600" Type="http://schemas.openxmlformats.org/officeDocument/2006/relationships/customXml" Target="../ink/ink756.xml"/><Relationship Id="rId337" Type="http://schemas.openxmlformats.org/officeDocument/2006/relationships/customXml" Target="../ink/ink623.xml"/><Relationship Id="rId34" Type="http://schemas.openxmlformats.org/officeDocument/2006/relationships/image" Target="../media/image2554.png"/><Relationship Id="rId544" Type="http://schemas.openxmlformats.org/officeDocument/2006/relationships/customXml" Target="../ink/ink727.xml"/><Relationship Id="rId183" Type="http://schemas.openxmlformats.org/officeDocument/2006/relationships/customXml" Target="../ink/ink545.xml"/><Relationship Id="rId390" Type="http://schemas.openxmlformats.org/officeDocument/2006/relationships/image" Target="../media/image2730.png"/><Relationship Id="rId404" Type="http://schemas.openxmlformats.org/officeDocument/2006/relationships/image" Target="../media/image2737.png"/><Relationship Id="rId611" Type="http://schemas.openxmlformats.org/officeDocument/2006/relationships/image" Target="../media/image2839.png"/><Relationship Id="rId250" Type="http://schemas.openxmlformats.org/officeDocument/2006/relationships/image" Target="../media/image2660.png"/><Relationship Id="rId488" Type="http://schemas.openxmlformats.org/officeDocument/2006/relationships/image" Target="../media/image2779.png"/><Relationship Id="rId45" Type="http://schemas.openxmlformats.org/officeDocument/2006/relationships/customXml" Target="../ink/ink476.xml"/><Relationship Id="rId110" Type="http://schemas.openxmlformats.org/officeDocument/2006/relationships/image" Target="../media/image2592.png"/><Relationship Id="rId348" Type="http://schemas.openxmlformats.org/officeDocument/2006/relationships/image" Target="../media/image2709.png"/><Relationship Id="rId555" Type="http://schemas.openxmlformats.org/officeDocument/2006/relationships/customXml" Target="../ink/ink733.xml"/><Relationship Id="rId194" Type="http://schemas.openxmlformats.org/officeDocument/2006/relationships/image" Target="../media/image2633.png"/><Relationship Id="rId208" Type="http://schemas.openxmlformats.org/officeDocument/2006/relationships/image" Target="../media/image2640.png"/><Relationship Id="rId415" Type="http://schemas.openxmlformats.org/officeDocument/2006/relationships/customXml" Target="../ink/ink662.xml"/><Relationship Id="rId622" Type="http://schemas.openxmlformats.org/officeDocument/2006/relationships/image" Target="../media/image2844.png"/><Relationship Id="rId261" Type="http://schemas.openxmlformats.org/officeDocument/2006/relationships/customXml" Target="../ink/ink585.xml"/><Relationship Id="rId499" Type="http://schemas.openxmlformats.org/officeDocument/2006/relationships/customXml" Target="../ink/ink704.xml"/><Relationship Id="rId56" Type="http://schemas.openxmlformats.org/officeDocument/2006/relationships/image" Target="../media/image2565.png"/><Relationship Id="rId359" Type="http://schemas.openxmlformats.org/officeDocument/2006/relationships/customXml" Target="../ink/ink634.xml"/><Relationship Id="rId566" Type="http://schemas.openxmlformats.org/officeDocument/2006/relationships/customXml" Target="../ink/ink739.xml"/><Relationship Id="rId121" Type="http://schemas.openxmlformats.org/officeDocument/2006/relationships/customXml" Target="../ink/ink514.xml"/><Relationship Id="rId219" Type="http://schemas.openxmlformats.org/officeDocument/2006/relationships/customXml" Target="../ink/ink563.xml"/><Relationship Id="rId426" Type="http://schemas.openxmlformats.org/officeDocument/2006/relationships/image" Target="../media/image2748.png"/><Relationship Id="rId67" Type="http://schemas.openxmlformats.org/officeDocument/2006/relationships/customXml" Target="../ink/ink487.xml"/><Relationship Id="rId272" Type="http://schemas.openxmlformats.org/officeDocument/2006/relationships/image" Target="../media/image2671.png"/><Relationship Id="rId577" Type="http://schemas.openxmlformats.org/officeDocument/2006/relationships/image" Target="../media/image2822.png"/><Relationship Id="rId132" Type="http://schemas.openxmlformats.org/officeDocument/2006/relationships/image" Target="../media/image2603.png"/><Relationship Id="rId437" Type="http://schemas.openxmlformats.org/officeDocument/2006/relationships/customXml" Target="../ink/ink673.xml"/></Relationships>
</file>

<file path=ppt/slides/_rels/slide7.xml.rels><?xml version="1.0" encoding="UTF-8" standalone="yes"?>
<Relationships xmlns="http://schemas.openxmlformats.org/package/2006/relationships"><Relationship Id="rId26" Type="http://schemas.openxmlformats.org/officeDocument/2006/relationships/customXml" Target="../ink/ink782.xml"/><Relationship Id="rId21" Type="http://schemas.openxmlformats.org/officeDocument/2006/relationships/image" Target="../media/image2856.png"/><Relationship Id="rId34" Type="http://schemas.openxmlformats.org/officeDocument/2006/relationships/customXml" Target="../ink/ink786.xml"/><Relationship Id="rId42" Type="http://schemas.openxmlformats.org/officeDocument/2006/relationships/customXml" Target="../ink/ink790.xml"/><Relationship Id="rId47" Type="http://schemas.openxmlformats.org/officeDocument/2006/relationships/image" Target="../media/image2868.png"/><Relationship Id="rId50" Type="http://schemas.openxmlformats.org/officeDocument/2006/relationships/customXml" Target="../ink/ink794.xml"/><Relationship Id="rId55" Type="http://schemas.openxmlformats.org/officeDocument/2006/relationships/image" Target="../media/image2872.png"/><Relationship Id="rId63" Type="http://schemas.openxmlformats.org/officeDocument/2006/relationships/image" Target="../media/image4.png"/><Relationship Id="rId7" Type="http://schemas.openxmlformats.org/officeDocument/2006/relationships/image" Target="../media/image2849.png"/><Relationship Id="rId2" Type="http://schemas.openxmlformats.org/officeDocument/2006/relationships/notesSlide" Target="../notesSlides/notesSlide7.xml"/><Relationship Id="rId16" Type="http://schemas.openxmlformats.org/officeDocument/2006/relationships/customXml" Target="../ink/ink777.xml"/><Relationship Id="rId29" Type="http://schemas.openxmlformats.org/officeDocument/2006/relationships/image" Target="../media/image2860.png"/><Relationship Id="rId11" Type="http://schemas.openxmlformats.org/officeDocument/2006/relationships/image" Target="../media/image2851.png"/><Relationship Id="rId24" Type="http://schemas.openxmlformats.org/officeDocument/2006/relationships/customXml" Target="../ink/ink781.xml"/><Relationship Id="rId32" Type="http://schemas.openxmlformats.org/officeDocument/2006/relationships/customXml" Target="../ink/ink785.xml"/><Relationship Id="rId37" Type="http://schemas.openxmlformats.org/officeDocument/2006/relationships/image" Target="../media/image2864.png"/><Relationship Id="rId40" Type="http://schemas.openxmlformats.org/officeDocument/2006/relationships/customXml" Target="../ink/ink789.xml"/><Relationship Id="rId45" Type="http://schemas.openxmlformats.org/officeDocument/2006/relationships/image" Target="../media/image2867.png"/><Relationship Id="rId53" Type="http://schemas.openxmlformats.org/officeDocument/2006/relationships/image" Target="../media/image2871.png"/><Relationship Id="rId58" Type="http://schemas.openxmlformats.org/officeDocument/2006/relationships/customXml" Target="../ink/ink798.xml"/><Relationship Id="rId5" Type="http://schemas.openxmlformats.org/officeDocument/2006/relationships/image" Target="../media/image2848.png"/><Relationship Id="rId61" Type="http://schemas.openxmlformats.org/officeDocument/2006/relationships/image" Target="../media/image3.png"/><Relationship Id="rId19" Type="http://schemas.openxmlformats.org/officeDocument/2006/relationships/image" Target="../media/image2855.png"/><Relationship Id="rId14" Type="http://schemas.openxmlformats.org/officeDocument/2006/relationships/customXml" Target="../ink/ink776.xml"/><Relationship Id="rId22" Type="http://schemas.openxmlformats.org/officeDocument/2006/relationships/customXml" Target="../ink/ink780.xml"/><Relationship Id="rId27" Type="http://schemas.openxmlformats.org/officeDocument/2006/relationships/image" Target="../media/image2859.png"/><Relationship Id="rId30" Type="http://schemas.openxmlformats.org/officeDocument/2006/relationships/customXml" Target="../ink/ink784.xml"/><Relationship Id="rId35" Type="http://schemas.openxmlformats.org/officeDocument/2006/relationships/image" Target="../media/image2863.png"/><Relationship Id="rId43" Type="http://schemas.openxmlformats.org/officeDocument/2006/relationships/image" Target="../media/image2332.png"/><Relationship Id="rId48" Type="http://schemas.openxmlformats.org/officeDocument/2006/relationships/customXml" Target="../ink/ink793.xml"/><Relationship Id="rId56" Type="http://schemas.openxmlformats.org/officeDocument/2006/relationships/customXml" Target="../ink/ink797.xml"/><Relationship Id="rId64" Type="http://schemas.openxmlformats.org/officeDocument/2006/relationships/customXml" Target="../ink/ink801.xml"/><Relationship Id="rId8" Type="http://schemas.openxmlformats.org/officeDocument/2006/relationships/customXml" Target="../ink/ink773.xml"/><Relationship Id="rId51" Type="http://schemas.openxmlformats.org/officeDocument/2006/relationships/image" Target="../media/image2870.png"/><Relationship Id="rId3" Type="http://schemas.openxmlformats.org/officeDocument/2006/relationships/hyperlink" Target="https://www.youtube.com/watch?v=vDBmYhP91Vs&amp;feature=youtu.be" TargetMode="External"/><Relationship Id="rId12" Type="http://schemas.openxmlformats.org/officeDocument/2006/relationships/customXml" Target="../ink/ink775.xml"/><Relationship Id="rId17" Type="http://schemas.openxmlformats.org/officeDocument/2006/relationships/image" Target="../media/image2854.png"/><Relationship Id="rId25" Type="http://schemas.openxmlformats.org/officeDocument/2006/relationships/image" Target="../media/image2858.png"/><Relationship Id="rId33" Type="http://schemas.openxmlformats.org/officeDocument/2006/relationships/image" Target="../media/image2862.png"/><Relationship Id="rId38" Type="http://schemas.openxmlformats.org/officeDocument/2006/relationships/customXml" Target="../ink/ink788.xml"/><Relationship Id="rId46" Type="http://schemas.openxmlformats.org/officeDocument/2006/relationships/customXml" Target="../ink/ink792.xml"/><Relationship Id="rId59" Type="http://schemas.openxmlformats.org/officeDocument/2006/relationships/image" Target="../media/image2874.png"/><Relationship Id="rId20" Type="http://schemas.openxmlformats.org/officeDocument/2006/relationships/customXml" Target="../ink/ink779.xml"/><Relationship Id="rId41" Type="http://schemas.openxmlformats.org/officeDocument/2006/relationships/image" Target="../media/image2866.png"/><Relationship Id="rId54" Type="http://schemas.openxmlformats.org/officeDocument/2006/relationships/customXml" Target="../ink/ink796.xml"/><Relationship Id="rId62" Type="http://schemas.openxmlformats.org/officeDocument/2006/relationships/customXml" Target="../ink/ink800.xml"/><Relationship Id="rId1" Type="http://schemas.openxmlformats.org/officeDocument/2006/relationships/slideLayout" Target="../slideLayouts/slideLayout7.xml"/><Relationship Id="rId6" Type="http://schemas.openxmlformats.org/officeDocument/2006/relationships/customXml" Target="../ink/ink772.xml"/><Relationship Id="rId15" Type="http://schemas.openxmlformats.org/officeDocument/2006/relationships/image" Target="../media/image2853.png"/><Relationship Id="rId23" Type="http://schemas.openxmlformats.org/officeDocument/2006/relationships/image" Target="../media/image2857.png"/><Relationship Id="rId28" Type="http://schemas.openxmlformats.org/officeDocument/2006/relationships/customXml" Target="../ink/ink783.xml"/><Relationship Id="rId36" Type="http://schemas.openxmlformats.org/officeDocument/2006/relationships/customXml" Target="../ink/ink787.xml"/><Relationship Id="rId49" Type="http://schemas.openxmlformats.org/officeDocument/2006/relationships/image" Target="../media/image2869.png"/><Relationship Id="rId57" Type="http://schemas.openxmlformats.org/officeDocument/2006/relationships/image" Target="../media/image2873.png"/><Relationship Id="rId10" Type="http://schemas.openxmlformats.org/officeDocument/2006/relationships/customXml" Target="../ink/ink774.xml"/><Relationship Id="rId31" Type="http://schemas.openxmlformats.org/officeDocument/2006/relationships/image" Target="../media/image2861.png"/><Relationship Id="rId44" Type="http://schemas.openxmlformats.org/officeDocument/2006/relationships/customXml" Target="../ink/ink791.xml"/><Relationship Id="rId52" Type="http://schemas.openxmlformats.org/officeDocument/2006/relationships/customXml" Target="../ink/ink795.xml"/><Relationship Id="rId60" Type="http://schemas.openxmlformats.org/officeDocument/2006/relationships/customXml" Target="../ink/ink799.xml"/><Relationship Id="rId65" Type="http://schemas.openxmlformats.org/officeDocument/2006/relationships/image" Target="../media/image5.png"/><Relationship Id="rId4" Type="http://schemas.openxmlformats.org/officeDocument/2006/relationships/customXml" Target="../ink/ink771.xml"/><Relationship Id="rId9" Type="http://schemas.openxmlformats.org/officeDocument/2006/relationships/image" Target="../media/image2850.png"/><Relationship Id="rId13" Type="http://schemas.openxmlformats.org/officeDocument/2006/relationships/image" Target="../media/image2852.png"/><Relationship Id="rId18" Type="http://schemas.openxmlformats.org/officeDocument/2006/relationships/customXml" Target="../ink/ink778.xml"/><Relationship Id="rId39" Type="http://schemas.openxmlformats.org/officeDocument/2006/relationships/image" Target="../media/image2865.png"/></Relationships>
</file>

<file path=ppt/slides/_rels/slide8.xml.rels><?xml version="1.0" encoding="UTF-8" standalone="yes"?>
<Relationships xmlns="http://schemas.openxmlformats.org/package/2006/relationships"><Relationship Id="rId3" Type="http://schemas.openxmlformats.org/officeDocument/2006/relationships/image" Target="../media/image2875.png"/><Relationship Id="rId2" Type="http://schemas.openxmlformats.org/officeDocument/2006/relationships/customXml" Target="../ink/ink802.xml"/><Relationship Id="rId1" Type="http://schemas.openxmlformats.org/officeDocument/2006/relationships/slideLayout" Target="../slideLayouts/slideLayout7.xml"/><Relationship Id="rId5" Type="http://schemas.openxmlformats.org/officeDocument/2006/relationships/image" Target="../media/image2876.png"/><Relationship Id="rId4" Type="http://schemas.openxmlformats.org/officeDocument/2006/relationships/customXml" Target="../ink/ink803.xml"/></Relationships>
</file>

<file path=ppt/slides/_rels/slide9.xml.rels><?xml version="1.0" encoding="UTF-8" standalone="yes"?>
<Relationships xmlns="http://schemas.openxmlformats.org/package/2006/relationships"><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1190.xml"/><Relationship Id="rId976" Type="http://schemas.openxmlformats.org/officeDocument/2006/relationships/image" Target="../media/image3356.png"/><Relationship Id="rId21" Type="http://schemas.openxmlformats.org/officeDocument/2006/relationships/image" Target="../media/image2395.png"/><Relationship Id="rId324" Type="http://schemas.openxmlformats.org/officeDocument/2006/relationships/image" Target="../media/image3034.png"/><Relationship Id="rId531" Type="http://schemas.openxmlformats.org/officeDocument/2006/relationships/customXml" Target="../ink/ink1070.xml"/><Relationship Id="rId629" Type="http://schemas.openxmlformats.org/officeDocument/2006/relationships/image" Target="../media/image3186.png"/><Relationship Id="rId170" Type="http://schemas.openxmlformats.org/officeDocument/2006/relationships/customXml" Target="../ink/ink889.xml"/><Relationship Id="rId836" Type="http://schemas.openxmlformats.org/officeDocument/2006/relationships/image" Target="../media/image3288.png"/><Relationship Id="rId268" Type="http://schemas.openxmlformats.org/officeDocument/2006/relationships/image" Target="../media/image3006.png"/><Relationship Id="rId475" Type="http://schemas.openxmlformats.org/officeDocument/2006/relationships/customXml" Target="../ink/ink1042.xml"/><Relationship Id="rId682" Type="http://schemas.openxmlformats.org/officeDocument/2006/relationships/customXml" Target="../ink/ink1146.xml"/><Relationship Id="rId903" Type="http://schemas.openxmlformats.org/officeDocument/2006/relationships/image" Target="../media/image3320.png"/><Relationship Id="rId32" Type="http://schemas.openxmlformats.org/officeDocument/2006/relationships/customXml" Target="../ink/ink819.xml"/><Relationship Id="rId128" Type="http://schemas.openxmlformats.org/officeDocument/2006/relationships/image" Target="../media/image2937.png"/><Relationship Id="rId335" Type="http://schemas.openxmlformats.org/officeDocument/2006/relationships/customXml" Target="../ink/ink972.xml"/><Relationship Id="rId542" Type="http://schemas.openxmlformats.org/officeDocument/2006/relationships/image" Target="../media/image3143.png"/><Relationship Id="rId987" Type="http://schemas.openxmlformats.org/officeDocument/2006/relationships/image" Target="../media/image3361.png"/><Relationship Id="rId181" Type="http://schemas.openxmlformats.org/officeDocument/2006/relationships/image" Target="../media/image2963.png"/><Relationship Id="rId402" Type="http://schemas.openxmlformats.org/officeDocument/2006/relationships/image" Target="../media/image3073.png"/><Relationship Id="rId847" Type="http://schemas.openxmlformats.org/officeDocument/2006/relationships/image" Target="../media/image3293.png"/><Relationship Id="rId279" Type="http://schemas.openxmlformats.org/officeDocument/2006/relationships/customXml" Target="../ink/ink944.xml"/><Relationship Id="rId486" Type="http://schemas.openxmlformats.org/officeDocument/2006/relationships/image" Target="../media/image3115.png"/><Relationship Id="rId693" Type="http://schemas.openxmlformats.org/officeDocument/2006/relationships/image" Target="../media/image3218.png"/><Relationship Id="rId707" Type="http://schemas.openxmlformats.org/officeDocument/2006/relationships/image" Target="../media/image3225.png"/><Relationship Id="rId914" Type="http://schemas.openxmlformats.org/officeDocument/2006/relationships/customXml" Target="../ink/ink1264.xml"/><Relationship Id="rId43" Type="http://schemas.openxmlformats.org/officeDocument/2006/relationships/image" Target="../media/image2896.png"/><Relationship Id="rId139" Type="http://schemas.openxmlformats.org/officeDocument/2006/relationships/customXml" Target="../ink/ink873.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1307.xml"/><Relationship Id="rId192" Type="http://schemas.openxmlformats.org/officeDocument/2006/relationships/customXml" Target="../ink/ink900.xml"/><Relationship Id="rId206" Type="http://schemas.openxmlformats.org/officeDocument/2006/relationships/image" Target="../media/image2975.png"/><Relationship Id="rId413" Type="http://schemas.openxmlformats.org/officeDocument/2006/relationships/customXml" Target="../ink/ink1011.xml"/><Relationship Id="rId858" Type="http://schemas.openxmlformats.org/officeDocument/2006/relationships/customXml" Target="../ink/ink1236.xml"/><Relationship Id="rId497" Type="http://schemas.openxmlformats.org/officeDocument/2006/relationships/customXml" Target="../ink/ink1053.xml"/><Relationship Id="rId620" Type="http://schemas.openxmlformats.org/officeDocument/2006/relationships/customXml" Target="../ink/ink1115.xml"/><Relationship Id="rId718" Type="http://schemas.openxmlformats.org/officeDocument/2006/relationships/customXml" Target="../ink/ink1164.xml"/><Relationship Id="rId925" Type="http://schemas.openxmlformats.org/officeDocument/2006/relationships/image" Target="../media/image3331.png"/><Relationship Id="rId357" Type="http://schemas.openxmlformats.org/officeDocument/2006/relationships/customXml" Target="../ink/ink983.xml"/><Relationship Id="rId54" Type="http://schemas.openxmlformats.org/officeDocument/2006/relationships/customXml" Target="../ink/ink830.xml"/><Relationship Id="rId217" Type="http://schemas.openxmlformats.org/officeDocument/2006/relationships/customXml" Target="../ink/ink913.xml"/><Relationship Id="rId564" Type="http://schemas.openxmlformats.org/officeDocument/2006/relationships/customXml" Target="../ink/ink1087.xml"/><Relationship Id="rId771" Type="http://schemas.openxmlformats.org/officeDocument/2006/relationships/customXml" Target="../ink/ink1191.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270" Type="http://schemas.openxmlformats.org/officeDocument/2006/relationships/image" Target="../media/image3007.png"/><Relationship Id="rId936" Type="http://schemas.openxmlformats.org/officeDocument/2006/relationships/customXml" Target="../ink/ink1275.xml"/><Relationship Id="rId65" Type="http://schemas.openxmlformats.org/officeDocument/2006/relationships/image" Target="../media/image29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1022.xml"/><Relationship Id="rId642" Type="http://schemas.openxmlformats.org/officeDocument/2006/relationships/customXml" Target="../ink/ink1126.xml"/><Relationship Id="rId281" Type="http://schemas.openxmlformats.org/officeDocument/2006/relationships/customXml" Target="../ink/ink945.xml"/><Relationship Id="rId502" Type="http://schemas.openxmlformats.org/officeDocument/2006/relationships/image" Target="../media/image3123.png"/><Relationship Id="rId947" Type="http://schemas.openxmlformats.org/officeDocument/2006/relationships/customXml" Target="../ink/ink1281.xml"/><Relationship Id="rId76" Type="http://schemas.openxmlformats.org/officeDocument/2006/relationships/customXml" Target="../ink/ink841.xml"/><Relationship Id="rId141" Type="http://schemas.openxmlformats.org/officeDocument/2006/relationships/customXml" Target="../ink/ink874.xml"/><Relationship Id="rId379" Type="http://schemas.openxmlformats.org/officeDocument/2006/relationships/customXml" Target="../ink/ink994.xml"/><Relationship Id="rId586" Type="http://schemas.openxmlformats.org/officeDocument/2006/relationships/customXml" Target="../ink/ink1098.xml"/><Relationship Id="rId793" Type="http://schemas.openxmlformats.org/officeDocument/2006/relationships/image" Target="../media/image3267.png"/><Relationship Id="rId807" Type="http://schemas.openxmlformats.org/officeDocument/2006/relationships/image" Target="../media/image3274.png"/><Relationship Id="rId7" Type="http://schemas.openxmlformats.org/officeDocument/2006/relationships/image" Target="../media/image2879.png"/><Relationship Id="rId239" Type="http://schemas.openxmlformats.org/officeDocument/2006/relationships/customXml" Target="../ink/ink924.xml"/><Relationship Id="rId446" Type="http://schemas.openxmlformats.org/officeDocument/2006/relationships/image" Target="../media/image3095.png"/><Relationship Id="rId653" Type="http://schemas.openxmlformats.org/officeDocument/2006/relationships/image" Target="../media/image3198.png"/><Relationship Id="rId292" Type="http://schemas.openxmlformats.org/officeDocument/2006/relationships/image" Target="../media/image3018.png"/><Relationship Id="rId306" Type="http://schemas.openxmlformats.org/officeDocument/2006/relationships/image" Target="../media/image3025.png"/><Relationship Id="rId860" Type="http://schemas.openxmlformats.org/officeDocument/2006/relationships/customXml" Target="../ink/ink1237.xml"/><Relationship Id="rId958" Type="http://schemas.openxmlformats.org/officeDocument/2006/relationships/image" Target="../media/image3347.png"/><Relationship Id="rId87" Type="http://schemas.openxmlformats.org/officeDocument/2006/relationships/image" Target="../media/image2917.png"/><Relationship Id="rId513" Type="http://schemas.openxmlformats.org/officeDocument/2006/relationships/customXml" Target="../ink/ink1061.xml"/><Relationship Id="rId597" Type="http://schemas.openxmlformats.org/officeDocument/2006/relationships/image" Target="../media/image3170.png"/><Relationship Id="rId720" Type="http://schemas.openxmlformats.org/officeDocument/2006/relationships/customXml" Target="../ink/ink1165.xml"/><Relationship Id="rId818" Type="http://schemas.openxmlformats.org/officeDocument/2006/relationships/customXml" Target="../ink/ink1215.xml"/><Relationship Id="rId152" Type="http://schemas.openxmlformats.org/officeDocument/2006/relationships/image" Target="../media/image2949.png"/><Relationship Id="rId457" Type="http://schemas.openxmlformats.org/officeDocument/2006/relationships/customXml" Target="../ink/ink1033.xml"/><Relationship Id="rId1003" Type="http://schemas.openxmlformats.org/officeDocument/2006/relationships/image" Target="../media/image3369.png"/><Relationship Id="rId664" Type="http://schemas.openxmlformats.org/officeDocument/2006/relationships/customXml" Target="../ink/ink1137.xml"/><Relationship Id="rId871" Type="http://schemas.openxmlformats.org/officeDocument/2006/relationships/image" Target="../media/image3305.png"/><Relationship Id="rId969" Type="http://schemas.openxmlformats.org/officeDocument/2006/relationships/customXml" Target="../ink/ink1292.xml"/><Relationship Id="rId14" Type="http://schemas.openxmlformats.org/officeDocument/2006/relationships/customXml" Target="../ink/ink810.xml"/><Relationship Id="rId317" Type="http://schemas.openxmlformats.org/officeDocument/2006/relationships/customXml" Target="../ink/ink963.xml"/><Relationship Id="rId524" Type="http://schemas.openxmlformats.org/officeDocument/2006/relationships/image" Target="../media/image3134.png"/><Relationship Id="rId731" Type="http://schemas.openxmlformats.org/officeDocument/2006/relationships/image" Target="../media/image3237.png"/><Relationship Id="rId98" Type="http://schemas.openxmlformats.org/officeDocument/2006/relationships/customXml" Target="../ink/ink852.xml"/><Relationship Id="rId163" Type="http://schemas.openxmlformats.org/officeDocument/2006/relationships/image" Target="../media/image2954.png"/><Relationship Id="rId370" Type="http://schemas.openxmlformats.org/officeDocument/2006/relationships/image" Target="../media/image3057.png"/><Relationship Id="rId829" Type="http://schemas.openxmlformats.org/officeDocument/2006/relationships/customXml" Target="../ink/ink1221.xml"/><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1248.xml"/><Relationship Id="rId25" Type="http://schemas.openxmlformats.org/officeDocument/2006/relationships/image" Target="../media/image2887.png"/><Relationship Id="rId328" Type="http://schemas.openxmlformats.org/officeDocument/2006/relationships/image" Target="../media/image3036.png"/><Relationship Id="rId535" Type="http://schemas.openxmlformats.org/officeDocument/2006/relationships/customXml" Target="../ink/ink1072.xml"/><Relationship Id="rId742" Type="http://schemas.openxmlformats.org/officeDocument/2006/relationships/customXml" Target="../ink/ink1176.xml"/><Relationship Id="rId174" Type="http://schemas.openxmlformats.org/officeDocument/2006/relationships/customXml" Target="../ink/ink891.xml"/><Relationship Id="rId381" Type="http://schemas.openxmlformats.org/officeDocument/2006/relationships/customXml" Target="../ink/ink995.xml"/><Relationship Id="rId602" Type="http://schemas.openxmlformats.org/officeDocument/2006/relationships/customXml" Target="../ink/ink1106.xml"/><Relationship Id="rId241" Type="http://schemas.openxmlformats.org/officeDocument/2006/relationships/customXml" Target="../ink/ink925.xml"/><Relationship Id="rId479" Type="http://schemas.openxmlformats.org/officeDocument/2006/relationships/customXml" Target="../ink/ink1044.xml"/><Relationship Id="rId686" Type="http://schemas.openxmlformats.org/officeDocument/2006/relationships/customXml" Target="../ink/ink1148.xml"/><Relationship Id="rId893" Type="http://schemas.openxmlformats.org/officeDocument/2006/relationships/image" Target="../media/image3315.png"/><Relationship Id="rId907" Type="http://schemas.openxmlformats.org/officeDocument/2006/relationships/image" Target="../media/image3322.png"/><Relationship Id="rId36" Type="http://schemas.openxmlformats.org/officeDocument/2006/relationships/customXml" Target="../ink/ink821.xml"/><Relationship Id="rId339" Type="http://schemas.openxmlformats.org/officeDocument/2006/relationships/customXml" Target="../ink/ink974.xml"/><Relationship Id="rId546" Type="http://schemas.openxmlformats.org/officeDocument/2006/relationships/image" Target="../media/image3145.png"/><Relationship Id="rId753" Type="http://schemas.openxmlformats.org/officeDocument/2006/relationships/customXml" Target="../ink/ink1182.xml"/><Relationship Id="rId101" Type="http://schemas.openxmlformats.org/officeDocument/2006/relationships/image" Target="../media/image2924.png"/><Relationship Id="rId185" Type="http://schemas.openxmlformats.org/officeDocument/2006/relationships/image" Target="../media/image2965.png"/><Relationship Id="rId406" Type="http://schemas.openxmlformats.org/officeDocument/2006/relationships/image" Target="../media/image3075.png"/><Relationship Id="rId960" Type="http://schemas.openxmlformats.org/officeDocument/2006/relationships/image" Target="../media/image3348.png"/><Relationship Id="rId392" Type="http://schemas.openxmlformats.org/officeDocument/2006/relationships/image" Target="../media/image3068.png"/><Relationship Id="rId613" Type="http://schemas.openxmlformats.org/officeDocument/2006/relationships/image" Target="../media/image3178.png"/><Relationship Id="rId697" Type="http://schemas.openxmlformats.org/officeDocument/2006/relationships/image" Target="../media/image3220.png"/><Relationship Id="rId820" Type="http://schemas.openxmlformats.org/officeDocument/2006/relationships/customXml" Target="../ink/ink1216.xml"/><Relationship Id="rId918" Type="http://schemas.openxmlformats.org/officeDocument/2006/relationships/customXml" Target="../ink/ink1266.xml"/><Relationship Id="rId252" Type="http://schemas.openxmlformats.org/officeDocument/2006/relationships/image" Target="../media/image2998.png"/><Relationship Id="rId47" Type="http://schemas.openxmlformats.org/officeDocument/2006/relationships/image" Target="../media/image2898.png"/><Relationship Id="rId112" Type="http://schemas.openxmlformats.org/officeDocument/2006/relationships/customXml" Target="../ink/ink859.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1293.xml"/><Relationship Id="rId196" Type="http://schemas.openxmlformats.org/officeDocument/2006/relationships/customXml" Target="../ink/ink902.xml"/><Relationship Id="rId417" Type="http://schemas.openxmlformats.org/officeDocument/2006/relationships/customXml" Target="../ink/ink1013.xml"/><Relationship Id="rId624" Type="http://schemas.openxmlformats.org/officeDocument/2006/relationships/customXml" Target="../ink/ink1117.xml"/><Relationship Id="rId831" Type="http://schemas.openxmlformats.org/officeDocument/2006/relationships/customXml" Target="../ink/ink1222.xml"/><Relationship Id="rId263" Type="http://schemas.openxmlformats.org/officeDocument/2006/relationships/customXml" Target="../ink/ink936.xml"/><Relationship Id="rId470" Type="http://schemas.openxmlformats.org/officeDocument/2006/relationships/image" Target="../media/image3107.png"/><Relationship Id="rId929" Type="http://schemas.openxmlformats.org/officeDocument/2006/relationships/image" Target="../media/image3333.png"/><Relationship Id="rId58" Type="http://schemas.openxmlformats.org/officeDocument/2006/relationships/customXml" Target="../ink/ink832.xml"/><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1089.xml"/><Relationship Id="rId775" Type="http://schemas.openxmlformats.org/officeDocument/2006/relationships/customXml" Target="../ink/ink1193.xml"/><Relationship Id="rId982" Type="http://schemas.openxmlformats.org/officeDocument/2006/relationships/image" Target="../media/image3359.png"/><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274" Type="http://schemas.openxmlformats.org/officeDocument/2006/relationships/image" Target="../media/image3009.png"/><Relationship Id="rId481" Type="http://schemas.openxmlformats.org/officeDocument/2006/relationships/customXml" Target="../ink/ink1045.xml"/><Relationship Id="rId702" Type="http://schemas.openxmlformats.org/officeDocument/2006/relationships/customXml" Target="../ink/ink1156.xml"/><Relationship Id="rId69" Type="http://schemas.openxmlformats.org/officeDocument/2006/relationships/image" Target="../media/image2909.png"/><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975.xml"/><Relationship Id="rId439" Type="http://schemas.openxmlformats.org/officeDocument/2006/relationships/customXml" Target="../ink/ink1024.xml"/><Relationship Id="rId646" Type="http://schemas.openxmlformats.org/officeDocument/2006/relationships/customXml" Target="../ink/ink1128.xml"/><Relationship Id="rId201" Type="http://schemas.openxmlformats.org/officeDocument/2006/relationships/customXml" Target="../ink/ink905.xml"/><Relationship Id="rId285" Type="http://schemas.openxmlformats.org/officeDocument/2006/relationships/customXml" Target="../ink/ink947.xml"/><Relationship Id="rId506" Type="http://schemas.openxmlformats.org/officeDocument/2006/relationships/image" Target="../media/image3125.png"/><Relationship Id="rId853" Type="http://schemas.openxmlformats.org/officeDocument/2006/relationships/image" Target="../media/image3296.png"/><Relationship Id="rId492" Type="http://schemas.openxmlformats.org/officeDocument/2006/relationships/image" Target="../media/image3118.png"/><Relationship Id="rId713" Type="http://schemas.openxmlformats.org/officeDocument/2006/relationships/image" Target="../media/image3228.png"/><Relationship Id="rId797" Type="http://schemas.openxmlformats.org/officeDocument/2006/relationships/image" Target="../media/image3269.png"/><Relationship Id="rId920" Type="http://schemas.openxmlformats.org/officeDocument/2006/relationships/customXml" Target="../ink/ink1267.xml"/><Relationship Id="rId145" Type="http://schemas.openxmlformats.org/officeDocument/2006/relationships/customXml" Target="../ink/ink876.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1239.xml"/><Relationship Id="rId296" Type="http://schemas.openxmlformats.org/officeDocument/2006/relationships/image" Target="../media/image3020.png"/><Relationship Id="rId517" Type="http://schemas.openxmlformats.org/officeDocument/2006/relationships/customXml" Target="../ink/ink1063.xml"/><Relationship Id="rId724" Type="http://schemas.openxmlformats.org/officeDocument/2006/relationships/customXml" Target="../ink/ink1167.xml"/><Relationship Id="rId931" Type="http://schemas.openxmlformats.org/officeDocument/2006/relationships/image" Target="../media/image3334.png"/><Relationship Id="rId60" Type="http://schemas.openxmlformats.org/officeDocument/2006/relationships/customXml" Target="../ink/ink833.xml"/><Relationship Id="rId156" Type="http://schemas.openxmlformats.org/officeDocument/2006/relationships/image" Target="../media/image2951.png"/><Relationship Id="rId363" Type="http://schemas.openxmlformats.org/officeDocument/2006/relationships/customXml" Target="../ink/ink986.xml"/><Relationship Id="rId570" Type="http://schemas.openxmlformats.org/officeDocument/2006/relationships/customXml" Target="../ink/ink1090.xml"/><Relationship Id="rId1007" Type="http://schemas.openxmlformats.org/officeDocument/2006/relationships/image" Target="../media/image3371.png"/><Relationship Id="rId223" Type="http://schemas.openxmlformats.org/officeDocument/2006/relationships/customXml" Target="../ink/ink916.xml"/><Relationship Id="rId430" Type="http://schemas.openxmlformats.org/officeDocument/2006/relationships/image" Target="../media/image3087.png"/><Relationship Id="rId668" Type="http://schemas.openxmlformats.org/officeDocument/2006/relationships/customXml" Target="../ink/ink1139.xml"/><Relationship Id="rId875" Type="http://schemas.openxmlformats.org/officeDocument/2006/relationships/image" Target="../media/image3306.png"/><Relationship Id="rId18" Type="http://schemas.openxmlformats.org/officeDocument/2006/relationships/customXml" Target="../ink/ink812.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71" Type="http://schemas.openxmlformats.org/officeDocument/2006/relationships/image" Target="../media/image2910.png"/><Relationship Id="rId234" Type="http://schemas.openxmlformats.org/officeDocument/2006/relationships/image" Target="../media/image2989.png"/><Relationship Id="rId679" Type="http://schemas.openxmlformats.org/officeDocument/2006/relationships/image" Target="../media/image3211.png"/><Relationship Id="rId802" Type="http://schemas.openxmlformats.org/officeDocument/2006/relationships/customXml" Target="../ink/ink1207.xml"/><Relationship Id="rId886" Type="http://schemas.openxmlformats.org/officeDocument/2006/relationships/customXml" Target="../ink/ink1250.xml"/><Relationship Id="rId2" Type="http://schemas.openxmlformats.org/officeDocument/2006/relationships/customXml" Target="../ink/ink804.xml"/><Relationship Id="rId29" Type="http://schemas.openxmlformats.org/officeDocument/2006/relationships/image" Target="../media/image2889.png"/><Relationship Id="rId441" Type="http://schemas.openxmlformats.org/officeDocument/2006/relationships/customXml" Target="../ink/ink1025.xml"/><Relationship Id="rId539" Type="http://schemas.openxmlformats.org/officeDocument/2006/relationships/customXml" Target="../ink/ink1074.xml"/><Relationship Id="rId746" Type="http://schemas.openxmlformats.org/officeDocument/2006/relationships/customXml" Target="../ink/ink1178.xml"/><Relationship Id="rId178" Type="http://schemas.openxmlformats.org/officeDocument/2006/relationships/customXml" Target="../ink/ink893.xml"/><Relationship Id="rId301" Type="http://schemas.openxmlformats.org/officeDocument/2006/relationships/customXml" Target="../ink/ink955.xml"/><Relationship Id="rId953" Type="http://schemas.openxmlformats.org/officeDocument/2006/relationships/customXml" Target="../ink/ink1284.xml"/><Relationship Id="rId82" Type="http://schemas.openxmlformats.org/officeDocument/2006/relationships/customXml" Target="../ink/ink844.xml"/><Relationship Id="rId385" Type="http://schemas.openxmlformats.org/officeDocument/2006/relationships/customXml" Target="../ink/ink997.xml"/><Relationship Id="rId592" Type="http://schemas.openxmlformats.org/officeDocument/2006/relationships/customXml" Target="../ink/ink1101.xml"/><Relationship Id="rId606" Type="http://schemas.openxmlformats.org/officeDocument/2006/relationships/customXml" Target="../ink/ink1108.xml"/><Relationship Id="rId813" Type="http://schemas.openxmlformats.org/officeDocument/2006/relationships/image" Target="../media/image3277.png"/><Relationship Id="rId245" Type="http://schemas.openxmlformats.org/officeDocument/2006/relationships/customXml" Target="../ink/ink927.xml"/><Relationship Id="rId452" Type="http://schemas.openxmlformats.org/officeDocument/2006/relationships/image" Target="../media/image3098.png"/><Relationship Id="rId897" Type="http://schemas.openxmlformats.org/officeDocument/2006/relationships/image" Target="../media/image3317.png"/><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1184.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1218.xml"/><Relationship Id="rId256" Type="http://schemas.openxmlformats.org/officeDocument/2006/relationships/image" Target="../media/image3000.png"/><Relationship Id="rId463" Type="http://schemas.openxmlformats.org/officeDocument/2006/relationships/customXml" Target="../ink/ink1036.xml"/><Relationship Id="rId670" Type="http://schemas.openxmlformats.org/officeDocument/2006/relationships/customXml" Target="../ink/ink1140.xml"/><Relationship Id="rId116" Type="http://schemas.openxmlformats.org/officeDocument/2006/relationships/customXml" Target="../ink/ink861.xml"/><Relationship Id="rId323" Type="http://schemas.openxmlformats.org/officeDocument/2006/relationships/customXml" Target="../ink/ink966.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1295.xml"/><Relationship Id="rId20" Type="http://schemas.openxmlformats.org/officeDocument/2006/relationships/customXml" Target="../ink/ink813.xml"/><Relationship Id="rId628" Type="http://schemas.openxmlformats.org/officeDocument/2006/relationships/customXml" Target="../ink/ink1119.xml"/><Relationship Id="rId835" Type="http://schemas.openxmlformats.org/officeDocument/2006/relationships/customXml" Target="../ink/ink1224.xml"/><Relationship Id="rId267" Type="http://schemas.openxmlformats.org/officeDocument/2006/relationships/customXml" Target="../ink/ink938.xml"/><Relationship Id="rId474" Type="http://schemas.openxmlformats.org/officeDocument/2006/relationships/image" Target="../media/image3109.png"/><Relationship Id="rId127" Type="http://schemas.openxmlformats.org/officeDocument/2006/relationships/customXml" Target="../ink/ink867.xml"/><Relationship Id="rId681" Type="http://schemas.openxmlformats.org/officeDocument/2006/relationships/image" Target="../media/image3212.png"/><Relationship Id="rId779" Type="http://schemas.openxmlformats.org/officeDocument/2006/relationships/customXml" Target="../ink/ink1195.xml"/><Relationship Id="rId902" Type="http://schemas.openxmlformats.org/officeDocument/2006/relationships/customXml" Target="../ink/ink1258.xml"/><Relationship Id="rId986" Type="http://schemas.openxmlformats.org/officeDocument/2006/relationships/customXml" Target="../ink/ink1301.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1075.xml"/><Relationship Id="rId639" Type="http://schemas.openxmlformats.org/officeDocument/2006/relationships/image" Target="../media/image3191.png"/><Relationship Id="rId180" Type="http://schemas.openxmlformats.org/officeDocument/2006/relationships/customXml" Target="../ink/ink894.xml"/><Relationship Id="rId278" Type="http://schemas.openxmlformats.org/officeDocument/2006/relationships/image" Target="../media/image3011.png"/><Relationship Id="rId401" Type="http://schemas.openxmlformats.org/officeDocument/2006/relationships/customXml" Target="../ink/ink1005.xml"/><Relationship Id="rId846" Type="http://schemas.openxmlformats.org/officeDocument/2006/relationships/customXml" Target="../ink/ink1230.xml"/><Relationship Id="rId485" Type="http://schemas.openxmlformats.org/officeDocument/2006/relationships/customXml" Target="../ink/ink1047.xml"/><Relationship Id="rId692" Type="http://schemas.openxmlformats.org/officeDocument/2006/relationships/customXml" Target="../ink/ink1151.xml"/><Relationship Id="rId706" Type="http://schemas.openxmlformats.org/officeDocument/2006/relationships/customXml" Target="../ink/ink1158.xml"/><Relationship Id="rId913" Type="http://schemas.openxmlformats.org/officeDocument/2006/relationships/image" Target="../media/image3325.png"/><Relationship Id="rId42" Type="http://schemas.openxmlformats.org/officeDocument/2006/relationships/customXml" Target="../ink/ink824.xml"/><Relationship Id="rId138" Type="http://schemas.openxmlformats.org/officeDocument/2006/relationships/image" Target="../media/image2942.png"/><Relationship Id="rId345" Type="http://schemas.openxmlformats.org/officeDocument/2006/relationships/customXml" Target="../ink/ink977.xml"/><Relationship Id="rId552" Type="http://schemas.openxmlformats.org/officeDocument/2006/relationships/customXml" Target="../ink/ink1081.xml"/><Relationship Id="rId997" Type="http://schemas.openxmlformats.org/officeDocument/2006/relationships/image" Target="../media/image3366.png"/><Relationship Id="rId191" Type="http://schemas.openxmlformats.org/officeDocument/2006/relationships/image" Target="../media/image2968.png"/><Relationship Id="rId205" Type="http://schemas.openxmlformats.org/officeDocument/2006/relationships/customXml" Target="../ink/ink907.xml"/><Relationship Id="rId412" Type="http://schemas.openxmlformats.org/officeDocument/2006/relationships/image" Target="../media/image3078.png"/><Relationship Id="rId857" Type="http://schemas.openxmlformats.org/officeDocument/2006/relationships/image" Target="../media/image3298.png"/><Relationship Id="rId289" Type="http://schemas.openxmlformats.org/officeDocument/2006/relationships/customXml" Target="../ink/ink949.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1269.xml"/><Relationship Id="rId53" Type="http://schemas.openxmlformats.org/officeDocument/2006/relationships/image" Target="../media/image2901.png"/><Relationship Id="rId149" Type="http://schemas.openxmlformats.org/officeDocument/2006/relationships/customXml" Target="../ink/ink878.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216" Type="http://schemas.openxmlformats.org/officeDocument/2006/relationships/image" Target="../media/image2980.png"/><Relationship Id="rId423" Type="http://schemas.openxmlformats.org/officeDocument/2006/relationships/customXml" Target="../ink/ink1016.xml"/><Relationship Id="rId868" Type="http://schemas.openxmlformats.org/officeDocument/2006/relationships/customXml" Target="../ink/ink1241.xml"/><Relationship Id="rId630" Type="http://schemas.openxmlformats.org/officeDocument/2006/relationships/customXml" Target="../ink/ink1120.xml"/><Relationship Id="rId728" Type="http://schemas.openxmlformats.org/officeDocument/2006/relationships/customXml" Target="../ink/ink1169.xml"/><Relationship Id="rId935" Type="http://schemas.openxmlformats.org/officeDocument/2006/relationships/image" Target="../media/image3336.png"/><Relationship Id="rId64" Type="http://schemas.openxmlformats.org/officeDocument/2006/relationships/customXml" Target="../ink/ink835.xml"/><Relationship Id="rId367" Type="http://schemas.openxmlformats.org/officeDocument/2006/relationships/customXml" Target="../ink/ink988.xml"/><Relationship Id="rId574" Type="http://schemas.openxmlformats.org/officeDocument/2006/relationships/customXml" Target="../ink/ink1092.xml"/><Relationship Id="rId227" Type="http://schemas.openxmlformats.org/officeDocument/2006/relationships/customXml" Target="../ink/ink918.xml"/><Relationship Id="rId781" Type="http://schemas.openxmlformats.org/officeDocument/2006/relationships/customXml" Target="../ink/ink1196.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280" Type="http://schemas.openxmlformats.org/officeDocument/2006/relationships/image" Target="../media/image3012.png"/><Relationship Id="rId501" Type="http://schemas.openxmlformats.org/officeDocument/2006/relationships/customXml" Target="../ink/ink1055.xml"/><Relationship Id="rId946" Type="http://schemas.openxmlformats.org/officeDocument/2006/relationships/image" Target="../media/image3341.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1202.xml"/><Relationship Id="rId806" Type="http://schemas.openxmlformats.org/officeDocument/2006/relationships/customXml" Target="../ink/ink1209.xml"/><Relationship Id="rId6" Type="http://schemas.openxmlformats.org/officeDocument/2006/relationships/customXml" Target="../ink/ink806.xml"/><Relationship Id="rId238" Type="http://schemas.openxmlformats.org/officeDocument/2006/relationships/image" Target="../media/image2991.png"/><Relationship Id="rId445" Type="http://schemas.openxmlformats.org/officeDocument/2006/relationships/customXml" Target="../ink/ink1027.xml"/><Relationship Id="rId652" Type="http://schemas.openxmlformats.org/officeDocument/2006/relationships/customXml" Target="../ink/ink1131.xml"/><Relationship Id="rId291" Type="http://schemas.openxmlformats.org/officeDocument/2006/relationships/customXml" Target="../ink/ink950.xml"/><Relationship Id="rId305" Type="http://schemas.openxmlformats.org/officeDocument/2006/relationships/customXml" Target="../ink/ink957.xml"/><Relationship Id="rId512" Type="http://schemas.openxmlformats.org/officeDocument/2006/relationships/image" Target="../media/image3128.png"/><Relationship Id="rId957" Type="http://schemas.openxmlformats.org/officeDocument/2006/relationships/customXml" Target="../ink/ink1286.xml"/><Relationship Id="rId86" Type="http://schemas.openxmlformats.org/officeDocument/2006/relationships/customXml" Target="../ink/ink846.xml"/><Relationship Id="rId151" Type="http://schemas.openxmlformats.org/officeDocument/2006/relationships/customXml" Target="../ink/ink879.xml"/><Relationship Id="rId389" Type="http://schemas.openxmlformats.org/officeDocument/2006/relationships/customXml" Target="../ink/ink999.xml"/><Relationship Id="rId596" Type="http://schemas.openxmlformats.org/officeDocument/2006/relationships/customXml" Target="../ink/ink1103.xml"/><Relationship Id="rId817" Type="http://schemas.openxmlformats.org/officeDocument/2006/relationships/image" Target="../media/image3279.png"/><Relationship Id="rId1002" Type="http://schemas.openxmlformats.org/officeDocument/2006/relationships/customXml" Target="../ink/ink1309.xml"/><Relationship Id="rId249" Type="http://schemas.openxmlformats.org/officeDocument/2006/relationships/customXml" Target="../ink/ink929.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1242.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1066.xml"/><Relationship Id="rId968" Type="http://schemas.openxmlformats.org/officeDocument/2006/relationships/image" Target="../media/image3352.png"/><Relationship Id="rId97" Type="http://schemas.openxmlformats.org/officeDocument/2006/relationships/image" Target="../media/image2922.png"/><Relationship Id="rId730" Type="http://schemas.openxmlformats.org/officeDocument/2006/relationships/customXml" Target="../ink/ink1170.xml"/><Relationship Id="rId828" Type="http://schemas.openxmlformats.org/officeDocument/2006/relationships/image" Target="../media/image3284.png"/><Relationship Id="rId162" Type="http://schemas.openxmlformats.org/officeDocument/2006/relationships/customXml" Target="../ink/ink885.xml"/><Relationship Id="rId467" Type="http://schemas.openxmlformats.org/officeDocument/2006/relationships/customXml" Target="../ink/ink1038.xml"/><Relationship Id="rId674" Type="http://schemas.openxmlformats.org/officeDocument/2006/relationships/customXml" Target="../ink/ink1142.xml"/><Relationship Id="rId881" Type="http://schemas.openxmlformats.org/officeDocument/2006/relationships/image" Target="../media/image3309.png"/><Relationship Id="rId979" Type="http://schemas.openxmlformats.org/officeDocument/2006/relationships/customXml" Target="../ink/ink1297.xml"/><Relationship Id="rId24" Type="http://schemas.openxmlformats.org/officeDocument/2006/relationships/customXml" Target="../ink/ink815.xml"/><Relationship Id="rId327" Type="http://schemas.openxmlformats.org/officeDocument/2006/relationships/customXml" Target="../ink/ink968.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1226.xml"/><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1253.xml"/><Relationship Id="rId906" Type="http://schemas.openxmlformats.org/officeDocument/2006/relationships/customXml" Target="../ink/ink1260.xml"/><Relationship Id="rId35" Type="http://schemas.openxmlformats.org/officeDocument/2006/relationships/image" Target="../media/image2892.png"/><Relationship Id="rId100" Type="http://schemas.openxmlformats.org/officeDocument/2006/relationships/customXml" Target="../ink/ink853.xml"/><Relationship Id="rId338" Type="http://schemas.openxmlformats.org/officeDocument/2006/relationships/image" Target="../media/image3041.png"/><Relationship Id="rId545" Type="http://schemas.openxmlformats.org/officeDocument/2006/relationships/customXml" Target="../ink/ink1077.xml"/><Relationship Id="rId752" Type="http://schemas.openxmlformats.org/officeDocument/2006/relationships/image" Target="../media/image3247.png"/><Relationship Id="rId184" Type="http://schemas.openxmlformats.org/officeDocument/2006/relationships/customXml" Target="../ink/ink896.xml"/><Relationship Id="rId391" Type="http://schemas.openxmlformats.org/officeDocument/2006/relationships/customXml" Target="../ink/ink1000.xml"/><Relationship Id="rId405" Type="http://schemas.openxmlformats.org/officeDocument/2006/relationships/customXml" Target="../ink/ink1007.xml"/><Relationship Id="rId612" Type="http://schemas.openxmlformats.org/officeDocument/2006/relationships/customXml" Target="../ink/ink1111.xml"/><Relationship Id="rId251" Type="http://schemas.openxmlformats.org/officeDocument/2006/relationships/customXml" Target="../ink/ink930.xml"/><Relationship Id="rId489" Type="http://schemas.openxmlformats.org/officeDocument/2006/relationships/customXml" Target="../ink/ink1049.xml"/><Relationship Id="rId696" Type="http://schemas.openxmlformats.org/officeDocument/2006/relationships/customXml" Target="../ink/ink1153.xml"/><Relationship Id="rId917" Type="http://schemas.openxmlformats.org/officeDocument/2006/relationships/image" Target="../media/image3327.png"/><Relationship Id="rId46" Type="http://schemas.openxmlformats.org/officeDocument/2006/relationships/customXml" Target="../ink/ink826.xml"/><Relationship Id="rId349" Type="http://schemas.openxmlformats.org/officeDocument/2006/relationships/customXml" Target="../ink/ink979.xml"/><Relationship Id="rId556" Type="http://schemas.openxmlformats.org/officeDocument/2006/relationships/customXml" Target="../ink/ink1083.xml"/><Relationship Id="rId763" Type="http://schemas.openxmlformats.org/officeDocument/2006/relationships/customXml" Target="../ink/ink1187.xml"/><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909.xml"/><Relationship Id="rId416" Type="http://schemas.openxmlformats.org/officeDocument/2006/relationships/image" Target="../media/image3080.png"/><Relationship Id="rId970" Type="http://schemas.openxmlformats.org/officeDocument/2006/relationships/image" Target="../media/image3353.png"/><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1271.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22" Type="http://schemas.openxmlformats.org/officeDocument/2006/relationships/customXml" Target="../ink/ink864.xml"/><Relationship Id="rId774" Type="http://schemas.openxmlformats.org/officeDocument/2006/relationships/image" Target="../media/image3258.png"/><Relationship Id="rId981" Type="http://schemas.openxmlformats.org/officeDocument/2006/relationships/customXml" Target="../ink/ink1298.xml"/><Relationship Id="rId427" Type="http://schemas.openxmlformats.org/officeDocument/2006/relationships/customXml" Target="../ink/ink1018.xml"/><Relationship Id="rId634" Type="http://schemas.openxmlformats.org/officeDocument/2006/relationships/customXml" Target="../ink/ink1122.xml"/><Relationship Id="rId841" Type="http://schemas.openxmlformats.org/officeDocument/2006/relationships/customXml" Target="../ink/ink1227.xml"/><Relationship Id="rId273" Type="http://schemas.openxmlformats.org/officeDocument/2006/relationships/customXml" Target="../ink/ink941.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1277.xml"/><Relationship Id="rId68" Type="http://schemas.openxmlformats.org/officeDocument/2006/relationships/customXml" Target="../ink/ink837.xml"/><Relationship Id="rId133" Type="http://schemas.openxmlformats.org/officeDocument/2006/relationships/customXml" Target="../ink/ink870.xml"/><Relationship Id="rId340" Type="http://schemas.openxmlformats.org/officeDocument/2006/relationships/image" Target="../media/image3042.png"/><Relationship Id="rId578" Type="http://schemas.openxmlformats.org/officeDocument/2006/relationships/customXml" Target="../ink/ink1094.xml"/><Relationship Id="rId785" Type="http://schemas.openxmlformats.org/officeDocument/2006/relationships/customXml" Target="../ink/ink1198.xml"/><Relationship Id="rId992" Type="http://schemas.openxmlformats.org/officeDocument/2006/relationships/customXml" Target="../ink/ink1304.xml"/><Relationship Id="rId200" Type="http://schemas.openxmlformats.org/officeDocument/2006/relationships/customXml" Target="../ink/ink904.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1233.xml"/><Relationship Id="rId284" Type="http://schemas.openxmlformats.org/officeDocument/2006/relationships/image" Target="../media/image3014.png"/><Relationship Id="rId491" Type="http://schemas.openxmlformats.org/officeDocument/2006/relationships/customXml" Target="../ink/ink1050.xml"/><Relationship Id="rId505" Type="http://schemas.openxmlformats.org/officeDocument/2006/relationships/customXml" Target="../ink/ink1057.xml"/><Relationship Id="rId712" Type="http://schemas.openxmlformats.org/officeDocument/2006/relationships/customXml" Target="../ink/ink1161.xml"/><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1204.xml"/><Relationship Id="rId351" Type="http://schemas.openxmlformats.org/officeDocument/2006/relationships/customXml" Target="../ink/ink980.xml"/><Relationship Id="rId449" Type="http://schemas.openxmlformats.org/officeDocument/2006/relationships/customXml" Target="../ink/ink1029.xml"/><Relationship Id="rId656" Type="http://schemas.openxmlformats.org/officeDocument/2006/relationships/customXml" Target="../ink/ink1133.xml"/><Relationship Id="rId863" Type="http://schemas.openxmlformats.org/officeDocument/2006/relationships/image" Target="../media/image3301.png"/><Relationship Id="rId211" Type="http://schemas.openxmlformats.org/officeDocument/2006/relationships/customXml" Target="../ink/ink910.xml"/><Relationship Id="rId295" Type="http://schemas.openxmlformats.org/officeDocument/2006/relationships/customXml" Target="../ink/ink952.xml"/><Relationship Id="rId309" Type="http://schemas.openxmlformats.org/officeDocument/2006/relationships/customXml" Target="../ink/ink959.xml"/><Relationship Id="rId516" Type="http://schemas.openxmlformats.org/officeDocument/2006/relationships/image" Target="../media/image3130.png"/><Relationship Id="rId723" Type="http://schemas.openxmlformats.org/officeDocument/2006/relationships/image" Target="../media/image3233.png"/><Relationship Id="rId930" Type="http://schemas.openxmlformats.org/officeDocument/2006/relationships/customXml" Target="../ink/ink1272.xml"/><Relationship Id="rId1006" Type="http://schemas.openxmlformats.org/officeDocument/2006/relationships/customXml" Target="../ink/ink1311.xml"/><Relationship Id="rId155" Type="http://schemas.openxmlformats.org/officeDocument/2006/relationships/customXml" Target="../ink/ink881.xml"/><Relationship Id="rId362" Type="http://schemas.openxmlformats.org/officeDocument/2006/relationships/image" Target="../media/image3053.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1244.xml"/><Relationship Id="rId17" Type="http://schemas.openxmlformats.org/officeDocument/2006/relationships/image" Target="../media/image2884.png"/><Relationship Id="rId527" Type="http://schemas.openxmlformats.org/officeDocument/2006/relationships/customXml" Target="../ink/ink1068.xml"/><Relationship Id="rId734" Type="http://schemas.openxmlformats.org/officeDocument/2006/relationships/customXml" Target="../ink/ink1172.xml"/><Relationship Id="rId941" Type="http://schemas.openxmlformats.org/officeDocument/2006/relationships/customXml" Target="../ink/ink1278.xml"/><Relationship Id="rId70" Type="http://schemas.openxmlformats.org/officeDocument/2006/relationships/customXml" Target="../ink/ink838.xml"/><Relationship Id="rId166" Type="http://schemas.openxmlformats.org/officeDocument/2006/relationships/customXml" Target="../ink/ink887.xml"/><Relationship Id="rId373" Type="http://schemas.openxmlformats.org/officeDocument/2006/relationships/customXml" Target="../ink/ink991.xml"/><Relationship Id="rId580" Type="http://schemas.openxmlformats.org/officeDocument/2006/relationships/customXml" Target="../ink/ink1095.xml"/><Relationship Id="rId801" Type="http://schemas.openxmlformats.org/officeDocument/2006/relationships/image" Target="../media/image3271.png"/><Relationship Id="rId1" Type="http://schemas.openxmlformats.org/officeDocument/2006/relationships/slideLayout" Target="../slideLayouts/slideLayout7.xml"/><Relationship Id="rId233" Type="http://schemas.openxmlformats.org/officeDocument/2006/relationships/customXml" Target="../ink/ink921.xml"/><Relationship Id="rId440" Type="http://schemas.openxmlformats.org/officeDocument/2006/relationships/image" Target="../media/image3092.png"/><Relationship Id="rId678" Type="http://schemas.openxmlformats.org/officeDocument/2006/relationships/customXml" Target="../ink/ink1144.xml"/><Relationship Id="rId885" Type="http://schemas.openxmlformats.org/officeDocument/2006/relationships/image" Target="../media/image3311.png"/><Relationship Id="rId28" Type="http://schemas.openxmlformats.org/officeDocument/2006/relationships/customXml" Target="../ink/ink817.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1212.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1255.xml"/><Relationship Id="rId39" Type="http://schemas.openxmlformats.org/officeDocument/2006/relationships/image" Target="../media/image2894.png"/><Relationship Id="rId451" Type="http://schemas.openxmlformats.org/officeDocument/2006/relationships/customXml" Target="../ink/ink1030.xml"/><Relationship Id="rId549" Type="http://schemas.openxmlformats.org/officeDocument/2006/relationships/customXml" Target="../ink/ink1079.xml"/><Relationship Id="rId756" Type="http://schemas.openxmlformats.org/officeDocument/2006/relationships/image" Target="../media/image3249.png"/><Relationship Id="rId104" Type="http://schemas.openxmlformats.org/officeDocument/2006/relationships/customXml" Target="../ink/ink855.xml"/><Relationship Id="rId188" Type="http://schemas.openxmlformats.org/officeDocument/2006/relationships/customXml" Target="../ink/ink898.xml"/><Relationship Id="rId311" Type="http://schemas.openxmlformats.org/officeDocument/2006/relationships/customXml" Target="../ink/ink960.xml"/><Relationship Id="rId395" Type="http://schemas.openxmlformats.org/officeDocument/2006/relationships/customXml" Target="../ink/ink1002.xml"/><Relationship Id="rId409" Type="http://schemas.openxmlformats.org/officeDocument/2006/relationships/customXml" Target="../ink/ink1009.xml"/><Relationship Id="rId963" Type="http://schemas.openxmlformats.org/officeDocument/2006/relationships/customXml" Target="../ink/ink1289.xml"/><Relationship Id="rId92" Type="http://schemas.openxmlformats.org/officeDocument/2006/relationships/customXml" Target="../ink/ink849.xml"/><Relationship Id="rId616" Type="http://schemas.openxmlformats.org/officeDocument/2006/relationships/customXml" Target="../ink/ink1113.xml"/><Relationship Id="rId823" Type="http://schemas.openxmlformats.org/officeDocument/2006/relationships/image" Target="../media/image3282.png"/><Relationship Id="rId255" Type="http://schemas.openxmlformats.org/officeDocument/2006/relationships/customXml" Target="../ink/ink932.xml"/><Relationship Id="rId462" Type="http://schemas.openxmlformats.org/officeDocument/2006/relationships/image" Target="../media/image3103.png"/><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1189.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1041.xml"/><Relationship Id="rId680" Type="http://schemas.openxmlformats.org/officeDocument/2006/relationships/customXml" Target="../ink/ink1145.xml"/><Relationship Id="rId901" Type="http://schemas.openxmlformats.org/officeDocument/2006/relationships/image" Target="../media/image3319.png"/><Relationship Id="rId30" Type="http://schemas.openxmlformats.org/officeDocument/2006/relationships/customXml" Target="../ink/ink818.xml"/><Relationship Id="rId126" Type="http://schemas.openxmlformats.org/officeDocument/2006/relationships/image" Target="../media/image2936.png"/><Relationship Id="rId333" Type="http://schemas.openxmlformats.org/officeDocument/2006/relationships/customXml" Target="../ink/ink971.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1300.xml"/><Relationship Id="rId638" Type="http://schemas.openxmlformats.org/officeDocument/2006/relationships/customXml" Target="../ink/ink1124.xml"/><Relationship Id="rId845" Type="http://schemas.openxmlformats.org/officeDocument/2006/relationships/image" Target="../media/image3292.png"/><Relationship Id="rId277" Type="http://schemas.openxmlformats.org/officeDocument/2006/relationships/customXml" Target="../ink/ink943.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37" Type="http://schemas.openxmlformats.org/officeDocument/2006/relationships/customXml" Target="../ink/ink872.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1200.xml"/><Relationship Id="rId912" Type="http://schemas.openxmlformats.org/officeDocument/2006/relationships/customXml" Target="../ink/ink1263.xml"/><Relationship Id="rId996" Type="http://schemas.openxmlformats.org/officeDocument/2006/relationships/customXml" Target="../ink/ink1306.xml"/><Relationship Id="rId41" Type="http://schemas.openxmlformats.org/officeDocument/2006/relationships/image" Target="../media/image2895.png"/><Relationship Id="rId551" Type="http://schemas.openxmlformats.org/officeDocument/2006/relationships/customXml" Target="../ink/ink1080.xml"/><Relationship Id="rId649" Type="http://schemas.openxmlformats.org/officeDocument/2006/relationships/image" Target="../media/image3196.png"/><Relationship Id="rId856" Type="http://schemas.openxmlformats.org/officeDocument/2006/relationships/customXml" Target="../ink/ink1235.xml"/><Relationship Id="rId190" Type="http://schemas.openxmlformats.org/officeDocument/2006/relationships/customXml" Target="../ink/ink899.xml"/><Relationship Id="rId204" Type="http://schemas.openxmlformats.org/officeDocument/2006/relationships/image" Target="../media/image2974.png"/><Relationship Id="rId246" Type="http://schemas.openxmlformats.org/officeDocument/2006/relationships/image" Target="../media/image2995.png"/><Relationship Id="rId288" Type="http://schemas.openxmlformats.org/officeDocument/2006/relationships/image" Target="../media/image3016.png"/><Relationship Id="rId411" Type="http://schemas.openxmlformats.org/officeDocument/2006/relationships/customXml" Target="../ink/ink1010.xml"/><Relationship Id="rId453" Type="http://schemas.openxmlformats.org/officeDocument/2006/relationships/customXml" Target="../ink/ink1031.xml"/><Relationship Id="rId509" Type="http://schemas.openxmlformats.org/officeDocument/2006/relationships/customXml" Target="../ink/ink1059.xml"/><Relationship Id="rId660" Type="http://schemas.openxmlformats.org/officeDocument/2006/relationships/customXml" Target="../ink/ink1135.xml"/><Relationship Id="rId898" Type="http://schemas.openxmlformats.org/officeDocument/2006/relationships/customXml" Target="../ink/ink1256.xml"/><Relationship Id="rId106" Type="http://schemas.openxmlformats.org/officeDocument/2006/relationships/customXml" Target="../ink/ink856.xml"/><Relationship Id="rId313" Type="http://schemas.openxmlformats.org/officeDocument/2006/relationships/customXml" Target="../ink/ink961.xml"/><Relationship Id="rId495" Type="http://schemas.openxmlformats.org/officeDocument/2006/relationships/customXml" Target="../ink/ink1052.xml"/><Relationship Id="rId716" Type="http://schemas.openxmlformats.org/officeDocument/2006/relationships/customXml" Target="../ink/ink1163.xml"/><Relationship Id="rId758" Type="http://schemas.openxmlformats.org/officeDocument/2006/relationships/image" Target="../media/image3250.png"/><Relationship Id="rId923" Type="http://schemas.openxmlformats.org/officeDocument/2006/relationships/image" Target="../media/image3330.png"/><Relationship Id="rId965" Type="http://schemas.openxmlformats.org/officeDocument/2006/relationships/customXml" Target="../ink/ink1290.xml"/><Relationship Id="rId10" Type="http://schemas.openxmlformats.org/officeDocument/2006/relationships/customXml" Target="../ink/ink808.xml"/><Relationship Id="rId52" Type="http://schemas.openxmlformats.org/officeDocument/2006/relationships/customXml" Target="../ink/ink829.xml"/><Relationship Id="rId94" Type="http://schemas.openxmlformats.org/officeDocument/2006/relationships/customXml" Target="../ink/ink850.xml"/><Relationship Id="rId148" Type="http://schemas.openxmlformats.org/officeDocument/2006/relationships/image" Target="../media/image2947.png"/><Relationship Id="rId355" Type="http://schemas.openxmlformats.org/officeDocument/2006/relationships/customXml" Target="../ink/ink982.xml"/><Relationship Id="rId397" Type="http://schemas.openxmlformats.org/officeDocument/2006/relationships/customXml" Target="../ink/ink1003.xml"/><Relationship Id="rId520" Type="http://schemas.openxmlformats.org/officeDocument/2006/relationships/image" Target="../media/image3132.png"/><Relationship Id="rId562" Type="http://schemas.openxmlformats.org/officeDocument/2006/relationships/customXml" Target="../ink/ink1086.xml"/><Relationship Id="rId618" Type="http://schemas.openxmlformats.org/officeDocument/2006/relationships/customXml" Target="../ink/ink1114.xml"/><Relationship Id="rId825" Type="http://schemas.openxmlformats.org/officeDocument/2006/relationships/customXml" Target="../ink/ink1219.xml"/><Relationship Id="rId215" Type="http://schemas.openxmlformats.org/officeDocument/2006/relationships/customXml" Target="../ink/ink912.xml"/><Relationship Id="rId257" Type="http://schemas.openxmlformats.org/officeDocument/2006/relationships/customXml" Target="../ink/ink933.xml"/><Relationship Id="rId422" Type="http://schemas.openxmlformats.org/officeDocument/2006/relationships/image" Target="../media/image3083.png"/><Relationship Id="rId464" Type="http://schemas.openxmlformats.org/officeDocument/2006/relationships/image" Target="../media/image3104.png"/><Relationship Id="rId867" Type="http://schemas.openxmlformats.org/officeDocument/2006/relationships/image" Target="../media/image3303.png"/><Relationship Id="rId299" Type="http://schemas.openxmlformats.org/officeDocument/2006/relationships/customXml" Target="../ink/ink954.xml"/><Relationship Id="rId727" Type="http://schemas.openxmlformats.org/officeDocument/2006/relationships/image" Target="../media/image3235.png"/><Relationship Id="rId934" Type="http://schemas.openxmlformats.org/officeDocument/2006/relationships/customXml" Target="../ink/ink1274.xml"/><Relationship Id="rId63" Type="http://schemas.openxmlformats.org/officeDocument/2006/relationships/image" Target="../media/image2906.png"/><Relationship Id="rId159" Type="http://schemas.openxmlformats.org/officeDocument/2006/relationships/customXml" Target="../ink/ink883.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226" Type="http://schemas.openxmlformats.org/officeDocument/2006/relationships/image" Target="../media/image2985.png"/><Relationship Id="rId433" Type="http://schemas.openxmlformats.org/officeDocument/2006/relationships/customXml" Target="../ink/ink1021.xml"/><Relationship Id="rId878" Type="http://schemas.openxmlformats.org/officeDocument/2006/relationships/customXml" Target="../ink/ink1246.xml"/><Relationship Id="rId640" Type="http://schemas.openxmlformats.org/officeDocument/2006/relationships/customXml" Target="../ink/ink1125.xml"/><Relationship Id="rId738" Type="http://schemas.openxmlformats.org/officeDocument/2006/relationships/customXml" Target="../ink/ink1174.xml"/><Relationship Id="rId945" Type="http://schemas.openxmlformats.org/officeDocument/2006/relationships/customXml" Target="../ink/ink1280.xml"/><Relationship Id="rId74" Type="http://schemas.openxmlformats.org/officeDocument/2006/relationships/customXml" Target="../ink/ink840.xml"/><Relationship Id="rId377" Type="http://schemas.openxmlformats.org/officeDocument/2006/relationships/customXml" Target="../ink/ink993.xml"/><Relationship Id="rId500" Type="http://schemas.openxmlformats.org/officeDocument/2006/relationships/image" Target="../media/image3122.png"/><Relationship Id="rId584" Type="http://schemas.openxmlformats.org/officeDocument/2006/relationships/customXml" Target="../ink/ink1097.xml"/><Relationship Id="rId805" Type="http://schemas.openxmlformats.org/officeDocument/2006/relationships/image" Target="../media/image3273.png"/><Relationship Id="rId5" Type="http://schemas.openxmlformats.org/officeDocument/2006/relationships/image" Target="../media/image2878.png"/><Relationship Id="rId237" Type="http://schemas.openxmlformats.org/officeDocument/2006/relationships/customXml" Target="../ink/ink923.xml"/><Relationship Id="rId791" Type="http://schemas.openxmlformats.org/officeDocument/2006/relationships/customXml" Target="../ink/ink1201.xml"/><Relationship Id="rId889" Type="http://schemas.openxmlformats.org/officeDocument/2006/relationships/image" Target="../media/image3313.png"/><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1060.xml"/><Relationship Id="rId609" Type="http://schemas.openxmlformats.org/officeDocument/2006/relationships/image" Target="../media/image3176.png"/><Relationship Id="rId956" Type="http://schemas.openxmlformats.org/officeDocument/2006/relationships/image" Target="../media/image3346.png"/><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1214.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1032.xml"/><Relationship Id="rId662" Type="http://schemas.openxmlformats.org/officeDocument/2006/relationships/customXml" Target="../ink/ink1136.xml"/><Relationship Id="rId12" Type="http://schemas.openxmlformats.org/officeDocument/2006/relationships/customXml" Target="../ink/ink809.xml"/><Relationship Id="rId108" Type="http://schemas.openxmlformats.org/officeDocument/2006/relationships/customXml" Target="../ink/ink857.xml"/><Relationship Id="rId315" Type="http://schemas.openxmlformats.org/officeDocument/2006/relationships/customXml" Target="../ink/ink962.xml"/><Relationship Id="rId522" Type="http://schemas.openxmlformats.org/officeDocument/2006/relationships/image" Target="../media/image3133.png"/><Relationship Id="rId967" Type="http://schemas.openxmlformats.org/officeDocument/2006/relationships/customXml" Target="../ink/ink1291.xml"/><Relationship Id="rId96" Type="http://schemas.openxmlformats.org/officeDocument/2006/relationships/customXml" Target="../ink/ink851.xml"/><Relationship Id="rId161" Type="http://schemas.openxmlformats.org/officeDocument/2006/relationships/image" Target="../media/image2953.png"/><Relationship Id="rId399" Type="http://schemas.openxmlformats.org/officeDocument/2006/relationships/customXml" Target="../ink/ink1004.xml"/><Relationship Id="rId827" Type="http://schemas.openxmlformats.org/officeDocument/2006/relationships/customXml" Target="../ink/ink1220.xml"/><Relationship Id="rId259" Type="http://schemas.openxmlformats.org/officeDocument/2006/relationships/customXml" Target="../ink/ink934.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1247.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1071.xml"/><Relationship Id="rId978" Type="http://schemas.openxmlformats.org/officeDocument/2006/relationships/image" Target="../media/image3357.png"/><Relationship Id="rId740" Type="http://schemas.openxmlformats.org/officeDocument/2006/relationships/customXml" Target="../ink/ink1175.xml"/><Relationship Id="rId838" Type="http://schemas.openxmlformats.org/officeDocument/2006/relationships/image" Target="../media/image3289.png"/><Relationship Id="rId172" Type="http://schemas.openxmlformats.org/officeDocument/2006/relationships/customXml" Target="../ink/ink890.xml"/><Relationship Id="rId477" Type="http://schemas.openxmlformats.org/officeDocument/2006/relationships/customXml" Target="../ink/ink1043.xml"/><Relationship Id="rId600" Type="http://schemas.openxmlformats.org/officeDocument/2006/relationships/customXml" Target="../ink/ink1105.xml"/><Relationship Id="rId684" Type="http://schemas.openxmlformats.org/officeDocument/2006/relationships/customXml" Target="../ink/ink1147.xml"/><Relationship Id="rId337" Type="http://schemas.openxmlformats.org/officeDocument/2006/relationships/customXml" Target="../ink/ink973.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820.xml"/><Relationship Id="rId544" Type="http://schemas.openxmlformats.org/officeDocument/2006/relationships/image" Target="../media/image3144.png"/><Relationship Id="rId751" Type="http://schemas.openxmlformats.org/officeDocument/2006/relationships/customXml" Target="../ink/ink1181.xml"/><Relationship Id="rId849" Type="http://schemas.openxmlformats.org/officeDocument/2006/relationships/image" Target="../media/image3294.png"/><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1265.xml"/><Relationship Id="rId45" Type="http://schemas.openxmlformats.org/officeDocument/2006/relationships/image" Target="../media/image2897.png"/><Relationship Id="rId110" Type="http://schemas.openxmlformats.org/officeDocument/2006/relationships/customXml" Target="../ink/ink858.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94" Type="http://schemas.openxmlformats.org/officeDocument/2006/relationships/customXml" Target="../ink/ink901.xml"/><Relationship Id="rId208" Type="http://schemas.openxmlformats.org/officeDocument/2006/relationships/image" Target="../media/image2976.png"/><Relationship Id="rId415" Type="http://schemas.openxmlformats.org/officeDocument/2006/relationships/customXml" Target="../ink/ink1012.xml"/><Relationship Id="rId622" Type="http://schemas.openxmlformats.org/officeDocument/2006/relationships/customXml" Target="../ink/ink1116.xml"/><Relationship Id="rId261" Type="http://schemas.openxmlformats.org/officeDocument/2006/relationships/customXml" Target="../ink/ink935.xml"/><Relationship Id="rId499" Type="http://schemas.openxmlformats.org/officeDocument/2006/relationships/customXml" Target="../ink/ink1054.xml"/><Relationship Id="rId927" Type="http://schemas.openxmlformats.org/officeDocument/2006/relationships/image" Target="../media/image3332.png"/><Relationship Id="rId56" Type="http://schemas.openxmlformats.org/officeDocument/2006/relationships/customXml" Target="../ink/ink831.xml"/><Relationship Id="rId359" Type="http://schemas.openxmlformats.org/officeDocument/2006/relationships/customXml" Target="../ink/ink984.xml"/><Relationship Id="rId566" Type="http://schemas.openxmlformats.org/officeDocument/2006/relationships/customXml" Target="../ink/ink1088.xml"/><Relationship Id="rId773" Type="http://schemas.openxmlformats.org/officeDocument/2006/relationships/customXml" Target="../ink/ink1192.xml"/><Relationship Id="rId121" Type="http://schemas.openxmlformats.org/officeDocument/2006/relationships/image" Target="../media/image2934.png"/><Relationship Id="rId219" Type="http://schemas.openxmlformats.org/officeDocument/2006/relationships/customXml" Target="../ink/ink914.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1155.xml"/><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437" Type="http://schemas.openxmlformats.org/officeDocument/2006/relationships/customXml" Target="../ink/ink1023.xml"/><Relationship Id="rId644" Type="http://schemas.openxmlformats.org/officeDocument/2006/relationships/customXml" Target="../ink/ink1127.xml"/><Relationship Id="rId851" Type="http://schemas.openxmlformats.org/officeDocument/2006/relationships/image" Target="../media/image3295.png"/><Relationship Id="rId283" Type="http://schemas.openxmlformats.org/officeDocument/2006/relationships/customXml" Target="../ink/ink946.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1282.xml"/><Relationship Id="rId78" Type="http://schemas.openxmlformats.org/officeDocument/2006/relationships/customXml" Target="../ink/ink842.xml"/><Relationship Id="rId143" Type="http://schemas.openxmlformats.org/officeDocument/2006/relationships/customXml" Target="../ink/ink875.xml"/><Relationship Id="rId350" Type="http://schemas.openxmlformats.org/officeDocument/2006/relationships/image" Target="../media/image3047.png"/><Relationship Id="rId588" Type="http://schemas.openxmlformats.org/officeDocument/2006/relationships/customXml" Target="../ink/ink1099.xml"/><Relationship Id="rId795" Type="http://schemas.openxmlformats.org/officeDocument/2006/relationships/image" Target="../media/image3268.png"/><Relationship Id="rId809" Type="http://schemas.openxmlformats.org/officeDocument/2006/relationships/image" Target="../media/image3275.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1238.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1062.xml"/><Relationship Id="rId722" Type="http://schemas.openxmlformats.org/officeDocument/2006/relationships/customXml" Target="../ink/ink1166.xml"/><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985.xml"/><Relationship Id="rId599" Type="http://schemas.openxmlformats.org/officeDocument/2006/relationships/image" Target="../media/image3171.png"/><Relationship Id="rId1005" Type="http://schemas.openxmlformats.org/officeDocument/2006/relationships/image" Target="../media/image3370.png"/><Relationship Id="rId459" Type="http://schemas.openxmlformats.org/officeDocument/2006/relationships/customXml" Target="../ink/ink1034.xml"/><Relationship Id="rId666" Type="http://schemas.openxmlformats.org/officeDocument/2006/relationships/customXml" Target="../ink/ink1138.xml"/><Relationship Id="rId873" Type="http://schemas.openxmlformats.org/officeDocument/2006/relationships/image" Target="../media/image2314.png"/><Relationship Id="rId16" Type="http://schemas.openxmlformats.org/officeDocument/2006/relationships/customXml" Target="../ink/ink811.xml"/><Relationship Id="rId221" Type="http://schemas.openxmlformats.org/officeDocument/2006/relationships/customXml" Target="../ink/ink915.xml"/><Relationship Id="rId319" Type="http://schemas.openxmlformats.org/officeDocument/2006/relationships/customXml" Target="../ink/ink964.xml"/><Relationship Id="rId526" Type="http://schemas.openxmlformats.org/officeDocument/2006/relationships/image" Target="../media/image3135.png"/><Relationship Id="rId733" Type="http://schemas.openxmlformats.org/officeDocument/2006/relationships/image" Target="../media/image3238.png"/><Relationship Id="rId940" Type="http://schemas.openxmlformats.org/officeDocument/2006/relationships/image" Target="../media/image3338.png"/><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1206.xml"/><Relationship Id="rId232" Type="http://schemas.openxmlformats.org/officeDocument/2006/relationships/image" Target="../media/image2988.png"/><Relationship Id="rId884" Type="http://schemas.openxmlformats.org/officeDocument/2006/relationships/customXml" Target="../ink/ink1249.xml"/><Relationship Id="rId27" Type="http://schemas.openxmlformats.org/officeDocument/2006/relationships/image" Target="../media/image2888.png"/><Relationship Id="rId537" Type="http://schemas.openxmlformats.org/officeDocument/2006/relationships/customXml" Target="../ink/ink1073.xml"/><Relationship Id="rId744" Type="http://schemas.openxmlformats.org/officeDocument/2006/relationships/customXml" Target="../ink/ink1177.xml"/><Relationship Id="rId951" Type="http://schemas.openxmlformats.org/officeDocument/2006/relationships/customXml" Target="../ink/ink1283.xml"/><Relationship Id="rId80" Type="http://schemas.openxmlformats.org/officeDocument/2006/relationships/customXml" Target="../ink/ink843.xml"/><Relationship Id="rId176" Type="http://schemas.openxmlformats.org/officeDocument/2006/relationships/customXml" Target="../ink/ink892.xml"/><Relationship Id="rId383" Type="http://schemas.openxmlformats.org/officeDocument/2006/relationships/customXml" Target="../ink/ink996.xml"/><Relationship Id="rId590" Type="http://schemas.openxmlformats.org/officeDocument/2006/relationships/customXml" Target="../ink/ink1100.xml"/><Relationship Id="rId604" Type="http://schemas.openxmlformats.org/officeDocument/2006/relationships/customXml" Target="../ink/ink1107.xml"/><Relationship Id="rId811" Type="http://schemas.openxmlformats.org/officeDocument/2006/relationships/image" Target="../media/image3276.png"/><Relationship Id="rId243" Type="http://schemas.openxmlformats.org/officeDocument/2006/relationships/customXml" Target="../ink/ink926.xml"/><Relationship Id="rId450" Type="http://schemas.openxmlformats.org/officeDocument/2006/relationships/image" Target="../media/image3097.png"/><Relationship Id="rId688" Type="http://schemas.openxmlformats.org/officeDocument/2006/relationships/customXml" Target="../ink/ink1149.xml"/><Relationship Id="rId895" Type="http://schemas.openxmlformats.org/officeDocument/2006/relationships/image" Target="../media/image3316.png"/><Relationship Id="rId909" Type="http://schemas.openxmlformats.org/officeDocument/2006/relationships/image" Target="../media/image3323.png"/><Relationship Id="rId38" Type="http://schemas.openxmlformats.org/officeDocument/2006/relationships/customXml" Target="../ink/ink822.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1183.xml"/><Relationship Id="rId962" Type="http://schemas.openxmlformats.org/officeDocument/2006/relationships/image" Target="../media/image3349.png"/><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1217.xml"/><Relationship Id="rId254" Type="http://schemas.openxmlformats.org/officeDocument/2006/relationships/image" Target="../media/image2999.png"/><Relationship Id="rId699" Type="http://schemas.openxmlformats.org/officeDocument/2006/relationships/image" Target="../media/image3221.png"/><Relationship Id="rId49" Type="http://schemas.openxmlformats.org/officeDocument/2006/relationships/image" Target="../media/image2899.png"/><Relationship Id="rId114" Type="http://schemas.openxmlformats.org/officeDocument/2006/relationships/customXml" Target="../ink/ink860.xml"/><Relationship Id="rId461" Type="http://schemas.openxmlformats.org/officeDocument/2006/relationships/customXml" Target="../ink/ink1035.xml"/><Relationship Id="rId559" Type="http://schemas.openxmlformats.org/officeDocument/2006/relationships/image" Target="../media/image3151.png"/><Relationship Id="rId766" Type="http://schemas.openxmlformats.org/officeDocument/2006/relationships/image" Target="../media/image3254.png"/><Relationship Id="rId198" Type="http://schemas.openxmlformats.org/officeDocument/2006/relationships/customXml" Target="../ink/ink903.xml"/><Relationship Id="rId321" Type="http://schemas.openxmlformats.org/officeDocument/2006/relationships/customXml" Target="../ink/ink965.xml"/><Relationship Id="rId419" Type="http://schemas.openxmlformats.org/officeDocument/2006/relationships/customXml" Target="../ink/ink1014.xml"/><Relationship Id="rId626" Type="http://schemas.openxmlformats.org/officeDocument/2006/relationships/customXml" Target="../ink/ink1118.xml"/><Relationship Id="rId973" Type="http://schemas.openxmlformats.org/officeDocument/2006/relationships/customXml" Target="../ink/ink1294.xml"/><Relationship Id="rId833" Type="http://schemas.openxmlformats.org/officeDocument/2006/relationships/customXml" Target="../ink/ink1223.xml"/><Relationship Id="rId265" Type="http://schemas.openxmlformats.org/officeDocument/2006/relationships/customXml" Target="../ink/ink937.xml"/><Relationship Id="rId472" Type="http://schemas.openxmlformats.org/officeDocument/2006/relationships/image" Target="../media/image3108.png"/><Relationship Id="rId900" Type="http://schemas.openxmlformats.org/officeDocument/2006/relationships/customXml" Target="../ink/ink1257.xml"/><Relationship Id="rId125" Type="http://schemas.openxmlformats.org/officeDocument/2006/relationships/customXml" Target="../ink/ink866.xml"/><Relationship Id="rId332" Type="http://schemas.openxmlformats.org/officeDocument/2006/relationships/image" Target="../media/image3038.png"/><Relationship Id="rId777" Type="http://schemas.openxmlformats.org/officeDocument/2006/relationships/customXml" Target="../ink/ink1194.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1229.xml"/><Relationship Id="rId276" Type="http://schemas.openxmlformats.org/officeDocument/2006/relationships/image" Target="../media/image3010.png"/><Relationship Id="rId483" Type="http://schemas.openxmlformats.org/officeDocument/2006/relationships/customXml" Target="../ink/ink1046.xml"/><Relationship Id="rId690" Type="http://schemas.openxmlformats.org/officeDocument/2006/relationships/customXml" Target="../ink/ink1150.xml"/><Relationship Id="rId704" Type="http://schemas.openxmlformats.org/officeDocument/2006/relationships/customXml" Target="../ink/ink1157.xml"/><Relationship Id="rId911" Type="http://schemas.openxmlformats.org/officeDocument/2006/relationships/image" Target="../media/image3324.png"/><Relationship Id="rId40" Type="http://schemas.openxmlformats.org/officeDocument/2006/relationships/customXml" Target="../ink/ink823.xml"/><Relationship Id="rId136" Type="http://schemas.openxmlformats.org/officeDocument/2006/relationships/image" Target="../media/image2941.png"/><Relationship Id="rId343" Type="http://schemas.openxmlformats.org/officeDocument/2006/relationships/customXml" Target="../ink/ink976.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203" Type="http://schemas.openxmlformats.org/officeDocument/2006/relationships/customXml" Target="../ink/ink906.xml"/><Relationship Id="rId648" Type="http://schemas.openxmlformats.org/officeDocument/2006/relationships/customXml" Target="../ink/ink1129.xml"/><Relationship Id="rId855" Type="http://schemas.openxmlformats.org/officeDocument/2006/relationships/image" Target="../media/image3297.png"/><Relationship Id="rId287" Type="http://schemas.openxmlformats.org/officeDocument/2006/relationships/customXml" Target="../ink/ink948.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1268.xml"/><Relationship Id="rId147" Type="http://schemas.openxmlformats.org/officeDocument/2006/relationships/customXml" Target="../ink/ink877.xml"/><Relationship Id="rId354" Type="http://schemas.openxmlformats.org/officeDocument/2006/relationships/image" Target="../media/image3049.png"/><Relationship Id="rId799" Type="http://schemas.openxmlformats.org/officeDocument/2006/relationships/image" Target="../media/image3270.png"/><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1240.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1015.xml"/><Relationship Id="rId519" Type="http://schemas.openxmlformats.org/officeDocument/2006/relationships/customXml" Target="../ink/ink1064.xml"/><Relationship Id="rId158" Type="http://schemas.openxmlformats.org/officeDocument/2006/relationships/image" Target="../media/image2952.png"/><Relationship Id="rId726" Type="http://schemas.openxmlformats.org/officeDocument/2006/relationships/customXml" Target="../ink/ink1168.xml"/><Relationship Id="rId933" Type="http://schemas.openxmlformats.org/officeDocument/2006/relationships/image" Target="../media/image3335.png"/><Relationship Id="rId62" Type="http://schemas.openxmlformats.org/officeDocument/2006/relationships/customXml" Target="../ink/ink834.xml"/><Relationship Id="rId365" Type="http://schemas.openxmlformats.org/officeDocument/2006/relationships/customXml" Target="../ink/ink987.xml"/><Relationship Id="rId572" Type="http://schemas.openxmlformats.org/officeDocument/2006/relationships/customXml" Target="../ink/ink1091.xml"/><Relationship Id="rId225" Type="http://schemas.openxmlformats.org/officeDocument/2006/relationships/customXml" Target="../ink/ink917.xml"/><Relationship Id="rId432" Type="http://schemas.openxmlformats.org/officeDocument/2006/relationships/image" Target="../media/image3088.png"/><Relationship Id="rId877" Type="http://schemas.openxmlformats.org/officeDocument/2006/relationships/image" Target="../media/image3307.png"/><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1208.xml"/><Relationship Id="rId4" Type="http://schemas.openxmlformats.org/officeDocument/2006/relationships/customXml" Target="../ink/ink805.xml"/><Relationship Id="rId236" Type="http://schemas.openxmlformats.org/officeDocument/2006/relationships/image" Target="../media/image2990.png"/><Relationship Id="rId443" Type="http://schemas.openxmlformats.org/officeDocument/2006/relationships/customXml" Target="../ink/ink1026.xml"/><Relationship Id="rId650" Type="http://schemas.openxmlformats.org/officeDocument/2006/relationships/customXml" Target="../ink/ink1130.xml"/><Relationship Id="rId888" Type="http://schemas.openxmlformats.org/officeDocument/2006/relationships/customXml" Target="../ink/ink1251.xml"/><Relationship Id="rId303" Type="http://schemas.openxmlformats.org/officeDocument/2006/relationships/customXml" Target="../ink/ink956.xml"/><Relationship Id="rId748" Type="http://schemas.openxmlformats.org/officeDocument/2006/relationships/customXml" Target="../ink/ink1179.xml"/><Relationship Id="rId955" Type="http://schemas.openxmlformats.org/officeDocument/2006/relationships/customXml" Target="../ink/ink1285.xml"/><Relationship Id="rId84" Type="http://schemas.openxmlformats.org/officeDocument/2006/relationships/customXml" Target="../ink/ink845.xml"/><Relationship Id="rId387" Type="http://schemas.openxmlformats.org/officeDocument/2006/relationships/customXml" Target="../ink/ink998.xml"/><Relationship Id="rId510" Type="http://schemas.openxmlformats.org/officeDocument/2006/relationships/image" Target="../media/image3127.png"/><Relationship Id="rId594" Type="http://schemas.openxmlformats.org/officeDocument/2006/relationships/customXml" Target="../ink/ink1102.xml"/><Relationship Id="rId608" Type="http://schemas.openxmlformats.org/officeDocument/2006/relationships/customXml" Target="../ink/ink1109.xml"/><Relationship Id="rId815" Type="http://schemas.openxmlformats.org/officeDocument/2006/relationships/image" Target="../media/image3278.png"/><Relationship Id="rId247" Type="http://schemas.openxmlformats.org/officeDocument/2006/relationships/customXml" Target="../ink/ink928.xml"/><Relationship Id="rId899" Type="http://schemas.openxmlformats.org/officeDocument/2006/relationships/image" Target="../media/image3318.png"/><Relationship Id="rId1000" Type="http://schemas.openxmlformats.org/officeDocument/2006/relationships/customXml" Target="../ink/ink1308.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1185.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1065.xml"/><Relationship Id="rId619" Type="http://schemas.openxmlformats.org/officeDocument/2006/relationships/image" Target="../media/image3181.png"/><Relationship Id="rId95" Type="http://schemas.openxmlformats.org/officeDocument/2006/relationships/image" Target="../media/image2921.png"/><Relationship Id="rId160" Type="http://schemas.openxmlformats.org/officeDocument/2006/relationships/customXml" Target="../ink/ink884.xml"/><Relationship Id="rId826" Type="http://schemas.openxmlformats.org/officeDocument/2006/relationships/image" Target="../media/image3283.png"/><Relationship Id="rId258" Type="http://schemas.openxmlformats.org/officeDocument/2006/relationships/image" Target="../media/image3001.png"/><Relationship Id="rId465" Type="http://schemas.openxmlformats.org/officeDocument/2006/relationships/customXml" Target="../ink/ink1037.xml"/><Relationship Id="rId672" Type="http://schemas.openxmlformats.org/officeDocument/2006/relationships/customXml" Target="../ink/ink1141.xml"/><Relationship Id="rId22" Type="http://schemas.openxmlformats.org/officeDocument/2006/relationships/customXml" Target="../ink/ink814.xml"/><Relationship Id="rId118" Type="http://schemas.openxmlformats.org/officeDocument/2006/relationships/customXml" Target="../ink/ink862.xml"/><Relationship Id="rId325" Type="http://schemas.openxmlformats.org/officeDocument/2006/relationships/customXml" Target="../ink/ink967.xml"/><Relationship Id="rId532" Type="http://schemas.openxmlformats.org/officeDocument/2006/relationships/image" Target="../media/image3138.png"/><Relationship Id="rId977" Type="http://schemas.openxmlformats.org/officeDocument/2006/relationships/customXml" Target="../ink/ink1296.xml"/><Relationship Id="rId171" Type="http://schemas.openxmlformats.org/officeDocument/2006/relationships/image" Target="../media/image2958.png"/><Relationship Id="rId837" Type="http://schemas.openxmlformats.org/officeDocument/2006/relationships/customXml" Target="../ink/ink1225.xml"/><Relationship Id="rId269" Type="http://schemas.openxmlformats.org/officeDocument/2006/relationships/customXml" Target="../ink/ink939.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1252.xml"/><Relationship Id="rId904" Type="http://schemas.openxmlformats.org/officeDocument/2006/relationships/customXml" Target="../ink/ink1259.xml"/><Relationship Id="rId33" Type="http://schemas.openxmlformats.org/officeDocument/2006/relationships/image" Target="../media/image2891.png"/><Relationship Id="rId129" Type="http://schemas.openxmlformats.org/officeDocument/2006/relationships/customXml" Target="../ink/ink868.xml"/><Relationship Id="rId336" Type="http://schemas.openxmlformats.org/officeDocument/2006/relationships/image" Target="../media/image3040.png"/><Relationship Id="rId543" Type="http://schemas.openxmlformats.org/officeDocument/2006/relationships/customXml" Target="../ink/ink1076.xml"/><Relationship Id="rId988" Type="http://schemas.openxmlformats.org/officeDocument/2006/relationships/customXml" Target="../ink/ink1302.xml"/><Relationship Id="rId182" Type="http://schemas.openxmlformats.org/officeDocument/2006/relationships/customXml" Target="../ink/ink895.xml"/><Relationship Id="rId403" Type="http://schemas.openxmlformats.org/officeDocument/2006/relationships/customXml" Target="../ink/ink1006.xml"/><Relationship Id="rId750" Type="http://schemas.openxmlformats.org/officeDocument/2006/relationships/customXml" Target="../ink/ink1180.xml"/><Relationship Id="rId848" Type="http://schemas.openxmlformats.org/officeDocument/2006/relationships/customXml" Target="../ink/ink1231.xml"/><Relationship Id="rId487" Type="http://schemas.openxmlformats.org/officeDocument/2006/relationships/customXml" Target="../ink/ink1048.xml"/><Relationship Id="rId610" Type="http://schemas.openxmlformats.org/officeDocument/2006/relationships/customXml" Target="../ink/ink1110.xml"/><Relationship Id="rId694" Type="http://schemas.openxmlformats.org/officeDocument/2006/relationships/customXml" Target="../ink/ink1152.xml"/><Relationship Id="rId708" Type="http://schemas.openxmlformats.org/officeDocument/2006/relationships/customXml" Target="../ink/ink1159.xml"/><Relationship Id="rId915" Type="http://schemas.openxmlformats.org/officeDocument/2006/relationships/image" Target="../media/image3326.png"/><Relationship Id="rId347" Type="http://schemas.openxmlformats.org/officeDocument/2006/relationships/customXml" Target="../ink/ink978.xml"/><Relationship Id="rId999" Type="http://schemas.openxmlformats.org/officeDocument/2006/relationships/image" Target="../media/image3367.png"/><Relationship Id="rId44" Type="http://schemas.openxmlformats.org/officeDocument/2006/relationships/customXml" Target="../ink/ink825.xml"/><Relationship Id="rId554" Type="http://schemas.openxmlformats.org/officeDocument/2006/relationships/customXml" Target="../ink/ink1082.xml"/><Relationship Id="rId761" Type="http://schemas.openxmlformats.org/officeDocument/2006/relationships/customXml" Target="../ink/ink1186.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908.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1270.xml"/><Relationship Id="rId55" Type="http://schemas.openxmlformats.org/officeDocument/2006/relationships/image" Target="../media/image2902.png"/><Relationship Id="rId120" Type="http://schemas.openxmlformats.org/officeDocument/2006/relationships/customXml" Target="../ink/ink863.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218" Type="http://schemas.openxmlformats.org/officeDocument/2006/relationships/image" Target="../media/image2981.png"/><Relationship Id="rId425" Type="http://schemas.openxmlformats.org/officeDocument/2006/relationships/customXml" Target="../ink/ink1017.xml"/><Relationship Id="rId632" Type="http://schemas.openxmlformats.org/officeDocument/2006/relationships/customXml" Target="../ink/ink1121.xml"/><Relationship Id="rId271" Type="http://schemas.openxmlformats.org/officeDocument/2006/relationships/customXml" Target="../ink/ink940.xml"/><Relationship Id="rId937" Type="http://schemas.openxmlformats.org/officeDocument/2006/relationships/customXml" Target="../ink/ink1276.xml"/><Relationship Id="rId66" Type="http://schemas.openxmlformats.org/officeDocument/2006/relationships/customXml" Target="../ink/ink836.xml"/><Relationship Id="rId131" Type="http://schemas.openxmlformats.org/officeDocument/2006/relationships/customXml" Target="../ink/ink869.xml"/><Relationship Id="rId369" Type="http://schemas.openxmlformats.org/officeDocument/2006/relationships/customXml" Target="../ink/ink989.xml"/><Relationship Id="rId576" Type="http://schemas.openxmlformats.org/officeDocument/2006/relationships/customXml" Target="../ink/ink1093.xml"/><Relationship Id="rId783" Type="http://schemas.openxmlformats.org/officeDocument/2006/relationships/customXml" Target="../ink/ink1197.xml"/><Relationship Id="rId990" Type="http://schemas.openxmlformats.org/officeDocument/2006/relationships/customXml" Target="../ink/ink1303.xml"/><Relationship Id="rId229" Type="http://schemas.openxmlformats.org/officeDocument/2006/relationships/customXml" Target="../ink/ink919.xml"/><Relationship Id="rId436" Type="http://schemas.openxmlformats.org/officeDocument/2006/relationships/image" Target="../media/image3090.png"/><Relationship Id="rId643" Type="http://schemas.openxmlformats.org/officeDocument/2006/relationships/image" Target="../media/image3193.png"/><Relationship Id="rId850" Type="http://schemas.openxmlformats.org/officeDocument/2006/relationships/customXml" Target="../ink/ink1232.xml"/><Relationship Id="rId948" Type="http://schemas.openxmlformats.org/officeDocument/2006/relationships/image" Target="../media/image3342.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1056.xml"/><Relationship Id="rId587" Type="http://schemas.openxmlformats.org/officeDocument/2006/relationships/image" Target="../media/image3165.png"/><Relationship Id="rId710" Type="http://schemas.openxmlformats.org/officeDocument/2006/relationships/customXml" Target="../ink/ink1160.xml"/><Relationship Id="rId808" Type="http://schemas.openxmlformats.org/officeDocument/2006/relationships/customXml" Target="../ink/ink1210.xml"/><Relationship Id="rId8" Type="http://schemas.openxmlformats.org/officeDocument/2006/relationships/customXml" Target="../ink/ink807.xml"/><Relationship Id="rId142" Type="http://schemas.openxmlformats.org/officeDocument/2006/relationships/image" Target="../media/image2944.png"/><Relationship Id="rId447" Type="http://schemas.openxmlformats.org/officeDocument/2006/relationships/customXml" Target="../ink/ink1028.xml"/><Relationship Id="rId794" Type="http://schemas.openxmlformats.org/officeDocument/2006/relationships/customXml" Target="../ink/ink1203.xml"/><Relationship Id="rId654" Type="http://schemas.openxmlformats.org/officeDocument/2006/relationships/customXml" Target="../ink/ink1132.xml"/><Relationship Id="rId861" Type="http://schemas.openxmlformats.org/officeDocument/2006/relationships/image" Target="../media/image3300.png"/><Relationship Id="rId959" Type="http://schemas.openxmlformats.org/officeDocument/2006/relationships/customXml" Target="../ink/ink1287.xml"/><Relationship Id="rId293" Type="http://schemas.openxmlformats.org/officeDocument/2006/relationships/customXml" Target="../ink/ink951.xml"/><Relationship Id="rId307" Type="http://schemas.openxmlformats.org/officeDocument/2006/relationships/customXml" Target="../ink/ink958.xml"/><Relationship Id="rId514" Type="http://schemas.openxmlformats.org/officeDocument/2006/relationships/image" Target="../media/image3129.png"/><Relationship Id="rId721" Type="http://schemas.openxmlformats.org/officeDocument/2006/relationships/image" Target="../media/image3232.png"/><Relationship Id="rId88" Type="http://schemas.openxmlformats.org/officeDocument/2006/relationships/customXml" Target="../ink/ink847.xml"/><Relationship Id="rId153" Type="http://schemas.openxmlformats.org/officeDocument/2006/relationships/customXml" Target="../ink/ink880.xml"/><Relationship Id="rId360" Type="http://schemas.openxmlformats.org/officeDocument/2006/relationships/image" Target="../media/image3052.png"/><Relationship Id="rId598" Type="http://schemas.openxmlformats.org/officeDocument/2006/relationships/customXml" Target="../ink/ink1104.xml"/><Relationship Id="rId819" Type="http://schemas.openxmlformats.org/officeDocument/2006/relationships/image" Target="../media/image3280.png"/><Relationship Id="rId1004" Type="http://schemas.openxmlformats.org/officeDocument/2006/relationships/customXml" Target="../ink/ink1310.xml"/><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1243.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1067.xml"/><Relationship Id="rId732" Type="http://schemas.openxmlformats.org/officeDocument/2006/relationships/customXml" Target="../ink/ink1171.xml"/><Relationship Id="rId99" Type="http://schemas.openxmlformats.org/officeDocument/2006/relationships/image" Target="../media/image2923.png"/><Relationship Id="rId164" Type="http://schemas.openxmlformats.org/officeDocument/2006/relationships/customXml" Target="../ink/ink886.xml"/><Relationship Id="rId371" Type="http://schemas.openxmlformats.org/officeDocument/2006/relationships/customXml" Target="../ink/ink990.xml"/><Relationship Id="rId469" Type="http://schemas.openxmlformats.org/officeDocument/2006/relationships/customXml" Target="../ink/ink1039.xml"/><Relationship Id="rId676" Type="http://schemas.openxmlformats.org/officeDocument/2006/relationships/customXml" Target="../ink/ink1143.xml"/><Relationship Id="rId883" Type="http://schemas.openxmlformats.org/officeDocument/2006/relationships/image" Target="../media/image3310.png"/><Relationship Id="rId26" Type="http://schemas.openxmlformats.org/officeDocument/2006/relationships/customXml" Target="../ink/ink816.xml"/><Relationship Id="rId231" Type="http://schemas.openxmlformats.org/officeDocument/2006/relationships/customXml" Target="../ink/ink920.xml"/><Relationship Id="rId329" Type="http://schemas.openxmlformats.org/officeDocument/2006/relationships/customXml" Target="../ink/ink969.xml"/><Relationship Id="rId536" Type="http://schemas.openxmlformats.org/officeDocument/2006/relationships/image" Target="../media/image3140.png"/><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1211.xml"/><Relationship Id="rId908" Type="http://schemas.openxmlformats.org/officeDocument/2006/relationships/customXml" Target="../ink/ink1261.xml"/><Relationship Id="rId242" Type="http://schemas.openxmlformats.org/officeDocument/2006/relationships/image" Target="../media/image2993.png"/><Relationship Id="rId894" Type="http://schemas.openxmlformats.org/officeDocument/2006/relationships/customXml" Target="../ink/ink1254.xml"/><Relationship Id="rId37" Type="http://schemas.openxmlformats.org/officeDocument/2006/relationships/image" Target="../media/image2893.png"/><Relationship Id="rId102" Type="http://schemas.openxmlformats.org/officeDocument/2006/relationships/customXml" Target="../ink/ink854.xml"/><Relationship Id="rId547" Type="http://schemas.openxmlformats.org/officeDocument/2006/relationships/customXml" Target="../ink/ink1078.xml"/><Relationship Id="rId754" Type="http://schemas.openxmlformats.org/officeDocument/2006/relationships/image" Target="../media/image3248.png"/><Relationship Id="rId961" Type="http://schemas.openxmlformats.org/officeDocument/2006/relationships/customXml" Target="../ink/ink1288.xml"/><Relationship Id="rId90" Type="http://schemas.openxmlformats.org/officeDocument/2006/relationships/customXml" Target="../ink/ink848.xml"/><Relationship Id="rId186" Type="http://schemas.openxmlformats.org/officeDocument/2006/relationships/customXml" Target="../ink/ink897.xml"/><Relationship Id="rId393" Type="http://schemas.openxmlformats.org/officeDocument/2006/relationships/customXml" Target="../ink/ink1001.xml"/><Relationship Id="rId407" Type="http://schemas.openxmlformats.org/officeDocument/2006/relationships/customXml" Target="../ink/ink1008.xml"/><Relationship Id="rId614" Type="http://schemas.openxmlformats.org/officeDocument/2006/relationships/customXml" Target="../ink/ink1112.xml"/><Relationship Id="rId821" Type="http://schemas.openxmlformats.org/officeDocument/2006/relationships/image" Target="../media/image3281.png"/><Relationship Id="rId253" Type="http://schemas.openxmlformats.org/officeDocument/2006/relationships/customXml" Target="../ink/ink931.xml"/><Relationship Id="rId460" Type="http://schemas.openxmlformats.org/officeDocument/2006/relationships/image" Target="../media/image3102.png"/><Relationship Id="rId698" Type="http://schemas.openxmlformats.org/officeDocument/2006/relationships/customXml" Target="../ink/ink1154.xml"/><Relationship Id="rId919" Type="http://schemas.openxmlformats.org/officeDocument/2006/relationships/image" Target="../media/image3328.png"/><Relationship Id="rId48" Type="http://schemas.openxmlformats.org/officeDocument/2006/relationships/customXml" Target="../ink/ink827.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1084.xml"/><Relationship Id="rId765" Type="http://schemas.openxmlformats.org/officeDocument/2006/relationships/customXml" Target="../ink/ink1188.xml"/><Relationship Id="rId972" Type="http://schemas.openxmlformats.org/officeDocument/2006/relationships/image" Target="../media/image3354.png"/><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264" Type="http://schemas.openxmlformats.org/officeDocument/2006/relationships/image" Target="../media/image3004.png"/><Relationship Id="rId471" Type="http://schemas.openxmlformats.org/officeDocument/2006/relationships/customXml" Target="../ink/ink1040.xml"/><Relationship Id="rId59" Type="http://schemas.openxmlformats.org/officeDocument/2006/relationships/image" Target="../media/image2904.png"/><Relationship Id="rId124" Type="http://schemas.openxmlformats.org/officeDocument/2006/relationships/customXml" Target="../ink/ink865.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1299.xml"/><Relationship Id="rId331" Type="http://schemas.openxmlformats.org/officeDocument/2006/relationships/customXml" Target="../ink/ink970.xml"/><Relationship Id="rId429" Type="http://schemas.openxmlformats.org/officeDocument/2006/relationships/customXml" Target="../ink/ink1019.xml"/><Relationship Id="rId636" Type="http://schemas.openxmlformats.org/officeDocument/2006/relationships/customXml" Target="../ink/ink1123.xml"/><Relationship Id="rId843" Type="http://schemas.openxmlformats.org/officeDocument/2006/relationships/customXml" Target="../ink/ink1228.xml"/><Relationship Id="rId275" Type="http://schemas.openxmlformats.org/officeDocument/2006/relationships/customXml" Target="../ink/ink942.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1262.xml"/><Relationship Id="rId135" Type="http://schemas.openxmlformats.org/officeDocument/2006/relationships/customXml" Target="../ink/ink871.xml"/><Relationship Id="rId342" Type="http://schemas.openxmlformats.org/officeDocument/2006/relationships/image" Target="../media/image3043.png"/><Relationship Id="rId787" Type="http://schemas.openxmlformats.org/officeDocument/2006/relationships/customXml" Target="../ink/ink1199.xml"/><Relationship Id="rId994" Type="http://schemas.openxmlformats.org/officeDocument/2006/relationships/customXml" Target="../ink/ink1305.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1234.xml"/><Relationship Id="rId286" Type="http://schemas.openxmlformats.org/officeDocument/2006/relationships/image" Target="../media/image3015.png"/><Relationship Id="rId493" Type="http://schemas.openxmlformats.org/officeDocument/2006/relationships/customXml" Target="../ink/ink1051.xml"/><Relationship Id="rId507" Type="http://schemas.openxmlformats.org/officeDocument/2006/relationships/customXml" Target="../ink/ink1058.xml"/><Relationship Id="rId714" Type="http://schemas.openxmlformats.org/officeDocument/2006/relationships/customXml" Target="../ink/ink1162.xml"/><Relationship Id="rId921" Type="http://schemas.openxmlformats.org/officeDocument/2006/relationships/image" Target="../media/image3329.png"/><Relationship Id="rId50" Type="http://schemas.openxmlformats.org/officeDocument/2006/relationships/customXml" Target="../ink/ink828.xml"/><Relationship Id="rId146" Type="http://schemas.openxmlformats.org/officeDocument/2006/relationships/image" Target="../media/image2946.png"/><Relationship Id="rId353" Type="http://schemas.openxmlformats.org/officeDocument/2006/relationships/customXml" Target="../ink/ink981.xml"/><Relationship Id="rId560" Type="http://schemas.openxmlformats.org/officeDocument/2006/relationships/customXml" Target="../ink/ink1085.xml"/><Relationship Id="rId798" Type="http://schemas.openxmlformats.org/officeDocument/2006/relationships/customXml" Target="../ink/ink1205.xml"/><Relationship Id="rId213" Type="http://schemas.openxmlformats.org/officeDocument/2006/relationships/customXml" Target="../ink/ink911.xml"/><Relationship Id="rId420" Type="http://schemas.openxmlformats.org/officeDocument/2006/relationships/image" Target="../media/image3082.png"/><Relationship Id="rId658" Type="http://schemas.openxmlformats.org/officeDocument/2006/relationships/customXml" Target="../ink/ink1134.xml"/><Relationship Id="rId865" Type="http://schemas.openxmlformats.org/officeDocument/2006/relationships/image" Target="../media/image3302.png"/><Relationship Id="rId297" Type="http://schemas.openxmlformats.org/officeDocument/2006/relationships/customXml" Target="../ink/ink953.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1273.xml"/><Relationship Id="rId157" Type="http://schemas.openxmlformats.org/officeDocument/2006/relationships/customXml" Target="../ink/ink882.xml"/><Relationship Id="rId364" Type="http://schemas.openxmlformats.org/officeDocument/2006/relationships/image" Target="../media/image3054.png"/><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1245.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1020.xml"/><Relationship Id="rId529" Type="http://schemas.openxmlformats.org/officeDocument/2006/relationships/customXml" Target="../ink/ink1069.xml"/><Relationship Id="rId736" Type="http://schemas.openxmlformats.org/officeDocument/2006/relationships/customXml" Target="../ink/ink1173.xml"/><Relationship Id="rId168" Type="http://schemas.openxmlformats.org/officeDocument/2006/relationships/customXml" Target="../ink/ink888.xml"/><Relationship Id="rId943" Type="http://schemas.openxmlformats.org/officeDocument/2006/relationships/customXml" Target="../ink/ink1279.xml"/><Relationship Id="rId72" Type="http://schemas.openxmlformats.org/officeDocument/2006/relationships/customXml" Target="../ink/ink839.xml"/><Relationship Id="rId375" Type="http://schemas.openxmlformats.org/officeDocument/2006/relationships/customXml" Target="../ink/ink992.xml"/><Relationship Id="rId582" Type="http://schemas.openxmlformats.org/officeDocument/2006/relationships/customXml" Target="../ink/ink1096.xml"/><Relationship Id="rId803" Type="http://schemas.openxmlformats.org/officeDocument/2006/relationships/image" Target="../media/image3272.png"/><Relationship Id="rId3" Type="http://schemas.openxmlformats.org/officeDocument/2006/relationships/image" Target="../media/image2877.png"/><Relationship Id="rId235" Type="http://schemas.openxmlformats.org/officeDocument/2006/relationships/customXml" Target="../ink/ink922.xml"/><Relationship Id="rId442" Type="http://schemas.openxmlformats.org/officeDocument/2006/relationships/image" Target="../media/image3093.png"/><Relationship Id="rId887" Type="http://schemas.openxmlformats.org/officeDocument/2006/relationships/image" Target="../media/image3312.png"/><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1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6C62F2-DC4A-489A-91F2-77CDB6AED754}"/>
                  </a:ext>
                </a:extLst>
              </p14:cNvPr>
              <p14:cNvContentPartPr/>
              <p14:nvPr/>
            </p14:nvContentPartPr>
            <p14:xfrm>
              <a:off x="5456527" y="796044"/>
              <a:ext cx="1760400" cy="661680"/>
            </p14:xfrm>
          </p:contentPart>
        </mc:Choice>
        <mc:Fallback xmlns="">
          <p:pic>
            <p:nvPicPr>
              <p:cNvPr id="2" name="Freihand 1">
                <a:extLst>
                  <a:ext uri="{FF2B5EF4-FFF2-40B4-BE49-F238E27FC236}">
                    <a16:creationId xmlns:a16="http://schemas.microsoft.com/office/drawing/2014/main" id="{D46C62F2-DC4A-489A-91F2-77CDB6AED754}"/>
                  </a:ext>
                </a:extLst>
              </p:cNvPr>
              <p:cNvPicPr/>
              <p:nvPr/>
            </p:nvPicPr>
            <p:blipFill>
              <a:blip r:embed="rId4"/>
              <a:stretch>
                <a:fillRect/>
              </a:stretch>
            </p:blipFill>
            <p:spPr>
              <a:xfrm>
                <a:off x="5452207" y="791724"/>
                <a:ext cx="176904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0B9CC91-17FE-4B05-80C3-B48C95CB68A5}"/>
                  </a:ext>
                </a:extLst>
              </p14:cNvPr>
              <p14:cNvContentPartPr/>
              <p14:nvPr/>
            </p14:nvContentPartPr>
            <p14:xfrm>
              <a:off x="8775727" y="2075484"/>
              <a:ext cx="2300760" cy="73800"/>
            </p14:xfrm>
          </p:contentPart>
        </mc:Choice>
        <mc:Fallback xmlns="">
          <p:pic>
            <p:nvPicPr>
              <p:cNvPr id="3" name="Freihand 2">
                <a:extLst>
                  <a:ext uri="{FF2B5EF4-FFF2-40B4-BE49-F238E27FC236}">
                    <a16:creationId xmlns:a16="http://schemas.microsoft.com/office/drawing/2014/main" id="{80B9CC91-17FE-4B05-80C3-B48C95CB68A5}"/>
                  </a:ext>
                </a:extLst>
              </p:cNvPr>
              <p:cNvPicPr/>
              <p:nvPr/>
            </p:nvPicPr>
            <p:blipFill>
              <a:blip r:embed="rId6"/>
              <a:stretch>
                <a:fillRect/>
              </a:stretch>
            </p:blipFill>
            <p:spPr>
              <a:xfrm>
                <a:off x="8771407" y="2071164"/>
                <a:ext cx="2309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37FD8BA-771D-4047-AEC3-ADBFE782FB92}"/>
                  </a:ext>
                </a:extLst>
              </p14:cNvPr>
              <p14:cNvContentPartPr/>
              <p14:nvPr/>
            </p14:nvContentPartPr>
            <p14:xfrm>
              <a:off x="1738087" y="3423684"/>
              <a:ext cx="2858400" cy="49680"/>
            </p14:xfrm>
          </p:contentPart>
        </mc:Choice>
        <mc:Fallback xmlns="">
          <p:pic>
            <p:nvPicPr>
              <p:cNvPr id="10" name="Freihand 9">
                <a:extLst>
                  <a:ext uri="{FF2B5EF4-FFF2-40B4-BE49-F238E27FC236}">
                    <a16:creationId xmlns:a16="http://schemas.microsoft.com/office/drawing/2014/main" id="{D37FD8BA-771D-4047-AEC3-ADBFE782FB92}"/>
                  </a:ext>
                </a:extLst>
              </p:cNvPr>
              <p:cNvPicPr/>
              <p:nvPr/>
            </p:nvPicPr>
            <p:blipFill>
              <a:blip r:embed="rId8"/>
              <a:stretch>
                <a:fillRect/>
              </a:stretch>
            </p:blipFill>
            <p:spPr>
              <a:xfrm>
                <a:off x="1733767" y="3419364"/>
                <a:ext cx="2867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C367A0C-A50B-4CC9-8E6C-4BB384C504C8}"/>
                  </a:ext>
                </a:extLst>
              </p14:cNvPr>
              <p14:cNvContentPartPr/>
              <p14:nvPr/>
            </p14:nvContentPartPr>
            <p14:xfrm>
              <a:off x="7989847" y="3461124"/>
              <a:ext cx="2565360" cy="40680"/>
            </p14:xfrm>
          </p:contentPart>
        </mc:Choice>
        <mc:Fallback xmlns="">
          <p:pic>
            <p:nvPicPr>
              <p:cNvPr id="11" name="Freihand 10">
                <a:extLst>
                  <a:ext uri="{FF2B5EF4-FFF2-40B4-BE49-F238E27FC236}">
                    <a16:creationId xmlns:a16="http://schemas.microsoft.com/office/drawing/2014/main" id="{BC367A0C-A50B-4CC9-8E6C-4BB384C504C8}"/>
                  </a:ext>
                </a:extLst>
              </p:cNvPr>
              <p:cNvPicPr/>
              <p:nvPr/>
            </p:nvPicPr>
            <p:blipFill>
              <a:blip r:embed="rId10"/>
              <a:stretch>
                <a:fillRect/>
              </a:stretch>
            </p:blipFill>
            <p:spPr>
              <a:xfrm>
                <a:off x="7985527" y="3456804"/>
                <a:ext cx="2574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8AF9EB8-2729-4CF3-8B9C-7C95FCEADECD}"/>
                  </a:ext>
                </a:extLst>
              </p14:cNvPr>
              <p14:cNvContentPartPr/>
              <p14:nvPr/>
            </p14:nvContentPartPr>
            <p14:xfrm>
              <a:off x="6762967" y="4304244"/>
              <a:ext cx="1033560" cy="49680"/>
            </p14:xfrm>
          </p:contentPart>
        </mc:Choice>
        <mc:Fallback xmlns="">
          <p:pic>
            <p:nvPicPr>
              <p:cNvPr id="12" name="Freihand 11">
                <a:extLst>
                  <a:ext uri="{FF2B5EF4-FFF2-40B4-BE49-F238E27FC236}">
                    <a16:creationId xmlns:a16="http://schemas.microsoft.com/office/drawing/2014/main" id="{78AF9EB8-2729-4CF3-8B9C-7C95FCEADECD}"/>
                  </a:ext>
                </a:extLst>
              </p:cNvPr>
              <p:cNvPicPr/>
              <p:nvPr/>
            </p:nvPicPr>
            <p:blipFill>
              <a:blip r:embed="rId12"/>
              <a:stretch>
                <a:fillRect/>
              </a:stretch>
            </p:blipFill>
            <p:spPr>
              <a:xfrm>
                <a:off x="6758647" y="4299924"/>
                <a:ext cx="1042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A4B0BD0B-BE25-438B-84B8-B22BFE2AE0F0}"/>
                  </a:ext>
                </a:extLst>
              </p14:cNvPr>
              <p14:cNvContentPartPr/>
              <p14:nvPr/>
            </p14:nvContentPartPr>
            <p14:xfrm>
              <a:off x="4403167" y="4280844"/>
              <a:ext cx="1641240" cy="532080"/>
            </p14:xfrm>
          </p:contentPart>
        </mc:Choice>
        <mc:Fallback xmlns="">
          <p:pic>
            <p:nvPicPr>
              <p:cNvPr id="13" name="Freihand 12">
                <a:extLst>
                  <a:ext uri="{FF2B5EF4-FFF2-40B4-BE49-F238E27FC236}">
                    <a16:creationId xmlns:a16="http://schemas.microsoft.com/office/drawing/2014/main" id="{A4B0BD0B-BE25-438B-84B8-B22BFE2AE0F0}"/>
                  </a:ext>
                </a:extLst>
              </p:cNvPr>
              <p:cNvPicPr/>
              <p:nvPr/>
            </p:nvPicPr>
            <p:blipFill>
              <a:blip r:embed="rId14"/>
              <a:stretch>
                <a:fillRect/>
              </a:stretch>
            </p:blipFill>
            <p:spPr>
              <a:xfrm>
                <a:off x="4398847" y="4276524"/>
                <a:ext cx="1649880" cy="540720"/>
              </a:xfrm>
              <a:prstGeom prst="rect">
                <a:avLst/>
              </a:prstGeom>
            </p:spPr>
          </p:pic>
        </mc:Fallback>
      </mc:AlternateContent>
      <p:grpSp>
        <p:nvGrpSpPr>
          <p:cNvPr id="32" name="Gruppieren 31">
            <a:extLst>
              <a:ext uri="{FF2B5EF4-FFF2-40B4-BE49-F238E27FC236}">
                <a16:creationId xmlns:a16="http://schemas.microsoft.com/office/drawing/2014/main" id="{7F514097-A812-4B41-BC8F-EA689607A70B}"/>
              </a:ext>
            </a:extLst>
          </p:cNvPr>
          <p:cNvGrpSpPr/>
          <p:nvPr/>
        </p:nvGrpSpPr>
        <p:grpSpPr>
          <a:xfrm>
            <a:off x="4700167" y="4654164"/>
            <a:ext cx="1055520" cy="388080"/>
            <a:chOff x="4700167" y="4654164"/>
            <a:chExt cx="1055520" cy="38808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00D9BF09-BE71-494C-A9D0-2D8FDAA3450E}"/>
                    </a:ext>
                  </a:extLst>
                </p14:cNvPr>
                <p14:cNvContentPartPr/>
                <p14:nvPr/>
              </p14:nvContentPartPr>
              <p14:xfrm>
                <a:off x="4700167" y="4788084"/>
                <a:ext cx="195480" cy="174960"/>
              </p14:xfrm>
            </p:contentPart>
          </mc:Choice>
          <mc:Fallback xmlns="">
            <p:pic>
              <p:nvPicPr>
                <p:cNvPr id="14" name="Freihand 13">
                  <a:extLst>
                    <a:ext uri="{FF2B5EF4-FFF2-40B4-BE49-F238E27FC236}">
                      <a16:creationId xmlns:a16="http://schemas.microsoft.com/office/drawing/2014/main" id="{00D9BF09-BE71-494C-A9D0-2D8FDAA3450E}"/>
                    </a:ext>
                  </a:extLst>
                </p:cNvPr>
                <p:cNvPicPr/>
                <p:nvPr/>
              </p:nvPicPr>
              <p:blipFill>
                <a:blip r:embed="rId16"/>
                <a:stretch>
                  <a:fillRect/>
                </a:stretch>
              </p:blipFill>
              <p:spPr>
                <a:xfrm>
                  <a:off x="4695847" y="4783764"/>
                  <a:ext cx="204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AEDEAA2-BFA9-4777-BFA8-C37EF8A442F4}"/>
                    </a:ext>
                  </a:extLst>
                </p14:cNvPr>
                <p14:cNvContentPartPr/>
                <p14:nvPr/>
              </p14:nvContentPartPr>
              <p14:xfrm>
                <a:off x="5009047" y="4755684"/>
                <a:ext cx="105840" cy="202320"/>
              </p14:xfrm>
            </p:contentPart>
          </mc:Choice>
          <mc:Fallback xmlns="">
            <p:pic>
              <p:nvPicPr>
                <p:cNvPr id="15" name="Freihand 14">
                  <a:extLst>
                    <a:ext uri="{FF2B5EF4-FFF2-40B4-BE49-F238E27FC236}">
                      <a16:creationId xmlns:a16="http://schemas.microsoft.com/office/drawing/2014/main" id="{7AEDEAA2-BFA9-4777-BFA8-C37EF8A442F4}"/>
                    </a:ext>
                  </a:extLst>
                </p:cNvPr>
                <p:cNvPicPr/>
                <p:nvPr/>
              </p:nvPicPr>
              <p:blipFill>
                <a:blip r:embed="rId18"/>
                <a:stretch>
                  <a:fillRect/>
                </a:stretch>
              </p:blipFill>
              <p:spPr>
                <a:xfrm>
                  <a:off x="5004727" y="4751364"/>
                  <a:ext cx="114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0F7CA495-CC37-4737-9ED8-8FE538AC9DBD}"/>
                    </a:ext>
                  </a:extLst>
                </p14:cNvPr>
                <p14:cNvContentPartPr/>
                <p14:nvPr/>
              </p14:nvContentPartPr>
              <p14:xfrm>
                <a:off x="5184367" y="4854324"/>
                <a:ext cx="99360" cy="57240"/>
              </p14:xfrm>
            </p:contentPart>
          </mc:Choice>
          <mc:Fallback xmlns="">
            <p:pic>
              <p:nvPicPr>
                <p:cNvPr id="16" name="Freihand 15">
                  <a:extLst>
                    <a:ext uri="{FF2B5EF4-FFF2-40B4-BE49-F238E27FC236}">
                      <a16:creationId xmlns:a16="http://schemas.microsoft.com/office/drawing/2014/main" id="{0F7CA495-CC37-4737-9ED8-8FE538AC9DBD}"/>
                    </a:ext>
                  </a:extLst>
                </p:cNvPr>
                <p:cNvPicPr/>
                <p:nvPr/>
              </p:nvPicPr>
              <p:blipFill>
                <a:blip r:embed="rId20"/>
                <a:stretch>
                  <a:fillRect/>
                </a:stretch>
              </p:blipFill>
              <p:spPr>
                <a:xfrm>
                  <a:off x="5180047" y="4850004"/>
                  <a:ext cx="108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2F57E44F-E2CA-49D9-8195-0D152FBB6073}"/>
                    </a:ext>
                  </a:extLst>
                </p14:cNvPr>
                <p14:cNvContentPartPr/>
                <p14:nvPr/>
              </p14:nvContentPartPr>
              <p14:xfrm>
                <a:off x="5230447" y="4855404"/>
                <a:ext cx="90720" cy="123840"/>
              </p14:xfrm>
            </p:contentPart>
          </mc:Choice>
          <mc:Fallback xmlns="">
            <p:pic>
              <p:nvPicPr>
                <p:cNvPr id="17" name="Freihand 16">
                  <a:extLst>
                    <a:ext uri="{FF2B5EF4-FFF2-40B4-BE49-F238E27FC236}">
                      <a16:creationId xmlns:a16="http://schemas.microsoft.com/office/drawing/2014/main" id="{2F57E44F-E2CA-49D9-8195-0D152FBB6073}"/>
                    </a:ext>
                  </a:extLst>
                </p:cNvPr>
                <p:cNvPicPr/>
                <p:nvPr/>
              </p:nvPicPr>
              <p:blipFill>
                <a:blip r:embed="rId22"/>
                <a:stretch>
                  <a:fillRect/>
                </a:stretch>
              </p:blipFill>
              <p:spPr>
                <a:xfrm>
                  <a:off x="5226127" y="4851084"/>
                  <a:ext cx="99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F208A891-0EAE-4B07-988D-F5E4AB759A75}"/>
                    </a:ext>
                  </a:extLst>
                </p14:cNvPr>
                <p14:cNvContentPartPr/>
                <p14:nvPr/>
              </p14:nvContentPartPr>
              <p14:xfrm>
                <a:off x="5398927" y="4900404"/>
                <a:ext cx="21960" cy="97920"/>
              </p14:xfrm>
            </p:contentPart>
          </mc:Choice>
          <mc:Fallback xmlns="">
            <p:pic>
              <p:nvPicPr>
                <p:cNvPr id="18" name="Freihand 17">
                  <a:extLst>
                    <a:ext uri="{FF2B5EF4-FFF2-40B4-BE49-F238E27FC236}">
                      <a16:creationId xmlns:a16="http://schemas.microsoft.com/office/drawing/2014/main" id="{F208A891-0EAE-4B07-988D-F5E4AB759A75}"/>
                    </a:ext>
                  </a:extLst>
                </p:cNvPr>
                <p:cNvPicPr/>
                <p:nvPr/>
              </p:nvPicPr>
              <p:blipFill>
                <a:blip r:embed="rId24"/>
                <a:stretch>
                  <a:fillRect/>
                </a:stretch>
              </p:blipFill>
              <p:spPr>
                <a:xfrm>
                  <a:off x="5394607" y="4896084"/>
                  <a:ext cx="3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6D70C386-3111-4A34-8C73-77BB68ED963F}"/>
                    </a:ext>
                  </a:extLst>
                </p14:cNvPr>
                <p14:cNvContentPartPr/>
                <p14:nvPr/>
              </p14:nvContentPartPr>
              <p14:xfrm>
                <a:off x="5572447" y="4845324"/>
                <a:ext cx="72720" cy="81000"/>
              </p14:xfrm>
            </p:contentPart>
          </mc:Choice>
          <mc:Fallback xmlns="">
            <p:pic>
              <p:nvPicPr>
                <p:cNvPr id="19" name="Freihand 18">
                  <a:extLst>
                    <a:ext uri="{FF2B5EF4-FFF2-40B4-BE49-F238E27FC236}">
                      <a16:creationId xmlns:a16="http://schemas.microsoft.com/office/drawing/2014/main" id="{6D70C386-3111-4A34-8C73-77BB68ED963F}"/>
                    </a:ext>
                  </a:extLst>
                </p:cNvPr>
                <p:cNvPicPr/>
                <p:nvPr/>
              </p:nvPicPr>
              <p:blipFill>
                <a:blip r:embed="rId26"/>
                <a:stretch>
                  <a:fillRect/>
                </a:stretch>
              </p:blipFill>
              <p:spPr>
                <a:xfrm>
                  <a:off x="5568127" y="4841004"/>
                  <a:ext cx="8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AAF3ABDC-EB1E-474E-BA53-C004E885BDD7}"/>
                    </a:ext>
                  </a:extLst>
                </p14:cNvPr>
                <p14:cNvContentPartPr/>
                <p14:nvPr/>
              </p14:nvContentPartPr>
              <p14:xfrm>
                <a:off x="5608447" y="4745964"/>
                <a:ext cx="24840" cy="6120"/>
              </p14:xfrm>
            </p:contentPart>
          </mc:Choice>
          <mc:Fallback xmlns="">
            <p:pic>
              <p:nvPicPr>
                <p:cNvPr id="20" name="Freihand 19">
                  <a:extLst>
                    <a:ext uri="{FF2B5EF4-FFF2-40B4-BE49-F238E27FC236}">
                      <a16:creationId xmlns:a16="http://schemas.microsoft.com/office/drawing/2014/main" id="{AAF3ABDC-EB1E-474E-BA53-C004E885BDD7}"/>
                    </a:ext>
                  </a:extLst>
                </p:cNvPr>
                <p:cNvPicPr/>
                <p:nvPr/>
              </p:nvPicPr>
              <p:blipFill>
                <a:blip r:embed="rId28"/>
                <a:stretch>
                  <a:fillRect/>
                </a:stretch>
              </p:blipFill>
              <p:spPr>
                <a:xfrm>
                  <a:off x="5604127" y="4741644"/>
                  <a:ext cx="33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CB2EF5A-3BCD-400D-B076-3CD61F75BAA3}"/>
                    </a:ext>
                  </a:extLst>
                </p14:cNvPr>
                <p14:cNvContentPartPr/>
                <p14:nvPr/>
              </p14:nvContentPartPr>
              <p14:xfrm>
                <a:off x="5612767" y="4736244"/>
                <a:ext cx="142920" cy="306000"/>
              </p14:xfrm>
            </p:contentPart>
          </mc:Choice>
          <mc:Fallback xmlns="">
            <p:pic>
              <p:nvPicPr>
                <p:cNvPr id="21" name="Freihand 20">
                  <a:extLst>
                    <a:ext uri="{FF2B5EF4-FFF2-40B4-BE49-F238E27FC236}">
                      <a16:creationId xmlns:a16="http://schemas.microsoft.com/office/drawing/2014/main" id="{7CB2EF5A-3BCD-400D-B076-3CD61F75BAA3}"/>
                    </a:ext>
                  </a:extLst>
                </p:cNvPr>
                <p:cNvPicPr/>
                <p:nvPr/>
              </p:nvPicPr>
              <p:blipFill>
                <a:blip r:embed="rId30"/>
                <a:stretch>
                  <a:fillRect/>
                </a:stretch>
              </p:blipFill>
              <p:spPr>
                <a:xfrm>
                  <a:off x="5608447" y="4731924"/>
                  <a:ext cx="1515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4C582CE-3AAF-4892-8666-9C2A9482A307}"/>
                    </a:ext>
                  </a:extLst>
                </p14:cNvPr>
                <p14:cNvContentPartPr/>
                <p14:nvPr/>
              </p14:nvContentPartPr>
              <p14:xfrm>
                <a:off x="5281567" y="4684044"/>
                <a:ext cx="21960" cy="86760"/>
              </p14:xfrm>
            </p:contentPart>
          </mc:Choice>
          <mc:Fallback xmlns="">
            <p:pic>
              <p:nvPicPr>
                <p:cNvPr id="23" name="Freihand 22">
                  <a:extLst>
                    <a:ext uri="{FF2B5EF4-FFF2-40B4-BE49-F238E27FC236}">
                      <a16:creationId xmlns:a16="http://schemas.microsoft.com/office/drawing/2014/main" id="{D4C582CE-3AAF-4892-8666-9C2A9482A307}"/>
                    </a:ext>
                  </a:extLst>
                </p:cNvPr>
                <p:cNvPicPr/>
                <p:nvPr/>
              </p:nvPicPr>
              <p:blipFill>
                <a:blip r:embed="rId32"/>
                <a:stretch>
                  <a:fillRect/>
                </a:stretch>
              </p:blipFill>
              <p:spPr>
                <a:xfrm>
                  <a:off x="5277247" y="4679724"/>
                  <a:ext cx="30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44A3158-560A-42FA-BDD4-4B566A7A2B4D}"/>
                    </a:ext>
                  </a:extLst>
                </p14:cNvPr>
                <p14:cNvContentPartPr/>
                <p14:nvPr/>
              </p14:nvContentPartPr>
              <p14:xfrm>
                <a:off x="5201647" y="4772964"/>
                <a:ext cx="150120" cy="10440"/>
              </p14:xfrm>
            </p:contentPart>
          </mc:Choice>
          <mc:Fallback xmlns="">
            <p:pic>
              <p:nvPicPr>
                <p:cNvPr id="24" name="Freihand 23">
                  <a:extLst>
                    <a:ext uri="{FF2B5EF4-FFF2-40B4-BE49-F238E27FC236}">
                      <a16:creationId xmlns:a16="http://schemas.microsoft.com/office/drawing/2014/main" id="{744A3158-560A-42FA-BDD4-4B566A7A2B4D}"/>
                    </a:ext>
                  </a:extLst>
                </p:cNvPr>
                <p:cNvPicPr/>
                <p:nvPr/>
              </p:nvPicPr>
              <p:blipFill>
                <a:blip r:embed="rId34"/>
                <a:stretch>
                  <a:fillRect/>
                </a:stretch>
              </p:blipFill>
              <p:spPr>
                <a:xfrm>
                  <a:off x="5197327" y="4768644"/>
                  <a:ext cx="158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B6F8EE0-A9B3-4810-AE4F-E8D66BC8D419}"/>
                    </a:ext>
                  </a:extLst>
                </p14:cNvPr>
                <p14:cNvContentPartPr/>
                <p14:nvPr/>
              </p14:nvContentPartPr>
              <p14:xfrm>
                <a:off x="5221807" y="4725804"/>
                <a:ext cx="114120" cy="21600"/>
              </p14:xfrm>
            </p:contentPart>
          </mc:Choice>
          <mc:Fallback xmlns="">
            <p:pic>
              <p:nvPicPr>
                <p:cNvPr id="25" name="Freihand 24">
                  <a:extLst>
                    <a:ext uri="{FF2B5EF4-FFF2-40B4-BE49-F238E27FC236}">
                      <a16:creationId xmlns:a16="http://schemas.microsoft.com/office/drawing/2014/main" id="{5B6F8EE0-A9B3-4810-AE4F-E8D66BC8D419}"/>
                    </a:ext>
                  </a:extLst>
                </p:cNvPr>
                <p:cNvPicPr/>
                <p:nvPr/>
              </p:nvPicPr>
              <p:blipFill>
                <a:blip r:embed="rId36"/>
                <a:stretch>
                  <a:fillRect/>
                </a:stretch>
              </p:blipFill>
              <p:spPr>
                <a:xfrm>
                  <a:off x="5217487" y="4721484"/>
                  <a:ext cx="122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AD276A2D-2EE0-42D0-8142-D800723B81B8}"/>
                    </a:ext>
                  </a:extLst>
                </p14:cNvPr>
                <p14:cNvContentPartPr/>
                <p14:nvPr/>
              </p14:nvContentPartPr>
              <p14:xfrm>
                <a:off x="5145487" y="4793484"/>
                <a:ext cx="28440" cy="47520"/>
              </p14:xfrm>
            </p:contentPart>
          </mc:Choice>
          <mc:Fallback xmlns="">
            <p:pic>
              <p:nvPicPr>
                <p:cNvPr id="26" name="Freihand 25">
                  <a:extLst>
                    <a:ext uri="{FF2B5EF4-FFF2-40B4-BE49-F238E27FC236}">
                      <a16:creationId xmlns:a16="http://schemas.microsoft.com/office/drawing/2014/main" id="{AD276A2D-2EE0-42D0-8142-D800723B81B8}"/>
                    </a:ext>
                  </a:extLst>
                </p:cNvPr>
                <p:cNvPicPr/>
                <p:nvPr/>
              </p:nvPicPr>
              <p:blipFill>
                <a:blip r:embed="rId38"/>
                <a:stretch>
                  <a:fillRect/>
                </a:stretch>
              </p:blipFill>
              <p:spPr>
                <a:xfrm>
                  <a:off x="5141167" y="4789164"/>
                  <a:ext cx="37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2A7C1E30-8AC0-40F9-BF18-8B226176959D}"/>
                    </a:ext>
                  </a:extLst>
                </p14:cNvPr>
                <p14:cNvContentPartPr/>
                <p14:nvPr/>
              </p14:nvContentPartPr>
              <p14:xfrm>
                <a:off x="5181127" y="4830924"/>
                <a:ext cx="7560" cy="14400"/>
              </p14:xfrm>
            </p:contentPart>
          </mc:Choice>
          <mc:Fallback xmlns="">
            <p:pic>
              <p:nvPicPr>
                <p:cNvPr id="27" name="Freihand 26">
                  <a:extLst>
                    <a:ext uri="{FF2B5EF4-FFF2-40B4-BE49-F238E27FC236}">
                      <a16:creationId xmlns:a16="http://schemas.microsoft.com/office/drawing/2014/main" id="{2A7C1E30-8AC0-40F9-BF18-8B226176959D}"/>
                    </a:ext>
                  </a:extLst>
                </p:cNvPr>
                <p:cNvPicPr/>
                <p:nvPr/>
              </p:nvPicPr>
              <p:blipFill>
                <a:blip r:embed="rId40"/>
                <a:stretch>
                  <a:fillRect/>
                </a:stretch>
              </p:blipFill>
              <p:spPr>
                <a:xfrm>
                  <a:off x="5176807" y="4826604"/>
                  <a:ext cx="16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6DDF154-F06F-41C7-B9C8-F48DB7CC23A0}"/>
                    </a:ext>
                  </a:extLst>
                </p14:cNvPr>
                <p14:cNvContentPartPr/>
                <p14:nvPr/>
              </p14:nvContentPartPr>
              <p14:xfrm>
                <a:off x="5337367" y="4672164"/>
                <a:ext cx="56160" cy="64440"/>
              </p14:xfrm>
            </p:contentPart>
          </mc:Choice>
          <mc:Fallback xmlns="">
            <p:pic>
              <p:nvPicPr>
                <p:cNvPr id="28" name="Freihand 27">
                  <a:extLst>
                    <a:ext uri="{FF2B5EF4-FFF2-40B4-BE49-F238E27FC236}">
                      <a16:creationId xmlns:a16="http://schemas.microsoft.com/office/drawing/2014/main" id="{46DDF154-F06F-41C7-B9C8-F48DB7CC23A0}"/>
                    </a:ext>
                  </a:extLst>
                </p:cNvPr>
                <p:cNvPicPr/>
                <p:nvPr/>
              </p:nvPicPr>
              <p:blipFill>
                <a:blip r:embed="rId42"/>
                <a:stretch>
                  <a:fillRect/>
                </a:stretch>
              </p:blipFill>
              <p:spPr>
                <a:xfrm>
                  <a:off x="5333047" y="4667844"/>
                  <a:ext cx="64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CE5CA2A6-9A1F-462C-BAE6-0D786D7E198E}"/>
                    </a:ext>
                  </a:extLst>
                </p14:cNvPr>
                <p14:cNvContentPartPr/>
                <p14:nvPr/>
              </p14:nvContentPartPr>
              <p14:xfrm>
                <a:off x="5543287" y="4713564"/>
                <a:ext cx="119880" cy="8280"/>
              </p14:xfrm>
            </p:contentPart>
          </mc:Choice>
          <mc:Fallback xmlns="">
            <p:pic>
              <p:nvPicPr>
                <p:cNvPr id="29" name="Freihand 28">
                  <a:extLst>
                    <a:ext uri="{FF2B5EF4-FFF2-40B4-BE49-F238E27FC236}">
                      <a16:creationId xmlns:a16="http://schemas.microsoft.com/office/drawing/2014/main" id="{CE5CA2A6-9A1F-462C-BAE6-0D786D7E198E}"/>
                    </a:ext>
                  </a:extLst>
                </p:cNvPr>
                <p:cNvPicPr/>
                <p:nvPr/>
              </p:nvPicPr>
              <p:blipFill>
                <a:blip r:embed="rId44"/>
                <a:stretch>
                  <a:fillRect/>
                </a:stretch>
              </p:blipFill>
              <p:spPr>
                <a:xfrm>
                  <a:off x="5538967" y="4709244"/>
                  <a:ext cx="12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D9171CB5-A657-4976-8F77-BEB3DAB22A2E}"/>
                    </a:ext>
                  </a:extLst>
                </p14:cNvPr>
                <p14:cNvContentPartPr/>
                <p14:nvPr/>
              </p14:nvContentPartPr>
              <p14:xfrm>
                <a:off x="5485687" y="4753164"/>
                <a:ext cx="45720" cy="63000"/>
              </p14:xfrm>
            </p:contentPart>
          </mc:Choice>
          <mc:Fallback xmlns="">
            <p:pic>
              <p:nvPicPr>
                <p:cNvPr id="30" name="Freihand 29">
                  <a:extLst>
                    <a:ext uri="{FF2B5EF4-FFF2-40B4-BE49-F238E27FC236}">
                      <a16:creationId xmlns:a16="http://schemas.microsoft.com/office/drawing/2014/main" id="{D9171CB5-A657-4976-8F77-BEB3DAB22A2E}"/>
                    </a:ext>
                  </a:extLst>
                </p:cNvPr>
                <p:cNvPicPr/>
                <p:nvPr/>
              </p:nvPicPr>
              <p:blipFill>
                <a:blip r:embed="rId46"/>
                <a:stretch>
                  <a:fillRect/>
                </a:stretch>
              </p:blipFill>
              <p:spPr>
                <a:xfrm>
                  <a:off x="5481367" y="4748844"/>
                  <a:ext cx="54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8B43FB9-0226-4E75-BC5A-6531DDF9ACFC}"/>
                    </a:ext>
                  </a:extLst>
                </p14:cNvPr>
                <p14:cNvContentPartPr/>
                <p14:nvPr/>
              </p14:nvContentPartPr>
              <p14:xfrm>
                <a:off x="5670367" y="4654164"/>
                <a:ext cx="73800" cy="62280"/>
              </p14:xfrm>
            </p:contentPart>
          </mc:Choice>
          <mc:Fallback xmlns="">
            <p:pic>
              <p:nvPicPr>
                <p:cNvPr id="31" name="Freihand 30">
                  <a:extLst>
                    <a:ext uri="{FF2B5EF4-FFF2-40B4-BE49-F238E27FC236}">
                      <a16:creationId xmlns:a16="http://schemas.microsoft.com/office/drawing/2014/main" id="{28B43FB9-0226-4E75-BC5A-6531DDF9ACFC}"/>
                    </a:ext>
                  </a:extLst>
                </p:cNvPr>
                <p:cNvPicPr/>
                <p:nvPr/>
              </p:nvPicPr>
              <p:blipFill>
                <a:blip r:embed="rId48"/>
                <a:stretch>
                  <a:fillRect/>
                </a:stretch>
              </p:blipFill>
              <p:spPr>
                <a:xfrm>
                  <a:off x="5666047" y="4649844"/>
                  <a:ext cx="8244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1C36CB7D-0B95-4927-9469-A8B1053693AE}"/>
                  </a:ext>
                </a:extLst>
              </p14:cNvPr>
              <p14:cNvContentPartPr/>
              <p14:nvPr/>
            </p14:nvContentPartPr>
            <p14:xfrm>
              <a:off x="1775527" y="4328364"/>
              <a:ext cx="2347200" cy="512280"/>
            </p14:xfrm>
          </p:contentPart>
        </mc:Choice>
        <mc:Fallback xmlns="">
          <p:pic>
            <p:nvPicPr>
              <p:cNvPr id="33" name="Freihand 32">
                <a:extLst>
                  <a:ext uri="{FF2B5EF4-FFF2-40B4-BE49-F238E27FC236}">
                    <a16:creationId xmlns:a16="http://schemas.microsoft.com/office/drawing/2014/main" id="{1C36CB7D-0B95-4927-9469-A8B1053693AE}"/>
                  </a:ext>
                </a:extLst>
              </p:cNvPr>
              <p:cNvPicPr/>
              <p:nvPr/>
            </p:nvPicPr>
            <p:blipFill>
              <a:blip r:embed="rId50"/>
              <a:stretch>
                <a:fillRect/>
              </a:stretch>
            </p:blipFill>
            <p:spPr>
              <a:xfrm>
                <a:off x="1771207" y="4324044"/>
                <a:ext cx="2355840" cy="520920"/>
              </a:xfrm>
              <a:prstGeom prst="rect">
                <a:avLst/>
              </a:prstGeom>
            </p:spPr>
          </p:pic>
        </mc:Fallback>
      </mc:AlternateContent>
      <p:grpSp>
        <p:nvGrpSpPr>
          <p:cNvPr id="44" name="Gruppieren 43">
            <a:extLst>
              <a:ext uri="{FF2B5EF4-FFF2-40B4-BE49-F238E27FC236}">
                <a16:creationId xmlns:a16="http://schemas.microsoft.com/office/drawing/2014/main" id="{14175BCD-7D3C-4361-AE0C-BBB03BB204AE}"/>
              </a:ext>
            </a:extLst>
          </p:cNvPr>
          <p:cNvGrpSpPr/>
          <p:nvPr/>
        </p:nvGrpSpPr>
        <p:grpSpPr>
          <a:xfrm>
            <a:off x="2386447" y="4730484"/>
            <a:ext cx="619200" cy="453600"/>
            <a:chOff x="2386447" y="4730484"/>
            <a:chExt cx="619200" cy="453600"/>
          </a:xfrm>
        </p:grpSpPr>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7E92FB52-2834-4942-BB3A-657A486B5FF1}"/>
                    </a:ext>
                  </a:extLst>
                </p14:cNvPr>
                <p14:cNvContentPartPr/>
                <p14:nvPr/>
              </p14:nvContentPartPr>
              <p14:xfrm>
                <a:off x="2490847" y="4794564"/>
                <a:ext cx="49320" cy="181080"/>
              </p14:xfrm>
            </p:contentPart>
          </mc:Choice>
          <mc:Fallback xmlns="">
            <p:pic>
              <p:nvPicPr>
                <p:cNvPr id="34" name="Freihand 33">
                  <a:extLst>
                    <a:ext uri="{FF2B5EF4-FFF2-40B4-BE49-F238E27FC236}">
                      <a16:creationId xmlns:a16="http://schemas.microsoft.com/office/drawing/2014/main" id="{7E92FB52-2834-4942-BB3A-657A486B5FF1}"/>
                    </a:ext>
                  </a:extLst>
                </p:cNvPr>
                <p:cNvPicPr/>
                <p:nvPr/>
              </p:nvPicPr>
              <p:blipFill>
                <a:blip r:embed="rId52"/>
                <a:stretch>
                  <a:fillRect/>
                </a:stretch>
              </p:blipFill>
              <p:spPr>
                <a:xfrm>
                  <a:off x="2486527" y="4790244"/>
                  <a:ext cx="57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27CCCC7-E9E6-463E-87CD-0FC8FE7B6D9B}"/>
                    </a:ext>
                  </a:extLst>
                </p14:cNvPr>
                <p14:cNvContentPartPr/>
                <p14:nvPr/>
              </p14:nvContentPartPr>
              <p14:xfrm>
                <a:off x="2397967" y="4947564"/>
                <a:ext cx="197640" cy="42840"/>
              </p14:xfrm>
            </p:contentPart>
          </mc:Choice>
          <mc:Fallback xmlns="">
            <p:pic>
              <p:nvPicPr>
                <p:cNvPr id="35" name="Freihand 34">
                  <a:extLst>
                    <a:ext uri="{FF2B5EF4-FFF2-40B4-BE49-F238E27FC236}">
                      <a16:creationId xmlns:a16="http://schemas.microsoft.com/office/drawing/2014/main" id="{D27CCCC7-E9E6-463E-87CD-0FC8FE7B6D9B}"/>
                    </a:ext>
                  </a:extLst>
                </p:cNvPr>
                <p:cNvPicPr/>
                <p:nvPr/>
              </p:nvPicPr>
              <p:blipFill>
                <a:blip r:embed="rId54"/>
                <a:stretch>
                  <a:fillRect/>
                </a:stretch>
              </p:blipFill>
              <p:spPr>
                <a:xfrm>
                  <a:off x="2393647" y="4943244"/>
                  <a:ext cx="206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7C99DD7-C38F-4BE5-8E8F-FEEDECCB11A7}"/>
                    </a:ext>
                  </a:extLst>
                </p14:cNvPr>
                <p14:cNvContentPartPr/>
                <p14:nvPr/>
              </p14:nvContentPartPr>
              <p14:xfrm>
                <a:off x="2386447" y="4779444"/>
                <a:ext cx="212760" cy="47160"/>
              </p14:xfrm>
            </p:contentPart>
          </mc:Choice>
          <mc:Fallback xmlns="">
            <p:pic>
              <p:nvPicPr>
                <p:cNvPr id="36" name="Freihand 35">
                  <a:extLst>
                    <a:ext uri="{FF2B5EF4-FFF2-40B4-BE49-F238E27FC236}">
                      <a16:creationId xmlns:a16="http://schemas.microsoft.com/office/drawing/2014/main" id="{77C99DD7-C38F-4BE5-8E8F-FEEDECCB11A7}"/>
                    </a:ext>
                  </a:extLst>
                </p:cNvPr>
                <p:cNvPicPr/>
                <p:nvPr/>
              </p:nvPicPr>
              <p:blipFill>
                <a:blip r:embed="rId56"/>
                <a:stretch>
                  <a:fillRect/>
                </a:stretch>
              </p:blipFill>
              <p:spPr>
                <a:xfrm>
                  <a:off x="2382127" y="4775124"/>
                  <a:ext cx="221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C7B809A0-373F-48B9-A181-41F8DF3FF952}"/>
                    </a:ext>
                  </a:extLst>
                </p14:cNvPr>
                <p14:cNvContentPartPr/>
                <p14:nvPr/>
              </p14:nvContentPartPr>
              <p14:xfrm>
                <a:off x="2674807" y="4740924"/>
                <a:ext cx="102600" cy="219240"/>
              </p14:xfrm>
            </p:contentPart>
          </mc:Choice>
          <mc:Fallback xmlns="">
            <p:pic>
              <p:nvPicPr>
                <p:cNvPr id="37" name="Freihand 36">
                  <a:extLst>
                    <a:ext uri="{FF2B5EF4-FFF2-40B4-BE49-F238E27FC236}">
                      <a16:creationId xmlns:a16="http://schemas.microsoft.com/office/drawing/2014/main" id="{C7B809A0-373F-48B9-A181-41F8DF3FF952}"/>
                    </a:ext>
                  </a:extLst>
                </p:cNvPr>
                <p:cNvPicPr/>
                <p:nvPr/>
              </p:nvPicPr>
              <p:blipFill>
                <a:blip r:embed="rId58"/>
                <a:stretch>
                  <a:fillRect/>
                </a:stretch>
              </p:blipFill>
              <p:spPr>
                <a:xfrm>
                  <a:off x="2670487" y="4736604"/>
                  <a:ext cx="111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1098C2C0-E486-45CC-995F-DC79DB084064}"/>
                    </a:ext>
                  </a:extLst>
                </p14:cNvPr>
                <p14:cNvContentPartPr/>
                <p14:nvPr/>
              </p14:nvContentPartPr>
              <p14:xfrm>
                <a:off x="2841127" y="4730484"/>
                <a:ext cx="56520" cy="176760"/>
              </p14:xfrm>
            </p:contentPart>
          </mc:Choice>
          <mc:Fallback xmlns="">
            <p:pic>
              <p:nvPicPr>
                <p:cNvPr id="38" name="Freihand 37">
                  <a:extLst>
                    <a:ext uri="{FF2B5EF4-FFF2-40B4-BE49-F238E27FC236}">
                      <a16:creationId xmlns:a16="http://schemas.microsoft.com/office/drawing/2014/main" id="{1098C2C0-E486-45CC-995F-DC79DB084064}"/>
                    </a:ext>
                  </a:extLst>
                </p:cNvPr>
                <p:cNvPicPr/>
                <p:nvPr/>
              </p:nvPicPr>
              <p:blipFill>
                <a:blip r:embed="rId60"/>
                <a:stretch>
                  <a:fillRect/>
                </a:stretch>
              </p:blipFill>
              <p:spPr>
                <a:xfrm>
                  <a:off x="2836807" y="4726164"/>
                  <a:ext cx="65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7204E9F-19ED-4457-8AAC-F8BE7C913324}"/>
                    </a:ext>
                  </a:extLst>
                </p14:cNvPr>
                <p14:cNvContentPartPr/>
                <p14:nvPr/>
              </p14:nvContentPartPr>
              <p14:xfrm>
                <a:off x="2899447" y="4739124"/>
                <a:ext cx="106200" cy="315000"/>
              </p14:xfrm>
            </p:contentPart>
          </mc:Choice>
          <mc:Fallback xmlns="">
            <p:pic>
              <p:nvPicPr>
                <p:cNvPr id="39" name="Freihand 38">
                  <a:extLst>
                    <a:ext uri="{FF2B5EF4-FFF2-40B4-BE49-F238E27FC236}">
                      <a16:creationId xmlns:a16="http://schemas.microsoft.com/office/drawing/2014/main" id="{87204E9F-19ED-4457-8AAC-F8BE7C913324}"/>
                    </a:ext>
                  </a:extLst>
                </p:cNvPr>
                <p:cNvPicPr/>
                <p:nvPr/>
              </p:nvPicPr>
              <p:blipFill>
                <a:blip r:embed="rId62"/>
                <a:stretch>
                  <a:fillRect/>
                </a:stretch>
              </p:blipFill>
              <p:spPr>
                <a:xfrm>
                  <a:off x="2895127" y="4734804"/>
                  <a:ext cx="1148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1E30FE19-7142-4104-97DB-D8D0DF498E9A}"/>
                    </a:ext>
                  </a:extLst>
                </p14:cNvPr>
                <p14:cNvContentPartPr/>
                <p14:nvPr/>
              </p14:nvContentPartPr>
              <p14:xfrm>
                <a:off x="2784247" y="5055204"/>
                <a:ext cx="90720" cy="21960"/>
              </p14:xfrm>
            </p:contentPart>
          </mc:Choice>
          <mc:Fallback xmlns="">
            <p:pic>
              <p:nvPicPr>
                <p:cNvPr id="41" name="Freihand 40">
                  <a:extLst>
                    <a:ext uri="{FF2B5EF4-FFF2-40B4-BE49-F238E27FC236}">
                      <a16:creationId xmlns:a16="http://schemas.microsoft.com/office/drawing/2014/main" id="{1E30FE19-7142-4104-97DB-D8D0DF498E9A}"/>
                    </a:ext>
                  </a:extLst>
                </p:cNvPr>
                <p:cNvPicPr/>
                <p:nvPr/>
              </p:nvPicPr>
              <p:blipFill>
                <a:blip r:embed="rId64"/>
                <a:stretch>
                  <a:fillRect/>
                </a:stretch>
              </p:blipFill>
              <p:spPr>
                <a:xfrm>
                  <a:off x="2779927" y="5050884"/>
                  <a:ext cx="99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268C0F10-EB1F-4510-B9BB-F7D86915827E}"/>
                    </a:ext>
                  </a:extLst>
                </p14:cNvPr>
                <p14:cNvContentPartPr/>
                <p14:nvPr/>
              </p14:nvContentPartPr>
              <p14:xfrm>
                <a:off x="2673367" y="5114964"/>
                <a:ext cx="44280" cy="69120"/>
              </p14:xfrm>
            </p:contentPart>
          </mc:Choice>
          <mc:Fallback xmlns="">
            <p:pic>
              <p:nvPicPr>
                <p:cNvPr id="42" name="Freihand 41">
                  <a:extLst>
                    <a:ext uri="{FF2B5EF4-FFF2-40B4-BE49-F238E27FC236}">
                      <a16:creationId xmlns:a16="http://schemas.microsoft.com/office/drawing/2014/main" id="{268C0F10-EB1F-4510-B9BB-F7D86915827E}"/>
                    </a:ext>
                  </a:extLst>
                </p:cNvPr>
                <p:cNvPicPr/>
                <p:nvPr/>
              </p:nvPicPr>
              <p:blipFill>
                <a:blip r:embed="rId66"/>
                <a:stretch>
                  <a:fillRect/>
                </a:stretch>
              </p:blipFill>
              <p:spPr>
                <a:xfrm>
                  <a:off x="2669047" y="5110644"/>
                  <a:ext cx="5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CA66B610-8826-4707-84D1-57421773411E}"/>
                    </a:ext>
                  </a:extLst>
                </p14:cNvPr>
                <p14:cNvContentPartPr/>
                <p14:nvPr/>
              </p14:nvContentPartPr>
              <p14:xfrm>
                <a:off x="2904487" y="4978524"/>
                <a:ext cx="60480" cy="64440"/>
              </p14:xfrm>
            </p:contentPart>
          </mc:Choice>
          <mc:Fallback xmlns="">
            <p:pic>
              <p:nvPicPr>
                <p:cNvPr id="43" name="Freihand 42">
                  <a:extLst>
                    <a:ext uri="{FF2B5EF4-FFF2-40B4-BE49-F238E27FC236}">
                      <a16:creationId xmlns:a16="http://schemas.microsoft.com/office/drawing/2014/main" id="{CA66B610-8826-4707-84D1-57421773411E}"/>
                    </a:ext>
                  </a:extLst>
                </p:cNvPr>
                <p:cNvPicPr/>
                <p:nvPr/>
              </p:nvPicPr>
              <p:blipFill>
                <a:blip r:embed="rId68"/>
                <a:stretch>
                  <a:fillRect/>
                </a:stretch>
              </p:blipFill>
              <p:spPr>
                <a:xfrm>
                  <a:off x="2900167" y="4974204"/>
                  <a:ext cx="691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050E0814-35CA-42EE-84CB-2D777ECCB459}"/>
                  </a:ext>
                </a:extLst>
              </p14:cNvPr>
              <p14:cNvContentPartPr/>
              <p14:nvPr/>
            </p14:nvContentPartPr>
            <p14:xfrm>
              <a:off x="3696487" y="114564"/>
              <a:ext cx="3579840" cy="746280"/>
            </p14:xfrm>
          </p:contentPart>
        </mc:Choice>
        <mc:Fallback xmlns="">
          <p:pic>
            <p:nvPicPr>
              <p:cNvPr id="45" name="Freihand 44">
                <a:extLst>
                  <a:ext uri="{FF2B5EF4-FFF2-40B4-BE49-F238E27FC236}">
                    <a16:creationId xmlns:a16="http://schemas.microsoft.com/office/drawing/2014/main" id="{050E0814-35CA-42EE-84CB-2D777ECCB459}"/>
                  </a:ext>
                </a:extLst>
              </p:cNvPr>
              <p:cNvPicPr/>
              <p:nvPr/>
            </p:nvPicPr>
            <p:blipFill>
              <a:blip r:embed="rId70"/>
              <a:stretch>
                <a:fillRect/>
              </a:stretch>
            </p:blipFill>
            <p:spPr>
              <a:xfrm>
                <a:off x="3692167" y="110244"/>
                <a:ext cx="358848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917A6E24-3590-462F-A835-160F73FA48E6}"/>
                  </a:ext>
                </a:extLst>
              </p14:cNvPr>
              <p14:cNvContentPartPr/>
              <p14:nvPr/>
            </p14:nvContentPartPr>
            <p14:xfrm>
              <a:off x="4462207" y="4589004"/>
              <a:ext cx="1579680" cy="625680"/>
            </p14:xfrm>
          </p:contentPart>
        </mc:Choice>
        <mc:Fallback xmlns="">
          <p:pic>
            <p:nvPicPr>
              <p:cNvPr id="22" name="Freihand 21">
                <a:extLst>
                  <a:ext uri="{FF2B5EF4-FFF2-40B4-BE49-F238E27FC236}">
                    <a16:creationId xmlns:a16="http://schemas.microsoft.com/office/drawing/2014/main" id="{917A6E24-3590-462F-A835-160F73FA48E6}"/>
                  </a:ext>
                </a:extLst>
              </p:cNvPr>
              <p:cNvPicPr/>
              <p:nvPr/>
            </p:nvPicPr>
            <p:blipFill>
              <a:blip r:embed="rId72"/>
              <a:stretch>
                <a:fillRect/>
              </a:stretch>
            </p:blipFill>
            <p:spPr>
              <a:xfrm>
                <a:off x="4457887" y="4584684"/>
                <a:ext cx="158832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59E67DEE-F3B4-466B-BE16-05E880B9828C}"/>
                  </a:ext>
                </a:extLst>
              </p14:cNvPr>
              <p14:cNvContentPartPr/>
              <p14:nvPr/>
            </p14:nvContentPartPr>
            <p14:xfrm>
              <a:off x="2216527" y="4592604"/>
              <a:ext cx="1076760" cy="652680"/>
            </p14:xfrm>
          </p:contentPart>
        </mc:Choice>
        <mc:Fallback xmlns="">
          <p:pic>
            <p:nvPicPr>
              <p:cNvPr id="40" name="Freihand 39">
                <a:extLst>
                  <a:ext uri="{FF2B5EF4-FFF2-40B4-BE49-F238E27FC236}">
                    <a16:creationId xmlns:a16="http://schemas.microsoft.com/office/drawing/2014/main" id="{59E67DEE-F3B4-466B-BE16-05E880B9828C}"/>
                  </a:ext>
                </a:extLst>
              </p:cNvPr>
              <p:cNvPicPr/>
              <p:nvPr/>
            </p:nvPicPr>
            <p:blipFill>
              <a:blip r:embed="rId74"/>
              <a:stretch>
                <a:fillRect/>
              </a:stretch>
            </p:blipFill>
            <p:spPr>
              <a:xfrm>
                <a:off x="2212207" y="4588284"/>
                <a:ext cx="1085400" cy="66132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45762" y="328428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92044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981359"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i</a:t>
            </a:r>
            <a:r>
              <a:rPr lang="de-DE" baseline="-25000" dirty="0"/>
              <a:t>1</a:t>
            </a:r>
            <a:r>
              <a:rPr lang="de-DE" dirty="0"/>
              <a:t>, 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358714-C3AE-47B3-8C27-35C034B3D2D6}"/>
                  </a:ext>
                </a:extLst>
              </p14:cNvPr>
              <p14:cNvContentPartPr/>
              <p14:nvPr/>
            </p14:nvContentPartPr>
            <p14:xfrm>
              <a:off x="5158447" y="2147484"/>
              <a:ext cx="89280" cy="23040"/>
            </p14:xfrm>
          </p:contentPart>
        </mc:Choice>
        <mc:Fallback xmlns="">
          <p:pic>
            <p:nvPicPr>
              <p:cNvPr id="2" name="Freihand 1">
                <a:extLst>
                  <a:ext uri="{FF2B5EF4-FFF2-40B4-BE49-F238E27FC236}">
                    <a16:creationId xmlns:a16="http://schemas.microsoft.com/office/drawing/2014/main" id="{B4358714-C3AE-47B3-8C27-35C034B3D2D6}"/>
                  </a:ext>
                </a:extLst>
              </p:cNvPr>
              <p:cNvPicPr/>
              <p:nvPr/>
            </p:nvPicPr>
            <p:blipFill>
              <a:blip r:embed="rId4"/>
              <a:stretch>
                <a:fillRect/>
              </a:stretch>
            </p:blipFill>
            <p:spPr>
              <a:xfrm>
                <a:off x="5154127" y="2143164"/>
                <a:ext cx="97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B47A31F-58C6-4CAF-AB6A-8CCE9C7B0B60}"/>
                  </a:ext>
                </a:extLst>
              </p14:cNvPr>
              <p14:cNvContentPartPr/>
              <p14:nvPr/>
            </p14:nvContentPartPr>
            <p14:xfrm>
              <a:off x="7095247" y="62724"/>
              <a:ext cx="858600" cy="458640"/>
            </p14:xfrm>
          </p:contentPart>
        </mc:Choice>
        <mc:Fallback xmlns="">
          <p:pic>
            <p:nvPicPr>
              <p:cNvPr id="3" name="Freihand 2">
                <a:extLst>
                  <a:ext uri="{FF2B5EF4-FFF2-40B4-BE49-F238E27FC236}">
                    <a16:creationId xmlns:a16="http://schemas.microsoft.com/office/drawing/2014/main" id="{2B47A31F-58C6-4CAF-AB6A-8CCE9C7B0B60}"/>
                  </a:ext>
                </a:extLst>
              </p:cNvPr>
              <p:cNvPicPr/>
              <p:nvPr/>
            </p:nvPicPr>
            <p:blipFill>
              <a:blip r:embed="rId6"/>
              <a:stretch>
                <a:fillRect/>
              </a:stretch>
            </p:blipFill>
            <p:spPr>
              <a:xfrm>
                <a:off x="7090927" y="58404"/>
                <a:ext cx="867240" cy="467280"/>
              </a:xfrm>
              <a:prstGeom prst="rect">
                <a:avLst/>
              </a:prstGeom>
            </p:spPr>
          </p:pic>
        </mc:Fallback>
      </mc:AlternateContent>
      <p:grpSp>
        <p:nvGrpSpPr>
          <p:cNvPr id="9" name="Gruppieren 8">
            <a:extLst>
              <a:ext uri="{FF2B5EF4-FFF2-40B4-BE49-F238E27FC236}">
                <a16:creationId xmlns:a16="http://schemas.microsoft.com/office/drawing/2014/main" id="{50E1610E-88E6-4257-ADD2-BE8AB3134286}"/>
              </a:ext>
            </a:extLst>
          </p:cNvPr>
          <p:cNvGrpSpPr/>
          <p:nvPr/>
        </p:nvGrpSpPr>
        <p:grpSpPr>
          <a:xfrm>
            <a:off x="1914487" y="2699364"/>
            <a:ext cx="8640" cy="11520"/>
            <a:chOff x="1914487" y="2699364"/>
            <a:chExt cx="8640" cy="115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CFA1CA8-EAD8-401B-8BFB-BCAF5BE03FE7}"/>
                    </a:ext>
                  </a:extLst>
                </p14:cNvPr>
                <p14:cNvContentPartPr/>
                <p14:nvPr/>
              </p14:nvContentPartPr>
              <p14:xfrm>
                <a:off x="1922767" y="2710524"/>
                <a:ext cx="360" cy="360"/>
              </p14:xfrm>
            </p:contentPart>
          </mc:Choice>
          <mc:Fallback xmlns="">
            <p:pic>
              <p:nvPicPr>
                <p:cNvPr id="4" name="Freihand 3">
                  <a:extLst>
                    <a:ext uri="{FF2B5EF4-FFF2-40B4-BE49-F238E27FC236}">
                      <a16:creationId xmlns:a16="http://schemas.microsoft.com/office/drawing/2014/main" id="{ACFA1CA8-EAD8-401B-8BFB-BCAF5BE03FE7}"/>
                    </a:ext>
                  </a:extLst>
                </p:cNvPr>
                <p:cNvPicPr/>
                <p:nvPr/>
              </p:nvPicPr>
              <p:blipFill>
                <a:blip r:embed="rId8"/>
                <a:stretch>
                  <a:fillRect/>
                </a:stretch>
              </p:blipFill>
              <p:spPr>
                <a:xfrm>
                  <a:off x="1918447" y="2706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A1A9EB4-488B-4D50-A496-430B71688E07}"/>
                    </a:ext>
                  </a:extLst>
                </p14:cNvPr>
                <p14:cNvContentPartPr/>
                <p14:nvPr/>
              </p14:nvContentPartPr>
              <p14:xfrm>
                <a:off x="1914487" y="2699364"/>
                <a:ext cx="360" cy="360"/>
              </p14:xfrm>
            </p:contentPart>
          </mc:Choice>
          <mc:Fallback xmlns="">
            <p:pic>
              <p:nvPicPr>
                <p:cNvPr id="6" name="Freihand 5">
                  <a:extLst>
                    <a:ext uri="{FF2B5EF4-FFF2-40B4-BE49-F238E27FC236}">
                      <a16:creationId xmlns:a16="http://schemas.microsoft.com/office/drawing/2014/main" id="{8A1A9EB4-488B-4D50-A496-430B71688E07}"/>
                    </a:ext>
                  </a:extLst>
                </p:cNvPr>
                <p:cNvPicPr/>
                <p:nvPr/>
              </p:nvPicPr>
              <p:blipFill>
                <a:blip r:embed="rId8"/>
                <a:stretch>
                  <a:fillRect/>
                </a:stretch>
              </p:blipFill>
              <p:spPr>
                <a:xfrm>
                  <a:off x="1910167" y="269504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D70023B-C02F-4582-AA2F-4D3156A572EF}"/>
                  </a:ext>
                </a:extLst>
              </p14:cNvPr>
              <p14:cNvContentPartPr/>
              <p14:nvPr/>
            </p14:nvContentPartPr>
            <p14:xfrm>
              <a:off x="4923007" y="2215884"/>
              <a:ext cx="48240" cy="21240"/>
            </p14:xfrm>
          </p:contentPart>
        </mc:Choice>
        <mc:Fallback xmlns="">
          <p:pic>
            <p:nvPicPr>
              <p:cNvPr id="10" name="Freihand 9">
                <a:extLst>
                  <a:ext uri="{FF2B5EF4-FFF2-40B4-BE49-F238E27FC236}">
                    <a16:creationId xmlns:a16="http://schemas.microsoft.com/office/drawing/2014/main" id="{8D70023B-C02F-4582-AA2F-4D3156A572EF}"/>
                  </a:ext>
                </a:extLst>
              </p:cNvPr>
              <p:cNvPicPr/>
              <p:nvPr/>
            </p:nvPicPr>
            <p:blipFill>
              <a:blip r:embed="rId11"/>
              <a:stretch>
                <a:fillRect/>
              </a:stretch>
            </p:blipFill>
            <p:spPr>
              <a:xfrm>
                <a:off x="4918687" y="2211564"/>
                <a:ext cx="56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27E7F48-4316-4CB5-A670-5850B2B356D2}"/>
                  </a:ext>
                </a:extLst>
              </p14:cNvPr>
              <p14:cNvContentPartPr/>
              <p14:nvPr/>
            </p14:nvContentPartPr>
            <p14:xfrm>
              <a:off x="1904767" y="4343124"/>
              <a:ext cx="20880" cy="20520"/>
            </p14:xfrm>
          </p:contentPart>
        </mc:Choice>
        <mc:Fallback xmlns="">
          <p:pic>
            <p:nvPicPr>
              <p:cNvPr id="11" name="Freihand 10">
                <a:extLst>
                  <a:ext uri="{FF2B5EF4-FFF2-40B4-BE49-F238E27FC236}">
                    <a16:creationId xmlns:a16="http://schemas.microsoft.com/office/drawing/2014/main" id="{827E7F48-4316-4CB5-A670-5850B2B356D2}"/>
                  </a:ext>
                </a:extLst>
              </p:cNvPr>
              <p:cNvPicPr/>
              <p:nvPr/>
            </p:nvPicPr>
            <p:blipFill>
              <a:blip r:embed="rId13"/>
              <a:stretch>
                <a:fillRect/>
              </a:stretch>
            </p:blipFill>
            <p:spPr>
              <a:xfrm>
                <a:off x="1900447" y="4338804"/>
                <a:ext cx="2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152654B9-DF23-4C6F-BAE6-C1A76D75A789}"/>
                  </a:ext>
                </a:extLst>
              </p14:cNvPr>
              <p14:cNvContentPartPr/>
              <p14:nvPr/>
            </p14:nvContentPartPr>
            <p14:xfrm>
              <a:off x="1909447" y="4316844"/>
              <a:ext cx="38520" cy="67320"/>
            </p14:xfrm>
          </p:contentPart>
        </mc:Choice>
        <mc:Fallback xmlns="">
          <p:pic>
            <p:nvPicPr>
              <p:cNvPr id="13" name="Freihand 12">
                <a:extLst>
                  <a:ext uri="{FF2B5EF4-FFF2-40B4-BE49-F238E27FC236}">
                    <a16:creationId xmlns:a16="http://schemas.microsoft.com/office/drawing/2014/main" id="{152654B9-DF23-4C6F-BAE6-C1A76D75A789}"/>
                  </a:ext>
                </a:extLst>
              </p:cNvPr>
              <p:cNvPicPr/>
              <p:nvPr/>
            </p:nvPicPr>
            <p:blipFill>
              <a:blip r:embed="rId15"/>
              <a:stretch>
                <a:fillRect/>
              </a:stretch>
            </p:blipFill>
            <p:spPr>
              <a:xfrm>
                <a:off x="1905127" y="4312524"/>
                <a:ext cx="47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993AB194-C525-44C1-B3D1-14B5FDD6BD04}"/>
                  </a:ext>
                </a:extLst>
              </p14:cNvPr>
              <p14:cNvContentPartPr/>
              <p14:nvPr/>
            </p14:nvContentPartPr>
            <p14:xfrm>
              <a:off x="4581007" y="1776684"/>
              <a:ext cx="916920" cy="543600"/>
            </p14:xfrm>
          </p:contentPart>
        </mc:Choice>
        <mc:Fallback xmlns="">
          <p:pic>
            <p:nvPicPr>
              <p:cNvPr id="15" name="Freihand 14">
                <a:extLst>
                  <a:ext uri="{FF2B5EF4-FFF2-40B4-BE49-F238E27FC236}">
                    <a16:creationId xmlns:a16="http://schemas.microsoft.com/office/drawing/2014/main" id="{993AB194-C525-44C1-B3D1-14B5FDD6BD04}"/>
                  </a:ext>
                </a:extLst>
              </p:cNvPr>
              <p:cNvPicPr/>
              <p:nvPr/>
            </p:nvPicPr>
            <p:blipFill>
              <a:blip r:embed="rId17"/>
              <a:stretch>
                <a:fillRect/>
              </a:stretch>
            </p:blipFill>
            <p:spPr>
              <a:xfrm>
                <a:off x="4576687" y="1772364"/>
                <a:ext cx="9255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6A94E423-AAEF-4AB3-B8B6-99D6711CF45C}"/>
                  </a:ext>
                </a:extLst>
              </p14:cNvPr>
              <p14:cNvContentPartPr/>
              <p14:nvPr/>
            </p14:nvContentPartPr>
            <p14:xfrm>
              <a:off x="5148727" y="2150004"/>
              <a:ext cx="107640" cy="27720"/>
            </p14:xfrm>
          </p:contentPart>
        </mc:Choice>
        <mc:Fallback xmlns="">
          <p:pic>
            <p:nvPicPr>
              <p:cNvPr id="16" name="Freihand 15">
                <a:extLst>
                  <a:ext uri="{FF2B5EF4-FFF2-40B4-BE49-F238E27FC236}">
                    <a16:creationId xmlns:a16="http://schemas.microsoft.com/office/drawing/2014/main" id="{6A94E423-AAEF-4AB3-B8B6-99D6711CF45C}"/>
                  </a:ext>
                </a:extLst>
              </p:cNvPr>
              <p:cNvPicPr/>
              <p:nvPr/>
            </p:nvPicPr>
            <p:blipFill>
              <a:blip r:embed="rId19"/>
              <a:stretch>
                <a:fillRect/>
              </a:stretch>
            </p:blipFill>
            <p:spPr>
              <a:xfrm>
                <a:off x="5144407" y="2145684"/>
                <a:ext cx="11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CBC86930-F09A-4126-BB9C-2F3FE38DE606}"/>
                  </a:ext>
                </a:extLst>
              </p14:cNvPr>
              <p14:cNvContentPartPr/>
              <p14:nvPr/>
            </p14:nvContentPartPr>
            <p14:xfrm>
              <a:off x="756367" y="2936244"/>
              <a:ext cx="88920" cy="14760"/>
            </p14:xfrm>
          </p:contentPart>
        </mc:Choice>
        <mc:Fallback xmlns="">
          <p:pic>
            <p:nvPicPr>
              <p:cNvPr id="17" name="Freihand 16">
                <a:extLst>
                  <a:ext uri="{FF2B5EF4-FFF2-40B4-BE49-F238E27FC236}">
                    <a16:creationId xmlns:a16="http://schemas.microsoft.com/office/drawing/2014/main" id="{CBC86930-F09A-4126-BB9C-2F3FE38DE606}"/>
                  </a:ext>
                </a:extLst>
              </p:cNvPr>
              <p:cNvPicPr/>
              <p:nvPr/>
            </p:nvPicPr>
            <p:blipFill>
              <a:blip r:embed="rId21"/>
              <a:stretch>
                <a:fillRect/>
              </a:stretch>
            </p:blipFill>
            <p:spPr>
              <a:xfrm>
                <a:off x="752047" y="2931924"/>
                <a:ext cx="97560" cy="23400"/>
              </a:xfrm>
              <a:prstGeom prst="rect">
                <a:avLst/>
              </a:prstGeom>
            </p:spPr>
          </p:pic>
        </mc:Fallback>
      </mc:AlternateContent>
      <p:cxnSp>
        <p:nvCxnSpPr>
          <p:cNvPr id="43" name="Gerade Verbindung 25">
            <a:extLst>
              <a:ext uri="{FF2B5EF4-FFF2-40B4-BE49-F238E27FC236}">
                <a16:creationId xmlns:a16="http://schemas.microsoft.com/office/drawing/2014/main" id="{099C0921-239E-4AF6-8EA9-D7E4F53438A1}"/>
              </a:ext>
            </a:extLst>
          </p:cNvPr>
          <p:cNvCxnSpPr/>
          <p:nvPr/>
        </p:nvCxnSpPr>
        <p:spPr>
          <a:xfrm flipV="1">
            <a:off x="1277336" y="1487638"/>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7FFD787E-F860-43B4-BCFC-28288A610842}"/>
              </a:ext>
            </a:extLst>
          </p:cNvPr>
          <p:cNvSpPr txBox="1"/>
          <p:nvPr/>
        </p:nvSpPr>
        <p:spPr>
          <a:xfrm>
            <a:off x="4536829" y="1329949"/>
            <a:ext cx="1465466"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r>
              <a:rPr lang="el-GR" sz="1800" b="1"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t>
            </a:r>
            <a:r>
              <a:rPr lang="el-GR" sz="1800" b="1" dirty="0">
                <a:latin typeface="Arial" panose="020B0604020202020204" pitchFamily="34" charset="0"/>
                <a:cs typeface="Arial" panose="020B0604020202020204" pitchFamily="34" charset="0"/>
              </a:rPr>
              <a:t>Δ</a:t>
            </a:r>
            <a:r>
              <a:rPr lang="de-DE" sz="1800" b="1" dirty="0">
                <a:latin typeface="Arial" panose="020B0604020202020204" pitchFamily="34" charset="0"/>
                <a:cs typeface="Arial" panose="020B0604020202020204" pitchFamily="34" charset="0"/>
              </a:rPr>
              <a:t>G</a:t>
            </a:r>
            <a:r>
              <a:rPr lang="de-DE" dirty="0"/>
              <a:t>)</a:t>
            </a:r>
          </a:p>
        </p:txBody>
      </p:sp>
      <p:sp>
        <p:nvSpPr>
          <p:cNvPr id="45" name="Textfeld 44">
            <a:extLst>
              <a:ext uri="{FF2B5EF4-FFF2-40B4-BE49-F238E27FC236}">
                <a16:creationId xmlns:a16="http://schemas.microsoft.com/office/drawing/2014/main" id="{54CBF20C-B8EF-4103-831E-AE821B590DC9}"/>
              </a:ext>
            </a:extLst>
          </p:cNvPr>
          <p:cNvSpPr txBox="1"/>
          <p:nvPr/>
        </p:nvSpPr>
        <p:spPr>
          <a:xfrm>
            <a:off x="89055" y="2004519"/>
            <a:ext cx="123815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r>
              <a:rPr lang="de-DE" sz="2000" b="1"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rPr>
              <a:t>+</a:t>
            </a:r>
            <a:r>
              <a:rPr lang="el-GR" sz="1000" b="1" dirty="0">
                <a:latin typeface="Arial" panose="020B0604020202020204" pitchFamily="34" charset="0"/>
                <a:cs typeface="Arial" panose="020B0604020202020204" pitchFamily="34" charset="0"/>
              </a:rPr>
              <a:t>Δ</a:t>
            </a:r>
            <a:r>
              <a:rPr lang="de-DE" sz="1000" b="1" dirty="0">
                <a:latin typeface="Arial" panose="020B0604020202020204" pitchFamily="34" charset="0"/>
                <a:cs typeface="Arial" panose="020B0604020202020204" pitchFamily="34" charset="0"/>
              </a:rPr>
              <a:t>G</a:t>
            </a:r>
            <a:endParaRPr lang="en-US" sz="1000"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cxnSp>
        <p:nvCxnSpPr>
          <p:cNvPr id="46" name="Gerade Verbindung 38">
            <a:extLst>
              <a:ext uri="{FF2B5EF4-FFF2-40B4-BE49-F238E27FC236}">
                <a16:creationId xmlns:a16="http://schemas.microsoft.com/office/drawing/2014/main" id="{CA0DFB88-109A-4B84-B84E-0CC93B174EDD}"/>
              </a:ext>
            </a:extLst>
          </p:cNvPr>
          <p:cNvCxnSpPr>
            <a:cxnSpLocks/>
          </p:cNvCxnSpPr>
          <p:nvPr/>
        </p:nvCxnSpPr>
        <p:spPr>
          <a:xfrm>
            <a:off x="2682613" y="2004519"/>
            <a:ext cx="0" cy="425319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26CCEA93-18A3-4522-835C-196C685C6E39}"/>
              </a:ext>
            </a:extLst>
          </p:cNvPr>
          <p:cNvSpPr txBox="1"/>
          <p:nvPr/>
        </p:nvSpPr>
        <p:spPr>
          <a:xfrm>
            <a:off x="2334338" y="6305896"/>
            <a:ext cx="1526380"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2</a:t>
            </a:r>
            <a:r>
              <a:rPr lang="de-DE" dirty="0">
                <a:solidFill>
                  <a:srgbClr val="000000"/>
                </a:solidFill>
              </a:rPr>
              <a:t>(</a:t>
            </a:r>
            <a:r>
              <a:rPr lang="de-DE" dirty="0"/>
              <a:t>i</a:t>
            </a:r>
            <a:r>
              <a:rPr lang="de-DE" baseline="-25000" dirty="0"/>
              <a:t>1</a:t>
            </a:r>
            <a:r>
              <a:rPr lang="de-DE" dirty="0"/>
              <a:t>, G</a:t>
            </a:r>
            <a:r>
              <a:rPr lang="de-DE"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r>
              <a:rPr lang="de-DE" dirty="0">
                <a:solidFill>
                  <a:srgbClr val="000000"/>
                </a:solidFill>
              </a:rPr>
              <a:t>)</a:t>
            </a:r>
            <a:endParaRPr lang="de-DE" dirty="0"/>
          </a:p>
        </p:txBody>
      </p:sp>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B51BF361-6CBC-41CB-82BD-D90757F03F82}"/>
                  </a:ext>
                </a:extLst>
              </p14:cNvPr>
              <p14:cNvContentPartPr/>
              <p14:nvPr/>
            </p14:nvContentPartPr>
            <p14:xfrm>
              <a:off x="948247" y="4190484"/>
              <a:ext cx="230040" cy="344160"/>
            </p14:xfrm>
          </p:contentPart>
        </mc:Choice>
        <mc:Fallback xmlns="">
          <p:pic>
            <p:nvPicPr>
              <p:cNvPr id="20" name="Freihand 19">
                <a:extLst>
                  <a:ext uri="{FF2B5EF4-FFF2-40B4-BE49-F238E27FC236}">
                    <a16:creationId xmlns:a16="http://schemas.microsoft.com/office/drawing/2014/main" id="{B51BF361-6CBC-41CB-82BD-D90757F03F82}"/>
                  </a:ext>
                </a:extLst>
              </p:cNvPr>
              <p:cNvPicPr/>
              <p:nvPr/>
            </p:nvPicPr>
            <p:blipFill>
              <a:blip r:embed="rId23"/>
              <a:stretch>
                <a:fillRect/>
              </a:stretch>
            </p:blipFill>
            <p:spPr>
              <a:xfrm>
                <a:off x="943927" y="4186164"/>
                <a:ext cx="2386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910B35EC-5D5A-4AC8-9508-C6B202CB3A1B}"/>
                  </a:ext>
                </a:extLst>
              </p14:cNvPr>
              <p14:cNvContentPartPr/>
              <p14:nvPr/>
            </p14:nvContentPartPr>
            <p14:xfrm>
              <a:off x="2681287" y="4305684"/>
              <a:ext cx="21600" cy="59760"/>
            </p14:xfrm>
          </p:contentPart>
        </mc:Choice>
        <mc:Fallback xmlns="">
          <p:pic>
            <p:nvPicPr>
              <p:cNvPr id="32" name="Freihand 31">
                <a:extLst>
                  <a:ext uri="{FF2B5EF4-FFF2-40B4-BE49-F238E27FC236}">
                    <a16:creationId xmlns:a16="http://schemas.microsoft.com/office/drawing/2014/main" id="{910B35EC-5D5A-4AC8-9508-C6B202CB3A1B}"/>
                  </a:ext>
                </a:extLst>
              </p:cNvPr>
              <p:cNvPicPr/>
              <p:nvPr/>
            </p:nvPicPr>
            <p:blipFill>
              <a:blip r:embed="rId25"/>
              <a:stretch>
                <a:fillRect/>
              </a:stretch>
            </p:blipFill>
            <p:spPr>
              <a:xfrm>
                <a:off x="2676967" y="4301364"/>
                <a:ext cx="30240" cy="68400"/>
              </a:xfrm>
              <a:prstGeom prst="rect">
                <a:avLst/>
              </a:prstGeom>
            </p:spPr>
          </p:pic>
        </mc:Fallback>
      </mc:AlternateContent>
      <p:grpSp>
        <p:nvGrpSpPr>
          <p:cNvPr id="42" name="Gruppieren 41">
            <a:extLst>
              <a:ext uri="{FF2B5EF4-FFF2-40B4-BE49-F238E27FC236}">
                <a16:creationId xmlns:a16="http://schemas.microsoft.com/office/drawing/2014/main" id="{5B6733FF-C3AA-480D-8689-C3D71BDBE2C2}"/>
              </a:ext>
            </a:extLst>
          </p:cNvPr>
          <p:cNvGrpSpPr/>
          <p:nvPr/>
        </p:nvGrpSpPr>
        <p:grpSpPr>
          <a:xfrm>
            <a:off x="1889287" y="4298124"/>
            <a:ext cx="795600" cy="66960"/>
            <a:chOff x="1889287" y="4298124"/>
            <a:chExt cx="795600" cy="66960"/>
          </a:xfrm>
        </p:grpSpPr>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83266EAB-35C2-43E2-A04C-47CA8A37C96E}"/>
                    </a:ext>
                  </a:extLst>
                </p14:cNvPr>
                <p14:cNvContentPartPr/>
                <p14:nvPr/>
              </p14:nvContentPartPr>
              <p14:xfrm>
                <a:off x="1905847" y="4298124"/>
                <a:ext cx="12960" cy="66960"/>
              </p14:xfrm>
            </p:contentPart>
          </mc:Choice>
          <mc:Fallback xmlns="">
            <p:pic>
              <p:nvPicPr>
                <p:cNvPr id="5" name="Freihand 4">
                  <a:extLst>
                    <a:ext uri="{FF2B5EF4-FFF2-40B4-BE49-F238E27FC236}">
                      <a16:creationId xmlns:a16="http://schemas.microsoft.com/office/drawing/2014/main" id="{83266EAB-35C2-43E2-A04C-47CA8A37C96E}"/>
                    </a:ext>
                  </a:extLst>
                </p:cNvPr>
                <p:cNvPicPr/>
                <p:nvPr/>
              </p:nvPicPr>
              <p:blipFill>
                <a:blip r:embed="rId27"/>
                <a:stretch>
                  <a:fillRect/>
                </a:stretch>
              </p:blipFill>
              <p:spPr>
                <a:xfrm>
                  <a:off x="1901527" y="4293804"/>
                  <a:ext cx="2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D0CA92E0-5D13-4595-9F92-D657087FDA52}"/>
                    </a:ext>
                  </a:extLst>
                </p14:cNvPr>
                <p14:cNvContentPartPr/>
                <p14:nvPr/>
              </p14:nvContentPartPr>
              <p14:xfrm>
                <a:off x="1889287" y="4323324"/>
                <a:ext cx="14760" cy="23400"/>
              </p14:xfrm>
            </p:contentPart>
          </mc:Choice>
          <mc:Fallback xmlns="">
            <p:pic>
              <p:nvPicPr>
                <p:cNvPr id="7" name="Freihand 6">
                  <a:extLst>
                    <a:ext uri="{FF2B5EF4-FFF2-40B4-BE49-F238E27FC236}">
                      <a16:creationId xmlns:a16="http://schemas.microsoft.com/office/drawing/2014/main" id="{D0CA92E0-5D13-4595-9F92-D657087FDA52}"/>
                    </a:ext>
                  </a:extLst>
                </p:cNvPr>
                <p:cNvPicPr/>
                <p:nvPr/>
              </p:nvPicPr>
              <p:blipFill>
                <a:blip r:embed="rId29"/>
                <a:stretch>
                  <a:fillRect/>
                </a:stretch>
              </p:blipFill>
              <p:spPr>
                <a:xfrm>
                  <a:off x="1884967" y="4319004"/>
                  <a:ext cx="23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14A9EACE-E48C-4DB0-BC3C-314574E9B20D}"/>
                    </a:ext>
                  </a:extLst>
                </p14:cNvPr>
                <p14:cNvContentPartPr/>
                <p14:nvPr/>
              </p14:nvContentPartPr>
              <p14:xfrm>
                <a:off x="1961647" y="4332684"/>
                <a:ext cx="67320" cy="7560"/>
              </p14:xfrm>
            </p:contentPart>
          </mc:Choice>
          <mc:Fallback xmlns="">
            <p:pic>
              <p:nvPicPr>
                <p:cNvPr id="21" name="Freihand 20">
                  <a:extLst>
                    <a:ext uri="{FF2B5EF4-FFF2-40B4-BE49-F238E27FC236}">
                      <a16:creationId xmlns:a16="http://schemas.microsoft.com/office/drawing/2014/main" id="{14A9EACE-E48C-4DB0-BC3C-314574E9B20D}"/>
                    </a:ext>
                  </a:extLst>
                </p:cNvPr>
                <p:cNvPicPr/>
                <p:nvPr/>
              </p:nvPicPr>
              <p:blipFill>
                <a:blip r:embed="rId31"/>
                <a:stretch>
                  <a:fillRect/>
                </a:stretch>
              </p:blipFill>
              <p:spPr>
                <a:xfrm>
                  <a:off x="1957327" y="4328364"/>
                  <a:ext cx="75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8703AB28-F713-41E8-9D7C-65420D0A1F34}"/>
                    </a:ext>
                  </a:extLst>
                </p14:cNvPr>
                <p14:cNvContentPartPr/>
                <p14:nvPr/>
              </p14:nvContentPartPr>
              <p14:xfrm>
                <a:off x="2084767" y="4319364"/>
                <a:ext cx="504000" cy="25200"/>
              </p14:xfrm>
            </p:contentPart>
          </mc:Choice>
          <mc:Fallback xmlns="">
            <p:pic>
              <p:nvPicPr>
                <p:cNvPr id="24" name="Freihand 23">
                  <a:extLst>
                    <a:ext uri="{FF2B5EF4-FFF2-40B4-BE49-F238E27FC236}">
                      <a16:creationId xmlns:a16="http://schemas.microsoft.com/office/drawing/2014/main" id="{8703AB28-F713-41E8-9D7C-65420D0A1F34}"/>
                    </a:ext>
                  </a:extLst>
                </p:cNvPr>
                <p:cNvPicPr/>
                <p:nvPr/>
              </p:nvPicPr>
              <p:blipFill>
                <a:blip r:embed="rId33"/>
                <a:stretch>
                  <a:fillRect/>
                </a:stretch>
              </p:blipFill>
              <p:spPr>
                <a:xfrm>
                  <a:off x="2080447" y="4315044"/>
                  <a:ext cx="51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E192226A-121B-46D2-8D17-1C739E377D07}"/>
                    </a:ext>
                  </a:extLst>
                </p14:cNvPr>
                <p14:cNvContentPartPr/>
                <p14:nvPr/>
              </p14:nvContentPartPr>
              <p14:xfrm>
                <a:off x="2618287" y="4326204"/>
                <a:ext cx="17280" cy="2520"/>
              </p14:xfrm>
            </p:contentPart>
          </mc:Choice>
          <mc:Fallback xmlns="">
            <p:pic>
              <p:nvPicPr>
                <p:cNvPr id="29" name="Freihand 28">
                  <a:extLst>
                    <a:ext uri="{FF2B5EF4-FFF2-40B4-BE49-F238E27FC236}">
                      <a16:creationId xmlns:a16="http://schemas.microsoft.com/office/drawing/2014/main" id="{E192226A-121B-46D2-8D17-1C739E377D07}"/>
                    </a:ext>
                  </a:extLst>
                </p:cNvPr>
                <p:cNvPicPr/>
                <p:nvPr/>
              </p:nvPicPr>
              <p:blipFill>
                <a:blip r:embed="rId35"/>
                <a:stretch>
                  <a:fillRect/>
                </a:stretch>
              </p:blipFill>
              <p:spPr>
                <a:xfrm>
                  <a:off x="2613967" y="4321884"/>
                  <a:ext cx="25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CD199149-F420-4723-B1D0-7E3B74F2E951}"/>
                    </a:ext>
                  </a:extLst>
                </p14:cNvPr>
                <p14:cNvContentPartPr/>
                <p14:nvPr/>
              </p14:nvContentPartPr>
              <p14:xfrm>
                <a:off x="2661487" y="4305324"/>
                <a:ext cx="23400" cy="46080"/>
              </p14:xfrm>
            </p:contentPart>
          </mc:Choice>
          <mc:Fallback xmlns="">
            <p:pic>
              <p:nvPicPr>
                <p:cNvPr id="30" name="Freihand 29">
                  <a:extLst>
                    <a:ext uri="{FF2B5EF4-FFF2-40B4-BE49-F238E27FC236}">
                      <a16:creationId xmlns:a16="http://schemas.microsoft.com/office/drawing/2014/main" id="{CD199149-F420-4723-B1D0-7E3B74F2E951}"/>
                    </a:ext>
                  </a:extLst>
                </p:cNvPr>
                <p:cNvPicPr/>
                <p:nvPr/>
              </p:nvPicPr>
              <p:blipFill>
                <a:blip r:embed="rId37"/>
                <a:stretch>
                  <a:fillRect/>
                </a:stretch>
              </p:blipFill>
              <p:spPr>
                <a:xfrm>
                  <a:off x="2657167" y="4301004"/>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16932B59-7498-4915-BE44-D0524B95B29F}"/>
                    </a:ext>
                  </a:extLst>
                </p14:cNvPr>
                <p14:cNvContentPartPr/>
                <p14:nvPr/>
              </p14:nvContentPartPr>
              <p14:xfrm>
                <a:off x="1894687" y="4324404"/>
                <a:ext cx="33120" cy="14040"/>
              </p14:xfrm>
            </p:contentPart>
          </mc:Choice>
          <mc:Fallback xmlns="">
            <p:pic>
              <p:nvPicPr>
                <p:cNvPr id="34" name="Freihand 33">
                  <a:extLst>
                    <a:ext uri="{FF2B5EF4-FFF2-40B4-BE49-F238E27FC236}">
                      <a16:creationId xmlns:a16="http://schemas.microsoft.com/office/drawing/2014/main" id="{16932B59-7498-4915-BE44-D0524B95B29F}"/>
                    </a:ext>
                  </a:extLst>
                </p:cNvPr>
                <p:cNvPicPr/>
                <p:nvPr/>
              </p:nvPicPr>
              <p:blipFill>
                <a:blip r:embed="rId39"/>
                <a:stretch>
                  <a:fillRect/>
                </a:stretch>
              </p:blipFill>
              <p:spPr>
                <a:xfrm>
                  <a:off x="1890367" y="4320084"/>
                  <a:ext cx="41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BE7590A7-27C4-412A-B378-FB1EEE4080DC}"/>
                    </a:ext>
                  </a:extLst>
                </p14:cNvPr>
                <p14:cNvContentPartPr/>
                <p14:nvPr/>
              </p14:nvContentPartPr>
              <p14:xfrm>
                <a:off x="2657167" y="4322244"/>
                <a:ext cx="8280" cy="14040"/>
              </p14:xfrm>
            </p:contentPart>
          </mc:Choice>
          <mc:Fallback xmlns="">
            <p:pic>
              <p:nvPicPr>
                <p:cNvPr id="37" name="Freihand 36">
                  <a:extLst>
                    <a:ext uri="{FF2B5EF4-FFF2-40B4-BE49-F238E27FC236}">
                      <a16:creationId xmlns:a16="http://schemas.microsoft.com/office/drawing/2014/main" id="{BE7590A7-27C4-412A-B378-FB1EEE4080DC}"/>
                    </a:ext>
                  </a:extLst>
                </p:cNvPr>
                <p:cNvPicPr/>
                <p:nvPr/>
              </p:nvPicPr>
              <p:blipFill>
                <a:blip r:embed="rId41"/>
                <a:stretch>
                  <a:fillRect/>
                </a:stretch>
              </p:blipFill>
              <p:spPr>
                <a:xfrm>
                  <a:off x="2652847" y="4317924"/>
                  <a:ext cx="16920" cy="22680"/>
                </a:xfrm>
                <a:prstGeom prst="rect">
                  <a:avLst/>
                </a:prstGeom>
              </p:spPr>
            </p:pic>
          </mc:Fallback>
        </mc:AlternateContent>
      </p:grpSp>
      <p:cxnSp>
        <p:nvCxnSpPr>
          <p:cNvPr id="60" name="Gerade Verbindung 49">
            <a:extLst>
              <a:ext uri="{FF2B5EF4-FFF2-40B4-BE49-F238E27FC236}">
                <a16:creationId xmlns:a16="http://schemas.microsoft.com/office/drawing/2014/main" id="{4B7E218B-FB6D-40E9-98E3-EEAD494CAFB5}"/>
              </a:ext>
            </a:extLst>
          </p:cNvPr>
          <p:cNvCxnSpPr/>
          <p:nvPr/>
        </p:nvCxnSpPr>
        <p:spPr>
          <a:xfrm>
            <a:off x="2296171" y="4017084"/>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864610D0-703A-4474-BF1D-5906AAC3DA90}"/>
              </a:ext>
            </a:extLst>
          </p:cNvPr>
          <p:cNvSpPr txBox="1"/>
          <p:nvPr/>
        </p:nvSpPr>
        <p:spPr>
          <a:xfrm>
            <a:off x="4401802" y="5803373"/>
            <a:ext cx="1465466" cy="461665"/>
          </a:xfrm>
          <a:prstGeom prst="rect">
            <a:avLst/>
          </a:prstGeom>
          <a:noFill/>
        </p:spPr>
        <p:txBody>
          <a:bodyPr wrap="none" rtlCol="0">
            <a:spAutoFit/>
          </a:bodyPr>
          <a:lstStyle/>
          <a:p>
            <a:r>
              <a:rPr lang="de-DE" sz="2177" b="1" dirty="0"/>
              <a:t>IS(G</a:t>
            </a:r>
            <a:r>
              <a:rPr lang="de-DE" sz="2400" b="1"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r>
              <a:rPr lang="de-DE" sz="2177" b="1" dirty="0"/>
              <a:t>)</a:t>
            </a:r>
          </a:p>
        </p:txBody>
      </p:sp>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8D08DE9D-A5B0-4352-8533-FBCE74FCD2D5}"/>
                  </a:ext>
                </a:extLst>
              </p14:cNvPr>
              <p14:cNvContentPartPr/>
              <p14:nvPr/>
            </p14:nvContentPartPr>
            <p14:xfrm>
              <a:off x="9465847" y="2360244"/>
              <a:ext cx="4680" cy="1800"/>
            </p14:xfrm>
          </p:contentPart>
        </mc:Choice>
        <mc:Fallback xmlns="">
          <p:pic>
            <p:nvPicPr>
              <p:cNvPr id="52" name="Freihand 51">
                <a:extLst>
                  <a:ext uri="{FF2B5EF4-FFF2-40B4-BE49-F238E27FC236}">
                    <a16:creationId xmlns:a16="http://schemas.microsoft.com/office/drawing/2014/main" id="{8D08DE9D-A5B0-4352-8533-FBCE74FCD2D5}"/>
                  </a:ext>
                </a:extLst>
              </p:cNvPr>
              <p:cNvPicPr/>
              <p:nvPr/>
            </p:nvPicPr>
            <p:blipFill>
              <a:blip r:embed="rId43"/>
              <a:stretch>
                <a:fillRect/>
              </a:stretch>
            </p:blipFill>
            <p:spPr>
              <a:xfrm>
                <a:off x="9461527" y="2355924"/>
                <a:ext cx="13320" cy="10440"/>
              </a:xfrm>
              <a:prstGeom prst="rect">
                <a:avLst/>
              </a:prstGeom>
            </p:spPr>
          </p:pic>
        </mc:Fallback>
      </mc:AlternateContent>
      <p:grpSp>
        <p:nvGrpSpPr>
          <p:cNvPr id="57" name="Gruppieren 56">
            <a:extLst>
              <a:ext uri="{FF2B5EF4-FFF2-40B4-BE49-F238E27FC236}">
                <a16:creationId xmlns:a16="http://schemas.microsoft.com/office/drawing/2014/main" id="{CCF4C37C-5263-4452-8612-757A4E3222A1}"/>
              </a:ext>
            </a:extLst>
          </p:cNvPr>
          <p:cNvGrpSpPr/>
          <p:nvPr/>
        </p:nvGrpSpPr>
        <p:grpSpPr>
          <a:xfrm>
            <a:off x="2973247" y="5008764"/>
            <a:ext cx="418320" cy="144720"/>
            <a:chOff x="2973247" y="5008764"/>
            <a:chExt cx="418320" cy="144720"/>
          </a:xfrm>
        </p:grpSpPr>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AADA6487-6640-46F6-8296-FB07FA1AB17F}"/>
                    </a:ext>
                  </a:extLst>
                </p14:cNvPr>
                <p14:cNvContentPartPr/>
                <p14:nvPr/>
              </p14:nvContentPartPr>
              <p14:xfrm>
                <a:off x="2973247" y="5074284"/>
                <a:ext cx="332280" cy="22680"/>
              </p14:xfrm>
            </p:contentPart>
          </mc:Choice>
          <mc:Fallback xmlns="">
            <p:pic>
              <p:nvPicPr>
                <p:cNvPr id="54" name="Freihand 53">
                  <a:extLst>
                    <a:ext uri="{FF2B5EF4-FFF2-40B4-BE49-F238E27FC236}">
                      <a16:creationId xmlns:a16="http://schemas.microsoft.com/office/drawing/2014/main" id="{AADA6487-6640-46F6-8296-FB07FA1AB17F}"/>
                    </a:ext>
                  </a:extLst>
                </p:cNvPr>
                <p:cNvPicPr/>
                <p:nvPr/>
              </p:nvPicPr>
              <p:blipFill>
                <a:blip r:embed="rId45"/>
                <a:stretch>
                  <a:fillRect/>
                </a:stretch>
              </p:blipFill>
              <p:spPr>
                <a:xfrm>
                  <a:off x="2968927" y="5069964"/>
                  <a:ext cx="340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D7025285-D37A-4BD3-8957-5EDCAD50A516}"/>
                    </a:ext>
                  </a:extLst>
                </p14:cNvPr>
                <p14:cNvContentPartPr/>
                <p14:nvPr/>
              </p14:nvContentPartPr>
              <p14:xfrm>
                <a:off x="3261967" y="5008764"/>
                <a:ext cx="129600" cy="144720"/>
              </p14:xfrm>
            </p:contentPart>
          </mc:Choice>
          <mc:Fallback xmlns="">
            <p:pic>
              <p:nvPicPr>
                <p:cNvPr id="56" name="Freihand 55">
                  <a:extLst>
                    <a:ext uri="{FF2B5EF4-FFF2-40B4-BE49-F238E27FC236}">
                      <a16:creationId xmlns:a16="http://schemas.microsoft.com/office/drawing/2014/main" id="{D7025285-D37A-4BD3-8957-5EDCAD50A516}"/>
                    </a:ext>
                  </a:extLst>
                </p:cNvPr>
                <p:cNvPicPr/>
                <p:nvPr/>
              </p:nvPicPr>
              <p:blipFill>
                <a:blip r:embed="rId47"/>
                <a:stretch>
                  <a:fillRect/>
                </a:stretch>
              </p:blipFill>
              <p:spPr>
                <a:xfrm>
                  <a:off x="3257647" y="5004444"/>
                  <a:ext cx="138240" cy="153360"/>
                </a:xfrm>
                <a:prstGeom prst="rect">
                  <a:avLst/>
                </a:prstGeom>
              </p:spPr>
            </p:pic>
          </mc:Fallback>
        </mc:AlternateContent>
      </p:grpSp>
      <p:grpSp>
        <p:nvGrpSpPr>
          <p:cNvPr id="63" name="Gruppieren 62">
            <a:extLst>
              <a:ext uri="{FF2B5EF4-FFF2-40B4-BE49-F238E27FC236}">
                <a16:creationId xmlns:a16="http://schemas.microsoft.com/office/drawing/2014/main" id="{4969CDE2-610D-42BC-B26C-5E77B75D7811}"/>
              </a:ext>
            </a:extLst>
          </p:cNvPr>
          <p:cNvGrpSpPr/>
          <p:nvPr/>
        </p:nvGrpSpPr>
        <p:grpSpPr>
          <a:xfrm>
            <a:off x="4725367" y="4494684"/>
            <a:ext cx="416520" cy="160560"/>
            <a:chOff x="4725367" y="4494684"/>
            <a:chExt cx="416520" cy="160560"/>
          </a:xfrm>
        </p:grpSpPr>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1A7FA280-6EEC-4A51-A95A-871F4B7C7164}"/>
                    </a:ext>
                  </a:extLst>
                </p14:cNvPr>
                <p14:cNvContentPartPr/>
                <p14:nvPr/>
              </p14:nvContentPartPr>
              <p14:xfrm>
                <a:off x="4725367" y="4578924"/>
                <a:ext cx="256320" cy="37800"/>
              </p14:xfrm>
            </p:contentPart>
          </mc:Choice>
          <mc:Fallback xmlns="">
            <p:pic>
              <p:nvPicPr>
                <p:cNvPr id="59" name="Freihand 58">
                  <a:extLst>
                    <a:ext uri="{FF2B5EF4-FFF2-40B4-BE49-F238E27FC236}">
                      <a16:creationId xmlns:a16="http://schemas.microsoft.com/office/drawing/2014/main" id="{1A7FA280-6EEC-4A51-A95A-871F4B7C7164}"/>
                    </a:ext>
                  </a:extLst>
                </p:cNvPr>
                <p:cNvPicPr/>
                <p:nvPr/>
              </p:nvPicPr>
              <p:blipFill>
                <a:blip r:embed="rId49"/>
                <a:stretch>
                  <a:fillRect/>
                </a:stretch>
              </p:blipFill>
              <p:spPr>
                <a:xfrm>
                  <a:off x="4721047" y="4574604"/>
                  <a:ext cx="264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42F3E9DE-2240-452E-B1D9-9816C27F7AC0}"/>
                    </a:ext>
                  </a:extLst>
                </p14:cNvPr>
                <p14:cNvContentPartPr/>
                <p14:nvPr/>
              </p14:nvContentPartPr>
              <p14:xfrm>
                <a:off x="5003287" y="4494684"/>
                <a:ext cx="138600" cy="160560"/>
              </p14:xfrm>
            </p:contentPart>
          </mc:Choice>
          <mc:Fallback xmlns="">
            <p:pic>
              <p:nvPicPr>
                <p:cNvPr id="62" name="Freihand 61">
                  <a:extLst>
                    <a:ext uri="{FF2B5EF4-FFF2-40B4-BE49-F238E27FC236}">
                      <a16:creationId xmlns:a16="http://schemas.microsoft.com/office/drawing/2014/main" id="{42F3E9DE-2240-452E-B1D9-9816C27F7AC0}"/>
                    </a:ext>
                  </a:extLst>
                </p:cNvPr>
                <p:cNvPicPr/>
                <p:nvPr/>
              </p:nvPicPr>
              <p:blipFill>
                <a:blip r:embed="rId51"/>
                <a:stretch>
                  <a:fillRect/>
                </a:stretch>
              </p:blipFill>
              <p:spPr>
                <a:xfrm>
                  <a:off x="4998967" y="4490364"/>
                  <a:ext cx="147240" cy="169200"/>
                </a:xfrm>
                <a:prstGeom prst="rect">
                  <a:avLst/>
                </a:prstGeom>
              </p:spPr>
            </p:pic>
          </mc:Fallback>
        </mc:AlternateContent>
      </p:grpSp>
      <p:grpSp>
        <p:nvGrpSpPr>
          <p:cNvPr id="112" name="Gruppieren 111">
            <a:extLst>
              <a:ext uri="{FF2B5EF4-FFF2-40B4-BE49-F238E27FC236}">
                <a16:creationId xmlns:a16="http://schemas.microsoft.com/office/drawing/2014/main" id="{71E77364-EA71-4594-B9D3-36BFBC972BC0}"/>
              </a:ext>
            </a:extLst>
          </p:cNvPr>
          <p:cNvGrpSpPr/>
          <p:nvPr/>
        </p:nvGrpSpPr>
        <p:grpSpPr>
          <a:xfrm>
            <a:off x="5555167" y="3857124"/>
            <a:ext cx="2442600" cy="1605960"/>
            <a:chOff x="5555167" y="3857124"/>
            <a:chExt cx="2442600" cy="1605960"/>
          </a:xfrm>
        </p:grpSpPr>
        <mc:AlternateContent xmlns:mc="http://schemas.openxmlformats.org/markup-compatibility/2006" xmlns:p14="http://schemas.microsoft.com/office/powerpoint/2010/main">
          <mc:Choice Requires="p14">
            <p:contentPart p14:bwMode="auto" r:id="rId52">
              <p14:nvContentPartPr>
                <p14:cNvPr id="64" name="Freihand 63">
                  <a:extLst>
                    <a:ext uri="{FF2B5EF4-FFF2-40B4-BE49-F238E27FC236}">
                      <a16:creationId xmlns:a16="http://schemas.microsoft.com/office/drawing/2014/main" id="{505BC53A-505C-40A0-BCEF-8959ED1544B6}"/>
                    </a:ext>
                  </a:extLst>
                </p14:cNvPr>
                <p14:cNvContentPartPr/>
                <p14:nvPr/>
              </p14:nvContentPartPr>
              <p14:xfrm>
                <a:off x="5555167" y="4230444"/>
                <a:ext cx="69120" cy="132840"/>
              </p14:xfrm>
            </p:contentPart>
          </mc:Choice>
          <mc:Fallback xmlns="">
            <p:pic>
              <p:nvPicPr>
                <p:cNvPr id="64" name="Freihand 63">
                  <a:extLst>
                    <a:ext uri="{FF2B5EF4-FFF2-40B4-BE49-F238E27FC236}">
                      <a16:creationId xmlns:a16="http://schemas.microsoft.com/office/drawing/2014/main" id="{505BC53A-505C-40A0-BCEF-8959ED1544B6}"/>
                    </a:ext>
                  </a:extLst>
                </p:cNvPr>
                <p:cNvPicPr/>
                <p:nvPr/>
              </p:nvPicPr>
              <p:blipFill>
                <a:blip r:embed="rId53"/>
                <a:stretch>
                  <a:fillRect/>
                </a:stretch>
              </p:blipFill>
              <p:spPr>
                <a:xfrm>
                  <a:off x="5550847" y="4226124"/>
                  <a:ext cx="77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7" name="Freihand 66">
                  <a:extLst>
                    <a:ext uri="{FF2B5EF4-FFF2-40B4-BE49-F238E27FC236}">
                      <a16:creationId xmlns:a16="http://schemas.microsoft.com/office/drawing/2014/main" id="{80FAFDBE-EB56-44FB-A2EB-B97A8C0A14C1}"/>
                    </a:ext>
                  </a:extLst>
                </p14:cNvPr>
                <p14:cNvContentPartPr/>
                <p14:nvPr/>
              </p14:nvContentPartPr>
              <p14:xfrm>
                <a:off x="5633647" y="4212804"/>
                <a:ext cx="46800" cy="153360"/>
              </p14:xfrm>
            </p:contentPart>
          </mc:Choice>
          <mc:Fallback xmlns="">
            <p:pic>
              <p:nvPicPr>
                <p:cNvPr id="67" name="Freihand 66">
                  <a:extLst>
                    <a:ext uri="{FF2B5EF4-FFF2-40B4-BE49-F238E27FC236}">
                      <a16:creationId xmlns:a16="http://schemas.microsoft.com/office/drawing/2014/main" id="{80FAFDBE-EB56-44FB-A2EB-B97A8C0A14C1}"/>
                    </a:ext>
                  </a:extLst>
                </p:cNvPr>
                <p:cNvPicPr/>
                <p:nvPr/>
              </p:nvPicPr>
              <p:blipFill>
                <a:blip r:embed="rId55"/>
                <a:stretch>
                  <a:fillRect/>
                </a:stretch>
              </p:blipFill>
              <p:spPr>
                <a:xfrm>
                  <a:off x="5629327" y="4208484"/>
                  <a:ext cx="55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Freihand 67">
                  <a:extLst>
                    <a:ext uri="{FF2B5EF4-FFF2-40B4-BE49-F238E27FC236}">
                      <a16:creationId xmlns:a16="http://schemas.microsoft.com/office/drawing/2014/main" id="{6D64B80C-E47E-4A11-BF23-0EC4F2016DEE}"/>
                    </a:ext>
                  </a:extLst>
                </p14:cNvPr>
                <p14:cNvContentPartPr/>
                <p14:nvPr/>
              </p14:nvContentPartPr>
              <p14:xfrm>
                <a:off x="5572087" y="4326204"/>
                <a:ext cx="140040" cy="36360"/>
              </p14:xfrm>
            </p:contentPart>
          </mc:Choice>
          <mc:Fallback xmlns="">
            <p:pic>
              <p:nvPicPr>
                <p:cNvPr id="68" name="Freihand 67">
                  <a:extLst>
                    <a:ext uri="{FF2B5EF4-FFF2-40B4-BE49-F238E27FC236}">
                      <a16:creationId xmlns:a16="http://schemas.microsoft.com/office/drawing/2014/main" id="{6D64B80C-E47E-4A11-BF23-0EC4F2016DEE}"/>
                    </a:ext>
                  </a:extLst>
                </p:cNvPr>
                <p:cNvPicPr/>
                <p:nvPr/>
              </p:nvPicPr>
              <p:blipFill>
                <a:blip r:embed="rId57"/>
                <a:stretch>
                  <a:fillRect/>
                </a:stretch>
              </p:blipFill>
              <p:spPr>
                <a:xfrm>
                  <a:off x="5567767" y="4321884"/>
                  <a:ext cx="148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1" name="Freihand 70">
                  <a:extLst>
                    <a:ext uri="{FF2B5EF4-FFF2-40B4-BE49-F238E27FC236}">
                      <a16:creationId xmlns:a16="http://schemas.microsoft.com/office/drawing/2014/main" id="{88984AB3-589B-4547-85D5-9C88E708F283}"/>
                    </a:ext>
                  </a:extLst>
                </p14:cNvPr>
                <p14:cNvContentPartPr/>
                <p14:nvPr/>
              </p14:nvContentPartPr>
              <p14:xfrm>
                <a:off x="5789527" y="4161684"/>
                <a:ext cx="165960" cy="198720"/>
              </p14:xfrm>
            </p:contentPart>
          </mc:Choice>
          <mc:Fallback xmlns="">
            <p:pic>
              <p:nvPicPr>
                <p:cNvPr id="71" name="Freihand 70">
                  <a:extLst>
                    <a:ext uri="{FF2B5EF4-FFF2-40B4-BE49-F238E27FC236}">
                      <a16:creationId xmlns:a16="http://schemas.microsoft.com/office/drawing/2014/main" id="{88984AB3-589B-4547-85D5-9C88E708F283}"/>
                    </a:ext>
                  </a:extLst>
                </p:cNvPr>
                <p:cNvPicPr/>
                <p:nvPr/>
              </p:nvPicPr>
              <p:blipFill>
                <a:blip r:embed="rId59"/>
                <a:stretch>
                  <a:fillRect/>
                </a:stretch>
              </p:blipFill>
              <p:spPr>
                <a:xfrm>
                  <a:off x="5785207" y="4157364"/>
                  <a:ext cx="17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 name="Freihand 72">
                  <a:extLst>
                    <a:ext uri="{FF2B5EF4-FFF2-40B4-BE49-F238E27FC236}">
                      <a16:creationId xmlns:a16="http://schemas.microsoft.com/office/drawing/2014/main" id="{F569016B-8766-4CBE-86D4-4F248FC016AB}"/>
                    </a:ext>
                  </a:extLst>
                </p14:cNvPr>
                <p14:cNvContentPartPr/>
                <p14:nvPr/>
              </p14:nvContentPartPr>
              <p14:xfrm>
                <a:off x="6309727" y="4077084"/>
                <a:ext cx="107280" cy="164520"/>
              </p14:xfrm>
            </p:contentPart>
          </mc:Choice>
          <mc:Fallback xmlns="">
            <p:pic>
              <p:nvPicPr>
                <p:cNvPr id="73" name="Freihand 72">
                  <a:extLst>
                    <a:ext uri="{FF2B5EF4-FFF2-40B4-BE49-F238E27FC236}">
                      <a16:creationId xmlns:a16="http://schemas.microsoft.com/office/drawing/2014/main" id="{F569016B-8766-4CBE-86D4-4F248FC016AB}"/>
                    </a:ext>
                  </a:extLst>
                </p:cNvPr>
                <p:cNvPicPr/>
                <p:nvPr/>
              </p:nvPicPr>
              <p:blipFill>
                <a:blip r:embed="rId61"/>
                <a:stretch>
                  <a:fillRect/>
                </a:stretch>
              </p:blipFill>
              <p:spPr>
                <a:xfrm>
                  <a:off x="6305407" y="4072764"/>
                  <a:ext cx="115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4" name="Freihand 73">
                  <a:extLst>
                    <a:ext uri="{FF2B5EF4-FFF2-40B4-BE49-F238E27FC236}">
                      <a16:creationId xmlns:a16="http://schemas.microsoft.com/office/drawing/2014/main" id="{EBAA1F2A-9ABD-43AB-BACD-6623DD75024D}"/>
                    </a:ext>
                  </a:extLst>
                </p14:cNvPr>
                <p14:cNvContentPartPr/>
                <p14:nvPr/>
              </p14:nvContentPartPr>
              <p14:xfrm>
                <a:off x="6492607" y="4106964"/>
                <a:ext cx="77760" cy="91440"/>
              </p14:xfrm>
            </p:contentPart>
          </mc:Choice>
          <mc:Fallback xmlns="">
            <p:pic>
              <p:nvPicPr>
                <p:cNvPr id="74" name="Freihand 73">
                  <a:extLst>
                    <a:ext uri="{FF2B5EF4-FFF2-40B4-BE49-F238E27FC236}">
                      <a16:creationId xmlns:a16="http://schemas.microsoft.com/office/drawing/2014/main" id="{EBAA1F2A-9ABD-43AB-BACD-6623DD75024D}"/>
                    </a:ext>
                  </a:extLst>
                </p:cNvPr>
                <p:cNvPicPr/>
                <p:nvPr/>
              </p:nvPicPr>
              <p:blipFill>
                <a:blip r:embed="rId63"/>
                <a:stretch>
                  <a:fillRect/>
                </a:stretch>
              </p:blipFill>
              <p:spPr>
                <a:xfrm>
                  <a:off x="6488287" y="4102644"/>
                  <a:ext cx="8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Freihand 75">
                  <a:extLst>
                    <a:ext uri="{FF2B5EF4-FFF2-40B4-BE49-F238E27FC236}">
                      <a16:creationId xmlns:a16="http://schemas.microsoft.com/office/drawing/2014/main" id="{909CE355-A412-489F-8254-BEE28BCE4A75}"/>
                    </a:ext>
                  </a:extLst>
                </p14:cNvPr>
                <p14:cNvContentPartPr/>
                <p14:nvPr/>
              </p14:nvContentPartPr>
              <p14:xfrm>
                <a:off x="6616447" y="3996444"/>
                <a:ext cx="150840" cy="165600"/>
              </p14:xfrm>
            </p:contentPart>
          </mc:Choice>
          <mc:Fallback xmlns="">
            <p:pic>
              <p:nvPicPr>
                <p:cNvPr id="76" name="Freihand 75">
                  <a:extLst>
                    <a:ext uri="{FF2B5EF4-FFF2-40B4-BE49-F238E27FC236}">
                      <a16:creationId xmlns:a16="http://schemas.microsoft.com/office/drawing/2014/main" id="{909CE355-A412-489F-8254-BEE28BCE4A75}"/>
                    </a:ext>
                  </a:extLst>
                </p:cNvPr>
                <p:cNvPicPr/>
                <p:nvPr/>
              </p:nvPicPr>
              <p:blipFill>
                <a:blip r:embed="rId65"/>
                <a:stretch>
                  <a:fillRect/>
                </a:stretch>
              </p:blipFill>
              <p:spPr>
                <a:xfrm>
                  <a:off x="6612127" y="3992124"/>
                  <a:ext cx="159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Freihand 76">
                  <a:extLst>
                    <a:ext uri="{FF2B5EF4-FFF2-40B4-BE49-F238E27FC236}">
                      <a16:creationId xmlns:a16="http://schemas.microsoft.com/office/drawing/2014/main" id="{109C121E-A8C2-4539-8FEA-338E9D3C0B67}"/>
                    </a:ext>
                  </a:extLst>
                </p14:cNvPr>
                <p14:cNvContentPartPr/>
                <p14:nvPr/>
              </p14:nvContentPartPr>
              <p14:xfrm>
                <a:off x="6779527" y="4040004"/>
                <a:ext cx="275040" cy="106560"/>
              </p14:xfrm>
            </p:contentPart>
          </mc:Choice>
          <mc:Fallback xmlns="">
            <p:pic>
              <p:nvPicPr>
                <p:cNvPr id="77" name="Freihand 76">
                  <a:extLst>
                    <a:ext uri="{FF2B5EF4-FFF2-40B4-BE49-F238E27FC236}">
                      <a16:creationId xmlns:a16="http://schemas.microsoft.com/office/drawing/2014/main" id="{109C121E-A8C2-4539-8FEA-338E9D3C0B67}"/>
                    </a:ext>
                  </a:extLst>
                </p:cNvPr>
                <p:cNvPicPr/>
                <p:nvPr/>
              </p:nvPicPr>
              <p:blipFill>
                <a:blip r:embed="rId67"/>
                <a:stretch>
                  <a:fillRect/>
                </a:stretch>
              </p:blipFill>
              <p:spPr>
                <a:xfrm>
                  <a:off x="6775207" y="4035684"/>
                  <a:ext cx="283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Freihand 77">
                  <a:extLst>
                    <a:ext uri="{FF2B5EF4-FFF2-40B4-BE49-F238E27FC236}">
                      <a16:creationId xmlns:a16="http://schemas.microsoft.com/office/drawing/2014/main" id="{85497365-8F75-4AC3-83DF-9B43509D079C}"/>
                    </a:ext>
                  </a:extLst>
                </p14:cNvPr>
                <p14:cNvContentPartPr/>
                <p14:nvPr/>
              </p14:nvContentPartPr>
              <p14:xfrm>
                <a:off x="7078327" y="3916164"/>
                <a:ext cx="191520" cy="184680"/>
              </p14:xfrm>
            </p:contentPart>
          </mc:Choice>
          <mc:Fallback xmlns="">
            <p:pic>
              <p:nvPicPr>
                <p:cNvPr id="78" name="Freihand 77">
                  <a:extLst>
                    <a:ext uri="{FF2B5EF4-FFF2-40B4-BE49-F238E27FC236}">
                      <a16:creationId xmlns:a16="http://schemas.microsoft.com/office/drawing/2014/main" id="{85497365-8F75-4AC3-83DF-9B43509D079C}"/>
                    </a:ext>
                  </a:extLst>
                </p:cNvPr>
                <p:cNvPicPr/>
                <p:nvPr/>
              </p:nvPicPr>
              <p:blipFill>
                <a:blip r:embed="rId69"/>
                <a:stretch>
                  <a:fillRect/>
                </a:stretch>
              </p:blipFill>
              <p:spPr>
                <a:xfrm>
                  <a:off x="7074007" y="3911844"/>
                  <a:ext cx="200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Freihand 78">
                  <a:extLst>
                    <a:ext uri="{FF2B5EF4-FFF2-40B4-BE49-F238E27FC236}">
                      <a16:creationId xmlns:a16="http://schemas.microsoft.com/office/drawing/2014/main" id="{F7CC1B27-21CA-4695-A4F0-994DA56F3DB2}"/>
                    </a:ext>
                  </a:extLst>
                </p14:cNvPr>
                <p14:cNvContentPartPr/>
                <p14:nvPr/>
              </p14:nvContentPartPr>
              <p14:xfrm>
                <a:off x="7276327" y="3857124"/>
                <a:ext cx="127080" cy="214200"/>
              </p14:xfrm>
            </p:contentPart>
          </mc:Choice>
          <mc:Fallback xmlns="">
            <p:pic>
              <p:nvPicPr>
                <p:cNvPr id="79" name="Freihand 78">
                  <a:extLst>
                    <a:ext uri="{FF2B5EF4-FFF2-40B4-BE49-F238E27FC236}">
                      <a16:creationId xmlns:a16="http://schemas.microsoft.com/office/drawing/2014/main" id="{F7CC1B27-21CA-4695-A4F0-994DA56F3DB2}"/>
                    </a:ext>
                  </a:extLst>
                </p:cNvPr>
                <p:cNvPicPr/>
                <p:nvPr/>
              </p:nvPicPr>
              <p:blipFill>
                <a:blip r:embed="rId71"/>
                <a:stretch>
                  <a:fillRect/>
                </a:stretch>
              </p:blipFill>
              <p:spPr>
                <a:xfrm>
                  <a:off x="7272007" y="3852804"/>
                  <a:ext cx="135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Freihand 79">
                  <a:extLst>
                    <a:ext uri="{FF2B5EF4-FFF2-40B4-BE49-F238E27FC236}">
                      <a16:creationId xmlns:a16="http://schemas.microsoft.com/office/drawing/2014/main" id="{DE1CFABE-0968-496B-B81C-FCD04587C08C}"/>
                    </a:ext>
                  </a:extLst>
                </p14:cNvPr>
                <p14:cNvContentPartPr/>
                <p14:nvPr/>
              </p14:nvContentPartPr>
              <p14:xfrm>
                <a:off x="5707807" y="4634364"/>
                <a:ext cx="341280" cy="132480"/>
              </p14:xfrm>
            </p:contentPart>
          </mc:Choice>
          <mc:Fallback xmlns="">
            <p:pic>
              <p:nvPicPr>
                <p:cNvPr id="80" name="Freihand 79">
                  <a:extLst>
                    <a:ext uri="{FF2B5EF4-FFF2-40B4-BE49-F238E27FC236}">
                      <a16:creationId xmlns:a16="http://schemas.microsoft.com/office/drawing/2014/main" id="{DE1CFABE-0968-496B-B81C-FCD04587C08C}"/>
                    </a:ext>
                  </a:extLst>
                </p:cNvPr>
                <p:cNvPicPr/>
                <p:nvPr/>
              </p:nvPicPr>
              <p:blipFill>
                <a:blip r:embed="rId73"/>
                <a:stretch>
                  <a:fillRect/>
                </a:stretch>
              </p:blipFill>
              <p:spPr>
                <a:xfrm>
                  <a:off x="5703487" y="4630044"/>
                  <a:ext cx="349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Freihand 80">
                  <a:extLst>
                    <a:ext uri="{FF2B5EF4-FFF2-40B4-BE49-F238E27FC236}">
                      <a16:creationId xmlns:a16="http://schemas.microsoft.com/office/drawing/2014/main" id="{AA40B560-ED06-4539-9CD8-C272B8DD6694}"/>
                    </a:ext>
                  </a:extLst>
                </p14:cNvPr>
                <p14:cNvContentPartPr/>
                <p14:nvPr/>
              </p14:nvContentPartPr>
              <p14:xfrm>
                <a:off x="5976007" y="4573164"/>
                <a:ext cx="41400" cy="16560"/>
              </p14:xfrm>
            </p:contentPart>
          </mc:Choice>
          <mc:Fallback xmlns="">
            <p:pic>
              <p:nvPicPr>
                <p:cNvPr id="81" name="Freihand 80">
                  <a:extLst>
                    <a:ext uri="{FF2B5EF4-FFF2-40B4-BE49-F238E27FC236}">
                      <a16:creationId xmlns:a16="http://schemas.microsoft.com/office/drawing/2014/main" id="{AA40B560-ED06-4539-9CD8-C272B8DD6694}"/>
                    </a:ext>
                  </a:extLst>
                </p:cNvPr>
                <p:cNvPicPr/>
                <p:nvPr/>
              </p:nvPicPr>
              <p:blipFill>
                <a:blip r:embed="rId75"/>
                <a:stretch>
                  <a:fillRect/>
                </a:stretch>
              </p:blipFill>
              <p:spPr>
                <a:xfrm>
                  <a:off x="5971687" y="4568844"/>
                  <a:ext cx="50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 name="Freihand 81">
                  <a:extLst>
                    <a:ext uri="{FF2B5EF4-FFF2-40B4-BE49-F238E27FC236}">
                      <a16:creationId xmlns:a16="http://schemas.microsoft.com/office/drawing/2014/main" id="{7F81EB37-3890-45B2-93CA-54F4056527D7}"/>
                    </a:ext>
                  </a:extLst>
                </p14:cNvPr>
                <p14:cNvContentPartPr/>
                <p14:nvPr/>
              </p14:nvContentPartPr>
              <p14:xfrm>
                <a:off x="6081487" y="4601244"/>
                <a:ext cx="104040" cy="106920"/>
              </p14:xfrm>
            </p:contentPart>
          </mc:Choice>
          <mc:Fallback xmlns="">
            <p:pic>
              <p:nvPicPr>
                <p:cNvPr id="82" name="Freihand 81">
                  <a:extLst>
                    <a:ext uri="{FF2B5EF4-FFF2-40B4-BE49-F238E27FC236}">
                      <a16:creationId xmlns:a16="http://schemas.microsoft.com/office/drawing/2014/main" id="{7F81EB37-3890-45B2-93CA-54F4056527D7}"/>
                    </a:ext>
                  </a:extLst>
                </p:cNvPr>
                <p:cNvPicPr/>
                <p:nvPr/>
              </p:nvPicPr>
              <p:blipFill>
                <a:blip r:embed="rId77"/>
                <a:stretch>
                  <a:fillRect/>
                </a:stretch>
              </p:blipFill>
              <p:spPr>
                <a:xfrm>
                  <a:off x="6077167" y="4596924"/>
                  <a:ext cx="112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5" name="Freihand 84">
                  <a:extLst>
                    <a:ext uri="{FF2B5EF4-FFF2-40B4-BE49-F238E27FC236}">
                      <a16:creationId xmlns:a16="http://schemas.microsoft.com/office/drawing/2014/main" id="{B74E85AE-5C9A-4651-BBD2-0878AB216A11}"/>
                    </a:ext>
                  </a:extLst>
                </p14:cNvPr>
                <p14:cNvContentPartPr/>
                <p14:nvPr/>
              </p14:nvContentPartPr>
              <p14:xfrm>
                <a:off x="6372367" y="4430244"/>
                <a:ext cx="136080" cy="177480"/>
              </p14:xfrm>
            </p:contentPart>
          </mc:Choice>
          <mc:Fallback xmlns="">
            <p:pic>
              <p:nvPicPr>
                <p:cNvPr id="85" name="Freihand 84">
                  <a:extLst>
                    <a:ext uri="{FF2B5EF4-FFF2-40B4-BE49-F238E27FC236}">
                      <a16:creationId xmlns:a16="http://schemas.microsoft.com/office/drawing/2014/main" id="{B74E85AE-5C9A-4651-BBD2-0878AB216A11}"/>
                    </a:ext>
                  </a:extLst>
                </p:cNvPr>
                <p:cNvPicPr/>
                <p:nvPr/>
              </p:nvPicPr>
              <p:blipFill>
                <a:blip r:embed="rId79"/>
                <a:stretch>
                  <a:fillRect/>
                </a:stretch>
              </p:blipFill>
              <p:spPr>
                <a:xfrm>
                  <a:off x="6368047" y="4425924"/>
                  <a:ext cx="144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6" name="Freihand 85">
                  <a:extLst>
                    <a:ext uri="{FF2B5EF4-FFF2-40B4-BE49-F238E27FC236}">
                      <a16:creationId xmlns:a16="http://schemas.microsoft.com/office/drawing/2014/main" id="{CAA8AE62-81F1-4CEB-BE7D-6A94A18851E4}"/>
                    </a:ext>
                  </a:extLst>
                </p14:cNvPr>
                <p14:cNvContentPartPr/>
                <p14:nvPr/>
              </p14:nvContentPartPr>
              <p14:xfrm>
                <a:off x="6507727" y="4493964"/>
                <a:ext cx="123840" cy="66960"/>
              </p14:xfrm>
            </p:contentPart>
          </mc:Choice>
          <mc:Fallback xmlns="">
            <p:pic>
              <p:nvPicPr>
                <p:cNvPr id="86" name="Freihand 85">
                  <a:extLst>
                    <a:ext uri="{FF2B5EF4-FFF2-40B4-BE49-F238E27FC236}">
                      <a16:creationId xmlns:a16="http://schemas.microsoft.com/office/drawing/2014/main" id="{CAA8AE62-81F1-4CEB-BE7D-6A94A18851E4}"/>
                    </a:ext>
                  </a:extLst>
                </p:cNvPr>
                <p:cNvPicPr/>
                <p:nvPr/>
              </p:nvPicPr>
              <p:blipFill>
                <a:blip r:embed="rId81"/>
                <a:stretch>
                  <a:fillRect/>
                </a:stretch>
              </p:blipFill>
              <p:spPr>
                <a:xfrm>
                  <a:off x="6503407" y="4489644"/>
                  <a:ext cx="132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7" name="Freihand 86">
                  <a:extLst>
                    <a:ext uri="{FF2B5EF4-FFF2-40B4-BE49-F238E27FC236}">
                      <a16:creationId xmlns:a16="http://schemas.microsoft.com/office/drawing/2014/main" id="{FF085814-1B7F-4254-8E7B-20F1A2695DFC}"/>
                    </a:ext>
                  </a:extLst>
                </p14:cNvPr>
                <p14:cNvContentPartPr/>
                <p14:nvPr/>
              </p14:nvContentPartPr>
              <p14:xfrm>
                <a:off x="6649927" y="4452924"/>
                <a:ext cx="81000" cy="91800"/>
              </p14:xfrm>
            </p:contentPart>
          </mc:Choice>
          <mc:Fallback xmlns="">
            <p:pic>
              <p:nvPicPr>
                <p:cNvPr id="87" name="Freihand 86">
                  <a:extLst>
                    <a:ext uri="{FF2B5EF4-FFF2-40B4-BE49-F238E27FC236}">
                      <a16:creationId xmlns:a16="http://schemas.microsoft.com/office/drawing/2014/main" id="{FF085814-1B7F-4254-8E7B-20F1A2695DFC}"/>
                    </a:ext>
                  </a:extLst>
                </p:cNvPr>
                <p:cNvPicPr/>
                <p:nvPr/>
              </p:nvPicPr>
              <p:blipFill>
                <a:blip r:embed="rId83"/>
                <a:stretch>
                  <a:fillRect/>
                </a:stretch>
              </p:blipFill>
              <p:spPr>
                <a:xfrm>
                  <a:off x="6645607" y="4448604"/>
                  <a:ext cx="89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8" name="Freihand 87">
                  <a:extLst>
                    <a:ext uri="{FF2B5EF4-FFF2-40B4-BE49-F238E27FC236}">
                      <a16:creationId xmlns:a16="http://schemas.microsoft.com/office/drawing/2014/main" id="{6F660291-AD70-4C87-9C7D-A5FB885B43A6}"/>
                    </a:ext>
                  </a:extLst>
                </p14:cNvPr>
                <p14:cNvContentPartPr/>
                <p14:nvPr/>
              </p14:nvContentPartPr>
              <p14:xfrm>
                <a:off x="6768007" y="4334484"/>
                <a:ext cx="117000" cy="185040"/>
              </p14:xfrm>
            </p:contentPart>
          </mc:Choice>
          <mc:Fallback xmlns="">
            <p:pic>
              <p:nvPicPr>
                <p:cNvPr id="88" name="Freihand 87">
                  <a:extLst>
                    <a:ext uri="{FF2B5EF4-FFF2-40B4-BE49-F238E27FC236}">
                      <a16:creationId xmlns:a16="http://schemas.microsoft.com/office/drawing/2014/main" id="{6F660291-AD70-4C87-9C7D-A5FB885B43A6}"/>
                    </a:ext>
                  </a:extLst>
                </p:cNvPr>
                <p:cNvPicPr/>
                <p:nvPr/>
              </p:nvPicPr>
              <p:blipFill>
                <a:blip r:embed="rId85"/>
                <a:stretch>
                  <a:fillRect/>
                </a:stretch>
              </p:blipFill>
              <p:spPr>
                <a:xfrm>
                  <a:off x="6763687" y="4330164"/>
                  <a:ext cx="125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 name="Freihand 88">
                  <a:extLst>
                    <a:ext uri="{FF2B5EF4-FFF2-40B4-BE49-F238E27FC236}">
                      <a16:creationId xmlns:a16="http://schemas.microsoft.com/office/drawing/2014/main" id="{9952FB08-1F19-4F16-9DF1-2DADF5D99C48}"/>
                    </a:ext>
                  </a:extLst>
                </p14:cNvPr>
                <p14:cNvContentPartPr/>
                <p14:nvPr/>
              </p14:nvContentPartPr>
              <p14:xfrm>
                <a:off x="6936127" y="4385244"/>
                <a:ext cx="33480" cy="73080"/>
              </p14:xfrm>
            </p:contentPart>
          </mc:Choice>
          <mc:Fallback xmlns="">
            <p:pic>
              <p:nvPicPr>
                <p:cNvPr id="89" name="Freihand 88">
                  <a:extLst>
                    <a:ext uri="{FF2B5EF4-FFF2-40B4-BE49-F238E27FC236}">
                      <a16:creationId xmlns:a16="http://schemas.microsoft.com/office/drawing/2014/main" id="{9952FB08-1F19-4F16-9DF1-2DADF5D99C48}"/>
                    </a:ext>
                  </a:extLst>
                </p:cNvPr>
                <p:cNvPicPr/>
                <p:nvPr/>
              </p:nvPicPr>
              <p:blipFill>
                <a:blip r:embed="rId87"/>
                <a:stretch>
                  <a:fillRect/>
                </a:stretch>
              </p:blipFill>
              <p:spPr>
                <a:xfrm>
                  <a:off x="6931807" y="4380924"/>
                  <a:ext cx="42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0" name="Freihand 89">
                  <a:extLst>
                    <a:ext uri="{FF2B5EF4-FFF2-40B4-BE49-F238E27FC236}">
                      <a16:creationId xmlns:a16="http://schemas.microsoft.com/office/drawing/2014/main" id="{BC4DE064-CD90-4F7B-B106-62BD014C7929}"/>
                    </a:ext>
                  </a:extLst>
                </p14:cNvPr>
                <p14:cNvContentPartPr/>
                <p14:nvPr/>
              </p14:nvContentPartPr>
              <p14:xfrm>
                <a:off x="7002007" y="4289124"/>
                <a:ext cx="89280" cy="151560"/>
              </p14:xfrm>
            </p:contentPart>
          </mc:Choice>
          <mc:Fallback xmlns="">
            <p:pic>
              <p:nvPicPr>
                <p:cNvPr id="90" name="Freihand 89">
                  <a:extLst>
                    <a:ext uri="{FF2B5EF4-FFF2-40B4-BE49-F238E27FC236}">
                      <a16:creationId xmlns:a16="http://schemas.microsoft.com/office/drawing/2014/main" id="{BC4DE064-CD90-4F7B-B106-62BD014C7929}"/>
                    </a:ext>
                  </a:extLst>
                </p:cNvPr>
                <p:cNvPicPr/>
                <p:nvPr/>
              </p:nvPicPr>
              <p:blipFill>
                <a:blip r:embed="rId89"/>
                <a:stretch>
                  <a:fillRect/>
                </a:stretch>
              </p:blipFill>
              <p:spPr>
                <a:xfrm>
                  <a:off x="6997687" y="4284804"/>
                  <a:ext cx="97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 name="Freihand 90">
                  <a:extLst>
                    <a:ext uri="{FF2B5EF4-FFF2-40B4-BE49-F238E27FC236}">
                      <a16:creationId xmlns:a16="http://schemas.microsoft.com/office/drawing/2014/main" id="{E3E7C046-C72B-4810-BA50-5434B1151F01}"/>
                    </a:ext>
                  </a:extLst>
                </p14:cNvPr>
                <p14:cNvContentPartPr/>
                <p14:nvPr/>
              </p14:nvContentPartPr>
              <p14:xfrm>
                <a:off x="7125487" y="4256364"/>
                <a:ext cx="79920" cy="148680"/>
              </p14:xfrm>
            </p:contentPart>
          </mc:Choice>
          <mc:Fallback xmlns="">
            <p:pic>
              <p:nvPicPr>
                <p:cNvPr id="91" name="Freihand 90">
                  <a:extLst>
                    <a:ext uri="{FF2B5EF4-FFF2-40B4-BE49-F238E27FC236}">
                      <a16:creationId xmlns:a16="http://schemas.microsoft.com/office/drawing/2014/main" id="{E3E7C046-C72B-4810-BA50-5434B1151F01}"/>
                    </a:ext>
                  </a:extLst>
                </p:cNvPr>
                <p:cNvPicPr/>
                <p:nvPr/>
              </p:nvPicPr>
              <p:blipFill>
                <a:blip r:embed="rId91"/>
                <a:stretch>
                  <a:fillRect/>
                </a:stretch>
              </p:blipFill>
              <p:spPr>
                <a:xfrm>
                  <a:off x="7121167" y="4252044"/>
                  <a:ext cx="88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Freihand 91">
                  <a:extLst>
                    <a:ext uri="{FF2B5EF4-FFF2-40B4-BE49-F238E27FC236}">
                      <a16:creationId xmlns:a16="http://schemas.microsoft.com/office/drawing/2014/main" id="{5D3E2FF1-F516-4449-BA0D-039B12A9BE9F}"/>
                    </a:ext>
                  </a:extLst>
                </p14:cNvPr>
                <p14:cNvContentPartPr/>
                <p14:nvPr/>
              </p14:nvContentPartPr>
              <p14:xfrm>
                <a:off x="7239607" y="4311084"/>
                <a:ext cx="235080" cy="162720"/>
              </p14:xfrm>
            </p:contentPart>
          </mc:Choice>
          <mc:Fallback xmlns="">
            <p:pic>
              <p:nvPicPr>
                <p:cNvPr id="92" name="Freihand 91">
                  <a:extLst>
                    <a:ext uri="{FF2B5EF4-FFF2-40B4-BE49-F238E27FC236}">
                      <a16:creationId xmlns:a16="http://schemas.microsoft.com/office/drawing/2014/main" id="{5D3E2FF1-F516-4449-BA0D-039B12A9BE9F}"/>
                    </a:ext>
                  </a:extLst>
                </p:cNvPr>
                <p:cNvPicPr/>
                <p:nvPr/>
              </p:nvPicPr>
              <p:blipFill>
                <a:blip r:embed="rId93"/>
                <a:stretch>
                  <a:fillRect/>
                </a:stretch>
              </p:blipFill>
              <p:spPr>
                <a:xfrm>
                  <a:off x="7235287" y="4306764"/>
                  <a:ext cx="243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Freihand 92">
                  <a:extLst>
                    <a:ext uri="{FF2B5EF4-FFF2-40B4-BE49-F238E27FC236}">
                      <a16:creationId xmlns:a16="http://schemas.microsoft.com/office/drawing/2014/main" id="{C620D382-F7E3-4EB6-96B6-AAD03483B9A6}"/>
                    </a:ext>
                  </a:extLst>
                </p14:cNvPr>
                <p14:cNvContentPartPr/>
                <p14:nvPr/>
              </p14:nvContentPartPr>
              <p14:xfrm>
                <a:off x="7630207" y="4082484"/>
                <a:ext cx="367560" cy="160920"/>
              </p14:xfrm>
            </p:contentPart>
          </mc:Choice>
          <mc:Fallback xmlns="">
            <p:pic>
              <p:nvPicPr>
                <p:cNvPr id="93" name="Freihand 92">
                  <a:extLst>
                    <a:ext uri="{FF2B5EF4-FFF2-40B4-BE49-F238E27FC236}">
                      <a16:creationId xmlns:a16="http://schemas.microsoft.com/office/drawing/2014/main" id="{C620D382-F7E3-4EB6-96B6-AAD03483B9A6}"/>
                    </a:ext>
                  </a:extLst>
                </p:cNvPr>
                <p:cNvPicPr/>
                <p:nvPr/>
              </p:nvPicPr>
              <p:blipFill>
                <a:blip r:embed="rId95"/>
                <a:stretch>
                  <a:fillRect/>
                </a:stretch>
              </p:blipFill>
              <p:spPr>
                <a:xfrm>
                  <a:off x="7625887" y="4078164"/>
                  <a:ext cx="376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5" name="Freihand 94">
                  <a:extLst>
                    <a:ext uri="{FF2B5EF4-FFF2-40B4-BE49-F238E27FC236}">
                      <a16:creationId xmlns:a16="http://schemas.microsoft.com/office/drawing/2014/main" id="{19EAC962-CDDC-40CA-B50A-BE2E3B4F87C6}"/>
                    </a:ext>
                  </a:extLst>
                </p14:cNvPr>
                <p14:cNvContentPartPr/>
                <p14:nvPr/>
              </p14:nvContentPartPr>
              <p14:xfrm>
                <a:off x="6001567" y="4991484"/>
                <a:ext cx="57960" cy="152640"/>
              </p14:xfrm>
            </p:contentPart>
          </mc:Choice>
          <mc:Fallback xmlns="">
            <p:pic>
              <p:nvPicPr>
                <p:cNvPr id="95" name="Freihand 94">
                  <a:extLst>
                    <a:ext uri="{FF2B5EF4-FFF2-40B4-BE49-F238E27FC236}">
                      <a16:creationId xmlns:a16="http://schemas.microsoft.com/office/drawing/2014/main" id="{19EAC962-CDDC-40CA-B50A-BE2E3B4F87C6}"/>
                    </a:ext>
                  </a:extLst>
                </p:cNvPr>
                <p:cNvPicPr/>
                <p:nvPr/>
              </p:nvPicPr>
              <p:blipFill>
                <a:blip r:embed="rId97"/>
                <a:stretch>
                  <a:fillRect/>
                </a:stretch>
              </p:blipFill>
              <p:spPr>
                <a:xfrm>
                  <a:off x="5997247" y="4987164"/>
                  <a:ext cx="66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6" name="Freihand 95">
                  <a:extLst>
                    <a:ext uri="{FF2B5EF4-FFF2-40B4-BE49-F238E27FC236}">
                      <a16:creationId xmlns:a16="http://schemas.microsoft.com/office/drawing/2014/main" id="{4D2ED567-02B1-4CD7-BE01-5C125ED52F73}"/>
                    </a:ext>
                  </a:extLst>
                </p14:cNvPr>
                <p14:cNvContentPartPr/>
                <p14:nvPr/>
              </p14:nvContentPartPr>
              <p14:xfrm>
                <a:off x="5966287" y="5081844"/>
                <a:ext cx="153000" cy="96480"/>
              </p14:xfrm>
            </p:contentPart>
          </mc:Choice>
          <mc:Fallback xmlns="">
            <p:pic>
              <p:nvPicPr>
                <p:cNvPr id="96" name="Freihand 95">
                  <a:extLst>
                    <a:ext uri="{FF2B5EF4-FFF2-40B4-BE49-F238E27FC236}">
                      <a16:creationId xmlns:a16="http://schemas.microsoft.com/office/drawing/2014/main" id="{4D2ED567-02B1-4CD7-BE01-5C125ED52F73}"/>
                    </a:ext>
                  </a:extLst>
                </p:cNvPr>
                <p:cNvPicPr/>
                <p:nvPr/>
              </p:nvPicPr>
              <p:blipFill>
                <a:blip r:embed="rId99"/>
                <a:stretch>
                  <a:fillRect/>
                </a:stretch>
              </p:blipFill>
              <p:spPr>
                <a:xfrm>
                  <a:off x="5961967" y="5077524"/>
                  <a:ext cx="161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7" name="Freihand 96">
                  <a:extLst>
                    <a:ext uri="{FF2B5EF4-FFF2-40B4-BE49-F238E27FC236}">
                      <a16:creationId xmlns:a16="http://schemas.microsoft.com/office/drawing/2014/main" id="{AC39D938-FA6C-4CB8-AE42-7691177C6DDB}"/>
                    </a:ext>
                  </a:extLst>
                </p14:cNvPr>
                <p14:cNvContentPartPr/>
                <p14:nvPr/>
              </p14:nvContentPartPr>
              <p14:xfrm>
                <a:off x="5903287" y="4963044"/>
                <a:ext cx="128520" cy="40320"/>
              </p14:xfrm>
            </p:contentPart>
          </mc:Choice>
          <mc:Fallback xmlns="">
            <p:pic>
              <p:nvPicPr>
                <p:cNvPr id="97" name="Freihand 96">
                  <a:extLst>
                    <a:ext uri="{FF2B5EF4-FFF2-40B4-BE49-F238E27FC236}">
                      <a16:creationId xmlns:a16="http://schemas.microsoft.com/office/drawing/2014/main" id="{AC39D938-FA6C-4CB8-AE42-7691177C6DDB}"/>
                    </a:ext>
                  </a:extLst>
                </p:cNvPr>
                <p:cNvPicPr/>
                <p:nvPr/>
              </p:nvPicPr>
              <p:blipFill>
                <a:blip r:embed="rId101"/>
                <a:stretch>
                  <a:fillRect/>
                </a:stretch>
              </p:blipFill>
              <p:spPr>
                <a:xfrm>
                  <a:off x="5898967" y="4958724"/>
                  <a:ext cx="137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0024A9F7-49AE-4ADF-B0B3-E6B09EEF8E07}"/>
                    </a:ext>
                  </a:extLst>
                </p14:cNvPr>
                <p14:cNvContentPartPr/>
                <p14:nvPr/>
              </p14:nvContentPartPr>
              <p14:xfrm>
                <a:off x="6130447" y="4914084"/>
                <a:ext cx="232200" cy="148320"/>
              </p14:xfrm>
            </p:contentPart>
          </mc:Choice>
          <mc:Fallback xmlns="">
            <p:pic>
              <p:nvPicPr>
                <p:cNvPr id="98" name="Freihand 97">
                  <a:extLst>
                    <a:ext uri="{FF2B5EF4-FFF2-40B4-BE49-F238E27FC236}">
                      <a16:creationId xmlns:a16="http://schemas.microsoft.com/office/drawing/2014/main" id="{0024A9F7-49AE-4ADF-B0B3-E6B09EEF8E07}"/>
                    </a:ext>
                  </a:extLst>
                </p:cNvPr>
                <p:cNvPicPr/>
                <p:nvPr/>
              </p:nvPicPr>
              <p:blipFill>
                <a:blip r:embed="rId103"/>
                <a:stretch>
                  <a:fillRect/>
                </a:stretch>
              </p:blipFill>
              <p:spPr>
                <a:xfrm>
                  <a:off x="6126127" y="4909764"/>
                  <a:ext cx="240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3835B1C0-458D-4BB4-A09B-C6DFBE667D37}"/>
                    </a:ext>
                  </a:extLst>
                </p14:cNvPr>
                <p14:cNvContentPartPr/>
                <p14:nvPr/>
              </p14:nvContentPartPr>
              <p14:xfrm>
                <a:off x="6481087" y="4754244"/>
                <a:ext cx="131400" cy="158040"/>
              </p14:xfrm>
            </p:contentPart>
          </mc:Choice>
          <mc:Fallback xmlns="">
            <p:pic>
              <p:nvPicPr>
                <p:cNvPr id="99" name="Freihand 98">
                  <a:extLst>
                    <a:ext uri="{FF2B5EF4-FFF2-40B4-BE49-F238E27FC236}">
                      <a16:creationId xmlns:a16="http://schemas.microsoft.com/office/drawing/2014/main" id="{3835B1C0-458D-4BB4-A09B-C6DFBE667D37}"/>
                    </a:ext>
                  </a:extLst>
                </p:cNvPr>
                <p:cNvPicPr/>
                <p:nvPr/>
              </p:nvPicPr>
              <p:blipFill>
                <a:blip r:embed="rId105"/>
                <a:stretch>
                  <a:fillRect/>
                </a:stretch>
              </p:blipFill>
              <p:spPr>
                <a:xfrm>
                  <a:off x="6476767" y="4749924"/>
                  <a:ext cx="14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0" name="Freihand 99">
                  <a:extLst>
                    <a:ext uri="{FF2B5EF4-FFF2-40B4-BE49-F238E27FC236}">
                      <a16:creationId xmlns:a16="http://schemas.microsoft.com/office/drawing/2014/main" id="{CEB3C951-9A06-4510-8CB7-843DDBA8744F}"/>
                    </a:ext>
                  </a:extLst>
                </p14:cNvPr>
                <p14:cNvContentPartPr/>
                <p14:nvPr/>
              </p14:nvContentPartPr>
              <p14:xfrm>
                <a:off x="6559207" y="4740924"/>
                <a:ext cx="431640" cy="165960"/>
              </p14:xfrm>
            </p:contentPart>
          </mc:Choice>
          <mc:Fallback xmlns="">
            <p:pic>
              <p:nvPicPr>
                <p:cNvPr id="100" name="Freihand 99">
                  <a:extLst>
                    <a:ext uri="{FF2B5EF4-FFF2-40B4-BE49-F238E27FC236}">
                      <a16:creationId xmlns:a16="http://schemas.microsoft.com/office/drawing/2014/main" id="{CEB3C951-9A06-4510-8CB7-843DDBA8744F}"/>
                    </a:ext>
                  </a:extLst>
                </p:cNvPr>
                <p:cNvPicPr/>
                <p:nvPr/>
              </p:nvPicPr>
              <p:blipFill>
                <a:blip r:embed="rId107"/>
                <a:stretch>
                  <a:fillRect/>
                </a:stretch>
              </p:blipFill>
              <p:spPr>
                <a:xfrm>
                  <a:off x="6554887" y="4736604"/>
                  <a:ext cx="440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1" name="Freihand 100">
                  <a:extLst>
                    <a:ext uri="{FF2B5EF4-FFF2-40B4-BE49-F238E27FC236}">
                      <a16:creationId xmlns:a16="http://schemas.microsoft.com/office/drawing/2014/main" id="{162B355A-52A0-4210-BDC7-0543AD9562BC}"/>
                    </a:ext>
                  </a:extLst>
                </p14:cNvPr>
                <p14:cNvContentPartPr/>
                <p14:nvPr/>
              </p14:nvContentPartPr>
              <p14:xfrm>
                <a:off x="7143487" y="4675764"/>
                <a:ext cx="146520" cy="92160"/>
              </p14:xfrm>
            </p:contentPart>
          </mc:Choice>
          <mc:Fallback xmlns="">
            <p:pic>
              <p:nvPicPr>
                <p:cNvPr id="101" name="Freihand 100">
                  <a:extLst>
                    <a:ext uri="{FF2B5EF4-FFF2-40B4-BE49-F238E27FC236}">
                      <a16:creationId xmlns:a16="http://schemas.microsoft.com/office/drawing/2014/main" id="{162B355A-52A0-4210-BDC7-0543AD9562BC}"/>
                    </a:ext>
                  </a:extLst>
                </p:cNvPr>
                <p:cNvPicPr/>
                <p:nvPr/>
              </p:nvPicPr>
              <p:blipFill>
                <a:blip r:embed="rId109"/>
                <a:stretch>
                  <a:fillRect/>
                </a:stretch>
              </p:blipFill>
              <p:spPr>
                <a:xfrm>
                  <a:off x="7139167" y="4671444"/>
                  <a:ext cx="155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2" name="Freihand 101">
                  <a:extLst>
                    <a:ext uri="{FF2B5EF4-FFF2-40B4-BE49-F238E27FC236}">
                      <a16:creationId xmlns:a16="http://schemas.microsoft.com/office/drawing/2014/main" id="{A5C2103B-3176-4025-B878-E6DCC6CFA991}"/>
                    </a:ext>
                  </a:extLst>
                </p14:cNvPr>
                <p14:cNvContentPartPr/>
                <p14:nvPr/>
              </p14:nvContentPartPr>
              <p14:xfrm>
                <a:off x="7312327" y="4644804"/>
                <a:ext cx="97200" cy="84240"/>
              </p14:xfrm>
            </p:contentPart>
          </mc:Choice>
          <mc:Fallback xmlns="">
            <p:pic>
              <p:nvPicPr>
                <p:cNvPr id="102" name="Freihand 101">
                  <a:extLst>
                    <a:ext uri="{FF2B5EF4-FFF2-40B4-BE49-F238E27FC236}">
                      <a16:creationId xmlns:a16="http://schemas.microsoft.com/office/drawing/2014/main" id="{A5C2103B-3176-4025-B878-E6DCC6CFA991}"/>
                    </a:ext>
                  </a:extLst>
                </p:cNvPr>
                <p:cNvPicPr/>
                <p:nvPr/>
              </p:nvPicPr>
              <p:blipFill>
                <a:blip r:embed="rId111"/>
                <a:stretch>
                  <a:fillRect/>
                </a:stretch>
              </p:blipFill>
              <p:spPr>
                <a:xfrm>
                  <a:off x="7308007" y="4640484"/>
                  <a:ext cx="105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 name="Freihand 102">
                  <a:extLst>
                    <a:ext uri="{FF2B5EF4-FFF2-40B4-BE49-F238E27FC236}">
                      <a16:creationId xmlns:a16="http://schemas.microsoft.com/office/drawing/2014/main" id="{758EFE30-950F-49A9-B4D9-929EEE3EA2AC}"/>
                    </a:ext>
                  </a:extLst>
                </p14:cNvPr>
                <p14:cNvContentPartPr/>
                <p14:nvPr/>
              </p14:nvContentPartPr>
              <p14:xfrm>
                <a:off x="7435447" y="4509084"/>
                <a:ext cx="146160" cy="190440"/>
              </p14:xfrm>
            </p:contentPart>
          </mc:Choice>
          <mc:Fallback xmlns="">
            <p:pic>
              <p:nvPicPr>
                <p:cNvPr id="103" name="Freihand 102">
                  <a:extLst>
                    <a:ext uri="{FF2B5EF4-FFF2-40B4-BE49-F238E27FC236}">
                      <a16:creationId xmlns:a16="http://schemas.microsoft.com/office/drawing/2014/main" id="{758EFE30-950F-49A9-B4D9-929EEE3EA2AC}"/>
                    </a:ext>
                  </a:extLst>
                </p:cNvPr>
                <p:cNvPicPr/>
                <p:nvPr/>
              </p:nvPicPr>
              <p:blipFill>
                <a:blip r:embed="rId113"/>
                <a:stretch>
                  <a:fillRect/>
                </a:stretch>
              </p:blipFill>
              <p:spPr>
                <a:xfrm>
                  <a:off x="7431127" y="4504764"/>
                  <a:ext cx="154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67C28B5F-6117-4E6F-8A9F-11A871F25671}"/>
                    </a:ext>
                  </a:extLst>
                </p14:cNvPr>
                <p14:cNvContentPartPr/>
                <p14:nvPr/>
              </p14:nvContentPartPr>
              <p14:xfrm>
                <a:off x="6297847" y="5280204"/>
                <a:ext cx="159480" cy="182880"/>
              </p14:xfrm>
            </p:contentPart>
          </mc:Choice>
          <mc:Fallback xmlns="">
            <p:pic>
              <p:nvPicPr>
                <p:cNvPr id="105" name="Freihand 104">
                  <a:extLst>
                    <a:ext uri="{FF2B5EF4-FFF2-40B4-BE49-F238E27FC236}">
                      <a16:creationId xmlns:a16="http://schemas.microsoft.com/office/drawing/2014/main" id="{67C28B5F-6117-4E6F-8A9F-11A871F25671}"/>
                    </a:ext>
                  </a:extLst>
                </p:cNvPr>
                <p:cNvPicPr/>
                <p:nvPr/>
              </p:nvPicPr>
              <p:blipFill>
                <a:blip r:embed="rId115"/>
                <a:stretch>
                  <a:fillRect/>
                </a:stretch>
              </p:blipFill>
              <p:spPr>
                <a:xfrm>
                  <a:off x="6293527" y="5275884"/>
                  <a:ext cx="168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91E1CC60-9761-4272-82C9-469FD9A981D6}"/>
                    </a:ext>
                  </a:extLst>
                </p14:cNvPr>
                <p14:cNvContentPartPr/>
                <p14:nvPr/>
              </p14:nvContentPartPr>
              <p14:xfrm>
                <a:off x="6486487" y="5117844"/>
                <a:ext cx="201960" cy="253080"/>
              </p14:xfrm>
            </p:contentPart>
          </mc:Choice>
          <mc:Fallback xmlns="">
            <p:pic>
              <p:nvPicPr>
                <p:cNvPr id="106" name="Freihand 105">
                  <a:extLst>
                    <a:ext uri="{FF2B5EF4-FFF2-40B4-BE49-F238E27FC236}">
                      <a16:creationId xmlns:a16="http://schemas.microsoft.com/office/drawing/2014/main" id="{91E1CC60-9761-4272-82C9-469FD9A981D6}"/>
                    </a:ext>
                  </a:extLst>
                </p:cNvPr>
                <p:cNvPicPr/>
                <p:nvPr/>
              </p:nvPicPr>
              <p:blipFill>
                <a:blip r:embed="rId117"/>
                <a:stretch>
                  <a:fillRect/>
                </a:stretch>
              </p:blipFill>
              <p:spPr>
                <a:xfrm>
                  <a:off x="6482167" y="5113524"/>
                  <a:ext cx="210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Freihand 106">
                  <a:extLst>
                    <a:ext uri="{FF2B5EF4-FFF2-40B4-BE49-F238E27FC236}">
                      <a16:creationId xmlns:a16="http://schemas.microsoft.com/office/drawing/2014/main" id="{AA75B740-5706-4AA0-834D-A9669F89F286}"/>
                    </a:ext>
                  </a:extLst>
                </p14:cNvPr>
                <p14:cNvContentPartPr/>
                <p14:nvPr/>
              </p14:nvContentPartPr>
              <p14:xfrm>
                <a:off x="6719767" y="5172924"/>
                <a:ext cx="93600" cy="90720"/>
              </p14:xfrm>
            </p:contentPart>
          </mc:Choice>
          <mc:Fallback xmlns="">
            <p:pic>
              <p:nvPicPr>
                <p:cNvPr id="107" name="Freihand 106">
                  <a:extLst>
                    <a:ext uri="{FF2B5EF4-FFF2-40B4-BE49-F238E27FC236}">
                      <a16:creationId xmlns:a16="http://schemas.microsoft.com/office/drawing/2014/main" id="{AA75B740-5706-4AA0-834D-A9669F89F286}"/>
                    </a:ext>
                  </a:extLst>
                </p:cNvPr>
                <p:cNvPicPr/>
                <p:nvPr/>
              </p:nvPicPr>
              <p:blipFill>
                <a:blip r:embed="rId119"/>
                <a:stretch>
                  <a:fillRect/>
                </a:stretch>
              </p:blipFill>
              <p:spPr>
                <a:xfrm>
                  <a:off x="6715447" y="5168604"/>
                  <a:ext cx="10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Freihand 107">
                  <a:extLst>
                    <a:ext uri="{FF2B5EF4-FFF2-40B4-BE49-F238E27FC236}">
                      <a16:creationId xmlns:a16="http://schemas.microsoft.com/office/drawing/2014/main" id="{4C0E05CF-DACA-48DA-954C-B772DE9A8118}"/>
                    </a:ext>
                  </a:extLst>
                </p14:cNvPr>
                <p14:cNvContentPartPr/>
                <p14:nvPr/>
              </p14:nvContentPartPr>
              <p14:xfrm>
                <a:off x="6971047" y="5073924"/>
                <a:ext cx="87120" cy="114840"/>
              </p14:xfrm>
            </p:contentPart>
          </mc:Choice>
          <mc:Fallback xmlns="">
            <p:pic>
              <p:nvPicPr>
                <p:cNvPr id="108" name="Freihand 107">
                  <a:extLst>
                    <a:ext uri="{FF2B5EF4-FFF2-40B4-BE49-F238E27FC236}">
                      <a16:creationId xmlns:a16="http://schemas.microsoft.com/office/drawing/2014/main" id="{4C0E05CF-DACA-48DA-954C-B772DE9A8118}"/>
                    </a:ext>
                  </a:extLst>
                </p:cNvPr>
                <p:cNvPicPr/>
                <p:nvPr/>
              </p:nvPicPr>
              <p:blipFill>
                <a:blip r:embed="rId121"/>
                <a:stretch>
                  <a:fillRect/>
                </a:stretch>
              </p:blipFill>
              <p:spPr>
                <a:xfrm>
                  <a:off x="6966727" y="5069604"/>
                  <a:ext cx="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Freihand 108">
                  <a:extLst>
                    <a:ext uri="{FF2B5EF4-FFF2-40B4-BE49-F238E27FC236}">
                      <a16:creationId xmlns:a16="http://schemas.microsoft.com/office/drawing/2014/main" id="{B1FC4511-353D-4C7C-9ED8-10EB66BB2F4F}"/>
                    </a:ext>
                  </a:extLst>
                </p14:cNvPr>
                <p14:cNvContentPartPr/>
                <p14:nvPr/>
              </p14:nvContentPartPr>
              <p14:xfrm>
                <a:off x="7067887" y="4982124"/>
                <a:ext cx="90000" cy="159840"/>
              </p14:xfrm>
            </p:contentPart>
          </mc:Choice>
          <mc:Fallback xmlns="">
            <p:pic>
              <p:nvPicPr>
                <p:cNvPr id="109" name="Freihand 108">
                  <a:extLst>
                    <a:ext uri="{FF2B5EF4-FFF2-40B4-BE49-F238E27FC236}">
                      <a16:creationId xmlns:a16="http://schemas.microsoft.com/office/drawing/2014/main" id="{B1FC4511-353D-4C7C-9ED8-10EB66BB2F4F}"/>
                    </a:ext>
                  </a:extLst>
                </p:cNvPr>
                <p:cNvPicPr/>
                <p:nvPr/>
              </p:nvPicPr>
              <p:blipFill>
                <a:blip r:embed="rId123"/>
                <a:stretch>
                  <a:fillRect/>
                </a:stretch>
              </p:blipFill>
              <p:spPr>
                <a:xfrm>
                  <a:off x="7063567" y="4977804"/>
                  <a:ext cx="98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Freihand 109">
                  <a:extLst>
                    <a:ext uri="{FF2B5EF4-FFF2-40B4-BE49-F238E27FC236}">
                      <a16:creationId xmlns:a16="http://schemas.microsoft.com/office/drawing/2014/main" id="{995F26F1-B52D-4597-BAB2-25D048D320D4}"/>
                    </a:ext>
                  </a:extLst>
                </p14:cNvPr>
                <p14:cNvContentPartPr/>
                <p14:nvPr/>
              </p14:nvContentPartPr>
              <p14:xfrm>
                <a:off x="7184527" y="4978884"/>
                <a:ext cx="275400" cy="99720"/>
              </p14:xfrm>
            </p:contentPart>
          </mc:Choice>
          <mc:Fallback xmlns="">
            <p:pic>
              <p:nvPicPr>
                <p:cNvPr id="110" name="Freihand 109">
                  <a:extLst>
                    <a:ext uri="{FF2B5EF4-FFF2-40B4-BE49-F238E27FC236}">
                      <a16:creationId xmlns:a16="http://schemas.microsoft.com/office/drawing/2014/main" id="{995F26F1-B52D-4597-BAB2-25D048D320D4}"/>
                    </a:ext>
                  </a:extLst>
                </p:cNvPr>
                <p:cNvPicPr/>
                <p:nvPr/>
              </p:nvPicPr>
              <p:blipFill>
                <a:blip r:embed="rId125"/>
                <a:stretch>
                  <a:fillRect/>
                </a:stretch>
              </p:blipFill>
              <p:spPr>
                <a:xfrm>
                  <a:off x="7180207" y="4974564"/>
                  <a:ext cx="284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1" name="Freihand 110">
                  <a:extLst>
                    <a:ext uri="{FF2B5EF4-FFF2-40B4-BE49-F238E27FC236}">
                      <a16:creationId xmlns:a16="http://schemas.microsoft.com/office/drawing/2014/main" id="{1F335E4D-3761-411A-AB42-0DBB57D1135D}"/>
                    </a:ext>
                  </a:extLst>
                </p14:cNvPr>
                <p14:cNvContentPartPr/>
                <p14:nvPr/>
              </p14:nvContentPartPr>
              <p14:xfrm>
                <a:off x="7498087" y="4842084"/>
                <a:ext cx="24480" cy="212400"/>
              </p14:xfrm>
            </p:contentPart>
          </mc:Choice>
          <mc:Fallback xmlns="">
            <p:pic>
              <p:nvPicPr>
                <p:cNvPr id="111" name="Freihand 110">
                  <a:extLst>
                    <a:ext uri="{FF2B5EF4-FFF2-40B4-BE49-F238E27FC236}">
                      <a16:creationId xmlns:a16="http://schemas.microsoft.com/office/drawing/2014/main" id="{1F335E4D-3761-411A-AB42-0DBB57D1135D}"/>
                    </a:ext>
                  </a:extLst>
                </p:cNvPr>
                <p:cNvPicPr/>
                <p:nvPr/>
              </p:nvPicPr>
              <p:blipFill>
                <a:blip r:embed="rId127"/>
                <a:stretch>
                  <a:fillRect/>
                </a:stretch>
              </p:blipFill>
              <p:spPr>
                <a:xfrm>
                  <a:off x="7493767" y="4837764"/>
                  <a:ext cx="33120" cy="221040"/>
                </a:xfrm>
                <a:prstGeom prst="rect">
                  <a:avLst/>
                </a:prstGeom>
              </p:spPr>
            </p:pic>
          </mc:Fallback>
        </mc:AlternateContent>
      </p:grpSp>
      <p:grpSp>
        <p:nvGrpSpPr>
          <p:cNvPr id="14" name="Gruppieren 13">
            <a:extLst>
              <a:ext uri="{FF2B5EF4-FFF2-40B4-BE49-F238E27FC236}">
                <a16:creationId xmlns:a16="http://schemas.microsoft.com/office/drawing/2014/main" id="{0ED6E6C6-DB34-481A-B256-2016CF3E316F}"/>
              </a:ext>
            </a:extLst>
          </p:cNvPr>
          <p:cNvGrpSpPr/>
          <p:nvPr/>
        </p:nvGrpSpPr>
        <p:grpSpPr>
          <a:xfrm>
            <a:off x="3069387" y="5003160"/>
            <a:ext cx="352800" cy="131760"/>
            <a:chOff x="3069387" y="5003160"/>
            <a:chExt cx="352800" cy="131760"/>
          </a:xfrm>
        </p:grpSpPr>
        <mc:AlternateContent xmlns:mc="http://schemas.openxmlformats.org/markup-compatibility/2006" xmlns:p14="http://schemas.microsoft.com/office/powerpoint/2010/main">
          <mc:Choice Requires="p14">
            <p:contentPart p14:bwMode="auto" r:id="rId128">
              <p14:nvContentPartPr>
                <p14:cNvPr id="8" name="Freihand 7">
                  <a:extLst>
                    <a:ext uri="{FF2B5EF4-FFF2-40B4-BE49-F238E27FC236}">
                      <a16:creationId xmlns:a16="http://schemas.microsoft.com/office/drawing/2014/main" id="{6CAE3F67-841E-4BEB-B8BE-85648282131B}"/>
                    </a:ext>
                  </a:extLst>
                </p14:cNvPr>
                <p14:cNvContentPartPr/>
                <p14:nvPr/>
              </p14:nvContentPartPr>
              <p14:xfrm>
                <a:off x="3069387" y="5065440"/>
                <a:ext cx="276480" cy="50040"/>
              </p14:xfrm>
            </p:contentPart>
          </mc:Choice>
          <mc:Fallback xmlns="">
            <p:pic>
              <p:nvPicPr>
                <p:cNvPr id="8" name="Freihand 7">
                  <a:extLst>
                    <a:ext uri="{FF2B5EF4-FFF2-40B4-BE49-F238E27FC236}">
                      <a16:creationId xmlns:a16="http://schemas.microsoft.com/office/drawing/2014/main" id="{6CAE3F67-841E-4BEB-B8BE-85648282131B}"/>
                    </a:ext>
                  </a:extLst>
                </p:cNvPr>
                <p:cNvPicPr/>
                <p:nvPr/>
              </p:nvPicPr>
              <p:blipFill>
                <a:blip r:embed="rId129"/>
                <a:stretch>
                  <a:fillRect/>
                </a:stretch>
              </p:blipFill>
              <p:spPr>
                <a:xfrm>
                  <a:off x="3065067" y="5061120"/>
                  <a:ext cx="285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 name="Freihand 11">
                  <a:extLst>
                    <a:ext uri="{FF2B5EF4-FFF2-40B4-BE49-F238E27FC236}">
                      <a16:creationId xmlns:a16="http://schemas.microsoft.com/office/drawing/2014/main" id="{38A00437-1625-4FE6-AD03-7C0BB760EB4B}"/>
                    </a:ext>
                  </a:extLst>
                </p14:cNvPr>
                <p14:cNvContentPartPr/>
                <p14:nvPr/>
              </p14:nvContentPartPr>
              <p14:xfrm>
                <a:off x="3248667" y="5003160"/>
                <a:ext cx="173520" cy="131760"/>
              </p14:xfrm>
            </p:contentPart>
          </mc:Choice>
          <mc:Fallback xmlns="">
            <p:pic>
              <p:nvPicPr>
                <p:cNvPr id="12" name="Freihand 11">
                  <a:extLst>
                    <a:ext uri="{FF2B5EF4-FFF2-40B4-BE49-F238E27FC236}">
                      <a16:creationId xmlns:a16="http://schemas.microsoft.com/office/drawing/2014/main" id="{38A00437-1625-4FE6-AD03-7C0BB760EB4B}"/>
                    </a:ext>
                  </a:extLst>
                </p:cNvPr>
                <p:cNvPicPr/>
                <p:nvPr/>
              </p:nvPicPr>
              <p:blipFill>
                <a:blip r:embed="rId131"/>
                <a:stretch>
                  <a:fillRect/>
                </a:stretch>
              </p:blipFill>
              <p:spPr>
                <a:xfrm>
                  <a:off x="3244347" y="4998840"/>
                  <a:ext cx="182160" cy="1404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75" grpId="0"/>
      <p:bldP spid="49"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777777" cy="461665"/>
          </a:xfrm>
          <a:prstGeom prst="rect">
            <a:avLst/>
          </a:prstGeom>
          <a:noFill/>
        </p:spPr>
        <p:txBody>
          <a:bodyPr wrap="none" rtlCol="0">
            <a:spAutoFit/>
          </a:bodyPr>
          <a:lstStyle/>
          <a:p>
            <a:r>
              <a:rPr lang="de-DE" sz="2177" b="1" dirty="0"/>
              <a:t>IS</a:t>
            </a:r>
            <a:r>
              <a:rPr lang="de-DE" sz="2400" b="1" dirty="0"/>
              <a:t>(G)</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699230" cy="343620"/>
          </a:xfrm>
          <a:prstGeom prst="rect">
            <a:avLst/>
          </a:prstGeom>
          <a:noFill/>
        </p:spPr>
        <p:txBody>
          <a:bodyPr wrap="none" rtlCol="0">
            <a:spAutoFit/>
          </a:bodyPr>
          <a:lstStyle/>
          <a:p>
            <a:r>
              <a:rPr lang="de-DE" sz="1633" dirty="0"/>
              <a:t>Y* (G)</a:t>
            </a:r>
          </a:p>
        </p:txBody>
      </p:sp>
      <p:sp>
        <p:nvSpPr>
          <p:cNvPr id="19" name="Textfeld 18"/>
          <p:cNvSpPr txBox="1"/>
          <p:nvPr/>
        </p:nvSpPr>
        <p:spPr>
          <a:xfrm>
            <a:off x="-76015" y="2064366"/>
            <a:ext cx="596638" cy="343620"/>
          </a:xfrm>
          <a:prstGeom prst="rect">
            <a:avLst/>
          </a:prstGeom>
          <a:noFill/>
        </p:spPr>
        <p:txBody>
          <a:bodyPr wrap="none" rtlCol="0">
            <a:spAutoFit/>
          </a:bodyPr>
          <a:lstStyle/>
          <a:p>
            <a:r>
              <a:rPr lang="de-DE" sz="1633" dirty="0"/>
              <a:t>i*(G)</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1785247" cy="646331"/>
          </a:xfrm>
          <a:prstGeom prst="rect">
            <a:avLst/>
          </a:prstGeom>
        </p:spPr>
        <p:txBody>
          <a:bodyPr wrap="square">
            <a:spAutoFit/>
          </a:bodyPr>
          <a:lstStyle/>
          <a:p>
            <a:r>
              <a:rPr lang="de-DE" dirty="0"/>
              <a:t>G</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endParaRPr lang="de-DE" b="1" dirty="0"/>
          </a:p>
          <a:p>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7" name="Gerade Verbindung 12">
            <a:extLst>
              <a:ext uri="{FF2B5EF4-FFF2-40B4-BE49-F238E27FC236}">
                <a16:creationId xmlns:a16="http://schemas.microsoft.com/office/drawing/2014/main" id="{ED0969C6-1DC3-4D5D-8678-18F6221ED5A1}"/>
              </a:ext>
            </a:extLst>
          </p:cNvPr>
          <p:cNvCxnSpPr/>
          <p:nvPr/>
        </p:nvCxnSpPr>
        <p:spPr>
          <a:xfrm>
            <a:off x="3343704" y="847544"/>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F395CA2B-630C-49A4-AF33-9025572CE004}"/>
              </a:ext>
            </a:extLst>
          </p:cNvPr>
          <p:cNvSpPr txBox="1"/>
          <p:nvPr/>
        </p:nvSpPr>
        <p:spPr>
          <a:xfrm>
            <a:off x="2745733" y="392632"/>
            <a:ext cx="1529586" cy="461665"/>
          </a:xfrm>
          <a:prstGeom prst="rect">
            <a:avLst/>
          </a:prstGeom>
          <a:noFill/>
        </p:spPr>
        <p:txBody>
          <a:bodyPr wrap="none" rtlCol="0">
            <a:spAutoFit/>
          </a:bodyPr>
          <a:lstStyle/>
          <a:p>
            <a:r>
              <a:rPr lang="de-DE" sz="2177" b="1" dirty="0"/>
              <a:t>IS</a:t>
            </a:r>
            <a:r>
              <a:rPr lang="de-DE" sz="2400" b="1" dirty="0"/>
              <a:t>(G +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r>
              <a:rPr lang="de-DE" sz="2400" b="1" dirty="0"/>
              <a:t>)</a:t>
            </a:r>
            <a:endParaRPr lang="de-DE" sz="2177" b="1" dirty="0"/>
          </a:p>
        </p:txBody>
      </p:sp>
      <p:sp>
        <p:nvSpPr>
          <p:cNvPr id="20" name="Textfeld 19">
            <a:extLst>
              <a:ext uri="{FF2B5EF4-FFF2-40B4-BE49-F238E27FC236}">
                <a16:creationId xmlns:a16="http://schemas.microsoft.com/office/drawing/2014/main" id="{9B51DB3A-7D91-46CC-852F-5CC6D0B70EBD}"/>
              </a:ext>
            </a:extLst>
          </p:cNvPr>
          <p:cNvSpPr txBox="1"/>
          <p:nvPr/>
        </p:nvSpPr>
        <p:spPr>
          <a:xfrm>
            <a:off x="3887153" y="4132128"/>
            <a:ext cx="1202573" cy="343620"/>
          </a:xfrm>
          <a:prstGeom prst="rect">
            <a:avLst/>
          </a:prstGeom>
          <a:noFill/>
        </p:spPr>
        <p:txBody>
          <a:bodyPr wrap="none" rtlCol="0">
            <a:spAutoFit/>
          </a:bodyPr>
          <a:lstStyle/>
          <a:p>
            <a:r>
              <a:rPr lang="de-DE" sz="1633" dirty="0"/>
              <a:t>Y* (G</a:t>
            </a:r>
            <a:r>
              <a:rPr lang="de-DE" sz="1600" b="1" dirty="0"/>
              <a:t> + </a:t>
            </a:r>
            <a:r>
              <a:rPr lang="el-GR" sz="1600" b="1" dirty="0">
                <a:latin typeface="Arial" panose="020B0604020202020204" pitchFamily="34" charset="0"/>
                <a:cs typeface="Arial" panose="020B0604020202020204" pitchFamily="34" charset="0"/>
              </a:rPr>
              <a:t>Δ</a:t>
            </a:r>
            <a:r>
              <a:rPr lang="de-DE" sz="1600" b="1" dirty="0">
                <a:latin typeface="Arial" panose="020B0604020202020204" pitchFamily="34" charset="0"/>
                <a:cs typeface="Arial" panose="020B0604020202020204" pitchFamily="34" charset="0"/>
              </a:rPr>
              <a:t>G</a:t>
            </a:r>
            <a:r>
              <a:rPr lang="de-DE" sz="1633" dirty="0"/>
              <a:t>)</a:t>
            </a:r>
          </a:p>
        </p:txBody>
      </p:sp>
      <p:sp>
        <p:nvSpPr>
          <p:cNvPr id="23" name="Textfeld 22">
            <a:extLst>
              <a:ext uri="{FF2B5EF4-FFF2-40B4-BE49-F238E27FC236}">
                <a16:creationId xmlns:a16="http://schemas.microsoft.com/office/drawing/2014/main" id="{7A254138-5B09-43C4-A892-941B50263921}"/>
              </a:ext>
            </a:extLst>
          </p:cNvPr>
          <p:cNvSpPr txBox="1"/>
          <p:nvPr/>
        </p:nvSpPr>
        <p:spPr>
          <a:xfrm>
            <a:off x="-75076" y="1334168"/>
            <a:ext cx="859531" cy="343620"/>
          </a:xfrm>
          <a:prstGeom prst="rect">
            <a:avLst/>
          </a:prstGeom>
          <a:noFill/>
        </p:spPr>
        <p:txBody>
          <a:bodyPr wrap="none" rtlCol="0">
            <a:spAutoFit/>
          </a:bodyPr>
          <a:lstStyle/>
          <a:p>
            <a:r>
              <a:rPr lang="de-DE" sz="1633" dirty="0"/>
              <a:t>i*(</a:t>
            </a:r>
            <a:r>
              <a:rPr lang="de-DE" sz="1000" dirty="0"/>
              <a:t>G</a:t>
            </a:r>
            <a:r>
              <a:rPr lang="de-DE" sz="1000" b="1" dirty="0"/>
              <a:t> + </a:t>
            </a:r>
            <a:r>
              <a:rPr lang="el-GR" sz="1000" b="1" dirty="0">
                <a:latin typeface="Arial" panose="020B0604020202020204" pitchFamily="34" charset="0"/>
                <a:cs typeface="Arial" panose="020B0604020202020204" pitchFamily="34" charset="0"/>
              </a:rPr>
              <a:t>Δ</a:t>
            </a:r>
            <a:r>
              <a:rPr lang="de-DE" sz="1000" b="1" dirty="0">
                <a:latin typeface="Arial" panose="020B0604020202020204" pitchFamily="34" charset="0"/>
                <a:cs typeface="Arial" panose="020B0604020202020204" pitchFamily="34" charset="0"/>
              </a:rPr>
              <a:t>G</a:t>
            </a:r>
            <a:r>
              <a:rPr lang="de-DE" sz="1633" dirty="0"/>
              <a:t>)</a:t>
            </a:r>
          </a:p>
        </p:txBody>
      </p:sp>
      <p:cxnSp>
        <p:nvCxnSpPr>
          <p:cNvPr id="24" name="Gerade Verbindung 20">
            <a:extLst>
              <a:ext uri="{FF2B5EF4-FFF2-40B4-BE49-F238E27FC236}">
                <a16:creationId xmlns:a16="http://schemas.microsoft.com/office/drawing/2014/main" id="{1CC5673B-8A08-4216-8330-71F25E846100}"/>
              </a:ext>
            </a:extLst>
          </p:cNvPr>
          <p:cNvCxnSpPr>
            <a:cxnSpLocks/>
          </p:cNvCxnSpPr>
          <p:nvPr/>
        </p:nvCxnSpPr>
        <p:spPr>
          <a:xfrm flipH="1" flipV="1">
            <a:off x="710031" y="1521151"/>
            <a:ext cx="3534528" cy="6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21">
            <a:extLst>
              <a:ext uri="{FF2B5EF4-FFF2-40B4-BE49-F238E27FC236}">
                <a16:creationId xmlns:a16="http://schemas.microsoft.com/office/drawing/2014/main" id="{C7725C5D-3607-4816-BD68-0D69A00164D3}"/>
              </a:ext>
            </a:extLst>
          </p:cNvPr>
          <p:cNvCxnSpPr>
            <a:cxnSpLocks/>
          </p:cNvCxnSpPr>
          <p:nvPr/>
        </p:nvCxnSpPr>
        <p:spPr>
          <a:xfrm>
            <a:off x="4275319" y="1583969"/>
            <a:ext cx="0" cy="252125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1BED80E4-CDB1-422E-A580-6EB82E8E85D2}"/>
              </a:ext>
            </a:extLst>
          </p:cNvPr>
          <p:cNvGrpSpPr/>
          <p:nvPr/>
        </p:nvGrpSpPr>
        <p:grpSpPr>
          <a:xfrm>
            <a:off x="7145664" y="146964"/>
            <a:ext cx="304560" cy="123480"/>
            <a:chOff x="7145664" y="146964"/>
            <a:chExt cx="304560" cy="123480"/>
          </a:xfrm>
        </p:grpSpPr>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id="{7F058F2E-416E-4E5A-95E4-A14D4902CC58}"/>
                    </a:ext>
                  </a:extLst>
                </p14:cNvPr>
                <p14:cNvContentPartPr/>
                <p14:nvPr/>
              </p14:nvContentPartPr>
              <p14:xfrm>
                <a:off x="7145664" y="190884"/>
                <a:ext cx="227880" cy="3960"/>
              </p14:xfrm>
            </p:contentPart>
          </mc:Choice>
          <mc:Fallback xmlns="">
            <p:pic>
              <p:nvPicPr>
                <p:cNvPr id="15" name="Freihand 14">
                  <a:extLst>
                    <a:ext uri="{FF2B5EF4-FFF2-40B4-BE49-F238E27FC236}">
                      <a16:creationId xmlns:a16="http://schemas.microsoft.com/office/drawing/2014/main" id="{7F058F2E-416E-4E5A-95E4-A14D4902CC58}"/>
                    </a:ext>
                  </a:extLst>
                </p:cNvPr>
                <p:cNvPicPr/>
                <p:nvPr/>
              </p:nvPicPr>
              <p:blipFill>
                <a:blip r:embed="rId4"/>
                <a:stretch>
                  <a:fillRect/>
                </a:stretch>
              </p:blipFill>
              <p:spPr>
                <a:xfrm>
                  <a:off x="7141344" y="186564"/>
                  <a:ext cx="236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16A4AC89-58FB-44D7-BA9E-8D5D9C297C7C}"/>
                    </a:ext>
                  </a:extLst>
                </p14:cNvPr>
                <p14:cNvContentPartPr/>
                <p14:nvPr/>
              </p14:nvContentPartPr>
              <p14:xfrm>
                <a:off x="7348344" y="146964"/>
                <a:ext cx="101880" cy="123480"/>
              </p14:xfrm>
            </p:contentPart>
          </mc:Choice>
          <mc:Fallback xmlns="">
            <p:pic>
              <p:nvPicPr>
                <p:cNvPr id="26" name="Freihand 25">
                  <a:extLst>
                    <a:ext uri="{FF2B5EF4-FFF2-40B4-BE49-F238E27FC236}">
                      <a16:creationId xmlns:a16="http://schemas.microsoft.com/office/drawing/2014/main" id="{16A4AC89-58FB-44D7-BA9E-8D5D9C297C7C}"/>
                    </a:ext>
                  </a:extLst>
                </p:cNvPr>
                <p:cNvPicPr/>
                <p:nvPr/>
              </p:nvPicPr>
              <p:blipFill>
                <a:blip r:embed="rId6"/>
                <a:stretch>
                  <a:fillRect/>
                </a:stretch>
              </p:blipFill>
              <p:spPr>
                <a:xfrm>
                  <a:off x="7344024" y="142644"/>
                  <a:ext cx="110520" cy="132120"/>
                </a:xfrm>
                <a:prstGeom prst="rect">
                  <a:avLst/>
                </a:prstGeom>
              </p:spPr>
            </p:pic>
          </mc:Fallback>
        </mc:AlternateContent>
      </p:grpSp>
      <p:grpSp>
        <p:nvGrpSpPr>
          <p:cNvPr id="37" name="Gruppieren 36">
            <a:extLst>
              <a:ext uri="{FF2B5EF4-FFF2-40B4-BE49-F238E27FC236}">
                <a16:creationId xmlns:a16="http://schemas.microsoft.com/office/drawing/2014/main" id="{C71EEEB4-A941-4B51-8D93-B5AED3288B56}"/>
              </a:ext>
            </a:extLst>
          </p:cNvPr>
          <p:cNvGrpSpPr/>
          <p:nvPr/>
        </p:nvGrpSpPr>
        <p:grpSpPr>
          <a:xfrm>
            <a:off x="7695384" y="66324"/>
            <a:ext cx="1182240" cy="290520"/>
            <a:chOff x="7695384" y="66324"/>
            <a:chExt cx="1182240" cy="290520"/>
          </a:xfrm>
        </p:grpSpPr>
        <mc:AlternateContent xmlns:mc="http://schemas.openxmlformats.org/markup-compatibility/2006" xmlns:p14="http://schemas.microsoft.com/office/powerpoint/2010/main">
          <mc:Choice Requires="p14">
            <p:contentPart p14:bwMode="auto" r:id="rId7">
              <p14:nvContentPartPr>
                <p14:cNvPr id="28" name="Freihand 27">
                  <a:extLst>
                    <a:ext uri="{FF2B5EF4-FFF2-40B4-BE49-F238E27FC236}">
                      <a16:creationId xmlns:a16="http://schemas.microsoft.com/office/drawing/2014/main" id="{8E814EC1-FFF6-4CF2-B51D-9704F2B16B9C}"/>
                    </a:ext>
                  </a:extLst>
                </p14:cNvPr>
                <p14:cNvContentPartPr/>
                <p14:nvPr/>
              </p14:nvContentPartPr>
              <p14:xfrm>
                <a:off x="7695384" y="92604"/>
                <a:ext cx="105840" cy="132480"/>
              </p14:xfrm>
            </p:contentPart>
          </mc:Choice>
          <mc:Fallback xmlns="">
            <p:pic>
              <p:nvPicPr>
                <p:cNvPr id="28" name="Freihand 27">
                  <a:extLst>
                    <a:ext uri="{FF2B5EF4-FFF2-40B4-BE49-F238E27FC236}">
                      <a16:creationId xmlns:a16="http://schemas.microsoft.com/office/drawing/2014/main" id="{8E814EC1-FFF6-4CF2-B51D-9704F2B16B9C}"/>
                    </a:ext>
                  </a:extLst>
                </p:cNvPr>
                <p:cNvPicPr/>
                <p:nvPr/>
              </p:nvPicPr>
              <p:blipFill>
                <a:blip r:embed="rId8"/>
                <a:stretch>
                  <a:fillRect/>
                </a:stretch>
              </p:blipFill>
              <p:spPr>
                <a:xfrm>
                  <a:off x="7691064" y="88284"/>
                  <a:ext cx="114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Freihand 28">
                  <a:extLst>
                    <a:ext uri="{FF2B5EF4-FFF2-40B4-BE49-F238E27FC236}">
                      <a16:creationId xmlns:a16="http://schemas.microsoft.com/office/drawing/2014/main" id="{E2CB02EA-F9E2-4F86-8609-01ACD7F0F780}"/>
                    </a:ext>
                  </a:extLst>
                </p14:cNvPr>
                <p14:cNvContentPartPr/>
                <p14:nvPr/>
              </p14:nvContentPartPr>
              <p14:xfrm>
                <a:off x="7773504" y="169644"/>
                <a:ext cx="144000" cy="50040"/>
              </p14:xfrm>
            </p:contentPart>
          </mc:Choice>
          <mc:Fallback xmlns="">
            <p:pic>
              <p:nvPicPr>
                <p:cNvPr id="29" name="Freihand 28">
                  <a:extLst>
                    <a:ext uri="{FF2B5EF4-FFF2-40B4-BE49-F238E27FC236}">
                      <a16:creationId xmlns:a16="http://schemas.microsoft.com/office/drawing/2014/main" id="{E2CB02EA-F9E2-4F86-8609-01ACD7F0F780}"/>
                    </a:ext>
                  </a:extLst>
                </p:cNvPr>
                <p:cNvPicPr/>
                <p:nvPr/>
              </p:nvPicPr>
              <p:blipFill>
                <a:blip r:embed="rId10"/>
                <a:stretch>
                  <a:fillRect/>
                </a:stretch>
              </p:blipFill>
              <p:spPr>
                <a:xfrm>
                  <a:off x="7769184" y="165324"/>
                  <a:ext cx="152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a:extLst>
                    <a:ext uri="{FF2B5EF4-FFF2-40B4-BE49-F238E27FC236}">
                      <a16:creationId xmlns:a16="http://schemas.microsoft.com/office/drawing/2014/main" id="{0D3EF4E4-2522-4F53-A68A-70A016E76E5F}"/>
                    </a:ext>
                  </a:extLst>
                </p14:cNvPr>
                <p14:cNvContentPartPr/>
                <p14:nvPr/>
              </p14:nvContentPartPr>
              <p14:xfrm>
                <a:off x="7976544" y="149844"/>
                <a:ext cx="86760" cy="82440"/>
              </p14:xfrm>
            </p:contentPart>
          </mc:Choice>
          <mc:Fallback xmlns="">
            <p:pic>
              <p:nvPicPr>
                <p:cNvPr id="30" name="Freihand 29">
                  <a:extLst>
                    <a:ext uri="{FF2B5EF4-FFF2-40B4-BE49-F238E27FC236}">
                      <a16:creationId xmlns:a16="http://schemas.microsoft.com/office/drawing/2014/main" id="{0D3EF4E4-2522-4F53-A68A-70A016E76E5F}"/>
                    </a:ext>
                  </a:extLst>
                </p:cNvPr>
                <p:cNvPicPr/>
                <p:nvPr/>
              </p:nvPicPr>
              <p:blipFill>
                <a:blip r:embed="rId12"/>
                <a:stretch>
                  <a:fillRect/>
                </a:stretch>
              </p:blipFill>
              <p:spPr>
                <a:xfrm>
                  <a:off x="7972224" y="145524"/>
                  <a:ext cx="95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275CC75A-363E-4C6C-9A29-78E8CA48DDB1}"/>
                    </a:ext>
                  </a:extLst>
                </p14:cNvPr>
                <p14:cNvContentPartPr/>
                <p14:nvPr/>
              </p14:nvContentPartPr>
              <p14:xfrm>
                <a:off x="8116224" y="73164"/>
                <a:ext cx="145440" cy="149040"/>
              </p14:xfrm>
            </p:contentPart>
          </mc:Choice>
          <mc:Fallback xmlns="">
            <p:pic>
              <p:nvPicPr>
                <p:cNvPr id="31" name="Freihand 30">
                  <a:extLst>
                    <a:ext uri="{FF2B5EF4-FFF2-40B4-BE49-F238E27FC236}">
                      <a16:creationId xmlns:a16="http://schemas.microsoft.com/office/drawing/2014/main" id="{275CC75A-363E-4C6C-9A29-78E8CA48DDB1}"/>
                    </a:ext>
                  </a:extLst>
                </p:cNvPr>
                <p:cNvPicPr/>
                <p:nvPr/>
              </p:nvPicPr>
              <p:blipFill>
                <a:blip r:embed="rId14"/>
                <a:stretch>
                  <a:fillRect/>
                </a:stretch>
              </p:blipFill>
              <p:spPr>
                <a:xfrm>
                  <a:off x="8111904" y="68844"/>
                  <a:ext cx="154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D597103D-0078-4BE4-9DD3-6FD1F7CF08C5}"/>
                    </a:ext>
                  </a:extLst>
                </p14:cNvPr>
                <p14:cNvContentPartPr/>
                <p14:nvPr/>
              </p14:nvContentPartPr>
              <p14:xfrm>
                <a:off x="8302344" y="135084"/>
                <a:ext cx="41760" cy="78480"/>
              </p14:xfrm>
            </p:contentPart>
          </mc:Choice>
          <mc:Fallback xmlns="">
            <p:pic>
              <p:nvPicPr>
                <p:cNvPr id="32" name="Freihand 31">
                  <a:extLst>
                    <a:ext uri="{FF2B5EF4-FFF2-40B4-BE49-F238E27FC236}">
                      <a16:creationId xmlns:a16="http://schemas.microsoft.com/office/drawing/2014/main" id="{D597103D-0078-4BE4-9DD3-6FD1F7CF08C5}"/>
                    </a:ext>
                  </a:extLst>
                </p:cNvPr>
                <p:cNvPicPr/>
                <p:nvPr/>
              </p:nvPicPr>
              <p:blipFill>
                <a:blip r:embed="rId16"/>
                <a:stretch>
                  <a:fillRect/>
                </a:stretch>
              </p:blipFill>
              <p:spPr>
                <a:xfrm>
                  <a:off x="8298024" y="130764"/>
                  <a:ext cx="50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D7273040-4858-486E-84FE-7E2084FFF149}"/>
                    </a:ext>
                  </a:extLst>
                </p14:cNvPr>
                <p14:cNvContentPartPr/>
                <p14:nvPr/>
              </p14:nvContentPartPr>
              <p14:xfrm>
                <a:off x="8357784" y="66684"/>
                <a:ext cx="134640" cy="147960"/>
              </p14:xfrm>
            </p:contentPart>
          </mc:Choice>
          <mc:Fallback xmlns="">
            <p:pic>
              <p:nvPicPr>
                <p:cNvPr id="33" name="Freihand 32">
                  <a:extLst>
                    <a:ext uri="{FF2B5EF4-FFF2-40B4-BE49-F238E27FC236}">
                      <a16:creationId xmlns:a16="http://schemas.microsoft.com/office/drawing/2014/main" id="{D7273040-4858-486E-84FE-7E2084FFF149}"/>
                    </a:ext>
                  </a:extLst>
                </p:cNvPr>
                <p:cNvPicPr/>
                <p:nvPr/>
              </p:nvPicPr>
              <p:blipFill>
                <a:blip r:embed="rId18"/>
                <a:stretch>
                  <a:fillRect/>
                </a:stretch>
              </p:blipFill>
              <p:spPr>
                <a:xfrm>
                  <a:off x="8353464" y="62364"/>
                  <a:ext cx="143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a:extLst>
                    <a:ext uri="{FF2B5EF4-FFF2-40B4-BE49-F238E27FC236}">
                      <a16:creationId xmlns:a16="http://schemas.microsoft.com/office/drawing/2014/main" id="{01E1A730-1A7A-420D-BE7C-325CDADF1F51}"/>
                    </a:ext>
                  </a:extLst>
                </p14:cNvPr>
                <p14:cNvContentPartPr/>
                <p14:nvPr/>
              </p14:nvContentPartPr>
              <p14:xfrm>
                <a:off x="8586024" y="135444"/>
                <a:ext cx="18720" cy="10080"/>
              </p14:xfrm>
            </p:contentPart>
          </mc:Choice>
          <mc:Fallback xmlns="">
            <p:pic>
              <p:nvPicPr>
                <p:cNvPr id="34" name="Freihand 33">
                  <a:extLst>
                    <a:ext uri="{FF2B5EF4-FFF2-40B4-BE49-F238E27FC236}">
                      <a16:creationId xmlns:a16="http://schemas.microsoft.com/office/drawing/2014/main" id="{01E1A730-1A7A-420D-BE7C-325CDADF1F51}"/>
                    </a:ext>
                  </a:extLst>
                </p:cNvPr>
                <p:cNvPicPr/>
                <p:nvPr/>
              </p:nvPicPr>
              <p:blipFill>
                <a:blip r:embed="rId20"/>
                <a:stretch>
                  <a:fillRect/>
                </a:stretch>
              </p:blipFill>
              <p:spPr>
                <a:xfrm>
                  <a:off x="8581704" y="131124"/>
                  <a:ext cx="27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DD1219DA-0996-4918-922B-CA07C8D1F9D6}"/>
                    </a:ext>
                  </a:extLst>
                </p14:cNvPr>
                <p14:cNvContentPartPr/>
                <p14:nvPr/>
              </p14:nvContentPartPr>
              <p14:xfrm>
                <a:off x="8573784" y="66324"/>
                <a:ext cx="78480" cy="126720"/>
              </p14:xfrm>
            </p:contentPart>
          </mc:Choice>
          <mc:Fallback xmlns="">
            <p:pic>
              <p:nvPicPr>
                <p:cNvPr id="35" name="Freihand 34">
                  <a:extLst>
                    <a:ext uri="{FF2B5EF4-FFF2-40B4-BE49-F238E27FC236}">
                      <a16:creationId xmlns:a16="http://schemas.microsoft.com/office/drawing/2014/main" id="{DD1219DA-0996-4918-922B-CA07C8D1F9D6}"/>
                    </a:ext>
                  </a:extLst>
                </p:cNvPr>
                <p:cNvPicPr/>
                <p:nvPr/>
              </p:nvPicPr>
              <p:blipFill>
                <a:blip r:embed="rId22"/>
                <a:stretch>
                  <a:fillRect/>
                </a:stretch>
              </p:blipFill>
              <p:spPr>
                <a:xfrm>
                  <a:off x="8569464" y="62004"/>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a:extLst>
                    <a:ext uri="{FF2B5EF4-FFF2-40B4-BE49-F238E27FC236}">
                      <a16:creationId xmlns:a16="http://schemas.microsoft.com/office/drawing/2014/main" id="{946ACEBF-6287-4702-8242-5C9D3D747A02}"/>
                    </a:ext>
                  </a:extLst>
                </p14:cNvPr>
                <p14:cNvContentPartPr/>
                <p14:nvPr/>
              </p14:nvContentPartPr>
              <p14:xfrm>
                <a:off x="8691144" y="136884"/>
                <a:ext cx="186480" cy="219960"/>
              </p14:xfrm>
            </p:contentPart>
          </mc:Choice>
          <mc:Fallback xmlns="">
            <p:pic>
              <p:nvPicPr>
                <p:cNvPr id="36" name="Freihand 35">
                  <a:extLst>
                    <a:ext uri="{FF2B5EF4-FFF2-40B4-BE49-F238E27FC236}">
                      <a16:creationId xmlns:a16="http://schemas.microsoft.com/office/drawing/2014/main" id="{946ACEBF-6287-4702-8242-5C9D3D747A02}"/>
                    </a:ext>
                  </a:extLst>
                </p:cNvPr>
                <p:cNvPicPr/>
                <p:nvPr/>
              </p:nvPicPr>
              <p:blipFill>
                <a:blip r:embed="rId24"/>
                <a:stretch>
                  <a:fillRect/>
                </a:stretch>
              </p:blipFill>
              <p:spPr>
                <a:xfrm>
                  <a:off x="8686824" y="132564"/>
                  <a:ext cx="195120" cy="228600"/>
                </a:xfrm>
                <a:prstGeom prst="rect">
                  <a:avLst/>
                </a:prstGeom>
              </p:spPr>
            </p:pic>
          </mc:Fallback>
        </mc:AlternateContent>
      </p:grpSp>
      <p:grpSp>
        <p:nvGrpSpPr>
          <p:cNvPr id="45" name="Gruppieren 44">
            <a:extLst>
              <a:ext uri="{FF2B5EF4-FFF2-40B4-BE49-F238E27FC236}">
                <a16:creationId xmlns:a16="http://schemas.microsoft.com/office/drawing/2014/main" id="{041F0711-7934-44A2-8FF8-5EF1E953379D}"/>
              </a:ext>
            </a:extLst>
          </p:cNvPr>
          <p:cNvGrpSpPr/>
          <p:nvPr/>
        </p:nvGrpSpPr>
        <p:grpSpPr>
          <a:xfrm>
            <a:off x="9072384" y="114564"/>
            <a:ext cx="362160" cy="70200"/>
            <a:chOff x="9072384" y="114564"/>
            <a:chExt cx="362160" cy="70200"/>
          </a:xfrm>
        </p:grpSpPr>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D586792C-254D-4A04-9E92-E029981308B5}"/>
                    </a:ext>
                  </a:extLst>
                </p14:cNvPr>
                <p14:cNvContentPartPr/>
                <p14:nvPr/>
              </p14:nvContentPartPr>
              <p14:xfrm>
                <a:off x="9072384" y="114564"/>
                <a:ext cx="150840" cy="70200"/>
              </p14:xfrm>
            </p:contentPart>
          </mc:Choice>
          <mc:Fallback xmlns="">
            <p:pic>
              <p:nvPicPr>
                <p:cNvPr id="38" name="Freihand 37">
                  <a:extLst>
                    <a:ext uri="{FF2B5EF4-FFF2-40B4-BE49-F238E27FC236}">
                      <a16:creationId xmlns:a16="http://schemas.microsoft.com/office/drawing/2014/main" id="{D586792C-254D-4A04-9E92-E029981308B5}"/>
                    </a:ext>
                  </a:extLst>
                </p:cNvPr>
                <p:cNvPicPr/>
                <p:nvPr/>
              </p:nvPicPr>
              <p:blipFill>
                <a:blip r:embed="rId26"/>
                <a:stretch>
                  <a:fillRect/>
                </a:stretch>
              </p:blipFill>
              <p:spPr>
                <a:xfrm>
                  <a:off x="9068064" y="110244"/>
                  <a:ext cx="15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EC25E908-606D-46BB-9CF8-A97EA30E38DC}"/>
                    </a:ext>
                  </a:extLst>
                </p14:cNvPr>
                <p14:cNvContentPartPr/>
                <p14:nvPr/>
              </p14:nvContentPartPr>
              <p14:xfrm>
                <a:off x="9258504" y="119244"/>
                <a:ext cx="176040" cy="53280"/>
              </p14:xfrm>
            </p:contentPart>
          </mc:Choice>
          <mc:Fallback xmlns="">
            <p:pic>
              <p:nvPicPr>
                <p:cNvPr id="39" name="Freihand 38">
                  <a:extLst>
                    <a:ext uri="{FF2B5EF4-FFF2-40B4-BE49-F238E27FC236}">
                      <a16:creationId xmlns:a16="http://schemas.microsoft.com/office/drawing/2014/main" id="{EC25E908-606D-46BB-9CF8-A97EA30E38DC}"/>
                    </a:ext>
                  </a:extLst>
                </p:cNvPr>
                <p:cNvPicPr/>
                <p:nvPr/>
              </p:nvPicPr>
              <p:blipFill>
                <a:blip r:embed="rId28"/>
                <a:stretch>
                  <a:fillRect/>
                </a:stretch>
              </p:blipFill>
              <p:spPr>
                <a:xfrm>
                  <a:off x="9254184" y="114924"/>
                  <a:ext cx="184680" cy="61920"/>
                </a:xfrm>
                <a:prstGeom prst="rect">
                  <a:avLst/>
                </a:prstGeom>
              </p:spPr>
            </p:pic>
          </mc:Fallback>
        </mc:AlternateContent>
      </p:grpSp>
      <p:grpSp>
        <p:nvGrpSpPr>
          <p:cNvPr id="44" name="Gruppieren 43">
            <a:extLst>
              <a:ext uri="{FF2B5EF4-FFF2-40B4-BE49-F238E27FC236}">
                <a16:creationId xmlns:a16="http://schemas.microsoft.com/office/drawing/2014/main" id="{340F2216-530E-4AD9-8A16-E36BB7F1F7AA}"/>
              </a:ext>
            </a:extLst>
          </p:cNvPr>
          <p:cNvGrpSpPr/>
          <p:nvPr/>
        </p:nvGrpSpPr>
        <p:grpSpPr>
          <a:xfrm>
            <a:off x="9652344" y="74604"/>
            <a:ext cx="290880" cy="147600"/>
            <a:chOff x="9652344" y="74604"/>
            <a:chExt cx="290880" cy="147600"/>
          </a:xfrm>
        </p:grpSpPr>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8A0C9BE1-5136-4506-BA70-D1608FE76925}"/>
                    </a:ext>
                  </a:extLst>
                </p14:cNvPr>
                <p14:cNvContentPartPr/>
                <p14:nvPr/>
              </p14:nvContentPartPr>
              <p14:xfrm>
                <a:off x="9728664" y="102324"/>
                <a:ext cx="6480" cy="119880"/>
              </p14:xfrm>
            </p:contentPart>
          </mc:Choice>
          <mc:Fallback xmlns="">
            <p:pic>
              <p:nvPicPr>
                <p:cNvPr id="40" name="Freihand 39">
                  <a:extLst>
                    <a:ext uri="{FF2B5EF4-FFF2-40B4-BE49-F238E27FC236}">
                      <a16:creationId xmlns:a16="http://schemas.microsoft.com/office/drawing/2014/main" id="{8A0C9BE1-5136-4506-BA70-D1608FE76925}"/>
                    </a:ext>
                  </a:extLst>
                </p:cNvPr>
                <p:cNvPicPr/>
                <p:nvPr/>
              </p:nvPicPr>
              <p:blipFill>
                <a:blip r:embed="rId30"/>
                <a:stretch>
                  <a:fillRect/>
                </a:stretch>
              </p:blipFill>
              <p:spPr>
                <a:xfrm>
                  <a:off x="9724344" y="98004"/>
                  <a:ext cx="15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7F80B634-A28A-4477-8F05-4B3DC924F03C}"/>
                    </a:ext>
                  </a:extLst>
                </p14:cNvPr>
                <p14:cNvContentPartPr/>
                <p14:nvPr/>
              </p14:nvContentPartPr>
              <p14:xfrm>
                <a:off x="9652344" y="89724"/>
                <a:ext cx="142200" cy="113400"/>
              </p14:xfrm>
            </p:contentPart>
          </mc:Choice>
          <mc:Fallback xmlns="">
            <p:pic>
              <p:nvPicPr>
                <p:cNvPr id="41" name="Freihand 40">
                  <a:extLst>
                    <a:ext uri="{FF2B5EF4-FFF2-40B4-BE49-F238E27FC236}">
                      <a16:creationId xmlns:a16="http://schemas.microsoft.com/office/drawing/2014/main" id="{7F80B634-A28A-4477-8F05-4B3DC924F03C}"/>
                    </a:ext>
                  </a:extLst>
                </p:cNvPr>
                <p:cNvPicPr/>
                <p:nvPr/>
              </p:nvPicPr>
              <p:blipFill>
                <a:blip r:embed="rId32"/>
                <a:stretch>
                  <a:fillRect/>
                </a:stretch>
              </p:blipFill>
              <p:spPr>
                <a:xfrm>
                  <a:off x="9648024" y="85404"/>
                  <a:ext cx="150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0F8726DF-2950-45A2-BEE6-84C21F26A30D}"/>
                    </a:ext>
                  </a:extLst>
                </p14:cNvPr>
                <p14:cNvContentPartPr/>
                <p14:nvPr/>
              </p14:nvContentPartPr>
              <p14:xfrm>
                <a:off x="9830904" y="74604"/>
                <a:ext cx="112320" cy="122400"/>
              </p14:xfrm>
            </p:contentPart>
          </mc:Choice>
          <mc:Fallback xmlns="">
            <p:pic>
              <p:nvPicPr>
                <p:cNvPr id="43" name="Freihand 42">
                  <a:extLst>
                    <a:ext uri="{FF2B5EF4-FFF2-40B4-BE49-F238E27FC236}">
                      <a16:creationId xmlns:a16="http://schemas.microsoft.com/office/drawing/2014/main" id="{0F8726DF-2950-45A2-BEE6-84C21F26A30D}"/>
                    </a:ext>
                  </a:extLst>
                </p:cNvPr>
                <p:cNvPicPr/>
                <p:nvPr/>
              </p:nvPicPr>
              <p:blipFill>
                <a:blip r:embed="rId34"/>
                <a:stretch>
                  <a:fillRect/>
                </a:stretch>
              </p:blipFill>
              <p:spPr>
                <a:xfrm>
                  <a:off x="9826584" y="70284"/>
                  <a:ext cx="120960" cy="131040"/>
                </a:xfrm>
                <a:prstGeom prst="rect">
                  <a:avLst/>
                </a:prstGeom>
              </p:spPr>
            </p:pic>
          </mc:Fallback>
        </mc:AlternateContent>
      </p:grpSp>
      <p:grpSp>
        <p:nvGrpSpPr>
          <p:cNvPr id="57" name="Gruppieren 56">
            <a:extLst>
              <a:ext uri="{FF2B5EF4-FFF2-40B4-BE49-F238E27FC236}">
                <a16:creationId xmlns:a16="http://schemas.microsoft.com/office/drawing/2014/main" id="{A6FC8A71-7538-4747-AE6A-3C63F55A275C}"/>
              </a:ext>
            </a:extLst>
          </p:cNvPr>
          <p:cNvGrpSpPr/>
          <p:nvPr/>
        </p:nvGrpSpPr>
        <p:grpSpPr>
          <a:xfrm>
            <a:off x="10124304" y="78924"/>
            <a:ext cx="421200" cy="137160"/>
            <a:chOff x="10124304" y="78924"/>
            <a:chExt cx="421200" cy="137160"/>
          </a:xfrm>
        </p:grpSpPr>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3271A32A-B341-440E-972B-0434047356C9}"/>
                    </a:ext>
                  </a:extLst>
                </p14:cNvPr>
                <p14:cNvContentPartPr/>
                <p14:nvPr/>
              </p14:nvContentPartPr>
              <p14:xfrm>
                <a:off x="10124304" y="133284"/>
                <a:ext cx="124200" cy="69120"/>
              </p14:xfrm>
            </p:contentPart>
          </mc:Choice>
          <mc:Fallback xmlns="">
            <p:pic>
              <p:nvPicPr>
                <p:cNvPr id="46" name="Freihand 45">
                  <a:extLst>
                    <a:ext uri="{FF2B5EF4-FFF2-40B4-BE49-F238E27FC236}">
                      <a16:creationId xmlns:a16="http://schemas.microsoft.com/office/drawing/2014/main" id="{3271A32A-B341-440E-972B-0434047356C9}"/>
                    </a:ext>
                  </a:extLst>
                </p:cNvPr>
                <p:cNvPicPr/>
                <p:nvPr/>
              </p:nvPicPr>
              <p:blipFill>
                <a:blip r:embed="rId36"/>
                <a:stretch>
                  <a:fillRect/>
                </a:stretch>
              </p:blipFill>
              <p:spPr>
                <a:xfrm>
                  <a:off x="10119984" y="128964"/>
                  <a:ext cx="132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91FADD45-262A-4152-9C7E-B944BDDEB375}"/>
                    </a:ext>
                  </a:extLst>
                </p14:cNvPr>
                <p14:cNvContentPartPr/>
                <p14:nvPr/>
              </p14:nvContentPartPr>
              <p14:xfrm>
                <a:off x="10284144" y="125724"/>
                <a:ext cx="88920" cy="90360"/>
              </p14:xfrm>
            </p:contentPart>
          </mc:Choice>
          <mc:Fallback xmlns="">
            <p:pic>
              <p:nvPicPr>
                <p:cNvPr id="47" name="Freihand 46">
                  <a:extLst>
                    <a:ext uri="{FF2B5EF4-FFF2-40B4-BE49-F238E27FC236}">
                      <a16:creationId xmlns:a16="http://schemas.microsoft.com/office/drawing/2014/main" id="{91FADD45-262A-4152-9C7E-B944BDDEB375}"/>
                    </a:ext>
                  </a:extLst>
                </p:cNvPr>
                <p:cNvPicPr/>
                <p:nvPr/>
              </p:nvPicPr>
              <p:blipFill>
                <a:blip r:embed="rId38"/>
                <a:stretch>
                  <a:fillRect/>
                </a:stretch>
              </p:blipFill>
              <p:spPr>
                <a:xfrm>
                  <a:off x="10279824" y="121404"/>
                  <a:ext cx="97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47A61653-9E59-451E-9375-41159EDDDCED}"/>
                    </a:ext>
                  </a:extLst>
                </p14:cNvPr>
                <p14:cNvContentPartPr/>
                <p14:nvPr/>
              </p14:nvContentPartPr>
              <p14:xfrm>
                <a:off x="10393224" y="78924"/>
                <a:ext cx="152280" cy="118080"/>
              </p14:xfrm>
            </p:contentPart>
          </mc:Choice>
          <mc:Fallback xmlns="">
            <p:pic>
              <p:nvPicPr>
                <p:cNvPr id="48" name="Freihand 47">
                  <a:extLst>
                    <a:ext uri="{FF2B5EF4-FFF2-40B4-BE49-F238E27FC236}">
                      <a16:creationId xmlns:a16="http://schemas.microsoft.com/office/drawing/2014/main" id="{47A61653-9E59-451E-9375-41159EDDDCED}"/>
                    </a:ext>
                  </a:extLst>
                </p:cNvPr>
                <p:cNvPicPr/>
                <p:nvPr/>
              </p:nvPicPr>
              <p:blipFill>
                <a:blip r:embed="rId40"/>
                <a:stretch>
                  <a:fillRect/>
                </a:stretch>
              </p:blipFill>
              <p:spPr>
                <a:xfrm>
                  <a:off x="10388904" y="74604"/>
                  <a:ext cx="160920" cy="126720"/>
                </a:xfrm>
                <a:prstGeom prst="rect">
                  <a:avLst/>
                </a:prstGeom>
              </p:spPr>
            </p:pic>
          </mc:Fallback>
        </mc:AlternateContent>
      </p:grpSp>
      <p:grpSp>
        <p:nvGrpSpPr>
          <p:cNvPr id="56" name="Gruppieren 55">
            <a:extLst>
              <a:ext uri="{FF2B5EF4-FFF2-40B4-BE49-F238E27FC236}">
                <a16:creationId xmlns:a16="http://schemas.microsoft.com/office/drawing/2014/main" id="{62A38533-1CB4-435D-8F88-B8B5928A0CA3}"/>
              </a:ext>
            </a:extLst>
          </p:cNvPr>
          <p:cNvGrpSpPr/>
          <p:nvPr/>
        </p:nvGrpSpPr>
        <p:grpSpPr>
          <a:xfrm>
            <a:off x="10754664" y="46884"/>
            <a:ext cx="1081440" cy="165240"/>
            <a:chOff x="10754664" y="46884"/>
            <a:chExt cx="1081440" cy="165240"/>
          </a:xfrm>
        </p:grpSpPr>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9B8478A1-A684-4909-BF34-F846E45A2DE6}"/>
                    </a:ext>
                  </a:extLst>
                </p14:cNvPr>
                <p14:cNvContentPartPr/>
                <p14:nvPr/>
              </p14:nvContentPartPr>
              <p14:xfrm>
                <a:off x="10754664" y="119244"/>
                <a:ext cx="139320" cy="92880"/>
              </p14:xfrm>
            </p:contentPart>
          </mc:Choice>
          <mc:Fallback xmlns="">
            <p:pic>
              <p:nvPicPr>
                <p:cNvPr id="49" name="Freihand 48">
                  <a:extLst>
                    <a:ext uri="{FF2B5EF4-FFF2-40B4-BE49-F238E27FC236}">
                      <a16:creationId xmlns:a16="http://schemas.microsoft.com/office/drawing/2014/main" id="{9B8478A1-A684-4909-BF34-F846E45A2DE6}"/>
                    </a:ext>
                  </a:extLst>
                </p:cNvPr>
                <p:cNvPicPr/>
                <p:nvPr/>
              </p:nvPicPr>
              <p:blipFill>
                <a:blip r:embed="rId42"/>
                <a:stretch>
                  <a:fillRect/>
                </a:stretch>
              </p:blipFill>
              <p:spPr>
                <a:xfrm>
                  <a:off x="10750344" y="114924"/>
                  <a:ext cx="147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0DAF2167-64E7-4CE3-91E6-749FD07A1EE1}"/>
                    </a:ext>
                  </a:extLst>
                </p14:cNvPr>
                <p14:cNvContentPartPr/>
                <p14:nvPr/>
              </p14:nvContentPartPr>
              <p14:xfrm>
                <a:off x="10940064" y="46884"/>
                <a:ext cx="136800" cy="158400"/>
              </p14:xfrm>
            </p:contentPart>
          </mc:Choice>
          <mc:Fallback xmlns="">
            <p:pic>
              <p:nvPicPr>
                <p:cNvPr id="50" name="Freihand 49">
                  <a:extLst>
                    <a:ext uri="{FF2B5EF4-FFF2-40B4-BE49-F238E27FC236}">
                      <a16:creationId xmlns:a16="http://schemas.microsoft.com/office/drawing/2014/main" id="{0DAF2167-64E7-4CE3-91E6-749FD07A1EE1}"/>
                    </a:ext>
                  </a:extLst>
                </p:cNvPr>
                <p:cNvPicPr/>
                <p:nvPr/>
              </p:nvPicPr>
              <p:blipFill>
                <a:blip r:embed="rId44"/>
                <a:stretch>
                  <a:fillRect/>
                </a:stretch>
              </p:blipFill>
              <p:spPr>
                <a:xfrm>
                  <a:off x="10935744" y="42564"/>
                  <a:ext cx="145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03219FD5-95DC-4C9E-84B9-477189E1279F}"/>
                    </a:ext>
                  </a:extLst>
                </p14:cNvPr>
                <p14:cNvContentPartPr/>
                <p14:nvPr/>
              </p14:nvContentPartPr>
              <p14:xfrm>
                <a:off x="11101344" y="61284"/>
                <a:ext cx="82800" cy="136800"/>
              </p14:xfrm>
            </p:contentPart>
          </mc:Choice>
          <mc:Fallback xmlns="">
            <p:pic>
              <p:nvPicPr>
                <p:cNvPr id="51" name="Freihand 50">
                  <a:extLst>
                    <a:ext uri="{FF2B5EF4-FFF2-40B4-BE49-F238E27FC236}">
                      <a16:creationId xmlns:a16="http://schemas.microsoft.com/office/drawing/2014/main" id="{03219FD5-95DC-4C9E-84B9-477189E1279F}"/>
                    </a:ext>
                  </a:extLst>
                </p:cNvPr>
                <p:cNvPicPr/>
                <p:nvPr/>
              </p:nvPicPr>
              <p:blipFill>
                <a:blip r:embed="rId46"/>
                <a:stretch>
                  <a:fillRect/>
                </a:stretch>
              </p:blipFill>
              <p:spPr>
                <a:xfrm>
                  <a:off x="11097024" y="56964"/>
                  <a:ext cx="91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A064D40D-D974-4AA8-B8CE-F87CFB919F9E}"/>
                    </a:ext>
                  </a:extLst>
                </p14:cNvPr>
                <p14:cNvContentPartPr/>
                <p14:nvPr/>
              </p14:nvContentPartPr>
              <p14:xfrm>
                <a:off x="11196744" y="123924"/>
                <a:ext cx="60840" cy="70920"/>
              </p14:xfrm>
            </p:contentPart>
          </mc:Choice>
          <mc:Fallback xmlns="">
            <p:pic>
              <p:nvPicPr>
                <p:cNvPr id="52" name="Freihand 51">
                  <a:extLst>
                    <a:ext uri="{FF2B5EF4-FFF2-40B4-BE49-F238E27FC236}">
                      <a16:creationId xmlns:a16="http://schemas.microsoft.com/office/drawing/2014/main" id="{A064D40D-D974-4AA8-B8CE-F87CFB919F9E}"/>
                    </a:ext>
                  </a:extLst>
                </p:cNvPr>
                <p:cNvPicPr/>
                <p:nvPr/>
              </p:nvPicPr>
              <p:blipFill>
                <a:blip r:embed="rId48"/>
                <a:stretch>
                  <a:fillRect/>
                </a:stretch>
              </p:blipFill>
              <p:spPr>
                <a:xfrm>
                  <a:off x="11192424" y="119604"/>
                  <a:ext cx="69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75464F29-AA41-4B0D-847A-C73A28E00D4F}"/>
                    </a:ext>
                  </a:extLst>
                </p14:cNvPr>
                <p14:cNvContentPartPr/>
                <p14:nvPr/>
              </p14:nvContentPartPr>
              <p14:xfrm>
                <a:off x="11384304" y="123204"/>
                <a:ext cx="83880" cy="73080"/>
              </p14:xfrm>
            </p:contentPart>
          </mc:Choice>
          <mc:Fallback xmlns="">
            <p:pic>
              <p:nvPicPr>
                <p:cNvPr id="53" name="Freihand 52">
                  <a:extLst>
                    <a:ext uri="{FF2B5EF4-FFF2-40B4-BE49-F238E27FC236}">
                      <a16:creationId xmlns:a16="http://schemas.microsoft.com/office/drawing/2014/main" id="{75464F29-AA41-4B0D-847A-C73A28E00D4F}"/>
                    </a:ext>
                  </a:extLst>
                </p:cNvPr>
                <p:cNvPicPr/>
                <p:nvPr/>
              </p:nvPicPr>
              <p:blipFill>
                <a:blip r:embed="rId50"/>
                <a:stretch>
                  <a:fillRect/>
                </a:stretch>
              </p:blipFill>
              <p:spPr>
                <a:xfrm>
                  <a:off x="11379984" y="118884"/>
                  <a:ext cx="92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1CE528DC-F0BF-4B2E-9052-C549E17DC6B3}"/>
                    </a:ext>
                  </a:extLst>
                </p14:cNvPr>
                <p14:cNvContentPartPr/>
                <p14:nvPr/>
              </p14:nvContentPartPr>
              <p14:xfrm>
                <a:off x="11508144" y="72804"/>
                <a:ext cx="65520" cy="115920"/>
              </p14:xfrm>
            </p:contentPart>
          </mc:Choice>
          <mc:Fallback xmlns="">
            <p:pic>
              <p:nvPicPr>
                <p:cNvPr id="54" name="Freihand 53">
                  <a:extLst>
                    <a:ext uri="{FF2B5EF4-FFF2-40B4-BE49-F238E27FC236}">
                      <a16:creationId xmlns:a16="http://schemas.microsoft.com/office/drawing/2014/main" id="{1CE528DC-F0BF-4B2E-9052-C549E17DC6B3}"/>
                    </a:ext>
                  </a:extLst>
                </p:cNvPr>
                <p:cNvPicPr/>
                <p:nvPr/>
              </p:nvPicPr>
              <p:blipFill>
                <a:blip r:embed="rId52"/>
                <a:stretch>
                  <a:fillRect/>
                </a:stretch>
              </p:blipFill>
              <p:spPr>
                <a:xfrm>
                  <a:off x="11503824" y="68484"/>
                  <a:ext cx="74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2822D76A-0C9D-4D08-BBB5-7B067014D7BE}"/>
                    </a:ext>
                  </a:extLst>
                </p14:cNvPr>
                <p14:cNvContentPartPr/>
                <p14:nvPr/>
              </p14:nvContentPartPr>
              <p14:xfrm>
                <a:off x="11626224" y="129324"/>
                <a:ext cx="209880" cy="75960"/>
              </p14:xfrm>
            </p:contentPart>
          </mc:Choice>
          <mc:Fallback xmlns="">
            <p:pic>
              <p:nvPicPr>
                <p:cNvPr id="55" name="Freihand 54">
                  <a:extLst>
                    <a:ext uri="{FF2B5EF4-FFF2-40B4-BE49-F238E27FC236}">
                      <a16:creationId xmlns:a16="http://schemas.microsoft.com/office/drawing/2014/main" id="{2822D76A-0C9D-4D08-BBB5-7B067014D7BE}"/>
                    </a:ext>
                  </a:extLst>
                </p:cNvPr>
                <p:cNvPicPr/>
                <p:nvPr/>
              </p:nvPicPr>
              <p:blipFill>
                <a:blip r:embed="rId54"/>
                <a:stretch>
                  <a:fillRect/>
                </a:stretch>
              </p:blipFill>
              <p:spPr>
                <a:xfrm>
                  <a:off x="11621904" y="125004"/>
                  <a:ext cx="218520" cy="84600"/>
                </a:xfrm>
                <a:prstGeom prst="rect">
                  <a:avLst/>
                </a:prstGeom>
              </p:spPr>
            </p:pic>
          </mc:Fallback>
        </mc:AlternateContent>
      </p:grpSp>
      <p:grpSp>
        <p:nvGrpSpPr>
          <p:cNvPr id="64" name="Gruppieren 63">
            <a:extLst>
              <a:ext uri="{FF2B5EF4-FFF2-40B4-BE49-F238E27FC236}">
                <a16:creationId xmlns:a16="http://schemas.microsoft.com/office/drawing/2014/main" id="{ADC7A085-970F-4E4E-A833-C16E6664CE90}"/>
              </a:ext>
            </a:extLst>
          </p:cNvPr>
          <p:cNvGrpSpPr/>
          <p:nvPr/>
        </p:nvGrpSpPr>
        <p:grpSpPr>
          <a:xfrm>
            <a:off x="7482264" y="588684"/>
            <a:ext cx="282960" cy="153000"/>
            <a:chOff x="7482264" y="588684"/>
            <a:chExt cx="282960" cy="153000"/>
          </a:xfrm>
        </p:grpSpPr>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98D17B97-4D6A-4322-9D2C-7221EF1654C6}"/>
                    </a:ext>
                  </a:extLst>
                </p14:cNvPr>
                <p14:cNvContentPartPr/>
                <p14:nvPr/>
              </p14:nvContentPartPr>
              <p14:xfrm>
                <a:off x="7482264" y="644844"/>
                <a:ext cx="179280" cy="7560"/>
              </p14:xfrm>
            </p:contentPart>
          </mc:Choice>
          <mc:Fallback xmlns="">
            <p:pic>
              <p:nvPicPr>
                <p:cNvPr id="58" name="Freihand 57">
                  <a:extLst>
                    <a:ext uri="{FF2B5EF4-FFF2-40B4-BE49-F238E27FC236}">
                      <a16:creationId xmlns:a16="http://schemas.microsoft.com/office/drawing/2014/main" id="{98D17B97-4D6A-4322-9D2C-7221EF1654C6}"/>
                    </a:ext>
                  </a:extLst>
                </p:cNvPr>
                <p:cNvPicPr/>
                <p:nvPr/>
              </p:nvPicPr>
              <p:blipFill>
                <a:blip r:embed="rId56"/>
                <a:stretch>
                  <a:fillRect/>
                </a:stretch>
              </p:blipFill>
              <p:spPr>
                <a:xfrm>
                  <a:off x="7477944" y="640524"/>
                  <a:ext cx="187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1B0034B7-1CA7-4734-AA20-6C02B00C9471}"/>
                    </a:ext>
                  </a:extLst>
                </p14:cNvPr>
                <p14:cNvContentPartPr/>
                <p14:nvPr/>
              </p14:nvContentPartPr>
              <p14:xfrm>
                <a:off x="7625544" y="588684"/>
                <a:ext cx="139680" cy="153000"/>
              </p14:xfrm>
            </p:contentPart>
          </mc:Choice>
          <mc:Fallback xmlns="">
            <p:pic>
              <p:nvPicPr>
                <p:cNvPr id="59" name="Freihand 58">
                  <a:extLst>
                    <a:ext uri="{FF2B5EF4-FFF2-40B4-BE49-F238E27FC236}">
                      <a16:creationId xmlns:a16="http://schemas.microsoft.com/office/drawing/2014/main" id="{1B0034B7-1CA7-4734-AA20-6C02B00C9471}"/>
                    </a:ext>
                  </a:extLst>
                </p:cNvPr>
                <p:cNvPicPr/>
                <p:nvPr/>
              </p:nvPicPr>
              <p:blipFill>
                <a:blip r:embed="rId58"/>
                <a:stretch>
                  <a:fillRect/>
                </a:stretch>
              </p:blipFill>
              <p:spPr>
                <a:xfrm>
                  <a:off x="7621224" y="584364"/>
                  <a:ext cx="148320" cy="161640"/>
                </a:xfrm>
                <a:prstGeom prst="rect">
                  <a:avLst/>
                </a:prstGeom>
              </p:spPr>
            </p:pic>
          </mc:Fallback>
        </mc:AlternateContent>
      </p:grpSp>
      <p:grpSp>
        <p:nvGrpSpPr>
          <p:cNvPr id="63" name="Gruppieren 62">
            <a:extLst>
              <a:ext uri="{FF2B5EF4-FFF2-40B4-BE49-F238E27FC236}">
                <a16:creationId xmlns:a16="http://schemas.microsoft.com/office/drawing/2014/main" id="{ED130102-7623-4023-8E23-453E07384BB7}"/>
              </a:ext>
            </a:extLst>
          </p:cNvPr>
          <p:cNvGrpSpPr/>
          <p:nvPr/>
        </p:nvGrpSpPr>
        <p:grpSpPr>
          <a:xfrm>
            <a:off x="7986984" y="580404"/>
            <a:ext cx="600120" cy="123840"/>
            <a:chOff x="7986984" y="580404"/>
            <a:chExt cx="600120" cy="123840"/>
          </a:xfrm>
        </p:grpSpPr>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C2D14E52-8B4B-493E-9BEB-E2783969AA34}"/>
                    </a:ext>
                  </a:extLst>
                </p14:cNvPr>
                <p14:cNvContentPartPr/>
                <p14:nvPr/>
              </p14:nvContentPartPr>
              <p14:xfrm>
                <a:off x="7986984" y="581844"/>
                <a:ext cx="111240" cy="122400"/>
              </p14:xfrm>
            </p:contentPart>
          </mc:Choice>
          <mc:Fallback xmlns="">
            <p:pic>
              <p:nvPicPr>
                <p:cNvPr id="60" name="Freihand 59">
                  <a:extLst>
                    <a:ext uri="{FF2B5EF4-FFF2-40B4-BE49-F238E27FC236}">
                      <a16:creationId xmlns:a16="http://schemas.microsoft.com/office/drawing/2014/main" id="{C2D14E52-8B4B-493E-9BEB-E2783969AA34}"/>
                    </a:ext>
                  </a:extLst>
                </p:cNvPr>
                <p:cNvPicPr/>
                <p:nvPr/>
              </p:nvPicPr>
              <p:blipFill>
                <a:blip r:embed="rId60"/>
                <a:stretch>
                  <a:fillRect/>
                </a:stretch>
              </p:blipFill>
              <p:spPr>
                <a:xfrm>
                  <a:off x="7982664" y="577524"/>
                  <a:ext cx="119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106962D0-3D64-43F3-8966-F93B2624221F}"/>
                    </a:ext>
                  </a:extLst>
                </p14:cNvPr>
                <p14:cNvContentPartPr/>
                <p14:nvPr/>
              </p14:nvContentPartPr>
              <p14:xfrm>
                <a:off x="8127744" y="580404"/>
                <a:ext cx="209880" cy="115920"/>
              </p14:xfrm>
            </p:contentPart>
          </mc:Choice>
          <mc:Fallback xmlns="">
            <p:pic>
              <p:nvPicPr>
                <p:cNvPr id="61" name="Freihand 60">
                  <a:extLst>
                    <a:ext uri="{FF2B5EF4-FFF2-40B4-BE49-F238E27FC236}">
                      <a16:creationId xmlns:a16="http://schemas.microsoft.com/office/drawing/2014/main" id="{106962D0-3D64-43F3-8966-F93B2624221F}"/>
                    </a:ext>
                  </a:extLst>
                </p:cNvPr>
                <p:cNvPicPr/>
                <p:nvPr/>
              </p:nvPicPr>
              <p:blipFill>
                <a:blip r:embed="rId62"/>
                <a:stretch>
                  <a:fillRect/>
                </a:stretch>
              </p:blipFill>
              <p:spPr>
                <a:xfrm>
                  <a:off x="8123424" y="576084"/>
                  <a:ext cx="21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D8D9BE1A-78BB-4899-A759-54B6C045E358}"/>
                    </a:ext>
                  </a:extLst>
                </p14:cNvPr>
                <p14:cNvContentPartPr/>
                <p14:nvPr/>
              </p14:nvContentPartPr>
              <p14:xfrm>
                <a:off x="8389104" y="602724"/>
                <a:ext cx="198000" cy="88920"/>
              </p14:xfrm>
            </p:contentPart>
          </mc:Choice>
          <mc:Fallback xmlns="">
            <p:pic>
              <p:nvPicPr>
                <p:cNvPr id="62" name="Freihand 61">
                  <a:extLst>
                    <a:ext uri="{FF2B5EF4-FFF2-40B4-BE49-F238E27FC236}">
                      <a16:creationId xmlns:a16="http://schemas.microsoft.com/office/drawing/2014/main" id="{D8D9BE1A-78BB-4899-A759-54B6C045E358}"/>
                    </a:ext>
                  </a:extLst>
                </p:cNvPr>
                <p:cNvPicPr/>
                <p:nvPr/>
              </p:nvPicPr>
              <p:blipFill>
                <a:blip r:embed="rId64"/>
                <a:stretch>
                  <a:fillRect/>
                </a:stretch>
              </p:blipFill>
              <p:spPr>
                <a:xfrm>
                  <a:off x="8384784" y="598404"/>
                  <a:ext cx="206640" cy="97560"/>
                </a:xfrm>
                <a:prstGeom prst="rect">
                  <a:avLst/>
                </a:prstGeom>
              </p:spPr>
            </p:pic>
          </mc:Fallback>
        </mc:AlternateContent>
      </p:grpSp>
      <p:grpSp>
        <p:nvGrpSpPr>
          <p:cNvPr id="81" name="Gruppieren 80">
            <a:extLst>
              <a:ext uri="{FF2B5EF4-FFF2-40B4-BE49-F238E27FC236}">
                <a16:creationId xmlns:a16="http://schemas.microsoft.com/office/drawing/2014/main" id="{D4E22CC8-7713-494D-B27F-9B0E4B76ED25}"/>
              </a:ext>
            </a:extLst>
          </p:cNvPr>
          <p:cNvGrpSpPr/>
          <p:nvPr/>
        </p:nvGrpSpPr>
        <p:grpSpPr>
          <a:xfrm>
            <a:off x="8782584" y="467004"/>
            <a:ext cx="1341360" cy="276120"/>
            <a:chOff x="8782584" y="467004"/>
            <a:chExt cx="1341360" cy="276120"/>
          </a:xfrm>
        </p:grpSpPr>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6210D1B-14CE-4925-846C-DED0B708629C}"/>
                    </a:ext>
                  </a:extLst>
                </p14:cNvPr>
                <p14:cNvContentPartPr/>
                <p14:nvPr/>
              </p14:nvContentPartPr>
              <p14:xfrm>
                <a:off x="8782584" y="498324"/>
                <a:ext cx="95400" cy="152640"/>
              </p14:xfrm>
            </p:contentPart>
          </mc:Choice>
          <mc:Fallback xmlns="">
            <p:pic>
              <p:nvPicPr>
                <p:cNvPr id="65" name="Freihand 64">
                  <a:extLst>
                    <a:ext uri="{FF2B5EF4-FFF2-40B4-BE49-F238E27FC236}">
                      <a16:creationId xmlns:a16="http://schemas.microsoft.com/office/drawing/2014/main" id="{46210D1B-14CE-4925-846C-DED0B708629C}"/>
                    </a:ext>
                  </a:extLst>
                </p:cNvPr>
                <p:cNvPicPr/>
                <p:nvPr/>
              </p:nvPicPr>
              <p:blipFill>
                <a:blip r:embed="rId66"/>
                <a:stretch>
                  <a:fillRect/>
                </a:stretch>
              </p:blipFill>
              <p:spPr>
                <a:xfrm>
                  <a:off x="8778264" y="494004"/>
                  <a:ext cx="104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29834D58-E6CC-42B0-A600-45C7B88C6318}"/>
                    </a:ext>
                  </a:extLst>
                </p14:cNvPr>
                <p14:cNvContentPartPr/>
                <p14:nvPr/>
              </p14:nvContentPartPr>
              <p14:xfrm>
                <a:off x="8915064" y="505524"/>
                <a:ext cx="262440" cy="161280"/>
              </p14:xfrm>
            </p:contentPart>
          </mc:Choice>
          <mc:Fallback xmlns="">
            <p:pic>
              <p:nvPicPr>
                <p:cNvPr id="66" name="Freihand 65">
                  <a:extLst>
                    <a:ext uri="{FF2B5EF4-FFF2-40B4-BE49-F238E27FC236}">
                      <a16:creationId xmlns:a16="http://schemas.microsoft.com/office/drawing/2014/main" id="{29834D58-E6CC-42B0-A600-45C7B88C6318}"/>
                    </a:ext>
                  </a:extLst>
                </p:cNvPr>
                <p:cNvPicPr/>
                <p:nvPr/>
              </p:nvPicPr>
              <p:blipFill>
                <a:blip r:embed="rId68"/>
                <a:stretch>
                  <a:fillRect/>
                </a:stretch>
              </p:blipFill>
              <p:spPr>
                <a:xfrm>
                  <a:off x="8910744" y="501204"/>
                  <a:ext cx="271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3B334040-28DC-4450-A476-E8A084CC9EDD}"/>
                    </a:ext>
                  </a:extLst>
                </p14:cNvPr>
                <p14:cNvContentPartPr/>
                <p14:nvPr/>
              </p14:nvContentPartPr>
              <p14:xfrm>
                <a:off x="9161664" y="604524"/>
                <a:ext cx="98280" cy="51840"/>
              </p14:xfrm>
            </p:contentPart>
          </mc:Choice>
          <mc:Fallback xmlns="">
            <p:pic>
              <p:nvPicPr>
                <p:cNvPr id="67" name="Freihand 66">
                  <a:extLst>
                    <a:ext uri="{FF2B5EF4-FFF2-40B4-BE49-F238E27FC236}">
                      <a16:creationId xmlns:a16="http://schemas.microsoft.com/office/drawing/2014/main" id="{3B334040-28DC-4450-A476-E8A084CC9EDD}"/>
                    </a:ext>
                  </a:extLst>
                </p:cNvPr>
                <p:cNvPicPr/>
                <p:nvPr/>
              </p:nvPicPr>
              <p:blipFill>
                <a:blip r:embed="rId70"/>
                <a:stretch>
                  <a:fillRect/>
                </a:stretch>
              </p:blipFill>
              <p:spPr>
                <a:xfrm>
                  <a:off x="9157344" y="600204"/>
                  <a:ext cx="106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D281E2B8-0783-454F-842F-A6A1F9C866EA}"/>
                    </a:ext>
                  </a:extLst>
                </p14:cNvPr>
                <p14:cNvContentPartPr/>
                <p14:nvPr/>
              </p14:nvContentPartPr>
              <p14:xfrm>
                <a:off x="9313224" y="593724"/>
                <a:ext cx="15120" cy="54000"/>
              </p14:xfrm>
            </p:contentPart>
          </mc:Choice>
          <mc:Fallback xmlns="">
            <p:pic>
              <p:nvPicPr>
                <p:cNvPr id="68" name="Freihand 67">
                  <a:extLst>
                    <a:ext uri="{FF2B5EF4-FFF2-40B4-BE49-F238E27FC236}">
                      <a16:creationId xmlns:a16="http://schemas.microsoft.com/office/drawing/2014/main" id="{D281E2B8-0783-454F-842F-A6A1F9C866EA}"/>
                    </a:ext>
                  </a:extLst>
                </p:cNvPr>
                <p:cNvPicPr/>
                <p:nvPr/>
              </p:nvPicPr>
              <p:blipFill>
                <a:blip r:embed="rId72"/>
                <a:stretch>
                  <a:fillRect/>
                </a:stretch>
              </p:blipFill>
              <p:spPr>
                <a:xfrm>
                  <a:off x="9308904" y="589404"/>
                  <a:ext cx="2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07956334-E31E-4099-887A-8F88ADF1BFCF}"/>
                    </a:ext>
                  </a:extLst>
                </p14:cNvPr>
                <p14:cNvContentPartPr/>
                <p14:nvPr/>
              </p14:nvContentPartPr>
              <p14:xfrm>
                <a:off x="9361464" y="467004"/>
                <a:ext cx="170280" cy="200520"/>
              </p14:xfrm>
            </p:contentPart>
          </mc:Choice>
          <mc:Fallback xmlns="">
            <p:pic>
              <p:nvPicPr>
                <p:cNvPr id="69" name="Freihand 68">
                  <a:extLst>
                    <a:ext uri="{FF2B5EF4-FFF2-40B4-BE49-F238E27FC236}">
                      <a16:creationId xmlns:a16="http://schemas.microsoft.com/office/drawing/2014/main" id="{07956334-E31E-4099-887A-8F88ADF1BFCF}"/>
                    </a:ext>
                  </a:extLst>
                </p:cNvPr>
                <p:cNvPicPr/>
                <p:nvPr/>
              </p:nvPicPr>
              <p:blipFill>
                <a:blip r:embed="rId74"/>
                <a:stretch>
                  <a:fillRect/>
                </a:stretch>
              </p:blipFill>
              <p:spPr>
                <a:xfrm>
                  <a:off x="9357144" y="462684"/>
                  <a:ext cx="178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01203921-F5FD-4F83-9ACB-4A0F222E1436}"/>
                    </a:ext>
                  </a:extLst>
                </p14:cNvPr>
                <p14:cNvContentPartPr/>
                <p14:nvPr/>
              </p14:nvContentPartPr>
              <p14:xfrm>
                <a:off x="9550464" y="561324"/>
                <a:ext cx="120960" cy="181800"/>
              </p14:xfrm>
            </p:contentPart>
          </mc:Choice>
          <mc:Fallback xmlns="">
            <p:pic>
              <p:nvPicPr>
                <p:cNvPr id="70" name="Freihand 69">
                  <a:extLst>
                    <a:ext uri="{FF2B5EF4-FFF2-40B4-BE49-F238E27FC236}">
                      <a16:creationId xmlns:a16="http://schemas.microsoft.com/office/drawing/2014/main" id="{01203921-F5FD-4F83-9ACB-4A0F222E1436}"/>
                    </a:ext>
                  </a:extLst>
                </p:cNvPr>
                <p:cNvPicPr/>
                <p:nvPr/>
              </p:nvPicPr>
              <p:blipFill>
                <a:blip r:embed="rId76"/>
                <a:stretch>
                  <a:fillRect/>
                </a:stretch>
              </p:blipFill>
              <p:spPr>
                <a:xfrm>
                  <a:off x="9546144" y="557004"/>
                  <a:ext cx="129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87CCE159-A972-4039-9EF8-4FB5FD8B8496}"/>
                    </a:ext>
                  </a:extLst>
                </p14:cNvPr>
                <p14:cNvContentPartPr/>
                <p14:nvPr/>
              </p14:nvContentPartPr>
              <p14:xfrm>
                <a:off x="9713904" y="571044"/>
                <a:ext cx="155880" cy="55080"/>
              </p14:xfrm>
            </p:contentPart>
          </mc:Choice>
          <mc:Fallback xmlns="">
            <p:pic>
              <p:nvPicPr>
                <p:cNvPr id="71" name="Freihand 70">
                  <a:extLst>
                    <a:ext uri="{FF2B5EF4-FFF2-40B4-BE49-F238E27FC236}">
                      <a16:creationId xmlns:a16="http://schemas.microsoft.com/office/drawing/2014/main" id="{87CCE159-A972-4039-9EF8-4FB5FD8B8496}"/>
                    </a:ext>
                  </a:extLst>
                </p:cNvPr>
                <p:cNvPicPr/>
                <p:nvPr/>
              </p:nvPicPr>
              <p:blipFill>
                <a:blip r:embed="rId78"/>
                <a:stretch>
                  <a:fillRect/>
                </a:stretch>
              </p:blipFill>
              <p:spPr>
                <a:xfrm>
                  <a:off x="9709584" y="566724"/>
                  <a:ext cx="164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368F9F2C-B957-4292-BB08-7AF3DF23969A}"/>
                    </a:ext>
                  </a:extLst>
                </p14:cNvPr>
                <p14:cNvContentPartPr/>
                <p14:nvPr/>
              </p14:nvContentPartPr>
              <p14:xfrm>
                <a:off x="9934584" y="480684"/>
                <a:ext cx="189360" cy="162720"/>
              </p14:xfrm>
            </p:contentPart>
          </mc:Choice>
          <mc:Fallback xmlns="">
            <p:pic>
              <p:nvPicPr>
                <p:cNvPr id="72" name="Freihand 71">
                  <a:extLst>
                    <a:ext uri="{FF2B5EF4-FFF2-40B4-BE49-F238E27FC236}">
                      <a16:creationId xmlns:a16="http://schemas.microsoft.com/office/drawing/2014/main" id="{368F9F2C-B957-4292-BB08-7AF3DF23969A}"/>
                    </a:ext>
                  </a:extLst>
                </p:cNvPr>
                <p:cNvPicPr/>
                <p:nvPr/>
              </p:nvPicPr>
              <p:blipFill>
                <a:blip r:embed="rId80"/>
                <a:stretch>
                  <a:fillRect/>
                </a:stretch>
              </p:blipFill>
              <p:spPr>
                <a:xfrm>
                  <a:off x="9930264" y="476364"/>
                  <a:ext cx="198000" cy="171360"/>
                </a:xfrm>
                <a:prstGeom prst="rect">
                  <a:avLst/>
                </a:prstGeom>
              </p:spPr>
            </p:pic>
          </mc:Fallback>
        </mc:AlternateContent>
      </p:grpSp>
      <p:grpSp>
        <p:nvGrpSpPr>
          <p:cNvPr id="80" name="Gruppieren 79">
            <a:extLst>
              <a:ext uri="{FF2B5EF4-FFF2-40B4-BE49-F238E27FC236}">
                <a16:creationId xmlns:a16="http://schemas.microsoft.com/office/drawing/2014/main" id="{C730FC49-03A8-40D8-9060-BFE548591B83}"/>
              </a:ext>
            </a:extLst>
          </p:cNvPr>
          <p:cNvGrpSpPr/>
          <p:nvPr/>
        </p:nvGrpSpPr>
        <p:grpSpPr>
          <a:xfrm>
            <a:off x="10398624" y="434244"/>
            <a:ext cx="404280" cy="189360"/>
            <a:chOff x="10398624" y="434244"/>
            <a:chExt cx="404280" cy="189360"/>
          </a:xfrm>
        </p:grpSpPr>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DE939924-6D98-4B06-8119-9964CF060F63}"/>
                    </a:ext>
                  </a:extLst>
                </p14:cNvPr>
                <p14:cNvContentPartPr/>
                <p14:nvPr/>
              </p14:nvContentPartPr>
              <p14:xfrm>
                <a:off x="10398624" y="551964"/>
                <a:ext cx="226800" cy="62640"/>
              </p14:xfrm>
            </p:contentPart>
          </mc:Choice>
          <mc:Fallback xmlns="">
            <p:pic>
              <p:nvPicPr>
                <p:cNvPr id="73" name="Freihand 72">
                  <a:extLst>
                    <a:ext uri="{FF2B5EF4-FFF2-40B4-BE49-F238E27FC236}">
                      <a16:creationId xmlns:a16="http://schemas.microsoft.com/office/drawing/2014/main" id="{DE939924-6D98-4B06-8119-9964CF060F63}"/>
                    </a:ext>
                  </a:extLst>
                </p:cNvPr>
                <p:cNvPicPr/>
                <p:nvPr/>
              </p:nvPicPr>
              <p:blipFill>
                <a:blip r:embed="rId82"/>
                <a:stretch>
                  <a:fillRect/>
                </a:stretch>
              </p:blipFill>
              <p:spPr>
                <a:xfrm>
                  <a:off x="10394304" y="547644"/>
                  <a:ext cx="235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C75C18CC-FB38-4ED3-9EC7-258A1D572535}"/>
                    </a:ext>
                  </a:extLst>
                </p14:cNvPr>
                <p14:cNvContentPartPr/>
                <p14:nvPr/>
              </p14:nvContentPartPr>
              <p14:xfrm>
                <a:off x="10665024" y="550884"/>
                <a:ext cx="23400" cy="65520"/>
              </p14:xfrm>
            </p:contentPart>
          </mc:Choice>
          <mc:Fallback xmlns="">
            <p:pic>
              <p:nvPicPr>
                <p:cNvPr id="74" name="Freihand 73">
                  <a:extLst>
                    <a:ext uri="{FF2B5EF4-FFF2-40B4-BE49-F238E27FC236}">
                      <a16:creationId xmlns:a16="http://schemas.microsoft.com/office/drawing/2014/main" id="{C75C18CC-FB38-4ED3-9EC7-258A1D572535}"/>
                    </a:ext>
                  </a:extLst>
                </p:cNvPr>
                <p:cNvPicPr/>
                <p:nvPr/>
              </p:nvPicPr>
              <p:blipFill>
                <a:blip r:embed="rId84"/>
                <a:stretch>
                  <a:fillRect/>
                </a:stretch>
              </p:blipFill>
              <p:spPr>
                <a:xfrm>
                  <a:off x="10660704" y="546564"/>
                  <a:ext cx="32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F8F021E3-7B4E-41A5-B42B-978E1F0BAAAB}"/>
                    </a:ext>
                  </a:extLst>
                </p14:cNvPr>
                <p14:cNvContentPartPr/>
                <p14:nvPr/>
              </p14:nvContentPartPr>
              <p14:xfrm>
                <a:off x="10718304" y="449724"/>
                <a:ext cx="84600" cy="173880"/>
              </p14:xfrm>
            </p:contentPart>
          </mc:Choice>
          <mc:Fallback xmlns="">
            <p:pic>
              <p:nvPicPr>
                <p:cNvPr id="75" name="Freihand 74">
                  <a:extLst>
                    <a:ext uri="{FF2B5EF4-FFF2-40B4-BE49-F238E27FC236}">
                      <a16:creationId xmlns:a16="http://schemas.microsoft.com/office/drawing/2014/main" id="{F8F021E3-7B4E-41A5-B42B-978E1F0BAAAB}"/>
                    </a:ext>
                  </a:extLst>
                </p:cNvPr>
                <p:cNvPicPr/>
                <p:nvPr/>
              </p:nvPicPr>
              <p:blipFill>
                <a:blip r:embed="rId86"/>
                <a:stretch>
                  <a:fillRect/>
                </a:stretch>
              </p:blipFill>
              <p:spPr>
                <a:xfrm>
                  <a:off x="10713984" y="445404"/>
                  <a:ext cx="93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AB5AD953-2FE4-4044-ACFF-222B63E49C04}"/>
                    </a:ext>
                  </a:extLst>
                </p14:cNvPr>
                <p14:cNvContentPartPr/>
                <p14:nvPr/>
              </p14:nvContentPartPr>
              <p14:xfrm>
                <a:off x="10708224" y="434244"/>
                <a:ext cx="19440" cy="14400"/>
              </p14:xfrm>
            </p:contentPart>
          </mc:Choice>
          <mc:Fallback xmlns="">
            <p:pic>
              <p:nvPicPr>
                <p:cNvPr id="76" name="Freihand 75">
                  <a:extLst>
                    <a:ext uri="{FF2B5EF4-FFF2-40B4-BE49-F238E27FC236}">
                      <a16:creationId xmlns:a16="http://schemas.microsoft.com/office/drawing/2014/main" id="{AB5AD953-2FE4-4044-ACFF-222B63E49C04}"/>
                    </a:ext>
                  </a:extLst>
                </p:cNvPr>
                <p:cNvPicPr/>
                <p:nvPr/>
              </p:nvPicPr>
              <p:blipFill>
                <a:blip r:embed="rId88"/>
                <a:stretch>
                  <a:fillRect/>
                </a:stretch>
              </p:blipFill>
              <p:spPr>
                <a:xfrm>
                  <a:off x="10703904" y="429924"/>
                  <a:ext cx="28080" cy="23040"/>
                </a:xfrm>
                <a:prstGeom prst="rect">
                  <a:avLst/>
                </a:prstGeom>
              </p:spPr>
            </p:pic>
          </mc:Fallback>
        </mc:AlternateContent>
      </p:grpSp>
      <p:grpSp>
        <p:nvGrpSpPr>
          <p:cNvPr id="79" name="Gruppieren 78">
            <a:extLst>
              <a:ext uri="{FF2B5EF4-FFF2-40B4-BE49-F238E27FC236}">
                <a16:creationId xmlns:a16="http://schemas.microsoft.com/office/drawing/2014/main" id="{B4C7265C-A2D9-45C8-B47E-B1B10149DCDE}"/>
              </a:ext>
            </a:extLst>
          </p:cNvPr>
          <p:cNvGrpSpPr/>
          <p:nvPr/>
        </p:nvGrpSpPr>
        <p:grpSpPr>
          <a:xfrm>
            <a:off x="10993344" y="434604"/>
            <a:ext cx="300240" cy="159480"/>
            <a:chOff x="10993344" y="434604"/>
            <a:chExt cx="300240" cy="159480"/>
          </a:xfrm>
        </p:grpSpPr>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2A6C44C7-6B2F-4C9D-A848-920B7A3720CC}"/>
                    </a:ext>
                  </a:extLst>
                </p14:cNvPr>
                <p14:cNvContentPartPr/>
                <p14:nvPr/>
              </p14:nvContentPartPr>
              <p14:xfrm>
                <a:off x="10993344" y="478884"/>
                <a:ext cx="141120" cy="106560"/>
              </p14:xfrm>
            </p:contentPart>
          </mc:Choice>
          <mc:Fallback xmlns="">
            <p:pic>
              <p:nvPicPr>
                <p:cNvPr id="77" name="Freihand 76">
                  <a:extLst>
                    <a:ext uri="{FF2B5EF4-FFF2-40B4-BE49-F238E27FC236}">
                      <a16:creationId xmlns:a16="http://schemas.microsoft.com/office/drawing/2014/main" id="{2A6C44C7-6B2F-4C9D-A848-920B7A3720CC}"/>
                    </a:ext>
                  </a:extLst>
                </p:cNvPr>
                <p:cNvPicPr/>
                <p:nvPr/>
              </p:nvPicPr>
              <p:blipFill>
                <a:blip r:embed="rId90"/>
                <a:stretch>
                  <a:fillRect/>
                </a:stretch>
              </p:blipFill>
              <p:spPr>
                <a:xfrm>
                  <a:off x="10989024" y="474564"/>
                  <a:ext cx="149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F625A58E-C1B4-4877-AB37-2EC123BEE786}"/>
                    </a:ext>
                  </a:extLst>
                </p14:cNvPr>
                <p14:cNvContentPartPr/>
                <p14:nvPr/>
              </p14:nvContentPartPr>
              <p14:xfrm>
                <a:off x="11152464" y="434604"/>
                <a:ext cx="141120" cy="159480"/>
              </p14:xfrm>
            </p:contentPart>
          </mc:Choice>
          <mc:Fallback xmlns="">
            <p:pic>
              <p:nvPicPr>
                <p:cNvPr id="78" name="Freihand 77">
                  <a:extLst>
                    <a:ext uri="{FF2B5EF4-FFF2-40B4-BE49-F238E27FC236}">
                      <a16:creationId xmlns:a16="http://schemas.microsoft.com/office/drawing/2014/main" id="{F625A58E-C1B4-4877-AB37-2EC123BEE786}"/>
                    </a:ext>
                  </a:extLst>
                </p:cNvPr>
                <p:cNvPicPr/>
                <p:nvPr/>
              </p:nvPicPr>
              <p:blipFill>
                <a:blip r:embed="rId92"/>
                <a:stretch>
                  <a:fillRect/>
                </a:stretch>
              </p:blipFill>
              <p:spPr>
                <a:xfrm>
                  <a:off x="11148144" y="430284"/>
                  <a:ext cx="149760" cy="168120"/>
                </a:xfrm>
                <a:prstGeom prst="rect">
                  <a:avLst/>
                </a:prstGeom>
              </p:spPr>
            </p:pic>
          </mc:Fallback>
        </mc:AlternateContent>
      </p:grpSp>
      <p:grpSp>
        <p:nvGrpSpPr>
          <p:cNvPr id="85" name="Gruppieren 84">
            <a:extLst>
              <a:ext uri="{FF2B5EF4-FFF2-40B4-BE49-F238E27FC236}">
                <a16:creationId xmlns:a16="http://schemas.microsoft.com/office/drawing/2014/main" id="{107B7C3C-63B3-445A-A10D-BF8C0D894E0B}"/>
              </a:ext>
            </a:extLst>
          </p:cNvPr>
          <p:cNvGrpSpPr/>
          <p:nvPr/>
        </p:nvGrpSpPr>
        <p:grpSpPr>
          <a:xfrm>
            <a:off x="7992024" y="832764"/>
            <a:ext cx="283320" cy="178560"/>
            <a:chOff x="7992024" y="832764"/>
            <a:chExt cx="283320" cy="178560"/>
          </a:xfrm>
        </p:grpSpPr>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B0F45719-B253-4692-A701-547D4C141774}"/>
                    </a:ext>
                  </a:extLst>
                </p14:cNvPr>
                <p14:cNvContentPartPr/>
                <p14:nvPr/>
              </p14:nvContentPartPr>
              <p14:xfrm>
                <a:off x="7992024" y="854004"/>
                <a:ext cx="98640" cy="157320"/>
              </p14:xfrm>
            </p:contentPart>
          </mc:Choice>
          <mc:Fallback xmlns="">
            <p:pic>
              <p:nvPicPr>
                <p:cNvPr id="82" name="Freihand 81">
                  <a:extLst>
                    <a:ext uri="{FF2B5EF4-FFF2-40B4-BE49-F238E27FC236}">
                      <a16:creationId xmlns:a16="http://schemas.microsoft.com/office/drawing/2014/main" id="{B0F45719-B253-4692-A701-547D4C141774}"/>
                    </a:ext>
                  </a:extLst>
                </p:cNvPr>
                <p:cNvPicPr/>
                <p:nvPr/>
              </p:nvPicPr>
              <p:blipFill>
                <a:blip r:embed="rId94"/>
                <a:stretch>
                  <a:fillRect/>
                </a:stretch>
              </p:blipFill>
              <p:spPr>
                <a:xfrm>
                  <a:off x="7987704" y="849684"/>
                  <a:ext cx="10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Freihand 82">
                  <a:extLst>
                    <a:ext uri="{FF2B5EF4-FFF2-40B4-BE49-F238E27FC236}">
                      <a16:creationId xmlns:a16="http://schemas.microsoft.com/office/drawing/2014/main" id="{0DA77507-E76E-4BC6-9A4C-BD31E69E4CAD}"/>
                    </a:ext>
                  </a:extLst>
                </p14:cNvPr>
                <p14:cNvContentPartPr/>
                <p14:nvPr/>
              </p14:nvContentPartPr>
              <p14:xfrm>
                <a:off x="8134944" y="915204"/>
                <a:ext cx="140400" cy="95400"/>
              </p14:xfrm>
            </p:contentPart>
          </mc:Choice>
          <mc:Fallback xmlns="">
            <p:pic>
              <p:nvPicPr>
                <p:cNvPr id="83" name="Freihand 82">
                  <a:extLst>
                    <a:ext uri="{FF2B5EF4-FFF2-40B4-BE49-F238E27FC236}">
                      <a16:creationId xmlns:a16="http://schemas.microsoft.com/office/drawing/2014/main" id="{0DA77507-E76E-4BC6-9A4C-BD31E69E4CAD}"/>
                    </a:ext>
                  </a:extLst>
                </p:cNvPr>
                <p:cNvPicPr/>
                <p:nvPr/>
              </p:nvPicPr>
              <p:blipFill>
                <a:blip r:embed="rId96"/>
                <a:stretch>
                  <a:fillRect/>
                </a:stretch>
              </p:blipFill>
              <p:spPr>
                <a:xfrm>
                  <a:off x="8130624" y="910884"/>
                  <a:ext cx="149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CD2F9610-2546-46D0-9931-670C7FC1C64E}"/>
                    </a:ext>
                  </a:extLst>
                </p14:cNvPr>
                <p14:cNvContentPartPr/>
                <p14:nvPr/>
              </p14:nvContentPartPr>
              <p14:xfrm>
                <a:off x="8237544" y="832764"/>
                <a:ext cx="360" cy="360"/>
              </p14:xfrm>
            </p:contentPart>
          </mc:Choice>
          <mc:Fallback xmlns="">
            <p:pic>
              <p:nvPicPr>
                <p:cNvPr id="84" name="Freihand 83">
                  <a:extLst>
                    <a:ext uri="{FF2B5EF4-FFF2-40B4-BE49-F238E27FC236}">
                      <a16:creationId xmlns:a16="http://schemas.microsoft.com/office/drawing/2014/main" id="{CD2F9610-2546-46D0-9931-670C7FC1C64E}"/>
                    </a:ext>
                  </a:extLst>
                </p:cNvPr>
                <p:cNvPicPr/>
                <p:nvPr/>
              </p:nvPicPr>
              <p:blipFill>
                <a:blip r:embed="rId98"/>
                <a:stretch>
                  <a:fillRect/>
                </a:stretch>
              </p:blipFill>
              <p:spPr>
                <a:xfrm>
                  <a:off x="8233224" y="828444"/>
                  <a:ext cx="9000" cy="9000"/>
                </a:xfrm>
                <a:prstGeom prst="rect">
                  <a:avLst/>
                </a:prstGeom>
              </p:spPr>
            </p:pic>
          </mc:Fallback>
        </mc:AlternateContent>
      </p:grpSp>
      <p:grpSp>
        <p:nvGrpSpPr>
          <p:cNvPr id="102" name="Gruppieren 101">
            <a:extLst>
              <a:ext uri="{FF2B5EF4-FFF2-40B4-BE49-F238E27FC236}">
                <a16:creationId xmlns:a16="http://schemas.microsoft.com/office/drawing/2014/main" id="{BB130264-F5CC-45B6-A184-59DBF9A44C3E}"/>
              </a:ext>
            </a:extLst>
          </p:cNvPr>
          <p:cNvGrpSpPr/>
          <p:nvPr/>
        </p:nvGrpSpPr>
        <p:grpSpPr>
          <a:xfrm>
            <a:off x="8531664" y="845724"/>
            <a:ext cx="1219680" cy="320400"/>
            <a:chOff x="8531664" y="845724"/>
            <a:chExt cx="1219680" cy="320400"/>
          </a:xfrm>
        </p:grpSpPr>
        <mc:AlternateContent xmlns:mc="http://schemas.openxmlformats.org/markup-compatibility/2006" xmlns:p14="http://schemas.microsoft.com/office/powerpoint/2010/main">
          <mc:Choice Requires="p14">
            <p:contentPart p14:bwMode="auto" r:id="rId99">
              <p14:nvContentPartPr>
                <p14:cNvPr id="86" name="Freihand 85">
                  <a:extLst>
                    <a:ext uri="{FF2B5EF4-FFF2-40B4-BE49-F238E27FC236}">
                      <a16:creationId xmlns:a16="http://schemas.microsoft.com/office/drawing/2014/main" id="{A0B3FBDC-CC07-493D-AAB4-632E48C0894E}"/>
                    </a:ext>
                  </a:extLst>
                </p14:cNvPr>
                <p14:cNvContentPartPr/>
                <p14:nvPr/>
              </p14:nvContentPartPr>
              <p14:xfrm>
                <a:off x="8531664" y="914124"/>
                <a:ext cx="77400" cy="252000"/>
              </p14:xfrm>
            </p:contentPart>
          </mc:Choice>
          <mc:Fallback xmlns="">
            <p:pic>
              <p:nvPicPr>
                <p:cNvPr id="86" name="Freihand 85">
                  <a:extLst>
                    <a:ext uri="{FF2B5EF4-FFF2-40B4-BE49-F238E27FC236}">
                      <a16:creationId xmlns:a16="http://schemas.microsoft.com/office/drawing/2014/main" id="{A0B3FBDC-CC07-493D-AAB4-632E48C0894E}"/>
                    </a:ext>
                  </a:extLst>
                </p:cNvPr>
                <p:cNvPicPr/>
                <p:nvPr/>
              </p:nvPicPr>
              <p:blipFill>
                <a:blip r:embed="rId100"/>
                <a:stretch>
                  <a:fillRect/>
                </a:stretch>
              </p:blipFill>
              <p:spPr>
                <a:xfrm>
                  <a:off x="8527344" y="909804"/>
                  <a:ext cx="8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2D3A0E7B-B510-4E1E-91C4-0A0E044B2A5E}"/>
                    </a:ext>
                  </a:extLst>
                </p14:cNvPr>
                <p14:cNvContentPartPr/>
                <p14:nvPr/>
              </p14:nvContentPartPr>
              <p14:xfrm>
                <a:off x="8666304" y="912324"/>
                <a:ext cx="62640" cy="77040"/>
              </p14:xfrm>
            </p:contentPart>
          </mc:Choice>
          <mc:Fallback xmlns="">
            <p:pic>
              <p:nvPicPr>
                <p:cNvPr id="87" name="Freihand 86">
                  <a:extLst>
                    <a:ext uri="{FF2B5EF4-FFF2-40B4-BE49-F238E27FC236}">
                      <a16:creationId xmlns:a16="http://schemas.microsoft.com/office/drawing/2014/main" id="{2D3A0E7B-B510-4E1E-91C4-0A0E044B2A5E}"/>
                    </a:ext>
                  </a:extLst>
                </p:cNvPr>
                <p:cNvPicPr/>
                <p:nvPr/>
              </p:nvPicPr>
              <p:blipFill>
                <a:blip r:embed="rId102"/>
                <a:stretch>
                  <a:fillRect/>
                </a:stretch>
              </p:blipFill>
              <p:spPr>
                <a:xfrm>
                  <a:off x="8661984" y="908004"/>
                  <a:ext cx="71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136F5456-AB1D-4CEB-9320-BD0673B0AA94}"/>
                    </a:ext>
                  </a:extLst>
                </p14:cNvPr>
                <p14:cNvContentPartPr/>
                <p14:nvPr/>
              </p14:nvContentPartPr>
              <p14:xfrm>
                <a:off x="8727864" y="914124"/>
                <a:ext cx="99000" cy="101520"/>
              </p14:xfrm>
            </p:contentPart>
          </mc:Choice>
          <mc:Fallback xmlns="">
            <p:pic>
              <p:nvPicPr>
                <p:cNvPr id="88" name="Freihand 87">
                  <a:extLst>
                    <a:ext uri="{FF2B5EF4-FFF2-40B4-BE49-F238E27FC236}">
                      <a16:creationId xmlns:a16="http://schemas.microsoft.com/office/drawing/2014/main" id="{136F5456-AB1D-4CEB-9320-BD0673B0AA94}"/>
                    </a:ext>
                  </a:extLst>
                </p:cNvPr>
                <p:cNvPicPr/>
                <p:nvPr/>
              </p:nvPicPr>
              <p:blipFill>
                <a:blip r:embed="rId104"/>
                <a:stretch>
                  <a:fillRect/>
                </a:stretch>
              </p:blipFill>
              <p:spPr>
                <a:xfrm>
                  <a:off x="8723544" y="909804"/>
                  <a:ext cx="107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 name="Freihand 88">
                  <a:extLst>
                    <a:ext uri="{FF2B5EF4-FFF2-40B4-BE49-F238E27FC236}">
                      <a16:creationId xmlns:a16="http://schemas.microsoft.com/office/drawing/2014/main" id="{348F9E5F-70D1-4FBE-B7BD-DD077D7F7059}"/>
                    </a:ext>
                  </a:extLst>
                </p14:cNvPr>
                <p14:cNvContentPartPr/>
                <p14:nvPr/>
              </p14:nvContentPartPr>
              <p14:xfrm>
                <a:off x="8845944" y="845724"/>
                <a:ext cx="195480" cy="133560"/>
              </p14:xfrm>
            </p:contentPart>
          </mc:Choice>
          <mc:Fallback xmlns="">
            <p:pic>
              <p:nvPicPr>
                <p:cNvPr id="89" name="Freihand 88">
                  <a:extLst>
                    <a:ext uri="{FF2B5EF4-FFF2-40B4-BE49-F238E27FC236}">
                      <a16:creationId xmlns:a16="http://schemas.microsoft.com/office/drawing/2014/main" id="{348F9E5F-70D1-4FBE-B7BD-DD077D7F7059}"/>
                    </a:ext>
                  </a:extLst>
                </p:cNvPr>
                <p:cNvPicPr/>
                <p:nvPr/>
              </p:nvPicPr>
              <p:blipFill>
                <a:blip r:embed="rId106"/>
                <a:stretch>
                  <a:fillRect/>
                </a:stretch>
              </p:blipFill>
              <p:spPr>
                <a:xfrm>
                  <a:off x="8841624" y="841404"/>
                  <a:ext cx="20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0" name="Freihand 89">
                  <a:extLst>
                    <a:ext uri="{FF2B5EF4-FFF2-40B4-BE49-F238E27FC236}">
                      <a16:creationId xmlns:a16="http://schemas.microsoft.com/office/drawing/2014/main" id="{EDC08F8D-6B72-459A-A225-3F847EFEEC6E}"/>
                    </a:ext>
                  </a:extLst>
                </p14:cNvPr>
                <p14:cNvContentPartPr/>
                <p14:nvPr/>
              </p14:nvContentPartPr>
              <p14:xfrm>
                <a:off x="9079584" y="914484"/>
                <a:ext cx="255600" cy="177120"/>
              </p14:xfrm>
            </p:contentPart>
          </mc:Choice>
          <mc:Fallback xmlns="">
            <p:pic>
              <p:nvPicPr>
                <p:cNvPr id="90" name="Freihand 89">
                  <a:extLst>
                    <a:ext uri="{FF2B5EF4-FFF2-40B4-BE49-F238E27FC236}">
                      <a16:creationId xmlns:a16="http://schemas.microsoft.com/office/drawing/2014/main" id="{EDC08F8D-6B72-459A-A225-3F847EFEEC6E}"/>
                    </a:ext>
                  </a:extLst>
                </p:cNvPr>
                <p:cNvPicPr/>
                <p:nvPr/>
              </p:nvPicPr>
              <p:blipFill>
                <a:blip r:embed="rId108"/>
                <a:stretch>
                  <a:fillRect/>
                </a:stretch>
              </p:blipFill>
              <p:spPr>
                <a:xfrm>
                  <a:off x="9075264" y="910164"/>
                  <a:ext cx="264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1" name="Freihand 90">
                  <a:extLst>
                    <a:ext uri="{FF2B5EF4-FFF2-40B4-BE49-F238E27FC236}">
                      <a16:creationId xmlns:a16="http://schemas.microsoft.com/office/drawing/2014/main" id="{F5603E52-31CB-4580-B288-2C3151AE5585}"/>
                    </a:ext>
                  </a:extLst>
                </p14:cNvPr>
                <p14:cNvContentPartPr/>
                <p14:nvPr/>
              </p14:nvContentPartPr>
              <p14:xfrm>
                <a:off x="9393864" y="908004"/>
                <a:ext cx="357480" cy="71280"/>
              </p14:xfrm>
            </p:contentPart>
          </mc:Choice>
          <mc:Fallback xmlns="">
            <p:pic>
              <p:nvPicPr>
                <p:cNvPr id="91" name="Freihand 90">
                  <a:extLst>
                    <a:ext uri="{FF2B5EF4-FFF2-40B4-BE49-F238E27FC236}">
                      <a16:creationId xmlns:a16="http://schemas.microsoft.com/office/drawing/2014/main" id="{F5603E52-31CB-4580-B288-2C3151AE5585}"/>
                    </a:ext>
                  </a:extLst>
                </p:cNvPr>
                <p:cNvPicPr/>
                <p:nvPr/>
              </p:nvPicPr>
              <p:blipFill>
                <a:blip r:embed="rId110"/>
                <a:stretch>
                  <a:fillRect/>
                </a:stretch>
              </p:blipFill>
              <p:spPr>
                <a:xfrm>
                  <a:off x="9389544" y="903684"/>
                  <a:ext cx="366120" cy="79920"/>
                </a:xfrm>
                <a:prstGeom prst="rect">
                  <a:avLst/>
                </a:prstGeom>
              </p:spPr>
            </p:pic>
          </mc:Fallback>
        </mc:AlternateContent>
      </p:grpSp>
      <p:grpSp>
        <p:nvGrpSpPr>
          <p:cNvPr id="101" name="Gruppieren 100">
            <a:extLst>
              <a:ext uri="{FF2B5EF4-FFF2-40B4-BE49-F238E27FC236}">
                <a16:creationId xmlns:a16="http://schemas.microsoft.com/office/drawing/2014/main" id="{EE041797-E8E9-457B-A9ED-A03BDD4D2D49}"/>
              </a:ext>
            </a:extLst>
          </p:cNvPr>
          <p:cNvGrpSpPr/>
          <p:nvPr/>
        </p:nvGrpSpPr>
        <p:grpSpPr>
          <a:xfrm>
            <a:off x="10030704" y="828084"/>
            <a:ext cx="1317960" cy="157320"/>
            <a:chOff x="10030704" y="828084"/>
            <a:chExt cx="1317960" cy="157320"/>
          </a:xfrm>
        </p:grpSpPr>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0B669729-7234-475F-8771-754926E36A27}"/>
                    </a:ext>
                  </a:extLst>
                </p14:cNvPr>
                <p14:cNvContentPartPr/>
                <p14:nvPr/>
              </p14:nvContentPartPr>
              <p14:xfrm>
                <a:off x="10030704" y="882084"/>
                <a:ext cx="9000" cy="93600"/>
              </p14:xfrm>
            </p:contentPart>
          </mc:Choice>
          <mc:Fallback xmlns="">
            <p:pic>
              <p:nvPicPr>
                <p:cNvPr id="92" name="Freihand 91">
                  <a:extLst>
                    <a:ext uri="{FF2B5EF4-FFF2-40B4-BE49-F238E27FC236}">
                      <a16:creationId xmlns:a16="http://schemas.microsoft.com/office/drawing/2014/main" id="{0B669729-7234-475F-8771-754926E36A27}"/>
                    </a:ext>
                  </a:extLst>
                </p:cNvPr>
                <p:cNvPicPr/>
                <p:nvPr/>
              </p:nvPicPr>
              <p:blipFill>
                <a:blip r:embed="rId112"/>
                <a:stretch>
                  <a:fillRect/>
                </a:stretch>
              </p:blipFill>
              <p:spPr>
                <a:xfrm>
                  <a:off x="10026384" y="877764"/>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D44C909C-888F-4F8A-B265-898061BC38E3}"/>
                    </a:ext>
                  </a:extLst>
                </p14:cNvPr>
                <p14:cNvContentPartPr/>
                <p14:nvPr/>
              </p14:nvContentPartPr>
              <p14:xfrm>
                <a:off x="10040784" y="857604"/>
                <a:ext cx="127080" cy="13320"/>
              </p14:xfrm>
            </p:contentPart>
          </mc:Choice>
          <mc:Fallback xmlns="">
            <p:pic>
              <p:nvPicPr>
                <p:cNvPr id="93" name="Freihand 92">
                  <a:extLst>
                    <a:ext uri="{FF2B5EF4-FFF2-40B4-BE49-F238E27FC236}">
                      <a16:creationId xmlns:a16="http://schemas.microsoft.com/office/drawing/2014/main" id="{D44C909C-888F-4F8A-B265-898061BC38E3}"/>
                    </a:ext>
                  </a:extLst>
                </p:cNvPr>
                <p:cNvPicPr/>
                <p:nvPr/>
              </p:nvPicPr>
              <p:blipFill>
                <a:blip r:embed="rId114"/>
                <a:stretch>
                  <a:fillRect/>
                </a:stretch>
              </p:blipFill>
              <p:spPr>
                <a:xfrm>
                  <a:off x="10036464" y="853284"/>
                  <a:ext cx="135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86A614AF-CFCF-4A51-B005-AA81102485FA}"/>
                    </a:ext>
                  </a:extLst>
                </p14:cNvPr>
                <p14:cNvContentPartPr/>
                <p14:nvPr/>
              </p14:nvContentPartPr>
              <p14:xfrm>
                <a:off x="10054464" y="906564"/>
                <a:ext cx="105840" cy="78120"/>
              </p14:xfrm>
            </p:contentPart>
          </mc:Choice>
          <mc:Fallback xmlns="">
            <p:pic>
              <p:nvPicPr>
                <p:cNvPr id="94" name="Freihand 93">
                  <a:extLst>
                    <a:ext uri="{FF2B5EF4-FFF2-40B4-BE49-F238E27FC236}">
                      <a16:creationId xmlns:a16="http://schemas.microsoft.com/office/drawing/2014/main" id="{86A614AF-CFCF-4A51-B005-AA81102485FA}"/>
                    </a:ext>
                  </a:extLst>
                </p:cNvPr>
                <p:cNvPicPr/>
                <p:nvPr/>
              </p:nvPicPr>
              <p:blipFill>
                <a:blip r:embed="rId116"/>
                <a:stretch>
                  <a:fillRect/>
                </a:stretch>
              </p:blipFill>
              <p:spPr>
                <a:xfrm>
                  <a:off x="10050144" y="902244"/>
                  <a:ext cx="11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4A0817EF-946B-4A6C-9A92-15EF4206D8F1}"/>
                    </a:ext>
                  </a:extLst>
                </p14:cNvPr>
                <p14:cNvContentPartPr/>
                <p14:nvPr/>
              </p14:nvContentPartPr>
              <p14:xfrm>
                <a:off x="10180464" y="925644"/>
                <a:ext cx="120240" cy="59760"/>
              </p14:xfrm>
            </p:contentPart>
          </mc:Choice>
          <mc:Fallback xmlns="">
            <p:pic>
              <p:nvPicPr>
                <p:cNvPr id="95" name="Freihand 94">
                  <a:extLst>
                    <a:ext uri="{FF2B5EF4-FFF2-40B4-BE49-F238E27FC236}">
                      <a16:creationId xmlns:a16="http://schemas.microsoft.com/office/drawing/2014/main" id="{4A0817EF-946B-4A6C-9A92-15EF4206D8F1}"/>
                    </a:ext>
                  </a:extLst>
                </p:cNvPr>
                <p:cNvPicPr/>
                <p:nvPr/>
              </p:nvPicPr>
              <p:blipFill>
                <a:blip r:embed="rId118"/>
                <a:stretch>
                  <a:fillRect/>
                </a:stretch>
              </p:blipFill>
              <p:spPr>
                <a:xfrm>
                  <a:off x="10176144" y="921324"/>
                  <a:ext cx="128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B982B058-1E33-434D-B991-E4C8A6BE7750}"/>
                    </a:ext>
                  </a:extLst>
                </p14:cNvPr>
                <p14:cNvContentPartPr/>
                <p14:nvPr/>
              </p14:nvContentPartPr>
              <p14:xfrm>
                <a:off x="10362624" y="828084"/>
                <a:ext cx="139680" cy="131400"/>
              </p14:xfrm>
            </p:contentPart>
          </mc:Choice>
          <mc:Fallback xmlns="">
            <p:pic>
              <p:nvPicPr>
                <p:cNvPr id="96" name="Freihand 95">
                  <a:extLst>
                    <a:ext uri="{FF2B5EF4-FFF2-40B4-BE49-F238E27FC236}">
                      <a16:creationId xmlns:a16="http://schemas.microsoft.com/office/drawing/2014/main" id="{B982B058-1E33-434D-B991-E4C8A6BE7750}"/>
                    </a:ext>
                  </a:extLst>
                </p:cNvPr>
                <p:cNvPicPr/>
                <p:nvPr/>
              </p:nvPicPr>
              <p:blipFill>
                <a:blip r:embed="rId120"/>
                <a:stretch>
                  <a:fillRect/>
                </a:stretch>
              </p:blipFill>
              <p:spPr>
                <a:xfrm>
                  <a:off x="10358304" y="823764"/>
                  <a:ext cx="148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4E2C7101-5A05-47CD-95BF-F25D8F49F761}"/>
                    </a:ext>
                  </a:extLst>
                </p14:cNvPr>
                <p14:cNvContentPartPr/>
                <p14:nvPr/>
              </p14:nvContentPartPr>
              <p14:xfrm>
                <a:off x="10429944" y="916644"/>
                <a:ext cx="63360" cy="43920"/>
              </p14:xfrm>
            </p:contentPart>
          </mc:Choice>
          <mc:Fallback xmlns="">
            <p:pic>
              <p:nvPicPr>
                <p:cNvPr id="97" name="Freihand 96">
                  <a:extLst>
                    <a:ext uri="{FF2B5EF4-FFF2-40B4-BE49-F238E27FC236}">
                      <a16:creationId xmlns:a16="http://schemas.microsoft.com/office/drawing/2014/main" id="{4E2C7101-5A05-47CD-95BF-F25D8F49F761}"/>
                    </a:ext>
                  </a:extLst>
                </p:cNvPr>
                <p:cNvPicPr/>
                <p:nvPr/>
              </p:nvPicPr>
              <p:blipFill>
                <a:blip r:embed="rId122"/>
                <a:stretch>
                  <a:fillRect/>
                </a:stretch>
              </p:blipFill>
              <p:spPr>
                <a:xfrm>
                  <a:off x="10425624" y="912324"/>
                  <a:ext cx="72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FD2EC59B-756E-4B64-83C7-86E3C0EC0BD3}"/>
                    </a:ext>
                  </a:extLst>
                </p14:cNvPr>
                <p14:cNvContentPartPr/>
                <p14:nvPr/>
              </p14:nvContentPartPr>
              <p14:xfrm>
                <a:off x="10515984" y="909444"/>
                <a:ext cx="345600" cy="59040"/>
              </p14:xfrm>
            </p:contentPart>
          </mc:Choice>
          <mc:Fallback xmlns="">
            <p:pic>
              <p:nvPicPr>
                <p:cNvPr id="98" name="Freihand 97">
                  <a:extLst>
                    <a:ext uri="{FF2B5EF4-FFF2-40B4-BE49-F238E27FC236}">
                      <a16:creationId xmlns:a16="http://schemas.microsoft.com/office/drawing/2014/main" id="{FD2EC59B-756E-4B64-83C7-86E3C0EC0BD3}"/>
                    </a:ext>
                  </a:extLst>
                </p:cNvPr>
                <p:cNvPicPr/>
                <p:nvPr/>
              </p:nvPicPr>
              <p:blipFill>
                <a:blip r:embed="rId124"/>
                <a:stretch>
                  <a:fillRect/>
                </a:stretch>
              </p:blipFill>
              <p:spPr>
                <a:xfrm>
                  <a:off x="10511664" y="905124"/>
                  <a:ext cx="354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D83C3C98-7FDF-4C1B-837B-21E3F0018B50}"/>
                    </a:ext>
                  </a:extLst>
                </p14:cNvPr>
                <p14:cNvContentPartPr/>
                <p14:nvPr/>
              </p14:nvContentPartPr>
              <p14:xfrm>
                <a:off x="10895784" y="907284"/>
                <a:ext cx="176760" cy="54360"/>
              </p14:xfrm>
            </p:contentPart>
          </mc:Choice>
          <mc:Fallback xmlns="">
            <p:pic>
              <p:nvPicPr>
                <p:cNvPr id="99" name="Freihand 98">
                  <a:extLst>
                    <a:ext uri="{FF2B5EF4-FFF2-40B4-BE49-F238E27FC236}">
                      <a16:creationId xmlns:a16="http://schemas.microsoft.com/office/drawing/2014/main" id="{D83C3C98-7FDF-4C1B-837B-21E3F0018B50}"/>
                    </a:ext>
                  </a:extLst>
                </p:cNvPr>
                <p:cNvPicPr/>
                <p:nvPr/>
              </p:nvPicPr>
              <p:blipFill>
                <a:blip r:embed="rId126"/>
                <a:stretch>
                  <a:fillRect/>
                </a:stretch>
              </p:blipFill>
              <p:spPr>
                <a:xfrm>
                  <a:off x="10891464" y="902964"/>
                  <a:ext cx="185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0" name="Freihand 99">
                  <a:extLst>
                    <a:ext uri="{FF2B5EF4-FFF2-40B4-BE49-F238E27FC236}">
                      <a16:creationId xmlns:a16="http://schemas.microsoft.com/office/drawing/2014/main" id="{280E61D6-B565-4B61-887E-21AD7A4D522F}"/>
                    </a:ext>
                  </a:extLst>
                </p14:cNvPr>
                <p14:cNvContentPartPr/>
                <p14:nvPr/>
              </p14:nvContentPartPr>
              <p14:xfrm>
                <a:off x="11134824" y="864804"/>
                <a:ext cx="213840" cy="90360"/>
              </p14:xfrm>
            </p:contentPart>
          </mc:Choice>
          <mc:Fallback xmlns="">
            <p:pic>
              <p:nvPicPr>
                <p:cNvPr id="100" name="Freihand 99">
                  <a:extLst>
                    <a:ext uri="{FF2B5EF4-FFF2-40B4-BE49-F238E27FC236}">
                      <a16:creationId xmlns:a16="http://schemas.microsoft.com/office/drawing/2014/main" id="{280E61D6-B565-4B61-887E-21AD7A4D522F}"/>
                    </a:ext>
                  </a:extLst>
                </p:cNvPr>
                <p:cNvPicPr/>
                <p:nvPr/>
              </p:nvPicPr>
              <p:blipFill>
                <a:blip r:embed="rId128"/>
                <a:stretch>
                  <a:fillRect/>
                </a:stretch>
              </p:blipFill>
              <p:spPr>
                <a:xfrm>
                  <a:off x="11130504" y="860484"/>
                  <a:ext cx="222480" cy="99000"/>
                </a:xfrm>
                <a:prstGeom prst="rect">
                  <a:avLst/>
                </a:prstGeom>
              </p:spPr>
            </p:pic>
          </mc:Fallback>
        </mc:AlternateContent>
      </p:grpSp>
      <p:grpSp>
        <p:nvGrpSpPr>
          <p:cNvPr id="121" name="Gruppieren 120">
            <a:extLst>
              <a:ext uri="{FF2B5EF4-FFF2-40B4-BE49-F238E27FC236}">
                <a16:creationId xmlns:a16="http://schemas.microsoft.com/office/drawing/2014/main" id="{BCDE4B16-6955-46DB-9918-C27191E15629}"/>
              </a:ext>
            </a:extLst>
          </p:cNvPr>
          <p:cNvGrpSpPr/>
          <p:nvPr/>
        </p:nvGrpSpPr>
        <p:grpSpPr>
          <a:xfrm>
            <a:off x="7976184" y="1230204"/>
            <a:ext cx="357840" cy="132480"/>
            <a:chOff x="7976184" y="1230204"/>
            <a:chExt cx="357840" cy="132480"/>
          </a:xfrm>
        </p:grpSpPr>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927939A2-2738-4098-9C87-B972C64D5E1C}"/>
                    </a:ext>
                  </a:extLst>
                </p14:cNvPr>
                <p14:cNvContentPartPr/>
                <p14:nvPr/>
              </p14:nvContentPartPr>
              <p14:xfrm>
                <a:off x="7976184" y="1268364"/>
                <a:ext cx="208440" cy="94320"/>
              </p14:xfrm>
            </p:contentPart>
          </mc:Choice>
          <mc:Fallback xmlns="">
            <p:pic>
              <p:nvPicPr>
                <p:cNvPr id="103" name="Freihand 102">
                  <a:extLst>
                    <a:ext uri="{FF2B5EF4-FFF2-40B4-BE49-F238E27FC236}">
                      <a16:creationId xmlns:a16="http://schemas.microsoft.com/office/drawing/2014/main" id="{927939A2-2738-4098-9C87-B972C64D5E1C}"/>
                    </a:ext>
                  </a:extLst>
                </p:cNvPr>
                <p:cNvPicPr/>
                <p:nvPr/>
              </p:nvPicPr>
              <p:blipFill>
                <a:blip r:embed="rId130"/>
                <a:stretch>
                  <a:fillRect/>
                </a:stretch>
              </p:blipFill>
              <p:spPr>
                <a:xfrm>
                  <a:off x="7971864" y="1264044"/>
                  <a:ext cx="217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Freihand 103">
                  <a:extLst>
                    <a:ext uri="{FF2B5EF4-FFF2-40B4-BE49-F238E27FC236}">
                      <a16:creationId xmlns:a16="http://schemas.microsoft.com/office/drawing/2014/main" id="{A9D068E1-D1E5-4908-891F-A3C7CC8AD2DD}"/>
                    </a:ext>
                  </a:extLst>
                </p14:cNvPr>
                <p14:cNvContentPartPr/>
                <p14:nvPr/>
              </p14:nvContentPartPr>
              <p14:xfrm>
                <a:off x="8234664" y="1230204"/>
                <a:ext cx="99360" cy="118080"/>
              </p14:xfrm>
            </p:contentPart>
          </mc:Choice>
          <mc:Fallback xmlns="">
            <p:pic>
              <p:nvPicPr>
                <p:cNvPr id="104" name="Freihand 103">
                  <a:extLst>
                    <a:ext uri="{FF2B5EF4-FFF2-40B4-BE49-F238E27FC236}">
                      <a16:creationId xmlns:a16="http://schemas.microsoft.com/office/drawing/2014/main" id="{A9D068E1-D1E5-4908-891F-A3C7CC8AD2DD}"/>
                    </a:ext>
                  </a:extLst>
                </p:cNvPr>
                <p:cNvPicPr/>
                <p:nvPr/>
              </p:nvPicPr>
              <p:blipFill>
                <a:blip r:embed="rId132"/>
                <a:stretch>
                  <a:fillRect/>
                </a:stretch>
              </p:blipFill>
              <p:spPr>
                <a:xfrm>
                  <a:off x="8230344" y="1225884"/>
                  <a:ext cx="108000" cy="126720"/>
                </a:xfrm>
                <a:prstGeom prst="rect">
                  <a:avLst/>
                </a:prstGeom>
              </p:spPr>
            </p:pic>
          </mc:Fallback>
        </mc:AlternateContent>
      </p:grpSp>
      <p:grpSp>
        <p:nvGrpSpPr>
          <p:cNvPr id="120" name="Gruppieren 119">
            <a:extLst>
              <a:ext uri="{FF2B5EF4-FFF2-40B4-BE49-F238E27FC236}">
                <a16:creationId xmlns:a16="http://schemas.microsoft.com/office/drawing/2014/main" id="{D9A977C4-E055-4F67-808E-9E16E723FD62}"/>
              </a:ext>
            </a:extLst>
          </p:cNvPr>
          <p:cNvGrpSpPr/>
          <p:nvPr/>
        </p:nvGrpSpPr>
        <p:grpSpPr>
          <a:xfrm>
            <a:off x="8574504" y="1184484"/>
            <a:ext cx="1199880" cy="333000"/>
            <a:chOff x="8574504" y="1184484"/>
            <a:chExt cx="1199880" cy="333000"/>
          </a:xfrm>
        </p:grpSpPr>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64DC59AE-0FC9-4598-B3BB-EC0DD15564CA}"/>
                    </a:ext>
                  </a:extLst>
                </p14:cNvPr>
                <p14:cNvContentPartPr/>
                <p14:nvPr/>
              </p14:nvContentPartPr>
              <p14:xfrm>
                <a:off x="8574504" y="1288164"/>
                <a:ext cx="154440" cy="229320"/>
              </p14:xfrm>
            </p:contentPart>
          </mc:Choice>
          <mc:Fallback xmlns="">
            <p:pic>
              <p:nvPicPr>
                <p:cNvPr id="105" name="Freihand 104">
                  <a:extLst>
                    <a:ext uri="{FF2B5EF4-FFF2-40B4-BE49-F238E27FC236}">
                      <a16:creationId xmlns:a16="http://schemas.microsoft.com/office/drawing/2014/main" id="{64DC59AE-0FC9-4598-B3BB-EC0DD15564CA}"/>
                    </a:ext>
                  </a:extLst>
                </p:cNvPr>
                <p:cNvPicPr/>
                <p:nvPr/>
              </p:nvPicPr>
              <p:blipFill>
                <a:blip r:embed="rId134"/>
                <a:stretch>
                  <a:fillRect/>
                </a:stretch>
              </p:blipFill>
              <p:spPr>
                <a:xfrm>
                  <a:off x="8570184" y="1283844"/>
                  <a:ext cx="163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B1C8828F-459D-4905-9B16-9983789986FB}"/>
                    </a:ext>
                  </a:extLst>
                </p14:cNvPr>
                <p14:cNvContentPartPr/>
                <p14:nvPr/>
              </p14:nvContentPartPr>
              <p14:xfrm>
                <a:off x="8755224" y="1271604"/>
                <a:ext cx="77760" cy="98280"/>
              </p14:xfrm>
            </p:contentPart>
          </mc:Choice>
          <mc:Fallback xmlns="">
            <p:pic>
              <p:nvPicPr>
                <p:cNvPr id="106" name="Freihand 105">
                  <a:extLst>
                    <a:ext uri="{FF2B5EF4-FFF2-40B4-BE49-F238E27FC236}">
                      <a16:creationId xmlns:a16="http://schemas.microsoft.com/office/drawing/2014/main" id="{B1C8828F-459D-4905-9B16-9983789986FB}"/>
                    </a:ext>
                  </a:extLst>
                </p:cNvPr>
                <p:cNvPicPr/>
                <p:nvPr/>
              </p:nvPicPr>
              <p:blipFill>
                <a:blip r:embed="rId136"/>
                <a:stretch>
                  <a:fillRect/>
                </a:stretch>
              </p:blipFill>
              <p:spPr>
                <a:xfrm>
                  <a:off x="8750904" y="1267284"/>
                  <a:ext cx="86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DE402713-26BD-44FD-83C7-2620D6E0F3CC}"/>
                    </a:ext>
                  </a:extLst>
                </p14:cNvPr>
                <p14:cNvContentPartPr/>
                <p14:nvPr/>
              </p14:nvContentPartPr>
              <p14:xfrm>
                <a:off x="8864304" y="1184484"/>
                <a:ext cx="201600" cy="150840"/>
              </p14:xfrm>
            </p:contentPart>
          </mc:Choice>
          <mc:Fallback xmlns="">
            <p:pic>
              <p:nvPicPr>
                <p:cNvPr id="107" name="Freihand 106">
                  <a:extLst>
                    <a:ext uri="{FF2B5EF4-FFF2-40B4-BE49-F238E27FC236}">
                      <a16:creationId xmlns:a16="http://schemas.microsoft.com/office/drawing/2014/main" id="{DE402713-26BD-44FD-83C7-2620D6E0F3CC}"/>
                    </a:ext>
                  </a:extLst>
                </p:cNvPr>
                <p:cNvPicPr/>
                <p:nvPr/>
              </p:nvPicPr>
              <p:blipFill>
                <a:blip r:embed="rId138"/>
                <a:stretch>
                  <a:fillRect/>
                </a:stretch>
              </p:blipFill>
              <p:spPr>
                <a:xfrm>
                  <a:off x="8859984" y="1180164"/>
                  <a:ext cx="210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Freihand 107">
                  <a:extLst>
                    <a:ext uri="{FF2B5EF4-FFF2-40B4-BE49-F238E27FC236}">
                      <a16:creationId xmlns:a16="http://schemas.microsoft.com/office/drawing/2014/main" id="{B29787D5-3370-41D9-A8CC-B2819EEDCD0D}"/>
                    </a:ext>
                  </a:extLst>
                </p14:cNvPr>
                <p14:cNvContentPartPr/>
                <p14:nvPr/>
              </p14:nvContentPartPr>
              <p14:xfrm>
                <a:off x="9053664" y="1193844"/>
                <a:ext cx="360" cy="360"/>
              </p14:xfrm>
            </p:contentPart>
          </mc:Choice>
          <mc:Fallback xmlns="">
            <p:pic>
              <p:nvPicPr>
                <p:cNvPr id="108" name="Freihand 107">
                  <a:extLst>
                    <a:ext uri="{FF2B5EF4-FFF2-40B4-BE49-F238E27FC236}">
                      <a16:creationId xmlns:a16="http://schemas.microsoft.com/office/drawing/2014/main" id="{B29787D5-3370-41D9-A8CC-B2819EEDCD0D}"/>
                    </a:ext>
                  </a:extLst>
                </p:cNvPr>
                <p:cNvPicPr/>
                <p:nvPr/>
              </p:nvPicPr>
              <p:blipFill>
                <a:blip r:embed="rId98"/>
                <a:stretch>
                  <a:fillRect/>
                </a:stretch>
              </p:blipFill>
              <p:spPr>
                <a:xfrm>
                  <a:off x="9049344" y="1189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38F8B837-91CA-4E59-8DB9-E82CA0653B2E}"/>
                    </a:ext>
                  </a:extLst>
                </p14:cNvPr>
                <p14:cNvContentPartPr/>
                <p14:nvPr/>
              </p14:nvContentPartPr>
              <p14:xfrm>
                <a:off x="9108384" y="1271604"/>
                <a:ext cx="309960" cy="238320"/>
              </p14:xfrm>
            </p:contentPart>
          </mc:Choice>
          <mc:Fallback xmlns="">
            <p:pic>
              <p:nvPicPr>
                <p:cNvPr id="109" name="Freihand 108">
                  <a:extLst>
                    <a:ext uri="{FF2B5EF4-FFF2-40B4-BE49-F238E27FC236}">
                      <a16:creationId xmlns:a16="http://schemas.microsoft.com/office/drawing/2014/main" id="{38F8B837-91CA-4E59-8DB9-E82CA0653B2E}"/>
                    </a:ext>
                  </a:extLst>
                </p:cNvPr>
                <p:cNvPicPr/>
                <p:nvPr/>
              </p:nvPicPr>
              <p:blipFill>
                <a:blip r:embed="rId141"/>
                <a:stretch>
                  <a:fillRect/>
                </a:stretch>
              </p:blipFill>
              <p:spPr>
                <a:xfrm>
                  <a:off x="9104064" y="1267284"/>
                  <a:ext cx="318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3A4CB6A8-1284-4975-9F78-2425E32B956C}"/>
                    </a:ext>
                  </a:extLst>
                </p14:cNvPr>
                <p14:cNvContentPartPr/>
                <p14:nvPr/>
              </p14:nvContentPartPr>
              <p14:xfrm>
                <a:off x="9434544" y="1256844"/>
                <a:ext cx="339840" cy="88200"/>
              </p14:xfrm>
            </p:contentPart>
          </mc:Choice>
          <mc:Fallback xmlns="">
            <p:pic>
              <p:nvPicPr>
                <p:cNvPr id="110" name="Freihand 109">
                  <a:extLst>
                    <a:ext uri="{FF2B5EF4-FFF2-40B4-BE49-F238E27FC236}">
                      <a16:creationId xmlns:a16="http://schemas.microsoft.com/office/drawing/2014/main" id="{3A4CB6A8-1284-4975-9F78-2425E32B956C}"/>
                    </a:ext>
                  </a:extLst>
                </p:cNvPr>
                <p:cNvPicPr/>
                <p:nvPr/>
              </p:nvPicPr>
              <p:blipFill>
                <a:blip r:embed="rId143"/>
                <a:stretch>
                  <a:fillRect/>
                </a:stretch>
              </p:blipFill>
              <p:spPr>
                <a:xfrm>
                  <a:off x="9430224" y="1252524"/>
                  <a:ext cx="348480" cy="96840"/>
                </a:xfrm>
                <a:prstGeom prst="rect">
                  <a:avLst/>
                </a:prstGeom>
              </p:spPr>
            </p:pic>
          </mc:Fallback>
        </mc:AlternateContent>
      </p:grpSp>
      <p:grpSp>
        <p:nvGrpSpPr>
          <p:cNvPr id="119" name="Gruppieren 118">
            <a:extLst>
              <a:ext uri="{FF2B5EF4-FFF2-40B4-BE49-F238E27FC236}">
                <a16:creationId xmlns:a16="http://schemas.microsoft.com/office/drawing/2014/main" id="{E6CFD8DB-2E10-44A6-A8F1-153E39730773}"/>
              </a:ext>
            </a:extLst>
          </p:cNvPr>
          <p:cNvGrpSpPr/>
          <p:nvPr/>
        </p:nvGrpSpPr>
        <p:grpSpPr>
          <a:xfrm>
            <a:off x="9962304" y="1156404"/>
            <a:ext cx="837000" cy="188640"/>
            <a:chOff x="9962304" y="1156404"/>
            <a:chExt cx="837000" cy="188640"/>
          </a:xfrm>
        </p:grpSpPr>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815585ED-735F-4D9A-A3DF-751CA356AB1F}"/>
                    </a:ext>
                  </a:extLst>
                </p14:cNvPr>
                <p14:cNvContentPartPr/>
                <p14:nvPr/>
              </p14:nvContentPartPr>
              <p14:xfrm>
                <a:off x="9962304" y="1195284"/>
                <a:ext cx="128160" cy="149760"/>
              </p14:xfrm>
            </p:contentPart>
          </mc:Choice>
          <mc:Fallback xmlns="">
            <p:pic>
              <p:nvPicPr>
                <p:cNvPr id="111" name="Freihand 110">
                  <a:extLst>
                    <a:ext uri="{FF2B5EF4-FFF2-40B4-BE49-F238E27FC236}">
                      <a16:creationId xmlns:a16="http://schemas.microsoft.com/office/drawing/2014/main" id="{815585ED-735F-4D9A-A3DF-751CA356AB1F}"/>
                    </a:ext>
                  </a:extLst>
                </p:cNvPr>
                <p:cNvPicPr/>
                <p:nvPr/>
              </p:nvPicPr>
              <p:blipFill>
                <a:blip r:embed="rId145"/>
                <a:stretch>
                  <a:fillRect/>
                </a:stretch>
              </p:blipFill>
              <p:spPr>
                <a:xfrm>
                  <a:off x="9957984" y="1190964"/>
                  <a:ext cx="13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Freihand 111">
                  <a:extLst>
                    <a:ext uri="{FF2B5EF4-FFF2-40B4-BE49-F238E27FC236}">
                      <a16:creationId xmlns:a16="http://schemas.microsoft.com/office/drawing/2014/main" id="{D08D4546-4DC8-4990-BF2B-FE628DA595A0}"/>
                    </a:ext>
                  </a:extLst>
                </p14:cNvPr>
                <p14:cNvContentPartPr/>
                <p14:nvPr/>
              </p14:nvContentPartPr>
              <p14:xfrm>
                <a:off x="9975624" y="1258644"/>
                <a:ext cx="94680" cy="10440"/>
              </p14:xfrm>
            </p:contentPart>
          </mc:Choice>
          <mc:Fallback xmlns="">
            <p:pic>
              <p:nvPicPr>
                <p:cNvPr id="112" name="Freihand 111">
                  <a:extLst>
                    <a:ext uri="{FF2B5EF4-FFF2-40B4-BE49-F238E27FC236}">
                      <a16:creationId xmlns:a16="http://schemas.microsoft.com/office/drawing/2014/main" id="{D08D4546-4DC8-4990-BF2B-FE628DA595A0}"/>
                    </a:ext>
                  </a:extLst>
                </p:cNvPr>
                <p:cNvPicPr/>
                <p:nvPr/>
              </p:nvPicPr>
              <p:blipFill>
                <a:blip r:embed="rId147"/>
                <a:stretch>
                  <a:fillRect/>
                </a:stretch>
              </p:blipFill>
              <p:spPr>
                <a:xfrm>
                  <a:off x="9971304" y="1254324"/>
                  <a:ext cx="103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DA173D35-4AAA-4EBA-964E-C29AE6AA6015}"/>
                    </a:ext>
                  </a:extLst>
                </p14:cNvPr>
                <p14:cNvContentPartPr/>
                <p14:nvPr/>
              </p14:nvContentPartPr>
              <p14:xfrm>
                <a:off x="10107384" y="1258284"/>
                <a:ext cx="153720" cy="75600"/>
              </p14:xfrm>
            </p:contentPart>
          </mc:Choice>
          <mc:Fallback xmlns="">
            <p:pic>
              <p:nvPicPr>
                <p:cNvPr id="113" name="Freihand 112">
                  <a:extLst>
                    <a:ext uri="{FF2B5EF4-FFF2-40B4-BE49-F238E27FC236}">
                      <a16:creationId xmlns:a16="http://schemas.microsoft.com/office/drawing/2014/main" id="{DA173D35-4AAA-4EBA-964E-C29AE6AA6015}"/>
                    </a:ext>
                  </a:extLst>
                </p:cNvPr>
                <p:cNvPicPr/>
                <p:nvPr/>
              </p:nvPicPr>
              <p:blipFill>
                <a:blip r:embed="rId149"/>
                <a:stretch>
                  <a:fillRect/>
                </a:stretch>
              </p:blipFill>
              <p:spPr>
                <a:xfrm>
                  <a:off x="10103064" y="1253964"/>
                  <a:ext cx="16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0A0476BF-6690-4D0D-93F7-02952FF504FC}"/>
                    </a:ext>
                  </a:extLst>
                </p14:cNvPr>
                <p14:cNvContentPartPr/>
                <p14:nvPr/>
              </p14:nvContentPartPr>
              <p14:xfrm>
                <a:off x="10258944" y="1224084"/>
                <a:ext cx="128160" cy="105120"/>
              </p14:xfrm>
            </p:contentPart>
          </mc:Choice>
          <mc:Fallback xmlns="">
            <p:pic>
              <p:nvPicPr>
                <p:cNvPr id="114" name="Freihand 113">
                  <a:extLst>
                    <a:ext uri="{FF2B5EF4-FFF2-40B4-BE49-F238E27FC236}">
                      <a16:creationId xmlns:a16="http://schemas.microsoft.com/office/drawing/2014/main" id="{0A0476BF-6690-4D0D-93F7-02952FF504FC}"/>
                    </a:ext>
                  </a:extLst>
                </p:cNvPr>
                <p:cNvPicPr/>
                <p:nvPr/>
              </p:nvPicPr>
              <p:blipFill>
                <a:blip r:embed="rId151"/>
                <a:stretch>
                  <a:fillRect/>
                </a:stretch>
              </p:blipFill>
              <p:spPr>
                <a:xfrm>
                  <a:off x="10254624" y="1219764"/>
                  <a:ext cx="136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F8A8DE14-66B6-48A8-BE7A-3DF1C99B3014}"/>
                    </a:ext>
                  </a:extLst>
                </p14:cNvPr>
                <p14:cNvContentPartPr/>
                <p14:nvPr/>
              </p14:nvContentPartPr>
              <p14:xfrm>
                <a:off x="10424184" y="1250724"/>
                <a:ext cx="77760" cy="72720"/>
              </p14:xfrm>
            </p:contentPart>
          </mc:Choice>
          <mc:Fallback xmlns="">
            <p:pic>
              <p:nvPicPr>
                <p:cNvPr id="115" name="Freihand 114">
                  <a:extLst>
                    <a:ext uri="{FF2B5EF4-FFF2-40B4-BE49-F238E27FC236}">
                      <a16:creationId xmlns:a16="http://schemas.microsoft.com/office/drawing/2014/main" id="{F8A8DE14-66B6-48A8-BE7A-3DF1C99B3014}"/>
                    </a:ext>
                  </a:extLst>
                </p:cNvPr>
                <p:cNvPicPr/>
                <p:nvPr/>
              </p:nvPicPr>
              <p:blipFill>
                <a:blip r:embed="rId153"/>
                <a:stretch>
                  <a:fillRect/>
                </a:stretch>
              </p:blipFill>
              <p:spPr>
                <a:xfrm>
                  <a:off x="10419864" y="1246404"/>
                  <a:ext cx="86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83B6AF01-5519-4438-BDB3-70374BA82E11}"/>
                    </a:ext>
                  </a:extLst>
                </p14:cNvPr>
                <p14:cNvContentPartPr/>
                <p14:nvPr/>
              </p14:nvContentPartPr>
              <p14:xfrm>
                <a:off x="10518864" y="1245684"/>
                <a:ext cx="116280" cy="89280"/>
              </p14:xfrm>
            </p:contentPart>
          </mc:Choice>
          <mc:Fallback xmlns="">
            <p:pic>
              <p:nvPicPr>
                <p:cNvPr id="116" name="Freihand 115">
                  <a:extLst>
                    <a:ext uri="{FF2B5EF4-FFF2-40B4-BE49-F238E27FC236}">
                      <a16:creationId xmlns:a16="http://schemas.microsoft.com/office/drawing/2014/main" id="{83B6AF01-5519-4438-BDB3-70374BA82E11}"/>
                    </a:ext>
                  </a:extLst>
                </p:cNvPr>
                <p:cNvPicPr/>
                <p:nvPr/>
              </p:nvPicPr>
              <p:blipFill>
                <a:blip r:embed="rId155"/>
                <a:stretch>
                  <a:fillRect/>
                </a:stretch>
              </p:blipFill>
              <p:spPr>
                <a:xfrm>
                  <a:off x="10514544" y="1241364"/>
                  <a:ext cx="124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59500510-199E-4C66-A607-CA945A66491C}"/>
                    </a:ext>
                  </a:extLst>
                </p14:cNvPr>
                <p14:cNvContentPartPr/>
                <p14:nvPr/>
              </p14:nvContentPartPr>
              <p14:xfrm>
                <a:off x="10679064" y="1156404"/>
                <a:ext cx="118440" cy="166320"/>
              </p14:xfrm>
            </p:contentPart>
          </mc:Choice>
          <mc:Fallback xmlns="">
            <p:pic>
              <p:nvPicPr>
                <p:cNvPr id="117" name="Freihand 116">
                  <a:extLst>
                    <a:ext uri="{FF2B5EF4-FFF2-40B4-BE49-F238E27FC236}">
                      <a16:creationId xmlns:a16="http://schemas.microsoft.com/office/drawing/2014/main" id="{59500510-199E-4C66-A607-CA945A66491C}"/>
                    </a:ext>
                  </a:extLst>
                </p:cNvPr>
                <p:cNvPicPr/>
                <p:nvPr/>
              </p:nvPicPr>
              <p:blipFill>
                <a:blip r:embed="rId157"/>
                <a:stretch>
                  <a:fillRect/>
                </a:stretch>
              </p:blipFill>
              <p:spPr>
                <a:xfrm>
                  <a:off x="10674744" y="1152084"/>
                  <a:ext cx="127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Freihand 117">
                  <a:extLst>
                    <a:ext uri="{FF2B5EF4-FFF2-40B4-BE49-F238E27FC236}">
                      <a16:creationId xmlns:a16="http://schemas.microsoft.com/office/drawing/2014/main" id="{D19CC95B-383A-4439-8184-FFA31D2A653B}"/>
                    </a:ext>
                  </a:extLst>
                </p14:cNvPr>
                <p14:cNvContentPartPr/>
                <p14:nvPr/>
              </p14:nvContentPartPr>
              <p14:xfrm>
                <a:off x="10648464" y="1204284"/>
                <a:ext cx="150840" cy="8640"/>
              </p14:xfrm>
            </p:contentPart>
          </mc:Choice>
          <mc:Fallback xmlns="">
            <p:pic>
              <p:nvPicPr>
                <p:cNvPr id="118" name="Freihand 117">
                  <a:extLst>
                    <a:ext uri="{FF2B5EF4-FFF2-40B4-BE49-F238E27FC236}">
                      <a16:creationId xmlns:a16="http://schemas.microsoft.com/office/drawing/2014/main" id="{D19CC95B-383A-4439-8184-FFA31D2A653B}"/>
                    </a:ext>
                  </a:extLst>
                </p:cNvPr>
                <p:cNvPicPr/>
                <p:nvPr/>
              </p:nvPicPr>
              <p:blipFill>
                <a:blip r:embed="rId159"/>
                <a:stretch>
                  <a:fillRect/>
                </a:stretch>
              </p:blipFill>
              <p:spPr>
                <a:xfrm>
                  <a:off x="10644144" y="1199964"/>
                  <a:ext cx="159480" cy="1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223" name="Freihand 222">
                <a:extLst>
                  <a:ext uri="{FF2B5EF4-FFF2-40B4-BE49-F238E27FC236}">
                    <a16:creationId xmlns:a16="http://schemas.microsoft.com/office/drawing/2014/main" id="{BBEFB3E2-C57C-4AA1-9EFA-9C5097E6D31B}"/>
                  </a:ext>
                </a:extLst>
              </p14:cNvPr>
              <p14:cNvContentPartPr/>
              <p14:nvPr/>
            </p14:nvContentPartPr>
            <p14:xfrm>
              <a:off x="1766904" y="4886364"/>
              <a:ext cx="393840" cy="83520"/>
            </p14:xfrm>
          </p:contentPart>
        </mc:Choice>
        <mc:Fallback xmlns="">
          <p:pic>
            <p:nvPicPr>
              <p:cNvPr id="223" name="Freihand 222">
                <a:extLst>
                  <a:ext uri="{FF2B5EF4-FFF2-40B4-BE49-F238E27FC236}">
                    <a16:creationId xmlns:a16="http://schemas.microsoft.com/office/drawing/2014/main" id="{BBEFB3E2-C57C-4AA1-9EFA-9C5097E6D31B}"/>
                  </a:ext>
                </a:extLst>
              </p:cNvPr>
              <p:cNvPicPr/>
              <p:nvPr/>
            </p:nvPicPr>
            <p:blipFill>
              <a:blip r:embed="rId161"/>
              <a:stretch>
                <a:fillRect/>
              </a:stretch>
            </p:blipFill>
            <p:spPr>
              <a:xfrm>
                <a:off x="1762584" y="4882044"/>
                <a:ext cx="40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90" name="Freihand 289">
                <a:extLst>
                  <a:ext uri="{FF2B5EF4-FFF2-40B4-BE49-F238E27FC236}">
                    <a16:creationId xmlns:a16="http://schemas.microsoft.com/office/drawing/2014/main" id="{B00ADEA8-4F9E-4A15-B805-DE2ECE89F2E7}"/>
                  </a:ext>
                </a:extLst>
              </p14:cNvPr>
              <p14:cNvContentPartPr/>
              <p14:nvPr/>
            </p14:nvContentPartPr>
            <p14:xfrm>
              <a:off x="183624" y="4398204"/>
              <a:ext cx="1056240" cy="794520"/>
            </p14:xfrm>
          </p:contentPart>
        </mc:Choice>
        <mc:Fallback xmlns="">
          <p:pic>
            <p:nvPicPr>
              <p:cNvPr id="290" name="Freihand 289">
                <a:extLst>
                  <a:ext uri="{FF2B5EF4-FFF2-40B4-BE49-F238E27FC236}">
                    <a16:creationId xmlns:a16="http://schemas.microsoft.com/office/drawing/2014/main" id="{B00ADEA8-4F9E-4A15-B805-DE2ECE89F2E7}"/>
                  </a:ext>
                </a:extLst>
              </p:cNvPr>
              <p:cNvPicPr/>
              <p:nvPr/>
            </p:nvPicPr>
            <p:blipFill>
              <a:blip r:embed="rId163"/>
              <a:stretch>
                <a:fillRect/>
              </a:stretch>
            </p:blipFill>
            <p:spPr>
              <a:xfrm>
                <a:off x="179304" y="4393884"/>
                <a:ext cx="1064880" cy="803160"/>
              </a:xfrm>
              <a:prstGeom prst="rect">
                <a:avLst/>
              </a:prstGeom>
            </p:spPr>
          </p:pic>
        </mc:Fallback>
      </mc:AlternateContent>
      <p:grpSp>
        <p:nvGrpSpPr>
          <p:cNvPr id="391" name="Gruppieren 390">
            <a:extLst>
              <a:ext uri="{FF2B5EF4-FFF2-40B4-BE49-F238E27FC236}">
                <a16:creationId xmlns:a16="http://schemas.microsoft.com/office/drawing/2014/main" id="{D5FF7C0A-A669-4825-9A6F-B3BA39E02DC6}"/>
              </a:ext>
            </a:extLst>
          </p:cNvPr>
          <p:cNvGrpSpPr/>
          <p:nvPr/>
        </p:nvGrpSpPr>
        <p:grpSpPr>
          <a:xfrm>
            <a:off x="332664" y="4229724"/>
            <a:ext cx="7542720" cy="2183040"/>
            <a:chOff x="332664" y="4229724"/>
            <a:chExt cx="7542720" cy="2183040"/>
          </a:xfrm>
        </p:grpSpPr>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4838ED5A-80A3-4A4A-833A-1644FDC9A85C}"/>
                    </a:ext>
                  </a:extLst>
                </p14:cNvPr>
                <p14:cNvContentPartPr/>
                <p14:nvPr/>
              </p14:nvContentPartPr>
              <p14:xfrm>
                <a:off x="1296384" y="4750284"/>
                <a:ext cx="161280" cy="18360"/>
              </p14:xfrm>
            </p:contentPart>
          </mc:Choice>
          <mc:Fallback xmlns="">
            <p:pic>
              <p:nvPicPr>
                <p:cNvPr id="131" name="Freihand 130">
                  <a:extLst>
                    <a:ext uri="{FF2B5EF4-FFF2-40B4-BE49-F238E27FC236}">
                      <a16:creationId xmlns:a16="http://schemas.microsoft.com/office/drawing/2014/main" id="{4838ED5A-80A3-4A4A-833A-1644FDC9A85C}"/>
                    </a:ext>
                  </a:extLst>
                </p:cNvPr>
                <p:cNvPicPr/>
                <p:nvPr/>
              </p:nvPicPr>
              <p:blipFill>
                <a:blip r:embed="rId165"/>
                <a:stretch>
                  <a:fillRect/>
                </a:stretch>
              </p:blipFill>
              <p:spPr>
                <a:xfrm>
                  <a:off x="1292064" y="4745964"/>
                  <a:ext cx="169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3D829B4B-8D0E-4D4B-A38F-D5959A01E35A}"/>
                    </a:ext>
                  </a:extLst>
                </p14:cNvPr>
                <p14:cNvContentPartPr/>
                <p14:nvPr/>
              </p14:nvContentPartPr>
              <p14:xfrm>
                <a:off x="1465584" y="4697724"/>
                <a:ext cx="86040" cy="149400"/>
              </p14:xfrm>
            </p:contentPart>
          </mc:Choice>
          <mc:Fallback xmlns="">
            <p:pic>
              <p:nvPicPr>
                <p:cNvPr id="132" name="Freihand 131">
                  <a:extLst>
                    <a:ext uri="{FF2B5EF4-FFF2-40B4-BE49-F238E27FC236}">
                      <a16:creationId xmlns:a16="http://schemas.microsoft.com/office/drawing/2014/main" id="{3D829B4B-8D0E-4D4B-A38F-D5959A01E35A}"/>
                    </a:ext>
                  </a:extLst>
                </p:cNvPr>
                <p:cNvPicPr/>
                <p:nvPr/>
              </p:nvPicPr>
              <p:blipFill>
                <a:blip r:embed="rId167"/>
                <a:stretch>
                  <a:fillRect/>
                </a:stretch>
              </p:blipFill>
              <p:spPr>
                <a:xfrm>
                  <a:off x="1461264" y="4693404"/>
                  <a:ext cx="94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9" name="Freihand 138">
                  <a:extLst>
                    <a:ext uri="{FF2B5EF4-FFF2-40B4-BE49-F238E27FC236}">
                      <a16:creationId xmlns:a16="http://schemas.microsoft.com/office/drawing/2014/main" id="{9EBDF368-AD00-43E9-9B7D-78FBA2E65941}"/>
                    </a:ext>
                  </a:extLst>
                </p14:cNvPr>
                <p14:cNvContentPartPr/>
                <p14:nvPr/>
              </p14:nvContentPartPr>
              <p14:xfrm>
                <a:off x="1611744" y="4284444"/>
                <a:ext cx="115200" cy="142200"/>
              </p14:xfrm>
            </p:contentPart>
          </mc:Choice>
          <mc:Fallback xmlns="">
            <p:pic>
              <p:nvPicPr>
                <p:cNvPr id="139" name="Freihand 138">
                  <a:extLst>
                    <a:ext uri="{FF2B5EF4-FFF2-40B4-BE49-F238E27FC236}">
                      <a16:creationId xmlns:a16="http://schemas.microsoft.com/office/drawing/2014/main" id="{9EBDF368-AD00-43E9-9B7D-78FBA2E65941}"/>
                    </a:ext>
                  </a:extLst>
                </p:cNvPr>
                <p:cNvPicPr/>
                <p:nvPr/>
              </p:nvPicPr>
              <p:blipFill>
                <a:blip r:embed="rId169"/>
                <a:stretch>
                  <a:fillRect/>
                </a:stretch>
              </p:blipFill>
              <p:spPr>
                <a:xfrm>
                  <a:off x="1607424" y="4280124"/>
                  <a:ext cx="123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0" name="Freihand 139">
                  <a:extLst>
                    <a:ext uri="{FF2B5EF4-FFF2-40B4-BE49-F238E27FC236}">
                      <a16:creationId xmlns:a16="http://schemas.microsoft.com/office/drawing/2014/main" id="{F9E7C2B2-FBD0-4078-A9F1-7163DC22A3AE}"/>
                    </a:ext>
                  </a:extLst>
                </p14:cNvPr>
                <p14:cNvContentPartPr/>
                <p14:nvPr/>
              </p14:nvContentPartPr>
              <p14:xfrm>
                <a:off x="1768704" y="4265004"/>
                <a:ext cx="248400" cy="137520"/>
              </p14:xfrm>
            </p:contentPart>
          </mc:Choice>
          <mc:Fallback xmlns="">
            <p:pic>
              <p:nvPicPr>
                <p:cNvPr id="140" name="Freihand 139">
                  <a:extLst>
                    <a:ext uri="{FF2B5EF4-FFF2-40B4-BE49-F238E27FC236}">
                      <a16:creationId xmlns:a16="http://schemas.microsoft.com/office/drawing/2014/main" id="{F9E7C2B2-FBD0-4078-A9F1-7163DC22A3AE}"/>
                    </a:ext>
                  </a:extLst>
                </p:cNvPr>
                <p:cNvPicPr/>
                <p:nvPr/>
              </p:nvPicPr>
              <p:blipFill>
                <a:blip r:embed="rId171"/>
                <a:stretch>
                  <a:fillRect/>
                </a:stretch>
              </p:blipFill>
              <p:spPr>
                <a:xfrm>
                  <a:off x="1764384" y="4260684"/>
                  <a:ext cx="257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1" name="Freihand 140">
                  <a:extLst>
                    <a:ext uri="{FF2B5EF4-FFF2-40B4-BE49-F238E27FC236}">
                      <a16:creationId xmlns:a16="http://schemas.microsoft.com/office/drawing/2014/main" id="{ABE513C6-0533-4500-97B7-D94CB104DC43}"/>
                    </a:ext>
                  </a:extLst>
                </p14:cNvPr>
                <p14:cNvContentPartPr/>
                <p14:nvPr/>
              </p14:nvContentPartPr>
              <p14:xfrm>
                <a:off x="2025384" y="4326204"/>
                <a:ext cx="138240" cy="34560"/>
              </p14:xfrm>
            </p:contentPart>
          </mc:Choice>
          <mc:Fallback xmlns="">
            <p:pic>
              <p:nvPicPr>
                <p:cNvPr id="141" name="Freihand 140">
                  <a:extLst>
                    <a:ext uri="{FF2B5EF4-FFF2-40B4-BE49-F238E27FC236}">
                      <a16:creationId xmlns:a16="http://schemas.microsoft.com/office/drawing/2014/main" id="{ABE513C6-0533-4500-97B7-D94CB104DC43}"/>
                    </a:ext>
                  </a:extLst>
                </p:cNvPr>
                <p:cNvPicPr/>
                <p:nvPr/>
              </p:nvPicPr>
              <p:blipFill>
                <a:blip r:embed="rId173"/>
                <a:stretch>
                  <a:fillRect/>
                </a:stretch>
              </p:blipFill>
              <p:spPr>
                <a:xfrm>
                  <a:off x="2021064" y="4321884"/>
                  <a:ext cx="14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2" name="Freihand 141">
                  <a:extLst>
                    <a:ext uri="{FF2B5EF4-FFF2-40B4-BE49-F238E27FC236}">
                      <a16:creationId xmlns:a16="http://schemas.microsoft.com/office/drawing/2014/main" id="{5297CD1D-7E76-4184-B494-E99FD34A812B}"/>
                    </a:ext>
                  </a:extLst>
                </p14:cNvPr>
                <p14:cNvContentPartPr/>
                <p14:nvPr/>
              </p14:nvContentPartPr>
              <p14:xfrm>
                <a:off x="2154984" y="4320084"/>
                <a:ext cx="25920" cy="43920"/>
              </p14:xfrm>
            </p:contentPart>
          </mc:Choice>
          <mc:Fallback xmlns="">
            <p:pic>
              <p:nvPicPr>
                <p:cNvPr id="142" name="Freihand 141">
                  <a:extLst>
                    <a:ext uri="{FF2B5EF4-FFF2-40B4-BE49-F238E27FC236}">
                      <a16:creationId xmlns:a16="http://schemas.microsoft.com/office/drawing/2014/main" id="{5297CD1D-7E76-4184-B494-E99FD34A812B}"/>
                    </a:ext>
                  </a:extLst>
                </p:cNvPr>
                <p:cNvPicPr/>
                <p:nvPr/>
              </p:nvPicPr>
              <p:blipFill>
                <a:blip r:embed="rId175"/>
                <a:stretch>
                  <a:fillRect/>
                </a:stretch>
              </p:blipFill>
              <p:spPr>
                <a:xfrm>
                  <a:off x="2150664" y="4315764"/>
                  <a:ext cx="3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3" name="Freihand 142">
                  <a:extLst>
                    <a:ext uri="{FF2B5EF4-FFF2-40B4-BE49-F238E27FC236}">
                      <a16:creationId xmlns:a16="http://schemas.microsoft.com/office/drawing/2014/main" id="{8D02EBB6-2A87-421F-9483-B3FC57E71A4B}"/>
                    </a:ext>
                  </a:extLst>
                </p14:cNvPr>
                <p14:cNvContentPartPr/>
                <p14:nvPr/>
              </p14:nvContentPartPr>
              <p14:xfrm>
                <a:off x="2150664" y="4315404"/>
                <a:ext cx="59760" cy="66960"/>
              </p14:xfrm>
            </p:contentPart>
          </mc:Choice>
          <mc:Fallback xmlns="">
            <p:pic>
              <p:nvPicPr>
                <p:cNvPr id="143" name="Freihand 142">
                  <a:extLst>
                    <a:ext uri="{FF2B5EF4-FFF2-40B4-BE49-F238E27FC236}">
                      <a16:creationId xmlns:a16="http://schemas.microsoft.com/office/drawing/2014/main" id="{8D02EBB6-2A87-421F-9483-B3FC57E71A4B}"/>
                    </a:ext>
                  </a:extLst>
                </p:cNvPr>
                <p:cNvPicPr/>
                <p:nvPr/>
              </p:nvPicPr>
              <p:blipFill>
                <a:blip r:embed="rId177"/>
                <a:stretch>
                  <a:fillRect/>
                </a:stretch>
              </p:blipFill>
              <p:spPr>
                <a:xfrm>
                  <a:off x="2146344" y="4311084"/>
                  <a:ext cx="68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4" name="Freihand 143">
                  <a:extLst>
                    <a:ext uri="{FF2B5EF4-FFF2-40B4-BE49-F238E27FC236}">
                      <a16:creationId xmlns:a16="http://schemas.microsoft.com/office/drawing/2014/main" id="{13F250EA-5085-47C7-9241-08105334F014}"/>
                    </a:ext>
                  </a:extLst>
                </p14:cNvPr>
                <p14:cNvContentPartPr/>
                <p14:nvPr/>
              </p14:nvContentPartPr>
              <p14:xfrm>
                <a:off x="2240304" y="4295244"/>
                <a:ext cx="70920" cy="65880"/>
              </p14:xfrm>
            </p:contentPart>
          </mc:Choice>
          <mc:Fallback xmlns="">
            <p:pic>
              <p:nvPicPr>
                <p:cNvPr id="144" name="Freihand 143">
                  <a:extLst>
                    <a:ext uri="{FF2B5EF4-FFF2-40B4-BE49-F238E27FC236}">
                      <a16:creationId xmlns:a16="http://schemas.microsoft.com/office/drawing/2014/main" id="{13F250EA-5085-47C7-9241-08105334F014}"/>
                    </a:ext>
                  </a:extLst>
                </p:cNvPr>
                <p:cNvPicPr/>
                <p:nvPr/>
              </p:nvPicPr>
              <p:blipFill>
                <a:blip r:embed="rId179"/>
                <a:stretch>
                  <a:fillRect/>
                </a:stretch>
              </p:blipFill>
              <p:spPr>
                <a:xfrm>
                  <a:off x="2235984" y="4290924"/>
                  <a:ext cx="79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5" name="Freihand 144">
                  <a:extLst>
                    <a:ext uri="{FF2B5EF4-FFF2-40B4-BE49-F238E27FC236}">
                      <a16:creationId xmlns:a16="http://schemas.microsoft.com/office/drawing/2014/main" id="{0DCAFA63-5A4A-4FE6-96C8-564F2EB26A1D}"/>
                    </a:ext>
                  </a:extLst>
                </p14:cNvPr>
                <p14:cNvContentPartPr/>
                <p14:nvPr/>
              </p14:nvContentPartPr>
              <p14:xfrm>
                <a:off x="2296824" y="4241244"/>
                <a:ext cx="65160" cy="115200"/>
              </p14:xfrm>
            </p:contentPart>
          </mc:Choice>
          <mc:Fallback xmlns="">
            <p:pic>
              <p:nvPicPr>
                <p:cNvPr id="145" name="Freihand 144">
                  <a:extLst>
                    <a:ext uri="{FF2B5EF4-FFF2-40B4-BE49-F238E27FC236}">
                      <a16:creationId xmlns:a16="http://schemas.microsoft.com/office/drawing/2014/main" id="{0DCAFA63-5A4A-4FE6-96C8-564F2EB26A1D}"/>
                    </a:ext>
                  </a:extLst>
                </p:cNvPr>
                <p:cNvPicPr/>
                <p:nvPr/>
              </p:nvPicPr>
              <p:blipFill>
                <a:blip r:embed="rId181"/>
                <a:stretch>
                  <a:fillRect/>
                </a:stretch>
              </p:blipFill>
              <p:spPr>
                <a:xfrm>
                  <a:off x="2292504" y="4236924"/>
                  <a:ext cx="7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6" name="Freihand 145">
                  <a:extLst>
                    <a:ext uri="{FF2B5EF4-FFF2-40B4-BE49-F238E27FC236}">
                      <a16:creationId xmlns:a16="http://schemas.microsoft.com/office/drawing/2014/main" id="{A54FB544-6B92-4B4E-8867-44CBE9B731C3}"/>
                    </a:ext>
                  </a:extLst>
                </p14:cNvPr>
                <p14:cNvContentPartPr/>
                <p14:nvPr/>
              </p14:nvContentPartPr>
              <p14:xfrm>
                <a:off x="2343984" y="4313604"/>
                <a:ext cx="41400" cy="45360"/>
              </p14:xfrm>
            </p:contentPart>
          </mc:Choice>
          <mc:Fallback xmlns="">
            <p:pic>
              <p:nvPicPr>
                <p:cNvPr id="146" name="Freihand 145">
                  <a:extLst>
                    <a:ext uri="{FF2B5EF4-FFF2-40B4-BE49-F238E27FC236}">
                      <a16:creationId xmlns:a16="http://schemas.microsoft.com/office/drawing/2014/main" id="{A54FB544-6B92-4B4E-8867-44CBE9B731C3}"/>
                    </a:ext>
                  </a:extLst>
                </p:cNvPr>
                <p:cNvPicPr/>
                <p:nvPr/>
              </p:nvPicPr>
              <p:blipFill>
                <a:blip r:embed="rId183"/>
                <a:stretch>
                  <a:fillRect/>
                </a:stretch>
              </p:blipFill>
              <p:spPr>
                <a:xfrm>
                  <a:off x="2339664" y="4309284"/>
                  <a:ext cx="50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7" name="Freihand 146">
                  <a:extLst>
                    <a:ext uri="{FF2B5EF4-FFF2-40B4-BE49-F238E27FC236}">
                      <a16:creationId xmlns:a16="http://schemas.microsoft.com/office/drawing/2014/main" id="{9583CE92-D378-4D9D-8EAC-30A1C5DCEEE9}"/>
                    </a:ext>
                  </a:extLst>
                </p14:cNvPr>
                <p14:cNvContentPartPr/>
                <p14:nvPr/>
              </p14:nvContentPartPr>
              <p14:xfrm>
                <a:off x="2365584" y="4229724"/>
                <a:ext cx="78480" cy="110520"/>
              </p14:xfrm>
            </p:contentPart>
          </mc:Choice>
          <mc:Fallback xmlns="">
            <p:pic>
              <p:nvPicPr>
                <p:cNvPr id="147" name="Freihand 146">
                  <a:extLst>
                    <a:ext uri="{FF2B5EF4-FFF2-40B4-BE49-F238E27FC236}">
                      <a16:creationId xmlns:a16="http://schemas.microsoft.com/office/drawing/2014/main" id="{9583CE92-D378-4D9D-8EAC-30A1C5DCEEE9}"/>
                    </a:ext>
                  </a:extLst>
                </p:cNvPr>
                <p:cNvPicPr/>
                <p:nvPr/>
              </p:nvPicPr>
              <p:blipFill>
                <a:blip r:embed="rId185"/>
                <a:stretch>
                  <a:fillRect/>
                </a:stretch>
              </p:blipFill>
              <p:spPr>
                <a:xfrm>
                  <a:off x="2361264" y="4225404"/>
                  <a:ext cx="8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9" name="Freihand 148">
                  <a:extLst>
                    <a:ext uri="{FF2B5EF4-FFF2-40B4-BE49-F238E27FC236}">
                      <a16:creationId xmlns:a16="http://schemas.microsoft.com/office/drawing/2014/main" id="{4BBEFABC-36AF-4D5E-ADD9-E9EFE2AABF01}"/>
                    </a:ext>
                  </a:extLst>
                </p14:cNvPr>
                <p14:cNvContentPartPr/>
                <p14:nvPr/>
              </p14:nvContentPartPr>
              <p14:xfrm>
                <a:off x="2394024" y="4756044"/>
                <a:ext cx="141120" cy="11520"/>
              </p14:xfrm>
            </p:contentPart>
          </mc:Choice>
          <mc:Fallback xmlns="">
            <p:pic>
              <p:nvPicPr>
                <p:cNvPr id="149" name="Freihand 148">
                  <a:extLst>
                    <a:ext uri="{FF2B5EF4-FFF2-40B4-BE49-F238E27FC236}">
                      <a16:creationId xmlns:a16="http://schemas.microsoft.com/office/drawing/2014/main" id="{4BBEFABC-36AF-4D5E-ADD9-E9EFE2AABF01}"/>
                    </a:ext>
                  </a:extLst>
                </p:cNvPr>
                <p:cNvPicPr/>
                <p:nvPr/>
              </p:nvPicPr>
              <p:blipFill>
                <a:blip r:embed="rId187"/>
                <a:stretch>
                  <a:fillRect/>
                </a:stretch>
              </p:blipFill>
              <p:spPr>
                <a:xfrm>
                  <a:off x="2389704" y="4751724"/>
                  <a:ext cx="149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0" name="Freihand 149">
                  <a:extLst>
                    <a:ext uri="{FF2B5EF4-FFF2-40B4-BE49-F238E27FC236}">
                      <a16:creationId xmlns:a16="http://schemas.microsoft.com/office/drawing/2014/main" id="{613477CA-F95C-4DBC-8890-80372F0C4624}"/>
                    </a:ext>
                  </a:extLst>
                </p14:cNvPr>
                <p14:cNvContentPartPr/>
                <p14:nvPr/>
              </p14:nvContentPartPr>
              <p14:xfrm>
                <a:off x="2515344" y="4713564"/>
                <a:ext cx="82080" cy="144360"/>
              </p14:xfrm>
            </p:contentPart>
          </mc:Choice>
          <mc:Fallback xmlns="">
            <p:pic>
              <p:nvPicPr>
                <p:cNvPr id="150" name="Freihand 149">
                  <a:extLst>
                    <a:ext uri="{FF2B5EF4-FFF2-40B4-BE49-F238E27FC236}">
                      <a16:creationId xmlns:a16="http://schemas.microsoft.com/office/drawing/2014/main" id="{613477CA-F95C-4DBC-8890-80372F0C4624}"/>
                    </a:ext>
                  </a:extLst>
                </p:cNvPr>
                <p:cNvPicPr/>
                <p:nvPr/>
              </p:nvPicPr>
              <p:blipFill>
                <a:blip r:embed="rId189"/>
                <a:stretch>
                  <a:fillRect/>
                </a:stretch>
              </p:blipFill>
              <p:spPr>
                <a:xfrm>
                  <a:off x="2511024" y="4709244"/>
                  <a:ext cx="90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Freihand 151">
                  <a:extLst>
                    <a:ext uri="{FF2B5EF4-FFF2-40B4-BE49-F238E27FC236}">
                      <a16:creationId xmlns:a16="http://schemas.microsoft.com/office/drawing/2014/main" id="{32DB890A-83CF-4E45-A8F7-A7C20F85F5ED}"/>
                    </a:ext>
                  </a:extLst>
                </p14:cNvPr>
                <p14:cNvContentPartPr/>
                <p14:nvPr/>
              </p14:nvContentPartPr>
              <p14:xfrm>
                <a:off x="2811984" y="4653444"/>
                <a:ext cx="138240" cy="203040"/>
              </p14:xfrm>
            </p:contentPart>
          </mc:Choice>
          <mc:Fallback xmlns="">
            <p:pic>
              <p:nvPicPr>
                <p:cNvPr id="152" name="Freihand 151">
                  <a:extLst>
                    <a:ext uri="{FF2B5EF4-FFF2-40B4-BE49-F238E27FC236}">
                      <a16:creationId xmlns:a16="http://schemas.microsoft.com/office/drawing/2014/main" id="{32DB890A-83CF-4E45-A8F7-A7C20F85F5ED}"/>
                    </a:ext>
                  </a:extLst>
                </p:cNvPr>
                <p:cNvPicPr/>
                <p:nvPr/>
              </p:nvPicPr>
              <p:blipFill>
                <a:blip r:embed="rId191"/>
                <a:stretch>
                  <a:fillRect/>
                </a:stretch>
              </p:blipFill>
              <p:spPr>
                <a:xfrm>
                  <a:off x="2807664" y="4649124"/>
                  <a:ext cx="146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Freihand 152">
                  <a:extLst>
                    <a:ext uri="{FF2B5EF4-FFF2-40B4-BE49-F238E27FC236}">
                      <a16:creationId xmlns:a16="http://schemas.microsoft.com/office/drawing/2014/main" id="{E69971FA-5599-4A61-9E49-81C9456CFE95}"/>
                    </a:ext>
                  </a:extLst>
                </p14:cNvPr>
                <p14:cNvContentPartPr/>
                <p14:nvPr/>
              </p14:nvContentPartPr>
              <p14:xfrm>
                <a:off x="2988744" y="4718604"/>
                <a:ext cx="106200" cy="86400"/>
              </p14:xfrm>
            </p:contentPart>
          </mc:Choice>
          <mc:Fallback xmlns="">
            <p:pic>
              <p:nvPicPr>
                <p:cNvPr id="153" name="Freihand 152">
                  <a:extLst>
                    <a:ext uri="{FF2B5EF4-FFF2-40B4-BE49-F238E27FC236}">
                      <a16:creationId xmlns:a16="http://schemas.microsoft.com/office/drawing/2014/main" id="{E69971FA-5599-4A61-9E49-81C9456CFE95}"/>
                    </a:ext>
                  </a:extLst>
                </p:cNvPr>
                <p:cNvPicPr/>
                <p:nvPr/>
              </p:nvPicPr>
              <p:blipFill>
                <a:blip r:embed="rId193"/>
                <a:stretch>
                  <a:fillRect/>
                </a:stretch>
              </p:blipFill>
              <p:spPr>
                <a:xfrm>
                  <a:off x="2984424" y="4714284"/>
                  <a:ext cx="11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4" name="Freihand 153">
                  <a:extLst>
                    <a:ext uri="{FF2B5EF4-FFF2-40B4-BE49-F238E27FC236}">
                      <a16:creationId xmlns:a16="http://schemas.microsoft.com/office/drawing/2014/main" id="{03FD8337-698A-485D-A571-08AD9BCAFEE2}"/>
                    </a:ext>
                  </a:extLst>
                </p14:cNvPr>
                <p14:cNvContentPartPr/>
                <p14:nvPr/>
              </p14:nvContentPartPr>
              <p14:xfrm>
                <a:off x="3096744" y="4647684"/>
                <a:ext cx="146880" cy="145440"/>
              </p14:xfrm>
            </p:contentPart>
          </mc:Choice>
          <mc:Fallback xmlns="">
            <p:pic>
              <p:nvPicPr>
                <p:cNvPr id="154" name="Freihand 153">
                  <a:extLst>
                    <a:ext uri="{FF2B5EF4-FFF2-40B4-BE49-F238E27FC236}">
                      <a16:creationId xmlns:a16="http://schemas.microsoft.com/office/drawing/2014/main" id="{03FD8337-698A-485D-A571-08AD9BCAFEE2}"/>
                    </a:ext>
                  </a:extLst>
                </p:cNvPr>
                <p:cNvPicPr/>
                <p:nvPr/>
              </p:nvPicPr>
              <p:blipFill>
                <a:blip r:embed="rId195"/>
                <a:stretch>
                  <a:fillRect/>
                </a:stretch>
              </p:blipFill>
              <p:spPr>
                <a:xfrm>
                  <a:off x="3092424" y="4643364"/>
                  <a:ext cx="155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44287D77-F09D-4665-A32A-F2DF2CFDA6F1}"/>
                    </a:ext>
                  </a:extLst>
                </p14:cNvPr>
                <p14:cNvContentPartPr/>
                <p14:nvPr/>
              </p14:nvContentPartPr>
              <p14:xfrm>
                <a:off x="3078744" y="4618164"/>
                <a:ext cx="41760" cy="180000"/>
              </p14:xfrm>
            </p:contentPart>
          </mc:Choice>
          <mc:Fallback xmlns="">
            <p:pic>
              <p:nvPicPr>
                <p:cNvPr id="155" name="Freihand 154">
                  <a:extLst>
                    <a:ext uri="{FF2B5EF4-FFF2-40B4-BE49-F238E27FC236}">
                      <a16:creationId xmlns:a16="http://schemas.microsoft.com/office/drawing/2014/main" id="{44287D77-F09D-4665-A32A-F2DF2CFDA6F1}"/>
                    </a:ext>
                  </a:extLst>
                </p:cNvPr>
                <p:cNvPicPr/>
                <p:nvPr/>
              </p:nvPicPr>
              <p:blipFill>
                <a:blip r:embed="rId197"/>
                <a:stretch>
                  <a:fillRect/>
                </a:stretch>
              </p:blipFill>
              <p:spPr>
                <a:xfrm>
                  <a:off x="3074424" y="4613844"/>
                  <a:ext cx="50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86EBC7BD-2357-4E20-B5A5-49BC970CA29E}"/>
                    </a:ext>
                  </a:extLst>
                </p14:cNvPr>
                <p14:cNvContentPartPr/>
                <p14:nvPr/>
              </p14:nvContentPartPr>
              <p14:xfrm>
                <a:off x="3271704" y="4721484"/>
                <a:ext cx="127080" cy="85680"/>
              </p14:xfrm>
            </p:contentPart>
          </mc:Choice>
          <mc:Fallback xmlns="">
            <p:pic>
              <p:nvPicPr>
                <p:cNvPr id="157" name="Freihand 156">
                  <a:extLst>
                    <a:ext uri="{FF2B5EF4-FFF2-40B4-BE49-F238E27FC236}">
                      <a16:creationId xmlns:a16="http://schemas.microsoft.com/office/drawing/2014/main" id="{86EBC7BD-2357-4E20-B5A5-49BC970CA29E}"/>
                    </a:ext>
                  </a:extLst>
                </p:cNvPr>
                <p:cNvPicPr/>
                <p:nvPr/>
              </p:nvPicPr>
              <p:blipFill>
                <a:blip r:embed="rId199"/>
                <a:stretch>
                  <a:fillRect/>
                </a:stretch>
              </p:blipFill>
              <p:spPr>
                <a:xfrm>
                  <a:off x="3267384" y="4717164"/>
                  <a:ext cx="13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76B2AC19-588A-4CEF-B212-30ADF8E51942}"/>
                    </a:ext>
                  </a:extLst>
                </p14:cNvPr>
                <p14:cNvContentPartPr/>
                <p14:nvPr/>
              </p14:nvContentPartPr>
              <p14:xfrm>
                <a:off x="3404544" y="4717164"/>
                <a:ext cx="88920" cy="83880"/>
              </p14:xfrm>
            </p:contentPart>
          </mc:Choice>
          <mc:Fallback xmlns="">
            <p:pic>
              <p:nvPicPr>
                <p:cNvPr id="158" name="Freihand 157">
                  <a:extLst>
                    <a:ext uri="{FF2B5EF4-FFF2-40B4-BE49-F238E27FC236}">
                      <a16:creationId xmlns:a16="http://schemas.microsoft.com/office/drawing/2014/main" id="{76B2AC19-588A-4CEF-B212-30ADF8E51942}"/>
                    </a:ext>
                  </a:extLst>
                </p:cNvPr>
                <p:cNvPicPr/>
                <p:nvPr/>
              </p:nvPicPr>
              <p:blipFill>
                <a:blip r:embed="rId201"/>
                <a:stretch>
                  <a:fillRect/>
                </a:stretch>
              </p:blipFill>
              <p:spPr>
                <a:xfrm>
                  <a:off x="3400224" y="4712844"/>
                  <a:ext cx="97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Freihand 158">
                  <a:extLst>
                    <a:ext uri="{FF2B5EF4-FFF2-40B4-BE49-F238E27FC236}">
                      <a16:creationId xmlns:a16="http://schemas.microsoft.com/office/drawing/2014/main" id="{C5283DB7-E482-4D7E-A23E-9F58B9F7F1C9}"/>
                    </a:ext>
                  </a:extLst>
                </p14:cNvPr>
                <p14:cNvContentPartPr/>
                <p14:nvPr/>
              </p14:nvContentPartPr>
              <p14:xfrm>
                <a:off x="3516864" y="4634724"/>
                <a:ext cx="111240" cy="140040"/>
              </p14:xfrm>
            </p:contentPart>
          </mc:Choice>
          <mc:Fallback xmlns="">
            <p:pic>
              <p:nvPicPr>
                <p:cNvPr id="159" name="Freihand 158">
                  <a:extLst>
                    <a:ext uri="{FF2B5EF4-FFF2-40B4-BE49-F238E27FC236}">
                      <a16:creationId xmlns:a16="http://schemas.microsoft.com/office/drawing/2014/main" id="{C5283DB7-E482-4D7E-A23E-9F58B9F7F1C9}"/>
                    </a:ext>
                  </a:extLst>
                </p:cNvPr>
                <p:cNvPicPr/>
                <p:nvPr/>
              </p:nvPicPr>
              <p:blipFill>
                <a:blip r:embed="rId203"/>
                <a:stretch>
                  <a:fillRect/>
                </a:stretch>
              </p:blipFill>
              <p:spPr>
                <a:xfrm>
                  <a:off x="3512544" y="4630404"/>
                  <a:ext cx="119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Freihand 159">
                  <a:extLst>
                    <a:ext uri="{FF2B5EF4-FFF2-40B4-BE49-F238E27FC236}">
                      <a16:creationId xmlns:a16="http://schemas.microsoft.com/office/drawing/2014/main" id="{27E57FDB-A2EF-4C6A-84C8-316B6117ADE5}"/>
                    </a:ext>
                  </a:extLst>
                </p14:cNvPr>
                <p14:cNvContentPartPr/>
                <p14:nvPr/>
              </p14:nvContentPartPr>
              <p14:xfrm>
                <a:off x="3640704" y="4626804"/>
                <a:ext cx="231480" cy="247680"/>
              </p14:xfrm>
            </p:contentPart>
          </mc:Choice>
          <mc:Fallback xmlns="">
            <p:pic>
              <p:nvPicPr>
                <p:cNvPr id="160" name="Freihand 159">
                  <a:extLst>
                    <a:ext uri="{FF2B5EF4-FFF2-40B4-BE49-F238E27FC236}">
                      <a16:creationId xmlns:a16="http://schemas.microsoft.com/office/drawing/2014/main" id="{27E57FDB-A2EF-4C6A-84C8-316B6117ADE5}"/>
                    </a:ext>
                  </a:extLst>
                </p:cNvPr>
                <p:cNvPicPr/>
                <p:nvPr/>
              </p:nvPicPr>
              <p:blipFill>
                <a:blip r:embed="rId205"/>
                <a:stretch>
                  <a:fillRect/>
                </a:stretch>
              </p:blipFill>
              <p:spPr>
                <a:xfrm>
                  <a:off x="3636384" y="4622484"/>
                  <a:ext cx="240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Freihand 160">
                  <a:extLst>
                    <a:ext uri="{FF2B5EF4-FFF2-40B4-BE49-F238E27FC236}">
                      <a16:creationId xmlns:a16="http://schemas.microsoft.com/office/drawing/2014/main" id="{4EEABC13-AB21-4BE1-BEB6-F5A1266BE197}"/>
                    </a:ext>
                  </a:extLst>
                </p14:cNvPr>
                <p14:cNvContentPartPr/>
                <p14:nvPr/>
              </p14:nvContentPartPr>
              <p14:xfrm>
                <a:off x="3879024" y="4693044"/>
                <a:ext cx="131400" cy="176400"/>
              </p14:xfrm>
            </p:contentPart>
          </mc:Choice>
          <mc:Fallback xmlns="">
            <p:pic>
              <p:nvPicPr>
                <p:cNvPr id="161" name="Freihand 160">
                  <a:extLst>
                    <a:ext uri="{FF2B5EF4-FFF2-40B4-BE49-F238E27FC236}">
                      <a16:creationId xmlns:a16="http://schemas.microsoft.com/office/drawing/2014/main" id="{4EEABC13-AB21-4BE1-BEB6-F5A1266BE197}"/>
                    </a:ext>
                  </a:extLst>
                </p:cNvPr>
                <p:cNvPicPr/>
                <p:nvPr/>
              </p:nvPicPr>
              <p:blipFill>
                <a:blip r:embed="rId207"/>
                <a:stretch>
                  <a:fillRect/>
                </a:stretch>
              </p:blipFill>
              <p:spPr>
                <a:xfrm>
                  <a:off x="3874704" y="4688724"/>
                  <a:ext cx="140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Freihand 161">
                  <a:extLst>
                    <a:ext uri="{FF2B5EF4-FFF2-40B4-BE49-F238E27FC236}">
                      <a16:creationId xmlns:a16="http://schemas.microsoft.com/office/drawing/2014/main" id="{DD0ACFFB-F340-4C8A-A2EE-4780D71C9F03}"/>
                    </a:ext>
                  </a:extLst>
                </p14:cNvPr>
                <p14:cNvContentPartPr/>
                <p14:nvPr/>
              </p14:nvContentPartPr>
              <p14:xfrm>
                <a:off x="4153704" y="4686204"/>
                <a:ext cx="85320" cy="106200"/>
              </p14:xfrm>
            </p:contentPart>
          </mc:Choice>
          <mc:Fallback xmlns="">
            <p:pic>
              <p:nvPicPr>
                <p:cNvPr id="162" name="Freihand 161">
                  <a:extLst>
                    <a:ext uri="{FF2B5EF4-FFF2-40B4-BE49-F238E27FC236}">
                      <a16:creationId xmlns:a16="http://schemas.microsoft.com/office/drawing/2014/main" id="{DD0ACFFB-F340-4C8A-A2EE-4780D71C9F03}"/>
                    </a:ext>
                  </a:extLst>
                </p:cNvPr>
                <p:cNvPicPr/>
                <p:nvPr/>
              </p:nvPicPr>
              <p:blipFill>
                <a:blip r:embed="rId209"/>
                <a:stretch>
                  <a:fillRect/>
                </a:stretch>
              </p:blipFill>
              <p:spPr>
                <a:xfrm>
                  <a:off x="4149384" y="4681884"/>
                  <a:ext cx="9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Freihand 162">
                  <a:extLst>
                    <a:ext uri="{FF2B5EF4-FFF2-40B4-BE49-F238E27FC236}">
                      <a16:creationId xmlns:a16="http://schemas.microsoft.com/office/drawing/2014/main" id="{9816BBDE-DB44-4DCC-BFD2-FD7547B079B3}"/>
                    </a:ext>
                  </a:extLst>
                </p14:cNvPr>
                <p14:cNvContentPartPr/>
                <p14:nvPr/>
              </p14:nvContentPartPr>
              <p14:xfrm>
                <a:off x="4269624" y="4627524"/>
                <a:ext cx="205200" cy="135360"/>
              </p14:xfrm>
            </p:contentPart>
          </mc:Choice>
          <mc:Fallback xmlns="">
            <p:pic>
              <p:nvPicPr>
                <p:cNvPr id="163" name="Freihand 162">
                  <a:extLst>
                    <a:ext uri="{FF2B5EF4-FFF2-40B4-BE49-F238E27FC236}">
                      <a16:creationId xmlns:a16="http://schemas.microsoft.com/office/drawing/2014/main" id="{9816BBDE-DB44-4DCC-BFD2-FD7547B079B3}"/>
                    </a:ext>
                  </a:extLst>
                </p:cNvPr>
                <p:cNvPicPr/>
                <p:nvPr/>
              </p:nvPicPr>
              <p:blipFill>
                <a:blip r:embed="rId211"/>
                <a:stretch>
                  <a:fillRect/>
                </a:stretch>
              </p:blipFill>
              <p:spPr>
                <a:xfrm>
                  <a:off x="4265304" y="4623204"/>
                  <a:ext cx="21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4" name="Freihand 163">
                  <a:extLst>
                    <a:ext uri="{FF2B5EF4-FFF2-40B4-BE49-F238E27FC236}">
                      <a16:creationId xmlns:a16="http://schemas.microsoft.com/office/drawing/2014/main" id="{0A6260F8-2907-4544-A0EA-0CE8B1AC5C30}"/>
                    </a:ext>
                  </a:extLst>
                </p14:cNvPr>
                <p14:cNvContentPartPr/>
                <p14:nvPr/>
              </p14:nvContentPartPr>
              <p14:xfrm>
                <a:off x="4463304" y="4626804"/>
                <a:ext cx="19800" cy="32040"/>
              </p14:xfrm>
            </p:contentPart>
          </mc:Choice>
          <mc:Fallback xmlns="">
            <p:pic>
              <p:nvPicPr>
                <p:cNvPr id="164" name="Freihand 163">
                  <a:extLst>
                    <a:ext uri="{FF2B5EF4-FFF2-40B4-BE49-F238E27FC236}">
                      <a16:creationId xmlns:a16="http://schemas.microsoft.com/office/drawing/2014/main" id="{0A6260F8-2907-4544-A0EA-0CE8B1AC5C30}"/>
                    </a:ext>
                  </a:extLst>
                </p:cNvPr>
                <p:cNvPicPr/>
                <p:nvPr/>
              </p:nvPicPr>
              <p:blipFill>
                <a:blip r:embed="rId213"/>
                <a:stretch>
                  <a:fillRect/>
                </a:stretch>
              </p:blipFill>
              <p:spPr>
                <a:xfrm>
                  <a:off x="4458984" y="4622484"/>
                  <a:ext cx="28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5" name="Freihand 164">
                  <a:extLst>
                    <a:ext uri="{FF2B5EF4-FFF2-40B4-BE49-F238E27FC236}">
                      <a16:creationId xmlns:a16="http://schemas.microsoft.com/office/drawing/2014/main" id="{287BB406-A119-432B-B549-0BEDF40B529B}"/>
                    </a:ext>
                  </a:extLst>
                </p14:cNvPr>
                <p14:cNvContentPartPr/>
                <p14:nvPr/>
              </p14:nvContentPartPr>
              <p14:xfrm>
                <a:off x="4452144" y="4619604"/>
                <a:ext cx="256680" cy="227160"/>
              </p14:xfrm>
            </p:contentPart>
          </mc:Choice>
          <mc:Fallback xmlns="">
            <p:pic>
              <p:nvPicPr>
                <p:cNvPr id="165" name="Freihand 164">
                  <a:extLst>
                    <a:ext uri="{FF2B5EF4-FFF2-40B4-BE49-F238E27FC236}">
                      <a16:creationId xmlns:a16="http://schemas.microsoft.com/office/drawing/2014/main" id="{287BB406-A119-432B-B549-0BEDF40B529B}"/>
                    </a:ext>
                  </a:extLst>
                </p:cNvPr>
                <p:cNvPicPr/>
                <p:nvPr/>
              </p:nvPicPr>
              <p:blipFill>
                <a:blip r:embed="rId215"/>
                <a:stretch>
                  <a:fillRect/>
                </a:stretch>
              </p:blipFill>
              <p:spPr>
                <a:xfrm>
                  <a:off x="4447824" y="4615284"/>
                  <a:ext cx="265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7" name="Freihand 166">
                  <a:extLst>
                    <a:ext uri="{FF2B5EF4-FFF2-40B4-BE49-F238E27FC236}">
                      <a16:creationId xmlns:a16="http://schemas.microsoft.com/office/drawing/2014/main" id="{0366E7DD-EF3E-4F23-96D9-310DB505D20C}"/>
                    </a:ext>
                  </a:extLst>
                </p14:cNvPr>
                <p14:cNvContentPartPr/>
                <p14:nvPr/>
              </p14:nvContentPartPr>
              <p14:xfrm>
                <a:off x="4843104" y="4700244"/>
                <a:ext cx="135360" cy="11160"/>
              </p14:xfrm>
            </p:contentPart>
          </mc:Choice>
          <mc:Fallback xmlns="">
            <p:pic>
              <p:nvPicPr>
                <p:cNvPr id="167" name="Freihand 166">
                  <a:extLst>
                    <a:ext uri="{FF2B5EF4-FFF2-40B4-BE49-F238E27FC236}">
                      <a16:creationId xmlns:a16="http://schemas.microsoft.com/office/drawing/2014/main" id="{0366E7DD-EF3E-4F23-96D9-310DB505D20C}"/>
                    </a:ext>
                  </a:extLst>
                </p:cNvPr>
                <p:cNvPicPr/>
                <p:nvPr/>
              </p:nvPicPr>
              <p:blipFill>
                <a:blip r:embed="rId217"/>
                <a:stretch>
                  <a:fillRect/>
                </a:stretch>
              </p:blipFill>
              <p:spPr>
                <a:xfrm>
                  <a:off x="4838784" y="4695924"/>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8" name="Freihand 167">
                  <a:extLst>
                    <a:ext uri="{FF2B5EF4-FFF2-40B4-BE49-F238E27FC236}">
                      <a16:creationId xmlns:a16="http://schemas.microsoft.com/office/drawing/2014/main" id="{77820C06-87E7-4795-9B08-AC2D2E10BE30}"/>
                    </a:ext>
                  </a:extLst>
                </p14:cNvPr>
                <p14:cNvContentPartPr/>
                <p14:nvPr/>
              </p14:nvContentPartPr>
              <p14:xfrm>
                <a:off x="4983504" y="4653804"/>
                <a:ext cx="87480" cy="112680"/>
              </p14:xfrm>
            </p:contentPart>
          </mc:Choice>
          <mc:Fallback xmlns="">
            <p:pic>
              <p:nvPicPr>
                <p:cNvPr id="168" name="Freihand 167">
                  <a:extLst>
                    <a:ext uri="{FF2B5EF4-FFF2-40B4-BE49-F238E27FC236}">
                      <a16:creationId xmlns:a16="http://schemas.microsoft.com/office/drawing/2014/main" id="{77820C06-87E7-4795-9B08-AC2D2E10BE30}"/>
                    </a:ext>
                  </a:extLst>
                </p:cNvPr>
                <p:cNvPicPr/>
                <p:nvPr/>
              </p:nvPicPr>
              <p:blipFill>
                <a:blip r:embed="rId219"/>
                <a:stretch>
                  <a:fillRect/>
                </a:stretch>
              </p:blipFill>
              <p:spPr>
                <a:xfrm>
                  <a:off x="4979184" y="4649484"/>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A4B4B036-4278-4603-A8E3-91B67118A77E}"/>
                    </a:ext>
                  </a:extLst>
                </p14:cNvPr>
                <p14:cNvContentPartPr/>
                <p14:nvPr/>
              </p14:nvContentPartPr>
              <p14:xfrm>
                <a:off x="5196264" y="4594764"/>
                <a:ext cx="122400" cy="151920"/>
              </p14:xfrm>
            </p:contentPart>
          </mc:Choice>
          <mc:Fallback xmlns="">
            <p:pic>
              <p:nvPicPr>
                <p:cNvPr id="170" name="Freihand 169">
                  <a:extLst>
                    <a:ext uri="{FF2B5EF4-FFF2-40B4-BE49-F238E27FC236}">
                      <a16:creationId xmlns:a16="http://schemas.microsoft.com/office/drawing/2014/main" id="{A4B4B036-4278-4603-A8E3-91B67118A77E}"/>
                    </a:ext>
                  </a:extLst>
                </p:cNvPr>
                <p:cNvPicPr/>
                <p:nvPr/>
              </p:nvPicPr>
              <p:blipFill>
                <a:blip r:embed="rId221"/>
                <a:stretch>
                  <a:fillRect/>
                </a:stretch>
              </p:blipFill>
              <p:spPr>
                <a:xfrm>
                  <a:off x="5191944" y="4590444"/>
                  <a:ext cx="131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6B5055FA-C18E-4BEC-A361-08E20C0B6344}"/>
                    </a:ext>
                  </a:extLst>
                </p14:cNvPr>
                <p14:cNvContentPartPr/>
                <p14:nvPr/>
              </p14:nvContentPartPr>
              <p14:xfrm>
                <a:off x="5206704" y="4656684"/>
                <a:ext cx="102600" cy="3240"/>
              </p14:xfrm>
            </p:contentPart>
          </mc:Choice>
          <mc:Fallback xmlns="">
            <p:pic>
              <p:nvPicPr>
                <p:cNvPr id="171" name="Freihand 170">
                  <a:extLst>
                    <a:ext uri="{FF2B5EF4-FFF2-40B4-BE49-F238E27FC236}">
                      <a16:creationId xmlns:a16="http://schemas.microsoft.com/office/drawing/2014/main" id="{6B5055FA-C18E-4BEC-A361-08E20C0B6344}"/>
                    </a:ext>
                  </a:extLst>
                </p:cNvPr>
                <p:cNvPicPr/>
                <p:nvPr/>
              </p:nvPicPr>
              <p:blipFill>
                <a:blip r:embed="rId223"/>
                <a:stretch>
                  <a:fillRect/>
                </a:stretch>
              </p:blipFill>
              <p:spPr>
                <a:xfrm>
                  <a:off x="5202384" y="4652364"/>
                  <a:ext cx="11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Freihand 171">
                  <a:extLst>
                    <a:ext uri="{FF2B5EF4-FFF2-40B4-BE49-F238E27FC236}">
                      <a16:creationId xmlns:a16="http://schemas.microsoft.com/office/drawing/2014/main" id="{DA8305B5-466A-4061-AB94-D27A5B81CCEB}"/>
                    </a:ext>
                  </a:extLst>
                </p14:cNvPr>
                <p14:cNvContentPartPr/>
                <p14:nvPr/>
              </p14:nvContentPartPr>
              <p14:xfrm>
                <a:off x="5338104" y="4645524"/>
                <a:ext cx="153360" cy="95040"/>
              </p14:xfrm>
            </p:contentPart>
          </mc:Choice>
          <mc:Fallback xmlns="">
            <p:pic>
              <p:nvPicPr>
                <p:cNvPr id="172" name="Freihand 171">
                  <a:extLst>
                    <a:ext uri="{FF2B5EF4-FFF2-40B4-BE49-F238E27FC236}">
                      <a16:creationId xmlns:a16="http://schemas.microsoft.com/office/drawing/2014/main" id="{DA8305B5-466A-4061-AB94-D27A5B81CCEB}"/>
                    </a:ext>
                  </a:extLst>
                </p:cNvPr>
                <p:cNvPicPr/>
                <p:nvPr/>
              </p:nvPicPr>
              <p:blipFill>
                <a:blip r:embed="rId225"/>
                <a:stretch>
                  <a:fillRect/>
                </a:stretch>
              </p:blipFill>
              <p:spPr>
                <a:xfrm>
                  <a:off x="5333784" y="4641204"/>
                  <a:ext cx="162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Freihand 172">
                  <a:extLst>
                    <a:ext uri="{FF2B5EF4-FFF2-40B4-BE49-F238E27FC236}">
                      <a16:creationId xmlns:a16="http://schemas.microsoft.com/office/drawing/2014/main" id="{4399FE54-D809-4879-ACFC-C0B9362C0C36}"/>
                    </a:ext>
                  </a:extLst>
                </p14:cNvPr>
                <p14:cNvContentPartPr/>
                <p14:nvPr/>
              </p14:nvContentPartPr>
              <p14:xfrm>
                <a:off x="5474544" y="4615644"/>
                <a:ext cx="31680" cy="13680"/>
              </p14:xfrm>
            </p:contentPart>
          </mc:Choice>
          <mc:Fallback xmlns="">
            <p:pic>
              <p:nvPicPr>
                <p:cNvPr id="173" name="Freihand 172">
                  <a:extLst>
                    <a:ext uri="{FF2B5EF4-FFF2-40B4-BE49-F238E27FC236}">
                      <a16:creationId xmlns:a16="http://schemas.microsoft.com/office/drawing/2014/main" id="{4399FE54-D809-4879-ACFC-C0B9362C0C36}"/>
                    </a:ext>
                  </a:extLst>
                </p:cNvPr>
                <p:cNvPicPr/>
                <p:nvPr/>
              </p:nvPicPr>
              <p:blipFill>
                <a:blip r:embed="rId227"/>
                <a:stretch>
                  <a:fillRect/>
                </a:stretch>
              </p:blipFill>
              <p:spPr>
                <a:xfrm>
                  <a:off x="5470224" y="4611324"/>
                  <a:ext cx="40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Freihand 173">
                  <a:extLst>
                    <a:ext uri="{FF2B5EF4-FFF2-40B4-BE49-F238E27FC236}">
                      <a16:creationId xmlns:a16="http://schemas.microsoft.com/office/drawing/2014/main" id="{AF95730C-6B26-45B6-9363-F46B651D9F14}"/>
                    </a:ext>
                  </a:extLst>
                </p14:cNvPr>
                <p14:cNvContentPartPr/>
                <p14:nvPr/>
              </p14:nvContentPartPr>
              <p14:xfrm>
                <a:off x="5516664" y="4637604"/>
                <a:ext cx="68040" cy="93240"/>
              </p14:xfrm>
            </p:contentPart>
          </mc:Choice>
          <mc:Fallback xmlns="">
            <p:pic>
              <p:nvPicPr>
                <p:cNvPr id="174" name="Freihand 173">
                  <a:extLst>
                    <a:ext uri="{FF2B5EF4-FFF2-40B4-BE49-F238E27FC236}">
                      <a16:creationId xmlns:a16="http://schemas.microsoft.com/office/drawing/2014/main" id="{AF95730C-6B26-45B6-9363-F46B651D9F14}"/>
                    </a:ext>
                  </a:extLst>
                </p:cNvPr>
                <p:cNvPicPr/>
                <p:nvPr/>
              </p:nvPicPr>
              <p:blipFill>
                <a:blip r:embed="rId229"/>
                <a:stretch>
                  <a:fillRect/>
                </a:stretch>
              </p:blipFill>
              <p:spPr>
                <a:xfrm>
                  <a:off x="5512344" y="4633284"/>
                  <a:ext cx="76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5" name="Freihand 174">
                  <a:extLst>
                    <a:ext uri="{FF2B5EF4-FFF2-40B4-BE49-F238E27FC236}">
                      <a16:creationId xmlns:a16="http://schemas.microsoft.com/office/drawing/2014/main" id="{A27718A5-B18A-44E4-9BA0-687F669EACF9}"/>
                    </a:ext>
                  </a:extLst>
                </p14:cNvPr>
                <p14:cNvContentPartPr/>
                <p14:nvPr/>
              </p14:nvContentPartPr>
              <p14:xfrm>
                <a:off x="5601264" y="4627524"/>
                <a:ext cx="202320" cy="94320"/>
              </p14:xfrm>
            </p:contentPart>
          </mc:Choice>
          <mc:Fallback xmlns="">
            <p:pic>
              <p:nvPicPr>
                <p:cNvPr id="175" name="Freihand 174">
                  <a:extLst>
                    <a:ext uri="{FF2B5EF4-FFF2-40B4-BE49-F238E27FC236}">
                      <a16:creationId xmlns:a16="http://schemas.microsoft.com/office/drawing/2014/main" id="{A27718A5-B18A-44E4-9BA0-687F669EACF9}"/>
                    </a:ext>
                  </a:extLst>
                </p:cNvPr>
                <p:cNvPicPr/>
                <p:nvPr/>
              </p:nvPicPr>
              <p:blipFill>
                <a:blip r:embed="rId231"/>
                <a:stretch>
                  <a:fillRect/>
                </a:stretch>
              </p:blipFill>
              <p:spPr>
                <a:xfrm>
                  <a:off x="5596944" y="4623204"/>
                  <a:ext cx="210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6" name="Freihand 175">
                  <a:extLst>
                    <a:ext uri="{FF2B5EF4-FFF2-40B4-BE49-F238E27FC236}">
                      <a16:creationId xmlns:a16="http://schemas.microsoft.com/office/drawing/2014/main" id="{2EDFB3CC-76CD-49D5-B8AC-5BB6AF2EA0F2}"/>
                    </a:ext>
                  </a:extLst>
                </p14:cNvPr>
                <p14:cNvContentPartPr/>
                <p14:nvPr/>
              </p14:nvContentPartPr>
              <p14:xfrm>
                <a:off x="5909064" y="4641924"/>
                <a:ext cx="93600" cy="99720"/>
              </p14:xfrm>
            </p:contentPart>
          </mc:Choice>
          <mc:Fallback xmlns="">
            <p:pic>
              <p:nvPicPr>
                <p:cNvPr id="176" name="Freihand 175">
                  <a:extLst>
                    <a:ext uri="{FF2B5EF4-FFF2-40B4-BE49-F238E27FC236}">
                      <a16:creationId xmlns:a16="http://schemas.microsoft.com/office/drawing/2014/main" id="{2EDFB3CC-76CD-49D5-B8AC-5BB6AF2EA0F2}"/>
                    </a:ext>
                  </a:extLst>
                </p:cNvPr>
                <p:cNvPicPr/>
                <p:nvPr/>
              </p:nvPicPr>
              <p:blipFill>
                <a:blip r:embed="rId233"/>
                <a:stretch>
                  <a:fillRect/>
                </a:stretch>
              </p:blipFill>
              <p:spPr>
                <a:xfrm>
                  <a:off x="5904744" y="4637604"/>
                  <a:ext cx="102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7" name="Freihand 176">
                  <a:extLst>
                    <a:ext uri="{FF2B5EF4-FFF2-40B4-BE49-F238E27FC236}">
                      <a16:creationId xmlns:a16="http://schemas.microsoft.com/office/drawing/2014/main" id="{95423808-867F-473A-AD93-49395B608ED2}"/>
                    </a:ext>
                  </a:extLst>
                </p14:cNvPr>
                <p14:cNvContentPartPr/>
                <p14:nvPr/>
              </p14:nvContentPartPr>
              <p14:xfrm>
                <a:off x="6027864" y="4557324"/>
                <a:ext cx="175320" cy="151200"/>
              </p14:xfrm>
            </p:contentPart>
          </mc:Choice>
          <mc:Fallback xmlns="">
            <p:pic>
              <p:nvPicPr>
                <p:cNvPr id="177" name="Freihand 176">
                  <a:extLst>
                    <a:ext uri="{FF2B5EF4-FFF2-40B4-BE49-F238E27FC236}">
                      <a16:creationId xmlns:a16="http://schemas.microsoft.com/office/drawing/2014/main" id="{95423808-867F-473A-AD93-49395B608ED2}"/>
                    </a:ext>
                  </a:extLst>
                </p:cNvPr>
                <p:cNvPicPr/>
                <p:nvPr/>
              </p:nvPicPr>
              <p:blipFill>
                <a:blip r:embed="rId235"/>
                <a:stretch>
                  <a:fillRect/>
                </a:stretch>
              </p:blipFill>
              <p:spPr>
                <a:xfrm>
                  <a:off x="6023544" y="4553004"/>
                  <a:ext cx="183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8" name="Freihand 177">
                  <a:extLst>
                    <a:ext uri="{FF2B5EF4-FFF2-40B4-BE49-F238E27FC236}">
                      <a16:creationId xmlns:a16="http://schemas.microsoft.com/office/drawing/2014/main" id="{999D490C-1AB5-47D0-904B-B1733DE25D90}"/>
                    </a:ext>
                  </a:extLst>
                </p14:cNvPr>
                <p14:cNvContentPartPr/>
                <p14:nvPr/>
              </p14:nvContentPartPr>
              <p14:xfrm>
                <a:off x="6199224" y="4564164"/>
                <a:ext cx="15480" cy="38520"/>
              </p14:xfrm>
            </p:contentPart>
          </mc:Choice>
          <mc:Fallback xmlns="">
            <p:pic>
              <p:nvPicPr>
                <p:cNvPr id="178" name="Freihand 177">
                  <a:extLst>
                    <a:ext uri="{FF2B5EF4-FFF2-40B4-BE49-F238E27FC236}">
                      <a16:creationId xmlns:a16="http://schemas.microsoft.com/office/drawing/2014/main" id="{999D490C-1AB5-47D0-904B-B1733DE25D90}"/>
                    </a:ext>
                  </a:extLst>
                </p:cNvPr>
                <p:cNvPicPr/>
                <p:nvPr/>
              </p:nvPicPr>
              <p:blipFill>
                <a:blip r:embed="rId237"/>
                <a:stretch>
                  <a:fillRect/>
                </a:stretch>
              </p:blipFill>
              <p:spPr>
                <a:xfrm>
                  <a:off x="6194904" y="4559844"/>
                  <a:ext cx="24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9" name="Freihand 178">
                  <a:extLst>
                    <a:ext uri="{FF2B5EF4-FFF2-40B4-BE49-F238E27FC236}">
                      <a16:creationId xmlns:a16="http://schemas.microsoft.com/office/drawing/2014/main" id="{A2B1C044-CAF5-4CE6-96B8-8827238E680A}"/>
                    </a:ext>
                  </a:extLst>
                </p14:cNvPr>
                <p14:cNvContentPartPr/>
                <p14:nvPr/>
              </p14:nvContentPartPr>
              <p14:xfrm>
                <a:off x="6228024" y="4624284"/>
                <a:ext cx="234000" cy="204120"/>
              </p14:xfrm>
            </p:contentPart>
          </mc:Choice>
          <mc:Fallback xmlns="">
            <p:pic>
              <p:nvPicPr>
                <p:cNvPr id="179" name="Freihand 178">
                  <a:extLst>
                    <a:ext uri="{FF2B5EF4-FFF2-40B4-BE49-F238E27FC236}">
                      <a16:creationId xmlns:a16="http://schemas.microsoft.com/office/drawing/2014/main" id="{A2B1C044-CAF5-4CE6-96B8-8827238E680A}"/>
                    </a:ext>
                  </a:extLst>
                </p:cNvPr>
                <p:cNvPicPr/>
                <p:nvPr/>
              </p:nvPicPr>
              <p:blipFill>
                <a:blip r:embed="rId239"/>
                <a:stretch>
                  <a:fillRect/>
                </a:stretch>
              </p:blipFill>
              <p:spPr>
                <a:xfrm>
                  <a:off x="6223704" y="4619964"/>
                  <a:ext cx="242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0" name="Freihand 179">
                  <a:extLst>
                    <a:ext uri="{FF2B5EF4-FFF2-40B4-BE49-F238E27FC236}">
                      <a16:creationId xmlns:a16="http://schemas.microsoft.com/office/drawing/2014/main" id="{F0F81145-29B1-4BCF-A12F-86ADAECAC475}"/>
                    </a:ext>
                  </a:extLst>
                </p14:cNvPr>
                <p14:cNvContentPartPr/>
                <p14:nvPr/>
              </p14:nvContentPartPr>
              <p14:xfrm>
                <a:off x="6585864" y="4622124"/>
                <a:ext cx="65160" cy="79560"/>
              </p14:xfrm>
            </p:contentPart>
          </mc:Choice>
          <mc:Fallback xmlns="">
            <p:pic>
              <p:nvPicPr>
                <p:cNvPr id="180" name="Freihand 179">
                  <a:extLst>
                    <a:ext uri="{FF2B5EF4-FFF2-40B4-BE49-F238E27FC236}">
                      <a16:creationId xmlns:a16="http://schemas.microsoft.com/office/drawing/2014/main" id="{F0F81145-29B1-4BCF-A12F-86ADAECAC475}"/>
                    </a:ext>
                  </a:extLst>
                </p:cNvPr>
                <p:cNvPicPr/>
                <p:nvPr/>
              </p:nvPicPr>
              <p:blipFill>
                <a:blip r:embed="rId241"/>
                <a:stretch>
                  <a:fillRect/>
                </a:stretch>
              </p:blipFill>
              <p:spPr>
                <a:xfrm>
                  <a:off x="6581544" y="4617804"/>
                  <a:ext cx="73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1" name="Freihand 180">
                  <a:extLst>
                    <a:ext uri="{FF2B5EF4-FFF2-40B4-BE49-F238E27FC236}">
                      <a16:creationId xmlns:a16="http://schemas.microsoft.com/office/drawing/2014/main" id="{D47DD07B-A9A8-41BF-B0B9-90E2226BC447}"/>
                    </a:ext>
                  </a:extLst>
                </p14:cNvPr>
                <p14:cNvContentPartPr/>
                <p14:nvPr/>
              </p14:nvContentPartPr>
              <p14:xfrm>
                <a:off x="6618624" y="4534644"/>
                <a:ext cx="20880" cy="15120"/>
              </p14:xfrm>
            </p:contentPart>
          </mc:Choice>
          <mc:Fallback xmlns="">
            <p:pic>
              <p:nvPicPr>
                <p:cNvPr id="181" name="Freihand 180">
                  <a:extLst>
                    <a:ext uri="{FF2B5EF4-FFF2-40B4-BE49-F238E27FC236}">
                      <a16:creationId xmlns:a16="http://schemas.microsoft.com/office/drawing/2014/main" id="{D47DD07B-A9A8-41BF-B0B9-90E2226BC447}"/>
                    </a:ext>
                  </a:extLst>
                </p:cNvPr>
                <p:cNvPicPr/>
                <p:nvPr/>
              </p:nvPicPr>
              <p:blipFill>
                <a:blip r:embed="rId243"/>
                <a:stretch>
                  <a:fillRect/>
                </a:stretch>
              </p:blipFill>
              <p:spPr>
                <a:xfrm>
                  <a:off x="6614304" y="4530324"/>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250179F2-717D-4436-AA6C-AB321BD752BD}"/>
                    </a:ext>
                  </a:extLst>
                </p14:cNvPr>
                <p14:cNvContentPartPr/>
                <p14:nvPr/>
              </p14:nvContentPartPr>
              <p14:xfrm>
                <a:off x="6753624" y="4581804"/>
                <a:ext cx="10800" cy="130320"/>
              </p14:xfrm>
            </p:contentPart>
          </mc:Choice>
          <mc:Fallback xmlns="">
            <p:pic>
              <p:nvPicPr>
                <p:cNvPr id="182" name="Freihand 181">
                  <a:extLst>
                    <a:ext uri="{FF2B5EF4-FFF2-40B4-BE49-F238E27FC236}">
                      <a16:creationId xmlns:a16="http://schemas.microsoft.com/office/drawing/2014/main" id="{250179F2-717D-4436-AA6C-AB321BD752BD}"/>
                    </a:ext>
                  </a:extLst>
                </p:cNvPr>
                <p:cNvPicPr/>
                <p:nvPr/>
              </p:nvPicPr>
              <p:blipFill>
                <a:blip r:embed="rId245"/>
                <a:stretch>
                  <a:fillRect/>
                </a:stretch>
              </p:blipFill>
              <p:spPr>
                <a:xfrm>
                  <a:off x="6749304" y="4577484"/>
                  <a:ext cx="19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8F96A3FB-724A-41A2-9519-6FA1386C435E}"/>
                    </a:ext>
                  </a:extLst>
                </p14:cNvPr>
                <p14:cNvContentPartPr/>
                <p14:nvPr/>
              </p14:nvContentPartPr>
              <p14:xfrm>
                <a:off x="6707904" y="4468404"/>
                <a:ext cx="113400" cy="127080"/>
              </p14:xfrm>
            </p:contentPart>
          </mc:Choice>
          <mc:Fallback xmlns="">
            <p:pic>
              <p:nvPicPr>
                <p:cNvPr id="183" name="Freihand 182">
                  <a:extLst>
                    <a:ext uri="{FF2B5EF4-FFF2-40B4-BE49-F238E27FC236}">
                      <a16:creationId xmlns:a16="http://schemas.microsoft.com/office/drawing/2014/main" id="{8F96A3FB-724A-41A2-9519-6FA1386C435E}"/>
                    </a:ext>
                  </a:extLst>
                </p:cNvPr>
                <p:cNvPicPr/>
                <p:nvPr/>
              </p:nvPicPr>
              <p:blipFill>
                <a:blip r:embed="rId247"/>
                <a:stretch>
                  <a:fillRect/>
                </a:stretch>
              </p:blipFill>
              <p:spPr>
                <a:xfrm>
                  <a:off x="6703584" y="4464084"/>
                  <a:ext cx="122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5" name="Freihand 184">
                  <a:extLst>
                    <a:ext uri="{FF2B5EF4-FFF2-40B4-BE49-F238E27FC236}">
                      <a16:creationId xmlns:a16="http://schemas.microsoft.com/office/drawing/2014/main" id="{76F15F56-8D8B-4AF6-BA1D-0A20131FB7DC}"/>
                    </a:ext>
                  </a:extLst>
                </p14:cNvPr>
                <p14:cNvContentPartPr/>
                <p14:nvPr/>
              </p14:nvContentPartPr>
              <p14:xfrm>
                <a:off x="670704" y="4637244"/>
                <a:ext cx="6369120" cy="714960"/>
              </p14:xfrm>
            </p:contentPart>
          </mc:Choice>
          <mc:Fallback xmlns="">
            <p:pic>
              <p:nvPicPr>
                <p:cNvPr id="185" name="Freihand 184">
                  <a:extLst>
                    <a:ext uri="{FF2B5EF4-FFF2-40B4-BE49-F238E27FC236}">
                      <a16:creationId xmlns:a16="http://schemas.microsoft.com/office/drawing/2014/main" id="{76F15F56-8D8B-4AF6-BA1D-0A20131FB7DC}"/>
                    </a:ext>
                  </a:extLst>
                </p:cNvPr>
                <p:cNvPicPr/>
                <p:nvPr/>
              </p:nvPicPr>
              <p:blipFill>
                <a:blip r:embed="rId249"/>
                <a:stretch>
                  <a:fillRect/>
                </a:stretch>
              </p:blipFill>
              <p:spPr>
                <a:xfrm>
                  <a:off x="666384" y="4632924"/>
                  <a:ext cx="637776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6" name="Freihand 185">
                  <a:extLst>
                    <a:ext uri="{FF2B5EF4-FFF2-40B4-BE49-F238E27FC236}">
                      <a16:creationId xmlns:a16="http://schemas.microsoft.com/office/drawing/2014/main" id="{18349C13-11FC-4A91-B598-52D6EE0CFC08}"/>
                    </a:ext>
                  </a:extLst>
                </p14:cNvPr>
                <p14:cNvContentPartPr/>
                <p14:nvPr/>
              </p14:nvContentPartPr>
              <p14:xfrm>
                <a:off x="957984" y="5290644"/>
                <a:ext cx="127800" cy="165960"/>
              </p14:xfrm>
            </p:contentPart>
          </mc:Choice>
          <mc:Fallback xmlns="">
            <p:pic>
              <p:nvPicPr>
                <p:cNvPr id="186" name="Freihand 185">
                  <a:extLst>
                    <a:ext uri="{FF2B5EF4-FFF2-40B4-BE49-F238E27FC236}">
                      <a16:creationId xmlns:a16="http://schemas.microsoft.com/office/drawing/2014/main" id="{18349C13-11FC-4A91-B598-52D6EE0CFC08}"/>
                    </a:ext>
                  </a:extLst>
                </p:cNvPr>
                <p:cNvPicPr/>
                <p:nvPr/>
              </p:nvPicPr>
              <p:blipFill>
                <a:blip r:embed="rId251"/>
                <a:stretch>
                  <a:fillRect/>
                </a:stretch>
              </p:blipFill>
              <p:spPr>
                <a:xfrm>
                  <a:off x="953664" y="5286324"/>
                  <a:ext cx="136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7" name="Freihand 186">
                  <a:extLst>
                    <a:ext uri="{FF2B5EF4-FFF2-40B4-BE49-F238E27FC236}">
                      <a16:creationId xmlns:a16="http://schemas.microsoft.com/office/drawing/2014/main" id="{16795A4D-BDB3-4713-B5BE-A6DCC0B94400}"/>
                    </a:ext>
                  </a:extLst>
                </p14:cNvPr>
                <p14:cNvContentPartPr/>
                <p14:nvPr/>
              </p14:nvContentPartPr>
              <p14:xfrm>
                <a:off x="4555824" y="4413684"/>
                <a:ext cx="151920" cy="159840"/>
              </p14:xfrm>
            </p:contentPart>
          </mc:Choice>
          <mc:Fallback xmlns="">
            <p:pic>
              <p:nvPicPr>
                <p:cNvPr id="187" name="Freihand 186">
                  <a:extLst>
                    <a:ext uri="{FF2B5EF4-FFF2-40B4-BE49-F238E27FC236}">
                      <a16:creationId xmlns:a16="http://schemas.microsoft.com/office/drawing/2014/main" id="{16795A4D-BDB3-4713-B5BE-A6DCC0B94400}"/>
                    </a:ext>
                  </a:extLst>
                </p:cNvPr>
                <p:cNvPicPr/>
                <p:nvPr/>
              </p:nvPicPr>
              <p:blipFill>
                <a:blip r:embed="rId253"/>
                <a:stretch>
                  <a:fillRect/>
                </a:stretch>
              </p:blipFill>
              <p:spPr>
                <a:xfrm>
                  <a:off x="4551504" y="4409364"/>
                  <a:ext cx="160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9" name="Freihand 188">
                  <a:extLst>
                    <a:ext uri="{FF2B5EF4-FFF2-40B4-BE49-F238E27FC236}">
                      <a16:creationId xmlns:a16="http://schemas.microsoft.com/office/drawing/2014/main" id="{CCA20B1D-6BE8-4B96-B011-3E6C3940B6FA}"/>
                    </a:ext>
                  </a:extLst>
                </p14:cNvPr>
                <p14:cNvContentPartPr/>
                <p14:nvPr/>
              </p14:nvContentPartPr>
              <p14:xfrm>
                <a:off x="4776864" y="4456524"/>
                <a:ext cx="85680" cy="81720"/>
              </p14:xfrm>
            </p:contentPart>
          </mc:Choice>
          <mc:Fallback xmlns="">
            <p:pic>
              <p:nvPicPr>
                <p:cNvPr id="189" name="Freihand 188">
                  <a:extLst>
                    <a:ext uri="{FF2B5EF4-FFF2-40B4-BE49-F238E27FC236}">
                      <a16:creationId xmlns:a16="http://schemas.microsoft.com/office/drawing/2014/main" id="{CCA20B1D-6BE8-4B96-B011-3E6C3940B6FA}"/>
                    </a:ext>
                  </a:extLst>
                </p:cNvPr>
                <p:cNvPicPr/>
                <p:nvPr/>
              </p:nvPicPr>
              <p:blipFill>
                <a:blip r:embed="rId255"/>
                <a:stretch>
                  <a:fillRect/>
                </a:stretch>
              </p:blipFill>
              <p:spPr>
                <a:xfrm>
                  <a:off x="4772544" y="4452204"/>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0" name="Freihand 189">
                  <a:extLst>
                    <a:ext uri="{FF2B5EF4-FFF2-40B4-BE49-F238E27FC236}">
                      <a16:creationId xmlns:a16="http://schemas.microsoft.com/office/drawing/2014/main" id="{819D73D3-F503-474E-90A7-3C92E85228AD}"/>
                    </a:ext>
                  </a:extLst>
                </p14:cNvPr>
                <p14:cNvContentPartPr/>
                <p14:nvPr/>
              </p14:nvContentPartPr>
              <p14:xfrm>
                <a:off x="4889904" y="4432764"/>
                <a:ext cx="87840" cy="108360"/>
              </p14:xfrm>
            </p:contentPart>
          </mc:Choice>
          <mc:Fallback xmlns="">
            <p:pic>
              <p:nvPicPr>
                <p:cNvPr id="190" name="Freihand 189">
                  <a:extLst>
                    <a:ext uri="{FF2B5EF4-FFF2-40B4-BE49-F238E27FC236}">
                      <a16:creationId xmlns:a16="http://schemas.microsoft.com/office/drawing/2014/main" id="{819D73D3-F503-474E-90A7-3C92E85228AD}"/>
                    </a:ext>
                  </a:extLst>
                </p:cNvPr>
                <p:cNvPicPr/>
                <p:nvPr/>
              </p:nvPicPr>
              <p:blipFill>
                <a:blip r:embed="rId257"/>
                <a:stretch>
                  <a:fillRect/>
                </a:stretch>
              </p:blipFill>
              <p:spPr>
                <a:xfrm>
                  <a:off x="4885584" y="4428444"/>
                  <a:ext cx="96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1" name="Freihand 190">
                  <a:extLst>
                    <a:ext uri="{FF2B5EF4-FFF2-40B4-BE49-F238E27FC236}">
                      <a16:creationId xmlns:a16="http://schemas.microsoft.com/office/drawing/2014/main" id="{94AD888B-0DDD-4895-A078-FEB01D52AAA8}"/>
                    </a:ext>
                  </a:extLst>
                </p14:cNvPr>
                <p14:cNvContentPartPr/>
                <p14:nvPr/>
              </p14:nvContentPartPr>
              <p14:xfrm>
                <a:off x="4875864" y="4370484"/>
                <a:ext cx="30960" cy="157680"/>
              </p14:xfrm>
            </p:contentPart>
          </mc:Choice>
          <mc:Fallback xmlns="">
            <p:pic>
              <p:nvPicPr>
                <p:cNvPr id="191" name="Freihand 190">
                  <a:extLst>
                    <a:ext uri="{FF2B5EF4-FFF2-40B4-BE49-F238E27FC236}">
                      <a16:creationId xmlns:a16="http://schemas.microsoft.com/office/drawing/2014/main" id="{94AD888B-0DDD-4895-A078-FEB01D52AAA8}"/>
                    </a:ext>
                  </a:extLst>
                </p:cNvPr>
                <p:cNvPicPr/>
                <p:nvPr/>
              </p:nvPicPr>
              <p:blipFill>
                <a:blip r:embed="rId259"/>
                <a:stretch>
                  <a:fillRect/>
                </a:stretch>
              </p:blipFill>
              <p:spPr>
                <a:xfrm>
                  <a:off x="4871544" y="4366164"/>
                  <a:ext cx="39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2" name="Freihand 191">
                  <a:extLst>
                    <a:ext uri="{FF2B5EF4-FFF2-40B4-BE49-F238E27FC236}">
                      <a16:creationId xmlns:a16="http://schemas.microsoft.com/office/drawing/2014/main" id="{3F608CA7-9F9B-455D-9771-38353D24F06D}"/>
                    </a:ext>
                  </a:extLst>
                </p14:cNvPr>
                <p14:cNvContentPartPr/>
                <p14:nvPr/>
              </p14:nvContentPartPr>
              <p14:xfrm>
                <a:off x="4958664" y="4355364"/>
                <a:ext cx="28440" cy="153000"/>
              </p14:xfrm>
            </p:contentPart>
          </mc:Choice>
          <mc:Fallback xmlns="">
            <p:pic>
              <p:nvPicPr>
                <p:cNvPr id="192" name="Freihand 191">
                  <a:extLst>
                    <a:ext uri="{FF2B5EF4-FFF2-40B4-BE49-F238E27FC236}">
                      <a16:creationId xmlns:a16="http://schemas.microsoft.com/office/drawing/2014/main" id="{3F608CA7-9F9B-455D-9771-38353D24F06D}"/>
                    </a:ext>
                  </a:extLst>
                </p:cNvPr>
                <p:cNvPicPr/>
                <p:nvPr/>
              </p:nvPicPr>
              <p:blipFill>
                <a:blip r:embed="rId261"/>
                <a:stretch>
                  <a:fillRect/>
                </a:stretch>
              </p:blipFill>
              <p:spPr>
                <a:xfrm>
                  <a:off x="4954344" y="4351044"/>
                  <a:ext cx="37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1C40DEFB-D5A3-4137-BAAB-6368AA02584F}"/>
                    </a:ext>
                  </a:extLst>
                </p14:cNvPr>
                <p14:cNvContentPartPr/>
                <p14:nvPr/>
              </p14:nvContentPartPr>
              <p14:xfrm>
                <a:off x="5005104" y="4439604"/>
                <a:ext cx="133560" cy="72000"/>
              </p14:xfrm>
            </p:contentPart>
          </mc:Choice>
          <mc:Fallback xmlns="">
            <p:pic>
              <p:nvPicPr>
                <p:cNvPr id="193" name="Freihand 192">
                  <a:extLst>
                    <a:ext uri="{FF2B5EF4-FFF2-40B4-BE49-F238E27FC236}">
                      <a16:creationId xmlns:a16="http://schemas.microsoft.com/office/drawing/2014/main" id="{1C40DEFB-D5A3-4137-BAAB-6368AA02584F}"/>
                    </a:ext>
                  </a:extLst>
                </p:cNvPr>
                <p:cNvPicPr/>
                <p:nvPr/>
              </p:nvPicPr>
              <p:blipFill>
                <a:blip r:embed="rId263"/>
                <a:stretch>
                  <a:fillRect/>
                </a:stretch>
              </p:blipFill>
              <p:spPr>
                <a:xfrm>
                  <a:off x="5000784" y="4435284"/>
                  <a:ext cx="142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7408900F-5CEC-40CC-8D2E-AE9F57479324}"/>
                    </a:ext>
                  </a:extLst>
                </p14:cNvPr>
                <p14:cNvContentPartPr/>
                <p14:nvPr/>
              </p14:nvContentPartPr>
              <p14:xfrm>
                <a:off x="5138664" y="4436364"/>
                <a:ext cx="131760" cy="76320"/>
              </p14:xfrm>
            </p:contentPart>
          </mc:Choice>
          <mc:Fallback xmlns="">
            <p:pic>
              <p:nvPicPr>
                <p:cNvPr id="194" name="Freihand 193">
                  <a:extLst>
                    <a:ext uri="{FF2B5EF4-FFF2-40B4-BE49-F238E27FC236}">
                      <a16:creationId xmlns:a16="http://schemas.microsoft.com/office/drawing/2014/main" id="{7408900F-5CEC-40CC-8D2E-AE9F57479324}"/>
                    </a:ext>
                  </a:extLst>
                </p:cNvPr>
                <p:cNvPicPr/>
                <p:nvPr/>
              </p:nvPicPr>
              <p:blipFill>
                <a:blip r:embed="rId265"/>
                <a:stretch>
                  <a:fillRect/>
                </a:stretch>
              </p:blipFill>
              <p:spPr>
                <a:xfrm>
                  <a:off x="5134344" y="4432044"/>
                  <a:ext cx="140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5" name="Freihand 194">
                  <a:extLst>
                    <a:ext uri="{FF2B5EF4-FFF2-40B4-BE49-F238E27FC236}">
                      <a16:creationId xmlns:a16="http://schemas.microsoft.com/office/drawing/2014/main" id="{17C5BF69-93C1-4DFC-902C-D39032507C03}"/>
                    </a:ext>
                  </a:extLst>
                </p14:cNvPr>
                <p14:cNvContentPartPr/>
                <p14:nvPr/>
              </p14:nvContentPartPr>
              <p14:xfrm>
                <a:off x="5273664" y="4337364"/>
                <a:ext cx="143280" cy="158760"/>
              </p14:xfrm>
            </p:contentPart>
          </mc:Choice>
          <mc:Fallback xmlns="">
            <p:pic>
              <p:nvPicPr>
                <p:cNvPr id="195" name="Freihand 194">
                  <a:extLst>
                    <a:ext uri="{FF2B5EF4-FFF2-40B4-BE49-F238E27FC236}">
                      <a16:creationId xmlns:a16="http://schemas.microsoft.com/office/drawing/2014/main" id="{17C5BF69-93C1-4DFC-902C-D39032507C03}"/>
                    </a:ext>
                  </a:extLst>
                </p:cNvPr>
                <p:cNvPicPr/>
                <p:nvPr/>
              </p:nvPicPr>
              <p:blipFill>
                <a:blip r:embed="rId267"/>
                <a:stretch>
                  <a:fillRect/>
                </a:stretch>
              </p:blipFill>
              <p:spPr>
                <a:xfrm>
                  <a:off x="5269344" y="4333044"/>
                  <a:ext cx="151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Freihand 196">
                  <a:extLst>
                    <a:ext uri="{FF2B5EF4-FFF2-40B4-BE49-F238E27FC236}">
                      <a16:creationId xmlns:a16="http://schemas.microsoft.com/office/drawing/2014/main" id="{04A76F5B-F59B-4579-8AAC-43317C6C74D9}"/>
                    </a:ext>
                  </a:extLst>
                </p14:cNvPr>
                <p14:cNvContentPartPr/>
                <p14:nvPr/>
              </p14:nvContentPartPr>
              <p14:xfrm>
                <a:off x="1276944" y="5305044"/>
                <a:ext cx="253800" cy="133560"/>
              </p14:xfrm>
            </p:contentPart>
          </mc:Choice>
          <mc:Fallback xmlns="">
            <p:pic>
              <p:nvPicPr>
                <p:cNvPr id="197" name="Freihand 196">
                  <a:extLst>
                    <a:ext uri="{FF2B5EF4-FFF2-40B4-BE49-F238E27FC236}">
                      <a16:creationId xmlns:a16="http://schemas.microsoft.com/office/drawing/2014/main" id="{04A76F5B-F59B-4579-8AAC-43317C6C74D9}"/>
                    </a:ext>
                  </a:extLst>
                </p:cNvPr>
                <p:cNvPicPr/>
                <p:nvPr/>
              </p:nvPicPr>
              <p:blipFill>
                <a:blip r:embed="rId269"/>
                <a:stretch>
                  <a:fillRect/>
                </a:stretch>
              </p:blipFill>
              <p:spPr>
                <a:xfrm>
                  <a:off x="1272624" y="5300724"/>
                  <a:ext cx="26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Freihand 197">
                  <a:extLst>
                    <a:ext uri="{FF2B5EF4-FFF2-40B4-BE49-F238E27FC236}">
                      <a16:creationId xmlns:a16="http://schemas.microsoft.com/office/drawing/2014/main" id="{A96A91EB-E80F-4D93-95D0-E190AD27FF90}"/>
                    </a:ext>
                  </a:extLst>
                </p14:cNvPr>
                <p14:cNvContentPartPr/>
                <p14:nvPr/>
              </p14:nvContentPartPr>
              <p14:xfrm>
                <a:off x="1495464" y="5300724"/>
                <a:ext cx="360" cy="360"/>
              </p14:xfrm>
            </p:contentPart>
          </mc:Choice>
          <mc:Fallback xmlns="">
            <p:pic>
              <p:nvPicPr>
                <p:cNvPr id="198" name="Freihand 197">
                  <a:extLst>
                    <a:ext uri="{FF2B5EF4-FFF2-40B4-BE49-F238E27FC236}">
                      <a16:creationId xmlns:a16="http://schemas.microsoft.com/office/drawing/2014/main" id="{A96A91EB-E80F-4D93-95D0-E190AD27FF90}"/>
                    </a:ext>
                  </a:extLst>
                </p:cNvPr>
                <p:cNvPicPr/>
                <p:nvPr/>
              </p:nvPicPr>
              <p:blipFill>
                <a:blip r:embed="rId98"/>
                <a:stretch>
                  <a:fillRect/>
                </a:stretch>
              </p:blipFill>
              <p:spPr>
                <a:xfrm>
                  <a:off x="1491144" y="5296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9" name="Freihand 198">
                  <a:extLst>
                    <a:ext uri="{FF2B5EF4-FFF2-40B4-BE49-F238E27FC236}">
                      <a16:creationId xmlns:a16="http://schemas.microsoft.com/office/drawing/2014/main" id="{DC379634-8DAA-4169-BCD0-7BE27548E5DA}"/>
                    </a:ext>
                  </a:extLst>
                </p14:cNvPr>
                <p14:cNvContentPartPr/>
                <p14:nvPr/>
              </p14:nvContentPartPr>
              <p14:xfrm>
                <a:off x="1636224" y="5309364"/>
                <a:ext cx="142560" cy="137880"/>
              </p14:xfrm>
            </p:contentPart>
          </mc:Choice>
          <mc:Fallback xmlns="">
            <p:pic>
              <p:nvPicPr>
                <p:cNvPr id="199" name="Freihand 198">
                  <a:extLst>
                    <a:ext uri="{FF2B5EF4-FFF2-40B4-BE49-F238E27FC236}">
                      <a16:creationId xmlns:a16="http://schemas.microsoft.com/office/drawing/2014/main" id="{DC379634-8DAA-4169-BCD0-7BE27548E5DA}"/>
                    </a:ext>
                  </a:extLst>
                </p:cNvPr>
                <p:cNvPicPr/>
                <p:nvPr/>
              </p:nvPicPr>
              <p:blipFill>
                <a:blip r:embed="rId272"/>
                <a:stretch>
                  <a:fillRect/>
                </a:stretch>
              </p:blipFill>
              <p:spPr>
                <a:xfrm>
                  <a:off x="1631904" y="5305044"/>
                  <a:ext cx="151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0" name="Freihand 199">
                  <a:extLst>
                    <a:ext uri="{FF2B5EF4-FFF2-40B4-BE49-F238E27FC236}">
                      <a16:creationId xmlns:a16="http://schemas.microsoft.com/office/drawing/2014/main" id="{15D2E855-2E90-4C1C-B16E-37FF821D04E3}"/>
                    </a:ext>
                  </a:extLst>
                </p14:cNvPr>
                <p14:cNvContentPartPr/>
                <p14:nvPr/>
              </p14:nvContentPartPr>
              <p14:xfrm>
                <a:off x="1640904" y="5278044"/>
                <a:ext cx="163800" cy="36360"/>
              </p14:xfrm>
            </p:contentPart>
          </mc:Choice>
          <mc:Fallback xmlns="">
            <p:pic>
              <p:nvPicPr>
                <p:cNvPr id="200" name="Freihand 199">
                  <a:extLst>
                    <a:ext uri="{FF2B5EF4-FFF2-40B4-BE49-F238E27FC236}">
                      <a16:creationId xmlns:a16="http://schemas.microsoft.com/office/drawing/2014/main" id="{15D2E855-2E90-4C1C-B16E-37FF821D04E3}"/>
                    </a:ext>
                  </a:extLst>
                </p:cNvPr>
                <p:cNvPicPr/>
                <p:nvPr/>
              </p:nvPicPr>
              <p:blipFill>
                <a:blip r:embed="rId274"/>
                <a:stretch>
                  <a:fillRect/>
                </a:stretch>
              </p:blipFill>
              <p:spPr>
                <a:xfrm>
                  <a:off x="1636584" y="5273724"/>
                  <a:ext cx="172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1" name="Freihand 200">
                  <a:extLst>
                    <a:ext uri="{FF2B5EF4-FFF2-40B4-BE49-F238E27FC236}">
                      <a16:creationId xmlns:a16="http://schemas.microsoft.com/office/drawing/2014/main" id="{974691AC-F2A2-4971-9674-3C0FB19B8B31}"/>
                    </a:ext>
                  </a:extLst>
                </p14:cNvPr>
                <p14:cNvContentPartPr/>
                <p14:nvPr/>
              </p14:nvContentPartPr>
              <p14:xfrm>
                <a:off x="1836024" y="5342124"/>
                <a:ext cx="114480" cy="92160"/>
              </p14:xfrm>
            </p:contentPart>
          </mc:Choice>
          <mc:Fallback xmlns="">
            <p:pic>
              <p:nvPicPr>
                <p:cNvPr id="201" name="Freihand 200">
                  <a:extLst>
                    <a:ext uri="{FF2B5EF4-FFF2-40B4-BE49-F238E27FC236}">
                      <a16:creationId xmlns:a16="http://schemas.microsoft.com/office/drawing/2014/main" id="{974691AC-F2A2-4971-9674-3C0FB19B8B31}"/>
                    </a:ext>
                  </a:extLst>
                </p:cNvPr>
                <p:cNvPicPr/>
                <p:nvPr/>
              </p:nvPicPr>
              <p:blipFill>
                <a:blip r:embed="rId276"/>
                <a:stretch>
                  <a:fillRect/>
                </a:stretch>
              </p:blipFill>
              <p:spPr>
                <a:xfrm>
                  <a:off x="1831704" y="5337804"/>
                  <a:ext cx="12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2" name="Freihand 201">
                  <a:extLst>
                    <a:ext uri="{FF2B5EF4-FFF2-40B4-BE49-F238E27FC236}">
                      <a16:creationId xmlns:a16="http://schemas.microsoft.com/office/drawing/2014/main" id="{6EBB16D3-CDFA-455E-B615-23FABFD7B953}"/>
                    </a:ext>
                  </a:extLst>
                </p14:cNvPr>
                <p14:cNvContentPartPr/>
                <p14:nvPr/>
              </p14:nvContentPartPr>
              <p14:xfrm>
                <a:off x="1974624" y="5327724"/>
                <a:ext cx="167760" cy="94680"/>
              </p14:xfrm>
            </p:contentPart>
          </mc:Choice>
          <mc:Fallback xmlns="">
            <p:pic>
              <p:nvPicPr>
                <p:cNvPr id="202" name="Freihand 201">
                  <a:extLst>
                    <a:ext uri="{FF2B5EF4-FFF2-40B4-BE49-F238E27FC236}">
                      <a16:creationId xmlns:a16="http://schemas.microsoft.com/office/drawing/2014/main" id="{6EBB16D3-CDFA-455E-B615-23FABFD7B953}"/>
                    </a:ext>
                  </a:extLst>
                </p:cNvPr>
                <p:cNvPicPr/>
                <p:nvPr/>
              </p:nvPicPr>
              <p:blipFill>
                <a:blip r:embed="rId278"/>
                <a:stretch>
                  <a:fillRect/>
                </a:stretch>
              </p:blipFill>
              <p:spPr>
                <a:xfrm>
                  <a:off x="1970304" y="5323404"/>
                  <a:ext cx="176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3" name="Freihand 202">
                  <a:extLst>
                    <a:ext uri="{FF2B5EF4-FFF2-40B4-BE49-F238E27FC236}">
                      <a16:creationId xmlns:a16="http://schemas.microsoft.com/office/drawing/2014/main" id="{A8BB1720-8A5D-44D4-8CB8-F74A2E264295}"/>
                    </a:ext>
                  </a:extLst>
                </p14:cNvPr>
                <p14:cNvContentPartPr/>
                <p14:nvPr/>
              </p14:nvContentPartPr>
              <p14:xfrm>
                <a:off x="2163624" y="5338164"/>
                <a:ext cx="72720" cy="81000"/>
              </p14:xfrm>
            </p:contentPart>
          </mc:Choice>
          <mc:Fallback xmlns="">
            <p:pic>
              <p:nvPicPr>
                <p:cNvPr id="203" name="Freihand 202">
                  <a:extLst>
                    <a:ext uri="{FF2B5EF4-FFF2-40B4-BE49-F238E27FC236}">
                      <a16:creationId xmlns:a16="http://schemas.microsoft.com/office/drawing/2014/main" id="{A8BB1720-8A5D-44D4-8CB8-F74A2E264295}"/>
                    </a:ext>
                  </a:extLst>
                </p:cNvPr>
                <p:cNvPicPr/>
                <p:nvPr/>
              </p:nvPicPr>
              <p:blipFill>
                <a:blip r:embed="rId280"/>
                <a:stretch>
                  <a:fillRect/>
                </a:stretch>
              </p:blipFill>
              <p:spPr>
                <a:xfrm>
                  <a:off x="2159304" y="5333844"/>
                  <a:ext cx="8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4" name="Freihand 203">
                  <a:extLst>
                    <a:ext uri="{FF2B5EF4-FFF2-40B4-BE49-F238E27FC236}">
                      <a16:creationId xmlns:a16="http://schemas.microsoft.com/office/drawing/2014/main" id="{9B77FB74-8AF1-47E8-92BD-AFA1CDAA3718}"/>
                    </a:ext>
                  </a:extLst>
                </p14:cNvPr>
                <p14:cNvContentPartPr/>
                <p14:nvPr/>
              </p14:nvContentPartPr>
              <p14:xfrm>
                <a:off x="2289984" y="5267604"/>
                <a:ext cx="113400" cy="144000"/>
              </p14:xfrm>
            </p:contentPart>
          </mc:Choice>
          <mc:Fallback xmlns="">
            <p:pic>
              <p:nvPicPr>
                <p:cNvPr id="204" name="Freihand 203">
                  <a:extLst>
                    <a:ext uri="{FF2B5EF4-FFF2-40B4-BE49-F238E27FC236}">
                      <a16:creationId xmlns:a16="http://schemas.microsoft.com/office/drawing/2014/main" id="{9B77FB74-8AF1-47E8-92BD-AFA1CDAA3718}"/>
                    </a:ext>
                  </a:extLst>
                </p:cNvPr>
                <p:cNvPicPr/>
                <p:nvPr/>
              </p:nvPicPr>
              <p:blipFill>
                <a:blip r:embed="rId282"/>
                <a:stretch>
                  <a:fillRect/>
                </a:stretch>
              </p:blipFill>
              <p:spPr>
                <a:xfrm>
                  <a:off x="2285664" y="5263284"/>
                  <a:ext cx="12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5" name="Freihand 204">
                  <a:extLst>
                    <a:ext uri="{FF2B5EF4-FFF2-40B4-BE49-F238E27FC236}">
                      <a16:creationId xmlns:a16="http://schemas.microsoft.com/office/drawing/2014/main" id="{52857CB3-367D-43A3-95FB-34DC94997425}"/>
                    </a:ext>
                  </a:extLst>
                </p14:cNvPr>
                <p14:cNvContentPartPr/>
                <p14:nvPr/>
              </p14:nvContentPartPr>
              <p14:xfrm>
                <a:off x="2389704" y="5258244"/>
                <a:ext cx="34200" cy="33480"/>
              </p14:xfrm>
            </p:contentPart>
          </mc:Choice>
          <mc:Fallback xmlns="">
            <p:pic>
              <p:nvPicPr>
                <p:cNvPr id="205" name="Freihand 204">
                  <a:extLst>
                    <a:ext uri="{FF2B5EF4-FFF2-40B4-BE49-F238E27FC236}">
                      <a16:creationId xmlns:a16="http://schemas.microsoft.com/office/drawing/2014/main" id="{52857CB3-367D-43A3-95FB-34DC94997425}"/>
                    </a:ext>
                  </a:extLst>
                </p:cNvPr>
                <p:cNvPicPr/>
                <p:nvPr/>
              </p:nvPicPr>
              <p:blipFill>
                <a:blip r:embed="rId284"/>
                <a:stretch>
                  <a:fillRect/>
                </a:stretch>
              </p:blipFill>
              <p:spPr>
                <a:xfrm>
                  <a:off x="2385384" y="5253924"/>
                  <a:ext cx="42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6" name="Freihand 205">
                  <a:extLst>
                    <a:ext uri="{FF2B5EF4-FFF2-40B4-BE49-F238E27FC236}">
                      <a16:creationId xmlns:a16="http://schemas.microsoft.com/office/drawing/2014/main" id="{483F7ACD-FB6B-43C1-BF8B-F4F06349633D}"/>
                    </a:ext>
                  </a:extLst>
                </p14:cNvPr>
                <p14:cNvContentPartPr/>
                <p14:nvPr/>
              </p14:nvContentPartPr>
              <p14:xfrm>
                <a:off x="2452344" y="5310804"/>
                <a:ext cx="95400" cy="54720"/>
              </p14:xfrm>
            </p:contentPart>
          </mc:Choice>
          <mc:Fallback xmlns="">
            <p:pic>
              <p:nvPicPr>
                <p:cNvPr id="206" name="Freihand 205">
                  <a:extLst>
                    <a:ext uri="{FF2B5EF4-FFF2-40B4-BE49-F238E27FC236}">
                      <a16:creationId xmlns:a16="http://schemas.microsoft.com/office/drawing/2014/main" id="{483F7ACD-FB6B-43C1-BF8B-F4F06349633D}"/>
                    </a:ext>
                  </a:extLst>
                </p:cNvPr>
                <p:cNvPicPr/>
                <p:nvPr/>
              </p:nvPicPr>
              <p:blipFill>
                <a:blip r:embed="rId286"/>
                <a:stretch>
                  <a:fillRect/>
                </a:stretch>
              </p:blipFill>
              <p:spPr>
                <a:xfrm>
                  <a:off x="2448024" y="5306484"/>
                  <a:ext cx="104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Freihand 206">
                  <a:extLst>
                    <a:ext uri="{FF2B5EF4-FFF2-40B4-BE49-F238E27FC236}">
                      <a16:creationId xmlns:a16="http://schemas.microsoft.com/office/drawing/2014/main" id="{8083B178-7971-46CD-9C15-1FEF59586FAF}"/>
                    </a:ext>
                  </a:extLst>
                </p14:cNvPr>
                <p14:cNvContentPartPr/>
                <p14:nvPr/>
              </p14:nvContentPartPr>
              <p14:xfrm>
                <a:off x="2588784" y="5296404"/>
                <a:ext cx="199080" cy="106560"/>
              </p14:xfrm>
            </p:contentPart>
          </mc:Choice>
          <mc:Fallback xmlns="">
            <p:pic>
              <p:nvPicPr>
                <p:cNvPr id="207" name="Freihand 206">
                  <a:extLst>
                    <a:ext uri="{FF2B5EF4-FFF2-40B4-BE49-F238E27FC236}">
                      <a16:creationId xmlns:a16="http://schemas.microsoft.com/office/drawing/2014/main" id="{8083B178-7971-46CD-9C15-1FEF59586FAF}"/>
                    </a:ext>
                  </a:extLst>
                </p:cNvPr>
                <p:cNvPicPr/>
                <p:nvPr/>
              </p:nvPicPr>
              <p:blipFill>
                <a:blip r:embed="rId288"/>
                <a:stretch>
                  <a:fillRect/>
                </a:stretch>
              </p:blipFill>
              <p:spPr>
                <a:xfrm>
                  <a:off x="2584464" y="5292084"/>
                  <a:ext cx="207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9" name="Freihand 208">
                  <a:extLst>
                    <a:ext uri="{FF2B5EF4-FFF2-40B4-BE49-F238E27FC236}">
                      <a16:creationId xmlns:a16="http://schemas.microsoft.com/office/drawing/2014/main" id="{27DBA74C-CD3D-4BBE-B539-E9A5F08C1387}"/>
                    </a:ext>
                  </a:extLst>
                </p14:cNvPr>
                <p14:cNvContentPartPr/>
                <p14:nvPr/>
              </p14:nvContentPartPr>
              <p14:xfrm>
                <a:off x="2974704" y="5262564"/>
                <a:ext cx="73800" cy="198720"/>
              </p14:xfrm>
            </p:contentPart>
          </mc:Choice>
          <mc:Fallback xmlns="">
            <p:pic>
              <p:nvPicPr>
                <p:cNvPr id="209" name="Freihand 208">
                  <a:extLst>
                    <a:ext uri="{FF2B5EF4-FFF2-40B4-BE49-F238E27FC236}">
                      <a16:creationId xmlns:a16="http://schemas.microsoft.com/office/drawing/2014/main" id="{27DBA74C-CD3D-4BBE-B539-E9A5F08C1387}"/>
                    </a:ext>
                  </a:extLst>
                </p:cNvPr>
                <p:cNvPicPr/>
                <p:nvPr/>
              </p:nvPicPr>
              <p:blipFill>
                <a:blip r:embed="rId290"/>
                <a:stretch>
                  <a:fillRect/>
                </a:stretch>
              </p:blipFill>
              <p:spPr>
                <a:xfrm>
                  <a:off x="2970384" y="5258244"/>
                  <a:ext cx="8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0" name="Freihand 209">
                  <a:extLst>
                    <a:ext uri="{FF2B5EF4-FFF2-40B4-BE49-F238E27FC236}">
                      <a16:creationId xmlns:a16="http://schemas.microsoft.com/office/drawing/2014/main" id="{6D36E942-080D-4F2A-9835-1D30B13A2CD4}"/>
                    </a:ext>
                  </a:extLst>
                </p14:cNvPr>
                <p14:cNvContentPartPr/>
                <p14:nvPr/>
              </p14:nvContentPartPr>
              <p14:xfrm>
                <a:off x="3095664" y="5319804"/>
                <a:ext cx="88560" cy="83520"/>
              </p14:xfrm>
            </p:contentPart>
          </mc:Choice>
          <mc:Fallback xmlns="">
            <p:pic>
              <p:nvPicPr>
                <p:cNvPr id="210" name="Freihand 209">
                  <a:extLst>
                    <a:ext uri="{FF2B5EF4-FFF2-40B4-BE49-F238E27FC236}">
                      <a16:creationId xmlns:a16="http://schemas.microsoft.com/office/drawing/2014/main" id="{6D36E942-080D-4F2A-9835-1D30B13A2CD4}"/>
                    </a:ext>
                  </a:extLst>
                </p:cNvPr>
                <p:cNvPicPr/>
                <p:nvPr/>
              </p:nvPicPr>
              <p:blipFill>
                <a:blip r:embed="rId292"/>
                <a:stretch>
                  <a:fillRect/>
                </a:stretch>
              </p:blipFill>
              <p:spPr>
                <a:xfrm>
                  <a:off x="3091344" y="5315484"/>
                  <a:ext cx="97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 name="Freihand 210">
                  <a:extLst>
                    <a:ext uri="{FF2B5EF4-FFF2-40B4-BE49-F238E27FC236}">
                      <a16:creationId xmlns:a16="http://schemas.microsoft.com/office/drawing/2014/main" id="{FCAAED73-159B-4B76-A5F0-E323015B6D84}"/>
                    </a:ext>
                  </a:extLst>
                </p14:cNvPr>
                <p14:cNvContentPartPr/>
                <p14:nvPr/>
              </p14:nvContentPartPr>
              <p14:xfrm>
                <a:off x="3208344" y="5253564"/>
                <a:ext cx="119520" cy="134280"/>
              </p14:xfrm>
            </p:contentPart>
          </mc:Choice>
          <mc:Fallback xmlns="">
            <p:pic>
              <p:nvPicPr>
                <p:cNvPr id="211" name="Freihand 210">
                  <a:extLst>
                    <a:ext uri="{FF2B5EF4-FFF2-40B4-BE49-F238E27FC236}">
                      <a16:creationId xmlns:a16="http://schemas.microsoft.com/office/drawing/2014/main" id="{FCAAED73-159B-4B76-A5F0-E323015B6D84}"/>
                    </a:ext>
                  </a:extLst>
                </p:cNvPr>
                <p:cNvPicPr/>
                <p:nvPr/>
              </p:nvPicPr>
              <p:blipFill>
                <a:blip r:embed="rId294"/>
                <a:stretch>
                  <a:fillRect/>
                </a:stretch>
              </p:blipFill>
              <p:spPr>
                <a:xfrm>
                  <a:off x="3204024" y="5249244"/>
                  <a:ext cx="128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2" name="Freihand 211">
                  <a:extLst>
                    <a:ext uri="{FF2B5EF4-FFF2-40B4-BE49-F238E27FC236}">
                      <a16:creationId xmlns:a16="http://schemas.microsoft.com/office/drawing/2014/main" id="{E93A8AB6-AE34-4366-97E1-E4BB248C06C0}"/>
                    </a:ext>
                  </a:extLst>
                </p14:cNvPr>
                <p14:cNvContentPartPr/>
                <p14:nvPr/>
              </p14:nvContentPartPr>
              <p14:xfrm>
                <a:off x="3350904" y="5294964"/>
                <a:ext cx="163440" cy="93600"/>
              </p14:xfrm>
            </p:contentPart>
          </mc:Choice>
          <mc:Fallback xmlns="">
            <p:pic>
              <p:nvPicPr>
                <p:cNvPr id="212" name="Freihand 211">
                  <a:extLst>
                    <a:ext uri="{FF2B5EF4-FFF2-40B4-BE49-F238E27FC236}">
                      <a16:creationId xmlns:a16="http://schemas.microsoft.com/office/drawing/2014/main" id="{E93A8AB6-AE34-4366-97E1-E4BB248C06C0}"/>
                    </a:ext>
                  </a:extLst>
                </p:cNvPr>
                <p:cNvPicPr/>
                <p:nvPr/>
              </p:nvPicPr>
              <p:blipFill>
                <a:blip r:embed="rId296"/>
                <a:stretch>
                  <a:fillRect/>
                </a:stretch>
              </p:blipFill>
              <p:spPr>
                <a:xfrm>
                  <a:off x="3346584" y="5290644"/>
                  <a:ext cx="172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4" name="Freihand 213">
                  <a:extLst>
                    <a:ext uri="{FF2B5EF4-FFF2-40B4-BE49-F238E27FC236}">
                      <a16:creationId xmlns:a16="http://schemas.microsoft.com/office/drawing/2014/main" id="{B544A07E-7EFF-4873-9B67-877CEB83B73E}"/>
                    </a:ext>
                  </a:extLst>
                </p14:cNvPr>
                <p14:cNvContentPartPr/>
                <p14:nvPr/>
              </p14:nvContentPartPr>
              <p14:xfrm>
                <a:off x="3702264" y="5288844"/>
                <a:ext cx="7560" cy="111240"/>
              </p14:xfrm>
            </p:contentPart>
          </mc:Choice>
          <mc:Fallback xmlns="">
            <p:pic>
              <p:nvPicPr>
                <p:cNvPr id="214" name="Freihand 213">
                  <a:extLst>
                    <a:ext uri="{FF2B5EF4-FFF2-40B4-BE49-F238E27FC236}">
                      <a16:creationId xmlns:a16="http://schemas.microsoft.com/office/drawing/2014/main" id="{B544A07E-7EFF-4873-9B67-877CEB83B73E}"/>
                    </a:ext>
                  </a:extLst>
                </p:cNvPr>
                <p:cNvPicPr/>
                <p:nvPr/>
              </p:nvPicPr>
              <p:blipFill>
                <a:blip r:embed="rId298"/>
                <a:stretch>
                  <a:fillRect/>
                </a:stretch>
              </p:blipFill>
              <p:spPr>
                <a:xfrm>
                  <a:off x="3697944" y="5284524"/>
                  <a:ext cx="16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5" name="Freihand 214">
                  <a:extLst>
                    <a:ext uri="{FF2B5EF4-FFF2-40B4-BE49-F238E27FC236}">
                      <a16:creationId xmlns:a16="http://schemas.microsoft.com/office/drawing/2014/main" id="{C1CE69CD-2EA8-4994-8FFE-D8ECEB1060C2}"/>
                    </a:ext>
                  </a:extLst>
                </p14:cNvPr>
                <p14:cNvContentPartPr/>
                <p14:nvPr/>
              </p14:nvContentPartPr>
              <p14:xfrm>
                <a:off x="3639624" y="5379204"/>
                <a:ext cx="158040" cy="20160"/>
              </p14:xfrm>
            </p:contentPart>
          </mc:Choice>
          <mc:Fallback xmlns="">
            <p:pic>
              <p:nvPicPr>
                <p:cNvPr id="215" name="Freihand 214">
                  <a:extLst>
                    <a:ext uri="{FF2B5EF4-FFF2-40B4-BE49-F238E27FC236}">
                      <a16:creationId xmlns:a16="http://schemas.microsoft.com/office/drawing/2014/main" id="{C1CE69CD-2EA8-4994-8FFE-D8ECEB1060C2}"/>
                    </a:ext>
                  </a:extLst>
                </p:cNvPr>
                <p:cNvPicPr/>
                <p:nvPr/>
              </p:nvPicPr>
              <p:blipFill>
                <a:blip r:embed="rId300"/>
                <a:stretch>
                  <a:fillRect/>
                </a:stretch>
              </p:blipFill>
              <p:spPr>
                <a:xfrm>
                  <a:off x="3635304" y="5374884"/>
                  <a:ext cx="166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6" name="Freihand 215">
                  <a:extLst>
                    <a:ext uri="{FF2B5EF4-FFF2-40B4-BE49-F238E27FC236}">
                      <a16:creationId xmlns:a16="http://schemas.microsoft.com/office/drawing/2014/main" id="{876178BA-5DA9-4CF5-ABFB-224647CF4A57}"/>
                    </a:ext>
                  </a:extLst>
                </p14:cNvPr>
                <p14:cNvContentPartPr/>
                <p14:nvPr/>
              </p14:nvContentPartPr>
              <p14:xfrm>
                <a:off x="3646824" y="5267964"/>
                <a:ext cx="144360" cy="3960"/>
              </p14:xfrm>
            </p:contentPart>
          </mc:Choice>
          <mc:Fallback xmlns="">
            <p:pic>
              <p:nvPicPr>
                <p:cNvPr id="216" name="Freihand 215">
                  <a:extLst>
                    <a:ext uri="{FF2B5EF4-FFF2-40B4-BE49-F238E27FC236}">
                      <a16:creationId xmlns:a16="http://schemas.microsoft.com/office/drawing/2014/main" id="{876178BA-5DA9-4CF5-ABFB-224647CF4A57}"/>
                    </a:ext>
                  </a:extLst>
                </p:cNvPr>
                <p:cNvPicPr/>
                <p:nvPr/>
              </p:nvPicPr>
              <p:blipFill>
                <a:blip r:embed="rId302"/>
                <a:stretch>
                  <a:fillRect/>
                </a:stretch>
              </p:blipFill>
              <p:spPr>
                <a:xfrm>
                  <a:off x="3642504" y="5263644"/>
                  <a:ext cx="153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7" name="Freihand 216">
                  <a:extLst>
                    <a:ext uri="{FF2B5EF4-FFF2-40B4-BE49-F238E27FC236}">
                      <a16:creationId xmlns:a16="http://schemas.microsoft.com/office/drawing/2014/main" id="{97829BA8-463F-4C39-9C58-701735D34634}"/>
                    </a:ext>
                  </a:extLst>
                </p14:cNvPr>
                <p14:cNvContentPartPr/>
                <p14:nvPr/>
              </p14:nvContentPartPr>
              <p14:xfrm>
                <a:off x="3913224" y="5228724"/>
                <a:ext cx="6480" cy="123840"/>
              </p14:xfrm>
            </p:contentPart>
          </mc:Choice>
          <mc:Fallback xmlns="">
            <p:pic>
              <p:nvPicPr>
                <p:cNvPr id="217" name="Freihand 216">
                  <a:extLst>
                    <a:ext uri="{FF2B5EF4-FFF2-40B4-BE49-F238E27FC236}">
                      <a16:creationId xmlns:a16="http://schemas.microsoft.com/office/drawing/2014/main" id="{97829BA8-463F-4C39-9C58-701735D34634}"/>
                    </a:ext>
                  </a:extLst>
                </p:cNvPr>
                <p:cNvPicPr/>
                <p:nvPr/>
              </p:nvPicPr>
              <p:blipFill>
                <a:blip r:embed="rId304"/>
                <a:stretch>
                  <a:fillRect/>
                </a:stretch>
              </p:blipFill>
              <p:spPr>
                <a:xfrm>
                  <a:off x="3908904" y="5224404"/>
                  <a:ext cx="1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8" name="Freihand 217">
                  <a:extLst>
                    <a:ext uri="{FF2B5EF4-FFF2-40B4-BE49-F238E27FC236}">
                      <a16:creationId xmlns:a16="http://schemas.microsoft.com/office/drawing/2014/main" id="{52E57422-4ACF-43AE-8977-553A6098E994}"/>
                    </a:ext>
                  </a:extLst>
                </p14:cNvPr>
                <p14:cNvContentPartPr/>
                <p14:nvPr/>
              </p14:nvContentPartPr>
              <p14:xfrm>
                <a:off x="3843744" y="5319084"/>
                <a:ext cx="107280" cy="72360"/>
              </p14:xfrm>
            </p:contentPart>
          </mc:Choice>
          <mc:Fallback xmlns="">
            <p:pic>
              <p:nvPicPr>
                <p:cNvPr id="218" name="Freihand 217">
                  <a:extLst>
                    <a:ext uri="{FF2B5EF4-FFF2-40B4-BE49-F238E27FC236}">
                      <a16:creationId xmlns:a16="http://schemas.microsoft.com/office/drawing/2014/main" id="{52E57422-4ACF-43AE-8977-553A6098E994}"/>
                    </a:ext>
                  </a:extLst>
                </p:cNvPr>
                <p:cNvPicPr/>
                <p:nvPr/>
              </p:nvPicPr>
              <p:blipFill>
                <a:blip r:embed="rId306"/>
                <a:stretch>
                  <a:fillRect/>
                </a:stretch>
              </p:blipFill>
              <p:spPr>
                <a:xfrm>
                  <a:off x="3839424" y="5314764"/>
                  <a:ext cx="115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8E650632-D304-4829-89E6-B333D1F50689}"/>
                    </a:ext>
                  </a:extLst>
                </p14:cNvPr>
                <p14:cNvContentPartPr/>
                <p14:nvPr/>
              </p14:nvContentPartPr>
              <p14:xfrm>
                <a:off x="4187184" y="5286324"/>
                <a:ext cx="154080" cy="11520"/>
              </p14:xfrm>
            </p:contentPart>
          </mc:Choice>
          <mc:Fallback xmlns="">
            <p:pic>
              <p:nvPicPr>
                <p:cNvPr id="220" name="Freihand 219">
                  <a:extLst>
                    <a:ext uri="{FF2B5EF4-FFF2-40B4-BE49-F238E27FC236}">
                      <a16:creationId xmlns:a16="http://schemas.microsoft.com/office/drawing/2014/main" id="{8E650632-D304-4829-89E6-B333D1F50689}"/>
                    </a:ext>
                  </a:extLst>
                </p:cNvPr>
                <p:cNvPicPr/>
                <p:nvPr/>
              </p:nvPicPr>
              <p:blipFill>
                <a:blip r:embed="rId308"/>
                <a:stretch>
                  <a:fillRect/>
                </a:stretch>
              </p:blipFill>
              <p:spPr>
                <a:xfrm>
                  <a:off x="4182864" y="5282004"/>
                  <a:ext cx="162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7A95B4AD-207D-4576-B67D-8733D3D0FE6D}"/>
                    </a:ext>
                  </a:extLst>
                </p14:cNvPr>
                <p14:cNvContentPartPr/>
                <p14:nvPr/>
              </p14:nvContentPartPr>
              <p14:xfrm>
                <a:off x="4314984" y="5242044"/>
                <a:ext cx="96480" cy="128880"/>
              </p14:xfrm>
            </p:contentPart>
          </mc:Choice>
          <mc:Fallback xmlns="">
            <p:pic>
              <p:nvPicPr>
                <p:cNvPr id="221" name="Freihand 220">
                  <a:extLst>
                    <a:ext uri="{FF2B5EF4-FFF2-40B4-BE49-F238E27FC236}">
                      <a16:creationId xmlns:a16="http://schemas.microsoft.com/office/drawing/2014/main" id="{7A95B4AD-207D-4576-B67D-8733D3D0FE6D}"/>
                    </a:ext>
                  </a:extLst>
                </p:cNvPr>
                <p:cNvPicPr/>
                <p:nvPr/>
              </p:nvPicPr>
              <p:blipFill>
                <a:blip r:embed="rId310"/>
                <a:stretch>
                  <a:fillRect/>
                </a:stretch>
              </p:blipFill>
              <p:spPr>
                <a:xfrm>
                  <a:off x="4310664" y="5237724"/>
                  <a:ext cx="10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4" name="Freihand 133">
                  <a:extLst>
                    <a:ext uri="{FF2B5EF4-FFF2-40B4-BE49-F238E27FC236}">
                      <a16:creationId xmlns:a16="http://schemas.microsoft.com/office/drawing/2014/main" id="{82B19628-B777-489C-98F5-90614EAEF2F2}"/>
                    </a:ext>
                  </a:extLst>
                </p14:cNvPr>
                <p14:cNvContentPartPr/>
                <p14:nvPr/>
              </p14:nvContentPartPr>
              <p14:xfrm>
                <a:off x="1778424" y="4709604"/>
                <a:ext cx="90000" cy="87120"/>
              </p14:xfrm>
            </p:contentPart>
          </mc:Choice>
          <mc:Fallback xmlns="">
            <p:pic>
              <p:nvPicPr>
                <p:cNvPr id="134" name="Freihand 133">
                  <a:extLst>
                    <a:ext uri="{FF2B5EF4-FFF2-40B4-BE49-F238E27FC236}">
                      <a16:creationId xmlns:a16="http://schemas.microsoft.com/office/drawing/2014/main" id="{82B19628-B777-489C-98F5-90614EAEF2F2}"/>
                    </a:ext>
                  </a:extLst>
                </p:cNvPr>
                <p:cNvPicPr/>
                <p:nvPr/>
              </p:nvPicPr>
              <p:blipFill>
                <a:blip r:embed="rId312"/>
                <a:stretch>
                  <a:fillRect/>
                </a:stretch>
              </p:blipFill>
              <p:spPr>
                <a:xfrm>
                  <a:off x="1774104" y="4705284"/>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5" name="Freihand 134">
                  <a:extLst>
                    <a:ext uri="{FF2B5EF4-FFF2-40B4-BE49-F238E27FC236}">
                      <a16:creationId xmlns:a16="http://schemas.microsoft.com/office/drawing/2014/main" id="{00856CAD-85E2-4293-AB1F-C1491EFD8945}"/>
                    </a:ext>
                  </a:extLst>
                </p14:cNvPr>
                <p14:cNvContentPartPr/>
                <p14:nvPr/>
              </p14:nvContentPartPr>
              <p14:xfrm>
                <a:off x="1839984" y="4719684"/>
                <a:ext cx="73800" cy="186840"/>
              </p14:xfrm>
            </p:contentPart>
          </mc:Choice>
          <mc:Fallback xmlns="">
            <p:pic>
              <p:nvPicPr>
                <p:cNvPr id="135" name="Freihand 134">
                  <a:extLst>
                    <a:ext uri="{FF2B5EF4-FFF2-40B4-BE49-F238E27FC236}">
                      <a16:creationId xmlns:a16="http://schemas.microsoft.com/office/drawing/2014/main" id="{00856CAD-85E2-4293-AB1F-C1491EFD8945}"/>
                    </a:ext>
                  </a:extLst>
                </p:cNvPr>
                <p:cNvPicPr/>
                <p:nvPr/>
              </p:nvPicPr>
              <p:blipFill>
                <a:blip r:embed="rId314"/>
                <a:stretch>
                  <a:fillRect/>
                </a:stretch>
              </p:blipFill>
              <p:spPr>
                <a:xfrm>
                  <a:off x="1835664" y="4715364"/>
                  <a:ext cx="82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6" name="Freihand 135">
                  <a:extLst>
                    <a:ext uri="{FF2B5EF4-FFF2-40B4-BE49-F238E27FC236}">
                      <a16:creationId xmlns:a16="http://schemas.microsoft.com/office/drawing/2014/main" id="{721FC3D8-7A8F-4C55-A90D-05ED6F1A0448}"/>
                    </a:ext>
                  </a:extLst>
                </p14:cNvPr>
                <p14:cNvContentPartPr/>
                <p14:nvPr/>
              </p14:nvContentPartPr>
              <p14:xfrm>
                <a:off x="2043384" y="4709244"/>
                <a:ext cx="27000" cy="136440"/>
              </p14:xfrm>
            </p:contentPart>
          </mc:Choice>
          <mc:Fallback xmlns="">
            <p:pic>
              <p:nvPicPr>
                <p:cNvPr id="136" name="Freihand 135">
                  <a:extLst>
                    <a:ext uri="{FF2B5EF4-FFF2-40B4-BE49-F238E27FC236}">
                      <a16:creationId xmlns:a16="http://schemas.microsoft.com/office/drawing/2014/main" id="{721FC3D8-7A8F-4C55-A90D-05ED6F1A0448}"/>
                    </a:ext>
                  </a:extLst>
                </p:cNvPr>
                <p:cNvPicPr/>
                <p:nvPr/>
              </p:nvPicPr>
              <p:blipFill>
                <a:blip r:embed="rId316"/>
                <a:stretch>
                  <a:fillRect/>
                </a:stretch>
              </p:blipFill>
              <p:spPr>
                <a:xfrm>
                  <a:off x="2039064" y="4704924"/>
                  <a:ext cx="35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7" name="Freihand 136">
                  <a:extLst>
                    <a:ext uri="{FF2B5EF4-FFF2-40B4-BE49-F238E27FC236}">
                      <a16:creationId xmlns:a16="http://schemas.microsoft.com/office/drawing/2014/main" id="{570912DF-F875-4DC1-8E0A-EEA9135BC695}"/>
                    </a:ext>
                  </a:extLst>
                </p14:cNvPr>
                <p14:cNvContentPartPr/>
                <p14:nvPr/>
              </p14:nvContentPartPr>
              <p14:xfrm>
                <a:off x="1995504" y="4566684"/>
                <a:ext cx="126360" cy="124200"/>
              </p14:xfrm>
            </p:contentPart>
          </mc:Choice>
          <mc:Fallback xmlns="">
            <p:pic>
              <p:nvPicPr>
                <p:cNvPr id="137" name="Freihand 136">
                  <a:extLst>
                    <a:ext uri="{FF2B5EF4-FFF2-40B4-BE49-F238E27FC236}">
                      <a16:creationId xmlns:a16="http://schemas.microsoft.com/office/drawing/2014/main" id="{570912DF-F875-4DC1-8E0A-EEA9135BC695}"/>
                    </a:ext>
                  </a:extLst>
                </p:cNvPr>
                <p:cNvPicPr/>
                <p:nvPr/>
              </p:nvPicPr>
              <p:blipFill>
                <a:blip r:embed="rId318"/>
                <a:stretch>
                  <a:fillRect/>
                </a:stretch>
              </p:blipFill>
              <p:spPr>
                <a:xfrm>
                  <a:off x="1991184" y="4562364"/>
                  <a:ext cx="135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5" name="Freihand 224">
                  <a:extLst>
                    <a:ext uri="{FF2B5EF4-FFF2-40B4-BE49-F238E27FC236}">
                      <a16:creationId xmlns:a16="http://schemas.microsoft.com/office/drawing/2014/main" id="{8F26C0B7-3EA1-4A27-A73E-F5F21F8B7276}"/>
                    </a:ext>
                  </a:extLst>
                </p14:cNvPr>
                <p14:cNvContentPartPr/>
                <p14:nvPr/>
              </p14:nvContentPartPr>
              <p14:xfrm>
                <a:off x="4564464" y="5208924"/>
                <a:ext cx="22680" cy="114120"/>
              </p14:xfrm>
            </p:contentPart>
          </mc:Choice>
          <mc:Fallback xmlns="">
            <p:pic>
              <p:nvPicPr>
                <p:cNvPr id="225" name="Freihand 224">
                  <a:extLst>
                    <a:ext uri="{FF2B5EF4-FFF2-40B4-BE49-F238E27FC236}">
                      <a16:creationId xmlns:a16="http://schemas.microsoft.com/office/drawing/2014/main" id="{8F26C0B7-3EA1-4A27-A73E-F5F21F8B7276}"/>
                    </a:ext>
                  </a:extLst>
                </p:cNvPr>
                <p:cNvPicPr/>
                <p:nvPr/>
              </p:nvPicPr>
              <p:blipFill>
                <a:blip r:embed="rId320"/>
                <a:stretch>
                  <a:fillRect/>
                </a:stretch>
              </p:blipFill>
              <p:spPr>
                <a:xfrm>
                  <a:off x="4560144" y="5204604"/>
                  <a:ext cx="31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6" name="Freihand 225">
                  <a:extLst>
                    <a:ext uri="{FF2B5EF4-FFF2-40B4-BE49-F238E27FC236}">
                      <a16:creationId xmlns:a16="http://schemas.microsoft.com/office/drawing/2014/main" id="{C028D89E-EE9B-4559-83AC-0688F3B2E5BE}"/>
                    </a:ext>
                  </a:extLst>
                </p14:cNvPr>
                <p14:cNvContentPartPr/>
                <p14:nvPr/>
              </p14:nvContentPartPr>
              <p14:xfrm>
                <a:off x="4570944" y="5190564"/>
                <a:ext cx="112320" cy="26280"/>
              </p14:xfrm>
            </p:contentPart>
          </mc:Choice>
          <mc:Fallback xmlns="">
            <p:pic>
              <p:nvPicPr>
                <p:cNvPr id="226" name="Freihand 225">
                  <a:extLst>
                    <a:ext uri="{FF2B5EF4-FFF2-40B4-BE49-F238E27FC236}">
                      <a16:creationId xmlns:a16="http://schemas.microsoft.com/office/drawing/2014/main" id="{C028D89E-EE9B-4559-83AC-0688F3B2E5BE}"/>
                    </a:ext>
                  </a:extLst>
                </p:cNvPr>
                <p:cNvPicPr/>
                <p:nvPr/>
              </p:nvPicPr>
              <p:blipFill>
                <a:blip r:embed="rId322"/>
                <a:stretch>
                  <a:fillRect/>
                </a:stretch>
              </p:blipFill>
              <p:spPr>
                <a:xfrm>
                  <a:off x="4566624" y="5186244"/>
                  <a:ext cx="120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7" name="Freihand 226">
                  <a:extLst>
                    <a:ext uri="{FF2B5EF4-FFF2-40B4-BE49-F238E27FC236}">
                      <a16:creationId xmlns:a16="http://schemas.microsoft.com/office/drawing/2014/main" id="{AE35FFA7-47DD-47E0-8659-B87F3E8F7C00}"/>
                    </a:ext>
                  </a:extLst>
                </p14:cNvPr>
                <p14:cNvContentPartPr/>
                <p14:nvPr/>
              </p14:nvContentPartPr>
              <p14:xfrm>
                <a:off x="4579584" y="5246364"/>
                <a:ext cx="104400" cy="82800"/>
              </p14:xfrm>
            </p:contentPart>
          </mc:Choice>
          <mc:Fallback xmlns="">
            <p:pic>
              <p:nvPicPr>
                <p:cNvPr id="227" name="Freihand 226">
                  <a:extLst>
                    <a:ext uri="{FF2B5EF4-FFF2-40B4-BE49-F238E27FC236}">
                      <a16:creationId xmlns:a16="http://schemas.microsoft.com/office/drawing/2014/main" id="{AE35FFA7-47DD-47E0-8659-B87F3E8F7C00}"/>
                    </a:ext>
                  </a:extLst>
                </p:cNvPr>
                <p:cNvPicPr/>
                <p:nvPr/>
              </p:nvPicPr>
              <p:blipFill>
                <a:blip r:embed="rId324"/>
                <a:stretch>
                  <a:fillRect/>
                </a:stretch>
              </p:blipFill>
              <p:spPr>
                <a:xfrm>
                  <a:off x="4575264" y="5242044"/>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8" name="Freihand 227">
                  <a:extLst>
                    <a:ext uri="{FF2B5EF4-FFF2-40B4-BE49-F238E27FC236}">
                      <a16:creationId xmlns:a16="http://schemas.microsoft.com/office/drawing/2014/main" id="{73AF4ECA-A83D-42C0-9BF1-F05D9C9B076D}"/>
                    </a:ext>
                  </a:extLst>
                </p14:cNvPr>
                <p14:cNvContentPartPr/>
                <p14:nvPr/>
              </p14:nvContentPartPr>
              <p14:xfrm>
                <a:off x="4690824" y="5220804"/>
                <a:ext cx="180720" cy="90720"/>
              </p14:xfrm>
            </p:contentPart>
          </mc:Choice>
          <mc:Fallback xmlns="">
            <p:pic>
              <p:nvPicPr>
                <p:cNvPr id="228" name="Freihand 227">
                  <a:extLst>
                    <a:ext uri="{FF2B5EF4-FFF2-40B4-BE49-F238E27FC236}">
                      <a16:creationId xmlns:a16="http://schemas.microsoft.com/office/drawing/2014/main" id="{73AF4ECA-A83D-42C0-9BF1-F05D9C9B076D}"/>
                    </a:ext>
                  </a:extLst>
                </p:cNvPr>
                <p:cNvPicPr/>
                <p:nvPr/>
              </p:nvPicPr>
              <p:blipFill>
                <a:blip r:embed="rId326"/>
                <a:stretch>
                  <a:fillRect/>
                </a:stretch>
              </p:blipFill>
              <p:spPr>
                <a:xfrm>
                  <a:off x="4686504" y="5216484"/>
                  <a:ext cx="189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9" name="Freihand 228">
                  <a:extLst>
                    <a:ext uri="{FF2B5EF4-FFF2-40B4-BE49-F238E27FC236}">
                      <a16:creationId xmlns:a16="http://schemas.microsoft.com/office/drawing/2014/main" id="{69906079-4C5C-4FBF-B99C-E006BD419074}"/>
                    </a:ext>
                  </a:extLst>
                </p14:cNvPr>
                <p14:cNvContentPartPr/>
                <p14:nvPr/>
              </p14:nvContentPartPr>
              <p14:xfrm>
                <a:off x="4932744" y="5172564"/>
                <a:ext cx="98640" cy="146160"/>
              </p14:xfrm>
            </p:contentPart>
          </mc:Choice>
          <mc:Fallback xmlns="">
            <p:pic>
              <p:nvPicPr>
                <p:cNvPr id="229" name="Freihand 228">
                  <a:extLst>
                    <a:ext uri="{FF2B5EF4-FFF2-40B4-BE49-F238E27FC236}">
                      <a16:creationId xmlns:a16="http://schemas.microsoft.com/office/drawing/2014/main" id="{69906079-4C5C-4FBF-B99C-E006BD419074}"/>
                    </a:ext>
                  </a:extLst>
                </p:cNvPr>
                <p:cNvPicPr/>
                <p:nvPr/>
              </p:nvPicPr>
              <p:blipFill>
                <a:blip r:embed="rId328"/>
                <a:stretch>
                  <a:fillRect/>
                </a:stretch>
              </p:blipFill>
              <p:spPr>
                <a:xfrm>
                  <a:off x="4928424" y="5168244"/>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0" name="Freihand 229">
                  <a:extLst>
                    <a:ext uri="{FF2B5EF4-FFF2-40B4-BE49-F238E27FC236}">
                      <a16:creationId xmlns:a16="http://schemas.microsoft.com/office/drawing/2014/main" id="{96D85054-5906-4980-99DF-58C507EEB984}"/>
                    </a:ext>
                  </a:extLst>
                </p14:cNvPr>
                <p14:cNvContentPartPr/>
                <p14:nvPr/>
              </p14:nvContentPartPr>
              <p14:xfrm>
                <a:off x="4987464" y="5264724"/>
                <a:ext cx="41400" cy="31680"/>
              </p14:xfrm>
            </p:contentPart>
          </mc:Choice>
          <mc:Fallback xmlns="">
            <p:pic>
              <p:nvPicPr>
                <p:cNvPr id="230" name="Freihand 229">
                  <a:extLst>
                    <a:ext uri="{FF2B5EF4-FFF2-40B4-BE49-F238E27FC236}">
                      <a16:creationId xmlns:a16="http://schemas.microsoft.com/office/drawing/2014/main" id="{96D85054-5906-4980-99DF-58C507EEB984}"/>
                    </a:ext>
                  </a:extLst>
                </p:cNvPr>
                <p:cNvPicPr/>
                <p:nvPr/>
              </p:nvPicPr>
              <p:blipFill>
                <a:blip r:embed="rId330"/>
                <a:stretch>
                  <a:fillRect/>
                </a:stretch>
              </p:blipFill>
              <p:spPr>
                <a:xfrm>
                  <a:off x="4983144" y="5260404"/>
                  <a:ext cx="50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1" name="Freihand 230">
                  <a:extLst>
                    <a:ext uri="{FF2B5EF4-FFF2-40B4-BE49-F238E27FC236}">
                      <a16:creationId xmlns:a16="http://schemas.microsoft.com/office/drawing/2014/main" id="{37D95A94-77CE-4EE5-BC39-BB24A59A95DB}"/>
                    </a:ext>
                  </a:extLst>
                </p14:cNvPr>
                <p14:cNvContentPartPr/>
                <p14:nvPr/>
              </p14:nvContentPartPr>
              <p14:xfrm>
                <a:off x="5067024" y="5251764"/>
                <a:ext cx="241560" cy="52560"/>
              </p14:xfrm>
            </p:contentPart>
          </mc:Choice>
          <mc:Fallback xmlns="">
            <p:pic>
              <p:nvPicPr>
                <p:cNvPr id="231" name="Freihand 230">
                  <a:extLst>
                    <a:ext uri="{FF2B5EF4-FFF2-40B4-BE49-F238E27FC236}">
                      <a16:creationId xmlns:a16="http://schemas.microsoft.com/office/drawing/2014/main" id="{37D95A94-77CE-4EE5-BC39-BB24A59A95DB}"/>
                    </a:ext>
                  </a:extLst>
                </p:cNvPr>
                <p:cNvPicPr/>
                <p:nvPr/>
              </p:nvPicPr>
              <p:blipFill>
                <a:blip r:embed="rId332"/>
                <a:stretch>
                  <a:fillRect/>
                </a:stretch>
              </p:blipFill>
              <p:spPr>
                <a:xfrm>
                  <a:off x="5062704" y="5247444"/>
                  <a:ext cx="250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2" name="Freihand 231">
                  <a:extLst>
                    <a:ext uri="{FF2B5EF4-FFF2-40B4-BE49-F238E27FC236}">
                      <a16:creationId xmlns:a16="http://schemas.microsoft.com/office/drawing/2014/main" id="{EC98BC9B-22CA-4145-9BF9-40934317CF41}"/>
                    </a:ext>
                  </a:extLst>
                </p14:cNvPr>
                <p14:cNvContentPartPr/>
                <p14:nvPr/>
              </p14:nvContentPartPr>
              <p14:xfrm>
                <a:off x="5341704" y="5243844"/>
                <a:ext cx="158040" cy="42840"/>
              </p14:xfrm>
            </p:contentPart>
          </mc:Choice>
          <mc:Fallback xmlns="">
            <p:pic>
              <p:nvPicPr>
                <p:cNvPr id="232" name="Freihand 231">
                  <a:extLst>
                    <a:ext uri="{FF2B5EF4-FFF2-40B4-BE49-F238E27FC236}">
                      <a16:creationId xmlns:a16="http://schemas.microsoft.com/office/drawing/2014/main" id="{EC98BC9B-22CA-4145-9BF9-40934317CF41}"/>
                    </a:ext>
                  </a:extLst>
                </p:cNvPr>
                <p:cNvPicPr/>
                <p:nvPr/>
              </p:nvPicPr>
              <p:blipFill>
                <a:blip r:embed="rId334"/>
                <a:stretch>
                  <a:fillRect/>
                </a:stretch>
              </p:blipFill>
              <p:spPr>
                <a:xfrm>
                  <a:off x="5337384" y="5239524"/>
                  <a:ext cx="166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Freihand 232">
                  <a:extLst>
                    <a:ext uri="{FF2B5EF4-FFF2-40B4-BE49-F238E27FC236}">
                      <a16:creationId xmlns:a16="http://schemas.microsoft.com/office/drawing/2014/main" id="{72BE4703-0CF1-4AAB-AB0E-0297F1DEB8B8}"/>
                    </a:ext>
                  </a:extLst>
                </p14:cNvPr>
                <p14:cNvContentPartPr/>
                <p14:nvPr/>
              </p14:nvContentPartPr>
              <p14:xfrm>
                <a:off x="5557344" y="5224404"/>
                <a:ext cx="184320" cy="69120"/>
              </p14:xfrm>
            </p:contentPart>
          </mc:Choice>
          <mc:Fallback xmlns="">
            <p:pic>
              <p:nvPicPr>
                <p:cNvPr id="233" name="Freihand 232">
                  <a:extLst>
                    <a:ext uri="{FF2B5EF4-FFF2-40B4-BE49-F238E27FC236}">
                      <a16:creationId xmlns:a16="http://schemas.microsoft.com/office/drawing/2014/main" id="{72BE4703-0CF1-4AAB-AB0E-0297F1DEB8B8}"/>
                    </a:ext>
                  </a:extLst>
                </p:cNvPr>
                <p:cNvPicPr/>
                <p:nvPr/>
              </p:nvPicPr>
              <p:blipFill>
                <a:blip r:embed="rId336"/>
                <a:stretch>
                  <a:fillRect/>
                </a:stretch>
              </p:blipFill>
              <p:spPr>
                <a:xfrm>
                  <a:off x="5553024" y="5220084"/>
                  <a:ext cx="192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6" name="Freihand 235">
                  <a:extLst>
                    <a:ext uri="{FF2B5EF4-FFF2-40B4-BE49-F238E27FC236}">
                      <a16:creationId xmlns:a16="http://schemas.microsoft.com/office/drawing/2014/main" id="{13F89EF4-D136-4835-ABA8-CB60C76409C6}"/>
                    </a:ext>
                  </a:extLst>
                </p14:cNvPr>
                <p14:cNvContentPartPr/>
                <p14:nvPr/>
              </p14:nvContentPartPr>
              <p14:xfrm>
                <a:off x="6166824" y="5090844"/>
                <a:ext cx="106560" cy="258480"/>
              </p14:xfrm>
            </p:contentPart>
          </mc:Choice>
          <mc:Fallback xmlns="">
            <p:pic>
              <p:nvPicPr>
                <p:cNvPr id="236" name="Freihand 235">
                  <a:extLst>
                    <a:ext uri="{FF2B5EF4-FFF2-40B4-BE49-F238E27FC236}">
                      <a16:creationId xmlns:a16="http://schemas.microsoft.com/office/drawing/2014/main" id="{13F89EF4-D136-4835-ABA8-CB60C76409C6}"/>
                    </a:ext>
                  </a:extLst>
                </p:cNvPr>
                <p:cNvPicPr/>
                <p:nvPr/>
              </p:nvPicPr>
              <p:blipFill>
                <a:blip r:embed="rId338"/>
                <a:stretch>
                  <a:fillRect/>
                </a:stretch>
              </p:blipFill>
              <p:spPr>
                <a:xfrm>
                  <a:off x="6162504" y="5086524"/>
                  <a:ext cx="115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7" name="Freihand 236">
                  <a:extLst>
                    <a:ext uri="{FF2B5EF4-FFF2-40B4-BE49-F238E27FC236}">
                      <a16:creationId xmlns:a16="http://schemas.microsoft.com/office/drawing/2014/main" id="{52A3B28B-003B-4131-B729-3A8C67CD44C6}"/>
                    </a:ext>
                  </a:extLst>
                </p14:cNvPr>
                <p14:cNvContentPartPr/>
                <p14:nvPr/>
              </p14:nvContentPartPr>
              <p14:xfrm>
                <a:off x="6318384" y="5157084"/>
                <a:ext cx="72360" cy="93960"/>
              </p14:xfrm>
            </p:contentPart>
          </mc:Choice>
          <mc:Fallback xmlns="">
            <p:pic>
              <p:nvPicPr>
                <p:cNvPr id="237" name="Freihand 236">
                  <a:extLst>
                    <a:ext uri="{FF2B5EF4-FFF2-40B4-BE49-F238E27FC236}">
                      <a16:creationId xmlns:a16="http://schemas.microsoft.com/office/drawing/2014/main" id="{52A3B28B-003B-4131-B729-3A8C67CD44C6}"/>
                    </a:ext>
                  </a:extLst>
                </p:cNvPr>
                <p:cNvPicPr/>
                <p:nvPr/>
              </p:nvPicPr>
              <p:blipFill>
                <a:blip r:embed="rId340"/>
                <a:stretch>
                  <a:fillRect/>
                </a:stretch>
              </p:blipFill>
              <p:spPr>
                <a:xfrm>
                  <a:off x="6314064" y="5152764"/>
                  <a:ext cx="81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8" name="Freihand 237">
                  <a:extLst>
                    <a:ext uri="{FF2B5EF4-FFF2-40B4-BE49-F238E27FC236}">
                      <a16:creationId xmlns:a16="http://schemas.microsoft.com/office/drawing/2014/main" id="{913AB2DD-06AA-4150-BF4E-DEE34E607F6B}"/>
                    </a:ext>
                  </a:extLst>
                </p14:cNvPr>
                <p14:cNvContentPartPr/>
                <p14:nvPr/>
              </p14:nvContentPartPr>
              <p14:xfrm>
                <a:off x="6419904" y="5101284"/>
                <a:ext cx="72360" cy="131040"/>
              </p14:xfrm>
            </p:contentPart>
          </mc:Choice>
          <mc:Fallback xmlns="">
            <p:pic>
              <p:nvPicPr>
                <p:cNvPr id="238" name="Freihand 237">
                  <a:extLst>
                    <a:ext uri="{FF2B5EF4-FFF2-40B4-BE49-F238E27FC236}">
                      <a16:creationId xmlns:a16="http://schemas.microsoft.com/office/drawing/2014/main" id="{913AB2DD-06AA-4150-BF4E-DEE34E607F6B}"/>
                    </a:ext>
                  </a:extLst>
                </p:cNvPr>
                <p:cNvPicPr/>
                <p:nvPr/>
              </p:nvPicPr>
              <p:blipFill>
                <a:blip r:embed="rId342"/>
                <a:stretch>
                  <a:fillRect/>
                </a:stretch>
              </p:blipFill>
              <p:spPr>
                <a:xfrm>
                  <a:off x="6415584" y="5096964"/>
                  <a:ext cx="81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0" name="Freihand 239">
                  <a:extLst>
                    <a:ext uri="{FF2B5EF4-FFF2-40B4-BE49-F238E27FC236}">
                      <a16:creationId xmlns:a16="http://schemas.microsoft.com/office/drawing/2014/main" id="{03E7A13E-2CF8-463C-AA12-CC2AC76C7095}"/>
                    </a:ext>
                  </a:extLst>
                </p14:cNvPr>
                <p14:cNvContentPartPr/>
                <p14:nvPr/>
              </p14:nvContentPartPr>
              <p14:xfrm>
                <a:off x="6547344" y="5081844"/>
                <a:ext cx="10800" cy="139680"/>
              </p14:xfrm>
            </p:contentPart>
          </mc:Choice>
          <mc:Fallback xmlns="">
            <p:pic>
              <p:nvPicPr>
                <p:cNvPr id="240" name="Freihand 239">
                  <a:extLst>
                    <a:ext uri="{FF2B5EF4-FFF2-40B4-BE49-F238E27FC236}">
                      <a16:creationId xmlns:a16="http://schemas.microsoft.com/office/drawing/2014/main" id="{03E7A13E-2CF8-463C-AA12-CC2AC76C7095}"/>
                    </a:ext>
                  </a:extLst>
                </p:cNvPr>
                <p:cNvPicPr/>
                <p:nvPr/>
              </p:nvPicPr>
              <p:blipFill>
                <a:blip r:embed="rId344"/>
                <a:stretch>
                  <a:fillRect/>
                </a:stretch>
              </p:blipFill>
              <p:spPr>
                <a:xfrm>
                  <a:off x="6543024" y="5077524"/>
                  <a:ext cx="1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1" name="Freihand 240">
                  <a:extLst>
                    <a:ext uri="{FF2B5EF4-FFF2-40B4-BE49-F238E27FC236}">
                      <a16:creationId xmlns:a16="http://schemas.microsoft.com/office/drawing/2014/main" id="{64AC0697-4088-4B9F-A764-5F852A2B1826}"/>
                    </a:ext>
                  </a:extLst>
                </p14:cNvPr>
                <p14:cNvContentPartPr/>
                <p14:nvPr/>
              </p14:nvContentPartPr>
              <p14:xfrm>
                <a:off x="6513504" y="5120364"/>
                <a:ext cx="91440" cy="15840"/>
              </p14:xfrm>
            </p:contentPart>
          </mc:Choice>
          <mc:Fallback xmlns="">
            <p:pic>
              <p:nvPicPr>
                <p:cNvPr id="241" name="Freihand 240">
                  <a:extLst>
                    <a:ext uri="{FF2B5EF4-FFF2-40B4-BE49-F238E27FC236}">
                      <a16:creationId xmlns:a16="http://schemas.microsoft.com/office/drawing/2014/main" id="{64AC0697-4088-4B9F-A764-5F852A2B1826}"/>
                    </a:ext>
                  </a:extLst>
                </p:cNvPr>
                <p:cNvPicPr/>
                <p:nvPr/>
              </p:nvPicPr>
              <p:blipFill>
                <a:blip r:embed="rId346"/>
                <a:stretch>
                  <a:fillRect/>
                </a:stretch>
              </p:blipFill>
              <p:spPr>
                <a:xfrm>
                  <a:off x="6509184" y="5116044"/>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2" name="Freihand 241">
                  <a:extLst>
                    <a:ext uri="{FF2B5EF4-FFF2-40B4-BE49-F238E27FC236}">
                      <a16:creationId xmlns:a16="http://schemas.microsoft.com/office/drawing/2014/main" id="{FE0A2F2F-75B0-46A4-8047-CDC4171A7AC3}"/>
                    </a:ext>
                  </a:extLst>
                </p14:cNvPr>
                <p14:cNvContentPartPr/>
                <p14:nvPr/>
              </p14:nvContentPartPr>
              <p14:xfrm>
                <a:off x="6354024" y="5055564"/>
                <a:ext cx="47880" cy="16560"/>
              </p14:xfrm>
            </p:contentPart>
          </mc:Choice>
          <mc:Fallback xmlns="">
            <p:pic>
              <p:nvPicPr>
                <p:cNvPr id="242" name="Freihand 241">
                  <a:extLst>
                    <a:ext uri="{FF2B5EF4-FFF2-40B4-BE49-F238E27FC236}">
                      <a16:creationId xmlns:a16="http://schemas.microsoft.com/office/drawing/2014/main" id="{FE0A2F2F-75B0-46A4-8047-CDC4171A7AC3}"/>
                    </a:ext>
                  </a:extLst>
                </p:cNvPr>
                <p:cNvPicPr/>
                <p:nvPr/>
              </p:nvPicPr>
              <p:blipFill>
                <a:blip r:embed="rId348"/>
                <a:stretch>
                  <a:fillRect/>
                </a:stretch>
              </p:blipFill>
              <p:spPr>
                <a:xfrm>
                  <a:off x="6349704" y="5051244"/>
                  <a:ext cx="5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3" name="Freihand 242">
                  <a:extLst>
                    <a:ext uri="{FF2B5EF4-FFF2-40B4-BE49-F238E27FC236}">
                      <a16:creationId xmlns:a16="http://schemas.microsoft.com/office/drawing/2014/main" id="{C3773E2C-D790-4015-A84B-F704D17E14CC}"/>
                    </a:ext>
                  </a:extLst>
                </p14:cNvPr>
                <p14:cNvContentPartPr/>
                <p14:nvPr/>
              </p14:nvContentPartPr>
              <p14:xfrm>
                <a:off x="6721584" y="5126844"/>
                <a:ext cx="133560" cy="123120"/>
              </p14:xfrm>
            </p:contentPart>
          </mc:Choice>
          <mc:Fallback xmlns="">
            <p:pic>
              <p:nvPicPr>
                <p:cNvPr id="243" name="Freihand 242">
                  <a:extLst>
                    <a:ext uri="{FF2B5EF4-FFF2-40B4-BE49-F238E27FC236}">
                      <a16:creationId xmlns:a16="http://schemas.microsoft.com/office/drawing/2014/main" id="{C3773E2C-D790-4015-A84B-F704D17E14CC}"/>
                    </a:ext>
                  </a:extLst>
                </p:cNvPr>
                <p:cNvPicPr/>
                <p:nvPr/>
              </p:nvPicPr>
              <p:blipFill>
                <a:blip r:embed="rId350"/>
                <a:stretch>
                  <a:fillRect/>
                </a:stretch>
              </p:blipFill>
              <p:spPr>
                <a:xfrm>
                  <a:off x="6717264" y="5122524"/>
                  <a:ext cx="142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4" name="Freihand 243">
                  <a:extLst>
                    <a:ext uri="{FF2B5EF4-FFF2-40B4-BE49-F238E27FC236}">
                      <a16:creationId xmlns:a16="http://schemas.microsoft.com/office/drawing/2014/main" id="{B081557B-8702-4AE2-9C38-E57E0354244A}"/>
                    </a:ext>
                  </a:extLst>
                </p14:cNvPr>
                <p14:cNvContentPartPr/>
                <p14:nvPr/>
              </p14:nvContentPartPr>
              <p14:xfrm>
                <a:off x="6847944" y="5042244"/>
                <a:ext cx="237960" cy="190080"/>
              </p14:xfrm>
            </p:contentPart>
          </mc:Choice>
          <mc:Fallback xmlns="">
            <p:pic>
              <p:nvPicPr>
                <p:cNvPr id="244" name="Freihand 243">
                  <a:extLst>
                    <a:ext uri="{FF2B5EF4-FFF2-40B4-BE49-F238E27FC236}">
                      <a16:creationId xmlns:a16="http://schemas.microsoft.com/office/drawing/2014/main" id="{B081557B-8702-4AE2-9C38-E57E0354244A}"/>
                    </a:ext>
                  </a:extLst>
                </p:cNvPr>
                <p:cNvPicPr/>
                <p:nvPr/>
              </p:nvPicPr>
              <p:blipFill>
                <a:blip r:embed="rId352"/>
                <a:stretch>
                  <a:fillRect/>
                </a:stretch>
              </p:blipFill>
              <p:spPr>
                <a:xfrm>
                  <a:off x="6843624" y="5037924"/>
                  <a:ext cx="246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5" name="Freihand 244">
                  <a:extLst>
                    <a:ext uri="{FF2B5EF4-FFF2-40B4-BE49-F238E27FC236}">
                      <a16:creationId xmlns:a16="http://schemas.microsoft.com/office/drawing/2014/main" id="{6512692F-720D-418A-9DCB-FF62C76A90D9}"/>
                    </a:ext>
                  </a:extLst>
                </p14:cNvPr>
                <p14:cNvContentPartPr/>
                <p14:nvPr/>
              </p14:nvContentPartPr>
              <p14:xfrm>
                <a:off x="7098144" y="5149884"/>
                <a:ext cx="87120" cy="83160"/>
              </p14:xfrm>
            </p:contentPart>
          </mc:Choice>
          <mc:Fallback xmlns="">
            <p:pic>
              <p:nvPicPr>
                <p:cNvPr id="245" name="Freihand 244">
                  <a:extLst>
                    <a:ext uri="{FF2B5EF4-FFF2-40B4-BE49-F238E27FC236}">
                      <a16:creationId xmlns:a16="http://schemas.microsoft.com/office/drawing/2014/main" id="{6512692F-720D-418A-9DCB-FF62C76A90D9}"/>
                    </a:ext>
                  </a:extLst>
                </p:cNvPr>
                <p:cNvPicPr/>
                <p:nvPr/>
              </p:nvPicPr>
              <p:blipFill>
                <a:blip r:embed="rId354"/>
                <a:stretch>
                  <a:fillRect/>
                </a:stretch>
              </p:blipFill>
              <p:spPr>
                <a:xfrm>
                  <a:off x="7093824" y="5145564"/>
                  <a:ext cx="95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6" name="Freihand 245">
                  <a:extLst>
                    <a:ext uri="{FF2B5EF4-FFF2-40B4-BE49-F238E27FC236}">
                      <a16:creationId xmlns:a16="http://schemas.microsoft.com/office/drawing/2014/main" id="{AB3BE8F2-41CF-4F1C-9FC5-8E50AD2DF0B9}"/>
                    </a:ext>
                  </a:extLst>
                </p14:cNvPr>
                <p14:cNvContentPartPr/>
                <p14:nvPr/>
              </p14:nvContentPartPr>
              <p14:xfrm>
                <a:off x="7234224" y="5123244"/>
                <a:ext cx="100800" cy="87120"/>
              </p14:xfrm>
            </p:contentPart>
          </mc:Choice>
          <mc:Fallback xmlns="">
            <p:pic>
              <p:nvPicPr>
                <p:cNvPr id="246" name="Freihand 245">
                  <a:extLst>
                    <a:ext uri="{FF2B5EF4-FFF2-40B4-BE49-F238E27FC236}">
                      <a16:creationId xmlns:a16="http://schemas.microsoft.com/office/drawing/2014/main" id="{AB3BE8F2-41CF-4F1C-9FC5-8E50AD2DF0B9}"/>
                    </a:ext>
                  </a:extLst>
                </p:cNvPr>
                <p:cNvPicPr/>
                <p:nvPr/>
              </p:nvPicPr>
              <p:blipFill>
                <a:blip r:embed="rId356"/>
                <a:stretch>
                  <a:fillRect/>
                </a:stretch>
              </p:blipFill>
              <p:spPr>
                <a:xfrm>
                  <a:off x="7229904" y="5118924"/>
                  <a:ext cx="109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7" name="Freihand 246">
                  <a:extLst>
                    <a:ext uri="{FF2B5EF4-FFF2-40B4-BE49-F238E27FC236}">
                      <a16:creationId xmlns:a16="http://schemas.microsoft.com/office/drawing/2014/main" id="{894C98FD-72F8-4D26-B1A0-CD8E4B0089CA}"/>
                    </a:ext>
                  </a:extLst>
                </p14:cNvPr>
                <p14:cNvContentPartPr/>
                <p14:nvPr/>
              </p14:nvContentPartPr>
              <p14:xfrm>
                <a:off x="7427184" y="5101284"/>
                <a:ext cx="89280" cy="59040"/>
              </p14:xfrm>
            </p:contentPart>
          </mc:Choice>
          <mc:Fallback xmlns="">
            <p:pic>
              <p:nvPicPr>
                <p:cNvPr id="247" name="Freihand 246">
                  <a:extLst>
                    <a:ext uri="{FF2B5EF4-FFF2-40B4-BE49-F238E27FC236}">
                      <a16:creationId xmlns:a16="http://schemas.microsoft.com/office/drawing/2014/main" id="{894C98FD-72F8-4D26-B1A0-CD8E4B0089CA}"/>
                    </a:ext>
                  </a:extLst>
                </p:cNvPr>
                <p:cNvPicPr/>
                <p:nvPr/>
              </p:nvPicPr>
              <p:blipFill>
                <a:blip r:embed="rId358"/>
                <a:stretch>
                  <a:fillRect/>
                </a:stretch>
              </p:blipFill>
              <p:spPr>
                <a:xfrm>
                  <a:off x="7422864" y="5096964"/>
                  <a:ext cx="97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8" name="Freihand 247">
                  <a:extLst>
                    <a:ext uri="{FF2B5EF4-FFF2-40B4-BE49-F238E27FC236}">
                      <a16:creationId xmlns:a16="http://schemas.microsoft.com/office/drawing/2014/main" id="{A7B0874E-0077-4785-9D6A-AAF3D4810700}"/>
                    </a:ext>
                  </a:extLst>
                </p14:cNvPr>
                <p14:cNvContentPartPr/>
                <p14:nvPr/>
              </p14:nvContentPartPr>
              <p14:xfrm>
                <a:off x="7473624" y="5094804"/>
                <a:ext cx="74880" cy="172080"/>
              </p14:xfrm>
            </p:contentPart>
          </mc:Choice>
          <mc:Fallback xmlns="">
            <p:pic>
              <p:nvPicPr>
                <p:cNvPr id="248" name="Freihand 247">
                  <a:extLst>
                    <a:ext uri="{FF2B5EF4-FFF2-40B4-BE49-F238E27FC236}">
                      <a16:creationId xmlns:a16="http://schemas.microsoft.com/office/drawing/2014/main" id="{A7B0874E-0077-4785-9D6A-AAF3D4810700}"/>
                    </a:ext>
                  </a:extLst>
                </p:cNvPr>
                <p:cNvPicPr/>
                <p:nvPr/>
              </p:nvPicPr>
              <p:blipFill>
                <a:blip r:embed="rId360"/>
                <a:stretch>
                  <a:fillRect/>
                </a:stretch>
              </p:blipFill>
              <p:spPr>
                <a:xfrm>
                  <a:off x="7469304" y="5090484"/>
                  <a:ext cx="83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9" name="Freihand 248">
                  <a:extLst>
                    <a:ext uri="{FF2B5EF4-FFF2-40B4-BE49-F238E27FC236}">
                      <a16:creationId xmlns:a16="http://schemas.microsoft.com/office/drawing/2014/main" id="{8E8A01C2-5CFA-40FD-A035-B6EAC3EA9D66}"/>
                    </a:ext>
                  </a:extLst>
                </p14:cNvPr>
                <p14:cNvContentPartPr/>
                <p14:nvPr/>
              </p14:nvContentPartPr>
              <p14:xfrm>
                <a:off x="7627344" y="5035044"/>
                <a:ext cx="36720" cy="151560"/>
              </p14:xfrm>
            </p:contentPart>
          </mc:Choice>
          <mc:Fallback xmlns="">
            <p:pic>
              <p:nvPicPr>
                <p:cNvPr id="249" name="Freihand 248">
                  <a:extLst>
                    <a:ext uri="{FF2B5EF4-FFF2-40B4-BE49-F238E27FC236}">
                      <a16:creationId xmlns:a16="http://schemas.microsoft.com/office/drawing/2014/main" id="{8E8A01C2-5CFA-40FD-A035-B6EAC3EA9D66}"/>
                    </a:ext>
                  </a:extLst>
                </p:cNvPr>
                <p:cNvPicPr/>
                <p:nvPr/>
              </p:nvPicPr>
              <p:blipFill>
                <a:blip r:embed="rId362"/>
                <a:stretch>
                  <a:fillRect/>
                </a:stretch>
              </p:blipFill>
              <p:spPr>
                <a:xfrm>
                  <a:off x="7623024" y="5030724"/>
                  <a:ext cx="45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0" name="Freihand 249">
                  <a:extLst>
                    <a:ext uri="{FF2B5EF4-FFF2-40B4-BE49-F238E27FC236}">
                      <a16:creationId xmlns:a16="http://schemas.microsoft.com/office/drawing/2014/main" id="{47AB5422-067C-40D0-ACC3-91B18C7124BE}"/>
                    </a:ext>
                  </a:extLst>
                </p14:cNvPr>
                <p14:cNvContentPartPr/>
                <p14:nvPr/>
              </p14:nvContentPartPr>
              <p14:xfrm>
                <a:off x="7590984" y="5105604"/>
                <a:ext cx="153000" cy="140400"/>
              </p14:xfrm>
            </p:contentPart>
          </mc:Choice>
          <mc:Fallback xmlns="">
            <p:pic>
              <p:nvPicPr>
                <p:cNvPr id="250" name="Freihand 249">
                  <a:extLst>
                    <a:ext uri="{FF2B5EF4-FFF2-40B4-BE49-F238E27FC236}">
                      <a16:creationId xmlns:a16="http://schemas.microsoft.com/office/drawing/2014/main" id="{47AB5422-067C-40D0-ACC3-91B18C7124BE}"/>
                    </a:ext>
                  </a:extLst>
                </p:cNvPr>
                <p:cNvPicPr/>
                <p:nvPr/>
              </p:nvPicPr>
              <p:blipFill>
                <a:blip r:embed="rId364"/>
                <a:stretch>
                  <a:fillRect/>
                </a:stretch>
              </p:blipFill>
              <p:spPr>
                <a:xfrm>
                  <a:off x="7586664" y="5101284"/>
                  <a:ext cx="16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2" name="Freihand 251">
                  <a:extLst>
                    <a:ext uri="{FF2B5EF4-FFF2-40B4-BE49-F238E27FC236}">
                      <a16:creationId xmlns:a16="http://schemas.microsoft.com/office/drawing/2014/main" id="{F2518280-6D19-456C-8B4C-64A471024BA4}"/>
                    </a:ext>
                  </a:extLst>
                </p14:cNvPr>
                <p14:cNvContentPartPr/>
                <p14:nvPr/>
              </p14:nvContentPartPr>
              <p14:xfrm>
                <a:off x="1000104" y="5652084"/>
                <a:ext cx="113400" cy="122400"/>
              </p14:xfrm>
            </p:contentPart>
          </mc:Choice>
          <mc:Fallback xmlns="">
            <p:pic>
              <p:nvPicPr>
                <p:cNvPr id="252" name="Freihand 251">
                  <a:extLst>
                    <a:ext uri="{FF2B5EF4-FFF2-40B4-BE49-F238E27FC236}">
                      <a16:creationId xmlns:a16="http://schemas.microsoft.com/office/drawing/2014/main" id="{F2518280-6D19-456C-8B4C-64A471024BA4}"/>
                    </a:ext>
                  </a:extLst>
                </p:cNvPr>
                <p:cNvPicPr/>
                <p:nvPr/>
              </p:nvPicPr>
              <p:blipFill>
                <a:blip r:embed="rId366"/>
                <a:stretch>
                  <a:fillRect/>
                </a:stretch>
              </p:blipFill>
              <p:spPr>
                <a:xfrm>
                  <a:off x="995784" y="5647764"/>
                  <a:ext cx="122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3" name="Freihand 252">
                  <a:extLst>
                    <a:ext uri="{FF2B5EF4-FFF2-40B4-BE49-F238E27FC236}">
                      <a16:creationId xmlns:a16="http://schemas.microsoft.com/office/drawing/2014/main" id="{AE4AA19A-5862-4C50-9A44-0D094E8920A7}"/>
                    </a:ext>
                  </a:extLst>
                </p14:cNvPr>
                <p14:cNvContentPartPr/>
                <p14:nvPr/>
              </p14:nvContentPartPr>
              <p14:xfrm>
                <a:off x="1140504" y="5568924"/>
                <a:ext cx="68760" cy="175680"/>
              </p14:xfrm>
            </p:contentPart>
          </mc:Choice>
          <mc:Fallback xmlns="">
            <p:pic>
              <p:nvPicPr>
                <p:cNvPr id="253" name="Freihand 252">
                  <a:extLst>
                    <a:ext uri="{FF2B5EF4-FFF2-40B4-BE49-F238E27FC236}">
                      <a16:creationId xmlns:a16="http://schemas.microsoft.com/office/drawing/2014/main" id="{AE4AA19A-5862-4C50-9A44-0D094E8920A7}"/>
                    </a:ext>
                  </a:extLst>
                </p:cNvPr>
                <p:cNvPicPr/>
                <p:nvPr/>
              </p:nvPicPr>
              <p:blipFill>
                <a:blip r:embed="rId368"/>
                <a:stretch>
                  <a:fillRect/>
                </a:stretch>
              </p:blipFill>
              <p:spPr>
                <a:xfrm>
                  <a:off x="1136184" y="5564604"/>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4" name="Freihand 253">
                  <a:extLst>
                    <a:ext uri="{FF2B5EF4-FFF2-40B4-BE49-F238E27FC236}">
                      <a16:creationId xmlns:a16="http://schemas.microsoft.com/office/drawing/2014/main" id="{8CF9B560-5805-46B8-8416-5950D5371A0B}"/>
                    </a:ext>
                  </a:extLst>
                </p14:cNvPr>
                <p14:cNvContentPartPr/>
                <p14:nvPr/>
              </p14:nvContentPartPr>
              <p14:xfrm>
                <a:off x="1222584" y="5642724"/>
                <a:ext cx="181440" cy="71640"/>
              </p14:xfrm>
            </p:contentPart>
          </mc:Choice>
          <mc:Fallback xmlns="">
            <p:pic>
              <p:nvPicPr>
                <p:cNvPr id="254" name="Freihand 253">
                  <a:extLst>
                    <a:ext uri="{FF2B5EF4-FFF2-40B4-BE49-F238E27FC236}">
                      <a16:creationId xmlns:a16="http://schemas.microsoft.com/office/drawing/2014/main" id="{8CF9B560-5805-46B8-8416-5950D5371A0B}"/>
                    </a:ext>
                  </a:extLst>
                </p:cNvPr>
                <p:cNvPicPr/>
                <p:nvPr/>
              </p:nvPicPr>
              <p:blipFill>
                <a:blip r:embed="rId370"/>
                <a:stretch>
                  <a:fillRect/>
                </a:stretch>
              </p:blipFill>
              <p:spPr>
                <a:xfrm>
                  <a:off x="1218264" y="5638404"/>
                  <a:ext cx="19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5" name="Freihand 254">
                  <a:extLst>
                    <a:ext uri="{FF2B5EF4-FFF2-40B4-BE49-F238E27FC236}">
                      <a16:creationId xmlns:a16="http://schemas.microsoft.com/office/drawing/2014/main" id="{C893F7E2-50B6-4903-9CD2-FDD19C141D73}"/>
                    </a:ext>
                  </a:extLst>
                </p14:cNvPr>
                <p14:cNvContentPartPr/>
                <p14:nvPr/>
              </p14:nvContentPartPr>
              <p14:xfrm>
                <a:off x="1564224" y="5648124"/>
                <a:ext cx="81720" cy="123120"/>
              </p14:xfrm>
            </p:contentPart>
          </mc:Choice>
          <mc:Fallback xmlns="">
            <p:pic>
              <p:nvPicPr>
                <p:cNvPr id="255" name="Freihand 254">
                  <a:extLst>
                    <a:ext uri="{FF2B5EF4-FFF2-40B4-BE49-F238E27FC236}">
                      <a16:creationId xmlns:a16="http://schemas.microsoft.com/office/drawing/2014/main" id="{C893F7E2-50B6-4903-9CD2-FDD19C141D73}"/>
                    </a:ext>
                  </a:extLst>
                </p:cNvPr>
                <p:cNvPicPr/>
                <p:nvPr/>
              </p:nvPicPr>
              <p:blipFill>
                <a:blip r:embed="rId372"/>
                <a:stretch>
                  <a:fillRect/>
                </a:stretch>
              </p:blipFill>
              <p:spPr>
                <a:xfrm>
                  <a:off x="1559904" y="5643804"/>
                  <a:ext cx="90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6" name="Freihand 255">
                  <a:extLst>
                    <a:ext uri="{FF2B5EF4-FFF2-40B4-BE49-F238E27FC236}">
                      <a16:creationId xmlns:a16="http://schemas.microsoft.com/office/drawing/2014/main" id="{C9C76EA1-14E3-4961-9615-CF4970BD27CE}"/>
                    </a:ext>
                  </a:extLst>
                </p14:cNvPr>
                <p14:cNvContentPartPr/>
                <p14:nvPr/>
              </p14:nvContentPartPr>
              <p14:xfrm>
                <a:off x="1684104" y="5668644"/>
                <a:ext cx="67680" cy="61560"/>
              </p14:xfrm>
            </p:contentPart>
          </mc:Choice>
          <mc:Fallback xmlns="">
            <p:pic>
              <p:nvPicPr>
                <p:cNvPr id="256" name="Freihand 255">
                  <a:extLst>
                    <a:ext uri="{FF2B5EF4-FFF2-40B4-BE49-F238E27FC236}">
                      <a16:creationId xmlns:a16="http://schemas.microsoft.com/office/drawing/2014/main" id="{C9C76EA1-14E3-4961-9615-CF4970BD27CE}"/>
                    </a:ext>
                  </a:extLst>
                </p:cNvPr>
                <p:cNvPicPr/>
                <p:nvPr/>
              </p:nvPicPr>
              <p:blipFill>
                <a:blip r:embed="rId374"/>
                <a:stretch>
                  <a:fillRect/>
                </a:stretch>
              </p:blipFill>
              <p:spPr>
                <a:xfrm>
                  <a:off x="1679784" y="5664324"/>
                  <a:ext cx="76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7" name="Freihand 256">
                  <a:extLst>
                    <a:ext uri="{FF2B5EF4-FFF2-40B4-BE49-F238E27FC236}">
                      <a16:creationId xmlns:a16="http://schemas.microsoft.com/office/drawing/2014/main" id="{B7E58A2C-025C-4829-A420-9AF64F20A1CA}"/>
                    </a:ext>
                  </a:extLst>
                </p14:cNvPr>
                <p14:cNvContentPartPr/>
                <p14:nvPr/>
              </p14:nvContentPartPr>
              <p14:xfrm>
                <a:off x="1796064" y="5668284"/>
                <a:ext cx="52560" cy="85320"/>
              </p14:xfrm>
            </p:contentPart>
          </mc:Choice>
          <mc:Fallback xmlns="">
            <p:pic>
              <p:nvPicPr>
                <p:cNvPr id="257" name="Freihand 256">
                  <a:extLst>
                    <a:ext uri="{FF2B5EF4-FFF2-40B4-BE49-F238E27FC236}">
                      <a16:creationId xmlns:a16="http://schemas.microsoft.com/office/drawing/2014/main" id="{B7E58A2C-025C-4829-A420-9AF64F20A1CA}"/>
                    </a:ext>
                  </a:extLst>
                </p:cNvPr>
                <p:cNvPicPr/>
                <p:nvPr/>
              </p:nvPicPr>
              <p:blipFill>
                <a:blip r:embed="rId376"/>
                <a:stretch>
                  <a:fillRect/>
                </a:stretch>
              </p:blipFill>
              <p:spPr>
                <a:xfrm>
                  <a:off x="1791744" y="5663964"/>
                  <a:ext cx="61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8" name="Freihand 257">
                  <a:extLst>
                    <a:ext uri="{FF2B5EF4-FFF2-40B4-BE49-F238E27FC236}">
                      <a16:creationId xmlns:a16="http://schemas.microsoft.com/office/drawing/2014/main" id="{B0AD1C5E-E52D-4D68-9923-9FD9DE6972FE}"/>
                    </a:ext>
                  </a:extLst>
                </p14:cNvPr>
                <p14:cNvContentPartPr/>
                <p14:nvPr/>
              </p14:nvContentPartPr>
              <p14:xfrm>
                <a:off x="1878144" y="5672604"/>
                <a:ext cx="25560" cy="57960"/>
              </p14:xfrm>
            </p:contentPart>
          </mc:Choice>
          <mc:Fallback xmlns="">
            <p:pic>
              <p:nvPicPr>
                <p:cNvPr id="258" name="Freihand 257">
                  <a:extLst>
                    <a:ext uri="{FF2B5EF4-FFF2-40B4-BE49-F238E27FC236}">
                      <a16:creationId xmlns:a16="http://schemas.microsoft.com/office/drawing/2014/main" id="{B0AD1C5E-E52D-4D68-9923-9FD9DE6972FE}"/>
                    </a:ext>
                  </a:extLst>
                </p:cNvPr>
                <p:cNvPicPr/>
                <p:nvPr/>
              </p:nvPicPr>
              <p:blipFill>
                <a:blip r:embed="rId378"/>
                <a:stretch>
                  <a:fillRect/>
                </a:stretch>
              </p:blipFill>
              <p:spPr>
                <a:xfrm>
                  <a:off x="1873824" y="5668284"/>
                  <a:ext cx="34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1" name="Freihand 260">
                  <a:extLst>
                    <a:ext uri="{FF2B5EF4-FFF2-40B4-BE49-F238E27FC236}">
                      <a16:creationId xmlns:a16="http://schemas.microsoft.com/office/drawing/2014/main" id="{85ECEBC1-B0C2-4BF9-96A5-FEDC4F6B6E6D}"/>
                    </a:ext>
                  </a:extLst>
                </p14:cNvPr>
                <p14:cNvContentPartPr/>
                <p14:nvPr/>
              </p14:nvContentPartPr>
              <p14:xfrm>
                <a:off x="1942584" y="5579004"/>
                <a:ext cx="147600" cy="147600"/>
              </p14:xfrm>
            </p:contentPart>
          </mc:Choice>
          <mc:Fallback xmlns="">
            <p:pic>
              <p:nvPicPr>
                <p:cNvPr id="261" name="Freihand 260">
                  <a:extLst>
                    <a:ext uri="{FF2B5EF4-FFF2-40B4-BE49-F238E27FC236}">
                      <a16:creationId xmlns:a16="http://schemas.microsoft.com/office/drawing/2014/main" id="{85ECEBC1-B0C2-4BF9-96A5-FEDC4F6B6E6D}"/>
                    </a:ext>
                  </a:extLst>
                </p:cNvPr>
                <p:cNvPicPr/>
                <p:nvPr/>
              </p:nvPicPr>
              <p:blipFill>
                <a:blip r:embed="rId380"/>
                <a:stretch>
                  <a:fillRect/>
                </a:stretch>
              </p:blipFill>
              <p:spPr>
                <a:xfrm>
                  <a:off x="1938264" y="5574684"/>
                  <a:ext cx="156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 name="Freihand 261">
                  <a:extLst>
                    <a:ext uri="{FF2B5EF4-FFF2-40B4-BE49-F238E27FC236}">
                      <a16:creationId xmlns:a16="http://schemas.microsoft.com/office/drawing/2014/main" id="{7C215723-59B9-4B82-BA3C-3A9962F9F59C}"/>
                    </a:ext>
                  </a:extLst>
                </p14:cNvPr>
                <p14:cNvContentPartPr/>
                <p14:nvPr/>
              </p14:nvContentPartPr>
              <p14:xfrm>
                <a:off x="2025384" y="5643084"/>
                <a:ext cx="15120" cy="93240"/>
              </p14:xfrm>
            </p:contentPart>
          </mc:Choice>
          <mc:Fallback xmlns="">
            <p:pic>
              <p:nvPicPr>
                <p:cNvPr id="262" name="Freihand 261">
                  <a:extLst>
                    <a:ext uri="{FF2B5EF4-FFF2-40B4-BE49-F238E27FC236}">
                      <a16:creationId xmlns:a16="http://schemas.microsoft.com/office/drawing/2014/main" id="{7C215723-59B9-4B82-BA3C-3A9962F9F59C}"/>
                    </a:ext>
                  </a:extLst>
                </p:cNvPr>
                <p:cNvPicPr/>
                <p:nvPr/>
              </p:nvPicPr>
              <p:blipFill>
                <a:blip r:embed="rId382"/>
                <a:stretch>
                  <a:fillRect/>
                </a:stretch>
              </p:blipFill>
              <p:spPr>
                <a:xfrm>
                  <a:off x="2021064" y="5638764"/>
                  <a:ext cx="23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4" name="Freihand 263">
                  <a:extLst>
                    <a:ext uri="{FF2B5EF4-FFF2-40B4-BE49-F238E27FC236}">
                      <a16:creationId xmlns:a16="http://schemas.microsoft.com/office/drawing/2014/main" id="{DFFC370F-A730-4420-9FF6-99540B0E6D00}"/>
                    </a:ext>
                  </a:extLst>
                </p14:cNvPr>
                <p14:cNvContentPartPr/>
                <p14:nvPr/>
              </p14:nvContentPartPr>
              <p14:xfrm>
                <a:off x="2070384" y="5642004"/>
                <a:ext cx="160920" cy="83880"/>
              </p14:xfrm>
            </p:contentPart>
          </mc:Choice>
          <mc:Fallback xmlns="">
            <p:pic>
              <p:nvPicPr>
                <p:cNvPr id="264" name="Freihand 263">
                  <a:extLst>
                    <a:ext uri="{FF2B5EF4-FFF2-40B4-BE49-F238E27FC236}">
                      <a16:creationId xmlns:a16="http://schemas.microsoft.com/office/drawing/2014/main" id="{DFFC370F-A730-4420-9FF6-99540B0E6D00}"/>
                    </a:ext>
                  </a:extLst>
                </p:cNvPr>
                <p:cNvPicPr/>
                <p:nvPr/>
              </p:nvPicPr>
              <p:blipFill>
                <a:blip r:embed="rId384"/>
                <a:stretch>
                  <a:fillRect/>
                </a:stretch>
              </p:blipFill>
              <p:spPr>
                <a:xfrm>
                  <a:off x="2066064" y="5637684"/>
                  <a:ext cx="169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5" name="Freihand 264">
                  <a:extLst>
                    <a:ext uri="{FF2B5EF4-FFF2-40B4-BE49-F238E27FC236}">
                      <a16:creationId xmlns:a16="http://schemas.microsoft.com/office/drawing/2014/main" id="{E8F0077A-A53D-4857-93A2-3617A19A4BEB}"/>
                    </a:ext>
                  </a:extLst>
                </p14:cNvPr>
                <p14:cNvContentPartPr/>
                <p14:nvPr/>
              </p14:nvContentPartPr>
              <p14:xfrm>
                <a:off x="2214384" y="5628324"/>
                <a:ext cx="80640" cy="100440"/>
              </p14:xfrm>
            </p:contentPart>
          </mc:Choice>
          <mc:Fallback xmlns="">
            <p:pic>
              <p:nvPicPr>
                <p:cNvPr id="265" name="Freihand 264">
                  <a:extLst>
                    <a:ext uri="{FF2B5EF4-FFF2-40B4-BE49-F238E27FC236}">
                      <a16:creationId xmlns:a16="http://schemas.microsoft.com/office/drawing/2014/main" id="{E8F0077A-A53D-4857-93A2-3617A19A4BEB}"/>
                    </a:ext>
                  </a:extLst>
                </p:cNvPr>
                <p:cNvPicPr/>
                <p:nvPr/>
              </p:nvPicPr>
              <p:blipFill>
                <a:blip r:embed="rId386"/>
                <a:stretch>
                  <a:fillRect/>
                </a:stretch>
              </p:blipFill>
              <p:spPr>
                <a:xfrm>
                  <a:off x="2210064" y="5624004"/>
                  <a:ext cx="89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6" name="Freihand 265">
                  <a:extLst>
                    <a:ext uri="{FF2B5EF4-FFF2-40B4-BE49-F238E27FC236}">
                      <a16:creationId xmlns:a16="http://schemas.microsoft.com/office/drawing/2014/main" id="{61636C07-6922-4EFA-8C03-ED6D0296614D}"/>
                    </a:ext>
                  </a:extLst>
                </p14:cNvPr>
                <p14:cNvContentPartPr/>
                <p14:nvPr/>
              </p14:nvContentPartPr>
              <p14:xfrm>
                <a:off x="2073624" y="5566044"/>
                <a:ext cx="32760" cy="4320"/>
              </p14:xfrm>
            </p:contentPart>
          </mc:Choice>
          <mc:Fallback xmlns="">
            <p:pic>
              <p:nvPicPr>
                <p:cNvPr id="266" name="Freihand 265">
                  <a:extLst>
                    <a:ext uri="{FF2B5EF4-FFF2-40B4-BE49-F238E27FC236}">
                      <a16:creationId xmlns:a16="http://schemas.microsoft.com/office/drawing/2014/main" id="{61636C07-6922-4EFA-8C03-ED6D0296614D}"/>
                    </a:ext>
                  </a:extLst>
                </p:cNvPr>
                <p:cNvPicPr/>
                <p:nvPr/>
              </p:nvPicPr>
              <p:blipFill>
                <a:blip r:embed="rId388"/>
                <a:stretch>
                  <a:fillRect/>
                </a:stretch>
              </p:blipFill>
              <p:spPr>
                <a:xfrm>
                  <a:off x="2069304" y="5561724"/>
                  <a:ext cx="41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7" name="Freihand 266">
                  <a:extLst>
                    <a:ext uri="{FF2B5EF4-FFF2-40B4-BE49-F238E27FC236}">
                      <a16:creationId xmlns:a16="http://schemas.microsoft.com/office/drawing/2014/main" id="{C23E53A6-134B-4C3F-A063-2C2E14B5F3F9}"/>
                    </a:ext>
                  </a:extLst>
                </p14:cNvPr>
                <p14:cNvContentPartPr/>
                <p14:nvPr/>
              </p14:nvContentPartPr>
              <p14:xfrm>
                <a:off x="1895064" y="5535444"/>
                <a:ext cx="360" cy="360"/>
              </p14:xfrm>
            </p:contentPart>
          </mc:Choice>
          <mc:Fallback xmlns="">
            <p:pic>
              <p:nvPicPr>
                <p:cNvPr id="267" name="Freihand 266">
                  <a:extLst>
                    <a:ext uri="{FF2B5EF4-FFF2-40B4-BE49-F238E27FC236}">
                      <a16:creationId xmlns:a16="http://schemas.microsoft.com/office/drawing/2014/main" id="{C23E53A6-134B-4C3F-A063-2C2E14B5F3F9}"/>
                    </a:ext>
                  </a:extLst>
                </p:cNvPr>
                <p:cNvPicPr/>
                <p:nvPr/>
              </p:nvPicPr>
              <p:blipFill>
                <a:blip r:embed="rId98"/>
                <a:stretch>
                  <a:fillRect/>
                </a:stretch>
              </p:blipFill>
              <p:spPr>
                <a:xfrm>
                  <a:off x="1890744" y="5531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8" name="Freihand 267">
                  <a:extLst>
                    <a:ext uri="{FF2B5EF4-FFF2-40B4-BE49-F238E27FC236}">
                      <a16:creationId xmlns:a16="http://schemas.microsoft.com/office/drawing/2014/main" id="{6B269AE8-DF4D-48E9-B01A-68A9F2287E18}"/>
                    </a:ext>
                  </a:extLst>
                </p14:cNvPr>
                <p14:cNvContentPartPr/>
                <p14:nvPr/>
              </p14:nvContentPartPr>
              <p14:xfrm>
                <a:off x="2486184" y="5578644"/>
                <a:ext cx="106560" cy="139320"/>
              </p14:xfrm>
            </p:contentPart>
          </mc:Choice>
          <mc:Fallback xmlns="">
            <p:pic>
              <p:nvPicPr>
                <p:cNvPr id="268" name="Freihand 267">
                  <a:extLst>
                    <a:ext uri="{FF2B5EF4-FFF2-40B4-BE49-F238E27FC236}">
                      <a16:creationId xmlns:a16="http://schemas.microsoft.com/office/drawing/2014/main" id="{6B269AE8-DF4D-48E9-B01A-68A9F2287E18}"/>
                    </a:ext>
                  </a:extLst>
                </p:cNvPr>
                <p:cNvPicPr/>
                <p:nvPr/>
              </p:nvPicPr>
              <p:blipFill>
                <a:blip r:embed="rId391"/>
                <a:stretch>
                  <a:fillRect/>
                </a:stretch>
              </p:blipFill>
              <p:spPr>
                <a:xfrm>
                  <a:off x="2481864" y="5574324"/>
                  <a:ext cx="115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9" name="Freihand 268">
                  <a:extLst>
                    <a:ext uri="{FF2B5EF4-FFF2-40B4-BE49-F238E27FC236}">
                      <a16:creationId xmlns:a16="http://schemas.microsoft.com/office/drawing/2014/main" id="{046D6C92-8CC9-4DF2-88F9-D26824B0BA17}"/>
                    </a:ext>
                  </a:extLst>
                </p14:cNvPr>
                <p14:cNvContentPartPr/>
                <p14:nvPr/>
              </p14:nvContentPartPr>
              <p14:xfrm>
                <a:off x="2631624" y="5619324"/>
                <a:ext cx="73800" cy="68040"/>
              </p14:xfrm>
            </p:contentPart>
          </mc:Choice>
          <mc:Fallback xmlns="">
            <p:pic>
              <p:nvPicPr>
                <p:cNvPr id="269" name="Freihand 268">
                  <a:extLst>
                    <a:ext uri="{FF2B5EF4-FFF2-40B4-BE49-F238E27FC236}">
                      <a16:creationId xmlns:a16="http://schemas.microsoft.com/office/drawing/2014/main" id="{046D6C92-8CC9-4DF2-88F9-D26824B0BA17}"/>
                    </a:ext>
                  </a:extLst>
                </p:cNvPr>
                <p:cNvPicPr/>
                <p:nvPr/>
              </p:nvPicPr>
              <p:blipFill>
                <a:blip r:embed="rId393"/>
                <a:stretch>
                  <a:fillRect/>
                </a:stretch>
              </p:blipFill>
              <p:spPr>
                <a:xfrm>
                  <a:off x="2627304" y="5615004"/>
                  <a:ext cx="82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0" name="Freihand 269">
                  <a:extLst>
                    <a:ext uri="{FF2B5EF4-FFF2-40B4-BE49-F238E27FC236}">
                      <a16:creationId xmlns:a16="http://schemas.microsoft.com/office/drawing/2014/main" id="{CF4FDEA6-444E-47ED-8D77-2DF1EACDB869}"/>
                    </a:ext>
                  </a:extLst>
                </p14:cNvPr>
                <p14:cNvContentPartPr/>
                <p14:nvPr/>
              </p14:nvContentPartPr>
              <p14:xfrm>
                <a:off x="2729904" y="5544804"/>
                <a:ext cx="182520" cy="144360"/>
              </p14:xfrm>
            </p:contentPart>
          </mc:Choice>
          <mc:Fallback xmlns="">
            <p:pic>
              <p:nvPicPr>
                <p:cNvPr id="270" name="Freihand 269">
                  <a:extLst>
                    <a:ext uri="{FF2B5EF4-FFF2-40B4-BE49-F238E27FC236}">
                      <a16:creationId xmlns:a16="http://schemas.microsoft.com/office/drawing/2014/main" id="{CF4FDEA6-444E-47ED-8D77-2DF1EACDB869}"/>
                    </a:ext>
                  </a:extLst>
                </p:cNvPr>
                <p:cNvPicPr/>
                <p:nvPr/>
              </p:nvPicPr>
              <p:blipFill>
                <a:blip r:embed="rId395"/>
                <a:stretch>
                  <a:fillRect/>
                </a:stretch>
              </p:blipFill>
              <p:spPr>
                <a:xfrm>
                  <a:off x="2725584" y="5540484"/>
                  <a:ext cx="191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1" name="Freihand 270">
                  <a:extLst>
                    <a:ext uri="{FF2B5EF4-FFF2-40B4-BE49-F238E27FC236}">
                      <a16:creationId xmlns:a16="http://schemas.microsoft.com/office/drawing/2014/main" id="{5962295D-08B8-4642-A0DF-9AD2889ED417}"/>
                    </a:ext>
                  </a:extLst>
                </p14:cNvPr>
                <p14:cNvContentPartPr/>
                <p14:nvPr/>
              </p14:nvContentPartPr>
              <p14:xfrm>
                <a:off x="2947344" y="5535444"/>
                <a:ext cx="156960" cy="155160"/>
              </p14:xfrm>
            </p:contentPart>
          </mc:Choice>
          <mc:Fallback xmlns="">
            <p:pic>
              <p:nvPicPr>
                <p:cNvPr id="271" name="Freihand 270">
                  <a:extLst>
                    <a:ext uri="{FF2B5EF4-FFF2-40B4-BE49-F238E27FC236}">
                      <a16:creationId xmlns:a16="http://schemas.microsoft.com/office/drawing/2014/main" id="{5962295D-08B8-4642-A0DF-9AD2889ED417}"/>
                    </a:ext>
                  </a:extLst>
                </p:cNvPr>
                <p:cNvPicPr/>
                <p:nvPr/>
              </p:nvPicPr>
              <p:blipFill>
                <a:blip r:embed="rId397"/>
                <a:stretch>
                  <a:fillRect/>
                </a:stretch>
              </p:blipFill>
              <p:spPr>
                <a:xfrm>
                  <a:off x="2943024" y="5531124"/>
                  <a:ext cx="165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2" name="Freihand 271">
                  <a:extLst>
                    <a:ext uri="{FF2B5EF4-FFF2-40B4-BE49-F238E27FC236}">
                      <a16:creationId xmlns:a16="http://schemas.microsoft.com/office/drawing/2014/main" id="{D71DC9FA-F1B9-4DC1-8F44-7DFDBD20E4F4}"/>
                    </a:ext>
                  </a:extLst>
                </p14:cNvPr>
                <p14:cNvContentPartPr/>
                <p14:nvPr/>
              </p14:nvContentPartPr>
              <p14:xfrm>
                <a:off x="3066504" y="5497644"/>
                <a:ext cx="75960" cy="230760"/>
              </p14:xfrm>
            </p:contentPart>
          </mc:Choice>
          <mc:Fallback xmlns="">
            <p:pic>
              <p:nvPicPr>
                <p:cNvPr id="272" name="Freihand 271">
                  <a:extLst>
                    <a:ext uri="{FF2B5EF4-FFF2-40B4-BE49-F238E27FC236}">
                      <a16:creationId xmlns:a16="http://schemas.microsoft.com/office/drawing/2014/main" id="{D71DC9FA-F1B9-4DC1-8F44-7DFDBD20E4F4}"/>
                    </a:ext>
                  </a:extLst>
                </p:cNvPr>
                <p:cNvPicPr/>
                <p:nvPr/>
              </p:nvPicPr>
              <p:blipFill>
                <a:blip r:embed="rId399"/>
                <a:stretch>
                  <a:fillRect/>
                </a:stretch>
              </p:blipFill>
              <p:spPr>
                <a:xfrm>
                  <a:off x="3062184" y="5493324"/>
                  <a:ext cx="84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3" name="Freihand 272">
                  <a:extLst>
                    <a:ext uri="{FF2B5EF4-FFF2-40B4-BE49-F238E27FC236}">
                      <a16:creationId xmlns:a16="http://schemas.microsoft.com/office/drawing/2014/main" id="{C778EF2F-975B-44BB-BFB3-8F0AE59EE60B}"/>
                    </a:ext>
                  </a:extLst>
                </p14:cNvPr>
                <p14:cNvContentPartPr/>
                <p14:nvPr/>
              </p14:nvContentPartPr>
              <p14:xfrm>
                <a:off x="3150024" y="5510964"/>
                <a:ext cx="47520" cy="211680"/>
              </p14:xfrm>
            </p:contentPart>
          </mc:Choice>
          <mc:Fallback xmlns="">
            <p:pic>
              <p:nvPicPr>
                <p:cNvPr id="273" name="Freihand 272">
                  <a:extLst>
                    <a:ext uri="{FF2B5EF4-FFF2-40B4-BE49-F238E27FC236}">
                      <a16:creationId xmlns:a16="http://schemas.microsoft.com/office/drawing/2014/main" id="{C778EF2F-975B-44BB-BFB3-8F0AE59EE60B}"/>
                    </a:ext>
                  </a:extLst>
                </p:cNvPr>
                <p:cNvPicPr/>
                <p:nvPr/>
              </p:nvPicPr>
              <p:blipFill>
                <a:blip r:embed="rId401"/>
                <a:stretch>
                  <a:fillRect/>
                </a:stretch>
              </p:blipFill>
              <p:spPr>
                <a:xfrm>
                  <a:off x="3145704" y="5506644"/>
                  <a:ext cx="5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4" name="Freihand 273">
                  <a:extLst>
                    <a:ext uri="{FF2B5EF4-FFF2-40B4-BE49-F238E27FC236}">
                      <a16:creationId xmlns:a16="http://schemas.microsoft.com/office/drawing/2014/main" id="{6E2A8D55-0284-49EB-B0C9-720252E9A8AD}"/>
                    </a:ext>
                  </a:extLst>
                </p14:cNvPr>
                <p14:cNvContentPartPr/>
                <p14:nvPr/>
              </p14:nvContentPartPr>
              <p14:xfrm>
                <a:off x="3231744" y="5589444"/>
                <a:ext cx="85680" cy="66960"/>
              </p14:xfrm>
            </p:contentPart>
          </mc:Choice>
          <mc:Fallback xmlns="">
            <p:pic>
              <p:nvPicPr>
                <p:cNvPr id="274" name="Freihand 273">
                  <a:extLst>
                    <a:ext uri="{FF2B5EF4-FFF2-40B4-BE49-F238E27FC236}">
                      <a16:creationId xmlns:a16="http://schemas.microsoft.com/office/drawing/2014/main" id="{6E2A8D55-0284-49EB-B0C9-720252E9A8AD}"/>
                    </a:ext>
                  </a:extLst>
                </p:cNvPr>
                <p:cNvPicPr/>
                <p:nvPr/>
              </p:nvPicPr>
              <p:blipFill>
                <a:blip r:embed="rId403"/>
                <a:stretch>
                  <a:fillRect/>
                </a:stretch>
              </p:blipFill>
              <p:spPr>
                <a:xfrm>
                  <a:off x="3227424" y="5585124"/>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5" name="Freihand 274">
                  <a:extLst>
                    <a:ext uri="{FF2B5EF4-FFF2-40B4-BE49-F238E27FC236}">
                      <a16:creationId xmlns:a16="http://schemas.microsoft.com/office/drawing/2014/main" id="{1E714422-17E0-4C9A-991A-CB7A8B3D0135}"/>
                    </a:ext>
                  </a:extLst>
                </p14:cNvPr>
                <p14:cNvContentPartPr/>
                <p14:nvPr/>
              </p14:nvContentPartPr>
              <p14:xfrm>
                <a:off x="3309864" y="5518164"/>
                <a:ext cx="137880" cy="135000"/>
              </p14:xfrm>
            </p:contentPart>
          </mc:Choice>
          <mc:Fallback xmlns="">
            <p:pic>
              <p:nvPicPr>
                <p:cNvPr id="275" name="Freihand 274">
                  <a:extLst>
                    <a:ext uri="{FF2B5EF4-FFF2-40B4-BE49-F238E27FC236}">
                      <a16:creationId xmlns:a16="http://schemas.microsoft.com/office/drawing/2014/main" id="{1E714422-17E0-4C9A-991A-CB7A8B3D0135}"/>
                    </a:ext>
                  </a:extLst>
                </p:cNvPr>
                <p:cNvPicPr/>
                <p:nvPr/>
              </p:nvPicPr>
              <p:blipFill>
                <a:blip r:embed="rId405"/>
                <a:stretch>
                  <a:fillRect/>
                </a:stretch>
              </p:blipFill>
              <p:spPr>
                <a:xfrm>
                  <a:off x="3305544" y="5513844"/>
                  <a:ext cx="146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6" name="Freihand 275">
                  <a:extLst>
                    <a:ext uri="{FF2B5EF4-FFF2-40B4-BE49-F238E27FC236}">
                      <a16:creationId xmlns:a16="http://schemas.microsoft.com/office/drawing/2014/main" id="{F01403A5-9464-47D5-8A93-5080C0751A12}"/>
                    </a:ext>
                  </a:extLst>
                </p14:cNvPr>
                <p14:cNvContentPartPr/>
                <p14:nvPr/>
              </p14:nvContentPartPr>
              <p14:xfrm>
                <a:off x="3626664" y="5527164"/>
                <a:ext cx="232200" cy="161280"/>
              </p14:xfrm>
            </p:contentPart>
          </mc:Choice>
          <mc:Fallback xmlns="">
            <p:pic>
              <p:nvPicPr>
                <p:cNvPr id="276" name="Freihand 275">
                  <a:extLst>
                    <a:ext uri="{FF2B5EF4-FFF2-40B4-BE49-F238E27FC236}">
                      <a16:creationId xmlns:a16="http://schemas.microsoft.com/office/drawing/2014/main" id="{F01403A5-9464-47D5-8A93-5080C0751A12}"/>
                    </a:ext>
                  </a:extLst>
                </p:cNvPr>
                <p:cNvPicPr/>
                <p:nvPr/>
              </p:nvPicPr>
              <p:blipFill>
                <a:blip r:embed="rId407"/>
                <a:stretch>
                  <a:fillRect/>
                </a:stretch>
              </p:blipFill>
              <p:spPr>
                <a:xfrm>
                  <a:off x="3622344" y="5522844"/>
                  <a:ext cx="240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7" name="Freihand 276">
                  <a:extLst>
                    <a:ext uri="{FF2B5EF4-FFF2-40B4-BE49-F238E27FC236}">
                      <a16:creationId xmlns:a16="http://schemas.microsoft.com/office/drawing/2014/main" id="{FC3B56B6-2DFE-4BBE-BBE4-933A9FAACCD6}"/>
                    </a:ext>
                  </a:extLst>
                </p14:cNvPr>
                <p14:cNvContentPartPr/>
                <p14:nvPr/>
              </p14:nvContentPartPr>
              <p14:xfrm>
                <a:off x="3762744" y="5492244"/>
                <a:ext cx="60840" cy="2520"/>
              </p14:xfrm>
            </p:contentPart>
          </mc:Choice>
          <mc:Fallback xmlns="">
            <p:pic>
              <p:nvPicPr>
                <p:cNvPr id="277" name="Freihand 276">
                  <a:extLst>
                    <a:ext uri="{FF2B5EF4-FFF2-40B4-BE49-F238E27FC236}">
                      <a16:creationId xmlns:a16="http://schemas.microsoft.com/office/drawing/2014/main" id="{FC3B56B6-2DFE-4BBE-BBE4-933A9FAACCD6}"/>
                    </a:ext>
                  </a:extLst>
                </p:cNvPr>
                <p:cNvPicPr/>
                <p:nvPr/>
              </p:nvPicPr>
              <p:blipFill>
                <a:blip r:embed="rId409"/>
                <a:stretch>
                  <a:fillRect/>
                </a:stretch>
              </p:blipFill>
              <p:spPr>
                <a:xfrm>
                  <a:off x="3758424" y="5487924"/>
                  <a:ext cx="69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8" name="Freihand 277">
                  <a:extLst>
                    <a:ext uri="{FF2B5EF4-FFF2-40B4-BE49-F238E27FC236}">
                      <a16:creationId xmlns:a16="http://schemas.microsoft.com/office/drawing/2014/main" id="{16ABFCF3-D008-45E1-8DAD-E2AE082EACAF}"/>
                    </a:ext>
                  </a:extLst>
                </p14:cNvPr>
                <p14:cNvContentPartPr/>
                <p14:nvPr/>
              </p14:nvContentPartPr>
              <p14:xfrm>
                <a:off x="4044624" y="5579364"/>
                <a:ext cx="90360" cy="42840"/>
              </p14:xfrm>
            </p:contentPart>
          </mc:Choice>
          <mc:Fallback xmlns="">
            <p:pic>
              <p:nvPicPr>
                <p:cNvPr id="278" name="Freihand 277">
                  <a:extLst>
                    <a:ext uri="{FF2B5EF4-FFF2-40B4-BE49-F238E27FC236}">
                      <a16:creationId xmlns:a16="http://schemas.microsoft.com/office/drawing/2014/main" id="{16ABFCF3-D008-45E1-8DAD-E2AE082EACAF}"/>
                    </a:ext>
                  </a:extLst>
                </p:cNvPr>
                <p:cNvPicPr/>
                <p:nvPr/>
              </p:nvPicPr>
              <p:blipFill>
                <a:blip r:embed="rId411"/>
                <a:stretch>
                  <a:fillRect/>
                </a:stretch>
              </p:blipFill>
              <p:spPr>
                <a:xfrm>
                  <a:off x="4040304" y="5575044"/>
                  <a:ext cx="99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9" name="Freihand 278">
                  <a:extLst>
                    <a:ext uri="{FF2B5EF4-FFF2-40B4-BE49-F238E27FC236}">
                      <a16:creationId xmlns:a16="http://schemas.microsoft.com/office/drawing/2014/main" id="{E4E41682-F47B-4A07-9C75-EC8D07E79FC0}"/>
                    </a:ext>
                  </a:extLst>
                </p14:cNvPr>
                <p14:cNvContentPartPr/>
                <p14:nvPr/>
              </p14:nvContentPartPr>
              <p14:xfrm>
                <a:off x="4087824" y="5569644"/>
                <a:ext cx="51480" cy="174960"/>
              </p14:xfrm>
            </p:contentPart>
          </mc:Choice>
          <mc:Fallback xmlns="">
            <p:pic>
              <p:nvPicPr>
                <p:cNvPr id="279" name="Freihand 278">
                  <a:extLst>
                    <a:ext uri="{FF2B5EF4-FFF2-40B4-BE49-F238E27FC236}">
                      <a16:creationId xmlns:a16="http://schemas.microsoft.com/office/drawing/2014/main" id="{E4E41682-F47B-4A07-9C75-EC8D07E79FC0}"/>
                    </a:ext>
                  </a:extLst>
                </p:cNvPr>
                <p:cNvPicPr/>
                <p:nvPr/>
              </p:nvPicPr>
              <p:blipFill>
                <a:blip r:embed="rId413"/>
                <a:stretch>
                  <a:fillRect/>
                </a:stretch>
              </p:blipFill>
              <p:spPr>
                <a:xfrm>
                  <a:off x="4083504" y="5565324"/>
                  <a:ext cx="60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0" name="Freihand 279">
                  <a:extLst>
                    <a:ext uri="{FF2B5EF4-FFF2-40B4-BE49-F238E27FC236}">
                      <a16:creationId xmlns:a16="http://schemas.microsoft.com/office/drawing/2014/main" id="{322F574E-3311-4245-AF06-8FE60C19EEE1}"/>
                    </a:ext>
                  </a:extLst>
                </p14:cNvPr>
                <p14:cNvContentPartPr/>
                <p14:nvPr/>
              </p14:nvContentPartPr>
              <p14:xfrm>
                <a:off x="4274304" y="5497284"/>
                <a:ext cx="84600" cy="129960"/>
              </p14:xfrm>
            </p:contentPart>
          </mc:Choice>
          <mc:Fallback xmlns="">
            <p:pic>
              <p:nvPicPr>
                <p:cNvPr id="280" name="Freihand 279">
                  <a:extLst>
                    <a:ext uri="{FF2B5EF4-FFF2-40B4-BE49-F238E27FC236}">
                      <a16:creationId xmlns:a16="http://schemas.microsoft.com/office/drawing/2014/main" id="{322F574E-3311-4245-AF06-8FE60C19EEE1}"/>
                    </a:ext>
                  </a:extLst>
                </p:cNvPr>
                <p:cNvPicPr/>
                <p:nvPr/>
              </p:nvPicPr>
              <p:blipFill>
                <a:blip r:embed="rId415"/>
                <a:stretch>
                  <a:fillRect/>
                </a:stretch>
              </p:blipFill>
              <p:spPr>
                <a:xfrm>
                  <a:off x="4269984" y="5492964"/>
                  <a:ext cx="93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1" name="Freihand 280">
                  <a:extLst>
                    <a:ext uri="{FF2B5EF4-FFF2-40B4-BE49-F238E27FC236}">
                      <a16:creationId xmlns:a16="http://schemas.microsoft.com/office/drawing/2014/main" id="{4788BE69-13CC-4580-AB74-281C8569907D}"/>
                    </a:ext>
                  </a:extLst>
                </p14:cNvPr>
                <p14:cNvContentPartPr/>
                <p14:nvPr/>
              </p14:nvContentPartPr>
              <p14:xfrm>
                <a:off x="4407144" y="5471364"/>
                <a:ext cx="10800" cy="148680"/>
              </p14:xfrm>
            </p:contentPart>
          </mc:Choice>
          <mc:Fallback xmlns="">
            <p:pic>
              <p:nvPicPr>
                <p:cNvPr id="281" name="Freihand 280">
                  <a:extLst>
                    <a:ext uri="{FF2B5EF4-FFF2-40B4-BE49-F238E27FC236}">
                      <a16:creationId xmlns:a16="http://schemas.microsoft.com/office/drawing/2014/main" id="{4788BE69-13CC-4580-AB74-281C8569907D}"/>
                    </a:ext>
                  </a:extLst>
                </p:cNvPr>
                <p:cNvPicPr/>
                <p:nvPr/>
              </p:nvPicPr>
              <p:blipFill>
                <a:blip r:embed="rId417"/>
                <a:stretch>
                  <a:fillRect/>
                </a:stretch>
              </p:blipFill>
              <p:spPr>
                <a:xfrm>
                  <a:off x="4402824" y="5467044"/>
                  <a:ext cx="19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2" name="Freihand 281">
                  <a:extLst>
                    <a:ext uri="{FF2B5EF4-FFF2-40B4-BE49-F238E27FC236}">
                      <a16:creationId xmlns:a16="http://schemas.microsoft.com/office/drawing/2014/main" id="{EE8A00C5-C49B-494A-A06E-6E033FFAA5C8}"/>
                    </a:ext>
                  </a:extLst>
                </p14:cNvPr>
                <p14:cNvContentPartPr/>
                <p14:nvPr/>
              </p14:nvContentPartPr>
              <p14:xfrm>
                <a:off x="4435224" y="5528244"/>
                <a:ext cx="128880" cy="101520"/>
              </p14:xfrm>
            </p:contentPart>
          </mc:Choice>
          <mc:Fallback xmlns="">
            <p:pic>
              <p:nvPicPr>
                <p:cNvPr id="282" name="Freihand 281">
                  <a:extLst>
                    <a:ext uri="{FF2B5EF4-FFF2-40B4-BE49-F238E27FC236}">
                      <a16:creationId xmlns:a16="http://schemas.microsoft.com/office/drawing/2014/main" id="{EE8A00C5-C49B-494A-A06E-6E033FFAA5C8}"/>
                    </a:ext>
                  </a:extLst>
                </p:cNvPr>
                <p:cNvPicPr/>
                <p:nvPr/>
              </p:nvPicPr>
              <p:blipFill>
                <a:blip r:embed="rId419"/>
                <a:stretch>
                  <a:fillRect/>
                </a:stretch>
              </p:blipFill>
              <p:spPr>
                <a:xfrm>
                  <a:off x="4430904" y="5523924"/>
                  <a:ext cx="137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3" name="Freihand 282">
                  <a:extLst>
                    <a:ext uri="{FF2B5EF4-FFF2-40B4-BE49-F238E27FC236}">
                      <a16:creationId xmlns:a16="http://schemas.microsoft.com/office/drawing/2014/main" id="{F1B1FE88-51BF-4563-9383-0817EC00B43E}"/>
                    </a:ext>
                  </a:extLst>
                </p14:cNvPr>
                <p14:cNvContentPartPr/>
                <p14:nvPr/>
              </p14:nvContentPartPr>
              <p14:xfrm>
                <a:off x="4557984" y="5466684"/>
                <a:ext cx="24120" cy="27360"/>
              </p14:xfrm>
            </p:contentPart>
          </mc:Choice>
          <mc:Fallback xmlns="">
            <p:pic>
              <p:nvPicPr>
                <p:cNvPr id="283" name="Freihand 282">
                  <a:extLst>
                    <a:ext uri="{FF2B5EF4-FFF2-40B4-BE49-F238E27FC236}">
                      <a16:creationId xmlns:a16="http://schemas.microsoft.com/office/drawing/2014/main" id="{F1B1FE88-51BF-4563-9383-0817EC00B43E}"/>
                    </a:ext>
                  </a:extLst>
                </p:cNvPr>
                <p:cNvPicPr/>
                <p:nvPr/>
              </p:nvPicPr>
              <p:blipFill>
                <a:blip r:embed="rId421"/>
                <a:stretch>
                  <a:fillRect/>
                </a:stretch>
              </p:blipFill>
              <p:spPr>
                <a:xfrm>
                  <a:off x="4553664" y="5462364"/>
                  <a:ext cx="3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4" name="Freihand 283">
                  <a:extLst>
                    <a:ext uri="{FF2B5EF4-FFF2-40B4-BE49-F238E27FC236}">
                      <a16:creationId xmlns:a16="http://schemas.microsoft.com/office/drawing/2014/main" id="{81A2BA3D-EE0E-403A-BAA1-7C11843A9A12}"/>
                    </a:ext>
                  </a:extLst>
                </p14:cNvPr>
                <p14:cNvContentPartPr/>
                <p14:nvPr/>
              </p14:nvContentPartPr>
              <p14:xfrm>
                <a:off x="4580304" y="5481084"/>
                <a:ext cx="57600" cy="119520"/>
              </p14:xfrm>
            </p:contentPart>
          </mc:Choice>
          <mc:Fallback xmlns="">
            <p:pic>
              <p:nvPicPr>
                <p:cNvPr id="284" name="Freihand 283">
                  <a:extLst>
                    <a:ext uri="{FF2B5EF4-FFF2-40B4-BE49-F238E27FC236}">
                      <a16:creationId xmlns:a16="http://schemas.microsoft.com/office/drawing/2014/main" id="{81A2BA3D-EE0E-403A-BAA1-7C11843A9A12}"/>
                    </a:ext>
                  </a:extLst>
                </p:cNvPr>
                <p:cNvPicPr/>
                <p:nvPr/>
              </p:nvPicPr>
              <p:blipFill>
                <a:blip r:embed="rId423"/>
                <a:stretch>
                  <a:fillRect/>
                </a:stretch>
              </p:blipFill>
              <p:spPr>
                <a:xfrm>
                  <a:off x="4575984" y="5476764"/>
                  <a:ext cx="66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5" name="Freihand 284">
                  <a:extLst>
                    <a:ext uri="{FF2B5EF4-FFF2-40B4-BE49-F238E27FC236}">
                      <a16:creationId xmlns:a16="http://schemas.microsoft.com/office/drawing/2014/main" id="{39C612A0-D1CE-4365-851A-C5A8B528BFB3}"/>
                    </a:ext>
                  </a:extLst>
                </p14:cNvPr>
                <p14:cNvContentPartPr/>
                <p14:nvPr/>
              </p14:nvContentPartPr>
              <p14:xfrm>
                <a:off x="4683624" y="5438604"/>
                <a:ext cx="24840" cy="154080"/>
              </p14:xfrm>
            </p:contentPart>
          </mc:Choice>
          <mc:Fallback xmlns="">
            <p:pic>
              <p:nvPicPr>
                <p:cNvPr id="285" name="Freihand 284">
                  <a:extLst>
                    <a:ext uri="{FF2B5EF4-FFF2-40B4-BE49-F238E27FC236}">
                      <a16:creationId xmlns:a16="http://schemas.microsoft.com/office/drawing/2014/main" id="{39C612A0-D1CE-4365-851A-C5A8B528BFB3}"/>
                    </a:ext>
                  </a:extLst>
                </p:cNvPr>
                <p:cNvPicPr/>
                <p:nvPr/>
              </p:nvPicPr>
              <p:blipFill>
                <a:blip r:embed="rId425"/>
                <a:stretch>
                  <a:fillRect/>
                </a:stretch>
              </p:blipFill>
              <p:spPr>
                <a:xfrm>
                  <a:off x="4679304" y="5434284"/>
                  <a:ext cx="33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8" name="Freihand 287">
                  <a:extLst>
                    <a:ext uri="{FF2B5EF4-FFF2-40B4-BE49-F238E27FC236}">
                      <a16:creationId xmlns:a16="http://schemas.microsoft.com/office/drawing/2014/main" id="{58EF4EAE-0461-4C42-9849-83CD5952EFA1}"/>
                    </a:ext>
                  </a:extLst>
                </p14:cNvPr>
                <p14:cNvContentPartPr/>
                <p14:nvPr/>
              </p14:nvContentPartPr>
              <p14:xfrm>
                <a:off x="4636104" y="5478564"/>
                <a:ext cx="117720" cy="22680"/>
              </p14:xfrm>
            </p:contentPart>
          </mc:Choice>
          <mc:Fallback xmlns="">
            <p:pic>
              <p:nvPicPr>
                <p:cNvPr id="288" name="Freihand 287">
                  <a:extLst>
                    <a:ext uri="{FF2B5EF4-FFF2-40B4-BE49-F238E27FC236}">
                      <a16:creationId xmlns:a16="http://schemas.microsoft.com/office/drawing/2014/main" id="{58EF4EAE-0461-4C42-9849-83CD5952EFA1}"/>
                    </a:ext>
                  </a:extLst>
                </p:cNvPr>
                <p:cNvPicPr/>
                <p:nvPr/>
              </p:nvPicPr>
              <p:blipFill>
                <a:blip r:embed="rId427"/>
                <a:stretch>
                  <a:fillRect/>
                </a:stretch>
              </p:blipFill>
              <p:spPr>
                <a:xfrm>
                  <a:off x="4631784" y="5474244"/>
                  <a:ext cx="126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22" name="Freihand 121">
                  <a:extLst>
                    <a:ext uri="{FF2B5EF4-FFF2-40B4-BE49-F238E27FC236}">
                      <a16:creationId xmlns:a16="http://schemas.microsoft.com/office/drawing/2014/main" id="{71515D64-E62F-4A83-B71B-FE012771D59C}"/>
                    </a:ext>
                  </a:extLst>
                </p14:cNvPr>
                <p14:cNvContentPartPr/>
                <p14:nvPr/>
              </p14:nvContentPartPr>
              <p14:xfrm>
                <a:off x="376944" y="4659564"/>
                <a:ext cx="186480" cy="249480"/>
              </p14:xfrm>
            </p:contentPart>
          </mc:Choice>
          <mc:Fallback xmlns="">
            <p:pic>
              <p:nvPicPr>
                <p:cNvPr id="122" name="Freihand 121">
                  <a:extLst>
                    <a:ext uri="{FF2B5EF4-FFF2-40B4-BE49-F238E27FC236}">
                      <a16:creationId xmlns:a16="http://schemas.microsoft.com/office/drawing/2014/main" id="{71515D64-E62F-4A83-B71B-FE012771D59C}"/>
                    </a:ext>
                  </a:extLst>
                </p:cNvPr>
                <p:cNvPicPr/>
                <p:nvPr/>
              </p:nvPicPr>
              <p:blipFill>
                <a:blip r:embed="rId429"/>
                <a:stretch>
                  <a:fillRect/>
                </a:stretch>
              </p:blipFill>
              <p:spPr>
                <a:xfrm>
                  <a:off x="372624" y="4655244"/>
                  <a:ext cx="195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23" name="Freihand 122">
                  <a:extLst>
                    <a:ext uri="{FF2B5EF4-FFF2-40B4-BE49-F238E27FC236}">
                      <a16:creationId xmlns:a16="http://schemas.microsoft.com/office/drawing/2014/main" id="{9A2AA0B1-E762-4609-9E70-2022CD152944}"/>
                    </a:ext>
                  </a:extLst>
                </p14:cNvPr>
                <p14:cNvContentPartPr/>
                <p14:nvPr/>
              </p14:nvContentPartPr>
              <p14:xfrm>
                <a:off x="418344" y="4911204"/>
                <a:ext cx="139320" cy="5040"/>
              </p14:xfrm>
            </p:contentPart>
          </mc:Choice>
          <mc:Fallback xmlns="">
            <p:pic>
              <p:nvPicPr>
                <p:cNvPr id="123" name="Freihand 122">
                  <a:extLst>
                    <a:ext uri="{FF2B5EF4-FFF2-40B4-BE49-F238E27FC236}">
                      <a16:creationId xmlns:a16="http://schemas.microsoft.com/office/drawing/2014/main" id="{9A2AA0B1-E762-4609-9E70-2022CD152944}"/>
                    </a:ext>
                  </a:extLst>
                </p:cNvPr>
                <p:cNvPicPr/>
                <p:nvPr/>
              </p:nvPicPr>
              <p:blipFill>
                <a:blip r:embed="rId431"/>
                <a:stretch>
                  <a:fillRect/>
                </a:stretch>
              </p:blipFill>
              <p:spPr>
                <a:xfrm>
                  <a:off x="414024" y="4906884"/>
                  <a:ext cx="147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25" name="Freihand 124">
                  <a:extLst>
                    <a:ext uri="{FF2B5EF4-FFF2-40B4-BE49-F238E27FC236}">
                      <a16:creationId xmlns:a16="http://schemas.microsoft.com/office/drawing/2014/main" id="{6A20E6DC-B642-4F8B-9D30-10B34E28C1C3}"/>
                    </a:ext>
                  </a:extLst>
                </p14:cNvPr>
                <p14:cNvContentPartPr/>
                <p14:nvPr/>
              </p14:nvContentPartPr>
              <p14:xfrm>
                <a:off x="332664" y="4895004"/>
                <a:ext cx="92520" cy="18360"/>
              </p14:xfrm>
            </p:contentPart>
          </mc:Choice>
          <mc:Fallback xmlns="">
            <p:pic>
              <p:nvPicPr>
                <p:cNvPr id="125" name="Freihand 124">
                  <a:extLst>
                    <a:ext uri="{FF2B5EF4-FFF2-40B4-BE49-F238E27FC236}">
                      <a16:creationId xmlns:a16="http://schemas.microsoft.com/office/drawing/2014/main" id="{6A20E6DC-B642-4F8B-9D30-10B34E28C1C3}"/>
                    </a:ext>
                  </a:extLst>
                </p:cNvPr>
                <p:cNvPicPr/>
                <p:nvPr/>
              </p:nvPicPr>
              <p:blipFill>
                <a:blip r:embed="rId433"/>
                <a:stretch>
                  <a:fillRect/>
                </a:stretch>
              </p:blipFill>
              <p:spPr>
                <a:xfrm>
                  <a:off x="328344" y="4890684"/>
                  <a:ext cx="10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26" name="Freihand 125">
                  <a:extLst>
                    <a:ext uri="{FF2B5EF4-FFF2-40B4-BE49-F238E27FC236}">
                      <a16:creationId xmlns:a16="http://schemas.microsoft.com/office/drawing/2014/main" id="{A96168DB-F51F-4821-9918-73FBF5BFABE7}"/>
                    </a:ext>
                  </a:extLst>
                </p14:cNvPr>
                <p14:cNvContentPartPr/>
                <p14:nvPr/>
              </p14:nvContentPartPr>
              <p14:xfrm>
                <a:off x="698064" y="4691604"/>
                <a:ext cx="142920" cy="234360"/>
              </p14:xfrm>
            </p:contentPart>
          </mc:Choice>
          <mc:Fallback xmlns="">
            <p:pic>
              <p:nvPicPr>
                <p:cNvPr id="126" name="Freihand 125">
                  <a:extLst>
                    <a:ext uri="{FF2B5EF4-FFF2-40B4-BE49-F238E27FC236}">
                      <a16:creationId xmlns:a16="http://schemas.microsoft.com/office/drawing/2014/main" id="{A96168DB-F51F-4821-9918-73FBF5BFABE7}"/>
                    </a:ext>
                  </a:extLst>
                </p:cNvPr>
                <p:cNvPicPr/>
                <p:nvPr/>
              </p:nvPicPr>
              <p:blipFill>
                <a:blip r:embed="rId435"/>
                <a:stretch>
                  <a:fillRect/>
                </a:stretch>
              </p:blipFill>
              <p:spPr>
                <a:xfrm>
                  <a:off x="693744" y="4687284"/>
                  <a:ext cx="151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28" name="Freihand 127">
                  <a:extLst>
                    <a:ext uri="{FF2B5EF4-FFF2-40B4-BE49-F238E27FC236}">
                      <a16:creationId xmlns:a16="http://schemas.microsoft.com/office/drawing/2014/main" id="{90FB769D-A82C-490E-AACA-969886B6437A}"/>
                    </a:ext>
                  </a:extLst>
                </p14:cNvPr>
                <p14:cNvContentPartPr/>
                <p14:nvPr/>
              </p14:nvContentPartPr>
              <p14:xfrm>
                <a:off x="1035024" y="4682604"/>
                <a:ext cx="8280" cy="133560"/>
              </p14:xfrm>
            </p:contentPart>
          </mc:Choice>
          <mc:Fallback xmlns="">
            <p:pic>
              <p:nvPicPr>
                <p:cNvPr id="128" name="Freihand 127">
                  <a:extLst>
                    <a:ext uri="{FF2B5EF4-FFF2-40B4-BE49-F238E27FC236}">
                      <a16:creationId xmlns:a16="http://schemas.microsoft.com/office/drawing/2014/main" id="{90FB769D-A82C-490E-AACA-969886B6437A}"/>
                    </a:ext>
                  </a:extLst>
                </p:cNvPr>
                <p:cNvPicPr/>
                <p:nvPr/>
              </p:nvPicPr>
              <p:blipFill>
                <a:blip r:embed="rId437"/>
                <a:stretch>
                  <a:fillRect/>
                </a:stretch>
              </p:blipFill>
              <p:spPr>
                <a:xfrm>
                  <a:off x="1030704" y="4678284"/>
                  <a:ext cx="16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29" name="Freihand 128">
                  <a:extLst>
                    <a:ext uri="{FF2B5EF4-FFF2-40B4-BE49-F238E27FC236}">
                      <a16:creationId xmlns:a16="http://schemas.microsoft.com/office/drawing/2014/main" id="{A0BA8D03-CAE9-4820-85B6-584BB17C85DB}"/>
                    </a:ext>
                  </a:extLst>
                </p14:cNvPr>
                <p14:cNvContentPartPr/>
                <p14:nvPr/>
              </p14:nvContentPartPr>
              <p14:xfrm>
                <a:off x="937464" y="4543284"/>
                <a:ext cx="154440" cy="125640"/>
              </p14:xfrm>
            </p:contentPart>
          </mc:Choice>
          <mc:Fallback xmlns="">
            <p:pic>
              <p:nvPicPr>
                <p:cNvPr id="129" name="Freihand 128">
                  <a:extLst>
                    <a:ext uri="{FF2B5EF4-FFF2-40B4-BE49-F238E27FC236}">
                      <a16:creationId xmlns:a16="http://schemas.microsoft.com/office/drawing/2014/main" id="{A0BA8D03-CAE9-4820-85B6-584BB17C85DB}"/>
                    </a:ext>
                  </a:extLst>
                </p:cNvPr>
                <p:cNvPicPr/>
                <p:nvPr/>
              </p:nvPicPr>
              <p:blipFill>
                <a:blip r:embed="rId439"/>
                <a:stretch>
                  <a:fillRect/>
                </a:stretch>
              </p:blipFill>
              <p:spPr>
                <a:xfrm>
                  <a:off x="933144" y="4538964"/>
                  <a:ext cx="163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1" name="Freihand 310">
                  <a:extLst>
                    <a:ext uri="{FF2B5EF4-FFF2-40B4-BE49-F238E27FC236}">
                      <a16:creationId xmlns:a16="http://schemas.microsoft.com/office/drawing/2014/main" id="{BE7D36D7-2D01-4A20-8E58-41EC79DE2926}"/>
                    </a:ext>
                  </a:extLst>
                </p14:cNvPr>
                <p14:cNvContentPartPr/>
                <p14:nvPr/>
              </p14:nvContentPartPr>
              <p14:xfrm>
                <a:off x="3709824" y="5948364"/>
                <a:ext cx="96840" cy="88920"/>
              </p14:xfrm>
            </p:contentPart>
          </mc:Choice>
          <mc:Fallback xmlns="">
            <p:pic>
              <p:nvPicPr>
                <p:cNvPr id="311" name="Freihand 310">
                  <a:extLst>
                    <a:ext uri="{FF2B5EF4-FFF2-40B4-BE49-F238E27FC236}">
                      <a16:creationId xmlns:a16="http://schemas.microsoft.com/office/drawing/2014/main" id="{BE7D36D7-2D01-4A20-8E58-41EC79DE2926}"/>
                    </a:ext>
                  </a:extLst>
                </p:cNvPr>
                <p:cNvPicPr/>
                <p:nvPr/>
              </p:nvPicPr>
              <p:blipFill>
                <a:blip r:embed="rId441"/>
                <a:stretch>
                  <a:fillRect/>
                </a:stretch>
              </p:blipFill>
              <p:spPr>
                <a:xfrm>
                  <a:off x="3705504" y="5944044"/>
                  <a:ext cx="10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2" name="Freihand 311">
                  <a:extLst>
                    <a:ext uri="{FF2B5EF4-FFF2-40B4-BE49-F238E27FC236}">
                      <a16:creationId xmlns:a16="http://schemas.microsoft.com/office/drawing/2014/main" id="{09A6E988-207F-413C-B089-8AE8592A5D6D}"/>
                    </a:ext>
                  </a:extLst>
                </p14:cNvPr>
                <p14:cNvContentPartPr/>
                <p14:nvPr/>
              </p14:nvContentPartPr>
              <p14:xfrm>
                <a:off x="3813864" y="5858364"/>
                <a:ext cx="96840" cy="152280"/>
              </p14:xfrm>
            </p:contentPart>
          </mc:Choice>
          <mc:Fallback xmlns="">
            <p:pic>
              <p:nvPicPr>
                <p:cNvPr id="312" name="Freihand 311">
                  <a:extLst>
                    <a:ext uri="{FF2B5EF4-FFF2-40B4-BE49-F238E27FC236}">
                      <a16:creationId xmlns:a16="http://schemas.microsoft.com/office/drawing/2014/main" id="{09A6E988-207F-413C-B089-8AE8592A5D6D}"/>
                    </a:ext>
                  </a:extLst>
                </p:cNvPr>
                <p:cNvPicPr/>
                <p:nvPr/>
              </p:nvPicPr>
              <p:blipFill>
                <a:blip r:embed="rId443"/>
                <a:stretch>
                  <a:fillRect/>
                </a:stretch>
              </p:blipFill>
              <p:spPr>
                <a:xfrm>
                  <a:off x="3809544" y="5854044"/>
                  <a:ext cx="10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3" name="Freihand 312">
                  <a:extLst>
                    <a:ext uri="{FF2B5EF4-FFF2-40B4-BE49-F238E27FC236}">
                      <a16:creationId xmlns:a16="http://schemas.microsoft.com/office/drawing/2014/main" id="{96DDD3EC-897B-4872-9502-74412CB043BF}"/>
                    </a:ext>
                  </a:extLst>
                </p14:cNvPr>
                <p14:cNvContentPartPr/>
                <p14:nvPr/>
              </p14:nvContentPartPr>
              <p14:xfrm>
                <a:off x="3900984" y="5921724"/>
                <a:ext cx="104040" cy="93600"/>
              </p14:xfrm>
            </p:contentPart>
          </mc:Choice>
          <mc:Fallback xmlns="">
            <p:pic>
              <p:nvPicPr>
                <p:cNvPr id="313" name="Freihand 312">
                  <a:extLst>
                    <a:ext uri="{FF2B5EF4-FFF2-40B4-BE49-F238E27FC236}">
                      <a16:creationId xmlns:a16="http://schemas.microsoft.com/office/drawing/2014/main" id="{96DDD3EC-897B-4872-9502-74412CB043BF}"/>
                    </a:ext>
                  </a:extLst>
                </p:cNvPr>
                <p:cNvPicPr/>
                <p:nvPr/>
              </p:nvPicPr>
              <p:blipFill>
                <a:blip r:embed="rId445"/>
                <a:stretch>
                  <a:fillRect/>
                </a:stretch>
              </p:blipFill>
              <p:spPr>
                <a:xfrm>
                  <a:off x="3896664" y="5917404"/>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4" name="Freihand 313">
                  <a:extLst>
                    <a:ext uri="{FF2B5EF4-FFF2-40B4-BE49-F238E27FC236}">
                      <a16:creationId xmlns:a16="http://schemas.microsoft.com/office/drawing/2014/main" id="{BCF60BDD-EB5E-4DFA-9B77-7D7B949FFC27}"/>
                    </a:ext>
                  </a:extLst>
                </p14:cNvPr>
                <p14:cNvContentPartPr/>
                <p14:nvPr/>
              </p14:nvContentPartPr>
              <p14:xfrm>
                <a:off x="4038864" y="5834604"/>
                <a:ext cx="371160" cy="154080"/>
              </p14:xfrm>
            </p:contentPart>
          </mc:Choice>
          <mc:Fallback xmlns="">
            <p:pic>
              <p:nvPicPr>
                <p:cNvPr id="314" name="Freihand 313">
                  <a:extLst>
                    <a:ext uri="{FF2B5EF4-FFF2-40B4-BE49-F238E27FC236}">
                      <a16:creationId xmlns:a16="http://schemas.microsoft.com/office/drawing/2014/main" id="{BCF60BDD-EB5E-4DFA-9B77-7D7B949FFC27}"/>
                    </a:ext>
                  </a:extLst>
                </p:cNvPr>
                <p:cNvPicPr/>
                <p:nvPr/>
              </p:nvPicPr>
              <p:blipFill>
                <a:blip r:embed="rId447"/>
                <a:stretch>
                  <a:fillRect/>
                </a:stretch>
              </p:blipFill>
              <p:spPr>
                <a:xfrm>
                  <a:off x="4034544" y="5830284"/>
                  <a:ext cx="379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5" name="Freihand 314">
                  <a:extLst>
                    <a:ext uri="{FF2B5EF4-FFF2-40B4-BE49-F238E27FC236}">
                      <a16:creationId xmlns:a16="http://schemas.microsoft.com/office/drawing/2014/main" id="{BD2DD519-9190-47C8-B057-59119BF28F7C}"/>
                    </a:ext>
                  </a:extLst>
                </p14:cNvPr>
                <p14:cNvContentPartPr/>
                <p14:nvPr/>
              </p14:nvContentPartPr>
              <p14:xfrm>
                <a:off x="4415784" y="5821644"/>
                <a:ext cx="43200" cy="55800"/>
              </p14:xfrm>
            </p:contentPart>
          </mc:Choice>
          <mc:Fallback xmlns="">
            <p:pic>
              <p:nvPicPr>
                <p:cNvPr id="315" name="Freihand 314">
                  <a:extLst>
                    <a:ext uri="{FF2B5EF4-FFF2-40B4-BE49-F238E27FC236}">
                      <a16:creationId xmlns:a16="http://schemas.microsoft.com/office/drawing/2014/main" id="{BD2DD519-9190-47C8-B057-59119BF28F7C}"/>
                    </a:ext>
                  </a:extLst>
                </p:cNvPr>
                <p:cNvPicPr/>
                <p:nvPr/>
              </p:nvPicPr>
              <p:blipFill>
                <a:blip r:embed="rId449"/>
                <a:stretch>
                  <a:fillRect/>
                </a:stretch>
              </p:blipFill>
              <p:spPr>
                <a:xfrm>
                  <a:off x="4411464" y="5817324"/>
                  <a:ext cx="5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6" name="Freihand 315">
                  <a:extLst>
                    <a:ext uri="{FF2B5EF4-FFF2-40B4-BE49-F238E27FC236}">
                      <a16:creationId xmlns:a16="http://schemas.microsoft.com/office/drawing/2014/main" id="{B454AEE1-DB88-47BF-9BAB-BA813437BDC7}"/>
                    </a:ext>
                  </a:extLst>
                </p14:cNvPr>
                <p14:cNvContentPartPr/>
                <p14:nvPr/>
              </p14:nvContentPartPr>
              <p14:xfrm>
                <a:off x="4461144" y="5788884"/>
                <a:ext cx="131400" cy="165960"/>
              </p14:xfrm>
            </p:contentPart>
          </mc:Choice>
          <mc:Fallback xmlns="">
            <p:pic>
              <p:nvPicPr>
                <p:cNvPr id="316" name="Freihand 315">
                  <a:extLst>
                    <a:ext uri="{FF2B5EF4-FFF2-40B4-BE49-F238E27FC236}">
                      <a16:creationId xmlns:a16="http://schemas.microsoft.com/office/drawing/2014/main" id="{B454AEE1-DB88-47BF-9BAB-BA813437BDC7}"/>
                    </a:ext>
                  </a:extLst>
                </p:cNvPr>
                <p:cNvPicPr/>
                <p:nvPr/>
              </p:nvPicPr>
              <p:blipFill>
                <a:blip r:embed="rId451"/>
                <a:stretch>
                  <a:fillRect/>
                </a:stretch>
              </p:blipFill>
              <p:spPr>
                <a:xfrm>
                  <a:off x="4456824" y="5784564"/>
                  <a:ext cx="14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7" name="Freihand 316">
                  <a:extLst>
                    <a:ext uri="{FF2B5EF4-FFF2-40B4-BE49-F238E27FC236}">
                      <a16:creationId xmlns:a16="http://schemas.microsoft.com/office/drawing/2014/main" id="{757A4AC6-92B1-49F4-9A9C-8D808EBD1C81}"/>
                    </a:ext>
                  </a:extLst>
                </p14:cNvPr>
                <p14:cNvContentPartPr/>
                <p14:nvPr/>
              </p14:nvContentPartPr>
              <p14:xfrm>
                <a:off x="4626024" y="5849724"/>
                <a:ext cx="90360" cy="77760"/>
              </p14:xfrm>
            </p:contentPart>
          </mc:Choice>
          <mc:Fallback xmlns="">
            <p:pic>
              <p:nvPicPr>
                <p:cNvPr id="317" name="Freihand 316">
                  <a:extLst>
                    <a:ext uri="{FF2B5EF4-FFF2-40B4-BE49-F238E27FC236}">
                      <a16:creationId xmlns:a16="http://schemas.microsoft.com/office/drawing/2014/main" id="{757A4AC6-92B1-49F4-9A9C-8D808EBD1C81}"/>
                    </a:ext>
                  </a:extLst>
                </p:cNvPr>
                <p:cNvPicPr/>
                <p:nvPr/>
              </p:nvPicPr>
              <p:blipFill>
                <a:blip r:embed="rId453"/>
                <a:stretch>
                  <a:fillRect/>
                </a:stretch>
              </p:blipFill>
              <p:spPr>
                <a:xfrm>
                  <a:off x="4621704" y="584540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8" name="Freihand 317">
                  <a:extLst>
                    <a:ext uri="{FF2B5EF4-FFF2-40B4-BE49-F238E27FC236}">
                      <a16:creationId xmlns:a16="http://schemas.microsoft.com/office/drawing/2014/main" id="{76FC44CB-4C63-4BC2-9695-0A4F369CD1ED}"/>
                    </a:ext>
                  </a:extLst>
                </p14:cNvPr>
                <p14:cNvContentPartPr/>
                <p14:nvPr/>
              </p14:nvContentPartPr>
              <p14:xfrm>
                <a:off x="4999344" y="5843244"/>
                <a:ext cx="10800" cy="114840"/>
              </p14:xfrm>
            </p:contentPart>
          </mc:Choice>
          <mc:Fallback xmlns="">
            <p:pic>
              <p:nvPicPr>
                <p:cNvPr id="318" name="Freihand 317">
                  <a:extLst>
                    <a:ext uri="{FF2B5EF4-FFF2-40B4-BE49-F238E27FC236}">
                      <a16:creationId xmlns:a16="http://schemas.microsoft.com/office/drawing/2014/main" id="{76FC44CB-4C63-4BC2-9695-0A4F369CD1ED}"/>
                    </a:ext>
                  </a:extLst>
                </p:cNvPr>
                <p:cNvPicPr/>
                <p:nvPr/>
              </p:nvPicPr>
              <p:blipFill>
                <a:blip r:embed="rId455"/>
                <a:stretch>
                  <a:fillRect/>
                </a:stretch>
              </p:blipFill>
              <p:spPr>
                <a:xfrm>
                  <a:off x="4995024" y="5838924"/>
                  <a:ext cx="1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9" name="Freihand 318">
                  <a:extLst>
                    <a:ext uri="{FF2B5EF4-FFF2-40B4-BE49-F238E27FC236}">
                      <a16:creationId xmlns:a16="http://schemas.microsoft.com/office/drawing/2014/main" id="{B8263C35-619B-4B15-A022-A95EFA909C7F}"/>
                    </a:ext>
                  </a:extLst>
                </p14:cNvPr>
                <p14:cNvContentPartPr/>
                <p14:nvPr/>
              </p14:nvContentPartPr>
              <p14:xfrm>
                <a:off x="4897104" y="5896524"/>
                <a:ext cx="234000" cy="63000"/>
              </p14:xfrm>
            </p:contentPart>
          </mc:Choice>
          <mc:Fallback xmlns="">
            <p:pic>
              <p:nvPicPr>
                <p:cNvPr id="319" name="Freihand 318">
                  <a:extLst>
                    <a:ext uri="{FF2B5EF4-FFF2-40B4-BE49-F238E27FC236}">
                      <a16:creationId xmlns:a16="http://schemas.microsoft.com/office/drawing/2014/main" id="{B8263C35-619B-4B15-A022-A95EFA909C7F}"/>
                    </a:ext>
                  </a:extLst>
                </p:cNvPr>
                <p:cNvPicPr/>
                <p:nvPr/>
              </p:nvPicPr>
              <p:blipFill>
                <a:blip r:embed="rId457"/>
                <a:stretch>
                  <a:fillRect/>
                </a:stretch>
              </p:blipFill>
              <p:spPr>
                <a:xfrm>
                  <a:off x="4892784" y="5892204"/>
                  <a:ext cx="242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0" name="Freihand 319">
                  <a:extLst>
                    <a:ext uri="{FF2B5EF4-FFF2-40B4-BE49-F238E27FC236}">
                      <a16:creationId xmlns:a16="http://schemas.microsoft.com/office/drawing/2014/main" id="{AC266821-090A-4763-8794-9A495974793C}"/>
                    </a:ext>
                  </a:extLst>
                </p14:cNvPr>
                <p14:cNvContentPartPr/>
                <p14:nvPr/>
              </p14:nvContentPartPr>
              <p14:xfrm>
                <a:off x="4930584" y="5802924"/>
                <a:ext cx="269640" cy="118800"/>
              </p14:xfrm>
            </p:contentPart>
          </mc:Choice>
          <mc:Fallback xmlns="">
            <p:pic>
              <p:nvPicPr>
                <p:cNvPr id="320" name="Freihand 319">
                  <a:extLst>
                    <a:ext uri="{FF2B5EF4-FFF2-40B4-BE49-F238E27FC236}">
                      <a16:creationId xmlns:a16="http://schemas.microsoft.com/office/drawing/2014/main" id="{AC266821-090A-4763-8794-9A495974793C}"/>
                    </a:ext>
                  </a:extLst>
                </p:cNvPr>
                <p:cNvPicPr/>
                <p:nvPr/>
              </p:nvPicPr>
              <p:blipFill>
                <a:blip r:embed="rId459"/>
                <a:stretch>
                  <a:fillRect/>
                </a:stretch>
              </p:blipFill>
              <p:spPr>
                <a:xfrm>
                  <a:off x="4926264" y="5798604"/>
                  <a:ext cx="27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1" name="Freihand 320">
                  <a:extLst>
                    <a:ext uri="{FF2B5EF4-FFF2-40B4-BE49-F238E27FC236}">
                      <a16:creationId xmlns:a16="http://schemas.microsoft.com/office/drawing/2014/main" id="{E8010CEA-00FC-4B1A-8F0F-05917DF1FCD7}"/>
                    </a:ext>
                  </a:extLst>
                </p14:cNvPr>
                <p14:cNvContentPartPr/>
                <p14:nvPr/>
              </p14:nvContentPartPr>
              <p14:xfrm>
                <a:off x="5264664" y="5842164"/>
                <a:ext cx="171720" cy="104040"/>
              </p14:xfrm>
            </p:contentPart>
          </mc:Choice>
          <mc:Fallback xmlns="">
            <p:pic>
              <p:nvPicPr>
                <p:cNvPr id="321" name="Freihand 320">
                  <a:extLst>
                    <a:ext uri="{FF2B5EF4-FFF2-40B4-BE49-F238E27FC236}">
                      <a16:creationId xmlns:a16="http://schemas.microsoft.com/office/drawing/2014/main" id="{E8010CEA-00FC-4B1A-8F0F-05917DF1FCD7}"/>
                    </a:ext>
                  </a:extLst>
                </p:cNvPr>
                <p:cNvPicPr/>
                <p:nvPr/>
              </p:nvPicPr>
              <p:blipFill>
                <a:blip r:embed="rId461"/>
                <a:stretch>
                  <a:fillRect/>
                </a:stretch>
              </p:blipFill>
              <p:spPr>
                <a:xfrm>
                  <a:off x="5260344" y="5837844"/>
                  <a:ext cx="180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2" name="Freihand 321">
                  <a:extLst>
                    <a:ext uri="{FF2B5EF4-FFF2-40B4-BE49-F238E27FC236}">
                      <a16:creationId xmlns:a16="http://schemas.microsoft.com/office/drawing/2014/main" id="{CE7094BB-2E7C-4E32-B917-68E878720F26}"/>
                    </a:ext>
                  </a:extLst>
                </p14:cNvPr>
                <p14:cNvContentPartPr/>
                <p14:nvPr/>
              </p14:nvContentPartPr>
              <p14:xfrm>
                <a:off x="5451504" y="5844324"/>
                <a:ext cx="77400" cy="88200"/>
              </p14:xfrm>
            </p:contentPart>
          </mc:Choice>
          <mc:Fallback xmlns="">
            <p:pic>
              <p:nvPicPr>
                <p:cNvPr id="322" name="Freihand 321">
                  <a:extLst>
                    <a:ext uri="{FF2B5EF4-FFF2-40B4-BE49-F238E27FC236}">
                      <a16:creationId xmlns:a16="http://schemas.microsoft.com/office/drawing/2014/main" id="{CE7094BB-2E7C-4E32-B917-68E878720F26}"/>
                    </a:ext>
                  </a:extLst>
                </p:cNvPr>
                <p:cNvPicPr/>
                <p:nvPr/>
              </p:nvPicPr>
              <p:blipFill>
                <a:blip r:embed="rId463"/>
                <a:stretch>
                  <a:fillRect/>
                </a:stretch>
              </p:blipFill>
              <p:spPr>
                <a:xfrm>
                  <a:off x="5447184" y="5840004"/>
                  <a:ext cx="8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3" name="Freihand 322">
                  <a:extLst>
                    <a:ext uri="{FF2B5EF4-FFF2-40B4-BE49-F238E27FC236}">
                      <a16:creationId xmlns:a16="http://schemas.microsoft.com/office/drawing/2014/main" id="{25CA36EB-2055-441F-8845-C30EE847C712}"/>
                    </a:ext>
                  </a:extLst>
                </p14:cNvPr>
                <p14:cNvContentPartPr/>
                <p14:nvPr/>
              </p14:nvContentPartPr>
              <p14:xfrm>
                <a:off x="5537904" y="5750724"/>
                <a:ext cx="129240" cy="148680"/>
              </p14:xfrm>
            </p:contentPart>
          </mc:Choice>
          <mc:Fallback xmlns="">
            <p:pic>
              <p:nvPicPr>
                <p:cNvPr id="323" name="Freihand 322">
                  <a:extLst>
                    <a:ext uri="{FF2B5EF4-FFF2-40B4-BE49-F238E27FC236}">
                      <a16:creationId xmlns:a16="http://schemas.microsoft.com/office/drawing/2014/main" id="{25CA36EB-2055-441F-8845-C30EE847C712}"/>
                    </a:ext>
                  </a:extLst>
                </p:cNvPr>
                <p:cNvPicPr/>
                <p:nvPr/>
              </p:nvPicPr>
              <p:blipFill>
                <a:blip r:embed="rId465"/>
                <a:stretch>
                  <a:fillRect/>
                </a:stretch>
              </p:blipFill>
              <p:spPr>
                <a:xfrm>
                  <a:off x="5533584" y="5746404"/>
                  <a:ext cx="137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4" name="Freihand 323">
                  <a:extLst>
                    <a:ext uri="{FF2B5EF4-FFF2-40B4-BE49-F238E27FC236}">
                      <a16:creationId xmlns:a16="http://schemas.microsoft.com/office/drawing/2014/main" id="{058BCEC6-2A83-431C-8463-D9C8840F007F}"/>
                    </a:ext>
                  </a:extLst>
                </p14:cNvPr>
                <p14:cNvContentPartPr/>
                <p14:nvPr/>
              </p14:nvContentPartPr>
              <p14:xfrm>
                <a:off x="5696304" y="5713644"/>
                <a:ext cx="115920" cy="166320"/>
              </p14:xfrm>
            </p:contentPart>
          </mc:Choice>
          <mc:Fallback xmlns="">
            <p:pic>
              <p:nvPicPr>
                <p:cNvPr id="324" name="Freihand 323">
                  <a:extLst>
                    <a:ext uri="{FF2B5EF4-FFF2-40B4-BE49-F238E27FC236}">
                      <a16:creationId xmlns:a16="http://schemas.microsoft.com/office/drawing/2014/main" id="{058BCEC6-2A83-431C-8463-D9C8840F007F}"/>
                    </a:ext>
                  </a:extLst>
                </p:cNvPr>
                <p:cNvPicPr/>
                <p:nvPr/>
              </p:nvPicPr>
              <p:blipFill>
                <a:blip r:embed="rId467"/>
                <a:stretch>
                  <a:fillRect/>
                </a:stretch>
              </p:blipFill>
              <p:spPr>
                <a:xfrm>
                  <a:off x="5691984" y="5709324"/>
                  <a:ext cx="124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5" name="Freihand 324">
                  <a:extLst>
                    <a:ext uri="{FF2B5EF4-FFF2-40B4-BE49-F238E27FC236}">
                      <a16:creationId xmlns:a16="http://schemas.microsoft.com/office/drawing/2014/main" id="{8F2F30F5-F999-4E38-821E-44B14033F34C}"/>
                    </a:ext>
                  </a:extLst>
                </p14:cNvPr>
                <p14:cNvContentPartPr/>
                <p14:nvPr/>
              </p14:nvContentPartPr>
              <p14:xfrm>
                <a:off x="5805024" y="5727324"/>
                <a:ext cx="26280" cy="76680"/>
              </p14:xfrm>
            </p:contentPart>
          </mc:Choice>
          <mc:Fallback xmlns="">
            <p:pic>
              <p:nvPicPr>
                <p:cNvPr id="325" name="Freihand 324">
                  <a:extLst>
                    <a:ext uri="{FF2B5EF4-FFF2-40B4-BE49-F238E27FC236}">
                      <a16:creationId xmlns:a16="http://schemas.microsoft.com/office/drawing/2014/main" id="{8F2F30F5-F999-4E38-821E-44B14033F34C}"/>
                    </a:ext>
                  </a:extLst>
                </p:cNvPr>
                <p:cNvPicPr/>
                <p:nvPr/>
              </p:nvPicPr>
              <p:blipFill>
                <a:blip r:embed="rId469"/>
                <a:stretch>
                  <a:fillRect/>
                </a:stretch>
              </p:blipFill>
              <p:spPr>
                <a:xfrm>
                  <a:off x="5800704" y="5723004"/>
                  <a:ext cx="34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6" name="Freihand 325">
                  <a:extLst>
                    <a:ext uri="{FF2B5EF4-FFF2-40B4-BE49-F238E27FC236}">
                      <a16:creationId xmlns:a16="http://schemas.microsoft.com/office/drawing/2014/main" id="{F1217129-026C-4E9F-ABDC-DCB5CA552531}"/>
                    </a:ext>
                  </a:extLst>
                </p14:cNvPr>
                <p14:cNvContentPartPr/>
                <p14:nvPr/>
              </p14:nvContentPartPr>
              <p14:xfrm>
                <a:off x="5644824" y="5630124"/>
                <a:ext cx="352440" cy="233280"/>
              </p14:xfrm>
            </p:contentPart>
          </mc:Choice>
          <mc:Fallback xmlns="">
            <p:pic>
              <p:nvPicPr>
                <p:cNvPr id="326" name="Freihand 325">
                  <a:extLst>
                    <a:ext uri="{FF2B5EF4-FFF2-40B4-BE49-F238E27FC236}">
                      <a16:creationId xmlns:a16="http://schemas.microsoft.com/office/drawing/2014/main" id="{F1217129-026C-4E9F-ABDC-DCB5CA552531}"/>
                    </a:ext>
                  </a:extLst>
                </p:cNvPr>
                <p:cNvPicPr/>
                <p:nvPr/>
              </p:nvPicPr>
              <p:blipFill>
                <a:blip r:embed="rId471"/>
                <a:stretch>
                  <a:fillRect/>
                </a:stretch>
              </p:blipFill>
              <p:spPr>
                <a:xfrm>
                  <a:off x="5640504" y="5625804"/>
                  <a:ext cx="361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79087C1-1773-4B1C-BCA1-7D446A4C98BC}"/>
                    </a:ext>
                  </a:extLst>
                </p14:cNvPr>
                <p14:cNvContentPartPr/>
                <p14:nvPr/>
              </p14:nvContentPartPr>
              <p14:xfrm>
                <a:off x="5955504" y="5795364"/>
                <a:ext cx="311760" cy="98640"/>
              </p14:xfrm>
            </p:contentPart>
          </mc:Choice>
          <mc:Fallback xmlns="">
            <p:pic>
              <p:nvPicPr>
                <p:cNvPr id="327" name="Freihand 326">
                  <a:extLst>
                    <a:ext uri="{FF2B5EF4-FFF2-40B4-BE49-F238E27FC236}">
                      <a16:creationId xmlns:a16="http://schemas.microsoft.com/office/drawing/2014/main" id="{179087C1-1773-4B1C-BCA1-7D446A4C98BC}"/>
                    </a:ext>
                  </a:extLst>
                </p:cNvPr>
                <p:cNvPicPr/>
                <p:nvPr/>
              </p:nvPicPr>
              <p:blipFill>
                <a:blip r:embed="rId473"/>
                <a:stretch>
                  <a:fillRect/>
                </a:stretch>
              </p:blipFill>
              <p:spPr>
                <a:xfrm>
                  <a:off x="5951184" y="5791044"/>
                  <a:ext cx="320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0" name="Freihand 329">
                  <a:extLst>
                    <a:ext uri="{FF2B5EF4-FFF2-40B4-BE49-F238E27FC236}">
                      <a16:creationId xmlns:a16="http://schemas.microsoft.com/office/drawing/2014/main" id="{F4E726E4-2EBA-4C3C-B3DF-CA6AF5C384CC}"/>
                    </a:ext>
                  </a:extLst>
                </p14:cNvPr>
                <p14:cNvContentPartPr/>
                <p14:nvPr/>
              </p14:nvContentPartPr>
              <p14:xfrm>
                <a:off x="6473544" y="5739564"/>
                <a:ext cx="82440" cy="102600"/>
              </p14:xfrm>
            </p:contentPart>
          </mc:Choice>
          <mc:Fallback xmlns="">
            <p:pic>
              <p:nvPicPr>
                <p:cNvPr id="330" name="Freihand 329">
                  <a:extLst>
                    <a:ext uri="{FF2B5EF4-FFF2-40B4-BE49-F238E27FC236}">
                      <a16:creationId xmlns:a16="http://schemas.microsoft.com/office/drawing/2014/main" id="{F4E726E4-2EBA-4C3C-B3DF-CA6AF5C384CC}"/>
                    </a:ext>
                  </a:extLst>
                </p:cNvPr>
                <p:cNvPicPr/>
                <p:nvPr/>
              </p:nvPicPr>
              <p:blipFill>
                <a:blip r:embed="rId475"/>
                <a:stretch>
                  <a:fillRect/>
                </a:stretch>
              </p:blipFill>
              <p:spPr>
                <a:xfrm>
                  <a:off x="6469224" y="5735244"/>
                  <a:ext cx="91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1" name="Freihand 330">
                  <a:extLst>
                    <a:ext uri="{FF2B5EF4-FFF2-40B4-BE49-F238E27FC236}">
                      <a16:creationId xmlns:a16="http://schemas.microsoft.com/office/drawing/2014/main" id="{88D5BA63-3D74-48CF-864A-46DD977232B2}"/>
                    </a:ext>
                  </a:extLst>
                </p14:cNvPr>
                <p14:cNvContentPartPr/>
                <p14:nvPr/>
              </p14:nvContentPartPr>
              <p14:xfrm>
                <a:off x="6471384" y="5752884"/>
                <a:ext cx="86040" cy="131400"/>
              </p14:xfrm>
            </p:contentPart>
          </mc:Choice>
          <mc:Fallback xmlns="">
            <p:pic>
              <p:nvPicPr>
                <p:cNvPr id="331" name="Freihand 330">
                  <a:extLst>
                    <a:ext uri="{FF2B5EF4-FFF2-40B4-BE49-F238E27FC236}">
                      <a16:creationId xmlns:a16="http://schemas.microsoft.com/office/drawing/2014/main" id="{88D5BA63-3D74-48CF-864A-46DD977232B2}"/>
                    </a:ext>
                  </a:extLst>
                </p:cNvPr>
                <p:cNvPicPr/>
                <p:nvPr/>
              </p:nvPicPr>
              <p:blipFill>
                <a:blip r:embed="rId477"/>
                <a:stretch>
                  <a:fillRect/>
                </a:stretch>
              </p:blipFill>
              <p:spPr>
                <a:xfrm>
                  <a:off x="6467064" y="5748564"/>
                  <a:ext cx="94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2" name="Freihand 331">
                  <a:extLst>
                    <a:ext uri="{FF2B5EF4-FFF2-40B4-BE49-F238E27FC236}">
                      <a16:creationId xmlns:a16="http://schemas.microsoft.com/office/drawing/2014/main" id="{7BB9CFBA-4F57-4E6F-91FC-A985D6F5F814}"/>
                    </a:ext>
                  </a:extLst>
                </p14:cNvPr>
                <p14:cNvContentPartPr/>
                <p14:nvPr/>
              </p14:nvContentPartPr>
              <p14:xfrm>
                <a:off x="6571104" y="5750364"/>
                <a:ext cx="119880" cy="165240"/>
              </p14:xfrm>
            </p:contentPart>
          </mc:Choice>
          <mc:Fallback xmlns="">
            <p:pic>
              <p:nvPicPr>
                <p:cNvPr id="332" name="Freihand 331">
                  <a:extLst>
                    <a:ext uri="{FF2B5EF4-FFF2-40B4-BE49-F238E27FC236}">
                      <a16:creationId xmlns:a16="http://schemas.microsoft.com/office/drawing/2014/main" id="{7BB9CFBA-4F57-4E6F-91FC-A985D6F5F814}"/>
                    </a:ext>
                  </a:extLst>
                </p:cNvPr>
                <p:cNvPicPr/>
                <p:nvPr/>
              </p:nvPicPr>
              <p:blipFill>
                <a:blip r:embed="rId479"/>
                <a:stretch>
                  <a:fillRect/>
                </a:stretch>
              </p:blipFill>
              <p:spPr>
                <a:xfrm>
                  <a:off x="6566784" y="5746044"/>
                  <a:ext cx="12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F13F0CDC-DAD3-4A59-A4A9-2BB4A52D0CD4}"/>
                    </a:ext>
                  </a:extLst>
                </p14:cNvPr>
                <p14:cNvContentPartPr/>
                <p14:nvPr/>
              </p14:nvContentPartPr>
              <p14:xfrm>
                <a:off x="6914904" y="5725884"/>
                <a:ext cx="32040" cy="173520"/>
              </p14:xfrm>
            </p:contentPart>
          </mc:Choice>
          <mc:Fallback xmlns="">
            <p:pic>
              <p:nvPicPr>
                <p:cNvPr id="334" name="Freihand 333">
                  <a:extLst>
                    <a:ext uri="{FF2B5EF4-FFF2-40B4-BE49-F238E27FC236}">
                      <a16:creationId xmlns:a16="http://schemas.microsoft.com/office/drawing/2014/main" id="{F13F0CDC-DAD3-4A59-A4A9-2BB4A52D0CD4}"/>
                    </a:ext>
                  </a:extLst>
                </p:cNvPr>
                <p:cNvPicPr/>
                <p:nvPr/>
              </p:nvPicPr>
              <p:blipFill>
                <a:blip r:embed="rId481"/>
                <a:stretch>
                  <a:fillRect/>
                </a:stretch>
              </p:blipFill>
              <p:spPr>
                <a:xfrm>
                  <a:off x="6910584" y="5721564"/>
                  <a:ext cx="40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96BCEB08-09C0-4732-8063-3903B8C9E114}"/>
                    </a:ext>
                  </a:extLst>
                </p14:cNvPr>
                <p14:cNvContentPartPr/>
                <p14:nvPr/>
              </p14:nvContentPartPr>
              <p14:xfrm>
                <a:off x="6866664" y="5816964"/>
                <a:ext cx="104400" cy="3600"/>
              </p14:xfrm>
            </p:contentPart>
          </mc:Choice>
          <mc:Fallback xmlns="">
            <p:pic>
              <p:nvPicPr>
                <p:cNvPr id="335" name="Freihand 334">
                  <a:extLst>
                    <a:ext uri="{FF2B5EF4-FFF2-40B4-BE49-F238E27FC236}">
                      <a16:creationId xmlns:a16="http://schemas.microsoft.com/office/drawing/2014/main" id="{96BCEB08-09C0-4732-8063-3903B8C9E114}"/>
                    </a:ext>
                  </a:extLst>
                </p:cNvPr>
                <p:cNvPicPr/>
                <p:nvPr/>
              </p:nvPicPr>
              <p:blipFill>
                <a:blip r:embed="rId483"/>
                <a:stretch>
                  <a:fillRect/>
                </a:stretch>
              </p:blipFill>
              <p:spPr>
                <a:xfrm>
                  <a:off x="6862344" y="5812644"/>
                  <a:ext cx="113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E6640DCA-F045-4FAE-A99E-50729540329E}"/>
                    </a:ext>
                  </a:extLst>
                </p14:cNvPr>
                <p14:cNvContentPartPr/>
                <p14:nvPr/>
              </p14:nvContentPartPr>
              <p14:xfrm>
                <a:off x="6982224" y="5787444"/>
                <a:ext cx="131400" cy="103680"/>
              </p14:xfrm>
            </p:contentPart>
          </mc:Choice>
          <mc:Fallback xmlns="">
            <p:pic>
              <p:nvPicPr>
                <p:cNvPr id="336" name="Freihand 335">
                  <a:extLst>
                    <a:ext uri="{FF2B5EF4-FFF2-40B4-BE49-F238E27FC236}">
                      <a16:creationId xmlns:a16="http://schemas.microsoft.com/office/drawing/2014/main" id="{E6640DCA-F045-4FAE-A99E-50729540329E}"/>
                    </a:ext>
                  </a:extLst>
                </p:cNvPr>
                <p:cNvPicPr/>
                <p:nvPr/>
              </p:nvPicPr>
              <p:blipFill>
                <a:blip r:embed="rId485"/>
                <a:stretch>
                  <a:fillRect/>
                </a:stretch>
              </p:blipFill>
              <p:spPr>
                <a:xfrm>
                  <a:off x="6977904" y="5783124"/>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50A89DB-4C27-494F-BB68-3EC2C7D9959F}"/>
                    </a:ext>
                  </a:extLst>
                </p14:cNvPr>
                <p14:cNvContentPartPr/>
                <p14:nvPr/>
              </p14:nvContentPartPr>
              <p14:xfrm>
                <a:off x="7126944" y="5676204"/>
                <a:ext cx="360" cy="360"/>
              </p14:xfrm>
            </p:contentPart>
          </mc:Choice>
          <mc:Fallback xmlns="">
            <p:pic>
              <p:nvPicPr>
                <p:cNvPr id="337" name="Freihand 336">
                  <a:extLst>
                    <a:ext uri="{FF2B5EF4-FFF2-40B4-BE49-F238E27FC236}">
                      <a16:creationId xmlns:a16="http://schemas.microsoft.com/office/drawing/2014/main" id="{050A89DB-4C27-494F-BB68-3EC2C7D9959F}"/>
                    </a:ext>
                  </a:extLst>
                </p:cNvPr>
                <p:cNvPicPr/>
                <p:nvPr/>
              </p:nvPicPr>
              <p:blipFill>
                <a:blip r:embed="rId98"/>
                <a:stretch>
                  <a:fillRect/>
                </a:stretch>
              </p:blipFill>
              <p:spPr>
                <a:xfrm>
                  <a:off x="7122624" y="5671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8" name="Freihand 337">
                  <a:extLst>
                    <a:ext uri="{FF2B5EF4-FFF2-40B4-BE49-F238E27FC236}">
                      <a16:creationId xmlns:a16="http://schemas.microsoft.com/office/drawing/2014/main" id="{5EB5FAFA-19B9-44DF-A879-B6E4E5DFEDBD}"/>
                    </a:ext>
                  </a:extLst>
                </p14:cNvPr>
                <p14:cNvContentPartPr/>
                <p14:nvPr/>
              </p14:nvContentPartPr>
              <p14:xfrm>
                <a:off x="7139544" y="5697804"/>
                <a:ext cx="65880" cy="186480"/>
              </p14:xfrm>
            </p:contentPart>
          </mc:Choice>
          <mc:Fallback xmlns="">
            <p:pic>
              <p:nvPicPr>
                <p:cNvPr id="338" name="Freihand 337">
                  <a:extLst>
                    <a:ext uri="{FF2B5EF4-FFF2-40B4-BE49-F238E27FC236}">
                      <a16:creationId xmlns:a16="http://schemas.microsoft.com/office/drawing/2014/main" id="{5EB5FAFA-19B9-44DF-A879-B6E4E5DFEDBD}"/>
                    </a:ext>
                  </a:extLst>
                </p:cNvPr>
                <p:cNvPicPr/>
                <p:nvPr/>
              </p:nvPicPr>
              <p:blipFill>
                <a:blip r:embed="rId488"/>
                <a:stretch>
                  <a:fillRect/>
                </a:stretch>
              </p:blipFill>
              <p:spPr>
                <a:xfrm>
                  <a:off x="7135224" y="5693484"/>
                  <a:ext cx="7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0" name="Freihand 339">
                  <a:extLst>
                    <a:ext uri="{FF2B5EF4-FFF2-40B4-BE49-F238E27FC236}">
                      <a16:creationId xmlns:a16="http://schemas.microsoft.com/office/drawing/2014/main" id="{8182D079-A1DF-412F-9E76-4E566B566EBD}"/>
                    </a:ext>
                  </a:extLst>
                </p14:cNvPr>
                <p14:cNvContentPartPr/>
                <p14:nvPr/>
              </p14:nvContentPartPr>
              <p14:xfrm>
                <a:off x="7222344" y="5751084"/>
                <a:ext cx="359640" cy="99720"/>
              </p14:xfrm>
            </p:contentPart>
          </mc:Choice>
          <mc:Fallback xmlns="">
            <p:pic>
              <p:nvPicPr>
                <p:cNvPr id="340" name="Freihand 339">
                  <a:extLst>
                    <a:ext uri="{FF2B5EF4-FFF2-40B4-BE49-F238E27FC236}">
                      <a16:creationId xmlns:a16="http://schemas.microsoft.com/office/drawing/2014/main" id="{8182D079-A1DF-412F-9E76-4E566B566EBD}"/>
                    </a:ext>
                  </a:extLst>
                </p:cNvPr>
                <p:cNvPicPr/>
                <p:nvPr/>
              </p:nvPicPr>
              <p:blipFill>
                <a:blip r:embed="rId490"/>
                <a:stretch>
                  <a:fillRect/>
                </a:stretch>
              </p:blipFill>
              <p:spPr>
                <a:xfrm>
                  <a:off x="7218024" y="5746764"/>
                  <a:ext cx="368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1" name="Freihand 340">
                  <a:extLst>
                    <a:ext uri="{FF2B5EF4-FFF2-40B4-BE49-F238E27FC236}">
                      <a16:creationId xmlns:a16="http://schemas.microsoft.com/office/drawing/2014/main" id="{F0BC66EE-8BCB-4718-8998-75D605173288}"/>
                    </a:ext>
                  </a:extLst>
                </p14:cNvPr>
                <p14:cNvContentPartPr/>
                <p14:nvPr/>
              </p14:nvContentPartPr>
              <p14:xfrm>
                <a:off x="7583424" y="5680884"/>
                <a:ext cx="53280" cy="34560"/>
              </p14:xfrm>
            </p:contentPart>
          </mc:Choice>
          <mc:Fallback xmlns="">
            <p:pic>
              <p:nvPicPr>
                <p:cNvPr id="341" name="Freihand 340">
                  <a:extLst>
                    <a:ext uri="{FF2B5EF4-FFF2-40B4-BE49-F238E27FC236}">
                      <a16:creationId xmlns:a16="http://schemas.microsoft.com/office/drawing/2014/main" id="{F0BC66EE-8BCB-4718-8998-75D605173288}"/>
                    </a:ext>
                  </a:extLst>
                </p:cNvPr>
                <p:cNvPicPr/>
                <p:nvPr/>
              </p:nvPicPr>
              <p:blipFill>
                <a:blip r:embed="rId492"/>
                <a:stretch>
                  <a:fillRect/>
                </a:stretch>
              </p:blipFill>
              <p:spPr>
                <a:xfrm>
                  <a:off x="7579104" y="5676564"/>
                  <a:ext cx="61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2" name="Freihand 341">
                  <a:extLst>
                    <a:ext uri="{FF2B5EF4-FFF2-40B4-BE49-F238E27FC236}">
                      <a16:creationId xmlns:a16="http://schemas.microsoft.com/office/drawing/2014/main" id="{04A8C44D-E866-4D13-BFF4-E83E9E108B5A}"/>
                    </a:ext>
                  </a:extLst>
                </p14:cNvPr>
                <p14:cNvContentPartPr/>
                <p14:nvPr/>
              </p14:nvContentPartPr>
              <p14:xfrm>
                <a:off x="7613304" y="5730204"/>
                <a:ext cx="101520" cy="107640"/>
              </p14:xfrm>
            </p:contentPart>
          </mc:Choice>
          <mc:Fallback xmlns="">
            <p:pic>
              <p:nvPicPr>
                <p:cNvPr id="342" name="Freihand 341">
                  <a:extLst>
                    <a:ext uri="{FF2B5EF4-FFF2-40B4-BE49-F238E27FC236}">
                      <a16:creationId xmlns:a16="http://schemas.microsoft.com/office/drawing/2014/main" id="{04A8C44D-E866-4D13-BFF4-E83E9E108B5A}"/>
                    </a:ext>
                  </a:extLst>
                </p:cNvPr>
                <p:cNvPicPr/>
                <p:nvPr/>
              </p:nvPicPr>
              <p:blipFill>
                <a:blip r:embed="rId494"/>
                <a:stretch>
                  <a:fillRect/>
                </a:stretch>
              </p:blipFill>
              <p:spPr>
                <a:xfrm>
                  <a:off x="7608984" y="5725884"/>
                  <a:ext cx="110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3" name="Freihand 342">
                  <a:extLst>
                    <a:ext uri="{FF2B5EF4-FFF2-40B4-BE49-F238E27FC236}">
                      <a16:creationId xmlns:a16="http://schemas.microsoft.com/office/drawing/2014/main" id="{E70577AA-B98F-444B-9D15-0D6F492326B9}"/>
                    </a:ext>
                  </a:extLst>
                </p14:cNvPr>
                <p14:cNvContentPartPr/>
                <p14:nvPr/>
              </p14:nvContentPartPr>
              <p14:xfrm>
                <a:off x="7750464" y="5708604"/>
                <a:ext cx="124920" cy="108360"/>
              </p14:xfrm>
            </p:contentPart>
          </mc:Choice>
          <mc:Fallback xmlns="">
            <p:pic>
              <p:nvPicPr>
                <p:cNvPr id="343" name="Freihand 342">
                  <a:extLst>
                    <a:ext uri="{FF2B5EF4-FFF2-40B4-BE49-F238E27FC236}">
                      <a16:creationId xmlns:a16="http://schemas.microsoft.com/office/drawing/2014/main" id="{E70577AA-B98F-444B-9D15-0D6F492326B9}"/>
                    </a:ext>
                  </a:extLst>
                </p:cNvPr>
                <p:cNvPicPr/>
                <p:nvPr/>
              </p:nvPicPr>
              <p:blipFill>
                <a:blip r:embed="rId496"/>
                <a:stretch>
                  <a:fillRect/>
                </a:stretch>
              </p:blipFill>
              <p:spPr>
                <a:xfrm>
                  <a:off x="7746144" y="5704284"/>
                  <a:ext cx="133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2" name="Freihand 291">
                  <a:extLst>
                    <a:ext uri="{FF2B5EF4-FFF2-40B4-BE49-F238E27FC236}">
                      <a16:creationId xmlns:a16="http://schemas.microsoft.com/office/drawing/2014/main" id="{9EB91367-15E4-4DE6-9E26-76B5644DE90B}"/>
                    </a:ext>
                  </a:extLst>
                </p14:cNvPr>
                <p14:cNvContentPartPr/>
                <p14:nvPr/>
              </p14:nvContentPartPr>
              <p14:xfrm>
                <a:off x="812544" y="5983644"/>
                <a:ext cx="14760" cy="127800"/>
              </p14:xfrm>
            </p:contentPart>
          </mc:Choice>
          <mc:Fallback xmlns="">
            <p:pic>
              <p:nvPicPr>
                <p:cNvPr id="292" name="Freihand 291">
                  <a:extLst>
                    <a:ext uri="{FF2B5EF4-FFF2-40B4-BE49-F238E27FC236}">
                      <a16:creationId xmlns:a16="http://schemas.microsoft.com/office/drawing/2014/main" id="{9EB91367-15E4-4DE6-9E26-76B5644DE90B}"/>
                    </a:ext>
                  </a:extLst>
                </p:cNvPr>
                <p:cNvPicPr/>
                <p:nvPr/>
              </p:nvPicPr>
              <p:blipFill>
                <a:blip r:embed="rId498"/>
                <a:stretch>
                  <a:fillRect/>
                </a:stretch>
              </p:blipFill>
              <p:spPr>
                <a:xfrm>
                  <a:off x="808224" y="5979324"/>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3" name="Freihand 292">
                  <a:extLst>
                    <a:ext uri="{FF2B5EF4-FFF2-40B4-BE49-F238E27FC236}">
                      <a16:creationId xmlns:a16="http://schemas.microsoft.com/office/drawing/2014/main" id="{69008122-C435-4D31-A666-E606ED964142}"/>
                    </a:ext>
                  </a:extLst>
                </p14:cNvPr>
                <p14:cNvContentPartPr/>
                <p14:nvPr/>
              </p14:nvContentPartPr>
              <p14:xfrm>
                <a:off x="761064" y="6072204"/>
                <a:ext cx="115560" cy="36360"/>
              </p14:xfrm>
            </p:contentPart>
          </mc:Choice>
          <mc:Fallback xmlns="">
            <p:pic>
              <p:nvPicPr>
                <p:cNvPr id="293" name="Freihand 292">
                  <a:extLst>
                    <a:ext uri="{FF2B5EF4-FFF2-40B4-BE49-F238E27FC236}">
                      <a16:creationId xmlns:a16="http://schemas.microsoft.com/office/drawing/2014/main" id="{69008122-C435-4D31-A666-E606ED964142}"/>
                    </a:ext>
                  </a:extLst>
                </p:cNvPr>
                <p:cNvPicPr/>
                <p:nvPr/>
              </p:nvPicPr>
              <p:blipFill>
                <a:blip r:embed="rId500"/>
                <a:stretch>
                  <a:fillRect/>
                </a:stretch>
              </p:blipFill>
              <p:spPr>
                <a:xfrm>
                  <a:off x="756744" y="6067884"/>
                  <a:ext cx="12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4" name="Freihand 293">
                  <a:extLst>
                    <a:ext uri="{FF2B5EF4-FFF2-40B4-BE49-F238E27FC236}">
                      <a16:creationId xmlns:a16="http://schemas.microsoft.com/office/drawing/2014/main" id="{35C611CB-8135-41B3-A4DA-5BE0783BAECB}"/>
                    </a:ext>
                  </a:extLst>
                </p14:cNvPr>
                <p14:cNvContentPartPr/>
                <p14:nvPr/>
              </p14:nvContentPartPr>
              <p14:xfrm>
                <a:off x="731184" y="5972124"/>
                <a:ext cx="150840" cy="11520"/>
              </p14:xfrm>
            </p:contentPart>
          </mc:Choice>
          <mc:Fallback xmlns="">
            <p:pic>
              <p:nvPicPr>
                <p:cNvPr id="294" name="Freihand 293">
                  <a:extLst>
                    <a:ext uri="{FF2B5EF4-FFF2-40B4-BE49-F238E27FC236}">
                      <a16:creationId xmlns:a16="http://schemas.microsoft.com/office/drawing/2014/main" id="{35C611CB-8135-41B3-A4DA-5BE0783BAECB}"/>
                    </a:ext>
                  </a:extLst>
                </p:cNvPr>
                <p:cNvPicPr/>
                <p:nvPr/>
              </p:nvPicPr>
              <p:blipFill>
                <a:blip r:embed="rId502"/>
                <a:stretch>
                  <a:fillRect/>
                </a:stretch>
              </p:blipFill>
              <p:spPr>
                <a:xfrm>
                  <a:off x="726864" y="5967804"/>
                  <a:ext cx="159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5" name="Freihand 294">
                  <a:extLst>
                    <a:ext uri="{FF2B5EF4-FFF2-40B4-BE49-F238E27FC236}">
                      <a16:creationId xmlns:a16="http://schemas.microsoft.com/office/drawing/2014/main" id="{B31FBB0E-1643-47A6-9E52-7F97A809856F}"/>
                    </a:ext>
                  </a:extLst>
                </p14:cNvPr>
                <p14:cNvContentPartPr/>
                <p14:nvPr/>
              </p14:nvContentPartPr>
              <p14:xfrm>
                <a:off x="914064" y="5998044"/>
                <a:ext cx="122760" cy="81360"/>
              </p14:xfrm>
            </p:contentPart>
          </mc:Choice>
          <mc:Fallback xmlns="">
            <p:pic>
              <p:nvPicPr>
                <p:cNvPr id="295" name="Freihand 294">
                  <a:extLst>
                    <a:ext uri="{FF2B5EF4-FFF2-40B4-BE49-F238E27FC236}">
                      <a16:creationId xmlns:a16="http://schemas.microsoft.com/office/drawing/2014/main" id="{B31FBB0E-1643-47A6-9E52-7F97A809856F}"/>
                    </a:ext>
                  </a:extLst>
                </p:cNvPr>
                <p:cNvPicPr/>
                <p:nvPr/>
              </p:nvPicPr>
              <p:blipFill>
                <a:blip r:embed="rId504"/>
                <a:stretch>
                  <a:fillRect/>
                </a:stretch>
              </p:blipFill>
              <p:spPr>
                <a:xfrm>
                  <a:off x="909744" y="5993724"/>
                  <a:ext cx="131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6" name="Freihand 295">
                  <a:extLst>
                    <a:ext uri="{FF2B5EF4-FFF2-40B4-BE49-F238E27FC236}">
                      <a16:creationId xmlns:a16="http://schemas.microsoft.com/office/drawing/2014/main" id="{8B563BE3-5DC0-46D0-9285-75F04286F6CC}"/>
                    </a:ext>
                  </a:extLst>
                </p14:cNvPr>
                <p14:cNvContentPartPr/>
                <p14:nvPr/>
              </p14:nvContentPartPr>
              <p14:xfrm>
                <a:off x="1076424" y="6003444"/>
                <a:ext cx="70560" cy="65880"/>
              </p14:xfrm>
            </p:contentPart>
          </mc:Choice>
          <mc:Fallback xmlns="">
            <p:pic>
              <p:nvPicPr>
                <p:cNvPr id="296" name="Freihand 295">
                  <a:extLst>
                    <a:ext uri="{FF2B5EF4-FFF2-40B4-BE49-F238E27FC236}">
                      <a16:creationId xmlns:a16="http://schemas.microsoft.com/office/drawing/2014/main" id="{8B563BE3-5DC0-46D0-9285-75F04286F6CC}"/>
                    </a:ext>
                  </a:extLst>
                </p:cNvPr>
                <p:cNvPicPr/>
                <p:nvPr/>
              </p:nvPicPr>
              <p:blipFill>
                <a:blip r:embed="rId506"/>
                <a:stretch>
                  <a:fillRect/>
                </a:stretch>
              </p:blipFill>
              <p:spPr>
                <a:xfrm>
                  <a:off x="1072104" y="5999124"/>
                  <a:ext cx="79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7" name="Freihand 296">
                  <a:extLst>
                    <a:ext uri="{FF2B5EF4-FFF2-40B4-BE49-F238E27FC236}">
                      <a16:creationId xmlns:a16="http://schemas.microsoft.com/office/drawing/2014/main" id="{61191465-5048-4841-8282-185D14054443}"/>
                    </a:ext>
                  </a:extLst>
                </p14:cNvPr>
                <p14:cNvContentPartPr/>
                <p14:nvPr/>
              </p14:nvContentPartPr>
              <p14:xfrm>
                <a:off x="1230864" y="6005604"/>
                <a:ext cx="63000" cy="189000"/>
              </p14:xfrm>
            </p:contentPart>
          </mc:Choice>
          <mc:Fallback xmlns="">
            <p:pic>
              <p:nvPicPr>
                <p:cNvPr id="297" name="Freihand 296">
                  <a:extLst>
                    <a:ext uri="{FF2B5EF4-FFF2-40B4-BE49-F238E27FC236}">
                      <a16:creationId xmlns:a16="http://schemas.microsoft.com/office/drawing/2014/main" id="{61191465-5048-4841-8282-185D14054443}"/>
                    </a:ext>
                  </a:extLst>
                </p:cNvPr>
                <p:cNvPicPr/>
                <p:nvPr/>
              </p:nvPicPr>
              <p:blipFill>
                <a:blip r:embed="rId508"/>
                <a:stretch>
                  <a:fillRect/>
                </a:stretch>
              </p:blipFill>
              <p:spPr>
                <a:xfrm>
                  <a:off x="1226544" y="6001284"/>
                  <a:ext cx="71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8" name="Freihand 297">
                  <a:extLst>
                    <a:ext uri="{FF2B5EF4-FFF2-40B4-BE49-F238E27FC236}">
                      <a16:creationId xmlns:a16="http://schemas.microsoft.com/office/drawing/2014/main" id="{9BF030F0-2E6F-439D-B112-993E72261531}"/>
                    </a:ext>
                  </a:extLst>
                </p14:cNvPr>
                <p14:cNvContentPartPr/>
                <p14:nvPr/>
              </p14:nvContentPartPr>
              <p14:xfrm>
                <a:off x="1366944" y="5986524"/>
                <a:ext cx="77040" cy="79200"/>
              </p14:xfrm>
            </p:contentPart>
          </mc:Choice>
          <mc:Fallback xmlns="">
            <p:pic>
              <p:nvPicPr>
                <p:cNvPr id="298" name="Freihand 297">
                  <a:extLst>
                    <a:ext uri="{FF2B5EF4-FFF2-40B4-BE49-F238E27FC236}">
                      <a16:creationId xmlns:a16="http://schemas.microsoft.com/office/drawing/2014/main" id="{9BF030F0-2E6F-439D-B112-993E72261531}"/>
                    </a:ext>
                  </a:extLst>
                </p:cNvPr>
                <p:cNvPicPr/>
                <p:nvPr/>
              </p:nvPicPr>
              <p:blipFill>
                <a:blip r:embed="rId510"/>
                <a:stretch>
                  <a:fillRect/>
                </a:stretch>
              </p:blipFill>
              <p:spPr>
                <a:xfrm>
                  <a:off x="1362624" y="5982204"/>
                  <a:ext cx="8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9" name="Freihand 298">
                  <a:extLst>
                    <a:ext uri="{FF2B5EF4-FFF2-40B4-BE49-F238E27FC236}">
                      <a16:creationId xmlns:a16="http://schemas.microsoft.com/office/drawing/2014/main" id="{1019EA5C-B9F3-4717-9316-D095D472BB4B}"/>
                    </a:ext>
                  </a:extLst>
                </p14:cNvPr>
                <p14:cNvContentPartPr/>
                <p14:nvPr/>
              </p14:nvContentPartPr>
              <p14:xfrm>
                <a:off x="1476024" y="5998404"/>
                <a:ext cx="74520" cy="65880"/>
              </p14:xfrm>
            </p:contentPart>
          </mc:Choice>
          <mc:Fallback xmlns="">
            <p:pic>
              <p:nvPicPr>
                <p:cNvPr id="299" name="Freihand 298">
                  <a:extLst>
                    <a:ext uri="{FF2B5EF4-FFF2-40B4-BE49-F238E27FC236}">
                      <a16:creationId xmlns:a16="http://schemas.microsoft.com/office/drawing/2014/main" id="{1019EA5C-B9F3-4717-9316-D095D472BB4B}"/>
                    </a:ext>
                  </a:extLst>
                </p:cNvPr>
                <p:cNvPicPr/>
                <p:nvPr/>
              </p:nvPicPr>
              <p:blipFill>
                <a:blip r:embed="rId512"/>
                <a:stretch>
                  <a:fillRect/>
                </a:stretch>
              </p:blipFill>
              <p:spPr>
                <a:xfrm>
                  <a:off x="1471704" y="5994084"/>
                  <a:ext cx="83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0" name="Freihand 299">
                  <a:extLst>
                    <a:ext uri="{FF2B5EF4-FFF2-40B4-BE49-F238E27FC236}">
                      <a16:creationId xmlns:a16="http://schemas.microsoft.com/office/drawing/2014/main" id="{900724A4-A731-4DDA-B35A-5527EEB1E6AA}"/>
                    </a:ext>
                  </a:extLst>
                </p14:cNvPr>
                <p14:cNvContentPartPr/>
                <p14:nvPr/>
              </p14:nvContentPartPr>
              <p14:xfrm>
                <a:off x="1573584" y="6008124"/>
                <a:ext cx="230040" cy="57240"/>
              </p14:xfrm>
            </p:contentPart>
          </mc:Choice>
          <mc:Fallback xmlns="">
            <p:pic>
              <p:nvPicPr>
                <p:cNvPr id="300" name="Freihand 299">
                  <a:extLst>
                    <a:ext uri="{FF2B5EF4-FFF2-40B4-BE49-F238E27FC236}">
                      <a16:creationId xmlns:a16="http://schemas.microsoft.com/office/drawing/2014/main" id="{900724A4-A731-4DDA-B35A-5527EEB1E6AA}"/>
                    </a:ext>
                  </a:extLst>
                </p:cNvPr>
                <p:cNvPicPr/>
                <p:nvPr/>
              </p:nvPicPr>
              <p:blipFill>
                <a:blip r:embed="rId514"/>
                <a:stretch>
                  <a:fillRect/>
                </a:stretch>
              </p:blipFill>
              <p:spPr>
                <a:xfrm>
                  <a:off x="1569264" y="6003804"/>
                  <a:ext cx="238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1" name="Freihand 300">
                  <a:extLst>
                    <a:ext uri="{FF2B5EF4-FFF2-40B4-BE49-F238E27FC236}">
                      <a16:creationId xmlns:a16="http://schemas.microsoft.com/office/drawing/2014/main" id="{8D665162-0A4C-442E-BE0E-4676E4676370}"/>
                    </a:ext>
                  </a:extLst>
                </p14:cNvPr>
                <p14:cNvContentPartPr/>
                <p14:nvPr/>
              </p14:nvContentPartPr>
              <p14:xfrm>
                <a:off x="1871304" y="5934324"/>
                <a:ext cx="15480" cy="120240"/>
              </p14:xfrm>
            </p:contentPart>
          </mc:Choice>
          <mc:Fallback xmlns="">
            <p:pic>
              <p:nvPicPr>
                <p:cNvPr id="301" name="Freihand 300">
                  <a:extLst>
                    <a:ext uri="{FF2B5EF4-FFF2-40B4-BE49-F238E27FC236}">
                      <a16:creationId xmlns:a16="http://schemas.microsoft.com/office/drawing/2014/main" id="{8D665162-0A4C-442E-BE0E-4676E4676370}"/>
                    </a:ext>
                  </a:extLst>
                </p:cNvPr>
                <p:cNvPicPr/>
                <p:nvPr/>
              </p:nvPicPr>
              <p:blipFill>
                <a:blip r:embed="rId516"/>
                <a:stretch>
                  <a:fillRect/>
                </a:stretch>
              </p:blipFill>
              <p:spPr>
                <a:xfrm>
                  <a:off x="1866984" y="5930004"/>
                  <a:ext cx="24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2" name="Freihand 301">
                  <a:extLst>
                    <a:ext uri="{FF2B5EF4-FFF2-40B4-BE49-F238E27FC236}">
                      <a16:creationId xmlns:a16="http://schemas.microsoft.com/office/drawing/2014/main" id="{D8BEE612-8CE6-4F49-8E39-F8331384BCF7}"/>
                    </a:ext>
                  </a:extLst>
                </p14:cNvPr>
                <p14:cNvContentPartPr/>
                <p14:nvPr/>
              </p14:nvContentPartPr>
              <p14:xfrm>
                <a:off x="1839624" y="5977164"/>
                <a:ext cx="72360" cy="46440"/>
              </p14:xfrm>
            </p:contentPart>
          </mc:Choice>
          <mc:Fallback xmlns="">
            <p:pic>
              <p:nvPicPr>
                <p:cNvPr id="302" name="Freihand 301">
                  <a:extLst>
                    <a:ext uri="{FF2B5EF4-FFF2-40B4-BE49-F238E27FC236}">
                      <a16:creationId xmlns:a16="http://schemas.microsoft.com/office/drawing/2014/main" id="{D8BEE612-8CE6-4F49-8E39-F8331384BCF7}"/>
                    </a:ext>
                  </a:extLst>
                </p:cNvPr>
                <p:cNvPicPr/>
                <p:nvPr/>
              </p:nvPicPr>
              <p:blipFill>
                <a:blip r:embed="rId518"/>
                <a:stretch>
                  <a:fillRect/>
                </a:stretch>
              </p:blipFill>
              <p:spPr>
                <a:xfrm>
                  <a:off x="1835304" y="5972844"/>
                  <a:ext cx="8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3" name="Freihand 302">
                  <a:extLst>
                    <a:ext uri="{FF2B5EF4-FFF2-40B4-BE49-F238E27FC236}">
                      <a16:creationId xmlns:a16="http://schemas.microsoft.com/office/drawing/2014/main" id="{8B3DD4E7-EFE0-4FF0-8539-AD839EA1B75C}"/>
                    </a:ext>
                  </a:extLst>
                </p14:cNvPr>
                <p14:cNvContentPartPr/>
                <p14:nvPr/>
              </p14:nvContentPartPr>
              <p14:xfrm>
                <a:off x="2131224" y="5968524"/>
                <a:ext cx="344520" cy="98640"/>
              </p14:xfrm>
            </p:contentPart>
          </mc:Choice>
          <mc:Fallback xmlns="">
            <p:pic>
              <p:nvPicPr>
                <p:cNvPr id="303" name="Freihand 302">
                  <a:extLst>
                    <a:ext uri="{FF2B5EF4-FFF2-40B4-BE49-F238E27FC236}">
                      <a16:creationId xmlns:a16="http://schemas.microsoft.com/office/drawing/2014/main" id="{8B3DD4E7-EFE0-4FF0-8539-AD839EA1B75C}"/>
                    </a:ext>
                  </a:extLst>
                </p:cNvPr>
                <p:cNvPicPr/>
                <p:nvPr/>
              </p:nvPicPr>
              <p:blipFill>
                <a:blip r:embed="rId520"/>
                <a:stretch>
                  <a:fillRect/>
                </a:stretch>
              </p:blipFill>
              <p:spPr>
                <a:xfrm>
                  <a:off x="2126904" y="5964204"/>
                  <a:ext cx="353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04" name="Freihand 303">
                  <a:extLst>
                    <a:ext uri="{FF2B5EF4-FFF2-40B4-BE49-F238E27FC236}">
                      <a16:creationId xmlns:a16="http://schemas.microsoft.com/office/drawing/2014/main" id="{35CF7EB3-039B-45D4-A59A-0770C26A5132}"/>
                    </a:ext>
                  </a:extLst>
                </p14:cNvPr>
                <p14:cNvContentPartPr/>
                <p14:nvPr/>
              </p14:nvContentPartPr>
              <p14:xfrm>
                <a:off x="2498424" y="5900484"/>
                <a:ext cx="125280" cy="139320"/>
              </p14:xfrm>
            </p:contentPart>
          </mc:Choice>
          <mc:Fallback xmlns="">
            <p:pic>
              <p:nvPicPr>
                <p:cNvPr id="304" name="Freihand 303">
                  <a:extLst>
                    <a:ext uri="{FF2B5EF4-FFF2-40B4-BE49-F238E27FC236}">
                      <a16:creationId xmlns:a16="http://schemas.microsoft.com/office/drawing/2014/main" id="{35CF7EB3-039B-45D4-A59A-0770C26A5132}"/>
                    </a:ext>
                  </a:extLst>
                </p:cNvPr>
                <p:cNvPicPr/>
                <p:nvPr/>
              </p:nvPicPr>
              <p:blipFill>
                <a:blip r:embed="rId522"/>
                <a:stretch>
                  <a:fillRect/>
                </a:stretch>
              </p:blipFill>
              <p:spPr>
                <a:xfrm>
                  <a:off x="2494104" y="5896164"/>
                  <a:ext cx="133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5" name="Freihand 304">
                  <a:extLst>
                    <a:ext uri="{FF2B5EF4-FFF2-40B4-BE49-F238E27FC236}">
                      <a16:creationId xmlns:a16="http://schemas.microsoft.com/office/drawing/2014/main" id="{30529836-75E7-4474-9583-5BD92CF0B64C}"/>
                    </a:ext>
                  </a:extLst>
                </p14:cNvPr>
                <p14:cNvContentPartPr/>
                <p14:nvPr/>
              </p14:nvContentPartPr>
              <p14:xfrm>
                <a:off x="2643864" y="5941524"/>
                <a:ext cx="171360" cy="69840"/>
              </p14:xfrm>
            </p:contentPart>
          </mc:Choice>
          <mc:Fallback xmlns="">
            <p:pic>
              <p:nvPicPr>
                <p:cNvPr id="305" name="Freihand 304">
                  <a:extLst>
                    <a:ext uri="{FF2B5EF4-FFF2-40B4-BE49-F238E27FC236}">
                      <a16:creationId xmlns:a16="http://schemas.microsoft.com/office/drawing/2014/main" id="{30529836-75E7-4474-9583-5BD92CF0B64C}"/>
                    </a:ext>
                  </a:extLst>
                </p:cNvPr>
                <p:cNvPicPr/>
                <p:nvPr/>
              </p:nvPicPr>
              <p:blipFill>
                <a:blip r:embed="rId524"/>
                <a:stretch>
                  <a:fillRect/>
                </a:stretch>
              </p:blipFill>
              <p:spPr>
                <a:xfrm>
                  <a:off x="2639544" y="5937204"/>
                  <a:ext cx="180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6" name="Freihand 305">
                  <a:extLst>
                    <a:ext uri="{FF2B5EF4-FFF2-40B4-BE49-F238E27FC236}">
                      <a16:creationId xmlns:a16="http://schemas.microsoft.com/office/drawing/2014/main" id="{474B7D92-F2B8-4073-81F6-762B2D148C78}"/>
                    </a:ext>
                  </a:extLst>
                </p14:cNvPr>
                <p14:cNvContentPartPr/>
                <p14:nvPr/>
              </p14:nvContentPartPr>
              <p14:xfrm>
                <a:off x="3041664" y="5898684"/>
                <a:ext cx="319680" cy="129240"/>
              </p14:xfrm>
            </p:contentPart>
          </mc:Choice>
          <mc:Fallback xmlns="">
            <p:pic>
              <p:nvPicPr>
                <p:cNvPr id="306" name="Freihand 305">
                  <a:extLst>
                    <a:ext uri="{FF2B5EF4-FFF2-40B4-BE49-F238E27FC236}">
                      <a16:creationId xmlns:a16="http://schemas.microsoft.com/office/drawing/2014/main" id="{474B7D92-F2B8-4073-81F6-762B2D148C78}"/>
                    </a:ext>
                  </a:extLst>
                </p:cNvPr>
                <p:cNvPicPr/>
                <p:nvPr/>
              </p:nvPicPr>
              <p:blipFill>
                <a:blip r:embed="rId526"/>
                <a:stretch>
                  <a:fillRect/>
                </a:stretch>
              </p:blipFill>
              <p:spPr>
                <a:xfrm>
                  <a:off x="3037344" y="5894364"/>
                  <a:ext cx="328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7" name="Freihand 306">
                  <a:extLst>
                    <a:ext uri="{FF2B5EF4-FFF2-40B4-BE49-F238E27FC236}">
                      <a16:creationId xmlns:a16="http://schemas.microsoft.com/office/drawing/2014/main" id="{74CAE99E-D236-437F-9882-5FB55BA2C122}"/>
                    </a:ext>
                  </a:extLst>
                </p14:cNvPr>
                <p14:cNvContentPartPr/>
                <p14:nvPr/>
              </p14:nvContentPartPr>
              <p14:xfrm>
                <a:off x="3377184" y="5851164"/>
                <a:ext cx="136440" cy="171720"/>
              </p14:xfrm>
            </p:contentPart>
          </mc:Choice>
          <mc:Fallback xmlns="">
            <p:pic>
              <p:nvPicPr>
                <p:cNvPr id="307" name="Freihand 306">
                  <a:extLst>
                    <a:ext uri="{FF2B5EF4-FFF2-40B4-BE49-F238E27FC236}">
                      <a16:creationId xmlns:a16="http://schemas.microsoft.com/office/drawing/2014/main" id="{74CAE99E-D236-437F-9882-5FB55BA2C122}"/>
                    </a:ext>
                  </a:extLst>
                </p:cNvPr>
                <p:cNvPicPr/>
                <p:nvPr/>
              </p:nvPicPr>
              <p:blipFill>
                <a:blip r:embed="rId528"/>
                <a:stretch>
                  <a:fillRect/>
                </a:stretch>
              </p:blipFill>
              <p:spPr>
                <a:xfrm>
                  <a:off x="3372864" y="5846844"/>
                  <a:ext cx="145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5" name="Freihand 344">
                  <a:extLst>
                    <a:ext uri="{FF2B5EF4-FFF2-40B4-BE49-F238E27FC236}">
                      <a16:creationId xmlns:a16="http://schemas.microsoft.com/office/drawing/2014/main" id="{3B4601D9-BB5A-4CF5-BEE3-85D82C22AFCE}"/>
                    </a:ext>
                  </a:extLst>
                </p14:cNvPr>
                <p14:cNvContentPartPr/>
                <p14:nvPr/>
              </p14:nvContentPartPr>
              <p14:xfrm>
                <a:off x="900024" y="6208284"/>
                <a:ext cx="262440" cy="173880"/>
              </p14:xfrm>
            </p:contentPart>
          </mc:Choice>
          <mc:Fallback xmlns="">
            <p:pic>
              <p:nvPicPr>
                <p:cNvPr id="345" name="Freihand 344">
                  <a:extLst>
                    <a:ext uri="{FF2B5EF4-FFF2-40B4-BE49-F238E27FC236}">
                      <a16:creationId xmlns:a16="http://schemas.microsoft.com/office/drawing/2014/main" id="{3B4601D9-BB5A-4CF5-BEE3-85D82C22AFCE}"/>
                    </a:ext>
                  </a:extLst>
                </p:cNvPr>
                <p:cNvPicPr/>
                <p:nvPr/>
              </p:nvPicPr>
              <p:blipFill>
                <a:blip r:embed="rId530"/>
                <a:stretch>
                  <a:fillRect/>
                </a:stretch>
              </p:blipFill>
              <p:spPr>
                <a:xfrm>
                  <a:off x="895704" y="6203964"/>
                  <a:ext cx="27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6" name="Freihand 345">
                  <a:extLst>
                    <a:ext uri="{FF2B5EF4-FFF2-40B4-BE49-F238E27FC236}">
                      <a16:creationId xmlns:a16="http://schemas.microsoft.com/office/drawing/2014/main" id="{57098F60-4CA9-4557-B36D-6B161440B3A3}"/>
                    </a:ext>
                  </a:extLst>
                </p14:cNvPr>
                <p14:cNvContentPartPr/>
                <p14:nvPr/>
              </p14:nvContentPartPr>
              <p14:xfrm>
                <a:off x="1215024" y="6182004"/>
                <a:ext cx="154080" cy="161280"/>
              </p14:xfrm>
            </p:contentPart>
          </mc:Choice>
          <mc:Fallback xmlns="">
            <p:pic>
              <p:nvPicPr>
                <p:cNvPr id="346" name="Freihand 345">
                  <a:extLst>
                    <a:ext uri="{FF2B5EF4-FFF2-40B4-BE49-F238E27FC236}">
                      <a16:creationId xmlns:a16="http://schemas.microsoft.com/office/drawing/2014/main" id="{57098F60-4CA9-4557-B36D-6B161440B3A3}"/>
                    </a:ext>
                  </a:extLst>
                </p:cNvPr>
                <p:cNvPicPr/>
                <p:nvPr/>
              </p:nvPicPr>
              <p:blipFill>
                <a:blip r:embed="rId532"/>
                <a:stretch>
                  <a:fillRect/>
                </a:stretch>
              </p:blipFill>
              <p:spPr>
                <a:xfrm>
                  <a:off x="1210704" y="6177684"/>
                  <a:ext cx="162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7" name="Freihand 346">
                  <a:extLst>
                    <a:ext uri="{FF2B5EF4-FFF2-40B4-BE49-F238E27FC236}">
                      <a16:creationId xmlns:a16="http://schemas.microsoft.com/office/drawing/2014/main" id="{2F03F13E-F762-4BD6-A6A2-1FB95DCFAF20}"/>
                    </a:ext>
                  </a:extLst>
                </p14:cNvPr>
                <p14:cNvContentPartPr/>
                <p14:nvPr/>
              </p14:nvContentPartPr>
              <p14:xfrm>
                <a:off x="1517784" y="6213684"/>
                <a:ext cx="113760" cy="152280"/>
              </p14:xfrm>
            </p:contentPart>
          </mc:Choice>
          <mc:Fallback xmlns="">
            <p:pic>
              <p:nvPicPr>
                <p:cNvPr id="347" name="Freihand 346">
                  <a:extLst>
                    <a:ext uri="{FF2B5EF4-FFF2-40B4-BE49-F238E27FC236}">
                      <a16:creationId xmlns:a16="http://schemas.microsoft.com/office/drawing/2014/main" id="{2F03F13E-F762-4BD6-A6A2-1FB95DCFAF20}"/>
                    </a:ext>
                  </a:extLst>
                </p:cNvPr>
                <p:cNvPicPr/>
                <p:nvPr/>
              </p:nvPicPr>
              <p:blipFill>
                <a:blip r:embed="rId534"/>
                <a:stretch>
                  <a:fillRect/>
                </a:stretch>
              </p:blipFill>
              <p:spPr>
                <a:xfrm>
                  <a:off x="1513464" y="6209364"/>
                  <a:ext cx="122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8" name="Freihand 347">
                  <a:extLst>
                    <a:ext uri="{FF2B5EF4-FFF2-40B4-BE49-F238E27FC236}">
                      <a16:creationId xmlns:a16="http://schemas.microsoft.com/office/drawing/2014/main" id="{77BC24D7-CD22-4EB4-BED4-7147D35FD87D}"/>
                    </a:ext>
                  </a:extLst>
                </p14:cNvPr>
                <p14:cNvContentPartPr/>
                <p14:nvPr/>
              </p14:nvContentPartPr>
              <p14:xfrm>
                <a:off x="1651344" y="6320244"/>
                <a:ext cx="360" cy="360"/>
              </p14:xfrm>
            </p:contentPart>
          </mc:Choice>
          <mc:Fallback xmlns="">
            <p:pic>
              <p:nvPicPr>
                <p:cNvPr id="348" name="Freihand 347">
                  <a:extLst>
                    <a:ext uri="{FF2B5EF4-FFF2-40B4-BE49-F238E27FC236}">
                      <a16:creationId xmlns:a16="http://schemas.microsoft.com/office/drawing/2014/main" id="{77BC24D7-CD22-4EB4-BED4-7147D35FD87D}"/>
                    </a:ext>
                  </a:extLst>
                </p:cNvPr>
                <p:cNvPicPr/>
                <p:nvPr/>
              </p:nvPicPr>
              <p:blipFill>
                <a:blip r:embed="rId98"/>
                <a:stretch>
                  <a:fillRect/>
                </a:stretch>
              </p:blipFill>
              <p:spPr>
                <a:xfrm>
                  <a:off x="1647024" y="63159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9" name="Freihand 348">
                  <a:extLst>
                    <a:ext uri="{FF2B5EF4-FFF2-40B4-BE49-F238E27FC236}">
                      <a16:creationId xmlns:a16="http://schemas.microsoft.com/office/drawing/2014/main" id="{3224BD2F-91C3-4F60-A6AF-45B3D6B63742}"/>
                    </a:ext>
                  </a:extLst>
                </p14:cNvPr>
                <p14:cNvContentPartPr/>
                <p14:nvPr/>
              </p14:nvContentPartPr>
              <p14:xfrm>
                <a:off x="1664304" y="6273444"/>
                <a:ext cx="19800" cy="75960"/>
              </p14:xfrm>
            </p:contentPart>
          </mc:Choice>
          <mc:Fallback xmlns="">
            <p:pic>
              <p:nvPicPr>
                <p:cNvPr id="349" name="Freihand 348">
                  <a:extLst>
                    <a:ext uri="{FF2B5EF4-FFF2-40B4-BE49-F238E27FC236}">
                      <a16:creationId xmlns:a16="http://schemas.microsoft.com/office/drawing/2014/main" id="{3224BD2F-91C3-4F60-A6AF-45B3D6B63742}"/>
                    </a:ext>
                  </a:extLst>
                </p:cNvPr>
                <p:cNvPicPr/>
                <p:nvPr/>
              </p:nvPicPr>
              <p:blipFill>
                <a:blip r:embed="rId537"/>
                <a:stretch>
                  <a:fillRect/>
                </a:stretch>
              </p:blipFill>
              <p:spPr>
                <a:xfrm>
                  <a:off x="1659984" y="6269124"/>
                  <a:ext cx="28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0" name="Freihand 349">
                  <a:extLst>
                    <a:ext uri="{FF2B5EF4-FFF2-40B4-BE49-F238E27FC236}">
                      <a16:creationId xmlns:a16="http://schemas.microsoft.com/office/drawing/2014/main" id="{8EC8A3AC-1F4C-45D5-B77A-2C81002276B1}"/>
                    </a:ext>
                  </a:extLst>
                </p14:cNvPr>
                <p14:cNvContentPartPr/>
                <p14:nvPr/>
              </p14:nvContentPartPr>
              <p14:xfrm>
                <a:off x="1717224" y="6178404"/>
                <a:ext cx="79920" cy="158400"/>
              </p14:xfrm>
            </p:contentPart>
          </mc:Choice>
          <mc:Fallback xmlns="">
            <p:pic>
              <p:nvPicPr>
                <p:cNvPr id="350" name="Freihand 349">
                  <a:extLst>
                    <a:ext uri="{FF2B5EF4-FFF2-40B4-BE49-F238E27FC236}">
                      <a16:creationId xmlns:a16="http://schemas.microsoft.com/office/drawing/2014/main" id="{8EC8A3AC-1F4C-45D5-B77A-2C81002276B1}"/>
                    </a:ext>
                  </a:extLst>
                </p:cNvPr>
                <p:cNvPicPr/>
                <p:nvPr/>
              </p:nvPicPr>
              <p:blipFill>
                <a:blip r:embed="rId539"/>
                <a:stretch>
                  <a:fillRect/>
                </a:stretch>
              </p:blipFill>
              <p:spPr>
                <a:xfrm>
                  <a:off x="1712904" y="6174084"/>
                  <a:ext cx="8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1" name="Freihand 350">
                  <a:extLst>
                    <a:ext uri="{FF2B5EF4-FFF2-40B4-BE49-F238E27FC236}">
                      <a16:creationId xmlns:a16="http://schemas.microsoft.com/office/drawing/2014/main" id="{388E820A-D505-403F-A211-137E04AF2B7A}"/>
                    </a:ext>
                  </a:extLst>
                </p14:cNvPr>
                <p14:cNvContentPartPr/>
                <p14:nvPr/>
              </p14:nvContentPartPr>
              <p14:xfrm>
                <a:off x="1969944" y="6189204"/>
                <a:ext cx="114480" cy="162720"/>
              </p14:xfrm>
            </p:contentPart>
          </mc:Choice>
          <mc:Fallback xmlns="">
            <p:pic>
              <p:nvPicPr>
                <p:cNvPr id="351" name="Freihand 350">
                  <a:extLst>
                    <a:ext uri="{FF2B5EF4-FFF2-40B4-BE49-F238E27FC236}">
                      <a16:creationId xmlns:a16="http://schemas.microsoft.com/office/drawing/2014/main" id="{388E820A-D505-403F-A211-137E04AF2B7A}"/>
                    </a:ext>
                  </a:extLst>
                </p:cNvPr>
                <p:cNvPicPr/>
                <p:nvPr/>
              </p:nvPicPr>
              <p:blipFill>
                <a:blip r:embed="rId541"/>
                <a:stretch>
                  <a:fillRect/>
                </a:stretch>
              </p:blipFill>
              <p:spPr>
                <a:xfrm>
                  <a:off x="1965624" y="6184884"/>
                  <a:ext cx="123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2" name="Freihand 351">
                  <a:extLst>
                    <a:ext uri="{FF2B5EF4-FFF2-40B4-BE49-F238E27FC236}">
                      <a16:creationId xmlns:a16="http://schemas.microsoft.com/office/drawing/2014/main" id="{8DF26624-BC0F-4B06-8F26-B9A3055C70B1}"/>
                    </a:ext>
                  </a:extLst>
                </p14:cNvPr>
                <p14:cNvContentPartPr/>
                <p14:nvPr/>
              </p14:nvContentPartPr>
              <p14:xfrm>
                <a:off x="1972464" y="6255444"/>
                <a:ext cx="85320" cy="19440"/>
              </p14:xfrm>
            </p:contentPart>
          </mc:Choice>
          <mc:Fallback xmlns="">
            <p:pic>
              <p:nvPicPr>
                <p:cNvPr id="352" name="Freihand 351">
                  <a:extLst>
                    <a:ext uri="{FF2B5EF4-FFF2-40B4-BE49-F238E27FC236}">
                      <a16:creationId xmlns:a16="http://schemas.microsoft.com/office/drawing/2014/main" id="{8DF26624-BC0F-4B06-8F26-B9A3055C70B1}"/>
                    </a:ext>
                  </a:extLst>
                </p:cNvPr>
                <p:cNvPicPr/>
                <p:nvPr/>
              </p:nvPicPr>
              <p:blipFill>
                <a:blip r:embed="rId543"/>
                <a:stretch>
                  <a:fillRect/>
                </a:stretch>
              </p:blipFill>
              <p:spPr>
                <a:xfrm>
                  <a:off x="1968144" y="6251124"/>
                  <a:ext cx="93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3" name="Freihand 352">
                  <a:extLst>
                    <a:ext uri="{FF2B5EF4-FFF2-40B4-BE49-F238E27FC236}">
                      <a16:creationId xmlns:a16="http://schemas.microsoft.com/office/drawing/2014/main" id="{9A4559EF-6047-4E00-8AB9-50D1A02ECA64}"/>
                    </a:ext>
                  </a:extLst>
                </p14:cNvPr>
                <p14:cNvContentPartPr/>
                <p14:nvPr/>
              </p14:nvContentPartPr>
              <p14:xfrm>
                <a:off x="2091264" y="6221964"/>
                <a:ext cx="198360" cy="117000"/>
              </p14:xfrm>
            </p:contentPart>
          </mc:Choice>
          <mc:Fallback xmlns="">
            <p:pic>
              <p:nvPicPr>
                <p:cNvPr id="353" name="Freihand 352">
                  <a:extLst>
                    <a:ext uri="{FF2B5EF4-FFF2-40B4-BE49-F238E27FC236}">
                      <a16:creationId xmlns:a16="http://schemas.microsoft.com/office/drawing/2014/main" id="{9A4559EF-6047-4E00-8AB9-50D1A02ECA64}"/>
                    </a:ext>
                  </a:extLst>
                </p:cNvPr>
                <p:cNvPicPr/>
                <p:nvPr/>
              </p:nvPicPr>
              <p:blipFill>
                <a:blip r:embed="rId545"/>
                <a:stretch>
                  <a:fillRect/>
                </a:stretch>
              </p:blipFill>
              <p:spPr>
                <a:xfrm>
                  <a:off x="2086944" y="6217644"/>
                  <a:ext cx="207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4" name="Freihand 353">
                  <a:extLst>
                    <a:ext uri="{FF2B5EF4-FFF2-40B4-BE49-F238E27FC236}">
                      <a16:creationId xmlns:a16="http://schemas.microsoft.com/office/drawing/2014/main" id="{36C53A73-2102-4395-AD75-C7CA75FDA863}"/>
                    </a:ext>
                  </a:extLst>
                </p14:cNvPr>
                <p14:cNvContentPartPr/>
                <p14:nvPr/>
              </p14:nvContentPartPr>
              <p14:xfrm>
                <a:off x="2278824" y="6239244"/>
                <a:ext cx="72000" cy="95400"/>
              </p14:xfrm>
            </p:contentPart>
          </mc:Choice>
          <mc:Fallback xmlns="">
            <p:pic>
              <p:nvPicPr>
                <p:cNvPr id="354" name="Freihand 353">
                  <a:extLst>
                    <a:ext uri="{FF2B5EF4-FFF2-40B4-BE49-F238E27FC236}">
                      <a16:creationId xmlns:a16="http://schemas.microsoft.com/office/drawing/2014/main" id="{36C53A73-2102-4395-AD75-C7CA75FDA863}"/>
                    </a:ext>
                  </a:extLst>
                </p:cNvPr>
                <p:cNvPicPr/>
                <p:nvPr/>
              </p:nvPicPr>
              <p:blipFill>
                <a:blip r:embed="rId547"/>
                <a:stretch>
                  <a:fillRect/>
                </a:stretch>
              </p:blipFill>
              <p:spPr>
                <a:xfrm>
                  <a:off x="2274504" y="6234924"/>
                  <a:ext cx="80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5" name="Freihand 354">
                  <a:extLst>
                    <a:ext uri="{FF2B5EF4-FFF2-40B4-BE49-F238E27FC236}">
                      <a16:creationId xmlns:a16="http://schemas.microsoft.com/office/drawing/2014/main" id="{47AD3D7D-7C92-4D83-85A7-2DF9F46E7BCC}"/>
                    </a:ext>
                  </a:extLst>
                </p14:cNvPr>
                <p14:cNvContentPartPr/>
                <p14:nvPr/>
              </p14:nvContentPartPr>
              <p14:xfrm>
                <a:off x="2370984" y="6231684"/>
                <a:ext cx="162720" cy="86040"/>
              </p14:xfrm>
            </p:contentPart>
          </mc:Choice>
          <mc:Fallback xmlns="">
            <p:pic>
              <p:nvPicPr>
                <p:cNvPr id="355" name="Freihand 354">
                  <a:extLst>
                    <a:ext uri="{FF2B5EF4-FFF2-40B4-BE49-F238E27FC236}">
                      <a16:creationId xmlns:a16="http://schemas.microsoft.com/office/drawing/2014/main" id="{47AD3D7D-7C92-4D83-85A7-2DF9F46E7BCC}"/>
                    </a:ext>
                  </a:extLst>
                </p:cNvPr>
                <p:cNvPicPr/>
                <p:nvPr/>
              </p:nvPicPr>
              <p:blipFill>
                <a:blip r:embed="rId549"/>
                <a:stretch>
                  <a:fillRect/>
                </a:stretch>
              </p:blipFill>
              <p:spPr>
                <a:xfrm>
                  <a:off x="2366664" y="6227364"/>
                  <a:ext cx="171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6" name="Freihand 355">
                  <a:extLst>
                    <a:ext uri="{FF2B5EF4-FFF2-40B4-BE49-F238E27FC236}">
                      <a16:creationId xmlns:a16="http://schemas.microsoft.com/office/drawing/2014/main" id="{3D4825FE-8BDB-433E-8C69-B25F517123C2}"/>
                    </a:ext>
                  </a:extLst>
                </p14:cNvPr>
                <p14:cNvContentPartPr/>
                <p14:nvPr/>
              </p14:nvContentPartPr>
              <p14:xfrm>
                <a:off x="2531184" y="6183084"/>
                <a:ext cx="89640" cy="136800"/>
              </p14:xfrm>
            </p:contentPart>
          </mc:Choice>
          <mc:Fallback xmlns="">
            <p:pic>
              <p:nvPicPr>
                <p:cNvPr id="356" name="Freihand 355">
                  <a:extLst>
                    <a:ext uri="{FF2B5EF4-FFF2-40B4-BE49-F238E27FC236}">
                      <a16:creationId xmlns:a16="http://schemas.microsoft.com/office/drawing/2014/main" id="{3D4825FE-8BDB-433E-8C69-B25F517123C2}"/>
                    </a:ext>
                  </a:extLst>
                </p:cNvPr>
                <p:cNvPicPr/>
                <p:nvPr/>
              </p:nvPicPr>
              <p:blipFill>
                <a:blip r:embed="rId551"/>
                <a:stretch>
                  <a:fillRect/>
                </a:stretch>
              </p:blipFill>
              <p:spPr>
                <a:xfrm>
                  <a:off x="2526864" y="6178764"/>
                  <a:ext cx="9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7" name="Freihand 356">
                  <a:extLst>
                    <a:ext uri="{FF2B5EF4-FFF2-40B4-BE49-F238E27FC236}">
                      <a16:creationId xmlns:a16="http://schemas.microsoft.com/office/drawing/2014/main" id="{B3382EE2-062C-4D10-A9D6-D9D40A001D7F}"/>
                    </a:ext>
                  </a:extLst>
                </p14:cNvPr>
                <p14:cNvContentPartPr/>
                <p14:nvPr/>
              </p14:nvContentPartPr>
              <p14:xfrm>
                <a:off x="2630544" y="6239604"/>
                <a:ext cx="82440" cy="84600"/>
              </p14:xfrm>
            </p:contentPart>
          </mc:Choice>
          <mc:Fallback xmlns="">
            <p:pic>
              <p:nvPicPr>
                <p:cNvPr id="357" name="Freihand 356">
                  <a:extLst>
                    <a:ext uri="{FF2B5EF4-FFF2-40B4-BE49-F238E27FC236}">
                      <a16:creationId xmlns:a16="http://schemas.microsoft.com/office/drawing/2014/main" id="{B3382EE2-062C-4D10-A9D6-D9D40A001D7F}"/>
                    </a:ext>
                  </a:extLst>
                </p:cNvPr>
                <p:cNvPicPr/>
                <p:nvPr/>
              </p:nvPicPr>
              <p:blipFill>
                <a:blip r:embed="rId553"/>
                <a:stretch>
                  <a:fillRect/>
                </a:stretch>
              </p:blipFill>
              <p:spPr>
                <a:xfrm>
                  <a:off x="2626224" y="6235284"/>
                  <a:ext cx="91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8" name="Freihand 357">
                  <a:extLst>
                    <a:ext uri="{FF2B5EF4-FFF2-40B4-BE49-F238E27FC236}">
                      <a16:creationId xmlns:a16="http://schemas.microsoft.com/office/drawing/2014/main" id="{9A56E958-8997-4D35-A400-85024A78A907}"/>
                    </a:ext>
                  </a:extLst>
                </p14:cNvPr>
                <p14:cNvContentPartPr/>
                <p14:nvPr/>
              </p14:nvContentPartPr>
              <p14:xfrm>
                <a:off x="2735304" y="6157524"/>
                <a:ext cx="287280" cy="255240"/>
              </p14:xfrm>
            </p:contentPart>
          </mc:Choice>
          <mc:Fallback xmlns="">
            <p:pic>
              <p:nvPicPr>
                <p:cNvPr id="358" name="Freihand 357">
                  <a:extLst>
                    <a:ext uri="{FF2B5EF4-FFF2-40B4-BE49-F238E27FC236}">
                      <a16:creationId xmlns:a16="http://schemas.microsoft.com/office/drawing/2014/main" id="{9A56E958-8997-4D35-A400-85024A78A907}"/>
                    </a:ext>
                  </a:extLst>
                </p:cNvPr>
                <p:cNvPicPr/>
                <p:nvPr/>
              </p:nvPicPr>
              <p:blipFill>
                <a:blip r:embed="rId555"/>
                <a:stretch>
                  <a:fillRect/>
                </a:stretch>
              </p:blipFill>
              <p:spPr>
                <a:xfrm>
                  <a:off x="2730984" y="6153204"/>
                  <a:ext cx="2959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1" name="Freihand 360">
                  <a:extLst>
                    <a:ext uri="{FF2B5EF4-FFF2-40B4-BE49-F238E27FC236}">
                      <a16:creationId xmlns:a16="http://schemas.microsoft.com/office/drawing/2014/main" id="{6085F102-A2B4-49B0-9345-BF97EF54FC6B}"/>
                    </a:ext>
                  </a:extLst>
                </p14:cNvPr>
                <p14:cNvContentPartPr/>
                <p14:nvPr/>
              </p14:nvContentPartPr>
              <p14:xfrm>
                <a:off x="3151104" y="6239244"/>
                <a:ext cx="323280" cy="92520"/>
              </p14:xfrm>
            </p:contentPart>
          </mc:Choice>
          <mc:Fallback xmlns="">
            <p:pic>
              <p:nvPicPr>
                <p:cNvPr id="361" name="Freihand 360">
                  <a:extLst>
                    <a:ext uri="{FF2B5EF4-FFF2-40B4-BE49-F238E27FC236}">
                      <a16:creationId xmlns:a16="http://schemas.microsoft.com/office/drawing/2014/main" id="{6085F102-A2B4-49B0-9345-BF97EF54FC6B}"/>
                    </a:ext>
                  </a:extLst>
                </p:cNvPr>
                <p:cNvPicPr/>
                <p:nvPr/>
              </p:nvPicPr>
              <p:blipFill>
                <a:blip r:embed="rId557"/>
                <a:stretch>
                  <a:fillRect/>
                </a:stretch>
              </p:blipFill>
              <p:spPr>
                <a:xfrm>
                  <a:off x="3146784" y="6234924"/>
                  <a:ext cx="331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2" name="Freihand 361">
                  <a:extLst>
                    <a:ext uri="{FF2B5EF4-FFF2-40B4-BE49-F238E27FC236}">
                      <a16:creationId xmlns:a16="http://schemas.microsoft.com/office/drawing/2014/main" id="{29DF766F-5E28-44DE-B7DF-EC5002C1C056}"/>
                    </a:ext>
                  </a:extLst>
                </p14:cNvPr>
                <p14:cNvContentPartPr/>
                <p14:nvPr/>
              </p14:nvContentPartPr>
              <p14:xfrm>
                <a:off x="3623784" y="6165804"/>
                <a:ext cx="126720" cy="164160"/>
              </p14:xfrm>
            </p:contentPart>
          </mc:Choice>
          <mc:Fallback xmlns="">
            <p:pic>
              <p:nvPicPr>
                <p:cNvPr id="362" name="Freihand 361">
                  <a:extLst>
                    <a:ext uri="{FF2B5EF4-FFF2-40B4-BE49-F238E27FC236}">
                      <a16:creationId xmlns:a16="http://schemas.microsoft.com/office/drawing/2014/main" id="{29DF766F-5E28-44DE-B7DF-EC5002C1C056}"/>
                    </a:ext>
                  </a:extLst>
                </p:cNvPr>
                <p:cNvPicPr/>
                <p:nvPr/>
              </p:nvPicPr>
              <p:blipFill>
                <a:blip r:embed="rId559"/>
                <a:stretch>
                  <a:fillRect/>
                </a:stretch>
              </p:blipFill>
              <p:spPr>
                <a:xfrm>
                  <a:off x="3619464" y="6161484"/>
                  <a:ext cx="135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3" name="Freihand 362">
                  <a:extLst>
                    <a:ext uri="{FF2B5EF4-FFF2-40B4-BE49-F238E27FC236}">
                      <a16:creationId xmlns:a16="http://schemas.microsoft.com/office/drawing/2014/main" id="{A910F191-AF3F-4463-B76D-50CF5FBCBC95}"/>
                    </a:ext>
                  </a:extLst>
                </p14:cNvPr>
                <p14:cNvContentPartPr/>
                <p14:nvPr/>
              </p14:nvContentPartPr>
              <p14:xfrm>
                <a:off x="3795144" y="6141324"/>
                <a:ext cx="193680" cy="164520"/>
              </p14:xfrm>
            </p:contentPart>
          </mc:Choice>
          <mc:Fallback xmlns="">
            <p:pic>
              <p:nvPicPr>
                <p:cNvPr id="363" name="Freihand 362">
                  <a:extLst>
                    <a:ext uri="{FF2B5EF4-FFF2-40B4-BE49-F238E27FC236}">
                      <a16:creationId xmlns:a16="http://schemas.microsoft.com/office/drawing/2014/main" id="{A910F191-AF3F-4463-B76D-50CF5FBCBC95}"/>
                    </a:ext>
                  </a:extLst>
                </p:cNvPr>
                <p:cNvPicPr/>
                <p:nvPr/>
              </p:nvPicPr>
              <p:blipFill>
                <a:blip r:embed="rId561"/>
                <a:stretch>
                  <a:fillRect/>
                </a:stretch>
              </p:blipFill>
              <p:spPr>
                <a:xfrm>
                  <a:off x="3790824" y="6137004"/>
                  <a:ext cx="202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4" name="Freihand 363">
                  <a:extLst>
                    <a:ext uri="{FF2B5EF4-FFF2-40B4-BE49-F238E27FC236}">
                      <a16:creationId xmlns:a16="http://schemas.microsoft.com/office/drawing/2014/main" id="{F9766E10-19D1-4628-9582-547928C989E7}"/>
                    </a:ext>
                  </a:extLst>
                </p14:cNvPr>
                <p14:cNvContentPartPr/>
                <p14:nvPr/>
              </p14:nvContentPartPr>
              <p14:xfrm>
                <a:off x="3961824" y="6135564"/>
                <a:ext cx="155520" cy="156960"/>
              </p14:xfrm>
            </p:contentPart>
          </mc:Choice>
          <mc:Fallback xmlns="">
            <p:pic>
              <p:nvPicPr>
                <p:cNvPr id="364" name="Freihand 363">
                  <a:extLst>
                    <a:ext uri="{FF2B5EF4-FFF2-40B4-BE49-F238E27FC236}">
                      <a16:creationId xmlns:a16="http://schemas.microsoft.com/office/drawing/2014/main" id="{F9766E10-19D1-4628-9582-547928C989E7}"/>
                    </a:ext>
                  </a:extLst>
                </p:cNvPr>
                <p:cNvPicPr/>
                <p:nvPr/>
              </p:nvPicPr>
              <p:blipFill>
                <a:blip r:embed="rId563"/>
                <a:stretch>
                  <a:fillRect/>
                </a:stretch>
              </p:blipFill>
              <p:spPr>
                <a:xfrm>
                  <a:off x="3957504" y="6130884"/>
                  <a:ext cx="164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52607C0B-D8F6-4907-98AD-AAA393E2A083}"/>
                    </a:ext>
                  </a:extLst>
                </p14:cNvPr>
                <p14:cNvContentPartPr/>
                <p14:nvPr/>
              </p14:nvContentPartPr>
              <p14:xfrm>
                <a:off x="4129584" y="6217284"/>
                <a:ext cx="146520" cy="99360"/>
              </p14:xfrm>
            </p:contentPart>
          </mc:Choice>
          <mc:Fallback xmlns="">
            <p:pic>
              <p:nvPicPr>
                <p:cNvPr id="365" name="Freihand 364">
                  <a:extLst>
                    <a:ext uri="{FF2B5EF4-FFF2-40B4-BE49-F238E27FC236}">
                      <a16:creationId xmlns:a16="http://schemas.microsoft.com/office/drawing/2014/main" id="{52607C0B-D8F6-4907-98AD-AAA393E2A083}"/>
                    </a:ext>
                  </a:extLst>
                </p:cNvPr>
                <p:cNvPicPr/>
                <p:nvPr/>
              </p:nvPicPr>
              <p:blipFill>
                <a:blip r:embed="rId565"/>
                <a:stretch>
                  <a:fillRect/>
                </a:stretch>
              </p:blipFill>
              <p:spPr>
                <a:xfrm>
                  <a:off x="4125264" y="6212964"/>
                  <a:ext cx="155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810FCFC5-E2F3-4592-94A2-6D963DA41124}"/>
                    </a:ext>
                  </a:extLst>
                </p14:cNvPr>
                <p14:cNvContentPartPr/>
                <p14:nvPr/>
              </p14:nvContentPartPr>
              <p14:xfrm>
                <a:off x="4305264" y="6141684"/>
                <a:ext cx="294840" cy="155520"/>
              </p14:xfrm>
            </p:contentPart>
          </mc:Choice>
          <mc:Fallback xmlns="">
            <p:pic>
              <p:nvPicPr>
                <p:cNvPr id="366" name="Freihand 365">
                  <a:extLst>
                    <a:ext uri="{FF2B5EF4-FFF2-40B4-BE49-F238E27FC236}">
                      <a16:creationId xmlns:a16="http://schemas.microsoft.com/office/drawing/2014/main" id="{810FCFC5-E2F3-4592-94A2-6D963DA41124}"/>
                    </a:ext>
                  </a:extLst>
                </p:cNvPr>
                <p:cNvPicPr/>
                <p:nvPr/>
              </p:nvPicPr>
              <p:blipFill>
                <a:blip r:embed="rId567"/>
                <a:stretch>
                  <a:fillRect/>
                </a:stretch>
              </p:blipFill>
              <p:spPr>
                <a:xfrm>
                  <a:off x="4300944" y="6137364"/>
                  <a:ext cx="303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8" name="Freihand 367">
                  <a:extLst>
                    <a:ext uri="{FF2B5EF4-FFF2-40B4-BE49-F238E27FC236}">
                      <a16:creationId xmlns:a16="http://schemas.microsoft.com/office/drawing/2014/main" id="{B43E6768-4DBF-4001-B8D8-1CE0A15B1E62}"/>
                    </a:ext>
                  </a:extLst>
                </p14:cNvPr>
                <p14:cNvContentPartPr/>
                <p14:nvPr/>
              </p14:nvContentPartPr>
              <p14:xfrm>
                <a:off x="4712424" y="6189924"/>
                <a:ext cx="108360" cy="216000"/>
              </p14:xfrm>
            </p:contentPart>
          </mc:Choice>
          <mc:Fallback xmlns="">
            <p:pic>
              <p:nvPicPr>
                <p:cNvPr id="368" name="Freihand 367">
                  <a:extLst>
                    <a:ext uri="{FF2B5EF4-FFF2-40B4-BE49-F238E27FC236}">
                      <a16:creationId xmlns:a16="http://schemas.microsoft.com/office/drawing/2014/main" id="{B43E6768-4DBF-4001-B8D8-1CE0A15B1E62}"/>
                    </a:ext>
                  </a:extLst>
                </p:cNvPr>
                <p:cNvPicPr/>
                <p:nvPr/>
              </p:nvPicPr>
              <p:blipFill>
                <a:blip r:embed="rId569"/>
                <a:stretch>
                  <a:fillRect/>
                </a:stretch>
              </p:blipFill>
              <p:spPr>
                <a:xfrm>
                  <a:off x="4708104" y="6185604"/>
                  <a:ext cx="117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0" name="Freihand 369">
                  <a:extLst>
                    <a:ext uri="{FF2B5EF4-FFF2-40B4-BE49-F238E27FC236}">
                      <a16:creationId xmlns:a16="http://schemas.microsoft.com/office/drawing/2014/main" id="{6089CA29-1B15-4513-A444-36B7A921B2F8}"/>
                    </a:ext>
                  </a:extLst>
                </p14:cNvPr>
                <p14:cNvContentPartPr/>
                <p14:nvPr/>
              </p14:nvContentPartPr>
              <p14:xfrm>
                <a:off x="4834104" y="6198924"/>
                <a:ext cx="75600" cy="97560"/>
              </p14:xfrm>
            </p:contentPart>
          </mc:Choice>
          <mc:Fallback xmlns="">
            <p:pic>
              <p:nvPicPr>
                <p:cNvPr id="370" name="Freihand 369">
                  <a:extLst>
                    <a:ext uri="{FF2B5EF4-FFF2-40B4-BE49-F238E27FC236}">
                      <a16:creationId xmlns:a16="http://schemas.microsoft.com/office/drawing/2014/main" id="{6089CA29-1B15-4513-A444-36B7A921B2F8}"/>
                    </a:ext>
                  </a:extLst>
                </p:cNvPr>
                <p:cNvPicPr/>
                <p:nvPr/>
              </p:nvPicPr>
              <p:blipFill>
                <a:blip r:embed="rId571"/>
                <a:stretch>
                  <a:fillRect/>
                </a:stretch>
              </p:blipFill>
              <p:spPr>
                <a:xfrm>
                  <a:off x="4829784" y="6194604"/>
                  <a:ext cx="84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1" name="Freihand 370">
                  <a:extLst>
                    <a:ext uri="{FF2B5EF4-FFF2-40B4-BE49-F238E27FC236}">
                      <a16:creationId xmlns:a16="http://schemas.microsoft.com/office/drawing/2014/main" id="{E21B87C7-B672-4566-A046-87760F887CD9}"/>
                    </a:ext>
                  </a:extLst>
                </p14:cNvPr>
                <p14:cNvContentPartPr/>
                <p14:nvPr/>
              </p14:nvContentPartPr>
              <p14:xfrm>
                <a:off x="4958664" y="6105684"/>
                <a:ext cx="323640" cy="190440"/>
              </p14:xfrm>
            </p:contentPart>
          </mc:Choice>
          <mc:Fallback xmlns="">
            <p:pic>
              <p:nvPicPr>
                <p:cNvPr id="371" name="Freihand 370">
                  <a:extLst>
                    <a:ext uri="{FF2B5EF4-FFF2-40B4-BE49-F238E27FC236}">
                      <a16:creationId xmlns:a16="http://schemas.microsoft.com/office/drawing/2014/main" id="{E21B87C7-B672-4566-A046-87760F887CD9}"/>
                    </a:ext>
                  </a:extLst>
                </p:cNvPr>
                <p:cNvPicPr/>
                <p:nvPr/>
              </p:nvPicPr>
              <p:blipFill>
                <a:blip r:embed="rId573"/>
                <a:stretch>
                  <a:fillRect/>
                </a:stretch>
              </p:blipFill>
              <p:spPr>
                <a:xfrm>
                  <a:off x="4954344" y="6101364"/>
                  <a:ext cx="332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2" name="Freihand 371">
                  <a:extLst>
                    <a:ext uri="{FF2B5EF4-FFF2-40B4-BE49-F238E27FC236}">
                      <a16:creationId xmlns:a16="http://schemas.microsoft.com/office/drawing/2014/main" id="{F6E34B2A-E9D1-4229-9BEA-A555A7CE489D}"/>
                    </a:ext>
                  </a:extLst>
                </p14:cNvPr>
                <p14:cNvContentPartPr/>
                <p14:nvPr/>
              </p14:nvContentPartPr>
              <p14:xfrm>
                <a:off x="5007984" y="6103524"/>
                <a:ext cx="30240" cy="7920"/>
              </p14:xfrm>
            </p:contentPart>
          </mc:Choice>
          <mc:Fallback xmlns="">
            <p:pic>
              <p:nvPicPr>
                <p:cNvPr id="372" name="Freihand 371">
                  <a:extLst>
                    <a:ext uri="{FF2B5EF4-FFF2-40B4-BE49-F238E27FC236}">
                      <a16:creationId xmlns:a16="http://schemas.microsoft.com/office/drawing/2014/main" id="{F6E34B2A-E9D1-4229-9BEA-A555A7CE489D}"/>
                    </a:ext>
                  </a:extLst>
                </p:cNvPr>
                <p:cNvPicPr/>
                <p:nvPr/>
              </p:nvPicPr>
              <p:blipFill>
                <a:blip r:embed="rId575"/>
                <a:stretch>
                  <a:fillRect/>
                </a:stretch>
              </p:blipFill>
              <p:spPr>
                <a:xfrm>
                  <a:off x="5003664" y="6099204"/>
                  <a:ext cx="38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3" name="Freihand 372">
                  <a:extLst>
                    <a:ext uri="{FF2B5EF4-FFF2-40B4-BE49-F238E27FC236}">
                      <a16:creationId xmlns:a16="http://schemas.microsoft.com/office/drawing/2014/main" id="{4430AF17-6218-48EE-9162-4B509A6D80AC}"/>
                    </a:ext>
                  </a:extLst>
                </p14:cNvPr>
                <p14:cNvContentPartPr/>
                <p14:nvPr/>
              </p14:nvContentPartPr>
              <p14:xfrm>
                <a:off x="5512704" y="6145644"/>
                <a:ext cx="5040" cy="137880"/>
              </p14:xfrm>
            </p:contentPart>
          </mc:Choice>
          <mc:Fallback xmlns="">
            <p:pic>
              <p:nvPicPr>
                <p:cNvPr id="373" name="Freihand 372">
                  <a:extLst>
                    <a:ext uri="{FF2B5EF4-FFF2-40B4-BE49-F238E27FC236}">
                      <a16:creationId xmlns:a16="http://schemas.microsoft.com/office/drawing/2014/main" id="{4430AF17-6218-48EE-9162-4B509A6D80AC}"/>
                    </a:ext>
                  </a:extLst>
                </p:cNvPr>
                <p:cNvPicPr/>
                <p:nvPr/>
              </p:nvPicPr>
              <p:blipFill>
                <a:blip r:embed="rId577"/>
                <a:stretch>
                  <a:fillRect/>
                </a:stretch>
              </p:blipFill>
              <p:spPr>
                <a:xfrm>
                  <a:off x="5508384" y="6141324"/>
                  <a:ext cx="13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4" name="Freihand 373">
                  <a:extLst>
                    <a:ext uri="{FF2B5EF4-FFF2-40B4-BE49-F238E27FC236}">
                      <a16:creationId xmlns:a16="http://schemas.microsoft.com/office/drawing/2014/main" id="{BA16EB14-7D79-481B-A2D1-E3F65D4F44A9}"/>
                    </a:ext>
                  </a:extLst>
                </p14:cNvPr>
                <p14:cNvContentPartPr/>
                <p14:nvPr/>
              </p14:nvContentPartPr>
              <p14:xfrm>
                <a:off x="5403624" y="6106044"/>
                <a:ext cx="185760" cy="168840"/>
              </p14:xfrm>
            </p:contentPart>
          </mc:Choice>
          <mc:Fallback xmlns="">
            <p:pic>
              <p:nvPicPr>
                <p:cNvPr id="374" name="Freihand 373">
                  <a:extLst>
                    <a:ext uri="{FF2B5EF4-FFF2-40B4-BE49-F238E27FC236}">
                      <a16:creationId xmlns:a16="http://schemas.microsoft.com/office/drawing/2014/main" id="{BA16EB14-7D79-481B-A2D1-E3F65D4F44A9}"/>
                    </a:ext>
                  </a:extLst>
                </p:cNvPr>
                <p:cNvPicPr/>
                <p:nvPr/>
              </p:nvPicPr>
              <p:blipFill>
                <a:blip r:embed="rId579"/>
                <a:stretch>
                  <a:fillRect/>
                </a:stretch>
              </p:blipFill>
              <p:spPr>
                <a:xfrm>
                  <a:off x="5399304" y="6101724"/>
                  <a:ext cx="194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6" name="Freihand 375">
                  <a:extLst>
                    <a:ext uri="{FF2B5EF4-FFF2-40B4-BE49-F238E27FC236}">
                      <a16:creationId xmlns:a16="http://schemas.microsoft.com/office/drawing/2014/main" id="{02E0DD75-E429-40CB-8767-B66535EBE925}"/>
                    </a:ext>
                  </a:extLst>
                </p14:cNvPr>
                <p14:cNvContentPartPr/>
                <p14:nvPr/>
              </p14:nvContentPartPr>
              <p14:xfrm>
                <a:off x="5613504" y="6204324"/>
                <a:ext cx="101160" cy="83160"/>
              </p14:xfrm>
            </p:contentPart>
          </mc:Choice>
          <mc:Fallback xmlns="">
            <p:pic>
              <p:nvPicPr>
                <p:cNvPr id="376" name="Freihand 375">
                  <a:extLst>
                    <a:ext uri="{FF2B5EF4-FFF2-40B4-BE49-F238E27FC236}">
                      <a16:creationId xmlns:a16="http://schemas.microsoft.com/office/drawing/2014/main" id="{02E0DD75-E429-40CB-8767-B66535EBE925}"/>
                    </a:ext>
                  </a:extLst>
                </p:cNvPr>
                <p:cNvPicPr/>
                <p:nvPr/>
              </p:nvPicPr>
              <p:blipFill>
                <a:blip r:embed="rId581"/>
                <a:stretch>
                  <a:fillRect/>
                </a:stretch>
              </p:blipFill>
              <p:spPr>
                <a:xfrm>
                  <a:off x="5609184" y="6200004"/>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7" name="Freihand 376">
                  <a:extLst>
                    <a:ext uri="{FF2B5EF4-FFF2-40B4-BE49-F238E27FC236}">
                      <a16:creationId xmlns:a16="http://schemas.microsoft.com/office/drawing/2014/main" id="{BC3A697D-70AD-4ED0-A929-34012ED1487D}"/>
                    </a:ext>
                  </a:extLst>
                </p14:cNvPr>
                <p14:cNvContentPartPr/>
                <p14:nvPr/>
              </p14:nvContentPartPr>
              <p14:xfrm>
                <a:off x="5729064" y="6187044"/>
                <a:ext cx="16200" cy="59760"/>
              </p14:xfrm>
            </p:contentPart>
          </mc:Choice>
          <mc:Fallback xmlns="">
            <p:pic>
              <p:nvPicPr>
                <p:cNvPr id="377" name="Freihand 376">
                  <a:extLst>
                    <a:ext uri="{FF2B5EF4-FFF2-40B4-BE49-F238E27FC236}">
                      <a16:creationId xmlns:a16="http://schemas.microsoft.com/office/drawing/2014/main" id="{BC3A697D-70AD-4ED0-A929-34012ED1487D}"/>
                    </a:ext>
                  </a:extLst>
                </p:cNvPr>
                <p:cNvPicPr/>
                <p:nvPr/>
              </p:nvPicPr>
              <p:blipFill>
                <a:blip r:embed="rId583"/>
                <a:stretch>
                  <a:fillRect/>
                </a:stretch>
              </p:blipFill>
              <p:spPr>
                <a:xfrm>
                  <a:off x="5724744" y="6182724"/>
                  <a:ext cx="24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8" name="Freihand 377">
                  <a:extLst>
                    <a:ext uri="{FF2B5EF4-FFF2-40B4-BE49-F238E27FC236}">
                      <a16:creationId xmlns:a16="http://schemas.microsoft.com/office/drawing/2014/main" id="{E2D42D9A-ED00-4CD9-BB2B-465399700292}"/>
                    </a:ext>
                  </a:extLst>
                </p14:cNvPr>
                <p14:cNvContentPartPr/>
                <p14:nvPr/>
              </p14:nvContentPartPr>
              <p14:xfrm>
                <a:off x="5720784" y="6161124"/>
                <a:ext cx="141480" cy="131040"/>
              </p14:xfrm>
            </p:contentPart>
          </mc:Choice>
          <mc:Fallback xmlns="">
            <p:pic>
              <p:nvPicPr>
                <p:cNvPr id="378" name="Freihand 377">
                  <a:extLst>
                    <a:ext uri="{FF2B5EF4-FFF2-40B4-BE49-F238E27FC236}">
                      <a16:creationId xmlns:a16="http://schemas.microsoft.com/office/drawing/2014/main" id="{E2D42D9A-ED00-4CD9-BB2B-465399700292}"/>
                    </a:ext>
                  </a:extLst>
                </p:cNvPr>
                <p:cNvPicPr/>
                <p:nvPr/>
              </p:nvPicPr>
              <p:blipFill>
                <a:blip r:embed="rId585"/>
                <a:stretch>
                  <a:fillRect/>
                </a:stretch>
              </p:blipFill>
              <p:spPr>
                <a:xfrm>
                  <a:off x="5716464" y="6156804"/>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9" name="Freihand 378">
                  <a:extLst>
                    <a:ext uri="{FF2B5EF4-FFF2-40B4-BE49-F238E27FC236}">
                      <a16:creationId xmlns:a16="http://schemas.microsoft.com/office/drawing/2014/main" id="{9DD55635-9D66-4011-86CE-19E71AF83715}"/>
                    </a:ext>
                  </a:extLst>
                </p14:cNvPr>
                <p14:cNvContentPartPr/>
                <p14:nvPr/>
              </p14:nvContentPartPr>
              <p14:xfrm>
                <a:off x="5873064" y="6180204"/>
                <a:ext cx="104040" cy="96840"/>
              </p14:xfrm>
            </p:contentPart>
          </mc:Choice>
          <mc:Fallback xmlns="">
            <p:pic>
              <p:nvPicPr>
                <p:cNvPr id="379" name="Freihand 378">
                  <a:extLst>
                    <a:ext uri="{FF2B5EF4-FFF2-40B4-BE49-F238E27FC236}">
                      <a16:creationId xmlns:a16="http://schemas.microsoft.com/office/drawing/2014/main" id="{9DD55635-9D66-4011-86CE-19E71AF83715}"/>
                    </a:ext>
                  </a:extLst>
                </p:cNvPr>
                <p:cNvPicPr/>
                <p:nvPr/>
              </p:nvPicPr>
              <p:blipFill>
                <a:blip r:embed="rId587"/>
                <a:stretch>
                  <a:fillRect/>
                </a:stretch>
              </p:blipFill>
              <p:spPr>
                <a:xfrm>
                  <a:off x="5868744" y="6175884"/>
                  <a:ext cx="112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0" name="Freihand 379">
                  <a:extLst>
                    <a:ext uri="{FF2B5EF4-FFF2-40B4-BE49-F238E27FC236}">
                      <a16:creationId xmlns:a16="http://schemas.microsoft.com/office/drawing/2014/main" id="{F5E04E8D-7FFB-4BBE-AF4A-2C3D1F5CA4B8}"/>
                    </a:ext>
                  </a:extLst>
                </p14:cNvPr>
                <p14:cNvContentPartPr/>
                <p14:nvPr/>
              </p14:nvContentPartPr>
              <p14:xfrm>
                <a:off x="5957664" y="6090204"/>
                <a:ext cx="109800" cy="170640"/>
              </p14:xfrm>
            </p:contentPart>
          </mc:Choice>
          <mc:Fallback xmlns="">
            <p:pic>
              <p:nvPicPr>
                <p:cNvPr id="380" name="Freihand 379">
                  <a:extLst>
                    <a:ext uri="{FF2B5EF4-FFF2-40B4-BE49-F238E27FC236}">
                      <a16:creationId xmlns:a16="http://schemas.microsoft.com/office/drawing/2014/main" id="{F5E04E8D-7FFB-4BBE-AF4A-2C3D1F5CA4B8}"/>
                    </a:ext>
                  </a:extLst>
                </p:cNvPr>
                <p:cNvPicPr/>
                <p:nvPr/>
              </p:nvPicPr>
              <p:blipFill>
                <a:blip r:embed="rId589"/>
                <a:stretch>
                  <a:fillRect/>
                </a:stretch>
              </p:blipFill>
              <p:spPr>
                <a:xfrm>
                  <a:off x="5953344" y="6085884"/>
                  <a:ext cx="118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1" name="Freihand 380">
                  <a:extLst>
                    <a:ext uri="{FF2B5EF4-FFF2-40B4-BE49-F238E27FC236}">
                      <a16:creationId xmlns:a16="http://schemas.microsoft.com/office/drawing/2014/main" id="{C1C46A3F-4DBA-44D7-8F1A-D10D5F0E11B0}"/>
                    </a:ext>
                  </a:extLst>
                </p14:cNvPr>
                <p14:cNvContentPartPr/>
                <p14:nvPr/>
              </p14:nvContentPartPr>
              <p14:xfrm>
                <a:off x="6114624" y="6088764"/>
                <a:ext cx="143640" cy="158040"/>
              </p14:xfrm>
            </p:contentPart>
          </mc:Choice>
          <mc:Fallback xmlns="">
            <p:pic>
              <p:nvPicPr>
                <p:cNvPr id="381" name="Freihand 380">
                  <a:extLst>
                    <a:ext uri="{FF2B5EF4-FFF2-40B4-BE49-F238E27FC236}">
                      <a16:creationId xmlns:a16="http://schemas.microsoft.com/office/drawing/2014/main" id="{C1C46A3F-4DBA-44D7-8F1A-D10D5F0E11B0}"/>
                    </a:ext>
                  </a:extLst>
                </p:cNvPr>
                <p:cNvPicPr/>
                <p:nvPr/>
              </p:nvPicPr>
              <p:blipFill>
                <a:blip r:embed="rId591"/>
                <a:stretch>
                  <a:fillRect/>
                </a:stretch>
              </p:blipFill>
              <p:spPr>
                <a:xfrm>
                  <a:off x="6110304" y="6084444"/>
                  <a:ext cx="152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2" name="Freihand 381">
                  <a:extLst>
                    <a:ext uri="{FF2B5EF4-FFF2-40B4-BE49-F238E27FC236}">
                      <a16:creationId xmlns:a16="http://schemas.microsoft.com/office/drawing/2014/main" id="{38A33D34-37D3-485F-819B-EF736E725328}"/>
                    </a:ext>
                  </a:extLst>
                </p14:cNvPr>
                <p14:cNvContentPartPr/>
                <p14:nvPr/>
              </p14:nvContentPartPr>
              <p14:xfrm>
                <a:off x="6250344" y="6086244"/>
                <a:ext cx="17640" cy="56520"/>
              </p14:xfrm>
            </p:contentPart>
          </mc:Choice>
          <mc:Fallback xmlns="">
            <p:pic>
              <p:nvPicPr>
                <p:cNvPr id="382" name="Freihand 381">
                  <a:extLst>
                    <a:ext uri="{FF2B5EF4-FFF2-40B4-BE49-F238E27FC236}">
                      <a16:creationId xmlns:a16="http://schemas.microsoft.com/office/drawing/2014/main" id="{38A33D34-37D3-485F-819B-EF736E725328}"/>
                    </a:ext>
                  </a:extLst>
                </p:cNvPr>
                <p:cNvPicPr/>
                <p:nvPr/>
              </p:nvPicPr>
              <p:blipFill>
                <a:blip r:embed="rId593"/>
                <a:stretch>
                  <a:fillRect/>
                </a:stretch>
              </p:blipFill>
              <p:spPr>
                <a:xfrm>
                  <a:off x="6246024" y="6081924"/>
                  <a:ext cx="26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3" name="Freihand 382">
                  <a:extLst>
                    <a:ext uri="{FF2B5EF4-FFF2-40B4-BE49-F238E27FC236}">
                      <a16:creationId xmlns:a16="http://schemas.microsoft.com/office/drawing/2014/main" id="{F7F30233-8247-482D-95A7-19F04907CB66}"/>
                    </a:ext>
                  </a:extLst>
                </p14:cNvPr>
                <p14:cNvContentPartPr/>
                <p14:nvPr/>
              </p14:nvContentPartPr>
              <p14:xfrm>
                <a:off x="6291744" y="6161844"/>
                <a:ext cx="156600" cy="69480"/>
              </p14:xfrm>
            </p:contentPart>
          </mc:Choice>
          <mc:Fallback xmlns="">
            <p:pic>
              <p:nvPicPr>
                <p:cNvPr id="383" name="Freihand 382">
                  <a:extLst>
                    <a:ext uri="{FF2B5EF4-FFF2-40B4-BE49-F238E27FC236}">
                      <a16:creationId xmlns:a16="http://schemas.microsoft.com/office/drawing/2014/main" id="{F7F30233-8247-482D-95A7-19F04907CB66}"/>
                    </a:ext>
                  </a:extLst>
                </p:cNvPr>
                <p:cNvPicPr/>
                <p:nvPr/>
              </p:nvPicPr>
              <p:blipFill>
                <a:blip r:embed="rId595"/>
                <a:stretch>
                  <a:fillRect/>
                </a:stretch>
              </p:blipFill>
              <p:spPr>
                <a:xfrm>
                  <a:off x="6287424" y="6157524"/>
                  <a:ext cx="165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5" name="Freihand 384">
                  <a:extLst>
                    <a:ext uri="{FF2B5EF4-FFF2-40B4-BE49-F238E27FC236}">
                      <a16:creationId xmlns:a16="http://schemas.microsoft.com/office/drawing/2014/main" id="{9F1D6ED0-C716-48ED-B5AE-07D4527CEB85}"/>
                    </a:ext>
                  </a:extLst>
                </p14:cNvPr>
                <p14:cNvContentPartPr/>
                <p14:nvPr/>
              </p14:nvContentPartPr>
              <p14:xfrm>
                <a:off x="6593424" y="6130884"/>
                <a:ext cx="231480" cy="100440"/>
              </p14:xfrm>
            </p:contentPart>
          </mc:Choice>
          <mc:Fallback xmlns="">
            <p:pic>
              <p:nvPicPr>
                <p:cNvPr id="385" name="Freihand 384">
                  <a:extLst>
                    <a:ext uri="{FF2B5EF4-FFF2-40B4-BE49-F238E27FC236}">
                      <a16:creationId xmlns:a16="http://schemas.microsoft.com/office/drawing/2014/main" id="{9F1D6ED0-C716-48ED-B5AE-07D4527CEB85}"/>
                    </a:ext>
                  </a:extLst>
                </p:cNvPr>
                <p:cNvPicPr/>
                <p:nvPr/>
              </p:nvPicPr>
              <p:blipFill>
                <a:blip r:embed="rId597"/>
                <a:stretch>
                  <a:fillRect/>
                </a:stretch>
              </p:blipFill>
              <p:spPr>
                <a:xfrm>
                  <a:off x="6589104" y="6126564"/>
                  <a:ext cx="240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6" name="Freihand 385">
                  <a:extLst>
                    <a:ext uri="{FF2B5EF4-FFF2-40B4-BE49-F238E27FC236}">
                      <a16:creationId xmlns:a16="http://schemas.microsoft.com/office/drawing/2014/main" id="{7B2253E4-3344-455B-A904-0B0451DB1CFF}"/>
                    </a:ext>
                  </a:extLst>
                </p14:cNvPr>
                <p14:cNvContentPartPr/>
                <p14:nvPr/>
              </p14:nvContentPartPr>
              <p14:xfrm>
                <a:off x="6849384" y="6072924"/>
                <a:ext cx="138240" cy="133560"/>
              </p14:xfrm>
            </p:contentPart>
          </mc:Choice>
          <mc:Fallback xmlns="">
            <p:pic>
              <p:nvPicPr>
                <p:cNvPr id="386" name="Freihand 385">
                  <a:extLst>
                    <a:ext uri="{FF2B5EF4-FFF2-40B4-BE49-F238E27FC236}">
                      <a16:creationId xmlns:a16="http://schemas.microsoft.com/office/drawing/2014/main" id="{7B2253E4-3344-455B-A904-0B0451DB1CFF}"/>
                    </a:ext>
                  </a:extLst>
                </p:cNvPr>
                <p:cNvPicPr/>
                <p:nvPr/>
              </p:nvPicPr>
              <p:blipFill>
                <a:blip r:embed="rId599"/>
                <a:stretch>
                  <a:fillRect/>
                </a:stretch>
              </p:blipFill>
              <p:spPr>
                <a:xfrm>
                  <a:off x="6845064" y="6068604"/>
                  <a:ext cx="146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8" name="Freihand 387">
                  <a:extLst>
                    <a:ext uri="{FF2B5EF4-FFF2-40B4-BE49-F238E27FC236}">
                      <a16:creationId xmlns:a16="http://schemas.microsoft.com/office/drawing/2014/main" id="{DCD3FA56-2D52-4487-933A-722BC3D2C79E}"/>
                    </a:ext>
                  </a:extLst>
                </p14:cNvPr>
                <p14:cNvContentPartPr/>
                <p14:nvPr/>
              </p14:nvContentPartPr>
              <p14:xfrm>
                <a:off x="7011384" y="6126924"/>
                <a:ext cx="104760" cy="87480"/>
              </p14:xfrm>
            </p:contentPart>
          </mc:Choice>
          <mc:Fallback xmlns="">
            <p:pic>
              <p:nvPicPr>
                <p:cNvPr id="388" name="Freihand 387">
                  <a:extLst>
                    <a:ext uri="{FF2B5EF4-FFF2-40B4-BE49-F238E27FC236}">
                      <a16:creationId xmlns:a16="http://schemas.microsoft.com/office/drawing/2014/main" id="{DCD3FA56-2D52-4487-933A-722BC3D2C79E}"/>
                    </a:ext>
                  </a:extLst>
                </p:cNvPr>
                <p:cNvPicPr/>
                <p:nvPr/>
              </p:nvPicPr>
              <p:blipFill>
                <a:blip r:embed="rId601"/>
                <a:stretch>
                  <a:fillRect/>
                </a:stretch>
              </p:blipFill>
              <p:spPr>
                <a:xfrm>
                  <a:off x="7007064" y="6122604"/>
                  <a:ext cx="113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9" name="Freihand 388">
                  <a:extLst>
                    <a:ext uri="{FF2B5EF4-FFF2-40B4-BE49-F238E27FC236}">
                      <a16:creationId xmlns:a16="http://schemas.microsoft.com/office/drawing/2014/main" id="{833EB97B-B4C4-45B8-9F28-428251843EE6}"/>
                    </a:ext>
                  </a:extLst>
                </p14:cNvPr>
                <p14:cNvContentPartPr/>
                <p14:nvPr/>
              </p14:nvContentPartPr>
              <p14:xfrm>
                <a:off x="7122264" y="6035844"/>
                <a:ext cx="398160" cy="284040"/>
              </p14:xfrm>
            </p:contentPart>
          </mc:Choice>
          <mc:Fallback xmlns="">
            <p:pic>
              <p:nvPicPr>
                <p:cNvPr id="389" name="Freihand 388">
                  <a:extLst>
                    <a:ext uri="{FF2B5EF4-FFF2-40B4-BE49-F238E27FC236}">
                      <a16:creationId xmlns:a16="http://schemas.microsoft.com/office/drawing/2014/main" id="{833EB97B-B4C4-45B8-9F28-428251843EE6}"/>
                    </a:ext>
                  </a:extLst>
                </p:cNvPr>
                <p:cNvPicPr/>
                <p:nvPr/>
              </p:nvPicPr>
              <p:blipFill>
                <a:blip r:embed="rId603"/>
                <a:stretch>
                  <a:fillRect/>
                </a:stretch>
              </p:blipFill>
              <p:spPr>
                <a:xfrm>
                  <a:off x="7117944" y="6031524"/>
                  <a:ext cx="406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0" name="Freihand 389">
                  <a:extLst>
                    <a:ext uri="{FF2B5EF4-FFF2-40B4-BE49-F238E27FC236}">
                      <a16:creationId xmlns:a16="http://schemas.microsoft.com/office/drawing/2014/main" id="{EF5EDD5C-9DBB-452E-AD5B-D8993E1C4AAF}"/>
                    </a:ext>
                  </a:extLst>
                </p14:cNvPr>
                <p14:cNvContentPartPr/>
                <p14:nvPr/>
              </p14:nvContentPartPr>
              <p14:xfrm>
                <a:off x="7157904" y="6050244"/>
                <a:ext cx="115920" cy="23400"/>
              </p14:xfrm>
            </p:contentPart>
          </mc:Choice>
          <mc:Fallback xmlns="">
            <p:pic>
              <p:nvPicPr>
                <p:cNvPr id="390" name="Freihand 389">
                  <a:extLst>
                    <a:ext uri="{FF2B5EF4-FFF2-40B4-BE49-F238E27FC236}">
                      <a16:creationId xmlns:a16="http://schemas.microsoft.com/office/drawing/2014/main" id="{EF5EDD5C-9DBB-452E-AD5B-D8993E1C4AAF}"/>
                    </a:ext>
                  </a:extLst>
                </p:cNvPr>
                <p:cNvPicPr/>
                <p:nvPr/>
              </p:nvPicPr>
              <p:blipFill>
                <a:blip r:embed="rId605"/>
                <a:stretch>
                  <a:fillRect/>
                </a:stretch>
              </p:blipFill>
              <p:spPr>
                <a:xfrm>
                  <a:off x="7153584" y="6045924"/>
                  <a:ext cx="124560" cy="32040"/>
                </a:xfrm>
                <a:prstGeom prst="rect">
                  <a:avLst/>
                </a:prstGeom>
              </p:spPr>
            </p:pic>
          </mc:Fallback>
        </mc:AlternateContent>
      </p:grpSp>
      <p:grpSp>
        <p:nvGrpSpPr>
          <p:cNvPr id="410" name="Gruppieren 409">
            <a:extLst>
              <a:ext uri="{FF2B5EF4-FFF2-40B4-BE49-F238E27FC236}">
                <a16:creationId xmlns:a16="http://schemas.microsoft.com/office/drawing/2014/main" id="{D6605F5E-5359-4162-90B0-DDCC3E63F0E1}"/>
              </a:ext>
            </a:extLst>
          </p:cNvPr>
          <p:cNvGrpSpPr/>
          <p:nvPr/>
        </p:nvGrpSpPr>
        <p:grpSpPr>
          <a:xfrm>
            <a:off x="2100624" y="6518964"/>
            <a:ext cx="453600" cy="160920"/>
            <a:chOff x="2100624" y="6518964"/>
            <a:chExt cx="453600" cy="160920"/>
          </a:xfrm>
        </p:grpSpPr>
        <mc:AlternateContent xmlns:mc="http://schemas.openxmlformats.org/markup-compatibility/2006" xmlns:p14="http://schemas.microsoft.com/office/powerpoint/2010/main">
          <mc:Choice Requires="p14">
            <p:contentPart p14:bwMode="auto" r:id="rId606">
              <p14:nvContentPartPr>
                <p14:cNvPr id="392" name="Freihand 391">
                  <a:extLst>
                    <a:ext uri="{FF2B5EF4-FFF2-40B4-BE49-F238E27FC236}">
                      <a16:creationId xmlns:a16="http://schemas.microsoft.com/office/drawing/2014/main" id="{9EF1FE02-61A9-4FA7-AA9B-42308F6B9579}"/>
                    </a:ext>
                  </a:extLst>
                </p14:cNvPr>
                <p14:cNvContentPartPr/>
                <p14:nvPr/>
              </p14:nvContentPartPr>
              <p14:xfrm>
                <a:off x="2100624" y="6579444"/>
                <a:ext cx="330120" cy="31680"/>
              </p14:xfrm>
            </p:contentPart>
          </mc:Choice>
          <mc:Fallback xmlns="">
            <p:pic>
              <p:nvPicPr>
                <p:cNvPr id="392" name="Freihand 391">
                  <a:extLst>
                    <a:ext uri="{FF2B5EF4-FFF2-40B4-BE49-F238E27FC236}">
                      <a16:creationId xmlns:a16="http://schemas.microsoft.com/office/drawing/2014/main" id="{9EF1FE02-61A9-4FA7-AA9B-42308F6B9579}"/>
                    </a:ext>
                  </a:extLst>
                </p:cNvPr>
                <p:cNvPicPr/>
                <p:nvPr/>
              </p:nvPicPr>
              <p:blipFill>
                <a:blip r:embed="rId607"/>
                <a:stretch>
                  <a:fillRect/>
                </a:stretch>
              </p:blipFill>
              <p:spPr>
                <a:xfrm>
                  <a:off x="2096304" y="6575124"/>
                  <a:ext cx="338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3" name="Freihand 392">
                  <a:extLst>
                    <a:ext uri="{FF2B5EF4-FFF2-40B4-BE49-F238E27FC236}">
                      <a16:creationId xmlns:a16="http://schemas.microsoft.com/office/drawing/2014/main" id="{0F6A52CB-0B9F-4B73-9B5F-AC3ED4040C82}"/>
                    </a:ext>
                  </a:extLst>
                </p14:cNvPr>
                <p14:cNvContentPartPr/>
                <p14:nvPr/>
              </p14:nvContentPartPr>
              <p14:xfrm>
                <a:off x="2422104" y="6518964"/>
                <a:ext cx="132120" cy="160920"/>
              </p14:xfrm>
            </p:contentPart>
          </mc:Choice>
          <mc:Fallback xmlns="">
            <p:pic>
              <p:nvPicPr>
                <p:cNvPr id="393" name="Freihand 392">
                  <a:extLst>
                    <a:ext uri="{FF2B5EF4-FFF2-40B4-BE49-F238E27FC236}">
                      <a16:creationId xmlns:a16="http://schemas.microsoft.com/office/drawing/2014/main" id="{0F6A52CB-0B9F-4B73-9B5F-AC3ED4040C82}"/>
                    </a:ext>
                  </a:extLst>
                </p:cNvPr>
                <p:cNvPicPr/>
                <p:nvPr/>
              </p:nvPicPr>
              <p:blipFill>
                <a:blip r:embed="rId609"/>
                <a:stretch>
                  <a:fillRect/>
                </a:stretch>
              </p:blipFill>
              <p:spPr>
                <a:xfrm>
                  <a:off x="2417784" y="6514644"/>
                  <a:ext cx="140760" cy="169560"/>
                </a:xfrm>
                <a:prstGeom prst="rect">
                  <a:avLst/>
                </a:prstGeom>
              </p:spPr>
            </p:pic>
          </mc:Fallback>
        </mc:AlternateContent>
      </p:grpSp>
      <p:grpSp>
        <p:nvGrpSpPr>
          <p:cNvPr id="409" name="Gruppieren 408">
            <a:extLst>
              <a:ext uri="{FF2B5EF4-FFF2-40B4-BE49-F238E27FC236}">
                <a16:creationId xmlns:a16="http://schemas.microsoft.com/office/drawing/2014/main" id="{27719E4C-527B-49C4-98E0-A39D213AA235}"/>
              </a:ext>
            </a:extLst>
          </p:cNvPr>
          <p:cNvGrpSpPr/>
          <p:nvPr/>
        </p:nvGrpSpPr>
        <p:grpSpPr>
          <a:xfrm>
            <a:off x="2815944" y="6461004"/>
            <a:ext cx="1900440" cy="248400"/>
            <a:chOff x="2815944" y="6461004"/>
            <a:chExt cx="1900440" cy="248400"/>
          </a:xfrm>
        </p:grpSpPr>
        <mc:AlternateContent xmlns:mc="http://schemas.openxmlformats.org/markup-compatibility/2006" xmlns:p14="http://schemas.microsoft.com/office/powerpoint/2010/main">
          <mc:Choice Requires="p14">
            <p:contentPart p14:bwMode="auto" r:id="rId610">
              <p14:nvContentPartPr>
                <p14:cNvPr id="394" name="Freihand 393">
                  <a:extLst>
                    <a:ext uri="{FF2B5EF4-FFF2-40B4-BE49-F238E27FC236}">
                      <a16:creationId xmlns:a16="http://schemas.microsoft.com/office/drawing/2014/main" id="{36C4ABC9-ABE9-4B67-AA86-BE49F4ECC4A5}"/>
                    </a:ext>
                  </a:extLst>
                </p14:cNvPr>
                <p14:cNvContentPartPr/>
                <p14:nvPr/>
              </p14:nvContentPartPr>
              <p14:xfrm>
                <a:off x="2815944" y="6480804"/>
                <a:ext cx="148680" cy="178560"/>
              </p14:xfrm>
            </p:contentPart>
          </mc:Choice>
          <mc:Fallback xmlns="">
            <p:pic>
              <p:nvPicPr>
                <p:cNvPr id="394" name="Freihand 393">
                  <a:extLst>
                    <a:ext uri="{FF2B5EF4-FFF2-40B4-BE49-F238E27FC236}">
                      <a16:creationId xmlns:a16="http://schemas.microsoft.com/office/drawing/2014/main" id="{36C4ABC9-ABE9-4B67-AA86-BE49F4ECC4A5}"/>
                    </a:ext>
                  </a:extLst>
                </p:cNvPr>
                <p:cNvPicPr/>
                <p:nvPr/>
              </p:nvPicPr>
              <p:blipFill>
                <a:blip r:embed="rId611"/>
                <a:stretch>
                  <a:fillRect/>
                </a:stretch>
              </p:blipFill>
              <p:spPr>
                <a:xfrm>
                  <a:off x="2811624" y="6476484"/>
                  <a:ext cx="15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5" name="Freihand 394">
                  <a:extLst>
                    <a:ext uri="{FF2B5EF4-FFF2-40B4-BE49-F238E27FC236}">
                      <a16:creationId xmlns:a16="http://schemas.microsoft.com/office/drawing/2014/main" id="{E32092E6-6629-4A78-ADDF-D931CBB9F534}"/>
                    </a:ext>
                  </a:extLst>
                </p14:cNvPr>
                <p14:cNvContentPartPr/>
                <p14:nvPr/>
              </p14:nvContentPartPr>
              <p14:xfrm>
                <a:off x="3014664" y="6529044"/>
                <a:ext cx="105840" cy="106920"/>
              </p14:xfrm>
            </p:contentPart>
          </mc:Choice>
          <mc:Fallback xmlns="">
            <p:pic>
              <p:nvPicPr>
                <p:cNvPr id="395" name="Freihand 394">
                  <a:extLst>
                    <a:ext uri="{FF2B5EF4-FFF2-40B4-BE49-F238E27FC236}">
                      <a16:creationId xmlns:a16="http://schemas.microsoft.com/office/drawing/2014/main" id="{E32092E6-6629-4A78-ADDF-D931CBB9F534}"/>
                    </a:ext>
                  </a:extLst>
                </p:cNvPr>
                <p:cNvPicPr/>
                <p:nvPr/>
              </p:nvPicPr>
              <p:blipFill>
                <a:blip r:embed="rId613"/>
                <a:stretch>
                  <a:fillRect/>
                </a:stretch>
              </p:blipFill>
              <p:spPr>
                <a:xfrm>
                  <a:off x="3010344" y="6524724"/>
                  <a:ext cx="11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6" name="Freihand 395">
                  <a:extLst>
                    <a:ext uri="{FF2B5EF4-FFF2-40B4-BE49-F238E27FC236}">
                      <a16:creationId xmlns:a16="http://schemas.microsoft.com/office/drawing/2014/main" id="{D568C165-E082-4155-AA99-929833DE275E}"/>
                    </a:ext>
                  </a:extLst>
                </p14:cNvPr>
                <p14:cNvContentPartPr/>
                <p14:nvPr/>
              </p14:nvContentPartPr>
              <p14:xfrm>
                <a:off x="3115464" y="6517884"/>
                <a:ext cx="290520" cy="93960"/>
              </p14:xfrm>
            </p:contentPart>
          </mc:Choice>
          <mc:Fallback xmlns="">
            <p:pic>
              <p:nvPicPr>
                <p:cNvPr id="396" name="Freihand 395">
                  <a:extLst>
                    <a:ext uri="{FF2B5EF4-FFF2-40B4-BE49-F238E27FC236}">
                      <a16:creationId xmlns:a16="http://schemas.microsoft.com/office/drawing/2014/main" id="{D568C165-E082-4155-AA99-929833DE275E}"/>
                    </a:ext>
                  </a:extLst>
                </p:cNvPr>
                <p:cNvPicPr/>
                <p:nvPr/>
              </p:nvPicPr>
              <p:blipFill>
                <a:blip r:embed="rId615"/>
                <a:stretch>
                  <a:fillRect/>
                </a:stretch>
              </p:blipFill>
              <p:spPr>
                <a:xfrm>
                  <a:off x="3111144" y="6513564"/>
                  <a:ext cx="299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7" name="Freihand 396">
                  <a:extLst>
                    <a:ext uri="{FF2B5EF4-FFF2-40B4-BE49-F238E27FC236}">
                      <a16:creationId xmlns:a16="http://schemas.microsoft.com/office/drawing/2014/main" id="{6DB44D1D-D3FB-42F7-8D9D-28700B24BC65}"/>
                    </a:ext>
                  </a:extLst>
                </p14:cNvPr>
                <p14:cNvContentPartPr/>
                <p14:nvPr/>
              </p14:nvContentPartPr>
              <p14:xfrm>
                <a:off x="3464304" y="6464604"/>
                <a:ext cx="338760" cy="135000"/>
              </p14:xfrm>
            </p:contentPart>
          </mc:Choice>
          <mc:Fallback xmlns="">
            <p:pic>
              <p:nvPicPr>
                <p:cNvPr id="397" name="Freihand 396">
                  <a:extLst>
                    <a:ext uri="{FF2B5EF4-FFF2-40B4-BE49-F238E27FC236}">
                      <a16:creationId xmlns:a16="http://schemas.microsoft.com/office/drawing/2014/main" id="{6DB44D1D-D3FB-42F7-8D9D-28700B24BC65}"/>
                    </a:ext>
                  </a:extLst>
                </p:cNvPr>
                <p:cNvPicPr/>
                <p:nvPr/>
              </p:nvPicPr>
              <p:blipFill>
                <a:blip r:embed="rId617"/>
                <a:stretch>
                  <a:fillRect/>
                </a:stretch>
              </p:blipFill>
              <p:spPr>
                <a:xfrm>
                  <a:off x="3459984" y="6460284"/>
                  <a:ext cx="347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8" name="Freihand 397">
                  <a:extLst>
                    <a:ext uri="{FF2B5EF4-FFF2-40B4-BE49-F238E27FC236}">
                      <a16:creationId xmlns:a16="http://schemas.microsoft.com/office/drawing/2014/main" id="{6943E3DB-7E88-4BA7-B752-DEE2B35E70B8}"/>
                    </a:ext>
                  </a:extLst>
                </p14:cNvPr>
                <p14:cNvContentPartPr/>
                <p14:nvPr/>
              </p14:nvContentPartPr>
              <p14:xfrm>
                <a:off x="3783984" y="6490524"/>
                <a:ext cx="21960" cy="37800"/>
              </p14:xfrm>
            </p:contentPart>
          </mc:Choice>
          <mc:Fallback xmlns="">
            <p:pic>
              <p:nvPicPr>
                <p:cNvPr id="398" name="Freihand 397">
                  <a:extLst>
                    <a:ext uri="{FF2B5EF4-FFF2-40B4-BE49-F238E27FC236}">
                      <a16:creationId xmlns:a16="http://schemas.microsoft.com/office/drawing/2014/main" id="{6943E3DB-7E88-4BA7-B752-DEE2B35E70B8}"/>
                    </a:ext>
                  </a:extLst>
                </p:cNvPr>
                <p:cNvPicPr/>
                <p:nvPr/>
              </p:nvPicPr>
              <p:blipFill>
                <a:blip r:embed="rId619"/>
                <a:stretch>
                  <a:fillRect/>
                </a:stretch>
              </p:blipFill>
              <p:spPr>
                <a:xfrm>
                  <a:off x="3779664" y="6486204"/>
                  <a:ext cx="30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9" name="Freihand 398">
                  <a:extLst>
                    <a:ext uri="{FF2B5EF4-FFF2-40B4-BE49-F238E27FC236}">
                      <a16:creationId xmlns:a16="http://schemas.microsoft.com/office/drawing/2014/main" id="{5CE15D43-D4FB-415F-B1B8-B985ECC4F953}"/>
                    </a:ext>
                  </a:extLst>
                </p14:cNvPr>
                <p14:cNvContentPartPr/>
                <p14:nvPr/>
              </p14:nvContentPartPr>
              <p14:xfrm>
                <a:off x="3800184" y="6516804"/>
                <a:ext cx="276840" cy="192600"/>
              </p14:xfrm>
            </p:contentPart>
          </mc:Choice>
          <mc:Fallback xmlns="">
            <p:pic>
              <p:nvPicPr>
                <p:cNvPr id="399" name="Freihand 398">
                  <a:extLst>
                    <a:ext uri="{FF2B5EF4-FFF2-40B4-BE49-F238E27FC236}">
                      <a16:creationId xmlns:a16="http://schemas.microsoft.com/office/drawing/2014/main" id="{5CE15D43-D4FB-415F-B1B8-B985ECC4F953}"/>
                    </a:ext>
                  </a:extLst>
                </p:cNvPr>
                <p:cNvPicPr/>
                <p:nvPr/>
              </p:nvPicPr>
              <p:blipFill>
                <a:blip r:embed="rId621"/>
                <a:stretch>
                  <a:fillRect/>
                </a:stretch>
              </p:blipFill>
              <p:spPr>
                <a:xfrm>
                  <a:off x="3795864" y="6512484"/>
                  <a:ext cx="285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0" name="Freihand 399">
                  <a:extLst>
                    <a:ext uri="{FF2B5EF4-FFF2-40B4-BE49-F238E27FC236}">
                      <a16:creationId xmlns:a16="http://schemas.microsoft.com/office/drawing/2014/main" id="{2F002E13-E136-4CFD-AFF6-C2EF40AAC921}"/>
                    </a:ext>
                  </a:extLst>
                </p14:cNvPr>
                <p14:cNvContentPartPr/>
                <p14:nvPr/>
              </p14:nvContentPartPr>
              <p14:xfrm>
                <a:off x="4212384" y="6461004"/>
                <a:ext cx="357480" cy="158040"/>
              </p14:xfrm>
            </p:contentPart>
          </mc:Choice>
          <mc:Fallback xmlns="">
            <p:pic>
              <p:nvPicPr>
                <p:cNvPr id="400" name="Freihand 399">
                  <a:extLst>
                    <a:ext uri="{FF2B5EF4-FFF2-40B4-BE49-F238E27FC236}">
                      <a16:creationId xmlns:a16="http://schemas.microsoft.com/office/drawing/2014/main" id="{2F002E13-E136-4CFD-AFF6-C2EF40AAC921}"/>
                    </a:ext>
                  </a:extLst>
                </p:cNvPr>
                <p:cNvPicPr/>
                <p:nvPr/>
              </p:nvPicPr>
              <p:blipFill>
                <a:blip r:embed="rId623"/>
                <a:stretch>
                  <a:fillRect/>
                </a:stretch>
              </p:blipFill>
              <p:spPr>
                <a:xfrm>
                  <a:off x="4208064" y="6456684"/>
                  <a:ext cx="36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1" name="Freihand 400">
                  <a:extLst>
                    <a:ext uri="{FF2B5EF4-FFF2-40B4-BE49-F238E27FC236}">
                      <a16:creationId xmlns:a16="http://schemas.microsoft.com/office/drawing/2014/main" id="{8BE4027C-0329-4D3B-9C89-D1103581FD38}"/>
                    </a:ext>
                  </a:extLst>
                </p14:cNvPr>
                <p14:cNvContentPartPr/>
                <p14:nvPr/>
              </p14:nvContentPartPr>
              <p14:xfrm>
                <a:off x="4633224" y="6547044"/>
                <a:ext cx="83160" cy="7920"/>
              </p14:xfrm>
            </p:contentPart>
          </mc:Choice>
          <mc:Fallback xmlns="">
            <p:pic>
              <p:nvPicPr>
                <p:cNvPr id="401" name="Freihand 400">
                  <a:extLst>
                    <a:ext uri="{FF2B5EF4-FFF2-40B4-BE49-F238E27FC236}">
                      <a16:creationId xmlns:a16="http://schemas.microsoft.com/office/drawing/2014/main" id="{8BE4027C-0329-4D3B-9C89-D1103581FD38}"/>
                    </a:ext>
                  </a:extLst>
                </p:cNvPr>
                <p:cNvPicPr/>
                <p:nvPr/>
              </p:nvPicPr>
              <p:blipFill>
                <a:blip r:embed="rId625"/>
                <a:stretch>
                  <a:fillRect/>
                </a:stretch>
              </p:blipFill>
              <p:spPr>
                <a:xfrm>
                  <a:off x="4628904" y="6542724"/>
                  <a:ext cx="91800" cy="16560"/>
                </a:xfrm>
                <a:prstGeom prst="rect">
                  <a:avLst/>
                </a:prstGeom>
              </p:spPr>
            </p:pic>
          </mc:Fallback>
        </mc:AlternateContent>
      </p:grpSp>
      <p:grpSp>
        <p:nvGrpSpPr>
          <p:cNvPr id="408" name="Gruppieren 407">
            <a:extLst>
              <a:ext uri="{FF2B5EF4-FFF2-40B4-BE49-F238E27FC236}">
                <a16:creationId xmlns:a16="http://schemas.microsoft.com/office/drawing/2014/main" id="{61784E82-D874-4243-86D1-F303BD492548}"/>
              </a:ext>
            </a:extLst>
          </p:cNvPr>
          <p:cNvGrpSpPr/>
          <p:nvPr/>
        </p:nvGrpSpPr>
        <p:grpSpPr>
          <a:xfrm>
            <a:off x="4874784" y="6421764"/>
            <a:ext cx="658800" cy="223200"/>
            <a:chOff x="4874784" y="6421764"/>
            <a:chExt cx="658800" cy="223200"/>
          </a:xfrm>
        </p:grpSpPr>
        <mc:AlternateContent xmlns:mc="http://schemas.openxmlformats.org/markup-compatibility/2006" xmlns:p14="http://schemas.microsoft.com/office/powerpoint/2010/main">
          <mc:Choice Requires="p14">
            <p:contentPart p14:bwMode="auto" r:id="rId626">
              <p14:nvContentPartPr>
                <p14:cNvPr id="402" name="Freihand 401">
                  <a:extLst>
                    <a:ext uri="{FF2B5EF4-FFF2-40B4-BE49-F238E27FC236}">
                      <a16:creationId xmlns:a16="http://schemas.microsoft.com/office/drawing/2014/main" id="{3B0E2E60-12A2-4F9C-87A0-D6AE04885FC1}"/>
                    </a:ext>
                  </a:extLst>
                </p14:cNvPr>
                <p14:cNvContentPartPr/>
                <p14:nvPr/>
              </p14:nvContentPartPr>
              <p14:xfrm>
                <a:off x="4879464" y="6486204"/>
                <a:ext cx="9720" cy="90000"/>
              </p14:xfrm>
            </p:contentPart>
          </mc:Choice>
          <mc:Fallback xmlns="">
            <p:pic>
              <p:nvPicPr>
                <p:cNvPr id="402" name="Freihand 401">
                  <a:extLst>
                    <a:ext uri="{FF2B5EF4-FFF2-40B4-BE49-F238E27FC236}">
                      <a16:creationId xmlns:a16="http://schemas.microsoft.com/office/drawing/2014/main" id="{3B0E2E60-12A2-4F9C-87A0-D6AE04885FC1}"/>
                    </a:ext>
                  </a:extLst>
                </p:cNvPr>
                <p:cNvPicPr/>
                <p:nvPr/>
              </p:nvPicPr>
              <p:blipFill>
                <a:blip r:embed="rId627"/>
                <a:stretch>
                  <a:fillRect/>
                </a:stretch>
              </p:blipFill>
              <p:spPr>
                <a:xfrm>
                  <a:off x="4875144" y="6481884"/>
                  <a:ext cx="18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43D59213-5EC1-44A6-A4B7-3C4CDAA9FA79}"/>
                    </a:ext>
                  </a:extLst>
                </p14:cNvPr>
                <p14:cNvContentPartPr/>
                <p14:nvPr/>
              </p14:nvContentPartPr>
              <p14:xfrm>
                <a:off x="4874784" y="6463524"/>
                <a:ext cx="122400" cy="74520"/>
              </p14:xfrm>
            </p:contentPart>
          </mc:Choice>
          <mc:Fallback xmlns="">
            <p:pic>
              <p:nvPicPr>
                <p:cNvPr id="403" name="Freihand 402">
                  <a:extLst>
                    <a:ext uri="{FF2B5EF4-FFF2-40B4-BE49-F238E27FC236}">
                      <a16:creationId xmlns:a16="http://schemas.microsoft.com/office/drawing/2014/main" id="{43D59213-5EC1-44A6-A4B7-3C4CDAA9FA79}"/>
                    </a:ext>
                  </a:extLst>
                </p:cNvPr>
                <p:cNvPicPr/>
                <p:nvPr/>
              </p:nvPicPr>
              <p:blipFill>
                <a:blip r:embed="rId629"/>
                <a:stretch>
                  <a:fillRect/>
                </a:stretch>
              </p:blipFill>
              <p:spPr>
                <a:xfrm>
                  <a:off x="4870464" y="6459204"/>
                  <a:ext cx="131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BC731A59-36B9-474B-A5E9-070DB396A88D}"/>
                    </a:ext>
                  </a:extLst>
                </p14:cNvPr>
                <p14:cNvContentPartPr/>
                <p14:nvPr/>
              </p14:nvContentPartPr>
              <p14:xfrm>
                <a:off x="4875144" y="6566484"/>
                <a:ext cx="124920" cy="18000"/>
              </p14:xfrm>
            </p:contentPart>
          </mc:Choice>
          <mc:Fallback xmlns="">
            <p:pic>
              <p:nvPicPr>
                <p:cNvPr id="404" name="Freihand 403">
                  <a:extLst>
                    <a:ext uri="{FF2B5EF4-FFF2-40B4-BE49-F238E27FC236}">
                      <a16:creationId xmlns:a16="http://schemas.microsoft.com/office/drawing/2014/main" id="{BC731A59-36B9-474B-A5E9-070DB396A88D}"/>
                    </a:ext>
                  </a:extLst>
                </p:cNvPr>
                <p:cNvPicPr/>
                <p:nvPr/>
              </p:nvPicPr>
              <p:blipFill>
                <a:blip r:embed="rId631"/>
                <a:stretch>
                  <a:fillRect/>
                </a:stretch>
              </p:blipFill>
              <p:spPr>
                <a:xfrm>
                  <a:off x="4870824" y="6562164"/>
                  <a:ext cx="133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5" name="Freihand 404">
                  <a:extLst>
                    <a:ext uri="{FF2B5EF4-FFF2-40B4-BE49-F238E27FC236}">
                      <a16:creationId xmlns:a16="http://schemas.microsoft.com/office/drawing/2014/main" id="{0359CF84-51D4-4992-BF3B-51AA725C7CA7}"/>
                    </a:ext>
                  </a:extLst>
                </p14:cNvPr>
                <p14:cNvContentPartPr/>
                <p14:nvPr/>
              </p14:nvContentPartPr>
              <p14:xfrm>
                <a:off x="5019504" y="6452724"/>
                <a:ext cx="130320" cy="185040"/>
              </p14:xfrm>
            </p:contentPart>
          </mc:Choice>
          <mc:Fallback xmlns="">
            <p:pic>
              <p:nvPicPr>
                <p:cNvPr id="405" name="Freihand 404">
                  <a:extLst>
                    <a:ext uri="{FF2B5EF4-FFF2-40B4-BE49-F238E27FC236}">
                      <a16:creationId xmlns:a16="http://schemas.microsoft.com/office/drawing/2014/main" id="{0359CF84-51D4-4992-BF3B-51AA725C7CA7}"/>
                    </a:ext>
                  </a:extLst>
                </p:cNvPr>
                <p:cNvPicPr/>
                <p:nvPr/>
              </p:nvPicPr>
              <p:blipFill>
                <a:blip r:embed="rId633"/>
                <a:stretch>
                  <a:fillRect/>
                </a:stretch>
              </p:blipFill>
              <p:spPr>
                <a:xfrm>
                  <a:off x="5015184" y="6448404"/>
                  <a:ext cx="138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6" name="Freihand 405">
                  <a:extLst>
                    <a:ext uri="{FF2B5EF4-FFF2-40B4-BE49-F238E27FC236}">
                      <a16:creationId xmlns:a16="http://schemas.microsoft.com/office/drawing/2014/main" id="{B9E86A26-4B7A-42AB-88D5-41B61378E8C4}"/>
                    </a:ext>
                  </a:extLst>
                </p14:cNvPr>
                <p14:cNvContentPartPr/>
                <p14:nvPr/>
              </p14:nvContentPartPr>
              <p14:xfrm>
                <a:off x="5138304" y="6443004"/>
                <a:ext cx="142920" cy="201960"/>
              </p14:xfrm>
            </p:contentPart>
          </mc:Choice>
          <mc:Fallback xmlns="">
            <p:pic>
              <p:nvPicPr>
                <p:cNvPr id="406" name="Freihand 405">
                  <a:extLst>
                    <a:ext uri="{FF2B5EF4-FFF2-40B4-BE49-F238E27FC236}">
                      <a16:creationId xmlns:a16="http://schemas.microsoft.com/office/drawing/2014/main" id="{B9E86A26-4B7A-42AB-88D5-41B61378E8C4}"/>
                    </a:ext>
                  </a:extLst>
                </p:cNvPr>
                <p:cNvPicPr/>
                <p:nvPr/>
              </p:nvPicPr>
              <p:blipFill>
                <a:blip r:embed="rId635"/>
                <a:stretch>
                  <a:fillRect/>
                </a:stretch>
              </p:blipFill>
              <p:spPr>
                <a:xfrm>
                  <a:off x="5133984" y="6438684"/>
                  <a:ext cx="151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4E45D17F-45B5-4084-AEAC-CF7046985C26}"/>
                    </a:ext>
                  </a:extLst>
                </p14:cNvPr>
                <p14:cNvContentPartPr/>
                <p14:nvPr/>
              </p14:nvContentPartPr>
              <p14:xfrm>
                <a:off x="5304984" y="6421764"/>
                <a:ext cx="228600" cy="167040"/>
              </p14:xfrm>
            </p:contentPart>
          </mc:Choice>
          <mc:Fallback xmlns="">
            <p:pic>
              <p:nvPicPr>
                <p:cNvPr id="407" name="Freihand 406">
                  <a:extLst>
                    <a:ext uri="{FF2B5EF4-FFF2-40B4-BE49-F238E27FC236}">
                      <a16:creationId xmlns:a16="http://schemas.microsoft.com/office/drawing/2014/main" id="{4E45D17F-45B5-4084-AEAC-CF7046985C26}"/>
                    </a:ext>
                  </a:extLst>
                </p:cNvPr>
                <p:cNvPicPr/>
                <p:nvPr/>
              </p:nvPicPr>
              <p:blipFill>
                <a:blip r:embed="rId637"/>
                <a:stretch>
                  <a:fillRect/>
                </a:stretch>
              </p:blipFill>
              <p:spPr>
                <a:xfrm>
                  <a:off x="5300664" y="6417444"/>
                  <a:ext cx="23724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8">
            <p14:nvContentPartPr>
              <p14:cNvPr id="418" name="Freihand 417">
                <a:extLst>
                  <a:ext uri="{FF2B5EF4-FFF2-40B4-BE49-F238E27FC236}">
                    <a16:creationId xmlns:a16="http://schemas.microsoft.com/office/drawing/2014/main" id="{2EC63E0C-CF8D-4587-BDBE-C675EC75DC24}"/>
                  </a:ext>
                </a:extLst>
              </p14:cNvPr>
              <p14:cNvContentPartPr/>
              <p14:nvPr/>
            </p14:nvContentPartPr>
            <p14:xfrm>
              <a:off x="2564664" y="1438284"/>
              <a:ext cx="15480" cy="222840"/>
            </p14:xfrm>
          </p:contentPart>
        </mc:Choice>
        <mc:Fallback xmlns="">
          <p:pic>
            <p:nvPicPr>
              <p:cNvPr id="418" name="Freihand 417">
                <a:extLst>
                  <a:ext uri="{FF2B5EF4-FFF2-40B4-BE49-F238E27FC236}">
                    <a16:creationId xmlns:a16="http://schemas.microsoft.com/office/drawing/2014/main" id="{2EC63E0C-CF8D-4587-BDBE-C675EC75DC24}"/>
                  </a:ext>
                </a:extLst>
              </p:cNvPr>
              <p:cNvPicPr/>
              <p:nvPr/>
            </p:nvPicPr>
            <p:blipFill>
              <a:blip r:embed="rId639"/>
              <a:stretch>
                <a:fillRect/>
              </a:stretch>
            </p:blipFill>
            <p:spPr>
              <a:xfrm>
                <a:off x="2560344" y="1433964"/>
                <a:ext cx="24120" cy="231480"/>
              </a:xfrm>
              <a:prstGeom prst="rect">
                <a:avLst/>
              </a:prstGeom>
            </p:spPr>
          </p:pic>
        </mc:Fallback>
      </mc:AlternateContent>
      <p:grpSp>
        <p:nvGrpSpPr>
          <p:cNvPr id="438" name="Gruppieren 437">
            <a:extLst>
              <a:ext uri="{FF2B5EF4-FFF2-40B4-BE49-F238E27FC236}">
                <a16:creationId xmlns:a16="http://schemas.microsoft.com/office/drawing/2014/main" id="{9AA8C6FB-FFBE-4EEB-8C2C-F17AAA81DA9E}"/>
              </a:ext>
            </a:extLst>
          </p:cNvPr>
          <p:cNvGrpSpPr/>
          <p:nvPr/>
        </p:nvGrpSpPr>
        <p:grpSpPr>
          <a:xfrm>
            <a:off x="7013904" y="2552484"/>
            <a:ext cx="491400" cy="181800"/>
            <a:chOff x="7013904" y="2552484"/>
            <a:chExt cx="491400" cy="181800"/>
          </a:xfrm>
        </p:grpSpPr>
        <mc:AlternateContent xmlns:mc="http://schemas.openxmlformats.org/markup-compatibility/2006" xmlns:p14="http://schemas.microsoft.com/office/powerpoint/2010/main">
          <mc:Choice Requires="p14">
            <p:contentPart p14:bwMode="auto" r:id="rId640">
              <p14:nvContentPartPr>
                <p14:cNvPr id="436" name="Freihand 435">
                  <a:extLst>
                    <a:ext uri="{FF2B5EF4-FFF2-40B4-BE49-F238E27FC236}">
                      <a16:creationId xmlns:a16="http://schemas.microsoft.com/office/drawing/2014/main" id="{DFB500D7-99BF-41C2-B0B8-4C3852DF69E0}"/>
                    </a:ext>
                  </a:extLst>
                </p14:cNvPr>
                <p14:cNvContentPartPr/>
                <p14:nvPr/>
              </p14:nvContentPartPr>
              <p14:xfrm>
                <a:off x="7013904" y="2552484"/>
                <a:ext cx="159120" cy="181800"/>
              </p14:xfrm>
            </p:contentPart>
          </mc:Choice>
          <mc:Fallback xmlns="">
            <p:pic>
              <p:nvPicPr>
                <p:cNvPr id="436" name="Freihand 435">
                  <a:extLst>
                    <a:ext uri="{FF2B5EF4-FFF2-40B4-BE49-F238E27FC236}">
                      <a16:creationId xmlns:a16="http://schemas.microsoft.com/office/drawing/2014/main" id="{DFB500D7-99BF-41C2-B0B8-4C3852DF69E0}"/>
                    </a:ext>
                  </a:extLst>
                </p:cNvPr>
                <p:cNvPicPr/>
                <p:nvPr/>
              </p:nvPicPr>
              <p:blipFill>
                <a:blip r:embed="rId641"/>
                <a:stretch>
                  <a:fillRect/>
                </a:stretch>
              </p:blipFill>
              <p:spPr>
                <a:xfrm>
                  <a:off x="7009584" y="2548164"/>
                  <a:ext cx="167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7" name="Freihand 436">
                  <a:extLst>
                    <a:ext uri="{FF2B5EF4-FFF2-40B4-BE49-F238E27FC236}">
                      <a16:creationId xmlns:a16="http://schemas.microsoft.com/office/drawing/2014/main" id="{21C3AAA0-F670-40FC-8599-DDB4E46FDD32}"/>
                    </a:ext>
                  </a:extLst>
                </p14:cNvPr>
                <p14:cNvContentPartPr/>
                <p14:nvPr/>
              </p14:nvContentPartPr>
              <p14:xfrm>
                <a:off x="7191384" y="2630604"/>
                <a:ext cx="313920" cy="91440"/>
              </p14:xfrm>
            </p:contentPart>
          </mc:Choice>
          <mc:Fallback xmlns="">
            <p:pic>
              <p:nvPicPr>
                <p:cNvPr id="437" name="Freihand 436">
                  <a:extLst>
                    <a:ext uri="{FF2B5EF4-FFF2-40B4-BE49-F238E27FC236}">
                      <a16:creationId xmlns:a16="http://schemas.microsoft.com/office/drawing/2014/main" id="{21C3AAA0-F670-40FC-8599-DDB4E46FDD32}"/>
                    </a:ext>
                  </a:extLst>
                </p:cNvPr>
                <p:cNvPicPr/>
                <p:nvPr/>
              </p:nvPicPr>
              <p:blipFill>
                <a:blip r:embed="rId643"/>
                <a:stretch>
                  <a:fillRect/>
                </a:stretch>
              </p:blipFill>
              <p:spPr>
                <a:xfrm>
                  <a:off x="7187064" y="2626284"/>
                  <a:ext cx="322560" cy="100080"/>
                </a:xfrm>
                <a:prstGeom prst="rect">
                  <a:avLst/>
                </a:prstGeom>
              </p:spPr>
            </p:pic>
          </mc:Fallback>
        </mc:AlternateContent>
      </p:grpSp>
      <p:grpSp>
        <p:nvGrpSpPr>
          <p:cNvPr id="455" name="Gruppieren 454">
            <a:extLst>
              <a:ext uri="{FF2B5EF4-FFF2-40B4-BE49-F238E27FC236}">
                <a16:creationId xmlns:a16="http://schemas.microsoft.com/office/drawing/2014/main" id="{BB7F4D29-A069-40B9-884C-36411F000525}"/>
              </a:ext>
            </a:extLst>
          </p:cNvPr>
          <p:cNvGrpSpPr/>
          <p:nvPr/>
        </p:nvGrpSpPr>
        <p:grpSpPr>
          <a:xfrm>
            <a:off x="7697904" y="2566884"/>
            <a:ext cx="598680" cy="172080"/>
            <a:chOff x="7697904" y="2566884"/>
            <a:chExt cx="598680" cy="172080"/>
          </a:xfrm>
        </p:grpSpPr>
        <mc:AlternateContent xmlns:mc="http://schemas.openxmlformats.org/markup-compatibility/2006" xmlns:p14="http://schemas.microsoft.com/office/powerpoint/2010/main">
          <mc:Choice Requires="p14">
            <p:contentPart p14:bwMode="auto" r:id="rId644">
              <p14:nvContentPartPr>
                <p14:cNvPr id="439" name="Freihand 438">
                  <a:extLst>
                    <a:ext uri="{FF2B5EF4-FFF2-40B4-BE49-F238E27FC236}">
                      <a16:creationId xmlns:a16="http://schemas.microsoft.com/office/drawing/2014/main" id="{6A1DB877-3EBE-4248-B2E7-4B6AB240F9AE}"/>
                    </a:ext>
                  </a:extLst>
                </p14:cNvPr>
                <p14:cNvContentPartPr/>
                <p14:nvPr/>
              </p14:nvContentPartPr>
              <p14:xfrm>
                <a:off x="7697904" y="2603604"/>
                <a:ext cx="292320" cy="135360"/>
              </p14:xfrm>
            </p:contentPart>
          </mc:Choice>
          <mc:Fallback xmlns="">
            <p:pic>
              <p:nvPicPr>
                <p:cNvPr id="439" name="Freihand 438">
                  <a:extLst>
                    <a:ext uri="{FF2B5EF4-FFF2-40B4-BE49-F238E27FC236}">
                      <a16:creationId xmlns:a16="http://schemas.microsoft.com/office/drawing/2014/main" id="{6A1DB877-3EBE-4248-B2E7-4B6AB240F9AE}"/>
                    </a:ext>
                  </a:extLst>
                </p:cNvPr>
                <p:cNvPicPr/>
                <p:nvPr/>
              </p:nvPicPr>
              <p:blipFill>
                <a:blip r:embed="rId645"/>
                <a:stretch>
                  <a:fillRect/>
                </a:stretch>
              </p:blipFill>
              <p:spPr>
                <a:xfrm>
                  <a:off x="7693584" y="2599284"/>
                  <a:ext cx="300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40" name="Freihand 439">
                  <a:extLst>
                    <a:ext uri="{FF2B5EF4-FFF2-40B4-BE49-F238E27FC236}">
                      <a16:creationId xmlns:a16="http://schemas.microsoft.com/office/drawing/2014/main" id="{D97EE239-3A5D-47D9-AD4B-3328BBCF86D9}"/>
                    </a:ext>
                  </a:extLst>
                </p14:cNvPr>
                <p14:cNvContentPartPr/>
                <p14:nvPr/>
              </p14:nvContentPartPr>
              <p14:xfrm>
                <a:off x="7980144" y="2566884"/>
                <a:ext cx="33840" cy="41760"/>
              </p14:xfrm>
            </p:contentPart>
          </mc:Choice>
          <mc:Fallback xmlns="">
            <p:pic>
              <p:nvPicPr>
                <p:cNvPr id="440" name="Freihand 439">
                  <a:extLst>
                    <a:ext uri="{FF2B5EF4-FFF2-40B4-BE49-F238E27FC236}">
                      <a16:creationId xmlns:a16="http://schemas.microsoft.com/office/drawing/2014/main" id="{D97EE239-3A5D-47D9-AD4B-3328BBCF86D9}"/>
                    </a:ext>
                  </a:extLst>
                </p:cNvPr>
                <p:cNvPicPr/>
                <p:nvPr/>
              </p:nvPicPr>
              <p:blipFill>
                <a:blip r:embed="rId647"/>
                <a:stretch>
                  <a:fillRect/>
                </a:stretch>
              </p:blipFill>
              <p:spPr>
                <a:xfrm>
                  <a:off x="7975824" y="2562564"/>
                  <a:ext cx="4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41" name="Freihand 440">
                  <a:extLst>
                    <a:ext uri="{FF2B5EF4-FFF2-40B4-BE49-F238E27FC236}">
                      <a16:creationId xmlns:a16="http://schemas.microsoft.com/office/drawing/2014/main" id="{A8659D31-9412-45CB-BBE2-B0439455FD2B}"/>
                    </a:ext>
                  </a:extLst>
                </p14:cNvPr>
                <p14:cNvContentPartPr/>
                <p14:nvPr/>
              </p14:nvContentPartPr>
              <p14:xfrm>
                <a:off x="8027304" y="2609724"/>
                <a:ext cx="269280" cy="94320"/>
              </p14:xfrm>
            </p:contentPart>
          </mc:Choice>
          <mc:Fallback xmlns="">
            <p:pic>
              <p:nvPicPr>
                <p:cNvPr id="441" name="Freihand 440">
                  <a:extLst>
                    <a:ext uri="{FF2B5EF4-FFF2-40B4-BE49-F238E27FC236}">
                      <a16:creationId xmlns:a16="http://schemas.microsoft.com/office/drawing/2014/main" id="{A8659D31-9412-45CB-BBE2-B0439455FD2B}"/>
                    </a:ext>
                  </a:extLst>
                </p:cNvPr>
                <p:cNvPicPr/>
                <p:nvPr/>
              </p:nvPicPr>
              <p:blipFill>
                <a:blip r:embed="rId649"/>
                <a:stretch>
                  <a:fillRect/>
                </a:stretch>
              </p:blipFill>
              <p:spPr>
                <a:xfrm>
                  <a:off x="8022984" y="2605404"/>
                  <a:ext cx="277920" cy="102960"/>
                </a:xfrm>
                <a:prstGeom prst="rect">
                  <a:avLst/>
                </a:prstGeom>
              </p:spPr>
            </p:pic>
          </mc:Fallback>
        </mc:AlternateContent>
      </p:grpSp>
      <p:grpSp>
        <p:nvGrpSpPr>
          <p:cNvPr id="454" name="Gruppieren 453">
            <a:extLst>
              <a:ext uri="{FF2B5EF4-FFF2-40B4-BE49-F238E27FC236}">
                <a16:creationId xmlns:a16="http://schemas.microsoft.com/office/drawing/2014/main" id="{DB96F907-8575-48B4-A8A0-F6EA0226CDEA}"/>
              </a:ext>
            </a:extLst>
          </p:cNvPr>
          <p:cNvGrpSpPr/>
          <p:nvPr/>
        </p:nvGrpSpPr>
        <p:grpSpPr>
          <a:xfrm>
            <a:off x="8607624" y="2391564"/>
            <a:ext cx="2141280" cy="325080"/>
            <a:chOff x="8607624" y="2391564"/>
            <a:chExt cx="2141280" cy="325080"/>
          </a:xfrm>
        </p:grpSpPr>
        <mc:AlternateContent xmlns:mc="http://schemas.openxmlformats.org/markup-compatibility/2006" xmlns:p14="http://schemas.microsoft.com/office/powerpoint/2010/main">
          <mc:Choice Requires="p14">
            <p:contentPart p14:bwMode="auto" r:id="rId650">
              <p14:nvContentPartPr>
                <p14:cNvPr id="442" name="Freihand 441">
                  <a:extLst>
                    <a:ext uri="{FF2B5EF4-FFF2-40B4-BE49-F238E27FC236}">
                      <a16:creationId xmlns:a16="http://schemas.microsoft.com/office/drawing/2014/main" id="{7136313A-B2E1-4949-8A10-6321F165462A}"/>
                    </a:ext>
                  </a:extLst>
                </p14:cNvPr>
                <p14:cNvContentPartPr/>
                <p14:nvPr/>
              </p14:nvContentPartPr>
              <p14:xfrm>
                <a:off x="8607624" y="2495604"/>
                <a:ext cx="185040" cy="221040"/>
              </p14:xfrm>
            </p:contentPart>
          </mc:Choice>
          <mc:Fallback xmlns="">
            <p:pic>
              <p:nvPicPr>
                <p:cNvPr id="442" name="Freihand 441">
                  <a:extLst>
                    <a:ext uri="{FF2B5EF4-FFF2-40B4-BE49-F238E27FC236}">
                      <a16:creationId xmlns:a16="http://schemas.microsoft.com/office/drawing/2014/main" id="{7136313A-B2E1-4949-8A10-6321F165462A}"/>
                    </a:ext>
                  </a:extLst>
                </p:cNvPr>
                <p:cNvPicPr/>
                <p:nvPr/>
              </p:nvPicPr>
              <p:blipFill>
                <a:blip r:embed="rId651"/>
                <a:stretch>
                  <a:fillRect/>
                </a:stretch>
              </p:blipFill>
              <p:spPr>
                <a:xfrm>
                  <a:off x="8603304" y="2491284"/>
                  <a:ext cx="193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43" name="Freihand 442">
                  <a:extLst>
                    <a:ext uri="{FF2B5EF4-FFF2-40B4-BE49-F238E27FC236}">
                      <a16:creationId xmlns:a16="http://schemas.microsoft.com/office/drawing/2014/main" id="{662E22EE-49DF-4582-BC96-7570535643EE}"/>
                    </a:ext>
                  </a:extLst>
                </p14:cNvPr>
                <p14:cNvContentPartPr/>
                <p14:nvPr/>
              </p14:nvContentPartPr>
              <p14:xfrm>
                <a:off x="8793024" y="2483004"/>
                <a:ext cx="345600" cy="206280"/>
              </p14:xfrm>
            </p:contentPart>
          </mc:Choice>
          <mc:Fallback xmlns="">
            <p:pic>
              <p:nvPicPr>
                <p:cNvPr id="443" name="Freihand 442">
                  <a:extLst>
                    <a:ext uri="{FF2B5EF4-FFF2-40B4-BE49-F238E27FC236}">
                      <a16:creationId xmlns:a16="http://schemas.microsoft.com/office/drawing/2014/main" id="{662E22EE-49DF-4582-BC96-7570535643EE}"/>
                    </a:ext>
                  </a:extLst>
                </p:cNvPr>
                <p:cNvPicPr/>
                <p:nvPr/>
              </p:nvPicPr>
              <p:blipFill>
                <a:blip r:embed="rId653"/>
                <a:stretch>
                  <a:fillRect/>
                </a:stretch>
              </p:blipFill>
              <p:spPr>
                <a:xfrm>
                  <a:off x="8788704" y="2478684"/>
                  <a:ext cx="354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44" name="Freihand 443">
                  <a:extLst>
                    <a:ext uri="{FF2B5EF4-FFF2-40B4-BE49-F238E27FC236}">
                      <a16:creationId xmlns:a16="http://schemas.microsoft.com/office/drawing/2014/main" id="{8F559D7E-3D04-400B-9C9C-C3F8042908FB}"/>
                    </a:ext>
                  </a:extLst>
                </p14:cNvPr>
                <p14:cNvContentPartPr/>
                <p14:nvPr/>
              </p14:nvContentPartPr>
              <p14:xfrm>
                <a:off x="8827224" y="2439084"/>
                <a:ext cx="76320" cy="15120"/>
              </p14:xfrm>
            </p:contentPart>
          </mc:Choice>
          <mc:Fallback xmlns="">
            <p:pic>
              <p:nvPicPr>
                <p:cNvPr id="444" name="Freihand 443">
                  <a:extLst>
                    <a:ext uri="{FF2B5EF4-FFF2-40B4-BE49-F238E27FC236}">
                      <a16:creationId xmlns:a16="http://schemas.microsoft.com/office/drawing/2014/main" id="{8F559D7E-3D04-400B-9C9C-C3F8042908FB}"/>
                    </a:ext>
                  </a:extLst>
                </p:cNvPr>
                <p:cNvPicPr/>
                <p:nvPr/>
              </p:nvPicPr>
              <p:blipFill>
                <a:blip r:embed="rId655"/>
                <a:stretch>
                  <a:fillRect/>
                </a:stretch>
              </p:blipFill>
              <p:spPr>
                <a:xfrm>
                  <a:off x="8822904" y="2434764"/>
                  <a:ext cx="84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45" name="Freihand 444">
                  <a:extLst>
                    <a:ext uri="{FF2B5EF4-FFF2-40B4-BE49-F238E27FC236}">
                      <a16:creationId xmlns:a16="http://schemas.microsoft.com/office/drawing/2014/main" id="{3E895563-45AD-48AC-8718-F4D7FE8712BD}"/>
                    </a:ext>
                  </a:extLst>
                </p14:cNvPr>
                <p14:cNvContentPartPr/>
                <p14:nvPr/>
              </p14:nvContentPartPr>
              <p14:xfrm>
                <a:off x="9249504" y="2557524"/>
                <a:ext cx="171720" cy="105120"/>
              </p14:xfrm>
            </p:contentPart>
          </mc:Choice>
          <mc:Fallback xmlns="">
            <p:pic>
              <p:nvPicPr>
                <p:cNvPr id="445" name="Freihand 444">
                  <a:extLst>
                    <a:ext uri="{FF2B5EF4-FFF2-40B4-BE49-F238E27FC236}">
                      <a16:creationId xmlns:a16="http://schemas.microsoft.com/office/drawing/2014/main" id="{3E895563-45AD-48AC-8718-F4D7FE8712BD}"/>
                    </a:ext>
                  </a:extLst>
                </p:cNvPr>
                <p:cNvPicPr/>
                <p:nvPr/>
              </p:nvPicPr>
              <p:blipFill>
                <a:blip r:embed="rId657"/>
                <a:stretch>
                  <a:fillRect/>
                </a:stretch>
              </p:blipFill>
              <p:spPr>
                <a:xfrm>
                  <a:off x="9245184" y="2553204"/>
                  <a:ext cx="180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46" name="Freihand 445">
                  <a:extLst>
                    <a:ext uri="{FF2B5EF4-FFF2-40B4-BE49-F238E27FC236}">
                      <a16:creationId xmlns:a16="http://schemas.microsoft.com/office/drawing/2014/main" id="{4099E8CF-AA96-41E5-9C49-F52C508977FC}"/>
                    </a:ext>
                  </a:extLst>
                </p14:cNvPr>
                <p14:cNvContentPartPr/>
                <p14:nvPr/>
              </p14:nvContentPartPr>
              <p14:xfrm>
                <a:off x="9465144" y="2537364"/>
                <a:ext cx="194040" cy="156960"/>
              </p14:xfrm>
            </p:contentPart>
          </mc:Choice>
          <mc:Fallback xmlns="">
            <p:pic>
              <p:nvPicPr>
                <p:cNvPr id="446" name="Freihand 445">
                  <a:extLst>
                    <a:ext uri="{FF2B5EF4-FFF2-40B4-BE49-F238E27FC236}">
                      <a16:creationId xmlns:a16="http://schemas.microsoft.com/office/drawing/2014/main" id="{4099E8CF-AA96-41E5-9C49-F52C508977FC}"/>
                    </a:ext>
                  </a:extLst>
                </p:cNvPr>
                <p:cNvPicPr/>
                <p:nvPr/>
              </p:nvPicPr>
              <p:blipFill>
                <a:blip r:embed="rId659"/>
                <a:stretch>
                  <a:fillRect/>
                </a:stretch>
              </p:blipFill>
              <p:spPr>
                <a:xfrm>
                  <a:off x="9460824" y="2533044"/>
                  <a:ext cx="202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7" name="Freihand 446">
                  <a:extLst>
                    <a:ext uri="{FF2B5EF4-FFF2-40B4-BE49-F238E27FC236}">
                      <a16:creationId xmlns:a16="http://schemas.microsoft.com/office/drawing/2014/main" id="{63470066-A34D-4BED-9A02-65051CE8291F}"/>
                    </a:ext>
                  </a:extLst>
                </p14:cNvPr>
                <p14:cNvContentPartPr/>
                <p14:nvPr/>
              </p14:nvContentPartPr>
              <p14:xfrm>
                <a:off x="9694104" y="2437644"/>
                <a:ext cx="109080" cy="213120"/>
              </p14:xfrm>
            </p:contentPart>
          </mc:Choice>
          <mc:Fallback xmlns="">
            <p:pic>
              <p:nvPicPr>
                <p:cNvPr id="447" name="Freihand 446">
                  <a:extLst>
                    <a:ext uri="{FF2B5EF4-FFF2-40B4-BE49-F238E27FC236}">
                      <a16:creationId xmlns:a16="http://schemas.microsoft.com/office/drawing/2014/main" id="{63470066-A34D-4BED-9A02-65051CE8291F}"/>
                    </a:ext>
                  </a:extLst>
                </p:cNvPr>
                <p:cNvPicPr/>
                <p:nvPr/>
              </p:nvPicPr>
              <p:blipFill>
                <a:blip r:embed="rId661"/>
                <a:stretch>
                  <a:fillRect/>
                </a:stretch>
              </p:blipFill>
              <p:spPr>
                <a:xfrm>
                  <a:off x="9689784" y="2433324"/>
                  <a:ext cx="117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8" name="Freihand 447">
                  <a:extLst>
                    <a:ext uri="{FF2B5EF4-FFF2-40B4-BE49-F238E27FC236}">
                      <a16:creationId xmlns:a16="http://schemas.microsoft.com/office/drawing/2014/main" id="{B2CC090A-C742-4270-9A46-BB8C8DE292CF}"/>
                    </a:ext>
                  </a:extLst>
                </p14:cNvPr>
                <p14:cNvContentPartPr/>
                <p14:nvPr/>
              </p14:nvContentPartPr>
              <p14:xfrm>
                <a:off x="9785544" y="2459604"/>
                <a:ext cx="158760" cy="186480"/>
              </p14:xfrm>
            </p:contentPart>
          </mc:Choice>
          <mc:Fallback xmlns="">
            <p:pic>
              <p:nvPicPr>
                <p:cNvPr id="448" name="Freihand 447">
                  <a:extLst>
                    <a:ext uri="{FF2B5EF4-FFF2-40B4-BE49-F238E27FC236}">
                      <a16:creationId xmlns:a16="http://schemas.microsoft.com/office/drawing/2014/main" id="{B2CC090A-C742-4270-9A46-BB8C8DE292CF}"/>
                    </a:ext>
                  </a:extLst>
                </p:cNvPr>
                <p:cNvPicPr/>
                <p:nvPr/>
              </p:nvPicPr>
              <p:blipFill>
                <a:blip r:embed="rId663"/>
                <a:stretch>
                  <a:fillRect/>
                </a:stretch>
              </p:blipFill>
              <p:spPr>
                <a:xfrm>
                  <a:off x="9781224" y="2455284"/>
                  <a:ext cx="167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9" name="Freihand 448">
                  <a:extLst>
                    <a:ext uri="{FF2B5EF4-FFF2-40B4-BE49-F238E27FC236}">
                      <a16:creationId xmlns:a16="http://schemas.microsoft.com/office/drawing/2014/main" id="{559790B6-1A73-44CB-BCA8-0E8B4073266F}"/>
                    </a:ext>
                  </a:extLst>
                </p14:cNvPr>
                <p14:cNvContentPartPr/>
                <p14:nvPr/>
              </p14:nvContentPartPr>
              <p14:xfrm>
                <a:off x="10003344" y="2540964"/>
                <a:ext cx="171000" cy="74520"/>
              </p14:xfrm>
            </p:contentPart>
          </mc:Choice>
          <mc:Fallback xmlns="">
            <p:pic>
              <p:nvPicPr>
                <p:cNvPr id="449" name="Freihand 448">
                  <a:extLst>
                    <a:ext uri="{FF2B5EF4-FFF2-40B4-BE49-F238E27FC236}">
                      <a16:creationId xmlns:a16="http://schemas.microsoft.com/office/drawing/2014/main" id="{559790B6-1A73-44CB-BCA8-0E8B4073266F}"/>
                    </a:ext>
                  </a:extLst>
                </p:cNvPr>
                <p:cNvPicPr/>
                <p:nvPr/>
              </p:nvPicPr>
              <p:blipFill>
                <a:blip r:embed="rId665"/>
                <a:stretch>
                  <a:fillRect/>
                </a:stretch>
              </p:blipFill>
              <p:spPr>
                <a:xfrm>
                  <a:off x="9999024" y="2536644"/>
                  <a:ext cx="179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50" name="Freihand 449">
                  <a:extLst>
                    <a:ext uri="{FF2B5EF4-FFF2-40B4-BE49-F238E27FC236}">
                      <a16:creationId xmlns:a16="http://schemas.microsoft.com/office/drawing/2014/main" id="{E571A065-8565-4E8C-B49D-D13B1855E138}"/>
                    </a:ext>
                  </a:extLst>
                </p14:cNvPr>
                <p14:cNvContentPartPr/>
                <p14:nvPr/>
              </p14:nvContentPartPr>
              <p14:xfrm>
                <a:off x="10194144" y="2535924"/>
                <a:ext cx="63360" cy="96840"/>
              </p14:xfrm>
            </p:contentPart>
          </mc:Choice>
          <mc:Fallback xmlns="">
            <p:pic>
              <p:nvPicPr>
                <p:cNvPr id="450" name="Freihand 449">
                  <a:extLst>
                    <a:ext uri="{FF2B5EF4-FFF2-40B4-BE49-F238E27FC236}">
                      <a16:creationId xmlns:a16="http://schemas.microsoft.com/office/drawing/2014/main" id="{E571A065-8565-4E8C-B49D-D13B1855E138}"/>
                    </a:ext>
                  </a:extLst>
                </p:cNvPr>
                <p:cNvPicPr/>
                <p:nvPr/>
              </p:nvPicPr>
              <p:blipFill>
                <a:blip r:embed="rId667"/>
                <a:stretch>
                  <a:fillRect/>
                </a:stretch>
              </p:blipFill>
              <p:spPr>
                <a:xfrm>
                  <a:off x="10189824" y="2531604"/>
                  <a:ext cx="72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51" name="Freihand 450">
                  <a:extLst>
                    <a:ext uri="{FF2B5EF4-FFF2-40B4-BE49-F238E27FC236}">
                      <a16:creationId xmlns:a16="http://schemas.microsoft.com/office/drawing/2014/main" id="{1F51A122-4365-4EBD-BBB4-5F4C44EAFC61}"/>
                    </a:ext>
                  </a:extLst>
                </p14:cNvPr>
                <p14:cNvContentPartPr/>
                <p14:nvPr/>
              </p14:nvContentPartPr>
              <p14:xfrm>
                <a:off x="10294944" y="2410284"/>
                <a:ext cx="159480" cy="195840"/>
              </p14:xfrm>
            </p:contentPart>
          </mc:Choice>
          <mc:Fallback xmlns="">
            <p:pic>
              <p:nvPicPr>
                <p:cNvPr id="451" name="Freihand 450">
                  <a:extLst>
                    <a:ext uri="{FF2B5EF4-FFF2-40B4-BE49-F238E27FC236}">
                      <a16:creationId xmlns:a16="http://schemas.microsoft.com/office/drawing/2014/main" id="{1F51A122-4365-4EBD-BBB4-5F4C44EAFC61}"/>
                    </a:ext>
                  </a:extLst>
                </p:cNvPr>
                <p:cNvPicPr/>
                <p:nvPr/>
              </p:nvPicPr>
              <p:blipFill>
                <a:blip r:embed="rId669"/>
                <a:stretch>
                  <a:fillRect/>
                </a:stretch>
              </p:blipFill>
              <p:spPr>
                <a:xfrm>
                  <a:off x="10290624" y="2405964"/>
                  <a:ext cx="168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52" name="Freihand 451">
                  <a:extLst>
                    <a:ext uri="{FF2B5EF4-FFF2-40B4-BE49-F238E27FC236}">
                      <a16:creationId xmlns:a16="http://schemas.microsoft.com/office/drawing/2014/main" id="{BFC2A9E7-FCA1-4D2C-881E-C4A9CA5BA33F}"/>
                    </a:ext>
                  </a:extLst>
                </p14:cNvPr>
                <p14:cNvContentPartPr/>
                <p14:nvPr/>
              </p14:nvContentPartPr>
              <p14:xfrm>
                <a:off x="10491504" y="2472204"/>
                <a:ext cx="122040" cy="128880"/>
              </p14:xfrm>
            </p:contentPart>
          </mc:Choice>
          <mc:Fallback xmlns="">
            <p:pic>
              <p:nvPicPr>
                <p:cNvPr id="452" name="Freihand 451">
                  <a:extLst>
                    <a:ext uri="{FF2B5EF4-FFF2-40B4-BE49-F238E27FC236}">
                      <a16:creationId xmlns:a16="http://schemas.microsoft.com/office/drawing/2014/main" id="{BFC2A9E7-FCA1-4D2C-881E-C4A9CA5BA33F}"/>
                    </a:ext>
                  </a:extLst>
                </p:cNvPr>
                <p:cNvPicPr/>
                <p:nvPr/>
              </p:nvPicPr>
              <p:blipFill>
                <a:blip r:embed="rId671"/>
                <a:stretch>
                  <a:fillRect/>
                </a:stretch>
              </p:blipFill>
              <p:spPr>
                <a:xfrm>
                  <a:off x="10487184" y="2467884"/>
                  <a:ext cx="130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53" name="Freihand 452">
                  <a:extLst>
                    <a:ext uri="{FF2B5EF4-FFF2-40B4-BE49-F238E27FC236}">
                      <a16:creationId xmlns:a16="http://schemas.microsoft.com/office/drawing/2014/main" id="{D595D2A8-F825-420E-953D-B244F7D9C17D}"/>
                    </a:ext>
                  </a:extLst>
                </p14:cNvPr>
                <p14:cNvContentPartPr/>
                <p14:nvPr/>
              </p14:nvContentPartPr>
              <p14:xfrm>
                <a:off x="10621104" y="2391564"/>
                <a:ext cx="127800" cy="204480"/>
              </p14:xfrm>
            </p:contentPart>
          </mc:Choice>
          <mc:Fallback xmlns="">
            <p:pic>
              <p:nvPicPr>
                <p:cNvPr id="453" name="Freihand 452">
                  <a:extLst>
                    <a:ext uri="{FF2B5EF4-FFF2-40B4-BE49-F238E27FC236}">
                      <a16:creationId xmlns:a16="http://schemas.microsoft.com/office/drawing/2014/main" id="{D595D2A8-F825-420E-953D-B244F7D9C17D}"/>
                    </a:ext>
                  </a:extLst>
                </p:cNvPr>
                <p:cNvPicPr/>
                <p:nvPr/>
              </p:nvPicPr>
              <p:blipFill>
                <a:blip r:embed="rId673"/>
                <a:stretch>
                  <a:fillRect/>
                </a:stretch>
              </p:blipFill>
              <p:spPr>
                <a:xfrm>
                  <a:off x="10616784" y="2387244"/>
                  <a:ext cx="136440" cy="213120"/>
                </a:xfrm>
                <a:prstGeom prst="rect">
                  <a:avLst/>
                </a:prstGeom>
              </p:spPr>
            </p:pic>
          </mc:Fallback>
        </mc:AlternateContent>
      </p:grpSp>
      <p:grpSp>
        <p:nvGrpSpPr>
          <p:cNvPr id="468" name="Gruppieren 467">
            <a:extLst>
              <a:ext uri="{FF2B5EF4-FFF2-40B4-BE49-F238E27FC236}">
                <a16:creationId xmlns:a16="http://schemas.microsoft.com/office/drawing/2014/main" id="{50624A81-88B4-4544-AB74-055EF33A248D}"/>
              </a:ext>
            </a:extLst>
          </p:cNvPr>
          <p:cNvGrpSpPr/>
          <p:nvPr/>
        </p:nvGrpSpPr>
        <p:grpSpPr>
          <a:xfrm>
            <a:off x="3435504" y="3927324"/>
            <a:ext cx="764640" cy="166680"/>
            <a:chOff x="3435504" y="3927324"/>
            <a:chExt cx="764640" cy="166680"/>
          </a:xfrm>
        </p:grpSpPr>
        <mc:AlternateContent xmlns:mc="http://schemas.openxmlformats.org/markup-compatibility/2006" xmlns:p14="http://schemas.microsoft.com/office/powerpoint/2010/main">
          <mc:Choice Requires="p14">
            <p:contentPart p14:bwMode="auto" r:id="rId674">
              <p14:nvContentPartPr>
                <p14:cNvPr id="459" name="Freihand 458">
                  <a:extLst>
                    <a:ext uri="{FF2B5EF4-FFF2-40B4-BE49-F238E27FC236}">
                      <a16:creationId xmlns:a16="http://schemas.microsoft.com/office/drawing/2014/main" id="{69970BA3-DDC2-44B5-BEEE-AE9E3753477A}"/>
                    </a:ext>
                  </a:extLst>
                </p14:cNvPr>
                <p14:cNvContentPartPr/>
                <p14:nvPr/>
              </p14:nvContentPartPr>
              <p14:xfrm>
                <a:off x="3435504" y="3932004"/>
                <a:ext cx="474840" cy="162000"/>
              </p14:xfrm>
            </p:contentPart>
          </mc:Choice>
          <mc:Fallback xmlns="">
            <p:pic>
              <p:nvPicPr>
                <p:cNvPr id="459" name="Freihand 458">
                  <a:extLst>
                    <a:ext uri="{FF2B5EF4-FFF2-40B4-BE49-F238E27FC236}">
                      <a16:creationId xmlns:a16="http://schemas.microsoft.com/office/drawing/2014/main" id="{69970BA3-DDC2-44B5-BEEE-AE9E3753477A}"/>
                    </a:ext>
                  </a:extLst>
                </p:cNvPr>
                <p:cNvPicPr/>
                <p:nvPr/>
              </p:nvPicPr>
              <p:blipFill>
                <a:blip r:embed="rId675"/>
                <a:stretch>
                  <a:fillRect/>
                </a:stretch>
              </p:blipFill>
              <p:spPr>
                <a:xfrm>
                  <a:off x="3431184" y="3927684"/>
                  <a:ext cx="483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60" name="Freihand 459">
                  <a:extLst>
                    <a:ext uri="{FF2B5EF4-FFF2-40B4-BE49-F238E27FC236}">
                      <a16:creationId xmlns:a16="http://schemas.microsoft.com/office/drawing/2014/main" id="{C2F8DA6C-63F0-453D-A311-595C481E58C2}"/>
                    </a:ext>
                  </a:extLst>
                </p14:cNvPr>
                <p14:cNvContentPartPr/>
                <p14:nvPr/>
              </p14:nvContentPartPr>
              <p14:xfrm>
                <a:off x="3909984" y="3927324"/>
                <a:ext cx="290160" cy="129240"/>
              </p14:xfrm>
            </p:contentPart>
          </mc:Choice>
          <mc:Fallback xmlns="">
            <p:pic>
              <p:nvPicPr>
                <p:cNvPr id="460" name="Freihand 459">
                  <a:extLst>
                    <a:ext uri="{FF2B5EF4-FFF2-40B4-BE49-F238E27FC236}">
                      <a16:creationId xmlns:a16="http://schemas.microsoft.com/office/drawing/2014/main" id="{C2F8DA6C-63F0-453D-A311-595C481E58C2}"/>
                    </a:ext>
                  </a:extLst>
                </p:cNvPr>
                <p:cNvPicPr/>
                <p:nvPr/>
              </p:nvPicPr>
              <p:blipFill>
                <a:blip r:embed="rId677"/>
                <a:stretch>
                  <a:fillRect/>
                </a:stretch>
              </p:blipFill>
              <p:spPr>
                <a:xfrm>
                  <a:off x="3905664" y="3923004"/>
                  <a:ext cx="298800" cy="137880"/>
                </a:xfrm>
                <a:prstGeom prst="rect">
                  <a:avLst/>
                </a:prstGeom>
              </p:spPr>
            </p:pic>
          </mc:Fallback>
        </mc:AlternateContent>
      </p:grpSp>
      <p:grpSp>
        <p:nvGrpSpPr>
          <p:cNvPr id="467" name="Gruppieren 466">
            <a:extLst>
              <a:ext uri="{FF2B5EF4-FFF2-40B4-BE49-F238E27FC236}">
                <a16:creationId xmlns:a16="http://schemas.microsoft.com/office/drawing/2014/main" id="{E693A982-00B8-44FE-9833-EB61E06A8B58}"/>
              </a:ext>
            </a:extLst>
          </p:cNvPr>
          <p:cNvGrpSpPr/>
          <p:nvPr/>
        </p:nvGrpSpPr>
        <p:grpSpPr>
          <a:xfrm>
            <a:off x="3973344" y="3391644"/>
            <a:ext cx="1330200" cy="448560"/>
            <a:chOff x="3973344" y="3391644"/>
            <a:chExt cx="1330200" cy="448560"/>
          </a:xfrm>
        </p:grpSpPr>
        <mc:AlternateContent xmlns:mc="http://schemas.openxmlformats.org/markup-compatibility/2006" xmlns:p14="http://schemas.microsoft.com/office/powerpoint/2010/main">
          <mc:Choice Requires="p14">
            <p:contentPart p14:bwMode="auto" r:id="rId678">
              <p14:nvContentPartPr>
                <p14:cNvPr id="461" name="Freihand 460">
                  <a:extLst>
                    <a:ext uri="{FF2B5EF4-FFF2-40B4-BE49-F238E27FC236}">
                      <a16:creationId xmlns:a16="http://schemas.microsoft.com/office/drawing/2014/main" id="{1E786973-192B-4946-8B52-63683A336876}"/>
                    </a:ext>
                  </a:extLst>
                </p14:cNvPr>
                <p14:cNvContentPartPr/>
                <p14:nvPr/>
              </p14:nvContentPartPr>
              <p14:xfrm>
                <a:off x="3973344" y="3588204"/>
                <a:ext cx="790920" cy="252000"/>
              </p14:xfrm>
            </p:contentPart>
          </mc:Choice>
          <mc:Fallback xmlns="">
            <p:pic>
              <p:nvPicPr>
                <p:cNvPr id="461" name="Freihand 460">
                  <a:extLst>
                    <a:ext uri="{FF2B5EF4-FFF2-40B4-BE49-F238E27FC236}">
                      <a16:creationId xmlns:a16="http://schemas.microsoft.com/office/drawing/2014/main" id="{1E786973-192B-4946-8B52-63683A336876}"/>
                    </a:ext>
                  </a:extLst>
                </p:cNvPr>
                <p:cNvPicPr/>
                <p:nvPr/>
              </p:nvPicPr>
              <p:blipFill>
                <a:blip r:embed="rId679"/>
                <a:stretch>
                  <a:fillRect/>
                </a:stretch>
              </p:blipFill>
              <p:spPr>
                <a:xfrm>
                  <a:off x="3969024" y="3583884"/>
                  <a:ext cx="799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62" name="Freihand 461">
                  <a:extLst>
                    <a:ext uri="{FF2B5EF4-FFF2-40B4-BE49-F238E27FC236}">
                      <a16:creationId xmlns:a16="http://schemas.microsoft.com/office/drawing/2014/main" id="{8E4A9DD3-E974-4E51-9C98-395BA0A4C424}"/>
                    </a:ext>
                  </a:extLst>
                </p14:cNvPr>
                <p14:cNvContentPartPr/>
                <p14:nvPr/>
              </p14:nvContentPartPr>
              <p14:xfrm>
                <a:off x="4898544" y="3391644"/>
                <a:ext cx="176400" cy="174960"/>
              </p14:xfrm>
            </p:contentPart>
          </mc:Choice>
          <mc:Fallback xmlns="">
            <p:pic>
              <p:nvPicPr>
                <p:cNvPr id="462" name="Freihand 461">
                  <a:extLst>
                    <a:ext uri="{FF2B5EF4-FFF2-40B4-BE49-F238E27FC236}">
                      <a16:creationId xmlns:a16="http://schemas.microsoft.com/office/drawing/2014/main" id="{8E4A9DD3-E974-4E51-9C98-395BA0A4C424}"/>
                    </a:ext>
                  </a:extLst>
                </p:cNvPr>
                <p:cNvPicPr/>
                <p:nvPr/>
              </p:nvPicPr>
              <p:blipFill>
                <a:blip r:embed="rId681"/>
                <a:stretch>
                  <a:fillRect/>
                </a:stretch>
              </p:blipFill>
              <p:spPr>
                <a:xfrm>
                  <a:off x="4894224" y="3387324"/>
                  <a:ext cx="185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63" name="Freihand 462">
                  <a:extLst>
                    <a:ext uri="{FF2B5EF4-FFF2-40B4-BE49-F238E27FC236}">
                      <a16:creationId xmlns:a16="http://schemas.microsoft.com/office/drawing/2014/main" id="{1540357D-F3F9-45E8-B0BC-929130DB2429}"/>
                    </a:ext>
                  </a:extLst>
                </p14:cNvPr>
                <p14:cNvContentPartPr/>
                <p14:nvPr/>
              </p14:nvContentPartPr>
              <p14:xfrm>
                <a:off x="5020224" y="3406404"/>
                <a:ext cx="37440" cy="144720"/>
              </p14:xfrm>
            </p:contentPart>
          </mc:Choice>
          <mc:Fallback xmlns="">
            <p:pic>
              <p:nvPicPr>
                <p:cNvPr id="463" name="Freihand 462">
                  <a:extLst>
                    <a:ext uri="{FF2B5EF4-FFF2-40B4-BE49-F238E27FC236}">
                      <a16:creationId xmlns:a16="http://schemas.microsoft.com/office/drawing/2014/main" id="{1540357D-F3F9-45E8-B0BC-929130DB2429}"/>
                    </a:ext>
                  </a:extLst>
                </p:cNvPr>
                <p:cNvPicPr/>
                <p:nvPr/>
              </p:nvPicPr>
              <p:blipFill>
                <a:blip r:embed="rId683"/>
                <a:stretch>
                  <a:fillRect/>
                </a:stretch>
              </p:blipFill>
              <p:spPr>
                <a:xfrm>
                  <a:off x="5015904" y="3402084"/>
                  <a:ext cx="46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64" name="Freihand 463">
                  <a:extLst>
                    <a:ext uri="{FF2B5EF4-FFF2-40B4-BE49-F238E27FC236}">
                      <a16:creationId xmlns:a16="http://schemas.microsoft.com/office/drawing/2014/main" id="{2CEF9644-35F8-4BD2-98A9-9EA27A59F646}"/>
                    </a:ext>
                  </a:extLst>
                </p14:cNvPr>
                <p14:cNvContentPartPr/>
                <p14:nvPr/>
              </p14:nvContentPartPr>
              <p14:xfrm>
                <a:off x="4932744" y="3539964"/>
                <a:ext cx="173520" cy="16560"/>
              </p14:xfrm>
            </p:contentPart>
          </mc:Choice>
          <mc:Fallback xmlns="">
            <p:pic>
              <p:nvPicPr>
                <p:cNvPr id="464" name="Freihand 463">
                  <a:extLst>
                    <a:ext uri="{FF2B5EF4-FFF2-40B4-BE49-F238E27FC236}">
                      <a16:creationId xmlns:a16="http://schemas.microsoft.com/office/drawing/2014/main" id="{2CEF9644-35F8-4BD2-98A9-9EA27A59F646}"/>
                    </a:ext>
                  </a:extLst>
                </p:cNvPr>
                <p:cNvPicPr/>
                <p:nvPr/>
              </p:nvPicPr>
              <p:blipFill>
                <a:blip r:embed="rId685"/>
                <a:stretch>
                  <a:fillRect/>
                </a:stretch>
              </p:blipFill>
              <p:spPr>
                <a:xfrm>
                  <a:off x="4928424" y="3535644"/>
                  <a:ext cx="182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65" name="Freihand 464">
                  <a:extLst>
                    <a:ext uri="{FF2B5EF4-FFF2-40B4-BE49-F238E27FC236}">
                      <a16:creationId xmlns:a16="http://schemas.microsoft.com/office/drawing/2014/main" id="{0612872F-E82A-40E7-BE8C-339A8BA29752}"/>
                    </a:ext>
                  </a:extLst>
                </p14:cNvPr>
                <p14:cNvContentPartPr/>
                <p14:nvPr/>
              </p14:nvContentPartPr>
              <p14:xfrm>
                <a:off x="5161704" y="3434484"/>
                <a:ext cx="113400" cy="69120"/>
              </p14:xfrm>
            </p:contentPart>
          </mc:Choice>
          <mc:Fallback xmlns="">
            <p:pic>
              <p:nvPicPr>
                <p:cNvPr id="465" name="Freihand 464">
                  <a:extLst>
                    <a:ext uri="{FF2B5EF4-FFF2-40B4-BE49-F238E27FC236}">
                      <a16:creationId xmlns:a16="http://schemas.microsoft.com/office/drawing/2014/main" id="{0612872F-E82A-40E7-BE8C-339A8BA29752}"/>
                    </a:ext>
                  </a:extLst>
                </p:cNvPr>
                <p:cNvPicPr/>
                <p:nvPr/>
              </p:nvPicPr>
              <p:blipFill>
                <a:blip r:embed="rId687"/>
                <a:stretch>
                  <a:fillRect/>
                </a:stretch>
              </p:blipFill>
              <p:spPr>
                <a:xfrm>
                  <a:off x="5157384" y="3430164"/>
                  <a:ext cx="122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66" name="Freihand 465">
                  <a:extLst>
                    <a:ext uri="{FF2B5EF4-FFF2-40B4-BE49-F238E27FC236}">
                      <a16:creationId xmlns:a16="http://schemas.microsoft.com/office/drawing/2014/main" id="{FD35C38D-9150-46B3-B55F-FDAC250329D5}"/>
                    </a:ext>
                  </a:extLst>
                </p14:cNvPr>
                <p14:cNvContentPartPr/>
                <p14:nvPr/>
              </p14:nvContentPartPr>
              <p14:xfrm>
                <a:off x="5219304" y="3422964"/>
                <a:ext cx="84240" cy="203040"/>
              </p14:xfrm>
            </p:contentPart>
          </mc:Choice>
          <mc:Fallback xmlns="">
            <p:pic>
              <p:nvPicPr>
                <p:cNvPr id="466" name="Freihand 465">
                  <a:extLst>
                    <a:ext uri="{FF2B5EF4-FFF2-40B4-BE49-F238E27FC236}">
                      <a16:creationId xmlns:a16="http://schemas.microsoft.com/office/drawing/2014/main" id="{FD35C38D-9150-46B3-B55F-FDAC250329D5}"/>
                    </a:ext>
                  </a:extLst>
                </p:cNvPr>
                <p:cNvPicPr/>
                <p:nvPr/>
              </p:nvPicPr>
              <p:blipFill>
                <a:blip r:embed="rId689"/>
                <a:stretch>
                  <a:fillRect/>
                </a:stretch>
              </p:blipFill>
              <p:spPr>
                <a:xfrm>
                  <a:off x="5214984" y="3418644"/>
                  <a:ext cx="92880" cy="211680"/>
                </a:xfrm>
                <a:prstGeom prst="rect">
                  <a:avLst/>
                </a:prstGeom>
              </p:spPr>
            </p:pic>
          </mc:Fallback>
        </mc:AlternateContent>
      </p:grpSp>
      <p:grpSp>
        <p:nvGrpSpPr>
          <p:cNvPr id="480" name="Gruppieren 479">
            <a:extLst>
              <a:ext uri="{FF2B5EF4-FFF2-40B4-BE49-F238E27FC236}">
                <a16:creationId xmlns:a16="http://schemas.microsoft.com/office/drawing/2014/main" id="{19D9A874-3E37-45AB-A644-E231557A92B3}"/>
              </a:ext>
            </a:extLst>
          </p:cNvPr>
          <p:cNvGrpSpPr/>
          <p:nvPr/>
        </p:nvGrpSpPr>
        <p:grpSpPr>
          <a:xfrm>
            <a:off x="5582904" y="3383724"/>
            <a:ext cx="363960" cy="105120"/>
            <a:chOff x="5582904" y="3383724"/>
            <a:chExt cx="363960" cy="105120"/>
          </a:xfrm>
        </p:grpSpPr>
        <mc:AlternateContent xmlns:mc="http://schemas.openxmlformats.org/markup-compatibility/2006" xmlns:p14="http://schemas.microsoft.com/office/powerpoint/2010/main">
          <mc:Choice Requires="p14">
            <p:contentPart p14:bwMode="auto" r:id="rId690">
              <p14:nvContentPartPr>
                <p14:cNvPr id="469" name="Freihand 468">
                  <a:extLst>
                    <a:ext uri="{FF2B5EF4-FFF2-40B4-BE49-F238E27FC236}">
                      <a16:creationId xmlns:a16="http://schemas.microsoft.com/office/drawing/2014/main" id="{3621C968-D179-41E2-AC5C-EC610633F797}"/>
                    </a:ext>
                  </a:extLst>
                </p14:cNvPr>
                <p14:cNvContentPartPr/>
                <p14:nvPr/>
              </p14:nvContentPartPr>
              <p14:xfrm>
                <a:off x="5582904" y="3395604"/>
                <a:ext cx="270000" cy="93240"/>
              </p14:xfrm>
            </p:contentPart>
          </mc:Choice>
          <mc:Fallback xmlns="">
            <p:pic>
              <p:nvPicPr>
                <p:cNvPr id="469" name="Freihand 468">
                  <a:extLst>
                    <a:ext uri="{FF2B5EF4-FFF2-40B4-BE49-F238E27FC236}">
                      <a16:creationId xmlns:a16="http://schemas.microsoft.com/office/drawing/2014/main" id="{3621C968-D179-41E2-AC5C-EC610633F797}"/>
                    </a:ext>
                  </a:extLst>
                </p:cNvPr>
                <p:cNvPicPr/>
                <p:nvPr/>
              </p:nvPicPr>
              <p:blipFill>
                <a:blip r:embed="rId691"/>
                <a:stretch>
                  <a:fillRect/>
                </a:stretch>
              </p:blipFill>
              <p:spPr>
                <a:xfrm>
                  <a:off x="5578584" y="3391284"/>
                  <a:ext cx="278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70" name="Freihand 469">
                  <a:extLst>
                    <a:ext uri="{FF2B5EF4-FFF2-40B4-BE49-F238E27FC236}">
                      <a16:creationId xmlns:a16="http://schemas.microsoft.com/office/drawing/2014/main" id="{54716B8E-5AE7-4046-AA87-841A9D517228}"/>
                    </a:ext>
                  </a:extLst>
                </p14:cNvPr>
                <p14:cNvContentPartPr/>
                <p14:nvPr/>
              </p14:nvContentPartPr>
              <p14:xfrm>
                <a:off x="5880984" y="3383724"/>
                <a:ext cx="65880" cy="83880"/>
              </p14:xfrm>
            </p:contentPart>
          </mc:Choice>
          <mc:Fallback xmlns="">
            <p:pic>
              <p:nvPicPr>
                <p:cNvPr id="470" name="Freihand 469">
                  <a:extLst>
                    <a:ext uri="{FF2B5EF4-FFF2-40B4-BE49-F238E27FC236}">
                      <a16:creationId xmlns:a16="http://schemas.microsoft.com/office/drawing/2014/main" id="{54716B8E-5AE7-4046-AA87-841A9D517228}"/>
                    </a:ext>
                  </a:extLst>
                </p:cNvPr>
                <p:cNvPicPr/>
                <p:nvPr/>
              </p:nvPicPr>
              <p:blipFill>
                <a:blip r:embed="rId693"/>
                <a:stretch>
                  <a:fillRect/>
                </a:stretch>
              </p:blipFill>
              <p:spPr>
                <a:xfrm>
                  <a:off x="5876664" y="3379404"/>
                  <a:ext cx="74520" cy="92520"/>
                </a:xfrm>
                <a:prstGeom prst="rect">
                  <a:avLst/>
                </a:prstGeom>
              </p:spPr>
            </p:pic>
          </mc:Fallback>
        </mc:AlternateContent>
      </p:grpSp>
      <p:grpSp>
        <p:nvGrpSpPr>
          <p:cNvPr id="479" name="Gruppieren 478">
            <a:extLst>
              <a:ext uri="{FF2B5EF4-FFF2-40B4-BE49-F238E27FC236}">
                <a16:creationId xmlns:a16="http://schemas.microsoft.com/office/drawing/2014/main" id="{64B1D986-6A1B-4B7F-BA0B-1D7E3B5FFB64}"/>
              </a:ext>
            </a:extLst>
          </p:cNvPr>
          <p:cNvGrpSpPr/>
          <p:nvPr/>
        </p:nvGrpSpPr>
        <p:grpSpPr>
          <a:xfrm>
            <a:off x="6175464" y="3276804"/>
            <a:ext cx="496800" cy="163080"/>
            <a:chOff x="6175464" y="3276804"/>
            <a:chExt cx="496800" cy="163080"/>
          </a:xfrm>
        </p:grpSpPr>
        <mc:AlternateContent xmlns:mc="http://schemas.openxmlformats.org/markup-compatibility/2006" xmlns:p14="http://schemas.microsoft.com/office/powerpoint/2010/main">
          <mc:Choice Requires="p14">
            <p:contentPart p14:bwMode="auto" r:id="rId694">
              <p14:nvContentPartPr>
                <p14:cNvPr id="471" name="Freihand 470">
                  <a:extLst>
                    <a:ext uri="{FF2B5EF4-FFF2-40B4-BE49-F238E27FC236}">
                      <a16:creationId xmlns:a16="http://schemas.microsoft.com/office/drawing/2014/main" id="{0B614901-81F7-4B46-BC3C-CD292D615E8C}"/>
                    </a:ext>
                  </a:extLst>
                </p14:cNvPr>
                <p14:cNvContentPartPr/>
                <p14:nvPr/>
              </p14:nvContentPartPr>
              <p14:xfrm>
                <a:off x="6175464" y="3276804"/>
                <a:ext cx="158040" cy="163080"/>
              </p14:xfrm>
            </p:contentPart>
          </mc:Choice>
          <mc:Fallback xmlns="">
            <p:pic>
              <p:nvPicPr>
                <p:cNvPr id="471" name="Freihand 470">
                  <a:extLst>
                    <a:ext uri="{FF2B5EF4-FFF2-40B4-BE49-F238E27FC236}">
                      <a16:creationId xmlns:a16="http://schemas.microsoft.com/office/drawing/2014/main" id="{0B614901-81F7-4B46-BC3C-CD292D615E8C}"/>
                    </a:ext>
                  </a:extLst>
                </p:cNvPr>
                <p:cNvPicPr/>
                <p:nvPr/>
              </p:nvPicPr>
              <p:blipFill>
                <a:blip r:embed="rId695"/>
                <a:stretch>
                  <a:fillRect/>
                </a:stretch>
              </p:blipFill>
              <p:spPr>
                <a:xfrm>
                  <a:off x="6171144" y="3272484"/>
                  <a:ext cx="16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72" name="Freihand 471">
                  <a:extLst>
                    <a:ext uri="{FF2B5EF4-FFF2-40B4-BE49-F238E27FC236}">
                      <a16:creationId xmlns:a16="http://schemas.microsoft.com/office/drawing/2014/main" id="{886B493F-7959-4C0C-BBB5-D0868BD3D752}"/>
                    </a:ext>
                  </a:extLst>
                </p14:cNvPr>
                <p14:cNvContentPartPr/>
                <p14:nvPr/>
              </p14:nvContentPartPr>
              <p14:xfrm>
                <a:off x="6348624" y="3345564"/>
                <a:ext cx="323640" cy="75240"/>
              </p14:xfrm>
            </p:contentPart>
          </mc:Choice>
          <mc:Fallback xmlns="">
            <p:pic>
              <p:nvPicPr>
                <p:cNvPr id="472" name="Freihand 471">
                  <a:extLst>
                    <a:ext uri="{FF2B5EF4-FFF2-40B4-BE49-F238E27FC236}">
                      <a16:creationId xmlns:a16="http://schemas.microsoft.com/office/drawing/2014/main" id="{886B493F-7959-4C0C-BBB5-D0868BD3D752}"/>
                    </a:ext>
                  </a:extLst>
                </p:cNvPr>
                <p:cNvPicPr/>
                <p:nvPr/>
              </p:nvPicPr>
              <p:blipFill>
                <a:blip r:embed="rId697"/>
                <a:stretch>
                  <a:fillRect/>
                </a:stretch>
              </p:blipFill>
              <p:spPr>
                <a:xfrm>
                  <a:off x="6344304" y="3341244"/>
                  <a:ext cx="332280" cy="83880"/>
                </a:xfrm>
                <a:prstGeom prst="rect">
                  <a:avLst/>
                </a:prstGeom>
              </p:spPr>
            </p:pic>
          </mc:Fallback>
        </mc:AlternateContent>
      </p:grpSp>
      <p:grpSp>
        <p:nvGrpSpPr>
          <p:cNvPr id="492" name="Gruppieren 491">
            <a:extLst>
              <a:ext uri="{FF2B5EF4-FFF2-40B4-BE49-F238E27FC236}">
                <a16:creationId xmlns:a16="http://schemas.microsoft.com/office/drawing/2014/main" id="{47B27673-4D5E-401B-9827-B8BD08B25677}"/>
              </a:ext>
            </a:extLst>
          </p:cNvPr>
          <p:cNvGrpSpPr/>
          <p:nvPr/>
        </p:nvGrpSpPr>
        <p:grpSpPr>
          <a:xfrm>
            <a:off x="6868824" y="3186444"/>
            <a:ext cx="1668960" cy="243000"/>
            <a:chOff x="6868824" y="3186444"/>
            <a:chExt cx="1668960" cy="243000"/>
          </a:xfrm>
        </p:grpSpPr>
        <mc:AlternateContent xmlns:mc="http://schemas.openxmlformats.org/markup-compatibility/2006" xmlns:p14="http://schemas.microsoft.com/office/powerpoint/2010/main">
          <mc:Choice Requires="p14">
            <p:contentPart p14:bwMode="auto" r:id="rId698">
              <p14:nvContentPartPr>
                <p14:cNvPr id="473" name="Freihand 472">
                  <a:extLst>
                    <a:ext uri="{FF2B5EF4-FFF2-40B4-BE49-F238E27FC236}">
                      <a16:creationId xmlns:a16="http://schemas.microsoft.com/office/drawing/2014/main" id="{E9EA5931-E296-424E-A753-9EC980A8D9FD}"/>
                    </a:ext>
                  </a:extLst>
                </p14:cNvPr>
                <p14:cNvContentPartPr/>
                <p14:nvPr/>
              </p14:nvContentPartPr>
              <p14:xfrm>
                <a:off x="6952704" y="3291564"/>
                <a:ext cx="14760" cy="137880"/>
              </p14:xfrm>
            </p:contentPart>
          </mc:Choice>
          <mc:Fallback xmlns="">
            <p:pic>
              <p:nvPicPr>
                <p:cNvPr id="473" name="Freihand 472">
                  <a:extLst>
                    <a:ext uri="{FF2B5EF4-FFF2-40B4-BE49-F238E27FC236}">
                      <a16:creationId xmlns:a16="http://schemas.microsoft.com/office/drawing/2014/main" id="{E9EA5931-E296-424E-A753-9EC980A8D9FD}"/>
                    </a:ext>
                  </a:extLst>
                </p:cNvPr>
                <p:cNvPicPr/>
                <p:nvPr/>
              </p:nvPicPr>
              <p:blipFill>
                <a:blip r:embed="rId699"/>
                <a:stretch>
                  <a:fillRect/>
                </a:stretch>
              </p:blipFill>
              <p:spPr>
                <a:xfrm>
                  <a:off x="6948384" y="3287244"/>
                  <a:ext cx="23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74" name="Freihand 473">
                  <a:extLst>
                    <a:ext uri="{FF2B5EF4-FFF2-40B4-BE49-F238E27FC236}">
                      <a16:creationId xmlns:a16="http://schemas.microsoft.com/office/drawing/2014/main" id="{1E2AA6FD-1B2C-4E27-B059-7787A2F02A7C}"/>
                    </a:ext>
                  </a:extLst>
                </p14:cNvPr>
                <p14:cNvContentPartPr/>
                <p14:nvPr/>
              </p14:nvContentPartPr>
              <p14:xfrm>
                <a:off x="6868824" y="3366444"/>
                <a:ext cx="185760" cy="43560"/>
              </p14:xfrm>
            </p:contentPart>
          </mc:Choice>
          <mc:Fallback xmlns="">
            <p:pic>
              <p:nvPicPr>
                <p:cNvPr id="474" name="Freihand 473">
                  <a:extLst>
                    <a:ext uri="{FF2B5EF4-FFF2-40B4-BE49-F238E27FC236}">
                      <a16:creationId xmlns:a16="http://schemas.microsoft.com/office/drawing/2014/main" id="{1E2AA6FD-1B2C-4E27-B059-7787A2F02A7C}"/>
                    </a:ext>
                  </a:extLst>
                </p:cNvPr>
                <p:cNvPicPr/>
                <p:nvPr/>
              </p:nvPicPr>
              <p:blipFill>
                <a:blip r:embed="rId701"/>
                <a:stretch>
                  <a:fillRect/>
                </a:stretch>
              </p:blipFill>
              <p:spPr>
                <a:xfrm>
                  <a:off x="6864504" y="3362124"/>
                  <a:ext cx="19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75" name="Freihand 474">
                  <a:extLst>
                    <a:ext uri="{FF2B5EF4-FFF2-40B4-BE49-F238E27FC236}">
                      <a16:creationId xmlns:a16="http://schemas.microsoft.com/office/drawing/2014/main" id="{DE71C3B1-6482-40CA-B1C5-08DCAF99BDC1}"/>
                    </a:ext>
                  </a:extLst>
                </p14:cNvPr>
                <p14:cNvContentPartPr/>
                <p14:nvPr/>
              </p14:nvContentPartPr>
              <p14:xfrm>
                <a:off x="6894384" y="3255204"/>
                <a:ext cx="147600" cy="6840"/>
              </p14:xfrm>
            </p:contentPart>
          </mc:Choice>
          <mc:Fallback xmlns="">
            <p:pic>
              <p:nvPicPr>
                <p:cNvPr id="475" name="Freihand 474">
                  <a:extLst>
                    <a:ext uri="{FF2B5EF4-FFF2-40B4-BE49-F238E27FC236}">
                      <a16:creationId xmlns:a16="http://schemas.microsoft.com/office/drawing/2014/main" id="{DE71C3B1-6482-40CA-B1C5-08DCAF99BDC1}"/>
                    </a:ext>
                  </a:extLst>
                </p:cNvPr>
                <p:cNvPicPr/>
                <p:nvPr/>
              </p:nvPicPr>
              <p:blipFill>
                <a:blip r:embed="rId703"/>
                <a:stretch>
                  <a:fillRect/>
                </a:stretch>
              </p:blipFill>
              <p:spPr>
                <a:xfrm>
                  <a:off x="6890064" y="3250884"/>
                  <a:ext cx="156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76" name="Freihand 475">
                  <a:extLst>
                    <a:ext uri="{FF2B5EF4-FFF2-40B4-BE49-F238E27FC236}">
                      <a16:creationId xmlns:a16="http://schemas.microsoft.com/office/drawing/2014/main" id="{DDA6B21F-AE75-4929-9691-2C966560D147}"/>
                    </a:ext>
                  </a:extLst>
                </p14:cNvPr>
                <p14:cNvContentPartPr/>
                <p14:nvPr/>
              </p14:nvContentPartPr>
              <p14:xfrm>
                <a:off x="7085184" y="3301644"/>
                <a:ext cx="64080" cy="9000"/>
              </p14:xfrm>
            </p:contentPart>
          </mc:Choice>
          <mc:Fallback xmlns="">
            <p:pic>
              <p:nvPicPr>
                <p:cNvPr id="476" name="Freihand 475">
                  <a:extLst>
                    <a:ext uri="{FF2B5EF4-FFF2-40B4-BE49-F238E27FC236}">
                      <a16:creationId xmlns:a16="http://schemas.microsoft.com/office/drawing/2014/main" id="{DDA6B21F-AE75-4929-9691-2C966560D147}"/>
                    </a:ext>
                  </a:extLst>
                </p:cNvPr>
                <p:cNvPicPr/>
                <p:nvPr/>
              </p:nvPicPr>
              <p:blipFill>
                <a:blip r:embed="rId705"/>
                <a:stretch>
                  <a:fillRect/>
                </a:stretch>
              </p:blipFill>
              <p:spPr>
                <a:xfrm>
                  <a:off x="7080864" y="3297324"/>
                  <a:ext cx="72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77" name="Freihand 476">
                  <a:extLst>
                    <a:ext uri="{FF2B5EF4-FFF2-40B4-BE49-F238E27FC236}">
                      <a16:creationId xmlns:a16="http://schemas.microsoft.com/office/drawing/2014/main" id="{006C0F29-46D5-42C6-A485-8AAE938A4B10}"/>
                    </a:ext>
                  </a:extLst>
                </p14:cNvPr>
                <p14:cNvContentPartPr/>
                <p14:nvPr/>
              </p14:nvContentPartPr>
              <p14:xfrm>
                <a:off x="7074384" y="3249444"/>
                <a:ext cx="117720" cy="150840"/>
              </p14:xfrm>
            </p:contentPart>
          </mc:Choice>
          <mc:Fallback xmlns="">
            <p:pic>
              <p:nvPicPr>
                <p:cNvPr id="477" name="Freihand 476">
                  <a:extLst>
                    <a:ext uri="{FF2B5EF4-FFF2-40B4-BE49-F238E27FC236}">
                      <a16:creationId xmlns:a16="http://schemas.microsoft.com/office/drawing/2014/main" id="{006C0F29-46D5-42C6-A485-8AAE938A4B10}"/>
                    </a:ext>
                  </a:extLst>
                </p:cNvPr>
                <p:cNvPicPr/>
                <p:nvPr/>
              </p:nvPicPr>
              <p:blipFill>
                <a:blip r:embed="rId707"/>
                <a:stretch>
                  <a:fillRect/>
                </a:stretch>
              </p:blipFill>
              <p:spPr>
                <a:xfrm>
                  <a:off x="7070064" y="3245124"/>
                  <a:ext cx="126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81" name="Freihand 480">
                  <a:extLst>
                    <a:ext uri="{FF2B5EF4-FFF2-40B4-BE49-F238E27FC236}">
                      <a16:creationId xmlns:a16="http://schemas.microsoft.com/office/drawing/2014/main" id="{FD9BB024-EAC9-4B90-BD25-CA07CCFDA810}"/>
                    </a:ext>
                  </a:extLst>
                </p14:cNvPr>
                <p14:cNvContentPartPr/>
                <p14:nvPr/>
              </p14:nvContentPartPr>
              <p14:xfrm>
                <a:off x="7277784" y="3314964"/>
                <a:ext cx="106560" cy="8640"/>
              </p14:xfrm>
            </p:contentPart>
          </mc:Choice>
          <mc:Fallback xmlns="">
            <p:pic>
              <p:nvPicPr>
                <p:cNvPr id="481" name="Freihand 480">
                  <a:extLst>
                    <a:ext uri="{FF2B5EF4-FFF2-40B4-BE49-F238E27FC236}">
                      <a16:creationId xmlns:a16="http://schemas.microsoft.com/office/drawing/2014/main" id="{FD9BB024-EAC9-4B90-BD25-CA07CCFDA810}"/>
                    </a:ext>
                  </a:extLst>
                </p:cNvPr>
                <p:cNvPicPr/>
                <p:nvPr/>
              </p:nvPicPr>
              <p:blipFill>
                <a:blip r:embed="rId709"/>
                <a:stretch>
                  <a:fillRect/>
                </a:stretch>
              </p:blipFill>
              <p:spPr>
                <a:xfrm>
                  <a:off x="7273464" y="3310644"/>
                  <a:ext cx="115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82" name="Freihand 481">
                  <a:extLst>
                    <a:ext uri="{FF2B5EF4-FFF2-40B4-BE49-F238E27FC236}">
                      <a16:creationId xmlns:a16="http://schemas.microsoft.com/office/drawing/2014/main" id="{C937BC30-2C1D-4A06-AB88-A5E8C8D0DA8F}"/>
                    </a:ext>
                  </a:extLst>
                </p14:cNvPr>
                <p14:cNvContentPartPr/>
                <p14:nvPr/>
              </p14:nvContentPartPr>
              <p14:xfrm>
                <a:off x="7424664" y="3224244"/>
                <a:ext cx="116280" cy="151920"/>
              </p14:xfrm>
            </p:contentPart>
          </mc:Choice>
          <mc:Fallback xmlns="">
            <p:pic>
              <p:nvPicPr>
                <p:cNvPr id="482" name="Freihand 481">
                  <a:extLst>
                    <a:ext uri="{FF2B5EF4-FFF2-40B4-BE49-F238E27FC236}">
                      <a16:creationId xmlns:a16="http://schemas.microsoft.com/office/drawing/2014/main" id="{C937BC30-2C1D-4A06-AB88-A5E8C8D0DA8F}"/>
                    </a:ext>
                  </a:extLst>
                </p:cNvPr>
                <p:cNvPicPr/>
                <p:nvPr/>
              </p:nvPicPr>
              <p:blipFill>
                <a:blip r:embed="rId711"/>
                <a:stretch>
                  <a:fillRect/>
                </a:stretch>
              </p:blipFill>
              <p:spPr>
                <a:xfrm>
                  <a:off x="7420344" y="3219924"/>
                  <a:ext cx="12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83" name="Freihand 482">
                  <a:extLst>
                    <a:ext uri="{FF2B5EF4-FFF2-40B4-BE49-F238E27FC236}">
                      <a16:creationId xmlns:a16="http://schemas.microsoft.com/office/drawing/2014/main" id="{81FB3171-E6D8-49F1-92E4-E8A9BCBDCEAC}"/>
                    </a:ext>
                  </a:extLst>
                </p14:cNvPr>
                <p14:cNvContentPartPr/>
                <p14:nvPr/>
              </p14:nvContentPartPr>
              <p14:xfrm>
                <a:off x="7562544" y="3227484"/>
                <a:ext cx="137160" cy="145800"/>
              </p14:xfrm>
            </p:contentPart>
          </mc:Choice>
          <mc:Fallback xmlns="">
            <p:pic>
              <p:nvPicPr>
                <p:cNvPr id="483" name="Freihand 482">
                  <a:extLst>
                    <a:ext uri="{FF2B5EF4-FFF2-40B4-BE49-F238E27FC236}">
                      <a16:creationId xmlns:a16="http://schemas.microsoft.com/office/drawing/2014/main" id="{81FB3171-E6D8-49F1-92E4-E8A9BCBDCEAC}"/>
                    </a:ext>
                  </a:extLst>
                </p:cNvPr>
                <p:cNvPicPr/>
                <p:nvPr/>
              </p:nvPicPr>
              <p:blipFill>
                <a:blip r:embed="rId713"/>
                <a:stretch>
                  <a:fillRect/>
                </a:stretch>
              </p:blipFill>
              <p:spPr>
                <a:xfrm>
                  <a:off x="7558224" y="3223164"/>
                  <a:ext cx="145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85" name="Freihand 484">
                  <a:extLst>
                    <a:ext uri="{FF2B5EF4-FFF2-40B4-BE49-F238E27FC236}">
                      <a16:creationId xmlns:a16="http://schemas.microsoft.com/office/drawing/2014/main" id="{04D31900-E6AB-475F-A3CC-7366A0FDEFB1}"/>
                    </a:ext>
                  </a:extLst>
                </p14:cNvPr>
                <p14:cNvContentPartPr/>
                <p14:nvPr/>
              </p14:nvContentPartPr>
              <p14:xfrm>
                <a:off x="7765224" y="3314604"/>
                <a:ext cx="81360" cy="6840"/>
              </p14:xfrm>
            </p:contentPart>
          </mc:Choice>
          <mc:Fallback xmlns="">
            <p:pic>
              <p:nvPicPr>
                <p:cNvPr id="485" name="Freihand 484">
                  <a:extLst>
                    <a:ext uri="{FF2B5EF4-FFF2-40B4-BE49-F238E27FC236}">
                      <a16:creationId xmlns:a16="http://schemas.microsoft.com/office/drawing/2014/main" id="{04D31900-E6AB-475F-A3CC-7366A0FDEFB1}"/>
                    </a:ext>
                  </a:extLst>
                </p:cNvPr>
                <p:cNvPicPr/>
                <p:nvPr/>
              </p:nvPicPr>
              <p:blipFill>
                <a:blip r:embed="rId715"/>
                <a:stretch>
                  <a:fillRect/>
                </a:stretch>
              </p:blipFill>
              <p:spPr>
                <a:xfrm>
                  <a:off x="7760904" y="3310284"/>
                  <a:ext cx="90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86" name="Freihand 485">
                  <a:extLst>
                    <a:ext uri="{FF2B5EF4-FFF2-40B4-BE49-F238E27FC236}">
                      <a16:creationId xmlns:a16="http://schemas.microsoft.com/office/drawing/2014/main" id="{9A828846-5244-4777-B85E-91320A5121FA}"/>
                    </a:ext>
                  </a:extLst>
                </p14:cNvPr>
                <p14:cNvContentPartPr/>
                <p14:nvPr/>
              </p14:nvContentPartPr>
              <p14:xfrm>
                <a:off x="7924344" y="3219204"/>
                <a:ext cx="142920" cy="138240"/>
              </p14:xfrm>
            </p:contentPart>
          </mc:Choice>
          <mc:Fallback xmlns="">
            <p:pic>
              <p:nvPicPr>
                <p:cNvPr id="486" name="Freihand 485">
                  <a:extLst>
                    <a:ext uri="{FF2B5EF4-FFF2-40B4-BE49-F238E27FC236}">
                      <a16:creationId xmlns:a16="http://schemas.microsoft.com/office/drawing/2014/main" id="{9A828846-5244-4777-B85E-91320A5121FA}"/>
                    </a:ext>
                  </a:extLst>
                </p:cNvPr>
                <p:cNvPicPr/>
                <p:nvPr/>
              </p:nvPicPr>
              <p:blipFill>
                <a:blip r:embed="rId717"/>
                <a:stretch>
                  <a:fillRect/>
                </a:stretch>
              </p:blipFill>
              <p:spPr>
                <a:xfrm>
                  <a:off x="7920024" y="3214884"/>
                  <a:ext cx="15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87" name="Freihand 486">
                  <a:extLst>
                    <a:ext uri="{FF2B5EF4-FFF2-40B4-BE49-F238E27FC236}">
                      <a16:creationId xmlns:a16="http://schemas.microsoft.com/office/drawing/2014/main" id="{C5E437AC-D7D1-4459-8F84-267548ADDC27}"/>
                    </a:ext>
                  </a:extLst>
                </p14:cNvPr>
                <p14:cNvContentPartPr/>
                <p14:nvPr/>
              </p14:nvContentPartPr>
              <p14:xfrm>
                <a:off x="8065464" y="3277164"/>
                <a:ext cx="45000" cy="68400"/>
              </p14:xfrm>
            </p:contentPart>
          </mc:Choice>
          <mc:Fallback xmlns="">
            <p:pic>
              <p:nvPicPr>
                <p:cNvPr id="487" name="Freihand 486">
                  <a:extLst>
                    <a:ext uri="{FF2B5EF4-FFF2-40B4-BE49-F238E27FC236}">
                      <a16:creationId xmlns:a16="http://schemas.microsoft.com/office/drawing/2014/main" id="{C5E437AC-D7D1-4459-8F84-267548ADDC27}"/>
                    </a:ext>
                  </a:extLst>
                </p:cNvPr>
                <p:cNvPicPr/>
                <p:nvPr/>
              </p:nvPicPr>
              <p:blipFill>
                <a:blip r:embed="rId719"/>
                <a:stretch>
                  <a:fillRect/>
                </a:stretch>
              </p:blipFill>
              <p:spPr>
                <a:xfrm>
                  <a:off x="8061144" y="3272844"/>
                  <a:ext cx="53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88" name="Freihand 487">
                  <a:extLst>
                    <a:ext uri="{FF2B5EF4-FFF2-40B4-BE49-F238E27FC236}">
                      <a16:creationId xmlns:a16="http://schemas.microsoft.com/office/drawing/2014/main" id="{808DB654-C80C-4B8E-8489-744C259E3642}"/>
                    </a:ext>
                  </a:extLst>
                </p14:cNvPr>
                <p14:cNvContentPartPr/>
                <p14:nvPr/>
              </p14:nvContentPartPr>
              <p14:xfrm>
                <a:off x="8160504" y="3191124"/>
                <a:ext cx="140040" cy="139680"/>
              </p14:xfrm>
            </p:contentPart>
          </mc:Choice>
          <mc:Fallback xmlns="">
            <p:pic>
              <p:nvPicPr>
                <p:cNvPr id="488" name="Freihand 487">
                  <a:extLst>
                    <a:ext uri="{FF2B5EF4-FFF2-40B4-BE49-F238E27FC236}">
                      <a16:creationId xmlns:a16="http://schemas.microsoft.com/office/drawing/2014/main" id="{808DB654-C80C-4B8E-8489-744C259E3642}"/>
                    </a:ext>
                  </a:extLst>
                </p:cNvPr>
                <p:cNvPicPr/>
                <p:nvPr/>
              </p:nvPicPr>
              <p:blipFill>
                <a:blip r:embed="rId721"/>
                <a:stretch>
                  <a:fillRect/>
                </a:stretch>
              </p:blipFill>
              <p:spPr>
                <a:xfrm>
                  <a:off x="8156184" y="3186804"/>
                  <a:ext cx="148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90" name="Freihand 489">
                  <a:extLst>
                    <a:ext uri="{FF2B5EF4-FFF2-40B4-BE49-F238E27FC236}">
                      <a16:creationId xmlns:a16="http://schemas.microsoft.com/office/drawing/2014/main" id="{28540F88-1ACA-4892-B328-B6F798EED725}"/>
                    </a:ext>
                  </a:extLst>
                </p14:cNvPr>
                <p14:cNvContentPartPr/>
                <p14:nvPr/>
              </p14:nvContentPartPr>
              <p14:xfrm>
                <a:off x="8323584" y="3241164"/>
                <a:ext cx="109440" cy="90000"/>
              </p14:xfrm>
            </p:contentPart>
          </mc:Choice>
          <mc:Fallback xmlns="">
            <p:pic>
              <p:nvPicPr>
                <p:cNvPr id="490" name="Freihand 489">
                  <a:extLst>
                    <a:ext uri="{FF2B5EF4-FFF2-40B4-BE49-F238E27FC236}">
                      <a16:creationId xmlns:a16="http://schemas.microsoft.com/office/drawing/2014/main" id="{28540F88-1ACA-4892-B328-B6F798EED725}"/>
                    </a:ext>
                  </a:extLst>
                </p:cNvPr>
                <p:cNvPicPr/>
                <p:nvPr/>
              </p:nvPicPr>
              <p:blipFill>
                <a:blip r:embed="rId723"/>
                <a:stretch>
                  <a:fillRect/>
                </a:stretch>
              </p:blipFill>
              <p:spPr>
                <a:xfrm>
                  <a:off x="8319264" y="3236844"/>
                  <a:ext cx="118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91" name="Freihand 490">
                  <a:extLst>
                    <a:ext uri="{FF2B5EF4-FFF2-40B4-BE49-F238E27FC236}">
                      <a16:creationId xmlns:a16="http://schemas.microsoft.com/office/drawing/2014/main" id="{A267FA46-675A-4250-90BE-C554C94FC57F}"/>
                    </a:ext>
                  </a:extLst>
                </p14:cNvPr>
                <p14:cNvContentPartPr/>
                <p14:nvPr/>
              </p14:nvContentPartPr>
              <p14:xfrm>
                <a:off x="8449224" y="3186444"/>
                <a:ext cx="88560" cy="127080"/>
              </p14:xfrm>
            </p:contentPart>
          </mc:Choice>
          <mc:Fallback xmlns="">
            <p:pic>
              <p:nvPicPr>
                <p:cNvPr id="491" name="Freihand 490">
                  <a:extLst>
                    <a:ext uri="{FF2B5EF4-FFF2-40B4-BE49-F238E27FC236}">
                      <a16:creationId xmlns:a16="http://schemas.microsoft.com/office/drawing/2014/main" id="{A267FA46-675A-4250-90BE-C554C94FC57F}"/>
                    </a:ext>
                  </a:extLst>
                </p:cNvPr>
                <p:cNvPicPr/>
                <p:nvPr/>
              </p:nvPicPr>
              <p:blipFill>
                <a:blip r:embed="rId725"/>
                <a:stretch>
                  <a:fillRect/>
                </a:stretch>
              </p:blipFill>
              <p:spPr>
                <a:xfrm>
                  <a:off x="8444904" y="3182124"/>
                  <a:ext cx="972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6">
            <p14:nvContentPartPr>
              <p14:cNvPr id="493" name="Freihand 492">
                <a:extLst>
                  <a:ext uri="{FF2B5EF4-FFF2-40B4-BE49-F238E27FC236}">
                    <a16:creationId xmlns:a16="http://schemas.microsoft.com/office/drawing/2014/main" id="{8DBB4B3A-DB7F-40DE-ADA8-EFBFBEF8451B}"/>
                  </a:ext>
                </a:extLst>
              </p14:cNvPr>
              <p14:cNvContentPartPr/>
              <p14:nvPr/>
            </p14:nvContentPartPr>
            <p14:xfrm>
              <a:off x="4263144" y="3970884"/>
              <a:ext cx="16560" cy="82440"/>
            </p14:xfrm>
          </p:contentPart>
        </mc:Choice>
        <mc:Fallback xmlns="">
          <p:pic>
            <p:nvPicPr>
              <p:cNvPr id="493" name="Freihand 492">
                <a:extLst>
                  <a:ext uri="{FF2B5EF4-FFF2-40B4-BE49-F238E27FC236}">
                    <a16:creationId xmlns:a16="http://schemas.microsoft.com/office/drawing/2014/main" id="{8DBB4B3A-DB7F-40DE-ADA8-EFBFBEF8451B}"/>
                  </a:ext>
                </a:extLst>
              </p:cNvPr>
              <p:cNvPicPr/>
              <p:nvPr/>
            </p:nvPicPr>
            <p:blipFill>
              <a:blip r:embed="rId727"/>
              <a:stretch>
                <a:fillRect/>
              </a:stretch>
            </p:blipFill>
            <p:spPr>
              <a:xfrm>
                <a:off x="4258824" y="3966564"/>
                <a:ext cx="25200" cy="91080"/>
              </a:xfrm>
              <a:prstGeom prst="rect">
                <a:avLst/>
              </a:prstGeom>
            </p:spPr>
          </p:pic>
        </mc:Fallback>
      </mc:AlternateContent>
      <p:grpSp>
        <p:nvGrpSpPr>
          <p:cNvPr id="501" name="Gruppieren 500">
            <a:extLst>
              <a:ext uri="{FF2B5EF4-FFF2-40B4-BE49-F238E27FC236}">
                <a16:creationId xmlns:a16="http://schemas.microsoft.com/office/drawing/2014/main" id="{54215602-6C2D-4E65-BF41-836306E55DE9}"/>
              </a:ext>
            </a:extLst>
          </p:cNvPr>
          <p:cNvGrpSpPr/>
          <p:nvPr/>
        </p:nvGrpSpPr>
        <p:grpSpPr>
          <a:xfrm>
            <a:off x="3368544" y="1487964"/>
            <a:ext cx="3438360" cy="1335960"/>
            <a:chOff x="3368544" y="1487964"/>
            <a:chExt cx="3438360" cy="1335960"/>
          </a:xfrm>
        </p:grpSpPr>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890E5A47-741E-4241-A174-42C400343719}"/>
                    </a:ext>
                  </a:extLst>
                </p14:cNvPr>
                <p14:cNvContentPartPr/>
                <p14:nvPr/>
              </p14:nvContentPartPr>
              <p14:xfrm>
                <a:off x="6414864" y="2669844"/>
                <a:ext cx="245880" cy="108720"/>
              </p14:xfrm>
            </p:contentPart>
          </mc:Choice>
          <mc:Fallback xmlns="">
            <p:pic>
              <p:nvPicPr>
                <p:cNvPr id="433" name="Freihand 432">
                  <a:extLst>
                    <a:ext uri="{FF2B5EF4-FFF2-40B4-BE49-F238E27FC236}">
                      <a16:creationId xmlns:a16="http://schemas.microsoft.com/office/drawing/2014/main" id="{890E5A47-741E-4241-A174-42C400343719}"/>
                    </a:ext>
                  </a:extLst>
                </p:cNvPr>
                <p:cNvPicPr/>
                <p:nvPr/>
              </p:nvPicPr>
              <p:blipFill>
                <a:blip r:embed="rId729"/>
                <a:stretch>
                  <a:fillRect/>
                </a:stretch>
              </p:blipFill>
              <p:spPr>
                <a:xfrm>
                  <a:off x="6410544" y="2665524"/>
                  <a:ext cx="254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AEB51279-F443-4982-81AC-68F7F4061711}"/>
                    </a:ext>
                  </a:extLst>
                </p14:cNvPr>
                <p14:cNvContentPartPr/>
                <p14:nvPr/>
              </p14:nvContentPartPr>
              <p14:xfrm>
                <a:off x="6705384" y="2642124"/>
                <a:ext cx="101520" cy="113040"/>
              </p14:xfrm>
            </p:contentPart>
          </mc:Choice>
          <mc:Fallback xmlns="">
            <p:pic>
              <p:nvPicPr>
                <p:cNvPr id="434" name="Freihand 433">
                  <a:extLst>
                    <a:ext uri="{FF2B5EF4-FFF2-40B4-BE49-F238E27FC236}">
                      <a16:creationId xmlns:a16="http://schemas.microsoft.com/office/drawing/2014/main" id="{AEB51279-F443-4982-81AC-68F7F4061711}"/>
                    </a:ext>
                  </a:extLst>
                </p:cNvPr>
                <p:cNvPicPr/>
                <p:nvPr/>
              </p:nvPicPr>
              <p:blipFill>
                <a:blip r:embed="rId731"/>
                <a:stretch>
                  <a:fillRect/>
                </a:stretch>
              </p:blipFill>
              <p:spPr>
                <a:xfrm>
                  <a:off x="6701064" y="2637804"/>
                  <a:ext cx="11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19" name="Freihand 418">
                  <a:extLst>
                    <a:ext uri="{FF2B5EF4-FFF2-40B4-BE49-F238E27FC236}">
                      <a16:creationId xmlns:a16="http://schemas.microsoft.com/office/drawing/2014/main" id="{F1BB85FE-FCE7-4B76-8790-5580C822F5AB}"/>
                    </a:ext>
                  </a:extLst>
                </p14:cNvPr>
                <p14:cNvContentPartPr/>
                <p14:nvPr/>
              </p14:nvContentPartPr>
              <p14:xfrm>
                <a:off x="4278264" y="1487964"/>
                <a:ext cx="2520" cy="206280"/>
              </p14:xfrm>
            </p:contentPart>
          </mc:Choice>
          <mc:Fallback xmlns="">
            <p:pic>
              <p:nvPicPr>
                <p:cNvPr id="419" name="Freihand 418">
                  <a:extLst>
                    <a:ext uri="{FF2B5EF4-FFF2-40B4-BE49-F238E27FC236}">
                      <a16:creationId xmlns:a16="http://schemas.microsoft.com/office/drawing/2014/main" id="{F1BB85FE-FCE7-4B76-8790-5580C822F5AB}"/>
                    </a:ext>
                  </a:extLst>
                </p:cNvPr>
                <p:cNvPicPr/>
                <p:nvPr/>
              </p:nvPicPr>
              <p:blipFill>
                <a:blip r:embed="rId733"/>
                <a:stretch>
                  <a:fillRect/>
                </a:stretch>
              </p:blipFill>
              <p:spPr>
                <a:xfrm>
                  <a:off x="4273944" y="1483644"/>
                  <a:ext cx="11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6" name="Freihand 455">
                  <a:extLst>
                    <a:ext uri="{FF2B5EF4-FFF2-40B4-BE49-F238E27FC236}">
                      <a16:creationId xmlns:a16="http://schemas.microsoft.com/office/drawing/2014/main" id="{DDBAF959-CAAE-4AC9-B8EE-4021B7B58D77}"/>
                    </a:ext>
                  </a:extLst>
                </p14:cNvPr>
                <p14:cNvContentPartPr/>
                <p14:nvPr/>
              </p14:nvContentPartPr>
              <p14:xfrm>
                <a:off x="3375384" y="1641684"/>
                <a:ext cx="836640" cy="566280"/>
              </p14:xfrm>
            </p:contentPart>
          </mc:Choice>
          <mc:Fallback xmlns="">
            <p:pic>
              <p:nvPicPr>
                <p:cNvPr id="456" name="Freihand 455">
                  <a:extLst>
                    <a:ext uri="{FF2B5EF4-FFF2-40B4-BE49-F238E27FC236}">
                      <a16:creationId xmlns:a16="http://schemas.microsoft.com/office/drawing/2014/main" id="{DDBAF959-CAAE-4AC9-B8EE-4021B7B58D77}"/>
                    </a:ext>
                  </a:extLst>
                </p:cNvPr>
                <p:cNvPicPr/>
                <p:nvPr/>
              </p:nvPicPr>
              <p:blipFill>
                <a:blip r:embed="rId735"/>
                <a:stretch>
                  <a:fillRect/>
                </a:stretch>
              </p:blipFill>
              <p:spPr>
                <a:xfrm>
                  <a:off x="3371064" y="1637364"/>
                  <a:ext cx="84528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7" name="Freihand 456">
                  <a:extLst>
                    <a:ext uri="{FF2B5EF4-FFF2-40B4-BE49-F238E27FC236}">
                      <a16:creationId xmlns:a16="http://schemas.microsoft.com/office/drawing/2014/main" id="{AC489699-3ABA-4CCE-9330-34DA52E31145}"/>
                    </a:ext>
                  </a:extLst>
                </p14:cNvPr>
                <p14:cNvContentPartPr/>
                <p14:nvPr/>
              </p14:nvContentPartPr>
              <p14:xfrm>
                <a:off x="4041384" y="1604964"/>
                <a:ext cx="185760" cy="168840"/>
              </p14:xfrm>
            </p:contentPart>
          </mc:Choice>
          <mc:Fallback xmlns="">
            <p:pic>
              <p:nvPicPr>
                <p:cNvPr id="457" name="Freihand 456">
                  <a:extLst>
                    <a:ext uri="{FF2B5EF4-FFF2-40B4-BE49-F238E27FC236}">
                      <a16:creationId xmlns:a16="http://schemas.microsoft.com/office/drawing/2014/main" id="{AC489699-3ABA-4CCE-9330-34DA52E31145}"/>
                    </a:ext>
                  </a:extLst>
                </p:cNvPr>
                <p:cNvPicPr/>
                <p:nvPr/>
              </p:nvPicPr>
              <p:blipFill>
                <a:blip r:embed="rId737"/>
                <a:stretch>
                  <a:fillRect/>
                </a:stretch>
              </p:blipFill>
              <p:spPr>
                <a:xfrm>
                  <a:off x="4037064" y="1600644"/>
                  <a:ext cx="194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11" name="Freihand 410">
                  <a:extLst>
                    <a:ext uri="{FF2B5EF4-FFF2-40B4-BE49-F238E27FC236}">
                      <a16:creationId xmlns:a16="http://schemas.microsoft.com/office/drawing/2014/main" id="{83920DB0-4E2B-4485-ADF7-233C6A2DB8FE}"/>
                    </a:ext>
                  </a:extLst>
                </p14:cNvPr>
                <p14:cNvContentPartPr/>
                <p14:nvPr/>
              </p14:nvContentPartPr>
              <p14:xfrm>
                <a:off x="3390144" y="2188164"/>
                <a:ext cx="348480" cy="34920"/>
              </p14:xfrm>
            </p:contentPart>
          </mc:Choice>
          <mc:Fallback xmlns="">
            <p:pic>
              <p:nvPicPr>
                <p:cNvPr id="411" name="Freihand 410">
                  <a:extLst>
                    <a:ext uri="{FF2B5EF4-FFF2-40B4-BE49-F238E27FC236}">
                      <a16:creationId xmlns:a16="http://schemas.microsoft.com/office/drawing/2014/main" id="{83920DB0-4E2B-4485-ADF7-233C6A2DB8FE}"/>
                    </a:ext>
                  </a:extLst>
                </p:cNvPr>
                <p:cNvPicPr/>
                <p:nvPr/>
              </p:nvPicPr>
              <p:blipFill>
                <a:blip r:embed="rId739"/>
                <a:stretch>
                  <a:fillRect/>
                </a:stretch>
              </p:blipFill>
              <p:spPr>
                <a:xfrm>
                  <a:off x="3385824" y="2183844"/>
                  <a:ext cx="357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12" name="Freihand 411">
                  <a:extLst>
                    <a:ext uri="{FF2B5EF4-FFF2-40B4-BE49-F238E27FC236}">
                      <a16:creationId xmlns:a16="http://schemas.microsoft.com/office/drawing/2014/main" id="{DCA1A4A5-6EA8-42F0-80D9-4A683855FC1A}"/>
                    </a:ext>
                  </a:extLst>
                </p14:cNvPr>
                <p14:cNvContentPartPr/>
                <p14:nvPr/>
              </p14:nvContentPartPr>
              <p14:xfrm>
                <a:off x="3794064" y="2173764"/>
                <a:ext cx="519120" cy="23760"/>
              </p14:xfrm>
            </p:contentPart>
          </mc:Choice>
          <mc:Fallback xmlns="">
            <p:pic>
              <p:nvPicPr>
                <p:cNvPr id="412" name="Freihand 411">
                  <a:extLst>
                    <a:ext uri="{FF2B5EF4-FFF2-40B4-BE49-F238E27FC236}">
                      <a16:creationId xmlns:a16="http://schemas.microsoft.com/office/drawing/2014/main" id="{DCA1A4A5-6EA8-42F0-80D9-4A683855FC1A}"/>
                    </a:ext>
                  </a:extLst>
                </p:cNvPr>
                <p:cNvPicPr/>
                <p:nvPr/>
              </p:nvPicPr>
              <p:blipFill>
                <a:blip r:embed="rId741"/>
                <a:stretch>
                  <a:fillRect/>
                </a:stretch>
              </p:blipFill>
              <p:spPr>
                <a:xfrm>
                  <a:off x="3789744" y="2169444"/>
                  <a:ext cx="52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13" name="Freihand 412">
                  <a:extLst>
                    <a:ext uri="{FF2B5EF4-FFF2-40B4-BE49-F238E27FC236}">
                      <a16:creationId xmlns:a16="http://schemas.microsoft.com/office/drawing/2014/main" id="{BE0B58A2-D22C-47C7-A221-DFDC952B5035}"/>
                    </a:ext>
                  </a:extLst>
                </p14:cNvPr>
                <p14:cNvContentPartPr/>
                <p14:nvPr/>
              </p14:nvContentPartPr>
              <p14:xfrm>
                <a:off x="4435584" y="2174484"/>
                <a:ext cx="115560" cy="10080"/>
              </p14:xfrm>
            </p:contentPart>
          </mc:Choice>
          <mc:Fallback xmlns="">
            <p:pic>
              <p:nvPicPr>
                <p:cNvPr id="413" name="Freihand 412">
                  <a:extLst>
                    <a:ext uri="{FF2B5EF4-FFF2-40B4-BE49-F238E27FC236}">
                      <a16:creationId xmlns:a16="http://schemas.microsoft.com/office/drawing/2014/main" id="{BE0B58A2-D22C-47C7-A221-DFDC952B5035}"/>
                    </a:ext>
                  </a:extLst>
                </p:cNvPr>
                <p:cNvPicPr/>
                <p:nvPr/>
              </p:nvPicPr>
              <p:blipFill>
                <a:blip r:embed="rId743"/>
                <a:stretch>
                  <a:fillRect/>
                </a:stretch>
              </p:blipFill>
              <p:spPr>
                <a:xfrm>
                  <a:off x="4431264" y="2170164"/>
                  <a:ext cx="124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4" name="Freihand 413">
                  <a:extLst>
                    <a:ext uri="{FF2B5EF4-FFF2-40B4-BE49-F238E27FC236}">
                      <a16:creationId xmlns:a16="http://schemas.microsoft.com/office/drawing/2014/main" id="{51C2F530-C3CD-49F2-979F-3B41AF514C98}"/>
                    </a:ext>
                  </a:extLst>
                </p14:cNvPr>
                <p14:cNvContentPartPr/>
                <p14:nvPr/>
              </p14:nvContentPartPr>
              <p14:xfrm>
                <a:off x="4651944" y="2184564"/>
                <a:ext cx="309960" cy="36720"/>
              </p14:xfrm>
            </p:contentPart>
          </mc:Choice>
          <mc:Fallback xmlns="">
            <p:pic>
              <p:nvPicPr>
                <p:cNvPr id="414" name="Freihand 413">
                  <a:extLst>
                    <a:ext uri="{FF2B5EF4-FFF2-40B4-BE49-F238E27FC236}">
                      <a16:creationId xmlns:a16="http://schemas.microsoft.com/office/drawing/2014/main" id="{51C2F530-C3CD-49F2-979F-3B41AF514C98}"/>
                    </a:ext>
                  </a:extLst>
                </p:cNvPr>
                <p:cNvPicPr/>
                <p:nvPr/>
              </p:nvPicPr>
              <p:blipFill>
                <a:blip r:embed="rId745"/>
                <a:stretch>
                  <a:fillRect/>
                </a:stretch>
              </p:blipFill>
              <p:spPr>
                <a:xfrm>
                  <a:off x="4647624" y="2180244"/>
                  <a:ext cx="318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6" name="Freihand 415">
                  <a:extLst>
                    <a:ext uri="{FF2B5EF4-FFF2-40B4-BE49-F238E27FC236}">
                      <a16:creationId xmlns:a16="http://schemas.microsoft.com/office/drawing/2014/main" id="{1986993A-B2AA-4374-86EE-91D71A9C5B22}"/>
                    </a:ext>
                  </a:extLst>
                </p14:cNvPr>
                <p14:cNvContentPartPr/>
                <p14:nvPr/>
              </p14:nvContentPartPr>
              <p14:xfrm>
                <a:off x="4908264" y="2232444"/>
                <a:ext cx="147240" cy="22680"/>
              </p14:xfrm>
            </p:contentPart>
          </mc:Choice>
          <mc:Fallback xmlns="">
            <p:pic>
              <p:nvPicPr>
                <p:cNvPr id="416" name="Freihand 415">
                  <a:extLst>
                    <a:ext uri="{FF2B5EF4-FFF2-40B4-BE49-F238E27FC236}">
                      <a16:creationId xmlns:a16="http://schemas.microsoft.com/office/drawing/2014/main" id="{1986993A-B2AA-4374-86EE-91D71A9C5B22}"/>
                    </a:ext>
                  </a:extLst>
                </p:cNvPr>
                <p:cNvPicPr/>
                <p:nvPr/>
              </p:nvPicPr>
              <p:blipFill>
                <a:blip r:embed="rId747"/>
                <a:stretch>
                  <a:fillRect/>
                </a:stretch>
              </p:blipFill>
              <p:spPr>
                <a:xfrm>
                  <a:off x="4903944" y="2228124"/>
                  <a:ext cx="155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0" name="Freihand 419">
                  <a:extLst>
                    <a:ext uri="{FF2B5EF4-FFF2-40B4-BE49-F238E27FC236}">
                      <a16:creationId xmlns:a16="http://schemas.microsoft.com/office/drawing/2014/main" id="{91DB43C8-7924-4939-B800-D59232E5B715}"/>
                    </a:ext>
                  </a:extLst>
                </p14:cNvPr>
                <p14:cNvContentPartPr/>
                <p14:nvPr/>
              </p14:nvContentPartPr>
              <p14:xfrm>
                <a:off x="3368544" y="2121204"/>
                <a:ext cx="15840" cy="294480"/>
              </p14:xfrm>
            </p:contentPart>
          </mc:Choice>
          <mc:Fallback xmlns="">
            <p:pic>
              <p:nvPicPr>
                <p:cNvPr id="420" name="Freihand 419">
                  <a:extLst>
                    <a:ext uri="{FF2B5EF4-FFF2-40B4-BE49-F238E27FC236}">
                      <a16:creationId xmlns:a16="http://schemas.microsoft.com/office/drawing/2014/main" id="{91DB43C8-7924-4939-B800-D59232E5B715}"/>
                    </a:ext>
                  </a:extLst>
                </p:cNvPr>
                <p:cNvPicPr/>
                <p:nvPr/>
              </p:nvPicPr>
              <p:blipFill>
                <a:blip r:embed="rId749"/>
                <a:stretch>
                  <a:fillRect/>
                </a:stretch>
              </p:blipFill>
              <p:spPr>
                <a:xfrm>
                  <a:off x="3364224" y="2116884"/>
                  <a:ext cx="244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1" name="Freihand 420">
                  <a:extLst>
                    <a:ext uri="{FF2B5EF4-FFF2-40B4-BE49-F238E27FC236}">
                      <a16:creationId xmlns:a16="http://schemas.microsoft.com/office/drawing/2014/main" id="{B4DD238F-EE29-4F2E-AE64-9879438E2EDF}"/>
                    </a:ext>
                  </a:extLst>
                </p14:cNvPr>
                <p14:cNvContentPartPr/>
                <p14:nvPr/>
              </p14:nvContentPartPr>
              <p14:xfrm>
                <a:off x="5071344" y="2141364"/>
                <a:ext cx="14400" cy="271080"/>
              </p14:xfrm>
            </p:contentPart>
          </mc:Choice>
          <mc:Fallback xmlns="">
            <p:pic>
              <p:nvPicPr>
                <p:cNvPr id="421" name="Freihand 420">
                  <a:extLst>
                    <a:ext uri="{FF2B5EF4-FFF2-40B4-BE49-F238E27FC236}">
                      <a16:creationId xmlns:a16="http://schemas.microsoft.com/office/drawing/2014/main" id="{B4DD238F-EE29-4F2E-AE64-9879438E2EDF}"/>
                    </a:ext>
                  </a:extLst>
                </p:cNvPr>
                <p:cNvPicPr/>
                <p:nvPr/>
              </p:nvPicPr>
              <p:blipFill>
                <a:blip r:embed="rId751"/>
                <a:stretch>
                  <a:fillRect/>
                </a:stretch>
              </p:blipFill>
              <p:spPr>
                <a:xfrm>
                  <a:off x="5067024" y="2137044"/>
                  <a:ext cx="230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3" name="Freihand 422">
                  <a:extLst>
                    <a:ext uri="{FF2B5EF4-FFF2-40B4-BE49-F238E27FC236}">
                      <a16:creationId xmlns:a16="http://schemas.microsoft.com/office/drawing/2014/main" id="{789939E8-D165-481E-A792-E045B73E73C8}"/>
                    </a:ext>
                  </a:extLst>
                </p14:cNvPr>
                <p14:cNvContentPartPr/>
                <p14:nvPr/>
              </p14:nvContentPartPr>
              <p14:xfrm>
                <a:off x="3446664" y="2267004"/>
                <a:ext cx="840600" cy="220680"/>
              </p14:xfrm>
            </p:contentPart>
          </mc:Choice>
          <mc:Fallback xmlns="">
            <p:pic>
              <p:nvPicPr>
                <p:cNvPr id="423" name="Freihand 422">
                  <a:extLst>
                    <a:ext uri="{FF2B5EF4-FFF2-40B4-BE49-F238E27FC236}">
                      <a16:creationId xmlns:a16="http://schemas.microsoft.com/office/drawing/2014/main" id="{789939E8-D165-481E-A792-E045B73E73C8}"/>
                    </a:ext>
                  </a:extLst>
                </p:cNvPr>
                <p:cNvPicPr/>
                <p:nvPr/>
              </p:nvPicPr>
              <p:blipFill>
                <a:blip r:embed="rId753"/>
                <a:stretch>
                  <a:fillRect/>
                </a:stretch>
              </p:blipFill>
              <p:spPr>
                <a:xfrm>
                  <a:off x="3442344" y="2262684"/>
                  <a:ext cx="84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4" name="Freihand 423">
                  <a:extLst>
                    <a:ext uri="{FF2B5EF4-FFF2-40B4-BE49-F238E27FC236}">
                      <a16:creationId xmlns:a16="http://schemas.microsoft.com/office/drawing/2014/main" id="{FB82AE76-57BA-47EA-86B5-C1E48E3BE943}"/>
                    </a:ext>
                  </a:extLst>
                </p14:cNvPr>
                <p14:cNvContentPartPr/>
                <p14:nvPr/>
              </p14:nvContentPartPr>
              <p14:xfrm>
                <a:off x="4306344" y="2377884"/>
                <a:ext cx="742320" cy="108360"/>
              </p14:xfrm>
            </p:contentPart>
          </mc:Choice>
          <mc:Fallback xmlns="">
            <p:pic>
              <p:nvPicPr>
                <p:cNvPr id="424" name="Freihand 423">
                  <a:extLst>
                    <a:ext uri="{FF2B5EF4-FFF2-40B4-BE49-F238E27FC236}">
                      <a16:creationId xmlns:a16="http://schemas.microsoft.com/office/drawing/2014/main" id="{FB82AE76-57BA-47EA-86B5-C1E48E3BE943}"/>
                    </a:ext>
                  </a:extLst>
                </p:cNvPr>
                <p:cNvPicPr/>
                <p:nvPr/>
              </p:nvPicPr>
              <p:blipFill>
                <a:blip r:embed="rId755"/>
                <a:stretch>
                  <a:fillRect/>
                </a:stretch>
              </p:blipFill>
              <p:spPr>
                <a:xfrm>
                  <a:off x="4302024" y="2373564"/>
                  <a:ext cx="750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6" name="Freihand 425">
                  <a:extLst>
                    <a:ext uri="{FF2B5EF4-FFF2-40B4-BE49-F238E27FC236}">
                      <a16:creationId xmlns:a16="http://schemas.microsoft.com/office/drawing/2014/main" id="{C668C763-01AF-4093-8625-4D6D987FFEB4}"/>
                    </a:ext>
                  </a:extLst>
                </p14:cNvPr>
                <p14:cNvContentPartPr/>
                <p14:nvPr/>
              </p14:nvContentPartPr>
              <p14:xfrm>
                <a:off x="4399584" y="2527644"/>
                <a:ext cx="88200" cy="147960"/>
              </p14:xfrm>
            </p:contentPart>
          </mc:Choice>
          <mc:Fallback xmlns="">
            <p:pic>
              <p:nvPicPr>
                <p:cNvPr id="426" name="Freihand 425">
                  <a:extLst>
                    <a:ext uri="{FF2B5EF4-FFF2-40B4-BE49-F238E27FC236}">
                      <a16:creationId xmlns:a16="http://schemas.microsoft.com/office/drawing/2014/main" id="{C668C763-01AF-4093-8625-4D6D987FFEB4}"/>
                    </a:ext>
                  </a:extLst>
                </p:cNvPr>
                <p:cNvPicPr/>
                <p:nvPr/>
              </p:nvPicPr>
              <p:blipFill>
                <a:blip r:embed="rId757"/>
                <a:stretch>
                  <a:fillRect/>
                </a:stretch>
              </p:blipFill>
              <p:spPr>
                <a:xfrm>
                  <a:off x="4395264" y="2523324"/>
                  <a:ext cx="96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27" name="Freihand 426">
                  <a:extLst>
                    <a:ext uri="{FF2B5EF4-FFF2-40B4-BE49-F238E27FC236}">
                      <a16:creationId xmlns:a16="http://schemas.microsoft.com/office/drawing/2014/main" id="{D4D72EA8-3BC9-4F69-8719-51CD756E83A2}"/>
                    </a:ext>
                  </a:extLst>
                </p14:cNvPr>
                <p14:cNvContentPartPr/>
                <p14:nvPr/>
              </p14:nvContentPartPr>
              <p14:xfrm>
                <a:off x="4479144" y="2543844"/>
                <a:ext cx="31320" cy="122760"/>
              </p14:xfrm>
            </p:contentPart>
          </mc:Choice>
          <mc:Fallback xmlns="">
            <p:pic>
              <p:nvPicPr>
                <p:cNvPr id="427" name="Freihand 426">
                  <a:extLst>
                    <a:ext uri="{FF2B5EF4-FFF2-40B4-BE49-F238E27FC236}">
                      <a16:creationId xmlns:a16="http://schemas.microsoft.com/office/drawing/2014/main" id="{D4D72EA8-3BC9-4F69-8719-51CD756E83A2}"/>
                    </a:ext>
                  </a:extLst>
                </p:cNvPr>
                <p:cNvPicPr/>
                <p:nvPr/>
              </p:nvPicPr>
              <p:blipFill>
                <a:blip r:embed="rId759"/>
                <a:stretch>
                  <a:fillRect/>
                </a:stretch>
              </p:blipFill>
              <p:spPr>
                <a:xfrm>
                  <a:off x="4474824" y="2539524"/>
                  <a:ext cx="3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28" name="Freihand 427">
                  <a:extLst>
                    <a:ext uri="{FF2B5EF4-FFF2-40B4-BE49-F238E27FC236}">
                      <a16:creationId xmlns:a16="http://schemas.microsoft.com/office/drawing/2014/main" id="{180651FE-D21F-4821-9888-6B9A879865DF}"/>
                    </a:ext>
                  </a:extLst>
                </p14:cNvPr>
                <p14:cNvContentPartPr/>
                <p14:nvPr/>
              </p14:nvContentPartPr>
              <p14:xfrm>
                <a:off x="4413984" y="2658684"/>
                <a:ext cx="176040" cy="19800"/>
              </p14:xfrm>
            </p:contentPart>
          </mc:Choice>
          <mc:Fallback xmlns="">
            <p:pic>
              <p:nvPicPr>
                <p:cNvPr id="428" name="Freihand 427">
                  <a:extLst>
                    <a:ext uri="{FF2B5EF4-FFF2-40B4-BE49-F238E27FC236}">
                      <a16:creationId xmlns:a16="http://schemas.microsoft.com/office/drawing/2014/main" id="{180651FE-D21F-4821-9888-6B9A879865DF}"/>
                    </a:ext>
                  </a:extLst>
                </p:cNvPr>
                <p:cNvPicPr/>
                <p:nvPr/>
              </p:nvPicPr>
              <p:blipFill>
                <a:blip r:embed="rId761"/>
                <a:stretch>
                  <a:fillRect/>
                </a:stretch>
              </p:blipFill>
              <p:spPr>
                <a:xfrm>
                  <a:off x="4409664" y="2654364"/>
                  <a:ext cx="184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29" name="Freihand 428">
                  <a:extLst>
                    <a:ext uri="{FF2B5EF4-FFF2-40B4-BE49-F238E27FC236}">
                      <a16:creationId xmlns:a16="http://schemas.microsoft.com/office/drawing/2014/main" id="{ACB79265-5156-41E5-975A-296D215E7D85}"/>
                    </a:ext>
                  </a:extLst>
                </p14:cNvPr>
                <p14:cNvContentPartPr/>
                <p14:nvPr/>
              </p14:nvContentPartPr>
              <p14:xfrm>
                <a:off x="4595784" y="2581644"/>
                <a:ext cx="109800" cy="142200"/>
              </p14:xfrm>
            </p:contentPart>
          </mc:Choice>
          <mc:Fallback xmlns="">
            <p:pic>
              <p:nvPicPr>
                <p:cNvPr id="429" name="Freihand 428">
                  <a:extLst>
                    <a:ext uri="{FF2B5EF4-FFF2-40B4-BE49-F238E27FC236}">
                      <a16:creationId xmlns:a16="http://schemas.microsoft.com/office/drawing/2014/main" id="{ACB79265-5156-41E5-975A-296D215E7D85}"/>
                    </a:ext>
                  </a:extLst>
                </p:cNvPr>
                <p:cNvPicPr/>
                <p:nvPr/>
              </p:nvPicPr>
              <p:blipFill>
                <a:blip r:embed="rId763"/>
                <a:stretch>
                  <a:fillRect/>
                </a:stretch>
              </p:blipFill>
              <p:spPr>
                <a:xfrm>
                  <a:off x="4591464" y="2577324"/>
                  <a:ext cx="118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0" name="Freihand 429">
                  <a:extLst>
                    <a:ext uri="{FF2B5EF4-FFF2-40B4-BE49-F238E27FC236}">
                      <a16:creationId xmlns:a16="http://schemas.microsoft.com/office/drawing/2014/main" id="{B4AD7717-8D71-4B4E-B3C5-7CC70E758A20}"/>
                    </a:ext>
                  </a:extLst>
                </p14:cNvPr>
                <p14:cNvContentPartPr/>
                <p14:nvPr/>
              </p14:nvContentPartPr>
              <p14:xfrm>
                <a:off x="4875864" y="2699004"/>
                <a:ext cx="1351440" cy="51840"/>
              </p14:xfrm>
            </p:contentPart>
          </mc:Choice>
          <mc:Fallback xmlns="">
            <p:pic>
              <p:nvPicPr>
                <p:cNvPr id="430" name="Freihand 429">
                  <a:extLst>
                    <a:ext uri="{FF2B5EF4-FFF2-40B4-BE49-F238E27FC236}">
                      <a16:creationId xmlns:a16="http://schemas.microsoft.com/office/drawing/2014/main" id="{B4AD7717-8D71-4B4E-B3C5-7CC70E758A20}"/>
                    </a:ext>
                  </a:extLst>
                </p:cNvPr>
                <p:cNvPicPr/>
                <p:nvPr/>
              </p:nvPicPr>
              <p:blipFill>
                <a:blip r:embed="rId765"/>
                <a:stretch>
                  <a:fillRect/>
                </a:stretch>
              </p:blipFill>
              <p:spPr>
                <a:xfrm>
                  <a:off x="4871544" y="2694684"/>
                  <a:ext cx="1360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1" name="Freihand 430">
                  <a:extLst>
                    <a:ext uri="{FF2B5EF4-FFF2-40B4-BE49-F238E27FC236}">
                      <a16:creationId xmlns:a16="http://schemas.microsoft.com/office/drawing/2014/main" id="{2586D622-F5A5-4DAF-8DF3-4F52FB838DDE}"/>
                    </a:ext>
                  </a:extLst>
                </p14:cNvPr>
                <p14:cNvContentPartPr/>
                <p14:nvPr/>
              </p14:nvContentPartPr>
              <p14:xfrm>
                <a:off x="4813944" y="2569044"/>
                <a:ext cx="335880" cy="254880"/>
              </p14:xfrm>
            </p:contentPart>
          </mc:Choice>
          <mc:Fallback xmlns="">
            <p:pic>
              <p:nvPicPr>
                <p:cNvPr id="431" name="Freihand 430">
                  <a:extLst>
                    <a:ext uri="{FF2B5EF4-FFF2-40B4-BE49-F238E27FC236}">
                      <a16:creationId xmlns:a16="http://schemas.microsoft.com/office/drawing/2014/main" id="{2586D622-F5A5-4DAF-8DF3-4F52FB838DDE}"/>
                    </a:ext>
                  </a:extLst>
                </p:cNvPr>
                <p:cNvPicPr/>
                <p:nvPr/>
              </p:nvPicPr>
              <p:blipFill>
                <a:blip r:embed="rId767"/>
                <a:stretch>
                  <a:fillRect/>
                </a:stretch>
              </p:blipFill>
              <p:spPr>
                <a:xfrm>
                  <a:off x="4809624" y="2564724"/>
                  <a:ext cx="344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4" name="Freihand 493">
                  <a:extLst>
                    <a:ext uri="{FF2B5EF4-FFF2-40B4-BE49-F238E27FC236}">
                      <a16:creationId xmlns:a16="http://schemas.microsoft.com/office/drawing/2014/main" id="{0CB7EFB5-80E6-42E1-99D0-B0F02B6F46A7}"/>
                    </a:ext>
                  </a:extLst>
                </p14:cNvPr>
                <p14:cNvContentPartPr/>
                <p14:nvPr/>
              </p14:nvContentPartPr>
              <p14:xfrm>
                <a:off x="4370784" y="2124444"/>
                <a:ext cx="22680" cy="6840"/>
              </p14:xfrm>
            </p:contentPart>
          </mc:Choice>
          <mc:Fallback xmlns="">
            <p:pic>
              <p:nvPicPr>
                <p:cNvPr id="494" name="Freihand 493">
                  <a:extLst>
                    <a:ext uri="{FF2B5EF4-FFF2-40B4-BE49-F238E27FC236}">
                      <a16:creationId xmlns:a16="http://schemas.microsoft.com/office/drawing/2014/main" id="{0CB7EFB5-80E6-42E1-99D0-B0F02B6F46A7}"/>
                    </a:ext>
                  </a:extLst>
                </p:cNvPr>
                <p:cNvPicPr/>
                <p:nvPr/>
              </p:nvPicPr>
              <p:blipFill>
                <a:blip r:embed="rId769"/>
                <a:stretch>
                  <a:fillRect/>
                </a:stretch>
              </p:blipFill>
              <p:spPr>
                <a:xfrm>
                  <a:off x="4366464" y="2120124"/>
                  <a:ext cx="3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5" name="Freihand 494">
                  <a:extLst>
                    <a:ext uri="{FF2B5EF4-FFF2-40B4-BE49-F238E27FC236}">
                      <a16:creationId xmlns:a16="http://schemas.microsoft.com/office/drawing/2014/main" id="{2156D2A9-3F70-4186-B083-9760CD0D6214}"/>
                    </a:ext>
                  </a:extLst>
                </p14:cNvPr>
                <p14:cNvContentPartPr/>
                <p14:nvPr/>
              </p14:nvContentPartPr>
              <p14:xfrm>
                <a:off x="4383744" y="2147124"/>
                <a:ext cx="612360" cy="45360"/>
              </p14:xfrm>
            </p:contentPart>
          </mc:Choice>
          <mc:Fallback xmlns="">
            <p:pic>
              <p:nvPicPr>
                <p:cNvPr id="495" name="Freihand 494">
                  <a:extLst>
                    <a:ext uri="{FF2B5EF4-FFF2-40B4-BE49-F238E27FC236}">
                      <a16:creationId xmlns:a16="http://schemas.microsoft.com/office/drawing/2014/main" id="{2156D2A9-3F70-4186-B083-9760CD0D6214}"/>
                    </a:ext>
                  </a:extLst>
                </p:cNvPr>
                <p:cNvPicPr/>
                <p:nvPr/>
              </p:nvPicPr>
              <p:blipFill>
                <a:blip r:embed="rId771"/>
                <a:stretch>
                  <a:fillRect/>
                </a:stretch>
              </p:blipFill>
              <p:spPr>
                <a:xfrm>
                  <a:off x="4379424" y="2142804"/>
                  <a:ext cx="621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7" name="Freihand 496">
                  <a:extLst>
                    <a:ext uri="{FF2B5EF4-FFF2-40B4-BE49-F238E27FC236}">
                      <a16:creationId xmlns:a16="http://schemas.microsoft.com/office/drawing/2014/main" id="{49FFC0C5-7405-4FFB-86AD-BB2D46E3B383}"/>
                    </a:ext>
                  </a:extLst>
                </p14:cNvPr>
                <p14:cNvContentPartPr/>
                <p14:nvPr/>
              </p14:nvContentPartPr>
              <p14:xfrm>
                <a:off x="4377264" y="1947324"/>
                <a:ext cx="440640" cy="97920"/>
              </p14:xfrm>
            </p:contentPart>
          </mc:Choice>
          <mc:Fallback xmlns="">
            <p:pic>
              <p:nvPicPr>
                <p:cNvPr id="497" name="Freihand 496">
                  <a:extLst>
                    <a:ext uri="{FF2B5EF4-FFF2-40B4-BE49-F238E27FC236}">
                      <a16:creationId xmlns:a16="http://schemas.microsoft.com/office/drawing/2014/main" id="{49FFC0C5-7405-4FFB-86AD-BB2D46E3B383}"/>
                    </a:ext>
                  </a:extLst>
                </p:cNvPr>
                <p:cNvPicPr/>
                <p:nvPr/>
              </p:nvPicPr>
              <p:blipFill>
                <a:blip r:embed="rId773"/>
                <a:stretch>
                  <a:fillRect/>
                </a:stretch>
              </p:blipFill>
              <p:spPr>
                <a:xfrm>
                  <a:off x="4372944" y="1943004"/>
                  <a:ext cx="449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8" name="Freihand 497">
                  <a:extLst>
                    <a:ext uri="{FF2B5EF4-FFF2-40B4-BE49-F238E27FC236}">
                      <a16:creationId xmlns:a16="http://schemas.microsoft.com/office/drawing/2014/main" id="{69AF9E19-2765-4A8D-8B7B-C12C9D74B84D}"/>
                    </a:ext>
                  </a:extLst>
                </p14:cNvPr>
                <p14:cNvContentPartPr/>
                <p14:nvPr/>
              </p14:nvContentPartPr>
              <p14:xfrm>
                <a:off x="4843824" y="1916724"/>
                <a:ext cx="117720" cy="149400"/>
              </p14:xfrm>
            </p:contentPart>
          </mc:Choice>
          <mc:Fallback xmlns="">
            <p:pic>
              <p:nvPicPr>
                <p:cNvPr id="498" name="Freihand 497">
                  <a:extLst>
                    <a:ext uri="{FF2B5EF4-FFF2-40B4-BE49-F238E27FC236}">
                      <a16:creationId xmlns:a16="http://schemas.microsoft.com/office/drawing/2014/main" id="{69AF9E19-2765-4A8D-8B7B-C12C9D74B84D}"/>
                    </a:ext>
                  </a:extLst>
                </p:cNvPr>
                <p:cNvPicPr/>
                <p:nvPr/>
              </p:nvPicPr>
              <p:blipFill>
                <a:blip r:embed="rId775"/>
                <a:stretch>
                  <a:fillRect/>
                </a:stretch>
              </p:blipFill>
              <p:spPr>
                <a:xfrm>
                  <a:off x="4839504" y="1912404"/>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9" name="Freihand 498">
                  <a:extLst>
                    <a:ext uri="{FF2B5EF4-FFF2-40B4-BE49-F238E27FC236}">
                      <a16:creationId xmlns:a16="http://schemas.microsoft.com/office/drawing/2014/main" id="{54999EBF-2B0E-4671-8CD1-A080296FA7C6}"/>
                    </a:ext>
                  </a:extLst>
                </p14:cNvPr>
                <p14:cNvContentPartPr/>
                <p14:nvPr/>
              </p14:nvContentPartPr>
              <p14:xfrm>
                <a:off x="4734024" y="1526844"/>
                <a:ext cx="618840" cy="380160"/>
              </p14:xfrm>
            </p:contentPart>
          </mc:Choice>
          <mc:Fallback xmlns="">
            <p:pic>
              <p:nvPicPr>
                <p:cNvPr id="499" name="Freihand 498">
                  <a:extLst>
                    <a:ext uri="{FF2B5EF4-FFF2-40B4-BE49-F238E27FC236}">
                      <a16:creationId xmlns:a16="http://schemas.microsoft.com/office/drawing/2014/main" id="{54999EBF-2B0E-4671-8CD1-A080296FA7C6}"/>
                    </a:ext>
                  </a:extLst>
                </p:cNvPr>
                <p:cNvPicPr/>
                <p:nvPr/>
              </p:nvPicPr>
              <p:blipFill>
                <a:blip r:embed="rId777"/>
                <a:stretch>
                  <a:fillRect/>
                </a:stretch>
              </p:blipFill>
              <p:spPr>
                <a:xfrm>
                  <a:off x="4729704" y="1522524"/>
                  <a:ext cx="6274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00" name="Freihand 499">
                  <a:extLst>
                    <a:ext uri="{FF2B5EF4-FFF2-40B4-BE49-F238E27FC236}">
                      <a16:creationId xmlns:a16="http://schemas.microsoft.com/office/drawing/2014/main" id="{D713648E-42FB-4705-A845-447179456B5A}"/>
                    </a:ext>
                  </a:extLst>
                </p14:cNvPr>
                <p14:cNvContentPartPr/>
                <p14:nvPr/>
              </p14:nvContentPartPr>
              <p14:xfrm>
                <a:off x="4671744" y="1629444"/>
                <a:ext cx="325080" cy="309240"/>
              </p14:xfrm>
            </p:contentPart>
          </mc:Choice>
          <mc:Fallback xmlns="">
            <p:pic>
              <p:nvPicPr>
                <p:cNvPr id="500" name="Freihand 499">
                  <a:extLst>
                    <a:ext uri="{FF2B5EF4-FFF2-40B4-BE49-F238E27FC236}">
                      <a16:creationId xmlns:a16="http://schemas.microsoft.com/office/drawing/2014/main" id="{D713648E-42FB-4705-A845-447179456B5A}"/>
                    </a:ext>
                  </a:extLst>
                </p:cNvPr>
                <p:cNvPicPr/>
                <p:nvPr/>
              </p:nvPicPr>
              <p:blipFill>
                <a:blip r:embed="rId779"/>
                <a:stretch>
                  <a:fillRect/>
                </a:stretch>
              </p:blipFill>
              <p:spPr>
                <a:xfrm>
                  <a:off x="4667424" y="1625124"/>
                  <a:ext cx="333720" cy="317880"/>
                </a:xfrm>
                <a:prstGeom prst="rect">
                  <a:avLst/>
                </a:prstGeom>
              </p:spPr>
            </p:pic>
          </mc:Fallback>
        </mc:AlternateContent>
      </p:grpSp>
      <p:grpSp>
        <p:nvGrpSpPr>
          <p:cNvPr id="519" name="Gruppieren 518">
            <a:extLst>
              <a:ext uri="{FF2B5EF4-FFF2-40B4-BE49-F238E27FC236}">
                <a16:creationId xmlns:a16="http://schemas.microsoft.com/office/drawing/2014/main" id="{ED298825-C2B0-421D-A4C1-E72478CC24D3}"/>
              </a:ext>
            </a:extLst>
          </p:cNvPr>
          <p:cNvGrpSpPr/>
          <p:nvPr/>
        </p:nvGrpSpPr>
        <p:grpSpPr>
          <a:xfrm>
            <a:off x="5497224" y="1260444"/>
            <a:ext cx="2279520" cy="365760"/>
            <a:chOff x="5497224" y="1260444"/>
            <a:chExt cx="2279520" cy="365760"/>
          </a:xfrm>
        </p:grpSpPr>
        <mc:AlternateContent xmlns:mc="http://schemas.openxmlformats.org/markup-compatibility/2006" xmlns:p14="http://schemas.microsoft.com/office/powerpoint/2010/main">
          <mc:Choice Requires="p14">
            <p:contentPart p14:bwMode="auto" r:id="rId780">
              <p14:nvContentPartPr>
                <p14:cNvPr id="502" name="Freihand 501">
                  <a:extLst>
                    <a:ext uri="{FF2B5EF4-FFF2-40B4-BE49-F238E27FC236}">
                      <a16:creationId xmlns:a16="http://schemas.microsoft.com/office/drawing/2014/main" id="{E28E33FF-BE8D-47A6-800E-D1131337D981}"/>
                    </a:ext>
                  </a:extLst>
                </p14:cNvPr>
                <p14:cNvContentPartPr/>
                <p14:nvPr/>
              </p14:nvContentPartPr>
              <p14:xfrm>
                <a:off x="5497224" y="1338924"/>
                <a:ext cx="144360" cy="177120"/>
              </p14:xfrm>
            </p:contentPart>
          </mc:Choice>
          <mc:Fallback xmlns="">
            <p:pic>
              <p:nvPicPr>
                <p:cNvPr id="502" name="Freihand 501">
                  <a:extLst>
                    <a:ext uri="{FF2B5EF4-FFF2-40B4-BE49-F238E27FC236}">
                      <a16:creationId xmlns:a16="http://schemas.microsoft.com/office/drawing/2014/main" id="{E28E33FF-BE8D-47A6-800E-D1131337D981}"/>
                    </a:ext>
                  </a:extLst>
                </p:cNvPr>
                <p:cNvPicPr/>
                <p:nvPr/>
              </p:nvPicPr>
              <p:blipFill>
                <a:blip r:embed="rId781"/>
                <a:stretch>
                  <a:fillRect/>
                </a:stretch>
              </p:blipFill>
              <p:spPr>
                <a:xfrm>
                  <a:off x="5492904" y="1334604"/>
                  <a:ext cx="153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3" name="Freihand 502">
                  <a:extLst>
                    <a:ext uri="{FF2B5EF4-FFF2-40B4-BE49-F238E27FC236}">
                      <a16:creationId xmlns:a16="http://schemas.microsoft.com/office/drawing/2014/main" id="{57D58870-3A0E-4728-BC92-0A518C8DA2F7}"/>
                    </a:ext>
                  </a:extLst>
                </p14:cNvPr>
                <p14:cNvContentPartPr/>
                <p14:nvPr/>
              </p14:nvContentPartPr>
              <p14:xfrm>
                <a:off x="5680464" y="1399764"/>
                <a:ext cx="108000" cy="116280"/>
              </p14:xfrm>
            </p:contentPart>
          </mc:Choice>
          <mc:Fallback xmlns="">
            <p:pic>
              <p:nvPicPr>
                <p:cNvPr id="503" name="Freihand 502">
                  <a:extLst>
                    <a:ext uri="{FF2B5EF4-FFF2-40B4-BE49-F238E27FC236}">
                      <a16:creationId xmlns:a16="http://schemas.microsoft.com/office/drawing/2014/main" id="{57D58870-3A0E-4728-BC92-0A518C8DA2F7}"/>
                    </a:ext>
                  </a:extLst>
                </p:cNvPr>
                <p:cNvPicPr/>
                <p:nvPr/>
              </p:nvPicPr>
              <p:blipFill>
                <a:blip r:embed="rId783"/>
                <a:stretch>
                  <a:fillRect/>
                </a:stretch>
              </p:blipFill>
              <p:spPr>
                <a:xfrm>
                  <a:off x="5676144" y="1395444"/>
                  <a:ext cx="116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4" name="Freihand 503">
                  <a:extLst>
                    <a:ext uri="{FF2B5EF4-FFF2-40B4-BE49-F238E27FC236}">
                      <a16:creationId xmlns:a16="http://schemas.microsoft.com/office/drawing/2014/main" id="{2687870A-3AD4-419F-A00E-D7A8BE5A558D}"/>
                    </a:ext>
                  </a:extLst>
                </p14:cNvPr>
                <p14:cNvContentPartPr/>
                <p14:nvPr/>
              </p14:nvContentPartPr>
              <p14:xfrm>
                <a:off x="5799624" y="1404444"/>
                <a:ext cx="291960" cy="80280"/>
              </p14:xfrm>
            </p:contentPart>
          </mc:Choice>
          <mc:Fallback xmlns="">
            <p:pic>
              <p:nvPicPr>
                <p:cNvPr id="504" name="Freihand 503">
                  <a:extLst>
                    <a:ext uri="{FF2B5EF4-FFF2-40B4-BE49-F238E27FC236}">
                      <a16:creationId xmlns:a16="http://schemas.microsoft.com/office/drawing/2014/main" id="{2687870A-3AD4-419F-A00E-D7A8BE5A558D}"/>
                    </a:ext>
                  </a:extLst>
                </p:cNvPr>
                <p:cNvPicPr/>
                <p:nvPr/>
              </p:nvPicPr>
              <p:blipFill>
                <a:blip r:embed="rId785"/>
                <a:stretch>
                  <a:fillRect/>
                </a:stretch>
              </p:blipFill>
              <p:spPr>
                <a:xfrm>
                  <a:off x="5795304" y="1400124"/>
                  <a:ext cx="300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5" name="Freihand 504">
                  <a:extLst>
                    <a:ext uri="{FF2B5EF4-FFF2-40B4-BE49-F238E27FC236}">
                      <a16:creationId xmlns:a16="http://schemas.microsoft.com/office/drawing/2014/main" id="{4F444786-E033-49CB-9230-C8B8FEC9C750}"/>
                    </a:ext>
                  </a:extLst>
                </p14:cNvPr>
                <p14:cNvContentPartPr/>
                <p14:nvPr/>
              </p14:nvContentPartPr>
              <p14:xfrm>
                <a:off x="6136224" y="1347564"/>
                <a:ext cx="280080" cy="120960"/>
              </p14:xfrm>
            </p:contentPart>
          </mc:Choice>
          <mc:Fallback xmlns="">
            <p:pic>
              <p:nvPicPr>
                <p:cNvPr id="505" name="Freihand 504">
                  <a:extLst>
                    <a:ext uri="{FF2B5EF4-FFF2-40B4-BE49-F238E27FC236}">
                      <a16:creationId xmlns:a16="http://schemas.microsoft.com/office/drawing/2014/main" id="{4F444786-E033-49CB-9230-C8B8FEC9C750}"/>
                    </a:ext>
                  </a:extLst>
                </p:cNvPr>
                <p:cNvPicPr/>
                <p:nvPr/>
              </p:nvPicPr>
              <p:blipFill>
                <a:blip r:embed="rId787"/>
                <a:stretch>
                  <a:fillRect/>
                </a:stretch>
              </p:blipFill>
              <p:spPr>
                <a:xfrm>
                  <a:off x="6131904" y="1343244"/>
                  <a:ext cx="288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6" name="Freihand 505">
                  <a:extLst>
                    <a:ext uri="{FF2B5EF4-FFF2-40B4-BE49-F238E27FC236}">
                      <a16:creationId xmlns:a16="http://schemas.microsoft.com/office/drawing/2014/main" id="{2B13DB04-D704-45AC-ADED-9923877C5369}"/>
                    </a:ext>
                  </a:extLst>
                </p14:cNvPr>
                <p14:cNvContentPartPr/>
                <p14:nvPr/>
              </p14:nvContentPartPr>
              <p14:xfrm>
                <a:off x="6458424" y="1359084"/>
                <a:ext cx="36720" cy="20880"/>
              </p14:xfrm>
            </p:contentPart>
          </mc:Choice>
          <mc:Fallback xmlns="">
            <p:pic>
              <p:nvPicPr>
                <p:cNvPr id="506" name="Freihand 505">
                  <a:extLst>
                    <a:ext uri="{FF2B5EF4-FFF2-40B4-BE49-F238E27FC236}">
                      <a16:creationId xmlns:a16="http://schemas.microsoft.com/office/drawing/2014/main" id="{2B13DB04-D704-45AC-ADED-9923877C5369}"/>
                    </a:ext>
                  </a:extLst>
                </p:cNvPr>
                <p:cNvPicPr/>
                <p:nvPr/>
              </p:nvPicPr>
              <p:blipFill>
                <a:blip r:embed="rId789"/>
                <a:stretch>
                  <a:fillRect/>
                </a:stretch>
              </p:blipFill>
              <p:spPr>
                <a:xfrm>
                  <a:off x="6454104" y="1354764"/>
                  <a:ext cx="45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7" name="Freihand 506">
                  <a:extLst>
                    <a:ext uri="{FF2B5EF4-FFF2-40B4-BE49-F238E27FC236}">
                      <a16:creationId xmlns:a16="http://schemas.microsoft.com/office/drawing/2014/main" id="{DCAF2BDF-E61C-4812-977D-146042ABDF5B}"/>
                    </a:ext>
                  </a:extLst>
                </p14:cNvPr>
                <p14:cNvContentPartPr/>
                <p14:nvPr/>
              </p14:nvContentPartPr>
              <p14:xfrm>
                <a:off x="6426024" y="1376724"/>
                <a:ext cx="117360" cy="249480"/>
              </p14:xfrm>
            </p:contentPart>
          </mc:Choice>
          <mc:Fallback xmlns="">
            <p:pic>
              <p:nvPicPr>
                <p:cNvPr id="507" name="Freihand 506">
                  <a:extLst>
                    <a:ext uri="{FF2B5EF4-FFF2-40B4-BE49-F238E27FC236}">
                      <a16:creationId xmlns:a16="http://schemas.microsoft.com/office/drawing/2014/main" id="{DCAF2BDF-E61C-4812-977D-146042ABDF5B}"/>
                    </a:ext>
                  </a:extLst>
                </p:cNvPr>
                <p:cNvPicPr/>
                <p:nvPr/>
              </p:nvPicPr>
              <p:blipFill>
                <a:blip r:embed="rId791"/>
                <a:stretch>
                  <a:fillRect/>
                </a:stretch>
              </p:blipFill>
              <p:spPr>
                <a:xfrm>
                  <a:off x="6421704" y="1372404"/>
                  <a:ext cx="126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8" name="Freihand 507">
                  <a:extLst>
                    <a:ext uri="{FF2B5EF4-FFF2-40B4-BE49-F238E27FC236}">
                      <a16:creationId xmlns:a16="http://schemas.microsoft.com/office/drawing/2014/main" id="{D4FCDF7A-0570-4E7D-91F9-3001DFA28470}"/>
                    </a:ext>
                  </a:extLst>
                </p14:cNvPr>
                <p14:cNvContentPartPr/>
                <p14:nvPr/>
              </p14:nvContentPartPr>
              <p14:xfrm>
                <a:off x="6598824" y="1411644"/>
                <a:ext cx="149760" cy="20160"/>
              </p14:xfrm>
            </p:contentPart>
          </mc:Choice>
          <mc:Fallback xmlns="">
            <p:pic>
              <p:nvPicPr>
                <p:cNvPr id="508" name="Freihand 507">
                  <a:extLst>
                    <a:ext uri="{FF2B5EF4-FFF2-40B4-BE49-F238E27FC236}">
                      <a16:creationId xmlns:a16="http://schemas.microsoft.com/office/drawing/2014/main" id="{D4FCDF7A-0570-4E7D-91F9-3001DFA28470}"/>
                    </a:ext>
                  </a:extLst>
                </p:cNvPr>
                <p:cNvPicPr/>
                <p:nvPr/>
              </p:nvPicPr>
              <p:blipFill>
                <a:blip r:embed="rId793"/>
                <a:stretch>
                  <a:fillRect/>
                </a:stretch>
              </p:blipFill>
              <p:spPr>
                <a:xfrm>
                  <a:off x="6594504" y="1407324"/>
                  <a:ext cx="158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9" name="Freihand 508">
                  <a:extLst>
                    <a:ext uri="{FF2B5EF4-FFF2-40B4-BE49-F238E27FC236}">
                      <a16:creationId xmlns:a16="http://schemas.microsoft.com/office/drawing/2014/main" id="{7B3D87D2-D6D5-4DED-8F04-2266100972F0}"/>
                    </a:ext>
                  </a:extLst>
                </p14:cNvPr>
                <p14:cNvContentPartPr/>
                <p14:nvPr/>
              </p14:nvContentPartPr>
              <p14:xfrm>
                <a:off x="6829944" y="1292484"/>
                <a:ext cx="379440" cy="176760"/>
              </p14:xfrm>
            </p:contentPart>
          </mc:Choice>
          <mc:Fallback xmlns="">
            <p:pic>
              <p:nvPicPr>
                <p:cNvPr id="509" name="Freihand 508">
                  <a:extLst>
                    <a:ext uri="{FF2B5EF4-FFF2-40B4-BE49-F238E27FC236}">
                      <a16:creationId xmlns:a16="http://schemas.microsoft.com/office/drawing/2014/main" id="{7B3D87D2-D6D5-4DED-8F04-2266100972F0}"/>
                    </a:ext>
                  </a:extLst>
                </p:cNvPr>
                <p:cNvPicPr/>
                <p:nvPr/>
              </p:nvPicPr>
              <p:blipFill>
                <a:blip r:embed="rId795"/>
                <a:stretch>
                  <a:fillRect/>
                </a:stretch>
              </p:blipFill>
              <p:spPr>
                <a:xfrm>
                  <a:off x="6825624" y="1288164"/>
                  <a:ext cx="38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0" name="Freihand 509">
                  <a:extLst>
                    <a:ext uri="{FF2B5EF4-FFF2-40B4-BE49-F238E27FC236}">
                      <a16:creationId xmlns:a16="http://schemas.microsoft.com/office/drawing/2014/main" id="{F21D7DEF-C418-4908-892E-FCFA62CEFC7C}"/>
                    </a:ext>
                  </a:extLst>
                </p14:cNvPr>
                <p14:cNvContentPartPr/>
                <p14:nvPr/>
              </p14:nvContentPartPr>
              <p14:xfrm>
                <a:off x="7147104" y="1361604"/>
                <a:ext cx="207720" cy="28080"/>
              </p14:xfrm>
            </p:contentPart>
          </mc:Choice>
          <mc:Fallback xmlns="">
            <p:pic>
              <p:nvPicPr>
                <p:cNvPr id="510" name="Freihand 509">
                  <a:extLst>
                    <a:ext uri="{FF2B5EF4-FFF2-40B4-BE49-F238E27FC236}">
                      <a16:creationId xmlns:a16="http://schemas.microsoft.com/office/drawing/2014/main" id="{F21D7DEF-C418-4908-892E-FCFA62CEFC7C}"/>
                    </a:ext>
                  </a:extLst>
                </p:cNvPr>
                <p:cNvPicPr/>
                <p:nvPr/>
              </p:nvPicPr>
              <p:blipFill>
                <a:blip r:embed="rId797"/>
                <a:stretch>
                  <a:fillRect/>
                </a:stretch>
              </p:blipFill>
              <p:spPr>
                <a:xfrm>
                  <a:off x="7142784" y="1357284"/>
                  <a:ext cx="216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12" name="Freihand 511">
                  <a:extLst>
                    <a:ext uri="{FF2B5EF4-FFF2-40B4-BE49-F238E27FC236}">
                      <a16:creationId xmlns:a16="http://schemas.microsoft.com/office/drawing/2014/main" id="{398A815D-6E42-44D3-81B9-A99EA04A3CF5}"/>
                    </a:ext>
                  </a:extLst>
                </p14:cNvPr>
                <p14:cNvContentPartPr/>
                <p14:nvPr/>
              </p14:nvContentPartPr>
              <p14:xfrm>
                <a:off x="7373904" y="1260444"/>
                <a:ext cx="30240" cy="180720"/>
              </p14:xfrm>
            </p:contentPart>
          </mc:Choice>
          <mc:Fallback xmlns="">
            <p:pic>
              <p:nvPicPr>
                <p:cNvPr id="512" name="Freihand 511">
                  <a:extLst>
                    <a:ext uri="{FF2B5EF4-FFF2-40B4-BE49-F238E27FC236}">
                      <a16:creationId xmlns:a16="http://schemas.microsoft.com/office/drawing/2014/main" id="{398A815D-6E42-44D3-81B9-A99EA04A3CF5}"/>
                    </a:ext>
                  </a:extLst>
                </p:cNvPr>
                <p:cNvPicPr/>
                <p:nvPr/>
              </p:nvPicPr>
              <p:blipFill>
                <a:blip r:embed="rId799"/>
                <a:stretch>
                  <a:fillRect/>
                </a:stretch>
              </p:blipFill>
              <p:spPr>
                <a:xfrm>
                  <a:off x="7369584" y="1256124"/>
                  <a:ext cx="38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3" name="Freihand 512">
                  <a:extLst>
                    <a:ext uri="{FF2B5EF4-FFF2-40B4-BE49-F238E27FC236}">
                      <a16:creationId xmlns:a16="http://schemas.microsoft.com/office/drawing/2014/main" id="{8242C804-67B7-4268-8A70-2DF45B2EF0AC}"/>
                    </a:ext>
                  </a:extLst>
                </p14:cNvPr>
                <p14:cNvContentPartPr/>
                <p14:nvPr/>
              </p14:nvContentPartPr>
              <p14:xfrm>
                <a:off x="7382184" y="1286364"/>
                <a:ext cx="101160" cy="67320"/>
              </p14:xfrm>
            </p:contentPart>
          </mc:Choice>
          <mc:Fallback xmlns="">
            <p:pic>
              <p:nvPicPr>
                <p:cNvPr id="513" name="Freihand 512">
                  <a:extLst>
                    <a:ext uri="{FF2B5EF4-FFF2-40B4-BE49-F238E27FC236}">
                      <a16:creationId xmlns:a16="http://schemas.microsoft.com/office/drawing/2014/main" id="{8242C804-67B7-4268-8A70-2DF45B2EF0AC}"/>
                    </a:ext>
                  </a:extLst>
                </p:cNvPr>
                <p:cNvPicPr/>
                <p:nvPr/>
              </p:nvPicPr>
              <p:blipFill>
                <a:blip r:embed="rId801"/>
                <a:stretch>
                  <a:fillRect/>
                </a:stretch>
              </p:blipFill>
              <p:spPr>
                <a:xfrm>
                  <a:off x="7377864" y="1282044"/>
                  <a:ext cx="109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4" name="Freihand 513">
                  <a:extLst>
                    <a:ext uri="{FF2B5EF4-FFF2-40B4-BE49-F238E27FC236}">
                      <a16:creationId xmlns:a16="http://schemas.microsoft.com/office/drawing/2014/main" id="{DA69B02F-6A1B-4BCC-A684-A1ED0378F516}"/>
                    </a:ext>
                  </a:extLst>
                </p14:cNvPr>
                <p14:cNvContentPartPr/>
                <p14:nvPr/>
              </p14:nvContentPartPr>
              <p14:xfrm>
                <a:off x="7368864" y="1433604"/>
                <a:ext cx="83880" cy="27720"/>
              </p14:xfrm>
            </p:contentPart>
          </mc:Choice>
          <mc:Fallback xmlns="">
            <p:pic>
              <p:nvPicPr>
                <p:cNvPr id="514" name="Freihand 513">
                  <a:extLst>
                    <a:ext uri="{FF2B5EF4-FFF2-40B4-BE49-F238E27FC236}">
                      <a16:creationId xmlns:a16="http://schemas.microsoft.com/office/drawing/2014/main" id="{DA69B02F-6A1B-4BCC-A684-A1ED0378F516}"/>
                    </a:ext>
                  </a:extLst>
                </p:cNvPr>
                <p:cNvPicPr/>
                <p:nvPr/>
              </p:nvPicPr>
              <p:blipFill>
                <a:blip r:embed="rId803"/>
                <a:stretch>
                  <a:fillRect/>
                </a:stretch>
              </p:blipFill>
              <p:spPr>
                <a:xfrm>
                  <a:off x="7364544" y="1429284"/>
                  <a:ext cx="9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5" name="Freihand 514">
                  <a:extLst>
                    <a:ext uri="{FF2B5EF4-FFF2-40B4-BE49-F238E27FC236}">
                      <a16:creationId xmlns:a16="http://schemas.microsoft.com/office/drawing/2014/main" id="{658EA59E-70E9-409D-BF60-A6050E621B43}"/>
                    </a:ext>
                  </a:extLst>
                </p14:cNvPr>
                <p14:cNvContentPartPr/>
                <p14:nvPr/>
              </p14:nvContentPartPr>
              <p14:xfrm>
                <a:off x="7482264" y="1268724"/>
                <a:ext cx="80640" cy="210240"/>
              </p14:xfrm>
            </p:contentPart>
          </mc:Choice>
          <mc:Fallback xmlns="">
            <p:pic>
              <p:nvPicPr>
                <p:cNvPr id="515" name="Freihand 514">
                  <a:extLst>
                    <a:ext uri="{FF2B5EF4-FFF2-40B4-BE49-F238E27FC236}">
                      <a16:creationId xmlns:a16="http://schemas.microsoft.com/office/drawing/2014/main" id="{658EA59E-70E9-409D-BF60-A6050E621B43}"/>
                    </a:ext>
                  </a:extLst>
                </p:cNvPr>
                <p:cNvPicPr/>
                <p:nvPr/>
              </p:nvPicPr>
              <p:blipFill>
                <a:blip r:embed="rId805"/>
                <a:stretch>
                  <a:fillRect/>
                </a:stretch>
              </p:blipFill>
              <p:spPr>
                <a:xfrm>
                  <a:off x="7477944" y="1264404"/>
                  <a:ext cx="89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6" name="Freihand 515">
                  <a:extLst>
                    <a:ext uri="{FF2B5EF4-FFF2-40B4-BE49-F238E27FC236}">
                      <a16:creationId xmlns:a16="http://schemas.microsoft.com/office/drawing/2014/main" id="{313A3B11-9BD4-4D6A-981B-41C4AED771B1}"/>
                    </a:ext>
                  </a:extLst>
                </p14:cNvPr>
                <p14:cNvContentPartPr/>
                <p14:nvPr/>
              </p14:nvContentPartPr>
              <p14:xfrm>
                <a:off x="7561824" y="1271604"/>
                <a:ext cx="80280" cy="191880"/>
              </p14:xfrm>
            </p:contentPart>
          </mc:Choice>
          <mc:Fallback xmlns="">
            <p:pic>
              <p:nvPicPr>
                <p:cNvPr id="516" name="Freihand 515">
                  <a:extLst>
                    <a:ext uri="{FF2B5EF4-FFF2-40B4-BE49-F238E27FC236}">
                      <a16:creationId xmlns:a16="http://schemas.microsoft.com/office/drawing/2014/main" id="{313A3B11-9BD4-4D6A-981B-41C4AED771B1}"/>
                    </a:ext>
                  </a:extLst>
                </p:cNvPr>
                <p:cNvPicPr/>
                <p:nvPr/>
              </p:nvPicPr>
              <p:blipFill>
                <a:blip r:embed="rId807"/>
                <a:stretch>
                  <a:fillRect/>
                </a:stretch>
              </p:blipFill>
              <p:spPr>
                <a:xfrm>
                  <a:off x="7557504" y="1267284"/>
                  <a:ext cx="88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7" name="Freihand 516">
                  <a:extLst>
                    <a:ext uri="{FF2B5EF4-FFF2-40B4-BE49-F238E27FC236}">
                      <a16:creationId xmlns:a16="http://schemas.microsoft.com/office/drawing/2014/main" id="{1112B55A-8F9C-45B5-ACD9-44E5A0A21669}"/>
                    </a:ext>
                  </a:extLst>
                </p14:cNvPr>
                <p14:cNvContentPartPr/>
                <p14:nvPr/>
              </p14:nvContentPartPr>
              <p14:xfrm>
                <a:off x="7662624" y="1276644"/>
                <a:ext cx="53640" cy="109080"/>
              </p14:xfrm>
            </p:contentPart>
          </mc:Choice>
          <mc:Fallback xmlns="">
            <p:pic>
              <p:nvPicPr>
                <p:cNvPr id="517" name="Freihand 516">
                  <a:extLst>
                    <a:ext uri="{FF2B5EF4-FFF2-40B4-BE49-F238E27FC236}">
                      <a16:creationId xmlns:a16="http://schemas.microsoft.com/office/drawing/2014/main" id="{1112B55A-8F9C-45B5-ACD9-44E5A0A21669}"/>
                    </a:ext>
                  </a:extLst>
                </p:cNvPr>
                <p:cNvPicPr/>
                <p:nvPr/>
              </p:nvPicPr>
              <p:blipFill>
                <a:blip r:embed="rId809"/>
                <a:stretch>
                  <a:fillRect/>
                </a:stretch>
              </p:blipFill>
              <p:spPr>
                <a:xfrm>
                  <a:off x="7658304" y="1272324"/>
                  <a:ext cx="62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8" name="Freihand 517">
                  <a:extLst>
                    <a:ext uri="{FF2B5EF4-FFF2-40B4-BE49-F238E27FC236}">
                      <a16:creationId xmlns:a16="http://schemas.microsoft.com/office/drawing/2014/main" id="{F5BC5683-3868-4020-8881-064518BDD0DF}"/>
                    </a:ext>
                  </a:extLst>
                </p14:cNvPr>
                <p14:cNvContentPartPr/>
                <p14:nvPr/>
              </p14:nvContentPartPr>
              <p14:xfrm>
                <a:off x="7711224" y="1263324"/>
                <a:ext cx="65520" cy="159120"/>
              </p14:xfrm>
            </p:contentPart>
          </mc:Choice>
          <mc:Fallback xmlns="">
            <p:pic>
              <p:nvPicPr>
                <p:cNvPr id="518" name="Freihand 517">
                  <a:extLst>
                    <a:ext uri="{FF2B5EF4-FFF2-40B4-BE49-F238E27FC236}">
                      <a16:creationId xmlns:a16="http://schemas.microsoft.com/office/drawing/2014/main" id="{F5BC5683-3868-4020-8881-064518BDD0DF}"/>
                    </a:ext>
                  </a:extLst>
                </p:cNvPr>
                <p:cNvPicPr/>
                <p:nvPr/>
              </p:nvPicPr>
              <p:blipFill>
                <a:blip r:embed="rId811"/>
                <a:stretch>
                  <a:fillRect/>
                </a:stretch>
              </p:blipFill>
              <p:spPr>
                <a:xfrm>
                  <a:off x="7706904" y="1259004"/>
                  <a:ext cx="74160" cy="167760"/>
                </a:xfrm>
                <a:prstGeom prst="rect">
                  <a:avLst/>
                </a:prstGeom>
              </p:spPr>
            </p:pic>
          </mc:Fallback>
        </mc:AlternateContent>
      </p:grpSp>
      <p:grpSp>
        <p:nvGrpSpPr>
          <p:cNvPr id="458" name="Gruppieren 457">
            <a:extLst>
              <a:ext uri="{FF2B5EF4-FFF2-40B4-BE49-F238E27FC236}">
                <a16:creationId xmlns:a16="http://schemas.microsoft.com/office/drawing/2014/main" id="{9D9DCE88-8BF4-4001-8446-659894E42F91}"/>
              </a:ext>
            </a:extLst>
          </p:cNvPr>
          <p:cNvGrpSpPr/>
          <p:nvPr/>
        </p:nvGrpSpPr>
        <p:grpSpPr>
          <a:xfrm>
            <a:off x="3379347" y="1991400"/>
            <a:ext cx="1724400" cy="363600"/>
            <a:chOff x="3379347" y="1991400"/>
            <a:chExt cx="1724400" cy="363600"/>
          </a:xfrm>
        </p:grpSpPr>
        <mc:AlternateContent xmlns:mc="http://schemas.openxmlformats.org/markup-compatibility/2006" xmlns:p14="http://schemas.microsoft.com/office/powerpoint/2010/main">
          <mc:Choice Requires="p14">
            <p:contentPart p14:bwMode="auto" r:id="rId812">
              <p14:nvContentPartPr>
                <p14:cNvPr id="3" name="Freihand 2">
                  <a:extLst>
                    <a:ext uri="{FF2B5EF4-FFF2-40B4-BE49-F238E27FC236}">
                      <a16:creationId xmlns:a16="http://schemas.microsoft.com/office/drawing/2014/main" id="{3EC1CC5F-C81A-4953-9DC2-0DA24D386843}"/>
                    </a:ext>
                  </a:extLst>
                </p14:cNvPr>
                <p14:cNvContentPartPr/>
                <p14:nvPr/>
              </p14:nvContentPartPr>
              <p14:xfrm>
                <a:off x="3379347" y="2079600"/>
                <a:ext cx="23040" cy="275400"/>
              </p14:xfrm>
            </p:contentPart>
          </mc:Choice>
          <mc:Fallback xmlns="">
            <p:pic>
              <p:nvPicPr>
                <p:cNvPr id="3" name="Freihand 2">
                  <a:extLst>
                    <a:ext uri="{FF2B5EF4-FFF2-40B4-BE49-F238E27FC236}">
                      <a16:creationId xmlns:a16="http://schemas.microsoft.com/office/drawing/2014/main" id="{3EC1CC5F-C81A-4953-9DC2-0DA24D386843}"/>
                    </a:ext>
                  </a:extLst>
                </p:cNvPr>
                <p:cNvPicPr/>
                <p:nvPr/>
              </p:nvPicPr>
              <p:blipFill>
                <a:blip r:embed="rId813"/>
                <a:stretch>
                  <a:fillRect/>
                </a:stretch>
              </p:blipFill>
              <p:spPr>
                <a:xfrm>
                  <a:off x="3375027" y="2075280"/>
                  <a:ext cx="316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 name="Freihand 4">
                  <a:extLst>
                    <a:ext uri="{FF2B5EF4-FFF2-40B4-BE49-F238E27FC236}">
                      <a16:creationId xmlns:a16="http://schemas.microsoft.com/office/drawing/2014/main" id="{3C38425C-CB13-46AD-A357-01ACF4C3F918}"/>
                    </a:ext>
                  </a:extLst>
                </p14:cNvPr>
                <p14:cNvContentPartPr/>
                <p14:nvPr/>
              </p14:nvContentPartPr>
              <p14:xfrm>
                <a:off x="5060187" y="1991400"/>
                <a:ext cx="43560" cy="358920"/>
              </p14:xfrm>
            </p:contentPart>
          </mc:Choice>
          <mc:Fallback xmlns="">
            <p:pic>
              <p:nvPicPr>
                <p:cNvPr id="5" name="Freihand 4">
                  <a:extLst>
                    <a:ext uri="{FF2B5EF4-FFF2-40B4-BE49-F238E27FC236}">
                      <a16:creationId xmlns:a16="http://schemas.microsoft.com/office/drawing/2014/main" id="{3C38425C-CB13-46AD-A357-01ACF4C3F918}"/>
                    </a:ext>
                  </a:extLst>
                </p:cNvPr>
                <p:cNvPicPr/>
                <p:nvPr/>
              </p:nvPicPr>
              <p:blipFill>
                <a:blip r:embed="rId815"/>
                <a:stretch>
                  <a:fillRect/>
                </a:stretch>
              </p:blipFill>
              <p:spPr>
                <a:xfrm>
                  <a:off x="5055867" y="1987080"/>
                  <a:ext cx="522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7" name="Freihand 6">
                  <a:extLst>
                    <a:ext uri="{FF2B5EF4-FFF2-40B4-BE49-F238E27FC236}">
                      <a16:creationId xmlns:a16="http://schemas.microsoft.com/office/drawing/2014/main" id="{C48BA13D-6FB6-4F2C-85D9-D1653FF9A448}"/>
                    </a:ext>
                  </a:extLst>
                </p14:cNvPr>
                <p14:cNvContentPartPr/>
                <p14:nvPr/>
              </p14:nvContentPartPr>
              <p14:xfrm>
                <a:off x="3450987" y="2187960"/>
                <a:ext cx="1635840" cy="36720"/>
              </p14:xfrm>
            </p:contentPart>
          </mc:Choice>
          <mc:Fallback xmlns="">
            <p:pic>
              <p:nvPicPr>
                <p:cNvPr id="7" name="Freihand 6">
                  <a:extLst>
                    <a:ext uri="{FF2B5EF4-FFF2-40B4-BE49-F238E27FC236}">
                      <a16:creationId xmlns:a16="http://schemas.microsoft.com/office/drawing/2014/main" id="{C48BA13D-6FB6-4F2C-85D9-D1653FF9A448}"/>
                    </a:ext>
                  </a:extLst>
                </p:cNvPr>
                <p:cNvPicPr/>
                <p:nvPr/>
              </p:nvPicPr>
              <p:blipFill>
                <a:blip r:embed="rId817"/>
                <a:stretch>
                  <a:fillRect/>
                </a:stretch>
              </p:blipFill>
              <p:spPr>
                <a:xfrm>
                  <a:off x="3446667" y="2183640"/>
                  <a:ext cx="1644480" cy="45360"/>
                </a:xfrm>
                <a:prstGeom prst="rect">
                  <a:avLst/>
                </a:prstGeom>
              </p:spPr>
            </p:pic>
          </mc:Fallback>
        </mc:AlternateContent>
      </p:grpSp>
      <p:grpSp>
        <p:nvGrpSpPr>
          <p:cNvPr id="489" name="Gruppieren 488">
            <a:extLst>
              <a:ext uri="{FF2B5EF4-FFF2-40B4-BE49-F238E27FC236}">
                <a16:creationId xmlns:a16="http://schemas.microsoft.com/office/drawing/2014/main" id="{5FE0E5C4-2CDF-4551-95C6-7DA1093D75BC}"/>
              </a:ext>
            </a:extLst>
          </p:cNvPr>
          <p:cNvGrpSpPr/>
          <p:nvPr/>
        </p:nvGrpSpPr>
        <p:grpSpPr>
          <a:xfrm>
            <a:off x="3393387" y="1626000"/>
            <a:ext cx="833040" cy="561240"/>
            <a:chOff x="3393387" y="1626000"/>
            <a:chExt cx="833040" cy="561240"/>
          </a:xfrm>
        </p:grpSpPr>
        <mc:AlternateContent xmlns:mc="http://schemas.openxmlformats.org/markup-compatibility/2006" xmlns:p14="http://schemas.microsoft.com/office/powerpoint/2010/main">
          <mc:Choice Requires="p14">
            <p:contentPart p14:bwMode="auto" r:id="rId818">
              <p14:nvContentPartPr>
                <p14:cNvPr id="478" name="Freihand 477">
                  <a:extLst>
                    <a:ext uri="{FF2B5EF4-FFF2-40B4-BE49-F238E27FC236}">
                      <a16:creationId xmlns:a16="http://schemas.microsoft.com/office/drawing/2014/main" id="{C66CF4CD-47C8-469A-989F-19F75219CFF7}"/>
                    </a:ext>
                  </a:extLst>
                </p14:cNvPr>
                <p14:cNvContentPartPr/>
                <p14:nvPr/>
              </p14:nvContentPartPr>
              <p14:xfrm>
                <a:off x="3393387" y="1646160"/>
                <a:ext cx="777600" cy="541080"/>
              </p14:xfrm>
            </p:contentPart>
          </mc:Choice>
          <mc:Fallback xmlns="">
            <p:pic>
              <p:nvPicPr>
                <p:cNvPr id="478" name="Freihand 477">
                  <a:extLst>
                    <a:ext uri="{FF2B5EF4-FFF2-40B4-BE49-F238E27FC236}">
                      <a16:creationId xmlns:a16="http://schemas.microsoft.com/office/drawing/2014/main" id="{C66CF4CD-47C8-469A-989F-19F75219CFF7}"/>
                    </a:ext>
                  </a:extLst>
                </p:cNvPr>
                <p:cNvPicPr/>
                <p:nvPr/>
              </p:nvPicPr>
              <p:blipFill>
                <a:blip r:embed="rId819"/>
                <a:stretch>
                  <a:fillRect/>
                </a:stretch>
              </p:blipFill>
              <p:spPr>
                <a:xfrm>
                  <a:off x="3389067" y="1641840"/>
                  <a:ext cx="78624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4" name="Freihand 483">
                  <a:extLst>
                    <a:ext uri="{FF2B5EF4-FFF2-40B4-BE49-F238E27FC236}">
                      <a16:creationId xmlns:a16="http://schemas.microsoft.com/office/drawing/2014/main" id="{2B301CB3-35D0-47E6-96D2-69C3010E0754}"/>
                    </a:ext>
                  </a:extLst>
                </p14:cNvPr>
                <p14:cNvContentPartPr/>
                <p14:nvPr/>
              </p14:nvContentPartPr>
              <p14:xfrm>
                <a:off x="4089627" y="1626000"/>
                <a:ext cx="136800" cy="124920"/>
              </p14:xfrm>
            </p:contentPart>
          </mc:Choice>
          <mc:Fallback xmlns="">
            <p:pic>
              <p:nvPicPr>
                <p:cNvPr id="484" name="Freihand 483">
                  <a:extLst>
                    <a:ext uri="{FF2B5EF4-FFF2-40B4-BE49-F238E27FC236}">
                      <a16:creationId xmlns:a16="http://schemas.microsoft.com/office/drawing/2014/main" id="{2B301CB3-35D0-47E6-96D2-69C3010E0754}"/>
                    </a:ext>
                  </a:extLst>
                </p:cNvPr>
                <p:cNvPicPr/>
                <p:nvPr/>
              </p:nvPicPr>
              <p:blipFill>
                <a:blip r:embed="rId821"/>
                <a:stretch>
                  <a:fillRect/>
                </a:stretch>
              </p:blipFill>
              <p:spPr>
                <a:xfrm>
                  <a:off x="4085307" y="1621680"/>
                  <a:ext cx="145440" cy="133560"/>
                </a:xfrm>
                <a:prstGeom prst="rect">
                  <a:avLst/>
                </a:prstGeom>
              </p:spPr>
            </p:pic>
          </mc:Fallback>
        </mc:AlternateContent>
      </p:grpSp>
      <p:grpSp>
        <p:nvGrpSpPr>
          <p:cNvPr id="124" name="Gruppieren 123">
            <a:extLst>
              <a:ext uri="{FF2B5EF4-FFF2-40B4-BE49-F238E27FC236}">
                <a16:creationId xmlns:a16="http://schemas.microsoft.com/office/drawing/2014/main" id="{E2426631-D7FC-4286-BD60-2B3587D70452}"/>
              </a:ext>
            </a:extLst>
          </p:cNvPr>
          <p:cNvGrpSpPr/>
          <p:nvPr/>
        </p:nvGrpSpPr>
        <p:grpSpPr>
          <a:xfrm>
            <a:off x="367587" y="1622400"/>
            <a:ext cx="138600" cy="477720"/>
            <a:chOff x="367587" y="1622400"/>
            <a:chExt cx="138600" cy="477720"/>
          </a:xfrm>
        </p:grpSpPr>
        <mc:AlternateContent xmlns:mc="http://schemas.openxmlformats.org/markup-compatibility/2006" xmlns:p14="http://schemas.microsoft.com/office/powerpoint/2010/main">
          <mc:Choice Requires="p14">
            <p:contentPart p14:bwMode="auto" r:id="rId822">
              <p14:nvContentPartPr>
                <p14:cNvPr id="496" name="Freihand 495">
                  <a:extLst>
                    <a:ext uri="{FF2B5EF4-FFF2-40B4-BE49-F238E27FC236}">
                      <a16:creationId xmlns:a16="http://schemas.microsoft.com/office/drawing/2014/main" id="{869443B7-3710-44C9-97D7-79892A7EF8DC}"/>
                    </a:ext>
                  </a:extLst>
                </p14:cNvPr>
                <p14:cNvContentPartPr/>
                <p14:nvPr/>
              </p14:nvContentPartPr>
              <p14:xfrm>
                <a:off x="441027" y="1742640"/>
                <a:ext cx="25560" cy="357480"/>
              </p14:xfrm>
            </p:contentPart>
          </mc:Choice>
          <mc:Fallback xmlns="">
            <p:pic>
              <p:nvPicPr>
                <p:cNvPr id="496" name="Freihand 495">
                  <a:extLst>
                    <a:ext uri="{FF2B5EF4-FFF2-40B4-BE49-F238E27FC236}">
                      <a16:creationId xmlns:a16="http://schemas.microsoft.com/office/drawing/2014/main" id="{869443B7-3710-44C9-97D7-79892A7EF8DC}"/>
                    </a:ext>
                  </a:extLst>
                </p:cNvPr>
                <p:cNvPicPr/>
                <p:nvPr/>
              </p:nvPicPr>
              <p:blipFill>
                <a:blip r:embed="rId823"/>
                <a:stretch>
                  <a:fillRect/>
                </a:stretch>
              </p:blipFill>
              <p:spPr>
                <a:xfrm>
                  <a:off x="436707" y="1738320"/>
                  <a:ext cx="342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11" name="Freihand 510">
                  <a:extLst>
                    <a:ext uri="{FF2B5EF4-FFF2-40B4-BE49-F238E27FC236}">
                      <a16:creationId xmlns:a16="http://schemas.microsoft.com/office/drawing/2014/main" id="{C164EAA0-CC03-484D-8526-E83CFACBE327}"/>
                    </a:ext>
                  </a:extLst>
                </p14:cNvPr>
                <p14:cNvContentPartPr/>
                <p14:nvPr/>
              </p14:nvContentPartPr>
              <p14:xfrm>
                <a:off x="367587" y="1622400"/>
                <a:ext cx="138600" cy="270720"/>
              </p14:xfrm>
            </p:contentPart>
          </mc:Choice>
          <mc:Fallback xmlns="">
            <p:pic>
              <p:nvPicPr>
                <p:cNvPr id="511" name="Freihand 510">
                  <a:extLst>
                    <a:ext uri="{FF2B5EF4-FFF2-40B4-BE49-F238E27FC236}">
                      <a16:creationId xmlns:a16="http://schemas.microsoft.com/office/drawing/2014/main" id="{C164EAA0-CC03-484D-8526-E83CFACBE327}"/>
                    </a:ext>
                  </a:extLst>
                </p:cNvPr>
                <p:cNvPicPr/>
                <p:nvPr/>
              </p:nvPicPr>
              <p:blipFill>
                <a:blip r:embed="rId825"/>
                <a:stretch>
                  <a:fillRect/>
                </a:stretch>
              </p:blipFill>
              <p:spPr>
                <a:xfrm>
                  <a:off x="363267" y="1618080"/>
                  <a:ext cx="14724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6">
            <p14:nvContentPartPr>
              <p14:cNvPr id="127" name="Freihand 126">
                <a:extLst>
                  <a:ext uri="{FF2B5EF4-FFF2-40B4-BE49-F238E27FC236}">
                    <a16:creationId xmlns:a16="http://schemas.microsoft.com/office/drawing/2014/main" id="{15F84BCA-C343-4377-9CF8-2AF5082A1C5B}"/>
                  </a:ext>
                </a:extLst>
              </p14:cNvPr>
              <p14:cNvContentPartPr/>
              <p14:nvPr/>
            </p14:nvContentPartPr>
            <p14:xfrm>
              <a:off x="2466747" y="6349920"/>
              <a:ext cx="3238920" cy="472680"/>
            </p14:xfrm>
          </p:contentPart>
        </mc:Choice>
        <mc:Fallback xmlns="">
          <p:pic>
            <p:nvPicPr>
              <p:cNvPr id="127" name="Freihand 126">
                <a:extLst>
                  <a:ext uri="{FF2B5EF4-FFF2-40B4-BE49-F238E27FC236}">
                    <a16:creationId xmlns:a16="http://schemas.microsoft.com/office/drawing/2014/main" id="{15F84BCA-C343-4377-9CF8-2AF5082A1C5B}"/>
                  </a:ext>
                </a:extLst>
              </p:cNvPr>
              <p:cNvPicPr/>
              <p:nvPr/>
            </p:nvPicPr>
            <p:blipFill>
              <a:blip r:embed="rId827"/>
              <a:stretch>
                <a:fillRect/>
              </a:stretch>
            </p:blipFill>
            <p:spPr>
              <a:xfrm>
                <a:off x="2462427" y="6345600"/>
                <a:ext cx="32475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0" name="Freihand 519">
                <a:extLst>
                  <a:ext uri="{FF2B5EF4-FFF2-40B4-BE49-F238E27FC236}">
                    <a16:creationId xmlns:a16="http://schemas.microsoft.com/office/drawing/2014/main" id="{3574EA37-C207-4F56-9E78-29E69C3514B7}"/>
                  </a:ext>
                </a:extLst>
              </p14:cNvPr>
              <p14:cNvContentPartPr/>
              <p14:nvPr/>
            </p14:nvContentPartPr>
            <p14:xfrm>
              <a:off x="3355947" y="3939000"/>
              <a:ext cx="52560" cy="313560"/>
            </p14:xfrm>
          </p:contentPart>
        </mc:Choice>
        <mc:Fallback xmlns="">
          <p:pic>
            <p:nvPicPr>
              <p:cNvPr id="520" name="Freihand 519">
                <a:extLst>
                  <a:ext uri="{FF2B5EF4-FFF2-40B4-BE49-F238E27FC236}">
                    <a16:creationId xmlns:a16="http://schemas.microsoft.com/office/drawing/2014/main" id="{3574EA37-C207-4F56-9E78-29E69C3514B7}"/>
                  </a:ext>
                </a:extLst>
              </p:cNvPr>
              <p:cNvPicPr/>
              <p:nvPr/>
            </p:nvPicPr>
            <p:blipFill>
              <a:blip r:embed="rId829"/>
              <a:stretch>
                <a:fillRect/>
              </a:stretch>
            </p:blipFill>
            <p:spPr>
              <a:xfrm>
                <a:off x="3351627" y="3934680"/>
                <a:ext cx="612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1" name="Freihand 520">
                <a:extLst>
                  <a:ext uri="{FF2B5EF4-FFF2-40B4-BE49-F238E27FC236}">
                    <a16:creationId xmlns:a16="http://schemas.microsoft.com/office/drawing/2014/main" id="{9F7EA5FC-CCBB-414F-A8BE-5C935048F2A1}"/>
                  </a:ext>
                </a:extLst>
              </p14:cNvPr>
              <p14:cNvContentPartPr/>
              <p14:nvPr/>
            </p14:nvContentPartPr>
            <p14:xfrm>
              <a:off x="4260267" y="3933240"/>
              <a:ext cx="39960" cy="264600"/>
            </p14:xfrm>
          </p:contentPart>
        </mc:Choice>
        <mc:Fallback xmlns="">
          <p:pic>
            <p:nvPicPr>
              <p:cNvPr id="521" name="Freihand 520">
                <a:extLst>
                  <a:ext uri="{FF2B5EF4-FFF2-40B4-BE49-F238E27FC236}">
                    <a16:creationId xmlns:a16="http://schemas.microsoft.com/office/drawing/2014/main" id="{9F7EA5FC-CCBB-414F-A8BE-5C935048F2A1}"/>
                  </a:ext>
                </a:extLst>
              </p:cNvPr>
              <p:cNvPicPr/>
              <p:nvPr/>
            </p:nvPicPr>
            <p:blipFill>
              <a:blip r:embed="rId831"/>
              <a:stretch>
                <a:fillRect/>
              </a:stretch>
            </p:blipFill>
            <p:spPr>
              <a:xfrm>
                <a:off x="4255947" y="3928920"/>
                <a:ext cx="48600" cy="273240"/>
              </a:xfrm>
              <a:prstGeom prst="rect">
                <a:avLst/>
              </a:prstGeom>
            </p:spPr>
          </p:pic>
        </mc:Fallback>
      </mc:AlternateContent>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0" i="0" baseline="-25000" dirty="0" smtClean="0"/>
                      <m:t>1</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261591" y="1747737"/>
                <a:ext cx="1027845" cy="362984"/>
              </a:xfrm>
              <a:prstGeom prst="rect">
                <a:avLst/>
              </a:prstGeom>
              <a:noFill/>
            </p:spPr>
            <p:txBody>
              <a:bodyPr wrap="none" rtlCol="0">
                <a:spAutoFit/>
              </a:bodyPr>
              <a:lstStyle/>
              <a:p>
                <a14:m>
                  <m:oMath xmlns:m="http://schemas.openxmlformats.org/officeDocument/2006/math">
                    <m:r>
                      <m:rPr>
                        <m:nor/>
                      </m:rPr>
                      <a:rPr lang="de-DE" dirty="0">
                        <a:solidFill>
                          <a:srgbClr val="000000"/>
                        </a:solidFill>
                        <a:latin typeface="Cambria Math" panose="02040503050406030204" pitchFamily="18" charset="0"/>
                      </a:rPr>
                      <m:t>i</m:t>
                    </m:r>
                    <m:r>
                      <m:rPr>
                        <m:nor/>
                      </m:rPr>
                      <a:rPr lang="de-DE" baseline="30000" dirty="0">
                        <a:solidFill>
                          <a:srgbClr val="000000"/>
                        </a:solidFill>
                      </a:rPr>
                      <m:t>∗</m:t>
                    </m:r>
                    <m:r>
                      <m:rPr>
                        <m:nor/>
                      </m:rPr>
                      <a:rPr lang="de-DE" baseline="-25000" dirty="0"/>
                      <m:t>1</m:t>
                    </m:r>
                    <m:r>
                      <a:rPr lang="de-DE" i="1" baseline="-25000" dirty="0">
                        <a:latin typeface="Cambria Math" panose="02040503050406030204" pitchFamily="18" charset="0"/>
                      </a:rPr>
                      <m:t> </m:t>
                    </m:r>
                  </m:oMath>
                </a14:m>
                <a:r>
                  <a:rPr lang="en-US" sz="1633" dirty="0"/>
                  <a:t>(</a:t>
                </a:r>
                <a14:m>
                  <m:oMath xmlns:m="http://schemas.openxmlformats.org/officeDocument/2006/math">
                    <m:r>
                      <m:rPr>
                        <m:nor/>
                      </m:rPr>
                      <a:rPr lang="de-DE" sz="1633" dirty="0"/>
                      <m:t>Y</m:t>
                    </m:r>
                    <m:r>
                      <m:rPr>
                        <m:nor/>
                      </m:rPr>
                      <a:rPr lang="de-DE" sz="1633" baseline="-25000" dirty="0"/>
                      <m:t>1</m:t>
                    </m:r>
                    <m:r>
                      <a:rPr lang="de-DE" sz="1633" i="1" baseline="-25000" dirty="0">
                        <a:latin typeface="Cambria Math" panose="02040503050406030204" pitchFamily="18" charset="0"/>
                      </a:rPr>
                      <m:t> </m:t>
                    </m:r>
                    <m:r>
                      <a:rPr lang="de-DE" sz="1633" i="1" dirty="0">
                        <a:latin typeface="Cambria Math" panose="02040503050406030204" pitchFamily="18" charset="0"/>
                        <a:cs typeface="Arial" panose="020B0604020202020204" pitchFamily="34" charset="0"/>
                      </a:rPr>
                      <m:t>,</m:t>
                    </m:r>
                    <m:r>
                      <a:rPr lang="de-DE" sz="1633" i="1" dirty="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261591" y="1747737"/>
                <a:ext cx="1027845" cy="362984"/>
              </a:xfrm>
              <a:prstGeom prst="rect">
                <a:avLst/>
              </a:prstGeom>
              <a:blipFill>
                <a:blip r:embed="rId4"/>
                <a:stretch>
                  <a:fillRect t="-1695" r="-2367" b="-2203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a:cxnSpLocks/>
          </p:cNvCxnSpPr>
          <p:nvPr/>
        </p:nvCxnSpPr>
        <p:spPr>
          <a:xfrm flipH="1" flipV="1">
            <a:off x="1220410" y="1940813"/>
            <a:ext cx="6162513" cy="84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1</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2" name="Straight Connector 11">
            <a:extLst>
              <a:ext uri="{FF2B5EF4-FFF2-40B4-BE49-F238E27FC236}">
                <a16:creationId xmlns:a16="http://schemas.microsoft.com/office/drawing/2014/main" id="{7284CC1F-20F6-F172-5BB4-59B5EC8DEC1A}"/>
              </a:ext>
            </a:extLst>
          </p:cNvPr>
          <p:cNvCxnSpPr>
            <a:cxnSpLocks/>
            <a:endCxn id="34" idx="0"/>
          </p:cNvCxnSpPr>
          <p:nvPr/>
        </p:nvCxnSpPr>
        <p:spPr>
          <a:xfrm>
            <a:off x="7382923" y="1959935"/>
            <a:ext cx="41552" cy="18222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825E6CDE-31E6-4427-BFAF-FC0A8C2DAF79}"/>
                  </a:ext>
                </a:extLst>
              </p14:cNvPr>
              <p14:cNvContentPartPr/>
              <p14:nvPr/>
            </p14:nvContentPartPr>
            <p14:xfrm>
              <a:off x="1775907" y="916800"/>
              <a:ext cx="402480" cy="59760"/>
            </p14:xfrm>
          </p:contentPart>
        </mc:Choice>
        <mc:Fallback xmlns="">
          <p:pic>
            <p:nvPicPr>
              <p:cNvPr id="3" name="Freihand 2">
                <a:extLst>
                  <a:ext uri="{FF2B5EF4-FFF2-40B4-BE49-F238E27FC236}">
                    <a16:creationId xmlns:a16="http://schemas.microsoft.com/office/drawing/2014/main" id="{825E6CDE-31E6-4427-BFAF-FC0A8C2DAF79}"/>
                  </a:ext>
                </a:extLst>
              </p:cNvPr>
              <p:cNvPicPr/>
              <p:nvPr/>
            </p:nvPicPr>
            <p:blipFill>
              <a:blip r:embed="rId10"/>
              <a:stretch>
                <a:fillRect/>
              </a:stretch>
            </p:blipFill>
            <p:spPr>
              <a:xfrm>
                <a:off x="1771587" y="912480"/>
                <a:ext cx="411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192FFC67-B1CF-4194-B9C6-C7E134AA5754}"/>
                  </a:ext>
                </a:extLst>
              </p14:cNvPr>
              <p14:cNvContentPartPr/>
              <p14:nvPr/>
            </p14:nvContentPartPr>
            <p14:xfrm>
              <a:off x="1996947" y="683880"/>
              <a:ext cx="177480" cy="301680"/>
            </p14:xfrm>
          </p:contentPart>
        </mc:Choice>
        <mc:Fallback xmlns="">
          <p:pic>
            <p:nvPicPr>
              <p:cNvPr id="4" name="Freihand 3">
                <a:extLst>
                  <a:ext uri="{FF2B5EF4-FFF2-40B4-BE49-F238E27FC236}">
                    <a16:creationId xmlns:a16="http://schemas.microsoft.com/office/drawing/2014/main" id="{192FFC67-B1CF-4194-B9C6-C7E134AA5754}"/>
                  </a:ext>
                </a:extLst>
              </p:cNvPr>
              <p:cNvPicPr/>
              <p:nvPr/>
            </p:nvPicPr>
            <p:blipFill>
              <a:blip r:embed="rId12"/>
              <a:stretch>
                <a:fillRect/>
              </a:stretch>
            </p:blipFill>
            <p:spPr>
              <a:xfrm>
                <a:off x="1992627" y="679560"/>
                <a:ext cx="186120" cy="310320"/>
              </a:xfrm>
              <a:prstGeom prst="rect">
                <a:avLst/>
              </a:prstGeom>
            </p:spPr>
          </p:pic>
        </mc:Fallback>
      </mc:AlternateContent>
      <p:grpSp>
        <p:nvGrpSpPr>
          <p:cNvPr id="21" name="Gruppieren 20">
            <a:extLst>
              <a:ext uri="{FF2B5EF4-FFF2-40B4-BE49-F238E27FC236}">
                <a16:creationId xmlns:a16="http://schemas.microsoft.com/office/drawing/2014/main" id="{969E339B-513F-481A-8386-37EB2D127EF3}"/>
              </a:ext>
            </a:extLst>
          </p:cNvPr>
          <p:cNvGrpSpPr/>
          <p:nvPr/>
        </p:nvGrpSpPr>
        <p:grpSpPr>
          <a:xfrm>
            <a:off x="1602387" y="176640"/>
            <a:ext cx="1207080" cy="335880"/>
            <a:chOff x="1602387" y="176640"/>
            <a:chExt cx="1207080" cy="335880"/>
          </a:xfrm>
        </p:grpSpPr>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31C77473-27D1-4529-8767-0E500976895C}"/>
                    </a:ext>
                  </a:extLst>
                </p14:cNvPr>
                <p14:cNvContentPartPr/>
                <p14:nvPr/>
              </p14:nvContentPartPr>
              <p14:xfrm>
                <a:off x="1602387" y="233880"/>
                <a:ext cx="164520" cy="247320"/>
              </p14:xfrm>
            </p:contentPart>
          </mc:Choice>
          <mc:Fallback xmlns="">
            <p:pic>
              <p:nvPicPr>
                <p:cNvPr id="5" name="Freihand 4">
                  <a:extLst>
                    <a:ext uri="{FF2B5EF4-FFF2-40B4-BE49-F238E27FC236}">
                      <a16:creationId xmlns:a16="http://schemas.microsoft.com/office/drawing/2014/main" id="{31C77473-27D1-4529-8767-0E500976895C}"/>
                    </a:ext>
                  </a:extLst>
                </p:cNvPr>
                <p:cNvPicPr/>
                <p:nvPr/>
              </p:nvPicPr>
              <p:blipFill>
                <a:blip r:embed="rId14"/>
                <a:stretch>
                  <a:fillRect/>
                </a:stretch>
              </p:blipFill>
              <p:spPr>
                <a:xfrm>
                  <a:off x="1598067" y="229560"/>
                  <a:ext cx="1731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99676B51-3678-4366-B962-6E81C44660AA}"/>
                    </a:ext>
                  </a:extLst>
                </p14:cNvPr>
                <p14:cNvContentPartPr/>
                <p14:nvPr/>
              </p14:nvContentPartPr>
              <p14:xfrm>
                <a:off x="1791747" y="336120"/>
                <a:ext cx="127080" cy="106560"/>
              </p14:xfrm>
            </p:contentPart>
          </mc:Choice>
          <mc:Fallback xmlns="">
            <p:pic>
              <p:nvPicPr>
                <p:cNvPr id="10" name="Freihand 9">
                  <a:extLst>
                    <a:ext uri="{FF2B5EF4-FFF2-40B4-BE49-F238E27FC236}">
                      <a16:creationId xmlns:a16="http://schemas.microsoft.com/office/drawing/2014/main" id="{99676B51-3678-4366-B962-6E81C44660AA}"/>
                    </a:ext>
                  </a:extLst>
                </p:cNvPr>
                <p:cNvPicPr/>
                <p:nvPr/>
              </p:nvPicPr>
              <p:blipFill>
                <a:blip r:embed="rId16"/>
                <a:stretch>
                  <a:fillRect/>
                </a:stretch>
              </p:blipFill>
              <p:spPr>
                <a:xfrm>
                  <a:off x="1787427" y="331800"/>
                  <a:ext cx="135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65F36E1-51B7-4FB9-87CF-5A8FDAFC87C2}"/>
                    </a:ext>
                  </a:extLst>
                </p14:cNvPr>
                <p14:cNvContentPartPr/>
                <p14:nvPr/>
              </p14:nvContentPartPr>
              <p14:xfrm>
                <a:off x="1923147" y="217680"/>
                <a:ext cx="83880" cy="213840"/>
              </p14:xfrm>
            </p:contentPart>
          </mc:Choice>
          <mc:Fallback xmlns="">
            <p:pic>
              <p:nvPicPr>
                <p:cNvPr id="12" name="Freihand 11">
                  <a:extLst>
                    <a:ext uri="{FF2B5EF4-FFF2-40B4-BE49-F238E27FC236}">
                      <a16:creationId xmlns:a16="http://schemas.microsoft.com/office/drawing/2014/main" id="{D65F36E1-51B7-4FB9-87CF-5A8FDAFC87C2}"/>
                    </a:ext>
                  </a:extLst>
                </p:cNvPr>
                <p:cNvPicPr/>
                <p:nvPr/>
              </p:nvPicPr>
              <p:blipFill>
                <a:blip r:embed="rId18"/>
                <a:stretch>
                  <a:fillRect/>
                </a:stretch>
              </p:blipFill>
              <p:spPr>
                <a:xfrm>
                  <a:off x="1918827" y="213360"/>
                  <a:ext cx="92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7930E6C-4737-406C-8FC6-1A7C10B28D4E}"/>
                    </a:ext>
                  </a:extLst>
                </p14:cNvPr>
                <p14:cNvContentPartPr/>
                <p14:nvPr/>
              </p14:nvContentPartPr>
              <p14:xfrm>
                <a:off x="1980747" y="229560"/>
                <a:ext cx="146880" cy="177480"/>
              </p14:xfrm>
            </p:contentPart>
          </mc:Choice>
          <mc:Fallback xmlns="">
            <p:pic>
              <p:nvPicPr>
                <p:cNvPr id="14" name="Freihand 13">
                  <a:extLst>
                    <a:ext uri="{FF2B5EF4-FFF2-40B4-BE49-F238E27FC236}">
                      <a16:creationId xmlns:a16="http://schemas.microsoft.com/office/drawing/2014/main" id="{97930E6C-4737-406C-8FC6-1A7C10B28D4E}"/>
                    </a:ext>
                  </a:extLst>
                </p:cNvPr>
                <p:cNvPicPr/>
                <p:nvPr/>
              </p:nvPicPr>
              <p:blipFill>
                <a:blip r:embed="rId20"/>
                <a:stretch>
                  <a:fillRect/>
                </a:stretch>
              </p:blipFill>
              <p:spPr>
                <a:xfrm>
                  <a:off x="1976427" y="225240"/>
                  <a:ext cx="155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B61D5D3B-7EE5-43D6-9060-5EBE4545B784}"/>
                    </a:ext>
                  </a:extLst>
                </p14:cNvPr>
                <p14:cNvContentPartPr/>
                <p14:nvPr/>
              </p14:nvContentPartPr>
              <p14:xfrm>
                <a:off x="2135187" y="314880"/>
                <a:ext cx="170640" cy="91080"/>
              </p14:xfrm>
            </p:contentPart>
          </mc:Choice>
          <mc:Fallback xmlns="">
            <p:pic>
              <p:nvPicPr>
                <p:cNvPr id="15" name="Freihand 14">
                  <a:extLst>
                    <a:ext uri="{FF2B5EF4-FFF2-40B4-BE49-F238E27FC236}">
                      <a16:creationId xmlns:a16="http://schemas.microsoft.com/office/drawing/2014/main" id="{B61D5D3B-7EE5-43D6-9060-5EBE4545B784}"/>
                    </a:ext>
                  </a:extLst>
                </p:cNvPr>
                <p:cNvPicPr/>
                <p:nvPr/>
              </p:nvPicPr>
              <p:blipFill>
                <a:blip r:embed="rId22"/>
                <a:stretch>
                  <a:fillRect/>
                </a:stretch>
              </p:blipFill>
              <p:spPr>
                <a:xfrm>
                  <a:off x="2130867" y="310560"/>
                  <a:ext cx="179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1360E684-9C50-4E3B-8935-BE67F3264F6E}"/>
                    </a:ext>
                  </a:extLst>
                </p14:cNvPr>
                <p14:cNvContentPartPr/>
                <p14:nvPr/>
              </p14:nvContentPartPr>
              <p14:xfrm>
                <a:off x="2289627" y="323160"/>
                <a:ext cx="136440" cy="189360"/>
              </p14:xfrm>
            </p:contentPart>
          </mc:Choice>
          <mc:Fallback xmlns="">
            <p:pic>
              <p:nvPicPr>
                <p:cNvPr id="18" name="Freihand 17">
                  <a:extLst>
                    <a:ext uri="{FF2B5EF4-FFF2-40B4-BE49-F238E27FC236}">
                      <a16:creationId xmlns:a16="http://schemas.microsoft.com/office/drawing/2014/main" id="{1360E684-9C50-4E3B-8935-BE67F3264F6E}"/>
                    </a:ext>
                  </a:extLst>
                </p:cNvPr>
                <p:cNvPicPr/>
                <p:nvPr/>
              </p:nvPicPr>
              <p:blipFill>
                <a:blip r:embed="rId24"/>
                <a:stretch>
                  <a:fillRect/>
                </a:stretch>
              </p:blipFill>
              <p:spPr>
                <a:xfrm>
                  <a:off x="2285307" y="318840"/>
                  <a:ext cx="145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E02E857-8AEB-4132-9FFA-B3BB41BA5AE1}"/>
                    </a:ext>
                  </a:extLst>
                </p14:cNvPr>
                <p14:cNvContentPartPr/>
                <p14:nvPr/>
              </p14:nvContentPartPr>
              <p14:xfrm>
                <a:off x="2457027" y="245400"/>
                <a:ext cx="67320" cy="172800"/>
              </p14:xfrm>
            </p:contentPart>
          </mc:Choice>
          <mc:Fallback xmlns="">
            <p:pic>
              <p:nvPicPr>
                <p:cNvPr id="19" name="Freihand 18">
                  <a:extLst>
                    <a:ext uri="{FF2B5EF4-FFF2-40B4-BE49-F238E27FC236}">
                      <a16:creationId xmlns:a16="http://schemas.microsoft.com/office/drawing/2014/main" id="{5E02E857-8AEB-4132-9FFA-B3BB41BA5AE1}"/>
                    </a:ext>
                  </a:extLst>
                </p:cNvPr>
                <p:cNvPicPr/>
                <p:nvPr/>
              </p:nvPicPr>
              <p:blipFill>
                <a:blip r:embed="rId26"/>
                <a:stretch>
                  <a:fillRect/>
                </a:stretch>
              </p:blipFill>
              <p:spPr>
                <a:xfrm>
                  <a:off x="2452707" y="241080"/>
                  <a:ext cx="75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F72F799C-53B8-4792-B2BB-0169D8E8372B}"/>
                    </a:ext>
                  </a:extLst>
                </p14:cNvPr>
                <p14:cNvContentPartPr/>
                <p14:nvPr/>
              </p14:nvContentPartPr>
              <p14:xfrm>
                <a:off x="2508867" y="176640"/>
                <a:ext cx="300600" cy="217440"/>
              </p14:xfrm>
            </p:contentPart>
          </mc:Choice>
          <mc:Fallback xmlns="">
            <p:pic>
              <p:nvPicPr>
                <p:cNvPr id="20" name="Freihand 19">
                  <a:extLst>
                    <a:ext uri="{FF2B5EF4-FFF2-40B4-BE49-F238E27FC236}">
                      <a16:creationId xmlns:a16="http://schemas.microsoft.com/office/drawing/2014/main" id="{F72F799C-53B8-4792-B2BB-0169D8E8372B}"/>
                    </a:ext>
                  </a:extLst>
                </p:cNvPr>
                <p:cNvPicPr/>
                <p:nvPr/>
              </p:nvPicPr>
              <p:blipFill>
                <a:blip r:embed="rId28"/>
                <a:stretch>
                  <a:fillRect/>
                </a:stretch>
              </p:blipFill>
              <p:spPr>
                <a:xfrm>
                  <a:off x="2504547" y="172320"/>
                  <a:ext cx="30924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C7FDD414-D8A2-4766-BAD1-F98CF2783375}"/>
                  </a:ext>
                </a:extLst>
              </p14:cNvPr>
              <p14:cNvContentPartPr/>
              <p14:nvPr/>
            </p14:nvContentPartPr>
            <p14:xfrm>
              <a:off x="8051427" y="356640"/>
              <a:ext cx="904320" cy="88560"/>
            </p14:xfrm>
          </p:contentPart>
        </mc:Choice>
        <mc:Fallback xmlns="">
          <p:pic>
            <p:nvPicPr>
              <p:cNvPr id="22" name="Freihand 21">
                <a:extLst>
                  <a:ext uri="{FF2B5EF4-FFF2-40B4-BE49-F238E27FC236}">
                    <a16:creationId xmlns:a16="http://schemas.microsoft.com/office/drawing/2014/main" id="{C7FDD414-D8A2-4766-BAD1-F98CF2783375}"/>
                  </a:ext>
                </a:extLst>
              </p:cNvPr>
              <p:cNvPicPr/>
              <p:nvPr/>
            </p:nvPicPr>
            <p:blipFill>
              <a:blip r:embed="rId30"/>
              <a:stretch>
                <a:fillRect/>
              </a:stretch>
            </p:blipFill>
            <p:spPr>
              <a:xfrm>
                <a:off x="8047107" y="352320"/>
                <a:ext cx="91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85CA490-0163-4852-B160-03C152FFEE75}"/>
                  </a:ext>
                </a:extLst>
              </p14:cNvPr>
              <p14:cNvContentPartPr/>
              <p14:nvPr/>
            </p14:nvContentPartPr>
            <p14:xfrm>
              <a:off x="1745307" y="879000"/>
              <a:ext cx="367200" cy="125280"/>
            </p14:xfrm>
          </p:contentPart>
        </mc:Choice>
        <mc:Fallback xmlns="">
          <p:pic>
            <p:nvPicPr>
              <p:cNvPr id="23" name="Freihand 22">
                <a:extLst>
                  <a:ext uri="{FF2B5EF4-FFF2-40B4-BE49-F238E27FC236}">
                    <a16:creationId xmlns:a16="http://schemas.microsoft.com/office/drawing/2014/main" id="{385CA490-0163-4852-B160-03C152FFEE75}"/>
                  </a:ext>
                </a:extLst>
              </p:cNvPr>
              <p:cNvPicPr/>
              <p:nvPr/>
            </p:nvPicPr>
            <p:blipFill>
              <a:blip r:embed="rId32"/>
              <a:stretch>
                <a:fillRect/>
              </a:stretch>
            </p:blipFill>
            <p:spPr>
              <a:xfrm>
                <a:off x="1740987" y="874680"/>
                <a:ext cx="37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4582C4FA-2C86-40E9-A13B-147C6EF91087}"/>
                  </a:ext>
                </a:extLst>
              </p14:cNvPr>
              <p14:cNvContentPartPr/>
              <p14:nvPr/>
            </p14:nvContentPartPr>
            <p14:xfrm>
              <a:off x="8010387" y="55320"/>
              <a:ext cx="821880" cy="452880"/>
            </p14:xfrm>
          </p:contentPart>
        </mc:Choice>
        <mc:Fallback xmlns="">
          <p:pic>
            <p:nvPicPr>
              <p:cNvPr id="27" name="Freihand 26">
                <a:extLst>
                  <a:ext uri="{FF2B5EF4-FFF2-40B4-BE49-F238E27FC236}">
                    <a16:creationId xmlns:a16="http://schemas.microsoft.com/office/drawing/2014/main" id="{4582C4FA-2C86-40E9-A13B-147C6EF91087}"/>
                  </a:ext>
                </a:extLst>
              </p:cNvPr>
              <p:cNvPicPr/>
              <p:nvPr/>
            </p:nvPicPr>
            <p:blipFill>
              <a:blip r:embed="rId34"/>
              <a:stretch>
                <a:fillRect/>
              </a:stretch>
            </p:blipFill>
            <p:spPr>
              <a:xfrm>
                <a:off x="8006067" y="51000"/>
                <a:ext cx="8305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5AB0ABCA-5A1B-4252-AC6E-CC4CF302660C}"/>
                  </a:ext>
                </a:extLst>
              </p14:cNvPr>
              <p14:cNvContentPartPr/>
              <p14:nvPr/>
            </p14:nvContentPartPr>
            <p14:xfrm>
              <a:off x="1645227" y="572640"/>
              <a:ext cx="344880" cy="439560"/>
            </p14:xfrm>
          </p:contentPart>
        </mc:Choice>
        <mc:Fallback xmlns="">
          <p:pic>
            <p:nvPicPr>
              <p:cNvPr id="29" name="Freihand 28">
                <a:extLst>
                  <a:ext uri="{FF2B5EF4-FFF2-40B4-BE49-F238E27FC236}">
                    <a16:creationId xmlns:a16="http://schemas.microsoft.com/office/drawing/2014/main" id="{5AB0ABCA-5A1B-4252-AC6E-CC4CF302660C}"/>
                  </a:ext>
                </a:extLst>
              </p:cNvPr>
              <p:cNvPicPr/>
              <p:nvPr/>
            </p:nvPicPr>
            <p:blipFill>
              <a:blip r:embed="rId36"/>
              <a:stretch>
                <a:fillRect/>
              </a:stretch>
            </p:blipFill>
            <p:spPr>
              <a:xfrm>
                <a:off x="1640907" y="568320"/>
                <a:ext cx="3535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F4FC1B30-CBFD-42C3-9784-1D055F6D52F2}"/>
                  </a:ext>
                </a:extLst>
              </p14:cNvPr>
              <p14:cNvContentPartPr/>
              <p14:nvPr/>
            </p14:nvContentPartPr>
            <p14:xfrm>
              <a:off x="1925667" y="3746400"/>
              <a:ext cx="34200" cy="233280"/>
            </p14:xfrm>
          </p:contentPart>
        </mc:Choice>
        <mc:Fallback xmlns="">
          <p:pic>
            <p:nvPicPr>
              <p:cNvPr id="30" name="Freihand 29">
                <a:extLst>
                  <a:ext uri="{FF2B5EF4-FFF2-40B4-BE49-F238E27FC236}">
                    <a16:creationId xmlns:a16="http://schemas.microsoft.com/office/drawing/2014/main" id="{F4FC1B30-CBFD-42C3-9784-1D055F6D52F2}"/>
                  </a:ext>
                </a:extLst>
              </p:cNvPr>
              <p:cNvPicPr/>
              <p:nvPr/>
            </p:nvPicPr>
            <p:blipFill>
              <a:blip r:embed="rId38"/>
              <a:stretch>
                <a:fillRect/>
              </a:stretch>
            </p:blipFill>
            <p:spPr>
              <a:xfrm>
                <a:off x="1921347" y="3742080"/>
                <a:ext cx="42840" cy="241920"/>
              </a:xfrm>
              <a:prstGeom prst="rect">
                <a:avLst/>
              </a:prstGeom>
            </p:spPr>
          </p:pic>
        </mc:Fallback>
      </mc:AlternateContent>
      <p:grpSp>
        <p:nvGrpSpPr>
          <p:cNvPr id="47" name="Gruppieren 46">
            <a:extLst>
              <a:ext uri="{FF2B5EF4-FFF2-40B4-BE49-F238E27FC236}">
                <a16:creationId xmlns:a16="http://schemas.microsoft.com/office/drawing/2014/main" id="{4B8C6D58-A458-4792-B4BA-C01B97663F99}"/>
              </a:ext>
            </a:extLst>
          </p:cNvPr>
          <p:cNvGrpSpPr/>
          <p:nvPr/>
        </p:nvGrpSpPr>
        <p:grpSpPr>
          <a:xfrm>
            <a:off x="3057507" y="426120"/>
            <a:ext cx="506520" cy="3315960"/>
            <a:chOff x="3057507" y="426120"/>
            <a:chExt cx="506520" cy="3315960"/>
          </a:xfrm>
        </p:grpSpPr>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173CF7A1-D057-4A4A-B627-C85CAFC7130E}"/>
                    </a:ext>
                  </a:extLst>
                </p14:cNvPr>
                <p14:cNvContentPartPr/>
                <p14:nvPr/>
              </p14:nvContentPartPr>
              <p14:xfrm>
                <a:off x="3309867" y="762000"/>
                <a:ext cx="54360" cy="2980080"/>
              </p14:xfrm>
            </p:contentPart>
          </mc:Choice>
          <mc:Fallback xmlns="">
            <p:pic>
              <p:nvPicPr>
                <p:cNvPr id="31" name="Freihand 30">
                  <a:extLst>
                    <a:ext uri="{FF2B5EF4-FFF2-40B4-BE49-F238E27FC236}">
                      <a16:creationId xmlns:a16="http://schemas.microsoft.com/office/drawing/2014/main" id="{173CF7A1-D057-4A4A-B627-C85CAFC7130E}"/>
                    </a:ext>
                  </a:extLst>
                </p:cNvPr>
                <p:cNvPicPr/>
                <p:nvPr/>
              </p:nvPicPr>
              <p:blipFill>
                <a:blip r:embed="rId40"/>
                <a:stretch>
                  <a:fillRect/>
                </a:stretch>
              </p:blipFill>
              <p:spPr>
                <a:xfrm>
                  <a:off x="3305547" y="757680"/>
                  <a:ext cx="63000" cy="298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61DB9B63-96CC-456C-AF82-84F6D28C3D74}"/>
                    </a:ext>
                  </a:extLst>
                </p14:cNvPr>
                <p14:cNvContentPartPr/>
                <p14:nvPr/>
              </p14:nvContentPartPr>
              <p14:xfrm>
                <a:off x="3057507" y="550680"/>
                <a:ext cx="89640" cy="178200"/>
              </p14:xfrm>
            </p:contentPart>
          </mc:Choice>
          <mc:Fallback xmlns="">
            <p:pic>
              <p:nvPicPr>
                <p:cNvPr id="32" name="Freihand 31">
                  <a:extLst>
                    <a:ext uri="{FF2B5EF4-FFF2-40B4-BE49-F238E27FC236}">
                      <a16:creationId xmlns:a16="http://schemas.microsoft.com/office/drawing/2014/main" id="{61DB9B63-96CC-456C-AF82-84F6D28C3D74}"/>
                    </a:ext>
                  </a:extLst>
                </p:cNvPr>
                <p:cNvPicPr/>
                <p:nvPr/>
              </p:nvPicPr>
              <p:blipFill>
                <a:blip r:embed="rId42"/>
                <a:stretch>
                  <a:fillRect/>
                </a:stretch>
              </p:blipFill>
              <p:spPr>
                <a:xfrm>
                  <a:off x="3053187" y="546360"/>
                  <a:ext cx="98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D1A88C7A-16E6-4856-9BEE-9A927B193B4B}"/>
                    </a:ext>
                  </a:extLst>
                </p14:cNvPr>
                <p14:cNvContentPartPr/>
                <p14:nvPr/>
              </p14:nvContentPartPr>
              <p14:xfrm>
                <a:off x="3207267" y="580200"/>
                <a:ext cx="11160" cy="84600"/>
              </p14:xfrm>
            </p:contentPart>
          </mc:Choice>
          <mc:Fallback xmlns="">
            <p:pic>
              <p:nvPicPr>
                <p:cNvPr id="33" name="Freihand 32">
                  <a:extLst>
                    <a:ext uri="{FF2B5EF4-FFF2-40B4-BE49-F238E27FC236}">
                      <a16:creationId xmlns:a16="http://schemas.microsoft.com/office/drawing/2014/main" id="{D1A88C7A-16E6-4856-9BEE-9A927B193B4B}"/>
                    </a:ext>
                  </a:extLst>
                </p:cNvPr>
                <p:cNvPicPr/>
                <p:nvPr/>
              </p:nvPicPr>
              <p:blipFill>
                <a:blip r:embed="rId44"/>
                <a:stretch>
                  <a:fillRect/>
                </a:stretch>
              </p:blipFill>
              <p:spPr>
                <a:xfrm>
                  <a:off x="3202947" y="575880"/>
                  <a:ext cx="1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776787A1-2BA7-43C5-A282-D4449BAD71C3}"/>
                    </a:ext>
                  </a:extLst>
                </p14:cNvPr>
                <p14:cNvContentPartPr/>
                <p14:nvPr/>
              </p14:nvContentPartPr>
              <p14:xfrm>
                <a:off x="3169107" y="578760"/>
                <a:ext cx="88200" cy="50400"/>
              </p14:xfrm>
            </p:contentPart>
          </mc:Choice>
          <mc:Fallback xmlns="">
            <p:pic>
              <p:nvPicPr>
                <p:cNvPr id="35" name="Freihand 34">
                  <a:extLst>
                    <a:ext uri="{FF2B5EF4-FFF2-40B4-BE49-F238E27FC236}">
                      <a16:creationId xmlns:a16="http://schemas.microsoft.com/office/drawing/2014/main" id="{776787A1-2BA7-43C5-A282-D4449BAD71C3}"/>
                    </a:ext>
                  </a:extLst>
                </p:cNvPr>
                <p:cNvPicPr/>
                <p:nvPr/>
              </p:nvPicPr>
              <p:blipFill>
                <a:blip r:embed="rId46"/>
                <a:stretch>
                  <a:fillRect/>
                </a:stretch>
              </p:blipFill>
              <p:spPr>
                <a:xfrm>
                  <a:off x="3164787" y="574440"/>
                  <a:ext cx="96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861B908-9354-4D99-8A7A-C7062D1F9C32}"/>
                    </a:ext>
                  </a:extLst>
                </p14:cNvPr>
                <p14:cNvContentPartPr/>
                <p14:nvPr/>
              </p14:nvContentPartPr>
              <p14:xfrm>
                <a:off x="3281067" y="499920"/>
                <a:ext cx="73800" cy="130680"/>
              </p14:xfrm>
            </p:contentPart>
          </mc:Choice>
          <mc:Fallback xmlns="">
            <p:pic>
              <p:nvPicPr>
                <p:cNvPr id="36" name="Freihand 35">
                  <a:extLst>
                    <a:ext uri="{FF2B5EF4-FFF2-40B4-BE49-F238E27FC236}">
                      <a16:creationId xmlns:a16="http://schemas.microsoft.com/office/drawing/2014/main" id="{E861B908-9354-4D99-8A7A-C7062D1F9C32}"/>
                    </a:ext>
                  </a:extLst>
                </p:cNvPr>
                <p:cNvPicPr/>
                <p:nvPr/>
              </p:nvPicPr>
              <p:blipFill>
                <a:blip r:embed="rId48"/>
                <a:stretch>
                  <a:fillRect/>
                </a:stretch>
              </p:blipFill>
              <p:spPr>
                <a:xfrm>
                  <a:off x="3276747" y="495600"/>
                  <a:ext cx="82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BDFE1F3C-F3A7-49AB-98A4-66FD234CC97F}"/>
                    </a:ext>
                  </a:extLst>
                </p14:cNvPr>
                <p14:cNvContentPartPr/>
                <p14:nvPr/>
              </p14:nvContentPartPr>
              <p14:xfrm>
                <a:off x="3268827" y="587040"/>
                <a:ext cx="97920" cy="54360"/>
              </p14:xfrm>
            </p:contentPart>
          </mc:Choice>
          <mc:Fallback xmlns="">
            <p:pic>
              <p:nvPicPr>
                <p:cNvPr id="39" name="Freihand 38">
                  <a:extLst>
                    <a:ext uri="{FF2B5EF4-FFF2-40B4-BE49-F238E27FC236}">
                      <a16:creationId xmlns:a16="http://schemas.microsoft.com/office/drawing/2014/main" id="{BDFE1F3C-F3A7-49AB-98A4-66FD234CC97F}"/>
                    </a:ext>
                  </a:extLst>
                </p:cNvPr>
                <p:cNvPicPr/>
                <p:nvPr/>
              </p:nvPicPr>
              <p:blipFill>
                <a:blip r:embed="rId50"/>
                <a:stretch>
                  <a:fillRect/>
                </a:stretch>
              </p:blipFill>
              <p:spPr>
                <a:xfrm>
                  <a:off x="3264507" y="582720"/>
                  <a:ext cx="10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E74EBA0E-2BC8-4125-BDD7-3B05B512FCBB}"/>
                    </a:ext>
                  </a:extLst>
                </p14:cNvPr>
                <p14:cNvContentPartPr/>
                <p14:nvPr/>
              </p14:nvContentPartPr>
              <p14:xfrm>
                <a:off x="3363147" y="426120"/>
                <a:ext cx="91800" cy="155160"/>
              </p14:xfrm>
            </p:contentPart>
          </mc:Choice>
          <mc:Fallback xmlns="">
            <p:pic>
              <p:nvPicPr>
                <p:cNvPr id="42" name="Freihand 41">
                  <a:extLst>
                    <a:ext uri="{FF2B5EF4-FFF2-40B4-BE49-F238E27FC236}">
                      <a16:creationId xmlns:a16="http://schemas.microsoft.com/office/drawing/2014/main" id="{E74EBA0E-2BC8-4125-BDD7-3B05B512FCBB}"/>
                    </a:ext>
                  </a:extLst>
                </p:cNvPr>
                <p:cNvPicPr/>
                <p:nvPr/>
              </p:nvPicPr>
              <p:blipFill>
                <a:blip r:embed="rId52"/>
                <a:stretch>
                  <a:fillRect/>
                </a:stretch>
              </p:blipFill>
              <p:spPr>
                <a:xfrm>
                  <a:off x="3358827" y="421800"/>
                  <a:ext cx="100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8C96E3A8-4DC3-45B9-92DE-AB5EB3CB7263}"/>
                    </a:ext>
                  </a:extLst>
                </p14:cNvPr>
                <p14:cNvContentPartPr/>
                <p14:nvPr/>
              </p14:nvContentPartPr>
              <p14:xfrm>
                <a:off x="3070827" y="570480"/>
                <a:ext cx="493200" cy="246600"/>
              </p14:xfrm>
            </p:contentPart>
          </mc:Choice>
          <mc:Fallback xmlns="">
            <p:pic>
              <p:nvPicPr>
                <p:cNvPr id="44" name="Freihand 43">
                  <a:extLst>
                    <a:ext uri="{FF2B5EF4-FFF2-40B4-BE49-F238E27FC236}">
                      <a16:creationId xmlns:a16="http://schemas.microsoft.com/office/drawing/2014/main" id="{8C96E3A8-4DC3-45B9-92DE-AB5EB3CB7263}"/>
                    </a:ext>
                  </a:extLst>
                </p:cNvPr>
                <p:cNvPicPr/>
                <p:nvPr/>
              </p:nvPicPr>
              <p:blipFill>
                <a:blip r:embed="rId54"/>
                <a:stretch>
                  <a:fillRect/>
                </a:stretch>
              </p:blipFill>
              <p:spPr>
                <a:xfrm>
                  <a:off x="3066507" y="566160"/>
                  <a:ext cx="501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C47206CA-2A6F-46DF-BB72-C8B44114680F}"/>
                    </a:ext>
                  </a:extLst>
                </p14:cNvPr>
                <p14:cNvContentPartPr/>
                <p14:nvPr/>
              </p14:nvContentPartPr>
              <p14:xfrm>
                <a:off x="3314907" y="786840"/>
                <a:ext cx="57960" cy="171000"/>
              </p14:xfrm>
            </p:contentPart>
          </mc:Choice>
          <mc:Fallback xmlns="">
            <p:pic>
              <p:nvPicPr>
                <p:cNvPr id="45" name="Freihand 44">
                  <a:extLst>
                    <a:ext uri="{FF2B5EF4-FFF2-40B4-BE49-F238E27FC236}">
                      <a16:creationId xmlns:a16="http://schemas.microsoft.com/office/drawing/2014/main" id="{C47206CA-2A6F-46DF-BB72-C8B44114680F}"/>
                    </a:ext>
                  </a:extLst>
                </p:cNvPr>
                <p:cNvPicPr/>
                <p:nvPr/>
              </p:nvPicPr>
              <p:blipFill>
                <a:blip r:embed="rId56"/>
                <a:stretch>
                  <a:fillRect/>
                </a:stretch>
              </p:blipFill>
              <p:spPr>
                <a:xfrm>
                  <a:off x="3310587" y="782520"/>
                  <a:ext cx="66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F2070177-6C1E-4E75-B958-ABC99E84B42B}"/>
                    </a:ext>
                  </a:extLst>
                </p14:cNvPr>
                <p14:cNvContentPartPr/>
                <p14:nvPr/>
              </p14:nvContentPartPr>
              <p14:xfrm>
                <a:off x="3244347" y="742920"/>
                <a:ext cx="179640" cy="129960"/>
              </p14:xfrm>
            </p:contentPart>
          </mc:Choice>
          <mc:Fallback xmlns="">
            <p:pic>
              <p:nvPicPr>
                <p:cNvPr id="46" name="Freihand 45">
                  <a:extLst>
                    <a:ext uri="{FF2B5EF4-FFF2-40B4-BE49-F238E27FC236}">
                      <a16:creationId xmlns:a16="http://schemas.microsoft.com/office/drawing/2014/main" id="{F2070177-6C1E-4E75-B958-ABC99E84B42B}"/>
                    </a:ext>
                  </a:extLst>
                </p:cNvPr>
                <p:cNvPicPr/>
                <p:nvPr/>
              </p:nvPicPr>
              <p:blipFill>
                <a:blip r:embed="rId58"/>
                <a:stretch>
                  <a:fillRect/>
                </a:stretch>
              </p:blipFill>
              <p:spPr>
                <a:xfrm>
                  <a:off x="3240027" y="738600"/>
                  <a:ext cx="18828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0EF884B3-C449-430B-8EBC-9A4D4679703C}"/>
                  </a:ext>
                </a:extLst>
              </p14:cNvPr>
              <p14:cNvContentPartPr/>
              <p14:nvPr/>
            </p14:nvContentPartPr>
            <p14:xfrm>
              <a:off x="1926747" y="1894200"/>
              <a:ext cx="42840" cy="113040"/>
            </p14:xfrm>
          </p:contentPart>
        </mc:Choice>
        <mc:Fallback xmlns="">
          <p:pic>
            <p:nvPicPr>
              <p:cNvPr id="51" name="Freihand 50">
                <a:extLst>
                  <a:ext uri="{FF2B5EF4-FFF2-40B4-BE49-F238E27FC236}">
                    <a16:creationId xmlns:a16="http://schemas.microsoft.com/office/drawing/2014/main" id="{0EF884B3-C449-430B-8EBC-9A4D4679703C}"/>
                  </a:ext>
                </a:extLst>
              </p:cNvPr>
              <p:cNvPicPr/>
              <p:nvPr/>
            </p:nvPicPr>
            <p:blipFill>
              <a:blip r:embed="rId60"/>
              <a:stretch>
                <a:fillRect/>
              </a:stretch>
            </p:blipFill>
            <p:spPr>
              <a:xfrm>
                <a:off x="1922427" y="1889880"/>
                <a:ext cx="51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4BEA85BA-EBA2-4D43-BB53-8932395D9643}"/>
                  </a:ext>
                </a:extLst>
              </p14:cNvPr>
              <p14:cNvContentPartPr/>
              <p14:nvPr/>
            </p14:nvContentPartPr>
            <p14:xfrm>
              <a:off x="7347987" y="1918680"/>
              <a:ext cx="39240" cy="86400"/>
            </p14:xfrm>
          </p:contentPart>
        </mc:Choice>
        <mc:Fallback xmlns="">
          <p:pic>
            <p:nvPicPr>
              <p:cNvPr id="52" name="Freihand 51">
                <a:extLst>
                  <a:ext uri="{FF2B5EF4-FFF2-40B4-BE49-F238E27FC236}">
                    <a16:creationId xmlns:a16="http://schemas.microsoft.com/office/drawing/2014/main" id="{4BEA85BA-EBA2-4D43-BB53-8932395D9643}"/>
                  </a:ext>
                </a:extLst>
              </p:cNvPr>
              <p:cNvPicPr/>
              <p:nvPr/>
            </p:nvPicPr>
            <p:blipFill>
              <a:blip r:embed="rId62"/>
              <a:stretch>
                <a:fillRect/>
              </a:stretch>
            </p:blipFill>
            <p:spPr>
              <a:xfrm>
                <a:off x="7343667" y="1914360"/>
                <a:ext cx="47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FC3A82EF-2670-49F4-88CB-089BE4C315B1}"/>
                  </a:ext>
                </a:extLst>
              </p14:cNvPr>
              <p14:cNvContentPartPr/>
              <p14:nvPr/>
            </p14:nvContentPartPr>
            <p14:xfrm>
              <a:off x="5543307" y="1092120"/>
              <a:ext cx="68040" cy="9720"/>
            </p14:xfrm>
          </p:contentPart>
        </mc:Choice>
        <mc:Fallback xmlns="">
          <p:pic>
            <p:nvPicPr>
              <p:cNvPr id="53" name="Freihand 52">
                <a:extLst>
                  <a:ext uri="{FF2B5EF4-FFF2-40B4-BE49-F238E27FC236}">
                    <a16:creationId xmlns:a16="http://schemas.microsoft.com/office/drawing/2014/main" id="{FC3A82EF-2670-49F4-88CB-089BE4C315B1}"/>
                  </a:ext>
                </a:extLst>
              </p:cNvPr>
              <p:cNvPicPr/>
              <p:nvPr/>
            </p:nvPicPr>
            <p:blipFill>
              <a:blip r:embed="rId64"/>
              <a:stretch>
                <a:fillRect/>
              </a:stretch>
            </p:blipFill>
            <p:spPr>
              <a:xfrm>
                <a:off x="5538987" y="1087800"/>
                <a:ext cx="76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BE3D2535-8540-45A6-B141-62874CF762F1}"/>
                  </a:ext>
                </a:extLst>
              </p14:cNvPr>
              <p14:cNvContentPartPr/>
              <p14:nvPr/>
            </p14:nvContentPartPr>
            <p14:xfrm>
              <a:off x="7334307" y="4075800"/>
              <a:ext cx="151560" cy="39240"/>
            </p14:xfrm>
          </p:contentPart>
        </mc:Choice>
        <mc:Fallback xmlns="">
          <p:pic>
            <p:nvPicPr>
              <p:cNvPr id="55" name="Freihand 54">
                <a:extLst>
                  <a:ext uri="{FF2B5EF4-FFF2-40B4-BE49-F238E27FC236}">
                    <a16:creationId xmlns:a16="http://schemas.microsoft.com/office/drawing/2014/main" id="{BE3D2535-8540-45A6-B141-62874CF762F1}"/>
                  </a:ext>
                </a:extLst>
              </p:cNvPr>
              <p:cNvPicPr/>
              <p:nvPr/>
            </p:nvPicPr>
            <p:blipFill>
              <a:blip r:embed="rId66"/>
              <a:stretch>
                <a:fillRect/>
              </a:stretch>
            </p:blipFill>
            <p:spPr>
              <a:xfrm>
                <a:off x="7329987" y="4071480"/>
                <a:ext cx="16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1CFEDDB2-7388-46CE-9955-2C571C0F2839}"/>
                  </a:ext>
                </a:extLst>
              </p14:cNvPr>
              <p14:cNvContentPartPr/>
              <p14:nvPr/>
            </p14:nvContentPartPr>
            <p14:xfrm>
              <a:off x="3302307" y="2744880"/>
              <a:ext cx="48600" cy="66240"/>
            </p14:xfrm>
          </p:contentPart>
        </mc:Choice>
        <mc:Fallback xmlns="">
          <p:pic>
            <p:nvPicPr>
              <p:cNvPr id="56" name="Freihand 55">
                <a:extLst>
                  <a:ext uri="{FF2B5EF4-FFF2-40B4-BE49-F238E27FC236}">
                    <a16:creationId xmlns:a16="http://schemas.microsoft.com/office/drawing/2014/main" id="{1CFEDDB2-7388-46CE-9955-2C571C0F2839}"/>
                  </a:ext>
                </a:extLst>
              </p:cNvPr>
              <p:cNvPicPr/>
              <p:nvPr/>
            </p:nvPicPr>
            <p:blipFill>
              <a:blip r:embed="rId68"/>
              <a:stretch>
                <a:fillRect/>
              </a:stretch>
            </p:blipFill>
            <p:spPr>
              <a:xfrm>
                <a:off x="3297987" y="2740560"/>
                <a:ext cx="57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6335AEC1-20DC-4E38-BC82-46B598E44D1F}"/>
                  </a:ext>
                </a:extLst>
              </p14:cNvPr>
              <p14:cNvContentPartPr/>
              <p14:nvPr/>
            </p14:nvContentPartPr>
            <p14:xfrm>
              <a:off x="4503987" y="3510600"/>
              <a:ext cx="196200" cy="327240"/>
            </p14:xfrm>
          </p:contentPart>
        </mc:Choice>
        <mc:Fallback xmlns="">
          <p:pic>
            <p:nvPicPr>
              <p:cNvPr id="57" name="Freihand 56">
                <a:extLst>
                  <a:ext uri="{FF2B5EF4-FFF2-40B4-BE49-F238E27FC236}">
                    <a16:creationId xmlns:a16="http://schemas.microsoft.com/office/drawing/2014/main" id="{6335AEC1-20DC-4E38-BC82-46B598E44D1F}"/>
                  </a:ext>
                </a:extLst>
              </p:cNvPr>
              <p:cNvPicPr/>
              <p:nvPr/>
            </p:nvPicPr>
            <p:blipFill>
              <a:blip r:embed="rId70"/>
              <a:stretch>
                <a:fillRect/>
              </a:stretch>
            </p:blipFill>
            <p:spPr>
              <a:xfrm>
                <a:off x="4499667" y="3506280"/>
                <a:ext cx="204840" cy="335880"/>
              </a:xfrm>
              <a:prstGeom prst="rect">
                <a:avLst/>
              </a:prstGeom>
            </p:spPr>
          </p:pic>
        </mc:Fallback>
      </mc:AlternateContent>
      <p:grpSp>
        <p:nvGrpSpPr>
          <p:cNvPr id="63" name="Gruppieren 62">
            <a:extLst>
              <a:ext uri="{FF2B5EF4-FFF2-40B4-BE49-F238E27FC236}">
                <a16:creationId xmlns:a16="http://schemas.microsoft.com/office/drawing/2014/main" id="{585CD29C-15E1-4715-8B8E-D71AE269F6D4}"/>
              </a:ext>
            </a:extLst>
          </p:cNvPr>
          <p:cNvGrpSpPr/>
          <p:nvPr/>
        </p:nvGrpSpPr>
        <p:grpSpPr>
          <a:xfrm>
            <a:off x="2719107" y="2773680"/>
            <a:ext cx="565560" cy="18000"/>
            <a:chOff x="2719107" y="2773680"/>
            <a:chExt cx="565560" cy="18000"/>
          </a:xfrm>
        </p:grpSpPr>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458F6013-F77A-41FC-823E-736800686004}"/>
                    </a:ext>
                  </a:extLst>
                </p14:cNvPr>
                <p14:cNvContentPartPr/>
                <p14:nvPr/>
              </p14:nvContentPartPr>
              <p14:xfrm>
                <a:off x="3210867" y="2773680"/>
                <a:ext cx="73800" cy="11160"/>
              </p14:xfrm>
            </p:contentPart>
          </mc:Choice>
          <mc:Fallback xmlns="">
            <p:pic>
              <p:nvPicPr>
                <p:cNvPr id="59" name="Freihand 58">
                  <a:extLst>
                    <a:ext uri="{FF2B5EF4-FFF2-40B4-BE49-F238E27FC236}">
                      <a16:creationId xmlns:a16="http://schemas.microsoft.com/office/drawing/2014/main" id="{458F6013-F77A-41FC-823E-736800686004}"/>
                    </a:ext>
                  </a:extLst>
                </p:cNvPr>
                <p:cNvPicPr/>
                <p:nvPr/>
              </p:nvPicPr>
              <p:blipFill>
                <a:blip r:embed="rId72"/>
                <a:stretch>
                  <a:fillRect/>
                </a:stretch>
              </p:blipFill>
              <p:spPr>
                <a:xfrm>
                  <a:off x="3206547" y="2769360"/>
                  <a:ext cx="82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9861B6C8-E088-4AAB-BCF2-168E093E8DB0}"/>
                    </a:ext>
                  </a:extLst>
                </p14:cNvPr>
                <p14:cNvContentPartPr/>
                <p14:nvPr/>
              </p14:nvContentPartPr>
              <p14:xfrm>
                <a:off x="2719107" y="2780160"/>
                <a:ext cx="336960" cy="11520"/>
              </p14:xfrm>
            </p:contentPart>
          </mc:Choice>
          <mc:Fallback xmlns="">
            <p:pic>
              <p:nvPicPr>
                <p:cNvPr id="60" name="Freihand 59">
                  <a:extLst>
                    <a:ext uri="{FF2B5EF4-FFF2-40B4-BE49-F238E27FC236}">
                      <a16:creationId xmlns:a16="http://schemas.microsoft.com/office/drawing/2014/main" id="{9861B6C8-E088-4AAB-BCF2-168E093E8DB0}"/>
                    </a:ext>
                  </a:extLst>
                </p:cNvPr>
                <p:cNvPicPr/>
                <p:nvPr/>
              </p:nvPicPr>
              <p:blipFill>
                <a:blip r:embed="rId74"/>
                <a:stretch>
                  <a:fillRect/>
                </a:stretch>
              </p:blipFill>
              <p:spPr>
                <a:xfrm>
                  <a:off x="2714787" y="2775840"/>
                  <a:ext cx="34560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96B810F0-42D8-4E5E-BAEA-D418B8FBA351}"/>
                  </a:ext>
                </a:extLst>
              </p14:cNvPr>
              <p14:cNvContentPartPr/>
              <p14:nvPr/>
            </p14:nvContentPartPr>
            <p14:xfrm>
              <a:off x="2183427" y="2817600"/>
              <a:ext cx="259920" cy="24840"/>
            </p14:xfrm>
          </p:contentPart>
        </mc:Choice>
        <mc:Fallback xmlns="">
          <p:pic>
            <p:nvPicPr>
              <p:cNvPr id="61" name="Freihand 60">
                <a:extLst>
                  <a:ext uri="{FF2B5EF4-FFF2-40B4-BE49-F238E27FC236}">
                    <a16:creationId xmlns:a16="http://schemas.microsoft.com/office/drawing/2014/main" id="{96B810F0-42D8-4E5E-BAEA-D418B8FBA351}"/>
                  </a:ext>
                </a:extLst>
              </p:cNvPr>
              <p:cNvPicPr/>
              <p:nvPr/>
            </p:nvPicPr>
            <p:blipFill>
              <a:blip r:embed="rId76"/>
              <a:stretch>
                <a:fillRect/>
              </a:stretch>
            </p:blipFill>
            <p:spPr>
              <a:xfrm>
                <a:off x="2179107" y="2813280"/>
                <a:ext cx="268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576A54BB-B85B-445A-B517-0D4A2E570490}"/>
                  </a:ext>
                </a:extLst>
              </p14:cNvPr>
              <p14:cNvContentPartPr/>
              <p14:nvPr/>
            </p14:nvContentPartPr>
            <p14:xfrm>
              <a:off x="1234827" y="2835600"/>
              <a:ext cx="548640" cy="55440"/>
            </p14:xfrm>
          </p:contentPart>
        </mc:Choice>
        <mc:Fallback xmlns="">
          <p:pic>
            <p:nvPicPr>
              <p:cNvPr id="62" name="Freihand 61">
                <a:extLst>
                  <a:ext uri="{FF2B5EF4-FFF2-40B4-BE49-F238E27FC236}">
                    <a16:creationId xmlns:a16="http://schemas.microsoft.com/office/drawing/2014/main" id="{576A54BB-B85B-445A-B517-0D4A2E570490}"/>
                  </a:ext>
                </a:extLst>
              </p:cNvPr>
              <p:cNvPicPr/>
              <p:nvPr/>
            </p:nvPicPr>
            <p:blipFill>
              <a:blip r:embed="rId78"/>
              <a:stretch>
                <a:fillRect/>
              </a:stretch>
            </p:blipFill>
            <p:spPr>
              <a:xfrm>
                <a:off x="1230507" y="2831280"/>
                <a:ext cx="557280" cy="64080"/>
              </a:xfrm>
              <a:prstGeom prst="rect">
                <a:avLst/>
              </a:prstGeom>
            </p:spPr>
          </p:pic>
        </mc:Fallback>
      </mc:AlternateContent>
      <p:grpSp>
        <p:nvGrpSpPr>
          <p:cNvPr id="81" name="Gruppieren 80">
            <a:extLst>
              <a:ext uri="{FF2B5EF4-FFF2-40B4-BE49-F238E27FC236}">
                <a16:creationId xmlns:a16="http://schemas.microsoft.com/office/drawing/2014/main" id="{A61D460A-3B5B-48DE-B888-7115923D12CC}"/>
              </a:ext>
            </a:extLst>
          </p:cNvPr>
          <p:cNvGrpSpPr/>
          <p:nvPr/>
        </p:nvGrpSpPr>
        <p:grpSpPr>
          <a:xfrm>
            <a:off x="371547" y="2640480"/>
            <a:ext cx="772200" cy="386640"/>
            <a:chOff x="371547" y="2640480"/>
            <a:chExt cx="772200" cy="386640"/>
          </a:xfrm>
        </p:grpSpPr>
        <mc:AlternateContent xmlns:mc="http://schemas.openxmlformats.org/markup-compatibility/2006" xmlns:p14="http://schemas.microsoft.com/office/powerpoint/2010/main">
          <mc:Choice Requires="p14">
            <p:contentPart p14:bwMode="auto" r:id="rId79">
              <p14:nvContentPartPr>
                <p14:cNvPr id="64" name="Freihand 63">
                  <a:extLst>
                    <a:ext uri="{FF2B5EF4-FFF2-40B4-BE49-F238E27FC236}">
                      <a16:creationId xmlns:a16="http://schemas.microsoft.com/office/drawing/2014/main" id="{C03AF809-6105-4E34-9E4F-F348B30CC3EF}"/>
                    </a:ext>
                  </a:extLst>
                </p14:cNvPr>
                <p14:cNvContentPartPr/>
                <p14:nvPr/>
              </p14:nvContentPartPr>
              <p14:xfrm>
                <a:off x="371547" y="2769360"/>
                <a:ext cx="70200" cy="140400"/>
              </p14:xfrm>
            </p:contentPart>
          </mc:Choice>
          <mc:Fallback xmlns="">
            <p:pic>
              <p:nvPicPr>
                <p:cNvPr id="64" name="Freihand 63">
                  <a:extLst>
                    <a:ext uri="{FF2B5EF4-FFF2-40B4-BE49-F238E27FC236}">
                      <a16:creationId xmlns:a16="http://schemas.microsoft.com/office/drawing/2014/main" id="{C03AF809-6105-4E34-9E4F-F348B30CC3EF}"/>
                    </a:ext>
                  </a:extLst>
                </p:cNvPr>
                <p:cNvPicPr/>
                <p:nvPr/>
              </p:nvPicPr>
              <p:blipFill>
                <a:blip r:embed="rId80"/>
                <a:stretch>
                  <a:fillRect/>
                </a:stretch>
              </p:blipFill>
              <p:spPr>
                <a:xfrm>
                  <a:off x="367227" y="2765040"/>
                  <a:ext cx="78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5" name="Freihand 64">
                  <a:extLst>
                    <a:ext uri="{FF2B5EF4-FFF2-40B4-BE49-F238E27FC236}">
                      <a16:creationId xmlns:a16="http://schemas.microsoft.com/office/drawing/2014/main" id="{8DD6A5DF-EEEE-404F-88C5-C35ED102A619}"/>
                    </a:ext>
                  </a:extLst>
                </p14:cNvPr>
                <p14:cNvContentPartPr/>
                <p14:nvPr/>
              </p14:nvContentPartPr>
              <p14:xfrm>
                <a:off x="383067" y="2663160"/>
                <a:ext cx="17640" cy="5760"/>
              </p14:xfrm>
            </p:contentPart>
          </mc:Choice>
          <mc:Fallback xmlns="">
            <p:pic>
              <p:nvPicPr>
                <p:cNvPr id="65" name="Freihand 64">
                  <a:extLst>
                    <a:ext uri="{FF2B5EF4-FFF2-40B4-BE49-F238E27FC236}">
                      <a16:creationId xmlns:a16="http://schemas.microsoft.com/office/drawing/2014/main" id="{8DD6A5DF-EEEE-404F-88C5-C35ED102A619}"/>
                    </a:ext>
                  </a:extLst>
                </p:cNvPr>
                <p:cNvPicPr/>
                <p:nvPr/>
              </p:nvPicPr>
              <p:blipFill>
                <a:blip r:embed="rId82"/>
                <a:stretch>
                  <a:fillRect/>
                </a:stretch>
              </p:blipFill>
              <p:spPr>
                <a:xfrm>
                  <a:off x="378747" y="2658840"/>
                  <a:ext cx="26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Freihand 65">
                  <a:extLst>
                    <a:ext uri="{FF2B5EF4-FFF2-40B4-BE49-F238E27FC236}">
                      <a16:creationId xmlns:a16="http://schemas.microsoft.com/office/drawing/2014/main" id="{A25C95F1-68CF-4C92-A38F-C8E8C91524BD}"/>
                    </a:ext>
                  </a:extLst>
                </p14:cNvPr>
                <p14:cNvContentPartPr/>
                <p14:nvPr/>
              </p14:nvContentPartPr>
              <p14:xfrm>
                <a:off x="413307" y="2686560"/>
                <a:ext cx="74160" cy="77760"/>
              </p14:xfrm>
            </p:contentPart>
          </mc:Choice>
          <mc:Fallback xmlns="">
            <p:pic>
              <p:nvPicPr>
                <p:cNvPr id="66" name="Freihand 65">
                  <a:extLst>
                    <a:ext uri="{FF2B5EF4-FFF2-40B4-BE49-F238E27FC236}">
                      <a16:creationId xmlns:a16="http://schemas.microsoft.com/office/drawing/2014/main" id="{A25C95F1-68CF-4C92-A38F-C8E8C91524BD}"/>
                    </a:ext>
                  </a:extLst>
                </p:cNvPr>
                <p:cNvPicPr/>
                <p:nvPr/>
              </p:nvPicPr>
              <p:blipFill>
                <a:blip r:embed="rId84"/>
                <a:stretch>
                  <a:fillRect/>
                </a:stretch>
              </p:blipFill>
              <p:spPr>
                <a:xfrm>
                  <a:off x="408987" y="2682240"/>
                  <a:ext cx="82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9B8FC2FE-68EE-4C75-AF14-1681C9C62AA4}"/>
                    </a:ext>
                  </a:extLst>
                </p14:cNvPr>
                <p14:cNvContentPartPr/>
                <p14:nvPr/>
              </p14:nvContentPartPr>
              <p14:xfrm>
                <a:off x="480987" y="2664600"/>
                <a:ext cx="71640" cy="228600"/>
              </p14:xfrm>
            </p:contentPart>
          </mc:Choice>
          <mc:Fallback xmlns="">
            <p:pic>
              <p:nvPicPr>
                <p:cNvPr id="67" name="Freihand 66">
                  <a:extLst>
                    <a:ext uri="{FF2B5EF4-FFF2-40B4-BE49-F238E27FC236}">
                      <a16:creationId xmlns:a16="http://schemas.microsoft.com/office/drawing/2014/main" id="{9B8FC2FE-68EE-4C75-AF14-1681C9C62AA4}"/>
                    </a:ext>
                  </a:extLst>
                </p:cNvPr>
                <p:cNvPicPr/>
                <p:nvPr/>
              </p:nvPicPr>
              <p:blipFill>
                <a:blip r:embed="rId86"/>
                <a:stretch>
                  <a:fillRect/>
                </a:stretch>
              </p:blipFill>
              <p:spPr>
                <a:xfrm>
                  <a:off x="476667" y="2660280"/>
                  <a:ext cx="80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9" name="Freihand 68">
                  <a:extLst>
                    <a:ext uri="{FF2B5EF4-FFF2-40B4-BE49-F238E27FC236}">
                      <a16:creationId xmlns:a16="http://schemas.microsoft.com/office/drawing/2014/main" id="{3D57F366-5C98-4E2D-AB6B-DDA4E2E02B1D}"/>
                    </a:ext>
                  </a:extLst>
                </p14:cNvPr>
                <p14:cNvContentPartPr/>
                <p14:nvPr/>
              </p14:nvContentPartPr>
              <p14:xfrm>
                <a:off x="544707" y="2714640"/>
                <a:ext cx="51480" cy="80640"/>
              </p14:xfrm>
            </p:contentPart>
          </mc:Choice>
          <mc:Fallback xmlns="">
            <p:pic>
              <p:nvPicPr>
                <p:cNvPr id="69" name="Freihand 68">
                  <a:extLst>
                    <a:ext uri="{FF2B5EF4-FFF2-40B4-BE49-F238E27FC236}">
                      <a16:creationId xmlns:a16="http://schemas.microsoft.com/office/drawing/2014/main" id="{3D57F366-5C98-4E2D-AB6B-DDA4E2E02B1D}"/>
                    </a:ext>
                  </a:extLst>
                </p:cNvPr>
                <p:cNvPicPr/>
                <p:nvPr/>
              </p:nvPicPr>
              <p:blipFill>
                <a:blip r:embed="rId88"/>
                <a:stretch>
                  <a:fillRect/>
                </a:stretch>
              </p:blipFill>
              <p:spPr>
                <a:xfrm>
                  <a:off x="540387" y="2710320"/>
                  <a:ext cx="60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Freihand 69">
                  <a:extLst>
                    <a:ext uri="{FF2B5EF4-FFF2-40B4-BE49-F238E27FC236}">
                      <a16:creationId xmlns:a16="http://schemas.microsoft.com/office/drawing/2014/main" id="{3C7500B1-8117-4449-8522-E72CD2D946DC}"/>
                    </a:ext>
                  </a:extLst>
                </p14:cNvPr>
                <p14:cNvContentPartPr/>
                <p14:nvPr/>
              </p14:nvContentPartPr>
              <p14:xfrm>
                <a:off x="587907" y="2726520"/>
                <a:ext cx="32040" cy="121680"/>
              </p14:xfrm>
            </p:contentPart>
          </mc:Choice>
          <mc:Fallback xmlns="">
            <p:pic>
              <p:nvPicPr>
                <p:cNvPr id="70" name="Freihand 69">
                  <a:extLst>
                    <a:ext uri="{FF2B5EF4-FFF2-40B4-BE49-F238E27FC236}">
                      <a16:creationId xmlns:a16="http://schemas.microsoft.com/office/drawing/2014/main" id="{3C7500B1-8117-4449-8522-E72CD2D946DC}"/>
                    </a:ext>
                  </a:extLst>
                </p:cNvPr>
                <p:cNvPicPr/>
                <p:nvPr/>
              </p:nvPicPr>
              <p:blipFill>
                <a:blip r:embed="rId90"/>
                <a:stretch>
                  <a:fillRect/>
                </a:stretch>
              </p:blipFill>
              <p:spPr>
                <a:xfrm>
                  <a:off x="583587" y="2722200"/>
                  <a:ext cx="40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 name="Freihand 70">
                  <a:extLst>
                    <a:ext uri="{FF2B5EF4-FFF2-40B4-BE49-F238E27FC236}">
                      <a16:creationId xmlns:a16="http://schemas.microsoft.com/office/drawing/2014/main" id="{B8A00393-CF37-46EB-94C0-0880456EB0F5}"/>
                    </a:ext>
                  </a:extLst>
                </p14:cNvPr>
                <p14:cNvContentPartPr/>
                <p14:nvPr/>
              </p14:nvContentPartPr>
              <p14:xfrm>
                <a:off x="614907" y="2845320"/>
                <a:ext cx="48600" cy="73440"/>
              </p14:xfrm>
            </p:contentPart>
          </mc:Choice>
          <mc:Fallback xmlns="">
            <p:pic>
              <p:nvPicPr>
                <p:cNvPr id="71" name="Freihand 70">
                  <a:extLst>
                    <a:ext uri="{FF2B5EF4-FFF2-40B4-BE49-F238E27FC236}">
                      <a16:creationId xmlns:a16="http://schemas.microsoft.com/office/drawing/2014/main" id="{B8A00393-CF37-46EB-94C0-0880456EB0F5}"/>
                    </a:ext>
                  </a:extLst>
                </p:cNvPr>
                <p:cNvPicPr/>
                <p:nvPr/>
              </p:nvPicPr>
              <p:blipFill>
                <a:blip r:embed="rId92"/>
                <a:stretch>
                  <a:fillRect/>
                </a:stretch>
              </p:blipFill>
              <p:spPr>
                <a:xfrm>
                  <a:off x="610587" y="2841000"/>
                  <a:ext cx="57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A2729A0B-F0CA-42F4-9206-810F2F58490B}"/>
                    </a:ext>
                  </a:extLst>
                </p14:cNvPr>
                <p14:cNvContentPartPr/>
                <p14:nvPr/>
              </p14:nvContentPartPr>
              <p14:xfrm>
                <a:off x="704187" y="2822640"/>
                <a:ext cx="9000" cy="99000"/>
              </p14:xfrm>
            </p:contentPart>
          </mc:Choice>
          <mc:Fallback xmlns="">
            <p:pic>
              <p:nvPicPr>
                <p:cNvPr id="72" name="Freihand 71">
                  <a:extLst>
                    <a:ext uri="{FF2B5EF4-FFF2-40B4-BE49-F238E27FC236}">
                      <a16:creationId xmlns:a16="http://schemas.microsoft.com/office/drawing/2014/main" id="{A2729A0B-F0CA-42F4-9206-810F2F58490B}"/>
                    </a:ext>
                  </a:extLst>
                </p:cNvPr>
                <p:cNvPicPr/>
                <p:nvPr/>
              </p:nvPicPr>
              <p:blipFill>
                <a:blip r:embed="rId94"/>
                <a:stretch>
                  <a:fillRect/>
                </a:stretch>
              </p:blipFill>
              <p:spPr>
                <a:xfrm>
                  <a:off x="699867" y="2818320"/>
                  <a:ext cx="17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6233FF15-DA45-42C5-B432-A488A764F5DB}"/>
                    </a:ext>
                  </a:extLst>
                </p14:cNvPr>
                <p14:cNvContentPartPr/>
                <p14:nvPr/>
              </p14:nvContentPartPr>
              <p14:xfrm>
                <a:off x="759987" y="2695200"/>
                <a:ext cx="65880" cy="153720"/>
              </p14:xfrm>
            </p:contentPart>
          </mc:Choice>
          <mc:Fallback xmlns="">
            <p:pic>
              <p:nvPicPr>
                <p:cNvPr id="74" name="Freihand 73">
                  <a:extLst>
                    <a:ext uri="{FF2B5EF4-FFF2-40B4-BE49-F238E27FC236}">
                      <a16:creationId xmlns:a16="http://schemas.microsoft.com/office/drawing/2014/main" id="{6233FF15-DA45-42C5-B432-A488A764F5DB}"/>
                    </a:ext>
                  </a:extLst>
                </p:cNvPr>
                <p:cNvPicPr/>
                <p:nvPr/>
              </p:nvPicPr>
              <p:blipFill>
                <a:blip r:embed="rId96"/>
                <a:stretch>
                  <a:fillRect/>
                </a:stretch>
              </p:blipFill>
              <p:spPr>
                <a:xfrm>
                  <a:off x="755667" y="2690880"/>
                  <a:ext cx="74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3F059006-8EDA-41A7-9AA7-D8D8482F930F}"/>
                    </a:ext>
                  </a:extLst>
                </p14:cNvPr>
                <p14:cNvContentPartPr/>
                <p14:nvPr/>
              </p14:nvContentPartPr>
              <p14:xfrm>
                <a:off x="865827" y="2739480"/>
                <a:ext cx="6840" cy="101880"/>
              </p14:xfrm>
            </p:contentPart>
          </mc:Choice>
          <mc:Fallback xmlns="">
            <p:pic>
              <p:nvPicPr>
                <p:cNvPr id="75" name="Freihand 74">
                  <a:extLst>
                    <a:ext uri="{FF2B5EF4-FFF2-40B4-BE49-F238E27FC236}">
                      <a16:creationId xmlns:a16="http://schemas.microsoft.com/office/drawing/2014/main" id="{3F059006-8EDA-41A7-9AA7-D8D8482F930F}"/>
                    </a:ext>
                  </a:extLst>
                </p:cNvPr>
                <p:cNvPicPr/>
                <p:nvPr/>
              </p:nvPicPr>
              <p:blipFill>
                <a:blip r:embed="rId98"/>
                <a:stretch>
                  <a:fillRect/>
                </a:stretch>
              </p:blipFill>
              <p:spPr>
                <a:xfrm>
                  <a:off x="861507" y="2735160"/>
                  <a:ext cx="1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7E264DBC-7209-439F-AD9A-8DD824004D05}"/>
                    </a:ext>
                  </a:extLst>
                </p14:cNvPr>
                <p14:cNvContentPartPr/>
                <p14:nvPr/>
              </p14:nvContentPartPr>
              <p14:xfrm>
                <a:off x="839187" y="2777280"/>
                <a:ext cx="53280" cy="11160"/>
              </p14:xfrm>
            </p:contentPart>
          </mc:Choice>
          <mc:Fallback xmlns="">
            <p:pic>
              <p:nvPicPr>
                <p:cNvPr id="76" name="Freihand 75">
                  <a:extLst>
                    <a:ext uri="{FF2B5EF4-FFF2-40B4-BE49-F238E27FC236}">
                      <a16:creationId xmlns:a16="http://schemas.microsoft.com/office/drawing/2014/main" id="{7E264DBC-7209-439F-AD9A-8DD824004D05}"/>
                    </a:ext>
                  </a:extLst>
                </p:cNvPr>
                <p:cNvPicPr/>
                <p:nvPr/>
              </p:nvPicPr>
              <p:blipFill>
                <a:blip r:embed="rId100"/>
                <a:stretch>
                  <a:fillRect/>
                </a:stretch>
              </p:blipFill>
              <p:spPr>
                <a:xfrm>
                  <a:off x="834867" y="2772960"/>
                  <a:ext cx="6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3B6F7FCB-33A6-422F-839A-80D2677842CB}"/>
                    </a:ext>
                  </a:extLst>
                </p14:cNvPr>
                <p14:cNvContentPartPr/>
                <p14:nvPr/>
              </p14:nvContentPartPr>
              <p14:xfrm>
                <a:off x="907227" y="2716800"/>
                <a:ext cx="57960" cy="118800"/>
              </p14:xfrm>
            </p:contentPart>
          </mc:Choice>
          <mc:Fallback xmlns="">
            <p:pic>
              <p:nvPicPr>
                <p:cNvPr id="77" name="Freihand 76">
                  <a:extLst>
                    <a:ext uri="{FF2B5EF4-FFF2-40B4-BE49-F238E27FC236}">
                      <a16:creationId xmlns:a16="http://schemas.microsoft.com/office/drawing/2014/main" id="{3B6F7FCB-33A6-422F-839A-80D2677842CB}"/>
                    </a:ext>
                  </a:extLst>
                </p:cNvPr>
                <p:cNvPicPr/>
                <p:nvPr/>
              </p:nvPicPr>
              <p:blipFill>
                <a:blip r:embed="rId102"/>
                <a:stretch>
                  <a:fillRect/>
                </a:stretch>
              </p:blipFill>
              <p:spPr>
                <a:xfrm>
                  <a:off x="902907" y="2712480"/>
                  <a:ext cx="66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2BCD9263-E602-42CE-B0B2-4594D6BA2033}"/>
                    </a:ext>
                  </a:extLst>
                </p14:cNvPr>
                <p14:cNvContentPartPr/>
                <p14:nvPr/>
              </p14:nvContentPartPr>
              <p14:xfrm>
                <a:off x="906507" y="2819400"/>
                <a:ext cx="67680" cy="34920"/>
              </p14:xfrm>
            </p:contentPart>
          </mc:Choice>
          <mc:Fallback xmlns="">
            <p:pic>
              <p:nvPicPr>
                <p:cNvPr id="78" name="Freihand 77">
                  <a:extLst>
                    <a:ext uri="{FF2B5EF4-FFF2-40B4-BE49-F238E27FC236}">
                      <a16:creationId xmlns:a16="http://schemas.microsoft.com/office/drawing/2014/main" id="{2BCD9263-E602-42CE-B0B2-4594D6BA2033}"/>
                    </a:ext>
                  </a:extLst>
                </p:cNvPr>
                <p:cNvPicPr/>
                <p:nvPr/>
              </p:nvPicPr>
              <p:blipFill>
                <a:blip r:embed="rId104"/>
                <a:stretch>
                  <a:fillRect/>
                </a:stretch>
              </p:blipFill>
              <p:spPr>
                <a:xfrm>
                  <a:off x="902187" y="2815080"/>
                  <a:ext cx="76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8EE7506F-43DB-4433-AB7A-2DA8FFCBC034}"/>
                    </a:ext>
                  </a:extLst>
                </p14:cNvPr>
                <p14:cNvContentPartPr/>
                <p14:nvPr/>
              </p14:nvContentPartPr>
              <p14:xfrm>
                <a:off x="999387" y="2690880"/>
                <a:ext cx="96480" cy="156240"/>
              </p14:xfrm>
            </p:contentPart>
          </mc:Choice>
          <mc:Fallback xmlns="">
            <p:pic>
              <p:nvPicPr>
                <p:cNvPr id="79" name="Freihand 78">
                  <a:extLst>
                    <a:ext uri="{FF2B5EF4-FFF2-40B4-BE49-F238E27FC236}">
                      <a16:creationId xmlns:a16="http://schemas.microsoft.com/office/drawing/2014/main" id="{8EE7506F-43DB-4433-AB7A-2DA8FFCBC034}"/>
                    </a:ext>
                  </a:extLst>
                </p:cNvPr>
                <p:cNvPicPr/>
                <p:nvPr/>
              </p:nvPicPr>
              <p:blipFill>
                <a:blip r:embed="rId106"/>
                <a:stretch>
                  <a:fillRect/>
                </a:stretch>
              </p:blipFill>
              <p:spPr>
                <a:xfrm>
                  <a:off x="995067" y="2686560"/>
                  <a:ext cx="105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720AAE1A-DB60-4E17-BF4C-DC3A3FA079E1}"/>
                    </a:ext>
                  </a:extLst>
                </p14:cNvPr>
                <p14:cNvContentPartPr/>
                <p14:nvPr/>
              </p14:nvContentPartPr>
              <p14:xfrm>
                <a:off x="1071027" y="2640480"/>
                <a:ext cx="72720" cy="386640"/>
              </p14:xfrm>
            </p:contentPart>
          </mc:Choice>
          <mc:Fallback xmlns="">
            <p:pic>
              <p:nvPicPr>
                <p:cNvPr id="80" name="Freihand 79">
                  <a:extLst>
                    <a:ext uri="{FF2B5EF4-FFF2-40B4-BE49-F238E27FC236}">
                      <a16:creationId xmlns:a16="http://schemas.microsoft.com/office/drawing/2014/main" id="{720AAE1A-DB60-4E17-BF4C-DC3A3FA079E1}"/>
                    </a:ext>
                  </a:extLst>
                </p:cNvPr>
                <p:cNvPicPr/>
                <p:nvPr/>
              </p:nvPicPr>
              <p:blipFill>
                <a:blip r:embed="rId108"/>
                <a:stretch>
                  <a:fillRect/>
                </a:stretch>
              </p:blipFill>
              <p:spPr>
                <a:xfrm>
                  <a:off x="1066707" y="2636160"/>
                  <a:ext cx="81360" cy="39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82" name="Freihand 81">
                <a:extLst>
                  <a:ext uri="{FF2B5EF4-FFF2-40B4-BE49-F238E27FC236}">
                    <a16:creationId xmlns:a16="http://schemas.microsoft.com/office/drawing/2014/main" id="{12BD8AF4-AF31-45B7-95CB-A7D95BF71F20}"/>
                  </a:ext>
                </a:extLst>
              </p14:cNvPr>
              <p14:cNvContentPartPr/>
              <p14:nvPr/>
            </p14:nvContentPartPr>
            <p14:xfrm>
              <a:off x="7335747" y="4080480"/>
              <a:ext cx="187560" cy="64080"/>
            </p14:xfrm>
          </p:contentPart>
        </mc:Choice>
        <mc:Fallback xmlns="">
          <p:pic>
            <p:nvPicPr>
              <p:cNvPr id="82" name="Freihand 81">
                <a:extLst>
                  <a:ext uri="{FF2B5EF4-FFF2-40B4-BE49-F238E27FC236}">
                    <a16:creationId xmlns:a16="http://schemas.microsoft.com/office/drawing/2014/main" id="{12BD8AF4-AF31-45B7-95CB-A7D95BF71F20}"/>
                  </a:ext>
                </a:extLst>
              </p:cNvPr>
              <p:cNvPicPr/>
              <p:nvPr/>
            </p:nvPicPr>
            <p:blipFill>
              <a:blip r:embed="rId110"/>
              <a:stretch>
                <a:fillRect/>
              </a:stretch>
            </p:blipFill>
            <p:spPr>
              <a:xfrm>
                <a:off x="7331427" y="4076160"/>
                <a:ext cx="196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3" name="Freihand 82">
                <a:extLst>
                  <a:ext uri="{FF2B5EF4-FFF2-40B4-BE49-F238E27FC236}">
                    <a16:creationId xmlns:a16="http://schemas.microsoft.com/office/drawing/2014/main" id="{F3D772D3-C96A-4A8F-BA06-552B8B508B82}"/>
                  </a:ext>
                </a:extLst>
              </p14:cNvPr>
              <p14:cNvContentPartPr/>
              <p14:nvPr/>
            </p14:nvContentPartPr>
            <p14:xfrm>
              <a:off x="7407027" y="3921720"/>
              <a:ext cx="19800" cy="15120"/>
            </p14:xfrm>
          </p:contentPart>
        </mc:Choice>
        <mc:Fallback xmlns="">
          <p:pic>
            <p:nvPicPr>
              <p:cNvPr id="83" name="Freihand 82">
                <a:extLst>
                  <a:ext uri="{FF2B5EF4-FFF2-40B4-BE49-F238E27FC236}">
                    <a16:creationId xmlns:a16="http://schemas.microsoft.com/office/drawing/2014/main" id="{F3D772D3-C96A-4A8F-BA06-552B8B508B82}"/>
                  </a:ext>
                </a:extLst>
              </p:cNvPr>
              <p:cNvPicPr/>
              <p:nvPr/>
            </p:nvPicPr>
            <p:blipFill>
              <a:blip r:embed="rId112"/>
              <a:stretch>
                <a:fillRect/>
              </a:stretch>
            </p:blipFill>
            <p:spPr>
              <a:xfrm>
                <a:off x="7402707" y="3917400"/>
                <a:ext cx="28440" cy="23760"/>
              </a:xfrm>
              <a:prstGeom prst="rect">
                <a:avLst/>
              </a:prstGeom>
            </p:spPr>
          </p:pic>
        </mc:Fallback>
      </mc:AlternateContent>
      <p:grpSp>
        <p:nvGrpSpPr>
          <p:cNvPr id="100" name="Gruppieren 99">
            <a:extLst>
              <a:ext uri="{FF2B5EF4-FFF2-40B4-BE49-F238E27FC236}">
                <a16:creationId xmlns:a16="http://schemas.microsoft.com/office/drawing/2014/main" id="{D6B61325-B5EB-4DE8-AA19-31EF53A26900}"/>
              </a:ext>
            </a:extLst>
          </p:cNvPr>
          <p:cNvGrpSpPr/>
          <p:nvPr/>
        </p:nvGrpSpPr>
        <p:grpSpPr>
          <a:xfrm>
            <a:off x="3389787" y="2792040"/>
            <a:ext cx="1509120" cy="33120"/>
            <a:chOff x="3389787" y="2792040"/>
            <a:chExt cx="1509120" cy="33120"/>
          </a:xfrm>
        </p:grpSpPr>
        <mc:AlternateContent xmlns:mc="http://schemas.openxmlformats.org/markup-compatibility/2006" xmlns:p14="http://schemas.microsoft.com/office/powerpoint/2010/main">
          <mc:Choice Requires="p14">
            <p:contentPart p14:bwMode="auto" r:id="rId113">
              <p14:nvContentPartPr>
                <p14:cNvPr id="91" name="Freihand 90">
                  <a:extLst>
                    <a:ext uri="{FF2B5EF4-FFF2-40B4-BE49-F238E27FC236}">
                      <a16:creationId xmlns:a16="http://schemas.microsoft.com/office/drawing/2014/main" id="{252584C9-4538-4B96-8E46-5AC628C10220}"/>
                    </a:ext>
                  </a:extLst>
                </p14:cNvPr>
                <p14:cNvContentPartPr/>
                <p14:nvPr/>
              </p14:nvContentPartPr>
              <p14:xfrm>
                <a:off x="3389787" y="2792040"/>
                <a:ext cx="186840" cy="13320"/>
              </p14:xfrm>
            </p:contentPart>
          </mc:Choice>
          <mc:Fallback xmlns="">
            <p:pic>
              <p:nvPicPr>
                <p:cNvPr id="91" name="Freihand 90">
                  <a:extLst>
                    <a:ext uri="{FF2B5EF4-FFF2-40B4-BE49-F238E27FC236}">
                      <a16:creationId xmlns:a16="http://schemas.microsoft.com/office/drawing/2014/main" id="{252584C9-4538-4B96-8E46-5AC628C10220}"/>
                    </a:ext>
                  </a:extLst>
                </p:cNvPr>
                <p:cNvPicPr/>
                <p:nvPr/>
              </p:nvPicPr>
              <p:blipFill>
                <a:blip r:embed="rId114"/>
                <a:stretch>
                  <a:fillRect/>
                </a:stretch>
              </p:blipFill>
              <p:spPr>
                <a:xfrm>
                  <a:off x="3385467" y="2787720"/>
                  <a:ext cx="195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Freihand 91">
                  <a:extLst>
                    <a:ext uri="{FF2B5EF4-FFF2-40B4-BE49-F238E27FC236}">
                      <a16:creationId xmlns:a16="http://schemas.microsoft.com/office/drawing/2014/main" id="{CDFC8006-6FBF-4651-84D5-BE53F45E9495}"/>
                    </a:ext>
                  </a:extLst>
                </p14:cNvPr>
                <p14:cNvContentPartPr/>
                <p14:nvPr/>
              </p14:nvContentPartPr>
              <p14:xfrm>
                <a:off x="3673107" y="2792040"/>
                <a:ext cx="444960" cy="24120"/>
              </p14:xfrm>
            </p:contentPart>
          </mc:Choice>
          <mc:Fallback xmlns="">
            <p:pic>
              <p:nvPicPr>
                <p:cNvPr id="92" name="Freihand 91">
                  <a:extLst>
                    <a:ext uri="{FF2B5EF4-FFF2-40B4-BE49-F238E27FC236}">
                      <a16:creationId xmlns:a16="http://schemas.microsoft.com/office/drawing/2014/main" id="{CDFC8006-6FBF-4651-84D5-BE53F45E9495}"/>
                    </a:ext>
                  </a:extLst>
                </p:cNvPr>
                <p:cNvPicPr/>
                <p:nvPr/>
              </p:nvPicPr>
              <p:blipFill>
                <a:blip r:embed="rId116"/>
                <a:stretch>
                  <a:fillRect/>
                </a:stretch>
              </p:blipFill>
              <p:spPr>
                <a:xfrm>
                  <a:off x="3668787" y="2787720"/>
                  <a:ext cx="453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3CBFA044-E1AF-4799-9DD2-6D8E86544C1D}"/>
                    </a:ext>
                  </a:extLst>
                </p14:cNvPr>
                <p14:cNvContentPartPr/>
                <p14:nvPr/>
              </p14:nvContentPartPr>
              <p14:xfrm>
                <a:off x="4263507" y="2811480"/>
                <a:ext cx="635400" cy="13680"/>
              </p14:xfrm>
            </p:contentPart>
          </mc:Choice>
          <mc:Fallback xmlns="">
            <p:pic>
              <p:nvPicPr>
                <p:cNvPr id="93" name="Freihand 92">
                  <a:extLst>
                    <a:ext uri="{FF2B5EF4-FFF2-40B4-BE49-F238E27FC236}">
                      <a16:creationId xmlns:a16="http://schemas.microsoft.com/office/drawing/2014/main" id="{3CBFA044-E1AF-4799-9DD2-6D8E86544C1D}"/>
                    </a:ext>
                  </a:extLst>
                </p:cNvPr>
                <p:cNvPicPr/>
                <p:nvPr/>
              </p:nvPicPr>
              <p:blipFill>
                <a:blip r:embed="rId118"/>
                <a:stretch>
                  <a:fillRect/>
                </a:stretch>
              </p:blipFill>
              <p:spPr>
                <a:xfrm>
                  <a:off x="4259187" y="2807160"/>
                  <a:ext cx="644040" cy="22320"/>
                </a:xfrm>
                <a:prstGeom prst="rect">
                  <a:avLst/>
                </a:prstGeom>
              </p:spPr>
            </p:pic>
          </mc:Fallback>
        </mc:AlternateContent>
      </p:grpSp>
      <p:grpSp>
        <p:nvGrpSpPr>
          <p:cNvPr id="105" name="Gruppieren 104">
            <a:extLst>
              <a:ext uri="{FF2B5EF4-FFF2-40B4-BE49-F238E27FC236}">
                <a16:creationId xmlns:a16="http://schemas.microsoft.com/office/drawing/2014/main" id="{F35B6388-37CF-4455-B9A3-3F9D0DAF6178}"/>
              </a:ext>
            </a:extLst>
          </p:cNvPr>
          <p:cNvGrpSpPr/>
          <p:nvPr/>
        </p:nvGrpSpPr>
        <p:grpSpPr>
          <a:xfrm>
            <a:off x="4485627" y="3506280"/>
            <a:ext cx="258480" cy="288000"/>
            <a:chOff x="4485627" y="3506280"/>
            <a:chExt cx="258480" cy="288000"/>
          </a:xfrm>
        </p:grpSpPr>
        <mc:AlternateContent xmlns:mc="http://schemas.openxmlformats.org/markup-compatibility/2006" xmlns:p14="http://schemas.microsoft.com/office/powerpoint/2010/main">
          <mc:Choice Requires="p14">
            <p:contentPart p14:bwMode="auto" r:id="rId119">
              <p14:nvContentPartPr>
                <p14:cNvPr id="48" name="Freihand 47">
                  <a:extLst>
                    <a:ext uri="{FF2B5EF4-FFF2-40B4-BE49-F238E27FC236}">
                      <a16:creationId xmlns:a16="http://schemas.microsoft.com/office/drawing/2014/main" id="{754B7F9E-DE2B-4646-A3C1-77B644052EC2}"/>
                    </a:ext>
                  </a:extLst>
                </p14:cNvPr>
                <p14:cNvContentPartPr/>
                <p14:nvPr/>
              </p14:nvContentPartPr>
              <p14:xfrm>
                <a:off x="4636107" y="3573960"/>
                <a:ext cx="15120" cy="14760"/>
              </p14:xfrm>
            </p:contentPart>
          </mc:Choice>
          <mc:Fallback xmlns="">
            <p:pic>
              <p:nvPicPr>
                <p:cNvPr id="48" name="Freihand 47">
                  <a:extLst>
                    <a:ext uri="{FF2B5EF4-FFF2-40B4-BE49-F238E27FC236}">
                      <a16:creationId xmlns:a16="http://schemas.microsoft.com/office/drawing/2014/main" id="{754B7F9E-DE2B-4646-A3C1-77B644052EC2}"/>
                    </a:ext>
                  </a:extLst>
                </p:cNvPr>
                <p:cNvPicPr/>
                <p:nvPr/>
              </p:nvPicPr>
              <p:blipFill>
                <a:blip r:embed="rId120"/>
                <a:stretch>
                  <a:fillRect/>
                </a:stretch>
              </p:blipFill>
              <p:spPr>
                <a:xfrm>
                  <a:off x="4631787" y="3569640"/>
                  <a:ext cx="23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 name="Freihand 48">
                  <a:extLst>
                    <a:ext uri="{FF2B5EF4-FFF2-40B4-BE49-F238E27FC236}">
                      <a16:creationId xmlns:a16="http://schemas.microsoft.com/office/drawing/2014/main" id="{100B1F3B-4BC5-4373-92F0-70FDA3E776D5}"/>
                    </a:ext>
                  </a:extLst>
                </p14:cNvPr>
                <p14:cNvContentPartPr/>
                <p14:nvPr/>
              </p14:nvContentPartPr>
              <p14:xfrm>
                <a:off x="4512627" y="3506280"/>
                <a:ext cx="231480" cy="281160"/>
              </p14:xfrm>
            </p:contentPart>
          </mc:Choice>
          <mc:Fallback xmlns="">
            <p:pic>
              <p:nvPicPr>
                <p:cNvPr id="49" name="Freihand 48">
                  <a:extLst>
                    <a:ext uri="{FF2B5EF4-FFF2-40B4-BE49-F238E27FC236}">
                      <a16:creationId xmlns:a16="http://schemas.microsoft.com/office/drawing/2014/main" id="{100B1F3B-4BC5-4373-92F0-70FDA3E776D5}"/>
                    </a:ext>
                  </a:extLst>
                </p:cNvPr>
                <p:cNvPicPr/>
                <p:nvPr/>
              </p:nvPicPr>
              <p:blipFill>
                <a:blip r:embed="rId122"/>
                <a:stretch>
                  <a:fillRect/>
                </a:stretch>
              </p:blipFill>
              <p:spPr>
                <a:xfrm>
                  <a:off x="4508307" y="3501960"/>
                  <a:ext cx="2401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4" name="Freihand 103">
                  <a:extLst>
                    <a:ext uri="{FF2B5EF4-FFF2-40B4-BE49-F238E27FC236}">
                      <a16:creationId xmlns:a16="http://schemas.microsoft.com/office/drawing/2014/main" id="{15B19297-A72C-4206-90AD-D15317EB26C8}"/>
                    </a:ext>
                  </a:extLst>
                </p14:cNvPr>
                <p14:cNvContentPartPr/>
                <p14:nvPr/>
              </p14:nvContentPartPr>
              <p14:xfrm>
                <a:off x="4485627" y="3516720"/>
                <a:ext cx="217440" cy="277560"/>
              </p14:xfrm>
            </p:contentPart>
          </mc:Choice>
          <mc:Fallback xmlns="">
            <p:pic>
              <p:nvPicPr>
                <p:cNvPr id="104" name="Freihand 103">
                  <a:extLst>
                    <a:ext uri="{FF2B5EF4-FFF2-40B4-BE49-F238E27FC236}">
                      <a16:creationId xmlns:a16="http://schemas.microsoft.com/office/drawing/2014/main" id="{15B19297-A72C-4206-90AD-D15317EB26C8}"/>
                    </a:ext>
                  </a:extLst>
                </p:cNvPr>
                <p:cNvPicPr/>
                <p:nvPr/>
              </p:nvPicPr>
              <p:blipFill>
                <a:blip r:embed="rId124"/>
                <a:stretch>
                  <a:fillRect/>
                </a:stretch>
              </p:blipFill>
              <p:spPr>
                <a:xfrm>
                  <a:off x="4481307" y="3512400"/>
                  <a:ext cx="226080" cy="286200"/>
                </a:xfrm>
                <a:prstGeom prst="rect">
                  <a:avLst/>
                </a:prstGeom>
              </p:spPr>
            </p:pic>
          </mc:Fallback>
        </mc:AlternateContent>
      </p:grpSp>
      <p:grpSp>
        <p:nvGrpSpPr>
          <p:cNvPr id="116" name="Gruppieren 115">
            <a:extLst>
              <a:ext uri="{FF2B5EF4-FFF2-40B4-BE49-F238E27FC236}">
                <a16:creationId xmlns:a16="http://schemas.microsoft.com/office/drawing/2014/main" id="{3AC9C371-4830-4BD8-9C40-DC1C1BB8764E}"/>
              </a:ext>
            </a:extLst>
          </p:cNvPr>
          <p:cNvGrpSpPr/>
          <p:nvPr/>
        </p:nvGrpSpPr>
        <p:grpSpPr>
          <a:xfrm>
            <a:off x="5219307" y="1311000"/>
            <a:ext cx="3571560" cy="1876320"/>
            <a:chOff x="5219307" y="1311000"/>
            <a:chExt cx="3571560" cy="1876320"/>
          </a:xfrm>
        </p:grpSpPr>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D012FC29-8E9B-4BDF-ACF9-906E111C929D}"/>
                    </a:ext>
                  </a:extLst>
                </p14:cNvPr>
                <p14:cNvContentPartPr/>
                <p14:nvPr/>
              </p14:nvContentPartPr>
              <p14:xfrm>
                <a:off x="5495067" y="1868640"/>
                <a:ext cx="15840" cy="147960"/>
              </p14:xfrm>
            </p:contentPart>
          </mc:Choice>
          <mc:Fallback xmlns="">
            <p:pic>
              <p:nvPicPr>
                <p:cNvPr id="84" name="Freihand 83">
                  <a:extLst>
                    <a:ext uri="{FF2B5EF4-FFF2-40B4-BE49-F238E27FC236}">
                      <a16:creationId xmlns:a16="http://schemas.microsoft.com/office/drawing/2014/main" id="{D012FC29-8E9B-4BDF-ACF9-906E111C929D}"/>
                    </a:ext>
                  </a:extLst>
                </p:cNvPr>
                <p:cNvPicPr/>
                <p:nvPr/>
              </p:nvPicPr>
              <p:blipFill>
                <a:blip r:embed="rId126"/>
                <a:stretch>
                  <a:fillRect/>
                </a:stretch>
              </p:blipFill>
              <p:spPr>
                <a:xfrm>
                  <a:off x="5490747" y="1864320"/>
                  <a:ext cx="24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9245D136-EB0B-41FC-A9B9-94B4A87EC1E2}"/>
                    </a:ext>
                  </a:extLst>
                </p14:cNvPr>
                <p14:cNvContentPartPr/>
                <p14:nvPr/>
              </p14:nvContentPartPr>
              <p14:xfrm>
                <a:off x="5482467" y="1831560"/>
                <a:ext cx="21960" cy="11160"/>
              </p14:xfrm>
            </p:contentPart>
          </mc:Choice>
          <mc:Fallback xmlns="">
            <p:pic>
              <p:nvPicPr>
                <p:cNvPr id="85" name="Freihand 84">
                  <a:extLst>
                    <a:ext uri="{FF2B5EF4-FFF2-40B4-BE49-F238E27FC236}">
                      <a16:creationId xmlns:a16="http://schemas.microsoft.com/office/drawing/2014/main" id="{9245D136-EB0B-41FC-A9B9-94B4A87EC1E2}"/>
                    </a:ext>
                  </a:extLst>
                </p:cNvPr>
                <p:cNvPicPr/>
                <p:nvPr/>
              </p:nvPicPr>
              <p:blipFill>
                <a:blip r:embed="rId128"/>
                <a:stretch>
                  <a:fillRect/>
                </a:stretch>
              </p:blipFill>
              <p:spPr>
                <a:xfrm>
                  <a:off x="5478147" y="1827240"/>
                  <a:ext cx="30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4B5947A7-930C-4D6E-8FF3-2F67F1E462D2}"/>
                    </a:ext>
                  </a:extLst>
                </p14:cNvPr>
                <p14:cNvContentPartPr/>
                <p14:nvPr/>
              </p14:nvContentPartPr>
              <p14:xfrm>
                <a:off x="5558787" y="1945680"/>
                <a:ext cx="69120" cy="127800"/>
              </p14:xfrm>
            </p:contentPart>
          </mc:Choice>
          <mc:Fallback xmlns="">
            <p:pic>
              <p:nvPicPr>
                <p:cNvPr id="86" name="Freihand 85">
                  <a:extLst>
                    <a:ext uri="{FF2B5EF4-FFF2-40B4-BE49-F238E27FC236}">
                      <a16:creationId xmlns:a16="http://schemas.microsoft.com/office/drawing/2014/main" id="{4B5947A7-930C-4D6E-8FF3-2F67F1E462D2}"/>
                    </a:ext>
                  </a:extLst>
                </p:cNvPr>
                <p:cNvPicPr/>
                <p:nvPr/>
              </p:nvPicPr>
              <p:blipFill>
                <a:blip r:embed="rId130"/>
                <a:stretch>
                  <a:fillRect/>
                </a:stretch>
              </p:blipFill>
              <p:spPr>
                <a:xfrm>
                  <a:off x="5554467" y="1941360"/>
                  <a:ext cx="77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5E2DF764-1AF4-415C-9D6A-384257D93D85}"/>
                    </a:ext>
                  </a:extLst>
                </p14:cNvPr>
                <p14:cNvContentPartPr/>
                <p14:nvPr/>
              </p14:nvContentPartPr>
              <p14:xfrm>
                <a:off x="7373547" y="1972320"/>
                <a:ext cx="16920" cy="519480"/>
              </p14:xfrm>
            </p:contentPart>
          </mc:Choice>
          <mc:Fallback xmlns="">
            <p:pic>
              <p:nvPicPr>
                <p:cNvPr id="88" name="Freihand 87">
                  <a:extLst>
                    <a:ext uri="{FF2B5EF4-FFF2-40B4-BE49-F238E27FC236}">
                      <a16:creationId xmlns:a16="http://schemas.microsoft.com/office/drawing/2014/main" id="{5E2DF764-1AF4-415C-9D6A-384257D93D85}"/>
                    </a:ext>
                  </a:extLst>
                </p:cNvPr>
                <p:cNvPicPr/>
                <p:nvPr/>
              </p:nvPicPr>
              <p:blipFill>
                <a:blip r:embed="rId132"/>
                <a:stretch>
                  <a:fillRect/>
                </a:stretch>
              </p:blipFill>
              <p:spPr>
                <a:xfrm>
                  <a:off x="7369227" y="1968000"/>
                  <a:ext cx="2556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BEB20923-5657-4DAA-A306-3CBF642A035D}"/>
                    </a:ext>
                  </a:extLst>
                </p14:cNvPr>
                <p14:cNvContentPartPr/>
                <p14:nvPr/>
              </p14:nvContentPartPr>
              <p14:xfrm>
                <a:off x="7337907" y="2460840"/>
                <a:ext cx="93240" cy="148320"/>
              </p14:xfrm>
            </p:contentPart>
          </mc:Choice>
          <mc:Fallback xmlns="">
            <p:pic>
              <p:nvPicPr>
                <p:cNvPr id="89" name="Freihand 88">
                  <a:extLst>
                    <a:ext uri="{FF2B5EF4-FFF2-40B4-BE49-F238E27FC236}">
                      <a16:creationId xmlns:a16="http://schemas.microsoft.com/office/drawing/2014/main" id="{BEB20923-5657-4DAA-A306-3CBF642A035D}"/>
                    </a:ext>
                  </a:extLst>
                </p:cNvPr>
                <p:cNvPicPr/>
                <p:nvPr/>
              </p:nvPicPr>
              <p:blipFill>
                <a:blip r:embed="rId134"/>
                <a:stretch>
                  <a:fillRect/>
                </a:stretch>
              </p:blipFill>
              <p:spPr>
                <a:xfrm>
                  <a:off x="7333587" y="2456520"/>
                  <a:ext cx="101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2A03B47B-8045-4BE9-B656-42542F81A2B5}"/>
                    </a:ext>
                  </a:extLst>
                </p14:cNvPr>
                <p14:cNvContentPartPr/>
                <p14:nvPr/>
              </p14:nvContentPartPr>
              <p14:xfrm>
                <a:off x="5219307" y="2788440"/>
                <a:ext cx="502920" cy="32040"/>
              </p14:xfrm>
            </p:contentPart>
          </mc:Choice>
          <mc:Fallback xmlns="">
            <p:pic>
              <p:nvPicPr>
                <p:cNvPr id="94" name="Freihand 93">
                  <a:extLst>
                    <a:ext uri="{FF2B5EF4-FFF2-40B4-BE49-F238E27FC236}">
                      <a16:creationId xmlns:a16="http://schemas.microsoft.com/office/drawing/2014/main" id="{2A03B47B-8045-4BE9-B656-42542F81A2B5}"/>
                    </a:ext>
                  </a:extLst>
                </p:cNvPr>
                <p:cNvPicPr/>
                <p:nvPr/>
              </p:nvPicPr>
              <p:blipFill>
                <a:blip r:embed="rId136"/>
                <a:stretch>
                  <a:fillRect/>
                </a:stretch>
              </p:blipFill>
              <p:spPr>
                <a:xfrm>
                  <a:off x="5214987" y="2784120"/>
                  <a:ext cx="511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3EB65A30-2894-4A95-A762-26978718F388}"/>
                    </a:ext>
                  </a:extLst>
                </p14:cNvPr>
                <p14:cNvContentPartPr/>
                <p14:nvPr/>
              </p14:nvContentPartPr>
              <p14:xfrm>
                <a:off x="5805027" y="2757120"/>
                <a:ext cx="778320" cy="31680"/>
              </p14:xfrm>
            </p:contentPart>
          </mc:Choice>
          <mc:Fallback xmlns="">
            <p:pic>
              <p:nvPicPr>
                <p:cNvPr id="95" name="Freihand 94">
                  <a:extLst>
                    <a:ext uri="{FF2B5EF4-FFF2-40B4-BE49-F238E27FC236}">
                      <a16:creationId xmlns:a16="http://schemas.microsoft.com/office/drawing/2014/main" id="{3EB65A30-2894-4A95-A762-26978718F388}"/>
                    </a:ext>
                  </a:extLst>
                </p:cNvPr>
                <p:cNvPicPr/>
                <p:nvPr/>
              </p:nvPicPr>
              <p:blipFill>
                <a:blip r:embed="rId138"/>
                <a:stretch>
                  <a:fillRect/>
                </a:stretch>
              </p:blipFill>
              <p:spPr>
                <a:xfrm>
                  <a:off x="5800707" y="2752800"/>
                  <a:ext cx="786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4510E4D8-2184-46A3-ACFF-DEC5EF06782B}"/>
                    </a:ext>
                  </a:extLst>
                </p14:cNvPr>
                <p14:cNvContentPartPr/>
                <p14:nvPr/>
              </p14:nvContentPartPr>
              <p14:xfrm>
                <a:off x="6744267" y="2744880"/>
                <a:ext cx="216360" cy="9720"/>
              </p14:xfrm>
            </p:contentPart>
          </mc:Choice>
          <mc:Fallback xmlns="">
            <p:pic>
              <p:nvPicPr>
                <p:cNvPr id="96" name="Freihand 95">
                  <a:extLst>
                    <a:ext uri="{FF2B5EF4-FFF2-40B4-BE49-F238E27FC236}">
                      <a16:creationId xmlns:a16="http://schemas.microsoft.com/office/drawing/2014/main" id="{4510E4D8-2184-46A3-ACFF-DEC5EF06782B}"/>
                    </a:ext>
                  </a:extLst>
                </p:cNvPr>
                <p:cNvPicPr/>
                <p:nvPr/>
              </p:nvPicPr>
              <p:blipFill>
                <a:blip r:embed="rId140"/>
                <a:stretch>
                  <a:fillRect/>
                </a:stretch>
              </p:blipFill>
              <p:spPr>
                <a:xfrm>
                  <a:off x="6739947" y="2740560"/>
                  <a:ext cx="225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1989E7B3-FD0B-4505-A151-472F193B0826}"/>
                    </a:ext>
                  </a:extLst>
                </p14:cNvPr>
                <p14:cNvContentPartPr/>
                <p14:nvPr/>
              </p14:nvContentPartPr>
              <p14:xfrm>
                <a:off x="7356267" y="1941720"/>
                <a:ext cx="10800" cy="62280"/>
              </p14:xfrm>
            </p:contentPart>
          </mc:Choice>
          <mc:Fallback xmlns="">
            <p:pic>
              <p:nvPicPr>
                <p:cNvPr id="101" name="Freihand 100">
                  <a:extLst>
                    <a:ext uri="{FF2B5EF4-FFF2-40B4-BE49-F238E27FC236}">
                      <a16:creationId xmlns:a16="http://schemas.microsoft.com/office/drawing/2014/main" id="{1989E7B3-FD0B-4505-A151-472F193B0826}"/>
                    </a:ext>
                  </a:extLst>
                </p:cNvPr>
                <p:cNvPicPr/>
                <p:nvPr/>
              </p:nvPicPr>
              <p:blipFill>
                <a:blip r:embed="rId142"/>
                <a:stretch>
                  <a:fillRect/>
                </a:stretch>
              </p:blipFill>
              <p:spPr>
                <a:xfrm>
                  <a:off x="7351947" y="1937400"/>
                  <a:ext cx="19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D453318B-BACA-4C8F-BD86-23592D93E98F}"/>
                    </a:ext>
                  </a:extLst>
                </p14:cNvPr>
                <p14:cNvContentPartPr/>
                <p14:nvPr/>
              </p14:nvContentPartPr>
              <p14:xfrm>
                <a:off x="7169067" y="2729760"/>
                <a:ext cx="149040" cy="3960"/>
              </p14:xfrm>
            </p:contentPart>
          </mc:Choice>
          <mc:Fallback xmlns="">
            <p:pic>
              <p:nvPicPr>
                <p:cNvPr id="97" name="Freihand 96">
                  <a:extLst>
                    <a:ext uri="{FF2B5EF4-FFF2-40B4-BE49-F238E27FC236}">
                      <a16:creationId xmlns:a16="http://schemas.microsoft.com/office/drawing/2014/main" id="{D453318B-BACA-4C8F-BD86-23592D93E98F}"/>
                    </a:ext>
                  </a:extLst>
                </p:cNvPr>
                <p:cNvPicPr/>
                <p:nvPr/>
              </p:nvPicPr>
              <p:blipFill>
                <a:blip r:embed="rId144"/>
                <a:stretch>
                  <a:fillRect/>
                </a:stretch>
              </p:blipFill>
              <p:spPr>
                <a:xfrm>
                  <a:off x="7164747" y="2725440"/>
                  <a:ext cx="157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14E30687-694F-4784-99C4-0985D292A0F3}"/>
                    </a:ext>
                  </a:extLst>
                </p14:cNvPr>
                <p14:cNvContentPartPr/>
                <p14:nvPr/>
              </p14:nvContentPartPr>
              <p14:xfrm>
                <a:off x="7308387" y="2671440"/>
                <a:ext cx="113760" cy="72000"/>
              </p14:xfrm>
            </p:contentPart>
          </mc:Choice>
          <mc:Fallback xmlns="">
            <p:pic>
              <p:nvPicPr>
                <p:cNvPr id="98" name="Freihand 97">
                  <a:extLst>
                    <a:ext uri="{FF2B5EF4-FFF2-40B4-BE49-F238E27FC236}">
                      <a16:creationId xmlns:a16="http://schemas.microsoft.com/office/drawing/2014/main" id="{14E30687-694F-4784-99C4-0985D292A0F3}"/>
                    </a:ext>
                  </a:extLst>
                </p:cNvPr>
                <p:cNvPicPr/>
                <p:nvPr/>
              </p:nvPicPr>
              <p:blipFill>
                <a:blip r:embed="rId146"/>
                <a:stretch>
                  <a:fillRect/>
                </a:stretch>
              </p:blipFill>
              <p:spPr>
                <a:xfrm>
                  <a:off x="7304067" y="2667120"/>
                  <a:ext cx="122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0BC19263-81D0-4D23-A9CA-304E1A31DD3F}"/>
                    </a:ext>
                  </a:extLst>
                </p14:cNvPr>
                <p14:cNvContentPartPr/>
                <p14:nvPr/>
              </p14:nvContentPartPr>
              <p14:xfrm>
                <a:off x="7365627" y="2650560"/>
                <a:ext cx="36720" cy="66240"/>
              </p14:xfrm>
            </p:contentPart>
          </mc:Choice>
          <mc:Fallback xmlns="">
            <p:pic>
              <p:nvPicPr>
                <p:cNvPr id="102" name="Freihand 101">
                  <a:extLst>
                    <a:ext uri="{FF2B5EF4-FFF2-40B4-BE49-F238E27FC236}">
                      <a16:creationId xmlns:a16="http://schemas.microsoft.com/office/drawing/2014/main" id="{0BC19263-81D0-4D23-A9CA-304E1A31DD3F}"/>
                    </a:ext>
                  </a:extLst>
                </p:cNvPr>
                <p:cNvPicPr/>
                <p:nvPr/>
              </p:nvPicPr>
              <p:blipFill>
                <a:blip r:embed="rId148"/>
                <a:stretch>
                  <a:fillRect/>
                </a:stretch>
              </p:blipFill>
              <p:spPr>
                <a:xfrm>
                  <a:off x="7361307" y="2646240"/>
                  <a:ext cx="45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6" name="Freihand 105">
                  <a:extLst>
                    <a:ext uri="{FF2B5EF4-FFF2-40B4-BE49-F238E27FC236}">
                      <a16:creationId xmlns:a16="http://schemas.microsoft.com/office/drawing/2014/main" id="{6D115C9A-02F3-4CCF-8E1D-2EFE5B018348}"/>
                    </a:ext>
                  </a:extLst>
                </p14:cNvPr>
                <p14:cNvContentPartPr/>
                <p14:nvPr/>
              </p14:nvContentPartPr>
              <p14:xfrm>
                <a:off x="7751547" y="1622400"/>
                <a:ext cx="20880" cy="34560"/>
              </p14:xfrm>
            </p:contentPart>
          </mc:Choice>
          <mc:Fallback xmlns="">
            <p:pic>
              <p:nvPicPr>
                <p:cNvPr id="106" name="Freihand 105">
                  <a:extLst>
                    <a:ext uri="{FF2B5EF4-FFF2-40B4-BE49-F238E27FC236}">
                      <a16:creationId xmlns:a16="http://schemas.microsoft.com/office/drawing/2014/main" id="{6D115C9A-02F3-4CCF-8E1D-2EFE5B018348}"/>
                    </a:ext>
                  </a:extLst>
                </p:cNvPr>
                <p:cNvPicPr/>
                <p:nvPr/>
              </p:nvPicPr>
              <p:blipFill>
                <a:blip r:embed="rId150"/>
                <a:stretch>
                  <a:fillRect/>
                </a:stretch>
              </p:blipFill>
              <p:spPr>
                <a:xfrm>
                  <a:off x="7747227" y="1618080"/>
                  <a:ext cx="29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7" name="Freihand 106">
                  <a:extLst>
                    <a:ext uri="{FF2B5EF4-FFF2-40B4-BE49-F238E27FC236}">
                      <a16:creationId xmlns:a16="http://schemas.microsoft.com/office/drawing/2014/main" id="{7F2B9C8D-9C47-499A-A68F-DB09766EC580}"/>
                    </a:ext>
                  </a:extLst>
                </p14:cNvPr>
                <p14:cNvContentPartPr/>
                <p14:nvPr/>
              </p14:nvContentPartPr>
              <p14:xfrm>
                <a:off x="7806627" y="2075640"/>
                <a:ext cx="5760" cy="89280"/>
              </p14:xfrm>
            </p:contentPart>
          </mc:Choice>
          <mc:Fallback xmlns="">
            <p:pic>
              <p:nvPicPr>
                <p:cNvPr id="107" name="Freihand 106">
                  <a:extLst>
                    <a:ext uri="{FF2B5EF4-FFF2-40B4-BE49-F238E27FC236}">
                      <a16:creationId xmlns:a16="http://schemas.microsoft.com/office/drawing/2014/main" id="{7F2B9C8D-9C47-499A-A68F-DB09766EC580}"/>
                    </a:ext>
                  </a:extLst>
                </p:cNvPr>
                <p:cNvPicPr/>
                <p:nvPr/>
              </p:nvPicPr>
              <p:blipFill>
                <a:blip r:embed="rId152"/>
                <a:stretch>
                  <a:fillRect/>
                </a:stretch>
              </p:blipFill>
              <p:spPr>
                <a:xfrm>
                  <a:off x="7802307" y="2071320"/>
                  <a:ext cx="14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8" name="Freihand 107">
                  <a:extLst>
                    <a:ext uri="{FF2B5EF4-FFF2-40B4-BE49-F238E27FC236}">
                      <a16:creationId xmlns:a16="http://schemas.microsoft.com/office/drawing/2014/main" id="{BB6BE9D5-E9A7-427A-B200-0DB7126525E9}"/>
                    </a:ext>
                  </a:extLst>
                </p14:cNvPr>
                <p14:cNvContentPartPr/>
                <p14:nvPr/>
              </p14:nvContentPartPr>
              <p14:xfrm>
                <a:off x="7741467" y="1748760"/>
                <a:ext cx="78480" cy="492480"/>
              </p14:xfrm>
            </p:contentPart>
          </mc:Choice>
          <mc:Fallback xmlns="">
            <p:pic>
              <p:nvPicPr>
                <p:cNvPr id="108" name="Freihand 107">
                  <a:extLst>
                    <a:ext uri="{FF2B5EF4-FFF2-40B4-BE49-F238E27FC236}">
                      <a16:creationId xmlns:a16="http://schemas.microsoft.com/office/drawing/2014/main" id="{BB6BE9D5-E9A7-427A-B200-0DB7126525E9}"/>
                    </a:ext>
                  </a:extLst>
                </p:cNvPr>
                <p:cNvPicPr/>
                <p:nvPr/>
              </p:nvPicPr>
              <p:blipFill>
                <a:blip r:embed="rId154"/>
                <a:stretch>
                  <a:fillRect/>
                </a:stretch>
              </p:blipFill>
              <p:spPr>
                <a:xfrm>
                  <a:off x="7737147" y="1744440"/>
                  <a:ext cx="871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Freihand 108">
                  <a:extLst>
                    <a:ext uri="{FF2B5EF4-FFF2-40B4-BE49-F238E27FC236}">
                      <a16:creationId xmlns:a16="http://schemas.microsoft.com/office/drawing/2014/main" id="{262D9184-C345-499D-A646-04CB5AC71839}"/>
                    </a:ext>
                  </a:extLst>
                </p14:cNvPr>
                <p14:cNvContentPartPr/>
                <p14:nvPr/>
              </p14:nvContentPartPr>
              <p14:xfrm>
                <a:off x="7762347" y="2172120"/>
                <a:ext cx="103680" cy="154440"/>
              </p14:xfrm>
            </p:contentPart>
          </mc:Choice>
          <mc:Fallback xmlns="">
            <p:pic>
              <p:nvPicPr>
                <p:cNvPr id="109" name="Freihand 108">
                  <a:extLst>
                    <a:ext uri="{FF2B5EF4-FFF2-40B4-BE49-F238E27FC236}">
                      <a16:creationId xmlns:a16="http://schemas.microsoft.com/office/drawing/2014/main" id="{262D9184-C345-499D-A646-04CB5AC71839}"/>
                    </a:ext>
                  </a:extLst>
                </p:cNvPr>
                <p:cNvPicPr/>
                <p:nvPr/>
              </p:nvPicPr>
              <p:blipFill>
                <a:blip r:embed="rId156"/>
                <a:stretch>
                  <a:fillRect/>
                </a:stretch>
              </p:blipFill>
              <p:spPr>
                <a:xfrm>
                  <a:off x="7758027" y="2167800"/>
                  <a:ext cx="112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834829E3-6C54-4490-A264-7D038779A4C0}"/>
                    </a:ext>
                  </a:extLst>
                </p14:cNvPr>
                <p14:cNvContentPartPr/>
                <p14:nvPr/>
              </p14:nvContentPartPr>
              <p14:xfrm>
                <a:off x="8107587" y="1311000"/>
                <a:ext cx="16560" cy="62640"/>
              </p14:xfrm>
            </p:contentPart>
          </mc:Choice>
          <mc:Fallback xmlns="">
            <p:pic>
              <p:nvPicPr>
                <p:cNvPr id="110" name="Freihand 109">
                  <a:extLst>
                    <a:ext uri="{FF2B5EF4-FFF2-40B4-BE49-F238E27FC236}">
                      <a16:creationId xmlns:a16="http://schemas.microsoft.com/office/drawing/2014/main" id="{834829E3-6C54-4490-A264-7D038779A4C0}"/>
                    </a:ext>
                  </a:extLst>
                </p:cNvPr>
                <p:cNvPicPr/>
                <p:nvPr/>
              </p:nvPicPr>
              <p:blipFill>
                <a:blip r:embed="rId158"/>
                <a:stretch>
                  <a:fillRect/>
                </a:stretch>
              </p:blipFill>
              <p:spPr>
                <a:xfrm>
                  <a:off x="8103267" y="1306680"/>
                  <a:ext cx="25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9431ED98-EF0E-46F8-B2A2-391E6A737639}"/>
                    </a:ext>
                  </a:extLst>
                </p14:cNvPr>
                <p14:cNvContentPartPr/>
                <p14:nvPr/>
              </p14:nvContentPartPr>
              <p14:xfrm>
                <a:off x="8111907" y="1371480"/>
                <a:ext cx="84240" cy="486360"/>
              </p14:xfrm>
            </p:contentPart>
          </mc:Choice>
          <mc:Fallback xmlns="">
            <p:pic>
              <p:nvPicPr>
                <p:cNvPr id="111" name="Freihand 110">
                  <a:extLst>
                    <a:ext uri="{FF2B5EF4-FFF2-40B4-BE49-F238E27FC236}">
                      <a16:creationId xmlns:a16="http://schemas.microsoft.com/office/drawing/2014/main" id="{9431ED98-EF0E-46F8-B2A2-391E6A737639}"/>
                    </a:ext>
                  </a:extLst>
                </p:cNvPr>
                <p:cNvPicPr/>
                <p:nvPr/>
              </p:nvPicPr>
              <p:blipFill>
                <a:blip r:embed="rId160"/>
                <a:stretch>
                  <a:fillRect/>
                </a:stretch>
              </p:blipFill>
              <p:spPr>
                <a:xfrm>
                  <a:off x="8107587" y="1367160"/>
                  <a:ext cx="9288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DCA48DF3-81CE-43DA-9C7F-5C9AC8C9E158}"/>
                    </a:ext>
                  </a:extLst>
                </p14:cNvPr>
                <p14:cNvContentPartPr/>
                <p14:nvPr/>
              </p14:nvContentPartPr>
              <p14:xfrm>
                <a:off x="8117307" y="1732920"/>
                <a:ext cx="155880" cy="262080"/>
              </p14:xfrm>
            </p:contentPart>
          </mc:Choice>
          <mc:Fallback xmlns="">
            <p:pic>
              <p:nvPicPr>
                <p:cNvPr id="112" name="Freihand 111">
                  <a:extLst>
                    <a:ext uri="{FF2B5EF4-FFF2-40B4-BE49-F238E27FC236}">
                      <a16:creationId xmlns:a16="http://schemas.microsoft.com/office/drawing/2014/main" id="{DCA48DF3-81CE-43DA-9C7F-5C9AC8C9E158}"/>
                    </a:ext>
                  </a:extLst>
                </p:cNvPr>
                <p:cNvPicPr/>
                <p:nvPr/>
              </p:nvPicPr>
              <p:blipFill>
                <a:blip r:embed="rId162"/>
                <a:stretch>
                  <a:fillRect/>
                </a:stretch>
              </p:blipFill>
              <p:spPr>
                <a:xfrm>
                  <a:off x="8112987" y="1728600"/>
                  <a:ext cx="164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 name="Freihand 114">
                  <a:extLst>
                    <a:ext uri="{FF2B5EF4-FFF2-40B4-BE49-F238E27FC236}">
                      <a16:creationId xmlns:a16="http://schemas.microsoft.com/office/drawing/2014/main" id="{74460EC0-5C21-4E06-9643-D98A2B351D63}"/>
                    </a:ext>
                  </a:extLst>
                </p14:cNvPr>
                <p14:cNvContentPartPr/>
                <p14:nvPr/>
              </p14:nvContentPartPr>
              <p14:xfrm>
                <a:off x="6748587" y="1394880"/>
                <a:ext cx="2042280" cy="1792440"/>
              </p14:xfrm>
            </p:contentPart>
          </mc:Choice>
          <mc:Fallback xmlns="">
            <p:pic>
              <p:nvPicPr>
                <p:cNvPr id="115" name="Freihand 114">
                  <a:extLst>
                    <a:ext uri="{FF2B5EF4-FFF2-40B4-BE49-F238E27FC236}">
                      <a16:creationId xmlns:a16="http://schemas.microsoft.com/office/drawing/2014/main" id="{74460EC0-5C21-4E06-9643-D98A2B351D63}"/>
                    </a:ext>
                  </a:extLst>
                </p:cNvPr>
                <p:cNvPicPr/>
                <p:nvPr/>
              </p:nvPicPr>
              <p:blipFill>
                <a:blip r:embed="rId164"/>
                <a:stretch>
                  <a:fillRect/>
                </a:stretch>
              </p:blipFill>
              <p:spPr>
                <a:xfrm>
                  <a:off x="6744267" y="1390560"/>
                  <a:ext cx="2050920" cy="1801080"/>
                </a:xfrm>
                <a:prstGeom prst="rect">
                  <a:avLst/>
                </a:prstGeom>
              </p:spPr>
            </p:pic>
          </mc:Fallback>
        </mc:AlternateContent>
      </p:grpSp>
      <p:grpSp>
        <p:nvGrpSpPr>
          <p:cNvPr id="127" name="Gruppieren 126">
            <a:extLst>
              <a:ext uri="{FF2B5EF4-FFF2-40B4-BE49-F238E27FC236}">
                <a16:creationId xmlns:a16="http://schemas.microsoft.com/office/drawing/2014/main" id="{DA3FEE84-1CD6-4A86-B1E6-B3F85F2DB2C3}"/>
              </a:ext>
            </a:extLst>
          </p:cNvPr>
          <p:cNvGrpSpPr/>
          <p:nvPr/>
        </p:nvGrpSpPr>
        <p:grpSpPr>
          <a:xfrm>
            <a:off x="9024867" y="1058640"/>
            <a:ext cx="1644480" cy="510120"/>
            <a:chOff x="9024867" y="1058640"/>
            <a:chExt cx="1644480" cy="510120"/>
          </a:xfrm>
        </p:grpSpPr>
        <mc:AlternateContent xmlns:mc="http://schemas.openxmlformats.org/markup-compatibility/2006" xmlns:p14="http://schemas.microsoft.com/office/powerpoint/2010/main">
          <mc:Choice Requires="p14">
            <p:contentPart p14:bwMode="auto" r:id="rId165">
              <p14:nvContentPartPr>
                <p14:cNvPr id="117" name="Freihand 116">
                  <a:extLst>
                    <a:ext uri="{FF2B5EF4-FFF2-40B4-BE49-F238E27FC236}">
                      <a16:creationId xmlns:a16="http://schemas.microsoft.com/office/drawing/2014/main" id="{A8C08095-C0C2-4CFC-97B3-4F67B0DFB05A}"/>
                    </a:ext>
                  </a:extLst>
                </p14:cNvPr>
                <p14:cNvContentPartPr/>
                <p14:nvPr/>
              </p14:nvContentPartPr>
              <p14:xfrm>
                <a:off x="9024867" y="1287960"/>
                <a:ext cx="157680" cy="280800"/>
              </p14:xfrm>
            </p:contentPart>
          </mc:Choice>
          <mc:Fallback xmlns="">
            <p:pic>
              <p:nvPicPr>
                <p:cNvPr id="117" name="Freihand 116">
                  <a:extLst>
                    <a:ext uri="{FF2B5EF4-FFF2-40B4-BE49-F238E27FC236}">
                      <a16:creationId xmlns:a16="http://schemas.microsoft.com/office/drawing/2014/main" id="{A8C08095-C0C2-4CFC-97B3-4F67B0DFB05A}"/>
                    </a:ext>
                  </a:extLst>
                </p:cNvPr>
                <p:cNvPicPr/>
                <p:nvPr/>
              </p:nvPicPr>
              <p:blipFill>
                <a:blip r:embed="rId166"/>
                <a:stretch>
                  <a:fillRect/>
                </a:stretch>
              </p:blipFill>
              <p:spPr>
                <a:xfrm>
                  <a:off x="9020547" y="1283640"/>
                  <a:ext cx="166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 name="Freihand 117">
                  <a:extLst>
                    <a:ext uri="{FF2B5EF4-FFF2-40B4-BE49-F238E27FC236}">
                      <a16:creationId xmlns:a16="http://schemas.microsoft.com/office/drawing/2014/main" id="{CB19E37E-526C-4767-B596-C79E89FF36FB}"/>
                    </a:ext>
                  </a:extLst>
                </p14:cNvPr>
                <p14:cNvContentPartPr/>
                <p14:nvPr/>
              </p14:nvContentPartPr>
              <p14:xfrm>
                <a:off x="9291627" y="1251600"/>
                <a:ext cx="168840" cy="223920"/>
              </p14:xfrm>
            </p:contentPart>
          </mc:Choice>
          <mc:Fallback xmlns="">
            <p:pic>
              <p:nvPicPr>
                <p:cNvPr id="118" name="Freihand 117">
                  <a:extLst>
                    <a:ext uri="{FF2B5EF4-FFF2-40B4-BE49-F238E27FC236}">
                      <a16:creationId xmlns:a16="http://schemas.microsoft.com/office/drawing/2014/main" id="{CB19E37E-526C-4767-B596-C79E89FF36FB}"/>
                    </a:ext>
                  </a:extLst>
                </p:cNvPr>
                <p:cNvPicPr/>
                <p:nvPr/>
              </p:nvPicPr>
              <p:blipFill>
                <a:blip r:embed="rId168"/>
                <a:stretch>
                  <a:fillRect/>
                </a:stretch>
              </p:blipFill>
              <p:spPr>
                <a:xfrm>
                  <a:off x="9287307" y="1247280"/>
                  <a:ext cx="177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 name="Freihand 118">
                  <a:extLst>
                    <a:ext uri="{FF2B5EF4-FFF2-40B4-BE49-F238E27FC236}">
                      <a16:creationId xmlns:a16="http://schemas.microsoft.com/office/drawing/2014/main" id="{5B223359-C31E-4441-8A17-749078511C03}"/>
                    </a:ext>
                  </a:extLst>
                </p14:cNvPr>
                <p14:cNvContentPartPr/>
                <p14:nvPr/>
              </p14:nvContentPartPr>
              <p14:xfrm>
                <a:off x="9576387" y="1129200"/>
                <a:ext cx="92160" cy="337680"/>
              </p14:xfrm>
            </p:contentPart>
          </mc:Choice>
          <mc:Fallback xmlns="">
            <p:pic>
              <p:nvPicPr>
                <p:cNvPr id="119" name="Freihand 118">
                  <a:extLst>
                    <a:ext uri="{FF2B5EF4-FFF2-40B4-BE49-F238E27FC236}">
                      <a16:creationId xmlns:a16="http://schemas.microsoft.com/office/drawing/2014/main" id="{5B223359-C31E-4441-8A17-749078511C03}"/>
                    </a:ext>
                  </a:extLst>
                </p:cNvPr>
                <p:cNvPicPr/>
                <p:nvPr/>
              </p:nvPicPr>
              <p:blipFill>
                <a:blip r:embed="rId170"/>
                <a:stretch>
                  <a:fillRect/>
                </a:stretch>
              </p:blipFill>
              <p:spPr>
                <a:xfrm>
                  <a:off x="9572067" y="1124880"/>
                  <a:ext cx="1008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0" name="Freihand 119">
                  <a:extLst>
                    <a:ext uri="{FF2B5EF4-FFF2-40B4-BE49-F238E27FC236}">
                      <a16:creationId xmlns:a16="http://schemas.microsoft.com/office/drawing/2014/main" id="{328E8127-9ADE-494D-8B79-52D935C4D0F8}"/>
                    </a:ext>
                  </a:extLst>
                </p14:cNvPr>
                <p14:cNvContentPartPr/>
                <p14:nvPr/>
              </p14:nvContentPartPr>
              <p14:xfrm>
                <a:off x="9777267" y="1177080"/>
                <a:ext cx="156960" cy="184320"/>
              </p14:xfrm>
            </p:contentPart>
          </mc:Choice>
          <mc:Fallback xmlns="">
            <p:pic>
              <p:nvPicPr>
                <p:cNvPr id="120" name="Freihand 119">
                  <a:extLst>
                    <a:ext uri="{FF2B5EF4-FFF2-40B4-BE49-F238E27FC236}">
                      <a16:creationId xmlns:a16="http://schemas.microsoft.com/office/drawing/2014/main" id="{328E8127-9ADE-494D-8B79-52D935C4D0F8}"/>
                    </a:ext>
                  </a:extLst>
                </p:cNvPr>
                <p:cNvPicPr/>
                <p:nvPr/>
              </p:nvPicPr>
              <p:blipFill>
                <a:blip r:embed="rId172"/>
                <a:stretch>
                  <a:fillRect/>
                </a:stretch>
              </p:blipFill>
              <p:spPr>
                <a:xfrm>
                  <a:off x="9772947" y="1172760"/>
                  <a:ext cx="165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1" name="Freihand 120">
                  <a:extLst>
                    <a:ext uri="{FF2B5EF4-FFF2-40B4-BE49-F238E27FC236}">
                      <a16:creationId xmlns:a16="http://schemas.microsoft.com/office/drawing/2014/main" id="{50E053FE-892E-4BDA-A055-04695B72A8A6}"/>
                    </a:ext>
                  </a:extLst>
                </p14:cNvPr>
                <p14:cNvContentPartPr/>
                <p14:nvPr/>
              </p14:nvContentPartPr>
              <p14:xfrm>
                <a:off x="10017747" y="1236120"/>
                <a:ext cx="19080" cy="153000"/>
              </p14:xfrm>
            </p:contentPart>
          </mc:Choice>
          <mc:Fallback xmlns="">
            <p:pic>
              <p:nvPicPr>
                <p:cNvPr id="121" name="Freihand 120">
                  <a:extLst>
                    <a:ext uri="{FF2B5EF4-FFF2-40B4-BE49-F238E27FC236}">
                      <a16:creationId xmlns:a16="http://schemas.microsoft.com/office/drawing/2014/main" id="{50E053FE-892E-4BDA-A055-04695B72A8A6}"/>
                    </a:ext>
                  </a:extLst>
                </p:cNvPr>
                <p:cNvPicPr/>
                <p:nvPr/>
              </p:nvPicPr>
              <p:blipFill>
                <a:blip r:embed="rId174"/>
                <a:stretch>
                  <a:fillRect/>
                </a:stretch>
              </p:blipFill>
              <p:spPr>
                <a:xfrm>
                  <a:off x="10013427" y="1231800"/>
                  <a:ext cx="27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2" name="Freihand 121">
                  <a:extLst>
                    <a:ext uri="{FF2B5EF4-FFF2-40B4-BE49-F238E27FC236}">
                      <a16:creationId xmlns:a16="http://schemas.microsoft.com/office/drawing/2014/main" id="{18B63790-40B7-43BF-8BAF-ED3BDC450175}"/>
                    </a:ext>
                  </a:extLst>
                </p14:cNvPr>
                <p14:cNvContentPartPr/>
                <p14:nvPr/>
              </p14:nvContentPartPr>
              <p14:xfrm>
                <a:off x="9976347" y="1188600"/>
                <a:ext cx="306720" cy="156240"/>
              </p14:xfrm>
            </p:contentPart>
          </mc:Choice>
          <mc:Fallback xmlns="">
            <p:pic>
              <p:nvPicPr>
                <p:cNvPr id="122" name="Freihand 121">
                  <a:extLst>
                    <a:ext uri="{FF2B5EF4-FFF2-40B4-BE49-F238E27FC236}">
                      <a16:creationId xmlns:a16="http://schemas.microsoft.com/office/drawing/2014/main" id="{18B63790-40B7-43BF-8BAF-ED3BDC450175}"/>
                    </a:ext>
                  </a:extLst>
                </p:cNvPr>
                <p:cNvPicPr/>
                <p:nvPr/>
              </p:nvPicPr>
              <p:blipFill>
                <a:blip r:embed="rId176"/>
                <a:stretch>
                  <a:fillRect/>
                </a:stretch>
              </p:blipFill>
              <p:spPr>
                <a:xfrm>
                  <a:off x="9972027" y="1184280"/>
                  <a:ext cx="315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3" name="Freihand 122">
                  <a:extLst>
                    <a:ext uri="{FF2B5EF4-FFF2-40B4-BE49-F238E27FC236}">
                      <a16:creationId xmlns:a16="http://schemas.microsoft.com/office/drawing/2014/main" id="{C5CB8D88-5268-4D62-9170-6754FEF5B4D2}"/>
                    </a:ext>
                  </a:extLst>
                </p14:cNvPr>
                <p14:cNvContentPartPr/>
                <p14:nvPr/>
              </p14:nvContentPartPr>
              <p14:xfrm>
                <a:off x="10245627" y="1173120"/>
                <a:ext cx="11160" cy="155520"/>
              </p14:xfrm>
            </p:contentPart>
          </mc:Choice>
          <mc:Fallback xmlns="">
            <p:pic>
              <p:nvPicPr>
                <p:cNvPr id="123" name="Freihand 122">
                  <a:extLst>
                    <a:ext uri="{FF2B5EF4-FFF2-40B4-BE49-F238E27FC236}">
                      <a16:creationId xmlns:a16="http://schemas.microsoft.com/office/drawing/2014/main" id="{C5CB8D88-5268-4D62-9170-6754FEF5B4D2}"/>
                    </a:ext>
                  </a:extLst>
                </p:cNvPr>
                <p:cNvPicPr/>
                <p:nvPr/>
              </p:nvPicPr>
              <p:blipFill>
                <a:blip r:embed="rId178"/>
                <a:stretch>
                  <a:fillRect/>
                </a:stretch>
              </p:blipFill>
              <p:spPr>
                <a:xfrm>
                  <a:off x="10241307" y="1168800"/>
                  <a:ext cx="1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4" name="Freihand 123">
                  <a:extLst>
                    <a:ext uri="{FF2B5EF4-FFF2-40B4-BE49-F238E27FC236}">
                      <a16:creationId xmlns:a16="http://schemas.microsoft.com/office/drawing/2014/main" id="{C215316B-DED6-4078-943B-22EB43B82FE1}"/>
                    </a:ext>
                  </a:extLst>
                </p14:cNvPr>
                <p14:cNvContentPartPr/>
                <p14:nvPr/>
              </p14:nvContentPartPr>
              <p14:xfrm>
                <a:off x="10163547" y="1305240"/>
                <a:ext cx="166320" cy="39960"/>
              </p14:xfrm>
            </p:contentPart>
          </mc:Choice>
          <mc:Fallback xmlns="">
            <p:pic>
              <p:nvPicPr>
                <p:cNvPr id="124" name="Freihand 123">
                  <a:extLst>
                    <a:ext uri="{FF2B5EF4-FFF2-40B4-BE49-F238E27FC236}">
                      <a16:creationId xmlns:a16="http://schemas.microsoft.com/office/drawing/2014/main" id="{C215316B-DED6-4078-943B-22EB43B82FE1}"/>
                    </a:ext>
                  </a:extLst>
                </p:cNvPr>
                <p:cNvPicPr/>
                <p:nvPr/>
              </p:nvPicPr>
              <p:blipFill>
                <a:blip r:embed="rId180"/>
                <a:stretch>
                  <a:fillRect/>
                </a:stretch>
              </p:blipFill>
              <p:spPr>
                <a:xfrm>
                  <a:off x="10159227" y="1300920"/>
                  <a:ext cx="174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5" name="Freihand 124">
                  <a:extLst>
                    <a:ext uri="{FF2B5EF4-FFF2-40B4-BE49-F238E27FC236}">
                      <a16:creationId xmlns:a16="http://schemas.microsoft.com/office/drawing/2014/main" id="{40921670-4AF1-45F3-B87E-5A5B2A3F0E5C}"/>
                    </a:ext>
                  </a:extLst>
                </p14:cNvPr>
                <p14:cNvContentPartPr/>
                <p14:nvPr/>
              </p14:nvContentPartPr>
              <p14:xfrm>
                <a:off x="10385307" y="1160160"/>
                <a:ext cx="173520" cy="148680"/>
              </p14:xfrm>
            </p:contentPart>
          </mc:Choice>
          <mc:Fallback xmlns="">
            <p:pic>
              <p:nvPicPr>
                <p:cNvPr id="125" name="Freihand 124">
                  <a:extLst>
                    <a:ext uri="{FF2B5EF4-FFF2-40B4-BE49-F238E27FC236}">
                      <a16:creationId xmlns:a16="http://schemas.microsoft.com/office/drawing/2014/main" id="{40921670-4AF1-45F3-B87E-5A5B2A3F0E5C}"/>
                    </a:ext>
                  </a:extLst>
                </p:cNvPr>
                <p:cNvPicPr/>
                <p:nvPr/>
              </p:nvPicPr>
              <p:blipFill>
                <a:blip r:embed="rId182"/>
                <a:stretch>
                  <a:fillRect/>
                </a:stretch>
              </p:blipFill>
              <p:spPr>
                <a:xfrm>
                  <a:off x="10380987" y="1155840"/>
                  <a:ext cx="182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6" name="Freihand 125">
                  <a:extLst>
                    <a:ext uri="{FF2B5EF4-FFF2-40B4-BE49-F238E27FC236}">
                      <a16:creationId xmlns:a16="http://schemas.microsoft.com/office/drawing/2014/main" id="{01154510-5381-4FFA-A29B-85BE68126087}"/>
                    </a:ext>
                  </a:extLst>
                </p14:cNvPr>
                <p14:cNvContentPartPr/>
                <p14:nvPr/>
              </p14:nvContentPartPr>
              <p14:xfrm>
                <a:off x="10524627" y="1058640"/>
                <a:ext cx="144720" cy="417960"/>
              </p14:xfrm>
            </p:contentPart>
          </mc:Choice>
          <mc:Fallback xmlns="">
            <p:pic>
              <p:nvPicPr>
                <p:cNvPr id="126" name="Freihand 125">
                  <a:extLst>
                    <a:ext uri="{FF2B5EF4-FFF2-40B4-BE49-F238E27FC236}">
                      <a16:creationId xmlns:a16="http://schemas.microsoft.com/office/drawing/2014/main" id="{01154510-5381-4FFA-A29B-85BE68126087}"/>
                    </a:ext>
                  </a:extLst>
                </p:cNvPr>
                <p:cNvPicPr/>
                <p:nvPr/>
              </p:nvPicPr>
              <p:blipFill>
                <a:blip r:embed="rId184"/>
                <a:stretch>
                  <a:fillRect/>
                </a:stretch>
              </p:blipFill>
              <p:spPr>
                <a:xfrm>
                  <a:off x="10520307" y="1054320"/>
                  <a:ext cx="153360" cy="4266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398435" y="1541060"/>
            <a:ext cx="389850" cy="427361"/>
          </a:xfrm>
          <a:prstGeom prst="rect">
            <a:avLst/>
          </a:prstGeom>
          <a:noFill/>
        </p:spPr>
        <p:txBody>
          <a:bodyPr wrap="none" rtlCol="0">
            <a:spAutoFit/>
          </a:bodyPr>
          <a:lstStyle/>
          <a:p>
            <a:r>
              <a:rPr lang="de-DE" sz="2177" b="1" dirty="0"/>
              <a:t>IS</a:t>
            </a:r>
          </a:p>
        </p:txBody>
      </p:sp>
      <p:sp>
        <p:nvSpPr>
          <p:cNvPr id="16" name="Textfeld 15"/>
          <p:cNvSpPr txBox="1"/>
          <p:nvPr/>
        </p:nvSpPr>
        <p:spPr>
          <a:xfrm>
            <a:off x="5058793" y="946675"/>
            <a:ext cx="982961" cy="461665"/>
          </a:xfrm>
          <a:prstGeom prst="rect">
            <a:avLst/>
          </a:prstGeom>
          <a:noFill/>
        </p:spPr>
        <p:txBody>
          <a:bodyPr wrap="none" rtlCol="0">
            <a:spAutoFit/>
          </a:bodyPr>
          <a:lstStyle/>
          <a:p>
            <a:r>
              <a:rPr lang="de-DE" sz="2177" b="1" dirty="0"/>
              <a:t>LM(</a:t>
            </a:r>
            <a:r>
              <a:rPr lang="de-DE" sz="2400" dirty="0"/>
              <a:t>M</a:t>
            </a:r>
            <a:r>
              <a:rPr lang="de-DE" sz="2177" b="1" dirty="0"/>
              <a:t>)</a:t>
            </a:r>
          </a:p>
        </p:txBody>
      </p:sp>
      <p:sp>
        <p:nvSpPr>
          <p:cNvPr id="4" name="Textfeld 3"/>
          <p:cNvSpPr txBox="1"/>
          <p:nvPr/>
        </p:nvSpPr>
        <p:spPr>
          <a:xfrm>
            <a:off x="3231590" y="4727057"/>
            <a:ext cx="747320" cy="343620"/>
          </a:xfrm>
          <a:prstGeom prst="rect">
            <a:avLst/>
          </a:prstGeom>
          <a:noFill/>
        </p:spPr>
        <p:txBody>
          <a:bodyPr wrap="none" rtlCol="0">
            <a:spAutoFit/>
          </a:bodyPr>
          <a:lstStyle/>
          <a:p>
            <a:r>
              <a:rPr lang="de-DE" sz="1633" dirty="0"/>
              <a:t>Y* (M)</a:t>
            </a:r>
          </a:p>
        </p:txBody>
      </p:sp>
      <p:sp>
        <p:nvSpPr>
          <p:cNvPr id="19" name="Textfeld 18"/>
          <p:cNvSpPr txBox="1"/>
          <p:nvPr/>
        </p:nvSpPr>
        <p:spPr>
          <a:xfrm>
            <a:off x="121582" y="2649322"/>
            <a:ext cx="644728" cy="343620"/>
          </a:xfrm>
          <a:prstGeom prst="rect">
            <a:avLst/>
          </a:prstGeom>
          <a:noFill/>
        </p:spPr>
        <p:txBody>
          <a:bodyPr wrap="none" rtlCol="0">
            <a:spAutoFit/>
          </a:bodyPr>
          <a:lstStyle/>
          <a:p>
            <a:r>
              <a:rPr lang="de-DE" sz="1633" dirty="0"/>
              <a:t>i*(M)</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8401565" y="155498"/>
            <a:ext cx="1699365" cy="646331"/>
          </a:xfrm>
          <a:prstGeom prst="rect">
            <a:avLst/>
          </a:prstGeom>
        </p:spPr>
        <p:txBody>
          <a:bodyPr wrap="square">
            <a:spAutoFit/>
          </a:bodyPr>
          <a:lstStyle/>
          <a:p>
            <a:r>
              <a:rPr lang="de-DE" dirty="0"/>
              <a:t>M</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M</a:t>
            </a:r>
            <a:endParaRPr lang="de-DE" b="1" dirty="0"/>
          </a:p>
          <a:p>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E161E79-B57C-48B4-85FA-A414E15CBCDC}"/>
                  </a:ext>
                </a:extLst>
              </p14:cNvPr>
              <p14:cNvContentPartPr/>
              <p14:nvPr/>
            </p14:nvContentPartPr>
            <p14:xfrm>
              <a:off x="8340507" y="507667"/>
              <a:ext cx="1481400" cy="60840"/>
            </p14:xfrm>
          </p:contentPart>
        </mc:Choice>
        <mc:Fallback xmlns="">
          <p:pic>
            <p:nvPicPr>
              <p:cNvPr id="2" name="Freihand 1">
                <a:extLst>
                  <a:ext uri="{FF2B5EF4-FFF2-40B4-BE49-F238E27FC236}">
                    <a16:creationId xmlns:a16="http://schemas.microsoft.com/office/drawing/2014/main" id="{6E161E79-B57C-48B4-85FA-A414E15CBCDC}"/>
                  </a:ext>
                </a:extLst>
              </p:cNvPr>
              <p:cNvPicPr/>
              <p:nvPr/>
            </p:nvPicPr>
            <p:blipFill>
              <a:blip r:embed="rId4"/>
              <a:stretch>
                <a:fillRect/>
              </a:stretch>
            </p:blipFill>
            <p:spPr>
              <a:xfrm>
                <a:off x="8336187" y="503347"/>
                <a:ext cx="1490040" cy="69480"/>
              </a:xfrm>
              <a:prstGeom prst="rect">
                <a:avLst/>
              </a:prstGeom>
            </p:spPr>
          </p:pic>
        </mc:Fallback>
      </mc:AlternateContent>
      <p:grpSp>
        <p:nvGrpSpPr>
          <p:cNvPr id="27" name="Gruppieren 26">
            <a:extLst>
              <a:ext uri="{FF2B5EF4-FFF2-40B4-BE49-F238E27FC236}">
                <a16:creationId xmlns:a16="http://schemas.microsoft.com/office/drawing/2014/main" id="{DFB4E2C5-A68E-42E8-8365-8E13FC20686B}"/>
              </a:ext>
            </a:extLst>
          </p:cNvPr>
          <p:cNvGrpSpPr/>
          <p:nvPr/>
        </p:nvGrpSpPr>
        <p:grpSpPr>
          <a:xfrm>
            <a:off x="2561067" y="1369147"/>
            <a:ext cx="5114160" cy="2855160"/>
            <a:chOff x="2561067" y="1369147"/>
            <a:chExt cx="5114160" cy="28551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3DE2F64-6ED8-4054-BA2E-3BD23309B844}"/>
                    </a:ext>
                  </a:extLst>
                </p14:cNvPr>
                <p14:cNvContentPartPr/>
                <p14:nvPr/>
              </p14:nvContentPartPr>
              <p14:xfrm>
                <a:off x="2561067" y="1780267"/>
                <a:ext cx="3565440" cy="2444040"/>
              </p14:xfrm>
            </p:contentPart>
          </mc:Choice>
          <mc:Fallback xmlns="">
            <p:pic>
              <p:nvPicPr>
                <p:cNvPr id="3" name="Freihand 2">
                  <a:extLst>
                    <a:ext uri="{FF2B5EF4-FFF2-40B4-BE49-F238E27FC236}">
                      <a16:creationId xmlns:a16="http://schemas.microsoft.com/office/drawing/2014/main" id="{43DE2F64-6ED8-4054-BA2E-3BD23309B844}"/>
                    </a:ext>
                  </a:extLst>
                </p:cNvPr>
                <p:cNvPicPr/>
                <p:nvPr/>
              </p:nvPicPr>
              <p:blipFill>
                <a:blip r:embed="rId6"/>
                <a:stretch>
                  <a:fillRect/>
                </a:stretch>
              </p:blipFill>
              <p:spPr>
                <a:xfrm>
                  <a:off x="2556747" y="1775947"/>
                  <a:ext cx="3574080" cy="245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A504DD2-5D37-4171-BF38-3A56B651BD95}"/>
                    </a:ext>
                  </a:extLst>
                </p14:cNvPr>
                <p14:cNvContentPartPr/>
                <p14:nvPr/>
              </p14:nvContentPartPr>
              <p14:xfrm>
                <a:off x="6257907" y="1595227"/>
                <a:ext cx="199080" cy="226440"/>
              </p14:xfrm>
            </p:contentPart>
          </mc:Choice>
          <mc:Fallback xmlns="">
            <p:pic>
              <p:nvPicPr>
                <p:cNvPr id="5" name="Freihand 4">
                  <a:extLst>
                    <a:ext uri="{FF2B5EF4-FFF2-40B4-BE49-F238E27FC236}">
                      <a16:creationId xmlns:a16="http://schemas.microsoft.com/office/drawing/2014/main" id="{6A504DD2-5D37-4171-BF38-3A56B651BD95}"/>
                    </a:ext>
                  </a:extLst>
                </p:cNvPr>
                <p:cNvPicPr/>
                <p:nvPr/>
              </p:nvPicPr>
              <p:blipFill>
                <a:blip r:embed="rId8"/>
                <a:stretch>
                  <a:fillRect/>
                </a:stretch>
              </p:blipFill>
              <p:spPr>
                <a:xfrm>
                  <a:off x="6253587" y="1590907"/>
                  <a:ext cx="207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23C18AF-FBA4-4AA5-8A3B-AD86F57DAF87}"/>
                    </a:ext>
                  </a:extLst>
                </p14:cNvPr>
                <p14:cNvContentPartPr/>
                <p14:nvPr/>
              </p14:nvContentPartPr>
              <p14:xfrm>
                <a:off x="6457707" y="1514947"/>
                <a:ext cx="180720" cy="218520"/>
              </p14:xfrm>
            </p:contentPart>
          </mc:Choice>
          <mc:Fallback xmlns="">
            <p:pic>
              <p:nvPicPr>
                <p:cNvPr id="7" name="Freihand 6">
                  <a:extLst>
                    <a:ext uri="{FF2B5EF4-FFF2-40B4-BE49-F238E27FC236}">
                      <a16:creationId xmlns:a16="http://schemas.microsoft.com/office/drawing/2014/main" id="{123C18AF-FBA4-4AA5-8A3B-AD86F57DAF87}"/>
                    </a:ext>
                  </a:extLst>
                </p:cNvPr>
                <p:cNvPicPr/>
                <p:nvPr/>
              </p:nvPicPr>
              <p:blipFill>
                <a:blip r:embed="rId10"/>
                <a:stretch>
                  <a:fillRect/>
                </a:stretch>
              </p:blipFill>
              <p:spPr>
                <a:xfrm>
                  <a:off x="6453387" y="1510627"/>
                  <a:ext cx="189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D49B3F87-26A0-4582-A336-7A54800B02BF}"/>
                    </a:ext>
                  </a:extLst>
                </p14:cNvPr>
                <p14:cNvContentPartPr/>
                <p14:nvPr/>
              </p14:nvContentPartPr>
              <p14:xfrm>
                <a:off x="6700347" y="1429267"/>
                <a:ext cx="119520" cy="327600"/>
              </p14:xfrm>
            </p:contentPart>
          </mc:Choice>
          <mc:Fallback xmlns="">
            <p:pic>
              <p:nvPicPr>
                <p:cNvPr id="15" name="Freihand 14">
                  <a:extLst>
                    <a:ext uri="{FF2B5EF4-FFF2-40B4-BE49-F238E27FC236}">
                      <a16:creationId xmlns:a16="http://schemas.microsoft.com/office/drawing/2014/main" id="{D49B3F87-26A0-4582-A336-7A54800B02BF}"/>
                    </a:ext>
                  </a:extLst>
                </p:cNvPr>
                <p:cNvPicPr/>
                <p:nvPr/>
              </p:nvPicPr>
              <p:blipFill>
                <a:blip r:embed="rId12"/>
                <a:stretch>
                  <a:fillRect/>
                </a:stretch>
              </p:blipFill>
              <p:spPr>
                <a:xfrm>
                  <a:off x="6696027" y="1424947"/>
                  <a:ext cx="1281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3AEBF98-FB0B-484C-9009-466F6640B2E6}"/>
                    </a:ext>
                  </a:extLst>
                </p14:cNvPr>
                <p14:cNvContentPartPr/>
                <p14:nvPr/>
              </p14:nvContentPartPr>
              <p14:xfrm>
                <a:off x="6859107" y="1524307"/>
                <a:ext cx="113760" cy="168480"/>
              </p14:xfrm>
            </p:contentPart>
          </mc:Choice>
          <mc:Fallback xmlns="">
            <p:pic>
              <p:nvPicPr>
                <p:cNvPr id="17" name="Freihand 16">
                  <a:extLst>
                    <a:ext uri="{FF2B5EF4-FFF2-40B4-BE49-F238E27FC236}">
                      <a16:creationId xmlns:a16="http://schemas.microsoft.com/office/drawing/2014/main" id="{73AEBF98-FB0B-484C-9009-466F6640B2E6}"/>
                    </a:ext>
                  </a:extLst>
                </p:cNvPr>
                <p:cNvPicPr/>
                <p:nvPr/>
              </p:nvPicPr>
              <p:blipFill>
                <a:blip r:embed="rId14"/>
                <a:stretch>
                  <a:fillRect/>
                </a:stretch>
              </p:blipFill>
              <p:spPr>
                <a:xfrm>
                  <a:off x="6854787" y="1519987"/>
                  <a:ext cx="122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223A92C0-AC26-4B84-945E-40FD00FD28B9}"/>
                    </a:ext>
                  </a:extLst>
                </p14:cNvPr>
                <p14:cNvContentPartPr/>
                <p14:nvPr/>
              </p14:nvContentPartPr>
              <p14:xfrm>
                <a:off x="7111827" y="1528627"/>
                <a:ext cx="14040" cy="151920"/>
              </p14:xfrm>
            </p:contentPart>
          </mc:Choice>
          <mc:Fallback xmlns="">
            <p:pic>
              <p:nvPicPr>
                <p:cNvPr id="18" name="Freihand 17">
                  <a:extLst>
                    <a:ext uri="{FF2B5EF4-FFF2-40B4-BE49-F238E27FC236}">
                      <a16:creationId xmlns:a16="http://schemas.microsoft.com/office/drawing/2014/main" id="{223A92C0-AC26-4B84-945E-40FD00FD28B9}"/>
                    </a:ext>
                  </a:extLst>
                </p:cNvPr>
                <p:cNvPicPr/>
                <p:nvPr/>
              </p:nvPicPr>
              <p:blipFill>
                <a:blip r:embed="rId16"/>
                <a:stretch>
                  <a:fillRect/>
                </a:stretch>
              </p:blipFill>
              <p:spPr>
                <a:xfrm>
                  <a:off x="7107507" y="1524307"/>
                  <a:ext cx="22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0A63C5E5-EA3B-4AD5-839A-8A6A05748228}"/>
                    </a:ext>
                  </a:extLst>
                </p14:cNvPr>
                <p14:cNvContentPartPr/>
                <p14:nvPr/>
              </p14:nvContentPartPr>
              <p14:xfrm>
                <a:off x="7064667" y="1558147"/>
                <a:ext cx="155520" cy="31680"/>
              </p14:xfrm>
            </p:contentPart>
          </mc:Choice>
          <mc:Fallback xmlns="">
            <p:pic>
              <p:nvPicPr>
                <p:cNvPr id="20" name="Freihand 19">
                  <a:extLst>
                    <a:ext uri="{FF2B5EF4-FFF2-40B4-BE49-F238E27FC236}">
                      <a16:creationId xmlns:a16="http://schemas.microsoft.com/office/drawing/2014/main" id="{0A63C5E5-EA3B-4AD5-839A-8A6A05748228}"/>
                    </a:ext>
                  </a:extLst>
                </p:cNvPr>
                <p:cNvPicPr/>
                <p:nvPr/>
              </p:nvPicPr>
              <p:blipFill>
                <a:blip r:embed="rId18"/>
                <a:stretch>
                  <a:fillRect/>
                </a:stretch>
              </p:blipFill>
              <p:spPr>
                <a:xfrm>
                  <a:off x="7060347" y="1553827"/>
                  <a:ext cx="164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B7DEEEFE-EA4A-444C-A551-5C21C100B85A}"/>
                    </a:ext>
                  </a:extLst>
                </p14:cNvPr>
                <p14:cNvContentPartPr/>
                <p14:nvPr/>
              </p14:nvContentPartPr>
              <p14:xfrm>
                <a:off x="7259787" y="1479667"/>
                <a:ext cx="119160" cy="163800"/>
              </p14:xfrm>
            </p:contentPart>
          </mc:Choice>
          <mc:Fallback xmlns="">
            <p:pic>
              <p:nvPicPr>
                <p:cNvPr id="23" name="Freihand 22">
                  <a:extLst>
                    <a:ext uri="{FF2B5EF4-FFF2-40B4-BE49-F238E27FC236}">
                      <a16:creationId xmlns:a16="http://schemas.microsoft.com/office/drawing/2014/main" id="{B7DEEEFE-EA4A-444C-A551-5C21C100B85A}"/>
                    </a:ext>
                  </a:extLst>
                </p:cNvPr>
                <p:cNvPicPr/>
                <p:nvPr/>
              </p:nvPicPr>
              <p:blipFill>
                <a:blip r:embed="rId20"/>
                <a:stretch>
                  <a:fillRect/>
                </a:stretch>
              </p:blipFill>
              <p:spPr>
                <a:xfrm>
                  <a:off x="7255467" y="1475347"/>
                  <a:ext cx="127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16EF0216-5887-4922-BE84-8E4EE45A7279}"/>
                    </a:ext>
                  </a:extLst>
                </p14:cNvPr>
                <p14:cNvContentPartPr/>
                <p14:nvPr/>
              </p14:nvContentPartPr>
              <p14:xfrm>
                <a:off x="7244667" y="1593427"/>
                <a:ext cx="157320" cy="56520"/>
              </p14:xfrm>
            </p:contentPart>
          </mc:Choice>
          <mc:Fallback xmlns="">
            <p:pic>
              <p:nvPicPr>
                <p:cNvPr id="24" name="Freihand 23">
                  <a:extLst>
                    <a:ext uri="{FF2B5EF4-FFF2-40B4-BE49-F238E27FC236}">
                      <a16:creationId xmlns:a16="http://schemas.microsoft.com/office/drawing/2014/main" id="{16EF0216-5887-4922-BE84-8E4EE45A7279}"/>
                    </a:ext>
                  </a:extLst>
                </p:cNvPr>
                <p:cNvPicPr/>
                <p:nvPr/>
              </p:nvPicPr>
              <p:blipFill>
                <a:blip r:embed="rId22"/>
                <a:stretch>
                  <a:fillRect/>
                </a:stretch>
              </p:blipFill>
              <p:spPr>
                <a:xfrm>
                  <a:off x="7240347" y="1589107"/>
                  <a:ext cx="165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29BC8041-4862-4A8D-948B-2D7329810A79}"/>
                    </a:ext>
                  </a:extLst>
                </p14:cNvPr>
                <p14:cNvContentPartPr/>
                <p14:nvPr/>
              </p14:nvContentPartPr>
              <p14:xfrm>
                <a:off x="7449867" y="1448707"/>
                <a:ext cx="139320" cy="156960"/>
              </p14:xfrm>
            </p:contentPart>
          </mc:Choice>
          <mc:Fallback xmlns="">
            <p:pic>
              <p:nvPicPr>
                <p:cNvPr id="25" name="Freihand 24">
                  <a:extLst>
                    <a:ext uri="{FF2B5EF4-FFF2-40B4-BE49-F238E27FC236}">
                      <a16:creationId xmlns:a16="http://schemas.microsoft.com/office/drawing/2014/main" id="{29BC8041-4862-4A8D-948B-2D7329810A79}"/>
                    </a:ext>
                  </a:extLst>
                </p:cNvPr>
                <p:cNvPicPr/>
                <p:nvPr/>
              </p:nvPicPr>
              <p:blipFill>
                <a:blip r:embed="rId24"/>
                <a:stretch>
                  <a:fillRect/>
                </a:stretch>
              </p:blipFill>
              <p:spPr>
                <a:xfrm>
                  <a:off x="7445547" y="1444387"/>
                  <a:ext cx="147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A36A4796-015E-4C26-AFDE-B3D5F4E0134B}"/>
                    </a:ext>
                  </a:extLst>
                </p14:cNvPr>
                <p14:cNvContentPartPr/>
                <p14:nvPr/>
              </p14:nvContentPartPr>
              <p14:xfrm>
                <a:off x="7606467" y="1369147"/>
                <a:ext cx="68760" cy="315360"/>
              </p14:xfrm>
            </p:contentPart>
          </mc:Choice>
          <mc:Fallback xmlns="">
            <p:pic>
              <p:nvPicPr>
                <p:cNvPr id="26" name="Freihand 25">
                  <a:extLst>
                    <a:ext uri="{FF2B5EF4-FFF2-40B4-BE49-F238E27FC236}">
                      <a16:creationId xmlns:a16="http://schemas.microsoft.com/office/drawing/2014/main" id="{A36A4796-015E-4C26-AFDE-B3D5F4E0134B}"/>
                    </a:ext>
                  </a:extLst>
                </p:cNvPr>
                <p:cNvPicPr/>
                <p:nvPr/>
              </p:nvPicPr>
              <p:blipFill>
                <a:blip r:embed="rId26"/>
                <a:stretch>
                  <a:fillRect/>
                </a:stretch>
              </p:blipFill>
              <p:spPr>
                <a:xfrm>
                  <a:off x="7602147" y="1364827"/>
                  <a:ext cx="77400" cy="324000"/>
                </a:xfrm>
                <a:prstGeom prst="rect">
                  <a:avLst/>
                </a:prstGeom>
              </p:spPr>
            </p:pic>
          </mc:Fallback>
        </mc:AlternateContent>
      </p:grpSp>
      <p:grpSp>
        <p:nvGrpSpPr>
          <p:cNvPr id="30" name="Gruppieren 29">
            <a:extLst>
              <a:ext uri="{FF2B5EF4-FFF2-40B4-BE49-F238E27FC236}">
                <a16:creationId xmlns:a16="http://schemas.microsoft.com/office/drawing/2014/main" id="{34A118BE-794C-4A12-B030-CBF0EFA142CE}"/>
              </a:ext>
            </a:extLst>
          </p:cNvPr>
          <p:cNvGrpSpPr/>
          <p:nvPr/>
        </p:nvGrpSpPr>
        <p:grpSpPr>
          <a:xfrm>
            <a:off x="5334147" y="1812307"/>
            <a:ext cx="242640" cy="284040"/>
            <a:chOff x="5334147" y="1812307"/>
            <a:chExt cx="242640" cy="284040"/>
          </a:xfrm>
        </p:grpSpPr>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B322A578-FE09-4D4E-8957-20C0BA19B134}"/>
                    </a:ext>
                  </a:extLst>
                </p14:cNvPr>
                <p14:cNvContentPartPr/>
                <p14:nvPr/>
              </p14:nvContentPartPr>
              <p14:xfrm>
                <a:off x="5334147" y="1812307"/>
                <a:ext cx="164880" cy="188640"/>
              </p14:xfrm>
            </p:contentPart>
          </mc:Choice>
          <mc:Fallback xmlns="">
            <p:pic>
              <p:nvPicPr>
                <p:cNvPr id="28" name="Freihand 27">
                  <a:extLst>
                    <a:ext uri="{FF2B5EF4-FFF2-40B4-BE49-F238E27FC236}">
                      <a16:creationId xmlns:a16="http://schemas.microsoft.com/office/drawing/2014/main" id="{B322A578-FE09-4D4E-8957-20C0BA19B134}"/>
                    </a:ext>
                  </a:extLst>
                </p:cNvPr>
                <p:cNvPicPr/>
                <p:nvPr/>
              </p:nvPicPr>
              <p:blipFill>
                <a:blip r:embed="rId28"/>
                <a:stretch>
                  <a:fillRect/>
                </a:stretch>
              </p:blipFill>
              <p:spPr>
                <a:xfrm>
                  <a:off x="5329827" y="1807987"/>
                  <a:ext cx="173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FFBF898C-5D78-4830-BEE5-BD1EBE2E5642}"/>
                    </a:ext>
                  </a:extLst>
                </p14:cNvPr>
                <p14:cNvContentPartPr/>
                <p14:nvPr/>
              </p14:nvContentPartPr>
              <p14:xfrm>
                <a:off x="5366547" y="1934707"/>
                <a:ext cx="210240" cy="161640"/>
              </p14:xfrm>
            </p:contentPart>
          </mc:Choice>
          <mc:Fallback xmlns="">
            <p:pic>
              <p:nvPicPr>
                <p:cNvPr id="29" name="Freihand 28">
                  <a:extLst>
                    <a:ext uri="{FF2B5EF4-FFF2-40B4-BE49-F238E27FC236}">
                      <a16:creationId xmlns:a16="http://schemas.microsoft.com/office/drawing/2014/main" id="{FFBF898C-5D78-4830-BEE5-BD1EBE2E5642}"/>
                    </a:ext>
                  </a:extLst>
                </p:cNvPr>
                <p:cNvPicPr/>
                <p:nvPr/>
              </p:nvPicPr>
              <p:blipFill>
                <a:blip r:embed="rId30"/>
                <a:stretch>
                  <a:fillRect/>
                </a:stretch>
              </p:blipFill>
              <p:spPr>
                <a:xfrm>
                  <a:off x="5362227" y="1930387"/>
                  <a:ext cx="218880" cy="170280"/>
                </a:xfrm>
                <a:prstGeom prst="rect">
                  <a:avLst/>
                </a:prstGeom>
              </p:spPr>
            </p:pic>
          </mc:Fallback>
        </mc:AlternateContent>
      </p:grpSp>
      <p:grpSp>
        <p:nvGrpSpPr>
          <p:cNvPr id="41" name="Gruppieren 40">
            <a:extLst>
              <a:ext uri="{FF2B5EF4-FFF2-40B4-BE49-F238E27FC236}">
                <a16:creationId xmlns:a16="http://schemas.microsoft.com/office/drawing/2014/main" id="{9CA97173-85F2-479F-A34F-2074966EB1B0}"/>
              </a:ext>
            </a:extLst>
          </p:cNvPr>
          <p:cNvGrpSpPr/>
          <p:nvPr/>
        </p:nvGrpSpPr>
        <p:grpSpPr>
          <a:xfrm>
            <a:off x="945387" y="3223867"/>
            <a:ext cx="786600" cy="45360"/>
            <a:chOff x="945387" y="3223867"/>
            <a:chExt cx="786600" cy="45360"/>
          </a:xfrm>
        </p:grpSpPr>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BF703DB2-126E-4DEC-B127-47B7FB2E88AE}"/>
                    </a:ext>
                  </a:extLst>
                </p14:cNvPr>
                <p14:cNvContentPartPr/>
                <p14:nvPr/>
              </p14:nvContentPartPr>
              <p14:xfrm>
                <a:off x="945387" y="3223867"/>
                <a:ext cx="267120" cy="24120"/>
              </p14:xfrm>
            </p:contentPart>
          </mc:Choice>
          <mc:Fallback xmlns="">
            <p:pic>
              <p:nvPicPr>
                <p:cNvPr id="35" name="Freihand 34">
                  <a:extLst>
                    <a:ext uri="{FF2B5EF4-FFF2-40B4-BE49-F238E27FC236}">
                      <a16:creationId xmlns:a16="http://schemas.microsoft.com/office/drawing/2014/main" id="{BF703DB2-126E-4DEC-B127-47B7FB2E88AE}"/>
                    </a:ext>
                  </a:extLst>
                </p:cNvPr>
                <p:cNvPicPr/>
                <p:nvPr/>
              </p:nvPicPr>
              <p:blipFill>
                <a:blip r:embed="rId32"/>
                <a:stretch>
                  <a:fillRect/>
                </a:stretch>
              </p:blipFill>
              <p:spPr>
                <a:xfrm>
                  <a:off x="941067" y="3219547"/>
                  <a:ext cx="275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ADB8A22A-544D-4F44-89AB-6FD2A3174866}"/>
                    </a:ext>
                  </a:extLst>
                </p14:cNvPr>
                <p14:cNvContentPartPr/>
                <p14:nvPr/>
              </p14:nvContentPartPr>
              <p14:xfrm>
                <a:off x="1511667" y="3252307"/>
                <a:ext cx="220320" cy="16920"/>
              </p14:xfrm>
            </p:contentPart>
          </mc:Choice>
          <mc:Fallback xmlns="">
            <p:pic>
              <p:nvPicPr>
                <p:cNvPr id="36" name="Freihand 35">
                  <a:extLst>
                    <a:ext uri="{FF2B5EF4-FFF2-40B4-BE49-F238E27FC236}">
                      <a16:creationId xmlns:a16="http://schemas.microsoft.com/office/drawing/2014/main" id="{ADB8A22A-544D-4F44-89AB-6FD2A3174866}"/>
                    </a:ext>
                  </a:extLst>
                </p:cNvPr>
                <p:cNvPicPr/>
                <p:nvPr/>
              </p:nvPicPr>
              <p:blipFill>
                <a:blip r:embed="rId34"/>
                <a:stretch>
                  <a:fillRect/>
                </a:stretch>
              </p:blipFill>
              <p:spPr>
                <a:xfrm>
                  <a:off x="1507347" y="3247987"/>
                  <a:ext cx="228960" cy="25560"/>
                </a:xfrm>
                <a:prstGeom prst="rect">
                  <a:avLst/>
                </a:prstGeom>
              </p:spPr>
            </p:pic>
          </mc:Fallback>
        </mc:AlternateContent>
      </p:grpSp>
      <p:grpSp>
        <p:nvGrpSpPr>
          <p:cNvPr id="40" name="Gruppieren 39">
            <a:extLst>
              <a:ext uri="{FF2B5EF4-FFF2-40B4-BE49-F238E27FC236}">
                <a16:creationId xmlns:a16="http://schemas.microsoft.com/office/drawing/2014/main" id="{4319BE00-A71B-45F1-A4C3-1CD1F6D5F962}"/>
              </a:ext>
            </a:extLst>
          </p:cNvPr>
          <p:cNvGrpSpPr/>
          <p:nvPr/>
        </p:nvGrpSpPr>
        <p:grpSpPr>
          <a:xfrm>
            <a:off x="2145627" y="3194707"/>
            <a:ext cx="1988280" cy="303840"/>
            <a:chOff x="2145627" y="3194707"/>
            <a:chExt cx="1988280" cy="303840"/>
          </a:xfrm>
        </p:grpSpPr>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2C1529DC-4C3F-43EC-9A71-3DC7145AC54A}"/>
                    </a:ext>
                  </a:extLst>
                </p14:cNvPr>
                <p14:cNvContentPartPr/>
                <p14:nvPr/>
              </p14:nvContentPartPr>
              <p14:xfrm>
                <a:off x="4106907" y="3253747"/>
                <a:ext cx="27000" cy="244800"/>
              </p14:xfrm>
            </p:contentPart>
          </mc:Choice>
          <mc:Fallback xmlns="">
            <p:pic>
              <p:nvPicPr>
                <p:cNvPr id="32" name="Freihand 31">
                  <a:extLst>
                    <a:ext uri="{FF2B5EF4-FFF2-40B4-BE49-F238E27FC236}">
                      <a16:creationId xmlns:a16="http://schemas.microsoft.com/office/drawing/2014/main" id="{2C1529DC-4C3F-43EC-9A71-3DC7145AC54A}"/>
                    </a:ext>
                  </a:extLst>
                </p:cNvPr>
                <p:cNvPicPr/>
                <p:nvPr/>
              </p:nvPicPr>
              <p:blipFill>
                <a:blip r:embed="rId36"/>
                <a:stretch>
                  <a:fillRect/>
                </a:stretch>
              </p:blipFill>
              <p:spPr>
                <a:xfrm>
                  <a:off x="4102587" y="3249427"/>
                  <a:ext cx="35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AF7159C2-B697-4EC2-A627-1DA0406017F8}"/>
                    </a:ext>
                  </a:extLst>
                </p14:cNvPr>
                <p14:cNvContentPartPr/>
                <p14:nvPr/>
              </p14:nvContentPartPr>
              <p14:xfrm>
                <a:off x="2145627" y="3221347"/>
                <a:ext cx="1606320" cy="37080"/>
              </p14:xfrm>
            </p:contentPart>
          </mc:Choice>
          <mc:Fallback xmlns="">
            <p:pic>
              <p:nvPicPr>
                <p:cNvPr id="37" name="Freihand 36">
                  <a:extLst>
                    <a:ext uri="{FF2B5EF4-FFF2-40B4-BE49-F238E27FC236}">
                      <a16:creationId xmlns:a16="http://schemas.microsoft.com/office/drawing/2014/main" id="{AF7159C2-B697-4EC2-A627-1DA0406017F8}"/>
                    </a:ext>
                  </a:extLst>
                </p:cNvPr>
                <p:cNvPicPr/>
                <p:nvPr/>
              </p:nvPicPr>
              <p:blipFill>
                <a:blip r:embed="rId38"/>
                <a:stretch>
                  <a:fillRect/>
                </a:stretch>
              </p:blipFill>
              <p:spPr>
                <a:xfrm>
                  <a:off x="2141307" y="3217027"/>
                  <a:ext cx="1614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EF4BD6C5-A565-4C32-8C3C-E15154A48B50}"/>
                    </a:ext>
                  </a:extLst>
                </p14:cNvPr>
                <p14:cNvContentPartPr/>
                <p14:nvPr/>
              </p14:nvContentPartPr>
              <p14:xfrm>
                <a:off x="3813507" y="3194707"/>
                <a:ext cx="195120" cy="17280"/>
              </p14:xfrm>
            </p:contentPart>
          </mc:Choice>
          <mc:Fallback xmlns="">
            <p:pic>
              <p:nvPicPr>
                <p:cNvPr id="38" name="Freihand 37">
                  <a:extLst>
                    <a:ext uri="{FF2B5EF4-FFF2-40B4-BE49-F238E27FC236}">
                      <a16:creationId xmlns:a16="http://schemas.microsoft.com/office/drawing/2014/main" id="{EF4BD6C5-A565-4C32-8C3C-E15154A48B50}"/>
                    </a:ext>
                  </a:extLst>
                </p:cNvPr>
                <p:cNvPicPr/>
                <p:nvPr/>
              </p:nvPicPr>
              <p:blipFill>
                <a:blip r:embed="rId40"/>
                <a:stretch>
                  <a:fillRect/>
                </a:stretch>
              </p:blipFill>
              <p:spPr>
                <a:xfrm>
                  <a:off x="3809187" y="3190387"/>
                  <a:ext cx="203760" cy="25920"/>
                </a:xfrm>
                <a:prstGeom prst="rect">
                  <a:avLst/>
                </a:prstGeom>
              </p:spPr>
            </p:pic>
          </mc:Fallback>
        </mc:AlternateContent>
      </p:grpSp>
      <p:grpSp>
        <p:nvGrpSpPr>
          <p:cNvPr id="55" name="Gruppieren 54">
            <a:extLst>
              <a:ext uri="{FF2B5EF4-FFF2-40B4-BE49-F238E27FC236}">
                <a16:creationId xmlns:a16="http://schemas.microsoft.com/office/drawing/2014/main" id="{B1E097D6-7F3C-4E46-A733-99DDF6C9B888}"/>
              </a:ext>
            </a:extLst>
          </p:cNvPr>
          <p:cNvGrpSpPr/>
          <p:nvPr/>
        </p:nvGrpSpPr>
        <p:grpSpPr>
          <a:xfrm>
            <a:off x="187227" y="3054667"/>
            <a:ext cx="616320" cy="352800"/>
            <a:chOff x="187227" y="3054667"/>
            <a:chExt cx="616320" cy="352800"/>
          </a:xfrm>
        </p:grpSpPr>
        <mc:AlternateContent xmlns:mc="http://schemas.openxmlformats.org/markup-compatibility/2006" xmlns:p14="http://schemas.microsoft.com/office/powerpoint/2010/main">
          <mc:Choice Requires="p14">
            <p:contentPart p14:bwMode="auto" r:id="rId41">
              <p14:nvContentPartPr>
                <p14:cNvPr id="42" name="Freihand 41">
                  <a:extLst>
                    <a:ext uri="{FF2B5EF4-FFF2-40B4-BE49-F238E27FC236}">
                      <a16:creationId xmlns:a16="http://schemas.microsoft.com/office/drawing/2014/main" id="{4E78445B-6102-429C-9AF6-CDE1EF044051}"/>
                    </a:ext>
                  </a:extLst>
                </p14:cNvPr>
                <p14:cNvContentPartPr/>
                <p14:nvPr/>
              </p14:nvContentPartPr>
              <p14:xfrm>
                <a:off x="249507" y="3178507"/>
                <a:ext cx="20880" cy="2880"/>
              </p14:xfrm>
            </p:contentPart>
          </mc:Choice>
          <mc:Fallback xmlns="">
            <p:pic>
              <p:nvPicPr>
                <p:cNvPr id="42" name="Freihand 41">
                  <a:extLst>
                    <a:ext uri="{FF2B5EF4-FFF2-40B4-BE49-F238E27FC236}">
                      <a16:creationId xmlns:a16="http://schemas.microsoft.com/office/drawing/2014/main" id="{4E78445B-6102-429C-9AF6-CDE1EF044051}"/>
                    </a:ext>
                  </a:extLst>
                </p:cNvPr>
                <p:cNvPicPr/>
                <p:nvPr/>
              </p:nvPicPr>
              <p:blipFill>
                <a:blip r:embed="rId42"/>
                <a:stretch>
                  <a:fillRect/>
                </a:stretch>
              </p:blipFill>
              <p:spPr>
                <a:xfrm>
                  <a:off x="245187" y="3174187"/>
                  <a:ext cx="29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FD8A6914-271E-4C22-A082-5CAF5E0B823C}"/>
                    </a:ext>
                  </a:extLst>
                </p14:cNvPr>
                <p14:cNvContentPartPr/>
                <p14:nvPr/>
              </p14:nvContentPartPr>
              <p14:xfrm>
                <a:off x="207387" y="3173107"/>
                <a:ext cx="42480" cy="9720"/>
              </p14:xfrm>
            </p:contentPart>
          </mc:Choice>
          <mc:Fallback xmlns="">
            <p:pic>
              <p:nvPicPr>
                <p:cNvPr id="43" name="Freihand 42">
                  <a:extLst>
                    <a:ext uri="{FF2B5EF4-FFF2-40B4-BE49-F238E27FC236}">
                      <a16:creationId xmlns:a16="http://schemas.microsoft.com/office/drawing/2014/main" id="{FD8A6914-271E-4C22-A082-5CAF5E0B823C}"/>
                    </a:ext>
                  </a:extLst>
                </p:cNvPr>
                <p:cNvPicPr/>
                <p:nvPr/>
              </p:nvPicPr>
              <p:blipFill>
                <a:blip r:embed="rId44"/>
                <a:stretch>
                  <a:fillRect/>
                </a:stretch>
              </p:blipFill>
              <p:spPr>
                <a:xfrm>
                  <a:off x="203067" y="3168787"/>
                  <a:ext cx="51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61948165-0E60-46C5-8645-C1736107BC38}"/>
                    </a:ext>
                  </a:extLst>
                </p14:cNvPr>
                <p14:cNvContentPartPr/>
                <p14:nvPr/>
              </p14:nvContentPartPr>
              <p14:xfrm>
                <a:off x="187227" y="3131707"/>
                <a:ext cx="58680" cy="161280"/>
              </p14:xfrm>
            </p:contentPart>
          </mc:Choice>
          <mc:Fallback xmlns="">
            <p:pic>
              <p:nvPicPr>
                <p:cNvPr id="44" name="Freihand 43">
                  <a:extLst>
                    <a:ext uri="{FF2B5EF4-FFF2-40B4-BE49-F238E27FC236}">
                      <a16:creationId xmlns:a16="http://schemas.microsoft.com/office/drawing/2014/main" id="{61948165-0E60-46C5-8645-C1736107BC38}"/>
                    </a:ext>
                  </a:extLst>
                </p:cNvPr>
                <p:cNvPicPr/>
                <p:nvPr/>
              </p:nvPicPr>
              <p:blipFill>
                <a:blip r:embed="rId46"/>
                <a:stretch>
                  <a:fillRect/>
                </a:stretch>
              </p:blipFill>
              <p:spPr>
                <a:xfrm>
                  <a:off x="182907" y="3127387"/>
                  <a:ext cx="67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9D7C17B7-8C74-4D76-9A51-3DD27B11B750}"/>
                    </a:ext>
                  </a:extLst>
                </p14:cNvPr>
                <p14:cNvContentPartPr/>
                <p14:nvPr/>
              </p14:nvContentPartPr>
              <p14:xfrm>
                <a:off x="192627" y="3066547"/>
                <a:ext cx="4320" cy="1080"/>
              </p14:xfrm>
            </p:contentPart>
          </mc:Choice>
          <mc:Fallback xmlns="">
            <p:pic>
              <p:nvPicPr>
                <p:cNvPr id="45" name="Freihand 44">
                  <a:extLst>
                    <a:ext uri="{FF2B5EF4-FFF2-40B4-BE49-F238E27FC236}">
                      <a16:creationId xmlns:a16="http://schemas.microsoft.com/office/drawing/2014/main" id="{9D7C17B7-8C74-4D76-9A51-3DD27B11B750}"/>
                    </a:ext>
                  </a:extLst>
                </p:cNvPr>
                <p:cNvPicPr/>
                <p:nvPr/>
              </p:nvPicPr>
              <p:blipFill>
                <a:blip r:embed="rId48"/>
                <a:stretch>
                  <a:fillRect/>
                </a:stretch>
              </p:blipFill>
              <p:spPr>
                <a:xfrm>
                  <a:off x="188307" y="3062227"/>
                  <a:ext cx="12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F119F5EC-CD4B-46DC-834A-0781A3EF5101}"/>
                    </a:ext>
                  </a:extLst>
                </p14:cNvPr>
                <p14:cNvContentPartPr/>
                <p14:nvPr/>
              </p14:nvContentPartPr>
              <p14:xfrm>
                <a:off x="232227" y="3054667"/>
                <a:ext cx="91440" cy="110160"/>
              </p14:xfrm>
            </p:contentPart>
          </mc:Choice>
          <mc:Fallback xmlns="">
            <p:pic>
              <p:nvPicPr>
                <p:cNvPr id="47" name="Freihand 46">
                  <a:extLst>
                    <a:ext uri="{FF2B5EF4-FFF2-40B4-BE49-F238E27FC236}">
                      <a16:creationId xmlns:a16="http://schemas.microsoft.com/office/drawing/2014/main" id="{F119F5EC-CD4B-46DC-834A-0781A3EF5101}"/>
                    </a:ext>
                  </a:extLst>
                </p:cNvPr>
                <p:cNvPicPr/>
                <p:nvPr/>
              </p:nvPicPr>
              <p:blipFill>
                <a:blip r:embed="rId50"/>
                <a:stretch>
                  <a:fillRect/>
                </a:stretch>
              </p:blipFill>
              <p:spPr>
                <a:xfrm>
                  <a:off x="227907" y="3050347"/>
                  <a:ext cx="100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578D63F9-C548-403B-B50B-B57D76CF9D76}"/>
                    </a:ext>
                  </a:extLst>
                </p14:cNvPr>
                <p14:cNvContentPartPr/>
                <p14:nvPr/>
              </p14:nvContentPartPr>
              <p14:xfrm>
                <a:off x="297747" y="3086347"/>
                <a:ext cx="92520" cy="246600"/>
              </p14:xfrm>
            </p:contentPart>
          </mc:Choice>
          <mc:Fallback xmlns="">
            <p:pic>
              <p:nvPicPr>
                <p:cNvPr id="48" name="Freihand 47">
                  <a:extLst>
                    <a:ext uri="{FF2B5EF4-FFF2-40B4-BE49-F238E27FC236}">
                      <a16:creationId xmlns:a16="http://schemas.microsoft.com/office/drawing/2014/main" id="{578D63F9-C548-403B-B50B-B57D76CF9D76}"/>
                    </a:ext>
                  </a:extLst>
                </p:cNvPr>
                <p:cNvPicPr/>
                <p:nvPr/>
              </p:nvPicPr>
              <p:blipFill>
                <a:blip r:embed="rId52"/>
                <a:stretch>
                  <a:fillRect/>
                </a:stretch>
              </p:blipFill>
              <p:spPr>
                <a:xfrm>
                  <a:off x="293427" y="3082027"/>
                  <a:ext cx="101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AAC8AA85-7D24-468F-AC97-0D735CF26556}"/>
                    </a:ext>
                  </a:extLst>
                </p14:cNvPr>
                <p14:cNvContentPartPr/>
                <p14:nvPr/>
              </p14:nvContentPartPr>
              <p14:xfrm>
                <a:off x="399987" y="3122347"/>
                <a:ext cx="99720" cy="140400"/>
              </p14:xfrm>
            </p:contentPart>
          </mc:Choice>
          <mc:Fallback xmlns="">
            <p:pic>
              <p:nvPicPr>
                <p:cNvPr id="49" name="Freihand 48">
                  <a:extLst>
                    <a:ext uri="{FF2B5EF4-FFF2-40B4-BE49-F238E27FC236}">
                      <a16:creationId xmlns:a16="http://schemas.microsoft.com/office/drawing/2014/main" id="{AAC8AA85-7D24-468F-AC97-0D735CF26556}"/>
                    </a:ext>
                  </a:extLst>
                </p:cNvPr>
                <p:cNvPicPr/>
                <p:nvPr/>
              </p:nvPicPr>
              <p:blipFill>
                <a:blip r:embed="rId54"/>
                <a:stretch>
                  <a:fillRect/>
                </a:stretch>
              </p:blipFill>
              <p:spPr>
                <a:xfrm>
                  <a:off x="395667" y="3118027"/>
                  <a:ext cx="10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683207A9-F805-499B-A41B-ACD460373F27}"/>
                    </a:ext>
                  </a:extLst>
                </p14:cNvPr>
                <p14:cNvContentPartPr/>
                <p14:nvPr/>
              </p14:nvContentPartPr>
              <p14:xfrm>
                <a:off x="507627" y="3156907"/>
                <a:ext cx="74520" cy="107280"/>
              </p14:xfrm>
            </p:contentPart>
          </mc:Choice>
          <mc:Fallback xmlns="">
            <p:pic>
              <p:nvPicPr>
                <p:cNvPr id="50" name="Freihand 49">
                  <a:extLst>
                    <a:ext uri="{FF2B5EF4-FFF2-40B4-BE49-F238E27FC236}">
                      <a16:creationId xmlns:a16="http://schemas.microsoft.com/office/drawing/2014/main" id="{683207A9-F805-499B-A41B-ACD460373F27}"/>
                    </a:ext>
                  </a:extLst>
                </p:cNvPr>
                <p:cNvPicPr/>
                <p:nvPr/>
              </p:nvPicPr>
              <p:blipFill>
                <a:blip r:embed="rId56"/>
                <a:stretch>
                  <a:fillRect/>
                </a:stretch>
              </p:blipFill>
              <p:spPr>
                <a:xfrm>
                  <a:off x="503307" y="3152587"/>
                  <a:ext cx="83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E2013A3F-F2FA-41B0-9ED9-C6D3751C7790}"/>
                    </a:ext>
                  </a:extLst>
                </p14:cNvPr>
                <p14:cNvContentPartPr/>
                <p14:nvPr/>
              </p14:nvContentPartPr>
              <p14:xfrm>
                <a:off x="594747" y="3109747"/>
                <a:ext cx="64440" cy="132840"/>
              </p14:xfrm>
            </p:contentPart>
          </mc:Choice>
          <mc:Fallback xmlns="">
            <p:pic>
              <p:nvPicPr>
                <p:cNvPr id="51" name="Freihand 50">
                  <a:extLst>
                    <a:ext uri="{FF2B5EF4-FFF2-40B4-BE49-F238E27FC236}">
                      <a16:creationId xmlns:a16="http://schemas.microsoft.com/office/drawing/2014/main" id="{E2013A3F-F2FA-41B0-9ED9-C6D3751C7790}"/>
                    </a:ext>
                  </a:extLst>
                </p:cNvPr>
                <p:cNvPicPr/>
                <p:nvPr/>
              </p:nvPicPr>
              <p:blipFill>
                <a:blip r:embed="rId58"/>
                <a:stretch>
                  <a:fillRect/>
                </a:stretch>
              </p:blipFill>
              <p:spPr>
                <a:xfrm>
                  <a:off x="590427" y="3105427"/>
                  <a:ext cx="73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27361CC7-0801-4FBF-ADC7-D604DA1F32EF}"/>
                    </a:ext>
                  </a:extLst>
                </p14:cNvPr>
                <p14:cNvContentPartPr/>
                <p14:nvPr/>
              </p14:nvContentPartPr>
              <p14:xfrm>
                <a:off x="598347" y="3134227"/>
                <a:ext cx="96480" cy="146520"/>
              </p14:xfrm>
            </p:contentPart>
          </mc:Choice>
          <mc:Fallback xmlns="">
            <p:pic>
              <p:nvPicPr>
                <p:cNvPr id="52" name="Freihand 51">
                  <a:extLst>
                    <a:ext uri="{FF2B5EF4-FFF2-40B4-BE49-F238E27FC236}">
                      <a16:creationId xmlns:a16="http://schemas.microsoft.com/office/drawing/2014/main" id="{27361CC7-0801-4FBF-ADC7-D604DA1F32EF}"/>
                    </a:ext>
                  </a:extLst>
                </p:cNvPr>
                <p:cNvPicPr/>
                <p:nvPr/>
              </p:nvPicPr>
              <p:blipFill>
                <a:blip r:embed="rId60"/>
                <a:stretch>
                  <a:fillRect/>
                </a:stretch>
              </p:blipFill>
              <p:spPr>
                <a:xfrm>
                  <a:off x="594027" y="3129907"/>
                  <a:ext cx="105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C6B309D3-C74B-4D4F-AC6F-5C9FA7E74BE5}"/>
                    </a:ext>
                  </a:extLst>
                </p14:cNvPr>
                <p14:cNvContentPartPr/>
                <p14:nvPr/>
              </p14:nvContentPartPr>
              <p14:xfrm>
                <a:off x="695907" y="3118747"/>
                <a:ext cx="65160" cy="182880"/>
              </p14:xfrm>
            </p:contentPart>
          </mc:Choice>
          <mc:Fallback xmlns="">
            <p:pic>
              <p:nvPicPr>
                <p:cNvPr id="53" name="Freihand 52">
                  <a:extLst>
                    <a:ext uri="{FF2B5EF4-FFF2-40B4-BE49-F238E27FC236}">
                      <a16:creationId xmlns:a16="http://schemas.microsoft.com/office/drawing/2014/main" id="{C6B309D3-C74B-4D4F-AC6F-5C9FA7E74BE5}"/>
                    </a:ext>
                  </a:extLst>
                </p:cNvPr>
                <p:cNvPicPr/>
                <p:nvPr/>
              </p:nvPicPr>
              <p:blipFill>
                <a:blip r:embed="rId62"/>
                <a:stretch>
                  <a:fillRect/>
                </a:stretch>
              </p:blipFill>
              <p:spPr>
                <a:xfrm>
                  <a:off x="691587" y="3114427"/>
                  <a:ext cx="73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C424D341-39DE-4241-AA33-559728A9794C}"/>
                    </a:ext>
                  </a:extLst>
                </p14:cNvPr>
                <p14:cNvContentPartPr/>
                <p14:nvPr/>
              </p14:nvContentPartPr>
              <p14:xfrm>
                <a:off x="749547" y="3058267"/>
                <a:ext cx="54000" cy="349200"/>
              </p14:xfrm>
            </p:contentPart>
          </mc:Choice>
          <mc:Fallback xmlns="">
            <p:pic>
              <p:nvPicPr>
                <p:cNvPr id="54" name="Freihand 53">
                  <a:extLst>
                    <a:ext uri="{FF2B5EF4-FFF2-40B4-BE49-F238E27FC236}">
                      <a16:creationId xmlns:a16="http://schemas.microsoft.com/office/drawing/2014/main" id="{C424D341-39DE-4241-AA33-559728A9794C}"/>
                    </a:ext>
                  </a:extLst>
                </p:cNvPr>
                <p:cNvPicPr/>
                <p:nvPr/>
              </p:nvPicPr>
              <p:blipFill>
                <a:blip r:embed="rId64"/>
                <a:stretch>
                  <a:fillRect/>
                </a:stretch>
              </p:blipFill>
              <p:spPr>
                <a:xfrm>
                  <a:off x="745227" y="3053947"/>
                  <a:ext cx="62640" cy="35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BD13C3B3-FE74-4940-B3FA-D1894AF2900C}"/>
                  </a:ext>
                </a:extLst>
              </p14:cNvPr>
              <p14:cNvContentPartPr/>
              <p14:nvPr/>
            </p14:nvContentPartPr>
            <p14:xfrm>
              <a:off x="4111587" y="3778267"/>
              <a:ext cx="9720" cy="140400"/>
            </p14:xfrm>
          </p:contentPart>
        </mc:Choice>
        <mc:Fallback xmlns="">
          <p:pic>
            <p:nvPicPr>
              <p:cNvPr id="33" name="Freihand 32">
                <a:extLst>
                  <a:ext uri="{FF2B5EF4-FFF2-40B4-BE49-F238E27FC236}">
                    <a16:creationId xmlns:a16="http://schemas.microsoft.com/office/drawing/2014/main" id="{BD13C3B3-FE74-4940-B3FA-D1894AF2900C}"/>
                  </a:ext>
                </a:extLst>
              </p:cNvPr>
              <p:cNvPicPr/>
              <p:nvPr/>
            </p:nvPicPr>
            <p:blipFill>
              <a:blip r:embed="rId66"/>
              <a:stretch>
                <a:fillRect/>
              </a:stretch>
            </p:blipFill>
            <p:spPr>
              <a:xfrm>
                <a:off x="4107267" y="3773947"/>
                <a:ext cx="1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234FFE4C-1C46-41C6-A944-9D08D8581B01}"/>
                  </a:ext>
                </a:extLst>
              </p14:cNvPr>
              <p14:cNvContentPartPr/>
              <p14:nvPr/>
            </p14:nvContentPartPr>
            <p14:xfrm>
              <a:off x="4092867" y="4257067"/>
              <a:ext cx="14400" cy="462600"/>
            </p14:xfrm>
          </p:contentPart>
        </mc:Choice>
        <mc:Fallback xmlns="">
          <p:pic>
            <p:nvPicPr>
              <p:cNvPr id="34" name="Freihand 33">
                <a:extLst>
                  <a:ext uri="{FF2B5EF4-FFF2-40B4-BE49-F238E27FC236}">
                    <a16:creationId xmlns:a16="http://schemas.microsoft.com/office/drawing/2014/main" id="{234FFE4C-1C46-41C6-A944-9D08D8581B01}"/>
                  </a:ext>
                </a:extLst>
              </p:cNvPr>
              <p:cNvPicPr/>
              <p:nvPr/>
            </p:nvPicPr>
            <p:blipFill>
              <a:blip r:embed="rId68"/>
              <a:stretch>
                <a:fillRect/>
              </a:stretch>
            </p:blipFill>
            <p:spPr>
              <a:xfrm>
                <a:off x="4088547" y="4252747"/>
                <a:ext cx="23040" cy="471240"/>
              </a:xfrm>
              <a:prstGeom prst="rect">
                <a:avLst/>
              </a:prstGeom>
            </p:spPr>
          </p:pic>
        </mc:Fallback>
      </mc:AlternateContent>
      <p:grpSp>
        <p:nvGrpSpPr>
          <p:cNvPr id="99" name="Gruppieren 98">
            <a:extLst>
              <a:ext uri="{FF2B5EF4-FFF2-40B4-BE49-F238E27FC236}">
                <a16:creationId xmlns:a16="http://schemas.microsoft.com/office/drawing/2014/main" id="{9B39D55B-C01D-4412-99A1-9C22144E2548}"/>
              </a:ext>
            </a:extLst>
          </p:cNvPr>
          <p:cNvGrpSpPr/>
          <p:nvPr/>
        </p:nvGrpSpPr>
        <p:grpSpPr>
          <a:xfrm>
            <a:off x="210627" y="4883107"/>
            <a:ext cx="2026080" cy="597600"/>
            <a:chOff x="210627" y="4883107"/>
            <a:chExt cx="2026080" cy="597600"/>
          </a:xfrm>
        </p:grpSpPr>
        <mc:AlternateContent xmlns:mc="http://schemas.openxmlformats.org/markup-compatibility/2006" xmlns:p14="http://schemas.microsoft.com/office/powerpoint/2010/main">
          <mc:Choice Requires="p14">
            <p:contentPart p14:bwMode="auto" r:id="rId69">
              <p14:nvContentPartPr>
                <p14:cNvPr id="78" name="Freihand 77">
                  <a:extLst>
                    <a:ext uri="{FF2B5EF4-FFF2-40B4-BE49-F238E27FC236}">
                      <a16:creationId xmlns:a16="http://schemas.microsoft.com/office/drawing/2014/main" id="{8D2E982B-9918-4545-A652-CCE5342627F5}"/>
                    </a:ext>
                  </a:extLst>
                </p14:cNvPr>
                <p14:cNvContentPartPr/>
                <p14:nvPr/>
              </p14:nvContentPartPr>
              <p14:xfrm>
                <a:off x="210627" y="5279107"/>
                <a:ext cx="136080" cy="201600"/>
              </p14:xfrm>
            </p:contentPart>
          </mc:Choice>
          <mc:Fallback xmlns="">
            <p:pic>
              <p:nvPicPr>
                <p:cNvPr id="78" name="Freihand 77">
                  <a:extLst>
                    <a:ext uri="{FF2B5EF4-FFF2-40B4-BE49-F238E27FC236}">
                      <a16:creationId xmlns:a16="http://schemas.microsoft.com/office/drawing/2014/main" id="{8D2E982B-9918-4545-A652-CCE5342627F5}"/>
                    </a:ext>
                  </a:extLst>
                </p:cNvPr>
                <p:cNvPicPr/>
                <p:nvPr/>
              </p:nvPicPr>
              <p:blipFill>
                <a:blip r:embed="rId70"/>
                <a:stretch>
                  <a:fillRect/>
                </a:stretch>
              </p:blipFill>
              <p:spPr>
                <a:xfrm>
                  <a:off x="206307" y="5274787"/>
                  <a:ext cx="144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9" name="Freihand 78">
                  <a:extLst>
                    <a:ext uri="{FF2B5EF4-FFF2-40B4-BE49-F238E27FC236}">
                      <a16:creationId xmlns:a16="http://schemas.microsoft.com/office/drawing/2014/main" id="{25C52A9F-5701-4AD3-A8B0-29AFD9B47549}"/>
                    </a:ext>
                  </a:extLst>
                </p14:cNvPr>
                <p14:cNvContentPartPr/>
                <p14:nvPr/>
              </p14:nvContentPartPr>
              <p14:xfrm>
                <a:off x="502227" y="5288827"/>
                <a:ext cx="24120" cy="172080"/>
              </p14:xfrm>
            </p:contentPart>
          </mc:Choice>
          <mc:Fallback xmlns="">
            <p:pic>
              <p:nvPicPr>
                <p:cNvPr id="79" name="Freihand 78">
                  <a:extLst>
                    <a:ext uri="{FF2B5EF4-FFF2-40B4-BE49-F238E27FC236}">
                      <a16:creationId xmlns:a16="http://schemas.microsoft.com/office/drawing/2014/main" id="{25C52A9F-5701-4AD3-A8B0-29AFD9B47549}"/>
                    </a:ext>
                  </a:extLst>
                </p:cNvPr>
                <p:cNvPicPr/>
                <p:nvPr/>
              </p:nvPicPr>
              <p:blipFill>
                <a:blip r:embed="rId72"/>
                <a:stretch>
                  <a:fillRect/>
                </a:stretch>
              </p:blipFill>
              <p:spPr>
                <a:xfrm>
                  <a:off x="497907" y="5284507"/>
                  <a:ext cx="32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0" name="Freihand 79">
                  <a:extLst>
                    <a:ext uri="{FF2B5EF4-FFF2-40B4-BE49-F238E27FC236}">
                      <a16:creationId xmlns:a16="http://schemas.microsoft.com/office/drawing/2014/main" id="{17442CC8-3398-476A-B168-20D449DD5F20}"/>
                    </a:ext>
                  </a:extLst>
                </p14:cNvPr>
                <p14:cNvContentPartPr/>
                <p14:nvPr/>
              </p14:nvContentPartPr>
              <p14:xfrm>
                <a:off x="391707" y="5154907"/>
                <a:ext cx="185400" cy="131400"/>
              </p14:xfrm>
            </p:contentPart>
          </mc:Choice>
          <mc:Fallback xmlns="">
            <p:pic>
              <p:nvPicPr>
                <p:cNvPr id="80" name="Freihand 79">
                  <a:extLst>
                    <a:ext uri="{FF2B5EF4-FFF2-40B4-BE49-F238E27FC236}">
                      <a16:creationId xmlns:a16="http://schemas.microsoft.com/office/drawing/2014/main" id="{17442CC8-3398-476A-B168-20D449DD5F20}"/>
                    </a:ext>
                  </a:extLst>
                </p:cNvPr>
                <p:cNvPicPr/>
                <p:nvPr/>
              </p:nvPicPr>
              <p:blipFill>
                <a:blip r:embed="rId74"/>
                <a:stretch>
                  <a:fillRect/>
                </a:stretch>
              </p:blipFill>
              <p:spPr>
                <a:xfrm>
                  <a:off x="387387" y="5150587"/>
                  <a:ext cx="19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2" name="Freihand 81">
                  <a:extLst>
                    <a:ext uri="{FF2B5EF4-FFF2-40B4-BE49-F238E27FC236}">
                      <a16:creationId xmlns:a16="http://schemas.microsoft.com/office/drawing/2014/main" id="{9BD0C0DD-6B73-4F7E-9363-9E2B41758303}"/>
                    </a:ext>
                  </a:extLst>
                </p14:cNvPr>
                <p14:cNvContentPartPr/>
                <p14:nvPr/>
              </p14:nvContentPartPr>
              <p14:xfrm>
                <a:off x="714267" y="5368747"/>
                <a:ext cx="717480" cy="15480"/>
              </p14:xfrm>
            </p:contentPart>
          </mc:Choice>
          <mc:Fallback xmlns="">
            <p:pic>
              <p:nvPicPr>
                <p:cNvPr id="82" name="Freihand 81">
                  <a:extLst>
                    <a:ext uri="{FF2B5EF4-FFF2-40B4-BE49-F238E27FC236}">
                      <a16:creationId xmlns:a16="http://schemas.microsoft.com/office/drawing/2014/main" id="{9BD0C0DD-6B73-4F7E-9363-9E2B41758303}"/>
                    </a:ext>
                  </a:extLst>
                </p:cNvPr>
                <p:cNvPicPr/>
                <p:nvPr/>
              </p:nvPicPr>
              <p:blipFill>
                <a:blip r:embed="rId76"/>
                <a:stretch>
                  <a:fillRect/>
                </a:stretch>
              </p:blipFill>
              <p:spPr>
                <a:xfrm>
                  <a:off x="709947" y="5364427"/>
                  <a:ext cx="726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3" name="Freihand 82">
                  <a:extLst>
                    <a:ext uri="{FF2B5EF4-FFF2-40B4-BE49-F238E27FC236}">
                      <a16:creationId xmlns:a16="http://schemas.microsoft.com/office/drawing/2014/main" id="{4C0E5F63-4034-4565-99D6-FB3E9A9C013D}"/>
                    </a:ext>
                  </a:extLst>
                </p14:cNvPr>
                <p14:cNvContentPartPr/>
                <p14:nvPr/>
              </p14:nvContentPartPr>
              <p14:xfrm>
                <a:off x="1435707" y="5309707"/>
                <a:ext cx="134280" cy="110160"/>
              </p14:xfrm>
            </p:contentPart>
          </mc:Choice>
          <mc:Fallback xmlns="">
            <p:pic>
              <p:nvPicPr>
                <p:cNvPr id="83" name="Freihand 82">
                  <a:extLst>
                    <a:ext uri="{FF2B5EF4-FFF2-40B4-BE49-F238E27FC236}">
                      <a16:creationId xmlns:a16="http://schemas.microsoft.com/office/drawing/2014/main" id="{4C0E5F63-4034-4565-99D6-FB3E9A9C013D}"/>
                    </a:ext>
                  </a:extLst>
                </p:cNvPr>
                <p:cNvPicPr/>
                <p:nvPr/>
              </p:nvPicPr>
              <p:blipFill>
                <a:blip r:embed="rId78"/>
                <a:stretch>
                  <a:fillRect/>
                </a:stretch>
              </p:blipFill>
              <p:spPr>
                <a:xfrm>
                  <a:off x="1431387" y="5305387"/>
                  <a:ext cx="142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5" name="Freihand 84">
                  <a:extLst>
                    <a:ext uri="{FF2B5EF4-FFF2-40B4-BE49-F238E27FC236}">
                      <a16:creationId xmlns:a16="http://schemas.microsoft.com/office/drawing/2014/main" id="{9D8AD01E-7977-41E7-8715-9DB2D40C91E4}"/>
                    </a:ext>
                  </a:extLst>
                </p14:cNvPr>
                <p14:cNvContentPartPr/>
                <p14:nvPr/>
              </p14:nvContentPartPr>
              <p14:xfrm>
                <a:off x="704547" y="4930267"/>
                <a:ext cx="139320" cy="171360"/>
              </p14:xfrm>
            </p:contentPart>
          </mc:Choice>
          <mc:Fallback xmlns="">
            <p:pic>
              <p:nvPicPr>
                <p:cNvPr id="85" name="Freihand 84">
                  <a:extLst>
                    <a:ext uri="{FF2B5EF4-FFF2-40B4-BE49-F238E27FC236}">
                      <a16:creationId xmlns:a16="http://schemas.microsoft.com/office/drawing/2014/main" id="{9D8AD01E-7977-41E7-8715-9DB2D40C91E4}"/>
                    </a:ext>
                  </a:extLst>
                </p:cNvPr>
                <p:cNvPicPr/>
                <p:nvPr/>
              </p:nvPicPr>
              <p:blipFill>
                <a:blip r:embed="rId80"/>
                <a:stretch>
                  <a:fillRect/>
                </a:stretch>
              </p:blipFill>
              <p:spPr>
                <a:xfrm>
                  <a:off x="700227" y="4925947"/>
                  <a:ext cx="147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6" name="Freihand 85">
                  <a:extLst>
                    <a:ext uri="{FF2B5EF4-FFF2-40B4-BE49-F238E27FC236}">
                      <a16:creationId xmlns:a16="http://schemas.microsoft.com/office/drawing/2014/main" id="{60186259-A18B-45AF-A115-353CA54D4090}"/>
                    </a:ext>
                  </a:extLst>
                </p14:cNvPr>
                <p14:cNvContentPartPr/>
                <p14:nvPr/>
              </p14:nvContentPartPr>
              <p14:xfrm>
                <a:off x="861147" y="4980307"/>
                <a:ext cx="114120" cy="108360"/>
              </p14:xfrm>
            </p:contentPart>
          </mc:Choice>
          <mc:Fallback xmlns="">
            <p:pic>
              <p:nvPicPr>
                <p:cNvPr id="86" name="Freihand 85">
                  <a:extLst>
                    <a:ext uri="{FF2B5EF4-FFF2-40B4-BE49-F238E27FC236}">
                      <a16:creationId xmlns:a16="http://schemas.microsoft.com/office/drawing/2014/main" id="{60186259-A18B-45AF-A115-353CA54D4090}"/>
                    </a:ext>
                  </a:extLst>
                </p:cNvPr>
                <p:cNvPicPr/>
                <p:nvPr/>
              </p:nvPicPr>
              <p:blipFill>
                <a:blip r:embed="rId82"/>
                <a:stretch>
                  <a:fillRect/>
                </a:stretch>
              </p:blipFill>
              <p:spPr>
                <a:xfrm>
                  <a:off x="856827" y="4975987"/>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7" name="Freihand 86">
                  <a:extLst>
                    <a:ext uri="{FF2B5EF4-FFF2-40B4-BE49-F238E27FC236}">
                      <a16:creationId xmlns:a16="http://schemas.microsoft.com/office/drawing/2014/main" id="{71D615AF-93F2-40D2-A74B-A7FEC94C8955}"/>
                    </a:ext>
                  </a:extLst>
                </p14:cNvPr>
                <p14:cNvContentPartPr/>
                <p14:nvPr/>
              </p14:nvContentPartPr>
              <p14:xfrm>
                <a:off x="984627" y="4892827"/>
                <a:ext cx="33840" cy="198360"/>
              </p14:xfrm>
            </p:contentPart>
          </mc:Choice>
          <mc:Fallback xmlns="">
            <p:pic>
              <p:nvPicPr>
                <p:cNvPr id="87" name="Freihand 86">
                  <a:extLst>
                    <a:ext uri="{FF2B5EF4-FFF2-40B4-BE49-F238E27FC236}">
                      <a16:creationId xmlns:a16="http://schemas.microsoft.com/office/drawing/2014/main" id="{71D615AF-93F2-40D2-A74B-A7FEC94C8955}"/>
                    </a:ext>
                  </a:extLst>
                </p:cNvPr>
                <p:cNvPicPr/>
                <p:nvPr/>
              </p:nvPicPr>
              <p:blipFill>
                <a:blip r:embed="rId84"/>
                <a:stretch>
                  <a:fillRect/>
                </a:stretch>
              </p:blipFill>
              <p:spPr>
                <a:xfrm>
                  <a:off x="980307" y="4888507"/>
                  <a:ext cx="42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8" name="Freihand 87">
                  <a:extLst>
                    <a:ext uri="{FF2B5EF4-FFF2-40B4-BE49-F238E27FC236}">
                      <a16:creationId xmlns:a16="http://schemas.microsoft.com/office/drawing/2014/main" id="{222C0227-E6D2-47D6-A759-775773025E64}"/>
                    </a:ext>
                  </a:extLst>
                </p14:cNvPr>
                <p14:cNvContentPartPr/>
                <p14:nvPr/>
              </p14:nvContentPartPr>
              <p14:xfrm>
                <a:off x="1035387" y="4913347"/>
                <a:ext cx="122760" cy="164520"/>
              </p14:xfrm>
            </p:contentPart>
          </mc:Choice>
          <mc:Fallback xmlns="">
            <p:pic>
              <p:nvPicPr>
                <p:cNvPr id="88" name="Freihand 87">
                  <a:extLst>
                    <a:ext uri="{FF2B5EF4-FFF2-40B4-BE49-F238E27FC236}">
                      <a16:creationId xmlns:a16="http://schemas.microsoft.com/office/drawing/2014/main" id="{222C0227-E6D2-47D6-A759-775773025E64}"/>
                    </a:ext>
                  </a:extLst>
                </p:cNvPr>
                <p:cNvPicPr/>
                <p:nvPr/>
              </p:nvPicPr>
              <p:blipFill>
                <a:blip r:embed="rId86"/>
                <a:stretch>
                  <a:fillRect/>
                </a:stretch>
              </p:blipFill>
              <p:spPr>
                <a:xfrm>
                  <a:off x="1031067" y="4909027"/>
                  <a:ext cx="13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9" name="Freihand 88">
                  <a:extLst>
                    <a:ext uri="{FF2B5EF4-FFF2-40B4-BE49-F238E27FC236}">
                      <a16:creationId xmlns:a16="http://schemas.microsoft.com/office/drawing/2014/main" id="{FB4DDD1D-79F8-4187-AF7B-B1CBFEE9E76C}"/>
                    </a:ext>
                  </a:extLst>
                </p14:cNvPr>
                <p14:cNvContentPartPr/>
                <p14:nvPr/>
              </p14:nvContentPartPr>
              <p14:xfrm>
                <a:off x="1195587" y="4956907"/>
                <a:ext cx="156600" cy="93600"/>
              </p14:xfrm>
            </p:contentPart>
          </mc:Choice>
          <mc:Fallback xmlns="">
            <p:pic>
              <p:nvPicPr>
                <p:cNvPr id="89" name="Freihand 88">
                  <a:extLst>
                    <a:ext uri="{FF2B5EF4-FFF2-40B4-BE49-F238E27FC236}">
                      <a16:creationId xmlns:a16="http://schemas.microsoft.com/office/drawing/2014/main" id="{FB4DDD1D-79F8-4187-AF7B-B1CBFEE9E76C}"/>
                    </a:ext>
                  </a:extLst>
                </p:cNvPr>
                <p:cNvPicPr/>
                <p:nvPr/>
              </p:nvPicPr>
              <p:blipFill>
                <a:blip r:embed="rId88"/>
                <a:stretch>
                  <a:fillRect/>
                </a:stretch>
              </p:blipFill>
              <p:spPr>
                <a:xfrm>
                  <a:off x="1191267" y="4952587"/>
                  <a:ext cx="165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0" name="Freihand 89">
                  <a:extLst>
                    <a:ext uri="{FF2B5EF4-FFF2-40B4-BE49-F238E27FC236}">
                      <a16:creationId xmlns:a16="http://schemas.microsoft.com/office/drawing/2014/main" id="{4A2136C5-0A8F-435E-AD3B-361E0B4BD380}"/>
                    </a:ext>
                  </a:extLst>
                </p14:cNvPr>
                <p14:cNvContentPartPr/>
                <p14:nvPr/>
              </p14:nvContentPartPr>
              <p14:xfrm>
                <a:off x="1374867" y="4977067"/>
                <a:ext cx="169560" cy="77040"/>
              </p14:xfrm>
            </p:contentPart>
          </mc:Choice>
          <mc:Fallback xmlns="">
            <p:pic>
              <p:nvPicPr>
                <p:cNvPr id="90" name="Freihand 89">
                  <a:extLst>
                    <a:ext uri="{FF2B5EF4-FFF2-40B4-BE49-F238E27FC236}">
                      <a16:creationId xmlns:a16="http://schemas.microsoft.com/office/drawing/2014/main" id="{4A2136C5-0A8F-435E-AD3B-361E0B4BD380}"/>
                    </a:ext>
                  </a:extLst>
                </p:cNvPr>
                <p:cNvPicPr/>
                <p:nvPr/>
              </p:nvPicPr>
              <p:blipFill>
                <a:blip r:embed="rId90"/>
                <a:stretch>
                  <a:fillRect/>
                </a:stretch>
              </p:blipFill>
              <p:spPr>
                <a:xfrm>
                  <a:off x="1370547" y="4972747"/>
                  <a:ext cx="178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1" name="Freihand 90">
                  <a:extLst>
                    <a:ext uri="{FF2B5EF4-FFF2-40B4-BE49-F238E27FC236}">
                      <a16:creationId xmlns:a16="http://schemas.microsoft.com/office/drawing/2014/main" id="{3C97916A-790A-46A9-9520-1877179B7B79}"/>
                    </a:ext>
                  </a:extLst>
                </p14:cNvPr>
                <p14:cNvContentPartPr/>
                <p14:nvPr/>
              </p14:nvContentPartPr>
              <p14:xfrm>
                <a:off x="1532547" y="4884187"/>
                <a:ext cx="87120" cy="149400"/>
              </p14:xfrm>
            </p:contentPart>
          </mc:Choice>
          <mc:Fallback xmlns="">
            <p:pic>
              <p:nvPicPr>
                <p:cNvPr id="91" name="Freihand 90">
                  <a:extLst>
                    <a:ext uri="{FF2B5EF4-FFF2-40B4-BE49-F238E27FC236}">
                      <a16:creationId xmlns:a16="http://schemas.microsoft.com/office/drawing/2014/main" id="{3C97916A-790A-46A9-9520-1877179B7B79}"/>
                    </a:ext>
                  </a:extLst>
                </p:cNvPr>
                <p:cNvPicPr/>
                <p:nvPr/>
              </p:nvPicPr>
              <p:blipFill>
                <a:blip r:embed="rId92"/>
                <a:stretch>
                  <a:fillRect/>
                </a:stretch>
              </p:blipFill>
              <p:spPr>
                <a:xfrm>
                  <a:off x="1528227" y="4879867"/>
                  <a:ext cx="95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 name="Freihand 91">
                  <a:extLst>
                    <a:ext uri="{FF2B5EF4-FFF2-40B4-BE49-F238E27FC236}">
                      <a16:creationId xmlns:a16="http://schemas.microsoft.com/office/drawing/2014/main" id="{E58EACFF-EC64-4726-BF39-A7BB6E5C43B5}"/>
                    </a:ext>
                  </a:extLst>
                </p14:cNvPr>
                <p14:cNvContentPartPr/>
                <p14:nvPr/>
              </p14:nvContentPartPr>
              <p14:xfrm>
                <a:off x="1597707" y="5004427"/>
                <a:ext cx="7200" cy="27360"/>
              </p14:xfrm>
            </p:contentPart>
          </mc:Choice>
          <mc:Fallback xmlns="">
            <p:pic>
              <p:nvPicPr>
                <p:cNvPr id="92" name="Freihand 91">
                  <a:extLst>
                    <a:ext uri="{FF2B5EF4-FFF2-40B4-BE49-F238E27FC236}">
                      <a16:creationId xmlns:a16="http://schemas.microsoft.com/office/drawing/2014/main" id="{E58EACFF-EC64-4726-BF39-A7BB6E5C43B5}"/>
                    </a:ext>
                  </a:extLst>
                </p:cNvPr>
                <p:cNvPicPr/>
                <p:nvPr/>
              </p:nvPicPr>
              <p:blipFill>
                <a:blip r:embed="rId94"/>
                <a:stretch>
                  <a:fillRect/>
                </a:stretch>
              </p:blipFill>
              <p:spPr>
                <a:xfrm>
                  <a:off x="1593387" y="5000107"/>
                  <a:ext cx="15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3" name="Freihand 92">
                  <a:extLst>
                    <a:ext uri="{FF2B5EF4-FFF2-40B4-BE49-F238E27FC236}">
                      <a16:creationId xmlns:a16="http://schemas.microsoft.com/office/drawing/2014/main" id="{13B57F63-14D9-4C98-8272-0AFCED00D1A4}"/>
                    </a:ext>
                  </a:extLst>
                </p14:cNvPr>
                <p14:cNvContentPartPr/>
                <p14:nvPr/>
              </p14:nvContentPartPr>
              <p14:xfrm>
                <a:off x="1561707" y="4985347"/>
                <a:ext cx="48960" cy="65880"/>
              </p14:xfrm>
            </p:contentPart>
          </mc:Choice>
          <mc:Fallback xmlns="">
            <p:pic>
              <p:nvPicPr>
                <p:cNvPr id="93" name="Freihand 92">
                  <a:extLst>
                    <a:ext uri="{FF2B5EF4-FFF2-40B4-BE49-F238E27FC236}">
                      <a16:creationId xmlns:a16="http://schemas.microsoft.com/office/drawing/2014/main" id="{13B57F63-14D9-4C98-8272-0AFCED00D1A4}"/>
                    </a:ext>
                  </a:extLst>
                </p:cNvPr>
                <p:cNvPicPr/>
                <p:nvPr/>
              </p:nvPicPr>
              <p:blipFill>
                <a:blip r:embed="rId96"/>
                <a:stretch>
                  <a:fillRect/>
                </a:stretch>
              </p:blipFill>
              <p:spPr>
                <a:xfrm>
                  <a:off x="1557387" y="4981027"/>
                  <a:ext cx="57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Freihand 93">
                  <a:extLst>
                    <a:ext uri="{FF2B5EF4-FFF2-40B4-BE49-F238E27FC236}">
                      <a16:creationId xmlns:a16="http://schemas.microsoft.com/office/drawing/2014/main" id="{B87EC3D5-ECA2-4F9E-AC0E-395A013B4702}"/>
                    </a:ext>
                  </a:extLst>
                </p14:cNvPr>
                <p14:cNvContentPartPr/>
                <p14:nvPr/>
              </p14:nvContentPartPr>
              <p14:xfrm>
                <a:off x="1600227" y="4883107"/>
                <a:ext cx="127080" cy="181080"/>
              </p14:xfrm>
            </p:contentPart>
          </mc:Choice>
          <mc:Fallback xmlns="">
            <p:pic>
              <p:nvPicPr>
                <p:cNvPr id="94" name="Freihand 93">
                  <a:extLst>
                    <a:ext uri="{FF2B5EF4-FFF2-40B4-BE49-F238E27FC236}">
                      <a16:creationId xmlns:a16="http://schemas.microsoft.com/office/drawing/2014/main" id="{B87EC3D5-ECA2-4F9E-AC0E-395A013B4702}"/>
                    </a:ext>
                  </a:extLst>
                </p:cNvPr>
                <p:cNvPicPr/>
                <p:nvPr/>
              </p:nvPicPr>
              <p:blipFill>
                <a:blip r:embed="rId98"/>
                <a:stretch>
                  <a:fillRect/>
                </a:stretch>
              </p:blipFill>
              <p:spPr>
                <a:xfrm>
                  <a:off x="1595907" y="4878787"/>
                  <a:ext cx="135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5" name="Freihand 94">
                  <a:extLst>
                    <a:ext uri="{FF2B5EF4-FFF2-40B4-BE49-F238E27FC236}">
                      <a16:creationId xmlns:a16="http://schemas.microsoft.com/office/drawing/2014/main" id="{80CF3DBC-97B4-4C63-B1E0-23771A306ACE}"/>
                    </a:ext>
                  </a:extLst>
                </p14:cNvPr>
                <p14:cNvContentPartPr/>
                <p14:nvPr/>
              </p14:nvContentPartPr>
              <p14:xfrm>
                <a:off x="1884987" y="5258947"/>
                <a:ext cx="51840" cy="72720"/>
              </p14:xfrm>
            </p:contentPart>
          </mc:Choice>
          <mc:Fallback xmlns="">
            <p:pic>
              <p:nvPicPr>
                <p:cNvPr id="95" name="Freihand 94">
                  <a:extLst>
                    <a:ext uri="{FF2B5EF4-FFF2-40B4-BE49-F238E27FC236}">
                      <a16:creationId xmlns:a16="http://schemas.microsoft.com/office/drawing/2014/main" id="{80CF3DBC-97B4-4C63-B1E0-23771A306ACE}"/>
                    </a:ext>
                  </a:extLst>
                </p:cNvPr>
                <p:cNvPicPr/>
                <p:nvPr/>
              </p:nvPicPr>
              <p:blipFill>
                <a:blip r:embed="rId100"/>
                <a:stretch>
                  <a:fillRect/>
                </a:stretch>
              </p:blipFill>
              <p:spPr>
                <a:xfrm>
                  <a:off x="1880667" y="5254627"/>
                  <a:ext cx="60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6" name="Freihand 95">
                  <a:extLst>
                    <a:ext uri="{FF2B5EF4-FFF2-40B4-BE49-F238E27FC236}">
                      <a16:creationId xmlns:a16="http://schemas.microsoft.com/office/drawing/2014/main" id="{A60E4C62-A8A1-49A1-BFAB-570D1A1DCFF0}"/>
                    </a:ext>
                  </a:extLst>
                </p14:cNvPr>
                <p14:cNvContentPartPr/>
                <p14:nvPr/>
              </p14:nvContentPartPr>
              <p14:xfrm>
                <a:off x="1885707" y="5123947"/>
                <a:ext cx="11520" cy="15840"/>
              </p14:xfrm>
            </p:contentPart>
          </mc:Choice>
          <mc:Fallback xmlns="">
            <p:pic>
              <p:nvPicPr>
                <p:cNvPr id="96" name="Freihand 95">
                  <a:extLst>
                    <a:ext uri="{FF2B5EF4-FFF2-40B4-BE49-F238E27FC236}">
                      <a16:creationId xmlns:a16="http://schemas.microsoft.com/office/drawing/2014/main" id="{A60E4C62-A8A1-49A1-BFAB-570D1A1DCFF0}"/>
                    </a:ext>
                  </a:extLst>
                </p:cNvPr>
                <p:cNvPicPr/>
                <p:nvPr/>
              </p:nvPicPr>
              <p:blipFill>
                <a:blip r:embed="rId102"/>
                <a:stretch>
                  <a:fillRect/>
                </a:stretch>
              </p:blipFill>
              <p:spPr>
                <a:xfrm>
                  <a:off x="1881387" y="5119627"/>
                  <a:ext cx="20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7" name="Freihand 96">
                  <a:extLst>
                    <a:ext uri="{FF2B5EF4-FFF2-40B4-BE49-F238E27FC236}">
                      <a16:creationId xmlns:a16="http://schemas.microsoft.com/office/drawing/2014/main" id="{D832F405-EA47-4CE2-BDBA-DCB6068E2A1E}"/>
                    </a:ext>
                  </a:extLst>
                </p14:cNvPr>
                <p14:cNvContentPartPr/>
                <p14:nvPr/>
              </p14:nvContentPartPr>
              <p14:xfrm>
                <a:off x="2120427" y="5162107"/>
                <a:ext cx="29520" cy="210240"/>
              </p14:xfrm>
            </p:contentPart>
          </mc:Choice>
          <mc:Fallback xmlns="">
            <p:pic>
              <p:nvPicPr>
                <p:cNvPr id="97" name="Freihand 96">
                  <a:extLst>
                    <a:ext uri="{FF2B5EF4-FFF2-40B4-BE49-F238E27FC236}">
                      <a16:creationId xmlns:a16="http://schemas.microsoft.com/office/drawing/2014/main" id="{D832F405-EA47-4CE2-BDBA-DCB6068E2A1E}"/>
                    </a:ext>
                  </a:extLst>
                </p:cNvPr>
                <p:cNvPicPr/>
                <p:nvPr/>
              </p:nvPicPr>
              <p:blipFill>
                <a:blip r:embed="rId104"/>
                <a:stretch>
                  <a:fillRect/>
                </a:stretch>
              </p:blipFill>
              <p:spPr>
                <a:xfrm>
                  <a:off x="2116107" y="5157787"/>
                  <a:ext cx="38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8" name="Freihand 97">
                  <a:extLst>
                    <a:ext uri="{FF2B5EF4-FFF2-40B4-BE49-F238E27FC236}">
                      <a16:creationId xmlns:a16="http://schemas.microsoft.com/office/drawing/2014/main" id="{9CDBE72A-6EB2-4235-A2F1-93F7CBC2EAF2}"/>
                    </a:ext>
                  </a:extLst>
                </p14:cNvPr>
                <p14:cNvContentPartPr/>
                <p14:nvPr/>
              </p14:nvContentPartPr>
              <p14:xfrm>
                <a:off x="2043387" y="5287387"/>
                <a:ext cx="193320" cy="165240"/>
              </p14:xfrm>
            </p:contentPart>
          </mc:Choice>
          <mc:Fallback xmlns="">
            <p:pic>
              <p:nvPicPr>
                <p:cNvPr id="98" name="Freihand 97">
                  <a:extLst>
                    <a:ext uri="{FF2B5EF4-FFF2-40B4-BE49-F238E27FC236}">
                      <a16:creationId xmlns:a16="http://schemas.microsoft.com/office/drawing/2014/main" id="{9CDBE72A-6EB2-4235-A2F1-93F7CBC2EAF2}"/>
                    </a:ext>
                  </a:extLst>
                </p:cNvPr>
                <p:cNvPicPr/>
                <p:nvPr/>
              </p:nvPicPr>
              <p:blipFill>
                <a:blip r:embed="rId106"/>
                <a:stretch>
                  <a:fillRect/>
                </a:stretch>
              </p:blipFill>
              <p:spPr>
                <a:xfrm>
                  <a:off x="2039067" y="5283067"/>
                  <a:ext cx="201960" cy="173880"/>
                </a:xfrm>
                <a:prstGeom prst="rect">
                  <a:avLst/>
                </a:prstGeom>
              </p:spPr>
            </p:pic>
          </mc:Fallback>
        </mc:AlternateContent>
      </p:grpSp>
      <p:grpSp>
        <p:nvGrpSpPr>
          <p:cNvPr id="138" name="Gruppieren 137">
            <a:extLst>
              <a:ext uri="{FF2B5EF4-FFF2-40B4-BE49-F238E27FC236}">
                <a16:creationId xmlns:a16="http://schemas.microsoft.com/office/drawing/2014/main" id="{FB0591F0-F754-40C5-88C0-F62348FB4F6E}"/>
              </a:ext>
            </a:extLst>
          </p:cNvPr>
          <p:cNvGrpSpPr/>
          <p:nvPr/>
        </p:nvGrpSpPr>
        <p:grpSpPr>
          <a:xfrm>
            <a:off x="9176067" y="673267"/>
            <a:ext cx="1200240" cy="278280"/>
            <a:chOff x="9176067" y="673267"/>
            <a:chExt cx="1200240" cy="278280"/>
          </a:xfrm>
        </p:grpSpPr>
        <mc:AlternateContent xmlns:mc="http://schemas.openxmlformats.org/markup-compatibility/2006" xmlns:p14="http://schemas.microsoft.com/office/powerpoint/2010/main">
          <mc:Choice Requires="p14">
            <p:contentPart p14:bwMode="auto" r:id="rId107">
              <p14:nvContentPartPr>
                <p14:cNvPr id="112" name="Freihand 111">
                  <a:extLst>
                    <a:ext uri="{FF2B5EF4-FFF2-40B4-BE49-F238E27FC236}">
                      <a16:creationId xmlns:a16="http://schemas.microsoft.com/office/drawing/2014/main" id="{E121690D-A181-49A7-AF4C-5521564D3F0F}"/>
                    </a:ext>
                  </a:extLst>
                </p14:cNvPr>
                <p14:cNvContentPartPr/>
                <p14:nvPr/>
              </p14:nvContentPartPr>
              <p14:xfrm>
                <a:off x="9176067" y="758227"/>
                <a:ext cx="167760" cy="193320"/>
              </p14:xfrm>
            </p:contentPart>
          </mc:Choice>
          <mc:Fallback xmlns="">
            <p:pic>
              <p:nvPicPr>
                <p:cNvPr id="112" name="Freihand 111">
                  <a:extLst>
                    <a:ext uri="{FF2B5EF4-FFF2-40B4-BE49-F238E27FC236}">
                      <a16:creationId xmlns:a16="http://schemas.microsoft.com/office/drawing/2014/main" id="{E121690D-A181-49A7-AF4C-5521564D3F0F}"/>
                    </a:ext>
                  </a:extLst>
                </p:cNvPr>
                <p:cNvPicPr/>
                <p:nvPr/>
              </p:nvPicPr>
              <p:blipFill>
                <a:blip r:embed="rId108"/>
                <a:stretch>
                  <a:fillRect/>
                </a:stretch>
              </p:blipFill>
              <p:spPr>
                <a:xfrm>
                  <a:off x="9171747" y="753907"/>
                  <a:ext cx="17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3" name="Freihand 112">
                  <a:extLst>
                    <a:ext uri="{FF2B5EF4-FFF2-40B4-BE49-F238E27FC236}">
                      <a16:creationId xmlns:a16="http://schemas.microsoft.com/office/drawing/2014/main" id="{BBCC2BA7-94D3-42C8-99E7-BBBCAF9BF836}"/>
                    </a:ext>
                  </a:extLst>
                </p14:cNvPr>
                <p14:cNvContentPartPr/>
                <p14:nvPr/>
              </p14:nvContentPartPr>
              <p14:xfrm>
                <a:off x="9418707" y="795307"/>
                <a:ext cx="190800" cy="125280"/>
              </p14:xfrm>
            </p:contentPart>
          </mc:Choice>
          <mc:Fallback xmlns="">
            <p:pic>
              <p:nvPicPr>
                <p:cNvPr id="113" name="Freihand 112">
                  <a:extLst>
                    <a:ext uri="{FF2B5EF4-FFF2-40B4-BE49-F238E27FC236}">
                      <a16:creationId xmlns:a16="http://schemas.microsoft.com/office/drawing/2014/main" id="{BBCC2BA7-94D3-42C8-99E7-BBBCAF9BF836}"/>
                    </a:ext>
                  </a:extLst>
                </p:cNvPr>
                <p:cNvPicPr/>
                <p:nvPr/>
              </p:nvPicPr>
              <p:blipFill>
                <a:blip r:embed="rId110"/>
                <a:stretch>
                  <a:fillRect/>
                </a:stretch>
              </p:blipFill>
              <p:spPr>
                <a:xfrm>
                  <a:off x="9414387" y="790987"/>
                  <a:ext cx="199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 name="Freihand 113">
                  <a:extLst>
                    <a:ext uri="{FF2B5EF4-FFF2-40B4-BE49-F238E27FC236}">
                      <a16:creationId xmlns:a16="http://schemas.microsoft.com/office/drawing/2014/main" id="{1979DC5B-F446-4F87-BA83-848A22503979}"/>
                    </a:ext>
                  </a:extLst>
                </p14:cNvPr>
                <p14:cNvContentPartPr/>
                <p14:nvPr/>
              </p14:nvContentPartPr>
              <p14:xfrm>
                <a:off x="9569547" y="734827"/>
                <a:ext cx="234360" cy="159480"/>
              </p14:xfrm>
            </p:contentPart>
          </mc:Choice>
          <mc:Fallback xmlns="">
            <p:pic>
              <p:nvPicPr>
                <p:cNvPr id="114" name="Freihand 113">
                  <a:extLst>
                    <a:ext uri="{FF2B5EF4-FFF2-40B4-BE49-F238E27FC236}">
                      <a16:creationId xmlns:a16="http://schemas.microsoft.com/office/drawing/2014/main" id="{1979DC5B-F446-4F87-BA83-848A22503979}"/>
                    </a:ext>
                  </a:extLst>
                </p:cNvPr>
                <p:cNvPicPr/>
                <p:nvPr/>
              </p:nvPicPr>
              <p:blipFill>
                <a:blip r:embed="rId112"/>
                <a:stretch>
                  <a:fillRect/>
                </a:stretch>
              </p:blipFill>
              <p:spPr>
                <a:xfrm>
                  <a:off x="9565227" y="730507"/>
                  <a:ext cx="243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5" name="Freihand 114">
                  <a:extLst>
                    <a:ext uri="{FF2B5EF4-FFF2-40B4-BE49-F238E27FC236}">
                      <a16:creationId xmlns:a16="http://schemas.microsoft.com/office/drawing/2014/main" id="{892328E6-2960-44A4-A2D3-1F2DA3DA75FF}"/>
                    </a:ext>
                  </a:extLst>
                </p14:cNvPr>
                <p14:cNvContentPartPr/>
                <p14:nvPr/>
              </p14:nvContentPartPr>
              <p14:xfrm>
                <a:off x="9479547" y="742747"/>
                <a:ext cx="85680" cy="10080"/>
              </p14:xfrm>
            </p:contentPart>
          </mc:Choice>
          <mc:Fallback xmlns="">
            <p:pic>
              <p:nvPicPr>
                <p:cNvPr id="115" name="Freihand 114">
                  <a:extLst>
                    <a:ext uri="{FF2B5EF4-FFF2-40B4-BE49-F238E27FC236}">
                      <a16:creationId xmlns:a16="http://schemas.microsoft.com/office/drawing/2014/main" id="{892328E6-2960-44A4-A2D3-1F2DA3DA75FF}"/>
                    </a:ext>
                  </a:extLst>
                </p:cNvPr>
                <p:cNvPicPr/>
                <p:nvPr/>
              </p:nvPicPr>
              <p:blipFill>
                <a:blip r:embed="rId114"/>
                <a:stretch>
                  <a:fillRect/>
                </a:stretch>
              </p:blipFill>
              <p:spPr>
                <a:xfrm>
                  <a:off x="9475227" y="738427"/>
                  <a:ext cx="94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7" name="Freihand 116">
                  <a:extLst>
                    <a:ext uri="{FF2B5EF4-FFF2-40B4-BE49-F238E27FC236}">
                      <a16:creationId xmlns:a16="http://schemas.microsoft.com/office/drawing/2014/main" id="{9DA90AD9-614B-45B7-A17D-FF5CBCE38B79}"/>
                    </a:ext>
                  </a:extLst>
                </p14:cNvPr>
                <p14:cNvContentPartPr/>
                <p14:nvPr/>
              </p14:nvContentPartPr>
              <p14:xfrm>
                <a:off x="9826947" y="800347"/>
                <a:ext cx="197640" cy="77760"/>
              </p14:xfrm>
            </p:contentPart>
          </mc:Choice>
          <mc:Fallback xmlns="">
            <p:pic>
              <p:nvPicPr>
                <p:cNvPr id="117" name="Freihand 116">
                  <a:extLst>
                    <a:ext uri="{FF2B5EF4-FFF2-40B4-BE49-F238E27FC236}">
                      <a16:creationId xmlns:a16="http://schemas.microsoft.com/office/drawing/2014/main" id="{9DA90AD9-614B-45B7-A17D-FF5CBCE38B79}"/>
                    </a:ext>
                  </a:extLst>
                </p:cNvPr>
                <p:cNvPicPr/>
                <p:nvPr/>
              </p:nvPicPr>
              <p:blipFill>
                <a:blip r:embed="rId116"/>
                <a:stretch>
                  <a:fillRect/>
                </a:stretch>
              </p:blipFill>
              <p:spPr>
                <a:xfrm>
                  <a:off x="9822627" y="796027"/>
                  <a:ext cx="206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8" name="Freihand 117">
                  <a:extLst>
                    <a:ext uri="{FF2B5EF4-FFF2-40B4-BE49-F238E27FC236}">
                      <a16:creationId xmlns:a16="http://schemas.microsoft.com/office/drawing/2014/main" id="{C1ED1EDE-A5ED-494E-910A-C648523722F9}"/>
                    </a:ext>
                  </a:extLst>
                </p14:cNvPr>
                <p14:cNvContentPartPr/>
                <p14:nvPr/>
              </p14:nvContentPartPr>
              <p14:xfrm>
                <a:off x="10018827" y="757867"/>
                <a:ext cx="173880" cy="91440"/>
              </p14:xfrm>
            </p:contentPart>
          </mc:Choice>
          <mc:Fallback xmlns="">
            <p:pic>
              <p:nvPicPr>
                <p:cNvPr id="118" name="Freihand 117">
                  <a:extLst>
                    <a:ext uri="{FF2B5EF4-FFF2-40B4-BE49-F238E27FC236}">
                      <a16:creationId xmlns:a16="http://schemas.microsoft.com/office/drawing/2014/main" id="{C1ED1EDE-A5ED-494E-910A-C648523722F9}"/>
                    </a:ext>
                  </a:extLst>
                </p:cNvPr>
                <p:cNvPicPr/>
                <p:nvPr/>
              </p:nvPicPr>
              <p:blipFill>
                <a:blip r:embed="rId118"/>
                <a:stretch>
                  <a:fillRect/>
                </a:stretch>
              </p:blipFill>
              <p:spPr>
                <a:xfrm>
                  <a:off x="10014507" y="753547"/>
                  <a:ext cx="18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 name="Freihand 118">
                  <a:extLst>
                    <a:ext uri="{FF2B5EF4-FFF2-40B4-BE49-F238E27FC236}">
                      <a16:creationId xmlns:a16="http://schemas.microsoft.com/office/drawing/2014/main" id="{8C0B7FFF-DC66-4DF5-942E-2D86684B73FE}"/>
                    </a:ext>
                  </a:extLst>
                </p14:cNvPr>
                <p14:cNvContentPartPr/>
                <p14:nvPr/>
              </p14:nvContentPartPr>
              <p14:xfrm>
                <a:off x="10194507" y="679747"/>
                <a:ext cx="63000" cy="161640"/>
              </p14:xfrm>
            </p:contentPart>
          </mc:Choice>
          <mc:Fallback xmlns="">
            <p:pic>
              <p:nvPicPr>
                <p:cNvPr id="119" name="Freihand 118">
                  <a:extLst>
                    <a:ext uri="{FF2B5EF4-FFF2-40B4-BE49-F238E27FC236}">
                      <a16:creationId xmlns:a16="http://schemas.microsoft.com/office/drawing/2014/main" id="{8C0B7FFF-DC66-4DF5-942E-2D86684B73FE}"/>
                    </a:ext>
                  </a:extLst>
                </p:cNvPr>
                <p:cNvPicPr/>
                <p:nvPr/>
              </p:nvPicPr>
              <p:blipFill>
                <a:blip r:embed="rId120"/>
                <a:stretch>
                  <a:fillRect/>
                </a:stretch>
              </p:blipFill>
              <p:spPr>
                <a:xfrm>
                  <a:off x="10190187" y="675427"/>
                  <a:ext cx="71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0" name="Freihand 119">
                  <a:extLst>
                    <a:ext uri="{FF2B5EF4-FFF2-40B4-BE49-F238E27FC236}">
                      <a16:creationId xmlns:a16="http://schemas.microsoft.com/office/drawing/2014/main" id="{6AC4BEF0-49B7-4985-93AE-95D631D9245F}"/>
                    </a:ext>
                  </a:extLst>
                </p14:cNvPr>
                <p14:cNvContentPartPr/>
                <p14:nvPr/>
              </p14:nvContentPartPr>
              <p14:xfrm>
                <a:off x="10280187" y="673267"/>
                <a:ext cx="96120" cy="161640"/>
              </p14:xfrm>
            </p:contentPart>
          </mc:Choice>
          <mc:Fallback xmlns="">
            <p:pic>
              <p:nvPicPr>
                <p:cNvPr id="120" name="Freihand 119">
                  <a:extLst>
                    <a:ext uri="{FF2B5EF4-FFF2-40B4-BE49-F238E27FC236}">
                      <a16:creationId xmlns:a16="http://schemas.microsoft.com/office/drawing/2014/main" id="{6AC4BEF0-49B7-4985-93AE-95D631D9245F}"/>
                    </a:ext>
                  </a:extLst>
                </p:cNvPr>
                <p:cNvPicPr/>
                <p:nvPr/>
              </p:nvPicPr>
              <p:blipFill>
                <a:blip r:embed="rId122"/>
                <a:stretch>
                  <a:fillRect/>
                </a:stretch>
              </p:blipFill>
              <p:spPr>
                <a:xfrm>
                  <a:off x="10275867" y="668947"/>
                  <a:ext cx="104760" cy="170280"/>
                </a:xfrm>
                <a:prstGeom prst="rect">
                  <a:avLst/>
                </a:prstGeom>
              </p:spPr>
            </p:pic>
          </mc:Fallback>
        </mc:AlternateContent>
      </p:grpSp>
      <p:grpSp>
        <p:nvGrpSpPr>
          <p:cNvPr id="143" name="Gruppieren 142">
            <a:extLst>
              <a:ext uri="{FF2B5EF4-FFF2-40B4-BE49-F238E27FC236}">
                <a16:creationId xmlns:a16="http://schemas.microsoft.com/office/drawing/2014/main" id="{671B9038-BBE8-4EBD-B3D8-31DBCC804574}"/>
              </a:ext>
            </a:extLst>
          </p:cNvPr>
          <p:cNvGrpSpPr/>
          <p:nvPr/>
        </p:nvGrpSpPr>
        <p:grpSpPr>
          <a:xfrm>
            <a:off x="7980147" y="1098427"/>
            <a:ext cx="1903320" cy="273240"/>
            <a:chOff x="7980147" y="1098427"/>
            <a:chExt cx="1903320" cy="273240"/>
          </a:xfrm>
        </p:grpSpPr>
        <mc:AlternateContent xmlns:mc="http://schemas.openxmlformats.org/markup-compatibility/2006" xmlns:p14="http://schemas.microsoft.com/office/powerpoint/2010/main">
          <mc:Choice Requires="p14">
            <p:contentPart p14:bwMode="auto" r:id="rId123">
              <p14:nvContentPartPr>
                <p14:cNvPr id="121" name="Freihand 120">
                  <a:extLst>
                    <a:ext uri="{FF2B5EF4-FFF2-40B4-BE49-F238E27FC236}">
                      <a16:creationId xmlns:a16="http://schemas.microsoft.com/office/drawing/2014/main" id="{FC9C87F4-0F00-4907-86BC-BBC7675E490B}"/>
                    </a:ext>
                  </a:extLst>
                </p14:cNvPr>
                <p14:cNvContentPartPr/>
                <p14:nvPr/>
              </p14:nvContentPartPr>
              <p14:xfrm>
                <a:off x="9159507" y="1186627"/>
                <a:ext cx="102960" cy="87480"/>
              </p14:xfrm>
            </p:contentPart>
          </mc:Choice>
          <mc:Fallback xmlns="">
            <p:pic>
              <p:nvPicPr>
                <p:cNvPr id="121" name="Freihand 120">
                  <a:extLst>
                    <a:ext uri="{FF2B5EF4-FFF2-40B4-BE49-F238E27FC236}">
                      <a16:creationId xmlns:a16="http://schemas.microsoft.com/office/drawing/2014/main" id="{FC9C87F4-0F00-4907-86BC-BBC7675E490B}"/>
                    </a:ext>
                  </a:extLst>
                </p:cNvPr>
                <p:cNvPicPr/>
                <p:nvPr/>
              </p:nvPicPr>
              <p:blipFill>
                <a:blip r:embed="rId124"/>
                <a:stretch>
                  <a:fillRect/>
                </a:stretch>
              </p:blipFill>
              <p:spPr>
                <a:xfrm>
                  <a:off x="9155187" y="1182307"/>
                  <a:ext cx="111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2" name="Freihand 121">
                  <a:extLst>
                    <a:ext uri="{FF2B5EF4-FFF2-40B4-BE49-F238E27FC236}">
                      <a16:creationId xmlns:a16="http://schemas.microsoft.com/office/drawing/2014/main" id="{6FFFDFB7-AA08-48E2-89A5-ABAA3E99F239}"/>
                    </a:ext>
                  </a:extLst>
                </p14:cNvPr>
                <p14:cNvContentPartPr/>
                <p14:nvPr/>
              </p14:nvContentPartPr>
              <p14:xfrm>
                <a:off x="9212067" y="1208947"/>
                <a:ext cx="82440" cy="162720"/>
              </p14:xfrm>
            </p:contentPart>
          </mc:Choice>
          <mc:Fallback xmlns="">
            <p:pic>
              <p:nvPicPr>
                <p:cNvPr id="122" name="Freihand 121">
                  <a:extLst>
                    <a:ext uri="{FF2B5EF4-FFF2-40B4-BE49-F238E27FC236}">
                      <a16:creationId xmlns:a16="http://schemas.microsoft.com/office/drawing/2014/main" id="{6FFFDFB7-AA08-48E2-89A5-ABAA3E99F239}"/>
                    </a:ext>
                  </a:extLst>
                </p:cNvPr>
                <p:cNvPicPr/>
                <p:nvPr/>
              </p:nvPicPr>
              <p:blipFill>
                <a:blip r:embed="rId126"/>
                <a:stretch>
                  <a:fillRect/>
                </a:stretch>
              </p:blipFill>
              <p:spPr>
                <a:xfrm>
                  <a:off x="9207747" y="1204627"/>
                  <a:ext cx="91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3" name="Freihand 122">
                  <a:extLst>
                    <a:ext uri="{FF2B5EF4-FFF2-40B4-BE49-F238E27FC236}">
                      <a16:creationId xmlns:a16="http://schemas.microsoft.com/office/drawing/2014/main" id="{E117F659-DE72-493D-8702-3090FDBB3E92}"/>
                    </a:ext>
                  </a:extLst>
                </p14:cNvPr>
                <p14:cNvContentPartPr/>
                <p14:nvPr/>
              </p14:nvContentPartPr>
              <p14:xfrm>
                <a:off x="9341307" y="1101667"/>
                <a:ext cx="23760" cy="92880"/>
              </p14:xfrm>
            </p:contentPart>
          </mc:Choice>
          <mc:Fallback xmlns="">
            <p:pic>
              <p:nvPicPr>
                <p:cNvPr id="123" name="Freihand 122">
                  <a:extLst>
                    <a:ext uri="{FF2B5EF4-FFF2-40B4-BE49-F238E27FC236}">
                      <a16:creationId xmlns:a16="http://schemas.microsoft.com/office/drawing/2014/main" id="{E117F659-DE72-493D-8702-3090FDBB3E92}"/>
                    </a:ext>
                  </a:extLst>
                </p:cNvPr>
                <p:cNvPicPr/>
                <p:nvPr/>
              </p:nvPicPr>
              <p:blipFill>
                <a:blip r:embed="rId128"/>
                <a:stretch>
                  <a:fillRect/>
                </a:stretch>
              </p:blipFill>
              <p:spPr>
                <a:xfrm>
                  <a:off x="9336987" y="1097347"/>
                  <a:ext cx="3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4" name="Freihand 123">
                  <a:extLst>
                    <a:ext uri="{FF2B5EF4-FFF2-40B4-BE49-F238E27FC236}">
                      <a16:creationId xmlns:a16="http://schemas.microsoft.com/office/drawing/2014/main" id="{47A86BFA-F312-41FD-995E-F50CCD092F77}"/>
                    </a:ext>
                  </a:extLst>
                </p14:cNvPr>
                <p14:cNvContentPartPr/>
                <p14:nvPr/>
              </p14:nvContentPartPr>
              <p14:xfrm>
                <a:off x="9299187" y="1098427"/>
                <a:ext cx="118080" cy="86760"/>
              </p14:xfrm>
            </p:contentPart>
          </mc:Choice>
          <mc:Fallback xmlns="">
            <p:pic>
              <p:nvPicPr>
                <p:cNvPr id="124" name="Freihand 123">
                  <a:extLst>
                    <a:ext uri="{FF2B5EF4-FFF2-40B4-BE49-F238E27FC236}">
                      <a16:creationId xmlns:a16="http://schemas.microsoft.com/office/drawing/2014/main" id="{47A86BFA-F312-41FD-995E-F50CCD092F77}"/>
                    </a:ext>
                  </a:extLst>
                </p:cNvPr>
                <p:cNvPicPr/>
                <p:nvPr/>
              </p:nvPicPr>
              <p:blipFill>
                <a:blip r:embed="rId130"/>
                <a:stretch>
                  <a:fillRect/>
                </a:stretch>
              </p:blipFill>
              <p:spPr>
                <a:xfrm>
                  <a:off x="9294867" y="1094107"/>
                  <a:ext cx="126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5" name="Freihand 124">
                  <a:extLst>
                    <a:ext uri="{FF2B5EF4-FFF2-40B4-BE49-F238E27FC236}">
                      <a16:creationId xmlns:a16="http://schemas.microsoft.com/office/drawing/2014/main" id="{EE75485B-FDAF-4E13-9E8F-1AAAA1E15351}"/>
                    </a:ext>
                  </a:extLst>
                </p14:cNvPr>
                <p14:cNvContentPartPr/>
                <p14:nvPr/>
              </p14:nvContentPartPr>
              <p14:xfrm>
                <a:off x="9475947" y="1207507"/>
                <a:ext cx="174600" cy="14760"/>
              </p14:xfrm>
            </p:contentPart>
          </mc:Choice>
          <mc:Fallback xmlns="">
            <p:pic>
              <p:nvPicPr>
                <p:cNvPr id="125" name="Freihand 124">
                  <a:extLst>
                    <a:ext uri="{FF2B5EF4-FFF2-40B4-BE49-F238E27FC236}">
                      <a16:creationId xmlns:a16="http://schemas.microsoft.com/office/drawing/2014/main" id="{EE75485B-FDAF-4E13-9E8F-1AAAA1E15351}"/>
                    </a:ext>
                  </a:extLst>
                </p:cNvPr>
                <p:cNvPicPr/>
                <p:nvPr/>
              </p:nvPicPr>
              <p:blipFill>
                <a:blip r:embed="rId132"/>
                <a:stretch>
                  <a:fillRect/>
                </a:stretch>
              </p:blipFill>
              <p:spPr>
                <a:xfrm>
                  <a:off x="9471627" y="1203187"/>
                  <a:ext cx="183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6" name="Freihand 125">
                  <a:extLst>
                    <a:ext uri="{FF2B5EF4-FFF2-40B4-BE49-F238E27FC236}">
                      <a16:creationId xmlns:a16="http://schemas.microsoft.com/office/drawing/2014/main" id="{820DCD3A-0933-475E-8D1C-335508411B29}"/>
                    </a:ext>
                  </a:extLst>
                </p14:cNvPr>
                <p14:cNvContentPartPr/>
                <p14:nvPr/>
              </p14:nvContentPartPr>
              <p14:xfrm>
                <a:off x="9519507" y="1246027"/>
                <a:ext cx="126720" cy="10440"/>
              </p14:xfrm>
            </p:contentPart>
          </mc:Choice>
          <mc:Fallback xmlns="">
            <p:pic>
              <p:nvPicPr>
                <p:cNvPr id="126" name="Freihand 125">
                  <a:extLst>
                    <a:ext uri="{FF2B5EF4-FFF2-40B4-BE49-F238E27FC236}">
                      <a16:creationId xmlns:a16="http://schemas.microsoft.com/office/drawing/2014/main" id="{820DCD3A-0933-475E-8D1C-335508411B29}"/>
                    </a:ext>
                  </a:extLst>
                </p:cNvPr>
                <p:cNvPicPr/>
                <p:nvPr/>
              </p:nvPicPr>
              <p:blipFill>
                <a:blip r:embed="rId134"/>
                <a:stretch>
                  <a:fillRect/>
                </a:stretch>
              </p:blipFill>
              <p:spPr>
                <a:xfrm>
                  <a:off x="9515187" y="1241707"/>
                  <a:ext cx="135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7" name="Freihand 126">
                  <a:extLst>
                    <a:ext uri="{FF2B5EF4-FFF2-40B4-BE49-F238E27FC236}">
                      <a16:creationId xmlns:a16="http://schemas.microsoft.com/office/drawing/2014/main" id="{A5502EBC-915E-4446-A196-C2F7CFFE3FF8}"/>
                    </a:ext>
                  </a:extLst>
                </p14:cNvPr>
                <p14:cNvContentPartPr/>
                <p14:nvPr/>
              </p14:nvContentPartPr>
              <p14:xfrm>
                <a:off x="9727947" y="1158187"/>
                <a:ext cx="112320" cy="44640"/>
              </p14:xfrm>
            </p:contentPart>
          </mc:Choice>
          <mc:Fallback xmlns="">
            <p:pic>
              <p:nvPicPr>
                <p:cNvPr id="127" name="Freihand 126">
                  <a:extLst>
                    <a:ext uri="{FF2B5EF4-FFF2-40B4-BE49-F238E27FC236}">
                      <a16:creationId xmlns:a16="http://schemas.microsoft.com/office/drawing/2014/main" id="{A5502EBC-915E-4446-A196-C2F7CFFE3FF8}"/>
                    </a:ext>
                  </a:extLst>
                </p:cNvPr>
                <p:cNvPicPr/>
                <p:nvPr/>
              </p:nvPicPr>
              <p:blipFill>
                <a:blip r:embed="rId136"/>
                <a:stretch>
                  <a:fillRect/>
                </a:stretch>
              </p:blipFill>
              <p:spPr>
                <a:xfrm>
                  <a:off x="9723627" y="1153867"/>
                  <a:ext cx="120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8" name="Freihand 127">
                  <a:extLst>
                    <a:ext uri="{FF2B5EF4-FFF2-40B4-BE49-F238E27FC236}">
                      <a16:creationId xmlns:a16="http://schemas.microsoft.com/office/drawing/2014/main" id="{7583107D-8F28-436C-B5B3-ACF799D3ECE3}"/>
                    </a:ext>
                  </a:extLst>
                </p14:cNvPr>
                <p14:cNvContentPartPr/>
                <p14:nvPr/>
              </p14:nvContentPartPr>
              <p14:xfrm>
                <a:off x="9812907" y="1157467"/>
                <a:ext cx="70560" cy="142920"/>
              </p14:xfrm>
            </p:contentPart>
          </mc:Choice>
          <mc:Fallback xmlns="">
            <p:pic>
              <p:nvPicPr>
                <p:cNvPr id="128" name="Freihand 127">
                  <a:extLst>
                    <a:ext uri="{FF2B5EF4-FFF2-40B4-BE49-F238E27FC236}">
                      <a16:creationId xmlns:a16="http://schemas.microsoft.com/office/drawing/2014/main" id="{7583107D-8F28-436C-B5B3-ACF799D3ECE3}"/>
                    </a:ext>
                  </a:extLst>
                </p:cNvPr>
                <p:cNvPicPr/>
                <p:nvPr/>
              </p:nvPicPr>
              <p:blipFill>
                <a:blip r:embed="rId138"/>
                <a:stretch>
                  <a:fillRect/>
                </a:stretch>
              </p:blipFill>
              <p:spPr>
                <a:xfrm>
                  <a:off x="9808587" y="1153147"/>
                  <a:ext cx="79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9" name="Freihand 128">
                  <a:extLst>
                    <a:ext uri="{FF2B5EF4-FFF2-40B4-BE49-F238E27FC236}">
                      <a16:creationId xmlns:a16="http://schemas.microsoft.com/office/drawing/2014/main" id="{8312BA00-712C-4AC1-ADB3-9871AE0D0EA8}"/>
                    </a:ext>
                  </a:extLst>
                </p14:cNvPr>
                <p14:cNvContentPartPr/>
                <p14:nvPr/>
              </p14:nvContentPartPr>
              <p14:xfrm>
                <a:off x="8923707" y="1238107"/>
                <a:ext cx="114120" cy="8280"/>
              </p14:xfrm>
            </p:contentPart>
          </mc:Choice>
          <mc:Fallback xmlns="">
            <p:pic>
              <p:nvPicPr>
                <p:cNvPr id="129" name="Freihand 128">
                  <a:extLst>
                    <a:ext uri="{FF2B5EF4-FFF2-40B4-BE49-F238E27FC236}">
                      <a16:creationId xmlns:a16="http://schemas.microsoft.com/office/drawing/2014/main" id="{8312BA00-712C-4AC1-ADB3-9871AE0D0EA8}"/>
                    </a:ext>
                  </a:extLst>
                </p:cNvPr>
                <p:cNvPicPr/>
                <p:nvPr/>
              </p:nvPicPr>
              <p:blipFill>
                <a:blip r:embed="rId140"/>
                <a:stretch>
                  <a:fillRect/>
                </a:stretch>
              </p:blipFill>
              <p:spPr>
                <a:xfrm>
                  <a:off x="8919387" y="1233787"/>
                  <a:ext cx="122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AF37FA51-8D4F-4C01-B55F-DC5939A75A92}"/>
                    </a:ext>
                  </a:extLst>
                </p14:cNvPr>
                <p14:cNvContentPartPr/>
                <p14:nvPr/>
              </p14:nvContentPartPr>
              <p14:xfrm>
                <a:off x="8918307" y="1284547"/>
                <a:ext cx="149400" cy="18360"/>
              </p14:xfrm>
            </p:contentPart>
          </mc:Choice>
          <mc:Fallback xmlns="">
            <p:pic>
              <p:nvPicPr>
                <p:cNvPr id="130" name="Freihand 129">
                  <a:extLst>
                    <a:ext uri="{FF2B5EF4-FFF2-40B4-BE49-F238E27FC236}">
                      <a16:creationId xmlns:a16="http://schemas.microsoft.com/office/drawing/2014/main" id="{AF37FA51-8D4F-4C01-B55F-DC5939A75A92}"/>
                    </a:ext>
                  </a:extLst>
                </p:cNvPr>
                <p:cNvPicPr/>
                <p:nvPr/>
              </p:nvPicPr>
              <p:blipFill>
                <a:blip r:embed="rId142"/>
                <a:stretch>
                  <a:fillRect/>
                </a:stretch>
              </p:blipFill>
              <p:spPr>
                <a:xfrm>
                  <a:off x="8913987" y="1280227"/>
                  <a:ext cx="158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99E11B7D-1030-44F9-BFFA-BE9143587D58}"/>
                    </a:ext>
                  </a:extLst>
                </p14:cNvPr>
                <p14:cNvContentPartPr/>
                <p14:nvPr/>
              </p14:nvContentPartPr>
              <p14:xfrm>
                <a:off x="7980147" y="1200307"/>
                <a:ext cx="148680" cy="126720"/>
              </p14:xfrm>
            </p:contentPart>
          </mc:Choice>
          <mc:Fallback xmlns="">
            <p:pic>
              <p:nvPicPr>
                <p:cNvPr id="131" name="Freihand 130">
                  <a:extLst>
                    <a:ext uri="{FF2B5EF4-FFF2-40B4-BE49-F238E27FC236}">
                      <a16:creationId xmlns:a16="http://schemas.microsoft.com/office/drawing/2014/main" id="{99E11B7D-1030-44F9-BFFA-BE9143587D58}"/>
                    </a:ext>
                  </a:extLst>
                </p:cNvPr>
                <p:cNvPicPr/>
                <p:nvPr/>
              </p:nvPicPr>
              <p:blipFill>
                <a:blip r:embed="rId144"/>
                <a:stretch>
                  <a:fillRect/>
                </a:stretch>
              </p:blipFill>
              <p:spPr>
                <a:xfrm>
                  <a:off x="7975827" y="1195987"/>
                  <a:ext cx="157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02B8DC12-BA3B-4806-88BD-0D2718E5C16E}"/>
                    </a:ext>
                  </a:extLst>
                </p14:cNvPr>
                <p14:cNvContentPartPr/>
                <p14:nvPr/>
              </p14:nvContentPartPr>
              <p14:xfrm>
                <a:off x="8150427" y="1204267"/>
                <a:ext cx="102240" cy="110160"/>
              </p14:xfrm>
            </p:contentPart>
          </mc:Choice>
          <mc:Fallback xmlns="">
            <p:pic>
              <p:nvPicPr>
                <p:cNvPr id="132" name="Freihand 131">
                  <a:extLst>
                    <a:ext uri="{FF2B5EF4-FFF2-40B4-BE49-F238E27FC236}">
                      <a16:creationId xmlns:a16="http://schemas.microsoft.com/office/drawing/2014/main" id="{02B8DC12-BA3B-4806-88BD-0D2718E5C16E}"/>
                    </a:ext>
                  </a:extLst>
                </p:cNvPr>
                <p:cNvPicPr/>
                <p:nvPr/>
              </p:nvPicPr>
              <p:blipFill>
                <a:blip r:embed="rId146"/>
                <a:stretch>
                  <a:fillRect/>
                </a:stretch>
              </p:blipFill>
              <p:spPr>
                <a:xfrm>
                  <a:off x="8146107" y="1199947"/>
                  <a:ext cx="110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2340B0BB-FCCA-4908-B722-691AC8E26D05}"/>
                    </a:ext>
                  </a:extLst>
                </p14:cNvPr>
                <p14:cNvContentPartPr/>
                <p14:nvPr/>
              </p14:nvContentPartPr>
              <p14:xfrm>
                <a:off x="8338347" y="1189507"/>
                <a:ext cx="25920" cy="113400"/>
              </p14:xfrm>
            </p:contentPart>
          </mc:Choice>
          <mc:Fallback xmlns="">
            <p:pic>
              <p:nvPicPr>
                <p:cNvPr id="133" name="Freihand 132">
                  <a:extLst>
                    <a:ext uri="{FF2B5EF4-FFF2-40B4-BE49-F238E27FC236}">
                      <a16:creationId xmlns:a16="http://schemas.microsoft.com/office/drawing/2014/main" id="{2340B0BB-FCCA-4908-B722-691AC8E26D05}"/>
                    </a:ext>
                  </a:extLst>
                </p:cNvPr>
                <p:cNvPicPr/>
                <p:nvPr/>
              </p:nvPicPr>
              <p:blipFill>
                <a:blip r:embed="rId148"/>
                <a:stretch>
                  <a:fillRect/>
                </a:stretch>
              </p:blipFill>
              <p:spPr>
                <a:xfrm>
                  <a:off x="8334027" y="1185187"/>
                  <a:ext cx="34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4" name="Freihand 133">
                  <a:extLst>
                    <a:ext uri="{FF2B5EF4-FFF2-40B4-BE49-F238E27FC236}">
                      <a16:creationId xmlns:a16="http://schemas.microsoft.com/office/drawing/2014/main" id="{4FD062DB-9BC1-4C3B-8AF6-0A7800A2BB9D}"/>
                    </a:ext>
                  </a:extLst>
                </p14:cNvPr>
                <p14:cNvContentPartPr/>
                <p14:nvPr/>
              </p14:nvContentPartPr>
              <p14:xfrm>
                <a:off x="8278947" y="1163587"/>
                <a:ext cx="152640" cy="149760"/>
              </p14:xfrm>
            </p:contentPart>
          </mc:Choice>
          <mc:Fallback xmlns="">
            <p:pic>
              <p:nvPicPr>
                <p:cNvPr id="134" name="Freihand 133">
                  <a:extLst>
                    <a:ext uri="{FF2B5EF4-FFF2-40B4-BE49-F238E27FC236}">
                      <a16:creationId xmlns:a16="http://schemas.microsoft.com/office/drawing/2014/main" id="{4FD062DB-9BC1-4C3B-8AF6-0A7800A2BB9D}"/>
                    </a:ext>
                  </a:extLst>
                </p:cNvPr>
                <p:cNvPicPr/>
                <p:nvPr/>
              </p:nvPicPr>
              <p:blipFill>
                <a:blip r:embed="rId150"/>
                <a:stretch>
                  <a:fillRect/>
                </a:stretch>
              </p:blipFill>
              <p:spPr>
                <a:xfrm>
                  <a:off x="8274627" y="1159267"/>
                  <a:ext cx="161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5" name="Freihand 134">
                  <a:extLst>
                    <a:ext uri="{FF2B5EF4-FFF2-40B4-BE49-F238E27FC236}">
                      <a16:creationId xmlns:a16="http://schemas.microsoft.com/office/drawing/2014/main" id="{3097EAB7-6821-4D96-82AF-DCB35E1310A8}"/>
                    </a:ext>
                  </a:extLst>
                </p14:cNvPr>
                <p14:cNvContentPartPr/>
                <p14:nvPr/>
              </p14:nvContentPartPr>
              <p14:xfrm>
                <a:off x="8473347" y="1188787"/>
                <a:ext cx="106920" cy="122400"/>
              </p14:xfrm>
            </p:contentPart>
          </mc:Choice>
          <mc:Fallback xmlns="">
            <p:pic>
              <p:nvPicPr>
                <p:cNvPr id="135" name="Freihand 134">
                  <a:extLst>
                    <a:ext uri="{FF2B5EF4-FFF2-40B4-BE49-F238E27FC236}">
                      <a16:creationId xmlns:a16="http://schemas.microsoft.com/office/drawing/2014/main" id="{3097EAB7-6821-4D96-82AF-DCB35E1310A8}"/>
                    </a:ext>
                  </a:extLst>
                </p:cNvPr>
                <p:cNvPicPr/>
                <p:nvPr/>
              </p:nvPicPr>
              <p:blipFill>
                <a:blip r:embed="rId152"/>
                <a:stretch>
                  <a:fillRect/>
                </a:stretch>
              </p:blipFill>
              <p:spPr>
                <a:xfrm>
                  <a:off x="8469027" y="1184467"/>
                  <a:ext cx="115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6" name="Freihand 135">
                  <a:extLst>
                    <a:ext uri="{FF2B5EF4-FFF2-40B4-BE49-F238E27FC236}">
                      <a16:creationId xmlns:a16="http://schemas.microsoft.com/office/drawing/2014/main" id="{75FAE352-7FB7-46F5-8598-4840C2904CAC}"/>
                    </a:ext>
                  </a:extLst>
                </p14:cNvPr>
                <p14:cNvContentPartPr/>
                <p14:nvPr/>
              </p14:nvContentPartPr>
              <p14:xfrm>
                <a:off x="8651187" y="1147387"/>
                <a:ext cx="126360" cy="181080"/>
              </p14:xfrm>
            </p:contentPart>
          </mc:Choice>
          <mc:Fallback xmlns="">
            <p:pic>
              <p:nvPicPr>
                <p:cNvPr id="136" name="Freihand 135">
                  <a:extLst>
                    <a:ext uri="{FF2B5EF4-FFF2-40B4-BE49-F238E27FC236}">
                      <a16:creationId xmlns:a16="http://schemas.microsoft.com/office/drawing/2014/main" id="{75FAE352-7FB7-46F5-8598-4840C2904CAC}"/>
                    </a:ext>
                  </a:extLst>
                </p:cNvPr>
                <p:cNvPicPr/>
                <p:nvPr/>
              </p:nvPicPr>
              <p:blipFill>
                <a:blip r:embed="rId154"/>
                <a:stretch>
                  <a:fillRect/>
                </a:stretch>
              </p:blipFill>
              <p:spPr>
                <a:xfrm>
                  <a:off x="8646867" y="1143067"/>
                  <a:ext cx="135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A2D7F5D9-4BCF-40E3-A2A7-BC36EA3796D3}"/>
                    </a:ext>
                  </a:extLst>
                </p14:cNvPr>
                <p14:cNvContentPartPr/>
                <p14:nvPr/>
              </p14:nvContentPartPr>
              <p14:xfrm>
                <a:off x="8402427" y="1126147"/>
                <a:ext cx="51840" cy="175680"/>
              </p14:xfrm>
            </p:contentPart>
          </mc:Choice>
          <mc:Fallback xmlns="">
            <p:pic>
              <p:nvPicPr>
                <p:cNvPr id="139" name="Freihand 138">
                  <a:extLst>
                    <a:ext uri="{FF2B5EF4-FFF2-40B4-BE49-F238E27FC236}">
                      <a16:creationId xmlns:a16="http://schemas.microsoft.com/office/drawing/2014/main" id="{A2D7F5D9-4BCF-40E3-A2A7-BC36EA3796D3}"/>
                    </a:ext>
                  </a:extLst>
                </p:cNvPr>
                <p:cNvPicPr/>
                <p:nvPr/>
              </p:nvPicPr>
              <p:blipFill>
                <a:blip r:embed="rId156"/>
                <a:stretch>
                  <a:fillRect/>
                </a:stretch>
              </p:blipFill>
              <p:spPr>
                <a:xfrm>
                  <a:off x="8398107" y="1121827"/>
                  <a:ext cx="60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0" name="Freihand 139">
                  <a:extLst>
                    <a:ext uri="{FF2B5EF4-FFF2-40B4-BE49-F238E27FC236}">
                      <a16:creationId xmlns:a16="http://schemas.microsoft.com/office/drawing/2014/main" id="{D8984030-A905-46D4-8E82-D34E57D7348E}"/>
                    </a:ext>
                  </a:extLst>
                </p14:cNvPr>
                <p14:cNvContentPartPr/>
                <p14:nvPr/>
              </p14:nvContentPartPr>
              <p14:xfrm>
                <a:off x="8448147" y="1216867"/>
                <a:ext cx="9720" cy="51480"/>
              </p14:xfrm>
            </p:contentPart>
          </mc:Choice>
          <mc:Fallback xmlns="">
            <p:pic>
              <p:nvPicPr>
                <p:cNvPr id="140" name="Freihand 139">
                  <a:extLst>
                    <a:ext uri="{FF2B5EF4-FFF2-40B4-BE49-F238E27FC236}">
                      <a16:creationId xmlns:a16="http://schemas.microsoft.com/office/drawing/2014/main" id="{D8984030-A905-46D4-8E82-D34E57D7348E}"/>
                    </a:ext>
                  </a:extLst>
                </p:cNvPr>
                <p:cNvPicPr/>
                <p:nvPr/>
              </p:nvPicPr>
              <p:blipFill>
                <a:blip r:embed="rId158"/>
                <a:stretch>
                  <a:fillRect/>
                </a:stretch>
              </p:blipFill>
              <p:spPr>
                <a:xfrm>
                  <a:off x="8443827" y="1212547"/>
                  <a:ext cx="18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1" name="Freihand 140">
                  <a:extLst>
                    <a:ext uri="{FF2B5EF4-FFF2-40B4-BE49-F238E27FC236}">
                      <a16:creationId xmlns:a16="http://schemas.microsoft.com/office/drawing/2014/main" id="{87B8A232-4BB1-4AA8-AF06-64E986AE548B}"/>
                    </a:ext>
                  </a:extLst>
                </p14:cNvPr>
                <p14:cNvContentPartPr/>
                <p14:nvPr/>
              </p14:nvContentPartPr>
              <p14:xfrm>
                <a:off x="8457507" y="1181587"/>
                <a:ext cx="3240" cy="8280"/>
              </p14:xfrm>
            </p:contentPart>
          </mc:Choice>
          <mc:Fallback xmlns="">
            <p:pic>
              <p:nvPicPr>
                <p:cNvPr id="141" name="Freihand 140">
                  <a:extLst>
                    <a:ext uri="{FF2B5EF4-FFF2-40B4-BE49-F238E27FC236}">
                      <a16:creationId xmlns:a16="http://schemas.microsoft.com/office/drawing/2014/main" id="{87B8A232-4BB1-4AA8-AF06-64E986AE548B}"/>
                    </a:ext>
                  </a:extLst>
                </p:cNvPr>
                <p:cNvPicPr/>
                <p:nvPr/>
              </p:nvPicPr>
              <p:blipFill>
                <a:blip r:embed="rId160"/>
                <a:stretch>
                  <a:fillRect/>
                </a:stretch>
              </p:blipFill>
              <p:spPr>
                <a:xfrm>
                  <a:off x="8453187" y="1177267"/>
                  <a:ext cx="11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2" name="Freihand 141">
                  <a:extLst>
                    <a:ext uri="{FF2B5EF4-FFF2-40B4-BE49-F238E27FC236}">
                      <a16:creationId xmlns:a16="http://schemas.microsoft.com/office/drawing/2014/main" id="{BEBC9E47-ACF2-4FED-B2A3-A356AD99D177}"/>
                    </a:ext>
                  </a:extLst>
                </p14:cNvPr>
                <p14:cNvContentPartPr/>
                <p14:nvPr/>
              </p14:nvContentPartPr>
              <p14:xfrm>
                <a:off x="8447787" y="1124347"/>
                <a:ext cx="54000" cy="216360"/>
              </p14:xfrm>
            </p:contentPart>
          </mc:Choice>
          <mc:Fallback xmlns="">
            <p:pic>
              <p:nvPicPr>
                <p:cNvPr id="142" name="Freihand 141">
                  <a:extLst>
                    <a:ext uri="{FF2B5EF4-FFF2-40B4-BE49-F238E27FC236}">
                      <a16:creationId xmlns:a16="http://schemas.microsoft.com/office/drawing/2014/main" id="{BEBC9E47-ACF2-4FED-B2A3-A356AD99D177}"/>
                    </a:ext>
                  </a:extLst>
                </p:cNvPr>
                <p:cNvPicPr/>
                <p:nvPr/>
              </p:nvPicPr>
              <p:blipFill>
                <a:blip r:embed="rId162"/>
                <a:stretch>
                  <a:fillRect/>
                </a:stretch>
              </p:blipFill>
              <p:spPr>
                <a:xfrm>
                  <a:off x="8443467" y="1120027"/>
                  <a:ext cx="62640" cy="225000"/>
                </a:xfrm>
                <a:prstGeom prst="rect">
                  <a:avLst/>
                </a:prstGeom>
              </p:spPr>
            </p:pic>
          </mc:Fallback>
        </mc:AlternateContent>
      </p:grpSp>
      <p:grpSp>
        <p:nvGrpSpPr>
          <p:cNvPr id="146" name="Gruppieren 145">
            <a:extLst>
              <a:ext uri="{FF2B5EF4-FFF2-40B4-BE49-F238E27FC236}">
                <a16:creationId xmlns:a16="http://schemas.microsoft.com/office/drawing/2014/main" id="{2227B632-9DFE-4595-BE66-D5D231189ED4}"/>
              </a:ext>
            </a:extLst>
          </p:cNvPr>
          <p:cNvGrpSpPr/>
          <p:nvPr/>
        </p:nvGrpSpPr>
        <p:grpSpPr>
          <a:xfrm>
            <a:off x="8305947" y="1429267"/>
            <a:ext cx="128880" cy="231480"/>
            <a:chOff x="8305947" y="1429267"/>
            <a:chExt cx="128880" cy="231480"/>
          </a:xfrm>
        </p:grpSpPr>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F2C67C45-E6CA-4050-B9C3-531A340D5E6B}"/>
                    </a:ext>
                  </a:extLst>
                </p14:cNvPr>
                <p14:cNvContentPartPr/>
                <p14:nvPr/>
              </p14:nvContentPartPr>
              <p14:xfrm>
                <a:off x="8358507" y="1429267"/>
                <a:ext cx="25200" cy="120240"/>
              </p14:xfrm>
            </p:contentPart>
          </mc:Choice>
          <mc:Fallback xmlns="">
            <p:pic>
              <p:nvPicPr>
                <p:cNvPr id="144" name="Freihand 143">
                  <a:extLst>
                    <a:ext uri="{FF2B5EF4-FFF2-40B4-BE49-F238E27FC236}">
                      <a16:creationId xmlns:a16="http://schemas.microsoft.com/office/drawing/2014/main" id="{F2C67C45-E6CA-4050-B9C3-531A340D5E6B}"/>
                    </a:ext>
                  </a:extLst>
                </p:cNvPr>
                <p:cNvPicPr/>
                <p:nvPr/>
              </p:nvPicPr>
              <p:blipFill>
                <a:blip r:embed="rId164"/>
                <a:stretch>
                  <a:fillRect/>
                </a:stretch>
              </p:blipFill>
              <p:spPr>
                <a:xfrm>
                  <a:off x="8354187" y="142494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609E8348-CD47-4DA7-83CF-34ACE3B2D0DA}"/>
                    </a:ext>
                  </a:extLst>
                </p14:cNvPr>
                <p14:cNvContentPartPr/>
                <p14:nvPr/>
              </p14:nvContentPartPr>
              <p14:xfrm>
                <a:off x="8305947" y="1512427"/>
                <a:ext cx="128880" cy="148320"/>
              </p14:xfrm>
            </p:contentPart>
          </mc:Choice>
          <mc:Fallback xmlns="">
            <p:pic>
              <p:nvPicPr>
                <p:cNvPr id="145" name="Freihand 144">
                  <a:extLst>
                    <a:ext uri="{FF2B5EF4-FFF2-40B4-BE49-F238E27FC236}">
                      <a16:creationId xmlns:a16="http://schemas.microsoft.com/office/drawing/2014/main" id="{609E8348-CD47-4DA7-83CF-34ACE3B2D0DA}"/>
                    </a:ext>
                  </a:extLst>
                </p:cNvPr>
                <p:cNvPicPr/>
                <p:nvPr/>
              </p:nvPicPr>
              <p:blipFill>
                <a:blip r:embed="rId166"/>
                <a:stretch>
                  <a:fillRect/>
                </a:stretch>
              </p:blipFill>
              <p:spPr>
                <a:xfrm>
                  <a:off x="8301627" y="1508107"/>
                  <a:ext cx="13752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70" name="Freihand 69">
                <a:extLst>
                  <a:ext uri="{FF2B5EF4-FFF2-40B4-BE49-F238E27FC236}">
                    <a16:creationId xmlns:a16="http://schemas.microsoft.com/office/drawing/2014/main" id="{D06B2A27-A418-4CD9-922D-CDA2DB0CCA73}"/>
                  </a:ext>
                </a:extLst>
              </p14:cNvPr>
              <p14:cNvContentPartPr/>
              <p14:nvPr/>
            </p14:nvContentPartPr>
            <p14:xfrm>
              <a:off x="3591027" y="4458307"/>
              <a:ext cx="488520" cy="157320"/>
            </p14:xfrm>
          </p:contentPart>
        </mc:Choice>
        <mc:Fallback xmlns="">
          <p:pic>
            <p:nvPicPr>
              <p:cNvPr id="70" name="Freihand 69">
                <a:extLst>
                  <a:ext uri="{FF2B5EF4-FFF2-40B4-BE49-F238E27FC236}">
                    <a16:creationId xmlns:a16="http://schemas.microsoft.com/office/drawing/2014/main" id="{D06B2A27-A418-4CD9-922D-CDA2DB0CCA73}"/>
                  </a:ext>
                </a:extLst>
              </p:cNvPr>
              <p:cNvPicPr/>
              <p:nvPr/>
            </p:nvPicPr>
            <p:blipFill>
              <a:blip r:embed="rId168"/>
              <a:stretch>
                <a:fillRect/>
              </a:stretch>
            </p:blipFill>
            <p:spPr>
              <a:xfrm>
                <a:off x="3586707" y="4453987"/>
                <a:ext cx="497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1" name="Freihand 70">
                <a:extLst>
                  <a:ext uri="{FF2B5EF4-FFF2-40B4-BE49-F238E27FC236}">
                    <a16:creationId xmlns:a16="http://schemas.microsoft.com/office/drawing/2014/main" id="{CA15FCBA-A101-4865-B0E0-8696CD83AD54}"/>
                  </a:ext>
                </a:extLst>
              </p14:cNvPr>
              <p14:cNvContentPartPr/>
              <p14:nvPr/>
            </p14:nvContentPartPr>
            <p14:xfrm>
              <a:off x="3880827" y="4163467"/>
              <a:ext cx="507600" cy="242640"/>
            </p14:xfrm>
          </p:contentPart>
        </mc:Choice>
        <mc:Fallback xmlns="">
          <p:pic>
            <p:nvPicPr>
              <p:cNvPr id="71" name="Freihand 70">
                <a:extLst>
                  <a:ext uri="{FF2B5EF4-FFF2-40B4-BE49-F238E27FC236}">
                    <a16:creationId xmlns:a16="http://schemas.microsoft.com/office/drawing/2014/main" id="{CA15FCBA-A101-4865-B0E0-8696CD83AD54}"/>
                  </a:ext>
                </a:extLst>
              </p:cNvPr>
              <p:cNvPicPr/>
              <p:nvPr/>
            </p:nvPicPr>
            <p:blipFill>
              <a:blip r:embed="rId170"/>
              <a:stretch>
                <a:fillRect/>
              </a:stretch>
            </p:blipFill>
            <p:spPr>
              <a:xfrm>
                <a:off x="3876507" y="4159147"/>
                <a:ext cx="516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2" name="Freihand 71">
                <a:extLst>
                  <a:ext uri="{FF2B5EF4-FFF2-40B4-BE49-F238E27FC236}">
                    <a16:creationId xmlns:a16="http://schemas.microsoft.com/office/drawing/2014/main" id="{ACD1F3F3-9D37-4B24-AFFB-434E4FC2F546}"/>
                  </a:ext>
                </a:extLst>
              </p14:cNvPr>
              <p14:cNvContentPartPr/>
              <p14:nvPr/>
            </p14:nvContentPartPr>
            <p14:xfrm>
              <a:off x="3803787" y="4245187"/>
              <a:ext cx="291600" cy="240840"/>
            </p14:xfrm>
          </p:contentPart>
        </mc:Choice>
        <mc:Fallback xmlns="">
          <p:pic>
            <p:nvPicPr>
              <p:cNvPr id="72" name="Freihand 71">
                <a:extLst>
                  <a:ext uri="{FF2B5EF4-FFF2-40B4-BE49-F238E27FC236}">
                    <a16:creationId xmlns:a16="http://schemas.microsoft.com/office/drawing/2014/main" id="{ACD1F3F3-9D37-4B24-AFFB-434E4FC2F546}"/>
                  </a:ext>
                </a:extLst>
              </p:cNvPr>
              <p:cNvPicPr/>
              <p:nvPr/>
            </p:nvPicPr>
            <p:blipFill>
              <a:blip r:embed="rId172"/>
              <a:stretch>
                <a:fillRect/>
              </a:stretch>
            </p:blipFill>
            <p:spPr>
              <a:xfrm>
                <a:off x="3799467" y="4240867"/>
                <a:ext cx="300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3" name="Freihand 72">
                <a:extLst>
                  <a:ext uri="{FF2B5EF4-FFF2-40B4-BE49-F238E27FC236}">
                    <a16:creationId xmlns:a16="http://schemas.microsoft.com/office/drawing/2014/main" id="{57C84AF0-25C7-4A28-ADA8-06161F6D1B7C}"/>
                  </a:ext>
                </a:extLst>
              </p14:cNvPr>
              <p14:cNvContentPartPr/>
              <p14:nvPr/>
            </p14:nvContentPartPr>
            <p14:xfrm>
              <a:off x="4522707" y="4036027"/>
              <a:ext cx="145440" cy="210600"/>
            </p14:xfrm>
          </p:contentPart>
        </mc:Choice>
        <mc:Fallback xmlns="">
          <p:pic>
            <p:nvPicPr>
              <p:cNvPr id="73" name="Freihand 72">
                <a:extLst>
                  <a:ext uri="{FF2B5EF4-FFF2-40B4-BE49-F238E27FC236}">
                    <a16:creationId xmlns:a16="http://schemas.microsoft.com/office/drawing/2014/main" id="{57C84AF0-25C7-4A28-ADA8-06161F6D1B7C}"/>
                  </a:ext>
                </a:extLst>
              </p:cNvPr>
              <p:cNvPicPr/>
              <p:nvPr/>
            </p:nvPicPr>
            <p:blipFill>
              <a:blip r:embed="rId174"/>
              <a:stretch>
                <a:fillRect/>
              </a:stretch>
            </p:blipFill>
            <p:spPr>
              <a:xfrm>
                <a:off x="4518387" y="4031707"/>
                <a:ext cx="154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4" name="Freihand 73">
                <a:extLst>
                  <a:ext uri="{FF2B5EF4-FFF2-40B4-BE49-F238E27FC236}">
                    <a16:creationId xmlns:a16="http://schemas.microsoft.com/office/drawing/2014/main" id="{841C00E7-8C34-4BB6-AA11-FA5DCB3CCB28}"/>
                  </a:ext>
                </a:extLst>
              </p14:cNvPr>
              <p14:cNvContentPartPr/>
              <p14:nvPr/>
            </p14:nvContentPartPr>
            <p14:xfrm>
              <a:off x="4644027" y="4045387"/>
              <a:ext cx="92520" cy="176040"/>
            </p14:xfrm>
          </p:contentPart>
        </mc:Choice>
        <mc:Fallback xmlns="">
          <p:pic>
            <p:nvPicPr>
              <p:cNvPr id="74" name="Freihand 73">
                <a:extLst>
                  <a:ext uri="{FF2B5EF4-FFF2-40B4-BE49-F238E27FC236}">
                    <a16:creationId xmlns:a16="http://schemas.microsoft.com/office/drawing/2014/main" id="{841C00E7-8C34-4BB6-AA11-FA5DCB3CCB28}"/>
                  </a:ext>
                </a:extLst>
              </p:cNvPr>
              <p:cNvPicPr/>
              <p:nvPr/>
            </p:nvPicPr>
            <p:blipFill>
              <a:blip r:embed="rId176"/>
              <a:stretch>
                <a:fillRect/>
              </a:stretch>
            </p:blipFill>
            <p:spPr>
              <a:xfrm>
                <a:off x="4639707" y="4041067"/>
                <a:ext cx="101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5" name="Freihand 74">
                <a:extLst>
                  <a:ext uri="{FF2B5EF4-FFF2-40B4-BE49-F238E27FC236}">
                    <a16:creationId xmlns:a16="http://schemas.microsoft.com/office/drawing/2014/main" id="{899FCA82-E6AD-49D8-A70A-A12C1EF5E6B7}"/>
                  </a:ext>
                </a:extLst>
              </p14:cNvPr>
              <p14:cNvContentPartPr/>
              <p14:nvPr/>
            </p14:nvContentPartPr>
            <p14:xfrm>
              <a:off x="4571667" y="4167067"/>
              <a:ext cx="225720" cy="67680"/>
            </p14:xfrm>
          </p:contentPart>
        </mc:Choice>
        <mc:Fallback xmlns="">
          <p:pic>
            <p:nvPicPr>
              <p:cNvPr id="75" name="Freihand 74">
                <a:extLst>
                  <a:ext uri="{FF2B5EF4-FFF2-40B4-BE49-F238E27FC236}">
                    <a16:creationId xmlns:a16="http://schemas.microsoft.com/office/drawing/2014/main" id="{899FCA82-E6AD-49D8-A70A-A12C1EF5E6B7}"/>
                  </a:ext>
                </a:extLst>
              </p:cNvPr>
              <p:cNvPicPr/>
              <p:nvPr/>
            </p:nvPicPr>
            <p:blipFill>
              <a:blip r:embed="rId178"/>
              <a:stretch>
                <a:fillRect/>
              </a:stretch>
            </p:blipFill>
            <p:spPr>
              <a:xfrm>
                <a:off x="4567347" y="4162747"/>
                <a:ext cx="234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6" name="Freihand 75">
                <a:extLst>
                  <a:ext uri="{FF2B5EF4-FFF2-40B4-BE49-F238E27FC236}">
                    <a16:creationId xmlns:a16="http://schemas.microsoft.com/office/drawing/2014/main" id="{203B577B-B0C3-49B9-95C8-5A84AB7673D4}"/>
                  </a:ext>
                </a:extLst>
              </p14:cNvPr>
              <p14:cNvContentPartPr/>
              <p14:nvPr/>
            </p14:nvContentPartPr>
            <p14:xfrm>
              <a:off x="4799907" y="4038187"/>
              <a:ext cx="135000" cy="259560"/>
            </p14:xfrm>
          </p:contentPart>
        </mc:Choice>
        <mc:Fallback xmlns="">
          <p:pic>
            <p:nvPicPr>
              <p:cNvPr id="76" name="Freihand 75">
                <a:extLst>
                  <a:ext uri="{FF2B5EF4-FFF2-40B4-BE49-F238E27FC236}">
                    <a16:creationId xmlns:a16="http://schemas.microsoft.com/office/drawing/2014/main" id="{203B577B-B0C3-49B9-95C8-5A84AB7673D4}"/>
                  </a:ext>
                </a:extLst>
              </p:cNvPr>
              <p:cNvPicPr/>
              <p:nvPr/>
            </p:nvPicPr>
            <p:blipFill>
              <a:blip r:embed="rId180"/>
              <a:stretch>
                <a:fillRect/>
              </a:stretch>
            </p:blipFill>
            <p:spPr>
              <a:xfrm>
                <a:off x="4795587" y="4033867"/>
                <a:ext cx="1436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0C0704E1-9954-497C-8709-34AEBE2D1ED6}"/>
                  </a:ext>
                </a:extLst>
              </p14:cNvPr>
              <p14:cNvContentPartPr/>
              <p14:nvPr/>
            </p14:nvContentPartPr>
            <p14:xfrm>
              <a:off x="2568627" y="5343907"/>
              <a:ext cx="461160" cy="14400"/>
            </p14:xfrm>
          </p:contentPart>
        </mc:Choice>
        <mc:Fallback xmlns="">
          <p:pic>
            <p:nvPicPr>
              <p:cNvPr id="100" name="Freihand 99">
                <a:extLst>
                  <a:ext uri="{FF2B5EF4-FFF2-40B4-BE49-F238E27FC236}">
                    <a16:creationId xmlns:a16="http://schemas.microsoft.com/office/drawing/2014/main" id="{0C0704E1-9954-497C-8709-34AEBE2D1ED6}"/>
                  </a:ext>
                </a:extLst>
              </p:cNvPr>
              <p:cNvPicPr/>
              <p:nvPr/>
            </p:nvPicPr>
            <p:blipFill>
              <a:blip r:embed="rId182"/>
              <a:stretch>
                <a:fillRect/>
              </a:stretch>
            </p:blipFill>
            <p:spPr>
              <a:xfrm>
                <a:off x="2564307" y="5339587"/>
                <a:ext cx="469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BF073E0A-F357-415D-A740-BFDE7ECA5D55}"/>
                  </a:ext>
                </a:extLst>
              </p14:cNvPr>
              <p14:cNvContentPartPr/>
              <p14:nvPr/>
            </p14:nvContentPartPr>
            <p14:xfrm>
              <a:off x="3024387" y="5283787"/>
              <a:ext cx="176040" cy="149760"/>
            </p14:xfrm>
          </p:contentPart>
        </mc:Choice>
        <mc:Fallback xmlns="">
          <p:pic>
            <p:nvPicPr>
              <p:cNvPr id="101" name="Freihand 100">
                <a:extLst>
                  <a:ext uri="{FF2B5EF4-FFF2-40B4-BE49-F238E27FC236}">
                    <a16:creationId xmlns:a16="http://schemas.microsoft.com/office/drawing/2014/main" id="{BF073E0A-F357-415D-A740-BFDE7ECA5D55}"/>
                  </a:ext>
                </a:extLst>
              </p:cNvPr>
              <p:cNvPicPr/>
              <p:nvPr/>
            </p:nvPicPr>
            <p:blipFill>
              <a:blip r:embed="rId184"/>
              <a:stretch>
                <a:fillRect/>
              </a:stretch>
            </p:blipFill>
            <p:spPr>
              <a:xfrm>
                <a:off x="3020067" y="5279467"/>
                <a:ext cx="184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 name="Freihand 102">
                <a:extLst>
                  <a:ext uri="{FF2B5EF4-FFF2-40B4-BE49-F238E27FC236}">
                    <a16:creationId xmlns:a16="http://schemas.microsoft.com/office/drawing/2014/main" id="{2E8D8CE8-5D61-4ADA-B317-6123DA5CC544}"/>
                  </a:ext>
                </a:extLst>
              </p14:cNvPr>
              <p14:cNvContentPartPr/>
              <p14:nvPr/>
            </p14:nvContentPartPr>
            <p14:xfrm>
              <a:off x="2544507" y="5032507"/>
              <a:ext cx="92880" cy="141120"/>
            </p14:xfrm>
          </p:contentPart>
        </mc:Choice>
        <mc:Fallback xmlns="">
          <p:pic>
            <p:nvPicPr>
              <p:cNvPr id="103" name="Freihand 102">
                <a:extLst>
                  <a:ext uri="{FF2B5EF4-FFF2-40B4-BE49-F238E27FC236}">
                    <a16:creationId xmlns:a16="http://schemas.microsoft.com/office/drawing/2014/main" id="{2E8D8CE8-5D61-4ADA-B317-6123DA5CC544}"/>
                  </a:ext>
                </a:extLst>
              </p:cNvPr>
              <p:cNvPicPr/>
              <p:nvPr/>
            </p:nvPicPr>
            <p:blipFill>
              <a:blip r:embed="rId186"/>
              <a:stretch>
                <a:fillRect/>
              </a:stretch>
            </p:blipFill>
            <p:spPr>
              <a:xfrm>
                <a:off x="2540187" y="5028187"/>
                <a:ext cx="101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A438FAD8-A04D-403D-8F6F-10C40E834F7A}"/>
                  </a:ext>
                </a:extLst>
              </p14:cNvPr>
              <p14:cNvContentPartPr/>
              <p14:nvPr/>
            </p14:nvContentPartPr>
            <p14:xfrm>
              <a:off x="2667987" y="5083627"/>
              <a:ext cx="83520" cy="81000"/>
            </p14:xfrm>
          </p:contentPart>
        </mc:Choice>
        <mc:Fallback xmlns="">
          <p:pic>
            <p:nvPicPr>
              <p:cNvPr id="104" name="Freihand 103">
                <a:extLst>
                  <a:ext uri="{FF2B5EF4-FFF2-40B4-BE49-F238E27FC236}">
                    <a16:creationId xmlns:a16="http://schemas.microsoft.com/office/drawing/2014/main" id="{A438FAD8-A04D-403D-8F6F-10C40E834F7A}"/>
                  </a:ext>
                </a:extLst>
              </p:cNvPr>
              <p:cNvPicPr/>
              <p:nvPr/>
            </p:nvPicPr>
            <p:blipFill>
              <a:blip r:embed="rId188"/>
              <a:stretch>
                <a:fillRect/>
              </a:stretch>
            </p:blipFill>
            <p:spPr>
              <a:xfrm>
                <a:off x="2663667" y="5079307"/>
                <a:ext cx="92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5" name="Freihand 104">
                <a:extLst>
                  <a:ext uri="{FF2B5EF4-FFF2-40B4-BE49-F238E27FC236}">
                    <a16:creationId xmlns:a16="http://schemas.microsoft.com/office/drawing/2014/main" id="{CD95A53D-19A7-49BE-9898-CE6FE14B345A}"/>
                  </a:ext>
                </a:extLst>
              </p14:cNvPr>
              <p14:cNvContentPartPr/>
              <p14:nvPr/>
            </p14:nvContentPartPr>
            <p14:xfrm>
              <a:off x="2734227" y="5002987"/>
              <a:ext cx="169200" cy="145440"/>
            </p14:xfrm>
          </p:contentPart>
        </mc:Choice>
        <mc:Fallback xmlns="">
          <p:pic>
            <p:nvPicPr>
              <p:cNvPr id="105" name="Freihand 104">
                <a:extLst>
                  <a:ext uri="{FF2B5EF4-FFF2-40B4-BE49-F238E27FC236}">
                    <a16:creationId xmlns:a16="http://schemas.microsoft.com/office/drawing/2014/main" id="{CD95A53D-19A7-49BE-9898-CE6FE14B345A}"/>
                  </a:ext>
                </a:extLst>
              </p:cNvPr>
              <p:cNvPicPr/>
              <p:nvPr/>
            </p:nvPicPr>
            <p:blipFill>
              <a:blip r:embed="rId190"/>
              <a:stretch>
                <a:fillRect/>
              </a:stretch>
            </p:blipFill>
            <p:spPr>
              <a:xfrm>
                <a:off x="2729907" y="4998667"/>
                <a:ext cx="177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6" name="Freihand 105">
                <a:extLst>
                  <a:ext uri="{FF2B5EF4-FFF2-40B4-BE49-F238E27FC236}">
                    <a16:creationId xmlns:a16="http://schemas.microsoft.com/office/drawing/2014/main" id="{C001F5F6-3A8D-4071-A14C-F82BAA0C3F08}"/>
                  </a:ext>
                </a:extLst>
              </p14:cNvPr>
              <p14:cNvContentPartPr/>
              <p14:nvPr/>
            </p14:nvContentPartPr>
            <p14:xfrm>
              <a:off x="2688507" y="4977067"/>
              <a:ext cx="50760" cy="720"/>
            </p14:xfrm>
          </p:contentPart>
        </mc:Choice>
        <mc:Fallback xmlns="">
          <p:pic>
            <p:nvPicPr>
              <p:cNvPr id="106" name="Freihand 105">
                <a:extLst>
                  <a:ext uri="{FF2B5EF4-FFF2-40B4-BE49-F238E27FC236}">
                    <a16:creationId xmlns:a16="http://schemas.microsoft.com/office/drawing/2014/main" id="{C001F5F6-3A8D-4071-A14C-F82BAA0C3F08}"/>
                  </a:ext>
                </a:extLst>
              </p:cNvPr>
              <p:cNvPicPr/>
              <p:nvPr/>
            </p:nvPicPr>
            <p:blipFill>
              <a:blip r:embed="rId192"/>
              <a:stretch>
                <a:fillRect/>
              </a:stretch>
            </p:blipFill>
            <p:spPr>
              <a:xfrm>
                <a:off x="2684187" y="4972747"/>
                <a:ext cx="594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2F0D082B-77DC-410E-99B0-D80AFD9FE2FF}"/>
                  </a:ext>
                </a:extLst>
              </p14:cNvPr>
              <p14:cNvContentPartPr/>
              <p14:nvPr/>
            </p14:nvContentPartPr>
            <p14:xfrm>
              <a:off x="2958147" y="5040067"/>
              <a:ext cx="144720" cy="83160"/>
            </p14:xfrm>
          </p:contentPart>
        </mc:Choice>
        <mc:Fallback xmlns="">
          <p:pic>
            <p:nvPicPr>
              <p:cNvPr id="107" name="Freihand 106">
                <a:extLst>
                  <a:ext uri="{FF2B5EF4-FFF2-40B4-BE49-F238E27FC236}">
                    <a16:creationId xmlns:a16="http://schemas.microsoft.com/office/drawing/2014/main" id="{2F0D082B-77DC-410E-99B0-D80AFD9FE2FF}"/>
                  </a:ext>
                </a:extLst>
              </p:cNvPr>
              <p:cNvPicPr/>
              <p:nvPr/>
            </p:nvPicPr>
            <p:blipFill>
              <a:blip r:embed="rId194"/>
              <a:stretch>
                <a:fillRect/>
              </a:stretch>
            </p:blipFill>
            <p:spPr>
              <a:xfrm>
                <a:off x="2953827" y="5035747"/>
                <a:ext cx="153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3D35B2D3-C742-46A4-8B62-9CBA7CFB8C5D}"/>
                  </a:ext>
                </a:extLst>
              </p14:cNvPr>
              <p14:cNvContentPartPr/>
              <p14:nvPr/>
            </p14:nvContentPartPr>
            <p14:xfrm>
              <a:off x="3109707" y="5046187"/>
              <a:ext cx="122040" cy="70560"/>
            </p14:xfrm>
          </p:contentPart>
        </mc:Choice>
        <mc:Fallback xmlns="">
          <p:pic>
            <p:nvPicPr>
              <p:cNvPr id="108" name="Freihand 107">
                <a:extLst>
                  <a:ext uri="{FF2B5EF4-FFF2-40B4-BE49-F238E27FC236}">
                    <a16:creationId xmlns:a16="http://schemas.microsoft.com/office/drawing/2014/main" id="{3D35B2D3-C742-46A4-8B62-9CBA7CFB8C5D}"/>
                  </a:ext>
                </a:extLst>
              </p:cNvPr>
              <p:cNvPicPr/>
              <p:nvPr/>
            </p:nvPicPr>
            <p:blipFill>
              <a:blip r:embed="rId196"/>
              <a:stretch>
                <a:fillRect/>
              </a:stretch>
            </p:blipFill>
            <p:spPr>
              <a:xfrm>
                <a:off x="3105387" y="5041867"/>
                <a:ext cx="130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6CF4D35D-7E13-455F-BDAD-720BC14EEF15}"/>
                  </a:ext>
                </a:extLst>
              </p14:cNvPr>
              <p14:cNvContentPartPr/>
              <p14:nvPr/>
            </p14:nvContentPartPr>
            <p14:xfrm>
              <a:off x="3224547" y="4993267"/>
              <a:ext cx="73440" cy="114840"/>
            </p14:xfrm>
          </p:contentPart>
        </mc:Choice>
        <mc:Fallback xmlns="">
          <p:pic>
            <p:nvPicPr>
              <p:cNvPr id="109" name="Freihand 108">
                <a:extLst>
                  <a:ext uri="{FF2B5EF4-FFF2-40B4-BE49-F238E27FC236}">
                    <a16:creationId xmlns:a16="http://schemas.microsoft.com/office/drawing/2014/main" id="{6CF4D35D-7E13-455F-BDAD-720BC14EEF15}"/>
                  </a:ext>
                </a:extLst>
              </p:cNvPr>
              <p:cNvPicPr/>
              <p:nvPr/>
            </p:nvPicPr>
            <p:blipFill>
              <a:blip r:embed="rId198"/>
              <a:stretch>
                <a:fillRect/>
              </a:stretch>
            </p:blipFill>
            <p:spPr>
              <a:xfrm>
                <a:off x="3220227" y="4988947"/>
                <a:ext cx="82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51FA0465-21BB-41BE-8ECE-F692067431CE}"/>
                  </a:ext>
                </a:extLst>
              </p14:cNvPr>
              <p14:cNvContentPartPr/>
              <p14:nvPr/>
            </p14:nvContentPartPr>
            <p14:xfrm>
              <a:off x="3301587" y="5006587"/>
              <a:ext cx="97920" cy="120240"/>
            </p14:xfrm>
          </p:contentPart>
        </mc:Choice>
        <mc:Fallback xmlns="">
          <p:pic>
            <p:nvPicPr>
              <p:cNvPr id="110" name="Freihand 109">
                <a:extLst>
                  <a:ext uri="{FF2B5EF4-FFF2-40B4-BE49-F238E27FC236}">
                    <a16:creationId xmlns:a16="http://schemas.microsoft.com/office/drawing/2014/main" id="{51FA0465-21BB-41BE-8ECE-F692067431CE}"/>
                  </a:ext>
                </a:extLst>
              </p:cNvPr>
              <p:cNvPicPr/>
              <p:nvPr/>
            </p:nvPicPr>
            <p:blipFill>
              <a:blip r:embed="rId200"/>
              <a:stretch>
                <a:fillRect/>
              </a:stretch>
            </p:blipFill>
            <p:spPr>
              <a:xfrm>
                <a:off x="3297267" y="5002267"/>
                <a:ext cx="10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Freihand 152">
                <a:extLst>
                  <a:ext uri="{FF2B5EF4-FFF2-40B4-BE49-F238E27FC236}">
                    <a16:creationId xmlns:a16="http://schemas.microsoft.com/office/drawing/2014/main" id="{4F39166F-5565-496B-8331-4BB7D7F718D4}"/>
                  </a:ext>
                </a:extLst>
              </p14:cNvPr>
              <p14:cNvContentPartPr/>
              <p14:nvPr/>
            </p14:nvContentPartPr>
            <p14:xfrm>
              <a:off x="3585267" y="5232667"/>
              <a:ext cx="13320" cy="169920"/>
            </p14:xfrm>
          </p:contentPart>
        </mc:Choice>
        <mc:Fallback xmlns="">
          <p:pic>
            <p:nvPicPr>
              <p:cNvPr id="153" name="Freihand 152">
                <a:extLst>
                  <a:ext uri="{FF2B5EF4-FFF2-40B4-BE49-F238E27FC236}">
                    <a16:creationId xmlns:a16="http://schemas.microsoft.com/office/drawing/2014/main" id="{4F39166F-5565-496B-8331-4BB7D7F718D4}"/>
                  </a:ext>
                </a:extLst>
              </p:cNvPr>
              <p:cNvPicPr/>
              <p:nvPr/>
            </p:nvPicPr>
            <p:blipFill>
              <a:blip r:embed="rId202"/>
              <a:stretch>
                <a:fillRect/>
              </a:stretch>
            </p:blipFill>
            <p:spPr>
              <a:xfrm>
                <a:off x="3580947" y="5228347"/>
                <a:ext cx="21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Freihand 153">
                <a:extLst>
                  <a:ext uri="{FF2B5EF4-FFF2-40B4-BE49-F238E27FC236}">
                    <a16:creationId xmlns:a16="http://schemas.microsoft.com/office/drawing/2014/main" id="{3DD3BD9D-FEEB-4F5E-AC76-1BE5780E3828}"/>
                  </a:ext>
                </a:extLst>
              </p14:cNvPr>
              <p14:cNvContentPartPr/>
              <p14:nvPr/>
            </p14:nvContentPartPr>
            <p14:xfrm>
              <a:off x="3494547" y="5360107"/>
              <a:ext cx="177480" cy="41040"/>
            </p14:xfrm>
          </p:contentPart>
        </mc:Choice>
        <mc:Fallback xmlns="">
          <p:pic>
            <p:nvPicPr>
              <p:cNvPr id="154" name="Freihand 153">
                <a:extLst>
                  <a:ext uri="{FF2B5EF4-FFF2-40B4-BE49-F238E27FC236}">
                    <a16:creationId xmlns:a16="http://schemas.microsoft.com/office/drawing/2014/main" id="{3DD3BD9D-FEEB-4F5E-AC76-1BE5780E3828}"/>
                  </a:ext>
                </a:extLst>
              </p:cNvPr>
              <p:cNvPicPr/>
              <p:nvPr/>
            </p:nvPicPr>
            <p:blipFill>
              <a:blip r:embed="rId204"/>
              <a:stretch>
                <a:fillRect/>
              </a:stretch>
            </p:blipFill>
            <p:spPr>
              <a:xfrm>
                <a:off x="3490227" y="5355787"/>
                <a:ext cx="186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Freihand 154">
                <a:extLst>
                  <a:ext uri="{FF2B5EF4-FFF2-40B4-BE49-F238E27FC236}">
                    <a16:creationId xmlns:a16="http://schemas.microsoft.com/office/drawing/2014/main" id="{E330FE66-DA50-41EB-9E3D-198B24C52BF0}"/>
                  </a:ext>
                </a:extLst>
              </p14:cNvPr>
              <p14:cNvContentPartPr/>
              <p14:nvPr/>
            </p14:nvContentPartPr>
            <p14:xfrm>
              <a:off x="3483027" y="5186227"/>
              <a:ext cx="214560" cy="44640"/>
            </p14:xfrm>
          </p:contentPart>
        </mc:Choice>
        <mc:Fallback xmlns="">
          <p:pic>
            <p:nvPicPr>
              <p:cNvPr id="155" name="Freihand 154">
                <a:extLst>
                  <a:ext uri="{FF2B5EF4-FFF2-40B4-BE49-F238E27FC236}">
                    <a16:creationId xmlns:a16="http://schemas.microsoft.com/office/drawing/2014/main" id="{E330FE66-DA50-41EB-9E3D-198B24C52BF0}"/>
                  </a:ext>
                </a:extLst>
              </p:cNvPr>
              <p:cNvPicPr/>
              <p:nvPr/>
            </p:nvPicPr>
            <p:blipFill>
              <a:blip r:embed="rId206"/>
              <a:stretch>
                <a:fillRect/>
              </a:stretch>
            </p:blipFill>
            <p:spPr>
              <a:xfrm>
                <a:off x="3478707" y="5181907"/>
                <a:ext cx="223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6" name="Freihand 155">
                <a:extLst>
                  <a:ext uri="{FF2B5EF4-FFF2-40B4-BE49-F238E27FC236}">
                    <a16:creationId xmlns:a16="http://schemas.microsoft.com/office/drawing/2014/main" id="{C0729DB9-CF86-41FD-8D1A-1D2E5E3215CF}"/>
                  </a:ext>
                </a:extLst>
              </p14:cNvPr>
              <p14:cNvContentPartPr/>
              <p14:nvPr/>
            </p14:nvContentPartPr>
            <p14:xfrm>
              <a:off x="3819627" y="5252107"/>
              <a:ext cx="23040" cy="144720"/>
            </p14:xfrm>
          </p:contentPart>
        </mc:Choice>
        <mc:Fallback xmlns="">
          <p:pic>
            <p:nvPicPr>
              <p:cNvPr id="156" name="Freihand 155">
                <a:extLst>
                  <a:ext uri="{FF2B5EF4-FFF2-40B4-BE49-F238E27FC236}">
                    <a16:creationId xmlns:a16="http://schemas.microsoft.com/office/drawing/2014/main" id="{C0729DB9-CF86-41FD-8D1A-1D2E5E3215CF}"/>
                  </a:ext>
                </a:extLst>
              </p:cNvPr>
              <p:cNvPicPr/>
              <p:nvPr/>
            </p:nvPicPr>
            <p:blipFill>
              <a:blip r:embed="rId208"/>
              <a:stretch>
                <a:fillRect/>
              </a:stretch>
            </p:blipFill>
            <p:spPr>
              <a:xfrm>
                <a:off x="3815307" y="5247787"/>
                <a:ext cx="3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7" name="Freihand 156">
                <a:extLst>
                  <a:ext uri="{FF2B5EF4-FFF2-40B4-BE49-F238E27FC236}">
                    <a16:creationId xmlns:a16="http://schemas.microsoft.com/office/drawing/2014/main" id="{9660C6EC-E7FE-4753-80A8-B2870A85F6C7}"/>
                  </a:ext>
                </a:extLst>
              </p14:cNvPr>
              <p14:cNvContentPartPr/>
              <p14:nvPr/>
            </p14:nvContentPartPr>
            <p14:xfrm>
              <a:off x="3745107" y="5115307"/>
              <a:ext cx="181800" cy="164880"/>
            </p14:xfrm>
          </p:contentPart>
        </mc:Choice>
        <mc:Fallback xmlns="">
          <p:pic>
            <p:nvPicPr>
              <p:cNvPr id="157" name="Freihand 156">
                <a:extLst>
                  <a:ext uri="{FF2B5EF4-FFF2-40B4-BE49-F238E27FC236}">
                    <a16:creationId xmlns:a16="http://schemas.microsoft.com/office/drawing/2014/main" id="{9660C6EC-E7FE-4753-80A8-B2870A85F6C7}"/>
                  </a:ext>
                </a:extLst>
              </p:cNvPr>
              <p:cNvPicPr/>
              <p:nvPr/>
            </p:nvPicPr>
            <p:blipFill>
              <a:blip r:embed="rId210"/>
              <a:stretch>
                <a:fillRect/>
              </a:stretch>
            </p:blipFill>
            <p:spPr>
              <a:xfrm>
                <a:off x="3740787" y="5110987"/>
                <a:ext cx="190440" cy="173520"/>
              </a:xfrm>
              <a:prstGeom prst="rect">
                <a:avLst/>
              </a:prstGeom>
            </p:spPr>
          </p:pic>
        </mc:Fallback>
      </mc:AlternateContent>
      <p:grpSp>
        <p:nvGrpSpPr>
          <p:cNvPr id="164" name="Gruppieren 163">
            <a:extLst>
              <a:ext uri="{FF2B5EF4-FFF2-40B4-BE49-F238E27FC236}">
                <a16:creationId xmlns:a16="http://schemas.microsoft.com/office/drawing/2014/main" id="{1B7D1477-FAC4-47F9-8BFD-EF74AA4FFFFE}"/>
              </a:ext>
            </a:extLst>
          </p:cNvPr>
          <p:cNvGrpSpPr/>
          <p:nvPr/>
        </p:nvGrpSpPr>
        <p:grpSpPr>
          <a:xfrm>
            <a:off x="7891947" y="1741747"/>
            <a:ext cx="960840" cy="545040"/>
            <a:chOff x="7891947" y="1741747"/>
            <a:chExt cx="960840" cy="545040"/>
          </a:xfrm>
        </p:grpSpPr>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E16F5A04-8CBC-4E97-BFAF-88D6EFC8A70A}"/>
                    </a:ext>
                  </a:extLst>
                </p14:cNvPr>
                <p14:cNvContentPartPr/>
                <p14:nvPr/>
              </p14:nvContentPartPr>
              <p14:xfrm>
                <a:off x="8229627" y="1820587"/>
                <a:ext cx="31680" cy="156960"/>
              </p14:xfrm>
            </p:contentPart>
          </mc:Choice>
          <mc:Fallback xmlns="">
            <p:pic>
              <p:nvPicPr>
                <p:cNvPr id="147" name="Freihand 146">
                  <a:extLst>
                    <a:ext uri="{FF2B5EF4-FFF2-40B4-BE49-F238E27FC236}">
                      <a16:creationId xmlns:a16="http://schemas.microsoft.com/office/drawing/2014/main" id="{E16F5A04-8CBC-4E97-BFAF-88D6EFC8A70A}"/>
                    </a:ext>
                  </a:extLst>
                </p:cNvPr>
                <p:cNvPicPr/>
                <p:nvPr/>
              </p:nvPicPr>
              <p:blipFill>
                <a:blip r:embed="rId212"/>
                <a:stretch>
                  <a:fillRect/>
                </a:stretch>
              </p:blipFill>
              <p:spPr>
                <a:xfrm>
                  <a:off x="8225307" y="1816267"/>
                  <a:ext cx="40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5E5CFE6F-8A20-4911-A7C3-C330FDE9512B}"/>
                    </a:ext>
                  </a:extLst>
                </p14:cNvPr>
                <p14:cNvContentPartPr/>
                <p14:nvPr/>
              </p14:nvContentPartPr>
              <p14:xfrm>
                <a:off x="8148987" y="1963147"/>
                <a:ext cx="165600" cy="29520"/>
              </p14:xfrm>
            </p:contentPart>
          </mc:Choice>
          <mc:Fallback xmlns="">
            <p:pic>
              <p:nvPicPr>
                <p:cNvPr id="148" name="Freihand 147">
                  <a:extLst>
                    <a:ext uri="{FF2B5EF4-FFF2-40B4-BE49-F238E27FC236}">
                      <a16:creationId xmlns:a16="http://schemas.microsoft.com/office/drawing/2014/main" id="{5E5CFE6F-8A20-4911-A7C3-C330FDE9512B}"/>
                    </a:ext>
                  </a:extLst>
                </p:cNvPr>
                <p:cNvPicPr/>
                <p:nvPr/>
              </p:nvPicPr>
              <p:blipFill>
                <a:blip r:embed="rId214"/>
                <a:stretch>
                  <a:fillRect/>
                </a:stretch>
              </p:blipFill>
              <p:spPr>
                <a:xfrm>
                  <a:off x="8144667" y="1958827"/>
                  <a:ext cx="174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AA658557-30C2-4599-B950-A7DBD906F8A8}"/>
                    </a:ext>
                  </a:extLst>
                </p14:cNvPr>
                <p14:cNvContentPartPr/>
                <p14:nvPr/>
              </p14:nvContentPartPr>
              <p14:xfrm>
                <a:off x="8149347" y="1791067"/>
                <a:ext cx="186120" cy="27720"/>
              </p14:xfrm>
            </p:contentPart>
          </mc:Choice>
          <mc:Fallback xmlns="">
            <p:pic>
              <p:nvPicPr>
                <p:cNvPr id="149" name="Freihand 148">
                  <a:extLst>
                    <a:ext uri="{FF2B5EF4-FFF2-40B4-BE49-F238E27FC236}">
                      <a16:creationId xmlns:a16="http://schemas.microsoft.com/office/drawing/2014/main" id="{AA658557-30C2-4599-B950-A7DBD906F8A8}"/>
                    </a:ext>
                  </a:extLst>
                </p:cNvPr>
                <p:cNvPicPr/>
                <p:nvPr/>
              </p:nvPicPr>
              <p:blipFill>
                <a:blip r:embed="rId216"/>
                <a:stretch>
                  <a:fillRect/>
                </a:stretch>
              </p:blipFill>
              <p:spPr>
                <a:xfrm>
                  <a:off x="8145027" y="1786747"/>
                  <a:ext cx="19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0" name="Freihand 149">
                  <a:extLst>
                    <a:ext uri="{FF2B5EF4-FFF2-40B4-BE49-F238E27FC236}">
                      <a16:creationId xmlns:a16="http://schemas.microsoft.com/office/drawing/2014/main" id="{A5BF556D-F8EF-4DE6-86D8-97947BDA0483}"/>
                    </a:ext>
                  </a:extLst>
                </p14:cNvPr>
                <p14:cNvContentPartPr/>
                <p14:nvPr/>
              </p14:nvContentPartPr>
              <p14:xfrm>
                <a:off x="8399547" y="1824907"/>
                <a:ext cx="12240" cy="138600"/>
              </p14:xfrm>
            </p:contentPart>
          </mc:Choice>
          <mc:Fallback xmlns="">
            <p:pic>
              <p:nvPicPr>
                <p:cNvPr id="150" name="Freihand 149">
                  <a:extLst>
                    <a:ext uri="{FF2B5EF4-FFF2-40B4-BE49-F238E27FC236}">
                      <a16:creationId xmlns:a16="http://schemas.microsoft.com/office/drawing/2014/main" id="{A5BF556D-F8EF-4DE6-86D8-97947BDA0483}"/>
                    </a:ext>
                  </a:extLst>
                </p:cNvPr>
                <p:cNvPicPr/>
                <p:nvPr/>
              </p:nvPicPr>
              <p:blipFill>
                <a:blip r:embed="rId218"/>
                <a:stretch>
                  <a:fillRect/>
                </a:stretch>
              </p:blipFill>
              <p:spPr>
                <a:xfrm>
                  <a:off x="8394867" y="1820587"/>
                  <a:ext cx="20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1" name="Freihand 150">
                  <a:extLst>
                    <a:ext uri="{FF2B5EF4-FFF2-40B4-BE49-F238E27FC236}">
                      <a16:creationId xmlns:a16="http://schemas.microsoft.com/office/drawing/2014/main" id="{FBB055C9-884C-4822-9181-7D5674305343}"/>
                    </a:ext>
                  </a:extLst>
                </p14:cNvPr>
                <p14:cNvContentPartPr/>
                <p14:nvPr/>
              </p14:nvContentPartPr>
              <p14:xfrm>
                <a:off x="8309547" y="1741747"/>
                <a:ext cx="135000" cy="116640"/>
              </p14:xfrm>
            </p:contentPart>
          </mc:Choice>
          <mc:Fallback xmlns="">
            <p:pic>
              <p:nvPicPr>
                <p:cNvPr id="151" name="Freihand 150">
                  <a:extLst>
                    <a:ext uri="{FF2B5EF4-FFF2-40B4-BE49-F238E27FC236}">
                      <a16:creationId xmlns:a16="http://schemas.microsoft.com/office/drawing/2014/main" id="{FBB055C9-884C-4822-9181-7D5674305343}"/>
                    </a:ext>
                  </a:extLst>
                </p:cNvPr>
                <p:cNvPicPr/>
                <p:nvPr/>
              </p:nvPicPr>
              <p:blipFill>
                <a:blip r:embed="rId220"/>
                <a:stretch>
                  <a:fillRect/>
                </a:stretch>
              </p:blipFill>
              <p:spPr>
                <a:xfrm>
                  <a:off x="8305227" y="1737427"/>
                  <a:ext cx="143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2" name="Freihand 161">
                  <a:extLst>
                    <a:ext uri="{FF2B5EF4-FFF2-40B4-BE49-F238E27FC236}">
                      <a16:creationId xmlns:a16="http://schemas.microsoft.com/office/drawing/2014/main" id="{7ACBDC13-1F77-498D-93B6-9A212EF94017}"/>
                    </a:ext>
                  </a:extLst>
                </p14:cNvPr>
                <p14:cNvContentPartPr/>
                <p14:nvPr/>
              </p14:nvContentPartPr>
              <p14:xfrm>
                <a:off x="7891947" y="2097787"/>
                <a:ext cx="516240" cy="189000"/>
              </p14:xfrm>
            </p:contentPart>
          </mc:Choice>
          <mc:Fallback xmlns="">
            <p:pic>
              <p:nvPicPr>
                <p:cNvPr id="162" name="Freihand 161">
                  <a:extLst>
                    <a:ext uri="{FF2B5EF4-FFF2-40B4-BE49-F238E27FC236}">
                      <a16:creationId xmlns:a16="http://schemas.microsoft.com/office/drawing/2014/main" id="{7ACBDC13-1F77-498D-93B6-9A212EF94017}"/>
                    </a:ext>
                  </a:extLst>
                </p:cNvPr>
                <p:cNvPicPr/>
                <p:nvPr/>
              </p:nvPicPr>
              <p:blipFill>
                <a:blip r:embed="rId222"/>
                <a:stretch>
                  <a:fillRect/>
                </a:stretch>
              </p:blipFill>
              <p:spPr>
                <a:xfrm>
                  <a:off x="7887627" y="2093467"/>
                  <a:ext cx="524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3" name="Freihand 162">
                  <a:extLst>
                    <a:ext uri="{FF2B5EF4-FFF2-40B4-BE49-F238E27FC236}">
                      <a16:creationId xmlns:a16="http://schemas.microsoft.com/office/drawing/2014/main" id="{9CEE8C73-8498-4524-B382-81D17155A491}"/>
                    </a:ext>
                  </a:extLst>
                </p14:cNvPr>
                <p14:cNvContentPartPr/>
                <p14:nvPr/>
              </p14:nvContentPartPr>
              <p14:xfrm>
                <a:off x="8381547" y="2052067"/>
                <a:ext cx="471240" cy="201960"/>
              </p14:xfrm>
            </p:contentPart>
          </mc:Choice>
          <mc:Fallback xmlns="">
            <p:pic>
              <p:nvPicPr>
                <p:cNvPr id="163" name="Freihand 162">
                  <a:extLst>
                    <a:ext uri="{FF2B5EF4-FFF2-40B4-BE49-F238E27FC236}">
                      <a16:creationId xmlns:a16="http://schemas.microsoft.com/office/drawing/2014/main" id="{9CEE8C73-8498-4524-B382-81D17155A491}"/>
                    </a:ext>
                  </a:extLst>
                </p:cNvPr>
                <p:cNvPicPr/>
                <p:nvPr/>
              </p:nvPicPr>
              <p:blipFill>
                <a:blip r:embed="rId224"/>
                <a:stretch>
                  <a:fillRect/>
                </a:stretch>
              </p:blipFill>
              <p:spPr>
                <a:xfrm>
                  <a:off x="8377227" y="2047747"/>
                  <a:ext cx="47988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165" name="Freihand 164">
                <a:extLst>
                  <a:ext uri="{FF2B5EF4-FFF2-40B4-BE49-F238E27FC236}">
                    <a16:creationId xmlns:a16="http://schemas.microsoft.com/office/drawing/2014/main" id="{D4A91B3C-7666-49F5-ACB1-202CD38BA08B}"/>
                  </a:ext>
                </a:extLst>
              </p14:cNvPr>
              <p14:cNvContentPartPr/>
              <p14:nvPr/>
            </p14:nvContentPartPr>
            <p14:xfrm>
              <a:off x="9097947" y="1436107"/>
              <a:ext cx="207000" cy="24480"/>
            </p14:xfrm>
          </p:contentPart>
        </mc:Choice>
        <mc:Fallback xmlns="">
          <p:pic>
            <p:nvPicPr>
              <p:cNvPr id="165" name="Freihand 164">
                <a:extLst>
                  <a:ext uri="{FF2B5EF4-FFF2-40B4-BE49-F238E27FC236}">
                    <a16:creationId xmlns:a16="http://schemas.microsoft.com/office/drawing/2014/main" id="{D4A91B3C-7666-49F5-ACB1-202CD38BA08B}"/>
                  </a:ext>
                </a:extLst>
              </p:cNvPr>
              <p:cNvPicPr/>
              <p:nvPr/>
            </p:nvPicPr>
            <p:blipFill>
              <a:blip r:embed="rId226"/>
              <a:stretch>
                <a:fillRect/>
              </a:stretch>
            </p:blipFill>
            <p:spPr>
              <a:xfrm>
                <a:off x="9093627" y="1431787"/>
                <a:ext cx="215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6" name="Freihand 165">
                <a:extLst>
                  <a:ext uri="{FF2B5EF4-FFF2-40B4-BE49-F238E27FC236}">
                    <a16:creationId xmlns:a16="http://schemas.microsoft.com/office/drawing/2014/main" id="{9C36D827-12BE-47E2-AB87-4E7880439D54}"/>
                  </a:ext>
                </a:extLst>
              </p14:cNvPr>
              <p14:cNvContentPartPr/>
              <p14:nvPr/>
            </p14:nvContentPartPr>
            <p14:xfrm>
              <a:off x="9627867" y="1376347"/>
              <a:ext cx="307800" cy="43200"/>
            </p14:xfrm>
          </p:contentPart>
        </mc:Choice>
        <mc:Fallback xmlns="">
          <p:pic>
            <p:nvPicPr>
              <p:cNvPr id="166" name="Freihand 165">
                <a:extLst>
                  <a:ext uri="{FF2B5EF4-FFF2-40B4-BE49-F238E27FC236}">
                    <a16:creationId xmlns:a16="http://schemas.microsoft.com/office/drawing/2014/main" id="{9C36D827-12BE-47E2-AB87-4E7880439D54}"/>
                  </a:ext>
                </a:extLst>
              </p:cNvPr>
              <p:cNvPicPr/>
              <p:nvPr/>
            </p:nvPicPr>
            <p:blipFill>
              <a:blip r:embed="rId228"/>
              <a:stretch>
                <a:fillRect/>
              </a:stretch>
            </p:blipFill>
            <p:spPr>
              <a:xfrm>
                <a:off x="9623547" y="1372027"/>
                <a:ext cx="316440" cy="51840"/>
              </a:xfrm>
              <a:prstGeom prst="rect">
                <a:avLst/>
              </a:prstGeom>
            </p:spPr>
          </p:pic>
        </mc:Fallback>
      </mc:AlternateContent>
      <p:grpSp>
        <p:nvGrpSpPr>
          <p:cNvPr id="175" name="Gruppieren 174">
            <a:extLst>
              <a:ext uri="{FF2B5EF4-FFF2-40B4-BE49-F238E27FC236}">
                <a16:creationId xmlns:a16="http://schemas.microsoft.com/office/drawing/2014/main" id="{51C0109D-9AE9-49BD-915F-F0BFDBE315A6}"/>
              </a:ext>
            </a:extLst>
          </p:cNvPr>
          <p:cNvGrpSpPr/>
          <p:nvPr/>
        </p:nvGrpSpPr>
        <p:grpSpPr>
          <a:xfrm>
            <a:off x="7989507" y="2385427"/>
            <a:ext cx="1162440" cy="214200"/>
            <a:chOff x="7989507" y="2385427"/>
            <a:chExt cx="1162440" cy="214200"/>
          </a:xfrm>
        </p:grpSpPr>
        <mc:AlternateContent xmlns:mc="http://schemas.openxmlformats.org/markup-compatibility/2006" xmlns:p14="http://schemas.microsoft.com/office/powerpoint/2010/main">
          <mc:Choice Requires="p14">
            <p:contentPart p14:bwMode="auto" r:id="rId229">
              <p14:nvContentPartPr>
                <p14:cNvPr id="167" name="Freihand 166">
                  <a:extLst>
                    <a:ext uri="{FF2B5EF4-FFF2-40B4-BE49-F238E27FC236}">
                      <a16:creationId xmlns:a16="http://schemas.microsoft.com/office/drawing/2014/main" id="{E13DA635-01B3-47A7-B8C1-7EA636E09F2B}"/>
                    </a:ext>
                  </a:extLst>
                </p14:cNvPr>
                <p14:cNvContentPartPr/>
                <p14:nvPr/>
              </p14:nvContentPartPr>
              <p14:xfrm>
                <a:off x="8011467" y="2454547"/>
                <a:ext cx="17280" cy="129600"/>
              </p14:xfrm>
            </p:contentPart>
          </mc:Choice>
          <mc:Fallback xmlns="">
            <p:pic>
              <p:nvPicPr>
                <p:cNvPr id="167" name="Freihand 166">
                  <a:extLst>
                    <a:ext uri="{FF2B5EF4-FFF2-40B4-BE49-F238E27FC236}">
                      <a16:creationId xmlns:a16="http://schemas.microsoft.com/office/drawing/2014/main" id="{E13DA635-01B3-47A7-B8C1-7EA636E09F2B}"/>
                    </a:ext>
                  </a:extLst>
                </p:cNvPr>
                <p:cNvPicPr/>
                <p:nvPr/>
              </p:nvPicPr>
              <p:blipFill>
                <a:blip r:embed="rId230"/>
                <a:stretch>
                  <a:fillRect/>
                </a:stretch>
              </p:blipFill>
              <p:spPr>
                <a:xfrm>
                  <a:off x="8007147" y="2450227"/>
                  <a:ext cx="2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8" name="Freihand 167">
                  <a:extLst>
                    <a:ext uri="{FF2B5EF4-FFF2-40B4-BE49-F238E27FC236}">
                      <a16:creationId xmlns:a16="http://schemas.microsoft.com/office/drawing/2014/main" id="{712DB863-B294-480B-84AF-B3C34D939C01}"/>
                    </a:ext>
                  </a:extLst>
                </p14:cNvPr>
                <p14:cNvContentPartPr/>
                <p14:nvPr/>
              </p14:nvContentPartPr>
              <p14:xfrm>
                <a:off x="7989507" y="2406307"/>
                <a:ext cx="178200" cy="14760"/>
              </p14:xfrm>
            </p:contentPart>
          </mc:Choice>
          <mc:Fallback xmlns="">
            <p:pic>
              <p:nvPicPr>
                <p:cNvPr id="168" name="Freihand 167">
                  <a:extLst>
                    <a:ext uri="{FF2B5EF4-FFF2-40B4-BE49-F238E27FC236}">
                      <a16:creationId xmlns:a16="http://schemas.microsoft.com/office/drawing/2014/main" id="{712DB863-B294-480B-84AF-B3C34D939C01}"/>
                    </a:ext>
                  </a:extLst>
                </p:cNvPr>
                <p:cNvPicPr/>
                <p:nvPr/>
              </p:nvPicPr>
              <p:blipFill>
                <a:blip r:embed="rId232"/>
                <a:stretch>
                  <a:fillRect/>
                </a:stretch>
              </p:blipFill>
              <p:spPr>
                <a:xfrm>
                  <a:off x="7985187" y="2401987"/>
                  <a:ext cx="186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 name="Freihand 168">
                  <a:extLst>
                    <a:ext uri="{FF2B5EF4-FFF2-40B4-BE49-F238E27FC236}">
                      <a16:creationId xmlns:a16="http://schemas.microsoft.com/office/drawing/2014/main" id="{90BEC977-4AE1-4736-8A41-B62F5CF13D66}"/>
                    </a:ext>
                  </a:extLst>
                </p14:cNvPr>
                <p14:cNvContentPartPr/>
                <p14:nvPr/>
              </p14:nvContentPartPr>
              <p14:xfrm>
                <a:off x="7993827" y="2462467"/>
                <a:ext cx="155520" cy="137160"/>
              </p14:xfrm>
            </p:contentPart>
          </mc:Choice>
          <mc:Fallback xmlns="">
            <p:pic>
              <p:nvPicPr>
                <p:cNvPr id="169" name="Freihand 168">
                  <a:extLst>
                    <a:ext uri="{FF2B5EF4-FFF2-40B4-BE49-F238E27FC236}">
                      <a16:creationId xmlns:a16="http://schemas.microsoft.com/office/drawing/2014/main" id="{90BEC977-4AE1-4736-8A41-B62F5CF13D66}"/>
                    </a:ext>
                  </a:extLst>
                </p:cNvPr>
                <p:cNvPicPr/>
                <p:nvPr/>
              </p:nvPicPr>
              <p:blipFill>
                <a:blip r:embed="rId234"/>
                <a:stretch>
                  <a:fillRect/>
                </a:stretch>
              </p:blipFill>
              <p:spPr>
                <a:xfrm>
                  <a:off x="7989507" y="2458147"/>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0" name="Freihand 169">
                  <a:extLst>
                    <a:ext uri="{FF2B5EF4-FFF2-40B4-BE49-F238E27FC236}">
                      <a16:creationId xmlns:a16="http://schemas.microsoft.com/office/drawing/2014/main" id="{D270756D-9BA1-40C2-AE12-3D12E6A9DA9E}"/>
                    </a:ext>
                  </a:extLst>
                </p14:cNvPr>
                <p14:cNvContentPartPr/>
                <p14:nvPr/>
              </p14:nvContentPartPr>
              <p14:xfrm>
                <a:off x="8148627" y="2502427"/>
                <a:ext cx="214920" cy="69840"/>
              </p14:xfrm>
            </p:contentPart>
          </mc:Choice>
          <mc:Fallback xmlns="">
            <p:pic>
              <p:nvPicPr>
                <p:cNvPr id="170" name="Freihand 169">
                  <a:extLst>
                    <a:ext uri="{FF2B5EF4-FFF2-40B4-BE49-F238E27FC236}">
                      <a16:creationId xmlns:a16="http://schemas.microsoft.com/office/drawing/2014/main" id="{D270756D-9BA1-40C2-AE12-3D12E6A9DA9E}"/>
                    </a:ext>
                  </a:extLst>
                </p:cNvPr>
                <p:cNvPicPr/>
                <p:nvPr/>
              </p:nvPicPr>
              <p:blipFill>
                <a:blip r:embed="rId236"/>
                <a:stretch>
                  <a:fillRect/>
                </a:stretch>
              </p:blipFill>
              <p:spPr>
                <a:xfrm>
                  <a:off x="8144307" y="2498107"/>
                  <a:ext cx="22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CDEFB0B7-8C51-4426-9487-2C31EFE89CE4}"/>
                    </a:ext>
                  </a:extLst>
                </p14:cNvPr>
                <p14:cNvContentPartPr/>
                <p14:nvPr/>
              </p14:nvContentPartPr>
              <p14:xfrm>
                <a:off x="8332947" y="2407387"/>
                <a:ext cx="360" cy="360"/>
              </p14:xfrm>
            </p:contentPart>
          </mc:Choice>
          <mc:Fallback xmlns="">
            <p:pic>
              <p:nvPicPr>
                <p:cNvPr id="171" name="Freihand 170">
                  <a:extLst>
                    <a:ext uri="{FF2B5EF4-FFF2-40B4-BE49-F238E27FC236}">
                      <a16:creationId xmlns:a16="http://schemas.microsoft.com/office/drawing/2014/main" id="{CDEFB0B7-8C51-4426-9487-2C31EFE89CE4}"/>
                    </a:ext>
                  </a:extLst>
                </p:cNvPr>
                <p:cNvPicPr/>
                <p:nvPr/>
              </p:nvPicPr>
              <p:blipFill>
                <a:blip r:embed="rId238"/>
                <a:stretch>
                  <a:fillRect/>
                </a:stretch>
              </p:blipFill>
              <p:spPr>
                <a:xfrm>
                  <a:off x="8328627" y="240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D5BCA302-C2B6-49CD-B7FF-8E94A95990C2}"/>
                    </a:ext>
                  </a:extLst>
                </p14:cNvPr>
                <p14:cNvContentPartPr/>
                <p14:nvPr/>
              </p14:nvContentPartPr>
              <p14:xfrm>
                <a:off x="8471187" y="2385427"/>
                <a:ext cx="138960" cy="188640"/>
              </p14:xfrm>
            </p:contentPart>
          </mc:Choice>
          <mc:Fallback xmlns="">
            <p:pic>
              <p:nvPicPr>
                <p:cNvPr id="172" name="Freihand 171">
                  <a:extLst>
                    <a:ext uri="{FF2B5EF4-FFF2-40B4-BE49-F238E27FC236}">
                      <a16:creationId xmlns:a16="http://schemas.microsoft.com/office/drawing/2014/main" id="{D5BCA302-C2B6-49CD-B7FF-8E94A95990C2}"/>
                    </a:ext>
                  </a:extLst>
                </p:cNvPr>
                <p:cNvPicPr/>
                <p:nvPr/>
              </p:nvPicPr>
              <p:blipFill>
                <a:blip r:embed="rId240"/>
                <a:stretch>
                  <a:fillRect/>
                </a:stretch>
              </p:blipFill>
              <p:spPr>
                <a:xfrm>
                  <a:off x="8466867" y="2381107"/>
                  <a:ext cx="147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22C921D8-6943-4816-A372-BAFF89C5368D}"/>
                    </a:ext>
                  </a:extLst>
                </p14:cNvPr>
                <p14:cNvContentPartPr/>
                <p14:nvPr/>
              </p14:nvContentPartPr>
              <p14:xfrm>
                <a:off x="8553987" y="2461747"/>
                <a:ext cx="350280" cy="79200"/>
              </p14:xfrm>
            </p:contentPart>
          </mc:Choice>
          <mc:Fallback xmlns="">
            <p:pic>
              <p:nvPicPr>
                <p:cNvPr id="173" name="Freihand 172">
                  <a:extLst>
                    <a:ext uri="{FF2B5EF4-FFF2-40B4-BE49-F238E27FC236}">
                      <a16:creationId xmlns:a16="http://schemas.microsoft.com/office/drawing/2014/main" id="{22C921D8-6943-4816-A372-BAFF89C5368D}"/>
                    </a:ext>
                  </a:extLst>
                </p:cNvPr>
                <p:cNvPicPr/>
                <p:nvPr/>
              </p:nvPicPr>
              <p:blipFill>
                <a:blip r:embed="rId242"/>
                <a:stretch>
                  <a:fillRect/>
                </a:stretch>
              </p:blipFill>
              <p:spPr>
                <a:xfrm>
                  <a:off x="8549667" y="2457427"/>
                  <a:ext cx="358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06591C0-62FA-4D73-A3FB-79CC485647E5}"/>
                    </a:ext>
                  </a:extLst>
                </p14:cNvPr>
                <p14:cNvContentPartPr/>
                <p14:nvPr/>
              </p14:nvContentPartPr>
              <p14:xfrm>
                <a:off x="8902467" y="2457427"/>
                <a:ext cx="249480" cy="62640"/>
              </p14:xfrm>
            </p:contentPart>
          </mc:Choice>
          <mc:Fallback xmlns="">
            <p:pic>
              <p:nvPicPr>
                <p:cNvPr id="174" name="Freihand 173">
                  <a:extLst>
                    <a:ext uri="{FF2B5EF4-FFF2-40B4-BE49-F238E27FC236}">
                      <a16:creationId xmlns:a16="http://schemas.microsoft.com/office/drawing/2014/main" id="{206591C0-62FA-4D73-A3FB-79CC485647E5}"/>
                    </a:ext>
                  </a:extLst>
                </p:cNvPr>
                <p:cNvPicPr/>
                <p:nvPr/>
              </p:nvPicPr>
              <p:blipFill>
                <a:blip r:embed="rId244"/>
                <a:stretch>
                  <a:fillRect/>
                </a:stretch>
              </p:blipFill>
              <p:spPr>
                <a:xfrm>
                  <a:off x="8898147" y="2453107"/>
                  <a:ext cx="258120" cy="71280"/>
                </a:xfrm>
                <a:prstGeom prst="rect">
                  <a:avLst/>
                </a:prstGeom>
              </p:spPr>
            </p:pic>
          </mc:Fallback>
        </mc:AlternateContent>
      </p:grpSp>
      <p:grpSp>
        <p:nvGrpSpPr>
          <p:cNvPr id="224" name="Gruppieren 223">
            <a:extLst>
              <a:ext uri="{FF2B5EF4-FFF2-40B4-BE49-F238E27FC236}">
                <a16:creationId xmlns:a16="http://schemas.microsoft.com/office/drawing/2014/main" id="{0DDE00A6-E48D-4592-92FB-FBB01EB00FD0}"/>
              </a:ext>
            </a:extLst>
          </p:cNvPr>
          <p:cNvGrpSpPr/>
          <p:nvPr/>
        </p:nvGrpSpPr>
        <p:grpSpPr>
          <a:xfrm>
            <a:off x="4015467" y="4707427"/>
            <a:ext cx="4299120" cy="980640"/>
            <a:chOff x="4015467" y="4707427"/>
            <a:chExt cx="4299120" cy="980640"/>
          </a:xfrm>
        </p:grpSpPr>
        <mc:AlternateContent xmlns:mc="http://schemas.openxmlformats.org/markup-compatibility/2006" xmlns:p14="http://schemas.microsoft.com/office/powerpoint/2010/main">
          <mc:Choice Requires="p14">
            <p:contentPart p14:bwMode="auto" r:id="rId245">
              <p14:nvContentPartPr>
                <p14:cNvPr id="56" name="Freihand 55">
                  <a:extLst>
                    <a:ext uri="{FF2B5EF4-FFF2-40B4-BE49-F238E27FC236}">
                      <a16:creationId xmlns:a16="http://schemas.microsoft.com/office/drawing/2014/main" id="{28BBCEF8-C8A4-4B2D-ADCF-7C14F047AD14}"/>
                    </a:ext>
                  </a:extLst>
                </p14:cNvPr>
                <p14:cNvContentPartPr/>
                <p14:nvPr/>
              </p14:nvContentPartPr>
              <p14:xfrm>
                <a:off x="4015467" y="4866547"/>
                <a:ext cx="93960" cy="104400"/>
              </p14:xfrm>
            </p:contentPart>
          </mc:Choice>
          <mc:Fallback xmlns="">
            <p:pic>
              <p:nvPicPr>
                <p:cNvPr id="56" name="Freihand 55">
                  <a:extLst>
                    <a:ext uri="{FF2B5EF4-FFF2-40B4-BE49-F238E27FC236}">
                      <a16:creationId xmlns:a16="http://schemas.microsoft.com/office/drawing/2014/main" id="{28BBCEF8-C8A4-4B2D-ADCF-7C14F047AD14}"/>
                    </a:ext>
                  </a:extLst>
                </p:cNvPr>
                <p:cNvPicPr/>
                <p:nvPr/>
              </p:nvPicPr>
              <p:blipFill>
                <a:blip r:embed="rId246"/>
                <a:stretch>
                  <a:fillRect/>
                </a:stretch>
              </p:blipFill>
              <p:spPr>
                <a:xfrm>
                  <a:off x="4011147" y="4862227"/>
                  <a:ext cx="102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7" name="Freihand 56">
                  <a:extLst>
                    <a:ext uri="{FF2B5EF4-FFF2-40B4-BE49-F238E27FC236}">
                      <a16:creationId xmlns:a16="http://schemas.microsoft.com/office/drawing/2014/main" id="{8AD79E5F-D652-4A6C-8F9E-CAFFD2D003A1}"/>
                    </a:ext>
                  </a:extLst>
                </p14:cNvPr>
                <p14:cNvContentPartPr/>
                <p14:nvPr/>
              </p14:nvContentPartPr>
              <p14:xfrm>
                <a:off x="4051467" y="4899307"/>
                <a:ext cx="65880" cy="149760"/>
              </p14:xfrm>
            </p:contentPart>
          </mc:Choice>
          <mc:Fallback xmlns="">
            <p:pic>
              <p:nvPicPr>
                <p:cNvPr id="57" name="Freihand 56">
                  <a:extLst>
                    <a:ext uri="{FF2B5EF4-FFF2-40B4-BE49-F238E27FC236}">
                      <a16:creationId xmlns:a16="http://schemas.microsoft.com/office/drawing/2014/main" id="{8AD79E5F-D652-4A6C-8F9E-CAFFD2D003A1}"/>
                    </a:ext>
                  </a:extLst>
                </p:cNvPr>
                <p:cNvPicPr/>
                <p:nvPr/>
              </p:nvPicPr>
              <p:blipFill>
                <a:blip r:embed="rId248"/>
                <a:stretch>
                  <a:fillRect/>
                </a:stretch>
              </p:blipFill>
              <p:spPr>
                <a:xfrm>
                  <a:off x="4047147" y="4894987"/>
                  <a:ext cx="74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8" name="Freihand 57">
                  <a:extLst>
                    <a:ext uri="{FF2B5EF4-FFF2-40B4-BE49-F238E27FC236}">
                      <a16:creationId xmlns:a16="http://schemas.microsoft.com/office/drawing/2014/main" id="{E5D6ED73-3741-4C49-9C17-5489A881E693}"/>
                    </a:ext>
                  </a:extLst>
                </p14:cNvPr>
                <p14:cNvContentPartPr/>
                <p14:nvPr/>
              </p14:nvContentPartPr>
              <p14:xfrm>
                <a:off x="4101867" y="4793827"/>
                <a:ext cx="134640" cy="169560"/>
              </p14:xfrm>
            </p:contentPart>
          </mc:Choice>
          <mc:Fallback xmlns="">
            <p:pic>
              <p:nvPicPr>
                <p:cNvPr id="58" name="Freihand 57">
                  <a:extLst>
                    <a:ext uri="{FF2B5EF4-FFF2-40B4-BE49-F238E27FC236}">
                      <a16:creationId xmlns:a16="http://schemas.microsoft.com/office/drawing/2014/main" id="{E5D6ED73-3741-4C49-9C17-5489A881E693}"/>
                    </a:ext>
                  </a:extLst>
                </p:cNvPr>
                <p:cNvPicPr/>
                <p:nvPr/>
              </p:nvPicPr>
              <p:blipFill>
                <a:blip r:embed="rId250"/>
                <a:stretch>
                  <a:fillRect/>
                </a:stretch>
              </p:blipFill>
              <p:spPr>
                <a:xfrm>
                  <a:off x="4097547" y="4789507"/>
                  <a:ext cx="143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9" name="Freihand 58">
                  <a:extLst>
                    <a:ext uri="{FF2B5EF4-FFF2-40B4-BE49-F238E27FC236}">
                      <a16:creationId xmlns:a16="http://schemas.microsoft.com/office/drawing/2014/main" id="{6AC63C53-6C69-4B1A-9F7E-A46C721A0296}"/>
                    </a:ext>
                  </a:extLst>
                </p14:cNvPr>
                <p14:cNvContentPartPr/>
                <p14:nvPr/>
              </p14:nvContentPartPr>
              <p14:xfrm>
                <a:off x="4282227" y="4776547"/>
                <a:ext cx="95400" cy="215640"/>
              </p14:xfrm>
            </p:contentPart>
          </mc:Choice>
          <mc:Fallback xmlns="">
            <p:pic>
              <p:nvPicPr>
                <p:cNvPr id="59" name="Freihand 58">
                  <a:extLst>
                    <a:ext uri="{FF2B5EF4-FFF2-40B4-BE49-F238E27FC236}">
                      <a16:creationId xmlns:a16="http://schemas.microsoft.com/office/drawing/2014/main" id="{6AC63C53-6C69-4B1A-9F7E-A46C721A0296}"/>
                    </a:ext>
                  </a:extLst>
                </p:cNvPr>
                <p:cNvPicPr/>
                <p:nvPr/>
              </p:nvPicPr>
              <p:blipFill>
                <a:blip r:embed="rId252"/>
                <a:stretch>
                  <a:fillRect/>
                </a:stretch>
              </p:blipFill>
              <p:spPr>
                <a:xfrm>
                  <a:off x="4277907" y="4772227"/>
                  <a:ext cx="104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1" name="Freihand 60">
                  <a:extLst>
                    <a:ext uri="{FF2B5EF4-FFF2-40B4-BE49-F238E27FC236}">
                      <a16:creationId xmlns:a16="http://schemas.microsoft.com/office/drawing/2014/main" id="{2A637DFE-49DB-4DEE-9E68-AF7C92552E48}"/>
                    </a:ext>
                  </a:extLst>
                </p14:cNvPr>
                <p14:cNvContentPartPr/>
                <p14:nvPr/>
              </p14:nvContentPartPr>
              <p14:xfrm>
                <a:off x="4489947" y="4797067"/>
                <a:ext cx="99360" cy="116280"/>
              </p14:xfrm>
            </p:contentPart>
          </mc:Choice>
          <mc:Fallback xmlns="">
            <p:pic>
              <p:nvPicPr>
                <p:cNvPr id="61" name="Freihand 60">
                  <a:extLst>
                    <a:ext uri="{FF2B5EF4-FFF2-40B4-BE49-F238E27FC236}">
                      <a16:creationId xmlns:a16="http://schemas.microsoft.com/office/drawing/2014/main" id="{2A637DFE-49DB-4DEE-9E68-AF7C92552E48}"/>
                    </a:ext>
                  </a:extLst>
                </p:cNvPr>
                <p:cNvPicPr/>
                <p:nvPr/>
              </p:nvPicPr>
              <p:blipFill>
                <a:blip r:embed="rId254"/>
                <a:stretch>
                  <a:fillRect/>
                </a:stretch>
              </p:blipFill>
              <p:spPr>
                <a:xfrm>
                  <a:off x="4485627" y="4792747"/>
                  <a:ext cx="108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2" name="Freihand 61">
                  <a:extLst>
                    <a:ext uri="{FF2B5EF4-FFF2-40B4-BE49-F238E27FC236}">
                      <a16:creationId xmlns:a16="http://schemas.microsoft.com/office/drawing/2014/main" id="{DE06638F-77B9-4215-B852-1E7538175DB5}"/>
                    </a:ext>
                  </a:extLst>
                </p14:cNvPr>
                <p14:cNvContentPartPr/>
                <p14:nvPr/>
              </p14:nvContentPartPr>
              <p14:xfrm>
                <a:off x="4654107" y="4823347"/>
                <a:ext cx="2520" cy="119520"/>
              </p14:xfrm>
            </p:contentPart>
          </mc:Choice>
          <mc:Fallback xmlns="">
            <p:pic>
              <p:nvPicPr>
                <p:cNvPr id="62" name="Freihand 61">
                  <a:extLst>
                    <a:ext uri="{FF2B5EF4-FFF2-40B4-BE49-F238E27FC236}">
                      <a16:creationId xmlns:a16="http://schemas.microsoft.com/office/drawing/2014/main" id="{DE06638F-77B9-4215-B852-1E7538175DB5}"/>
                    </a:ext>
                  </a:extLst>
                </p:cNvPr>
                <p:cNvPicPr/>
                <p:nvPr/>
              </p:nvPicPr>
              <p:blipFill>
                <a:blip r:embed="rId256"/>
                <a:stretch>
                  <a:fillRect/>
                </a:stretch>
              </p:blipFill>
              <p:spPr>
                <a:xfrm>
                  <a:off x="4649787" y="4819027"/>
                  <a:ext cx="1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3" name="Freihand 62">
                  <a:extLst>
                    <a:ext uri="{FF2B5EF4-FFF2-40B4-BE49-F238E27FC236}">
                      <a16:creationId xmlns:a16="http://schemas.microsoft.com/office/drawing/2014/main" id="{48874BDC-391D-40C0-B323-90DE9DBD385A}"/>
                    </a:ext>
                  </a:extLst>
                </p14:cNvPr>
                <p14:cNvContentPartPr/>
                <p14:nvPr/>
              </p14:nvContentPartPr>
              <p14:xfrm>
                <a:off x="4620627" y="4856467"/>
                <a:ext cx="95760" cy="6120"/>
              </p14:xfrm>
            </p:contentPart>
          </mc:Choice>
          <mc:Fallback xmlns="">
            <p:pic>
              <p:nvPicPr>
                <p:cNvPr id="63" name="Freihand 62">
                  <a:extLst>
                    <a:ext uri="{FF2B5EF4-FFF2-40B4-BE49-F238E27FC236}">
                      <a16:creationId xmlns:a16="http://schemas.microsoft.com/office/drawing/2014/main" id="{48874BDC-391D-40C0-B323-90DE9DBD385A}"/>
                    </a:ext>
                  </a:extLst>
                </p:cNvPr>
                <p:cNvPicPr/>
                <p:nvPr/>
              </p:nvPicPr>
              <p:blipFill>
                <a:blip r:embed="rId258"/>
                <a:stretch>
                  <a:fillRect/>
                </a:stretch>
              </p:blipFill>
              <p:spPr>
                <a:xfrm>
                  <a:off x="4616307" y="4852147"/>
                  <a:ext cx="10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4" name="Freihand 63">
                  <a:extLst>
                    <a:ext uri="{FF2B5EF4-FFF2-40B4-BE49-F238E27FC236}">
                      <a16:creationId xmlns:a16="http://schemas.microsoft.com/office/drawing/2014/main" id="{DDA37462-7F95-41F9-A9AA-81E7D0A2945D}"/>
                    </a:ext>
                  </a:extLst>
                </p14:cNvPr>
                <p14:cNvContentPartPr/>
                <p14:nvPr/>
              </p14:nvContentPartPr>
              <p14:xfrm>
                <a:off x="4761747" y="4788427"/>
                <a:ext cx="80280" cy="122400"/>
              </p14:xfrm>
            </p:contentPart>
          </mc:Choice>
          <mc:Fallback xmlns="">
            <p:pic>
              <p:nvPicPr>
                <p:cNvPr id="64" name="Freihand 63">
                  <a:extLst>
                    <a:ext uri="{FF2B5EF4-FFF2-40B4-BE49-F238E27FC236}">
                      <a16:creationId xmlns:a16="http://schemas.microsoft.com/office/drawing/2014/main" id="{DDA37462-7F95-41F9-A9AA-81E7D0A2945D}"/>
                    </a:ext>
                  </a:extLst>
                </p:cNvPr>
                <p:cNvPicPr/>
                <p:nvPr/>
              </p:nvPicPr>
              <p:blipFill>
                <a:blip r:embed="rId260"/>
                <a:stretch>
                  <a:fillRect/>
                </a:stretch>
              </p:blipFill>
              <p:spPr>
                <a:xfrm>
                  <a:off x="4757427" y="4784107"/>
                  <a:ext cx="88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5" name="Freihand 64">
                  <a:extLst>
                    <a:ext uri="{FF2B5EF4-FFF2-40B4-BE49-F238E27FC236}">
                      <a16:creationId xmlns:a16="http://schemas.microsoft.com/office/drawing/2014/main" id="{CA60CBAE-7849-48D9-8DB8-C2EFB98A5A02}"/>
                    </a:ext>
                  </a:extLst>
                </p14:cNvPr>
                <p14:cNvContentPartPr/>
                <p14:nvPr/>
              </p14:nvContentPartPr>
              <p14:xfrm>
                <a:off x="4764987" y="4882387"/>
                <a:ext cx="113040" cy="33480"/>
              </p14:xfrm>
            </p:contentPart>
          </mc:Choice>
          <mc:Fallback xmlns="">
            <p:pic>
              <p:nvPicPr>
                <p:cNvPr id="65" name="Freihand 64">
                  <a:extLst>
                    <a:ext uri="{FF2B5EF4-FFF2-40B4-BE49-F238E27FC236}">
                      <a16:creationId xmlns:a16="http://schemas.microsoft.com/office/drawing/2014/main" id="{CA60CBAE-7849-48D9-8DB8-C2EFB98A5A02}"/>
                    </a:ext>
                  </a:extLst>
                </p:cNvPr>
                <p:cNvPicPr/>
                <p:nvPr/>
              </p:nvPicPr>
              <p:blipFill>
                <a:blip r:embed="rId262"/>
                <a:stretch>
                  <a:fillRect/>
                </a:stretch>
              </p:blipFill>
              <p:spPr>
                <a:xfrm>
                  <a:off x="4760667" y="4878067"/>
                  <a:ext cx="121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6" name="Freihand 65">
                  <a:extLst>
                    <a:ext uri="{FF2B5EF4-FFF2-40B4-BE49-F238E27FC236}">
                      <a16:creationId xmlns:a16="http://schemas.microsoft.com/office/drawing/2014/main" id="{99BBD084-8C84-4215-936A-4612A84F819D}"/>
                    </a:ext>
                  </a:extLst>
                </p14:cNvPr>
                <p14:cNvContentPartPr/>
                <p14:nvPr/>
              </p14:nvContentPartPr>
              <p14:xfrm>
                <a:off x="4915827" y="4759987"/>
                <a:ext cx="113400" cy="146160"/>
              </p14:xfrm>
            </p:contentPart>
          </mc:Choice>
          <mc:Fallback xmlns="">
            <p:pic>
              <p:nvPicPr>
                <p:cNvPr id="66" name="Freihand 65">
                  <a:extLst>
                    <a:ext uri="{FF2B5EF4-FFF2-40B4-BE49-F238E27FC236}">
                      <a16:creationId xmlns:a16="http://schemas.microsoft.com/office/drawing/2014/main" id="{99BBD084-8C84-4215-936A-4612A84F819D}"/>
                    </a:ext>
                  </a:extLst>
                </p:cNvPr>
                <p:cNvPicPr/>
                <p:nvPr/>
              </p:nvPicPr>
              <p:blipFill>
                <a:blip r:embed="rId264"/>
                <a:stretch>
                  <a:fillRect/>
                </a:stretch>
              </p:blipFill>
              <p:spPr>
                <a:xfrm>
                  <a:off x="4911507" y="4755667"/>
                  <a:ext cx="122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8" name="Freihand 67">
                  <a:extLst>
                    <a:ext uri="{FF2B5EF4-FFF2-40B4-BE49-F238E27FC236}">
                      <a16:creationId xmlns:a16="http://schemas.microsoft.com/office/drawing/2014/main" id="{E97BB204-0F90-45CF-882F-7B06A2DDD41A}"/>
                    </a:ext>
                  </a:extLst>
                </p14:cNvPr>
                <p14:cNvContentPartPr/>
                <p14:nvPr/>
              </p14:nvContentPartPr>
              <p14:xfrm>
                <a:off x="4970907" y="4707427"/>
                <a:ext cx="174240" cy="371880"/>
              </p14:xfrm>
            </p:contentPart>
          </mc:Choice>
          <mc:Fallback xmlns="">
            <p:pic>
              <p:nvPicPr>
                <p:cNvPr id="68" name="Freihand 67">
                  <a:extLst>
                    <a:ext uri="{FF2B5EF4-FFF2-40B4-BE49-F238E27FC236}">
                      <a16:creationId xmlns:a16="http://schemas.microsoft.com/office/drawing/2014/main" id="{E97BB204-0F90-45CF-882F-7B06A2DDD41A}"/>
                    </a:ext>
                  </a:extLst>
                </p:cNvPr>
                <p:cNvPicPr/>
                <p:nvPr/>
              </p:nvPicPr>
              <p:blipFill>
                <a:blip r:embed="rId266"/>
                <a:stretch>
                  <a:fillRect/>
                </a:stretch>
              </p:blipFill>
              <p:spPr>
                <a:xfrm>
                  <a:off x="4966587" y="4703107"/>
                  <a:ext cx="18288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123B01B5-3BF6-4E9B-8829-34B4745352AC}"/>
                    </a:ext>
                  </a:extLst>
                </p14:cNvPr>
                <p14:cNvContentPartPr/>
                <p14:nvPr/>
              </p14:nvContentPartPr>
              <p14:xfrm>
                <a:off x="4223547" y="5287027"/>
                <a:ext cx="354240" cy="24120"/>
              </p14:xfrm>
            </p:contentPart>
          </mc:Choice>
          <mc:Fallback xmlns="">
            <p:pic>
              <p:nvPicPr>
                <p:cNvPr id="159" name="Freihand 158">
                  <a:extLst>
                    <a:ext uri="{FF2B5EF4-FFF2-40B4-BE49-F238E27FC236}">
                      <a16:creationId xmlns:a16="http://schemas.microsoft.com/office/drawing/2014/main" id="{123B01B5-3BF6-4E9B-8829-34B4745352AC}"/>
                    </a:ext>
                  </a:extLst>
                </p:cNvPr>
                <p:cNvPicPr/>
                <p:nvPr/>
              </p:nvPicPr>
              <p:blipFill>
                <a:blip r:embed="rId268"/>
                <a:stretch>
                  <a:fillRect/>
                </a:stretch>
              </p:blipFill>
              <p:spPr>
                <a:xfrm>
                  <a:off x="4219227" y="5282707"/>
                  <a:ext cx="362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6FA9538F-BDBE-4888-81D8-7D53AA4406B8}"/>
                    </a:ext>
                  </a:extLst>
                </p14:cNvPr>
                <p14:cNvContentPartPr/>
                <p14:nvPr/>
              </p14:nvContentPartPr>
              <p14:xfrm>
                <a:off x="4490307" y="5222587"/>
                <a:ext cx="212040" cy="190440"/>
              </p14:xfrm>
            </p:contentPart>
          </mc:Choice>
          <mc:Fallback xmlns="">
            <p:pic>
              <p:nvPicPr>
                <p:cNvPr id="160" name="Freihand 159">
                  <a:extLst>
                    <a:ext uri="{FF2B5EF4-FFF2-40B4-BE49-F238E27FC236}">
                      <a16:creationId xmlns:a16="http://schemas.microsoft.com/office/drawing/2014/main" id="{6FA9538F-BDBE-4888-81D8-7D53AA4406B8}"/>
                    </a:ext>
                  </a:extLst>
                </p:cNvPr>
                <p:cNvPicPr/>
                <p:nvPr/>
              </p:nvPicPr>
              <p:blipFill>
                <a:blip r:embed="rId270"/>
                <a:stretch>
                  <a:fillRect/>
                </a:stretch>
              </p:blipFill>
              <p:spPr>
                <a:xfrm>
                  <a:off x="4485987" y="5218267"/>
                  <a:ext cx="220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6" name="Freihand 175">
                  <a:extLst>
                    <a:ext uri="{FF2B5EF4-FFF2-40B4-BE49-F238E27FC236}">
                      <a16:creationId xmlns:a16="http://schemas.microsoft.com/office/drawing/2014/main" id="{B0BA7FDE-17F9-485B-9F3C-614B4363027B}"/>
                    </a:ext>
                  </a:extLst>
                </p14:cNvPr>
                <p14:cNvContentPartPr/>
                <p14:nvPr/>
              </p14:nvContentPartPr>
              <p14:xfrm>
                <a:off x="5013387" y="5255347"/>
                <a:ext cx="5400" cy="130320"/>
              </p14:xfrm>
            </p:contentPart>
          </mc:Choice>
          <mc:Fallback xmlns="">
            <p:pic>
              <p:nvPicPr>
                <p:cNvPr id="176" name="Freihand 175">
                  <a:extLst>
                    <a:ext uri="{FF2B5EF4-FFF2-40B4-BE49-F238E27FC236}">
                      <a16:creationId xmlns:a16="http://schemas.microsoft.com/office/drawing/2014/main" id="{B0BA7FDE-17F9-485B-9F3C-614B4363027B}"/>
                    </a:ext>
                  </a:extLst>
                </p:cNvPr>
                <p:cNvPicPr/>
                <p:nvPr/>
              </p:nvPicPr>
              <p:blipFill>
                <a:blip r:embed="rId272"/>
                <a:stretch>
                  <a:fillRect/>
                </a:stretch>
              </p:blipFill>
              <p:spPr>
                <a:xfrm>
                  <a:off x="5009067" y="5251027"/>
                  <a:ext cx="14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916019C9-C207-4000-B1CF-11400220CB97}"/>
                    </a:ext>
                  </a:extLst>
                </p14:cNvPr>
                <p14:cNvContentPartPr/>
                <p14:nvPr/>
              </p14:nvContentPartPr>
              <p14:xfrm>
                <a:off x="4922667" y="5307547"/>
                <a:ext cx="156240" cy="87480"/>
              </p14:xfrm>
            </p:contentPart>
          </mc:Choice>
          <mc:Fallback xmlns="">
            <p:pic>
              <p:nvPicPr>
                <p:cNvPr id="177" name="Freihand 176">
                  <a:extLst>
                    <a:ext uri="{FF2B5EF4-FFF2-40B4-BE49-F238E27FC236}">
                      <a16:creationId xmlns:a16="http://schemas.microsoft.com/office/drawing/2014/main" id="{916019C9-C207-4000-B1CF-11400220CB97}"/>
                    </a:ext>
                  </a:extLst>
                </p:cNvPr>
                <p:cNvPicPr/>
                <p:nvPr/>
              </p:nvPicPr>
              <p:blipFill>
                <a:blip r:embed="rId274"/>
                <a:stretch>
                  <a:fillRect/>
                </a:stretch>
              </p:blipFill>
              <p:spPr>
                <a:xfrm>
                  <a:off x="4918347" y="5303227"/>
                  <a:ext cx="16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CBED97BC-B5C2-4107-9820-C9E042F52C92}"/>
                    </a:ext>
                  </a:extLst>
                </p14:cNvPr>
                <p14:cNvContentPartPr/>
                <p14:nvPr/>
              </p14:nvContentPartPr>
              <p14:xfrm>
                <a:off x="4920147" y="5194507"/>
                <a:ext cx="172800" cy="32760"/>
              </p14:xfrm>
            </p:contentPart>
          </mc:Choice>
          <mc:Fallback xmlns="">
            <p:pic>
              <p:nvPicPr>
                <p:cNvPr id="178" name="Freihand 177">
                  <a:extLst>
                    <a:ext uri="{FF2B5EF4-FFF2-40B4-BE49-F238E27FC236}">
                      <a16:creationId xmlns:a16="http://schemas.microsoft.com/office/drawing/2014/main" id="{CBED97BC-B5C2-4107-9820-C9E042F52C92}"/>
                    </a:ext>
                  </a:extLst>
                </p:cNvPr>
                <p:cNvPicPr/>
                <p:nvPr/>
              </p:nvPicPr>
              <p:blipFill>
                <a:blip r:embed="rId276"/>
                <a:stretch>
                  <a:fillRect/>
                </a:stretch>
              </p:blipFill>
              <p:spPr>
                <a:xfrm>
                  <a:off x="4915827" y="5190187"/>
                  <a:ext cx="181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8D1EA959-3B1D-458B-B415-E6F5D380AFD3}"/>
                    </a:ext>
                  </a:extLst>
                </p14:cNvPr>
                <p14:cNvContentPartPr/>
                <p14:nvPr/>
              </p14:nvContentPartPr>
              <p14:xfrm>
                <a:off x="5209587" y="5255347"/>
                <a:ext cx="8280" cy="71280"/>
              </p14:xfrm>
            </p:contentPart>
          </mc:Choice>
          <mc:Fallback xmlns="">
            <p:pic>
              <p:nvPicPr>
                <p:cNvPr id="180" name="Freihand 179">
                  <a:extLst>
                    <a:ext uri="{FF2B5EF4-FFF2-40B4-BE49-F238E27FC236}">
                      <a16:creationId xmlns:a16="http://schemas.microsoft.com/office/drawing/2014/main" id="{8D1EA959-3B1D-458B-B415-E6F5D380AFD3}"/>
                    </a:ext>
                  </a:extLst>
                </p:cNvPr>
                <p:cNvPicPr/>
                <p:nvPr/>
              </p:nvPicPr>
              <p:blipFill>
                <a:blip r:embed="rId278"/>
                <a:stretch>
                  <a:fillRect/>
                </a:stretch>
              </p:blipFill>
              <p:spPr>
                <a:xfrm>
                  <a:off x="5205267" y="5251027"/>
                  <a:ext cx="16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029CCF69-C5BD-457F-91CD-753B528E03F5}"/>
                    </a:ext>
                  </a:extLst>
                </p14:cNvPr>
                <p14:cNvContentPartPr/>
                <p14:nvPr/>
              </p14:nvContentPartPr>
              <p14:xfrm>
                <a:off x="5204187" y="5208907"/>
                <a:ext cx="46440" cy="7560"/>
              </p14:xfrm>
            </p:contentPart>
          </mc:Choice>
          <mc:Fallback xmlns="">
            <p:pic>
              <p:nvPicPr>
                <p:cNvPr id="181" name="Freihand 180">
                  <a:extLst>
                    <a:ext uri="{FF2B5EF4-FFF2-40B4-BE49-F238E27FC236}">
                      <a16:creationId xmlns:a16="http://schemas.microsoft.com/office/drawing/2014/main" id="{029CCF69-C5BD-457F-91CD-753B528E03F5}"/>
                    </a:ext>
                  </a:extLst>
                </p:cNvPr>
                <p:cNvPicPr/>
                <p:nvPr/>
              </p:nvPicPr>
              <p:blipFill>
                <a:blip r:embed="rId280"/>
                <a:stretch>
                  <a:fillRect/>
                </a:stretch>
              </p:blipFill>
              <p:spPr>
                <a:xfrm>
                  <a:off x="5199867" y="5204587"/>
                  <a:ext cx="55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338F4F44-3308-426A-B556-E72B42D8424E}"/>
                    </a:ext>
                  </a:extLst>
                </p14:cNvPr>
                <p14:cNvContentPartPr/>
                <p14:nvPr/>
              </p14:nvContentPartPr>
              <p14:xfrm>
                <a:off x="5245587" y="5220427"/>
                <a:ext cx="91080" cy="114120"/>
              </p14:xfrm>
            </p:contentPart>
          </mc:Choice>
          <mc:Fallback xmlns="">
            <p:pic>
              <p:nvPicPr>
                <p:cNvPr id="182" name="Freihand 181">
                  <a:extLst>
                    <a:ext uri="{FF2B5EF4-FFF2-40B4-BE49-F238E27FC236}">
                      <a16:creationId xmlns:a16="http://schemas.microsoft.com/office/drawing/2014/main" id="{338F4F44-3308-426A-B556-E72B42D8424E}"/>
                    </a:ext>
                  </a:extLst>
                </p:cNvPr>
                <p:cNvPicPr/>
                <p:nvPr/>
              </p:nvPicPr>
              <p:blipFill>
                <a:blip r:embed="rId282"/>
                <a:stretch>
                  <a:fillRect/>
                </a:stretch>
              </p:blipFill>
              <p:spPr>
                <a:xfrm>
                  <a:off x="5241267" y="5216107"/>
                  <a:ext cx="99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BABDFB1A-D67C-4653-93F0-879CE616A8A8}"/>
                    </a:ext>
                  </a:extLst>
                </p14:cNvPr>
                <p14:cNvContentPartPr/>
                <p14:nvPr/>
              </p14:nvContentPartPr>
              <p14:xfrm>
                <a:off x="5322267" y="5157067"/>
                <a:ext cx="99720" cy="149400"/>
              </p14:xfrm>
            </p:contentPart>
          </mc:Choice>
          <mc:Fallback xmlns="">
            <p:pic>
              <p:nvPicPr>
                <p:cNvPr id="183" name="Freihand 182">
                  <a:extLst>
                    <a:ext uri="{FF2B5EF4-FFF2-40B4-BE49-F238E27FC236}">
                      <a16:creationId xmlns:a16="http://schemas.microsoft.com/office/drawing/2014/main" id="{BABDFB1A-D67C-4653-93F0-879CE616A8A8}"/>
                    </a:ext>
                  </a:extLst>
                </p:cNvPr>
                <p:cNvPicPr/>
                <p:nvPr/>
              </p:nvPicPr>
              <p:blipFill>
                <a:blip r:embed="rId284"/>
                <a:stretch>
                  <a:fillRect/>
                </a:stretch>
              </p:blipFill>
              <p:spPr>
                <a:xfrm>
                  <a:off x="5317947" y="5152747"/>
                  <a:ext cx="108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7B842D70-4407-4559-81C6-F83C38D669C4}"/>
                    </a:ext>
                  </a:extLst>
                </p14:cNvPr>
                <p14:cNvContentPartPr/>
                <p14:nvPr/>
              </p14:nvContentPartPr>
              <p14:xfrm>
                <a:off x="5557707" y="5158867"/>
                <a:ext cx="17280" cy="154440"/>
              </p14:xfrm>
            </p:contentPart>
          </mc:Choice>
          <mc:Fallback xmlns="">
            <p:pic>
              <p:nvPicPr>
                <p:cNvPr id="185" name="Freihand 184">
                  <a:extLst>
                    <a:ext uri="{FF2B5EF4-FFF2-40B4-BE49-F238E27FC236}">
                      <a16:creationId xmlns:a16="http://schemas.microsoft.com/office/drawing/2014/main" id="{7B842D70-4407-4559-81C6-F83C38D669C4}"/>
                    </a:ext>
                  </a:extLst>
                </p:cNvPr>
                <p:cNvPicPr/>
                <p:nvPr/>
              </p:nvPicPr>
              <p:blipFill>
                <a:blip r:embed="rId286"/>
                <a:stretch>
                  <a:fillRect/>
                </a:stretch>
              </p:blipFill>
              <p:spPr>
                <a:xfrm>
                  <a:off x="5553387" y="5154547"/>
                  <a:ext cx="2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6" name="Freihand 185">
                  <a:extLst>
                    <a:ext uri="{FF2B5EF4-FFF2-40B4-BE49-F238E27FC236}">
                      <a16:creationId xmlns:a16="http://schemas.microsoft.com/office/drawing/2014/main" id="{EA804D45-A71F-4903-AE63-0220190A2B9B}"/>
                    </a:ext>
                  </a:extLst>
                </p14:cNvPr>
                <p14:cNvContentPartPr/>
                <p14:nvPr/>
              </p14:nvContentPartPr>
              <p14:xfrm>
                <a:off x="5451867" y="5120707"/>
                <a:ext cx="189720" cy="35640"/>
              </p14:xfrm>
            </p:contentPart>
          </mc:Choice>
          <mc:Fallback xmlns="">
            <p:pic>
              <p:nvPicPr>
                <p:cNvPr id="186" name="Freihand 185">
                  <a:extLst>
                    <a:ext uri="{FF2B5EF4-FFF2-40B4-BE49-F238E27FC236}">
                      <a16:creationId xmlns:a16="http://schemas.microsoft.com/office/drawing/2014/main" id="{EA804D45-A71F-4903-AE63-0220190A2B9B}"/>
                    </a:ext>
                  </a:extLst>
                </p:cNvPr>
                <p:cNvPicPr/>
                <p:nvPr/>
              </p:nvPicPr>
              <p:blipFill>
                <a:blip r:embed="rId288"/>
                <a:stretch>
                  <a:fillRect/>
                </a:stretch>
              </p:blipFill>
              <p:spPr>
                <a:xfrm>
                  <a:off x="5447547" y="5116387"/>
                  <a:ext cx="198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7" name="Freihand 186">
                  <a:extLst>
                    <a:ext uri="{FF2B5EF4-FFF2-40B4-BE49-F238E27FC236}">
                      <a16:creationId xmlns:a16="http://schemas.microsoft.com/office/drawing/2014/main" id="{2624C6B7-D058-41A5-99CD-C70B211AE70C}"/>
                    </a:ext>
                  </a:extLst>
                </p14:cNvPr>
                <p14:cNvContentPartPr/>
                <p14:nvPr/>
              </p14:nvContentPartPr>
              <p14:xfrm>
                <a:off x="5629707" y="5203147"/>
                <a:ext cx="187560" cy="93960"/>
              </p14:xfrm>
            </p:contentPart>
          </mc:Choice>
          <mc:Fallback xmlns="">
            <p:pic>
              <p:nvPicPr>
                <p:cNvPr id="187" name="Freihand 186">
                  <a:extLst>
                    <a:ext uri="{FF2B5EF4-FFF2-40B4-BE49-F238E27FC236}">
                      <a16:creationId xmlns:a16="http://schemas.microsoft.com/office/drawing/2014/main" id="{2624C6B7-D058-41A5-99CD-C70B211AE70C}"/>
                    </a:ext>
                  </a:extLst>
                </p:cNvPr>
                <p:cNvPicPr/>
                <p:nvPr/>
              </p:nvPicPr>
              <p:blipFill>
                <a:blip r:embed="rId290"/>
                <a:stretch>
                  <a:fillRect/>
                </a:stretch>
              </p:blipFill>
              <p:spPr>
                <a:xfrm>
                  <a:off x="5625387" y="5198827"/>
                  <a:ext cx="196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Freihand 187">
                  <a:extLst>
                    <a:ext uri="{FF2B5EF4-FFF2-40B4-BE49-F238E27FC236}">
                      <a16:creationId xmlns:a16="http://schemas.microsoft.com/office/drawing/2014/main" id="{B582FCDF-ACFE-4291-9C2F-7C443E989C92}"/>
                    </a:ext>
                  </a:extLst>
                </p14:cNvPr>
                <p14:cNvContentPartPr/>
                <p14:nvPr/>
              </p14:nvContentPartPr>
              <p14:xfrm>
                <a:off x="5777307" y="5102347"/>
                <a:ext cx="28080" cy="15840"/>
              </p14:xfrm>
            </p:contentPart>
          </mc:Choice>
          <mc:Fallback xmlns="">
            <p:pic>
              <p:nvPicPr>
                <p:cNvPr id="188" name="Freihand 187">
                  <a:extLst>
                    <a:ext uri="{FF2B5EF4-FFF2-40B4-BE49-F238E27FC236}">
                      <a16:creationId xmlns:a16="http://schemas.microsoft.com/office/drawing/2014/main" id="{B582FCDF-ACFE-4291-9C2F-7C443E989C92}"/>
                    </a:ext>
                  </a:extLst>
                </p:cNvPr>
                <p:cNvPicPr/>
                <p:nvPr/>
              </p:nvPicPr>
              <p:blipFill>
                <a:blip r:embed="rId292"/>
                <a:stretch>
                  <a:fillRect/>
                </a:stretch>
              </p:blipFill>
              <p:spPr>
                <a:xfrm>
                  <a:off x="5772987" y="5098027"/>
                  <a:ext cx="3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9" name="Freihand 188">
                  <a:extLst>
                    <a:ext uri="{FF2B5EF4-FFF2-40B4-BE49-F238E27FC236}">
                      <a16:creationId xmlns:a16="http://schemas.microsoft.com/office/drawing/2014/main" id="{24BBF4A5-E0FC-46B7-9F92-519E638B2E28}"/>
                    </a:ext>
                  </a:extLst>
                </p14:cNvPr>
                <p14:cNvContentPartPr/>
                <p14:nvPr/>
              </p14:nvContentPartPr>
              <p14:xfrm>
                <a:off x="5824467" y="5098387"/>
                <a:ext cx="29880" cy="206280"/>
              </p14:xfrm>
            </p:contentPart>
          </mc:Choice>
          <mc:Fallback xmlns="">
            <p:pic>
              <p:nvPicPr>
                <p:cNvPr id="189" name="Freihand 188">
                  <a:extLst>
                    <a:ext uri="{FF2B5EF4-FFF2-40B4-BE49-F238E27FC236}">
                      <a16:creationId xmlns:a16="http://schemas.microsoft.com/office/drawing/2014/main" id="{24BBF4A5-E0FC-46B7-9F92-519E638B2E28}"/>
                    </a:ext>
                  </a:extLst>
                </p:cNvPr>
                <p:cNvPicPr/>
                <p:nvPr/>
              </p:nvPicPr>
              <p:blipFill>
                <a:blip r:embed="rId294"/>
                <a:stretch>
                  <a:fillRect/>
                </a:stretch>
              </p:blipFill>
              <p:spPr>
                <a:xfrm>
                  <a:off x="5820147" y="5094067"/>
                  <a:ext cx="38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1" name="Freihand 190">
                  <a:extLst>
                    <a:ext uri="{FF2B5EF4-FFF2-40B4-BE49-F238E27FC236}">
                      <a16:creationId xmlns:a16="http://schemas.microsoft.com/office/drawing/2014/main" id="{A6E2A048-8676-4A83-B638-9958B7DF27F4}"/>
                    </a:ext>
                  </a:extLst>
                </p14:cNvPr>
                <p14:cNvContentPartPr/>
                <p14:nvPr/>
              </p14:nvContentPartPr>
              <p14:xfrm>
                <a:off x="5593347" y="5209267"/>
                <a:ext cx="138960" cy="81000"/>
              </p14:xfrm>
            </p:contentPart>
          </mc:Choice>
          <mc:Fallback xmlns="">
            <p:pic>
              <p:nvPicPr>
                <p:cNvPr id="191" name="Freihand 190">
                  <a:extLst>
                    <a:ext uri="{FF2B5EF4-FFF2-40B4-BE49-F238E27FC236}">
                      <a16:creationId xmlns:a16="http://schemas.microsoft.com/office/drawing/2014/main" id="{A6E2A048-8676-4A83-B638-9958B7DF27F4}"/>
                    </a:ext>
                  </a:extLst>
                </p:cNvPr>
                <p:cNvPicPr/>
                <p:nvPr/>
              </p:nvPicPr>
              <p:blipFill>
                <a:blip r:embed="rId296"/>
                <a:stretch>
                  <a:fillRect/>
                </a:stretch>
              </p:blipFill>
              <p:spPr>
                <a:xfrm>
                  <a:off x="5589027" y="5204947"/>
                  <a:ext cx="147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2" name="Freihand 191">
                  <a:extLst>
                    <a:ext uri="{FF2B5EF4-FFF2-40B4-BE49-F238E27FC236}">
                      <a16:creationId xmlns:a16="http://schemas.microsoft.com/office/drawing/2014/main" id="{33D9A796-F25B-48D5-92B4-B109631E10E9}"/>
                    </a:ext>
                  </a:extLst>
                </p14:cNvPr>
                <p14:cNvContentPartPr/>
                <p14:nvPr/>
              </p14:nvContentPartPr>
              <p14:xfrm>
                <a:off x="5994747" y="5145907"/>
                <a:ext cx="205200" cy="137880"/>
              </p14:xfrm>
            </p:contentPart>
          </mc:Choice>
          <mc:Fallback xmlns="">
            <p:pic>
              <p:nvPicPr>
                <p:cNvPr id="192" name="Freihand 191">
                  <a:extLst>
                    <a:ext uri="{FF2B5EF4-FFF2-40B4-BE49-F238E27FC236}">
                      <a16:creationId xmlns:a16="http://schemas.microsoft.com/office/drawing/2014/main" id="{33D9A796-F25B-48D5-92B4-B109631E10E9}"/>
                    </a:ext>
                  </a:extLst>
                </p:cNvPr>
                <p:cNvPicPr/>
                <p:nvPr/>
              </p:nvPicPr>
              <p:blipFill>
                <a:blip r:embed="rId298"/>
                <a:stretch>
                  <a:fillRect/>
                </a:stretch>
              </p:blipFill>
              <p:spPr>
                <a:xfrm>
                  <a:off x="5990427" y="5141587"/>
                  <a:ext cx="21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3" name="Freihand 192">
                  <a:extLst>
                    <a:ext uri="{FF2B5EF4-FFF2-40B4-BE49-F238E27FC236}">
                      <a16:creationId xmlns:a16="http://schemas.microsoft.com/office/drawing/2014/main" id="{2A3FA22A-76EE-492D-B9AA-2F1C397FC943}"/>
                    </a:ext>
                  </a:extLst>
                </p14:cNvPr>
                <p14:cNvContentPartPr/>
                <p14:nvPr/>
              </p14:nvContentPartPr>
              <p14:xfrm>
                <a:off x="6199587" y="5189827"/>
                <a:ext cx="86040" cy="94320"/>
              </p14:xfrm>
            </p:contentPart>
          </mc:Choice>
          <mc:Fallback xmlns="">
            <p:pic>
              <p:nvPicPr>
                <p:cNvPr id="193" name="Freihand 192">
                  <a:extLst>
                    <a:ext uri="{FF2B5EF4-FFF2-40B4-BE49-F238E27FC236}">
                      <a16:creationId xmlns:a16="http://schemas.microsoft.com/office/drawing/2014/main" id="{2A3FA22A-76EE-492D-B9AA-2F1C397FC943}"/>
                    </a:ext>
                  </a:extLst>
                </p:cNvPr>
                <p:cNvPicPr/>
                <p:nvPr/>
              </p:nvPicPr>
              <p:blipFill>
                <a:blip r:embed="rId300"/>
                <a:stretch>
                  <a:fillRect/>
                </a:stretch>
              </p:blipFill>
              <p:spPr>
                <a:xfrm>
                  <a:off x="6195267" y="5185507"/>
                  <a:ext cx="94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4" name="Freihand 193">
                  <a:extLst>
                    <a:ext uri="{FF2B5EF4-FFF2-40B4-BE49-F238E27FC236}">
                      <a16:creationId xmlns:a16="http://schemas.microsoft.com/office/drawing/2014/main" id="{479175EE-DD2B-43DB-9AA1-E9344371466C}"/>
                    </a:ext>
                  </a:extLst>
                </p14:cNvPr>
                <p14:cNvContentPartPr/>
                <p14:nvPr/>
              </p14:nvContentPartPr>
              <p14:xfrm>
                <a:off x="6369507" y="5199187"/>
                <a:ext cx="80640" cy="215640"/>
              </p14:xfrm>
            </p:contentPart>
          </mc:Choice>
          <mc:Fallback xmlns="">
            <p:pic>
              <p:nvPicPr>
                <p:cNvPr id="194" name="Freihand 193">
                  <a:extLst>
                    <a:ext uri="{FF2B5EF4-FFF2-40B4-BE49-F238E27FC236}">
                      <a16:creationId xmlns:a16="http://schemas.microsoft.com/office/drawing/2014/main" id="{479175EE-DD2B-43DB-9AA1-E9344371466C}"/>
                    </a:ext>
                  </a:extLst>
                </p:cNvPr>
                <p:cNvPicPr/>
                <p:nvPr/>
              </p:nvPicPr>
              <p:blipFill>
                <a:blip r:embed="rId302"/>
                <a:stretch>
                  <a:fillRect/>
                </a:stretch>
              </p:blipFill>
              <p:spPr>
                <a:xfrm>
                  <a:off x="6365187" y="5194867"/>
                  <a:ext cx="89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5" name="Freihand 194">
                  <a:extLst>
                    <a:ext uri="{FF2B5EF4-FFF2-40B4-BE49-F238E27FC236}">
                      <a16:creationId xmlns:a16="http://schemas.microsoft.com/office/drawing/2014/main" id="{B59A5E9F-F3DF-423F-B697-4FA40F876928}"/>
                    </a:ext>
                  </a:extLst>
                </p14:cNvPr>
                <p14:cNvContentPartPr/>
                <p14:nvPr/>
              </p14:nvContentPartPr>
              <p14:xfrm>
                <a:off x="6492987" y="5175427"/>
                <a:ext cx="74880" cy="102240"/>
              </p14:xfrm>
            </p:contentPart>
          </mc:Choice>
          <mc:Fallback xmlns="">
            <p:pic>
              <p:nvPicPr>
                <p:cNvPr id="195" name="Freihand 194">
                  <a:extLst>
                    <a:ext uri="{FF2B5EF4-FFF2-40B4-BE49-F238E27FC236}">
                      <a16:creationId xmlns:a16="http://schemas.microsoft.com/office/drawing/2014/main" id="{B59A5E9F-F3DF-423F-B697-4FA40F876928}"/>
                    </a:ext>
                  </a:extLst>
                </p:cNvPr>
                <p:cNvPicPr/>
                <p:nvPr/>
              </p:nvPicPr>
              <p:blipFill>
                <a:blip r:embed="rId304"/>
                <a:stretch>
                  <a:fillRect/>
                </a:stretch>
              </p:blipFill>
              <p:spPr>
                <a:xfrm>
                  <a:off x="6488667" y="5171107"/>
                  <a:ext cx="8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6" name="Freihand 195">
                  <a:extLst>
                    <a:ext uri="{FF2B5EF4-FFF2-40B4-BE49-F238E27FC236}">
                      <a16:creationId xmlns:a16="http://schemas.microsoft.com/office/drawing/2014/main" id="{4CB782B8-D3B3-4788-8387-058CA098DA4E}"/>
                    </a:ext>
                  </a:extLst>
                </p14:cNvPr>
                <p14:cNvContentPartPr/>
                <p14:nvPr/>
              </p14:nvContentPartPr>
              <p14:xfrm>
                <a:off x="6570027" y="5172907"/>
                <a:ext cx="82080" cy="112680"/>
              </p14:xfrm>
            </p:contentPart>
          </mc:Choice>
          <mc:Fallback xmlns="">
            <p:pic>
              <p:nvPicPr>
                <p:cNvPr id="196" name="Freihand 195">
                  <a:extLst>
                    <a:ext uri="{FF2B5EF4-FFF2-40B4-BE49-F238E27FC236}">
                      <a16:creationId xmlns:a16="http://schemas.microsoft.com/office/drawing/2014/main" id="{4CB782B8-D3B3-4788-8387-058CA098DA4E}"/>
                    </a:ext>
                  </a:extLst>
                </p:cNvPr>
                <p:cNvPicPr/>
                <p:nvPr/>
              </p:nvPicPr>
              <p:blipFill>
                <a:blip r:embed="rId306"/>
                <a:stretch>
                  <a:fillRect/>
                </a:stretch>
              </p:blipFill>
              <p:spPr>
                <a:xfrm>
                  <a:off x="6565707" y="5168587"/>
                  <a:ext cx="90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7" name="Freihand 196">
                  <a:extLst>
                    <a:ext uri="{FF2B5EF4-FFF2-40B4-BE49-F238E27FC236}">
                      <a16:creationId xmlns:a16="http://schemas.microsoft.com/office/drawing/2014/main" id="{627E202C-B448-4547-973A-3701FD8D4A74}"/>
                    </a:ext>
                  </a:extLst>
                </p14:cNvPr>
                <p14:cNvContentPartPr/>
                <p14:nvPr/>
              </p14:nvContentPartPr>
              <p14:xfrm>
                <a:off x="6666507" y="5196307"/>
                <a:ext cx="284400" cy="59040"/>
              </p14:xfrm>
            </p:contentPart>
          </mc:Choice>
          <mc:Fallback xmlns="">
            <p:pic>
              <p:nvPicPr>
                <p:cNvPr id="197" name="Freihand 196">
                  <a:extLst>
                    <a:ext uri="{FF2B5EF4-FFF2-40B4-BE49-F238E27FC236}">
                      <a16:creationId xmlns:a16="http://schemas.microsoft.com/office/drawing/2014/main" id="{627E202C-B448-4547-973A-3701FD8D4A74}"/>
                    </a:ext>
                  </a:extLst>
                </p:cNvPr>
                <p:cNvPicPr/>
                <p:nvPr/>
              </p:nvPicPr>
              <p:blipFill>
                <a:blip r:embed="rId308"/>
                <a:stretch>
                  <a:fillRect/>
                </a:stretch>
              </p:blipFill>
              <p:spPr>
                <a:xfrm>
                  <a:off x="6662187" y="5191987"/>
                  <a:ext cx="293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8" name="Freihand 197">
                  <a:extLst>
                    <a:ext uri="{FF2B5EF4-FFF2-40B4-BE49-F238E27FC236}">
                      <a16:creationId xmlns:a16="http://schemas.microsoft.com/office/drawing/2014/main" id="{27212DBF-A3A4-49E6-BB01-9139C8CE816E}"/>
                    </a:ext>
                  </a:extLst>
                </p14:cNvPr>
                <p14:cNvContentPartPr/>
                <p14:nvPr/>
              </p14:nvContentPartPr>
              <p14:xfrm>
                <a:off x="7010307" y="5056627"/>
                <a:ext cx="366840" cy="214560"/>
              </p14:xfrm>
            </p:contentPart>
          </mc:Choice>
          <mc:Fallback xmlns="">
            <p:pic>
              <p:nvPicPr>
                <p:cNvPr id="198" name="Freihand 197">
                  <a:extLst>
                    <a:ext uri="{FF2B5EF4-FFF2-40B4-BE49-F238E27FC236}">
                      <a16:creationId xmlns:a16="http://schemas.microsoft.com/office/drawing/2014/main" id="{27212DBF-A3A4-49E6-BB01-9139C8CE816E}"/>
                    </a:ext>
                  </a:extLst>
                </p:cNvPr>
                <p:cNvPicPr/>
                <p:nvPr/>
              </p:nvPicPr>
              <p:blipFill>
                <a:blip r:embed="rId310"/>
                <a:stretch>
                  <a:fillRect/>
                </a:stretch>
              </p:blipFill>
              <p:spPr>
                <a:xfrm>
                  <a:off x="7005987" y="5052307"/>
                  <a:ext cx="375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9" name="Freihand 198">
                  <a:extLst>
                    <a:ext uri="{FF2B5EF4-FFF2-40B4-BE49-F238E27FC236}">
                      <a16:creationId xmlns:a16="http://schemas.microsoft.com/office/drawing/2014/main" id="{6D3F462F-932C-4D91-8301-54D07857DED2}"/>
                    </a:ext>
                  </a:extLst>
                </p14:cNvPr>
                <p14:cNvContentPartPr/>
                <p14:nvPr/>
              </p14:nvContentPartPr>
              <p14:xfrm>
                <a:off x="7325667" y="5046547"/>
                <a:ext cx="64080" cy="154440"/>
              </p14:xfrm>
            </p:contentPart>
          </mc:Choice>
          <mc:Fallback xmlns="">
            <p:pic>
              <p:nvPicPr>
                <p:cNvPr id="199" name="Freihand 198">
                  <a:extLst>
                    <a:ext uri="{FF2B5EF4-FFF2-40B4-BE49-F238E27FC236}">
                      <a16:creationId xmlns:a16="http://schemas.microsoft.com/office/drawing/2014/main" id="{6D3F462F-932C-4D91-8301-54D07857DED2}"/>
                    </a:ext>
                  </a:extLst>
                </p:cNvPr>
                <p:cNvPicPr/>
                <p:nvPr/>
              </p:nvPicPr>
              <p:blipFill>
                <a:blip r:embed="rId312"/>
                <a:stretch>
                  <a:fillRect/>
                </a:stretch>
              </p:blipFill>
              <p:spPr>
                <a:xfrm>
                  <a:off x="7321347" y="5042227"/>
                  <a:ext cx="72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0" name="Freihand 199">
                  <a:extLst>
                    <a:ext uri="{FF2B5EF4-FFF2-40B4-BE49-F238E27FC236}">
                      <a16:creationId xmlns:a16="http://schemas.microsoft.com/office/drawing/2014/main" id="{74D2AF88-2F51-419F-88EE-D6297B9FFDC8}"/>
                    </a:ext>
                  </a:extLst>
                </p14:cNvPr>
                <p14:cNvContentPartPr/>
                <p14:nvPr/>
              </p14:nvContentPartPr>
              <p14:xfrm>
                <a:off x="7303707" y="5069227"/>
                <a:ext cx="52920" cy="18720"/>
              </p14:xfrm>
            </p:contentPart>
          </mc:Choice>
          <mc:Fallback xmlns="">
            <p:pic>
              <p:nvPicPr>
                <p:cNvPr id="200" name="Freihand 199">
                  <a:extLst>
                    <a:ext uri="{FF2B5EF4-FFF2-40B4-BE49-F238E27FC236}">
                      <a16:creationId xmlns:a16="http://schemas.microsoft.com/office/drawing/2014/main" id="{74D2AF88-2F51-419F-88EE-D6297B9FFDC8}"/>
                    </a:ext>
                  </a:extLst>
                </p:cNvPr>
                <p:cNvPicPr/>
                <p:nvPr/>
              </p:nvPicPr>
              <p:blipFill>
                <a:blip r:embed="rId314"/>
                <a:stretch>
                  <a:fillRect/>
                </a:stretch>
              </p:blipFill>
              <p:spPr>
                <a:xfrm>
                  <a:off x="7299387" y="5064907"/>
                  <a:ext cx="61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1" name="Freihand 200">
                  <a:extLst>
                    <a:ext uri="{FF2B5EF4-FFF2-40B4-BE49-F238E27FC236}">
                      <a16:creationId xmlns:a16="http://schemas.microsoft.com/office/drawing/2014/main" id="{BDCAB7A9-A1AB-4E2F-A913-5E9E5873C543}"/>
                    </a:ext>
                  </a:extLst>
                </p14:cNvPr>
                <p14:cNvContentPartPr/>
                <p14:nvPr/>
              </p14:nvContentPartPr>
              <p14:xfrm>
                <a:off x="7396947" y="5112787"/>
                <a:ext cx="55440" cy="82440"/>
              </p14:xfrm>
            </p:contentPart>
          </mc:Choice>
          <mc:Fallback xmlns="">
            <p:pic>
              <p:nvPicPr>
                <p:cNvPr id="201" name="Freihand 200">
                  <a:extLst>
                    <a:ext uri="{FF2B5EF4-FFF2-40B4-BE49-F238E27FC236}">
                      <a16:creationId xmlns:a16="http://schemas.microsoft.com/office/drawing/2014/main" id="{BDCAB7A9-A1AB-4E2F-A913-5E9E5873C543}"/>
                    </a:ext>
                  </a:extLst>
                </p:cNvPr>
                <p:cNvPicPr/>
                <p:nvPr/>
              </p:nvPicPr>
              <p:blipFill>
                <a:blip r:embed="rId316"/>
                <a:stretch>
                  <a:fillRect/>
                </a:stretch>
              </p:blipFill>
              <p:spPr>
                <a:xfrm>
                  <a:off x="7392627" y="5108467"/>
                  <a:ext cx="64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2" name="Freihand 201">
                  <a:extLst>
                    <a:ext uri="{FF2B5EF4-FFF2-40B4-BE49-F238E27FC236}">
                      <a16:creationId xmlns:a16="http://schemas.microsoft.com/office/drawing/2014/main" id="{3C426F83-0005-4BD7-801E-68A4B1E3A501}"/>
                    </a:ext>
                  </a:extLst>
                </p14:cNvPr>
                <p14:cNvContentPartPr/>
                <p14:nvPr/>
              </p14:nvContentPartPr>
              <p14:xfrm>
                <a:off x="7464267" y="5033587"/>
                <a:ext cx="159120" cy="166680"/>
              </p14:xfrm>
            </p:contentPart>
          </mc:Choice>
          <mc:Fallback xmlns="">
            <p:pic>
              <p:nvPicPr>
                <p:cNvPr id="202" name="Freihand 201">
                  <a:extLst>
                    <a:ext uri="{FF2B5EF4-FFF2-40B4-BE49-F238E27FC236}">
                      <a16:creationId xmlns:a16="http://schemas.microsoft.com/office/drawing/2014/main" id="{3C426F83-0005-4BD7-801E-68A4B1E3A501}"/>
                    </a:ext>
                  </a:extLst>
                </p:cNvPr>
                <p:cNvPicPr/>
                <p:nvPr/>
              </p:nvPicPr>
              <p:blipFill>
                <a:blip r:embed="rId318"/>
                <a:stretch>
                  <a:fillRect/>
                </a:stretch>
              </p:blipFill>
              <p:spPr>
                <a:xfrm>
                  <a:off x="7459947" y="5029267"/>
                  <a:ext cx="167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3" name="Freihand 202">
                  <a:extLst>
                    <a:ext uri="{FF2B5EF4-FFF2-40B4-BE49-F238E27FC236}">
                      <a16:creationId xmlns:a16="http://schemas.microsoft.com/office/drawing/2014/main" id="{A9137326-CEF5-4704-BF03-E605A9F20DE2}"/>
                    </a:ext>
                  </a:extLst>
                </p14:cNvPr>
                <p14:cNvContentPartPr/>
                <p14:nvPr/>
              </p14:nvContentPartPr>
              <p14:xfrm>
                <a:off x="7631307" y="5014867"/>
                <a:ext cx="331200" cy="201960"/>
              </p14:xfrm>
            </p:contentPart>
          </mc:Choice>
          <mc:Fallback xmlns="">
            <p:pic>
              <p:nvPicPr>
                <p:cNvPr id="203" name="Freihand 202">
                  <a:extLst>
                    <a:ext uri="{FF2B5EF4-FFF2-40B4-BE49-F238E27FC236}">
                      <a16:creationId xmlns:a16="http://schemas.microsoft.com/office/drawing/2014/main" id="{A9137326-CEF5-4704-BF03-E605A9F20DE2}"/>
                    </a:ext>
                  </a:extLst>
                </p:cNvPr>
                <p:cNvPicPr/>
                <p:nvPr/>
              </p:nvPicPr>
              <p:blipFill>
                <a:blip r:embed="rId320"/>
                <a:stretch>
                  <a:fillRect/>
                </a:stretch>
              </p:blipFill>
              <p:spPr>
                <a:xfrm>
                  <a:off x="7626987" y="5010547"/>
                  <a:ext cx="339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4" name="Freihand 203">
                  <a:extLst>
                    <a:ext uri="{FF2B5EF4-FFF2-40B4-BE49-F238E27FC236}">
                      <a16:creationId xmlns:a16="http://schemas.microsoft.com/office/drawing/2014/main" id="{019CAA71-BE6D-4123-AAD1-2D1D031CC512}"/>
                    </a:ext>
                  </a:extLst>
                </p14:cNvPr>
                <p14:cNvContentPartPr/>
                <p14:nvPr/>
              </p14:nvContentPartPr>
              <p14:xfrm>
                <a:off x="7984827" y="5030707"/>
                <a:ext cx="12600" cy="24120"/>
              </p14:xfrm>
            </p:contentPart>
          </mc:Choice>
          <mc:Fallback xmlns="">
            <p:pic>
              <p:nvPicPr>
                <p:cNvPr id="204" name="Freihand 203">
                  <a:extLst>
                    <a:ext uri="{FF2B5EF4-FFF2-40B4-BE49-F238E27FC236}">
                      <a16:creationId xmlns:a16="http://schemas.microsoft.com/office/drawing/2014/main" id="{019CAA71-BE6D-4123-AAD1-2D1D031CC512}"/>
                    </a:ext>
                  </a:extLst>
                </p:cNvPr>
                <p:cNvPicPr/>
                <p:nvPr/>
              </p:nvPicPr>
              <p:blipFill>
                <a:blip r:embed="rId322"/>
                <a:stretch>
                  <a:fillRect/>
                </a:stretch>
              </p:blipFill>
              <p:spPr>
                <a:xfrm>
                  <a:off x="7980507" y="5026387"/>
                  <a:ext cx="21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5" name="Freihand 204">
                  <a:extLst>
                    <a:ext uri="{FF2B5EF4-FFF2-40B4-BE49-F238E27FC236}">
                      <a16:creationId xmlns:a16="http://schemas.microsoft.com/office/drawing/2014/main" id="{3A376491-EC30-47CA-BEA5-282D5A6D30BD}"/>
                    </a:ext>
                  </a:extLst>
                </p14:cNvPr>
                <p14:cNvContentPartPr/>
                <p14:nvPr/>
              </p14:nvContentPartPr>
              <p14:xfrm>
                <a:off x="8002467" y="4978867"/>
                <a:ext cx="117360" cy="175680"/>
              </p14:xfrm>
            </p:contentPart>
          </mc:Choice>
          <mc:Fallback xmlns="">
            <p:pic>
              <p:nvPicPr>
                <p:cNvPr id="205" name="Freihand 204">
                  <a:extLst>
                    <a:ext uri="{FF2B5EF4-FFF2-40B4-BE49-F238E27FC236}">
                      <a16:creationId xmlns:a16="http://schemas.microsoft.com/office/drawing/2014/main" id="{3A376491-EC30-47CA-BEA5-282D5A6D30BD}"/>
                    </a:ext>
                  </a:extLst>
                </p:cNvPr>
                <p:cNvPicPr/>
                <p:nvPr/>
              </p:nvPicPr>
              <p:blipFill>
                <a:blip r:embed="rId324"/>
                <a:stretch>
                  <a:fillRect/>
                </a:stretch>
              </p:blipFill>
              <p:spPr>
                <a:xfrm>
                  <a:off x="7998147" y="4974547"/>
                  <a:ext cx="126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6" name="Freihand 205">
                  <a:extLst>
                    <a:ext uri="{FF2B5EF4-FFF2-40B4-BE49-F238E27FC236}">
                      <a16:creationId xmlns:a16="http://schemas.microsoft.com/office/drawing/2014/main" id="{B363BEAF-BCF9-4688-AA13-099DF1260CB2}"/>
                    </a:ext>
                  </a:extLst>
                </p14:cNvPr>
                <p14:cNvContentPartPr/>
                <p14:nvPr/>
              </p14:nvContentPartPr>
              <p14:xfrm>
                <a:off x="8157987" y="5062027"/>
                <a:ext cx="156600" cy="82800"/>
              </p14:xfrm>
            </p:contentPart>
          </mc:Choice>
          <mc:Fallback xmlns="">
            <p:pic>
              <p:nvPicPr>
                <p:cNvPr id="206" name="Freihand 205">
                  <a:extLst>
                    <a:ext uri="{FF2B5EF4-FFF2-40B4-BE49-F238E27FC236}">
                      <a16:creationId xmlns:a16="http://schemas.microsoft.com/office/drawing/2014/main" id="{B363BEAF-BCF9-4688-AA13-099DF1260CB2}"/>
                    </a:ext>
                  </a:extLst>
                </p:cNvPr>
                <p:cNvPicPr/>
                <p:nvPr/>
              </p:nvPicPr>
              <p:blipFill>
                <a:blip r:embed="rId326"/>
                <a:stretch>
                  <a:fillRect/>
                </a:stretch>
              </p:blipFill>
              <p:spPr>
                <a:xfrm>
                  <a:off x="8153667" y="5057707"/>
                  <a:ext cx="16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EF3AACDD-D5B3-4784-8EC0-58D26AF849AF}"/>
                    </a:ext>
                  </a:extLst>
                </p14:cNvPr>
                <p14:cNvContentPartPr/>
                <p14:nvPr/>
              </p14:nvContentPartPr>
              <p14:xfrm>
                <a:off x="5187627" y="5520667"/>
                <a:ext cx="20880" cy="118080"/>
              </p14:xfrm>
            </p:contentPart>
          </mc:Choice>
          <mc:Fallback xmlns="">
            <p:pic>
              <p:nvPicPr>
                <p:cNvPr id="207" name="Freihand 206">
                  <a:extLst>
                    <a:ext uri="{FF2B5EF4-FFF2-40B4-BE49-F238E27FC236}">
                      <a16:creationId xmlns:a16="http://schemas.microsoft.com/office/drawing/2014/main" id="{EF3AACDD-D5B3-4784-8EC0-58D26AF849AF}"/>
                    </a:ext>
                  </a:extLst>
                </p:cNvPr>
                <p:cNvPicPr/>
                <p:nvPr/>
              </p:nvPicPr>
              <p:blipFill>
                <a:blip r:embed="rId328"/>
                <a:stretch>
                  <a:fillRect/>
                </a:stretch>
              </p:blipFill>
              <p:spPr>
                <a:xfrm>
                  <a:off x="5183307" y="5516347"/>
                  <a:ext cx="29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18A70225-7318-4F1B-9DC9-9717E49B50D7}"/>
                    </a:ext>
                  </a:extLst>
                </p14:cNvPr>
                <p14:cNvContentPartPr/>
                <p14:nvPr/>
              </p14:nvContentPartPr>
              <p14:xfrm>
                <a:off x="5191227" y="5504467"/>
                <a:ext cx="97200" cy="20880"/>
              </p14:xfrm>
            </p:contentPart>
          </mc:Choice>
          <mc:Fallback xmlns="">
            <p:pic>
              <p:nvPicPr>
                <p:cNvPr id="208" name="Freihand 207">
                  <a:extLst>
                    <a:ext uri="{FF2B5EF4-FFF2-40B4-BE49-F238E27FC236}">
                      <a16:creationId xmlns:a16="http://schemas.microsoft.com/office/drawing/2014/main" id="{18A70225-7318-4F1B-9DC9-9717E49B50D7}"/>
                    </a:ext>
                  </a:extLst>
                </p:cNvPr>
                <p:cNvPicPr/>
                <p:nvPr/>
              </p:nvPicPr>
              <p:blipFill>
                <a:blip r:embed="rId330"/>
                <a:stretch>
                  <a:fillRect/>
                </a:stretch>
              </p:blipFill>
              <p:spPr>
                <a:xfrm>
                  <a:off x="5186907" y="5500147"/>
                  <a:ext cx="105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6F7B7A01-622E-4454-A749-EA88051937F0}"/>
                    </a:ext>
                  </a:extLst>
                </p14:cNvPr>
                <p14:cNvContentPartPr/>
                <p14:nvPr/>
              </p14:nvContentPartPr>
              <p14:xfrm>
                <a:off x="5177547" y="5524627"/>
                <a:ext cx="150480" cy="104400"/>
              </p14:xfrm>
            </p:contentPart>
          </mc:Choice>
          <mc:Fallback xmlns="">
            <p:pic>
              <p:nvPicPr>
                <p:cNvPr id="209" name="Freihand 208">
                  <a:extLst>
                    <a:ext uri="{FF2B5EF4-FFF2-40B4-BE49-F238E27FC236}">
                      <a16:creationId xmlns:a16="http://schemas.microsoft.com/office/drawing/2014/main" id="{6F7B7A01-622E-4454-A749-EA88051937F0}"/>
                    </a:ext>
                  </a:extLst>
                </p:cNvPr>
                <p:cNvPicPr/>
                <p:nvPr/>
              </p:nvPicPr>
              <p:blipFill>
                <a:blip r:embed="rId332"/>
                <a:stretch>
                  <a:fillRect/>
                </a:stretch>
              </p:blipFill>
              <p:spPr>
                <a:xfrm>
                  <a:off x="5173227" y="5520307"/>
                  <a:ext cx="159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A932063A-7077-49E4-AF71-2DBEFAE28AE4}"/>
                    </a:ext>
                  </a:extLst>
                </p14:cNvPr>
                <p14:cNvContentPartPr/>
                <p14:nvPr/>
              </p14:nvContentPartPr>
              <p14:xfrm>
                <a:off x="5328747" y="5577187"/>
                <a:ext cx="207360" cy="45720"/>
              </p14:xfrm>
            </p:contentPart>
          </mc:Choice>
          <mc:Fallback xmlns="">
            <p:pic>
              <p:nvPicPr>
                <p:cNvPr id="210" name="Freihand 209">
                  <a:extLst>
                    <a:ext uri="{FF2B5EF4-FFF2-40B4-BE49-F238E27FC236}">
                      <a16:creationId xmlns:a16="http://schemas.microsoft.com/office/drawing/2014/main" id="{A932063A-7077-49E4-AF71-2DBEFAE28AE4}"/>
                    </a:ext>
                  </a:extLst>
                </p:cNvPr>
                <p:cNvPicPr/>
                <p:nvPr/>
              </p:nvPicPr>
              <p:blipFill>
                <a:blip r:embed="rId334"/>
                <a:stretch>
                  <a:fillRect/>
                </a:stretch>
              </p:blipFill>
              <p:spPr>
                <a:xfrm>
                  <a:off x="5324427" y="5572867"/>
                  <a:ext cx="216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Freihand 210">
                  <a:extLst>
                    <a:ext uri="{FF2B5EF4-FFF2-40B4-BE49-F238E27FC236}">
                      <a16:creationId xmlns:a16="http://schemas.microsoft.com/office/drawing/2014/main" id="{BFC3E183-1DAE-4A3D-9268-B0118D96EEC5}"/>
                    </a:ext>
                  </a:extLst>
                </p14:cNvPr>
                <p14:cNvContentPartPr/>
                <p14:nvPr/>
              </p14:nvContentPartPr>
              <p14:xfrm>
                <a:off x="5473467" y="5464507"/>
                <a:ext cx="360" cy="360"/>
              </p14:xfrm>
            </p:contentPart>
          </mc:Choice>
          <mc:Fallback xmlns="">
            <p:pic>
              <p:nvPicPr>
                <p:cNvPr id="211" name="Freihand 210">
                  <a:extLst>
                    <a:ext uri="{FF2B5EF4-FFF2-40B4-BE49-F238E27FC236}">
                      <a16:creationId xmlns:a16="http://schemas.microsoft.com/office/drawing/2014/main" id="{BFC3E183-1DAE-4A3D-9268-B0118D96EEC5}"/>
                    </a:ext>
                  </a:extLst>
                </p:cNvPr>
                <p:cNvPicPr/>
                <p:nvPr/>
              </p:nvPicPr>
              <p:blipFill>
                <a:blip r:embed="rId238"/>
                <a:stretch>
                  <a:fillRect/>
                </a:stretch>
              </p:blipFill>
              <p:spPr>
                <a:xfrm>
                  <a:off x="5469147" y="5460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E340E281-1F55-4C86-A7B6-4C18B0051F90}"/>
                    </a:ext>
                  </a:extLst>
                </p14:cNvPr>
                <p14:cNvContentPartPr/>
                <p14:nvPr/>
              </p14:nvContentPartPr>
              <p14:xfrm>
                <a:off x="5607747" y="5470267"/>
                <a:ext cx="134640" cy="134280"/>
              </p14:xfrm>
            </p:contentPart>
          </mc:Choice>
          <mc:Fallback xmlns="">
            <p:pic>
              <p:nvPicPr>
                <p:cNvPr id="212" name="Freihand 211">
                  <a:extLst>
                    <a:ext uri="{FF2B5EF4-FFF2-40B4-BE49-F238E27FC236}">
                      <a16:creationId xmlns:a16="http://schemas.microsoft.com/office/drawing/2014/main" id="{E340E281-1F55-4C86-A7B6-4C18B0051F90}"/>
                    </a:ext>
                  </a:extLst>
                </p:cNvPr>
                <p:cNvPicPr/>
                <p:nvPr/>
              </p:nvPicPr>
              <p:blipFill>
                <a:blip r:embed="rId337"/>
                <a:stretch>
                  <a:fillRect/>
                </a:stretch>
              </p:blipFill>
              <p:spPr>
                <a:xfrm>
                  <a:off x="5603427" y="5465947"/>
                  <a:ext cx="14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3" name="Freihand 212">
                  <a:extLst>
                    <a:ext uri="{FF2B5EF4-FFF2-40B4-BE49-F238E27FC236}">
                      <a16:creationId xmlns:a16="http://schemas.microsoft.com/office/drawing/2014/main" id="{8836F6E0-8A5E-4395-A32E-4B6C98200F90}"/>
                    </a:ext>
                  </a:extLst>
                </p14:cNvPr>
                <p14:cNvContentPartPr/>
                <p14:nvPr/>
              </p14:nvContentPartPr>
              <p14:xfrm>
                <a:off x="5656347" y="5538307"/>
                <a:ext cx="71280" cy="65160"/>
              </p14:xfrm>
            </p:contentPart>
          </mc:Choice>
          <mc:Fallback xmlns="">
            <p:pic>
              <p:nvPicPr>
                <p:cNvPr id="213" name="Freihand 212">
                  <a:extLst>
                    <a:ext uri="{FF2B5EF4-FFF2-40B4-BE49-F238E27FC236}">
                      <a16:creationId xmlns:a16="http://schemas.microsoft.com/office/drawing/2014/main" id="{8836F6E0-8A5E-4395-A32E-4B6C98200F90}"/>
                    </a:ext>
                  </a:extLst>
                </p:cNvPr>
                <p:cNvPicPr/>
                <p:nvPr/>
              </p:nvPicPr>
              <p:blipFill>
                <a:blip r:embed="rId339"/>
                <a:stretch>
                  <a:fillRect/>
                </a:stretch>
              </p:blipFill>
              <p:spPr>
                <a:xfrm>
                  <a:off x="5652027" y="5533987"/>
                  <a:ext cx="79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4" name="Freihand 213">
                  <a:extLst>
                    <a:ext uri="{FF2B5EF4-FFF2-40B4-BE49-F238E27FC236}">
                      <a16:creationId xmlns:a16="http://schemas.microsoft.com/office/drawing/2014/main" id="{833AC19F-8921-4176-9C58-4E899E536061}"/>
                    </a:ext>
                  </a:extLst>
                </p14:cNvPr>
                <p14:cNvContentPartPr/>
                <p14:nvPr/>
              </p14:nvContentPartPr>
              <p14:xfrm>
                <a:off x="5750307" y="5533987"/>
                <a:ext cx="299520" cy="73440"/>
              </p14:xfrm>
            </p:contentPart>
          </mc:Choice>
          <mc:Fallback xmlns="">
            <p:pic>
              <p:nvPicPr>
                <p:cNvPr id="214" name="Freihand 213">
                  <a:extLst>
                    <a:ext uri="{FF2B5EF4-FFF2-40B4-BE49-F238E27FC236}">
                      <a16:creationId xmlns:a16="http://schemas.microsoft.com/office/drawing/2014/main" id="{833AC19F-8921-4176-9C58-4E899E536061}"/>
                    </a:ext>
                  </a:extLst>
                </p:cNvPr>
                <p:cNvPicPr/>
                <p:nvPr/>
              </p:nvPicPr>
              <p:blipFill>
                <a:blip r:embed="rId341"/>
                <a:stretch>
                  <a:fillRect/>
                </a:stretch>
              </p:blipFill>
              <p:spPr>
                <a:xfrm>
                  <a:off x="5745987" y="5529667"/>
                  <a:ext cx="308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5" name="Freihand 214">
                  <a:extLst>
                    <a:ext uri="{FF2B5EF4-FFF2-40B4-BE49-F238E27FC236}">
                      <a16:creationId xmlns:a16="http://schemas.microsoft.com/office/drawing/2014/main" id="{6720137F-46CC-4D0B-B147-00A3D4FB8731}"/>
                    </a:ext>
                  </a:extLst>
                </p14:cNvPr>
                <p14:cNvContentPartPr/>
                <p14:nvPr/>
              </p14:nvContentPartPr>
              <p14:xfrm>
                <a:off x="6109587" y="5534707"/>
                <a:ext cx="192240" cy="59400"/>
              </p14:xfrm>
            </p:contentPart>
          </mc:Choice>
          <mc:Fallback xmlns="">
            <p:pic>
              <p:nvPicPr>
                <p:cNvPr id="215" name="Freihand 214">
                  <a:extLst>
                    <a:ext uri="{FF2B5EF4-FFF2-40B4-BE49-F238E27FC236}">
                      <a16:creationId xmlns:a16="http://schemas.microsoft.com/office/drawing/2014/main" id="{6720137F-46CC-4D0B-B147-00A3D4FB8731}"/>
                    </a:ext>
                  </a:extLst>
                </p:cNvPr>
                <p:cNvPicPr/>
                <p:nvPr/>
              </p:nvPicPr>
              <p:blipFill>
                <a:blip r:embed="rId343"/>
                <a:stretch>
                  <a:fillRect/>
                </a:stretch>
              </p:blipFill>
              <p:spPr>
                <a:xfrm>
                  <a:off x="6105267" y="5530387"/>
                  <a:ext cx="200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36D87E66-1074-482C-987B-A68CCCB3B374}"/>
                    </a:ext>
                  </a:extLst>
                </p14:cNvPr>
                <p14:cNvContentPartPr/>
                <p14:nvPr/>
              </p14:nvContentPartPr>
              <p14:xfrm>
                <a:off x="6361947" y="5527507"/>
                <a:ext cx="257760" cy="64080"/>
              </p14:xfrm>
            </p:contentPart>
          </mc:Choice>
          <mc:Fallback xmlns="">
            <p:pic>
              <p:nvPicPr>
                <p:cNvPr id="216" name="Freihand 215">
                  <a:extLst>
                    <a:ext uri="{FF2B5EF4-FFF2-40B4-BE49-F238E27FC236}">
                      <a16:creationId xmlns:a16="http://schemas.microsoft.com/office/drawing/2014/main" id="{36D87E66-1074-482C-987B-A68CCCB3B374}"/>
                    </a:ext>
                  </a:extLst>
                </p:cNvPr>
                <p:cNvPicPr/>
                <p:nvPr/>
              </p:nvPicPr>
              <p:blipFill>
                <a:blip r:embed="rId345"/>
                <a:stretch>
                  <a:fillRect/>
                </a:stretch>
              </p:blipFill>
              <p:spPr>
                <a:xfrm>
                  <a:off x="6357627" y="5523187"/>
                  <a:ext cx="266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B51AA55D-5783-4D91-8C00-E470530D5996}"/>
                    </a:ext>
                  </a:extLst>
                </p14:cNvPr>
                <p14:cNvContentPartPr/>
                <p14:nvPr/>
              </p14:nvContentPartPr>
              <p14:xfrm>
                <a:off x="6645627" y="5494747"/>
                <a:ext cx="103680" cy="107280"/>
              </p14:xfrm>
            </p:contentPart>
          </mc:Choice>
          <mc:Fallback xmlns="">
            <p:pic>
              <p:nvPicPr>
                <p:cNvPr id="217" name="Freihand 216">
                  <a:extLst>
                    <a:ext uri="{FF2B5EF4-FFF2-40B4-BE49-F238E27FC236}">
                      <a16:creationId xmlns:a16="http://schemas.microsoft.com/office/drawing/2014/main" id="{B51AA55D-5783-4D91-8C00-E470530D5996}"/>
                    </a:ext>
                  </a:extLst>
                </p:cNvPr>
                <p:cNvPicPr/>
                <p:nvPr/>
              </p:nvPicPr>
              <p:blipFill>
                <a:blip r:embed="rId347"/>
                <a:stretch>
                  <a:fillRect/>
                </a:stretch>
              </p:blipFill>
              <p:spPr>
                <a:xfrm>
                  <a:off x="6641307" y="5490427"/>
                  <a:ext cx="11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C7720E2B-B5A7-4CEA-AC31-8EF3E94C270F}"/>
                    </a:ext>
                  </a:extLst>
                </p14:cNvPr>
                <p14:cNvContentPartPr/>
                <p14:nvPr/>
              </p14:nvContentPartPr>
              <p14:xfrm>
                <a:off x="7115427" y="5469547"/>
                <a:ext cx="114120" cy="69840"/>
              </p14:xfrm>
            </p:contentPart>
          </mc:Choice>
          <mc:Fallback xmlns="">
            <p:pic>
              <p:nvPicPr>
                <p:cNvPr id="218" name="Freihand 217">
                  <a:extLst>
                    <a:ext uri="{FF2B5EF4-FFF2-40B4-BE49-F238E27FC236}">
                      <a16:creationId xmlns:a16="http://schemas.microsoft.com/office/drawing/2014/main" id="{C7720E2B-B5A7-4CEA-AC31-8EF3E94C270F}"/>
                    </a:ext>
                  </a:extLst>
                </p:cNvPr>
                <p:cNvPicPr/>
                <p:nvPr/>
              </p:nvPicPr>
              <p:blipFill>
                <a:blip r:embed="rId349"/>
                <a:stretch>
                  <a:fillRect/>
                </a:stretch>
              </p:blipFill>
              <p:spPr>
                <a:xfrm>
                  <a:off x="7111107" y="5465227"/>
                  <a:ext cx="122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09867A61-7490-4EFF-AA16-5156871EE515}"/>
                    </a:ext>
                  </a:extLst>
                </p14:cNvPr>
                <p14:cNvContentPartPr/>
                <p14:nvPr/>
              </p14:nvContentPartPr>
              <p14:xfrm>
                <a:off x="7151427" y="5438947"/>
                <a:ext cx="106920" cy="249120"/>
              </p14:xfrm>
            </p:contentPart>
          </mc:Choice>
          <mc:Fallback xmlns="">
            <p:pic>
              <p:nvPicPr>
                <p:cNvPr id="219" name="Freihand 218">
                  <a:extLst>
                    <a:ext uri="{FF2B5EF4-FFF2-40B4-BE49-F238E27FC236}">
                      <a16:creationId xmlns:a16="http://schemas.microsoft.com/office/drawing/2014/main" id="{09867A61-7490-4EFF-AA16-5156871EE515}"/>
                    </a:ext>
                  </a:extLst>
                </p:cNvPr>
                <p:cNvPicPr/>
                <p:nvPr/>
              </p:nvPicPr>
              <p:blipFill>
                <a:blip r:embed="rId351"/>
                <a:stretch>
                  <a:fillRect/>
                </a:stretch>
              </p:blipFill>
              <p:spPr>
                <a:xfrm>
                  <a:off x="7147107" y="5434627"/>
                  <a:ext cx="115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B47659CE-8E2B-41C3-A256-68FF18AE1C4E}"/>
                    </a:ext>
                  </a:extLst>
                </p14:cNvPr>
                <p14:cNvContentPartPr/>
                <p14:nvPr/>
              </p14:nvContentPartPr>
              <p14:xfrm>
                <a:off x="7415307" y="5443987"/>
                <a:ext cx="41040" cy="141480"/>
              </p14:xfrm>
            </p:contentPart>
          </mc:Choice>
          <mc:Fallback xmlns="">
            <p:pic>
              <p:nvPicPr>
                <p:cNvPr id="220" name="Freihand 219">
                  <a:extLst>
                    <a:ext uri="{FF2B5EF4-FFF2-40B4-BE49-F238E27FC236}">
                      <a16:creationId xmlns:a16="http://schemas.microsoft.com/office/drawing/2014/main" id="{B47659CE-8E2B-41C3-A256-68FF18AE1C4E}"/>
                    </a:ext>
                  </a:extLst>
                </p:cNvPr>
                <p:cNvPicPr/>
                <p:nvPr/>
              </p:nvPicPr>
              <p:blipFill>
                <a:blip r:embed="rId353"/>
                <a:stretch>
                  <a:fillRect/>
                </a:stretch>
              </p:blipFill>
              <p:spPr>
                <a:xfrm>
                  <a:off x="7410987" y="5439667"/>
                  <a:ext cx="49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3DB63180-9ECD-4632-8BC9-32E009AFC3B2}"/>
                    </a:ext>
                  </a:extLst>
                </p14:cNvPr>
                <p14:cNvContentPartPr/>
                <p14:nvPr/>
              </p14:nvContentPartPr>
              <p14:xfrm>
                <a:off x="7298307" y="5339587"/>
                <a:ext cx="203040" cy="192960"/>
              </p14:xfrm>
            </p:contentPart>
          </mc:Choice>
          <mc:Fallback xmlns="">
            <p:pic>
              <p:nvPicPr>
                <p:cNvPr id="221" name="Freihand 220">
                  <a:extLst>
                    <a:ext uri="{FF2B5EF4-FFF2-40B4-BE49-F238E27FC236}">
                      <a16:creationId xmlns:a16="http://schemas.microsoft.com/office/drawing/2014/main" id="{3DB63180-9ECD-4632-8BC9-32E009AFC3B2}"/>
                    </a:ext>
                  </a:extLst>
                </p:cNvPr>
                <p:cNvPicPr/>
                <p:nvPr/>
              </p:nvPicPr>
              <p:blipFill>
                <a:blip r:embed="rId355"/>
                <a:stretch>
                  <a:fillRect/>
                </a:stretch>
              </p:blipFill>
              <p:spPr>
                <a:xfrm>
                  <a:off x="7293987" y="5335267"/>
                  <a:ext cx="211680" cy="20160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FB979345-2BF8-46B1-A0FE-435C43675F77}"/>
                  </a:ext>
                </a:extLst>
              </p14:cNvPr>
              <p14:cNvContentPartPr/>
              <p14:nvPr/>
            </p14:nvContentPartPr>
            <p14:xfrm>
              <a:off x="684747" y="5272267"/>
              <a:ext cx="4154040" cy="89640"/>
            </p14:xfrm>
          </p:contentPart>
        </mc:Choice>
        <mc:Fallback xmlns="">
          <p:pic>
            <p:nvPicPr>
              <p:cNvPr id="5" name="Freihand 4">
                <a:extLst>
                  <a:ext uri="{FF2B5EF4-FFF2-40B4-BE49-F238E27FC236}">
                    <a16:creationId xmlns:a16="http://schemas.microsoft.com/office/drawing/2014/main" id="{FB979345-2BF8-46B1-A0FE-435C43675F77}"/>
                  </a:ext>
                </a:extLst>
              </p:cNvPr>
              <p:cNvPicPr/>
              <p:nvPr/>
            </p:nvPicPr>
            <p:blipFill>
              <a:blip r:embed="rId3"/>
              <a:stretch>
                <a:fillRect/>
              </a:stretch>
            </p:blipFill>
            <p:spPr>
              <a:xfrm>
                <a:off x="680427" y="5267947"/>
                <a:ext cx="4162680" cy="9828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
        <p:nvSpPr>
          <p:cNvPr id="558" name="Textfeld 557">
            <a:extLst>
              <a:ext uri="{FF2B5EF4-FFF2-40B4-BE49-F238E27FC236}">
                <a16:creationId xmlns:a16="http://schemas.microsoft.com/office/drawing/2014/main" id="{D2511D1B-A6F6-4C89-8040-01B4125F4B44}"/>
              </a:ext>
            </a:extLst>
          </p:cNvPr>
          <p:cNvSpPr txBox="1"/>
          <p:nvPr/>
        </p:nvSpPr>
        <p:spPr>
          <a:xfrm>
            <a:off x="6140824" y="25460"/>
            <a:ext cx="3027483" cy="646331"/>
          </a:xfrm>
          <a:prstGeom prst="rect">
            <a:avLst/>
          </a:prstGeom>
          <a:noFill/>
        </p:spPr>
        <p:txBody>
          <a:bodyPr wrap="square">
            <a:spAutoFit/>
          </a:bodyPr>
          <a:lstStyle/>
          <a:p>
            <a:pPr lvl="0" hangingPunct="0"/>
            <a:r>
              <a:rPr lang="de-DE" sz="1200" dirty="0">
                <a:solidFill>
                  <a:srgbClr val="FFC000"/>
                </a:solidFill>
                <a:latin typeface="Times New Roman" pitchFamily="18"/>
                <a:ea typeface="Arial" pitchFamily="34"/>
                <a:cs typeface="Arial" pitchFamily="34"/>
              </a:rPr>
              <a:t>Bestimmen Sie den fiskalischen Impuls auf das Einkommen, den eine Verdopplung der Staatsausgaben auslöst.</a:t>
            </a:r>
          </a:p>
        </p:txBody>
      </p:sp>
      <mc:AlternateContent xmlns:mc="http://schemas.openxmlformats.org/markup-compatibility/2006" xmlns:p14="http://schemas.microsoft.com/office/powerpoint/2010/main">
        <mc:Choice Requires="p14">
          <p:contentPart p14:bwMode="auto" r:id="rId1008">
            <p14:nvContentPartPr>
              <p14:cNvPr id="18" name="Freihand 17">
                <a:extLst>
                  <a:ext uri="{FF2B5EF4-FFF2-40B4-BE49-F238E27FC236}">
                    <a16:creationId xmlns:a16="http://schemas.microsoft.com/office/drawing/2014/main" id="{9941EC1C-BEAD-4BC3-BD5A-E3A9C9D4B73B}"/>
                  </a:ext>
                </a:extLst>
              </p14:cNvPr>
              <p14:cNvContentPartPr/>
              <p14:nvPr/>
            </p14:nvContentPartPr>
            <p14:xfrm>
              <a:off x="7912467" y="1086907"/>
              <a:ext cx="12600" cy="18720"/>
            </p14:xfrm>
          </p:contentPart>
        </mc:Choice>
        <mc:Fallback xmlns="">
          <p:pic>
            <p:nvPicPr>
              <p:cNvPr id="18" name="Freihand 17">
                <a:extLst>
                  <a:ext uri="{FF2B5EF4-FFF2-40B4-BE49-F238E27FC236}">
                    <a16:creationId xmlns:a16="http://schemas.microsoft.com/office/drawing/2014/main" id="{9941EC1C-BEAD-4BC3-BD5A-E3A9C9D4B73B}"/>
                  </a:ext>
                </a:extLst>
              </p:cNvPr>
              <p:cNvPicPr/>
              <p:nvPr/>
            </p:nvPicPr>
            <p:blipFill>
              <a:blip r:embed="rId1009"/>
              <a:stretch>
                <a:fillRect/>
              </a:stretch>
            </p:blipFill>
            <p:spPr>
              <a:xfrm>
                <a:off x="7908147" y="1082587"/>
                <a:ext cx="21240" cy="27360"/>
              </a:xfrm>
              <a:prstGeom prst="rect">
                <a:avLst/>
              </a:prstGeom>
            </p:spPr>
          </p:pic>
        </mc:Fallback>
      </mc:AlternateContent>
      <p:grpSp>
        <p:nvGrpSpPr>
          <p:cNvPr id="63" name="Gruppieren 62">
            <a:extLst>
              <a:ext uri="{FF2B5EF4-FFF2-40B4-BE49-F238E27FC236}">
                <a16:creationId xmlns:a16="http://schemas.microsoft.com/office/drawing/2014/main" id="{6B64C934-C282-4AA4-A276-514AA2AFDE36}"/>
              </a:ext>
            </a:extLst>
          </p:cNvPr>
          <p:cNvGrpSpPr/>
          <p:nvPr/>
        </p:nvGrpSpPr>
        <p:grpSpPr>
          <a:xfrm>
            <a:off x="7876107" y="514507"/>
            <a:ext cx="743760" cy="167400"/>
            <a:chOff x="7876107" y="514507"/>
            <a:chExt cx="743760" cy="167400"/>
          </a:xfrm>
        </p:grpSpPr>
        <mc:AlternateContent xmlns:mc="http://schemas.openxmlformats.org/markup-compatibility/2006" xmlns:p14="http://schemas.microsoft.com/office/powerpoint/2010/main">
          <mc:Choice Requires="p14">
            <p:contentPart p14:bwMode="auto" r:id="rId1010">
              <p14:nvContentPartPr>
                <p14:cNvPr id="20" name="Freihand 19">
                  <a:extLst>
                    <a:ext uri="{FF2B5EF4-FFF2-40B4-BE49-F238E27FC236}">
                      <a16:creationId xmlns:a16="http://schemas.microsoft.com/office/drawing/2014/main" id="{616BE941-89D3-4165-95CF-9B9F35D81F19}"/>
                    </a:ext>
                  </a:extLst>
                </p14:cNvPr>
                <p14:cNvContentPartPr/>
                <p14:nvPr/>
              </p14:nvContentPartPr>
              <p14:xfrm>
                <a:off x="7876107" y="516307"/>
                <a:ext cx="138240" cy="136800"/>
              </p14:xfrm>
            </p:contentPart>
          </mc:Choice>
          <mc:Fallback xmlns="">
            <p:pic>
              <p:nvPicPr>
                <p:cNvPr id="20" name="Freihand 19">
                  <a:extLst>
                    <a:ext uri="{FF2B5EF4-FFF2-40B4-BE49-F238E27FC236}">
                      <a16:creationId xmlns:a16="http://schemas.microsoft.com/office/drawing/2014/main" id="{616BE941-89D3-4165-95CF-9B9F35D81F19}"/>
                    </a:ext>
                  </a:extLst>
                </p:cNvPr>
                <p:cNvPicPr/>
                <p:nvPr/>
              </p:nvPicPr>
              <p:blipFill>
                <a:blip r:embed="rId1011"/>
                <a:stretch>
                  <a:fillRect/>
                </a:stretch>
              </p:blipFill>
              <p:spPr>
                <a:xfrm>
                  <a:off x="7871787" y="511987"/>
                  <a:ext cx="146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21" name="Freihand 20">
                  <a:extLst>
                    <a:ext uri="{FF2B5EF4-FFF2-40B4-BE49-F238E27FC236}">
                      <a16:creationId xmlns:a16="http://schemas.microsoft.com/office/drawing/2014/main" id="{D79D83D3-68AF-427E-A304-490AB3F16637}"/>
                    </a:ext>
                  </a:extLst>
                </p14:cNvPr>
                <p14:cNvContentPartPr/>
                <p14:nvPr/>
              </p14:nvContentPartPr>
              <p14:xfrm>
                <a:off x="7903827" y="649147"/>
                <a:ext cx="118080" cy="32760"/>
              </p14:xfrm>
            </p:contentPart>
          </mc:Choice>
          <mc:Fallback xmlns="">
            <p:pic>
              <p:nvPicPr>
                <p:cNvPr id="21" name="Freihand 20">
                  <a:extLst>
                    <a:ext uri="{FF2B5EF4-FFF2-40B4-BE49-F238E27FC236}">
                      <a16:creationId xmlns:a16="http://schemas.microsoft.com/office/drawing/2014/main" id="{D79D83D3-68AF-427E-A304-490AB3F16637}"/>
                    </a:ext>
                  </a:extLst>
                </p:cNvPr>
                <p:cNvPicPr/>
                <p:nvPr/>
              </p:nvPicPr>
              <p:blipFill>
                <a:blip r:embed="rId1013"/>
                <a:stretch>
                  <a:fillRect/>
                </a:stretch>
              </p:blipFill>
              <p:spPr>
                <a:xfrm>
                  <a:off x="7899507" y="644827"/>
                  <a:ext cx="126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22" name="Freihand 21">
                  <a:extLst>
                    <a:ext uri="{FF2B5EF4-FFF2-40B4-BE49-F238E27FC236}">
                      <a16:creationId xmlns:a16="http://schemas.microsoft.com/office/drawing/2014/main" id="{85365FD3-0FF0-4CCF-A489-0CF3DCF3E3A6}"/>
                    </a:ext>
                  </a:extLst>
                </p14:cNvPr>
                <p14:cNvContentPartPr/>
                <p14:nvPr/>
              </p14:nvContentPartPr>
              <p14:xfrm>
                <a:off x="8056827" y="523147"/>
                <a:ext cx="112680" cy="156960"/>
              </p14:xfrm>
            </p:contentPart>
          </mc:Choice>
          <mc:Fallback xmlns="">
            <p:pic>
              <p:nvPicPr>
                <p:cNvPr id="22" name="Freihand 21">
                  <a:extLst>
                    <a:ext uri="{FF2B5EF4-FFF2-40B4-BE49-F238E27FC236}">
                      <a16:creationId xmlns:a16="http://schemas.microsoft.com/office/drawing/2014/main" id="{85365FD3-0FF0-4CCF-A489-0CF3DCF3E3A6}"/>
                    </a:ext>
                  </a:extLst>
                </p:cNvPr>
                <p:cNvPicPr/>
                <p:nvPr/>
              </p:nvPicPr>
              <p:blipFill>
                <a:blip r:embed="rId1015"/>
                <a:stretch>
                  <a:fillRect/>
                </a:stretch>
              </p:blipFill>
              <p:spPr>
                <a:xfrm>
                  <a:off x="8052507" y="518827"/>
                  <a:ext cx="121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23" name="Freihand 22">
                  <a:extLst>
                    <a:ext uri="{FF2B5EF4-FFF2-40B4-BE49-F238E27FC236}">
                      <a16:creationId xmlns:a16="http://schemas.microsoft.com/office/drawing/2014/main" id="{17D3D375-72AC-4FC8-B09A-F0C7504CEC89}"/>
                    </a:ext>
                  </a:extLst>
                </p14:cNvPr>
                <p14:cNvContentPartPr/>
                <p14:nvPr/>
              </p14:nvContentPartPr>
              <p14:xfrm>
                <a:off x="8247627" y="575707"/>
                <a:ext cx="85320" cy="4320"/>
              </p14:xfrm>
            </p:contentPart>
          </mc:Choice>
          <mc:Fallback xmlns="">
            <p:pic>
              <p:nvPicPr>
                <p:cNvPr id="23" name="Freihand 22">
                  <a:extLst>
                    <a:ext uri="{FF2B5EF4-FFF2-40B4-BE49-F238E27FC236}">
                      <a16:creationId xmlns:a16="http://schemas.microsoft.com/office/drawing/2014/main" id="{17D3D375-72AC-4FC8-B09A-F0C7504CEC89}"/>
                    </a:ext>
                  </a:extLst>
                </p:cNvPr>
                <p:cNvPicPr/>
                <p:nvPr/>
              </p:nvPicPr>
              <p:blipFill>
                <a:blip r:embed="rId1017"/>
                <a:stretch>
                  <a:fillRect/>
                </a:stretch>
              </p:blipFill>
              <p:spPr>
                <a:xfrm>
                  <a:off x="8243307" y="571387"/>
                  <a:ext cx="93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24" name="Freihand 23">
                  <a:extLst>
                    <a:ext uri="{FF2B5EF4-FFF2-40B4-BE49-F238E27FC236}">
                      <a16:creationId xmlns:a16="http://schemas.microsoft.com/office/drawing/2014/main" id="{6571513C-8C02-4D89-8635-08D8D9B9B538}"/>
                    </a:ext>
                  </a:extLst>
                </p14:cNvPr>
                <p14:cNvContentPartPr/>
                <p14:nvPr/>
              </p14:nvContentPartPr>
              <p14:xfrm>
                <a:off x="8250507" y="605587"/>
                <a:ext cx="84600" cy="10080"/>
              </p14:xfrm>
            </p:contentPart>
          </mc:Choice>
          <mc:Fallback xmlns="">
            <p:pic>
              <p:nvPicPr>
                <p:cNvPr id="24" name="Freihand 23">
                  <a:extLst>
                    <a:ext uri="{FF2B5EF4-FFF2-40B4-BE49-F238E27FC236}">
                      <a16:creationId xmlns:a16="http://schemas.microsoft.com/office/drawing/2014/main" id="{6571513C-8C02-4D89-8635-08D8D9B9B538}"/>
                    </a:ext>
                  </a:extLst>
                </p:cNvPr>
                <p:cNvPicPr/>
                <p:nvPr/>
              </p:nvPicPr>
              <p:blipFill>
                <a:blip r:embed="rId1019"/>
                <a:stretch>
                  <a:fillRect/>
                </a:stretch>
              </p:blipFill>
              <p:spPr>
                <a:xfrm>
                  <a:off x="8246187" y="601267"/>
                  <a:ext cx="93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27" name="Freihand 26">
                  <a:extLst>
                    <a:ext uri="{FF2B5EF4-FFF2-40B4-BE49-F238E27FC236}">
                      <a16:creationId xmlns:a16="http://schemas.microsoft.com/office/drawing/2014/main" id="{C407AD03-0486-4725-8853-9CC3A51A51EE}"/>
                    </a:ext>
                  </a:extLst>
                </p14:cNvPr>
                <p14:cNvContentPartPr/>
                <p14:nvPr/>
              </p14:nvContentPartPr>
              <p14:xfrm>
                <a:off x="8379747" y="514507"/>
                <a:ext cx="134280" cy="137160"/>
              </p14:xfrm>
            </p:contentPart>
          </mc:Choice>
          <mc:Fallback xmlns="">
            <p:pic>
              <p:nvPicPr>
                <p:cNvPr id="27" name="Freihand 26">
                  <a:extLst>
                    <a:ext uri="{FF2B5EF4-FFF2-40B4-BE49-F238E27FC236}">
                      <a16:creationId xmlns:a16="http://schemas.microsoft.com/office/drawing/2014/main" id="{C407AD03-0486-4725-8853-9CC3A51A51EE}"/>
                    </a:ext>
                  </a:extLst>
                </p:cNvPr>
                <p:cNvPicPr/>
                <p:nvPr/>
              </p:nvPicPr>
              <p:blipFill>
                <a:blip r:embed="rId1021"/>
                <a:stretch>
                  <a:fillRect/>
                </a:stretch>
              </p:blipFill>
              <p:spPr>
                <a:xfrm>
                  <a:off x="8375427" y="510187"/>
                  <a:ext cx="142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49" name="Freihand 48">
                  <a:extLst>
                    <a:ext uri="{FF2B5EF4-FFF2-40B4-BE49-F238E27FC236}">
                      <a16:creationId xmlns:a16="http://schemas.microsoft.com/office/drawing/2014/main" id="{92722C48-EABA-4568-8B01-5F9A4BB13383}"/>
                    </a:ext>
                  </a:extLst>
                </p14:cNvPr>
                <p14:cNvContentPartPr/>
                <p14:nvPr/>
              </p14:nvContentPartPr>
              <p14:xfrm>
                <a:off x="8540307" y="516307"/>
                <a:ext cx="79560" cy="98640"/>
              </p14:xfrm>
            </p:contentPart>
          </mc:Choice>
          <mc:Fallback xmlns="">
            <p:pic>
              <p:nvPicPr>
                <p:cNvPr id="49" name="Freihand 48">
                  <a:extLst>
                    <a:ext uri="{FF2B5EF4-FFF2-40B4-BE49-F238E27FC236}">
                      <a16:creationId xmlns:a16="http://schemas.microsoft.com/office/drawing/2014/main" id="{92722C48-EABA-4568-8B01-5F9A4BB13383}"/>
                    </a:ext>
                  </a:extLst>
                </p:cNvPr>
                <p:cNvPicPr/>
                <p:nvPr/>
              </p:nvPicPr>
              <p:blipFill>
                <a:blip r:embed="rId1023"/>
                <a:stretch>
                  <a:fillRect/>
                </a:stretch>
              </p:blipFill>
              <p:spPr>
                <a:xfrm>
                  <a:off x="8535987" y="511987"/>
                  <a:ext cx="8820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4">
            <p14:nvContentPartPr>
              <p14:cNvPr id="50" name="Freihand 49">
                <a:extLst>
                  <a:ext uri="{FF2B5EF4-FFF2-40B4-BE49-F238E27FC236}">
                    <a16:creationId xmlns:a16="http://schemas.microsoft.com/office/drawing/2014/main" id="{F0CB49B8-C521-4B6E-8FB5-A13907BF5DC3}"/>
                  </a:ext>
                </a:extLst>
              </p14:cNvPr>
              <p14:cNvContentPartPr/>
              <p14:nvPr/>
            </p14:nvContentPartPr>
            <p14:xfrm>
              <a:off x="5619267" y="31027"/>
              <a:ext cx="709560" cy="376920"/>
            </p14:xfrm>
          </p:contentPart>
        </mc:Choice>
        <mc:Fallback xmlns="">
          <p:pic>
            <p:nvPicPr>
              <p:cNvPr id="50" name="Freihand 49">
                <a:extLst>
                  <a:ext uri="{FF2B5EF4-FFF2-40B4-BE49-F238E27FC236}">
                    <a16:creationId xmlns:a16="http://schemas.microsoft.com/office/drawing/2014/main" id="{F0CB49B8-C521-4B6E-8FB5-A13907BF5DC3}"/>
                  </a:ext>
                </a:extLst>
              </p:cNvPr>
              <p:cNvPicPr/>
              <p:nvPr/>
            </p:nvPicPr>
            <p:blipFill>
              <a:blip r:embed="rId1025"/>
              <a:stretch>
                <a:fillRect/>
              </a:stretch>
            </p:blipFill>
            <p:spPr>
              <a:xfrm>
                <a:off x="5614947" y="26707"/>
                <a:ext cx="7182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498" name="Freihand 497">
                <a:extLst>
                  <a:ext uri="{FF2B5EF4-FFF2-40B4-BE49-F238E27FC236}">
                    <a16:creationId xmlns:a16="http://schemas.microsoft.com/office/drawing/2014/main" id="{28FC2044-3377-4C3B-A70E-F6B7D52C9741}"/>
                  </a:ext>
                </a:extLst>
              </p14:cNvPr>
              <p14:cNvContentPartPr/>
              <p14:nvPr/>
            </p14:nvContentPartPr>
            <p14:xfrm>
              <a:off x="195507" y="931387"/>
              <a:ext cx="896040" cy="27000"/>
            </p14:xfrm>
          </p:contentPart>
        </mc:Choice>
        <mc:Fallback xmlns="">
          <p:pic>
            <p:nvPicPr>
              <p:cNvPr id="498" name="Freihand 497">
                <a:extLst>
                  <a:ext uri="{FF2B5EF4-FFF2-40B4-BE49-F238E27FC236}">
                    <a16:creationId xmlns:a16="http://schemas.microsoft.com/office/drawing/2014/main" id="{28FC2044-3377-4C3B-A70E-F6B7D52C9741}"/>
                  </a:ext>
                </a:extLst>
              </p:cNvPr>
              <p:cNvPicPr/>
              <p:nvPr/>
            </p:nvPicPr>
            <p:blipFill>
              <a:blip r:embed="rId1027"/>
              <a:stretch>
                <a:fillRect/>
              </a:stretch>
            </p:blipFill>
            <p:spPr>
              <a:xfrm>
                <a:off x="191187" y="927067"/>
                <a:ext cx="904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506" name="Freihand 505">
                <a:extLst>
                  <a:ext uri="{FF2B5EF4-FFF2-40B4-BE49-F238E27FC236}">
                    <a16:creationId xmlns:a16="http://schemas.microsoft.com/office/drawing/2014/main" id="{936F6F85-00E4-46CB-BF01-943EE14D803A}"/>
                  </a:ext>
                </a:extLst>
              </p14:cNvPr>
              <p14:cNvContentPartPr/>
              <p14:nvPr/>
            </p14:nvContentPartPr>
            <p14:xfrm>
              <a:off x="2773827" y="699907"/>
              <a:ext cx="280080" cy="287640"/>
            </p14:xfrm>
          </p:contentPart>
        </mc:Choice>
        <mc:Fallback xmlns="">
          <p:pic>
            <p:nvPicPr>
              <p:cNvPr id="506" name="Freihand 505">
                <a:extLst>
                  <a:ext uri="{FF2B5EF4-FFF2-40B4-BE49-F238E27FC236}">
                    <a16:creationId xmlns:a16="http://schemas.microsoft.com/office/drawing/2014/main" id="{936F6F85-00E4-46CB-BF01-943EE14D803A}"/>
                  </a:ext>
                </a:extLst>
              </p:cNvPr>
              <p:cNvPicPr/>
              <p:nvPr/>
            </p:nvPicPr>
            <p:blipFill>
              <a:blip r:embed="rId1029"/>
              <a:stretch>
                <a:fillRect/>
              </a:stretch>
            </p:blipFill>
            <p:spPr>
              <a:xfrm>
                <a:off x="2769507" y="695587"/>
                <a:ext cx="288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4" name="Freihand 63">
                <a:extLst>
                  <a:ext uri="{FF2B5EF4-FFF2-40B4-BE49-F238E27FC236}">
                    <a16:creationId xmlns:a16="http://schemas.microsoft.com/office/drawing/2014/main" id="{4A91C1F4-8BD8-4AB3-B603-56168C2A82C1}"/>
                  </a:ext>
                </a:extLst>
              </p14:cNvPr>
              <p14:cNvContentPartPr/>
              <p14:nvPr/>
            </p14:nvContentPartPr>
            <p14:xfrm>
              <a:off x="5597307" y="67387"/>
              <a:ext cx="669960" cy="327600"/>
            </p14:xfrm>
          </p:contentPart>
        </mc:Choice>
        <mc:Fallback xmlns="">
          <p:pic>
            <p:nvPicPr>
              <p:cNvPr id="64" name="Freihand 63">
                <a:extLst>
                  <a:ext uri="{FF2B5EF4-FFF2-40B4-BE49-F238E27FC236}">
                    <a16:creationId xmlns:a16="http://schemas.microsoft.com/office/drawing/2014/main" id="{4A91C1F4-8BD8-4AB3-B603-56168C2A82C1}"/>
                  </a:ext>
                </a:extLst>
              </p:cNvPr>
              <p:cNvPicPr/>
              <p:nvPr/>
            </p:nvPicPr>
            <p:blipFill>
              <a:blip r:embed="rId1031"/>
              <a:stretch>
                <a:fillRect/>
              </a:stretch>
            </p:blipFill>
            <p:spPr>
              <a:xfrm>
                <a:off x="5592987" y="63067"/>
                <a:ext cx="678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70" name="Freihand 69">
                <a:extLst>
                  <a:ext uri="{FF2B5EF4-FFF2-40B4-BE49-F238E27FC236}">
                    <a16:creationId xmlns:a16="http://schemas.microsoft.com/office/drawing/2014/main" id="{AC2E256C-3B1B-4BDB-9BD6-24C3CF7F88F3}"/>
                  </a:ext>
                </a:extLst>
              </p14:cNvPr>
              <p14:cNvContentPartPr/>
              <p14:nvPr/>
            </p14:nvContentPartPr>
            <p14:xfrm>
              <a:off x="5538267" y="897187"/>
              <a:ext cx="250200" cy="52560"/>
            </p14:xfrm>
          </p:contentPart>
        </mc:Choice>
        <mc:Fallback xmlns="">
          <p:pic>
            <p:nvPicPr>
              <p:cNvPr id="70" name="Freihand 69">
                <a:extLst>
                  <a:ext uri="{FF2B5EF4-FFF2-40B4-BE49-F238E27FC236}">
                    <a16:creationId xmlns:a16="http://schemas.microsoft.com/office/drawing/2014/main" id="{AC2E256C-3B1B-4BDB-9BD6-24C3CF7F88F3}"/>
                  </a:ext>
                </a:extLst>
              </p:cNvPr>
              <p:cNvPicPr/>
              <p:nvPr/>
            </p:nvPicPr>
            <p:blipFill>
              <a:blip r:embed="rId1033"/>
              <a:stretch>
                <a:fillRect/>
              </a:stretch>
            </p:blipFill>
            <p:spPr>
              <a:xfrm>
                <a:off x="5533947" y="892867"/>
                <a:ext cx="258840" cy="61200"/>
              </a:xfrm>
              <a:prstGeom prst="rect">
                <a:avLst/>
              </a:prstGeom>
            </p:spPr>
          </p:pic>
        </mc:Fallback>
      </mc:AlternateContent>
      <p:grpSp>
        <p:nvGrpSpPr>
          <p:cNvPr id="532" name="Gruppieren 531">
            <a:extLst>
              <a:ext uri="{FF2B5EF4-FFF2-40B4-BE49-F238E27FC236}">
                <a16:creationId xmlns:a16="http://schemas.microsoft.com/office/drawing/2014/main" id="{BA02B475-A48A-4FF0-8E22-491DBCA83A66}"/>
              </a:ext>
            </a:extLst>
          </p:cNvPr>
          <p:cNvGrpSpPr/>
          <p:nvPr/>
        </p:nvGrpSpPr>
        <p:grpSpPr>
          <a:xfrm>
            <a:off x="5633307" y="612787"/>
            <a:ext cx="227520" cy="117000"/>
            <a:chOff x="5633307" y="612787"/>
            <a:chExt cx="227520" cy="117000"/>
          </a:xfrm>
        </p:grpSpPr>
        <mc:AlternateContent xmlns:mc="http://schemas.openxmlformats.org/markup-compatibility/2006" xmlns:p14="http://schemas.microsoft.com/office/powerpoint/2010/main">
          <mc:Choice Requires="p14">
            <p:contentPart p14:bwMode="auto" r:id="rId1034">
              <p14:nvContentPartPr>
                <p14:cNvPr id="80" name="Freihand 79">
                  <a:extLst>
                    <a:ext uri="{FF2B5EF4-FFF2-40B4-BE49-F238E27FC236}">
                      <a16:creationId xmlns:a16="http://schemas.microsoft.com/office/drawing/2014/main" id="{6271D85F-23A1-4069-990F-AF836F4D567A}"/>
                    </a:ext>
                  </a:extLst>
                </p14:cNvPr>
                <p14:cNvContentPartPr/>
                <p14:nvPr/>
              </p14:nvContentPartPr>
              <p14:xfrm>
                <a:off x="5633307" y="631147"/>
                <a:ext cx="65160" cy="85320"/>
              </p14:xfrm>
            </p:contentPart>
          </mc:Choice>
          <mc:Fallback xmlns="">
            <p:pic>
              <p:nvPicPr>
                <p:cNvPr id="80" name="Freihand 79">
                  <a:extLst>
                    <a:ext uri="{FF2B5EF4-FFF2-40B4-BE49-F238E27FC236}">
                      <a16:creationId xmlns:a16="http://schemas.microsoft.com/office/drawing/2014/main" id="{6271D85F-23A1-4069-990F-AF836F4D567A}"/>
                    </a:ext>
                  </a:extLst>
                </p:cNvPr>
                <p:cNvPicPr/>
                <p:nvPr/>
              </p:nvPicPr>
              <p:blipFill>
                <a:blip r:embed="rId1035"/>
                <a:stretch>
                  <a:fillRect/>
                </a:stretch>
              </p:blipFill>
              <p:spPr>
                <a:xfrm>
                  <a:off x="5628987" y="626827"/>
                  <a:ext cx="73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15" name="Freihand 114">
                  <a:extLst>
                    <a:ext uri="{FF2B5EF4-FFF2-40B4-BE49-F238E27FC236}">
                      <a16:creationId xmlns:a16="http://schemas.microsoft.com/office/drawing/2014/main" id="{F0D8E7CB-6EE4-400D-BF63-7569F86049CA}"/>
                    </a:ext>
                  </a:extLst>
                </p14:cNvPr>
                <p14:cNvContentPartPr/>
                <p14:nvPr/>
              </p14:nvContentPartPr>
              <p14:xfrm>
                <a:off x="5685147" y="658507"/>
                <a:ext cx="47160" cy="71280"/>
              </p14:xfrm>
            </p:contentPart>
          </mc:Choice>
          <mc:Fallback xmlns="">
            <p:pic>
              <p:nvPicPr>
                <p:cNvPr id="115" name="Freihand 114">
                  <a:extLst>
                    <a:ext uri="{FF2B5EF4-FFF2-40B4-BE49-F238E27FC236}">
                      <a16:creationId xmlns:a16="http://schemas.microsoft.com/office/drawing/2014/main" id="{F0D8E7CB-6EE4-400D-BF63-7569F86049CA}"/>
                    </a:ext>
                  </a:extLst>
                </p:cNvPr>
                <p:cNvPicPr/>
                <p:nvPr/>
              </p:nvPicPr>
              <p:blipFill>
                <a:blip r:embed="rId1037"/>
                <a:stretch>
                  <a:fillRect/>
                </a:stretch>
              </p:blipFill>
              <p:spPr>
                <a:xfrm>
                  <a:off x="5680827" y="654187"/>
                  <a:ext cx="55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18" name="Freihand 517">
                  <a:extLst>
                    <a:ext uri="{FF2B5EF4-FFF2-40B4-BE49-F238E27FC236}">
                      <a16:creationId xmlns:a16="http://schemas.microsoft.com/office/drawing/2014/main" id="{95328979-AD76-4E76-B6F7-37927236FBF8}"/>
                    </a:ext>
                  </a:extLst>
                </p14:cNvPr>
                <p14:cNvContentPartPr/>
                <p14:nvPr/>
              </p14:nvContentPartPr>
              <p14:xfrm>
                <a:off x="5760027" y="612787"/>
                <a:ext cx="100800" cy="91080"/>
              </p14:xfrm>
            </p:contentPart>
          </mc:Choice>
          <mc:Fallback xmlns="">
            <p:pic>
              <p:nvPicPr>
                <p:cNvPr id="518" name="Freihand 517">
                  <a:extLst>
                    <a:ext uri="{FF2B5EF4-FFF2-40B4-BE49-F238E27FC236}">
                      <a16:creationId xmlns:a16="http://schemas.microsoft.com/office/drawing/2014/main" id="{95328979-AD76-4E76-B6F7-37927236FBF8}"/>
                    </a:ext>
                  </a:extLst>
                </p:cNvPr>
                <p:cNvPicPr/>
                <p:nvPr/>
              </p:nvPicPr>
              <p:blipFill>
                <a:blip r:embed="rId1039"/>
                <a:stretch>
                  <a:fillRect/>
                </a:stretch>
              </p:blipFill>
              <p:spPr>
                <a:xfrm>
                  <a:off x="5755707" y="608467"/>
                  <a:ext cx="109440" cy="99720"/>
                </a:xfrm>
                <a:prstGeom prst="rect">
                  <a:avLst/>
                </a:prstGeom>
              </p:spPr>
            </p:pic>
          </mc:Fallback>
        </mc:AlternateContent>
      </p:grpSp>
      <p:grpSp>
        <p:nvGrpSpPr>
          <p:cNvPr id="183" name="Gruppieren 182">
            <a:extLst>
              <a:ext uri="{FF2B5EF4-FFF2-40B4-BE49-F238E27FC236}">
                <a16:creationId xmlns:a16="http://schemas.microsoft.com/office/drawing/2014/main" id="{56C89FE0-FECE-4ABB-9F69-A8AEFA66EB87}"/>
              </a:ext>
            </a:extLst>
          </p:cNvPr>
          <p:cNvGrpSpPr/>
          <p:nvPr/>
        </p:nvGrpSpPr>
        <p:grpSpPr>
          <a:xfrm>
            <a:off x="6210027" y="900067"/>
            <a:ext cx="273600" cy="99000"/>
            <a:chOff x="6210027" y="900067"/>
            <a:chExt cx="273600" cy="99000"/>
          </a:xfrm>
        </p:grpSpPr>
        <mc:AlternateContent xmlns:mc="http://schemas.openxmlformats.org/markup-compatibility/2006" xmlns:p14="http://schemas.microsoft.com/office/powerpoint/2010/main">
          <mc:Choice Requires="p14">
            <p:contentPart p14:bwMode="auto" r:id="rId1040">
              <p14:nvContentPartPr>
                <p14:cNvPr id="533" name="Freihand 532">
                  <a:extLst>
                    <a:ext uri="{FF2B5EF4-FFF2-40B4-BE49-F238E27FC236}">
                      <a16:creationId xmlns:a16="http://schemas.microsoft.com/office/drawing/2014/main" id="{BFD833DE-39B4-4400-85A9-E02AA7BF5C74}"/>
                    </a:ext>
                  </a:extLst>
                </p14:cNvPr>
                <p14:cNvContentPartPr/>
                <p14:nvPr/>
              </p14:nvContentPartPr>
              <p14:xfrm>
                <a:off x="6210027" y="905827"/>
                <a:ext cx="84960" cy="93240"/>
              </p14:xfrm>
            </p:contentPart>
          </mc:Choice>
          <mc:Fallback xmlns="">
            <p:pic>
              <p:nvPicPr>
                <p:cNvPr id="533" name="Freihand 532">
                  <a:extLst>
                    <a:ext uri="{FF2B5EF4-FFF2-40B4-BE49-F238E27FC236}">
                      <a16:creationId xmlns:a16="http://schemas.microsoft.com/office/drawing/2014/main" id="{BFD833DE-39B4-4400-85A9-E02AA7BF5C74}"/>
                    </a:ext>
                  </a:extLst>
                </p:cNvPr>
                <p:cNvPicPr/>
                <p:nvPr/>
              </p:nvPicPr>
              <p:blipFill>
                <a:blip r:embed="rId1041"/>
                <a:stretch>
                  <a:fillRect/>
                </a:stretch>
              </p:blipFill>
              <p:spPr>
                <a:xfrm>
                  <a:off x="6205707" y="901507"/>
                  <a:ext cx="93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37" name="Freihand 536">
                  <a:extLst>
                    <a:ext uri="{FF2B5EF4-FFF2-40B4-BE49-F238E27FC236}">
                      <a16:creationId xmlns:a16="http://schemas.microsoft.com/office/drawing/2014/main" id="{C494F45F-ADDB-4BE7-A7C3-072C7369C0D0}"/>
                    </a:ext>
                  </a:extLst>
                </p14:cNvPr>
                <p14:cNvContentPartPr/>
                <p14:nvPr/>
              </p14:nvContentPartPr>
              <p14:xfrm>
                <a:off x="6338907" y="905467"/>
                <a:ext cx="78480" cy="72000"/>
              </p14:xfrm>
            </p:contentPart>
          </mc:Choice>
          <mc:Fallback xmlns="">
            <p:pic>
              <p:nvPicPr>
                <p:cNvPr id="537" name="Freihand 536">
                  <a:extLst>
                    <a:ext uri="{FF2B5EF4-FFF2-40B4-BE49-F238E27FC236}">
                      <a16:creationId xmlns:a16="http://schemas.microsoft.com/office/drawing/2014/main" id="{C494F45F-ADDB-4BE7-A7C3-072C7369C0D0}"/>
                    </a:ext>
                  </a:extLst>
                </p:cNvPr>
                <p:cNvPicPr/>
                <p:nvPr/>
              </p:nvPicPr>
              <p:blipFill>
                <a:blip r:embed="rId1043"/>
                <a:stretch>
                  <a:fillRect/>
                </a:stretch>
              </p:blipFill>
              <p:spPr>
                <a:xfrm>
                  <a:off x="6334587" y="901147"/>
                  <a:ext cx="87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52" name="Freihand 551">
                  <a:extLst>
                    <a:ext uri="{FF2B5EF4-FFF2-40B4-BE49-F238E27FC236}">
                      <a16:creationId xmlns:a16="http://schemas.microsoft.com/office/drawing/2014/main" id="{8166E27A-EBA8-4A07-9B4F-7783E17D9513}"/>
                    </a:ext>
                  </a:extLst>
                </p14:cNvPr>
                <p14:cNvContentPartPr/>
                <p14:nvPr/>
              </p14:nvContentPartPr>
              <p14:xfrm>
                <a:off x="6431427" y="900067"/>
                <a:ext cx="52200" cy="44640"/>
              </p14:xfrm>
            </p:contentPart>
          </mc:Choice>
          <mc:Fallback xmlns="">
            <p:pic>
              <p:nvPicPr>
                <p:cNvPr id="552" name="Freihand 551">
                  <a:extLst>
                    <a:ext uri="{FF2B5EF4-FFF2-40B4-BE49-F238E27FC236}">
                      <a16:creationId xmlns:a16="http://schemas.microsoft.com/office/drawing/2014/main" id="{8166E27A-EBA8-4A07-9B4F-7783E17D9513}"/>
                    </a:ext>
                  </a:extLst>
                </p:cNvPr>
                <p:cNvPicPr/>
                <p:nvPr/>
              </p:nvPicPr>
              <p:blipFill>
                <a:blip r:embed="rId1045"/>
                <a:stretch>
                  <a:fillRect/>
                </a:stretch>
              </p:blipFill>
              <p:spPr>
                <a:xfrm>
                  <a:off x="6427107" y="895747"/>
                  <a:ext cx="60840" cy="53280"/>
                </a:xfrm>
                <a:prstGeom prst="rect">
                  <a:avLst/>
                </a:prstGeom>
              </p:spPr>
            </p:pic>
          </mc:Fallback>
        </mc:AlternateContent>
      </p:grpSp>
      <p:grpSp>
        <p:nvGrpSpPr>
          <p:cNvPr id="177" name="Gruppieren 176">
            <a:extLst>
              <a:ext uri="{FF2B5EF4-FFF2-40B4-BE49-F238E27FC236}">
                <a16:creationId xmlns:a16="http://schemas.microsoft.com/office/drawing/2014/main" id="{A6D1B7A4-FD86-4671-BBEB-AF7302E9DEEE}"/>
              </a:ext>
            </a:extLst>
          </p:cNvPr>
          <p:cNvGrpSpPr/>
          <p:nvPr/>
        </p:nvGrpSpPr>
        <p:grpSpPr>
          <a:xfrm>
            <a:off x="2868147" y="946147"/>
            <a:ext cx="281160" cy="96120"/>
            <a:chOff x="2868147" y="946147"/>
            <a:chExt cx="281160" cy="96120"/>
          </a:xfrm>
        </p:grpSpPr>
        <mc:AlternateContent xmlns:mc="http://schemas.openxmlformats.org/markup-compatibility/2006" xmlns:p14="http://schemas.microsoft.com/office/powerpoint/2010/main">
          <mc:Choice Requires="p14">
            <p:contentPart p14:bwMode="auto" r:id="rId1046">
              <p14:nvContentPartPr>
                <p14:cNvPr id="150" name="Freihand 149">
                  <a:extLst>
                    <a:ext uri="{FF2B5EF4-FFF2-40B4-BE49-F238E27FC236}">
                      <a16:creationId xmlns:a16="http://schemas.microsoft.com/office/drawing/2014/main" id="{7F400E53-659C-42B6-91A4-917068FCD5F9}"/>
                    </a:ext>
                  </a:extLst>
                </p14:cNvPr>
                <p14:cNvContentPartPr/>
                <p14:nvPr/>
              </p14:nvContentPartPr>
              <p14:xfrm>
                <a:off x="2868147" y="946507"/>
                <a:ext cx="71280" cy="71280"/>
              </p14:xfrm>
            </p:contentPart>
          </mc:Choice>
          <mc:Fallback xmlns="">
            <p:pic>
              <p:nvPicPr>
                <p:cNvPr id="150" name="Freihand 149">
                  <a:extLst>
                    <a:ext uri="{FF2B5EF4-FFF2-40B4-BE49-F238E27FC236}">
                      <a16:creationId xmlns:a16="http://schemas.microsoft.com/office/drawing/2014/main" id="{7F400E53-659C-42B6-91A4-917068FCD5F9}"/>
                    </a:ext>
                  </a:extLst>
                </p:cNvPr>
                <p:cNvPicPr/>
                <p:nvPr/>
              </p:nvPicPr>
              <p:blipFill>
                <a:blip r:embed="rId1047"/>
                <a:stretch>
                  <a:fillRect/>
                </a:stretch>
              </p:blipFill>
              <p:spPr>
                <a:xfrm>
                  <a:off x="2863827" y="942187"/>
                  <a:ext cx="79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160" name="Freihand 159">
                  <a:extLst>
                    <a:ext uri="{FF2B5EF4-FFF2-40B4-BE49-F238E27FC236}">
                      <a16:creationId xmlns:a16="http://schemas.microsoft.com/office/drawing/2014/main" id="{C7BC6071-5ABB-4435-915E-C1C81BDA4ECD}"/>
                    </a:ext>
                  </a:extLst>
                </p14:cNvPr>
                <p14:cNvContentPartPr/>
                <p14:nvPr/>
              </p14:nvContentPartPr>
              <p14:xfrm>
                <a:off x="2966787" y="946147"/>
                <a:ext cx="86760" cy="96120"/>
              </p14:xfrm>
            </p:contentPart>
          </mc:Choice>
          <mc:Fallback xmlns="">
            <p:pic>
              <p:nvPicPr>
                <p:cNvPr id="160" name="Freihand 159">
                  <a:extLst>
                    <a:ext uri="{FF2B5EF4-FFF2-40B4-BE49-F238E27FC236}">
                      <a16:creationId xmlns:a16="http://schemas.microsoft.com/office/drawing/2014/main" id="{C7BC6071-5ABB-4435-915E-C1C81BDA4ECD}"/>
                    </a:ext>
                  </a:extLst>
                </p:cNvPr>
                <p:cNvPicPr/>
                <p:nvPr/>
              </p:nvPicPr>
              <p:blipFill>
                <a:blip r:embed="rId1049"/>
                <a:stretch>
                  <a:fillRect/>
                </a:stretch>
              </p:blipFill>
              <p:spPr>
                <a:xfrm>
                  <a:off x="2962467" y="941827"/>
                  <a:ext cx="95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76" name="Freihand 175">
                  <a:extLst>
                    <a:ext uri="{FF2B5EF4-FFF2-40B4-BE49-F238E27FC236}">
                      <a16:creationId xmlns:a16="http://schemas.microsoft.com/office/drawing/2014/main" id="{6FACDF33-C587-4E28-A58E-537D6568D541}"/>
                    </a:ext>
                  </a:extLst>
                </p14:cNvPr>
                <p14:cNvContentPartPr/>
                <p14:nvPr/>
              </p14:nvContentPartPr>
              <p14:xfrm>
                <a:off x="3075507" y="950827"/>
                <a:ext cx="73800" cy="72000"/>
              </p14:xfrm>
            </p:contentPart>
          </mc:Choice>
          <mc:Fallback xmlns="">
            <p:pic>
              <p:nvPicPr>
                <p:cNvPr id="176" name="Freihand 175">
                  <a:extLst>
                    <a:ext uri="{FF2B5EF4-FFF2-40B4-BE49-F238E27FC236}">
                      <a16:creationId xmlns:a16="http://schemas.microsoft.com/office/drawing/2014/main" id="{6FACDF33-C587-4E28-A58E-537D6568D541}"/>
                    </a:ext>
                  </a:extLst>
                </p:cNvPr>
                <p:cNvPicPr/>
                <p:nvPr/>
              </p:nvPicPr>
              <p:blipFill>
                <a:blip r:embed="rId1051"/>
                <a:stretch>
                  <a:fillRect/>
                </a:stretch>
              </p:blipFill>
              <p:spPr>
                <a:xfrm>
                  <a:off x="3071187" y="946507"/>
                  <a:ext cx="82440" cy="80640"/>
                </a:xfrm>
                <a:prstGeom prst="rect">
                  <a:avLst/>
                </a:prstGeom>
              </p:spPr>
            </p:pic>
          </mc:Fallback>
        </mc:AlternateContent>
      </p:grpSp>
      <p:grpSp>
        <p:nvGrpSpPr>
          <p:cNvPr id="607" name="Gruppieren 606">
            <a:extLst>
              <a:ext uri="{FF2B5EF4-FFF2-40B4-BE49-F238E27FC236}">
                <a16:creationId xmlns:a16="http://schemas.microsoft.com/office/drawing/2014/main" id="{F085AD08-A2B4-43AA-89F4-68CE5B8D456A}"/>
              </a:ext>
            </a:extLst>
          </p:cNvPr>
          <p:cNvGrpSpPr/>
          <p:nvPr/>
        </p:nvGrpSpPr>
        <p:grpSpPr>
          <a:xfrm>
            <a:off x="2901627" y="1200667"/>
            <a:ext cx="324360" cy="103320"/>
            <a:chOff x="2901627" y="1200667"/>
            <a:chExt cx="324360" cy="103320"/>
          </a:xfrm>
        </p:grpSpPr>
        <mc:AlternateContent xmlns:mc="http://schemas.openxmlformats.org/markup-compatibility/2006" xmlns:p14="http://schemas.microsoft.com/office/powerpoint/2010/main">
          <mc:Choice Requires="p14">
            <p:contentPart p14:bwMode="auto" r:id="rId1052">
              <p14:nvContentPartPr>
                <p14:cNvPr id="187" name="Freihand 186">
                  <a:extLst>
                    <a:ext uri="{FF2B5EF4-FFF2-40B4-BE49-F238E27FC236}">
                      <a16:creationId xmlns:a16="http://schemas.microsoft.com/office/drawing/2014/main" id="{926545D2-35CD-4B59-B2F0-6FEF40662D3E}"/>
                    </a:ext>
                  </a:extLst>
                </p14:cNvPr>
                <p14:cNvContentPartPr/>
                <p14:nvPr/>
              </p14:nvContentPartPr>
              <p14:xfrm>
                <a:off x="2901627" y="1200667"/>
                <a:ext cx="112680" cy="95040"/>
              </p14:xfrm>
            </p:contentPart>
          </mc:Choice>
          <mc:Fallback xmlns="">
            <p:pic>
              <p:nvPicPr>
                <p:cNvPr id="187" name="Freihand 186">
                  <a:extLst>
                    <a:ext uri="{FF2B5EF4-FFF2-40B4-BE49-F238E27FC236}">
                      <a16:creationId xmlns:a16="http://schemas.microsoft.com/office/drawing/2014/main" id="{926545D2-35CD-4B59-B2F0-6FEF40662D3E}"/>
                    </a:ext>
                  </a:extLst>
                </p:cNvPr>
                <p:cNvPicPr/>
                <p:nvPr/>
              </p:nvPicPr>
              <p:blipFill>
                <a:blip r:embed="rId1053"/>
                <a:stretch>
                  <a:fillRect/>
                </a:stretch>
              </p:blipFill>
              <p:spPr>
                <a:xfrm>
                  <a:off x="2897307" y="1196347"/>
                  <a:ext cx="121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579" name="Freihand 578">
                  <a:extLst>
                    <a:ext uri="{FF2B5EF4-FFF2-40B4-BE49-F238E27FC236}">
                      <a16:creationId xmlns:a16="http://schemas.microsoft.com/office/drawing/2014/main" id="{C9AB2074-B88E-45A7-B611-50BA26409BDE}"/>
                    </a:ext>
                  </a:extLst>
                </p14:cNvPr>
                <p14:cNvContentPartPr/>
                <p14:nvPr/>
              </p14:nvContentPartPr>
              <p14:xfrm>
                <a:off x="3052107" y="1229467"/>
                <a:ext cx="67680" cy="73440"/>
              </p14:xfrm>
            </p:contentPart>
          </mc:Choice>
          <mc:Fallback xmlns="">
            <p:pic>
              <p:nvPicPr>
                <p:cNvPr id="579" name="Freihand 578">
                  <a:extLst>
                    <a:ext uri="{FF2B5EF4-FFF2-40B4-BE49-F238E27FC236}">
                      <a16:creationId xmlns:a16="http://schemas.microsoft.com/office/drawing/2014/main" id="{C9AB2074-B88E-45A7-B611-50BA26409BDE}"/>
                    </a:ext>
                  </a:extLst>
                </p:cNvPr>
                <p:cNvPicPr/>
                <p:nvPr/>
              </p:nvPicPr>
              <p:blipFill>
                <a:blip r:embed="rId1055"/>
                <a:stretch>
                  <a:fillRect/>
                </a:stretch>
              </p:blipFill>
              <p:spPr>
                <a:xfrm>
                  <a:off x="3047787" y="1225147"/>
                  <a:ext cx="76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582" name="Freihand 581">
                  <a:extLst>
                    <a:ext uri="{FF2B5EF4-FFF2-40B4-BE49-F238E27FC236}">
                      <a16:creationId xmlns:a16="http://schemas.microsoft.com/office/drawing/2014/main" id="{5B117D49-B407-4181-92DB-CD93F1A3BD80}"/>
                    </a:ext>
                  </a:extLst>
                </p14:cNvPr>
                <p14:cNvContentPartPr/>
                <p14:nvPr/>
              </p14:nvContentPartPr>
              <p14:xfrm>
                <a:off x="3165147" y="1238107"/>
                <a:ext cx="60840" cy="65880"/>
              </p14:xfrm>
            </p:contentPart>
          </mc:Choice>
          <mc:Fallback xmlns="">
            <p:pic>
              <p:nvPicPr>
                <p:cNvPr id="582" name="Freihand 581">
                  <a:extLst>
                    <a:ext uri="{FF2B5EF4-FFF2-40B4-BE49-F238E27FC236}">
                      <a16:creationId xmlns:a16="http://schemas.microsoft.com/office/drawing/2014/main" id="{5B117D49-B407-4181-92DB-CD93F1A3BD80}"/>
                    </a:ext>
                  </a:extLst>
                </p:cNvPr>
                <p:cNvPicPr/>
                <p:nvPr/>
              </p:nvPicPr>
              <p:blipFill>
                <a:blip r:embed="rId1057"/>
                <a:stretch>
                  <a:fillRect/>
                </a:stretch>
              </p:blipFill>
              <p:spPr>
                <a:xfrm>
                  <a:off x="3160827" y="1233787"/>
                  <a:ext cx="69480" cy="74520"/>
                </a:xfrm>
                <a:prstGeom prst="rect">
                  <a:avLst/>
                </a:prstGeom>
              </p:spPr>
            </p:pic>
          </mc:Fallback>
        </mc:AlternateContent>
      </p:grpSp>
      <p:grpSp>
        <p:nvGrpSpPr>
          <p:cNvPr id="611" name="Gruppieren 610">
            <a:extLst>
              <a:ext uri="{FF2B5EF4-FFF2-40B4-BE49-F238E27FC236}">
                <a16:creationId xmlns:a16="http://schemas.microsoft.com/office/drawing/2014/main" id="{9DA06F3C-7477-4972-8BE6-D9A9E2ADAA97}"/>
              </a:ext>
            </a:extLst>
          </p:cNvPr>
          <p:cNvGrpSpPr/>
          <p:nvPr/>
        </p:nvGrpSpPr>
        <p:grpSpPr>
          <a:xfrm>
            <a:off x="2878947" y="1465627"/>
            <a:ext cx="369000" cy="146160"/>
            <a:chOff x="2878947" y="1465627"/>
            <a:chExt cx="369000" cy="146160"/>
          </a:xfrm>
        </p:grpSpPr>
        <mc:AlternateContent xmlns:mc="http://schemas.openxmlformats.org/markup-compatibility/2006" xmlns:p14="http://schemas.microsoft.com/office/powerpoint/2010/main">
          <mc:Choice Requires="p14">
            <p:contentPart p14:bwMode="auto" r:id="rId1058">
              <p14:nvContentPartPr>
                <p14:cNvPr id="608" name="Freihand 607">
                  <a:extLst>
                    <a:ext uri="{FF2B5EF4-FFF2-40B4-BE49-F238E27FC236}">
                      <a16:creationId xmlns:a16="http://schemas.microsoft.com/office/drawing/2014/main" id="{346C69DB-6AA4-4C9A-82A1-1E06838BB73D}"/>
                    </a:ext>
                  </a:extLst>
                </p14:cNvPr>
                <p14:cNvContentPartPr/>
                <p14:nvPr/>
              </p14:nvContentPartPr>
              <p14:xfrm>
                <a:off x="2878947" y="1465627"/>
                <a:ext cx="85680" cy="146160"/>
              </p14:xfrm>
            </p:contentPart>
          </mc:Choice>
          <mc:Fallback xmlns="">
            <p:pic>
              <p:nvPicPr>
                <p:cNvPr id="608" name="Freihand 607">
                  <a:extLst>
                    <a:ext uri="{FF2B5EF4-FFF2-40B4-BE49-F238E27FC236}">
                      <a16:creationId xmlns:a16="http://schemas.microsoft.com/office/drawing/2014/main" id="{346C69DB-6AA4-4C9A-82A1-1E06838BB73D}"/>
                    </a:ext>
                  </a:extLst>
                </p:cNvPr>
                <p:cNvPicPr/>
                <p:nvPr/>
              </p:nvPicPr>
              <p:blipFill>
                <a:blip r:embed="rId1059"/>
                <a:stretch>
                  <a:fillRect/>
                </a:stretch>
              </p:blipFill>
              <p:spPr>
                <a:xfrm>
                  <a:off x="2874627" y="1461307"/>
                  <a:ext cx="94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09" name="Freihand 608">
                  <a:extLst>
                    <a:ext uri="{FF2B5EF4-FFF2-40B4-BE49-F238E27FC236}">
                      <a16:creationId xmlns:a16="http://schemas.microsoft.com/office/drawing/2014/main" id="{56EFFBAC-AB84-4777-BABB-FF0849D6EE98}"/>
                    </a:ext>
                  </a:extLst>
                </p14:cNvPr>
                <p14:cNvContentPartPr/>
                <p14:nvPr/>
              </p14:nvContentPartPr>
              <p14:xfrm>
                <a:off x="2991267" y="1481827"/>
                <a:ext cx="112680" cy="110520"/>
              </p14:xfrm>
            </p:contentPart>
          </mc:Choice>
          <mc:Fallback xmlns="">
            <p:pic>
              <p:nvPicPr>
                <p:cNvPr id="609" name="Freihand 608">
                  <a:extLst>
                    <a:ext uri="{FF2B5EF4-FFF2-40B4-BE49-F238E27FC236}">
                      <a16:creationId xmlns:a16="http://schemas.microsoft.com/office/drawing/2014/main" id="{56EFFBAC-AB84-4777-BABB-FF0849D6EE98}"/>
                    </a:ext>
                  </a:extLst>
                </p:cNvPr>
                <p:cNvPicPr/>
                <p:nvPr/>
              </p:nvPicPr>
              <p:blipFill>
                <a:blip r:embed="rId1061"/>
                <a:stretch>
                  <a:fillRect/>
                </a:stretch>
              </p:blipFill>
              <p:spPr>
                <a:xfrm>
                  <a:off x="2986947" y="1477507"/>
                  <a:ext cx="121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10" name="Freihand 609">
                  <a:extLst>
                    <a:ext uri="{FF2B5EF4-FFF2-40B4-BE49-F238E27FC236}">
                      <a16:creationId xmlns:a16="http://schemas.microsoft.com/office/drawing/2014/main" id="{FCC7E2E0-56AD-4FD1-B9C2-73BA49C5F7C8}"/>
                    </a:ext>
                  </a:extLst>
                </p14:cNvPr>
                <p14:cNvContentPartPr/>
                <p14:nvPr/>
              </p14:nvContentPartPr>
              <p14:xfrm>
                <a:off x="3142467" y="1465987"/>
                <a:ext cx="105480" cy="128160"/>
              </p14:xfrm>
            </p:contentPart>
          </mc:Choice>
          <mc:Fallback xmlns="">
            <p:pic>
              <p:nvPicPr>
                <p:cNvPr id="610" name="Freihand 609">
                  <a:extLst>
                    <a:ext uri="{FF2B5EF4-FFF2-40B4-BE49-F238E27FC236}">
                      <a16:creationId xmlns:a16="http://schemas.microsoft.com/office/drawing/2014/main" id="{FCC7E2E0-56AD-4FD1-B9C2-73BA49C5F7C8}"/>
                    </a:ext>
                  </a:extLst>
                </p:cNvPr>
                <p:cNvPicPr/>
                <p:nvPr/>
              </p:nvPicPr>
              <p:blipFill>
                <a:blip r:embed="rId1063"/>
                <a:stretch>
                  <a:fillRect/>
                </a:stretch>
              </p:blipFill>
              <p:spPr>
                <a:xfrm>
                  <a:off x="3138147" y="1461667"/>
                  <a:ext cx="11412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4">
            <p14:nvContentPartPr>
              <p14:cNvPr id="612" name="Freihand 611">
                <a:extLst>
                  <a:ext uri="{FF2B5EF4-FFF2-40B4-BE49-F238E27FC236}">
                    <a16:creationId xmlns:a16="http://schemas.microsoft.com/office/drawing/2014/main" id="{5B32686E-960E-4102-A307-0027077CC596}"/>
                  </a:ext>
                </a:extLst>
              </p14:cNvPr>
              <p14:cNvContentPartPr/>
              <p14:nvPr/>
            </p14:nvContentPartPr>
            <p14:xfrm>
              <a:off x="3086307" y="3381187"/>
              <a:ext cx="434880" cy="481680"/>
            </p14:xfrm>
          </p:contentPart>
        </mc:Choice>
        <mc:Fallback xmlns="">
          <p:pic>
            <p:nvPicPr>
              <p:cNvPr id="612" name="Freihand 611">
                <a:extLst>
                  <a:ext uri="{FF2B5EF4-FFF2-40B4-BE49-F238E27FC236}">
                    <a16:creationId xmlns:a16="http://schemas.microsoft.com/office/drawing/2014/main" id="{5B32686E-960E-4102-A307-0027077CC596}"/>
                  </a:ext>
                </a:extLst>
              </p:cNvPr>
              <p:cNvPicPr/>
              <p:nvPr/>
            </p:nvPicPr>
            <p:blipFill>
              <a:blip r:embed="rId1065"/>
              <a:stretch>
                <a:fillRect/>
              </a:stretch>
            </p:blipFill>
            <p:spPr>
              <a:xfrm>
                <a:off x="3081987" y="3376867"/>
                <a:ext cx="443520" cy="490320"/>
              </a:xfrm>
              <a:prstGeom prst="rect">
                <a:avLst/>
              </a:prstGeom>
            </p:spPr>
          </p:pic>
        </mc:Fallback>
      </mc:AlternateContent>
      <p:grpSp>
        <p:nvGrpSpPr>
          <p:cNvPr id="616" name="Gruppieren 615">
            <a:extLst>
              <a:ext uri="{FF2B5EF4-FFF2-40B4-BE49-F238E27FC236}">
                <a16:creationId xmlns:a16="http://schemas.microsoft.com/office/drawing/2014/main" id="{5D184923-CD12-44CF-9E15-EB88B7F4EEF6}"/>
              </a:ext>
            </a:extLst>
          </p:cNvPr>
          <p:cNvGrpSpPr/>
          <p:nvPr/>
        </p:nvGrpSpPr>
        <p:grpSpPr>
          <a:xfrm>
            <a:off x="2587707" y="3718867"/>
            <a:ext cx="365760" cy="163080"/>
            <a:chOff x="2587707" y="3718867"/>
            <a:chExt cx="365760" cy="163080"/>
          </a:xfrm>
        </p:grpSpPr>
        <mc:AlternateContent xmlns:mc="http://schemas.openxmlformats.org/markup-compatibility/2006" xmlns:p14="http://schemas.microsoft.com/office/powerpoint/2010/main">
          <mc:Choice Requires="p14">
            <p:contentPart p14:bwMode="auto" r:id="rId1066">
              <p14:nvContentPartPr>
                <p14:cNvPr id="613" name="Freihand 612">
                  <a:extLst>
                    <a:ext uri="{FF2B5EF4-FFF2-40B4-BE49-F238E27FC236}">
                      <a16:creationId xmlns:a16="http://schemas.microsoft.com/office/drawing/2014/main" id="{7CF4AA93-0F25-43A8-AC00-2AE5F6C672B7}"/>
                    </a:ext>
                  </a:extLst>
                </p14:cNvPr>
                <p14:cNvContentPartPr/>
                <p14:nvPr/>
              </p14:nvContentPartPr>
              <p14:xfrm>
                <a:off x="2587707" y="3718867"/>
                <a:ext cx="83520" cy="154800"/>
              </p14:xfrm>
            </p:contentPart>
          </mc:Choice>
          <mc:Fallback xmlns="">
            <p:pic>
              <p:nvPicPr>
                <p:cNvPr id="613" name="Freihand 612">
                  <a:extLst>
                    <a:ext uri="{FF2B5EF4-FFF2-40B4-BE49-F238E27FC236}">
                      <a16:creationId xmlns:a16="http://schemas.microsoft.com/office/drawing/2014/main" id="{7CF4AA93-0F25-43A8-AC00-2AE5F6C672B7}"/>
                    </a:ext>
                  </a:extLst>
                </p:cNvPr>
                <p:cNvPicPr/>
                <p:nvPr/>
              </p:nvPicPr>
              <p:blipFill>
                <a:blip r:embed="rId1067"/>
                <a:stretch>
                  <a:fillRect/>
                </a:stretch>
              </p:blipFill>
              <p:spPr>
                <a:xfrm>
                  <a:off x="2583387" y="3714547"/>
                  <a:ext cx="92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14" name="Freihand 613">
                  <a:extLst>
                    <a:ext uri="{FF2B5EF4-FFF2-40B4-BE49-F238E27FC236}">
                      <a16:creationId xmlns:a16="http://schemas.microsoft.com/office/drawing/2014/main" id="{D05043AA-B448-4528-9822-9B92836326D8}"/>
                    </a:ext>
                  </a:extLst>
                </p14:cNvPr>
                <p14:cNvContentPartPr/>
                <p14:nvPr/>
              </p14:nvContentPartPr>
              <p14:xfrm>
                <a:off x="2674107" y="3744427"/>
                <a:ext cx="111240" cy="128520"/>
              </p14:xfrm>
            </p:contentPart>
          </mc:Choice>
          <mc:Fallback xmlns="">
            <p:pic>
              <p:nvPicPr>
                <p:cNvPr id="614" name="Freihand 613">
                  <a:extLst>
                    <a:ext uri="{FF2B5EF4-FFF2-40B4-BE49-F238E27FC236}">
                      <a16:creationId xmlns:a16="http://schemas.microsoft.com/office/drawing/2014/main" id="{D05043AA-B448-4528-9822-9B92836326D8}"/>
                    </a:ext>
                  </a:extLst>
                </p:cNvPr>
                <p:cNvPicPr/>
                <p:nvPr/>
              </p:nvPicPr>
              <p:blipFill>
                <a:blip r:embed="rId1069"/>
                <a:stretch>
                  <a:fillRect/>
                </a:stretch>
              </p:blipFill>
              <p:spPr>
                <a:xfrm>
                  <a:off x="2669787" y="3740107"/>
                  <a:ext cx="119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15" name="Freihand 614">
                  <a:extLst>
                    <a:ext uri="{FF2B5EF4-FFF2-40B4-BE49-F238E27FC236}">
                      <a16:creationId xmlns:a16="http://schemas.microsoft.com/office/drawing/2014/main" id="{A9EFF96E-751A-4DBC-A548-7E19B81E949A}"/>
                    </a:ext>
                  </a:extLst>
                </p14:cNvPr>
                <p14:cNvContentPartPr/>
                <p14:nvPr/>
              </p14:nvContentPartPr>
              <p14:xfrm>
                <a:off x="2833587" y="3745147"/>
                <a:ext cx="119880" cy="136800"/>
              </p14:xfrm>
            </p:contentPart>
          </mc:Choice>
          <mc:Fallback xmlns="">
            <p:pic>
              <p:nvPicPr>
                <p:cNvPr id="615" name="Freihand 614">
                  <a:extLst>
                    <a:ext uri="{FF2B5EF4-FFF2-40B4-BE49-F238E27FC236}">
                      <a16:creationId xmlns:a16="http://schemas.microsoft.com/office/drawing/2014/main" id="{A9EFF96E-751A-4DBC-A548-7E19B81E949A}"/>
                    </a:ext>
                  </a:extLst>
                </p:cNvPr>
                <p:cNvPicPr/>
                <p:nvPr/>
              </p:nvPicPr>
              <p:blipFill>
                <a:blip r:embed="rId1071"/>
                <a:stretch>
                  <a:fillRect/>
                </a:stretch>
              </p:blipFill>
              <p:spPr>
                <a:xfrm>
                  <a:off x="2829267" y="3740827"/>
                  <a:ext cx="128520" cy="145440"/>
                </a:xfrm>
                <a:prstGeom prst="rect">
                  <a:avLst/>
                </a:prstGeom>
              </p:spPr>
            </p:pic>
          </mc:Fallback>
        </mc:AlternateContent>
      </p:grpSp>
      <p:grpSp>
        <p:nvGrpSpPr>
          <p:cNvPr id="620" name="Gruppieren 619">
            <a:extLst>
              <a:ext uri="{FF2B5EF4-FFF2-40B4-BE49-F238E27FC236}">
                <a16:creationId xmlns:a16="http://schemas.microsoft.com/office/drawing/2014/main" id="{03C083C8-47A8-4D98-94D8-F756C99DD800}"/>
              </a:ext>
            </a:extLst>
          </p:cNvPr>
          <p:cNvGrpSpPr/>
          <p:nvPr/>
        </p:nvGrpSpPr>
        <p:grpSpPr>
          <a:xfrm>
            <a:off x="2970387" y="4094347"/>
            <a:ext cx="386640" cy="149760"/>
            <a:chOff x="2970387" y="4094347"/>
            <a:chExt cx="386640" cy="149760"/>
          </a:xfrm>
        </p:grpSpPr>
        <mc:AlternateContent xmlns:mc="http://schemas.openxmlformats.org/markup-compatibility/2006" xmlns:p14="http://schemas.microsoft.com/office/powerpoint/2010/main">
          <mc:Choice Requires="p14">
            <p:contentPart p14:bwMode="auto" r:id="rId1072">
              <p14:nvContentPartPr>
                <p14:cNvPr id="617" name="Freihand 616">
                  <a:extLst>
                    <a:ext uri="{FF2B5EF4-FFF2-40B4-BE49-F238E27FC236}">
                      <a16:creationId xmlns:a16="http://schemas.microsoft.com/office/drawing/2014/main" id="{28C34F61-FA8B-4B46-9479-4FA704B174B0}"/>
                    </a:ext>
                  </a:extLst>
                </p14:cNvPr>
                <p14:cNvContentPartPr/>
                <p14:nvPr/>
              </p14:nvContentPartPr>
              <p14:xfrm>
                <a:off x="2970387" y="4124587"/>
                <a:ext cx="110160" cy="119520"/>
              </p14:xfrm>
            </p:contentPart>
          </mc:Choice>
          <mc:Fallback xmlns="">
            <p:pic>
              <p:nvPicPr>
                <p:cNvPr id="617" name="Freihand 616">
                  <a:extLst>
                    <a:ext uri="{FF2B5EF4-FFF2-40B4-BE49-F238E27FC236}">
                      <a16:creationId xmlns:a16="http://schemas.microsoft.com/office/drawing/2014/main" id="{28C34F61-FA8B-4B46-9479-4FA704B174B0}"/>
                    </a:ext>
                  </a:extLst>
                </p:cNvPr>
                <p:cNvPicPr/>
                <p:nvPr/>
              </p:nvPicPr>
              <p:blipFill>
                <a:blip r:embed="rId1073"/>
                <a:stretch>
                  <a:fillRect/>
                </a:stretch>
              </p:blipFill>
              <p:spPr>
                <a:xfrm>
                  <a:off x="2966067" y="4120267"/>
                  <a:ext cx="118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18" name="Freihand 617">
                  <a:extLst>
                    <a:ext uri="{FF2B5EF4-FFF2-40B4-BE49-F238E27FC236}">
                      <a16:creationId xmlns:a16="http://schemas.microsoft.com/office/drawing/2014/main" id="{1F9C10CF-60E2-4F86-A734-29FF2FAE2031}"/>
                    </a:ext>
                  </a:extLst>
                </p14:cNvPr>
                <p14:cNvContentPartPr/>
                <p14:nvPr/>
              </p14:nvContentPartPr>
              <p14:xfrm>
                <a:off x="3111867" y="4122427"/>
                <a:ext cx="106200" cy="74880"/>
              </p14:xfrm>
            </p:contentPart>
          </mc:Choice>
          <mc:Fallback xmlns="">
            <p:pic>
              <p:nvPicPr>
                <p:cNvPr id="618" name="Freihand 617">
                  <a:extLst>
                    <a:ext uri="{FF2B5EF4-FFF2-40B4-BE49-F238E27FC236}">
                      <a16:creationId xmlns:a16="http://schemas.microsoft.com/office/drawing/2014/main" id="{1F9C10CF-60E2-4F86-A734-29FF2FAE2031}"/>
                    </a:ext>
                  </a:extLst>
                </p:cNvPr>
                <p:cNvPicPr/>
                <p:nvPr/>
              </p:nvPicPr>
              <p:blipFill>
                <a:blip r:embed="rId1075"/>
                <a:stretch>
                  <a:fillRect/>
                </a:stretch>
              </p:blipFill>
              <p:spPr>
                <a:xfrm>
                  <a:off x="3107547" y="4118107"/>
                  <a:ext cx="114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19" name="Freihand 618">
                  <a:extLst>
                    <a:ext uri="{FF2B5EF4-FFF2-40B4-BE49-F238E27FC236}">
                      <a16:creationId xmlns:a16="http://schemas.microsoft.com/office/drawing/2014/main" id="{924FAF48-89A4-4F82-B50A-83A9B4D11843}"/>
                    </a:ext>
                  </a:extLst>
                </p14:cNvPr>
                <p14:cNvContentPartPr/>
                <p14:nvPr/>
              </p14:nvContentPartPr>
              <p14:xfrm>
                <a:off x="3232107" y="4094347"/>
                <a:ext cx="124920" cy="116640"/>
              </p14:xfrm>
            </p:contentPart>
          </mc:Choice>
          <mc:Fallback xmlns="">
            <p:pic>
              <p:nvPicPr>
                <p:cNvPr id="619" name="Freihand 618">
                  <a:extLst>
                    <a:ext uri="{FF2B5EF4-FFF2-40B4-BE49-F238E27FC236}">
                      <a16:creationId xmlns:a16="http://schemas.microsoft.com/office/drawing/2014/main" id="{924FAF48-89A4-4F82-B50A-83A9B4D11843}"/>
                    </a:ext>
                  </a:extLst>
                </p:cNvPr>
                <p:cNvPicPr/>
                <p:nvPr/>
              </p:nvPicPr>
              <p:blipFill>
                <a:blip r:embed="rId1077"/>
                <a:stretch>
                  <a:fillRect/>
                </a:stretch>
              </p:blipFill>
              <p:spPr>
                <a:xfrm>
                  <a:off x="3227787" y="4090027"/>
                  <a:ext cx="133560" cy="125280"/>
                </a:xfrm>
                <a:prstGeom prst="rect">
                  <a:avLst/>
                </a:prstGeom>
              </p:spPr>
            </p:pic>
          </mc:Fallback>
        </mc:AlternateContent>
      </p:grpSp>
      <p:grpSp>
        <p:nvGrpSpPr>
          <p:cNvPr id="624" name="Gruppieren 623">
            <a:extLst>
              <a:ext uri="{FF2B5EF4-FFF2-40B4-BE49-F238E27FC236}">
                <a16:creationId xmlns:a16="http://schemas.microsoft.com/office/drawing/2014/main" id="{246B972A-9C94-4A3F-B20A-2DD5FAB9B2F9}"/>
              </a:ext>
            </a:extLst>
          </p:cNvPr>
          <p:cNvGrpSpPr/>
          <p:nvPr/>
        </p:nvGrpSpPr>
        <p:grpSpPr>
          <a:xfrm>
            <a:off x="3831147" y="4380187"/>
            <a:ext cx="274320" cy="113400"/>
            <a:chOff x="3831147" y="4380187"/>
            <a:chExt cx="274320" cy="113400"/>
          </a:xfrm>
        </p:grpSpPr>
        <mc:AlternateContent xmlns:mc="http://schemas.openxmlformats.org/markup-compatibility/2006" xmlns:p14="http://schemas.microsoft.com/office/powerpoint/2010/main">
          <mc:Choice Requires="p14">
            <p:contentPart p14:bwMode="auto" r:id="rId1078">
              <p14:nvContentPartPr>
                <p14:cNvPr id="621" name="Freihand 620">
                  <a:extLst>
                    <a:ext uri="{FF2B5EF4-FFF2-40B4-BE49-F238E27FC236}">
                      <a16:creationId xmlns:a16="http://schemas.microsoft.com/office/drawing/2014/main" id="{9595B558-6027-47FC-A9BD-6F4F584B32BE}"/>
                    </a:ext>
                  </a:extLst>
                </p14:cNvPr>
                <p14:cNvContentPartPr/>
                <p14:nvPr/>
              </p14:nvContentPartPr>
              <p14:xfrm>
                <a:off x="3831147" y="4380187"/>
                <a:ext cx="109080" cy="113400"/>
              </p14:xfrm>
            </p:contentPart>
          </mc:Choice>
          <mc:Fallback xmlns="">
            <p:pic>
              <p:nvPicPr>
                <p:cNvPr id="621" name="Freihand 620">
                  <a:extLst>
                    <a:ext uri="{FF2B5EF4-FFF2-40B4-BE49-F238E27FC236}">
                      <a16:creationId xmlns:a16="http://schemas.microsoft.com/office/drawing/2014/main" id="{9595B558-6027-47FC-A9BD-6F4F584B32BE}"/>
                    </a:ext>
                  </a:extLst>
                </p:cNvPr>
                <p:cNvPicPr/>
                <p:nvPr/>
              </p:nvPicPr>
              <p:blipFill>
                <a:blip r:embed="rId1079"/>
                <a:stretch>
                  <a:fillRect/>
                </a:stretch>
              </p:blipFill>
              <p:spPr>
                <a:xfrm>
                  <a:off x="3826827" y="4375867"/>
                  <a:ext cx="11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22" name="Freihand 621">
                  <a:extLst>
                    <a:ext uri="{FF2B5EF4-FFF2-40B4-BE49-F238E27FC236}">
                      <a16:creationId xmlns:a16="http://schemas.microsoft.com/office/drawing/2014/main" id="{26B23F32-3D03-4E99-A2B0-CE3561C764BA}"/>
                    </a:ext>
                  </a:extLst>
                </p14:cNvPr>
                <p14:cNvContentPartPr/>
                <p14:nvPr/>
              </p14:nvContentPartPr>
              <p14:xfrm>
                <a:off x="3928347" y="4387387"/>
                <a:ext cx="68040" cy="72000"/>
              </p14:xfrm>
            </p:contentPart>
          </mc:Choice>
          <mc:Fallback xmlns="">
            <p:pic>
              <p:nvPicPr>
                <p:cNvPr id="622" name="Freihand 621">
                  <a:extLst>
                    <a:ext uri="{FF2B5EF4-FFF2-40B4-BE49-F238E27FC236}">
                      <a16:creationId xmlns:a16="http://schemas.microsoft.com/office/drawing/2014/main" id="{26B23F32-3D03-4E99-A2B0-CE3561C764BA}"/>
                    </a:ext>
                  </a:extLst>
                </p:cNvPr>
                <p:cNvPicPr/>
                <p:nvPr/>
              </p:nvPicPr>
              <p:blipFill>
                <a:blip r:embed="rId1081"/>
                <a:stretch>
                  <a:fillRect/>
                </a:stretch>
              </p:blipFill>
              <p:spPr>
                <a:xfrm>
                  <a:off x="3924027" y="4383067"/>
                  <a:ext cx="76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23" name="Freihand 622">
                  <a:extLst>
                    <a:ext uri="{FF2B5EF4-FFF2-40B4-BE49-F238E27FC236}">
                      <a16:creationId xmlns:a16="http://schemas.microsoft.com/office/drawing/2014/main" id="{CAC76F0E-90E6-4044-B09D-39B8051E138E}"/>
                    </a:ext>
                  </a:extLst>
                </p14:cNvPr>
                <p14:cNvContentPartPr/>
                <p14:nvPr/>
              </p14:nvContentPartPr>
              <p14:xfrm>
                <a:off x="4011867" y="4396027"/>
                <a:ext cx="93600" cy="92880"/>
              </p14:xfrm>
            </p:contentPart>
          </mc:Choice>
          <mc:Fallback xmlns="">
            <p:pic>
              <p:nvPicPr>
                <p:cNvPr id="623" name="Freihand 622">
                  <a:extLst>
                    <a:ext uri="{FF2B5EF4-FFF2-40B4-BE49-F238E27FC236}">
                      <a16:creationId xmlns:a16="http://schemas.microsoft.com/office/drawing/2014/main" id="{CAC76F0E-90E6-4044-B09D-39B8051E138E}"/>
                    </a:ext>
                  </a:extLst>
                </p:cNvPr>
                <p:cNvPicPr/>
                <p:nvPr/>
              </p:nvPicPr>
              <p:blipFill>
                <a:blip r:embed="rId1083"/>
                <a:stretch>
                  <a:fillRect/>
                </a:stretch>
              </p:blipFill>
              <p:spPr>
                <a:xfrm>
                  <a:off x="4007547" y="4391707"/>
                  <a:ext cx="102240" cy="101520"/>
                </a:xfrm>
                <a:prstGeom prst="rect">
                  <a:avLst/>
                </a:prstGeom>
              </p:spPr>
            </p:pic>
          </mc:Fallback>
        </mc:AlternateContent>
      </p:grpSp>
      <p:grpSp>
        <p:nvGrpSpPr>
          <p:cNvPr id="630" name="Gruppieren 629">
            <a:extLst>
              <a:ext uri="{FF2B5EF4-FFF2-40B4-BE49-F238E27FC236}">
                <a16:creationId xmlns:a16="http://schemas.microsoft.com/office/drawing/2014/main" id="{0FA3FFAD-7849-41A6-9C11-5CC1DC7E66A2}"/>
              </a:ext>
            </a:extLst>
          </p:cNvPr>
          <p:cNvGrpSpPr/>
          <p:nvPr/>
        </p:nvGrpSpPr>
        <p:grpSpPr>
          <a:xfrm>
            <a:off x="5230827" y="4371547"/>
            <a:ext cx="542160" cy="250920"/>
            <a:chOff x="5230827" y="4371547"/>
            <a:chExt cx="542160" cy="250920"/>
          </a:xfrm>
        </p:grpSpPr>
        <mc:AlternateContent xmlns:mc="http://schemas.openxmlformats.org/markup-compatibility/2006" xmlns:p14="http://schemas.microsoft.com/office/powerpoint/2010/main">
          <mc:Choice Requires="p14">
            <p:contentPart p14:bwMode="auto" r:id="rId1084">
              <p14:nvContentPartPr>
                <p14:cNvPr id="625" name="Freihand 624">
                  <a:extLst>
                    <a:ext uri="{FF2B5EF4-FFF2-40B4-BE49-F238E27FC236}">
                      <a16:creationId xmlns:a16="http://schemas.microsoft.com/office/drawing/2014/main" id="{5BEB79E5-5525-4DB3-B862-80BB0054777A}"/>
                    </a:ext>
                  </a:extLst>
                </p14:cNvPr>
                <p14:cNvContentPartPr/>
                <p14:nvPr/>
              </p14:nvContentPartPr>
              <p14:xfrm>
                <a:off x="5230827" y="4399267"/>
                <a:ext cx="152280" cy="200880"/>
              </p14:xfrm>
            </p:contentPart>
          </mc:Choice>
          <mc:Fallback xmlns="">
            <p:pic>
              <p:nvPicPr>
                <p:cNvPr id="625" name="Freihand 624">
                  <a:extLst>
                    <a:ext uri="{FF2B5EF4-FFF2-40B4-BE49-F238E27FC236}">
                      <a16:creationId xmlns:a16="http://schemas.microsoft.com/office/drawing/2014/main" id="{5BEB79E5-5525-4DB3-B862-80BB0054777A}"/>
                    </a:ext>
                  </a:extLst>
                </p:cNvPr>
                <p:cNvPicPr/>
                <p:nvPr/>
              </p:nvPicPr>
              <p:blipFill>
                <a:blip r:embed="rId1085"/>
                <a:stretch>
                  <a:fillRect/>
                </a:stretch>
              </p:blipFill>
              <p:spPr>
                <a:xfrm>
                  <a:off x="5226507" y="4394947"/>
                  <a:ext cx="160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26" name="Freihand 625">
                  <a:extLst>
                    <a:ext uri="{FF2B5EF4-FFF2-40B4-BE49-F238E27FC236}">
                      <a16:creationId xmlns:a16="http://schemas.microsoft.com/office/drawing/2014/main" id="{0934E796-C10D-4937-BE13-816AEBA4C712}"/>
                    </a:ext>
                  </a:extLst>
                </p14:cNvPr>
                <p14:cNvContentPartPr/>
                <p14:nvPr/>
              </p14:nvContentPartPr>
              <p14:xfrm>
                <a:off x="5414787" y="4457947"/>
                <a:ext cx="98640" cy="137880"/>
              </p14:xfrm>
            </p:contentPart>
          </mc:Choice>
          <mc:Fallback xmlns="">
            <p:pic>
              <p:nvPicPr>
                <p:cNvPr id="626" name="Freihand 625">
                  <a:extLst>
                    <a:ext uri="{FF2B5EF4-FFF2-40B4-BE49-F238E27FC236}">
                      <a16:creationId xmlns:a16="http://schemas.microsoft.com/office/drawing/2014/main" id="{0934E796-C10D-4937-BE13-816AEBA4C712}"/>
                    </a:ext>
                  </a:extLst>
                </p:cNvPr>
                <p:cNvPicPr/>
                <p:nvPr/>
              </p:nvPicPr>
              <p:blipFill>
                <a:blip r:embed="rId1087"/>
                <a:stretch>
                  <a:fillRect/>
                </a:stretch>
              </p:blipFill>
              <p:spPr>
                <a:xfrm>
                  <a:off x="5410467" y="4453627"/>
                  <a:ext cx="107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27" name="Freihand 626">
                  <a:extLst>
                    <a:ext uri="{FF2B5EF4-FFF2-40B4-BE49-F238E27FC236}">
                      <a16:creationId xmlns:a16="http://schemas.microsoft.com/office/drawing/2014/main" id="{00AAE90A-045B-4CFF-BFED-9386C211EDF6}"/>
                    </a:ext>
                  </a:extLst>
                </p14:cNvPr>
                <p14:cNvContentPartPr/>
                <p14:nvPr/>
              </p14:nvContentPartPr>
              <p14:xfrm>
                <a:off x="5618547" y="4462987"/>
                <a:ext cx="84240" cy="137520"/>
              </p14:xfrm>
            </p:contentPart>
          </mc:Choice>
          <mc:Fallback xmlns="">
            <p:pic>
              <p:nvPicPr>
                <p:cNvPr id="627" name="Freihand 626">
                  <a:extLst>
                    <a:ext uri="{FF2B5EF4-FFF2-40B4-BE49-F238E27FC236}">
                      <a16:creationId xmlns:a16="http://schemas.microsoft.com/office/drawing/2014/main" id="{00AAE90A-045B-4CFF-BFED-9386C211EDF6}"/>
                    </a:ext>
                  </a:extLst>
                </p:cNvPr>
                <p:cNvPicPr/>
                <p:nvPr/>
              </p:nvPicPr>
              <p:blipFill>
                <a:blip r:embed="rId1089"/>
                <a:stretch>
                  <a:fillRect/>
                </a:stretch>
              </p:blipFill>
              <p:spPr>
                <a:xfrm>
                  <a:off x="5614227" y="4458667"/>
                  <a:ext cx="92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28" name="Freihand 627">
                  <a:extLst>
                    <a:ext uri="{FF2B5EF4-FFF2-40B4-BE49-F238E27FC236}">
                      <a16:creationId xmlns:a16="http://schemas.microsoft.com/office/drawing/2014/main" id="{0F6E1B62-01C4-43A9-87B7-096208C199C1}"/>
                    </a:ext>
                  </a:extLst>
                </p14:cNvPr>
                <p14:cNvContentPartPr/>
                <p14:nvPr/>
              </p14:nvContentPartPr>
              <p14:xfrm>
                <a:off x="5556627" y="4371547"/>
                <a:ext cx="106920" cy="117360"/>
              </p14:xfrm>
            </p:contentPart>
          </mc:Choice>
          <mc:Fallback xmlns="">
            <p:pic>
              <p:nvPicPr>
                <p:cNvPr id="628" name="Freihand 627">
                  <a:extLst>
                    <a:ext uri="{FF2B5EF4-FFF2-40B4-BE49-F238E27FC236}">
                      <a16:creationId xmlns:a16="http://schemas.microsoft.com/office/drawing/2014/main" id="{0F6E1B62-01C4-43A9-87B7-096208C199C1}"/>
                    </a:ext>
                  </a:extLst>
                </p:cNvPr>
                <p:cNvPicPr/>
                <p:nvPr/>
              </p:nvPicPr>
              <p:blipFill>
                <a:blip r:embed="rId1091"/>
                <a:stretch>
                  <a:fillRect/>
                </a:stretch>
              </p:blipFill>
              <p:spPr>
                <a:xfrm>
                  <a:off x="5552307" y="4367227"/>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29" name="Freihand 628">
                  <a:extLst>
                    <a:ext uri="{FF2B5EF4-FFF2-40B4-BE49-F238E27FC236}">
                      <a16:creationId xmlns:a16="http://schemas.microsoft.com/office/drawing/2014/main" id="{88EF7CB6-0CE6-4A60-947B-B7BA72535F93}"/>
                    </a:ext>
                  </a:extLst>
                </p14:cNvPr>
                <p14:cNvContentPartPr/>
                <p14:nvPr/>
              </p14:nvContentPartPr>
              <p14:xfrm>
                <a:off x="5679387" y="4510147"/>
                <a:ext cx="93600" cy="112320"/>
              </p14:xfrm>
            </p:contentPart>
          </mc:Choice>
          <mc:Fallback xmlns="">
            <p:pic>
              <p:nvPicPr>
                <p:cNvPr id="629" name="Freihand 628">
                  <a:extLst>
                    <a:ext uri="{FF2B5EF4-FFF2-40B4-BE49-F238E27FC236}">
                      <a16:creationId xmlns:a16="http://schemas.microsoft.com/office/drawing/2014/main" id="{88EF7CB6-0CE6-4A60-947B-B7BA72535F93}"/>
                    </a:ext>
                  </a:extLst>
                </p:cNvPr>
                <p:cNvPicPr/>
                <p:nvPr/>
              </p:nvPicPr>
              <p:blipFill>
                <a:blip r:embed="rId1093"/>
                <a:stretch>
                  <a:fillRect/>
                </a:stretch>
              </p:blipFill>
              <p:spPr>
                <a:xfrm>
                  <a:off x="5675067" y="4505827"/>
                  <a:ext cx="102240" cy="120960"/>
                </a:xfrm>
                <a:prstGeom prst="rect">
                  <a:avLst/>
                </a:prstGeom>
              </p:spPr>
            </p:pic>
          </mc:Fallback>
        </mc:AlternateContent>
      </p:grpSp>
      <p:grpSp>
        <p:nvGrpSpPr>
          <p:cNvPr id="634" name="Gruppieren 633">
            <a:extLst>
              <a:ext uri="{FF2B5EF4-FFF2-40B4-BE49-F238E27FC236}">
                <a16:creationId xmlns:a16="http://schemas.microsoft.com/office/drawing/2014/main" id="{179C212B-A4ED-4D6B-98ED-AEAFC18090F2}"/>
              </a:ext>
            </a:extLst>
          </p:cNvPr>
          <p:cNvGrpSpPr/>
          <p:nvPr/>
        </p:nvGrpSpPr>
        <p:grpSpPr>
          <a:xfrm>
            <a:off x="3479427" y="5269027"/>
            <a:ext cx="420840" cy="153360"/>
            <a:chOff x="3479427" y="5269027"/>
            <a:chExt cx="420840" cy="153360"/>
          </a:xfrm>
        </p:grpSpPr>
        <mc:AlternateContent xmlns:mc="http://schemas.openxmlformats.org/markup-compatibility/2006" xmlns:p14="http://schemas.microsoft.com/office/powerpoint/2010/main">
          <mc:Choice Requires="p14">
            <p:contentPart p14:bwMode="auto" r:id="rId1094">
              <p14:nvContentPartPr>
                <p14:cNvPr id="631" name="Freihand 630">
                  <a:extLst>
                    <a:ext uri="{FF2B5EF4-FFF2-40B4-BE49-F238E27FC236}">
                      <a16:creationId xmlns:a16="http://schemas.microsoft.com/office/drawing/2014/main" id="{AE111ABB-963A-437C-8481-EE9FD1DC3CCA}"/>
                    </a:ext>
                  </a:extLst>
                </p14:cNvPr>
                <p14:cNvContentPartPr/>
                <p14:nvPr/>
              </p14:nvContentPartPr>
              <p14:xfrm>
                <a:off x="3479427" y="5273347"/>
                <a:ext cx="95760" cy="149040"/>
              </p14:xfrm>
            </p:contentPart>
          </mc:Choice>
          <mc:Fallback xmlns="">
            <p:pic>
              <p:nvPicPr>
                <p:cNvPr id="631" name="Freihand 630">
                  <a:extLst>
                    <a:ext uri="{FF2B5EF4-FFF2-40B4-BE49-F238E27FC236}">
                      <a16:creationId xmlns:a16="http://schemas.microsoft.com/office/drawing/2014/main" id="{AE111ABB-963A-437C-8481-EE9FD1DC3CCA}"/>
                    </a:ext>
                  </a:extLst>
                </p:cNvPr>
                <p:cNvPicPr/>
                <p:nvPr/>
              </p:nvPicPr>
              <p:blipFill>
                <a:blip r:embed="rId1095"/>
                <a:stretch>
                  <a:fillRect/>
                </a:stretch>
              </p:blipFill>
              <p:spPr>
                <a:xfrm>
                  <a:off x="3475107" y="5269027"/>
                  <a:ext cx="104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32" name="Freihand 631">
                  <a:extLst>
                    <a:ext uri="{FF2B5EF4-FFF2-40B4-BE49-F238E27FC236}">
                      <a16:creationId xmlns:a16="http://schemas.microsoft.com/office/drawing/2014/main" id="{15C64EF9-61ED-402F-B51A-272270A297C8}"/>
                    </a:ext>
                  </a:extLst>
                </p14:cNvPr>
                <p14:cNvContentPartPr/>
                <p14:nvPr/>
              </p14:nvContentPartPr>
              <p14:xfrm>
                <a:off x="3623067" y="5272987"/>
                <a:ext cx="118440" cy="118800"/>
              </p14:xfrm>
            </p:contentPart>
          </mc:Choice>
          <mc:Fallback xmlns="">
            <p:pic>
              <p:nvPicPr>
                <p:cNvPr id="632" name="Freihand 631">
                  <a:extLst>
                    <a:ext uri="{FF2B5EF4-FFF2-40B4-BE49-F238E27FC236}">
                      <a16:creationId xmlns:a16="http://schemas.microsoft.com/office/drawing/2014/main" id="{15C64EF9-61ED-402F-B51A-272270A297C8}"/>
                    </a:ext>
                  </a:extLst>
                </p:cNvPr>
                <p:cNvPicPr/>
                <p:nvPr/>
              </p:nvPicPr>
              <p:blipFill>
                <a:blip r:embed="rId1097"/>
                <a:stretch>
                  <a:fillRect/>
                </a:stretch>
              </p:blipFill>
              <p:spPr>
                <a:xfrm>
                  <a:off x="3618747" y="5268667"/>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33" name="Freihand 632">
                  <a:extLst>
                    <a:ext uri="{FF2B5EF4-FFF2-40B4-BE49-F238E27FC236}">
                      <a16:creationId xmlns:a16="http://schemas.microsoft.com/office/drawing/2014/main" id="{E3A05288-0E71-437A-9B51-7AB1BDC12C4B}"/>
                    </a:ext>
                  </a:extLst>
                </p14:cNvPr>
                <p14:cNvContentPartPr/>
                <p14:nvPr/>
              </p14:nvContentPartPr>
              <p14:xfrm>
                <a:off x="3769947" y="5269027"/>
                <a:ext cx="130320" cy="126360"/>
              </p14:xfrm>
            </p:contentPart>
          </mc:Choice>
          <mc:Fallback xmlns="">
            <p:pic>
              <p:nvPicPr>
                <p:cNvPr id="633" name="Freihand 632">
                  <a:extLst>
                    <a:ext uri="{FF2B5EF4-FFF2-40B4-BE49-F238E27FC236}">
                      <a16:creationId xmlns:a16="http://schemas.microsoft.com/office/drawing/2014/main" id="{E3A05288-0E71-437A-9B51-7AB1BDC12C4B}"/>
                    </a:ext>
                  </a:extLst>
                </p:cNvPr>
                <p:cNvPicPr/>
                <p:nvPr/>
              </p:nvPicPr>
              <p:blipFill>
                <a:blip r:embed="rId1099"/>
                <a:stretch>
                  <a:fillRect/>
                </a:stretch>
              </p:blipFill>
              <p:spPr>
                <a:xfrm>
                  <a:off x="3765627" y="5264707"/>
                  <a:ext cx="138960" cy="135000"/>
                </a:xfrm>
                <a:prstGeom prst="rect">
                  <a:avLst/>
                </a:prstGeom>
              </p:spPr>
            </p:pic>
          </mc:Fallback>
        </mc:AlternateContent>
      </p:grpSp>
      <p:grpSp>
        <p:nvGrpSpPr>
          <p:cNvPr id="199" name="Gruppieren 198">
            <a:extLst>
              <a:ext uri="{FF2B5EF4-FFF2-40B4-BE49-F238E27FC236}">
                <a16:creationId xmlns:a16="http://schemas.microsoft.com/office/drawing/2014/main" id="{C4CAF24E-F1B0-4B3C-AA4F-B74E8BF69F4E}"/>
              </a:ext>
            </a:extLst>
          </p:cNvPr>
          <p:cNvGrpSpPr/>
          <p:nvPr/>
        </p:nvGrpSpPr>
        <p:grpSpPr>
          <a:xfrm>
            <a:off x="4726827" y="5216467"/>
            <a:ext cx="360720" cy="199800"/>
            <a:chOff x="4726827" y="5216467"/>
            <a:chExt cx="360720" cy="199800"/>
          </a:xfrm>
        </p:grpSpPr>
        <mc:AlternateContent xmlns:mc="http://schemas.openxmlformats.org/markup-compatibility/2006" xmlns:p14="http://schemas.microsoft.com/office/powerpoint/2010/main">
          <mc:Choice Requires="p14">
            <p:contentPart p14:bwMode="auto" r:id="rId1100">
              <p14:nvContentPartPr>
                <p14:cNvPr id="635" name="Freihand 634">
                  <a:extLst>
                    <a:ext uri="{FF2B5EF4-FFF2-40B4-BE49-F238E27FC236}">
                      <a16:creationId xmlns:a16="http://schemas.microsoft.com/office/drawing/2014/main" id="{79ADDC85-96EB-4B84-9A73-75008909009D}"/>
                    </a:ext>
                  </a:extLst>
                </p14:cNvPr>
                <p14:cNvContentPartPr/>
                <p14:nvPr/>
              </p14:nvContentPartPr>
              <p14:xfrm>
                <a:off x="4726827" y="5274427"/>
                <a:ext cx="83520" cy="114840"/>
              </p14:xfrm>
            </p:contentPart>
          </mc:Choice>
          <mc:Fallback xmlns="">
            <p:pic>
              <p:nvPicPr>
                <p:cNvPr id="635" name="Freihand 634">
                  <a:extLst>
                    <a:ext uri="{FF2B5EF4-FFF2-40B4-BE49-F238E27FC236}">
                      <a16:creationId xmlns:a16="http://schemas.microsoft.com/office/drawing/2014/main" id="{79ADDC85-96EB-4B84-9A73-75008909009D}"/>
                    </a:ext>
                  </a:extLst>
                </p:cNvPr>
                <p:cNvPicPr/>
                <p:nvPr/>
              </p:nvPicPr>
              <p:blipFill>
                <a:blip r:embed="rId1101"/>
                <a:stretch>
                  <a:fillRect/>
                </a:stretch>
              </p:blipFill>
              <p:spPr>
                <a:xfrm>
                  <a:off x="4722507" y="5270107"/>
                  <a:ext cx="92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36" name="Freihand 635">
                  <a:extLst>
                    <a:ext uri="{FF2B5EF4-FFF2-40B4-BE49-F238E27FC236}">
                      <a16:creationId xmlns:a16="http://schemas.microsoft.com/office/drawing/2014/main" id="{94D091B6-3B7B-4BD7-BA04-1FF0E7C7357C}"/>
                    </a:ext>
                  </a:extLst>
                </p14:cNvPr>
                <p14:cNvContentPartPr/>
                <p14:nvPr/>
              </p14:nvContentPartPr>
              <p14:xfrm>
                <a:off x="4833027" y="5263987"/>
                <a:ext cx="80640" cy="116280"/>
              </p14:xfrm>
            </p:contentPart>
          </mc:Choice>
          <mc:Fallback xmlns="">
            <p:pic>
              <p:nvPicPr>
                <p:cNvPr id="636" name="Freihand 635">
                  <a:extLst>
                    <a:ext uri="{FF2B5EF4-FFF2-40B4-BE49-F238E27FC236}">
                      <a16:creationId xmlns:a16="http://schemas.microsoft.com/office/drawing/2014/main" id="{94D091B6-3B7B-4BD7-BA04-1FF0E7C7357C}"/>
                    </a:ext>
                  </a:extLst>
                </p:cNvPr>
                <p:cNvPicPr/>
                <p:nvPr/>
              </p:nvPicPr>
              <p:blipFill>
                <a:blip r:embed="rId1103"/>
                <a:stretch>
                  <a:fillRect/>
                </a:stretch>
              </p:blipFill>
              <p:spPr>
                <a:xfrm>
                  <a:off x="4828707" y="5259667"/>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37" name="Freihand 636">
                  <a:extLst>
                    <a:ext uri="{FF2B5EF4-FFF2-40B4-BE49-F238E27FC236}">
                      <a16:creationId xmlns:a16="http://schemas.microsoft.com/office/drawing/2014/main" id="{86E6996F-69C3-41F6-8A37-41D11ADAA48C}"/>
                    </a:ext>
                  </a:extLst>
                </p14:cNvPr>
                <p14:cNvContentPartPr/>
                <p14:nvPr/>
              </p14:nvContentPartPr>
              <p14:xfrm>
                <a:off x="4991787" y="5249947"/>
                <a:ext cx="54360" cy="129240"/>
              </p14:xfrm>
            </p:contentPart>
          </mc:Choice>
          <mc:Fallback xmlns="">
            <p:pic>
              <p:nvPicPr>
                <p:cNvPr id="637" name="Freihand 636">
                  <a:extLst>
                    <a:ext uri="{FF2B5EF4-FFF2-40B4-BE49-F238E27FC236}">
                      <a16:creationId xmlns:a16="http://schemas.microsoft.com/office/drawing/2014/main" id="{86E6996F-69C3-41F6-8A37-41D11ADAA48C}"/>
                    </a:ext>
                  </a:extLst>
                </p:cNvPr>
                <p:cNvPicPr/>
                <p:nvPr/>
              </p:nvPicPr>
              <p:blipFill>
                <a:blip r:embed="rId1105"/>
                <a:stretch>
                  <a:fillRect/>
                </a:stretch>
              </p:blipFill>
              <p:spPr>
                <a:xfrm>
                  <a:off x="4987467" y="5245627"/>
                  <a:ext cx="63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38" name="Freihand 637">
                  <a:extLst>
                    <a:ext uri="{FF2B5EF4-FFF2-40B4-BE49-F238E27FC236}">
                      <a16:creationId xmlns:a16="http://schemas.microsoft.com/office/drawing/2014/main" id="{5837319F-5BF9-479F-8712-257C524678FC}"/>
                    </a:ext>
                  </a:extLst>
                </p14:cNvPr>
                <p14:cNvContentPartPr/>
                <p14:nvPr/>
              </p14:nvContentPartPr>
              <p14:xfrm>
                <a:off x="4938147" y="5216467"/>
                <a:ext cx="51480" cy="64440"/>
              </p14:xfrm>
            </p:contentPart>
          </mc:Choice>
          <mc:Fallback xmlns="">
            <p:pic>
              <p:nvPicPr>
                <p:cNvPr id="638" name="Freihand 637">
                  <a:extLst>
                    <a:ext uri="{FF2B5EF4-FFF2-40B4-BE49-F238E27FC236}">
                      <a16:creationId xmlns:a16="http://schemas.microsoft.com/office/drawing/2014/main" id="{5837319F-5BF9-479F-8712-257C524678FC}"/>
                    </a:ext>
                  </a:extLst>
                </p:cNvPr>
                <p:cNvPicPr/>
                <p:nvPr/>
              </p:nvPicPr>
              <p:blipFill>
                <a:blip r:embed="rId1107"/>
                <a:stretch>
                  <a:fillRect/>
                </a:stretch>
              </p:blipFill>
              <p:spPr>
                <a:xfrm>
                  <a:off x="4933827" y="5212147"/>
                  <a:ext cx="60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39" name="Freihand 638">
                  <a:extLst>
                    <a:ext uri="{FF2B5EF4-FFF2-40B4-BE49-F238E27FC236}">
                      <a16:creationId xmlns:a16="http://schemas.microsoft.com/office/drawing/2014/main" id="{6107F737-8D83-4D85-8F2D-6E04598D1A05}"/>
                    </a:ext>
                  </a:extLst>
                </p14:cNvPr>
                <p14:cNvContentPartPr/>
                <p14:nvPr/>
              </p14:nvContentPartPr>
              <p14:xfrm>
                <a:off x="5042547" y="5321227"/>
                <a:ext cx="45000" cy="95040"/>
              </p14:xfrm>
            </p:contentPart>
          </mc:Choice>
          <mc:Fallback xmlns="">
            <p:pic>
              <p:nvPicPr>
                <p:cNvPr id="639" name="Freihand 638">
                  <a:extLst>
                    <a:ext uri="{FF2B5EF4-FFF2-40B4-BE49-F238E27FC236}">
                      <a16:creationId xmlns:a16="http://schemas.microsoft.com/office/drawing/2014/main" id="{6107F737-8D83-4D85-8F2D-6E04598D1A05}"/>
                    </a:ext>
                  </a:extLst>
                </p:cNvPr>
                <p:cNvPicPr/>
                <p:nvPr/>
              </p:nvPicPr>
              <p:blipFill>
                <a:blip r:embed="rId1109"/>
                <a:stretch>
                  <a:fillRect/>
                </a:stretch>
              </p:blipFill>
              <p:spPr>
                <a:xfrm>
                  <a:off x="5038227" y="5316907"/>
                  <a:ext cx="53640" cy="103680"/>
                </a:xfrm>
                <a:prstGeom prst="rect">
                  <a:avLst/>
                </a:prstGeom>
              </p:spPr>
            </p:pic>
          </mc:Fallback>
        </mc:AlternateContent>
      </p:grpSp>
      <p:grpSp>
        <p:nvGrpSpPr>
          <p:cNvPr id="215" name="Gruppieren 214">
            <a:extLst>
              <a:ext uri="{FF2B5EF4-FFF2-40B4-BE49-F238E27FC236}">
                <a16:creationId xmlns:a16="http://schemas.microsoft.com/office/drawing/2014/main" id="{9269D507-2989-4015-9A09-1892F31B8A8A}"/>
              </a:ext>
            </a:extLst>
          </p:cNvPr>
          <p:cNvGrpSpPr/>
          <p:nvPr/>
        </p:nvGrpSpPr>
        <p:grpSpPr>
          <a:xfrm>
            <a:off x="5379867" y="5169667"/>
            <a:ext cx="339840" cy="151200"/>
            <a:chOff x="5379867" y="5169667"/>
            <a:chExt cx="339840" cy="151200"/>
          </a:xfrm>
        </p:grpSpPr>
        <mc:AlternateContent xmlns:mc="http://schemas.openxmlformats.org/markup-compatibility/2006" xmlns:p14="http://schemas.microsoft.com/office/powerpoint/2010/main">
          <mc:Choice Requires="p14">
            <p:contentPart p14:bwMode="auto" r:id="rId1110">
              <p14:nvContentPartPr>
                <p14:cNvPr id="202" name="Freihand 201">
                  <a:extLst>
                    <a:ext uri="{FF2B5EF4-FFF2-40B4-BE49-F238E27FC236}">
                      <a16:creationId xmlns:a16="http://schemas.microsoft.com/office/drawing/2014/main" id="{D73529F0-2BFC-4D15-89E3-D0E2BB0BB926}"/>
                    </a:ext>
                  </a:extLst>
                </p14:cNvPr>
                <p14:cNvContentPartPr/>
                <p14:nvPr/>
              </p14:nvContentPartPr>
              <p14:xfrm>
                <a:off x="5379867" y="5181547"/>
                <a:ext cx="78480" cy="103320"/>
              </p14:xfrm>
            </p:contentPart>
          </mc:Choice>
          <mc:Fallback xmlns="">
            <p:pic>
              <p:nvPicPr>
                <p:cNvPr id="202" name="Freihand 201">
                  <a:extLst>
                    <a:ext uri="{FF2B5EF4-FFF2-40B4-BE49-F238E27FC236}">
                      <a16:creationId xmlns:a16="http://schemas.microsoft.com/office/drawing/2014/main" id="{D73529F0-2BFC-4D15-89E3-D0E2BB0BB926}"/>
                    </a:ext>
                  </a:extLst>
                </p:cNvPr>
                <p:cNvPicPr/>
                <p:nvPr/>
              </p:nvPicPr>
              <p:blipFill>
                <a:blip r:embed="rId1111"/>
                <a:stretch>
                  <a:fillRect/>
                </a:stretch>
              </p:blipFill>
              <p:spPr>
                <a:xfrm>
                  <a:off x="5375547" y="5177227"/>
                  <a:ext cx="87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204" name="Freihand 203">
                  <a:extLst>
                    <a:ext uri="{FF2B5EF4-FFF2-40B4-BE49-F238E27FC236}">
                      <a16:creationId xmlns:a16="http://schemas.microsoft.com/office/drawing/2014/main" id="{C5F158A0-05BF-4115-8F8E-63281F8BD701}"/>
                    </a:ext>
                  </a:extLst>
                </p14:cNvPr>
                <p14:cNvContentPartPr/>
                <p14:nvPr/>
              </p14:nvContentPartPr>
              <p14:xfrm>
                <a:off x="5418027" y="5229427"/>
                <a:ext cx="29160" cy="91440"/>
              </p14:xfrm>
            </p:contentPart>
          </mc:Choice>
          <mc:Fallback xmlns="">
            <p:pic>
              <p:nvPicPr>
                <p:cNvPr id="204" name="Freihand 203">
                  <a:extLst>
                    <a:ext uri="{FF2B5EF4-FFF2-40B4-BE49-F238E27FC236}">
                      <a16:creationId xmlns:a16="http://schemas.microsoft.com/office/drawing/2014/main" id="{C5F158A0-05BF-4115-8F8E-63281F8BD701}"/>
                    </a:ext>
                  </a:extLst>
                </p:cNvPr>
                <p:cNvPicPr/>
                <p:nvPr/>
              </p:nvPicPr>
              <p:blipFill>
                <a:blip r:embed="rId1113"/>
                <a:stretch>
                  <a:fillRect/>
                </a:stretch>
              </p:blipFill>
              <p:spPr>
                <a:xfrm>
                  <a:off x="5413707" y="5225107"/>
                  <a:ext cx="37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210" name="Freihand 209">
                  <a:extLst>
                    <a:ext uri="{FF2B5EF4-FFF2-40B4-BE49-F238E27FC236}">
                      <a16:creationId xmlns:a16="http://schemas.microsoft.com/office/drawing/2014/main" id="{AAAEC4E8-5133-49B9-9ABB-756741229F9C}"/>
                    </a:ext>
                  </a:extLst>
                </p14:cNvPr>
                <p14:cNvContentPartPr/>
                <p14:nvPr/>
              </p14:nvContentPartPr>
              <p14:xfrm>
                <a:off x="5479947" y="5193787"/>
                <a:ext cx="81000" cy="122400"/>
              </p14:xfrm>
            </p:contentPart>
          </mc:Choice>
          <mc:Fallback xmlns="">
            <p:pic>
              <p:nvPicPr>
                <p:cNvPr id="210" name="Freihand 209">
                  <a:extLst>
                    <a:ext uri="{FF2B5EF4-FFF2-40B4-BE49-F238E27FC236}">
                      <a16:creationId xmlns:a16="http://schemas.microsoft.com/office/drawing/2014/main" id="{AAAEC4E8-5133-49B9-9ABB-756741229F9C}"/>
                    </a:ext>
                  </a:extLst>
                </p:cNvPr>
                <p:cNvPicPr/>
                <p:nvPr/>
              </p:nvPicPr>
              <p:blipFill>
                <a:blip r:embed="rId1115"/>
                <a:stretch>
                  <a:fillRect/>
                </a:stretch>
              </p:blipFill>
              <p:spPr>
                <a:xfrm>
                  <a:off x="5475627" y="5189467"/>
                  <a:ext cx="89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213" name="Freihand 212">
                  <a:extLst>
                    <a:ext uri="{FF2B5EF4-FFF2-40B4-BE49-F238E27FC236}">
                      <a16:creationId xmlns:a16="http://schemas.microsoft.com/office/drawing/2014/main" id="{5D01DA46-1891-4907-831C-1A8AD1FCF3FD}"/>
                    </a:ext>
                  </a:extLst>
                </p14:cNvPr>
                <p14:cNvContentPartPr/>
                <p14:nvPr/>
              </p14:nvContentPartPr>
              <p14:xfrm>
                <a:off x="5499747" y="5169667"/>
                <a:ext cx="219960" cy="140400"/>
              </p14:xfrm>
            </p:contentPart>
          </mc:Choice>
          <mc:Fallback xmlns="">
            <p:pic>
              <p:nvPicPr>
                <p:cNvPr id="213" name="Freihand 212">
                  <a:extLst>
                    <a:ext uri="{FF2B5EF4-FFF2-40B4-BE49-F238E27FC236}">
                      <a16:creationId xmlns:a16="http://schemas.microsoft.com/office/drawing/2014/main" id="{5D01DA46-1891-4907-831C-1A8AD1FCF3FD}"/>
                    </a:ext>
                  </a:extLst>
                </p:cNvPr>
                <p:cNvPicPr/>
                <p:nvPr/>
              </p:nvPicPr>
              <p:blipFill>
                <a:blip r:embed="rId1117"/>
                <a:stretch>
                  <a:fillRect/>
                </a:stretch>
              </p:blipFill>
              <p:spPr>
                <a:xfrm>
                  <a:off x="5495427" y="5165347"/>
                  <a:ext cx="228600" cy="149040"/>
                </a:xfrm>
                <a:prstGeom prst="rect">
                  <a:avLst/>
                </a:prstGeom>
              </p:spPr>
            </p:pic>
          </mc:Fallback>
        </mc:AlternateContent>
      </p:grpSp>
      <p:grpSp>
        <p:nvGrpSpPr>
          <p:cNvPr id="349" name="Gruppieren 348">
            <a:extLst>
              <a:ext uri="{FF2B5EF4-FFF2-40B4-BE49-F238E27FC236}">
                <a16:creationId xmlns:a16="http://schemas.microsoft.com/office/drawing/2014/main" id="{53FFDB42-85A4-4D9E-A78B-80A10C829893}"/>
              </a:ext>
            </a:extLst>
          </p:cNvPr>
          <p:cNvGrpSpPr/>
          <p:nvPr/>
        </p:nvGrpSpPr>
        <p:grpSpPr>
          <a:xfrm>
            <a:off x="6581547" y="4993267"/>
            <a:ext cx="771480" cy="236880"/>
            <a:chOff x="6581547" y="4993267"/>
            <a:chExt cx="771480" cy="236880"/>
          </a:xfrm>
        </p:grpSpPr>
        <mc:AlternateContent xmlns:mc="http://schemas.openxmlformats.org/markup-compatibility/2006" xmlns:p14="http://schemas.microsoft.com/office/powerpoint/2010/main">
          <mc:Choice Requires="p14">
            <p:contentPart p14:bwMode="auto" r:id="rId1118">
              <p14:nvContentPartPr>
                <p14:cNvPr id="224" name="Freihand 223">
                  <a:extLst>
                    <a:ext uri="{FF2B5EF4-FFF2-40B4-BE49-F238E27FC236}">
                      <a16:creationId xmlns:a16="http://schemas.microsoft.com/office/drawing/2014/main" id="{707A33FD-5FFA-4A07-A43C-E99C6490266D}"/>
                    </a:ext>
                  </a:extLst>
                </p14:cNvPr>
                <p14:cNvContentPartPr/>
                <p14:nvPr/>
              </p14:nvContentPartPr>
              <p14:xfrm>
                <a:off x="6581547" y="5086867"/>
                <a:ext cx="85680" cy="143280"/>
              </p14:xfrm>
            </p:contentPart>
          </mc:Choice>
          <mc:Fallback xmlns="">
            <p:pic>
              <p:nvPicPr>
                <p:cNvPr id="224" name="Freihand 223">
                  <a:extLst>
                    <a:ext uri="{FF2B5EF4-FFF2-40B4-BE49-F238E27FC236}">
                      <a16:creationId xmlns:a16="http://schemas.microsoft.com/office/drawing/2014/main" id="{707A33FD-5FFA-4A07-A43C-E99C6490266D}"/>
                    </a:ext>
                  </a:extLst>
                </p:cNvPr>
                <p:cNvPicPr/>
                <p:nvPr/>
              </p:nvPicPr>
              <p:blipFill>
                <a:blip r:embed="rId1119"/>
                <a:stretch>
                  <a:fillRect/>
                </a:stretch>
              </p:blipFill>
              <p:spPr>
                <a:xfrm>
                  <a:off x="6577227" y="5082547"/>
                  <a:ext cx="94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228" name="Freihand 227">
                  <a:extLst>
                    <a:ext uri="{FF2B5EF4-FFF2-40B4-BE49-F238E27FC236}">
                      <a16:creationId xmlns:a16="http://schemas.microsoft.com/office/drawing/2014/main" id="{AF131D3D-4ABE-432F-8883-462436D55C61}"/>
                    </a:ext>
                  </a:extLst>
                </p14:cNvPr>
                <p14:cNvContentPartPr/>
                <p14:nvPr/>
              </p14:nvContentPartPr>
              <p14:xfrm>
                <a:off x="6614307" y="5072107"/>
                <a:ext cx="69480" cy="15480"/>
              </p14:xfrm>
            </p:contentPart>
          </mc:Choice>
          <mc:Fallback xmlns="">
            <p:pic>
              <p:nvPicPr>
                <p:cNvPr id="228" name="Freihand 227">
                  <a:extLst>
                    <a:ext uri="{FF2B5EF4-FFF2-40B4-BE49-F238E27FC236}">
                      <a16:creationId xmlns:a16="http://schemas.microsoft.com/office/drawing/2014/main" id="{AF131D3D-4ABE-432F-8883-462436D55C61}"/>
                    </a:ext>
                  </a:extLst>
                </p:cNvPr>
                <p:cNvPicPr/>
                <p:nvPr/>
              </p:nvPicPr>
              <p:blipFill>
                <a:blip r:embed="rId1121"/>
                <a:stretch>
                  <a:fillRect/>
                </a:stretch>
              </p:blipFill>
              <p:spPr>
                <a:xfrm>
                  <a:off x="6609987" y="5067787"/>
                  <a:ext cx="78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231" name="Freihand 230">
                  <a:extLst>
                    <a:ext uri="{FF2B5EF4-FFF2-40B4-BE49-F238E27FC236}">
                      <a16:creationId xmlns:a16="http://schemas.microsoft.com/office/drawing/2014/main" id="{40877273-528E-4EC7-9BEC-511B6C577C59}"/>
                    </a:ext>
                  </a:extLst>
                </p14:cNvPr>
                <p14:cNvContentPartPr/>
                <p14:nvPr/>
              </p14:nvContentPartPr>
              <p14:xfrm>
                <a:off x="6706107" y="5071387"/>
                <a:ext cx="86400" cy="123480"/>
              </p14:xfrm>
            </p:contentPart>
          </mc:Choice>
          <mc:Fallback xmlns="">
            <p:pic>
              <p:nvPicPr>
                <p:cNvPr id="231" name="Freihand 230">
                  <a:extLst>
                    <a:ext uri="{FF2B5EF4-FFF2-40B4-BE49-F238E27FC236}">
                      <a16:creationId xmlns:a16="http://schemas.microsoft.com/office/drawing/2014/main" id="{40877273-528E-4EC7-9BEC-511B6C577C59}"/>
                    </a:ext>
                  </a:extLst>
                </p:cNvPr>
                <p:cNvPicPr/>
                <p:nvPr/>
              </p:nvPicPr>
              <p:blipFill>
                <a:blip r:embed="rId1123"/>
                <a:stretch>
                  <a:fillRect/>
                </a:stretch>
              </p:blipFill>
              <p:spPr>
                <a:xfrm>
                  <a:off x="6701787" y="5067067"/>
                  <a:ext cx="95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244" name="Freihand 243">
                  <a:extLst>
                    <a:ext uri="{FF2B5EF4-FFF2-40B4-BE49-F238E27FC236}">
                      <a16:creationId xmlns:a16="http://schemas.microsoft.com/office/drawing/2014/main" id="{5869373E-0829-438E-A49E-47EA2A190926}"/>
                    </a:ext>
                  </a:extLst>
                </p14:cNvPr>
                <p14:cNvContentPartPr/>
                <p14:nvPr/>
              </p14:nvContentPartPr>
              <p14:xfrm>
                <a:off x="6787467" y="5083267"/>
                <a:ext cx="92880" cy="113400"/>
              </p14:xfrm>
            </p:contentPart>
          </mc:Choice>
          <mc:Fallback xmlns="">
            <p:pic>
              <p:nvPicPr>
                <p:cNvPr id="244" name="Freihand 243">
                  <a:extLst>
                    <a:ext uri="{FF2B5EF4-FFF2-40B4-BE49-F238E27FC236}">
                      <a16:creationId xmlns:a16="http://schemas.microsoft.com/office/drawing/2014/main" id="{5869373E-0829-438E-A49E-47EA2A190926}"/>
                    </a:ext>
                  </a:extLst>
                </p:cNvPr>
                <p:cNvPicPr/>
                <p:nvPr/>
              </p:nvPicPr>
              <p:blipFill>
                <a:blip r:embed="rId1125"/>
                <a:stretch>
                  <a:fillRect/>
                </a:stretch>
              </p:blipFill>
              <p:spPr>
                <a:xfrm>
                  <a:off x="6783147" y="5078947"/>
                  <a:ext cx="101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250" name="Freihand 249">
                  <a:extLst>
                    <a:ext uri="{FF2B5EF4-FFF2-40B4-BE49-F238E27FC236}">
                      <a16:creationId xmlns:a16="http://schemas.microsoft.com/office/drawing/2014/main" id="{3C724D63-5C11-423C-8A1B-F10787EEB7B8}"/>
                    </a:ext>
                  </a:extLst>
                </p14:cNvPr>
                <p14:cNvContentPartPr/>
                <p14:nvPr/>
              </p14:nvContentPartPr>
              <p14:xfrm>
                <a:off x="6941907" y="5138707"/>
                <a:ext cx="3240" cy="13680"/>
              </p14:xfrm>
            </p:contentPart>
          </mc:Choice>
          <mc:Fallback xmlns="">
            <p:pic>
              <p:nvPicPr>
                <p:cNvPr id="250" name="Freihand 249">
                  <a:extLst>
                    <a:ext uri="{FF2B5EF4-FFF2-40B4-BE49-F238E27FC236}">
                      <a16:creationId xmlns:a16="http://schemas.microsoft.com/office/drawing/2014/main" id="{3C724D63-5C11-423C-8A1B-F10787EEB7B8}"/>
                    </a:ext>
                  </a:extLst>
                </p:cNvPr>
                <p:cNvPicPr/>
                <p:nvPr/>
              </p:nvPicPr>
              <p:blipFill>
                <a:blip r:embed="rId1127"/>
                <a:stretch>
                  <a:fillRect/>
                </a:stretch>
              </p:blipFill>
              <p:spPr>
                <a:xfrm>
                  <a:off x="6937587" y="5134387"/>
                  <a:ext cx="1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257" name="Freihand 256">
                  <a:extLst>
                    <a:ext uri="{FF2B5EF4-FFF2-40B4-BE49-F238E27FC236}">
                      <a16:creationId xmlns:a16="http://schemas.microsoft.com/office/drawing/2014/main" id="{78B7B015-BE13-4246-800F-C85D41646212}"/>
                    </a:ext>
                  </a:extLst>
                </p14:cNvPr>
                <p14:cNvContentPartPr/>
                <p14:nvPr/>
              </p14:nvContentPartPr>
              <p14:xfrm>
                <a:off x="6983307" y="5066347"/>
                <a:ext cx="111240" cy="142560"/>
              </p14:xfrm>
            </p:contentPart>
          </mc:Choice>
          <mc:Fallback xmlns="">
            <p:pic>
              <p:nvPicPr>
                <p:cNvPr id="257" name="Freihand 256">
                  <a:extLst>
                    <a:ext uri="{FF2B5EF4-FFF2-40B4-BE49-F238E27FC236}">
                      <a16:creationId xmlns:a16="http://schemas.microsoft.com/office/drawing/2014/main" id="{78B7B015-BE13-4246-800F-C85D41646212}"/>
                    </a:ext>
                  </a:extLst>
                </p:cNvPr>
                <p:cNvPicPr/>
                <p:nvPr/>
              </p:nvPicPr>
              <p:blipFill>
                <a:blip r:embed="rId1129"/>
                <a:stretch>
                  <a:fillRect/>
                </a:stretch>
              </p:blipFill>
              <p:spPr>
                <a:xfrm>
                  <a:off x="6978987" y="5062027"/>
                  <a:ext cx="11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262" name="Freihand 261">
                  <a:extLst>
                    <a:ext uri="{FF2B5EF4-FFF2-40B4-BE49-F238E27FC236}">
                      <a16:creationId xmlns:a16="http://schemas.microsoft.com/office/drawing/2014/main" id="{D7B9A182-C7A3-487C-9842-CE628131F9BD}"/>
                    </a:ext>
                  </a:extLst>
                </p14:cNvPr>
                <p14:cNvContentPartPr/>
                <p14:nvPr/>
              </p14:nvContentPartPr>
              <p14:xfrm>
                <a:off x="7113267" y="5063467"/>
                <a:ext cx="88560" cy="122400"/>
              </p14:xfrm>
            </p:contentPart>
          </mc:Choice>
          <mc:Fallback xmlns="">
            <p:pic>
              <p:nvPicPr>
                <p:cNvPr id="262" name="Freihand 261">
                  <a:extLst>
                    <a:ext uri="{FF2B5EF4-FFF2-40B4-BE49-F238E27FC236}">
                      <a16:creationId xmlns:a16="http://schemas.microsoft.com/office/drawing/2014/main" id="{D7B9A182-C7A3-487C-9842-CE628131F9BD}"/>
                    </a:ext>
                  </a:extLst>
                </p:cNvPr>
                <p:cNvPicPr/>
                <p:nvPr/>
              </p:nvPicPr>
              <p:blipFill>
                <a:blip r:embed="rId1131"/>
                <a:stretch>
                  <a:fillRect/>
                </a:stretch>
              </p:blipFill>
              <p:spPr>
                <a:xfrm>
                  <a:off x="7108947" y="5059147"/>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273" name="Freihand 272">
                  <a:extLst>
                    <a:ext uri="{FF2B5EF4-FFF2-40B4-BE49-F238E27FC236}">
                      <a16:creationId xmlns:a16="http://schemas.microsoft.com/office/drawing/2014/main" id="{40D5FB57-79BA-49E9-9CDD-87616136FA76}"/>
                    </a:ext>
                  </a:extLst>
                </p14:cNvPr>
                <p14:cNvContentPartPr/>
                <p14:nvPr/>
              </p14:nvContentPartPr>
              <p14:xfrm>
                <a:off x="7228827" y="5059867"/>
                <a:ext cx="73080" cy="135360"/>
              </p14:xfrm>
            </p:contentPart>
          </mc:Choice>
          <mc:Fallback xmlns="">
            <p:pic>
              <p:nvPicPr>
                <p:cNvPr id="273" name="Freihand 272">
                  <a:extLst>
                    <a:ext uri="{FF2B5EF4-FFF2-40B4-BE49-F238E27FC236}">
                      <a16:creationId xmlns:a16="http://schemas.microsoft.com/office/drawing/2014/main" id="{40D5FB57-79BA-49E9-9CDD-87616136FA76}"/>
                    </a:ext>
                  </a:extLst>
                </p:cNvPr>
                <p:cNvPicPr/>
                <p:nvPr/>
              </p:nvPicPr>
              <p:blipFill>
                <a:blip r:embed="rId1133"/>
                <a:stretch>
                  <a:fillRect/>
                </a:stretch>
              </p:blipFill>
              <p:spPr>
                <a:xfrm>
                  <a:off x="7224507" y="5055547"/>
                  <a:ext cx="81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299" name="Freihand 298">
                  <a:extLst>
                    <a:ext uri="{FF2B5EF4-FFF2-40B4-BE49-F238E27FC236}">
                      <a16:creationId xmlns:a16="http://schemas.microsoft.com/office/drawing/2014/main" id="{22DAE399-4ACE-4AFB-85F0-D09FA5BEAC3E}"/>
                    </a:ext>
                  </a:extLst>
                </p14:cNvPr>
                <p14:cNvContentPartPr/>
                <p14:nvPr/>
              </p14:nvContentPartPr>
              <p14:xfrm>
                <a:off x="7192827" y="4993267"/>
                <a:ext cx="67320" cy="100080"/>
              </p14:xfrm>
            </p:contentPart>
          </mc:Choice>
          <mc:Fallback xmlns="">
            <p:pic>
              <p:nvPicPr>
                <p:cNvPr id="299" name="Freihand 298">
                  <a:extLst>
                    <a:ext uri="{FF2B5EF4-FFF2-40B4-BE49-F238E27FC236}">
                      <a16:creationId xmlns:a16="http://schemas.microsoft.com/office/drawing/2014/main" id="{22DAE399-4ACE-4AFB-85F0-D09FA5BEAC3E}"/>
                    </a:ext>
                  </a:extLst>
                </p:cNvPr>
                <p:cNvPicPr/>
                <p:nvPr/>
              </p:nvPicPr>
              <p:blipFill>
                <a:blip r:embed="rId1135"/>
                <a:stretch>
                  <a:fillRect/>
                </a:stretch>
              </p:blipFill>
              <p:spPr>
                <a:xfrm>
                  <a:off x="7188507" y="4988947"/>
                  <a:ext cx="75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05" name="Freihand 304">
                  <a:extLst>
                    <a:ext uri="{FF2B5EF4-FFF2-40B4-BE49-F238E27FC236}">
                      <a16:creationId xmlns:a16="http://schemas.microsoft.com/office/drawing/2014/main" id="{3A69B8FB-98BD-43C0-B1B1-CE004FEB55C8}"/>
                    </a:ext>
                  </a:extLst>
                </p14:cNvPr>
                <p14:cNvContentPartPr/>
                <p14:nvPr/>
              </p14:nvContentPartPr>
              <p14:xfrm>
                <a:off x="7274907" y="5125387"/>
                <a:ext cx="78120" cy="82440"/>
              </p14:xfrm>
            </p:contentPart>
          </mc:Choice>
          <mc:Fallback xmlns="">
            <p:pic>
              <p:nvPicPr>
                <p:cNvPr id="305" name="Freihand 304">
                  <a:extLst>
                    <a:ext uri="{FF2B5EF4-FFF2-40B4-BE49-F238E27FC236}">
                      <a16:creationId xmlns:a16="http://schemas.microsoft.com/office/drawing/2014/main" id="{3A69B8FB-98BD-43C0-B1B1-CE004FEB55C8}"/>
                    </a:ext>
                  </a:extLst>
                </p:cNvPr>
                <p:cNvPicPr/>
                <p:nvPr/>
              </p:nvPicPr>
              <p:blipFill>
                <a:blip r:embed="rId1137"/>
                <a:stretch>
                  <a:fillRect/>
                </a:stretch>
              </p:blipFill>
              <p:spPr>
                <a:xfrm>
                  <a:off x="7270587" y="5121067"/>
                  <a:ext cx="8676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8">
            <p14:nvContentPartPr>
              <p14:cNvPr id="424" name="Freihand 423">
                <a:extLst>
                  <a:ext uri="{FF2B5EF4-FFF2-40B4-BE49-F238E27FC236}">
                    <a16:creationId xmlns:a16="http://schemas.microsoft.com/office/drawing/2014/main" id="{599F7FEE-3B09-4920-9630-5076FD42EC8D}"/>
                  </a:ext>
                </a:extLst>
              </p14:cNvPr>
              <p14:cNvContentPartPr/>
              <p14:nvPr/>
            </p14:nvContentPartPr>
            <p14:xfrm>
              <a:off x="9345987" y="242707"/>
              <a:ext cx="1394280" cy="1103040"/>
            </p14:xfrm>
          </p:contentPart>
        </mc:Choice>
        <mc:Fallback xmlns="">
          <p:pic>
            <p:nvPicPr>
              <p:cNvPr id="424" name="Freihand 423">
                <a:extLst>
                  <a:ext uri="{FF2B5EF4-FFF2-40B4-BE49-F238E27FC236}">
                    <a16:creationId xmlns:a16="http://schemas.microsoft.com/office/drawing/2014/main" id="{599F7FEE-3B09-4920-9630-5076FD42EC8D}"/>
                  </a:ext>
                </a:extLst>
              </p:cNvPr>
              <p:cNvPicPr/>
              <p:nvPr/>
            </p:nvPicPr>
            <p:blipFill>
              <a:blip r:embed="rId1139"/>
              <a:stretch>
                <a:fillRect/>
              </a:stretch>
            </p:blipFill>
            <p:spPr>
              <a:xfrm>
                <a:off x="9341667" y="238387"/>
                <a:ext cx="1402920" cy="111168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41" name="Freihand 640">
                <a:extLst>
                  <a:ext uri="{FF2B5EF4-FFF2-40B4-BE49-F238E27FC236}">
                    <a16:creationId xmlns:a16="http://schemas.microsoft.com/office/drawing/2014/main" id="{B1E49EBE-3977-44F7-9871-3DDE1A750119}"/>
                  </a:ext>
                </a:extLst>
              </p14:cNvPr>
              <p14:cNvContentPartPr/>
              <p14:nvPr/>
            </p14:nvContentPartPr>
            <p14:xfrm>
              <a:off x="9655587" y="354667"/>
              <a:ext cx="25920" cy="85320"/>
            </p14:xfrm>
          </p:contentPart>
        </mc:Choice>
        <mc:Fallback xmlns="">
          <p:pic>
            <p:nvPicPr>
              <p:cNvPr id="641" name="Freihand 640">
                <a:extLst>
                  <a:ext uri="{FF2B5EF4-FFF2-40B4-BE49-F238E27FC236}">
                    <a16:creationId xmlns:a16="http://schemas.microsoft.com/office/drawing/2014/main" id="{B1E49EBE-3977-44F7-9871-3DDE1A750119}"/>
                  </a:ext>
                </a:extLst>
              </p:cNvPr>
              <p:cNvPicPr/>
              <p:nvPr/>
            </p:nvPicPr>
            <p:blipFill>
              <a:blip r:embed="rId1141"/>
              <a:stretch>
                <a:fillRect/>
              </a:stretch>
            </p:blipFill>
            <p:spPr>
              <a:xfrm>
                <a:off x="9651267" y="350347"/>
                <a:ext cx="34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642" name="Freihand 641">
                <a:extLst>
                  <a:ext uri="{FF2B5EF4-FFF2-40B4-BE49-F238E27FC236}">
                    <a16:creationId xmlns:a16="http://schemas.microsoft.com/office/drawing/2014/main" id="{C4F4DE6A-8707-45B1-8F2D-B062B681FA9F}"/>
                  </a:ext>
                </a:extLst>
              </p14:cNvPr>
              <p14:cNvContentPartPr/>
              <p14:nvPr/>
            </p14:nvContentPartPr>
            <p14:xfrm>
              <a:off x="9669267" y="349987"/>
              <a:ext cx="64800" cy="113400"/>
            </p14:xfrm>
          </p:contentPart>
        </mc:Choice>
        <mc:Fallback xmlns="">
          <p:pic>
            <p:nvPicPr>
              <p:cNvPr id="642" name="Freihand 641">
                <a:extLst>
                  <a:ext uri="{FF2B5EF4-FFF2-40B4-BE49-F238E27FC236}">
                    <a16:creationId xmlns:a16="http://schemas.microsoft.com/office/drawing/2014/main" id="{C4F4DE6A-8707-45B1-8F2D-B062B681FA9F}"/>
                  </a:ext>
                </a:extLst>
              </p:cNvPr>
              <p:cNvPicPr/>
              <p:nvPr/>
            </p:nvPicPr>
            <p:blipFill>
              <a:blip r:embed="rId1143"/>
              <a:stretch>
                <a:fillRect/>
              </a:stretch>
            </p:blipFill>
            <p:spPr>
              <a:xfrm>
                <a:off x="9664947" y="345667"/>
                <a:ext cx="73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643" name="Freihand 642">
                <a:extLst>
                  <a:ext uri="{FF2B5EF4-FFF2-40B4-BE49-F238E27FC236}">
                    <a16:creationId xmlns:a16="http://schemas.microsoft.com/office/drawing/2014/main" id="{57E0164B-9542-4AFE-A465-7F7D042D8900}"/>
                  </a:ext>
                </a:extLst>
              </p14:cNvPr>
              <p14:cNvContentPartPr/>
              <p14:nvPr/>
            </p14:nvContentPartPr>
            <p14:xfrm>
              <a:off x="9738387" y="316147"/>
              <a:ext cx="71280" cy="137880"/>
            </p14:xfrm>
          </p:contentPart>
        </mc:Choice>
        <mc:Fallback xmlns="">
          <p:pic>
            <p:nvPicPr>
              <p:cNvPr id="643" name="Freihand 642">
                <a:extLst>
                  <a:ext uri="{FF2B5EF4-FFF2-40B4-BE49-F238E27FC236}">
                    <a16:creationId xmlns:a16="http://schemas.microsoft.com/office/drawing/2014/main" id="{57E0164B-9542-4AFE-A465-7F7D042D8900}"/>
                  </a:ext>
                </a:extLst>
              </p:cNvPr>
              <p:cNvPicPr/>
              <p:nvPr/>
            </p:nvPicPr>
            <p:blipFill>
              <a:blip r:embed="rId1145"/>
              <a:stretch>
                <a:fillRect/>
              </a:stretch>
            </p:blipFill>
            <p:spPr>
              <a:xfrm>
                <a:off x="9734067" y="311827"/>
                <a:ext cx="79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644" name="Freihand 643">
                <a:extLst>
                  <a:ext uri="{FF2B5EF4-FFF2-40B4-BE49-F238E27FC236}">
                    <a16:creationId xmlns:a16="http://schemas.microsoft.com/office/drawing/2014/main" id="{40640832-2E9D-48A0-B733-9444F2B86F9F}"/>
                  </a:ext>
                </a:extLst>
              </p14:cNvPr>
              <p14:cNvContentPartPr/>
              <p14:nvPr/>
            </p14:nvContentPartPr>
            <p14:xfrm>
              <a:off x="9827667" y="327307"/>
              <a:ext cx="100800" cy="101880"/>
            </p14:xfrm>
          </p:contentPart>
        </mc:Choice>
        <mc:Fallback xmlns="">
          <p:pic>
            <p:nvPicPr>
              <p:cNvPr id="644" name="Freihand 643">
                <a:extLst>
                  <a:ext uri="{FF2B5EF4-FFF2-40B4-BE49-F238E27FC236}">
                    <a16:creationId xmlns:a16="http://schemas.microsoft.com/office/drawing/2014/main" id="{40640832-2E9D-48A0-B733-9444F2B86F9F}"/>
                  </a:ext>
                </a:extLst>
              </p:cNvPr>
              <p:cNvPicPr/>
              <p:nvPr/>
            </p:nvPicPr>
            <p:blipFill>
              <a:blip r:embed="rId1147"/>
              <a:stretch>
                <a:fillRect/>
              </a:stretch>
            </p:blipFill>
            <p:spPr>
              <a:xfrm>
                <a:off x="9823347" y="322987"/>
                <a:ext cx="109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645" name="Freihand 644">
                <a:extLst>
                  <a:ext uri="{FF2B5EF4-FFF2-40B4-BE49-F238E27FC236}">
                    <a16:creationId xmlns:a16="http://schemas.microsoft.com/office/drawing/2014/main" id="{40BC0B85-DB26-4B6F-BF32-C83886CF92C6}"/>
                  </a:ext>
                </a:extLst>
              </p14:cNvPr>
              <p14:cNvContentPartPr/>
              <p14:nvPr/>
            </p14:nvContentPartPr>
            <p14:xfrm>
              <a:off x="9966627" y="336667"/>
              <a:ext cx="44280" cy="1800"/>
            </p14:xfrm>
          </p:contentPart>
        </mc:Choice>
        <mc:Fallback xmlns="">
          <p:pic>
            <p:nvPicPr>
              <p:cNvPr id="645" name="Freihand 644">
                <a:extLst>
                  <a:ext uri="{FF2B5EF4-FFF2-40B4-BE49-F238E27FC236}">
                    <a16:creationId xmlns:a16="http://schemas.microsoft.com/office/drawing/2014/main" id="{40BC0B85-DB26-4B6F-BF32-C83886CF92C6}"/>
                  </a:ext>
                </a:extLst>
              </p:cNvPr>
              <p:cNvPicPr/>
              <p:nvPr/>
            </p:nvPicPr>
            <p:blipFill>
              <a:blip r:embed="rId1149"/>
              <a:stretch>
                <a:fillRect/>
              </a:stretch>
            </p:blipFill>
            <p:spPr>
              <a:xfrm>
                <a:off x="9962307" y="332347"/>
                <a:ext cx="529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646" name="Freihand 645">
                <a:extLst>
                  <a:ext uri="{FF2B5EF4-FFF2-40B4-BE49-F238E27FC236}">
                    <a16:creationId xmlns:a16="http://schemas.microsoft.com/office/drawing/2014/main" id="{6925F58F-87DF-466A-A147-01F47124DF3B}"/>
                  </a:ext>
                </a:extLst>
              </p14:cNvPr>
              <p14:cNvContentPartPr/>
              <p14:nvPr/>
            </p14:nvContentPartPr>
            <p14:xfrm>
              <a:off x="9968787" y="355387"/>
              <a:ext cx="52920" cy="21240"/>
            </p14:xfrm>
          </p:contentPart>
        </mc:Choice>
        <mc:Fallback xmlns="">
          <p:pic>
            <p:nvPicPr>
              <p:cNvPr id="646" name="Freihand 645">
                <a:extLst>
                  <a:ext uri="{FF2B5EF4-FFF2-40B4-BE49-F238E27FC236}">
                    <a16:creationId xmlns:a16="http://schemas.microsoft.com/office/drawing/2014/main" id="{6925F58F-87DF-466A-A147-01F47124DF3B}"/>
                  </a:ext>
                </a:extLst>
              </p:cNvPr>
              <p:cNvPicPr/>
              <p:nvPr/>
            </p:nvPicPr>
            <p:blipFill>
              <a:blip r:embed="rId1151"/>
              <a:stretch>
                <a:fillRect/>
              </a:stretch>
            </p:blipFill>
            <p:spPr>
              <a:xfrm>
                <a:off x="9964467" y="351067"/>
                <a:ext cx="61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647" name="Freihand 646">
                <a:extLst>
                  <a:ext uri="{FF2B5EF4-FFF2-40B4-BE49-F238E27FC236}">
                    <a16:creationId xmlns:a16="http://schemas.microsoft.com/office/drawing/2014/main" id="{055C44A6-807B-4444-92BF-079761C3BB83}"/>
                  </a:ext>
                </a:extLst>
              </p14:cNvPr>
              <p14:cNvContentPartPr/>
              <p14:nvPr/>
            </p14:nvContentPartPr>
            <p14:xfrm>
              <a:off x="10059867" y="282667"/>
              <a:ext cx="60840" cy="89640"/>
            </p14:xfrm>
          </p:contentPart>
        </mc:Choice>
        <mc:Fallback xmlns="">
          <p:pic>
            <p:nvPicPr>
              <p:cNvPr id="647" name="Freihand 646">
                <a:extLst>
                  <a:ext uri="{FF2B5EF4-FFF2-40B4-BE49-F238E27FC236}">
                    <a16:creationId xmlns:a16="http://schemas.microsoft.com/office/drawing/2014/main" id="{055C44A6-807B-4444-92BF-079761C3BB83}"/>
                  </a:ext>
                </a:extLst>
              </p:cNvPr>
              <p:cNvPicPr/>
              <p:nvPr/>
            </p:nvPicPr>
            <p:blipFill>
              <a:blip r:embed="rId1153"/>
              <a:stretch>
                <a:fillRect/>
              </a:stretch>
            </p:blipFill>
            <p:spPr>
              <a:xfrm>
                <a:off x="10055547" y="278347"/>
                <a:ext cx="69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648" name="Freihand 647">
                <a:extLst>
                  <a:ext uri="{FF2B5EF4-FFF2-40B4-BE49-F238E27FC236}">
                    <a16:creationId xmlns:a16="http://schemas.microsoft.com/office/drawing/2014/main" id="{D59D099F-DEB9-4530-A6A3-F995528D740C}"/>
                  </a:ext>
                </a:extLst>
              </p14:cNvPr>
              <p14:cNvContentPartPr/>
              <p14:nvPr/>
            </p14:nvContentPartPr>
            <p14:xfrm>
              <a:off x="10143747" y="280867"/>
              <a:ext cx="51840" cy="90000"/>
            </p14:xfrm>
          </p:contentPart>
        </mc:Choice>
        <mc:Fallback xmlns="">
          <p:pic>
            <p:nvPicPr>
              <p:cNvPr id="648" name="Freihand 647">
                <a:extLst>
                  <a:ext uri="{FF2B5EF4-FFF2-40B4-BE49-F238E27FC236}">
                    <a16:creationId xmlns:a16="http://schemas.microsoft.com/office/drawing/2014/main" id="{D59D099F-DEB9-4530-A6A3-F995528D740C}"/>
                  </a:ext>
                </a:extLst>
              </p:cNvPr>
              <p:cNvPicPr/>
              <p:nvPr/>
            </p:nvPicPr>
            <p:blipFill>
              <a:blip r:embed="rId1155"/>
              <a:stretch>
                <a:fillRect/>
              </a:stretch>
            </p:blipFill>
            <p:spPr>
              <a:xfrm>
                <a:off x="10139427" y="276547"/>
                <a:ext cx="60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649" name="Freihand 648">
                <a:extLst>
                  <a:ext uri="{FF2B5EF4-FFF2-40B4-BE49-F238E27FC236}">
                    <a16:creationId xmlns:a16="http://schemas.microsoft.com/office/drawing/2014/main" id="{39AEF9A2-1AB3-419C-92C4-0980BFCCD7F9}"/>
                  </a:ext>
                </a:extLst>
              </p14:cNvPr>
              <p14:cNvContentPartPr/>
              <p14:nvPr/>
            </p14:nvContentPartPr>
            <p14:xfrm>
              <a:off x="10193067" y="227587"/>
              <a:ext cx="42840" cy="206640"/>
            </p14:xfrm>
          </p:contentPart>
        </mc:Choice>
        <mc:Fallback xmlns="">
          <p:pic>
            <p:nvPicPr>
              <p:cNvPr id="649" name="Freihand 648">
                <a:extLst>
                  <a:ext uri="{FF2B5EF4-FFF2-40B4-BE49-F238E27FC236}">
                    <a16:creationId xmlns:a16="http://schemas.microsoft.com/office/drawing/2014/main" id="{39AEF9A2-1AB3-419C-92C4-0980BFCCD7F9}"/>
                  </a:ext>
                </a:extLst>
              </p:cNvPr>
              <p:cNvPicPr/>
              <p:nvPr/>
            </p:nvPicPr>
            <p:blipFill>
              <a:blip r:embed="rId1157"/>
              <a:stretch>
                <a:fillRect/>
              </a:stretch>
            </p:blipFill>
            <p:spPr>
              <a:xfrm>
                <a:off x="10188747" y="223267"/>
                <a:ext cx="51480" cy="215280"/>
              </a:xfrm>
              <a:prstGeom prst="rect">
                <a:avLst/>
              </a:prstGeom>
            </p:spPr>
          </p:pic>
        </mc:Fallback>
      </mc:AlternateContent>
      <p:grpSp>
        <p:nvGrpSpPr>
          <p:cNvPr id="666" name="Gruppieren 665">
            <a:extLst>
              <a:ext uri="{FF2B5EF4-FFF2-40B4-BE49-F238E27FC236}">
                <a16:creationId xmlns:a16="http://schemas.microsoft.com/office/drawing/2014/main" id="{82A347BA-D81A-4AB1-8F38-56B2FEE660AC}"/>
              </a:ext>
            </a:extLst>
          </p:cNvPr>
          <p:cNvGrpSpPr/>
          <p:nvPr/>
        </p:nvGrpSpPr>
        <p:grpSpPr>
          <a:xfrm>
            <a:off x="8605107" y="883867"/>
            <a:ext cx="1854000" cy="266400"/>
            <a:chOff x="8605107" y="883867"/>
            <a:chExt cx="1854000" cy="266400"/>
          </a:xfrm>
        </p:grpSpPr>
        <mc:AlternateContent xmlns:mc="http://schemas.openxmlformats.org/markup-compatibility/2006" xmlns:p14="http://schemas.microsoft.com/office/powerpoint/2010/main">
          <mc:Choice Requires="p14">
            <p:contentPart p14:bwMode="auto" r:id="rId1158">
              <p14:nvContentPartPr>
                <p14:cNvPr id="651" name="Freihand 650">
                  <a:extLst>
                    <a:ext uri="{FF2B5EF4-FFF2-40B4-BE49-F238E27FC236}">
                      <a16:creationId xmlns:a16="http://schemas.microsoft.com/office/drawing/2014/main" id="{826ED3FA-E00D-4686-B88C-43C68CCAC1D2}"/>
                    </a:ext>
                  </a:extLst>
                </p14:cNvPr>
                <p14:cNvContentPartPr/>
                <p14:nvPr/>
              </p14:nvContentPartPr>
              <p14:xfrm>
                <a:off x="9310707" y="1096267"/>
                <a:ext cx="131760" cy="4320"/>
              </p14:xfrm>
            </p:contentPart>
          </mc:Choice>
          <mc:Fallback xmlns="">
            <p:pic>
              <p:nvPicPr>
                <p:cNvPr id="651" name="Freihand 650">
                  <a:extLst>
                    <a:ext uri="{FF2B5EF4-FFF2-40B4-BE49-F238E27FC236}">
                      <a16:creationId xmlns:a16="http://schemas.microsoft.com/office/drawing/2014/main" id="{826ED3FA-E00D-4686-B88C-43C68CCAC1D2}"/>
                    </a:ext>
                  </a:extLst>
                </p:cNvPr>
                <p:cNvPicPr/>
                <p:nvPr/>
              </p:nvPicPr>
              <p:blipFill>
                <a:blip r:embed="rId1159"/>
                <a:stretch>
                  <a:fillRect/>
                </a:stretch>
              </p:blipFill>
              <p:spPr>
                <a:xfrm>
                  <a:off x="9306387" y="1091947"/>
                  <a:ext cx="140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652" name="Freihand 651">
                  <a:extLst>
                    <a:ext uri="{FF2B5EF4-FFF2-40B4-BE49-F238E27FC236}">
                      <a16:creationId xmlns:a16="http://schemas.microsoft.com/office/drawing/2014/main" id="{FD3D8E21-0C16-4656-AFCB-0E8BBF03A5E0}"/>
                    </a:ext>
                  </a:extLst>
                </p14:cNvPr>
                <p14:cNvContentPartPr/>
                <p14:nvPr/>
              </p14:nvContentPartPr>
              <p14:xfrm>
                <a:off x="9536067" y="1094827"/>
                <a:ext cx="68400" cy="1800"/>
              </p14:xfrm>
            </p:contentPart>
          </mc:Choice>
          <mc:Fallback xmlns="">
            <p:pic>
              <p:nvPicPr>
                <p:cNvPr id="652" name="Freihand 651">
                  <a:extLst>
                    <a:ext uri="{FF2B5EF4-FFF2-40B4-BE49-F238E27FC236}">
                      <a16:creationId xmlns:a16="http://schemas.microsoft.com/office/drawing/2014/main" id="{FD3D8E21-0C16-4656-AFCB-0E8BBF03A5E0}"/>
                    </a:ext>
                  </a:extLst>
                </p:cNvPr>
                <p:cNvPicPr/>
                <p:nvPr/>
              </p:nvPicPr>
              <p:blipFill>
                <a:blip r:embed="rId1161"/>
                <a:stretch>
                  <a:fillRect/>
                </a:stretch>
              </p:blipFill>
              <p:spPr>
                <a:xfrm>
                  <a:off x="9531747" y="1090507"/>
                  <a:ext cx="77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653" name="Freihand 652">
                  <a:extLst>
                    <a:ext uri="{FF2B5EF4-FFF2-40B4-BE49-F238E27FC236}">
                      <a16:creationId xmlns:a16="http://schemas.microsoft.com/office/drawing/2014/main" id="{295706DA-453B-420D-9841-CC81D47F88B3}"/>
                    </a:ext>
                  </a:extLst>
                </p14:cNvPr>
                <p14:cNvContentPartPr/>
                <p14:nvPr/>
              </p14:nvContentPartPr>
              <p14:xfrm>
                <a:off x="9733707" y="1089787"/>
                <a:ext cx="200520" cy="13320"/>
              </p14:xfrm>
            </p:contentPart>
          </mc:Choice>
          <mc:Fallback xmlns="">
            <p:pic>
              <p:nvPicPr>
                <p:cNvPr id="653" name="Freihand 652">
                  <a:extLst>
                    <a:ext uri="{FF2B5EF4-FFF2-40B4-BE49-F238E27FC236}">
                      <a16:creationId xmlns:a16="http://schemas.microsoft.com/office/drawing/2014/main" id="{295706DA-453B-420D-9841-CC81D47F88B3}"/>
                    </a:ext>
                  </a:extLst>
                </p:cNvPr>
                <p:cNvPicPr/>
                <p:nvPr/>
              </p:nvPicPr>
              <p:blipFill>
                <a:blip r:embed="rId1163"/>
                <a:stretch>
                  <a:fillRect/>
                </a:stretch>
              </p:blipFill>
              <p:spPr>
                <a:xfrm>
                  <a:off x="9729387" y="1085467"/>
                  <a:ext cx="209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654" name="Freihand 653">
                  <a:extLst>
                    <a:ext uri="{FF2B5EF4-FFF2-40B4-BE49-F238E27FC236}">
                      <a16:creationId xmlns:a16="http://schemas.microsoft.com/office/drawing/2014/main" id="{18767F5E-B891-4F14-9DA7-E8BA49B238C1}"/>
                    </a:ext>
                  </a:extLst>
                </p14:cNvPr>
                <p14:cNvContentPartPr/>
                <p14:nvPr/>
              </p14:nvContentPartPr>
              <p14:xfrm>
                <a:off x="10059147" y="1116787"/>
                <a:ext cx="399960" cy="33480"/>
              </p14:xfrm>
            </p:contentPart>
          </mc:Choice>
          <mc:Fallback xmlns="">
            <p:pic>
              <p:nvPicPr>
                <p:cNvPr id="654" name="Freihand 653">
                  <a:extLst>
                    <a:ext uri="{FF2B5EF4-FFF2-40B4-BE49-F238E27FC236}">
                      <a16:creationId xmlns:a16="http://schemas.microsoft.com/office/drawing/2014/main" id="{18767F5E-B891-4F14-9DA7-E8BA49B238C1}"/>
                    </a:ext>
                  </a:extLst>
                </p:cNvPr>
                <p:cNvPicPr/>
                <p:nvPr/>
              </p:nvPicPr>
              <p:blipFill>
                <a:blip r:embed="rId1165"/>
                <a:stretch>
                  <a:fillRect/>
                </a:stretch>
              </p:blipFill>
              <p:spPr>
                <a:xfrm>
                  <a:off x="10054827" y="1112467"/>
                  <a:ext cx="408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656" name="Freihand 655">
                  <a:extLst>
                    <a:ext uri="{FF2B5EF4-FFF2-40B4-BE49-F238E27FC236}">
                      <a16:creationId xmlns:a16="http://schemas.microsoft.com/office/drawing/2014/main" id="{5BA636F8-6B6B-4615-87F8-21C54ABE8033}"/>
                    </a:ext>
                  </a:extLst>
                </p14:cNvPr>
                <p14:cNvContentPartPr/>
                <p14:nvPr/>
              </p14:nvContentPartPr>
              <p14:xfrm>
                <a:off x="9107667" y="957307"/>
                <a:ext cx="60480" cy="74160"/>
              </p14:xfrm>
            </p:contentPart>
          </mc:Choice>
          <mc:Fallback xmlns="">
            <p:pic>
              <p:nvPicPr>
                <p:cNvPr id="656" name="Freihand 655">
                  <a:extLst>
                    <a:ext uri="{FF2B5EF4-FFF2-40B4-BE49-F238E27FC236}">
                      <a16:creationId xmlns:a16="http://schemas.microsoft.com/office/drawing/2014/main" id="{5BA636F8-6B6B-4615-87F8-21C54ABE8033}"/>
                    </a:ext>
                  </a:extLst>
                </p:cNvPr>
                <p:cNvPicPr/>
                <p:nvPr/>
              </p:nvPicPr>
              <p:blipFill>
                <a:blip r:embed="rId1167"/>
                <a:stretch>
                  <a:fillRect/>
                </a:stretch>
              </p:blipFill>
              <p:spPr>
                <a:xfrm>
                  <a:off x="9103347" y="952987"/>
                  <a:ext cx="69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657" name="Freihand 656">
                  <a:extLst>
                    <a:ext uri="{FF2B5EF4-FFF2-40B4-BE49-F238E27FC236}">
                      <a16:creationId xmlns:a16="http://schemas.microsoft.com/office/drawing/2014/main" id="{F23FFDDD-8630-45D7-871E-797A3D456D9B}"/>
                    </a:ext>
                  </a:extLst>
                </p14:cNvPr>
                <p14:cNvContentPartPr/>
                <p14:nvPr/>
              </p14:nvContentPartPr>
              <p14:xfrm>
                <a:off x="9150147" y="904747"/>
                <a:ext cx="9360" cy="17280"/>
              </p14:xfrm>
            </p:contentPart>
          </mc:Choice>
          <mc:Fallback xmlns="">
            <p:pic>
              <p:nvPicPr>
                <p:cNvPr id="657" name="Freihand 656">
                  <a:extLst>
                    <a:ext uri="{FF2B5EF4-FFF2-40B4-BE49-F238E27FC236}">
                      <a16:creationId xmlns:a16="http://schemas.microsoft.com/office/drawing/2014/main" id="{F23FFDDD-8630-45D7-871E-797A3D456D9B}"/>
                    </a:ext>
                  </a:extLst>
                </p:cNvPr>
                <p:cNvPicPr/>
                <p:nvPr/>
              </p:nvPicPr>
              <p:blipFill>
                <a:blip r:embed="rId1169"/>
                <a:stretch>
                  <a:fillRect/>
                </a:stretch>
              </p:blipFill>
              <p:spPr>
                <a:xfrm>
                  <a:off x="9145827" y="900427"/>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658" name="Freihand 657">
                  <a:extLst>
                    <a:ext uri="{FF2B5EF4-FFF2-40B4-BE49-F238E27FC236}">
                      <a16:creationId xmlns:a16="http://schemas.microsoft.com/office/drawing/2014/main" id="{EACF6752-6280-471B-919A-AC550A2658FC}"/>
                    </a:ext>
                  </a:extLst>
                </p14:cNvPr>
                <p14:cNvContentPartPr/>
                <p14:nvPr/>
              </p14:nvContentPartPr>
              <p14:xfrm>
                <a:off x="9168867" y="911947"/>
                <a:ext cx="61560" cy="68400"/>
              </p14:xfrm>
            </p:contentPart>
          </mc:Choice>
          <mc:Fallback xmlns="">
            <p:pic>
              <p:nvPicPr>
                <p:cNvPr id="658" name="Freihand 657">
                  <a:extLst>
                    <a:ext uri="{FF2B5EF4-FFF2-40B4-BE49-F238E27FC236}">
                      <a16:creationId xmlns:a16="http://schemas.microsoft.com/office/drawing/2014/main" id="{EACF6752-6280-471B-919A-AC550A2658FC}"/>
                    </a:ext>
                  </a:extLst>
                </p:cNvPr>
                <p:cNvPicPr/>
                <p:nvPr/>
              </p:nvPicPr>
              <p:blipFill>
                <a:blip r:embed="rId1171"/>
                <a:stretch>
                  <a:fillRect/>
                </a:stretch>
              </p:blipFill>
              <p:spPr>
                <a:xfrm>
                  <a:off x="9164547" y="907627"/>
                  <a:ext cx="70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659" name="Freihand 658">
                  <a:extLst>
                    <a:ext uri="{FF2B5EF4-FFF2-40B4-BE49-F238E27FC236}">
                      <a16:creationId xmlns:a16="http://schemas.microsoft.com/office/drawing/2014/main" id="{0F241C9B-A49F-46C7-A0E0-B7CF53A4E536}"/>
                    </a:ext>
                  </a:extLst>
                </p14:cNvPr>
                <p14:cNvContentPartPr/>
                <p14:nvPr/>
              </p14:nvContentPartPr>
              <p14:xfrm>
                <a:off x="8963667" y="973507"/>
                <a:ext cx="77040" cy="2160"/>
              </p14:xfrm>
            </p:contentPart>
          </mc:Choice>
          <mc:Fallback xmlns="">
            <p:pic>
              <p:nvPicPr>
                <p:cNvPr id="659" name="Freihand 658">
                  <a:extLst>
                    <a:ext uri="{FF2B5EF4-FFF2-40B4-BE49-F238E27FC236}">
                      <a16:creationId xmlns:a16="http://schemas.microsoft.com/office/drawing/2014/main" id="{0F241C9B-A49F-46C7-A0E0-B7CF53A4E536}"/>
                    </a:ext>
                  </a:extLst>
                </p:cNvPr>
                <p:cNvPicPr/>
                <p:nvPr/>
              </p:nvPicPr>
              <p:blipFill>
                <a:blip r:embed="rId1173"/>
                <a:stretch>
                  <a:fillRect/>
                </a:stretch>
              </p:blipFill>
              <p:spPr>
                <a:xfrm>
                  <a:off x="8959347" y="969187"/>
                  <a:ext cx="85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660" name="Freihand 659">
                  <a:extLst>
                    <a:ext uri="{FF2B5EF4-FFF2-40B4-BE49-F238E27FC236}">
                      <a16:creationId xmlns:a16="http://schemas.microsoft.com/office/drawing/2014/main" id="{F19937B2-A460-4430-AB1F-417195D01F52}"/>
                    </a:ext>
                  </a:extLst>
                </p14:cNvPr>
                <p14:cNvContentPartPr/>
                <p14:nvPr/>
              </p14:nvContentPartPr>
              <p14:xfrm>
                <a:off x="8922627" y="1010587"/>
                <a:ext cx="109080" cy="3240"/>
              </p14:xfrm>
            </p:contentPart>
          </mc:Choice>
          <mc:Fallback xmlns="">
            <p:pic>
              <p:nvPicPr>
                <p:cNvPr id="660" name="Freihand 659">
                  <a:extLst>
                    <a:ext uri="{FF2B5EF4-FFF2-40B4-BE49-F238E27FC236}">
                      <a16:creationId xmlns:a16="http://schemas.microsoft.com/office/drawing/2014/main" id="{F19937B2-A460-4430-AB1F-417195D01F52}"/>
                    </a:ext>
                  </a:extLst>
                </p:cNvPr>
                <p:cNvPicPr/>
                <p:nvPr/>
              </p:nvPicPr>
              <p:blipFill>
                <a:blip r:embed="rId1175"/>
                <a:stretch>
                  <a:fillRect/>
                </a:stretch>
              </p:blipFill>
              <p:spPr>
                <a:xfrm>
                  <a:off x="8918307" y="1006267"/>
                  <a:ext cx="117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661" name="Freihand 660">
                  <a:extLst>
                    <a:ext uri="{FF2B5EF4-FFF2-40B4-BE49-F238E27FC236}">
                      <a16:creationId xmlns:a16="http://schemas.microsoft.com/office/drawing/2014/main" id="{5B970C7F-7675-4742-AAE4-5AFF0C153A1C}"/>
                    </a:ext>
                  </a:extLst>
                </p14:cNvPr>
                <p14:cNvContentPartPr/>
                <p14:nvPr/>
              </p14:nvContentPartPr>
              <p14:xfrm>
                <a:off x="8605107" y="932827"/>
                <a:ext cx="132480" cy="80280"/>
              </p14:xfrm>
            </p:contentPart>
          </mc:Choice>
          <mc:Fallback xmlns="">
            <p:pic>
              <p:nvPicPr>
                <p:cNvPr id="661" name="Freihand 660">
                  <a:extLst>
                    <a:ext uri="{FF2B5EF4-FFF2-40B4-BE49-F238E27FC236}">
                      <a16:creationId xmlns:a16="http://schemas.microsoft.com/office/drawing/2014/main" id="{5B970C7F-7675-4742-AAE4-5AFF0C153A1C}"/>
                    </a:ext>
                  </a:extLst>
                </p:cNvPr>
                <p:cNvPicPr/>
                <p:nvPr/>
              </p:nvPicPr>
              <p:blipFill>
                <a:blip r:embed="rId1177"/>
                <a:stretch>
                  <a:fillRect/>
                </a:stretch>
              </p:blipFill>
              <p:spPr>
                <a:xfrm>
                  <a:off x="8600787" y="928507"/>
                  <a:ext cx="141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662" name="Freihand 661">
                  <a:extLst>
                    <a:ext uri="{FF2B5EF4-FFF2-40B4-BE49-F238E27FC236}">
                      <a16:creationId xmlns:a16="http://schemas.microsoft.com/office/drawing/2014/main" id="{3D11ABBC-C7E0-4B46-8224-CFC8B2D42A76}"/>
                    </a:ext>
                  </a:extLst>
                </p14:cNvPr>
                <p14:cNvContentPartPr/>
                <p14:nvPr/>
              </p14:nvContentPartPr>
              <p14:xfrm>
                <a:off x="8720667" y="946507"/>
                <a:ext cx="86040" cy="72360"/>
              </p14:xfrm>
            </p:contentPart>
          </mc:Choice>
          <mc:Fallback xmlns="">
            <p:pic>
              <p:nvPicPr>
                <p:cNvPr id="662" name="Freihand 661">
                  <a:extLst>
                    <a:ext uri="{FF2B5EF4-FFF2-40B4-BE49-F238E27FC236}">
                      <a16:creationId xmlns:a16="http://schemas.microsoft.com/office/drawing/2014/main" id="{3D11ABBC-C7E0-4B46-8224-CFC8B2D42A76}"/>
                    </a:ext>
                  </a:extLst>
                </p:cNvPr>
                <p:cNvPicPr/>
                <p:nvPr/>
              </p:nvPicPr>
              <p:blipFill>
                <a:blip r:embed="rId1179"/>
                <a:stretch>
                  <a:fillRect/>
                </a:stretch>
              </p:blipFill>
              <p:spPr>
                <a:xfrm>
                  <a:off x="8716347" y="942187"/>
                  <a:ext cx="94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663" name="Freihand 662">
                  <a:extLst>
                    <a:ext uri="{FF2B5EF4-FFF2-40B4-BE49-F238E27FC236}">
                      <a16:creationId xmlns:a16="http://schemas.microsoft.com/office/drawing/2014/main" id="{9B8AAF3D-3292-471C-A9E1-53C43286A536}"/>
                    </a:ext>
                  </a:extLst>
                </p14:cNvPr>
                <p14:cNvContentPartPr/>
                <p14:nvPr/>
              </p14:nvContentPartPr>
              <p14:xfrm>
                <a:off x="8817147" y="939307"/>
                <a:ext cx="77040" cy="69480"/>
              </p14:xfrm>
            </p:contentPart>
          </mc:Choice>
          <mc:Fallback xmlns="">
            <p:pic>
              <p:nvPicPr>
                <p:cNvPr id="663" name="Freihand 662">
                  <a:extLst>
                    <a:ext uri="{FF2B5EF4-FFF2-40B4-BE49-F238E27FC236}">
                      <a16:creationId xmlns:a16="http://schemas.microsoft.com/office/drawing/2014/main" id="{9B8AAF3D-3292-471C-A9E1-53C43286A536}"/>
                    </a:ext>
                  </a:extLst>
                </p:cNvPr>
                <p:cNvPicPr/>
                <p:nvPr/>
              </p:nvPicPr>
              <p:blipFill>
                <a:blip r:embed="rId1181"/>
                <a:stretch>
                  <a:fillRect/>
                </a:stretch>
              </p:blipFill>
              <p:spPr>
                <a:xfrm>
                  <a:off x="8812827" y="934987"/>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664" name="Freihand 663">
                  <a:extLst>
                    <a:ext uri="{FF2B5EF4-FFF2-40B4-BE49-F238E27FC236}">
                      <a16:creationId xmlns:a16="http://schemas.microsoft.com/office/drawing/2014/main" id="{63D87E4B-846A-4FFF-92D4-F0757389E8DB}"/>
                    </a:ext>
                  </a:extLst>
                </p14:cNvPr>
                <p14:cNvContentPartPr/>
                <p14:nvPr/>
              </p14:nvContentPartPr>
              <p14:xfrm>
                <a:off x="8787987" y="883867"/>
                <a:ext cx="97200" cy="56880"/>
              </p14:xfrm>
            </p:contentPart>
          </mc:Choice>
          <mc:Fallback xmlns="">
            <p:pic>
              <p:nvPicPr>
                <p:cNvPr id="664" name="Freihand 663">
                  <a:extLst>
                    <a:ext uri="{FF2B5EF4-FFF2-40B4-BE49-F238E27FC236}">
                      <a16:creationId xmlns:a16="http://schemas.microsoft.com/office/drawing/2014/main" id="{63D87E4B-846A-4FFF-92D4-F0757389E8DB}"/>
                    </a:ext>
                  </a:extLst>
                </p:cNvPr>
                <p:cNvPicPr/>
                <p:nvPr/>
              </p:nvPicPr>
              <p:blipFill>
                <a:blip r:embed="rId1183"/>
                <a:stretch>
                  <a:fillRect/>
                </a:stretch>
              </p:blipFill>
              <p:spPr>
                <a:xfrm>
                  <a:off x="8783667" y="87954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665" name="Freihand 664">
                  <a:extLst>
                    <a:ext uri="{FF2B5EF4-FFF2-40B4-BE49-F238E27FC236}">
                      <a16:creationId xmlns:a16="http://schemas.microsoft.com/office/drawing/2014/main" id="{672C17CE-6934-4DDD-A6CC-F8CC1F530B6A}"/>
                    </a:ext>
                  </a:extLst>
                </p14:cNvPr>
                <p14:cNvContentPartPr/>
                <p14:nvPr/>
              </p14:nvContentPartPr>
              <p14:xfrm>
                <a:off x="8840187" y="968827"/>
                <a:ext cx="80280" cy="70200"/>
              </p14:xfrm>
            </p:contentPart>
          </mc:Choice>
          <mc:Fallback xmlns="">
            <p:pic>
              <p:nvPicPr>
                <p:cNvPr id="665" name="Freihand 664">
                  <a:extLst>
                    <a:ext uri="{FF2B5EF4-FFF2-40B4-BE49-F238E27FC236}">
                      <a16:creationId xmlns:a16="http://schemas.microsoft.com/office/drawing/2014/main" id="{672C17CE-6934-4DDD-A6CC-F8CC1F530B6A}"/>
                    </a:ext>
                  </a:extLst>
                </p:cNvPr>
                <p:cNvPicPr/>
                <p:nvPr/>
              </p:nvPicPr>
              <p:blipFill>
                <a:blip r:embed="rId1185"/>
                <a:stretch>
                  <a:fillRect/>
                </a:stretch>
              </p:blipFill>
              <p:spPr>
                <a:xfrm>
                  <a:off x="8835867" y="964507"/>
                  <a:ext cx="88920" cy="78840"/>
                </a:xfrm>
                <a:prstGeom prst="rect">
                  <a:avLst/>
                </a:prstGeom>
              </p:spPr>
            </p:pic>
          </mc:Fallback>
        </mc:AlternateContent>
      </p:grpSp>
      <p:grpSp>
        <p:nvGrpSpPr>
          <p:cNvPr id="687" name="Gruppieren 686">
            <a:extLst>
              <a:ext uri="{FF2B5EF4-FFF2-40B4-BE49-F238E27FC236}">
                <a16:creationId xmlns:a16="http://schemas.microsoft.com/office/drawing/2014/main" id="{64B3C47B-072D-4F8A-9513-588728103469}"/>
              </a:ext>
            </a:extLst>
          </p:cNvPr>
          <p:cNvGrpSpPr/>
          <p:nvPr/>
        </p:nvGrpSpPr>
        <p:grpSpPr>
          <a:xfrm>
            <a:off x="10369107" y="1169347"/>
            <a:ext cx="1587960" cy="1531800"/>
            <a:chOff x="10369107" y="1169347"/>
            <a:chExt cx="1587960" cy="1531800"/>
          </a:xfrm>
        </p:grpSpPr>
        <mc:AlternateContent xmlns:mc="http://schemas.openxmlformats.org/markup-compatibility/2006" xmlns:p14="http://schemas.microsoft.com/office/powerpoint/2010/main">
          <mc:Choice Requires="p14">
            <p:contentPart p14:bwMode="auto" r:id="rId1186">
              <p14:nvContentPartPr>
                <p14:cNvPr id="353" name="Freihand 352">
                  <a:extLst>
                    <a:ext uri="{FF2B5EF4-FFF2-40B4-BE49-F238E27FC236}">
                      <a16:creationId xmlns:a16="http://schemas.microsoft.com/office/drawing/2014/main" id="{2EBAFAE5-26BF-44F3-83E1-EC59F3F5B4CE}"/>
                    </a:ext>
                  </a:extLst>
                </p14:cNvPr>
                <p14:cNvContentPartPr/>
                <p14:nvPr/>
              </p14:nvContentPartPr>
              <p14:xfrm>
                <a:off x="10748547" y="1275907"/>
                <a:ext cx="18360" cy="98280"/>
              </p14:xfrm>
            </p:contentPart>
          </mc:Choice>
          <mc:Fallback xmlns="">
            <p:pic>
              <p:nvPicPr>
                <p:cNvPr id="353" name="Freihand 352">
                  <a:extLst>
                    <a:ext uri="{FF2B5EF4-FFF2-40B4-BE49-F238E27FC236}">
                      <a16:creationId xmlns:a16="http://schemas.microsoft.com/office/drawing/2014/main" id="{2EBAFAE5-26BF-44F3-83E1-EC59F3F5B4CE}"/>
                    </a:ext>
                  </a:extLst>
                </p:cNvPr>
                <p:cNvPicPr/>
                <p:nvPr/>
              </p:nvPicPr>
              <p:blipFill>
                <a:blip r:embed="rId1187"/>
                <a:stretch>
                  <a:fillRect/>
                </a:stretch>
              </p:blipFill>
              <p:spPr>
                <a:xfrm>
                  <a:off x="10744227" y="1271587"/>
                  <a:ext cx="27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377" name="Freihand 376">
                  <a:extLst>
                    <a:ext uri="{FF2B5EF4-FFF2-40B4-BE49-F238E27FC236}">
                      <a16:creationId xmlns:a16="http://schemas.microsoft.com/office/drawing/2014/main" id="{77061C4E-2694-4A83-94C2-1FDEDCDBBC06}"/>
                    </a:ext>
                  </a:extLst>
                </p14:cNvPr>
                <p14:cNvContentPartPr/>
                <p14:nvPr/>
              </p14:nvContentPartPr>
              <p14:xfrm>
                <a:off x="10649187" y="1367707"/>
                <a:ext cx="70200" cy="85680"/>
              </p14:xfrm>
            </p:contentPart>
          </mc:Choice>
          <mc:Fallback xmlns="">
            <p:pic>
              <p:nvPicPr>
                <p:cNvPr id="377" name="Freihand 376">
                  <a:extLst>
                    <a:ext uri="{FF2B5EF4-FFF2-40B4-BE49-F238E27FC236}">
                      <a16:creationId xmlns:a16="http://schemas.microsoft.com/office/drawing/2014/main" id="{77061C4E-2694-4A83-94C2-1FDEDCDBBC06}"/>
                    </a:ext>
                  </a:extLst>
                </p:cNvPr>
                <p:cNvPicPr/>
                <p:nvPr/>
              </p:nvPicPr>
              <p:blipFill>
                <a:blip r:embed="rId1189"/>
                <a:stretch>
                  <a:fillRect/>
                </a:stretch>
              </p:blipFill>
              <p:spPr>
                <a:xfrm>
                  <a:off x="10644867" y="1363387"/>
                  <a:ext cx="78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395" name="Freihand 394">
                  <a:extLst>
                    <a:ext uri="{FF2B5EF4-FFF2-40B4-BE49-F238E27FC236}">
                      <a16:creationId xmlns:a16="http://schemas.microsoft.com/office/drawing/2014/main" id="{953D5235-5EBD-4A95-B2B4-77D93EAE7FAD}"/>
                    </a:ext>
                  </a:extLst>
                </p14:cNvPr>
                <p14:cNvContentPartPr/>
                <p14:nvPr/>
              </p14:nvContentPartPr>
              <p14:xfrm>
                <a:off x="10729107" y="1385707"/>
                <a:ext cx="42120" cy="58680"/>
              </p14:xfrm>
            </p:contentPart>
          </mc:Choice>
          <mc:Fallback xmlns="">
            <p:pic>
              <p:nvPicPr>
                <p:cNvPr id="395" name="Freihand 394">
                  <a:extLst>
                    <a:ext uri="{FF2B5EF4-FFF2-40B4-BE49-F238E27FC236}">
                      <a16:creationId xmlns:a16="http://schemas.microsoft.com/office/drawing/2014/main" id="{953D5235-5EBD-4A95-B2B4-77D93EAE7FAD}"/>
                    </a:ext>
                  </a:extLst>
                </p:cNvPr>
                <p:cNvPicPr/>
                <p:nvPr/>
              </p:nvPicPr>
              <p:blipFill>
                <a:blip r:embed="rId1191"/>
                <a:stretch>
                  <a:fillRect/>
                </a:stretch>
              </p:blipFill>
              <p:spPr>
                <a:xfrm>
                  <a:off x="10724787" y="1381387"/>
                  <a:ext cx="50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402" name="Freihand 401">
                  <a:extLst>
                    <a:ext uri="{FF2B5EF4-FFF2-40B4-BE49-F238E27FC236}">
                      <a16:creationId xmlns:a16="http://schemas.microsoft.com/office/drawing/2014/main" id="{FEF4D34D-FAD4-467F-9F42-2047B2052110}"/>
                    </a:ext>
                  </a:extLst>
                </p14:cNvPr>
                <p14:cNvContentPartPr/>
                <p14:nvPr/>
              </p14:nvContentPartPr>
              <p14:xfrm>
                <a:off x="10778787" y="1378867"/>
                <a:ext cx="47880" cy="64080"/>
              </p14:xfrm>
            </p:contentPart>
          </mc:Choice>
          <mc:Fallback xmlns="">
            <p:pic>
              <p:nvPicPr>
                <p:cNvPr id="402" name="Freihand 401">
                  <a:extLst>
                    <a:ext uri="{FF2B5EF4-FFF2-40B4-BE49-F238E27FC236}">
                      <a16:creationId xmlns:a16="http://schemas.microsoft.com/office/drawing/2014/main" id="{FEF4D34D-FAD4-467F-9F42-2047B2052110}"/>
                    </a:ext>
                  </a:extLst>
                </p:cNvPr>
                <p:cNvPicPr/>
                <p:nvPr/>
              </p:nvPicPr>
              <p:blipFill>
                <a:blip r:embed="rId1193"/>
                <a:stretch>
                  <a:fillRect/>
                </a:stretch>
              </p:blipFill>
              <p:spPr>
                <a:xfrm>
                  <a:off x="10774467" y="1374547"/>
                  <a:ext cx="56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667" name="Freihand 666">
                  <a:extLst>
                    <a:ext uri="{FF2B5EF4-FFF2-40B4-BE49-F238E27FC236}">
                      <a16:creationId xmlns:a16="http://schemas.microsoft.com/office/drawing/2014/main" id="{F0F02E5A-EAC9-4E6B-85EB-9891C921F5B5}"/>
                    </a:ext>
                  </a:extLst>
                </p14:cNvPr>
                <p14:cNvContentPartPr/>
                <p14:nvPr/>
              </p14:nvContentPartPr>
              <p14:xfrm>
                <a:off x="10474587" y="1169347"/>
                <a:ext cx="7920" cy="173880"/>
              </p14:xfrm>
            </p:contentPart>
          </mc:Choice>
          <mc:Fallback xmlns="">
            <p:pic>
              <p:nvPicPr>
                <p:cNvPr id="667" name="Freihand 666">
                  <a:extLst>
                    <a:ext uri="{FF2B5EF4-FFF2-40B4-BE49-F238E27FC236}">
                      <a16:creationId xmlns:a16="http://schemas.microsoft.com/office/drawing/2014/main" id="{F0F02E5A-EAC9-4E6B-85EB-9891C921F5B5}"/>
                    </a:ext>
                  </a:extLst>
                </p:cNvPr>
                <p:cNvPicPr/>
                <p:nvPr/>
              </p:nvPicPr>
              <p:blipFill>
                <a:blip r:embed="rId1195"/>
                <a:stretch>
                  <a:fillRect/>
                </a:stretch>
              </p:blipFill>
              <p:spPr>
                <a:xfrm>
                  <a:off x="10470267" y="1165027"/>
                  <a:ext cx="16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668" name="Freihand 667">
                  <a:extLst>
                    <a:ext uri="{FF2B5EF4-FFF2-40B4-BE49-F238E27FC236}">
                      <a16:creationId xmlns:a16="http://schemas.microsoft.com/office/drawing/2014/main" id="{7EC83BA2-D63A-47E3-AF88-2FABA7D0A148}"/>
                    </a:ext>
                  </a:extLst>
                </p14:cNvPr>
                <p14:cNvContentPartPr/>
                <p14:nvPr/>
              </p14:nvContentPartPr>
              <p14:xfrm>
                <a:off x="10473507" y="1383547"/>
                <a:ext cx="144720" cy="1004400"/>
              </p14:xfrm>
            </p:contentPart>
          </mc:Choice>
          <mc:Fallback xmlns="">
            <p:pic>
              <p:nvPicPr>
                <p:cNvPr id="668" name="Freihand 667">
                  <a:extLst>
                    <a:ext uri="{FF2B5EF4-FFF2-40B4-BE49-F238E27FC236}">
                      <a16:creationId xmlns:a16="http://schemas.microsoft.com/office/drawing/2014/main" id="{7EC83BA2-D63A-47E3-AF88-2FABA7D0A148}"/>
                    </a:ext>
                  </a:extLst>
                </p:cNvPr>
                <p:cNvPicPr/>
                <p:nvPr/>
              </p:nvPicPr>
              <p:blipFill>
                <a:blip r:embed="rId1197"/>
                <a:stretch>
                  <a:fillRect/>
                </a:stretch>
              </p:blipFill>
              <p:spPr>
                <a:xfrm>
                  <a:off x="10469187" y="1379227"/>
                  <a:ext cx="153360" cy="10130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669" name="Freihand 668">
                  <a:extLst>
                    <a:ext uri="{FF2B5EF4-FFF2-40B4-BE49-F238E27FC236}">
                      <a16:creationId xmlns:a16="http://schemas.microsoft.com/office/drawing/2014/main" id="{C2429356-522A-43FD-A1A3-5D3D837AC1F1}"/>
                    </a:ext>
                  </a:extLst>
                </p14:cNvPr>
                <p14:cNvContentPartPr/>
                <p14:nvPr/>
              </p14:nvContentPartPr>
              <p14:xfrm>
                <a:off x="10425987" y="1347547"/>
                <a:ext cx="95400" cy="124200"/>
              </p14:xfrm>
            </p:contentPart>
          </mc:Choice>
          <mc:Fallback xmlns="">
            <p:pic>
              <p:nvPicPr>
                <p:cNvPr id="669" name="Freihand 668">
                  <a:extLst>
                    <a:ext uri="{FF2B5EF4-FFF2-40B4-BE49-F238E27FC236}">
                      <a16:creationId xmlns:a16="http://schemas.microsoft.com/office/drawing/2014/main" id="{C2429356-522A-43FD-A1A3-5D3D837AC1F1}"/>
                    </a:ext>
                  </a:extLst>
                </p:cNvPr>
                <p:cNvPicPr/>
                <p:nvPr/>
              </p:nvPicPr>
              <p:blipFill>
                <a:blip r:embed="rId1199"/>
                <a:stretch>
                  <a:fillRect/>
                </a:stretch>
              </p:blipFill>
              <p:spPr>
                <a:xfrm>
                  <a:off x="10421667" y="1343227"/>
                  <a:ext cx="10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671" name="Freihand 670">
                  <a:extLst>
                    <a:ext uri="{FF2B5EF4-FFF2-40B4-BE49-F238E27FC236}">
                      <a16:creationId xmlns:a16="http://schemas.microsoft.com/office/drawing/2014/main" id="{2E38D8B0-9489-4C37-852F-562BBD970211}"/>
                    </a:ext>
                  </a:extLst>
                </p14:cNvPr>
                <p14:cNvContentPartPr/>
                <p14:nvPr/>
              </p14:nvContentPartPr>
              <p14:xfrm>
                <a:off x="10369107" y="2476867"/>
                <a:ext cx="98280" cy="75960"/>
              </p14:xfrm>
            </p:contentPart>
          </mc:Choice>
          <mc:Fallback xmlns="">
            <p:pic>
              <p:nvPicPr>
                <p:cNvPr id="671" name="Freihand 670">
                  <a:extLst>
                    <a:ext uri="{FF2B5EF4-FFF2-40B4-BE49-F238E27FC236}">
                      <a16:creationId xmlns:a16="http://schemas.microsoft.com/office/drawing/2014/main" id="{2E38D8B0-9489-4C37-852F-562BBD970211}"/>
                    </a:ext>
                  </a:extLst>
                </p:cNvPr>
                <p:cNvPicPr/>
                <p:nvPr/>
              </p:nvPicPr>
              <p:blipFill>
                <a:blip r:embed="rId1201"/>
                <a:stretch>
                  <a:fillRect/>
                </a:stretch>
              </p:blipFill>
              <p:spPr>
                <a:xfrm>
                  <a:off x="10364787" y="2472547"/>
                  <a:ext cx="106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672" name="Freihand 671">
                  <a:extLst>
                    <a:ext uri="{FF2B5EF4-FFF2-40B4-BE49-F238E27FC236}">
                      <a16:creationId xmlns:a16="http://schemas.microsoft.com/office/drawing/2014/main" id="{2174867E-1ACF-410A-8EAA-62C6E75AF65C}"/>
                    </a:ext>
                  </a:extLst>
                </p14:cNvPr>
                <p14:cNvContentPartPr/>
                <p14:nvPr/>
              </p14:nvContentPartPr>
              <p14:xfrm>
                <a:off x="10436787" y="2496667"/>
                <a:ext cx="30960" cy="204480"/>
              </p14:xfrm>
            </p:contentPart>
          </mc:Choice>
          <mc:Fallback xmlns="">
            <p:pic>
              <p:nvPicPr>
                <p:cNvPr id="672" name="Freihand 671">
                  <a:extLst>
                    <a:ext uri="{FF2B5EF4-FFF2-40B4-BE49-F238E27FC236}">
                      <a16:creationId xmlns:a16="http://schemas.microsoft.com/office/drawing/2014/main" id="{2174867E-1ACF-410A-8EAA-62C6E75AF65C}"/>
                    </a:ext>
                  </a:extLst>
                </p:cNvPr>
                <p:cNvPicPr/>
                <p:nvPr/>
              </p:nvPicPr>
              <p:blipFill>
                <a:blip r:embed="rId1203"/>
                <a:stretch>
                  <a:fillRect/>
                </a:stretch>
              </p:blipFill>
              <p:spPr>
                <a:xfrm>
                  <a:off x="10432467" y="2492347"/>
                  <a:ext cx="39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673" name="Freihand 672">
                  <a:extLst>
                    <a:ext uri="{FF2B5EF4-FFF2-40B4-BE49-F238E27FC236}">
                      <a16:creationId xmlns:a16="http://schemas.microsoft.com/office/drawing/2014/main" id="{2408F5B9-73F4-4716-AB1D-6CDC9BD6B786}"/>
                    </a:ext>
                  </a:extLst>
                </p14:cNvPr>
                <p14:cNvContentPartPr/>
                <p14:nvPr/>
              </p14:nvContentPartPr>
              <p14:xfrm>
                <a:off x="10492947" y="2428267"/>
                <a:ext cx="100440" cy="116640"/>
              </p14:xfrm>
            </p:contentPart>
          </mc:Choice>
          <mc:Fallback xmlns="">
            <p:pic>
              <p:nvPicPr>
                <p:cNvPr id="673" name="Freihand 672">
                  <a:extLst>
                    <a:ext uri="{FF2B5EF4-FFF2-40B4-BE49-F238E27FC236}">
                      <a16:creationId xmlns:a16="http://schemas.microsoft.com/office/drawing/2014/main" id="{2408F5B9-73F4-4716-AB1D-6CDC9BD6B786}"/>
                    </a:ext>
                  </a:extLst>
                </p:cNvPr>
                <p:cNvPicPr/>
                <p:nvPr/>
              </p:nvPicPr>
              <p:blipFill>
                <a:blip r:embed="rId1205"/>
                <a:stretch>
                  <a:fillRect/>
                </a:stretch>
              </p:blipFill>
              <p:spPr>
                <a:xfrm>
                  <a:off x="10488627" y="2423947"/>
                  <a:ext cx="10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674" name="Freihand 673">
                  <a:extLst>
                    <a:ext uri="{FF2B5EF4-FFF2-40B4-BE49-F238E27FC236}">
                      <a16:creationId xmlns:a16="http://schemas.microsoft.com/office/drawing/2014/main" id="{B66C8C12-7BC8-40D0-B00D-7AFB71215700}"/>
                    </a:ext>
                  </a:extLst>
                </p14:cNvPr>
                <p14:cNvContentPartPr/>
                <p14:nvPr/>
              </p14:nvContentPartPr>
              <p14:xfrm>
                <a:off x="10619667" y="2372467"/>
                <a:ext cx="100440" cy="299520"/>
              </p14:xfrm>
            </p:contentPart>
          </mc:Choice>
          <mc:Fallback xmlns="">
            <p:pic>
              <p:nvPicPr>
                <p:cNvPr id="674" name="Freihand 673">
                  <a:extLst>
                    <a:ext uri="{FF2B5EF4-FFF2-40B4-BE49-F238E27FC236}">
                      <a16:creationId xmlns:a16="http://schemas.microsoft.com/office/drawing/2014/main" id="{B66C8C12-7BC8-40D0-B00D-7AFB71215700}"/>
                    </a:ext>
                  </a:extLst>
                </p:cNvPr>
                <p:cNvPicPr/>
                <p:nvPr/>
              </p:nvPicPr>
              <p:blipFill>
                <a:blip r:embed="rId1207"/>
                <a:stretch>
                  <a:fillRect/>
                </a:stretch>
              </p:blipFill>
              <p:spPr>
                <a:xfrm>
                  <a:off x="10615347" y="2368147"/>
                  <a:ext cx="109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676" name="Freihand 675">
                  <a:extLst>
                    <a:ext uri="{FF2B5EF4-FFF2-40B4-BE49-F238E27FC236}">
                      <a16:creationId xmlns:a16="http://schemas.microsoft.com/office/drawing/2014/main" id="{04C8EA96-F5D2-4741-A140-67E8334065C4}"/>
                    </a:ext>
                  </a:extLst>
                </p14:cNvPr>
                <p14:cNvContentPartPr/>
                <p14:nvPr/>
              </p14:nvContentPartPr>
              <p14:xfrm>
                <a:off x="10733067" y="2418187"/>
                <a:ext cx="130320" cy="218160"/>
              </p14:xfrm>
            </p:contentPart>
          </mc:Choice>
          <mc:Fallback xmlns="">
            <p:pic>
              <p:nvPicPr>
                <p:cNvPr id="676" name="Freihand 675">
                  <a:extLst>
                    <a:ext uri="{FF2B5EF4-FFF2-40B4-BE49-F238E27FC236}">
                      <a16:creationId xmlns:a16="http://schemas.microsoft.com/office/drawing/2014/main" id="{04C8EA96-F5D2-4741-A140-67E8334065C4}"/>
                    </a:ext>
                  </a:extLst>
                </p:cNvPr>
                <p:cNvPicPr/>
                <p:nvPr/>
              </p:nvPicPr>
              <p:blipFill>
                <a:blip r:embed="rId1209"/>
                <a:stretch>
                  <a:fillRect/>
                </a:stretch>
              </p:blipFill>
              <p:spPr>
                <a:xfrm>
                  <a:off x="10728747" y="2413867"/>
                  <a:ext cx="138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677" name="Freihand 676">
                  <a:extLst>
                    <a:ext uri="{FF2B5EF4-FFF2-40B4-BE49-F238E27FC236}">
                      <a16:creationId xmlns:a16="http://schemas.microsoft.com/office/drawing/2014/main" id="{B1F0F5F7-C4BC-448B-8EDF-BD39944F8139}"/>
                    </a:ext>
                  </a:extLst>
                </p14:cNvPr>
                <p14:cNvContentPartPr/>
                <p14:nvPr/>
              </p14:nvContentPartPr>
              <p14:xfrm>
                <a:off x="10899027" y="2461747"/>
                <a:ext cx="97200" cy="32400"/>
              </p14:xfrm>
            </p:contentPart>
          </mc:Choice>
          <mc:Fallback xmlns="">
            <p:pic>
              <p:nvPicPr>
                <p:cNvPr id="677" name="Freihand 676">
                  <a:extLst>
                    <a:ext uri="{FF2B5EF4-FFF2-40B4-BE49-F238E27FC236}">
                      <a16:creationId xmlns:a16="http://schemas.microsoft.com/office/drawing/2014/main" id="{B1F0F5F7-C4BC-448B-8EDF-BD39944F8139}"/>
                    </a:ext>
                  </a:extLst>
                </p:cNvPr>
                <p:cNvPicPr/>
                <p:nvPr/>
              </p:nvPicPr>
              <p:blipFill>
                <a:blip r:embed="rId1211"/>
                <a:stretch>
                  <a:fillRect/>
                </a:stretch>
              </p:blipFill>
              <p:spPr>
                <a:xfrm>
                  <a:off x="10894707" y="2457427"/>
                  <a:ext cx="10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678" name="Freihand 677">
                  <a:extLst>
                    <a:ext uri="{FF2B5EF4-FFF2-40B4-BE49-F238E27FC236}">
                      <a16:creationId xmlns:a16="http://schemas.microsoft.com/office/drawing/2014/main" id="{2F897994-2C4A-419E-A8C7-CB6489FC41BD}"/>
                    </a:ext>
                  </a:extLst>
                </p14:cNvPr>
                <p14:cNvContentPartPr/>
                <p14:nvPr/>
              </p14:nvContentPartPr>
              <p14:xfrm>
                <a:off x="10917027" y="2400547"/>
                <a:ext cx="179640" cy="158400"/>
              </p14:xfrm>
            </p:contentPart>
          </mc:Choice>
          <mc:Fallback xmlns="">
            <p:pic>
              <p:nvPicPr>
                <p:cNvPr id="678" name="Freihand 677">
                  <a:extLst>
                    <a:ext uri="{FF2B5EF4-FFF2-40B4-BE49-F238E27FC236}">
                      <a16:creationId xmlns:a16="http://schemas.microsoft.com/office/drawing/2014/main" id="{2F897994-2C4A-419E-A8C7-CB6489FC41BD}"/>
                    </a:ext>
                  </a:extLst>
                </p:cNvPr>
                <p:cNvPicPr/>
                <p:nvPr/>
              </p:nvPicPr>
              <p:blipFill>
                <a:blip r:embed="rId1213"/>
                <a:stretch>
                  <a:fillRect/>
                </a:stretch>
              </p:blipFill>
              <p:spPr>
                <a:xfrm>
                  <a:off x="10912707" y="2396227"/>
                  <a:ext cx="188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679" name="Freihand 678">
                  <a:extLst>
                    <a:ext uri="{FF2B5EF4-FFF2-40B4-BE49-F238E27FC236}">
                      <a16:creationId xmlns:a16="http://schemas.microsoft.com/office/drawing/2014/main" id="{1B73E00F-B4CC-4992-900F-7A72123340CD}"/>
                    </a:ext>
                  </a:extLst>
                </p14:cNvPr>
                <p14:cNvContentPartPr/>
                <p14:nvPr/>
              </p14:nvContentPartPr>
              <p14:xfrm>
                <a:off x="11093067" y="2450947"/>
                <a:ext cx="31320" cy="102600"/>
              </p14:xfrm>
            </p:contentPart>
          </mc:Choice>
          <mc:Fallback xmlns="">
            <p:pic>
              <p:nvPicPr>
                <p:cNvPr id="679" name="Freihand 678">
                  <a:extLst>
                    <a:ext uri="{FF2B5EF4-FFF2-40B4-BE49-F238E27FC236}">
                      <a16:creationId xmlns:a16="http://schemas.microsoft.com/office/drawing/2014/main" id="{1B73E00F-B4CC-4992-900F-7A72123340CD}"/>
                    </a:ext>
                  </a:extLst>
                </p:cNvPr>
                <p:cNvPicPr/>
                <p:nvPr/>
              </p:nvPicPr>
              <p:blipFill>
                <a:blip r:embed="rId1215"/>
                <a:stretch>
                  <a:fillRect/>
                </a:stretch>
              </p:blipFill>
              <p:spPr>
                <a:xfrm>
                  <a:off x="11088747" y="2446627"/>
                  <a:ext cx="3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80" name="Freihand 679">
                  <a:extLst>
                    <a:ext uri="{FF2B5EF4-FFF2-40B4-BE49-F238E27FC236}">
                      <a16:creationId xmlns:a16="http://schemas.microsoft.com/office/drawing/2014/main" id="{E8AEFBEC-3FB2-45D6-A465-1A14A55C7B64}"/>
                    </a:ext>
                  </a:extLst>
                </p14:cNvPr>
                <p14:cNvContentPartPr/>
                <p14:nvPr/>
              </p14:nvContentPartPr>
              <p14:xfrm>
                <a:off x="11149227" y="2289307"/>
                <a:ext cx="216720" cy="293760"/>
              </p14:xfrm>
            </p:contentPart>
          </mc:Choice>
          <mc:Fallback xmlns="">
            <p:pic>
              <p:nvPicPr>
                <p:cNvPr id="680" name="Freihand 679">
                  <a:extLst>
                    <a:ext uri="{FF2B5EF4-FFF2-40B4-BE49-F238E27FC236}">
                      <a16:creationId xmlns:a16="http://schemas.microsoft.com/office/drawing/2014/main" id="{E8AEFBEC-3FB2-45D6-A465-1A14A55C7B64}"/>
                    </a:ext>
                  </a:extLst>
                </p:cNvPr>
                <p:cNvPicPr/>
                <p:nvPr/>
              </p:nvPicPr>
              <p:blipFill>
                <a:blip r:embed="rId1217"/>
                <a:stretch>
                  <a:fillRect/>
                </a:stretch>
              </p:blipFill>
              <p:spPr>
                <a:xfrm>
                  <a:off x="11144907" y="2284987"/>
                  <a:ext cx="2253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682" name="Freihand 681">
                  <a:extLst>
                    <a:ext uri="{FF2B5EF4-FFF2-40B4-BE49-F238E27FC236}">
                      <a16:creationId xmlns:a16="http://schemas.microsoft.com/office/drawing/2014/main" id="{25F9D69C-DBCA-471F-BCA4-24C8727E4CD2}"/>
                    </a:ext>
                  </a:extLst>
                </p14:cNvPr>
                <p14:cNvContentPartPr/>
                <p14:nvPr/>
              </p14:nvContentPartPr>
              <p14:xfrm>
                <a:off x="11398347" y="2380027"/>
                <a:ext cx="132480" cy="23400"/>
              </p14:xfrm>
            </p:contentPart>
          </mc:Choice>
          <mc:Fallback xmlns="">
            <p:pic>
              <p:nvPicPr>
                <p:cNvPr id="682" name="Freihand 681">
                  <a:extLst>
                    <a:ext uri="{FF2B5EF4-FFF2-40B4-BE49-F238E27FC236}">
                      <a16:creationId xmlns:a16="http://schemas.microsoft.com/office/drawing/2014/main" id="{25F9D69C-DBCA-471F-BCA4-24C8727E4CD2}"/>
                    </a:ext>
                  </a:extLst>
                </p:cNvPr>
                <p:cNvPicPr/>
                <p:nvPr/>
              </p:nvPicPr>
              <p:blipFill>
                <a:blip r:embed="rId1219"/>
                <a:stretch>
                  <a:fillRect/>
                </a:stretch>
              </p:blipFill>
              <p:spPr>
                <a:xfrm>
                  <a:off x="11394027" y="2375707"/>
                  <a:ext cx="141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683" name="Freihand 682">
                  <a:extLst>
                    <a:ext uri="{FF2B5EF4-FFF2-40B4-BE49-F238E27FC236}">
                      <a16:creationId xmlns:a16="http://schemas.microsoft.com/office/drawing/2014/main" id="{B3928152-526B-4BDD-B19D-A6E1D991184D}"/>
                    </a:ext>
                  </a:extLst>
                </p14:cNvPr>
                <p14:cNvContentPartPr/>
                <p14:nvPr/>
              </p14:nvContentPartPr>
              <p14:xfrm>
                <a:off x="11408787" y="2415307"/>
                <a:ext cx="171000" cy="54000"/>
              </p14:xfrm>
            </p:contentPart>
          </mc:Choice>
          <mc:Fallback xmlns="">
            <p:pic>
              <p:nvPicPr>
                <p:cNvPr id="683" name="Freihand 682">
                  <a:extLst>
                    <a:ext uri="{FF2B5EF4-FFF2-40B4-BE49-F238E27FC236}">
                      <a16:creationId xmlns:a16="http://schemas.microsoft.com/office/drawing/2014/main" id="{B3928152-526B-4BDD-B19D-A6E1D991184D}"/>
                    </a:ext>
                  </a:extLst>
                </p:cNvPr>
                <p:cNvPicPr/>
                <p:nvPr/>
              </p:nvPicPr>
              <p:blipFill>
                <a:blip r:embed="rId1221"/>
                <a:stretch>
                  <a:fillRect/>
                </a:stretch>
              </p:blipFill>
              <p:spPr>
                <a:xfrm>
                  <a:off x="11404467" y="2410987"/>
                  <a:ext cx="179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684" name="Freihand 683">
                  <a:extLst>
                    <a:ext uri="{FF2B5EF4-FFF2-40B4-BE49-F238E27FC236}">
                      <a16:creationId xmlns:a16="http://schemas.microsoft.com/office/drawing/2014/main" id="{8767385D-CB57-476C-A539-04D069723AB9}"/>
                    </a:ext>
                  </a:extLst>
                </p14:cNvPr>
                <p14:cNvContentPartPr/>
                <p14:nvPr/>
              </p14:nvContentPartPr>
              <p14:xfrm>
                <a:off x="11597427" y="2266987"/>
                <a:ext cx="113760" cy="162000"/>
              </p14:xfrm>
            </p:contentPart>
          </mc:Choice>
          <mc:Fallback xmlns="">
            <p:pic>
              <p:nvPicPr>
                <p:cNvPr id="684" name="Freihand 683">
                  <a:extLst>
                    <a:ext uri="{FF2B5EF4-FFF2-40B4-BE49-F238E27FC236}">
                      <a16:creationId xmlns:a16="http://schemas.microsoft.com/office/drawing/2014/main" id="{8767385D-CB57-476C-A539-04D069723AB9}"/>
                    </a:ext>
                  </a:extLst>
                </p:cNvPr>
                <p:cNvPicPr/>
                <p:nvPr/>
              </p:nvPicPr>
              <p:blipFill>
                <a:blip r:embed="rId1223"/>
                <a:stretch>
                  <a:fillRect/>
                </a:stretch>
              </p:blipFill>
              <p:spPr>
                <a:xfrm>
                  <a:off x="11593107" y="2262667"/>
                  <a:ext cx="122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685" name="Freihand 684">
                  <a:extLst>
                    <a:ext uri="{FF2B5EF4-FFF2-40B4-BE49-F238E27FC236}">
                      <a16:creationId xmlns:a16="http://schemas.microsoft.com/office/drawing/2014/main" id="{9210F50D-CC83-4F5E-943E-BAF0A950C1C4}"/>
                    </a:ext>
                  </a:extLst>
                </p14:cNvPr>
                <p14:cNvContentPartPr/>
                <p14:nvPr/>
              </p14:nvContentPartPr>
              <p14:xfrm>
                <a:off x="11705427" y="2257627"/>
                <a:ext cx="91440" cy="173160"/>
              </p14:xfrm>
            </p:contentPart>
          </mc:Choice>
          <mc:Fallback xmlns="">
            <p:pic>
              <p:nvPicPr>
                <p:cNvPr id="685" name="Freihand 684">
                  <a:extLst>
                    <a:ext uri="{FF2B5EF4-FFF2-40B4-BE49-F238E27FC236}">
                      <a16:creationId xmlns:a16="http://schemas.microsoft.com/office/drawing/2014/main" id="{9210F50D-CC83-4F5E-943E-BAF0A950C1C4}"/>
                    </a:ext>
                  </a:extLst>
                </p:cNvPr>
                <p:cNvPicPr/>
                <p:nvPr/>
              </p:nvPicPr>
              <p:blipFill>
                <a:blip r:embed="rId1225"/>
                <a:stretch>
                  <a:fillRect/>
                </a:stretch>
              </p:blipFill>
              <p:spPr>
                <a:xfrm>
                  <a:off x="11701107" y="2253307"/>
                  <a:ext cx="100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686" name="Freihand 685">
                  <a:extLst>
                    <a:ext uri="{FF2B5EF4-FFF2-40B4-BE49-F238E27FC236}">
                      <a16:creationId xmlns:a16="http://schemas.microsoft.com/office/drawing/2014/main" id="{48064F4B-71F8-4CDB-B1B3-C256AD0F29E2}"/>
                    </a:ext>
                  </a:extLst>
                </p14:cNvPr>
                <p14:cNvContentPartPr/>
                <p14:nvPr/>
              </p14:nvContentPartPr>
              <p14:xfrm>
                <a:off x="11755467" y="2225227"/>
                <a:ext cx="201600" cy="152280"/>
              </p14:xfrm>
            </p:contentPart>
          </mc:Choice>
          <mc:Fallback xmlns="">
            <p:pic>
              <p:nvPicPr>
                <p:cNvPr id="686" name="Freihand 685">
                  <a:extLst>
                    <a:ext uri="{FF2B5EF4-FFF2-40B4-BE49-F238E27FC236}">
                      <a16:creationId xmlns:a16="http://schemas.microsoft.com/office/drawing/2014/main" id="{48064F4B-71F8-4CDB-B1B3-C256AD0F29E2}"/>
                    </a:ext>
                  </a:extLst>
                </p:cNvPr>
                <p:cNvPicPr/>
                <p:nvPr/>
              </p:nvPicPr>
              <p:blipFill>
                <a:blip r:embed="rId1227"/>
                <a:stretch>
                  <a:fillRect/>
                </a:stretch>
              </p:blipFill>
              <p:spPr>
                <a:xfrm>
                  <a:off x="11751147" y="2220907"/>
                  <a:ext cx="210240" cy="160920"/>
                </a:xfrm>
                <a:prstGeom prst="rect">
                  <a:avLst/>
                </a:prstGeom>
              </p:spPr>
            </p:pic>
          </mc:Fallback>
        </mc:AlternateContent>
      </p:grpSp>
    </p:spTree>
    <p:extLst>
      <p:ext uri="{BB962C8B-B14F-4D97-AF65-F5344CB8AC3E}">
        <p14:creationId xmlns:p14="http://schemas.microsoft.com/office/powerpoint/2010/main" val="413117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
        <p:nvSpPr>
          <p:cNvPr id="558" name="Textfeld 557">
            <a:extLst>
              <a:ext uri="{FF2B5EF4-FFF2-40B4-BE49-F238E27FC236}">
                <a16:creationId xmlns:a16="http://schemas.microsoft.com/office/drawing/2014/main" id="{5EBD0615-E5C8-4E3F-9BEA-4E612E238C7B}"/>
              </a:ext>
            </a:extLst>
          </p:cNvPr>
          <p:cNvSpPr txBox="1"/>
          <p:nvPr/>
        </p:nvSpPr>
        <p:spPr>
          <a:xfrm>
            <a:off x="6103774" y="0"/>
            <a:ext cx="3114487" cy="646331"/>
          </a:xfrm>
          <a:prstGeom prst="rect">
            <a:avLst/>
          </a:prstGeom>
          <a:noFill/>
        </p:spPr>
        <p:txBody>
          <a:bodyPr wrap="square">
            <a:spAutoFit/>
          </a:bodyPr>
          <a:lstStyle/>
          <a:p>
            <a:pPr hangingPunct="0"/>
            <a:r>
              <a:rPr lang="de-DE" sz="1200" dirty="0">
                <a:solidFill>
                  <a:srgbClr val="7030A0"/>
                </a:solidFill>
                <a:latin typeface="Times New Roman" pitchFamily="18"/>
                <a:ea typeface="Arial" pitchFamily="34"/>
                <a:cs typeface="Arial" pitchFamily="34"/>
              </a:rPr>
              <a:t>Bestimmen Sie das geldpolitischen Impuls auf das Einkommen, den eine Erhöhung der Geldmenge um 25% auslöst.</a:t>
            </a:r>
          </a:p>
        </p:txBody>
      </p:sp>
      <mc:AlternateContent xmlns:mc="http://schemas.openxmlformats.org/markup-compatibility/2006" xmlns:p14="http://schemas.microsoft.com/office/powerpoint/2010/main">
        <mc:Choice Requires="p14">
          <p:contentPart p14:bwMode="auto" r:id="rId1008">
            <p14:nvContentPartPr>
              <p14:cNvPr id="18" name="Freihand 17">
                <a:extLst>
                  <a:ext uri="{FF2B5EF4-FFF2-40B4-BE49-F238E27FC236}">
                    <a16:creationId xmlns:a16="http://schemas.microsoft.com/office/drawing/2014/main" id="{404CC7BA-7C82-4432-BD69-0299BB5068CA}"/>
                  </a:ext>
                </a:extLst>
              </p14:cNvPr>
              <p14:cNvContentPartPr/>
              <p14:nvPr/>
            </p14:nvContentPartPr>
            <p14:xfrm>
              <a:off x="7967187" y="1458067"/>
              <a:ext cx="360" cy="360"/>
            </p14:xfrm>
          </p:contentPart>
        </mc:Choice>
        <mc:Fallback xmlns="">
          <p:pic>
            <p:nvPicPr>
              <p:cNvPr id="18" name="Freihand 17">
                <a:extLst>
                  <a:ext uri="{FF2B5EF4-FFF2-40B4-BE49-F238E27FC236}">
                    <a16:creationId xmlns:a16="http://schemas.microsoft.com/office/drawing/2014/main" id="{404CC7BA-7C82-4432-BD69-0299BB5068CA}"/>
                  </a:ext>
                </a:extLst>
              </p:cNvPr>
              <p:cNvPicPr/>
              <p:nvPr/>
            </p:nvPicPr>
            <p:blipFill>
              <a:blip r:embed="rId1009"/>
              <a:stretch>
                <a:fillRect/>
              </a:stretch>
            </p:blipFill>
            <p:spPr>
              <a:xfrm>
                <a:off x="7962867" y="1453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49" name="Freihand 48">
                <a:extLst>
                  <a:ext uri="{FF2B5EF4-FFF2-40B4-BE49-F238E27FC236}">
                    <a16:creationId xmlns:a16="http://schemas.microsoft.com/office/drawing/2014/main" id="{D7B9ACF2-F3CB-45D6-9A3B-04DCE01F065C}"/>
                  </a:ext>
                </a:extLst>
              </p14:cNvPr>
              <p14:cNvContentPartPr/>
              <p14:nvPr/>
            </p14:nvContentPartPr>
            <p14:xfrm>
              <a:off x="3879747" y="545467"/>
              <a:ext cx="758160" cy="56160"/>
            </p14:xfrm>
          </p:contentPart>
        </mc:Choice>
        <mc:Fallback xmlns="">
          <p:pic>
            <p:nvPicPr>
              <p:cNvPr id="49" name="Freihand 48">
                <a:extLst>
                  <a:ext uri="{FF2B5EF4-FFF2-40B4-BE49-F238E27FC236}">
                    <a16:creationId xmlns:a16="http://schemas.microsoft.com/office/drawing/2014/main" id="{D7B9ACF2-F3CB-45D6-9A3B-04DCE01F065C}"/>
                  </a:ext>
                </a:extLst>
              </p:cNvPr>
              <p:cNvPicPr/>
              <p:nvPr/>
            </p:nvPicPr>
            <p:blipFill>
              <a:blip r:embed="rId1011"/>
              <a:stretch>
                <a:fillRect/>
              </a:stretch>
            </p:blipFill>
            <p:spPr>
              <a:xfrm>
                <a:off x="3875427" y="541147"/>
                <a:ext cx="766800" cy="64800"/>
              </a:xfrm>
              <a:prstGeom prst="rect">
                <a:avLst/>
              </a:prstGeom>
            </p:spPr>
          </p:pic>
        </mc:Fallback>
      </mc:AlternateContent>
      <p:grpSp>
        <p:nvGrpSpPr>
          <p:cNvPr id="506" name="Gruppieren 505">
            <a:extLst>
              <a:ext uri="{FF2B5EF4-FFF2-40B4-BE49-F238E27FC236}">
                <a16:creationId xmlns:a16="http://schemas.microsoft.com/office/drawing/2014/main" id="{83EEA16B-5E65-4A70-A96D-C4D831005B0B}"/>
              </a:ext>
            </a:extLst>
          </p:cNvPr>
          <p:cNvGrpSpPr/>
          <p:nvPr/>
        </p:nvGrpSpPr>
        <p:grpSpPr>
          <a:xfrm>
            <a:off x="7882227" y="588667"/>
            <a:ext cx="873720" cy="201960"/>
            <a:chOff x="7882227" y="588667"/>
            <a:chExt cx="873720" cy="201960"/>
          </a:xfrm>
        </p:grpSpPr>
        <mc:AlternateContent xmlns:mc="http://schemas.openxmlformats.org/markup-compatibility/2006" xmlns:p14="http://schemas.microsoft.com/office/powerpoint/2010/main">
          <mc:Choice Requires="p14">
            <p:contentPart p14:bwMode="auto" r:id="rId1012">
              <p14:nvContentPartPr>
                <p14:cNvPr id="20" name="Freihand 19">
                  <a:extLst>
                    <a:ext uri="{FF2B5EF4-FFF2-40B4-BE49-F238E27FC236}">
                      <a16:creationId xmlns:a16="http://schemas.microsoft.com/office/drawing/2014/main" id="{81DF8A3F-E103-4589-812E-529B73B71FFE}"/>
                    </a:ext>
                  </a:extLst>
                </p14:cNvPr>
                <p14:cNvContentPartPr/>
                <p14:nvPr/>
              </p14:nvContentPartPr>
              <p14:xfrm>
                <a:off x="7882227" y="605947"/>
                <a:ext cx="124920" cy="179280"/>
              </p14:xfrm>
            </p:contentPart>
          </mc:Choice>
          <mc:Fallback xmlns="">
            <p:pic>
              <p:nvPicPr>
                <p:cNvPr id="20" name="Freihand 19">
                  <a:extLst>
                    <a:ext uri="{FF2B5EF4-FFF2-40B4-BE49-F238E27FC236}">
                      <a16:creationId xmlns:a16="http://schemas.microsoft.com/office/drawing/2014/main" id="{81DF8A3F-E103-4589-812E-529B73B71FFE}"/>
                    </a:ext>
                  </a:extLst>
                </p:cNvPr>
                <p:cNvPicPr/>
                <p:nvPr/>
              </p:nvPicPr>
              <p:blipFill>
                <a:blip r:embed="rId1013"/>
                <a:stretch>
                  <a:fillRect/>
                </a:stretch>
              </p:blipFill>
              <p:spPr>
                <a:xfrm>
                  <a:off x="7877907" y="601627"/>
                  <a:ext cx="133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21" name="Freihand 20">
                  <a:extLst>
                    <a:ext uri="{FF2B5EF4-FFF2-40B4-BE49-F238E27FC236}">
                      <a16:creationId xmlns:a16="http://schemas.microsoft.com/office/drawing/2014/main" id="{4B591C56-B145-4ABE-B5CD-B7B6B39EAE1C}"/>
                    </a:ext>
                  </a:extLst>
                </p14:cNvPr>
                <p14:cNvContentPartPr/>
                <p14:nvPr/>
              </p14:nvContentPartPr>
              <p14:xfrm>
                <a:off x="7884027" y="779107"/>
                <a:ext cx="127080" cy="11520"/>
              </p14:xfrm>
            </p:contentPart>
          </mc:Choice>
          <mc:Fallback xmlns="">
            <p:pic>
              <p:nvPicPr>
                <p:cNvPr id="21" name="Freihand 20">
                  <a:extLst>
                    <a:ext uri="{FF2B5EF4-FFF2-40B4-BE49-F238E27FC236}">
                      <a16:creationId xmlns:a16="http://schemas.microsoft.com/office/drawing/2014/main" id="{4B591C56-B145-4ABE-B5CD-B7B6B39EAE1C}"/>
                    </a:ext>
                  </a:extLst>
                </p:cNvPr>
                <p:cNvPicPr/>
                <p:nvPr/>
              </p:nvPicPr>
              <p:blipFill>
                <a:blip r:embed="rId1015"/>
                <a:stretch>
                  <a:fillRect/>
                </a:stretch>
              </p:blipFill>
              <p:spPr>
                <a:xfrm>
                  <a:off x="7879707" y="77478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22" name="Freihand 21">
                  <a:extLst>
                    <a:ext uri="{FF2B5EF4-FFF2-40B4-BE49-F238E27FC236}">
                      <a16:creationId xmlns:a16="http://schemas.microsoft.com/office/drawing/2014/main" id="{0E9458C6-5C29-442F-8CF4-79F3FCD73F23}"/>
                    </a:ext>
                  </a:extLst>
                </p14:cNvPr>
                <p14:cNvContentPartPr/>
                <p14:nvPr/>
              </p14:nvContentPartPr>
              <p14:xfrm>
                <a:off x="8067987" y="614947"/>
                <a:ext cx="93600" cy="147240"/>
              </p14:xfrm>
            </p:contentPart>
          </mc:Choice>
          <mc:Fallback xmlns="">
            <p:pic>
              <p:nvPicPr>
                <p:cNvPr id="22" name="Freihand 21">
                  <a:extLst>
                    <a:ext uri="{FF2B5EF4-FFF2-40B4-BE49-F238E27FC236}">
                      <a16:creationId xmlns:a16="http://schemas.microsoft.com/office/drawing/2014/main" id="{0E9458C6-5C29-442F-8CF4-79F3FCD73F23}"/>
                    </a:ext>
                  </a:extLst>
                </p:cNvPr>
                <p:cNvPicPr/>
                <p:nvPr/>
              </p:nvPicPr>
              <p:blipFill>
                <a:blip r:embed="rId1017"/>
                <a:stretch>
                  <a:fillRect/>
                </a:stretch>
              </p:blipFill>
              <p:spPr>
                <a:xfrm>
                  <a:off x="8063667" y="610627"/>
                  <a:ext cx="102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23" name="Freihand 22">
                  <a:extLst>
                    <a:ext uri="{FF2B5EF4-FFF2-40B4-BE49-F238E27FC236}">
                      <a16:creationId xmlns:a16="http://schemas.microsoft.com/office/drawing/2014/main" id="{BC8E16D5-FDB7-438C-8734-1CAA48289D60}"/>
                    </a:ext>
                  </a:extLst>
                </p14:cNvPr>
                <p14:cNvContentPartPr/>
                <p14:nvPr/>
              </p14:nvContentPartPr>
              <p14:xfrm>
                <a:off x="8209107" y="634747"/>
                <a:ext cx="110160" cy="21240"/>
              </p14:xfrm>
            </p:contentPart>
          </mc:Choice>
          <mc:Fallback xmlns="">
            <p:pic>
              <p:nvPicPr>
                <p:cNvPr id="23" name="Freihand 22">
                  <a:extLst>
                    <a:ext uri="{FF2B5EF4-FFF2-40B4-BE49-F238E27FC236}">
                      <a16:creationId xmlns:a16="http://schemas.microsoft.com/office/drawing/2014/main" id="{BC8E16D5-FDB7-438C-8734-1CAA48289D60}"/>
                    </a:ext>
                  </a:extLst>
                </p:cNvPr>
                <p:cNvPicPr/>
                <p:nvPr/>
              </p:nvPicPr>
              <p:blipFill>
                <a:blip r:embed="rId1019"/>
                <a:stretch>
                  <a:fillRect/>
                </a:stretch>
              </p:blipFill>
              <p:spPr>
                <a:xfrm>
                  <a:off x="8204787" y="630427"/>
                  <a:ext cx="118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24" name="Freihand 23">
                  <a:extLst>
                    <a:ext uri="{FF2B5EF4-FFF2-40B4-BE49-F238E27FC236}">
                      <a16:creationId xmlns:a16="http://schemas.microsoft.com/office/drawing/2014/main" id="{D9C04E07-2E5D-48D1-99AF-3EDF3BF6DD40}"/>
                    </a:ext>
                  </a:extLst>
                </p14:cNvPr>
                <p14:cNvContentPartPr/>
                <p14:nvPr/>
              </p14:nvContentPartPr>
              <p14:xfrm>
                <a:off x="8228547" y="698107"/>
                <a:ext cx="107280" cy="3240"/>
              </p14:xfrm>
            </p:contentPart>
          </mc:Choice>
          <mc:Fallback xmlns="">
            <p:pic>
              <p:nvPicPr>
                <p:cNvPr id="24" name="Freihand 23">
                  <a:extLst>
                    <a:ext uri="{FF2B5EF4-FFF2-40B4-BE49-F238E27FC236}">
                      <a16:creationId xmlns:a16="http://schemas.microsoft.com/office/drawing/2014/main" id="{D9C04E07-2E5D-48D1-99AF-3EDF3BF6DD40}"/>
                    </a:ext>
                  </a:extLst>
                </p:cNvPr>
                <p:cNvPicPr/>
                <p:nvPr/>
              </p:nvPicPr>
              <p:blipFill>
                <a:blip r:embed="rId1021"/>
                <a:stretch>
                  <a:fillRect/>
                </a:stretch>
              </p:blipFill>
              <p:spPr>
                <a:xfrm>
                  <a:off x="8224227" y="693787"/>
                  <a:ext cx="115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50" name="Freihand 49">
                  <a:extLst>
                    <a:ext uri="{FF2B5EF4-FFF2-40B4-BE49-F238E27FC236}">
                      <a16:creationId xmlns:a16="http://schemas.microsoft.com/office/drawing/2014/main" id="{0B120E8F-5557-4E01-97FA-6FE4A46E2835}"/>
                    </a:ext>
                  </a:extLst>
                </p14:cNvPr>
                <p14:cNvContentPartPr/>
                <p14:nvPr/>
              </p14:nvContentPartPr>
              <p14:xfrm>
                <a:off x="8408187" y="588667"/>
                <a:ext cx="111600" cy="151560"/>
              </p14:xfrm>
            </p:contentPart>
          </mc:Choice>
          <mc:Fallback xmlns="">
            <p:pic>
              <p:nvPicPr>
                <p:cNvPr id="50" name="Freihand 49">
                  <a:extLst>
                    <a:ext uri="{FF2B5EF4-FFF2-40B4-BE49-F238E27FC236}">
                      <a16:creationId xmlns:a16="http://schemas.microsoft.com/office/drawing/2014/main" id="{0B120E8F-5557-4E01-97FA-6FE4A46E2835}"/>
                    </a:ext>
                  </a:extLst>
                </p:cNvPr>
                <p:cNvPicPr/>
                <p:nvPr/>
              </p:nvPicPr>
              <p:blipFill>
                <a:blip r:embed="rId1023"/>
                <a:stretch>
                  <a:fillRect/>
                </a:stretch>
              </p:blipFill>
              <p:spPr>
                <a:xfrm>
                  <a:off x="8403867" y="584347"/>
                  <a:ext cx="120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3" name="Freihand 62">
                  <a:extLst>
                    <a:ext uri="{FF2B5EF4-FFF2-40B4-BE49-F238E27FC236}">
                      <a16:creationId xmlns:a16="http://schemas.microsoft.com/office/drawing/2014/main" id="{F7AFA387-6EAE-429E-A0C1-AC91C8667902}"/>
                    </a:ext>
                  </a:extLst>
                </p14:cNvPr>
                <p14:cNvContentPartPr/>
                <p14:nvPr/>
              </p14:nvContentPartPr>
              <p14:xfrm>
                <a:off x="8575947" y="611347"/>
                <a:ext cx="73080" cy="97560"/>
              </p14:xfrm>
            </p:contentPart>
          </mc:Choice>
          <mc:Fallback xmlns="">
            <p:pic>
              <p:nvPicPr>
                <p:cNvPr id="63" name="Freihand 62">
                  <a:extLst>
                    <a:ext uri="{FF2B5EF4-FFF2-40B4-BE49-F238E27FC236}">
                      <a16:creationId xmlns:a16="http://schemas.microsoft.com/office/drawing/2014/main" id="{F7AFA387-6EAE-429E-A0C1-AC91C8667902}"/>
                    </a:ext>
                  </a:extLst>
                </p:cNvPr>
                <p:cNvPicPr/>
                <p:nvPr/>
              </p:nvPicPr>
              <p:blipFill>
                <a:blip r:embed="rId1025"/>
                <a:stretch>
                  <a:fillRect/>
                </a:stretch>
              </p:blipFill>
              <p:spPr>
                <a:xfrm>
                  <a:off x="8571627" y="607027"/>
                  <a:ext cx="81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498" name="Freihand 497">
                  <a:extLst>
                    <a:ext uri="{FF2B5EF4-FFF2-40B4-BE49-F238E27FC236}">
                      <a16:creationId xmlns:a16="http://schemas.microsoft.com/office/drawing/2014/main" id="{884D67F4-4689-4AB8-B4DB-8FDF87BE354E}"/>
                    </a:ext>
                  </a:extLst>
                </p14:cNvPr>
                <p14:cNvContentPartPr/>
                <p14:nvPr/>
              </p14:nvContentPartPr>
              <p14:xfrm>
                <a:off x="8676387" y="588667"/>
                <a:ext cx="79560" cy="90360"/>
              </p14:xfrm>
            </p:contentPart>
          </mc:Choice>
          <mc:Fallback xmlns="">
            <p:pic>
              <p:nvPicPr>
                <p:cNvPr id="498" name="Freihand 497">
                  <a:extLst>
                    <a:ext uri="{FF2B5EF4-FFF2-40B4-BE49-F238E27FC236}">
                      <a16:creationId xmlns:a16="http://schemas.microsoft.com/office/drawing/2014/main" id="{884D67F4-4689-4AB8-B4DB-8FDF87BE354E}"/>
                    </a:ext>
                  </a:extLst>
                </p:cNvPr>
                <p:cNvPicPr/>
                <p:nvPr/>
              </p:nvPicPr>
              <p:blipFill>
                <a:blip r:embed="rId1027"/>
                <a:stretch>
                  <a:fillRect/>
                </a:stretch>
              </p:blipFill>
              <p:spPr>
                <a:xfrm>
                  <a:off x="8672067" y="584347"/>
                  <a:ext cx="88200" cy="99000"/>
                </a:xfrm>
                <a:prstGeom prst="rect">
                  <a:avLst/>
                </a:prstGeom>
              </p:spPr>
            </p:pic>
          </mc:Fallback>
        </mc:AlternateContent>
      </p:grpSp>
      <p:grpSp>
        <p:nvGrpSpPr>
          <p:cNvPr id="80" name="Gruppieren 79">
            <a:extLst>
              <a:ext uri="{FF2B5EF4-FFF2-40B4-BE49-F238E27FC236}">
                <a16:creationId xmlns:a16="http://schemas.microsoft.com/office/drawing/2014/main" id="{7F164C77-86D4-470B-8DB8-37770B080861}"/>
              </a:ext>
            </a:extLst>
          </p:cNvPr>
          <p:cNvGrpSpPr/>
          <p:nvPr/>
        </p:nvGrpSpPr>
        <p:grpSpPr>
          <a:xfrm>
            <a:off x="183987" y="1867387"/>
            <a:ext cx="1641960" cy="471240"/>
            <a:chOff x="183987" y="1867387"/>
            <a:chExt cx="1641960" cy="471240"/>
          </a:xfrm>
        </p:grpSpPr>
        <mc:AlternateContent xmlns:mc="http://schemas.openxmlformats.org/markup-compatibility/2006" xmlns:p14="http://schemas.microsoft.com/office/powerpoint/2010/main">
          <mc:Choice Requires="p14">
            <p:contentPart p14:bwMode="auto" r:id="rId1028">
              <p14:nvContentPartPr>
                <p14:cNvPr id="64" name="Freihand 63">
                  <a:extLst>
                    <a:ext uri="{FF2B5EF4-FFF2-40B4-BE49-F238E27FC236}">
                      <a16:creationId xmlns:a16="http://schemas.microsoft.com/office/drawing/2014/main" id="{DB6DBFFF-8B09-4963-8272-CE89DB9EDE9D}"/>
                    </a:ext>
                  </a:extLst>
                </p14:cNvPr>
                <p14:cNvContentPartPr/>
                <p14:nvPr/>
              </p14:nvContentPartPr>
              <p14:xfrm>
                <a:off x="183987" y="2274907"/>
                <a:ext cx="968400" cy="63720"/>
              </p14:xfrm>
            </p:contentPart>
          </mc:Choice>
          <mc:Fallback xmlns="">
            <p:pic>
              <p:nvPicPr>
                <p:cNvPr id="64" name="Freihand 63">
                  <a:extLst>
                    <a:ext uri="{FF2B5EF4-FFF2-40B4-BE49-F238E27FC236}">
                      <a16:creationId xmlns:a16="http://schemas.microsoft.com/office/drawing/2014/main" id="{DB6DBFFF-8B09-4963-8272-CE89DB9EDE9D}"/>
                    </a:ext>
                  </a:extLst>
                </p:cNvPr>
                <p:cNvPicPr/>
                <p:nvPr/>
              </p:nvPicPr>
              <p:blipFill>
                <a:blip r:embed="rId1029"/>
                <a:stretch>
                  <a:fillRect/>
                </a:stretch>
              </p:blipFill>
              <p:spPr>
                <a:xfrm>
                  <a:off x="179667" y="2270587"/>
                  <a:ext cx="977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0" name="Freihand 69">
                  <a:extLst>
                    <a:ext uri="{FF2B5EF4-FFF2-40B4-BE49-F238E27FC236}">
                      <a16:creationId xmlns:a16="http://schemas.microsoft.com/office/drawing/2014/main" id="{2028BC6D-909F-488F-AC20-9C5AE5892CBF}"/>
                    </a:ext>
                  </a:extLst>
                </p14:cNvPr>
                <p14:cNvContentPartPr/>
                <p14:nvPr/>
              </p14:nvContentPartPr>
              <p14:xfrm>
                <a:off x="1504467" y="1867387"/>
                <a:ext cx="321480" cy="379800"/>
              </p14:xfrm>
            </p:contentPart>
          </mc:Choice>
          <mc:Fallback xmlns="">
            <p:pic>
              <p:nvPicPr>
                <p:cNvPr id="70" name="Freihand 69">
                  <a:extLst>
                    <a:ext uri="{FF2B5EF4-FFF2-40B4-BE49-F238E27FC236}">
                      <a16:creationId xmlns:a16="http://schemas.microsoft.com/office/drawing/2014/main" id="{2028BC6D-909F-488F-AC20-9C5AE5892CBF}"/>
                    </a:ext>
                  </a:extLst>
                </p:cNvPr>
                <p:cNvPicPr/>
                <p:nvPr/>
              </p:nvPicPr>
              <p:blipFill>
                <a:blip r:embed="rId1031"/>
                <a:stretch>
                  <a:fillRect/>
                </a:stretch>
              </p:blipFill>
              <p:spPr>
                <a:xfrm>
                  <a:off x="1500147" y="1863067"/>
                  <a:ext cx="330120" cy="388440"/>
                </a:xfrm>
                <a:prstGeom prst="rect">
                  <a:avLst/>
                </a:prstGeom>
              </p:spPr>
            </p:pic>
          </mc:Fallback>
        </mc:AlternateContent>
      </p:grpSp>
      <p:grpSp>
        <p:nvGrpSpPr>
          <p:cNvPr id="537" name="Gruppieren 536">
            <a:extLst>
              <a:ext uri="{FF2B5EF4-FFF2-40B4-BE49-F238E27FC236}">
                <a16:creationId xmlns:a16="http://schemas.microsoft.com/office/drawing/2014/main" id="{E04E9839-C6A6-4708-8438-702B79B2E565}"/>
              </a:ext>
            </a:extLst>
          </p:cNvPr>
          <p:cNvGrpSpPr/>
          <p:nvPr/>
        </p:nvGrpSpPr>
        <p:grpSpPr>
          <a:xfrm>
            <a:off x="3832947" y="1883227"/>
            <a:ext cx="365400" cy="182880"/>
            <a:chOff x="3832947" y="1883227"/>
            <a:chExt cx="365400" cy="182880"/>
          </a:xfrm>
        </p:grpSpPr>
        <mc:AlternateContent xmlns:mc="http://schemas.openxmlformats.org/markup-compatibility/2006" xmlns:p14="http://schemas.microsoft.com/office/powerpoint/2010/main">
          <mc:Choice Requires="p14">
            <p:contentPart p14:bwMode="auto" r:id="rId1032">
              <p14:nvContentPartPr>
                <p14:cNvPr id="115" name="Freihand 114">
                  <a:extLst>
                    <a:ext uri="{FF2B5EF4-FFF2-40B4-BE49-F238E27FC236}">
                      <a16:creationId xmlns:a16="http://schemas.microsoft.com/office/drawing/2014/main" id="{F47B297E-5BAA-4855-A72F-C2761BE44C05}"/>
                    </a:ext>
                  </a:extLst>
                </p14:cNvPr>
                <p14:cNvContentPartPr/>
                <p14:nvPr/>
              </p14:nvContentPartPr>
              <p14:xfrm>
                <a:off x="3832947" y="1921387"/>
                <a:ext cx="94320" cy="144720"/>
              </p14:xfrm>
            </p:contentPart>
          </mc:Choice>
          <mc:Fallback xmlns="">
            <p:pic>
              <p:nvPicPr>
                <p:cNvPr id="115" name="Freihand 114">
                  <a:extLst>
                    <a:ext uri="{FF2B5EF4-FFF2-40B4-BE49-F238E27FC236}">
                      <a16:creationId xmlns:a16="http://schemas.microsoft.com/office/drawing/2014/main" id="{F47B297E-5BAA-4855-A72F-C2761BE44C05}"/>
                    </a:ext>
                  </a:extLst>
                </p:cNvPr>
                <p:cNvPicPr/>
                <p:nvPr/>
              </p:nvPicPr>
              <p:blipFill>
                <a:blip r:embed="rId1033"/>
                <a:stretch>
                  <a:fillRect/>
                </a:stretch>
              </p:blipFill>
              <p:spPr>
                <a:xfrm>
                  <a:off x="3828627" y="1917067"/>
                  <a:ext cx="102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518" name="Freihand 517">
                  <a:extLst>
                    <a:ext uri="{FF2B5EF4-FFF2-40B4-BE49-F238E27FC236}">
                      <a16:creationId xmlns:a16="http://schemas.microsoft.com/office/drawing/2014/main" id="{68329A8A-C62E-4454-ADEF-756D5FE1515F}"/>
                    </a:ext>
                  </a:extLst>
                </p14:cNvPr>
                <p14:cNvContentPartPr/>
                <p14:nvPr/>
              </p14:nvContentPartPr>
              <p14:xfrm>
                <a:off x="3857067" y="1883227"/>
                <a:ext cx="84240" cy="27000"/>
              </p14:xfrm>
            </p:contentPart>
          </mc:Choice>
          <mc:Fallback xmlns="">
            <p:pic>
              <p:nvPicPr>
                <p:cNvPr id="518" name="Freihand 517">
                  <a:extLst>
                    <a:ext uri="{FF2B5EF4-FFF2-40B4-BE49-F238E27FC236}">
                      <a16:creationId xmlns:a16="http://schemas.microsoft.com/office/drawing/2014/main" id="{68329A8A-C62E-4454-ADEF-756D5FE1515F}"/>
                    </a:ext>
                  </a:extLst>
                </p:cNvPr>
                <p:cNvPicPr/>
                <p:nvPr/>
              </p:nvPicPr>
              <p:blipFill>
                <a:blip r:embed="rId1035"/>
                <a:stretch>
                  <a:fillRect/>
                </a:stretch>
              </p:blipFill>
              <p:spPr>
                <a:xfrm>
                  <a:off x="3852747" y="1878907"/>
                  <a:ext cx="92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532" name="Freihand 531">
                  <a:extLst>
                    <a:ext uri="{FF2B5EF4-FFF2-40B4-BE49-F238E27FC236}">
                      <a16:creationId xmlns:a16="http://schemas.microsoft.com/office/drawing/2014/main" id="{7CE5FB71-50AC-4403-ABB0-AE833A584B88}"/>
                    </a:ext>
                  </a:extLst>
                </p14:cNvPr>
                <p14:cNvContentPartPr/>
                <p14:nvPr/>
              </p14:nvContentPartPr>
              <p14:xfrm>
                <a:off x="3990987" y="1892227"/>
                <a:ext cx="92160" cy="156240"/>
              </p14:xfrm>
            </p:contentPart>
          </mc:Choice>
          <mc:Fallback xmlns="">
            <p:pic>
              <p:nvPicPr>
                <p:cNvPr id="532" name="Freihand 531">
                  <a:extLst>
                    <a:ext uri="{FF2B5EF4-FFF2-40B4-BE49-F238E27FC236}">
                      <a16:creationId xmlns:a16="http://schemas.microsoft.com/office/drawing/2014/main" id="{7CE5FB71-50AC-4403-ABB0-AE833A584B88}"/>
                    </a:ext>
                  </a:extLst>
                </p:cNvPr>
                <p:cNvPicPr/>
                <p:nvPr/>
              </p:nvPicPr>
              <p:blipFill>
                <a:blip r:embed="rId1037"/>
                <a:stretch>
                  <a:fillRect/>
                </a:stretch>
              </p:blipFill>
              <p:spPr>
                <a:xfrm>
                  <a:off x="3986667" y="1887907"/>
                  <a:ext cx="100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33" name="Freihand 532">
                  <a:extLst>
                    <a:ext uri="{FF2B5EF4-FFF2-40B4-BE49-F238E27FC236}">
                      <a16:creationId xmlns:a16="http://schemas.microsoft.com/office/drawing/2014/main" id="{271F2C09-9F3A-4324-B6AC-A7F89C318BEB}"/>
                    </a:ext>
                  </a:extLst>
                </p14:cNvPr>
                <p14:cNvContentPartPr/>
                <p14:nvPr/>
              </p14:nvContentPartPr>
              <p14:xfrm>
                <a:off x="4108707" y="1884667"/>
                <a:ext cx="89640" cy="118800"/>
              </p14:xfrm>
            </p:contentPart>
          </mc:Choice>
          <mc:Fallback xmlns="">
            <p:pic>
              <p:nvPicPr>
                <p:cNvPr id="533" name="Freihand 532">
                  <a:extLst>
                    <a:ext uri="{FF2B5EF4-FFF2-40B4-BE49-F238E27FC236}">
                      <a16:creationId xmlns:a16="http://schemas.microsoft.com/office/drawing/2014/main" id="{271F2C09-9F3A-4324-B6AC-A7F89C318BEB}"/>
                    </a:ext>
                  </a:extLst>
                </p:cNvPr>
                <p:cNvPicPr/>
                <p:nvPr/>
              </p:nvPicPr>
              <p:blipFill>
                <a:blip r:embed="rId1039"/>
                <a:stretch>
                  <a:fillRect/>
                </a:stretch>
              </p:blipFill>
              <p:spPr>
                <a:xfrm>
                  <a:off x="4104387" y="1880347"/>
                  <a:ext cx="98280" cy="127440"/>
                </a:xfrm>
                <a:prstGeom prst="rect">
                  <a:avLst/>
                </a:prstGeom>
              </p:spPr>
            </p:pic>
          </mc:Fallback>
        </mc:AlternateContent>
      </p:grpSp>
      <p:grpSp>
        <p:nvGrpSpPr>
          <p:cNvPr id="177" name="Gruppieren 176">
            <a:extLst>
              <a:ext uri="{FF2B5EF4-FFF2-40B4-BE49-F238E27FC236}">
                <a16:creationId xmlns:a16="http://schemas.microsoft.com/office/drawing/2014/main" id="{C5D45F67-3999-4082-A94C-D517172F5DE5}"/>
              </a:ext>
            </a:extLst>
          </p:cNvPr>
          <p:cNvGrpSpPr/>
          <p:nvPr/>
        </p:nvGrpSpPr>
        <p:grpSpPr>
          <a:xfrm>
            <a:off x="3796587" y="2446627"/>
            <a:ext cx="374760" cy="132120"/>
            <a:chOff x="3796587" y="2446627"/>
            <a:chExt cx="374760" cy="132120"/>
          </a:xfrm>
        </p:grpSpPr>
        <mc:AlternateContent xmlns:mc="http://schemas.openxmlformats.org/markup-compatibility/2006" xmlns:p14="http://schemas.microsoft.com/office/powerpoint/2010/main">
          <mc:Choice Requires="p14">
            <p:contentPart p14:bwMode="auto" r:id="rId1040">
              <p14:nvContentPartPr>
                <p14:cNvPr id="552" name="Freihand 551">
                  <a:extLst>
                    <a:ext uri="{FF2B5EF4-FFF2-40B4-BE49-F238E27FC236}">
                      <a16:creationId xmlns:a16="http://schemas.microsoft.com/office/drawing/2014/main" id="{F7E64D4E-AC69-4E90-B878-49D99E68610B}"/>
                    </a:ext>
                  </a:extLst>
                </p14:cNvPr>
                <p14:cNvContentPartPr/>
                <p14:nvPr/>
              </p14:nvContentPartPr>
              <p14:xfrm>
                <a:off x="3796587" y="2472187"/>
                <a:ext cx="87840" cy="102600"/>
              </p14:xfrm>
            </p:contentPart>
          </mc:Choice>
          <mc:Fallback xmlns="">
            <p:pic>
              <p:nvPicPr>
                <p:cNvPr id="552" name="Freihand 551">
                  <a:extLst>
                    <a:ext uri="{FF2B5EF4-FFF2-40B4-BE49-F238E27FC236}">
                      <a16:creationId xmlns:a16="http://schemas.microsoft.com/office/drawing/2014/main" id="{F7E64D4E-AC69-4E90-B878-49D99E68610B}"/>
                    </a:ext>
                  </a:extLst>
                </p:cNvPr>
                <p:cNvPicPr/>
                <p:nvPr/>
              </p:nvPicPr>
              <p:blipFill>
                <a:blip r:embed="rId1041"/>
                <a:stretch>
                  <a:fillRect/>
                </a:stretch>
              </p:blipFill>
              <p:spPr>
                <a:xfrm>
                  <a:off x="3792267" y="2467867"/>
                  <a:ext cx="96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150" name="Freihand 149">
                  <a:extLst>
                    <a:ext uri="{FF2B5EF4-FFF2-40B4-BE49-F238E27FC236}">
                      <a16:creationId xmlns:a16="http://schemas.microsoft.com/office/drawing/2014/main" id="{3B8F91A8-6531-422C-A1C6-DC9EF6A0B8C8}"/>
                    </a:ext>
                  </a:extLst>
                </p14:cNvPr>
                <p14:cNvContentPartPr/>
                <p14:nvPr/>
              </p14:nvContentPartPr>
              <p14:xfrm>
                <a:off x="3902787" y="2472907"/>
                <a:ext cx="74160" cy="105840"/>
              </p14:xfrm>
            </p:contentPart>
          </mc:Choice>
          <mc:Fallback xmlns="">
            <p:pic>
              <p:nvPicPr>
                <p:cNvPr id="150" name="Freihand 149">
                  <a:extLst>
                    <a:ext uri="{FF2B5EF4-FFF2-40B4-BE49-F238E27FC236}">
                      <a16:creationId xmlns:a16="http://schemas.microsoft.com/office/drawing/2014/main" id="{3B8F91A8-6531-422C-A1C6-DC9EF6A0B8C8}"/>
                    </a:ext>
                  </a:extLst>
                </p:cNvPr>
                <p:cNvPicPr/>
                <p:nvPr/>
              </p:nvPicPr>
              <p:blipFill>
                <a:blip r:embed="rId1043"/>
                <a:stretch>
                  <a:fillRect/>
                </a:stretch>
              </p:blipFill>
              <p:spPr>
                <a:xfrm>
                  <a:off x="3898467" y="2468587"/>
                  <a:ext cx="82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60" name="Freihand 159">
                  <a:extLst>
                    <a:ext uri="{FF2B5EF4-FFF2-40B4-BE49-F238E27FC236}">
                      <a16:creationId xmlns:a16="http://schemas.microsoft.com/office/drawing/2014/main" id="{B9DF6957-ABDF-4FF6-9C04-532EECC638DF}"/>
                    </a:ext>
                  </a:extLst>
                </p14:cNvPr>
                <p14:cNvContentPartPr/>
                <p14:nvPr/>
              </p14:nvContentPartPr>
              <p14:xfrm>
                <a:off x="3930867" y="2446627"/>
                <a:ext cx="75960" cy="15840"/>
              </p14:xfrm>
            </p:contentPart>
          </mc:Choice>
          <mc:Fallback xmlns="">
            <p:pic>
              <p:nvPicPr>
                <p:cNvPr id="160" name="Freihand 159">
                  <a:extLst>
                    <a:ext uri="{FF2B5EF4-FFF2-40B4-BE49-F238E27FC236}">
                      <a16:creationId xmlns:a16="http://schemas.microsoft.com/office/drawing/2014/main" id="{B9DF6957-ABDF-4FF6-9C04-532EECC638DF}"/>
                    </a:ext>
                  </a:extLst>
                </p:cNvPr>
                <p:cNvPicPr/>
                <p:nvPr/>
              </p:nvPicPr>
              <p:blipFill>
                <a:blip r:embed="rId1045"/>
                <a:stretch>
                  <a:fillRect/>
                </a:stretch>
              </p:blipFill>
              <p:spPr>
                <a:xfrm>
                  <a:off x="3926547" y="2442307"/>
                  <a:ext cx="84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176" name="Freihand 175">
                  <a:extLst>
                    <a:ext uri="{FF2B5EF4-FFF2-40B4-BE49-F238E27FC236}">
                      <a16:creationId xmlns:a16="http://schemas.microsoft.com/office/drawing/2014/main" id="{17773B4D-136D-4ED3-9973-88A9FA93BCFB}"/>
                    </a:ext>
                  </a:extLst>
                </p14:cNvPr>
                <p14:cNvContentPartPr/>
                <p14:nvPr/>
              </p14:nvContentPartPr>
              <p14:xfrm>
                <a:off x="4050387" y="2455987"/>
                <a:ext cx="120960" cy="89640"/>
              </p14:xfrm>
            </p:contentPart>
          </mc:Choice>
          <mc:Fallback xmlns="">
            <p:pic>
              <p:nvPicPr>
                <p:cNvPr id="176" name="Freihand 175">
                  <a:extLst>
                    <a:ext uri="{FF2B5EF4-FFF2-40B4-BE49-F238E27FC236}">
                      <a16:creationId xmlns:a16="http://schemas.microsoft.com/office/drawing/2014/main" id="{17773B4D-136D-4ED3-9973-88A9FA93BCFB}"/>
                    </a:ext>
                  </a:extLst>
                </p:cNvPr>
                <p:cNvPicPr/>
                <p:nvPr/>
              </p:nvPicPr>
              <p:blipFill>
                <a:blip r:embed="rId1047"/>
                <a:stretch>
                  <a:fillRect/>
                </a:stretch>
              </p:blipFill>
              <p:spPr>
                <a:xfrm>
                  <a:off x="4046067" y="2451667"/>
                  <a:ext cx="129600" cy="98280"/>
                </a:xfrm>
                <a:prstGeom prst="rect">
                  <a:avLst/>
                </a:prstGeom>
              </p:spPr>
            </p:pic>
          </mc:Fallback>
        </mc:AlternateContent>
      </p:grpSp>
      <p:grpSp>
        <p:nvGrpSpPr>
          <p:cNvPr id="607" name="Gruppieren 606">
            <a:extLst>
              <a:ext uri="{FF2B5EF4-FFF2-40B4-BE49-F238E27FC236}">
                <a16:creationId xmlns:a16="http://schemas.microsoft.com/office/drawing/2014/main" id="{F9961BD4-C4A5-4059-AB1E-75D1E2293A1C}"/>
              </a:ext>
            </a:extLst>
          </p:cNvPr>
          <p:cNvGrpSpPr/>
          <p:nvPr/>
        </p:nvGrpSpPr>
        <p:grpSpPr>
          <a:xfrm>
            <a:off x="4646907" y="2754787"/>
            <a:ext cx="338760" cy="122760"/>
            <a:chOff x="4646907" y="2754787"/>
            <a:chExt cx="338760" cy="122760"/>
          </a:xfrm>
        </p:grpSpPr>
        <mc:AlternateContent xmlns:mc="http://schemas.openxmlformats.org/markup-compatibility/2006" xmlns:p14="http://schemas.microsoft.com/office/powerpoint/2010/main">
          <mc:Choice Requires="p14">
            <p:contentPart p14:bwMode="auto" r:id="rId1048">
              <p14:nvContentPartPr>
                <p14:cNvPr id="183" name="Freihand 182">
                  <a:extLst>
                    <a:ext uri="{FF2B5EF4-FFF2-40B4-BE49-F238E27FC236}">
                      <a16:creationId xmlns:a16="http://schemas.microsoft.com/office/drawing/2014/main" id="{00CE726B-2580-48E5-BE76-0A336B217A9E}"/>
                    </a:ext>
                  </a:extLst>
                </p14:cNvPr>
                <p14:cNvContentPartPr/>
                <p14:nvPr/>
              </p14:nvContentPartPr>
              <p14:xfrm>
                <a:off x="4646907" y="2773867"/>
                <a:ext cx="82440" cy="91800"/>
              </p14:xfrm>
            </p:contentPart>
          </mc:Choice>
          <mc:Fallback xmlns="">
            <p:pic>
              <p:nvPicPr>
                <p:cNvPr id="183" name="Freihand 182">
                  <a:extLst>
                    <a:ext uri="{FF2B5EF4-FFF2-40B4-BE49-F238E27FC236}">
                      <a16:creationId xmlns:a16="http://schemas.microsoft.com/office/drawing/2014/main" id="{00CE726B-2580-48E5-BE76-0A336B217A9E}"/>
                    </a:ext>
                  </a:extLst>
                </p:cNvPr>
                <p:cNvPicPr/>
                <p:nvPr/>
              </p:nvPicPr>
              <p:blipFill>
                <a:blip r:embed="rId1049"/>
                <a:stretch>
                  <a:fillRect/>
                </a:stretch>
              </p:blipFill>
              <p:spPr>
                <a:xfrm>
                  <a:off x="4642587" y="2769547"/>
                  <a:ext cx="91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87" name="Freihand 186">
                  <a:extLst>
                    <a:ext uri="{FF2B5EF4-FFF2-40B4-BE49-F238E27FC236}">
                      <a16:creationId xmlns:a16="http://schemas.microsoft.com/office/drawing/2014/main" id="{D49AC2A4-650C-4CE3-8552-7A253C0DD99E}"/>
                    </a:ext>
                  </a:extLst>
                </p14:cNvPr>
                <p14:cNvContentPartPr/>
                <p14:nvPr/>
              </p14:nvContentPartPr>
              <p14:xfrm>
                <a:off x="4745187" y="2764507"/>
                <a:ext cx="74160" cy="113040"/>
              </p14:xfrm>
            </p:contentPart>
          </mc:Choice>
          <mc:Fallback xmlns="">
            <p:pic>
              <p:nvPicPr>
                <p:cNvPr id="187" name="Freihand 186">
                  <a:extLst>
                    <a:ext uri="{FF2B5EF4-FFF2-40B4-BE49-F238E27FC236}">
                      <a16:creationId xmlns:a16="http://schemas.microsoft.com/office/drawing/2014/main" id="{D49AC2A4-650C-4CE3-8552-7A253C0DD99E}"/>
                    </a:ext>
                  </a:extLst>
                </p:cNvPr>
                <p:cNvPicPr/>
                <p:nvPr/>
              </p:nvPicPr>
              <p:blipFill>
                <a:blip r:embed="rId1051"/>
                <a:stretch>
                  <a:fillRect/>
                </a:stretch>
              </p:blipFill>
              <p:spPr>
                <a:xfrm>
                  <a:off x="4740867" y="2760187"/>
                  <a:ext cx="8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79" name="Freihand 578">
                  <a:extLst>
                    <a:ext uri="{FF2B5EF4-FFF2-40B4-BE49-F238E27FC236}">
                      <a16:creationId xmlns:a16="http://schemas.microsoft.com/office/drawing/2014/main" id="{700974F5-91EA-4346-A7BE-49666291EEBE}"/>
                    </a:ext>
                  </a:extLst>
                </p14:cNvPr>
                <p14:cNvContentPartPr/>
                <p14:nvPr/>
              </p14:nvContentPartPr>
              <p14:xfrm>
                <a:off x="4757067" y="2760547"/>
                <a:ext cx="105120" cy="4320"/>
              </p14:xfrm>
            </p:contentPart>
          </mc:Choice>
          <mc:Fallback xmlns="">
            <p:pic>
              <p:nvPicPr>
                <p:cNvPr id="579" name="Freihand 578">
                  <a:extLst>
                    <a:ext uri="{FF2B5EF4-FFF2-40B4-BE49-F238E27FC236}">
                      <a16:creationId xmlns:a16="http://schemas.microsoft.com/office/drawing/2014/main" id="{700974F5-91EA-4346-A7BE-49666291EEBE}"/>
                    </a:ext>
                  </a:extLst>
                </p:cNvPr>
                <p:cNvPicPr/>
                <p:nvPr/>
              </p:nvPicPr>
              <p:blipFill>
                <a:blip r:embed="rId1053"/>
                <a:stretch>
                  <a:fillRect/>
                </a:stretch>
              </p:blipFill>
              <p:spPr>
                <a:xfrm>
                  <a:off x="4752747" y="2756227"/>
                  <a:ext cx="113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582" name="Freihand 581">
                  <a:extLst>
                    <a:ext uri="{FF2B5EF4-FFF2-40B4-BE49-F238E27FC236}">
                      <a16:creationId xmlns:a16="http://schemas.microsoft.com/office/drawing/2014/main" id="{EC714B9F-DED9-4425-B483-96917A38FA32}"/>
                    </a:ext>
                  </a:extLst>
                </p14:cNvPr>
                <p14:cNvContentPartPr/>
                <p14:nvPr/>
              </p14:nvContentPartPr>
              <p14:xfrm>
                <a:off x="4874067" y="2754787"/>
                <a:ext cx="111600" cy="99720"/>
              </p14:xfrm>
            </p:contentPart>
          </mc:Choice>
          <mc:Fallback xmlns="">
            <p:pic>
              <p:nvPicPr>
                <p:cNvPr id="582" name="Freihand 581">
                  <a:extLst>
                    <a:ext uri="{FF2B5EF4-FFF2-40B4-BE49-F238E27FC236}">
                      <a16:creationId xmlns:a16="http://schemas.microsoft.com/office/drawing/2014/main" id="{EC714B9F-DED9-4425-B483-96917A38FA32}"/>
                    </a:ext>
                  </a:extLst>
                </p:cNvPr>
                <p:cNvPicPr/>
                <p:nvPr/>
              </p:nvPicPr>
              <p:blipFill>
                <a:blip r:embed="rId1055"/>
                <a:stretch>
                  <a:fillRect/>
                </a:stretch>
              </p:blipFill>
              <p:spPr>
                <a:xfrm>
                  <a:off x="4869747" y="2750467"/>
                  <a:ext cx="120240" cy="108360"/>
                </a:xfrm>
                <a:prstGeom prst="rect">
                  <a:avLst/>
                </a:prstGeom>
              </p:spPr>
            </p:pic>
          </mc:Fallback>
        </mc:AlternateContent>
      </p:grpSp>
      <p:grpSp>
        <p:nvGrpSpPr>
          <p:cNvPr id="612" name="Gruppieren 611">
            <a:extLst>
              <a:ext uri="{FF2B5EF4-FFF2-40B4-BE49-F238E27FC236}">
                <a16:creationId xmlns:a16="http://schemas.microsoft.com/office/drawing/2014/main" id="{BFA8DE36-FCB3-4821-87DB-81B7B5B9E4C1}"/>
              </a:ext>
            </a:extLst>
          </p:cNvPr>
          <p:cNvGrpSpPr/>
          <p:nvPr/>
        </p:nvGrpSpPr>
        <p:grpSpPr>
          <a:xfrm>
            <a:off x="4626387" y="3083827"/>
            <a:ext cx="372240" cy="122400"/>
            <a:chOff x="4626387" y="3083827"/>
            <a:chExt cx="372240" cy="122400"/>
          </a:xfrm>
        </p:grpSpPr>
        <mc:AlternateContent xmlns:mc="http://schemas.openxmlformats.org/markup-compatibility/2006" xmlns:p14="http://schemas.microsoft.com/office/powerpoint/2010/main">
          <mc:Choice Requires="p14">
            <p:contentPart p14:bwMode="auto" r:id="rId1056">
              <p14:nvContentPartPr>
                <p14:cNvPr id="608" name="Freihand 607">
                  <a:extLst>
                    <a:ext uri="{FF2B5EF4-FFF2-40B4-BE49-F238E27FC236}">
                      <a16:creationId xmlns:a16="http://schemas.microsoft.com/office/drawing/2014/main" id="{A20769CE-250A-4B47-9092-FB5A1AD05EE6}"/>
                    </a:ext>
                  </a:extLst>
                </p14:cNvPr>
                <p14:cNvContentPartPr/>
                <p14:nvPr/>
              </p14:nvContentPartPr>
              <p14:xfrm>
                <a:off x="4626387" y="3126667"/>
                <a:ext cx="69480" cy="77400"/>
              </p14:xfrm>
            </p:contentPart>
          </mc:Choice>
          <mc:Fallback xmlns="">
            <p:pic>
              <p:nvPicPr>
                <p:cNvPr id="608" name="Freihand 607">
                  <a:extLst>
                    <a:ext uri="{FF2B5EF4-FFF2-40B4-BE49-F238E27FC236}">
                      <a16:creationId xmlns:a16="http://schemas.microsoft.com/office/drawing/2014/main" id="{A20769CE-250A-4B47-9092-FB5A1AD05EE6}"/>
                    </a:ext>
                  </a:extLst>
                </p:cNvPr>
                <p:cNvPicPr/>
                <p:nvPr/>
              </p:nvPicPr>
              <p:blipFill>
                <a:blip r:embed="rId1057"/>
                <a:stretch>
                  <a:fillRect/>
                </a:stretch>
              </p:blipFill>
              <p:spPr>
                <a:xfrm>
                  <a:off x="4622067" y="3122347"/>
                  <a:ext cx="78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09" name="Freihand 608">
                  <a:extLst>
                    <a:ext uri="{FF2B5EF4-FFF2-40B4-BE49-F238E27FC236}">
                      <a16:creationId xmlns:a16="http://schemas.microsoft.com/office/drawing/2014/main" id="{141E3E9B-CF93-4463-B470-C67C649168F3}"/>
                    </a:ext>
                  </a:extLst>
                </p14:cNvPr>
                <p14:cNvContentPartPr/>
                <p14:nvPr/>
              </p14:nvContentPartPr>
              <p14:xfrm>
                <a:off x="4651227" y="3085987"/>
                <a:ext cx="94680" cy="16200"/>
              </p14:xfrm>
            </p:contentPart>
          </mc:Choice>
          <mc:Fallback xmlns="">
            <p:pic>
              <p:nvPicPr>
                <p:cNvPr id="609" name="Freihand 608">
                  <a:extLst>
                    <a:ext uri="{FF2B5EF4-FFF2-40B4-BE49-F238E27FC236}">
                      <a16:creationId xmlns:a16="http://schemas.microsoft.com/office/drawing/2014/main" id="{141E3E9B-CF93-4463-B470-C67C649168F3}"/>
                    </a:ext>
                  </a:extLst>
                </p:cNvPr>
                <p:cNvPicPr/>
                <p:nvPr/>
              </p:nvPicPr>
              <p:blipFill>
                <a:blip r:embed="rId1059"/>
                <a:stretch>
                  <a:fillRect/>
                </a:stretch>
              </p:blipFill>
              <p:spPr>
                <a:xfrm>
                  <a:off x="4646907" y="3081667"/>
                  <a:ext cx="10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10" name="Freihand 609">
                  <a:extLst>
                    <a:ext uri="{FF2B5EF4-FFF2-40B4-BE49-F238E27FC236}">
                      <a16:creationId xmlns:a16="http://schemas.microsoft.com/office/drawing/2014/main" id="{7D3E29A2-557F-4DAD-BD16-24AE48A6E79C}"/>
                    </a:ext>
                  </a:extLst>
                </p14:cNvPr>
                <p14:cNvContentPartPr/>
                <p14:nvPr/>
              </p14:nvContentPartPr>
              <p14:xfrm>
                <a:off x="4774707" y="3094627"/>
                <a:ext cx="61200" cy="111600"/>
              </p14:xfrm>
            </p:contentPart>
          </mc:Choice>
          <mc:Fallback xmlns="">
            <p:pic>
              <p:nvPicPr>
                <p:cNvPr id="610" name="Freihand 609">
                  <a:extLst>
                    <a:ext uri="{FF2B5EF4-FFF2-40B4-BE49-F238E27FC236}">
                      <a16:creationId xmlns:a16="http://schemas.microsoft.com/office/drawing/2014/main" id="{7D3E29A2-557F-4DAD-BD16-24AE48A6E79C}"/>
                    </a:ext>
                  </a:extLst>
                </p:cNvPr>
                <p:cNvPicPr/>
                <p:nvPr/>
              </p:nvPicPr>
              <p:blipFill>
                <a:blip r:embed="rId1061"/>
                <a:stretch>
                  <a:fillRect/>
                </a:stretch>
              </p:blipFill>
              <p:spPr>
                <a:xfrm>
                  <a:off x="4770387" y="3090307"/>
                  <a:ext cx="69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11" name="Freihand 610">
                  <a:extLst>
                    <a:ext uri="{FF2B5EF4-FFF2-40B4-BE49-F238E27FC236}">
                      <a16:creationId xmlns:a16="http://schemas.microsoft.com/office/drawing/2014/main" id="{347BC8D2-B9FA-4D4E-AF52-4326CFBEAF4D}"/>
                    </a:ext>
                  </a:extLst>
                </p14:cNvPr>
                <p14:cNvContentPartPr/>
                <p14:nvPr/>
              </p14:nvContentPartPr>
              <p14:xfrm>
                <a:off x="4867227" y="3083827"/>
                <a:ext cx="131400" cy="96480"/>
              </p14:xfrm>
            </p:contentPart>
          </mc:Choice>
          <mc:Fallback xmlns="">
            <p:pic>
              <p:nvPicPr>
                <p:cNvPr id="611" name="Freihand 610">
                  <a:extLst>
                    <a:ext uri="{FF2B5EF4-FFF2-40B4-BE49-F238E27FC236}">
                      <a16:creationId xmlns:a16="http://schemas.microsoft.com/office/drawing/2014/main" id="{347BC8D2-B9FA-4D4E-AF52-4326CFBEAF4D}"/>
                    </a:ext>
                  </a:extLst>
                </p:cNvPr>
                <p:cNvPicPr/>
                <p:nvPr/>
              </p:nvPicPr>
              <p:blipFill>
                <a:blip r:embed="rId1063"/>
                <a:stretch>
                  <a:fillRect/>
                </a:stretch>
              </p:blipFill>
              <p:spPr>
                <a:xfrm>
                  <a:off x="4862907" y="3079507"/>
                  <a:ext cx="14004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4">
            <p14:nvContentPartPr>
              <p14:cNvPr id="613" name="Freihand 612">
                <a:extLst>
                  <a:ext uri="{FF2B5EF4-FFF2-40B4-BE49-F238E27FC236}">
                    <a16:creationId xmlns:a16="http://schemas.microsoft.com/office/drawing/2014/main" id="{4E7D8D73-5069-4465-BAC7-445C87CD2D2E}"/>
                  </a:ext>
                </a:extLst>
              </p14:cNvPr>
              <p14:cNvContentPartPr/>
              <p14:nvPr/>
            </p14:nvContentPartPr>
            <p14:xfrm>
              <a:off x="3730707" y="3388027"/>
              <a:ext cx="386280" cy="407880"/>
            </p14:xfrm>
          </p:contentPart>
        </mc:Choice>
        <mc:Fallback xmlns="">
          <p:pic>
            <p:nvPicPr>
              <p:cNvPr id="613" name="Freihand 612">
                <a:extLst>
                  <a:ext uri="{FF2B5EF4-FFF2-40B4-BE49-F238E27FC236}">
                    <a16:creationId xmlns:a16="http://schemas.microsoft.com/office/drawing/2014/main" id="{4E7D8D73-5069-4465-BAC7-445C87CD2D2E}"/>
                  </a:ext>
                </a:extLst>
              </p:cNvPr>
              <p:cNvPicPr/>
              <p:nvPr/>
            </p:nvPicPr>
            <p:blipFill>
              <a:blip r:embed="rId1065"/>
              <a:stretch>
                <a:fillRect/>
              </a:stretch>
            </p:blipFill>
            <p:spPr>
              <a:xfrm>
                <a:off x="3726387" y="3383707"/>
                <a:ext cx="394920" cy="416520"/>
              </a:xfrm>
              <a:prstGeom prst="rect">
                <a:avLst/>
              </a:prstGeom>
            </p:spPr>
          </p:pic>
        </mc:Fallback>
      </mc:AlternateContent>
      <p:grpSp>
        <p:nvGrpSpPr>
          <p:cNvPr id="618" name="Gruppieren 617">
            <a:extLst>
              <a:ext uri="{FF2B5EF4-FFF2-40B4-BE49-F238E27FC236}">
                <a16:creationId xmlns:a16="http://schemas.microsoft.com/office/drawing/2014/main" id="{C11AAA52-65CE-42F3-BD33-E89D662152B2}"/>
              </a:ext>
            </a:extLst>
          </p:cNvPr>
          <p:cNvGrpSpPr/>
          <p:nvPr/>
        </p:nvGrpSpPr>
        <p:grpSpPr>
          <a:xfrm>
            <a:off x="4184667" y="3608347"/>
            <a:ext cx="375480" cy="165960"/>
            <a:chOff x="4184667" y="3608347"/>
            <a:chExt cx="375480" cy="165960"/>
          </a:xfrm>
        </p:grpSpPr>
        <mc:AlternateContent xmlns:mc="http://schemas.openxmlformats.org/markup-compatibility/2006" xmlns:p14="http://schemas.microsoft.com/office/powerpoint/2010/main">
          <mc:Choice Requires="p14">
            <p:contentPart p14:bwMode="auto" r:id="rId1066">
              <p14:nvContentPartPr>
                <p14:cNvPr id="614" name="Freihand 613">
                  <a:extLst>
                    <a:ext uri="{FF2B5EF4-FFF2-40B4-BE49-F238E27FC236}">
                      <a16:creationId xmlns:a16="http://schemas.microsoft.com/office/drawing/2014/main" id="{D1B40E48-7348-4732-B6E9-AAFAC8E7ADF0}"/>
                    </a:ext>
                  </a:extLst>
                </p14:cNvPr>
                <p14:cNvContentPartPr/>
                <p14:nvPr/>
              </p14:nvContentPartPr>
              <p14:xfrm>
                <a:off x="4184667" y="3668107"/>
                <a:ext cx="89640" cy="106200"/>
              </p14:xfrm>
            </p:contentPart>
          </mc:Choice>
          <mc:Fallback xmlns="">
            <p:pic>
              <p:nvPicPr>
                <p:cNvPr id="614" name="Freihand 613">
                  <a:extLst>
                    <a:ext uri="{FF2B5EF4-FFF2-40B4-BE49-F238E27FC236}">
                      <a16:creationId xmlns:a16="http://schemas.microsoft.com/office/drawing/2014/main" id="{D1B40E48-7348-4732-B6E9-AAFAC8E7ADF0}"/>
                    </a:ext>
                  </a:extLst>
                </p:cNvPr>
                <p:cNvPicPr/>
                <p:nvPr/>
              </p:nvPicPr>
              <p:blipFill>
                <a:blip r:embed="rId1067"/>
                <a:stretch>
                  <a:fillRect/>
                </a:stretch>
              </p:blipFill>
              <p:spPr>
                <a:xfrm>
                  <a:off x="4180347" y="3663787"/>
                  <a:ext cx="9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15" name="Freihand 614">
                  <a:extLst>
                    <a:ext uri="{FF2B5EF4-FFF2-40B4-BE49-F238E27FC236}">
                      <a16:creationId xmlns:a16="http://schemas.microsoft.com/office/drawing/2014/main" id="{9CAC80A1-5DE2-4F25-8F56-6EFAA4576AFB}"/>
                    </a:ext>
                  </a:extLst>
                </p14:cNvPr>
                <p14:cNvContentPartPr/>
                <p14:nvPr/>
              </p14:nvContentPartPr>
              <p14:xfrm>
                <a:off x="4208427" y="3615187"/>
                <a:ext cx="105480" cy="9360"/>
              </p14:xfrm>
            </p:contentPart>
          </mc:Choice>
          <mc:Fallback xmlns="">
            <p:pic>
              <p:nvPicPr>
                <p:cNvPr id="615" name="Freihand 614">
                  <a:extLst>
                    <a:ext uri="{FF2B5EF4-FFF2-40B4-BE49-F238E27FC236}">
                      <a16:creationId xmlns:a16="http://schemas.microsoft.com/office/drawing/2014/main" id="{9CAC80A1-5DE2-4F25-8F56-6EFAA4576AFB}"/>
                    </a:ext>
                  </a:extLst>
                </p:cNvPr>
                <p:cNvPicPr/>
                <p:nvPr/>
              </p:nvPicPr>
              <p:blipFill>
                <a:blip r:embed="rId1069"/>
                <a:stretch>
                  <a:fillRect/>
                </a:stretch>
              </p:blipFill>
              <p:spPr>
                <a:xfrm>
                  <a:off x="4204107" y="361086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16" name="Freihand 615">
                  <a:extLst>
                    <a:ext uri="{FF2B5EF4-FFF2-40B4-BE49-F238E27FC236}">
                      <a16:creationId xmlns:a16="http://schemas.microsoft.com/office/drawing/2014/main" id="{1AF2CF0A-22F3-4A3E-B008-BB82B2E707F4}"/>
                    </a:ext>
                  </a:extLst>
                </p14:cNvPr>
                <p14:cNvContentPartPr/>
                <p14:nvPr/>
              </p14:nvContentPartPr>
              <p14:xfrm>
                <a:off x="4327227" y="3615907"/>
                <a:ext cx="95400" cy="114120"/>
              </p14:xfrm>
            </p:contentPart>
          </mc:Choice>
          <mc:Fallback xmlns="">
            <p:pic>
              <p:nvPicPr>
                <p:cNvPr id="616" name="Freihand 615">
                  <a:extLst>
                    <a:ext uri="{FF2B5EF4-FFF2-40B4-BE49-F238E27FC236}">
                      <a16:creationId xmlns:a16="http://schemas.microsoft.com/office/drawing/2014/main" id="{1AF2CF0A-22F3-4A3E-B008-BB82B2E707F4}"/>
                    </a:ext>
                  </a:extLst>
                </p:cNvPr>
                <p:cNvPicPr/>
                <p:nvPr/>
              </p:nvPicPr>
              <p:blipFill>
                <a:blip r:embed="rId1071"/>
                <a:stretch>
                  <a:fillRect/>
                </a:stretch>
              </p:blipFill>
              <p:spPr>
                <a:xfrm>
                  <a:off x="4322907" y="3611587"/>
                  <a:ext cx="104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17" name="Freihand 616">
                  <a:extLst>
                    <a:ext uri="{FF2B5EF4-FFF2-40B4-BE49-F238E27FC236}">
                      <a16:creationId xmlns:a16="http://schemas.microsoft.com/office/drawing/2014/main" id="{C11A651B-8EC1-4C1A-9138-30E543A9DAFF}"/>
                    </a:ext>
                  </a:extLst>
                </p14:cNvPr>
                <p14:cNvContentPartPr/>
                <p14:nvPr/>
              </p14:nvContentPartPr>
              <p14:xfrm>
                <a:off x="4411467" y="3608347"/>
                <a:ext cx="148680" cy="139320"/>
              </p14:xfrm>
            </p:contentPart>
          </mc:Choice>
          <mc:Fallback xmlns="">
            <p:pic>
              <p:nvPicPr>
                <p:cNvPr id="617" name="Freihand 616">
                  <a:extLst>
                    <a:ext uri="{FF2B5EF4-FFF2-40B4-BE49-F238E27FC236}">
                      <a16:creationId xmlns:a16="http://schemas.microsoft.com/office/drawing/2014/main" id="{C11A651B-8EC1-4C1A-9138-30E543A9DAFF}"/>
                    </a:ext>
                  </a:extLst>
                </p:cNvPr>
                <p:cNvPicPr/>
                <p:nvPr/>
              </p:nvPicPr>
              <p:blipFill>
                <a:blip r:embed="rId1073"/>
                <a:stretch>
                  <a:fillRect/>
                </a:stretch>
              </p:blipFill>
              <p:spPr>
                <a:xfrm>
                  <a:off x="4407147" y="3604027"/>
                  <a:ext cx="15732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4">
            <p14:nvContentPartPr>
              <p14:cNvPr id="619" name="Freihand 618">
                <a:extLst>
                  <a:ext uri="{FF2B5EF4-FFF2-40B4-BE49-F238E27FC236}">
                    <a16:creationId xmlns:a16="http://schemas.microsoft.com/office/drawing/2014/main" id="{F77083F8-8895-47A5-A4CE-3380ED974DCE}"/>
                  </a:ext>
                </a:extLst>
              </p14:cNvPr>
              <p14:cNvContentPartPr/>
              <p14:nvPr/>
            </p14:nvContentPartPr>
            <p14:xfrm>
              <a:off x="3139587" y="4146907"/>
              <a:ext cx="155520" cy="97560"/>
            </p14:xfrm>
          </p:contentPart>
        </mc:Choice>
        <mc:Fallback xmlns="">
          <p:pic>
            <p:nvPicPr>
              <p:cNvPr id="619" name="Freihand 618">
                <a:extLst>
                  <a:ext uri="{FF2B5EF4-FFF2-40B4-BE49-F238E27FC236}">
                    <a16:creationId xmlns:a16="http://schemas.microsoft.com/office/drawing/2014/main" id="{F77083F8-8895-47A5-A4CE-3380ED974DCE}"/>
                  </a:ext>
                </a:extLst>
              </p:cNvPr>
              <p:cNvPicPr/>
              <p:nvPr/>
            </p:nvPicPr>
            <p:blipFill>
              <a:blip r:embed="rId1075"/>
              <a:stretch>
                <a:fillRect/>
              </a:stretch>
            </p:blipFill>
            <p:spPr>
              <a:xfrm>
                <a:off x="3135267" y="4142587"/>
                <a:ext cx="164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20" name="Freihand 619">
                <a:extLst>
                  <a:ext uri="{FF2B5EF4-FFF2-40B4-BE49-F238E27FC236}">
                    <a16:creationId xmlns:a16="http://schemas.microsoft.com/office/drawing/2014/main" id="{7FE15EB5-D654-4D3A-BA63-8D86283A792C}"/>
                  </a:ext>
                </a:extLst>
              </p14:cNvPr>
              <p14:cNvContentPartPr/>
              <p14:nvPr/>
            </p14:nvContentPartPr>
            <p14:xfrm>
              <a:off x="3942027" y="4361827"/>
              <a:ext cx="122400" cy="109080"/>
            </p14:xfrm>
          </p:contentPart>
        </mc:Choice>
        <mc:Fallback xmlns="">
          <p:pic>
            <p:nvPicPr>
              <p:cNvPr id="620" name="Freihand 619">
                <a:extLst>
                  <a:ext uri="{FF2B5EF4-FFF2-40B4-BE49-F238E27FC236}">
                    <a16:creationId xmlns:a16="http://schemas.microsoft.com/office/drawing/2014/main" id="{7FE15EB5-D654-4D3A-BA63-8D86283A792C}"/>
                  </a:ext>
                </a:extLst>
              </p:cNvPr>
              <p:cNvPicPr/>
              <p:nvPr/>
            </p:nvPicPr>
            <p:blipFill>
              <a:blip r:embed="rId1077"/>
              <a:stretch>
                <a:fillRect/>
              </a:stretch>
            </p:blipFill>
            <p:spPr>
              <a:xfrm>
                <a:off x="3937707" y="4357507"/>
                <a:ext cx="131040" cy="117720"/>
              </a:xfrm>
              <a:prstGeom prst="rect">
                <a:avLst/>
              </a:prstGeom>
            </p:spPr>
          </p:pic>
        </mc:Fallback>
      </mc:AlternateContent>
      <p:grpSp>
        <p:nvGrpSpPr>
          <p:cNvPr id="625" name="Gruppieren 624">
            <a:extLst>
              <a:ext uri="{FF2B5EF4-FFF2-40B4-BE49-F238E27FC236}">
                <a16:creationId xmlns:a16="http://schemas.microsoft.com/office/drawing/2014/main" id="{39CCC78D-6181-4179-B7BF-E01CBFB97C04}"/>
              </a:ext>
            </a:extLst>
          </p:cNvPr>
          <p:cNvGrpSpPr/>
          <p:nvPr/>
        </p:nvGrpSpPr>
        <p:grpSpPr>
          <a:xfrm>
            <a:off x="5293467" y="4376587"/>
            <a:ext cx="430560" cy="226440"/>
            <a:chOff x="5293467" y="4376587"/>
            <a:chExt cx="430560" cy="226440"/>
          </a:xfrm>
        </p:grpSpPr>
        <mc:AlternateContent xmlns:mc="http://schemas.openxmlformats.org/markup-compatibility/2006" xmlns:p14="http://schemas.microsoft.com/office/powerpoint/2010/main">
          <mc:Choice Requires="p14">
            <p:contentPart p14:bwMode="auto" r:id="rId1078">
              <p14:nvContentPartPr>
                <p14:cNvPr id="621" name="Freihand 620">
                  <a:extLst>
                    <a:ext uri="{FF2B5EF4-FFF2-40B4-BE49-F238E27FC236}">
                      <a16:creationId xmlns:a16="http://schemas.microsoft.com/office/drawing/2014/main" id="{7487ABC2-1E8F-4B0E-A430-92F7007A16A5}"/>
                    </a:ext>
                  </a:extLst>
                </p14:cNvPr>
                <p14:cNvContentPartPr/>
                <p14:nvPr/>
              </p14:nvContentPartPr>
              <p14:xfrm>
                <a:off x="5293467" y="4449667"/>
                <a:ext cx="152280" cy="114480"/>
              </p14:xfrm>
            </p:contentPart>
          </mc:Choice>
          <mc:Fallback xmlns="">
            <p:pic>
              <p:nvPicPr>
                <p:cNvPr id="621" name="Freihand 620">
                  <a:extLst>
                    <a:ext uri="{FF2B5EF4-FFF2-40B4-BE49-F238E27FC236}">
                      <a16:creationId xmlns:a16="http://schemas.microsoft.com/office/drawing/2014/main" id="{7487ABC2-1E8F-4B0E-A430-92F7007A16A5}"/>
                    </a:ext>
                  </a:extLst>
                </p:cNvPr>
                <p:cNvPicPr/>
                <p:nvPr/>
              </p:nvPicPr>
              <p:blipFill>
                <a:blip r:embed="rId1079"/>
                <a:stretch>
                  <a:fillRect/>
                </a:stretch>
              </p:blipFill>
              <p:spPr>
                <a:xfrm>
                  <a:off x="5289147" y="4445347"/>
                  <a:ext cx="160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22" name="Freihand 621">
                  <a:extLst>
                    <a:ext uri="{FF2B5EF4-FFF2-40B4-BE49-F238E27FC236}">
                      <a16:creationId xmlns:a16="http://schemas.microsoft.com/office/drawing/2014/main" id="{CFB93E0A-E935-4092-ADF1-2716FD82C227}"/>
                    </a:ext>
                  </a:extLst>
                </p14:cNvPr>
                <p14:cNvContentPartPr/>
                <p14:nvPr/>
              </p14:nvContentPartPr>
              <p14:xfrm>
                <a:off x="5533947" y="4437427"/>
                <a:ext cx="107280" cy="132480"/>
              </p14:xfrm>
            </p:contentPart>
          </mc:Choice>
          <mc:Fallback xmlns="">
            <p:pic>
              <p:nvPicPr>
                <p:cNvPr id="622" name="Freihand 621">
                  <a:extLst>
                    <a:ext uri="{FF2B5EF4-FFF2-40B4-BE49-F238E27FC236}">
                      <a16:creationId xmlns:a16="http://schemas.microsoft.com/office/drawing/2014/main" id="{CFB93E0A-E935-4092-ADF1-2716FD82C227}"/>
                    </a:ext>
                  </a:extLst>
                </p:cNvPr>
                <p:cNvPicPr/>
                <p:nvPr/>
              </p:nvPicPr>
              <p:blipFill>
                <a:blip r:embed="rId1081"/>
                <a:stretch>
                  <a:fillRect/>
                </a:stretch>
              </p:blipFill>
              <p:spPr>
                <a:xfrm>
                  <a:off x="5529627" y="4433107"/>
                  <a:ext cx="115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23" name="Freihand 622">
                  <a:extLst>
                    <a:ext uri="{FF2B5EF4-FFF2-40B4-BE49-F238E27FC236}">
                      <a16:creationId xmlns:a16="http://schemas.microsoft.com/office/drawing/2014/main" id="{04CB3B00-9204-4A2A-9C60-EFB84DBA7F07}"/>
                    </a:ext>
                  </a:extLst>
                </p14:cNvPr>
                <p14:cNvContentPartPr/>
                <p14:nvPr/>
              </p14:nvContentPartPr>
              <p14:xfrm>
                <a:off x="5466627" y="4376587"/>
                <a:ext cx="99360" cy="100800"/>
              </p14:xfrm>
            </p:contentPart>
          </mc:Choice>
          <mc:Fallback xmlns="">
            <p:pic>
              <p:nvPicPr>
                <p:cNvPr id="623" name="Freihand 622">
                  <a:extLst>
                    <a:ext uri="{FF2B5EF4-FFF2-40B4-BE49-F238E27FC236}">
                      <a16:creationId xmlns:a16="http://schemas.microsoft.com/office/drawing/2014/main" id="{04CB3B00-9204-4A2A-9C60-EFB84DBA7F07}"/>
                    </a:ext>
                  </a:extLst>
                </p:cNvPr>
                <p:cNvPicPr/>
                <p:nvPr/>
              </p:nvPicPr>
              <p:blipFill>
                <a:blip r:embed="rId1083"/>
                <a:stretch>
                  <a:fillRect/>
                </a:stretch>
              </p:blipFill>
              <p:spPr>
                <a:xfrm>
                  <a:off x="5462307" y="4372267"/>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24" name="Freihand 623">
                  <a:extLst>
                    <a:ext uri="{FF2B5EF4-FFF2-40B4-BE49-F238E27FC236}">
                      <a16:creationId xmlns:a16="http://schemas.microsoft.com/office/drawing/2014/main" id="{FF17BEC9-5F36-4393-88C0-ECF43704C6E7}"/>
                    </a:ext>
                  </a:extLst>
                </p14:cNvPr>
                <p14:cNvContentPartPr/>
                <p14:nvPr/>
              </p14:nvContentPartPr>
              <p14:xfrm>
                <a:off x="5628627" y="4514827"/>
                <a:ext cx="95400" cy="88200"/>
              </p14:xfrm>
            </p:contentPart>
          </mc:Choice>
          <mc:Fallback xmlns="">
            <p:pic>
              <p:nvPicPr>
                <p:cNvPr id="624" name="Freihand 623">
                  <a:extLst>
                    <a:ext uri="{FF2B5EF4-FFF2-40B4-BE49-F238E27FC236}">
                      <a16:creationId xmlns:a16="http://schemas.microsoft.com/office/drawing/2014/main" id="{FF17BEC9-5F36-4393-88C0-ECF43704C6E7}"/>
                    </a:ext>
                  </a:extLst>
                </p:cNvPr>
                <p:cNvPicPr/>
                <p:nvPr/>
              </p:nvPicPr>
              <p:blipFill>
                <a:blip r:embed="rId1085"/>
                <a:stretch>
                  <a:fillRect/>
                </a:stretch>
              </p:blipFill>
              <p:spPr>
                <a:xfrm>
                  <a:off x="5624307" y="4510507"/>
                  <a:ext cx="104040" cy="96840"/>
                </a:xfrm>
                <a:prstGeom prst="rect">
                  <a:avLst/>
                </a:prstGeom>
              </p:spPr>
            </p:pic>
          </mc:Fallback>
        </mc:AlternateContent>
      </p:grpSp>
      <p:grpSp>
        <p:nvGrpSpPr>
          <p:cNvPr id="630" name="Gruppieren 629">
            <a:extLst>
              <a:ext uri="{FF2B5EF4-FFF2-40B4-BE49-F238E27FC236}">
                <a16:creationId xmlns:a16="http://schemas.microsoft.com/office/drawing/2014/main" id="{CC4AF312-FA21-40A3-8438-0F176248127D}"/>
              </a:ext>
            </a:extLst>
          </p:cNvPr>
          <p:cNvGrpSpPr/>
          <p:nvPr/>
        </p:nvGrpSpPr>
        <p:grpSpPr>
          <a:xfrm>
            <a:off x="4830867" y="4718227"/>
            <a:ext cx="243720" cy="151560"/>
            <a:chOff x="4830867" y="4718227"/>
            <a:chExt cx="243720" cy="151560"/>
          </a:xfrm>
        </p:grpSpPr>
        <mc:AlternateContent xmlns:mc="http://schemas.openxmlformats.org/markup-compatibility/2006" xmlns:p14="http://schemas.microsoft.com/office/powerpoint/2010/main">
          <mc:Choice Requires="p14">
            <p:contentPart p14:bwMode="auto" r:id="rId1086">
              <p14:nvContentPartPr>
                <p14:cNvPr id="626" name="Freihand 625">
                  <a:extLst>
                    <a:ext uri="{FF2B5EF4-FFF2-40B4-BE49-F238E27FC236}">
                      <a16:creationId xmlns:a16="http://schemas.microsoft.com/office/drawing/2014/main" id="{59DCE875-DCAE-4D67-9284-B11EF5B4DCD4}"/>
                    </a:ext>
                  </a:extLst>
                </p14:cNvPr>
                <p14:cNvContentPartPr/>
                <p14:nvPr/>
              </p14:nvContentPartPr>
              <p14:xfrm>
                <a:off x="4830867" y="4763947"/>
                <a:ext cx="78840" cy="82080"/>
              </p14:xfrm>
            </p:contentPart>
          </mc:Choice>
          <mc:Fallback xmlns="">
            <p:pic>
              <p:nvPicPr>
                <p:cNvPr id="626" name="Freihand 625">
                  <a:extLst>
                    <a:ext uri="{FF2B5EF4-FFF2-40B4-BE49-F238E27FC236}">
                      <a16:creationId xmlns:a16="http://schemas.microsoft.com/office/drawing/2014/main" id="{59DCE875-DCAE-4D67-9284-B11EF5B4DCD4}"/>
                    </a:ext>
                  </a:extLst>
                </p:cNvPr>
                <p:cNvPicPr/>
                <p:nvPr/>
              </p:nvPicPr>
              <p:blipFill>
                <a:blip r:embed="rId1087"/>
                <a:stretch>
                  <a:fillRect/>
                </a:stretch>
              </p:blipFill>
              <p:spPr>
                <a:xfrm>
                  <a:off x="4826547" y="4759627"/>
                  <a:ext cx="87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27" name="Freihand 626">
                  <a:extLst>
                    <a:ext uri="{FF2B5EF4-FFF2-40B4-BE49-F238E27FC236}">
                      <a16:creationId xmlns:a16="http://schemas.microsoft.com/office/drawing/2014/main" id="{3E76B48F-E58C-42E4-81A3-8583090EF24C}"/>
                    </a:ext>
                  </a:extLst>
                </p14:cNvPr>
                <p14:cNvContentPartPr/>
                <p14:nvPr/>
              </p14:nvContentPartPr>
              <p14:xfrm>
                <a:off x="4980627" y="4745227"/>
                <a:ext cx="63360" cy="102960"/>
              </p14:xfrm>
            </p:contentPart>
          </mc:Choice>
          <mc:Fallback xmlns="">
            <p:pic>
              <p:nvPicPr>
                <p:cNvPr id="627" name="Freihand 626">
                  <a:extLst>
                    <a:ext uri="{FF2B5EF4-FFF2-40B4-BE49-F238E27FC236}">
                      <a16:creationId xmlns:a16="http://schemas.microsoft.com/office/drawing/2014/main" id="{3E76B48F-E58C-42E4-81A3-8583090EF24C}"/>
                    </a:ext>
                  </a:extLst>
                </p:cNvPr>
                <p:cNvPicPr/>
                <p:nvPr/>
              </p:nvPicPr>
              <p:blipFill>
                <a:blip r:embed="rId1089"/>
                <a:stretch>
                  <a:fillRect/>
                </a:stretch>
              </p:blipFill>
              <p:spPr>
                <a:xfrm>
                  <a:off x="4976307" y="4740907"/>
                  <a:ext cx="72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28" name="Freihand 627">
                  <a:extLst>
                    <a:ext uri="{FF2B5EF4-FFF2-40B4-BE49-F238E27FC236}">
                      <a16:creationId xmlns:a16="http://schemas.microsoft.com/office/drawing/2014/main" id="{610FEB6D-2480-4122-A6D5-B794F082953F}"/>
                    </a:ext>
                  </a:extLst>
                </p14:cNvPr>
                <p14:cNvContentPartPr/>
                <p14:nvPr/>
              </p14:nvContentPartPr>
              <p14:xfrm>
                <a:off x="4928067" y="4718227"/>
                <a:ext cx="63720" cy="41040"/>
              </p14:xfrm>
            </p:contentPart>
          </mc:Choice>
          <mc:Fallback xmlns="">
            <p:pic>
              <p:nvPicPr>
                <p:cNvPr id="628" name="Freihand 627">
                  <a:extLst>
                    <a:ext uri="{FF2B5EF4-FFF2-40B4-BE49-F238E27FC236}">
                      <a16:creationId xmlns:a16="http://schemas.microsoft.com/office/drawing/2014/main" id="{610FEB6D-2480-4122-A6D5-B794F082953F}"/>
                    </a:ext>
                  </a:extLst>
                </p:cNvPr>
                <p:cNvPicPr/>
                <p:nvPr/>
              </p:nvPicPr>
              <p:blipFill>
                <a:blip r:embed="rId1091"/>
                <a:stretch>
                  <a:fillRect/>
                </a:stretch>
              </p:blipFill>
              <p:spPr>
                <a:xfrm>
                  <a:off x="4923747" y="4713907"/>
                  <a:ext cx="72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29" name="Freihand 628">
                  <a:extLst>
                    <a:ext uri="{FF2B5EF4-FFF2-40B4-BE49-F238E27FC236}">
                      <a16:creationId xmlns:a16="http://schemas.microsoft.com/office/drawing/2014/main" id="{332E0646-3632-4075-8351-3C81EA229F67}"/>
                    </a:ext>
                  </a:extLst>
                </p14:cNvPr>
                <p14:cNvContentPartPr/>
                <p14:nvPr/>
              </p14:nvContentPartPr>
              <p14:xfrm>
                <a:off x="5013747" y="4785907"/>
                <a:ext cx="60840" cy="83880"/>
              </p14:xfrm>
            </p:contentPart>
          </mc:Choice>
          <mc:Fallback xmlns="">
            <p:pic>
              <p:nvPicPr>
                <p:cNvPr id="629" name="Freihand 628">
                  <a:extLst>
                    <a:ext uri="{FF2B5EF4-FFF2-40B4-BE49-F238E27FC236}">
                      <a16:creationId xmlns:a16="http://schemas.microsoft.com/office/drawing/2014/main" id="{332E0646-3632-4075-8351-3C81EA229F67}"/>
                    </a:ext>
                  </a:extLst>
                </p:cNvPr>
                <p:cNvPicPr/>
                <p:nvPr/>
              </p:nvPicPr>
              <p:blipFill>
                <a:blip r:embed="rId1093"/>
                <a:stretch>
                  <a:fillRect/>
                </a:stretch>
              </p:blipFill>
              <p:spPr>
                <a:xfrm>
                  <a:off x="5009427" y="4781587"/>
                  <a:ext cx="69480" cy="92520"/>
                </a:xfrm>
                <a:prstGeom prst="rect">
                  <a:avLst/>
                </a:prstGeom>
              </p:spPr>
            </p:pic>
          </mc:Fallback>
        </mc:AlternateContent>
      </p:grpSp>
      <p:grpSp>
        <p:nvGrpSpPr>
          <p:cNvPr id="635" name="Gruppieren 634">
            <a:extLst>
              <a:ext uri="{FF2B5EF4-FFF2-40B4-BE49-F238E27FC236}">
                <a16:creationId xmlns:a16="http://schemas.microsoft.com/office/drawing/2014/main" id="{209CE802-00D9-4393-B212-19E9B422BE2C}"/>
              </a:ext>
            </a:extLst>
          </p:cNvPr>
          <p:cNvGrpSpPr/>
          <p:nvPr/>
        </p:nvGrpSpPr>
        <p:grpSpPr>
          <a:xfrm>
            <a:off x="5400747" y="5166067"/>
            <a:ext cx="354960" cy="131400"/>
            <a:chOff x="5400747" y="5166067"/>
            <a:chExt cx="354960" cy="131400"/>
          </a:xfrm>
        </p:grpSpPr>
        <mc:AlternateContent xmlns:mc="http://schemas.openxmlformats.org/markup-compatibility/2006" xmlns:p14="http://schemas.microsoft.com/office/powerpoint/2010/main">
          <mc:Choice Requires="p14">
            <p:contentPart p14:bwMode="auto" r:id="rId1094">
              <p14:nvContentPartPr>
                <p14:cNvPr id="631" name="Freihand 630">
                  <a:extLst>
                    <a:ext uri="{FF2B5EF4-FFF2-40B4-BE49-F238E27FC236}">
                      <a16:creationId xmlns:a16="http://schemas.microsoft.com/office/drawing/2014/main" id="{79EE6ED8-CAEE-4DED-AA9B-BF874955487E}"/>
                    </a:ext>
                  </a:extLst>
                </p14:cNvPr>
                <p14:cNvContentPartPr/>
                <p14:nvPr/>
              </p14:nvContentPartPr>
              <p14:xfrm>
                <a:off x="5400747" y="5189467"/>
                <a:ext cx="80640" cy="108000"/>
              </p14:xfrm>
            </p:contentPart>
          </mc:Choice>
          <mc:Fallback xmlns="">
            <p:pic>
              <p:nvPicPr>
                <p:cNvPr id="631" name="Freihand 630">
                  <a:extLst>
                    <a:ext uri="{FF2B5EF4-FFF2-40B4-BE49-F238E27FC236}">
                      <a16:creationId xmlns:a16="http://schemas.microsoft.com/office/drawing/2014/main" id="{79EE6ED8-CAEE-4DED-AA9B-BF874955487E}"/>
                    </a:ext>
                  </a:extLst>
                </p:cNvPr>
                <p:cNvPicPr/>
                <p:nvPr/>
              </p:nvPicPr>
              <p:blipFill>
                <a:blip r:embed="rId1095"/>
                <a:stretch>
                  <a:fillRect/>
                </a:stretch>
              </p:blipFill>
              <p:spPr>
                <a:xfrm>
                  <a:off x="5396427" y="5185147"/>
                  <a:ext cx="89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32" name="Freihand 631">
                  <a:extLst>
                    <a:ext uri="{FF2B5EF4-FFF2-40B4-BE49-F238E27FC236}">
                      <a16:creationId xmlns:a16="http://schemas.microsoft.com/office/drawing/2014/main" id="{E02E1310-94E3-4984-A788-055BCC5AA9AD}"/>
                    </a:ext>
                  </a:extLst>
                </p14:cNvPr>
                <p14:cNvContentPartPr/>
                <p14:nvPr/>
              </p14:nvContentPartPr>
              <p14:xfrm>
                <a:off x="5436747" y="5173627"/>
                <a:ext cx="91800" cy="12600"/>
              </p14:xfrm>
            </p:contentPart>
          </mc:Choice>
          <mc:Fallback xmlns="">
            <p:pic>
              <p:nvPicPr>
                <p:cNvPr id="632" name="Freihand 631">
                  <a:extLst>
                    <a:ext uri="{FF2B5EF4-FFF2-40B4-BE49-F238E27FC236}">
                      <a16:creationId xmlns:a16="http://schemas.microsoft.com/office/drawing/2014/main" id="{E02E1310-94E3-4984-A788-055BCC5AA9AD}"/>
                    </a:ext>
                  </a:extLst>
                </p:cNvPr>
                <p:cNvPicPr/>
                <p:nvPr/>
              </p:nvPicPr>
              <p:blipFill>
                <a:blip r:embed="rId1097"/>
                <a:stretch>
                  <a:fillRect/>
                </a:stretch>
              </p:blipFill>
              <p:spPr>
                <a:xfrm>
                  <a:off x="5432427" y="5169307"/>
                  <a:ext cx="100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33" name="Freihand 632">
                  <a:extLst>
                    <a:ext uri="{FF2B5EF4-FFF2-40B4-BE49-F238E27FC236}">
                      <a16:creationId xmlns:a16="http://schemas.microsoft.com/office/drawing/2014/main" id="{1FCAC700-9A47-4766-9DF6-0E6DBABB397D}"/>
                    </a:ext>
                  </a:extLst>
                </p14:cNvPr>
                <p14:cNvContentPartPr/>
                <p14:nvPr/>
              </p14:nvContentPartPr>
              <p14:xfrm>
                <a:off x="5524947" y="5185867"/>
                <a:ext cx="95040" cy="108360"/>
              </p14:xfrm>
            </p:contentPart>
          </mc:Choice>
          <mc:Fallback xmlns="">
            <p:pic>
              <p:nvPicPr>
                <p:cNvPr id="633" name="Freihand 632">
                  <a:extLst>
                    <a:ext uri="{FF2B5EF4-FFF2-40B4-BE49-F238E27FC236}">
                      <a16:creationId xmlns:a16="http://schemas.microsoft.com/office/drawing/2014/main" id="{1FCAC700-9A47-4766-9DF6-0E6DBABB397D}"/>
                    </a:ext>
                  </a:extLst>
                </p:cNvPr>
                <p:cNvPicPr/>
                <p:nvPr/>
              </p:nvPicPr>
              <p:blipFill>
                <a:blip r:embed="rId1099"/>
                <a:stretch>
                  <a:fillRect/>
                </a:stretch>
              </p:blipFill>
              <p:spPr>
                <a:xfrm>
                  <a:off x="5520627" y="5181547"/>
                  <a:ext cx="103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34" name="Freihand 633">
                  <a:extLst>
                    <a:ext uri="{FF2B5EF4-FFF2-40B4-BE49-F238E27FC236}">
                      <a16:creationId xmlns:a16="http://schemas.microsoft.com/office/drawing/2014/main" id="{3942D62E-75DB-428E-A48A-714173E07E59}"/>
                    </a:ext>
                  </a:extLst>
                </p14:cNvPr>
                <p14:cNvContentPartPr/>
                <p14:nvPr/>
              </p14:nvContentPartPr>
              <p14:xfrm>
                <a:off x="5632587" y="5166067"/>
                <a:ext cx="123120" cy="116280"/>
              </p14:xfrm>
            </p:contentPart>
          </mc:Choice>
          <mc:Fallback xmlns="">
            <p:pic>
              <p:nvPicPr>
                <p:cNvPr id="634" name="Freihand 633">
                  <a:extLst>
                    <a:ext uri="{FF2B5EF4-FFF2-40B4-BE49-F238E27FC236}">
                      <a16:creationId xmlns:a16="http://schemas.microsoft.com/office/drawing/2014/main" id="{3942D62E-75DB-428E-A48A-714173E07E59}"/>
                    </a:ext>
                  </a:extLst>
                </p:cNvPr>
                <p:cNvPicPr/>
                <p:nvPr/>
              </p:nvPicPr>
              <p:blipFill>
                <a:blip r:embed="rId1101"/>
                <a:stretch>
                  <a:fillRect/>
                </a:stretch>
              </p:blipFill>
              <p:spPr>
                <a:xfrm>
                  <a:off x="5627907" y="5161747"/>
                  <a:ext cx="131760" cy="124920"/>
                </a:xfrm>
                <a:prstGeom prst="rect">
                  <a:avLst/>
                </a:prstGeom>
              </p:spPr>
            </p:pic>
          </mc:Fallback>
        </mc:AlternateContent>
      </p:grpSp>
      <p:grpSp>
        <p:nvGrpSpPr>
          <p:cNvPr id="199" name="Gruppieren 198">
            <a:extLst>
              <a:ext uri="{FF2B5EF4-FFF2-40B4-BE49-F238E27FC236}">
                <a16:creationId xmlns:a16="http://schemas.microsoft.com/office/drawing/2014/main" id="{91E33375-6C2B-444B-A833-7B18071E299F}"/>
              </a:ext>
            </a:extLst>
          </p:cNvPr>
          <p:cNvGrpSpPr/>
          <p:nvPr/>
        </p:nvGrpSpPr>
        <p:grpSpPr>
          <a:xfrm>
            <a:off x="6019947" y="4662427"/>
            <a:ext cx="397800" cy="159120"/>
            <a:chOff x="6019947" y="4662427"/>
            <a:chExt cx="397800" cy="159120"/>
          </a:xfrm>
        </p:grpSpPr>
        <mc:AlternateContent xmlns:mc="http://schemas.openxmlformats.org/markup-compatibility/2006" xmlns:p14="http://schemas.microsoft.com/office/powerpoint/2010/main">
          <mc:Choice Requires="p14">
            <p:contentPart p14:bwMode="auto" r:id="rId1102">
              <p14:nvContentPartPr>
                <p14:cNvPr id="636" name="Freihand 635">
                  <a:extLst>
                    <a:ext uri="{FF2B5EF4-FFF2-40B4-BE49-F238E27FC236}">
                      <a16:creationId xmlns:a16="http://schemas.microsoft.com/office/drawing/2014/main" id="{470BAEE5-C7C1-4A53-A5FD-04FAEC7F06F2}"/>
                    </a:ext>
                  </a:extLst>
                </p14:cNvPr>
                <p14:cNvContentPartPr/>
                <p14:nvPr/>
              </p14:nvContentPartPr>
              <p14:xfrm>
                <a:off x="6019947" y="4678267"/>
                <a:ext cx="102240" cy="143280"/>
              </p14:xfrm>
            </p:contentPart>
          </mc:Choice>
          <mc:Fallback xmlns="">
            <p:pic>
              <p:nvPicPr>
                <p:cNvPr id="636" name="Freihand 635">
                  <a:extLst>
                    <a:ext uri="{FF2B5EF4-FFF2-40B4-BE49-F238E27FC236}">
                      <a16:creationId xmlns:a16="http://schemas.microsoft.com/office/drawing/2014/main" id="{470BAEE5-C7C1-4A53-A5FD-04FAEC7F06F2}"/>
                    </a:ext>
                  </a:extLst>
                </p:cNvPr>
                <p:cNvPicPr/>
                <p:nvPr/>
              </p:nvPicPr>
              <p:blipFill>
                <a:blip r:embed="rId1103"/>
                <a:stretch>
                  <a:fillRect/>
                </a:stretch>
              </p:blipFill>
              <p:spPr>
                <a:xfrm>
                  <a:off x="6015627" y="4673947"/>
                  <a:ext cx="110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37" name="Freihand 636">
                  <a:extLst>
                    <a:ext uri="{FF2B5EF4-FFF2-40B4-BE49-F238E27FC236}">
                      <a16:creationId xmlns:a16="http://schemas.microsoft.com/office/drawing/2014/main" id="{933CE4AF-F33B-4A44-AF3A-4EBF7C06A367}"/>
                    </a:ext>
                  </a:extLst>
                </p14:cNvPr>
                <p14:cNvContentPartPr/>
                <p14:nvPr/>
              </p14:nvContentPartPr>
              <p14:xfrm>
                <a:off x="6046947" y="4662427"/>
                <a:ext cx="114840" cy="4320"/>
              </p14:xfrm>
            </p:contentPart>
          </mc:Choice>
          <mc:Fallback xmlns="">
            <p:pic>
              <p:nvPicPr>
                <p:cNvPr id="637" name="Freihand 636">
                  <a:extLst>
                    <a:ext uri="{FF2B5EF4-FFF2-40B4-BE49-F238E27FC236}">
                      <a16:creationId xmlns:a16="http://schemas.microsoft.com/office/drawing/2014/main" id="{933CE4AF-F33B-4A44-AF3A-4EBF7C06A367}"/>
                    </a:ext>
                  </a:extLst>
                </p:cNvPr>
                <p:cNvPicPr/>
                <p:nvPr/>
              </p:nvPicPr>
              <p:blipFill>
                <a:blip r:embed="rId1105"/>
                <a:stretch>
                  <a:fillRect/>
                </a:stretch>
              </p:blipFill>
              <p:spPr>
                <a:xfrm>
                  <a:off x="6042627" y="4658107"/>
                  <a:ext cx="123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38" name="Freihand 637">
                  <a:extLst>
                    <a:ext uri="{FF2B5EF4-FFF2-40B4-BE49-F238E27FC236}">
                      <a16:creationId xmlns:a16="http://schemas.microsoft.com/office/drawing/2014/main" id="{A87786EA-51B2-4013-B2E9-E825DF54A532}"/>
                    </a:ext>
                  </a:extLst>
                </p14:cNvPr>
                <p14:cNvContentPartPr/>
                <p14:nvPr/>
              </p14:nvContentPartPr>
              <p14:xfrm>
                <a:off x="6175827" y="4669267"/>
                <a:ext cx="81000" cy="127800"/>
              </p14:xfrm>
            </p:contentPart>
          </mc:Choice>
          <mc:Fallback xmlns="">
            <p:pic>
              <p:nvPicPr>
                <p:cNvPr id="638" name="Freihand 637">
                  <a:extLst>
                    <a:ext uri="{FF2B5EF4-FFF2-40B4-BE49-F238E27FC236}">
                      <a16:creationId xmlns:a16="http://schemas.microsoft.com/office/drawing/2014/main" id="{A87786EA-51B2-4013-B2E9-E825DF54A532}"/>
                    </a:ext>
                  </a:extLst>
                </p:cNvPr>
                <p:cNvPicPr/>
                <p:nvPr/>
              </p:nvPicPr>
              <p:blipFill>
                <a:blip r:embed="rId1107"/>
                <a:stretch>
                  <a:fillRect/>
                </a:stretch>
              </p:blipFill>
              <p:spPr>
                <a:xfrm>
                  <a:off x="6171507" y="4664947"/>
                  <a:ext cx="89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39" name="Freihand 638">
                  <a:extLst>
                    <a:ext uri="{FF2B5EF4-FFF2-40B4-BE49-F238E27FC236}">
                      <a16:creationId xmlns:a16="http://schemas.microsoft.com/office/drawing/2014/main" id="{69610663-7933-4EC0-9336-FA8C406EC099}"/>
                    </a:ext>
                  </a:extLst>
                </p14:cNvPr>
                <p14:cNvContentPartPr/>
                <p14:nvPr/>
              </p14:nvContentPartPr>
              <p14:xfrm>
                <a:off x="6292467" y="4677907"/>
                <a:ext cx="125280" cy="108000"/>
              </p14:xfrm>
            </p:contentPart>
          </mc:Choice>
          <mc:Fallback xmlns="">
            <p:pic>
              <p:nvPicPr>
                <p:cNvPr id="639" name="Freihand 638">
                  <a:extLst>
                    <a:ext uri="{FF2B5EF4-FFF2-40B4-BE49-F238E27FC236}">
                      <a16:creationId xmlns:a16="http://schemas.microsoft.com/office/drawing/2014/main" id="{69610663-7933-4EC0-9336-FA8C406EC099}"/>
                    </a:ext>
                  </a:extLst>
                </p:cNvPr>
                <p:cNvPicPr/>
                <p:nvPr/>
              </p:nvPicPr>
              <p:blipFill>
                <a:blip r:embed="rId1109"/>
                <a:stretch>
                  <a:fillRect/>
                </a:stretch>
              </p:blipFill>
              <p:spPr>
                <a:xfrm>
                  <a:off x="6288147" y="4673587"/>
                  <a:ext cx="13392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0">
            <p14:nvContentPartPr>
              <p14:cNvPr id="202" name="Freihand 201">
                <a:extLst>
                  <a:ext uri="{FF2B5EF4-FFF2-40B4-BE49-F238E27FC236}">
                    <a16:creationId xmlns:a16="http://schemas.microsoft.com/office/drawing/2014/main" id="{817C42BC-759D-4896-92E0-39703EC50E66}"/>
                  </a:ext>
                </a:extLst>
              </p14:cNvPr>
              <p14:cNvContentPartPr/>
              <p14:nvPr/>
            </p14:nvContentPartPr>
            <p14:xfrm>
              <a:off x="10581867" y="859387"/>
              <a:ext cx="780120" cy="497520"/>
            </p14:xfrm>
          </p:contentPart>
        </mc:Choice>
        <mc:Fallback xmlns="">
          <p:pic>
            <p:nvPicPr>
              <p:cNvPr id="202" name="Freihand 201">
                <a:extLst>
                  <a:ext uri="{FF2B5EF4-FFF2-40B4-BE49-F238E27FC236}">
                    <a16:creationId xmlns:a16="http://schemas.microsoft.com/office/drawing/2014/main" id="{817C42BC-759D-4896-92E0-39703EC50E66}"/>
                  </a:ext>
                </a:extLst>
              </p:cNvPr>
              <p:cNvPicPr/>
              <p:nvPr/>
            </p:nvPicPr>
            <p:blipFill>
              <a:blip r:embed="rId1111"/>
              <a:stretch>
                <a:fillRect/>
              </a:stretch>
            </p:blipFill>
            <p:spPr>
              <a:xfrm>
                <a:off x="10577547" y="855067"/>
                <a:ext cx="788760" cy="506160"/>
              </a:xfrm>
              <a:prstGeom prst="rect">
                <a:avLst/>
              </a:prstGeom>
            </p:spPr>
          </p:pic>
        </mc:Fallback>
      </mc:AlternateContent>
      <p:grpSp>
        <p:nvGrpSpPr>
          <p:cNvPr id="213" name="Gruppieren 212">
            <a:extLst>
              <a:ext uri="{FF2B5EF4-FFF2-40B4-BE49-F238E27FC236}">
                <a16:creationId xmlns:a16="http://schemas.microsoft.com/office/drawing/2014/main" id="{D597BAD5-4BAC-401D-B7EF-F6CE7E3F8AD7}"/>
              </a:ext>
            </a:extLst>
          </p:cNvPr>
          <p:cNvGrpSpPr/>
          <p:nvPr/>
        </p:nvGrpSpPr>
        <p:grpSpPr>
          <a:xfrm>
            <a:off x="10949427" y="925987"/>
            <a:ext cx="143640" cy="53280"/>
            <a:chOff x="10949427" y="925987"/>
            <a:chExt cx="143640" cy="53280"/>
          </a:xfrm>
        </p:grpSpPr>
        <mc:AlternateContent xmlns:mc="http://schemas.openxmlformats.org/markup-compatibility/2006" xmlns:p14="http://schemas.microsoft.com/office/powerpoint/2010/main">
          <mc:Choice Requires="p14">
            <p:contentPart p14:bwMode="auto" r:id="rId1112">
              <p14:nvContentPartPr>
                <p14:cNvPr id="204" name="Freihand 203">
                  <a:extLst>
                    <a:ext uri="{FF2B5EF4-FFF2-40B4-BE49-F238E27FC236}">
                      <a16:creationId xmlns:a16="http://schemas.microsoft.com/office/drawing/2014/main" id="{5580A561-8656-4990-919D-14CC39DE53EC}"/>
                    </a:ext>
                  </a:extLst>
                </p14:cNvPr>
                <p14:cNvContentPartPr/>
                <p14:nvPr/>
              </p14:nvContentPartPr>
              <p14:xfrm>
                <a:off x="10949427" y="948667"/>
                <a:ext cx="114480" cy="14040"/>
              </p14:xfrm>
            </p:contentPart>
          </mc:Choice>
          <mc:Fallback xmlns="">
            <p:pic>
              <p:nvPicPr>
                <p:cNvPr id="204" name="Freihand 203">
                  <a:extLst>
                    <a:ext uri="{FF2B5EF4-FFF2-40B4-BE49-F238E27FC236}">
                      <a16:creationId xmlns:a16="http://schemas.microsoft.com/office/drawing/2014/main" id="{5580A561-8656-4990-919D-14CC39DE53EC}"/>
                    </a:ext>
                  </a:extLst>
                </p:cNvPr>
                <p:cNvPicPr/>
                <p:nvPr/>
              </p:nvPicPr>
              <p:blipFill>
                <a:blip r:embed="rId1113"/>
                <a:stretch>
                  <a:fillRect/>
                </a:stretch>
              </p:blipFill>
              <p:spPr>
                <a:xfrm>
                  <a:off x="10945107" y="944347"/>
                  <a:ext cx="123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210" name="Freihand 209">
                  <a:extLst>
                    <a:ext uri="{FF2B5EF4-FFF2-40B4-BE49-F238E27FC236}">
                      <a16:creationId xmlns:a16="http://schemas.microsoft.com/office/drawing/2014/main" id="{C2EF1081-E930-4CD1-B1AC-7F27D87F95A0}"/>
                    </a:ext>
                  </a:extLst>
                </p14:cNvPr>
                <p14:cNvContentPartPr/>
                <p14:nvPr/>
              </p14:nvContentPartPr>
              <p14:xfrm>
                <a:off x="11033667" y="925987"/>
                <a:ext cx="59400" cy="53280"/>
              </p14:xfrm>
            </p:contentPart>
          </mc:Choice>
          <mc:Fallback xmlns="">
            <p:pic>
              <p:nvPicPr>
                <p:cNvPr id="210" name="Freihand 209">
                  <a:extLst>
                    <a:ext uri="{FF2B5EF4-FFF2-40B4-BE49-F238E27FC236}">
                      <a16:creationId xmlns:a16="http://schemas.microsoft.com/office/drawing/2014/main" id="{C2EF1081-E930-4CD1-B1AC-7F27D87F95A0}"/>
                    </a:ext>
                  </a:extLst>
                </p:cNvPr>
                <p:cNvPicPr/>
                <p:nvPr/>
              </p:nvPicPr>
              <p:blipFill>
                <a:blip r:embed="rId1115"/>
                <a:stretch>
                  <a:fillRect/>
                </a:stretch>
              </p:blipFill>
              <p:spPr>
                <a:xfrm>
                  <a:off x="11029347" y="921667"/>
                  <a:ext cx="68040" cy="61920"/>
                </a:xfrm>
                <a:prstGeom prst="rect">
                  <a:avLst/>
                </a:prstGeom>
              </p:spPr>
            </p:pic>
          </mc:Fallback>
        </mc:AlternateContent>
      </p:grpSp>
      <p:grpSp>
        <p:nvGrpSpPr>
          <p:cNvPr id="377" name="Gruppieren 376">
            <a:extLst>
              <a:ext uri="{FF2B5EF4-FFF2-40B4-BE49-F238E27FC236}">
                <a16:creationId xmlns:a16="http://schemas.microsoft.com/office/drawing/2014/main" id="{D68DD8D6-94B3-4B18-AD13-376D1B5385BC}"/>
              </a:ext>
            </a:extLst>
          </p:cNvPr>
          <p:cNvGrpSpPr/>
          <p:nvPr/>
        </p:nvGrpSpPr>
        <p:grpSpPr>
          <a:xfrm>
            <a:off x="11409867" y="808627"/>
            <a:ext cx="689400" cy="153000"/>
            <a:chOff x="11409867" y="808627"/>
            <a:chExt cx="689400" cy="153000"/>
          </a:xfrm>
        </p:grpSpPr>
        <mc:AlternateContent xmlns:mc="http://schemas.openxmlformats.org/markup-compatibility/2006" xmlns:p14="http://schemas.microsoft.com/office/powerpoint/2010/main">
          <mc:Choice Requires="p14">
            <p:contentPart p14:bwMode="auto" r:id="rId1116">
              <p14:nvContentPartPr>
                <p14:cNvPr id="215" name="Freihand 214">
                  <a:extLst>
                    <a:ext uri="{FF2B5EF4-FFF2-40B4-BE49-F238E27FC236}">
                      <a16:creationId xmlns:a16="http://schemas.microsoft.com/office/drawing/2014/main" id="{7D2BFEDE-D0EF-41D7-AC84-EAEB93489652}"/>
                    </a:ext>
                  </a:extLst>
                </p14:cNvPr>
                <p14:cNvContentPartPr/>
                <p14:nvPr/>
              </p14:nvContentPartPr>
              <p14:xfrm>
                <a:off x="11409867" y="848587"/>
                <a:ext cx="88200" cy="103320"/>
              </p14:xfrm>
            </p:contentPart>
          </mc:Choice>
          <mc:Fallback xmlns="">
            <p:pic>
              <p:nvPicPr>
                <p:cNvPr id="215" name="Freihand 214">
                  <a:extLst>
                    <a:ext uri="{FF2B5EF4-FFF2-40B4-BE49-F238E27FC236}">
                      <a16:creationId xmlns:a16="http://schemas.microsoft.com/office/drawing/2014/main" id="{7D2BFEDE-D0EF-41D7-AC84-EAEB93489652}"/>
                    </a:ext>
                  </a:extLst>
                </p:cNvPr>
                <p:cNvPicPr/>
                <p:nvPr/>
              </p:nvPicPr>
              <p:blipFill>
                <a:blip r:embed="rId1117"/>
                <a:stretch>
                  <a:fillRect/>
                </a:stretch>
              </p:blipFill>
              <p:spPr>
                <a:xfrm>
                  <a:off x="11405547" y="844267"/>
                  <a:ext cx="96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224" name="Freihand 223">
                  <a:extLst>
                    <a:ext uri="{FF2B5EF4-FFF2-40B4-BE49-F238E27FC236}">
                      <a16:creationId xmlns:a16="http://schemas.microsoft.com/office/drawing/2014/main" id="{94C73061-DC18-4F91-9F64-39CD247EA893}"/>
                    </a:ext>
                  </a:extLst>
                </p14:cNvPr>
                <p14:cNvContentPartPr/>
                <p14:nvPr/>
              </p14:nvContentPartPr>
              <p14:xfrm>
                <a:off x="11503827" y="848587"/>
                <a:ext cx="86760" cy="110160"/>
              </p14:xfrm>
            </p:contentPart>
          </mc:Choice>
          <mc:Fallback xmlns="">
            <p:pic>
              <p:nvPicPr>
                <p:cNvPr id="224" name="Freihand 223">
                  <a:extLst>
                    <a:ext uri="{FF2B5EF4-FFF2-40B4-BE49-F238E27FC236}">
                      <a16:creationId xmlns:a16="http://schemas.microsoft.com/office/drawing/2014/main" id="{94C73061-DC18-4F91-9F64-39CD247EA893}"/>
                    </a:ext>
                  </a:extLst>
                </p:cNvPr>
                <p:cNvPicPr/>
                <p:nvPr/>
              </p:nvPicPr>
              <p:blipFill>
                <a:blip r:embed="rId1119"/>
                <a:stretch>
                  <a:fillRect/>
                </a:stretch>
              </p:blipFill>
              <p:spPr>
                <a:xfrm>
                  <a:off x="11499507" y="844267"/>
                  <a:ext cx="9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228" name="Freihand 227">
                  <a:extLst>
                    <a:ext uri="{FF2B5EF4-FFF2-40B4-BE49-F238E27FC236}">
                      <a16:creationId xmlns:a16="http://schemas.microsoft.com/office/drawing/2014/main" id="{95B56017-DE63-48CA-8274-276239917EF2}"/>
                    </a:ext>
                  </a:extLst>
                </p14:cNvPr>
                <p14:cNvContentPartPr/>
                <p14:nvPr/>
              </p14:nvContentPartPr>
              <p14:xfrm>
                <a:off x="11608227" y="808627"/>
                <a:ext cx="61200" cy="153000"/>
              </p14:xfrm>
            </p:contentPart>
          </mc:Choice>
          <mc:Fallback xmlns="">
            <p:pic>
              <p:nvPicPr>
                <p:cNvPr id="228" name="Freihand 227">
                  <a:extLst>
                    <a:ext uri="{FF2B5EF4-FFF2-40B4-BE49-F238E27FC236}">
                      <a16:creationId xmlns:a16="http://schemas.microsoft.com/office/drawing/2014/main" id="{95B56017-DE63-48CA-8274-276239917EF2}"/>
                    </a:ext>
                  </a:extLst>
                </p:cNvPr>
                <p:cNvPicPr/>
                <p:nvPr/>
              </p:nvPicPr>
              <p:blipFill>
                <a:blip r:embed="rId1121"/>
                <a:stretch>
                  <a:fillRect/>
                </a:stretch>
              </p:blipFill>
              <p:spPr>
                <a:xfrm>
                  <a:off x="11603907" y="804307"/>
                  <a:ext cx="69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231" name="Freihand 230">
                  <a:extLst>
                    <a:ext uri="{FF2B5EF4-FFF2-40B4-BE49-F238E27FC236}">
                      <a16:creationId xmlns:a16="http://schemas.microsoft.com/office/drawing/2014/main" id="{3773C5AE-5D79-4F6C-A51D-E472AF802BBC}"/>
                    </a:ext>
                  </a:extLst>
                </p14:cNvPr>
                <p14:cNvContentPartPr/>
                <p14:nvPr/>
              </p14:nvContentPartPr>
              <p14:xfrm>
                <a:off x="11700387" y="854347"/>
                <a:ext cx="75240" cy="77760"/>
              </p14:xfrm>
            </p:contentPart>
          </mc:Choice>
          <mc:Fallback xmlns="">
            <p:pic>
              <p:nvPicPr>
                <p:cNvPr id="231" name="Freihand 230">
                  <a:extLst>
                    <a:ext uri="{FF2B5EF4-FFF2-40B4-BE49-F238E27FC236}">
                      <a16:creationId xmlns:a16="http://schemas.microsoft.com/office/drawing/2014/main" id="{3773C5AE-5D79-4F6C-A51D-E472AF802BBC}"/>
                    </a:ext>
                  </a:extLst>
                </p:cNvPr>
                <p:cNvPicPr/>
                <p:nvPr/>
              </p:nvPicPr>
              <p:blipFill>
                <a:blip r:embed="rId1123"/>
                <a:stretch>
                  <a:fillRect/>
                </a:stretch>
              </p:blipFill>
              <p:spPr>
                <a:xfrm>
                  <a:off x="11696067" y="850027"/>
                  <a:ext cx="83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244" name="Freihand 243">
                  <a:extLst>
                    <a:ext uri="{FF2B5EF4-FFF2-40B4-BE49-F238E27FC236}">
                      <a16:creationId xmlns:a16="http://schemas.microsoft.com/office/drawing/2014/main" id="{2BD61AD4-49F7-48EC-A971-96DA23FA8CA0}"/>
                    </a:ext>
                  </a:extLst>
                </p14:cNvPr>
                <p14:cNvContentPartPr/>
                <p14:nvPr/>
              </p14:nvContentPartPr>
              <p14:xfrm>
                <a:off x="11808387" y="882427"/>
                <a:ext cx="45360" cy="2880"/>
              </p14:xfrm>
            </p:contentPart>
          </mc:Choice>
          <mc:Fallback xmlns="">
            <p:pic>
              <p:nvPicPr>
                <p:cNvPr id="244" name="Freihand 243">
                  <a:extLst>
                    <a:ext uri="{FF2B5EF4-FFF2-40B4-BE49-F238E27FC236}">
                      <a16:creationId xmlns:a16="http://schemas.microsoft.com/office/drawing/2014/main" id="{2BD61AD4-49F7-48EC-A971-96DA23FA8CA0}"/>
                    </a:ext>
                  </a:extLst>
                </p:cNvPr>
                <p:cNvPicPr/>
                <p:nvPr/>
              </p:nvPicPr>
              <p:blipFill>
                <a:blip r:embed="rId1125"/>
                <a:stretch>
                  <a:fillRect/>
                </a:stretch>
              </p:blipFill>
              <p:spPr>
                <a:xfrm>
                  <a:off x="11804067" y="878107"/>
                  <a:ext cx="54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250" name="Freihand 249">
                  <a:extLst>
                    <a:ext uri="{FF2B5EF4-FFF2-40B4-BE49-F238E27FC236}">
                      <a16:creationId xmlns:a16="http://schemas.microsoft.com/office/drawing/2014/main" id="{257FDCF4-343A-4F20-914F-BF43A564B4D4}"/>
                    </a:ext>
                  </a:extLst>
                </p14:cNvPr>
                <p14:cNvContentPartPr/>
                <p14:nvPr/>
              </p14:nvContentPartPr>
              <p14:xfrm>
                <a:off x="11807667" y="913747"/>
                <a:ext cx="51840" cy="5400"/>
              </p14:xfrm>
            </p:contentPart>
          </mc:Choice>
          <mc:Fallback xmlns="">
            <p:pic>
              <p:nvPicPr>
                <p:cNvPr id="250" name="Freihand 249">
                  <a:extLst>
                    <a:ext uri="{FF2B5EF4-FFF2-40B4-BE49-F238E27FC236}">
                      <a16:creationId xmlns:a16="http://schemas.microsoft.com/office/drawing/2014/main" id="{257FDCF4-343A-4F20-914F-BF43A564B4D4}"/>
                    </a:ext>
                  </a:extLst>
                </p:cNvPr>
                <p:cNvPicPr/>
                <p:nvPr/>
              </p:nvPicPr>
              <p:blipFill>
                <a:blip r:embed="rId1127"/>
                <a:stretch>
                  <a:fillRect/>
                </a:stretch>
              </p:blipFill>
              <p:spPr>
                <a:xfrm>
                  <a:off x="11803347" y="909427"/>
                  <a:ext cx="60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257" name="Freihand 256">
                  <a:extLst>
                    <a:ext uri="{FF2B5EF4-FFF2-40B4-BE49-F238E27FC236}">
                      <a16:creationId xmlns:a16="http://schemas.microsoft.com/office/drawing/2014/main" id="{02253EFA-6610-4F91-8086-D738071133B2}"/>
                    </a:ext>
                  </a:extLst>
                </p14:cNvPr>
                <p14:cNvContentPartPr/>
                <p14:nvPr/>
              </p14:nvContentPartPr>
              <p14:xfrm>
                <a:off x="11874267" y="862987"/>
                <a:ext cx="117000" cy="88560"/>
              </p14:xfrm>
            </p:contentPart>
          </mc:Choice>
          <mc:Fallback xmlns="">
            <p:pic>
              <p:nvPicPr>
                <p:cNvPr id="257" name="Freihand 256">
                  <a:extLst>
                    <a:ext uri="{FF2B5EF4-FFF2-40B4-BE49-F238E27FC236}">
                      <a16:creationId xmlns:a16="http://schemas.microsoft.com/office/drawing/2014/main" id="{02253EFA-6610-4F91-8086-D738071133B2}"/>
                    </a:ext>
                  </a:extLst>
                </p:cNvPr>
                <p:cNvPicPr/>
                <p:nvPr/>
              </p:nvPicPr>
              <p:blipFill>
                <a:blip r:embed="rId1129"/>
                <a:stretch>
                  <a:fillRect/>
                </a:stretch>
              </p:blipFill>
              <p:spPr>
                <a:xfrm>
                  <a:off x="11869947" y="858667"/>
                  <a:ext cx="125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262" name="Freihand 261">
                  <a:extLst>
                    <a:ext uri="{FF2B5EF4-FFF2-40B4-BE49-F238E27FC236}">
                      <a16:creationId xmlns:a16="http://schemas.microsoft.com/office/drawing/2014/main" id="{675B09A1-C93F-47C7-B079-B02100F73772}"/>
                    </a:ext>
                  </a:extLst>
                </p14:cNvPr>
                <p14:cNvContentPartPr/>
                <p14:nvPr/>
              </p14:nvContentPartPr>
              <p14:xfrm>
                <a:off x="11968587" y="862987"/>
                <a:ext cx="63360" cy="70920"/>
              </p14:xfrm>
            </p:contentPart>
          </mc:Choice>
          <mc:Fallback xmlns="">
            <p:pic>
              <p:nvPicPr>
                <p:cNvPr id="262" name="Freihand 261">
                  <a:extLst>
                    <a:ext uri="{FF2B5EF4-FFF2-40B4-BE49-F238E27FC236}">
                      <a16:creationId xmlns:a16="http://schemas.microsoft.com/office/drawing/2014/main" id="{675B09A1-C93F-47C7-B079-B02100F73772}"/>
                    </a:ext>
                  </a:extLst>
                </p:cNvPr>
                <p:cNvPicPr/>
                <p:nvPr/>
              </p:nvPicPr>
              <p:blipFill>
                <a:blip r:embed="rId1131"/>
                <a:stretch>
                  <a:fillRect/>
                </a:stretch>
              </p:blipFill>
              <p:spPr>
                <a:xfrm>
                  <a:off x="11964267" y="858667"/>
                  <a:ext cx="72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273" name="Freihand 272">
                  <a:extLst>
                    <a:ext uri="{FF2B5EF4-FFF2-40B4-BE49-F238E27FC236}">
                      <a16:creationId xmlns:a16="http://schemas.microsoft.com/office/drawing/2014/main" id="{693BD5A0-B578-40A2-AFC2-F78501E60BB1}"/>
                    </a:ext>
                  </a:extLst>
                </p14:cNvPr>
                <p14:cNvContentPartPr/>
                <p14:nvPr/>
              </p14:nvContentPartPr>
              <p14:xfrm>
                <a:off x="12021507" y="875947"/>
                <a:ext cx="77760" cy="62640"/>
              </p14:xfrm>
            </p:contentPart>
          </mc:Choice>
          <mc:Fallback xmlns="">
            <p:pic>
              <p:nvPicPr>
                <p:cNvPr id="273" name="Freihand 272">
                  <a:extLst>
                    <a:ext uri="{FF2B5EF4-FFF2-40B4-BE49-F238E27FC236}">
                      <a16:creationId xmlns:a16="http://schemas.microsoft.com/office/drawing/2014/main" id="{693BD5A0-B578-40A2-AFC2-F78501E60BB1}"/>
                    </a:ext>
                  </a:extLst>
                </p:cNvPr>
                <p:cNvPicPr/>
                <p:nvPr/>
              </p:nvPicPr>
              <p:blipFill>
                <a:blip r:embed="rId1133"/>
                <a:stretch>
                  <a:fillRect/>
                </a:stretch>
              </p:blipFill>
              <p:spPr>
                <a:xfrm>
                  <a:off x="12017187" y="871627"/>
                  <a:ext cx="86400" cy="71280"/>
                </a:xfrm>
                <a:prstGeom prst="rect">
                  <a:avLst/>
                </a:prstGeom>
              </p:spPr>
            </p:pic>
          </mc:Fallback>
        </mc:AlternateContent>
      </p:grpSp>
      <p:grpSp>
        <p:nvGrpSpPr>
          <p:cNvPr id="652" name="Gruppieren 651">
            <a:extLst>
              <a:ext uri="{FF2B5EF4-FFF2-40B4-BE49-F238E27FC236}">
                <a16:creationId xmlns:a16="http://schemas.microsoft.com/office/drawing/2014/main" id="{026E2919-F477-4224-95F2-71646D7DBF7D}"/>
              </a:ext>
            </a:extLst>
          </p:cNvPr>
          <p:cNvGrpSpPr/>
          <p:nvPr/>
        </p:nvGrpSpPr>
        <p:grpSpPr>
          <a:xfrm>
            <a:off x="10381707" y="1368787"/>
            <a:ext cx="1592280" cy="1067040"/>
            <a:chOff x="10381707" y="1368787"/>
            <a:chExt cx="1592280" cy="1067040"/>
          </a:xfrm>
        </p:grpSpPr>
        <mc:AlternateContent xmlns:mc="http://schemas.openxmlformats.org/markup-compatibility/2006" xmlns:p14="http://schemas.microsoft.com/office/powerpoint/2010/main">
          <mc:Choice Requires="p14">
            <p:contentPart p14:bwMode="auto" r:id="rId1134">
              <p14:nvContentPartPr>
                <p14:cNvPr id="299" name="Freihand 298">
                  <a:extLst>
                    <a:ext uri="{FF2B5EF4-FFF2-40B4-BE49-F238E27FC236}">
                      <a16:creationId xmlns:a16="http://schemas.microsoft.com/office/drawing/2014/main" id="{34614DD4-DCB5-43FF-B699-1F6B3FEF46F2}"/>
                    </a:ext>
                  </a:extLst>
                </p14:cNvPr>
                <p14:cNvContentPartPr/>
                <p14:nvPr/>
              </p14:nvContentPartPr>
              <p14:xfrm>
                <a:off x="10616787" y="1377787"/>
                <a:ext cx="360" cy="360"/>
              </p14:xfrm>
            </p:contentPart>
          </mc:Choice>
          <mc:Fallback xmlns="">
            <p:pic>
              <p:nvPicPr>
                <p:cNvPr id="299" name="Freihand 298">
                  <a:extLst>
                    <a:ext uri="{FF2B5EF4-FFF2-40B4-BE49-F238E27FC236}">
                      <a16:creationId xmlns:a16="http://schemas.microsoft.com/office/drawing/2014/main" id="{34614DD4-DCB5-43FF-B699-1F6B3FEF46F2}"/>
                    </a:ext>
                  </a:extLst>
                </p:cNvPr>
                <p:cNvPicPr/>
                <p:nvPr/>
              </p:nvPicPr>
              <p:blipFill>
                <a:blip r:embed="rId1009"/>
                <a:stretch>
                  <a:fillRect/>
                </a:stretch>
              </p:blipFill>
              <p:spPr>
                <a:xfrm>
                  <a:off x="10612467" y="137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305" name="Freihand 304">
                  <a:extLst>
                    <a:ext uri="{FF2B5EF4-FFF2-40B4-BE49-F238E27FC236}">
                      <a16:creationId xmlns:a16="http://schemas.microsoft.com/office/drawing/2014/main" id="{AF6F2050-551B-40DC-8DD7-56C511467A05}"/>
                    </a:ext>
                  </a:extLst>
                </p14:cNvPr>
                <p14:cNvContentPartPr/>
                <p14:nvPr/>
              </p14:nvContentPartPr>
              <p14:xfrm>
                <a:off x="10616787" y="1377787"/>
                <a:ext cx="95400" cy="759960"/>
              </p14:xfrm>
            </p:contentPart>
          </mc:Choice>
          <mc:Fallback xmlns="">
            <p:pic>
              <p:nvPicPr>
                <p:cNvPr id="305" name="Freihand 304">
                  <a:extLst>
                    <a:ext uri="{FF2B5EF4-FFF2-40B4-BE49-F238E27FC236}">
                      <a16:creationId xmlns:a16="http://schemas.microsoft.com/office/drawing/2014/main" id="{AF6F2050-551B-40DC-8DD7-56C511467A05}"/>
                    </a:ext>
                  </a:extLst>
                </p:cNvPr>
                <p:cNvPicPr/>
                <p:nvPr/>
              </p:nvPicPr>
              <p:blipFill>
                <a:blip r:embed="rId1136"/>
                <a:stretch>
                  <a:fillRect/>
                </a:stretch>
              </p:blipFill>
              <p:spPr>
                <a:xfrm>
                  <a:off x="10612467" y="1373467"/>
                  <a:ext cx="10404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349" name="Freihand 348">
                  <a:extLst>
                    <a:ext uri="{FF2B5EF4-FFF2-40B4-BE49-F238E27FC236}">
                      <a16:creationId xmlns:a16="http://schemas.microsoft.com/office/drawing/2014/main" id="{0E9B2D6B-CBB1-4548-AD20-7782C5A3253E}"/>
                    </a:ext>
                  </a:extLst>
                </p14:cNvPr>
                <p14:cNvContentPartPr/>
                <p14:nvPr/>
              </p14:nvContentPartPr>
              <p14:xfrm>
                <a:off x="10551987" y="1368787"/>
                <a:ext cx="142920" cy="141840"/>
              </p14:xfrm>
            </p:contentPart>
          </mc:Choice>
          <mc:Fallback xmlns="">
            <p:pic>
              <p:nvPicPr>
                <p:cNvPr id="349" name="Freihand 348">
                  <a:extLst>
                    <a:ext uri="{FF2B5EF4-FFF2-40B4-BE49-F238E27FC236}">
                      <a16:creationId xmlns:a16="http://schemas.microsoft.com/office/drawing/2014/main" id="{0E9B2D6B-CBB1-4548-AD20-7782C5A3253E}"/>
                    </a:ext>
                  </a:extLst>
                </p:cNvPr>
                <p:cNvPicPr/>
                <p:nvPr/>
              </p:nvPicPr>
              <p:blipFill>
                <a:blip r:embed="rId1138"/>
                <a:stretch>
                  <a:fillRect/>
                </a:stretch>
              </p:blipFill>
              <p:spPr>
                <a:xfrm>
                  <a:off x="10547667" y="1364467"/>
                  <a:ext cx="151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395" name="Freihand 394">
                  <a:extLst>
                    <a:ext uri="{FF2B5EF4-FFF2-40B4-BE49-F238E27FC236}">
                      <a16:creationId xmlns:a16="http://schemas.microsoft.com/office/drawing/2014/main" id="{59ECE195-EDC1-4A0C-89AE-1248B0A0A29B}"/>
                    </a:ext>
                  </a:extLst>
                </p14:cNvPr>
                <p14:cNvContentPartPr/>
                <p14:nvPr/>
              </p14:nvContentPartPr>
              <p14:xfrm>
                <a:off x="10381707" y="2295427"/>
                <a:ext cx="99720" cy="75240"/>
              </p14:xfrm>
            </p:contentPart>
          </mc:Choice>
          <mc:Fallback xmlns="">
            <p:pic>
              <p:nvPicPr>
                <p:cNvPr id="395" name="Freihand 394">
                  <a:extLst>
                    <a:ext uri="{FF2B5EF4-FFF2-40B4-BE49-F238E27FC236}">
                      <a16:creationId xmlns:a16="http://schemas.microsoft.com/office/drawing/2014/main" id="{59ECE195-EDC1-4A0C-89AE-1248B0A0A29B}"/>
                    </a:ext>
                  </a:extLst>
                </p:cNvPr>
                <p:cNvPicPr/>
                <p:nvPr/>
              </p:nvPicPr>
              <p:blipFill>
                <a:blip r:embed="rId1140"/>
                <a:stretch>
                  <a:fillRect/>
                </a:stretch>
              </p:blipFill>
              <p:spPr>
                <a:xfrm>
                  <a:off x="10377387" y="2291107"/>
                  <a:ext cx="108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402" name="Freihand 401">
                  <a:extLst>
                    <a:ext uri="{FF2B5EF4-FFF2-40B4-BE49-F238E27FC236}">
                      <a16:creationId xmlns:a16="http://schemas.microsoft.com/office/drawing/2014/main" id="{F3013E20-002B-4537-B409-EF4F10B8302D}"/>
                    </a:ext>
                  </a:extLst>
                </p14:cNvPr>
                <p14:cNvContentPartPr/>
                <p14:nvPr/>
              </p14:nvContentPartPr>
              <p14:xfrm>
                <a:off x="10472067" y="2301547"/>
                <a:ext cx="45000" cy="134280"/>
              </p14:xfrm>
            </p:contentPart>
          </mc:Choice>
          <mc:Fallback xmlns="">
            <p:pic>
              <p:nvPicPr>
                <p:cNvPr id="402" name="Freihand 401">
                  <a:extLst>
                    <a:ext uri="{FF2B5EF4-FFF2-40B4-BE49-F238E27FC236}">
                      <a16:creationId xmlns:a16="http://schemas.microsoft.com/office/drawing/2014/main" id="{F3013E20-002B-4537-B409-EF4F10B8302D}"/>
                    </a:ext>
                  </a:extLst>
                </p:cNvPr>
                <p:cNvPicPr/>
                <p:nvPr/>
              </p:nvPicPr>
              <p:blipFill>
                <a:blip r:embed="rId1142"/>
                <a:stretch>
                  <a:fillRect/>
                </a:stretch>
              </p:blipFill>
              <p:spPr>
                <a:xfrm>
                  <a:off x="10467747" y="2297227"/>
                  <a:ext cx="53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406" name="Freihand 405">
                  <a:extLst>
                    <a:ext uri="{FF2B5EF4-FFF2-40B4-BE49-F238E27FC236}">
                      <a16:creationId xmlns:a16="http://schemas.microsoft.com/office/drawing/2014/main" id="{200DFB98-5E5C-4405-9946-B265177EEB77}"/>
                    </a:ext>
                  </a:extLst>
                </p14:cNvPr>
                <p14:cNvContentPartPr/>
                <p14:nvPr/>
              </p14:nvContentPartPr>
              <p14:xfrm>
                <a:off x="10555947" y="2239627"/>
                <a:ext cx="121320" cy="122040"/>
              </p14:xfrm>
            </p:contentPart>
          </mc:Choice>
          <mc:Fallback xmlns="">
            <p:pic>
              <p:nvPicPr>
                <p:cNvPr id="406" name="Freihand 405">
                  <a:extLst>
                    <a:ext uri="{FF2B5EF4-FFF2-40B4-BE49-F238E27FC236}">
                      <a16:creationId xmlns:a16="http://schemas.microsoft.com/office/drawing/2014/main" id="{200DFB98-5E5C-4405-9946-B265177EEB77}"/>
                    </a:ext>
                  </a:extLst>
                </p:cNvPr>
                <p:cNvPicPr/>
                <p:nvPr/>
              </p:nvPicPr>
              <p:blipFill>
                <a:blip r:embed="rId1144"/>
                <a:stretch>
                  <a:fillRect/>
                </a:stretch>
              </p:blipFill>
              <p:spPr>
                <a:xfrm>
                  <a:off x="10551627" y="2235307"/>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424" name="Freihand 423">
                  <a:extLst>
                    <a:ext uri="{FF2B5EF4-FFF2-40B4-BE49-F238E27FC236}">
                      <a16:creationId xmlns:a16="http://schemas.microsoft.com/office/drawing/2014/main" id="{774C8177-87A6-422B-9587-C7E5DCBE7FE9}"/>
                    </a:ext>
                  </a:extLst>
                </p14:cNvPr>
                <p14:cNvContentPartPr/>
                <p14:nvPr/>
              </p14:nvContentPartPr>
              <p14:xfrm>
                <a:off x="10695267" y="2244307"/>
                <a:ext cx="65520" cy="168480"/>
              </p14:xfrm>
            </p:contentPart>
          </mc:Choice>
          <mc:Fallback xmlns="">
            <p:pic>
              <p:nvPicPr>
                <p:cNvPr id="424" name="Freihand 423">
                  <a:extLst>
                    <a:ext uri="{FF2B5EF4-FFF2-40B4-BE49-F238E27FC236}">
                      <a16:creationId xmlns:a16="http://schemas.microsoft.com/office/drawing/2014/main" id="{774C8177-87A6-422B-9587-C7E5DCBE7FE9}"/>
                    </a:ext>
                  </a:extLst>
                </p:cNvPr>
                <p:cNvPicPr/>
                <p:nvPr/>
              </p:nvPicPr>
              <p:blipFill>
                <a:blip r:embed="rId1146"/>
                <a:stretch>
                  <a:fillRect/>
                </a:stretch>
              </p:blipFill>
              <p:spPr>
                <a:xfrm>
                  <a:off x="10690947" y="2239987"/>
                  <a:ext cx="74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40" name="Freihand 639">
                  <a:extLst>
                    <a:ext uri="{FF2B5EF4-FFF2-40B4-BE49-F238E27FC236}">
                      <a16:creationId xmlns:a16="http://schemas.microsoft.com/office/drawing/2014/main" id="{13E3412B-5119-4B34-B5D8-8A1216AE3799}"/>
                    </a:ext>
                  </a:extLst>
                </p14:cNvPr>
                <p14:cNvContentPartPr/>
                <p14:nvPr/>
              </p14:nvContentPartPr>
              <p14:xfrm>
                <a:off x="10775547" y="2223427"/>
                <a:ext cx="104400" cy="135000"/>
              </p14:xfrm>
            </p:contentPart>
          </mc:Choice>
          <mc:Fallback xmlns="">
            <p:pic>
              <p:nvPicPr>
                <p:cNvPr id="640" name="Freihand 639">
                  <a:extLst>
                    <a:ext uri="{FF2B5EF4-FFF2-40B4-BE49-F238E27FC236}">
                      <a16:creationId xmlns:a16="http://schemas.microsoft.com/office/drawing/2014/main" id="{13E3412B-5119-4B34-B5D8-8A1216AE3799}"/>
                    </a:ext>
                  </a:extLst>
                </p:cNvPr>
                <p:cNvPicPr/>
                <p:nvPr/>
              </p:nvPicPr>
              <p:blipFill>
                <a:blip r:embed="rId1148"/>
                <a:stretch>
                  <a:fillRect/>
                </a:stretch>
              </p:blipFill>
              <p:spPr>
                <a:xfrm>
                  <a:off x="10771227" y="2219107"/>
                  <a:ext cx="11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41" name="Freihand 640">
                  <a:extLst>
                    <a:ext uri="{FF2B5EF4-FFF2-40B4-BE49-F238E27FC236}">
                      <a16:creationId xmlns:a16="http://schemas.microsoft.com/office/drawing/2014/main" id="{D3091B7A-F468-424C-8DF8-4615CDD09C4A}"/>
                    </a:ext>
                  </a:extLst>
                </p14:cNvPr>
                <p14:cNvContentPartPr/>
                <p14:nvPr/>
              </p14:nvContentPartPr>
              <p14:xfrm>
                <a:off x="10891827" y="2273107"/>
                <a:ext cx="132480" cy="52200"/>
              </p14:xfrm>
            </p:contentPart>
          </mc:Choice>
          <mc:Fallback xmlns="">
            <p:pic>
              <p:nvPicPr>
                <p:cNvPr id="641" name="Freihand 640">
                  <a:extLst>
                    <a:ext uri="{FF2B5EF4-FFF2-40B4-BE49-F238E27FC236}">
                      <a16:creationId xmlns:a16="http://schemas.microsoft.com/office/drawing/2014/main" id="{D3091B7A-F468-424C-8DF8-4615CDD09C4A}"/>
                    </a:ext>
                  </a:extLst>
                </p:cNvPr>
                <p:cNvPicPr/>
                <p:nvPr/>
              </p:nvPicPr>
              <p:blipFill>
                <a:blip r:embed="rId1150"/>
                <a:stretch>
                  <a:fillRect/>
                </a:stretch>
              </p:blipFill>
              <p:spPr>
                <a:xfrm>
                  <a:off x="10887507" y="2268787"/>
                  <a:ext cx="14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642" name="Freihand 641">
                  <a:extLst>
                    <a:ext uri="{FF2B5EF4-FFF2-40B4-BE49-F238E27FC236}">
                      <a16:creationId xmlns:a16="http://schemas.microsoft.com/office/drawing/2014/main" id="{4131EBAC-0B5C-4366-B3B5-12763A015324}"/>
                    </a:ext>
                  </a:extLst>
                </p14:cNvPr>
                <p14:cNvContentPartPr/>
                <p14:nvPr/>
              </p14:nvContentPartPr>
              <p14:xfrm>
                <a:off x="11029707" y="2258347"/>
                <a:ext cx="98280" cy="98640"/>
              </p14:xfrm>
            </p:contentPart>
          </mc:Choice>
          <mc:Fallback xmlns="">
            <p:pic>
              <p:nvPicPr>
                <p:cNvPr id="642" name="Freihand 641">
                  <a:extLst>
                    <a:ext uri="{FF2B5EF4-FFF2-40B4-BE49-F238E27FC236}">
                      <a16:creationId xmlns:a16="http://schemas.microsoft.com/office/drawing/2014/main" id="{4131EBAC-0B5C-4366-B3B5-12763A015324}"/>
                    </a:ext>
                  </a:extLst>
                </p:cNvPr>
                <p:cNvPicPr/>
                <p:nvPr/>
              </p:nvPicPr>
              <p:blipFill>
                <a:blip r:embed="rId1152"/>
                <a:stretch>
                  <a:fillRect/>
                </a:stretch>
              </p:blipFill>
              <p:spPr>
                <a:xfrm>
                  <a:off x="11025387" y="2254027"/>
                  <a:ext cx="10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643" name="Freihand 642">
                  <a:extLst>
                    <a:ext uri="{FF2B5EF4-FFF2-40B4-BE49-F238E27FC236}">
                      <a16:creationId xmlns:a16="http://schemas.microsoft.com/office/drawing/2014/main" id="{B8924A96-96FE-45C9-8278-695904F1C2FA}"/>
                    </a:ext>
                  </a:extLst>
                </p14:cNvPr>
                <p14:cNvContentPartPr/>
                <p14:nvPr/>
              </p14:nvContentPartPr>
              <p14:xfrm>
                <a:off x="11059947" y="2239987"/>
                <a:ext cx="66960" cy="6120"/>
              </p14:xfrm>
            </p:contentPart>
          </mc:Choice>
          <mc:Fallback xmlns="">
            <p:pic>
              <p:nvPicPr>
                <p:cNvPr id="643" name="Freihand 642">
                  <a:extLst>
                    <a:ext uri="{FF2B5EF4-FFF2-40B4-BE49-F238E27FC236}">
                      <a16:creationId xmlns:a16="http://schemas.microsoft.com/office/drawing/2014/main" id="{B8924A96-96FE-45C9-8278-695904F1C2FA}"/>
                    </a:ext>
                  </a:extLst>
                </p:cNvPr>
                <p:cNvPicPr/>
                <p:nvPr/>
              </p:nvPicPr>
              <p:blipFill>
                <a:blip r:embed="rId1154"/>
                <a:stretch>
                  <a:fillRect/>
                </a:stretch>
              </p:blipFill>
              <p:spPr>
                <a:xfrm>
                  <a:off x="11055627" y="2235667"/>
                  <a:ext cx="75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644" name="Freihand 643">
                  <a:extLst>
                    <a:ext uri="{FF2B5EF4-FFF2-40B4-BE49-F238E27FC236}">
                      <a16:creationId xmlns:a16="http://schemas.microsoft.com/office/drawing/2014/main" id="{42E8862A-3C06-4BD0-A2EF-162F346BEA34}"/>
                    </a:ext>
                  </a:extLst>
                </p14:cNvPr>
                <p14:cNvContentPartPr/>
                <p14:nvPr/>
              </p14:nvContentPartPr>
              <p14:xfrm>
                <a:off x="11153907" y="2225227"/>
                <a:ext cx="98280" cy="90000"/>
              </p14:xfrm>
            </p:contentPart>
          </mc:Choice>
          <mc:Fallback xmlns="">
            <p:pic>
              <p:nvPicPr>
                <p:cNvPr id="644" name="Freihand 643">
                  <a:extLst>
                    <a:ext uri="{FF2B5EF4-FFF2-40B4-BE49-F238E27FC236}">
                      <a16:creationId xmlns:a16="http://schemas.microsoft.com/office/drawing/2014/main" id="{42E8862A-3C06-4BD0-A2EF-162F346BEA34}"/>
                    </a:ext>
                  </a:extLst>
                </p:cNvPr>
                <p:cNvPicPr/>
                <p:nvPr/>
              </p:nvPicPr>
              <p:blipFill>
                <a:blip r:embed="rId1156"/>
                <a:stretch>
                  <a:fillRect/>
                </a:stretch>
              </p:blipFill>
              <p:spPr>
                <a:xfrm>
                  <a:off x="11149587" y="2220907"/>
                  <a:ext cx="10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645" name="Freihand 644">
                  <a:extLst>
                    <a:ext uri="{FF2B5EF4-FFF2-40B4-BE49-F238E27FC236}">
                      <a16:creationId xmlns:a16="http://schemas.microsoft.com/office/drawing/2014/main" id="{5C09A048-5259-4D61-B0AE-E394F9DDEC02}"/>
                    </a:ext>
                  </a:extLst>
                </p14:cNvPr>
                <p14:cNvContentPartPr/>
                <p14:nvPr/>
              </p14:nvContentPartPr>
              <p14:xfrm>
                <a:off x="11261547" y="2221627"/>
                <a:ext cx="103680" cy="99720"/>
              </p14:xfrm>
            </p:contentPart>
          </mc:Choice>
          <mc:Fallback xmlns="">
            <p:pic>
              <p:nvPicPr>
                <p:cNvPr id="645" name="Freihand 644">
                  <a:extLst>
                    <a:ext uri="{FF2B5EF4-FFF2-40B4-BE49-F238E27FC236}">
                      <a16:creationId xmlns:a16="http://schemas.microsoft.com/office/drawing/2014/main" id="{5C09A048-5259-4D61-B0AE-E394F9DDEC02}"/>
                    </a:ext>
                  </a:extLst>
                </p:cNvPr>
                <p:cNvPicPr/>
                <p:nvPr/>
              </p:nvPicPr>
              <p:blipFill>
                <a:blip r:embed="rId1158"/>
                <a:stretch>
                  <a:fillRect/>
                </a:stretch>
              </p:blipFill>
              <p:spPr>
                <a:xfrm>
                  <a:off x="11257227" y="2217307"/>
                  <a:ext cx="11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646" name="Freihand 645">
                  <a:extLst>
                    <a:ext uri="{FF2B5EF4-FFF2-40B4-BE49-F238E27FC236}">
                      <a16:creationId xmlns:a16="http://schemas.microsoft.com/office/drawing/2014/main" id="{1545B6B9-A81B-48CE-9F50-D9CD0D4ECA12}"/>
                    </a:ext>
                  </a:extLst>
                </p14:cNvPr>
                <p14:cNvContentPartPr/>
                <p14:nvPr/>
              </p14:nvContentPartPr>
              <p14:xfrm>
                <a:off x="11352267" y="2172307"/>
                <a:ext cx="74160" cy="175320"/>
              </p14:xfrm>
            </p:contentPart>
          </mc:Choice>
          <mc:Fallback xmlns="">
            <p:pic>
              <p:nvPicPr>
                <p:cNvPr id="646" name="Freihand 645">
                  <a:extLst>
                    <a:ext uri="{FF2B5EF4-FFF2-40B4-BE49-F238E27FC236}">
                      <a16:creationId xmlns:a16="http://schemas.microsoft.com/office/drawing/2014/main" id="{1545B6B9-A81B-48CE-9F50-D9CD0D4ECA12}"/>
                    </a:ext>
                  </a:extLst>
                </p:cNvPr>
                <p:cNvPicPr/>
                <p:nvPr/>
              </p:nvPicPr>
              <p:blipFill>
                <a:blip r:embed="rId1160"/>
                <a:stretch>
                  <a:fillRect/>
                </a:stretch>
              </p:blipFill>
              <p:spPr>
                <a:xfrm>
                  <a:off x="11347947" y="2167987"/>
                  <a:ext cx="82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647" name="Freihand 646">
                  <a:extLst>
                    <a:ext uri="{FF2B5EF4-FFF2-40B4-BE49-F238E27FC236}">
                      <a16:creationId xmlns:a16="http://schemas.microsoft.com/office/drawing/2014/main" id="{C47BABF8-5C6E-4729-9F64-96B8E51A62E5}"/>
                    </a:ext>
                  </a:extLst>
                </p14:cNvPr>
                <p14:cNvContentPartPr/>
                <p14:nvPr/>
              </p14:nvContentPartPr>
              <p14:xfrm>
                <a:off x="11475747" y="2225587"/>
                <a:ext cx="136080" cy="55800"/>
              </p14:xfrm>
            </p:contentPart>
          </mc:Choice>
          <mc:Fallback xmlns="">
            <p:pic>
              <p:nvPicPr>
                <p:cNvPr id="647" name="Freihand 646">
                  <a:extLst>
                    <a:ext uri="{FF2B5EF4-FFF2-40B4-BE49-F238E27FC236}">
                      <a16:creationId xmlns:a16="http://schemas.microsoft.com/office/drawing/2014/main" id="{C47BABF8-5C6E-4729-9F64-96B8E51A62E5}"/>
                    </a:ext>
                  </a:extLst>
                </p:cNvPr>
                <p:cNvPicPr/>
                <p:nvPr/>
              </p:nvPicPr>
              <p:blipFill>
                <a:blip r:embed="rId1162"/>
                <a:stretch>
                  <a:fillRect/>
                </a:stretch>
              </p:blipFill>
              <p:spPr>
                <a:xfrm>
                  <a:off x="11471427" y="2221267"/>
                  <a:ext cx="144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48" name="Freihand 647">
                  <a:extLst>
                    <a:ext uri="{FF2B5EF4-FFF2-40B4-BE49-F238E27FC236}">
                      <a16:creationId xmlns:a16="http://schemas.microsoft.com/office/drawing/2014/main" id="{EDFB87F0-4375-4C3A-A249-C31B9608D703}"/>
                    </a:ext>
                  </a:extLst>
                </p14:cNvPr>
                <p14:cNvContentPartPr/>
                <p14:nvPr/>
              </p14:nvContentPartPr>
              <p14:xfrm>
                <a:off x="11610387" y="2151427"/>
                <a:ext cx="100440" cy="138240"/>
              </p14:xfrm>
            </p:contentPart>
          </mc:Choice>
          <mc:Fallback xmlns="">
            <p:pic>
              <p:nvPicPr>
                <p:cNvPr id="648" name="Freihand 647">
                  <a:extLst>
                    <a:ext uri="{FF2B5EF4-FFF2-40B4-BE49-F238E27FC236}">
                      <a16:creationId xmlns:a16="http://schemas.microsoft.com/office/drawing/2014/main" id="{EDFB87F0-4375-4C3A-A249-C31B9608D703}"/>
                    </a:ext>
                  </a:extLst>
                </p:cNvPr>
                <p:cNvPicPr/>
                <p:nvPr/>
              </p:nvPicPr>
              <p:blipFill>
                <a:blip r:embed="rId1164"/>
                <a:stretch>
                  <a:fillRect/>
                </a:stretch>
              </p:blipFill>
              <p:spPr>
                <a:xfrm>
                  <a:off x="11606067" y="2147107"/>
                  <a:ext cx="109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649" name="Freihand 648">
                  <a:extLst>
                    <a:ext uri="{FF2B5EF4-FFF2-40B4-BE49-F238E27FC236}">
                      <a16:creationId xmlns:a16="http://schemas.microsoft.com/office/drawing/2014/main" id="{C791BECD-1E89-4068-BBDB-F10AB807695F}"/>
                    </a:ext>
                  </a:extLst>
                </p14:cNvPr>
                <p14:cNvContentPartPr/>
                <p14:nvPr/>
              </p14:nvContentPartPr>
              <p14:xfrm>
                <a:off x="11648547" y="2127307"/>
                <a:ext cx="114480" cy="10080"/>
              </p14:xfrm>
            </p:contentPart>
          </mc:Choice>
          <mc:Fallback xmlns="">
            <p:pic>
              <p:nvPicPr>
                <p:cNvPr id="649" name="Freihand 648">
                  <a:extLst>
                    <a:ext uri="{FF2B5EF4-FFF2-40B4-BE49-F238E27FC236}">
                      <a16:creationId xmlns:a16="http://schemas.microsoft.com/office/drawing/2014/main" id="{C791BECD-1E89-4068-BBDB-F10AB807695F}"/>
                    </a:ext>
                  </a:extLst>
                </p:cNvPr>
                <p:cNvPicPr/>
                <p:nvPr/>
              </p:nvPicPr>
              <p:blipFill>
                <a:blip r:embed="rId1166"/>
                <a:stretch>
                  <a:fillRect/>
                </a:stretch>
              </p:blipFill>
              <p:spPr>
                <a:xfrm>
                  <a:off x="11644227" y="2122987"/>
                  <a:ext cx="12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650" name="Freihand 649">
                  <a:extLst>
                    <a:ext uri="{FF2B5EF4-FFF2-40B4-BE49-F238E27FC236}">
                      <a16:creationId xmlns:a16="http://schemas.microsoft.com/office/drawing/2014/main" id="{6EA9A0A8-FF26-42E6-9066-557BAF1BD306}"/>
                    </a:ext>
                  </a:extLst>
                </p14:cNvPr>
                <p14:cNvContentPartPr/>
                <p14:nvPr/>
              </p14:nvContentPartPr>
              <p14:xfrm>
                <a:off x="11765187" y="2142427"/>
                <a:ext cx="88560" cy="115920"/>
              </p14:xfrm>
            </p:contentPart>
          </mc:Choice>
          <mc:Fallback xmlns="">
            <p:pic>
              <p:nvPicPr>
                <p:cNvPr id="650" name="Freihand 649">
                  <a:extLst>
                    <a:ext uri="{FF2B5EF4-FFF2-40B4-BE49-F238E27FC236}">
                      <a16:creationId xmlns:a16="http://schemas.microsoft.com/office/drawing/2014/main" id="{6EA9A0A8-FF26-42E6-9066-557BAF1BD306}"/>
                    </a:ext>
                  </a:extLst>
                </p:cNvPr>
                <p:cNvPicPr/>
                <p:nvPr/>
              </p:nvPicPr>
              <p:blipFill>
                <a:blip r:embed="rId1168"/>
                <a:stretch>
                  <a:fillRect/>
                </a:stretch>
              </p:blipFill>
              <p:spPr>
                <a:xfrm>
                  <a:off x="11760867" y="2138107"/>
                  <a:ext cx="97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651" name="Freihand 650">
                  <a:extLst>
                    <a:ext uri="{FF2B5EF4-FFF2-40B4-BE49-F238E27FC236}">
                      <a16:creationId xmlns:a16="http://schemas.microsoft.com/office/drawing/2014/main" id="{3455A4B9-CFCE-4D21-BC39-576DC1F1C15A}"/>
                    </a:ext>
                  </a:extLst>
                </p14:cNvPr>
                <p14:cNvContentPartPr/>
                <p14:nvPr/>
              </p14:nvContentPartPr>
              <p14:xfrm>
                <a:off x="11851227" y="2148187"/>
                <a:ext cx="122760" cy="108720"/>
              </p14:xfrm>
            </p:contentPart>
          </mc:Choice>
          <mc:Fallback xmlns="">
            <p:pic>
              <p:nvPicPr>
                <p:cNvPr id="651" name="Freihand 650">
                  <a:extLst>
                    <a:ext uri="{FF2B5EF4-FFF2-40B4-BE49-F238E27FC236}">
                      <a16:creationId xmlns:a16="http://schemas.microsoft.com/office/drawing/2014/main" id="{3455A4B9-CFCE-4D21-BC39-576DC1F1C15A}"/>
                    </a:ext>
                  </a:extLst>
                </p:cNvPr>
                <p:cNvPicPr/>
                <p:nvPr/>
              </p:nvPicPr>
              <p:blipFill>
                <a:blip r:embed="rId1170"/>
                <a:stretch>
                  <a:fillRect/>
                </a:stretch>
              </p:blipFill>
              <p:spPr>
                <a:xfrm>
                  <a:off x="11846907" y="2143867"/>
                  <a:ext cx="131400" cy="117360"/>
                </a:xfrm>
                <a:prstGeom prst="rect">
                  <a:avLst/>
                </a:prstGeom>
              </p:spPr>
            </p:pic>
          </mc:Fallback>
        </mc:AlternateContent>
      </p:grpSp>
      <p:grpSp>
        <p:nvGrpSpPr>
          <p:cNvPr id="665" name="Gruppieren 664">
            <a:extLst>
              <a:ext uri="{FF2B5EF4-FFF2-40B4-BE49-F238E27FC236}">
                <a16:creationId xmlns:a16="http://schemas.microsoft.com/office/drawing/2014/main" id="{463BF22D-3AB1-4502-8953-40C4D07197D8}"/>
              </a:ext>
            </a:extLst>
          </p:cNvPr>
          <p:cNvGrpSpPr/>
          <p:nvPr/>
        </p:nvGrpSpPr>
        <p:grpSpPr>
          <a:xfrm>
            <a:off x="8112987" y="1300027"/>
            <a:ext cx="1158840" cy="211320"/>
            <a:chOff x="8112987" y="1300027"/>
            <a:chExt cx="1158840" cy="211320"/>
          </a:xfrm>
        </p:grpSpPr>
        <mc:AlternateContent xmlns:mc="http://schemas.openxmlformats.org/markup-compatibility/2006" xmlns:p14="http://schemas.microsoft.com/office/powerpoint/2010/main">
          <mc:Choice Requires="p14">
            <p:contentPart p14:bwMode="auto" r:id="rId1171">
              <p14:nvContentPartPr>
                <p14:cNvPr id="653" name="Freihand 652">
                  <a:extLst>
                    <a:ext uri="{FF2B5EF4-FFF2-40B4-BE49-F238E27FC236}">
                      <a16:creationId xmlns:a16="http://schemas.microsoft.com/office/drawing/2014/main" id="{640BE623-5357-4EED-9B51-576CDE238626}"/>
                    </a:ext>
                  </a:extLst>
                </p14:cNvPr>
                <p14:cNvContentPartPr/>
                <p14:nvPr/>
              </p14:nvContentPartPr>
              <p14:xfrm>
                <a:off x="9009027" y="1337827"/>
                <a:ext cx="262800" cy="21240"/>
              </p14:xfrm>
            </p:contentPart>
          </mc:Choice>
          <mc:Fallback xmlns="">
            <p:pic>
              <p:nvPicPr>
                <p:cNvPr id="653" name="Freihand 652">
                  <a:extLst>
                    <a:ext uri="{FF2B5EF4-FFF2-40B4-BE49-F238E27FC236}">
                      <a16:creationId xmlns:a16="http://schemas.microsoft.com/office/drawing/2014/main" id="{640BE623-5357-4EED-9B51-576CDE238626}"/>
                    </a:ext>
                  </a:extLst>
                </p:cNvPr>
                <p:cNvPicPr/>
                <p:nvPr/>
              </p:nvPicPr>
              <p:blipFill>
                <a:blip r:embed="rId1172"/>
                <a:stretch>
                  <a:fillRect/>
                </a:stretch>
              </p:blipFill>
              <p:spPr>
                <a:xfrm>
                  <a:off x="9004707" y="1333507"/>
                  <a:ext cx="27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654" name="Freihand 653">
                  <a:extLst>
                    <a:ext uri="{FF2B5EF4-FFF2-40B4-BE49-F238E27FC236}">
                      <a16:creationId xmlns:a16="http://schemas.microsoft.com/office/drawing/2014/main" id="{E9457159-2509-4AF3-946E-007CA3052631}"/>
                    </a:ext>
                  </a:extLst>
                </p14:cNvPr>
                <p14:cNvContentPartPr/>
                <p14:nvPr/>
              </p14:nvContentPartPr>
              <p14:xfrm>
                <a:off x="8885547" y="1320907"/>
                <a:ext cx="129600" cy="89280"/>
              </p14:xfrm>
            </p:contentPart>
          </mc:Choice>
          <mc:Fallback xmlns="">
            <p:pic>
              <p:nvPicPr>
                <p:cNvPr id="654" name="Freihand 653">
                  <a:extLst>
                    <a:ext uri="{FF2B5EF4-FFF2-40B4-BE49-F238E27FC236}">
                      <a16:creationId xmlns:a16="http://schemas.microsoft.com/office/drawing/2014/main" id="{E9457159-2509-4AF3-946E-007CA3052631}"/>
                    </a:ext>
                  </a:extLst>
                </p:cNvPr>
                <p:cNvPicPr/>
                <p:nvPr/>
              </p:nvPicPr>
              <p:blipFill>
                <a:blip r:embed="rId1174"/>
                <a:stretch>
                  <a:fillRect/>
                </a:stretch>
              </p:blipFill>
              <p:spPr>
                <a:xfrm>
                  <a:off x="8881227" y="1316587"/>
                  <a:ext cx="138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656" name="Freihand 655">
                  <a:extLst>
                    <a:ext uri="{FF2B5EF4-FFF2-40B4-BE49-F238E27FC236}">
                      <a16:creationId xmlns:a16="http://schemas.microsoft.com/office/drawing/2014/main" id="{F0B995BC-97AD-41A8-B271-945F5873289E}"/>
                    </a:ext>
                  </a:extLst>
                </p14:cNvPr>
                <p14:cNvContentPartPr/>
                <p14:nvPr/>
              </p14:nvContentPartPr>
              <p14:xfrm>
                <a:off x="8616987" y="1346467"/>
                <a:ext cx="37080" cy="90360"/>
              </p14:xfrm>
            </p:contentPart>
          </mc:Choice>
          <mc:Fallback xmlns="">
            <p:pic>
              <p:nvPicPr>
                <p:cNvPr id="656" name="Freihand 655">
                  <a:extLst>
                    <a:ext uri="{FF2B5EF4-FFF2-40B4-BE49-F238E27FC236}">
                      <a16:creationId xmlns:a16="http://schemas.microsoft.com/office/drawing/2014/main" id="{F0B995BC-97AD-41A8-B271-945F5873289E}"/>
                    </a:ext>
                  </a:extLst>
                </p:cNvPr>
                <p:cNvPicPr/>
                <p:nvPr/>
              </p:nvPicPr>
              <p:blipFill>
                <a:blip r:embed="rId1176"/>
                <a:stretch>
                  <a:fillRect/>
                </a:stretch>
              </p:blipFill>
              <p:spPr>
                <a:xfrm>
                  <a:off x="8612667" y="1342147"/>
                  <a:ext cx="4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657" name="Freihand 656">
                  <a:extLst>
                    <a:ext uri="{FF2B5EF4-FFF2-40B4-BE49-F238E27FC236}">
                      <a16:creationId xmlns:a16="http://schemas.microsoft.com/office/drawing/2014/main" id="{4C66CFF1-3CAF-458A-86DA-48E0B3E66AA3}"/>
                    </a:ext>
                  </a:extLst>
                </p14:cNvPr>
                <p14:cNvContentPartPr/>
                <p14:nvPr/>
              </p14:nvContentPartPr>
              <p14:xfrm>
                <a:off x="8618787" y="1300027"/>
                <a:ext cx="22320" cy="11160"/>
              </p14:xfrm>
            </p:contentPart>
          </mc:Choice>
          <mc:Fallback xmlns="">
            <p:pic>
              <p:nvPicPr>
                <p:cNvPr id="657" name="Freihand 656">
                  <a:extLst>
                    <a:ext uri="{FF2B5EF4-FFF2-40B4-BE49-F238E27FC236}">
                      <a16:creationId xmlns:a16="http://schemas.microsoft.com/office/drawing/2014/main" id="{4C66CFF1-3CAF-458A-86DA-48E0B3E66AA3}"/>
                    </a:ext>
                  </a:extLst>
                </p:cNvPr>
                <p:cNvPicPr/>
                <p:nvPr/>
              </p:nvPicPr>
              <p:blipFill>
                <a:blip r:embed="rId1178"/>
                <a:stretch>
                  <a:fillRect/>
                </a:stretch>
              </p:blipFill>
              <p:spPr>
                <a:xfrm>
                  <a:off x="8614467" y="1295707"/>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658" name="Freihand 657">
                  <a:extLst>
                    <a:ext uri="{FF2B5EF4-FFF2-40B4-BE49-F238E27FC236}">
                      <a16:creationId xmlns:a16="http://schemas.microsoft.com/office/drawing/2014/main" id="{E97DEBA1-2894-4F36-8490-C35E12359A82}"/>
                    </a:ext>
                  </a:extLst>
                </p14:cNvPr>
                <p14:cNvContentPartPr/>
                <p14:nvPr/>
              </p14:nvContentPartPr>
              <p14:xfrm>
                <a:off x="8663067" y="1311187"/>
                <a:ext cx="67320" cy="81000"/>
              </p14:xfrm>
            </p:contentPart>
          </mc:Choice>
          <mc:Fallback xmlns="">
            <p:pic>
              <p:nvPicPr>
                <p:cNvPr id="658" name="Freihand 657">
                  <a:extLst>
                    <a:ext uri="{FF2B5EF4-FFF2-40B4-BE49-F238E27FC236}">
                      <a16:creationId xmlns:a16="http://schemas.microsoft.com/office/drawing/2014/main" id="{E97DEBA1-2894-4F36-8490-C35E12359A82}"/>
                    </a:ext>
                  </a:extLst>
                </p:cNvPr>
                <p:cNvPicPr/>
                <p:nvPr/>
              </p:nvPicPr>
              <p:blipFill>
                <a:blip r:embed="rId1180"/>
                <a:stretch>
                  <a:fillRect/>
                </a:stretch>
              </p:blipFill>
              <p:spPr>
                <a:xfrm>
                  <a:off x="8658747" y="1306867"/>
                  <a:ext cx="75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659" name="Freihand 658">
                  <a:extLst>
                    <a:ext uri="{FF2B5EF4-FFF2-40B4-BE49-F238E27FC236}">
                      <a16:creationId xmlns:a16="http://schemas.microsoft.com/office/drawing/2014/main" id="{EFC7E8C8-2AA2-4B56-8DD3-EFDDBDD5D3D1}"/>
                    </a:ext>
                  </a:extLst>
                </p14:cNvPr>
                <p14:cNvContentPartPr/>
                <p14:nvPr/>
              </p14:nvContentPartPr>
              <p14:xfrm>
                <a:off x="8448507" y="1397947"/>
                <a:ext cx="107640" cy="14760"/>
              </p14:xfrm>
            </p:contentPart>
          </mc:Choice>
          <mc:Fallback xmlns="">
            <p:pic>
              <p:nvPicPr>
                <p:cNvPr id="659" name="Freihand 658">
                  <a:extLst>
                    <a:ext uri="{FF2B5EF4-FFF2-40B4-BE49-F238E27FC236}">
                      <a16:creationId xmlns:a16="http://schemas.microsoft.com/office/drawing/2014/main" id="{EFC7E8C8-2AA2-4B56-8DD3-EFDDBDD5D3D1}"/>
                    </a:ext>
                  </a:extLst>
                </p:cNvPr>
                <p:cNvPicPr/>
                <p:nvPr/>
              </p:nvPicPr>
              <p:blipFill>
                <a:blip r:embed="rId1182"/>
                <a:stretch>
                  <a:fillRect/>
                </a:stretch>
              </p:blipFill>
              <p:spPr>
                <a:xfrm>
                  <a:off x="8444187" y="1393627"/>
                  <a:ext cx="11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660" name="Freihand 659">
                  <a:extLst>
                    <a:ext uri="{FF2B5EF4-FFF2-40B4-BE49-F238E27FC236}">
                      <a16:creationId xmlns:a16="http://schemas.microsoft.com/office/drawing/2014/main" id="{E71E6CA0-6723-492B-9D5C-EC0714ECA4B8}"/>
                    </a:ext>
                  </a:extLst>
                </p14:cNvPr>
                <p14:cNvContentPartPr/>
                <p14:nvPr/>
              </p14:nvContentPartPr>
              <p14:xfrm>
                <a:off x="8433387" y="1437907"/>
                <a:ext cx="107280" cy="5040"/>
              </p14:xfrm>
            </p:contentPart>
          </mc:Choice>
          <mc:Fallback xmlns="">
            <p:pic>
              <p:nvPicPr>
                <p:cNvPr id="660" name="Freihand 659">
                  <a:extLst>
                    <a:ext uri="{FF2B5EF4-FFF2-40B4-BE49-F238E27FC236}">
                      <a16:creationId xmlns:a16="http://schemas.microsoft.com/office/drawing/2014/main" id="{E71E6CA0-6723-492B-9D5C-EC0714ECA4B8}"/>
                    </a:ext>
                  </a:extLst>
                </p:cNvPr>
                <p:cNvPicPr/>
                <p:nvPr/>
              </p:nvPicPr>
              <p:blipFill>
                <a:blip r:embed="rId1184"/>
                <a:stretch>
                  <a:fillRect/>
                </a:stretch>
              </p:blipFill>
              <p:spPr>
                <a:xfrm>
                  <a:off x="8429067" y="1433587"/>
                  <a:ext cx="115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661" name="Freihand 660">
                  <a:extLst>
                    <a:ext uri="{FF2B5EF4-FFF2-40B4-BE49-F238E27FC236}">
                      <a16:creationId xmlns:a16="http://schemas.microsoft.com/office/drawing/2014/main" id="{9D427523-A878-4B6D-8AD4-32B4A21B28FF}"/>
                    </a:ext>
                  </a:extLst>
                </p14:cNvPr>
                <p14:cNvContentPartPr/>
                <p14:nvPr/>
              </p14:nvContentPartPr>
              <p14:xfrm>
                <a:off x="8112987" y="1365547"/>
                <a:ext cx="133200" cy="128520"/>
              </p14:xfrm>
            </p:contentPart>
          </mc:Choice>
          <mc:Fallback xmlns="">
            <p:pic>
              <p:nvPicPr>
                <p:cNvPr id="661" name="Freihand 660">
                  <a:extLst>
                    <a:ext uri="{FF2B5EF4-FFF2-40B4-BE49-F238E27FC236}">
                      <a16:creationId xmlns:a16="http://schemas.microsoft.com/office/drawing/2014/main" id="{9D427523-A878-4B6D-8AD4-32B4A21B28FF}"/>
                    </a:ext>
                  </a:extLst>
                </p:cNvPr>
                <p:cNvPicPr/>
                <p:nvPr/>
              </p:nvPicPr>
              <p:blipFill>
                <a:blip r:embed="rId1186"/>
                <a:stretch>
                  <a:fillRect/>
                </a:stretch>
              </p:blipFill>
              <p:spPr>
                <a:xfrm>
                  <a:off x="8108667" y="1361227"/>
                  <a:ext cx="141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662" name="Freihand 661">
                  <a:extLst>
                    <a:ext uri="{FF2B5EF4-FFF2-40B4-BE49-F238E27FC236}">
                      <a16:creationId xmlns:a16="http://schemas.microsoft.com/office/drawing/2014/main" id="{38D51BF5-ED88-4659-ABD3-7D65D3E30F39}"/>
                    </a:ext>
                  </a:extLst>
                </p14:cNvPr>
                <p14:cNvContentPartPr/>
                <p14:nvPr/>
              </p14:nvContentPartPr>
              <p14:xfrm>
                <a:off x="8271387" y="1362307"/>
                <a:ext cx="103320" cy="115560"/>
              </p14:xfrm>
            </p:contentPart>
          </mc:Choice>
          <mc:Fallback xmlns="">
            <p:pic>
              <p:nvPicPr>
                <p:cNvPr id="662" name="Freihand 661">
                  <a:extLst>
                    <a:ext uri="{FF2B5EF4-FFF2-40B4-BE49-F238E27FC236}">
                      <a16:creationId xmlns:a16="http://schemas.microsoft.com/office/drawing/2014/main" id="{38D51BF5-ED88-4659-ABD3-7D65D3E30F39}"/>
                    </a:ext>
                  </a:extLst>
                </p:cNvPr>
                <p:cNvPicPr/>
                <p:nvPr/>
              </p:nvPicPr>
              <p:blipFill>
                <a:blip r:embed="rId1188"/>
                <a:stretch>
                  <a:fillRect/>
                </a:stretch>
              </p:blipFill>
              <p:spPr>
                <a:xfrm>
                  <a:off x="8267067" y="1357987"/>
                  <a:ext cx="111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663" name="Freihand 662">
                  <a:extLst>
                    <a:ext uri="{FF2B5EF4-FFF2-40B4-BE49-F238E27FC236}">
                      <a16:creationId xmlns:a16="http://schemas.microsoft.com/office/drawing/2014/main" id="{F74D8FFE-C168-402B-85DE-36BB82878BB1}"/>
                    </a:ext>
                  </a:extLst>
                </p14:cNvPr>
                <p14:cNvContentPartPr/>
                <p14:nvPr/>
              </p14:nvContentPartPr>
              <p14:xfrm>
                <a:off x="8232147" y="1305787"/>
                <a:ext cx="98640" cy="83880"/>
              </p14:xfrm>
            </p:contentPart>
          </mc:Choice>
          <mc:Fallback xmlns="">
            <p:pic>
              <p:nvPicPr>
                <p:cNvPr id="663" name="Freihand 662">
                  <a:extLst>
                    <a:ext uri="{FF2B5EF4-FFF2-40B4-BE49-F238E27FC236}">
                      <a16:creationId xmlns:a16="http://schemas.microsoft.com/office/drawing/2014/main" id="{F74D8FFE-C168-402B-85DE-36BB82878BB1}"/>
                    </a:ext>
                  </a:extLst>
                </p:cNvPr>
                <p:cNvPicPr/>
                <p:nvPr/>
              </p:nvPicPr>
              <p:blipFill>
                <a:blip r:embed="rId1190"/>
                <a:stretch>
                  <a:fillRect/>
                </a:stretch>
              </p:blipFill>
              <p:spPr>
                <a:xfrm>
                  <a:off x="8227827" y="1301467"/>
                  <a:ext cx="10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664" name="Freihand 663">
                  <a:extLst>
                    <a:ext uri="{FF2B5EF4-FFF2-40B4-BE49-F238E27FC236}">
                      <a16:creationId xmlns:a16="http://schemas.microsoft.com/office/drawing/2014/main" id="{EB9DB5EB-0377-450A-A86A-1B6AF2B5E347}"/>
                    </a:ext>
                  </a:extLst>
                </p14:cNvPr>
                <p14:cNvContentPartPr/>
                <p14:nvPr/>
              </p14:nvContentPartPr>
              <p14:xfrm>
                <a:off x="8320707" y="1436107"/>
                <a:ext cx="93600" cy="75240"/>
              </p14:xfrm>
            </p:contentPart>
          </mc:Choice>
          <mc:Fallback xmlns="">
            <p:pic>
              <p:nvPicPr>
                <p:cNvPr id="664" name="Freihand 663">
                  <a:extLst>
                    <a:ext uri="{FF2B5EF4-FFF2-40B4-BE49-F238E27FC236}">
                      <a16:creationId xmlns:a16="http://schemas.microsoft.com/office/drawing/2014/main" id="{EB9DB5EB-0377-450A-A86A-1B6AF2B5E347}"/>
                    </a:ext>
                  </a:extLst>
                </p:cNvPr>
                <p:cNvPicPr/>
                <p:nvPr/>
              </p:nvPicPr>
              <p:blipFill>
                <a:blip r:embed="rId1192"/>
                <a:stretch>
                  <a:fillRect/>
                </a:stretch>
              </p:blipFill>
              <p:spPr>
                <a:xfrm>
                  <a:off x="8316387" y="1431787"/>
                  <a:ext cx="10224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3">
            <p14:nvContentPartPr>
              <p14:cNvPr id="666" name="Freihand 665">
                <a:extLst>
                  <a:ext uri="{FF2B5EF4-FFF2-40B4-BE49-F238E27FC236}">
                    <a16:creationId xmlns:a16="http://schemas.microsoft.com/office/drawing/2014/main" id="{2D08DBB2-2A5D-4FBF-A67C-D77E7F726478}"/>
                  </a:ext>
                </a:extLst>
              </p14:cNvPr>
              <p14:cNvContentPartPr/>
              <p14:nvPr/>
            </p14:nvContentPartPr>
            <p14:xfrm>
              <a:off x="74907" y="50467"/>
              <a:ext cx="3100680" cy="663480"/>
            </p14:xfrm>
          </p:contentPart>
        </mc:Choice>
        <mc:Fallback xmlns="">
          <p:pic>
            <p:nvPicPr>
              <p:cNvPr id="666" name="Freihand 665">
                <a:extLst>
                  <a:ext uri="{FF2B5EF4-FFF2-40B4-BE49-F238E27FC236}">
                    <a16:creationId xmlns:a16="http://schemas.microsoft.com/office/drawing/2014/main" id="{2D08DBB2-2A5D-4FBF-A67C-D77E7F726478}"/>
                  </a:ext>
                </a:extLst>
              </p:cNvPr>
              <p:cNvPicPr/>
              <p:nvPr/>
            </p:nvPicPr>
            <p:blipFill>
              <a:blip r:embed="rId1194"/>
              <a:stretch>
                <a:fillRect/>
              </a:stretch>
            </p:blipFill>
            <p:spPr>
              <a:xfrm>
                <a:off x="70587" y="46147"/>
                <a:ext cx="310932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667" name="Freihand 666">
                <a:extLst>
                  <a:ext uri="{FF2B5EF4-FFF2-40B4-BE49-F238E27FC236}">
                    <a16:creationId xmlns:a16="http://schemas.microsoft.com/office/drawing/2014/main" id="{6B7308B4-E858-409A-B500-8A85719D0055}"/>
                  </a:ext>
                </a:extLst>
              </p14:cNvPr>
              <p14:cNvContentPartPr/>
              <p14:nvPr/>
            </p14:nvContentPartPr>
            <p14:xfrm>
              <a:off x="1125027" y="63427"/>
              <a:ext cx="266040" cy="320040"/>
            </p14:xfrm>
          </p:contentPart>
        </mc:Choice>
        <mc:Fallback xmlns="">
          <p:pic>
            <p:nvPicPr>
              <p:cNvPr id="667" name="Freihand 666">
                <a:extLst>
                  <a:ext uri="{FF2B5EF4-FFF2-40B4-BE49-F238E27FC236}">
                    <a16:creationId xmlns:a16="http://schemas.microsoft.com/office/drawing/2014/main" id="{6B7308B4-E858-409A-B500-8A85719D0055}"/>
                  </a:ext>
                </a:extLst>
              </p:cNvPr>
              <p:cNvPicPr/>
              <p:nvPr/>
            </p:nvPicPr>
            <p:blipFill>
              <a:blip r:embed="rId1196"/>
              <a:stretch>
                <a:fillRect/>
              </a:stretch>
            </p:blipFill>
            <p:spPr>
              <a:xfrm>
                <a:off x="1120707" y="59107"/>
                <a:ext cx="274680" cy="328680"/>
              </a:xfrm>
              <a:prstGeom prst="rect">
                <a:avLst/>
              </a:prstGeom>
            </p:spPr>
          </p:pic>
        </mc:Fallback>
      </mc:AlternateContent>
    </p:spTree>
    <p:extLst>
      <p:ext uri="{BB962C8B-B14F-4D97-AF65-F5344CB8AC3E}">
        <p14:creationId xmlns:p14="http://schemas.microsoft.com/office/powerpoint/2010/main" val="316470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A5AEEE-96D6-45B8-9BEE-B06F05F748BD}"/>
                  </a:ext>
                </a:extLst>
              </p14:cNvPr>
              <p14:cNvContentPartPr/>
              <p14:nvPr/>
            </p14:nvContentPartPr>
            <p14:xfrm>
              <a:off x="4677867" y="693067"/>
              <a:ext cx="2096280" cy="42840"/>
            </p14:xfrm>
          </p:contentPart>
        </mc:Choice>
        <mc:Fallback xmlns="">
          <p:pic>
            <p:nvPicPr>
              <p:cNvPr id="2" name="Freihand 1">
                <a:extLst>
                  <a:ext uri="{FF2B5EF4-FFF2-40B4-BE49-F238E27FC236}">
                    <a16:creationId xmlns:a16="http://schemas.microsoft.com/office/drawing/2014/main" id="{F5A5AEEE-96D6-45B8-9BEE-B06F05F748BD}"/>
                  </a:ext>
                </a:extLst>
              </p:cNvPr>
              <p:cNvPicPr/>
              <p:nvPr/>
            </p:nvPicPr>
            <p:blipFill>
              <a:blip r:embed="rId4"/>
              <a:stretch>
                <a:fillRect/>
              </a:stretch>
            </p:blipFill>
            <p:spPr>
              <a:xfrm>
                <a:off x="4673547" y="688747"/>
                <a:ext cx="2104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B615778-1C2E-4CCE-AF3F-F3FDD06DE9C1}"/>
                  </a:ext>
                </a:extLst>
              </p14:cNvPr>
              <p14:cNvContentPartPr/>
              <p14:nvPr/>
            </p14:nvContentPartPr>
            <p14:xfrm>
              <a:off x="6849387" y="895747"/>
              <a:ext cx="774360" cy="565920"/>
            </p14:xfrm>
          </p:contentPart>
        </mc:Choice>
        <mc:Fallback xmlns="">
          <p:pic>
            <p:nvPicPr>
              <p:cNvPr id="3" name="Freihand 2">
                <a:extLst>
                  <a:ext uri="{FF2B5EF4-FFF2-40B4-BE49-F238E27FC236}">
                    <a16:creationId xmlns:a16="http://schemas.microsoft.com/office/drawing/2014/main" id="{6B615778-1C2E-4CCE-AF3F-F3FDD06DE9C1}"/>
                  </a:ext>
                </a:extLst>
              </p:cNvPr>
              <p:cNvPicPr/>
              <p:nvPr/>
            </p:nvPicPr>
            <p:blipFill>
              <a:blip r:embed="rId6"/>
              <a:stretch>
                <a:fillRect/>
              </a:stretch>
            </p:blipFill>
            <p:spPr>
              <a:xfrm>
                <a:off x="6845067" y="891427"/>
                <a:ext cx="78300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157BA9-3BE1-4674-9F40-CAA31F55684C}"/>
                  </a:ext>
                </a:extLst>
              </p14:cNvPr>
              <p14:cNvContentPartPr/>
              <p14:nvPr/>
            </p14:nvContentPartPr>
            <p14:xfrm>
              <a:off x="1250667" y="2836507"/>
              <a:ext cx="2604240" cy="96480"/>
            </p14:xfrm>
          </p:contentPart>
        </mc:Choice>
        <mc:Fallback xmlns="">
          <p:pic>
            <p:nvPicPr>
              <p:cNvPr id="4" name="Freihand 3">
                <a:extLst>
                  <a:ext uri="{FF2B5EF4-FFF2-40B4-BE49-F238E27FC236}">
                    <a16:creationId xmlns:a16="http://schemas.microsoft.com/office/drawing/2014/main" id="{72157BA9-3BE1-4674-9F40-CAA31F55684C}"/>
                  </a:ext>
                </a:extLst>
              </p:cNvPr>
              <p:cNvPicPr/>
              <p:nvPr/>
            </p:nvPicPr>
            <p:blipFill>
              <a:blip r:embed="rId8"/>
              <a:stretch>
                <a:fillRect/>
              </a:stretch>
            </p:blipFill>
            <p:spPr>
              <a:xfrm>
                <a:off x="1246347" y="2832187"/>
                <a:ext cx="261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636375D-9E89-41D3-8C2B-E82B4CB4A101}"/>
                  </a:ext>
                </a:extLst>
              </p14:cNvPr>
              <p14:cNvContentPartPr/>
              <p14:nvPr/>
            </p14:nvContentPartPr>
            <p14:xfrm>
              <a:off x="4953987" y="2775667"/>
              <a:ext cx="3004560" cy="63000"/>
            </p14:xfrm>
          </p:contentPart>
        </mc:Choice>
        <mc:Fallback xmlns="">
          <p:pic>
            <p:nvPicPr>
              <p:cNvPr id="5" name="Freihand 4">
                <a:extLst>
                  <a:ext uri="{FF2B5EF4-FFF2-40B4-BE49-F238E27FC236}">
                    <a16:creationId xmlns:a16="http://schemas.microsoft.com/office/drawing/2014/main" id="{0636375D-9E89-41D3-8C2B-E82B4CB4A101}"/>
                  </a:ext>
                </a:extLst>
              </p:cNvPr>
              <p:cNvPicPr/>
              <p:nvPr/>
            </p:nvPicPr>
            <p:blipFill>
              <a:blip r:embed="rId10"/>
              <a:stretch>
                <a:fillRect/>
              </a:stretch>
            </p:blipFill>
            <p:spPr>
              <a:xfrm>
                <a:off x="4949667" y="2771347"/>
                <a:ext cx="301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3016EC8-8EF1-4BC1-B323-0E4FDD40A16F}"/>
                  </a:ext>
                </a:extLst>
              </p14:cNvPr>
              <p14:cNvContentPartPr/>
              <p14:nvPr/>
            </p14:nvContentPartPr>
            <p14:xfrm>
              <a:off x="2650347" y="3160507"/>
              <a:ext cx="2266920" cy="77760"/>
            </p14:xfrm>
          </p:contentPart>
        </mc:Choice>
        <mc:Fallback xmlns="">
          <p:pic>
            <p:nvPicPr>
              <p:cNvPr id="7" name="Freihand 6">
                <a:extLst>
                  <a:ext uri="{FF2B5EF4-FFF2-40B4-BE49-F238E27FC236}">
                    <a16:creationId xmlns:a16="http://schemas.microsoft.com/office/drawing/2014/main" id="{C3016EC8-8EF1-4BC1-B323-0E4FDD40A16F}"/>
                  </a:ext>
                </a:extLst>
              </p:cNvPr>
              <p:cNvPicPr/>
              <p:nvPr/>
            </p:nvPicPr>
            <p:blipFill>
              <a:blip r:embed="rId12"/>
              <a:stretch>
                <a:fillRect/>
              </a:stretch>
            </p:blipFill>
            <p:spPr>
              <a:xfrm>
                <a:off x="2646027" y="3156187"/>
                <a:ext cx="2275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C070D0E-F7B6-4CBD-9C48-8C4B3CE286E6}"/>
                  </a:ext>
                </a:extLst>
              </p14:cNvPr>
              <p14:cNvContentPartPr/>
              <p14:nvPr/>
            </p14:nvContentPartPr>
            <p14:xfrm>
              <a:off x="2710107" y="2837947"/>
              <a:ext cx="2250360" cy="450000"/>
            </p14:xfrm>
          </p:contentPart>
        </mc:Choice>
        <mc:Fallback xmlns="">
          <p:pic>
            <p:nvPicPr>
              <p:cNvPr id="9" name="Freihand 8">
                <a:extLst>
                  <a:ext uri="{FF2B5EF4-FFF2-40B4-BE49-F238E27FC236}">
                    <a16:creationId xmlns:a16="http://schemas.microsoft.com/office/drawing/2014/main" id="{BC070D0E-F7B6-4CBD-9C48-8C4B3CE286E6}"/>
                  </a:ext>
                </a:extLst>
              </p:cNvPr>
              <p:cNvPicPr/>
              <p:nvPr/>
            </p:nvPicPr>
            <p:blipFill>
              <a:blip r:embed="rId14"/>
              <a:stretch>
                <a:fillRect/>
              </a:stretch>
            </p:blipFill>
            <p:spPr>
              <a:xfrm>
                <a:off x="2705787" y="2833627"/>
                <a:ext cx="225900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3C8BC1F-9451-49AC-804F-5DDB24380B4E}"/>
                  </a:ext>
                </a:extLst>
              </p14:cNvPr>
              <p14:cNvContentPartPr/>
              <p14:nvPr/>
            </p14:nvContentPartPr>
            <p14:xfrm>
              <a:off x="5518827" y="3462907"/>
              <a:ext cx="883800" cy="20880"/>
            </p14:xfrm>
          </p:contentPart>
        </mc:Choice>
        <mc:Fallback xmlns="">
          <p:pic>
            <p:nvPicPr>
              <p:cNvPr id="10" name="Freihand 9">
                <a:extLst>
                  <a:ext uri="{FF2B5EF4-FFF2-40B4-BE49-F238E27FC236}">
                    <a16:creationId xmlns:a16="http://schemas.microsoft.com/office/drawing/2014/main" id="{D3C8BC1F-9451-49AC-804F-5DDB24380B4E}"/>
                  </a:ext>
                </a:extLst>
              </p:cNvPr>
              <p:cNvPicPr/>
              <p:nvPr/>
            </p:nvPicPr>
            <p:blipFill>
              <a:blip r:embed="rId16"/>
              <a:stretch>
                <a:fillRect/>
              </a:stretch>
            </p:blipFill>
            <p:spPr>
              <a:xfrm>
                <a:off x="5514507" y="3458587"/>
                <a:ext cx="892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3CF0B54-BEF2-4265-A994-1FBE040385CF}"/>
                  </a:ext>
                </a:extLst>
              </p14:cNvPr>
              <p14:cNvContentPartPr/>
              <p14:nvPr/>
            </p14:nvContentPartPr>
            <p14:xfrm>
              <a:off x="662427" y="3805987"/>
              <a:ext cx="3225240" cy="110880"/>
            </p14:xfrm>
          </p:contentPart>
        </mc:Choice>
        <mc:Fallback xmlns="">
          <p:pic>
            <p:nvPicPr>
              <p:cNvPr id="11" name="Freihand 10">
                <a:extLst>
                  <a:ext uri="{FF2B5EF4-FFF2-40B4-BE49-F238E27FC236}">
                    <a16:creationId xmlns:a16="http://schemas.microsoft.com/office/drawing/2014/main" id="{33CF0B54-BEF2-4265-A994-1FBE040385CF}"/>
                  </a:ext>
                </a:extLst>
              </p:cNvPr>
              <p:cNvPicPr/>
              <p:nvPr/>
            </p:nvPicPr>
            <p:blipFill>
              <a:blip r:embed="rId18"/>
              <a:stretch>
                <a:fillRect/>
              </a:stretch>
            </p:blipFill>
            <p:spPr>
              <a:xfrm>
                <a:off x="658107" y="3801667"/>
                <a:ext cx="3233880" cy="119520"/>
              </a:xfrm>
              <a:prstGeom prst="rect">
                <a:avLst/>
              </a:prstGeom>
            </p:spPr>
          </p:pic>
        </mc:Fallback>
      </mc:AlternateContent>
      <p:grpSp>
        <p:nvGrpSpPr>
          <p:cNvPr id="50" name="Gruppieren 49">
            <a:extLst>
              <a:ext uri="{FF2B5EF4-FFF2-40B4-BE49-F238E27FC236}">
                <a16:creationId xmlns:a16="http://schemas.microsoft.com/office/drawing/2014/main" id="{707FBFD6-3C0E-4E7E-8962-0AC09E71E5EA}"/>
              </a:ext>
            </a:extLst>
          </p:cNvPr>
          <p:cNvGrpSpPr/>
          <p:nvPr/>
        </p:nvGrpSpPr>
        <p:grpSpPr>
          <a:xfrm>
            <a:off x="4556187" y="1271947"/>
            <a:ext cx="4704480" cy="4003920"/>
            <a:chOff x="4556187" y="1271947"/>
            <a:chExt cx="4704480" cy="400392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1B72797-B2AC-4BD0-9DC6-064BB5E79A4A}"/>
                    </a:ext>
                  </a:extLst>
                </p14:cNvPr>
                <p14:cNvContentPartPr/>
                <p14:nvPr/>
              </p14:nvContentPartPr>
              <p14:xfrm>
                <a:off x="4556187" y="3805627"/>
                <a:ext cx="142560" cy="191880"/>
              </p14:xfrm>
            </p:contentPart>
          </mc:Choice>
          <mc:Fallback xmlns="">
            <p:pic>
              <p:nvPicPr>
                <p:cNvPr id="12" name="Freihand 11">
                  <a:extLst>
                    <a:ext uri="{FF2B5EF4-FFF2-40B4-BE49-F238E27FC236}">
                      <a16:creationId xmlns:a16="http://schemas.microsoft.com/office/drawing/2014/main" id="{B1B72797-B2AC-4BD0-9DC6-064BB5E79A4A}"/>
                    </a:ext>
                  </a:extLst>
                </p:cNvPr>
                <p:cNvPicPr/>
                <p:nvPr/>
              </p:nvPicPr>
              <p:blipFill>
                <a:blip r:embed="rId20"/>
                <a:stretch>
                  <a:fillRect/>
                </a:stretch>
              </p:blipFill>
              <p:spPr>
                <a:xfrm>
                  <a:off x="4551867" y="3801307"/>
                  <a:ext cx="151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37C14D52-672F-4C3B-AD5A-ACF1A9C5A35C}"/>
                    </a:ext>
                  </a:extLst>
                </p14:cNvPr>
                <p14:cNvContentPartPr/>
                <p14:nvPr/>
              </p14:nvContentPartPr>
              <p14:xfrm>
                <a:off x="4710267" y="3887347"/>
                <a:ext cx="164160" cy="83160"/>
              </p14:xfrm>
            </p:contentPart>
          </mc:Choice>
          <mc:Fallback xmlns="">
            <p:pic>
              <p:nvPicPr>
                <p:cNvPr id="13" name="Freihand 12">
                  <a:extLst>
                    <a:ext uri="{FF2B5EF4-FFF2-40B4-BE49-F238E27FC236}">
                      <a16:creationId xmlns:a16="http://schemas.microsoft.com/office/drawing/2014/main" id="{37C14D52-672F-4C3B-AD5A-ACF1A9C5A35C}"/>
                    </a:ext>
                  </a:extLst>
                </p:cNvPr>
                <p:cNvPicPr/>
                <p:nvPr/>
              </p:nvPicPr>
              <p:blipFill>
                <a:blip r:embed="rId22"/>
                <a:stretch>
                  <a:fillRect/>
                </a:stretch>
              </p:blipFill>
              <p:spPr>
                <a:xfrm>
                  <a:off x="4705947" y="3883027"/>
                  <a:ext cx="172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D231EA00-1BD2-4C0E-8201-1E757E34A7A1}"/>
                    </a:ext>
                  </a:extLst>
                </p14:cNvPr>
                <p14:cNvContentPartPr/>
                <p14:nvPr/>
              </p14:nvContentPartPr>
              <p14:xfrm>
                <a:off x="4852107" y="3882667"/>
                <a:ext cx="83520" cy="64800"/>
              </p14:xfrm>
            </p:contentPart>
          </mc:Choice>
          <mc:Fallback xmlns="">
            <p:pic>
              <p:nvPicPr>
                <p:cNvPr id="14" name="Freihand 13">
                  <a:extLst>
                    <a:ext uri="{FF2B5EF4-FFF2-40B4-BE49-F238E27FC236}">
                      <a16:creationId xmlns:a16="http://schemas.microsoft.com/office/drawing/2014/main" id="{D231EA00-1BD2-4C0E-8201-1E757E34A7A1}"/>
                    </a:ext>
                  </a:extLst>
                </p:cNvPr>
                <p:cNvPicPr/>
                <p:nvPr/>
              </p:nvPicPr>
              <p:blipFill>
                <a:blip r:embed="rId24"/>
                <a:stretch>
                  <a:fillRect/>
                </a:stretch>
              </p:blipFill>
              <p:spPr>
                <a:xfrm>
                  <a:off x="4847787" y="3878347"/>
                  <a:ext cx="92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D15FCC0C-D9A4-4BFC-9024-CF55A5A68DC2}"/>
                    </a:ext>
                  </a:extLst>
                </p14:cNvPr>
                <p14:cNvContentPartPr/>
                <p14:nvPr/>
              </p14:nvContentPartPr>
              <p14:xfrm>
                <a:off x="4956507" y="3872947"/>
                <a:ext cx="65880" cy="91440"/>
              </p14:xfrm>
            </p:contentPart>
          </mc:Choice>
          <mc:Fallback xmlns="">
            <p:pic>
              <p:nvPicPr>
                <p:cNvPr id="15" name="Freihand 14">
                  <a:extLst>
                    <a:ext uri="{FF2B5EF4-FFF2-40B4-BE49-F238E27FC236}">
                      <a16:creationId xmlns:a16="http://schemas.microsoft.com/office/drawing/2014/main" id="{D15FCC0C-D9A4-4BFC-9024-CF55A5A68DC2}"/>
                    </a:ext>
                  </a:extLst>
                </p:cNvPr>
                <p:cNvPicPr/>
                <p:nvPr/>
              </p:nvPicPr>
              <p:blipFill>
                <a:blip r:embed="rId26"/>
                <a:stretch>
                  <a:fillRect/>
                </a:stretch>
              </p:blipFill>
              <p:spPr>
                <a:xfrm>
                  <a:off x="4952187" y="3868627"/>
                  <a:ext cx="74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543A44A-90FF-4BB8-BE86-A7D54F09F24B}"/>
                    </a:ext>
                  </a:extLst>
                </p14:cNvPr>
                <p14:cNvContentPartPr/>
                <p14:nvPr/>
              </p14:nvContentPartPr>
              <p14:xfrm>
                <a:off x="5031027" y="3859627"/>
                <a:ext cx="111960" cy="210240"/>
              </p14:xfrm>
            </p:contentPart>
          </mc:Choice>
          <mc:Fallback xmlns="">
            <p:pic>
              <p:nvPicPr>
                <p:cNvPr id="16" name="Freihand 15">
                  <a:extLst>
                    <a:ext uri="{FF2B5EF4-FFF2-40B4-BE49-F238E27FC236}">
                      <a16:creationId xmlns:a16="http://schemas.microsoft.com/office/drawing/2014/main" id="{9543A44A-90FF-4BB8-BE86-A7D54F09F24B}"/>
                    </a:ext>
                  </a:extLst>
                </p:cNvPr>
                <p:cNvPicPr/>
                <p:nvPr/>
              </p:nvPicPr>
              <p:blipFill>
                <a:blip r:embed="rId28"/>
                <a:stretch>
                  <a:fillRect/>
                </a:stretch>
              </p:blipFill>
              <p:spPr>
                <a:xfrm>
                  <a:off x="5026707" y="3855307"/>
                  <a:ext cx="120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94DF0F5-3FF0-4188-BFBF-F5261BEE6768}"/>
                    </a:ext>
                  </a:extLst>
                </p14:cNvPr>
                <p14:cNvContentPartPr/>
                <p14:nvPr/>
              </p14:nvContentPartPr>
              <p14:xfrm>
                <a:off x="5218947" y="3888787"/>
                <a:ext cx="360" cy="360"/>
              </p14:xfrm>
            </p:contentPart>
          </mc:Choice>
          <mc:Fallback xmlns="">
            <p:pic>
              <p:nvPicPr>
                <p:cNvPr id="17" name="Freihand 16">
                  <a:extLst>
                    <a:ext uri="{FF2B5EF4-FFF2-40B4-BE49-F238E27FC236}">
                      <a16:creationId xmlns:a16="http://schemas.microsoft.com/office/drawing/2014/main" id="{294DF0F5-3FF0-4188-BFBF-F5261BEE6768}"/>
                    </a:ext>
                  </a:extLst>
                </p:cNvPr>
                <p:cNvPicPr/>
                <p:nvPr/>
              </p:nvPicPr>
              <p:blipFill>
                <a:blip r:embed="rId30"/>
                <a:stretch>
                  <a:fillRect/>
                </a:stretch>
              </p:blipFill>
              <p:spPr>
                <a:xfrm>
                  <a:off x="5214627" y="388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F6C8BAD7-54A8-439F-8ECC-C0D25A7FA57F}"/>
                    </a:ext>
                  </a:extLst>
                </p14:cNvPr>
                <p14:cNvContentPartPr/>
                <p14:nvPr/>
              </p14:nvContentPartPr>
              <p14:xfrm>
                <a:off x="5157027" y="3869707"/>
                <a:ext cx="61560" cy="80640"/>
              </p14:xfrm>
            </p:contentPart>
          </mc:Choice>
          <mc:Fallback xmlns="">
            <p:pic>
              <p:nvPicPr>
                <p:cNvPr id="18" name="Freihand 17">
                  <a:extLst>
                    <a:ext uri="{FF2B5EF4-FFF2-40B4-BE49-F238E27FC236}">
                      <a16:creationId xmlns:a16="http://schemas.microsoft.com/office/drawing/2014/main" id="{F6C8BAD7-54A8-439F-8ECC-C0D25A7FA57F}"/>
                    </a:ext>
                  </a:extLst>
                </p:cNvPr>
                <p:cNvPicPr/>
                <p:nvPr/>
              </p:nvPicPr>
              <p:blipFill>
                <a:blip r:embed="rId32"/>
                <a:stretch>
                  <a:fillRect/>
                </a:stretch>
              </p:blipFill>
              <p:spPr>
                <a:xfrm>
                  <a:off x="5152707" y="3865387"/>
                  <a:ext cx="70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6FA640F-60F6-48A6-A020-7B073ECADB4C}"/>
                    </a:ext>
                  </a:extLst>
                </p14:cNvPr>
                <p14:cNvContentPartPr/>
                <p14:nvPr/>
              </p14:nvContentPartPr>
              <p14:xfrm>
                <a:off x="5252067" y="3805627"/>
                <a:ext cx="105840" cy="166680"/>
              </p14:xfrm>
            </p:contentPart>
          </mc:Choice>
          <mc:Fallback xmlns="">
            <p:pic>
              <p:nvPicPr>
                <p:cNvPr id="19" name="Freihand 18">
                  <a:extLst>
                    <a:ext uri="{FF2B5EF4-FFF2-40B4-BE49-F238E27FC236}">
                      <a16:creationId xmlns:a16="http://schemas.microsoft.com/office/drawing/2014/main" id="{16FA640F-60F6-48A6-A020-7B073ECADB4C}"/>
                    </a:ext>
                  </a:extLst>
                </p:cNvPr>
                <p:cNvPicPr/>
                <p:nvPr/>
              </p:nvPicPr>
              <p:blipFill>
                <a:blip r:embed="rId34"/>
                <a:stretch>
                  <a:fillRect/>
                </a:stretch>
              </p:blipFill>
              <p:spPr>
                <a:xfrm>
                  <a:off x="5247747" y="3801307"/>
                  <a:ext cx="114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3F475656-0FC5-443E-9980-F037028138CF}"/>
                    </a:ext>
                  </a:extLst>
                </p14:cNvPr>
                <p14:cNvContentPartPr/>
                <p14:nvPr/>
              </p14:nvContentPartPr>
              <p14:xfrm>
                <a:off x="5349267" y="3835147"/>
                <a:ext cx="46080" cy="21240"/>
              </p14:xfrm>
            </p:contentPart>
          </mc:Choice>
          <mc:Fallback xmlns="">
            <p:pic>
              <p:nvPicPr>
                <p:cNvPr id="20" name="Freihand 19">
                  <a:extLst>
                    <a:ext uri="{FF2B5EF4-FFF2-40B4-BE49-F238E27FC236}">
                      <a16:creationId xmlns:a16="http://schemas.microsoft.com/office/drawing/2014/main" id="{3F475656-0FC5-443E-9980-F037028138CF}"/>
                    </a:ext>
                  </a:extLst>
                </p:cNvPr>
                <p:cNvPicPr/>
                <p:nvPr/>
              </p:nvPicPr>
              <p:blipFill>
                <a:blip r:embed="rId36"/>
                <a:stretch>
                  <a:fillRect/>
                </a:stretch>
              </p:blipFill>
              <p:spPr>
                <a:xfrm>
                  <a:off x="5344947" y="3830827"/>
                  <a:ext cx="5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5BEE5A0-5080-492A-836E-A37A4010C945}"/>
                    </a:ext>
                  </a:extLst>
                </p14:cNvPr>
                <p14:cNvContentPartPr/>
                <p14:nvPr/>
              </p14:nvContentPartPr>
              <p14:xfrm>
                <a:off x="5370507" y="3856027"/>
                <a:ext cx="77400" cy="130320"/>
              </p14:xfrm>
            </p:contentPart>
          </mc:Choice>
          <mc:Fallback xmlns="">
            <p:pic>
              <p:nvPicPr>
                <p:cNvPr id="21" name="Freihand 20">
                  <a:extLst>
                    <a:ext uri="{FF2B5EF4-FFF2-40B4-BE49-F238E27FC236}">
                      <a16:creationId xmlns:a16="http://schemas.microsoft.com/office/drawing/2014/main" id="{85BEE5A0-5080-492A-836E-A37A4010C945}"/>
                    </a:ext>
                  </a:extLst>
                </p:cNvPr>
                <p:cNvPicPr/>
                <p:nvPr/>
              </p:nvPicPr>
              <p:blipFill>
                <a:blip r:embed="rId38"/>
                <a:stretch>
                  <a:fillRect/>
                </a:stretch>
              </p:blipFill>
              <p:spPr>
                <a:xfrm>
                  <a:off x="5366187" y="3851707"/>
                  <a:ext cx="8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8A957EE2-BC6C-426A-BEB2-B441AB5829A6}"/>
                    </a:ext>
                  </a:extLst>
                </p14:cNvPr>
                <p14:cNvContentPartPr/>
                <p14:nvPr/>
              </p14:nvContentPartPr>
              <p14:xfrm>
                <a:off x="5441067" y="3789067"/>
                <a:ext cx="111240" cy="169560"/>
              </p14:xfrm>
            </p:contentPart>
          </mc:Choice>
          <mc:Fallback xmlns="">
            <p:pic>
              <p:nvPicPr>
                <p:cNvPr id="22" name="Freihand 21">
                  <a:extLst>
                    <a:ext uri="{FF2B5EF4-FFF2-40B4-BE49-F238E27FC236}">
                      <a16:creationId xmlns:a16="http://schemas.microsoft.com/office/drawing/2014/main" id="{8A957EE2-BC6C-426A-BEB2-B441AB5829A6}"/>
                    </a:ext>
                  </a:extLst>
                </p:cNvPr>
                <p:cNvPicPr/>
                <p:nvPr/>
              </p:nvPicPr>
              <p:blipFill>
                <a:blip r:embed="rId40"/>
                <a:stretch>
                  <a:fillRect/>
                </a:stretch>
              </p:blipFill>
              <p:spPr>
                <a:xfrm>
                  <a:off x="5436747" y="3784747"/>
                  <a:ext cx="119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E9209390-E9DA-4841-8C4E-A8A541153BA6}"/>
                    </a:ext>
                  </a:extLst>
                </p14:cNvPr>
                <p14:cNvContentPartPr/>
                <p14:nvPr/>
              </p14:nvContentPartPr>
              <p14:xfrm>
                <a:off x="5558427" y="3814987"/>
                <a:ext cx="43920" cy="21240"/>
              </p14:xfrm>
            </p:contentPart>
          </mc:Choice>
          <mc:Fallback xmlns="">
            <p:pic>
              <p:nvPicPr>
                <p:cNvPr id="23" name="Freihand 22">
                  <a:extLst>
                    <a:ext uri="{FF2B5EF4-FFF2-40B4-BE49-F238E27FC236}">
                      <a16:creationId xmlns:a16="http://schemas.microsoft.com/office/drawing/2014/main" id="{E9209390-E9DA-4841-8C4E-A8A541153BA6}"/>
                    </a:ext>
                  </a:extLst>
                </p:cNvPr>
                <p:cNvPicPr/>
                <p:nvPr/>
              </p:nvPicPr>
              <p:blipFill>
                <a:blip r:embed="rId42"/>
                <a:stretch>
                  <a:fillRect/>
                </a:stretch>
              </p:blipFill>
              <p:spPr>
                <a:xfrm>
                  <a:off x="5554107" y="3810667"/>
                  <a:ext cx="5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ADAC8B31-E827-41D9-82FB-A2538E851383}"/>
                    </a:ext>
                  </a:extLst>
                </p14:cNvPr>
                <p14:cNvContentPartPr/>
                <p14:nvPr/>
              </p14:nvContentPartPr>
              <p14:xfrm>
                <a:off x="5581467" y="3834427"/>
                <a:ext cx="83520" cy="115200"/>
              </p14:xfrm>
            </p:contentPart>
          </mc:Choice>
          <mc:Fallback xmlns="">
            <p:pic>
              <p:nvPicPr>
                <p:cNvPr id="24" name="Freihand 23">
                  <a:extLst>
                    <a:ext uri="{FF2B5EF4-FFF2-40B4-BE49-F238E27FC236}">
                      <a16:creationId xmlns:a16="http://schemas.microsoft.com/office/drawing/2014/main" id="{ADAC8B31-E827-41D9-82FB-A2538E851383}"/>
                    </a:ext>
                  </a:extLst>
                </p:cNvPr>
                <p:cNvPicPr/>
                <p:nvPr/>
              </p:nvPicPr>
              <p:blipFill>
                <a:blip r:embed="rId44"/>
                <a:stretch>
                  <a:fillRect/>
                </a:stretch>
              </p:blipFill>
              <p:spPr>
                <a:xfrm>
                  <a:off x="5577147" y="3830107"/>
                  <a:ext cx="92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FECC4AE9-486D-488B-B1D3-FFA1989FBF73}"/>
                    </a:ext>
                  </a:extLst>
                </p14:cNvPr>
                <p14:cNvContentPartPr/>
                <p14:nvPr/>
              </p14:nvContentPartPr>
              <p14:xfrm>
                <a:off x="5676867" y="3776467"/>
                <a:ext cx="298440" cy="141840"/>
              </p14:xfrm>
            </p:contentPart>
          </mc:Choice>
          <mc:Fallback xmlns="">
            <p:pic>
              <p:nvPicPr>
                <p:cNvPr id="25" name="Freihand 24">
                  <a:extLst>
                    <a:ext uri="{FF2B5EF4-FFF2-40B4-BE49-F238E27FC236}">
                      <a16:creationId xmlns:a16="http://schemas.microsoft.com/office/drawing/2014/main" id="{FECC4AE9-486D-488B-B1D3-FFA1989FBF73}"/>
                    </a:ext>
                  </a:extLst>
                </p:cNvPr>
                <p:cNvPicPr/>
                <p:nvPr/>
              </p:nvPicPr>
              <p:blipFill>
                <a:blip r:embed="rId46"/>
                <a:stretch>
                  <a:fillRect/>
                </a:stretch>
              </p:blipFill>
              <p:spPr>
                <a:xfrm>
                  <a:off x="5672547" y="3772147"/>
                  <a:ext cx="307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23D10A88-373C-4F0A-9F00-79DC1EC3A79E}"/>
                    </a:ext>
                  </a:extLst>
                </p14:cNvPr>
                <p14:cNvContentPartPr/>
                <p14:nvPr/>
              </p14:nvContentPartPr>
              <p14:xfrm>
                <a:off x="6094467" y="3755947"/>
                <a:ext cx="162720" cy="136440"/>
              </p14:xfrm>
            </p:contentPart>
          </mc:Choice>
          <mc:Fallback xmlns="">
            <p:pic>
              <p:nvPicPr>
                <p:cNvPr id="26" name="Freihand 25">
                  <a:extLst>
                    <a:ext uri="{FF2B5EF4-FFF2-40B4-BE49-F238E27FC236}">
                      <a16:creationId xmlns:a16="http://schemas.microsoft.com/office/drawing/2014/main" id="{23D10A88-373C-4F0A-9F00-79DC1EC3A79E}"/>
                    </a:ext>
                  </a:extLst>
                </p:cNvPr>
                <p:cNvPicPr/>
                <p:nvPr/>
              </p:nvPicPr>
              <p:blipFill>
                <a:blip r:embed="rId48"/>
                <a:stretch>
                  <a:fillRect/>
                </a:stretch>
              </p:blipFill>
              <p:spPr>
                <a:xfrm>
                  <a:off x="6090147" y="3751627"/>
                  <a:ext cx="171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B0387DC2-F9F7-4B1B-89D0-041B296D0AB5}"/>
                    </a:ext>
                  </a:extLst>
                </p14:cNvPr>
                <p14:cNvContentPartPr/>
                <p14:nvPr/>
              </p14:nvContentPartPr>
              <p14:xfrm>
                <a:off x="6154587" y="3836587"/>
                <a:ext cx="52920" cy="54000"/>
              </p14:xfrm>
            </p:contentPart>
          </mc:Choice>
          <mc:Fallback xmlns="">
            <p:pic>
              <p:nvPicPr>
                <p:cNvPr id="27" name="Freihand 26">
                  <a:extLst>
                    <a:ext uri="{FF2B5EF4-FFF2-40B4-BE49-F238E27FC236}">
                      <a16:creationId xmlns:a16="http://schemas.microsoft.com/office/drawing/2014/main" id="{B0387DC2-F9F7-4B1B-89D0-041B296D0AB5}"/>
                    </a:ext>
                  </a:extLst>
                </p:cNvPr>
                <p:cNvPicPr/>
                <p:nvPr/>
              </p:nvPicPr>
              <p:blipFill>
                <a:blip r:embed="rId50"/>
                <a:stretch>
                  <a:fillRect/>
                </a:stretch>
              </p:blipFill>
              <p:spPr>
                <a:xfrm>
                  <a:off x="6150267" y="3832267"/>
                  <a:ext cx="61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E8D47407-B244-49B8-84A0-1AA8B3180F61}"/>
                    </a:ext>
                  </a:extLst>
                </p14:cNvPr>
                <p14:cNvContentPartPr/>
                <p14:nvPr/>
              </p14:nvContentPartPr>
              <p14:xfrm>
                <a:off x="6264747" y="3838027"/>
                <a:ext cx="203040" cy="75240"/>
              </p14:xfrm>
            </p:contentPart>
          </mc:Choice>
          <mc:Fallback xmlns="">
            <p:pic>
              <p:nvPicPr>
                <p:cNvPr id="29" name="Freihand 28">
                  <a:extLst>
                    <a:ext uri="{FF2B5EF4-FFF2-40B4-BE49-F238E27FC236}">
                      <a16:creationId xmlns:a16="http://schemas.microsoft.com/office/drawing/2014/main" id="{E8D47407-B244-49B8-84A0-1AA8B3180F61}"/>
                    </a:ext>
                  </a:extLst>
                </p:cNvPr>
                <p:cNvPicPr/>
                <p:nvPr/>
              </p:nvPicPr>
              <p:blipFill>
                <a:blip r:embed="rId52"/>
                <a:stretch>
                  <a:fillRect/>
                </a:stretch>
              </p:blipFill>
              <p:spPr>
                <a:xfrm>
                  <a:off x="6260427" y="3833707"/>
                  <a:ext cx="211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0FF4397-4B3C-4A23-8944-9521E9D8CF83}"/>
                    </a:ext>
                  </a:extLst>
                </p14:cNvPr>
                <p14:cNvContentPartPr/>
                <p14:nvPr/>
              </p14:nvContentPartPr>
              <p14:xfrm>
                <a:off x="6483267" y="3750907"/>
                <a:ext cx="117000" cy="140040"/>
              </p14:xfrm>
            </p:contentPart>
          </mc:Choice>
          <mc:Fallback xmlns="">
            <p:pic>
              <p:nvPicPr>
                <p:cNvPr id="30" name="Freihand 29">
                  <a:extLst>
                    <a:ext uri="{FF2B5EF4-FFF2-40B4-BE49-F238E27FC236}">
                      <a16:creationId xmlns:a16="http://schemas.microsoft.com/office/drawing/2014/main" id="{D0FF4397-4B3C-4A23-8944-9521E9D8CF83}"/>
                    </a:ext>
                  </a:extLst>
                </p:cNvPr>
                <p:cNvPicPr/>
                <p:nvPr/>
              </p:nvPicPr>
              <p:blipFill>
                <a:blip r:embed="rId54"/>
                <a:stretch>
                  <a:fillRect/>
                </a:stretch>
              </p:blipFill>
              <p:spPr>
                <a:xfrm>
                  <a:off x="6478947" y="3746587"/>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513E1DCB-F608-4DA8-80CB-C6ACA3FBD15D}"/>
                    </a:ext>
                  </a:extLst>
                </p14:cNvPr>
                <p14:cNvContentPartPr/>
                <p14:nvPr/>
              </p14:nvContentPartPr>
              <p14:xfrm>
                <a:off x="6546267" y="3811387"/>
                <a:ext cx="511560" cy="98280"/>
              </p14:xfrm>
            </p:contentPart>
          </mc:Choice>
          <mc:Fallback xmlns="">
            <p:pic>
              <p:nvPicPr>
                <p:cNvPr id="31" name="Freihand 30">
                  <a:extLst>
                    <a:ext uri="{FF2B5EF4-FFF2-40B4-BE49-F238E27FC236}">
                      <a16:creationId xmlns:a16="http://schemas.microsoft.com/office/drawing/2014/main" id="{513E1DCB-F608-4DA8-80CB-C6ACA3FBD15D}"/>
                    </a:ext>
                  </a:extLst>
                </p:cNvPr>
                <p:cNvPicPr/>
                <p:nvPr/>
              </p:nvPicPr>
              <p:blipFill>
                <a:blip r:embed="rId56"/>
                <a:stretch>
                  <a:fillRect/>
                </a:stretch>
              </p:blipFill>
              <p:spPr>
                <a:xfrm>
                  <a:off x="6541947" y="3807067"/>
                  <a:ext cx="520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8AFB15A-590A-40ED-9C8D-0E14425C3651}"/>
                    </a:ext>
                  </a:extLst>
                </p14:cNvPr>
                <p14:cNvContentPartPr/>
                <p14:nvPr/>
              </p14:nvContentPartPr>
              <p14:xfrm>
                <a:off x="7090587" y="3786547"/>
                <a:ext cx="112680" cy="83880"/>
              </p14:xfrm>
            </p:contentPart>
          </mc:Choice>
          <mc:Fallback xmlns="">
            <p:pic>
              <p:nvPicPr>
                <p:cNvPr id="32" name="Freihand 31">
                  <a:extLst>
                    <a:ext uri="{FF2B5EF4-FFF2-40B4-BE49-F238E27FC236}">
                      <a16:creationId xmlns:a16="http://schemas.microsoft.com/office/drawing/2014/main" id="{B8AFB15A-590A-40ED-9C8D-0E14425C3651}"/>
                    </a:ext>
                  </a:extLst>
                </p:cNvPr>
                <p:cNvPicPr/>
                <p:nvPr/>
              </p:nvPicPr>
              <p:blipFill>
                <a:blip r:embed="rId58"/>
                <a:stretch>
                  <a:fillRect/>
                </a:stretch>
              </p:blipFill>
              <p:spPr>
                <a:xfrm>
                  <a:off x="7086267" y="3782227"/>
                  <a:ext cx="121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78AC8AE3-981A-4FDF-943E-CA147EEECC6D}"/>
                    </a:ext>
                  </a:extLst>
                </p14:cNvPr>
                <p14:cNvContentPartPr/>
                <p14:nvPr/>
              </p14:nvContentPartPr>
              <p14:xfrm>
                <a:off x="7088427" y="3825427"/>
                <a:ext cx="109080" cy="23760"/>
              </p14:xfrm>
            </p:contentPart>
          </mc:Choice>
          <mc:Fallback xmlns="">
            <p:pic>
              <p:nvPicPr>
                <p:cNvPr id="33" name="Freihand 32">
                  <a:extLst>
                    <a:ext uri="{FF2B5EF4-FFF2-40B4-BE49-F238E27FC236}">
                      <a16:creationId xmlns:a16="http://schemas.microsoft.com/office/drawing/2014/main" id="{78AC8AE3-981A-4FDF-943E-CA147EEECC6D}"/>
                    </a:ext>
                  </a:extLst>
                </p:cNvPr>
                <p:cNvPicPr/>
                <p:nvPr/>
              </p:nvPicPr>
              <p:blipFill>
                <a:blip r:embed="rId60"/>
                <a:stretch>
                  <a:fillRect/>
                </a:stretch>
              </p:blipFill>
              <p:spPr>
                <a:xfrm>
                  <a:off x="7084107" y="3821107"/>
                  <a:ext cx="117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3480C18-A9BD-4120-B138-FFDEAEA9A66A}"/>
                    </a:ext>
                  </a:extLst>
                </p14:cNvPr>
                <p14:cNvContentPartPr/>
                <p14:nvPr/>
              </p14:nvContentPartPr>
              <p14:xfrm>
                <a:off x="7320987" y="3859627"/>
                <a:ext cx="20880" cy="91080"/>
              </p14:xfrm>
            </p:contentPart>
          </mc:Choice>
          <mc:Fallback xmlns="">
            <p:pic>
              <p:nvPicPr>
                <p:cNvPr id="34" name="Freihand 33">
                  <a:extLst>
                    <a:ext uri="{FF2B5EF4-FFF2-40B4-BE49-F238E27FC236}">
                      <a16:creationId xmlns:a16="http://schemas.microsoft.com/office/drawing/2014/main" id="{13480C18-A9BD-4120-B138-FFDEAEA9A66A}"/>
                    </a:ext>
                  </a:extLst>
                </p:cNvPr>
                <p:cNvPicPr/>
                <p:nvPr/>
              </p:nvPicPr>
              <p:blipFill>
                <a:blip r:embed="rId62"/>
                <a:stretch>
                  <a:fillRect/>
                </a:stretch>
              </p:blipFill>
              <p:spPr>
                <a:xfrm>
                  <a:off x="7316667" y="3855307"/>
                  <a:ext cx="2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F985D9AA-9FC0-4E78-8751-124BFFC430C4}"/>
                    </a:ext>
                  </a:extLst>
                </p14:cNvPr>
                <p14:cNvContentPartPr/>
                <p14:nvPr/>
              </p14:nvContentPartPr>
              <p14:xfrm>
                <a:off x="7451307" y="3702667"/>
                <a:ext cx="133200" cy="140040"/>
              </p14:xfrm>
            </p:contentPart>
          </mc:Choice>
          <mc:Fallback xmlns="">
            <p:pic>
              <p:nvPicPr>
                <p:cNvPr id="35" name="Freihand 34">
                  <a:extLst>
                    <a:ext uri="{FF2B5EF4-FFF2-40B4-BE49-F238E27FC236}">
                      <a16:creationId xmlns:a16="http://schemas.microsoft.com/office/drawing/2014/main" id="{F985D9AA-9FC0-4E78-8751-124BFFC430C4}"/>
                    </a:ext>
                  </a:extLst>
                </p:cNvPr>
                <p:cNvPicPr/>
                <p:nvPr/>
              </p:nvPicPr>
              <p:blipFill>
                <a:blip r:embed="rId64"/>
                <a:stretch>
                  <a:fillRect/>
                </a:stretch>
              </p:blipFill>
              <p:spPr>
                <a:xfrm>
                  <a:off x="7446987" y="3698347"/>
                  <a:ext cx="141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1EDF8AB3-0814-4256-ABA1-C63B2581F2CC}"/>
                    </a:ext>
                  </a:extLst>
                </p14:cNvPr>
                <p14:cNvContentPartPr/>
                <p14:nvPr/>
              </p14:nvContentPartPr>
              <p14:xfrm>
                <a:off x="7590987" y="3676387"/>
                <a:ext cx="118800" cy="168480"/>
              </p14:xfrm>
            </p:contentPart>
          </mc:Choice>
          <mc:Fallback xmlns="">
            <p:pic>
              <p:nvPicPr>
                <p:cNvPr id="36" name="Freihand 35">
                  <a:extLst>
                    <a:ext uri="{FF2B5EF4-FFF2-40B4-BE49-F238E27FC236}">
                      <a16:creationId xmlns:a16="http://schemas.microsoft.com/office/drawing/2014/main" id="{1EDF8AB3-0814-4256-ABA1-C63B2581F2CC}"/>
                    </a:ext>
                  </a:extLst>
                </p:cNvPr>
                <p:cNvPicPr/>
                <p:nvPr/>
              </p:nvPicPr>
              <p:blipFill>
                <a:blip r:embed="rId66"/>
                <a:stretch>
                  <a:fillRect/>
                </a:stretch>
              </p:blipFill>
              <p:spPr>
                <a:xfrm>
                  <a:off x="7586667" y="3672067"/>
                  <a:ext cx="127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586C91F7-B8A0-4500-AD1E-8FE2CE41F5A3}"/>
                    </a:ext>
                  </a:extLst>
                </p14:cNvPr>
                <p14:cNvContentPartPr/>
                <p14:nvPr/>
              </p14:nvContentPartPr>
              <p14:xfrm>
                <a:off x="7719147" y="3768547"/>
                <a:ext cx="37080" cy="52200"/>
              </p14:xfrm>
            </p:contentPart>
          </mc:Choice>
          <mc:Fallback xmlns="">
            <p:pic>
              <p:nvPicPr>
                <p:cNvPr id="37" name="Freihand 36">
                  <a:extLst>
                    <a:ext uri="{FF2B5EF4-FFF2-40B4-BE49-F238E27FC236}">
                      <a16:creationId xmlns:a16="http://schemas.microsoft.com/office/drawing/2014/main" id="{586C91F7-B8A0-4500-AD1E-8FE2CE41F5A3}"/>
                    </a:ext>
                  </a:extLst>
                </p:cNvPr>
                <p:cNvPicPr/>
                <p:nvPr/>
              </p:nvPicPr>
              <p:blipFill>
                <a:blip r:embed="rId68"/>
                <a:stretch>
                  <a:fillRect/>
                </a:stretch>
              </p:blipFill>
              <p:spPr>
                <a:xfrm>
                  <a:off x="7714827" y="3764227"/>
                  <a:ext cx="45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67B6CA1A-827D-43AA-BB55-3FC3F81FC218}"/>
                    </a:ext>
                  </a:extLst>
                </p14:cNvPr>
                <p14:cNvContentPartPr/>
                <p14:nvPr/>
              </p14:nvContentPartPr>
              <p14:xfrm>
                <a:off x="7723467" y="3640747"/>
                <a:ext cx="59400" cy="184320"/>
              </p14:xfrm>
            </p:contentPart>
          </mc:Choice>
          <mc:Fallback xmlns="">
            <p:pic>
              <p:nvPicPr>
                <p:cNvPr id="38" name="Freihand 37">
                  <a:extLst>
                    <a:ext uri="{FF2B5EF4-FFF2-40B4-BE49-F238E27FC236}">
                      <a16:creationId xmlns:a16="http://schemas.microsoft.com/office/drawing/2014/main" id="{67B6CA1A-827D-43AA-BB55-3FC3F81FC218}"/>
                    </a:ext>
                  </a:extLst>
                </p:cNvPr>
                <p:cNvPicPr/>
                <p:nvPr/>
              </p:nvPicPr>
              <p:blipFill>
                <a:blip r:embed="rId70"/>
                <a:stretch>
                  <a:fillRect/>
                </a:stretch>
              </p:blipFill>
              <p:spPr>
                <a:xfrm>
                  <a:off x="7719147" y="3636427"/>
                  <a:ext cx="68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3DAC6C80-F431-4873-898B-67CC2D8E562E}"/>
                    </a:ext>
                  </a:extLst>
                </p14:cNvPr>
                <p14:cNvContentPartPr/>
                <p14:nvPr/>
              </p14:nvContentPartPr>
              <p14:xfrm>
                <a:off x="7771347" y="3728227"/>
                <a:ext cx="101880" cy="300240"/>
              </p14:xfrm>
            </p:contentPart>
          </mc:Choice>
          <mc:Fallback xmlns="">
            <p:pic>
              <p:nvPicPr>
                <p:cNvPr id="40" name="Freihand 39">
                  <a:extLst>
                    <a:ext uri="{FF2B5EF4-FFF2-40B4-BE49-F238E27FC236}">
                      <a16:creationId xmlns:a16="http://schemas.microsoft.com/office/drawing/2014/main" id="{3DAC6C80-F431-4873-898B-67CC2D8E562E}"/>
                    </a:ext>
                  </a:extLst>
                </p:cNvPr>
                <p:cNvPicPr/>
                <p:nvPr/>
              </p:nvPicPr>
              <p:blipFill>
                <a:blip r:embed="rId72"/>
                <a:stretch>
                  <a:fillRect/>
                </a:stretch>
              </p:blipFill>
              <p:spPr>
                <a:xfrm>
                  <a:off x="7767027" y="3723907"/>
                  <a:ext cx="1105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CB932634-DCE0-4BFB-AE5B-5C2D91E18677}"/>
                    </a:ext>
                  </a:extLst>
                </p14:cNvPr>
                <p14:cNvContentPartPr/>
                <p14:nvPr/>
              </p14:nvContentPartPr>
              <p14:xfrm>
                <a:off x="7895187" y="3712027"/>
                <a:ext cx="97920" cy="112680"/>
              </p14:xfrm>
            </p:contentPart>
          </mc:Choice>
          <mc:Fallback xmlns="">
            <p:pic>
              <p:nvPicPr>
                <p:cNvPr id="41" name="Freihand 40">
                  <a:extLst>
                    <a:ext uri="{FF2B5EF4-FFF2-40B4-BE49-F238E27FC236}">
                      <a16:creationId xmlns:a16="http://schemas.microsoft.com/office/drawing/2014/main" id="{CB932634-DCE0-4BFB-AE5B-5C2D91E18677}"/>
                    </a:ext>
                  </a:extLst>
                </p:cNvPr>
                <p:cNvPicPr/>
                <p:nvPr/>
              </p:nvPicPr>
              <p:blipFill>
                <a:blip r:embed="rId74"/>
                <a:stretch>
                  <a:fillRect/>
                </a:stretch>
              </p:blipFill>
              <p:spPr>
                <a:xfrm>
                  <a:off x="7890867" y="3707707"/>
                  <a:ext cx="106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7740D07E-C63E-4254-AC3F-78FF031FB29A}"/>
                    </a:ext>
                  </a:extLst>
                </p14:cNvPr>
                <p14:cNvContentPartPr/>
                <p14:nvPr/>
              </p14:nvContentPartPr>
              <p14:xfrm>
                <a:off x="7980507" y="3704107"/>
                <a:ext cx="147240" cy="275400"/>
              </p14:xfrm>
            </p:contentPart>
          </mc:Choice>
          <mc:Fallback xmlns="">
            <p:pic>
              <p:nvPicPr>
                <p:cNvPr id="42" name="Freihand 41">
                  <a:extLst>
                    <a:ext uri="{FF2B5EF4-FFF2-40B4-BE49-F238E27FC236}">
                      <a16:creationId xmlns:a16="http://schemas.microsoft.com/office/drawing/2014/main" id="{7740D07E-C63E-4254-AC3F-78FF031FB29A}"/>
                    </a:ext>
                  </a:extLst>
                </p:cNvPr>
                <p:cNvPicPr/>
                <p:nvPr/>
              </p:nvPicPr>
              <p:blipFill>
                <a:blip r:embed="rId76"/>
                <a:stretch>
                  <a:fillRect/>
                </a:stretch>
              </p:blipFill>
              <p:spPr>
                <a:xfrm>
                  <a:off x="7976187" y="3699787"/>
                  <a:ext cx="155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5A75E55-A632-4484-96B1-07C975A37301}"/>
                    </a:ext>
                  </a:extLst>
                </p14:cNvPr>
                <p14:cNvContentPartPr/>
                <p14:nvPr/>
              </p14:nvContentPartPr>
              <p14:xfrm>
                <a:off x="8137467" y="3593947"/>
                <a:ext cx="236880" cy="190800"/>
              </p14:xfrm>
            </p:contentPart>
          </mc:Choice>
          <mc:Fallback xmlns="">
            <p:pic>
              <p:nvPicPr>
                <p:cNvPr id="43" name="Freihand 42">
                  <a:extLst>
                    <a:ext uri="{FF2B5EF4-FFF2-40B4-BE49-F238E27FC236}">
                      <a16:creationId xmlns:a16="http://schemas.microsoft.com/office/drawing/2014/main" id="{C5A75E55-A632-4484-96B1-07C975A37301}"/>
                    </a:ext>
                  </a:extLst>
                </p:cNvPr>
                <p:cNvPicPr/>
                <p:nvPr/>
              </p:nvPicPr>
              <p:blipFill>
                <a:blip r:embed="rId78"/>
                <a:stretch>
                  <a:fillRect/>
                </a:stretch>
              </p:blipFill>
              <p:spPr>
                <a:xfrm>
                  <a:off x="8133147" y="3589627"/>
                  <a:ext cx="245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3368EDC1-3AAE-4001-86B6-4B7F2334F766}"/>
                    </a:ext>
                  </a:extLst>
                </p14:cNvPr>
                <p14:cNvContentPartPr/>
                <p14:nvPr/>
              </p14:nvContentPartPr>
              <p14:xfrm>
                <a:off x="4902507" y="2725267"/>
                <a:ext cx="3790080" cy="2112840"/>
              </p14:xfrm>
            </p:contentPart>
          </mc:Choice>
          <mc:Fallback xmlns="">
            <p:pic>
              <p:nvPicPr>
                <p:cNvPr id="45" name="Freihand 44">
                  <a:extLst>
                    <a:ext uri="{FF2B5EF4-FFF2-40B4-BE49-F238E27FC236}">
                      <a16:creationId xmlns:a16="http://schemas.microsoft.com/office/drawing/2014/main" id="{3368EDC1-3AAE-4001-86B6-4B7F2334F766}"/>
                    </a:ext>
                  </a:extLst>
                </p:cNvPr>
                <p:cNvPicPr/>
                <p:nvPr/>
              </p:nvPicPr>
              <p:blipFill>
                <a:blip r:embed="rId80"/>
                <a:stretch>
                  <a:fillRect/>
                </a:stretch>
              </p:blipFill>
              <p:spPr>
                <a:xfrm>
                  <a:off x="4898187" y="2720947"/>
                  <a:ext cx="3798720" cy="2121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A90CD5C-EAA5-48EB-83E5-0C8192DAB057}"/>
                    </a:ext>
                  </a:extLst>
                </p14:cNvPr>
                <p14:cNvContentPartPr/>
                <p14:nvPr/>
              </p14:nvContentPartPr>
              <p14:xfrm>
                <a:off x="4719987" y="4702747"/>
                <a:ext cx="290880" cy="187560"/>
              </p14:xfrm>
            </p:contentPart>
          </mc:Choice>
          <mc:Fallback xmlns="">
            <p:pic>
              <p:nvPicPr>
                <p:cNvPr id="46" name="Freihand 45">
                  <a:extLst>
                    <a:ext uri="{FF2B5EF4-FFF2-40B4-BE49-F238E27FC236}">
                      <a16:creationId xmlns:a16="http://schemas.microsoft.com/office/drawing/2014/main" id="{0A90CD5C-EAA5-48EB-83E5-0C8192DAB057}"/>
                    </a:ext>
                  </a:extLst>
                </p:cNvPr>
                <p:cNvPicPr/>
                <p:nvPr/>
              </p:nvPicPr>
              <p:blipFill>
                <a:blip r:embed="rId82"/>
                <a:stretch>
                  <a:fillRect/>
                </a:stretch>
              </p:blipFill>
              <p:spPr>
                <a:xfrm>
                  <a:off x="4715667" y="4698427"/>
                  <a:ext cx="299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9E69BFCB-FBBD-4C5B-A986-8D9EC9FA5253}"/>
                    </a:ext>
                  </a:extLst>
                </p14:cNvPr>
                <p14:cNvContentPartPr/>
                <p14:nvPr/>
              </p14:nvContentPartPr>
              <p14:xfrm>
                <a:off x="4863267" y="1271947"/>
                <a:ext cx="4397400" cy="3919320"/>
              </p14:xfrm>
            </p:contentPart>
          </mc:Choice>
          <mc:Fallback xmlns="">
            <p:pic>
              <p:nvPicPr>
                <p:cNvPr id="48" name="Freihand 47">
                  <a:extLst>
                    <a:ext uri="{FF2B5EF4-FFF2-40B4-BE49-F238E27FC236}">
                      <a16:creationId xmlns:a16="http://schemas.microsoft.com/office/drawing/2014/main" id="{9E69BFCB-FBBD-4C5B-A986-8D9EC9FA5253}"/>
                    </a:ext>
                  </a:extLst>
                </p:cNvPr>
                <p:cNvPicPr/>
                <p:nvPr/>
              </p:nvPicPr>
              <p:blipFill>
                <a:blip r:embed="rId84"/>
                <a:stretch>
                  <a:fillRect/>
                </a:stretch>
              </p:blipFill>
              <p:spPr>
                <a:xfrm>
                  <a:off x="4858947" y="1267627"/>
                  <a:ext cx="4406040" cy="3927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0AA5521-D2E8-428B-95D4-B516A7813FB4}"/>
                    </a:ext>
                  </a:extLst>
                </p14:cNvPr>
                <p14:cNvContentPartPr/>
                <p14:nvPr/>
              </p14:nvContentPartPr>
              <p14:xfrm>
                <a:off x="4728267" y="5024947"/>
                <a:ext cx="232560" cy="250920"/>
              </p14:xfrm>
            </p:contentPart>
          </mc:Choice>
          <mc:Fallback xmlns="">
            <p:pic>
              <p:nvPicPr>
                <p:cNvPr id="49" name="Freihand 48">
                  <a:extLst>
                    <a:ext uri="{FF2B5EF4-FFF2-40B4-BE49-F238E27FC236}">
                      <a16:creationId xmlns:a16="http://schemas.microsoft.com/office/drawing/2014/main" id="{10AA5521-D2E8-428B-95D4-B516A7813FB4}"/>
                    </a:ext>
                  </a:extLst>
                </p:cNvPr>
                <p:cNvPicPr/>
                <p:nvPr/>
              </p:nvPicPr>
              <p:blipFill>
                <a:blip r:embed="rId86"/>
                <a:stretch>
                  <a:fillRect/>
                </a:stretch>
              </p:blipFill>
              <p:spPr>
                <a:xfrm>
                  <a:off x="4723947" y="5020627"/>
                  <a:ext cx="241200" cy="2595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CC7CC2F-000C-4DE8-98D2-407D65C5F2AB}"/>
                  </a:ext>
                </a:extLst>
              </p14:cNvPr>
              <p14:cNvContentPartPr/>
              <p14:nvPr/>
            </p14:nvContentPartPr>
            <p14:xfrm>
              <a:off x="4053267" y="2842987"/>
              <a:ext cx="2203200" cy="83160"/>
            </p14:xfrm>
          </p:contentPart>
        </mc:Choice>
        <mc:Fallback xmlns="">
          <p:pic>
            <p:nvPicPr>
              <p:cNvPr id="2" name="Freihand 1">
                <a:extLst>
                  <a:ext uri="{FF2B5EF4-FFF2-40B4-BE49-F238E27FC236}">
                    <a16:creationId xmlns:a16="http://schemas.microsoft.com/office/drawing/2014/main" id="{3CC7CC2F-000C-4DE8-98D2-407D65C5F2AB}"/>
                  </a:ext>
                </a:extLst>
              </p:cNvPr>
              <p:cNvPicPr/>
              <p:nvPr/>
            </p:nvPicPr>
            <p:blipFill>
              <a:blip r:embed="rId5"/>
              <a:stretch>
                <a:fillRect/>
              </a:stretch>
            </p:blipFill>
            <p:spPr>
              <a:xfrm>
                <a:off x="4048947" y="2838667"/>
                <a:ext cx="221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C486DA8-0CBA-445A-928F-D4FC5BE5BBDC}"/>
                  </a:ext>
                </a:extLst>
              </p14:cNvPr>
              <p14:cNvContentPartPr/>
              <p14:nvPr/>
            </p14:nvContentPartPr>
            <p14:xfrm>
              <a:off x="3493107" y="3796627"/>
              <a:ext cx="3370680" cy="36720"/>
            </p14:xfrm>
          </p:contentPart>
        </mc:Choice>
        <mc:Fallback xmlns="">
          <p:pic>
            <p:nvPicPr>
              <p:cNvPr id="3" name="Freihand 2">
                <a:extLst>
                  <a:ext uri="{FF2B5EF4-FFF2-40B4-BE49-F238E27FC236}">
                    <a16:creationId xmlns:a16="http://schemas.microsoft.com/office/drawing/2014/main" id="{DC486DA8-0CBA-445A-928F-D4FC5BE5BBDC}"/>
                  </a:ext>
                </a:extLst>
              </p:cNvPr>
              <p:cNvPicPr/>
              <p:nvPr/>
            </p:nvPicPr>
            <p:blipFill>
              <a:blip r:embed="rId7"/>
              <a:stretch>
                <a:fillRect/>
              </a:stretch>
            </p:blipFill>
            <p:spPr>
              <a:xfrm>
                <a:off x="3488787" y="3792307"/>
                <a:ext cx="3379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F55F3E0-DF39-4143-96A5-A9A851FEBFF0}"/>
                  </a:ext>
                </a:extLst>
              </p14:cNvPr>
              <p14:cNvContentPartPr/>
              <p14:nvPr/>
            </p14:nvContentPartPr>
            <p14:xfrm>
              <a:off x="2807667" y="4690867"/>
              <a:ext cx="5348160" cy="106560"/>
            </p14:xfrm>
          </p:contentPart>
        </mc:Choice>
        <mc:Fallback xmlns="">
          <p:pic>
            <p:nvPicPr>
              <p:cNvPr id="5" name="Freihand 4">
                <a:extLst>
                  <a:ext uri="{FF2B5EF4-FFF2-40B4-BE49-F238E27FC236}">
                    <a16:creationId xmlns:a16="http://schemas.microsoft.com/office/drawing/2014/main" id="{DF55F3E0-DF39-4143-96A5-A9A851FEBFF0}"/>
                  </a:ext>
                </a:extLst>
              </p:cNvPr>
              <p:cNvPicPr/>
              <p:nvPr/>
            </p:nvPicPr>
            <p:blipFill>
              <a:blip r:embed="rId9"/>
              <a:stretch>
                <a:fillRect/>
              </a:stretch>
            </p:blipFill>
            <p:spPr>
              <a:xfrm>
                <a:off x="2803347" y="4686547"/>
                <a:ext cx="5356800" cy="1152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03747063-A1AC-448F-8CB7-2079C07AB508}"/>
              </a:ext>
            </a:extLst>
          </p:cNvPr>
          <p:cNvGrpSpPr/>
          <p:nvPr/>
        </p:nvGrpSpPr>
        <p:grpSpPr>
          <a:xfrm>
            <a:off x="3551047" y="89724"/>
            <a:ext cx="132480" cy="139680"/>
            <a:chOff x="3551047" y="89724"/>
            <a:chExt cx="132480" cy="139680"/>
          </a:xfrm>
        </p:grpSpPr>
        <mc:AlternateContent xmlns:mc="http://schemas.openxmlformats.org/markup-compatibility/2006" xmlns:p14="http://schemas.microsoft.com/office/powerpoint/2010/main">
          <mc:Choice Requires="p14">
            <p:contentPart p14:bwMode="auto" r:id="rId3">
              <p14:nvContentPartPr>
                <p14:cNvPr id="21" name="Freihand 20">
                  <a:extLst>
                    <a:ext uri="{FF2B5EF4-FFF2-40B4-BE49-F238E27FC236}">
                      <a16:creationId xmlns:a16="http://schemas.microsoft.com/office/drawing/2014/main" id="{8F4B4580-1256-4DD8-A329-B50A363F4EFF}"/>
                    </a:ext>
                  </a:extLst>
                </p14:cNvPr>
                <p14:cNvContentPartPr/>
                <p14:nvPr/>
              </p14:nvContentPartPr>
              <p14:xfrm>
                <a:off x="3551047" y="89724"/>
                <a:ext cx="122760" cy="50760"/>
              </p14:xfrm>
            </p:contentPart>
          </mc:Choice>
          <mc:Fallback xmlns="">
            <p:pic>
              <p:nvPicPr>
                <p:cNvPr id="21" name="Freihand 20">
                  <a:extLst>
                    <a:ext uri="{FF2B5EF4-FFF2-40B4-BE49-F238E27FC236}">
                      <a16:creationId xmlns:a16="http://schemas.microsoft.com/office/drawing/2014/main" id="{8F4B4580-1256-4DD8-A329-B50A363F4EFF}"/>
                    </a:ext>
                  </a:extLst>
                </p:cNvPr>
                <p:cNvPicPr/>
                <p:nvPr/>
              </p:nvPicPr>
              <p:blipFill>
                <a:blip r:embed="rId4"/>
                <a:stretch>
                  <a:fillRect/>
                </a:stretch>
              </p:blipFill>
              <p:spPr>
                <a:xfrm>
                  <a:off x="3546727" y="85404"/>
                  <a:ext cx="131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Freihand 21">
                  <a:extLst>
                    <a:ext uri="{FF2B5EF4-FFF2-40B4-BE49-F238E27FC236}">
                      <a16:creationId xmlns:a16="http://schemas.microsoft.com/office/drawing/2014/main" id="{F0F74CE3-C5CD-4CFD-B98F-FDCE3F4A5E4F}"/>
                    </a:ext>
                  </a:extLst>
                </p14:cNvPr>
                <p14:cNvContentPartPr/>
                <p14:nvPr/>
              </p14:nvContentPartPr>
              <p14:xfrm>
                <a:off x="3607567" y="102324"/>
                <a:ext cx="75960" cy="127080"/>
              </p14:xfrm>
            </p:contentPart>
          </mc:Choice>
          <mc:Fallback xmlns="">
            <p:pic>
              <p:nvPicPr>
                <p:cNvPr id="22" name="Freihand 21">
                  <a:extLst>
                    <a:ext uri="{FF2B5EF4-FFF2-40B4-BE49-F238E27FC236}">
                      <a16:creationId xmlns:a16="http://schemas.microsoft.com/office/drawing/2014/main" id="{F0F74CE3-C5CD-4CFD-B98F-FDCE3F4A5E4F}"/>
                    </a:ext>
                  </a:extLst>
                </p:cNvPr>
                <p:cNvPicPr/>
                <p:nvPr/>
              </p:nvPicPr>
              <p:blipFill>
                <a:blip r:embed="rId6"/>
                <a:stretch>
                  <a:fillRect/>
                </a:stretch>
              </p:blipFill>
              <p:spPr>
                <a:xfrm>
                  <a:off x="3603247" y="98004"/>
                  <a:ext cx="846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3" name="Freihand 22">
                <a:extLst>
                  <a:ext uri="{FF2B5EF4-FFF2-40B4-BE49-F238E27FC236}">
                    <a16:creationId xmlns:a16="http://schemas.microsoft.com/office/drawing/2014/main" id="{B4EE5F52-A200-494F-8566-08C7DBD2DA36}"/>
                  </a:ext>
                </a:extLst>
              </p14:cNvPr>
              <p14:cNvContentPartPr/>
              <p14:nvPr/>
            </p14:nvContentPartPr>
            <p14:xfrm>
              <a:off x="3833287" y="94404"/>
              <a:ext cx="192960" cy="65880"/>
            </p14:xfrm>
          </p:contentPart>
        </mc:Choice>
        <mc:Fallback xmlns="">
          <p:pic>
            <p:nvPicPr>
              <p:cNvPr id="23" name="Freihand 22">
                <a:extLst>
                  <a:ext uri="{FF2B5EF4-FFF2-40B4-BE49-F238E27FC236}">
                    <a16:creationId xmlns:a16="http://schemas.microsoft.com/office/drawing/2014/main" id="{B4EE5F52-A200-494F-8566-08C7DBD2DA36}"/>
                  </a:ext>
                </a:extLst>
              </p:cNvPr>
              <p:cNvPicPr/>
              <p:nvPr/>
            </p:nvPicPr>
            <p:blipFill>
              <a:blip r:embed="rId8"/>
              <a:stretch>
                <a:fillRect/>
              </a:stretch>
            </p:blipFill>
            <p:spPr>
              <a:xfrm>
                <a:off x="3828967" y="90084"/>
                <a:ext cx="201600" cy="74520"/>
              </a:xfrm>
              <a:prstGeom prst="rect">
                <a:avLst/>
              </a:prstGeom>
            </p:spPr>
          </p:pic>
        </mc:Fallback>
      </mc:AlternateContent>
      <p:grpSp>
        <p:nvGrpSpPr>
          <p:cNvPr id="32" name="Gruppieren 31">
            <a:extLst>
              <a:ext uri="{FF2B5EF4-FFF2-40B4-BE49-F238E27FC236}">
                <a16:creationId xmlns:a16="http://schemas.microsoft.com/office/drawing/2014/main" id="{29E3BD57-E27A-4B4D-9B5D-572844C316E8}"/>
              </a:ext>
            </a:extLst>
          </p:cNvPr>
          <p:cNvGrpSpPr/>
          <p:nvPr/>
        </p:nvGrpSpPr>
        <p:grpSpPr>
          <a:xfrm>
            <a:off x="4227127" y="66684"/>
            <a:ext cx="897840" cy="150840"/>
            <a:chOff x="4227127" y="66684"/>
            <a:chExt cx="897840" cy="150840"/>
          </a:xfrm>
        </p:grpSpPr>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E37A3606-7926-4414-84E4-38893EFEC471}"/>
                    </a:ext>
                  </a:extLst>
                </p14:cNvPr>
                <p14:cNvContentPartPr/>
                <p14:nvPr/>
              </p14:nvContentPartPr>
              <p14:xfrm>
                <a:off x="4227127" y="109524"/>
                <a:ext cx="145800" cy="59400"/>
              </p14:xfrm>
            </p:contentPart>
          </mc:Choice>
          <mc:Fallback xmlns="">
            <p:pic>
              <p:nvPicPr>
                <p:cNvPr id="24" name="Freihand 23">
                  <a:extLst>
                    <a:ext uri="{FF2B5EF4-FFF2-40B4-BE49-F238E27FC236}">
                      <a16:creationId xmlns:a16="http://schemas.microsoft.com/office/drawing/2014/main" id="{E37A3606-7926-4414-84E4-38893EFEC471}"/>
                    </a:ext>
                  </a:extLst>
                </p:cNvPr>
                <p:cNvPicPr/>
                <p:nvPr/>
              </p:nvPicPr>
              <p:blipFill>
                <a:blip r:embed="rId10"/>
                <a:stretch>
                  <a:fillRect/>
                </a:stretch>
              </p:blipFill>
              <p:spPr>
                <a:xfrm>
                  <a:off x="4222807" y="105204"/>
                  <a:ext cx="15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F4D94964-0773-41FF-B329-EEB9314B2A34}"/>
                    </a:ext>
                  </a:extLst>
                </p14:cNvPr>
                <p14:cNvContentPartPr/>
                <p14:nvPr/>
              </p14:nvContentPartPr>
              <p14:xfrm>
                <a:off x="4465447" y="92604"/>
                <a:ext cx="20520" cy="88920"/>
              </p14:xfrm>
            </p:contentPart>
          </mc:Choice>
          <mc:Fallback xmlns="">
            <p:pic>
              <p:nvPicPr>
                <p:cNvPr id="25" name="Freihand 24">
                  <a:extLst>
                    <a:ext uri="{FF2B5EF4-FFF2-40B4-BE49-F238E27FC236}">
                      <a16:creationId xmlns:a16="http://schemas.microsoft.com/office/drawing/2014/main" id="{F4D94964-0773-41FF-B329-EEB9314B2A34}"/>
                    </a:ext>
                  </a:extLst>
                </p:cNvPr>
                <p:cNvPicPr/>
                <p:nvPr/>
              </p:nvPicPr>
              <p:blipFill>
                <a:blip r:embed="rId12"/>
                <a:stretch>
                  <a:fillRect/>
                </a:stretch>
              </p:blipFill>
              <p:spPr>
                <a:xfrm>
                  <a:off x="4461127" y="88284"/>
                  <a:ext cx="29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39D06FBE-ED7F-4E6D-86E3-88CB71CE9943}"/>
                    </a:ext>
                  </a:extLst>
                </p14:cNvPr>
                <p14:cNvContentPartPr/>
                <p14:nvPr/>
              </p14:nvContentPartPr>
              <p14:xfrm>
                <a:off x="4423687" y="127524"/>
                <a:ext cx="113760" cy="7560"/>
              </p14:xfrm>
            </p:contentPart>
          </mc:Choice>
          <mc:Fallback xmlns="">
            <p:pic>
              <p:nvPicPr>
                <p:cNvPr id="26" name="Freihand 25">
                  <a:extLst>
                    <a:ext uri="{FF2B5EF4-FFF2-40B4-BE49-F238E27FC236}">
                      <a16:creationId xmlns:a16="http://schemas.microsoft.com/office/drawing/2014/main" id="{39D06FBE-ED7F-4E6D-86E3-88CB71CE9943}"/>
                    </a:ext>
                  </a:extLst>
                </p:cNvPr>
                <p:cNvPicPr/>
                <p:nvPr/>
              </p:nvPicPr>
              <p:blipFill>
                <a:blip r:embed="rId14"/>
                <a:stretch>
                  <a:fillRect/>
                </a:stretch>
              </p:blipFill>
              <p:spPr>
                <a:xfrm>
                  <a:off x="4419367" y="123204"/>
                  <a:ext cx="122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35081DEB-CA53-4A70-A143-69F7950F7510}"/>
                    </a:ext>
                  </a:extLst>
                </p14:cNvPr>
                <p14:cNvContentPartPr/>
                <p14:nvPr/>
              </p14:nvContentPartPr>
              <p14:xfrm>
                <a:off x="4665607" y="85044"/>
                <a:ext cx="21240" cy="79920"/>
              </p14:xfrm>
            </p:contentPart>
          </mc:Choice>
          <mc:Fallback xmlns="">
            <p:pic>
              <p:nvPicPr>
                <p:cNvPr id="27" name="Freihand 26">
                  <a:extLst>
                    <a:ext uri="{FF2B5EF4-FFF2-40B4-BE49-F238E27FC236}">
                      <a16:creationId xmlns:a16="http://schemas.microsoft.com/office/drawing/2014/main" id="{35081DEB-CA53-4A70-A143-69F7950F7510}"/>
                    </a:ext>
                  </a:extLst>
                </p:cNvPr>
                <p:cNvPicPr/>
                <p:nvPr/>
              </p:nvPicPr>
              <p:blipFill>
                <a:blip r:embed="rId16"/>
                <a:stretch>
                  <a:fillRect/>
                </a:stretch>
              </p:blipFill>
              <p:spPr>
                <a:xfrm>
                  <a:off x="4661287" y="80724"/>
                  <a:ext cx="29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ACAF659D-8B1E-4296-80E7-CB1F348C85B9}"/>
                    </a:ext>
                  </a:extLst>
                </p14:cNvPr>
                <p14:cNvContentPartPr/>
                <p14:nvPr/>
              </p14:nvContentPartPr>
              <p14:xfrm>
                <a:off x="4606927" y="149484"/>
                <a:ext cx="143280" cy="28800"/>
              </p14:xfrm>
            </p:contentPart>
          </mc:Choice>
          <mc:Fallback xmlns="">
            <p:pic>
              <p:nvPicPr>
                <p:cNvPr id="28" name="Freihand 27">
                  <a:extLst>
                    <a:ext uri="{FF2B5EF4-FFF2-40B4-BE49-F238E27FC236}">
                      <a16:creationId xmlns:a16="http://schemas.microsoft.com/office/drawing/2014/main" id="{ACAF659D-8B1E-4296-80E7-CB1F348C85B9}"/>
                    </a:ext>
                  </a:extLst>
                </p:cNvPr>
                <p:cNvPicPr/>
                <p:nvPr/>
              </p:nvPicPr>
              <p:blipFill>
                <a:blip r:embed="rId18"/>
                <a:stretch>
                  <a:fillRect/>
                </a:stretch>
              </p:blipFill>
              <p:spPr>
                <a:xfrm>
                  <a:off x="4602607" y="145164"/>
                  <a:ext cx="151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2DF65C53-F4AD-4B69-859D-0623D113838E}"/>
                    </a:ext>
                  </a:extLst>
                </p14:cNvPr>
                <p14:cNvContentPartPr/>
                <p14:nvPr/>
              </p14:nvContentPartPr>
              <p14:xfrm>
                <a:off x="4585327" y="66684"/>
                <a:ext cx="198360" cy="26280"/>
              </p14:xfrm>
            </p:contentPart>
          </mc:Choice>
          <mc:Fallback xmlns="">
            <p:pic>
              <p:nvPicPr>
                <p:cNvPr id="29" name="Freihand 28">
                  <a:extLst>
                    <a:ext uri="{FF2B5EF4-FFF2-40B4-BE49-F238E27FC236}">
                      <a16:creationId xmlns:a16="http://schemas.microsoft.com/office/drawing/2014/main" id="{2DF65C53-F4AD-4B69-859D-0623D113838E}"/>
                    </a:ext>
                  </a:extLst>
                </p:cNvPr>
                <p:cNvPicPr/>
                <p:nvPr/>
              </p:nvPicPr>
              <p:blipFill>
                <a:blip r:embed="rId20"/>
                <a:stretch>
                  <a:fillRect/>
                </a:stretch>
              </p:blipFill>
              <p:spPr>
                <a:xfrm>
                  <a:off x="4581007" y="62364"/>
                  <a:ext cx="20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3FAC6E9E-5B9B-4F3D-B686-6017F3BA660A}"/>
                    </a:ext>
                  </a:extLst>
                </p14:cNvPr>
                <p14:cNvContentPartPr/>
                <p14:nvPr/>
              </p14:nvContentPartPr>
              <p14:xfrm>
                <a:off x="4836607" y="87564"/>
                <a:ext cx="135000" cy="85680"/>
              </p14:xfrm>
            </p:contentPart>
          </mc:Choice>
          <mc:Fallback xmlns="">
            <p:pic>
              <p:nvPicPr>
                <p:cNvPr id="30" name="Freihand 29">
                  <a:extLst>
                    <a:ext uri="{FF2B5EF4-FFF2-40B4-BE49-F238E27FC236}">
                      <a16:creationId xmlns:a16="http://schemas.microsoft.com/office/drawing/2014/main" id="{3FAC6E9E-5B9B-4F3D-B686-6017F3BA660A}"/>
                    </a:ext>
                  </a:extLst>
                </p:cNvPr>
                <p:cNvPicPr/>
                <p:nvPr/>
              </p:nvPicPr>
              <p:blipFill>
                <a:blip r:embed="rId22"/>
                <a:stretch>
                  <a:fillRect/>
                </a:stretch>
              </p:blipFill>
              <p:spPr>
                <a:xfrm>
                  <a:off x="4832287" y="83244"/>
                  <a:ext cx="143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3CA84671-920F-47A9-9D89-00C16AA9886F}"/>
                    </a:ext>
                  </a:extLst>
                </p14:cNvPr>
                <p14:cNvContentPartPr/>
                <p14:nvPr/>
              </p14:nvContentPartPr>
              <p14:xfrm>
                <a:off x="5013007" y="71724"/>
                <a:ext cx="111960" cy="145800"/>
              </p14:xfrm>
            </p:contentPart>
          </mc:Choice>
          <mc:Fallback xmlns="">
            <p:pic>
              <p:nvPicPr>
                <p:cNvPr id="31" name="Freihand 30">
                  <a:extLst>
                    <a:ext uri="{FF2B5EF4-FFF2-40B4-BE49-F238E27FC236}">
                      <a16:creationId xmlns:a16="http://schemas.microsoft.com/office/drawing/2014/main" id="{3CA84671-920F-47A9-9D89-00C16AA9886F}"/>
                    </a:ext>
                  </a:extLst>
                </p:cNvPr>
                <p:cNvPicPr/>
                <p:nvPr/>
              </p:nvPicPr>
              <p:blipFill>
                <a:blip r:embed="rId24"/>
                <a:stretch>
                  <a:fillRect/>
                </a:stretch>
              </p:blipFill>
              <p:spPr>
                <a:xfrm>
                  <a:off x="5008687" y="67404"/>
                  <a:ext cx="120600" cy="154440"/>
                </a:xfrm>
                <a:prstGeom prst="rect">
                  <a:avLst/>
                </a:prstGeom>
              </p:spPr>
            </p:pic>
          </mc:Fallback>
        </mc:AlternateContent>
      </p:grpSp>
      <p:grpSp>
        <p:nvGrpSpPr>
          <p:cNvPr id="78" name="Gruppieren 77">
            <a:extLst>
              <a:ext uri="{FF2B5EF4-FFF2-40B4-BE49-F238E27FC236}">
                <a16:creationId xmlns:a16="http://schemas.microsoft.com/office/drawing/2014/main" id="{2D6AAD26-EC1F-47D1-BFFA-38097BE91B03}"/>
              </a:ext>
            </a:extLst>
          </p:cNvPr>
          <p:cNvGrpSpPr/>
          <p:nvPr/>
        </p:nvGrpSpPr>
        <p:grpSpPr>
          <a:xfrm>
            <a:off x="5452927" y="81444"/>
            <a:ext cx="3550680" cy="857880"/>
            <a:chOff x="5452927" y="81444"/>
            <a:chExt cx="3550680" cy="857880"/>
          </a:xfrm>
        </p:grpSpPr>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1A37BA98-3E34-46B6-843F-EA28B7C226D1}"/>
                    </a:ext>
                  </a:extLst>
                </p14:cNvPr>
                <p14:cNvContentPartPr/>
                <p14:nvPr/>
              </p14:nvContentPartPr>
              <p14:xfrm>
                <a:off x="5452927" y="153084"/>
                <a:ext cx="154800" cy="3960"/>
              </p14:xfrm>
            </p:contentPart>
          </mc:Choice>
          <mc:Fallback xmlns="">
            <p:pic>
              <p:nvPicPr>
                <p:cNvPr id="34" name="Freihand 33">
                  <a:extLst>
                    <a:ext uri="{FF2B5EF4-FFF2-40B4-BE49-F238E27FC236}">
                      <a16:creationId xmlns:a16="http://schemas.microsoft.com/office/drawing/2014/main" id="{1A37BA98-3E34-46B6-843F-EA28B7C226D1}"/>
                    </a:ext>
                  </a:extLst>
                </p:cNvPr>
                <p:cNvPicPr/>
                <p:nvPr/>
              </p:nvPicPr>
              <p:blipFill>
                <a:blip r:embed="rId26"/>
                <a:stretch>
                  <a:fillRect/>
                </a:stretch>
              </p:blipFill>
              <p:spPr>
                <a:xfrm>
                  <a:off x="5448607" y="148764"/>
                  <a:ext cx="16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4C7ACDA6-A1BB-4E80-AD03-2FB1B0740D90}"/>
                    </a:ext>
                  </a:extLst>
                </p14:cNvPr>
                <p14:cNvContentPartPr/>
                <p14:nvPr/>
              </p14:nvContentPartPr>
              <p14:xfrm>
                <a:off x="5457607" y="175044"/>
                <a:ext cx="163800" cy="21240"/>
              </p14:xfrm>
            </p:contentPart>
          </mc:Choice>
          <mc:Fallback xmlns="">
            <p:pic>
              <p:nvPicPr>
                <p:cNvPr id="35" name="Freihand 34">
                  <a:extLst>
                    <a:ext uri="{FF2B5EF4-FFF2-40B4-BE49-F238E27FC236}">
                      <a16:creationId xmlns:a16="http://schemas.microsoft.com/office/drawing/2014/main" id="{4C7ACDA6-A1BB-4E80-AD03-2FB1B0740D90}"/>
                    </a:ext>
                  </a:extLst>
                </p:cNvPr>
                <p:cNvPicPr/>
                <p:nvPr/>
              </p:nvPicPr>
              <p:blipFill>
                <a:blip r:embed="rId28"/>
                <a:stretch>
                  <a:fillRect/>
                </a:stretch>
              </p:blipFill>
              <p:spPr>
                <a:xfrm>
                  <a:off x="5453287" y="17072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6C878037-8525-4AE4-8C0C-3F672DE15590}"/>
                    </a:ext>
                  </a:extLst>
                </p14:cNvPr>
                <p14:cNvContentPartPr/>
                <p14:nvPr/>
              </p14:nvContentPartPr>
              <p14:xfrm>
                <a:off x="5646967" y="109884"/>
                <a:ext cx="83520" cy="110160"/>
              </p14:xfrm>
            </p:contentPart>
          </mc:Choice>
          <mc:Fallback xmlns="">
            <p:pic>
              <p:nvPicPr>
                <p:cNvPr id="36" name="Freihand 35">
                  <a:extLst>
                    <a:ext uri="{FF2B5EF4-FFF2-40B4-BE49-F238E27FC236}">
                      <a16:creationId xmlns:a16="http://schemas.microsoft.com/office/drawing/2014/main" id="{6C878037-8525-4AE4-8C0C-3F672DE15590}"/>
                    </a:ext>
                  </a:extLst>
                </p:cNvPr>
                <p:cNvPicPr/>
                <p:nvPr/>
              </p:nvPicPr>
              <p:blipFill>
                <a:blip r:embed="rId30"/>
                <a:stretch>
                  <a:fillRect/>
                </a:stretch>
              </p:blipFill>
              <p:spPr>
                <a:xfrm>
                  <a:off x="5642647" y="105564"/>
                  <a:ext cx="92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37004518-6569-47CB-B475-F9CFF306F26E}"/>
                    </a:ext>
                  </a:extLst>
                </p14:cNvPr>
                <p14:cNvContentPartPr/>
                <p14:nvPr/>
              </p14:nvContentPartPr>
              <p14:xfrm>
                <a:off x="5965927" y="104124"/>
                <a:ext cx="7200" cy="105120"/>
              </p14:xfrm>
            </p:contentPart>
          </mc:Choice>
          <mc:Fallback xmlns="">
            <p:pic>
              <p:nvPicPr>
                <p:cNvPr id="38" name="Freihand 37">
                  <a:extLst>
                    <a:ext uri="{FF2B5EF4-FFF2-40B4-BE49-F238E27FC236}">
                      <a16:creationId xmlns:a16="http://schemas.microsoft.com/office/drawing/2014/main" id="{37004518-6569-47CB-B475-F9CFF306F26E}"/>
                    </a:ext>
                  </a:extLst>
                </p:cNvPr>
                <p:cNvPicPr/>
                <p:nvPr/>
              </p:nvPicPr>
              <p:blipFill>
                <a:blip r:embed="rId32"/>
                <a:stretch>
                  <a:fillRect/>
                </a:stretch>
              </p:blipFill>
              <p:spPr>
                <a:xfrm>
                  <a:off x="5961607" y="99804"/>
                  <a:ext cx="15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ED36359B-7CDA-4798-B524-FCC233AB24E6}"/>
                    </a:ext>
                  </a:extLst>
                </p14:cNvPr>
                <p14:cNvContentPartPr/>
                <p14:nvPr/>
              </p14:nvContentPartPr>
              <p14:xfrm>
                <a:off x="5889967" y="208884"/>
                <a:ext cx="192600" cy="5760"/>
              </p14:xfrm>
            </p:contentPart>
          </mc:Choice>
          <mc:Fallback xmlns="">
            <p:pic>
              <p:nvPicPr>
                <p:cNvPr id="39" name="Freihand 38">
                  <a:extLst>
                    <a:ext uri="{FF2B5EF4-FFF2-40B4-BE49-F238E27FC236}">
                      <a16:creationId xmlns:a16="http://schemas.microsoft.com/office/drawing/2014/main" id="{ED36359B-7CDA-4798-B524-FCC233AB24E6}"/>
                    </a:ext>
                  </a:extLst>
                </p:cNvPr>
                <p:cNvPicPr/>
                <p:nvPr/>
              </p:nvPicPr>
              <p:blipFill>
                <a:blip r:embed="rId34"/>
                <a:stretch>
                  <a:fillRect/>
                </a:stretch>
              </p:blipFill>
              <p:spPr>
                <a:xfrm>
                  <a:off x="5885647" y="204564"/>
                  <a:ext cx="20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3C923CCB-71A1-48B5-8EBB-7B6F6776F8C3}"/>
                    </a:ext>
                  </a:extLst>
                </p14:cNvPr>
                <p14:cNvContentPartPr/>
                <p14:nvPr/>
              </p14:nvContentPartPr>
              <p14:xfrm>
                <a:off x="5880607" y="81444"/>
                <a:ext cx="164880" cy="34560"/>
              </p14:xfrm>
            </p:contentPart>
          </mc:Choice>
          <mc:Fallback xmlns="">
            <p:pic>
              <p:nvPicPr>
                <p:cNvPr id="40" name="Freihand 39">
                  <a:extLst>
                    <a:ext uri="{FF2B5EF4-FFF2-40B4-BE49-F238E27FC236}">
                      <a16:creationId xmlns:a16="http://schemas.microsoft.com/office/drawing/2014/main" id="{3C923CCB-71A1-48B5-8EBB-7B6F6776F8C3}"/>
                    </a:ext>
                  </a:extLst>
                </p:cNvPr>
                <p:cNvPicPr/>
                <p:nvPr/>
              </p:nvPicPr>
              <p:blipFill>
                <a:blip r:embed="rId36"/>
                <a:stretch>
                  <a:fillRect/>
                </a:stretch>
              </p:blipFill>
              <p:spPr>
                <a:xfrm>
                  <a:off x="5876287" y="77124"/>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33912101-3A7E-4F59-AD21-1FF7AC509557}"/>
                    </a:ext>
                  </a:extLst>
                </p14:cNvPr>
                <p14:cNvContentPartPr/>
                <p14:nvPr/>
              </p14:nvContentPartPr>
              <p14:xfrm>
                <a:off x="6249967" y="138684"/>
                <a:ext cx="162000" cy="15120"/>
              </p14:xfrm>
            </p:contentPart>
          </mc:Choice>
          <mc:Fallback xmlns="">
            <p:pic>
              <p:nvPicPr>
                <p:cNvPr id="41" name="Freihand 40">
                  <a:extLst>
                    <a:ext uri="{FF2B5EF4-FFF2-40B4-BE49-F238E27FC236}">
                      <a16:creationId xmlns:a16="http://schemas.microsoft.com/office/drawing/2014/main" id="{33912101-3A7E-4F59-AD21-1FF7AC509557}"/>
                    </a:ext>
                  </a:extLst>
                </p:cNvPr>
                <p:cNvPicPr/>
                <p:nvPr/>
              </p:nvPicPr>
              <p:blipFill>
                <a:blip r:embed="rId38"/>
                <a:stretch>
                  <a:fillRect/>
                </a:stretch>
              </p:blipFill>
              <p:spPr>
                <a:xfrm>
                  <a:off x="6245647" y="134364"/>
                  <a:ext cx="170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7EAE4FA3-A7B3-489B-B151-DA633A38C85B}"/>
                    </a:ext>
                  </a:extLst>
                </p14:cNvPr>
                <p14:cNvContentPartPr/>
                <p14:nvPr/>
              </p14:nvContentPartPr>
              <p14:xfrm>
                <a:off x="6272287" y="189444"/>
                <a:ext cx="173520" cy="6840"/>
              </p14:xfrm>
            </p:contentPart>
          </mc:Choice>
          <mc:Fallback xmlns="">
            <p:pic>
              <p:nvPicPr>
                <p:cNvPr id="42" name="Freihand 41">
                  <a:extLst>
                    <a:ext uri="{FF2B5EF4-FFF2-40B4-BE49-F238E27FC236}">
                      <a16:creationId xmlns:a16="http://schemas.microsoft.com/office/drawing/2014/main" id="{7EAE4FA3-A7B3-489B-B151-DA633A38C85B}"/>
                    </a:ext>
                  </a:extLst>
                </p:cNvPr>
                <p:cNvPicPr/>
                <p:nvPr/>
              </p:nvPicPr>
              <p:blipFill>
                <a:blip r:embed="rId40"/>
                <a:stretch>
                  <a:fillRect/>
                </a:stretch>
              </p:blipFill>
              <p:spPr>
                <a:xfrm>
                  <a:off x="6267967" y="185124"/>
                  <a:ext cx="18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7D96C3CC-C5CD-4CF9-86DF-B2A5690E55E2}"/>
                    </a:ext>
                  </a:extLst>
                </p14:cNvPr>
                <p14:cNvContentPartPr/>
                <p14:nvPr/>
              </p14:nvContentPartPr>
              <p14:xfrm>
                <a:off x="6559567" y="114204"/>
                <a:ext cx="115920" cy="49680"/>
              </p14:xfrm>
            </p:contentPart>
          </mc:Choice>
          <mc:Fallback xmlns="">
            <p:pic>
              <p:nvPicPr>
                <p:cNvPr id="43" name="Freihand 42">
                  <a:extLst>
                    <a:ext uri="{FF2B5EF4-FFF2-40B4-BE49-F238E27FC236}">
                      <a16:creationId xmlns:a16="http://schemas.microsoft.com/office/drawing/2014/main" id="{7D96C3CC-C5CD-4CF9-86DF-B2A5690E55E2}"/>
                    </a:ext>
                  </a:extLst>
                </p:cNvPr>
                <p:cNvPicPr/>
                <p:nvPr/>
              </p:nvPicPr>
              <p:blipFill>
                <a:blip r:embed="rId42"/>
                <a:stretch>
                  <a:fillRect/>
                </a:stretch>
              </p:blipFill>
              <p:spPr>
                <a:xfrm>
                  <a:off x="6555247" y="109884"/>
                  <a:ext cx="124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8230A566-99A0-4A24-AD7A-EE6F442BF8F2}"/>
                    </a:ext>
                  </a:extLst>
                </p14:cNvPr>
                <p14:cNvContentPartPr/>
                <p14:nvPr/>
              </p14:nvContentPartPr>
              <p14:xfrm>
                <a:off x="6624367" y="113484"/>
                <a:ext cx="65880" cy="139680"/>
              </p14:xfrm>
            </p:contentPart>
          </mc:Choice>
          <mc:Fallback xmlns="">
            <p:pic>
              <p:nvPicPr>
                <p:cNvPr id="44" name="Freihand 43">
                  <a:extLst>
                    <a:ext uri="{FF2B5EF4-FFF2-40B4-BE49-F238E27FC236}">
                      <a16:creationId xmlns:a16="http://schemas.microsoft.com/office/drawing/2014/main" id="{8230A566-99A0-4A24-AD7A-EE6F442BF8F2}"/>
                    </a:ext>
                  </a:extLst>
                </p:cNvPr>
                <p:cNvPicPr/>
                <p:nvPr/>
              </p:nvPicPr>
              <p:blipFill>
                <a:blip r:embed="rId44"/>
                <a:stretch>
                  <a:fillRect/>
                </a:stretch>
              </p:blipFill>
              <p:spPr>
                <a:xfrm>
                  <a:off x="6620047" y="109164"/>
                  <a:ext cx="74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8713FEA9-2749-4AF8-BFB1-2F0625B099F8}"/>
                    </a:ext>
                  </a:extLst>
                </p14:cNvPr>
                <p14:cNvContentPartPr/>
                <p14:nvPr/>
              </p14:nvContentPartPr>
              <p14:xfrm>
                <a:off x="6820567" y="164604"/>
                <a:ext cx="124920" cy="16560"/>
              </p14:xfrm>
            </p:contentPart>
          </mc:Choice>
          <mc:Fallback xmlns="">
            <p:pic>
              <p:nvPicPr>
                <p:cNvPr id="45" name="Freihand 44">
                  <a:extLst>
                    <a:ext uri="{FF2B5EF4-FFF2-40B4-BE49-F238E27FC236}">
                      <a16:creationId xmlns:a16="http://schemas.microsoft.com/office/drawing/2014/main" id="{8713FEA9-2749-4AF8-BFB1-2F0625B099F8}"/>
                    </a:ext>
                  </a:extLst>
                </p:cNvPr>
                <p:cNvPicPr/>
                <p:nvPr/>
              </p:nvPicPr>
              <p:blipFill>
                <a:blip r:embed="rId46"/>
                <a:stretch>
                  <a:fillRect/>
                </a:stretch>
              </p:blipFill>
              <p:spPr>
                <a:xfrm>
                  <a:off x="6816247" y="160284"/>
                  <a:ext cx="133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306A93D0-844D-45C6-B9AE-52578E7D57B7}"/>
                    </a:ext>
                  </a:extLst>
                </p14:cNvPr>
                <p14:cNvContentPartPr/>
                <p14:nvPr/>
              </p14:nvContentPartPr>
              <p14:xfrm>
                <a:off x="7012087" y="126444"/>
                <a:ext cx="144720" cy="73800"/>
              </p14:xfrm>
            </p:contentPart>
          </mc:Choice>
          <mc:Fallback xmlns="">
            <p:pic>
              <p:nvPicPr>
                <p:cNvPr id="46" name="Freihand 45">
                  <a:extLst>
                    <a:ext uri="{FF2B5EF4-FFF2-40B4-BE49-F238E27FC236}">
                      <a16:creationId xmlns:a16="http://schemas.microsoft.com/office/drawing/2014/main" id="{306A93D0-844D-45C6-B9AE-52578E7D57B7}"/>
                    </a:ext>
                  </a:extLst>
                </p:cNvPr>
                <p:cNvPicPr/>
                <p:nvPr/>
              </p:nvPicPr>
              <p:blipFill>
                <a:blip r:embed="rId48"/>
                <a:stretch>
                  <a:fillRect/>
                </a:stretch>
              </p:blipFill>
              <p:spPr>
                <a:xfrm>
                  <a:off x="7007767" y="122124"/>
                  <a:ext cx="153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DCC8C7E3-1EBE-4C85-BDBA-8EB355C9A4CB}"/>
                    </a:ext>
                  </a:extLst>
                </p14:cNvPr>
                <p14:cNvContentPartPr/>
                <p14:nvPr/>
              </p14:nvContentPartPr>
              <p14:xfrm>
                <a:off x="7270207" y="143004"/>
                <a:ext cx="155160" cy="20520"/>
              </p14:xfrm>
            </p:contentPart>
          </mc:Choice>
          <mc:Fallback xmlns="">
            <p:pic>
              <p:nvPicPr>
                <p:cNvPr id="49" name="Freihand 48">
                  <a:extLst>
                    <a:ext uri="{FF2B5EF4-FFF2-40B4-BE49-F238E27FC236}">
                      <a16:creationId xmlns:a16="http://schemas.microsoft.com/office/drawing/2014/main" id="{DCC8C7E3-1EBE-4C85-BDBA-8EB355C9A4CB}"/>
                    </a:ext>
                  </a:extLst>
                </p:cNvPr>
                <p:cNvPicPr/>
                <p:nvPr/>
              </p:nvPicPr>
              <p:blipFill>
                <a:blip r:embed="rId50"/>
                <a:stretch>
                  <a:fillRect/>
                </a:stretch>
              </p:blipFill>
              <p:spPr>
                <a:xfrm>
                  <a:off x="7265887" y="138684"/>
                  <a:ext cx="163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D7576DFD-8AE6-4620-A798-C292CAF1A1BD}"/>
                    </a:ext>
                  </a:extLst>
                </p14:cNvPr>
                <p14:cNvContentPartPr/>
                <p14:nvPr/>
              </p14:nvContentPartPr>
              <p14:xfrm>
                <a:off x="7449847" y="88284"/>
                <a:ext cx="134640" cy="143280"/>
              </p14:xfrm>
            </p:contentPart>
          </mc:Choice>
          <mc:Fallback xmlns="">
            <p:pic>
              <p:nvPicPr>
                <p:cNvPr id="50" name="Freihand 49">
                  <a:extLst>
                    <a:ext uri="{FF2B5EF4-FFF2-40B4-BE49-F238E27FC236}">
                      <a16:creationId xmlns:a16="http://schemas.microsoft.com/office/drawing/2014/main" id="{D7576DFD-8AE6-4620-A798-C292CAF1A1BD}"/>
                    </a:ext>
                  </a:extLst>
                </p:cNvPr>
                <p:cNvPicPr/>
                <p:nvPr/>
              </p:nvPicPr>
              <p:blipFill>
                <a:blip r:embed="rId52"/>
                <a:stretch>
                  <a:fillRect/>
                </a:stretch>
              </p:blipFill>
              <p:spPr>
                <a:xfrm>
                  <a:off x="7445527" y="83964"/>
                  <a:ext cx="14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EF2D07D5-6532-4302-ADCF-98D402977A03}"/>
                    </a:ext>
                  </a:extLst>
                </p14:cNvPr>
                <p14:cNvContentPartPr/>
                <p14:nvPr/>
              </p14:nvContentPartPr>
              <p14:xfrm>
                <a:off x="6971047" y="289524"/>
                <a:ext cx="190800" cy="13320"/>
              </p14:xfrm>
            </p:contentPart>
          </mc:Choice>
          <mc:Fallback xmlns="">
            <p:pic>
              <p:nvPicPr>
                <p:cNvPr id="52" name="Freihand 51">
                  <a:extLst>
                    <a:ext uri="{FF2B5EF4-FFF2-40B4-BE49-F238E27FC236}">
                      <a16:creationId xmlns:a16="http://schemas.microsoft.com/office/drawing/2014/main" id="{EF2D07D5-6532-4302-ADCF-98D402977A03}"/>
                    </a:ext>
                  </a:extLst>
                </p:cNvPr>
                <p:cNvPicPr/>
                <p:nvPr/>
              </p:nvPicPr>
              <p:blipFill>
                <a:blip r:embed="rId54"/>
                <a:stretch>
                  <a:fillRect/>
                </a:stretch>
              </p:blipFill>
              <p:spPr>
                <a:xfrm>
                  <a:off x="6966727" y="285204"/>
                  <a:ext cx="19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D10D52EB-DC21-4579-8F1E-17907536C847}"/>
                    </a:ext>
                  </a:extLst>
                </p14:cNvPr>
                <p14:cNvContentPartPr/>
                <p14:nvPr/>
              </p14:nvContentPartPr>
              <p14:xfrm>
                <a:off x="7430047" y="289164"/>
                <a:ext cx="156240" cy="18360"/>
              </p14:xfrm>
            </p:contentPart>
          </mc:Choice>
          <mc:Fallback xmlns="">
            <p:pic>
              <p:nvPicPr>
                <p:cNvPr id="53" name="Freihand 52">
                  <a:extLst>
                    <a:ext uri="{FF2B5EF4-FFF2-40B4-BE49-F238E27FC236}">
                      <a16:creationId xmlns:a16="http://schemas.microsoft.com/office/drawing/2014/main" id="{D10D52EB-DC21-4579-8F1E-17907536C847}"/>
                    </a:ext>
                  </a:extLst>
                </p:cNvPr>
                <p:cNvPicPr/>
                <p:nvPr/>
              </p:nvPicPr>
              <p:blipFill>
                <a:blip r:embed="rId56"/>
                <a:stretch>
                  <a:fillRect/>
                </a:stretch>
              </p:blipFill>
              <p:spPr>
                <a:xfrm>
                  <a:off x="7425727" y="2848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CC610E8B-5DF1-4351-A5E1-CF7CC0E6C07F}"/>
                    </a:ext>
                  </a:extLst>
                </p14:cNvPr>
                <p14:cNvContentPartPr/>
                <p14:nvPr/>
              </p14:nvContentPartPr>
              <p14:xfrm>
                <a:off x="6916687" y="350004"/>
                <a:ext cx="293760" cy="79560"/>
              </p14:xfrm>
            </p:contentPart>
          </mc:Choice>
          <mc:Fallback xmlns="">
            <p:pic>
              <p:nvPicPr>
                <p:cNvPr id="54" name="Freihand 53">
                  <a:extLst>
                    <a:ext uri="{FF2B5EF4-FFF2-40B4-BE49-F238E27FC236}">
                      <a16:creationId xmlns:a16="http://schemas.microsoft.com/office/drawing/2014/main" id="{CC610E8B-5DF1-4351-A5E1-CF7CC0E6C07F}"/>
                    </a:ext>
                  </a:extLst>
                </p:cNvPr>
                <p:cNvPicPr/>
                <p:nvPr/>
              </p:nvPicPr>
              <p:blipFill>
                <a:blip r:embed="rId58"/>
                <a:stretch>
                  <a:fillRect/>
                </a:stretch>
              </p:blipFill>
              <p:spPr>
                <a:xfrm>
                  <a:off x="6912367" y="345684"/>
                  <a:ext cx="302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D78845A5-CD06-4D21-94C2-21A22E0B6991}"/>
                    </a:ext>
                  </a:extLst>
                </p14:cNvPr>
                <p14:cNvContentPartPr/>
                <p14:nvPr/>
              </p14:nvContentPartPr>
              <p14:xfrm>
                <a:off x="7193167" y="359004"/>
                <a:ext cx="373320" cy="77760"/>
              </p14:xfrm>
            </p:contentPart>
          </mc:Choice>
          <mc:Fallback xmlns="">
            <p:pic>
              <p:nvPicPr>
                <p:cNvPr id="55" name="Freihand 54">
                  <a:extLst>
                    <a:ext uri="{FF2B5EF4-FFF2-40B4-BE49-F238E27FC236}">
                      <a16:creationId xmlns:a16="http://schemas.microsoft.com/office/drawing/2014/main" id="{D78845A5-CD06-4D21-94C2-21A22E0B6991}"/>
                    </a:ext>
                  </a:extLst>
                </p:cNvPr>
                <p:cNvPicPr/>
                <p:nvPr/>
              </p:nvPicPr>
              <p:blipFill>
                <a:blip r:embed="rId60"/>
                <a:stretch>
                  <a:fillRect/>
                </a:stretch>
              </p:blipFill>
              <p:spPr>
                <a:xfrm>
                  <a:off x="7188847" y="354684"/>
                  <a:ext cx="381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B35DF620-2BF9-419C-9608-AA82F8AA16CC}"/>
                    </a:ext>
                  </a:extLst>
                </p14:cNvPr>
                <p14:cNvContentPartPr/>
                <p14:nvPr/>
              </p14:nvContentPartPr>
              <p14:xfrm>
                <a:off x="7065367" y="544044"/>
                <a:ext cx="100080" cy="56160"/>
              </p14:xfrm>
            </p:contentPart>
          </mc:Choice>
          <mc:Fallback xmlns="">
            <p:pic>
              <p:nvPicPr>
                <p:cNvPr id="57" name="Freihand 56">
                  <a:extLst>
                    <a:ext uri="{FF2B5EF4-FFF2-40B4-BE49-F238E27FC236}">
                      <a16:creationId xmlns:a16="http://schemas.microsoft.com/office/drawing/2014/main" id="{B35DF620-2BF9-419C-9608-AA82F8AA16CC}"/>
                    </a:ext>
                  </a:extLst>
                </p:cNvPr>
                <p:cNvPicPr/>
                <p:nvPr/>
              </p:nvPicPr>
              <p:blipFill>
                <a:blip r:embed="rId62"/>
                <a:stretch>
                  <a:fillRect/>
                </a:stretch>
              </p:blipFill>
              <p:spPr>
                <a:xfrm>
                  <a:off x="7061047" y="539724"/>
                  <a:ext cx="108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65FB3813-D93A-4A01-96D5-9003E8AD7303}"/>
                    </a:ext>
                  </a:extLst>
                </p14:cNvPr>
                <p14:cNvContentPartPr/>
                <p14:nvPr/>
              </p14:nvContentPartPr>
              <p14:xfrm>
                <a:off x="7162207" y="523884"/>
                <a:ext cx="59400" cy="143280"/>
              </p14:xfrm>
            </p:contentPart>
          </mc:Choice>
          <mc:Fallback xmlns="">
            <p:pic>
              <p:nvPicPr>
                <p:cNvPr id="58" name="Freihand 57">
                  <a:extLst>
                    <a:ext uri="{FF2B5EF4-FFF2-40B4-BE49-F238E27FC236}">
                      <a16:creationId xmlns:a16="http://schemas.microsoft.com/office/drawing/2014/main" id="{65FB3813-D93A-4A01-96D5-9003E8AD7303}"/>
                    </a:ext>
                  </a:extLst>
                </p:cNvPr>
                <p:cNvPicPr/>
                <p:nvPr/>
              </p:nvPicPr>
              <p:blipFill>
                <a:blip r:embed="rId64"/>
                <a:stretch>
                  <a:fillRect/>
                </a:stretch>
              </p:blipFill>
              <p:spPr>
                <a:xfrm>
                  <a:off x="7157887" y="519564"/>
                  <a:ext cx="68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6EB7D3F2-16EC-4BEC-9CE7-3768C10B94C7}"/>
                    </a:ext>
                  </a:extLst>
                </p14:cNvPr>
                <p14:cNvContentPartPr/>
                <p14:nvPr/>
              </p14:nvContentPartPr>
              <p14:xfrm>
                <a:off x="7246807" y="551964"/>
                <a:ext cx="155160" cy="109080"/>
              </p14:xfrm>
            </p:contentPart>
          </mc:Choice>
          <mc:Fallback xmlns="">
            <p:pic>
              <p:nvPicPr>
                <p:cNvPr id="59" name="Freihand 58">
                  <a:extLst>
                    <a:ext uri="{FF2B5EF4-FFF2-40B4-BE49-F238E27FC236}">
                      <a16:creationId xmlns:a16="http://schemas.microsoft.com/office/drawing/2014/main" id="{6EB7D3F2-16EC-4BEC-9CE7-3768C10B94C7}"/>
                    </a:ext>
                  </a:extLst>
                </p:cNvPr>
                <p:cNvPicPr/>
                <p:nvPr/>
              </p:nvPicPr>
              <p:blipFill>
                <a:blip r:embed="rId66"/>
                <a:stretch>
                  <a:fillRect/>
                </a:stretch>
              </p:blipFill>
              <p:spPr>
                <a:xfrm>
                  <a:off x="7242487" y="547644"/>
                  <a:ext cx="163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C0888E59-FF67-4256-A092-AA93F4A12539}"/>
                    </a:ext>
                  </a:extLst>
                </p14:cNvPr>
                <p14:cNvContentPartPr/>
                <p14:nvPr/>
              </p14:nvContentPartPr>
              <p14:xfrm>
                <a:off x="7424647" y="530724"/>
                <a:ext cx="164880" cy="161640"/>
              </p14:xfrm>
            </p:contentPart>
          </mc:Choice>
          <mc:Fallback xmlns="">
            <p:pic>
              <p:nvPicPr>
                <p:cNvPr id="60" name="Freihand 59">
                  <a:extLst>
                    <a:ext uri="{FF2B5EF4-FFF2-40B4-BE49-F238E27FC236}">
                      <a16:creationId xmlns:a16="http://schemas.microsoft.com/office/drawing/2014/main" id="{C0888E59-FF67-4256-A092-AA93F4A12539}"/>
                    </a:ext>
                  </a:extLst>
                </p:cNvPr>
                <p:cNvPicPr/>
                <p:nvPr/>
              </p:nvPicPr>
              <p:blipFill>
                <a:blip r:embed="rId68"/>
                <a:stretch>
                  <a:fillRect/>
                </a:stretch>
              </p:blipFill>
              <p:spPr>
                <a:xfrm>
                  <a:off x="7420327" y="526404"/>
                  <a:ext cx="17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1E283FC8-BF28-4644-B376-2AC61CC5E991}"/>
                    </a:ext>
                  </a:extLst>
                </p14:cNvPr>
                <p14:cNvContentPartPr/>
                <p14:nvPr/>
              </p14:nvContentPartPr>
              <p14:xfrm>
                <a:off x="7572247" y="489684"/>
                <a:ext cx="36720" cy="108000"/>
              </p14:xfrm>
            </p:contentPart>
          </mc:Choice>
          <mc:Fallback xmlns="">
            <p:pic>
              <p:nvPicPr>
                <p:cNvPr id="61" name="Freihand 60">
                  <a:extLst>
                    <a:ext uri="{FF2B5EF4-FFF2-40B4-BE49-F238E27FC236}">
                      <a16:creationId xmlns:a16="http://schemas.microsoft.com/office/drawing/2014/main" id="{1E283FC8-BF28-4644-B376-2AC61CC5E991}"/>
                    </a:ext>
                  </a:extLst>
                </p:cNvPr>
                <p:cNvPicPr/>
                <p:nvPr/>
              </p:nvPicPr>
              <p:blipFill>
                <a:blip r:embed="rId70"/>
                <a:stretch>
                  <a:fillRect/>
                </a:stretch>
              </p:blipFill>
              <p:spPr>
                <a:xfrm>
                  <a:off x="7567927" y="485364"/>
                  <a:ext cx="45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00DC4A82-D7AA-4F0F-BD9F-B360B61BAD15}"/>
                    </a:ext>
                  </a:extLst>
                </p14:cNvPr>
                <p14:cNvContentPartPr/>
                <p14:nvPr/>
              </p14:nvContentPartPr>
              <p14:xfrm>
                <a:off x="7509247" y="489324"/>
                <a:ext cx="360" cy="360"/>
              </p14:xfrm>
            </p:contentPart>
          </mc:Choice>
          <mc:Fallback xmlns="">
            <p:pic>
              <p:nvPicPr>
                <p:cNvPr id="62" name="Freihand 61">
                  <a:extLst>
                    <a:ext uri="{FF2B5EF4-FFF2-40B4-BE49-F238E27FC236}">
                      <a16:creationId xmlns:a16="http://schemas.microsoft.com/office/drawing/2014/main" id="{00DC4A82-D7AA-4F0F-BD9F-B360B61BAD15}"/>
                    </a:ext>
                  </a:extLst>
                </p:cNvPr>
                <p:cNvPicPr/>
                <p:nvPr/>
              </p:nvPicPr>
              <p:blipFill>
                <a:blip r:embed="rId72"/>
                <a:stretch>
                  <a:fillRect/>
                </a:stretch>
              </p:blipFill>
              <p:spPr>
                <a:xfrm>
                  <a:off x="7504927" y="4850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E0E8EB67-0FAC-4ED2-AB07-FA63E461894D}"/>
                    </a:ext>
                  </a:extLst>
                </p14:cNvPr>
                <p14:cNvContentPartPr/>
                <p14:nvPr/>
              </p14:nvContentPartPr>
              <p14:xfrm>
                <a:off x="7720927" y="475284"/>
                <a:ext cx="80280" cy="99360"/>
              </p14:xfrm>
            </p:contentPart>
          </mc:Choice>
          <mc:Fallback xmlns="">
            <p:pic>
              <p:nvPicPr>
                <p:cNvPr id="63" name="Freihand 62">
                  <a:extLst>
                    <a:ext uri="{FF2B5EF4-FFF2-40B4-BE49-F238E27FC236}">
                      <a16:creationId xmlns:a16="http://schemas.microsoft.com/office/drawing/2014/main" id="{E0E8EB67-0FAC-4ED2-AB07-FA63E461894D}"/>
                    </a:ext>
                  </a:extLst>
                </p:cNvPr>
                <p:cNvPicPr/>
                <p:nvPr/>
              </p:nvPicPr>
              <p:blipFill>
                <a:blip r:embed="rId74"/>
                <a:stretch>
                  <a:fillRect/>
                </a:stretch>
              </p:blipFill>
              <p:spPr>
                <a:xfrm>
                  <a:off x="7716607" y="470964"/>
                  <a:ext cx="88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F2CC6171-A0EC-4658-B41D-2B71EFC4CB69}"/>
                    </a:ext>
                  </a:extLst>
                </p14:cNvPr>
                <p14:cNvContentPartPr/>
                <p14:nvPr/>
              </p14:nvContentPartPr>
              <p14:xfrm>
                <a:off x="7748287" y="549804"/>
                <a:ext cx="59400" cy="28080"/>
              </p14:xfrm>
            </p:contentPart>
          </mc:Choice>
          <mc:Fallback xmlns="">
            <p:pic>
              <p:nvPicPr>
                <p:cNvPr id="64" name="Freihand 63">
                  <a:extLst>
                    <a:ext uri="{FF2B5EF4-FFF2-40B4-BE49-F238E27FC236}">
                      <a16:creationId xmlns:a16="http://schemas.microsoft.com/office/drawing/2014/main" id="{F2CC6171-A0EC-4658-B41D-2B71EFC4CB69}"/>
                    </a:ext>
                  </a:extLst>
                </p:cNvPr>
                <p:cNvPicPr/>
                <p:nvPr/>
              </p:nvPicPr>
              <p:blipFill>
                <a:blip r:embed="rId76"/>
                <a:stretch>
                  <a:fillRect/>
                </a:stretch>
              </p:blipFill>
              <p:spPr>
                <a:xfrm>
                  <a:off x="7743967" y="545484"/>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5" name="Freihand 64">
                  <a:extLst>
                    <a:ext uri="{FF2B5EF4-FFF2-40B4-BE49-F238E27FC236}">
                      <a16:creationId xmlns:a16="http://schemas.microsoft.com/office/drawing/2014/main" id="{60294D78-53F1-44BE-A187-9D4B1A9314A9}"/>
                    </a:ext>
                  </a:extLst>
                </p14:cNvPr>
                <p14:cNvContentPartPr/>
                <p14:nvPr/>
              </p14:nvContentPartPr>
              <p14:xfrm>
                <a:off x="7621207" y="542964"/>
                <a:ext cx="41760" cy="46440"/>
              </p14:xfrm>
            </p:contentPart>
          </mc:Choice>
          <mc:Fallback xmlns="">
            <p:pic>
              <p:nvPicPr>
                <p:cNvPr id="65" name="Freihand 64">
                  <a:extLst>
                    <a:ext uri="{FF2B5EF4-FFF2-40B4-BE49-F238E27FC236}">
                      <a16:creationId xmlns:a16="http://schemas.microsoft.com/office/drawing/2014/main" id="{60294D78-53F1-44BE-A187-9D4B1A9314A9}"/>
                    </a:ext>
                  </a:extLst>
                </p:cNvPr>
                <p:cNvPicPr/>
                <p:nvPr/>
              </p:nvPicPr>
              <p:blipFill>
                <a:blip r:embed="rId78"/>
                <a:stretch>
                  <a:fillRect/>
                </a:stretch>
              </p:blipFill>
              <p:spPr>
                <a:xfrm>
                  <a:off x="7616887" y="538644"/>
                  <a:ext cx="50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Freihand 65">
                  <a:extLst>
                    <a:ext uri="{FF2B5EF4-FFF2-40B4-BE49-F238E27FC236}">
                      <a16:creationId xmlns:a16="http://schemas.microsoft.com/office/drawing/2014/main" id="{FDD8701A-9247-430A-8254-9D1C0E454B8C}"/>
                    </a:ext>
                  </a:extLst>
                </p14:cNvPr>
                <p14:cNvContentPartPr/>
                <p14:nvPr/>
              </p14:nvContentPartPr>
              <p14:xfrm>
                <a:off x="7813447" y="535044"/>
                <a:ext cx="149400" cy="42120"/>
              </p14:xfrm>
            </p:contentPart>
          </mc:Choice>
          <mc:Fallback xmlns="">
            <p:pic>
              <p:nvPicPr>
                <p:cNvPr id="66" name="Freihand 65">
                  <a:extLst>
                    <a:ext uri="{FF2B5EF4-FFF2-40B4-BE49-F238E27FC236}">
                      <a16:creationId xmlns:a16="http://schemas.microsoft.com/office/drawing/2014/main" id="{FDD8701A-9247-430A-8254-9D1C0E454B8C}"/>
                    </a:ext>
                  </a:extLst>
                </p:cNvPr>
                <p:cNvPicPr/>
                <p:nvPr/>
              </p:nvPicPr>
              <p:blipFill>
                <a:blip r:embed="rId80"/>
                <a:stretch>
                  <a:fillRect/>
                </a:stretch>
              </p:blipFill>
              <p:spPr>
                <a:xfrm>
                  <a:off x="7809127" y="530724"/>
                  <a:ext cx="158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EE7C1298-DF5B-4063-AE1D-6554D72F0817}"/>
                    </a:ext>
                  </a:extLst>
                </p14:cNvPr>
                <p14:cNvContentPartPr/>
                <p14:nvPr/>
              </p14:nvContentPartPr>
              <p14:xfrm>
                <a:off x="7979407" y="515244"/>
                <a:ext cx="60120" cy="62640"/>
              </p14:xfrm>
            </p:contentPart>
          </mc:Choice>
          <mc:Fallback xmlns="">
            <p:pic>
              <p:nvPicPr>
                <p:cNvPr id="67" name="Freihand 66">
                  <a:extLst>
                    <a:ext uri="{FF2B5EF4-FFF2-40B4-BE49-F238E27FC236}">
                      <a16:creationId xmlns:a16="http://schemas.microsoft.com/office/drawing/2014/main" id="{EE7C1298-DF5B-4063-AE1D-6554D72F0817}"/>
                    </a:ext>
                  </a:extLst>
                </p:cNvPr>
                <p:cNvPicPr/>
                <p:nvPr/>
              </p:nvPicPr>
              <p:blipFill>
                <a:blip r:embed="rId82"/>
                <a:stretch>
                  <a:fillRect/>
                </a:stretch>
              </p:blipFill>
              <p:spPr>
                <a:xfrm>
                  <a:off x="7975087" y="510924"/>
                  <a:ext cx="68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9B624B97-B9E8-4863-8914-EF931251C2C4}"/>
                    </a:ext>
                  </a:extLst>
                </p14:cNvPr>
                <p14:cNvContentPartPr/>
                <p14:nvPr/>
              </p14:nvContentPartPr>
              <p14:xfrm>
                <a:off x="8039167" y="508044"/>
                <a:ext cx="254160" cy="50040"/>
              </p14:xfrm>
            </p:contentPart>
          </mc:Choice>
          <mc:Fallback xmlns="">
            <p:pic>
              <p:nvPicPr>
                <p:cNvPr id="68" name="Freihand 67">
                  <a:extLst>
                    <a:ext uri="{FF2B5EF4-FFF2-40B4-BE49-F238E27FC236}">
                      <a16:creationId xmlns:a16="http://schemas.microsoft.com/office/drawing/2014/main" id="{9B624B97-B9E8-4863-8914-EF931251C2C4}"/>
                    </a:ext>
                  </a:extLst>
                </p:cNvPr>
                <p:cNvPicPr/>
                <p:nvPr/>
              </p:nvPicPr>
              <p:blipFill>
                <a:blip r:embed="rId84"/>
                <a:stretch>
                  <a:fillRect/>
                </a:stretch>
              </p:blipFill>
              <p:spPr>
                <a:xfrm>
                  <a:off x="8034847" y="503724"/>
                  <a:ext cx="262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 name="Freihand 69">
                  <a:extLst>
                    <a:ext uri="{FF2B5EF4-FFF2-40B4-BE49-F238E27FC236}">
                      <a16:creationId xmlns:a16="http://schemas.microsoft.com/office/drawing/2014/main" id="{B36B83B5-3657-4599-B1AC-56D42D81142C}"/>
                    </a:ext>
                  </a:extLst>
                </p14:cNvPr>
                <p14:cNvContentPartPr/>
                <p14:nvPr/>
              </p14:nvContentPartPr>
              <p14:xfrm>
                <a:off x="6568207" y="638004"/>
                <a:ext cx="520200" cy="155880"/>
              </p14:xfrm>
            </p:contentPart>
          </mc:Choice>
          <mc:Fallback xmlns="">
            <p:pic>
              <p:nvPicPr>
                <p:cNvPr id="70" name="Freihand 69">
                  <a:extLst>
                    <a:ext uri="{FF2B5EF4-FFF2-40B4-BE49-F238E27FC236}">
                      <a16:creationId xmlns:a16="http://schemas.microsoft.com/office/drawing/2014/main" id="{B36B83B5-3657-4599-B1AC-56D42D81142C}"/>
                    </a:ext>
                  </a:extLst>
                </p:cNvPr>
                <p:cNvPicPr/>
                <p:nvPr/>
              </p:nvPicPr>
              <p:blipFill>
                <a:blip r:embed="rId86"/>
                <a:stretch>
                  <a:fillRect/>
                </a:stretch>
              </p:blipFill>
              <p:spPr>
                <a:xfrm>
                  <a:off x="6563887" y="633684"/>
                  <a:ext cx="528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Freihand 70">
                  <a:extLst>
                    <a:ext uri="{FF2B5EF4-FFF2-40B4-BE49-F238E27FC236}">
                      <a16:creationId xmlns:a16="http://schemas.microsoft.com/office/drawing/2014/main" id="{FD427A78-AC1F-4DE1-9CB9-623E9E6427BA}"/>
                    </a:ext>
                  </a:extLst>
                </p14:cNvPr>
                <p14:cNvContentPartPr/>
                <p14:nvPr/>
              </p14:nvContentPartPr>
              <p14:xfrm>
                <a:off x="7088767" y="721524"/>
                <a:ext cx="659160" cy="110520"/>
              </p14:xfrm>
            </p:contentPart>
          </mc:Choice>
          <mc:Fallback xmlns="">
            <p:pic>
              <p:nvPicPr>
                <p:cNvPr id="71" name="Freihand 70">
                  <a:extLst>
                    <a:ext uri="{FF2B5EF4-FFF2-40B4-BE49-F238E27FC236}">
                      <a16:creationId xmlns:a16="http://schemas.microsoft.com/office/drawing/2014/main" id="{FD427A78-AC1F-4DE1-9CB9-623E9E6427BA}"/>
                    </a:ext>
                  </a:extLst>
                </p:cNvPr>
                <p:cNvPicPr/>
                <p:nvPr/>
              </p:nvPicPr>
              <p:blipFill>
                <a:blip r:embed="rId88"/>
                <a:stretch>
                  <a:fillRect/>
                </a:stretch>
              </p:blipFill>
              <p:spPr>
                <a:xfrm>
                  <a:off x="7084447" y="717204"/>
                  <a:ext cx="667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Freihand 71">
                  <a:extLst>
                    <a:ext uri="{FF2B5EF4-FFF2-40B4-BE49-F238E27FC236}">
                      <a16:creationId xmlns:a16="http://schemas.microsoft.com/office/drawing/2014/main" id="{D39CCCFC-AEA0-4113-824E-B2DDE05C2B4A}"/>
                    </a:ext>
                  </a:extLst>
                </p14:cNvPr>
                <p14:cNvContentPartPr/>
                <p14:nvPr/>
              </p14:nvContentPartPr>
              <p14:xfrm>
                <a:off x="7232047" y="865164"/>
                <a:ext cx="818640" cy="53640"/>
              </p14:xfrm>
            </p:contentPart>
          </mc:Choice>
          <mc:Fallback xmlns="">
            <p:pic>
              <p:nvPicPr>
                <p:cNvPr id="72" name="Freihand 71">
                  <a:extLst>
                    <a:ext uri="{FF2B5EF4-FFF2-40B4-BE49-F238E27FC236}">
                      <a16:creationId xmlns:a16="http://schemas.microsoft.com/office/drawing/2014/main" id="{D39CCCFC-AEA0-4113-824E-B2DDE05C2B4A}"/>
                    </a:ext>
                  </a:extLst>
                </p:cNvPr>
                <p:cNvPicPr/>
                <p:nvPr/>
              </p:nvPicPr>
              <p:blipFill>
                <a:blip r:embed="rId90"/>
                <a:stretch>
                  <a:fillRect/>
                </a:stretch>
              </p:blipFill>
              <p:spPr>
                <a:xfrm>
                  <a:off x="7227727" y="860844"/>
                  <a:ext cx="827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3" name="Freihand 72">
                  <a:extLst>
                    <a:ext uri="{FF2B5EF4-FFF2-40B4-BE49-F238E27FC236}">
                      <a16:creationId xmlns:a16="http://schemas.microsoft.com/office/drawing/2014/main" id="{12400B92-0A09-4A8D-9C9E-5B401B0C89DA}"/>
                    </a:ext>
                  </a:extLst>
                </p14:cNvPr>
                <p14:cNvContentPartPr/>
                <p14:nvPr/>
              </p14:nvContentPartPr>
              <p14:xfrm>
                <a:off x="7970767" y="821604"/>
                <a:ext cx="228960" cy="117720"/>
              </p14:xfrm>
            </p:contentPart>
          </mc:Choice>
          <mc:Fallback xmlns="">
            <p:pic>
              <p:nvPicPr>
                <p:cNvPr id="73" name="Freihand 72">
                  <a:extLst>
                    <a:ext uri="{FF2B5EF4-FFF2-40B4-BE49-F238E27FC236}">
                      <a16:creationId xmlns:a16="http://schemas.microsoft.com/office/drawing/2014/main" id="{12400B92-0A09-4A8D-9C9E-5B401B0C89DA}"/>
                    </a:ext>
                  </a:extLst>
                </p:cNvPr>
                <p:cNvPicPr/>
                <p:nvPr/>
              </p:nvPicPr>
              <p:blipFill>
                <a:blip r:embed="rId92"/>
                <a:stretch>
                  <a:fillRect/>
                </a:stretch>
              </p:blipFill>
              <p:spPr>
                <a:xfrm>
                  <a:off x="7966447" y="817284"/>
                  <a:ext cx="237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D48D9DA5-8B99-4695-8EF0-E2B93899377C}"/>
                    </a:ext>
                  </a:extLst>
                </p14:cNvPr>
                <p14:cNvContentPartPr/>
                <p14:nvPr/>
              </p14:nvContentPartPr>
              <p14:xfrm>
                <a:off x="8322127" y="733044"/>
                <a:ext cx="119880" cy="144000"/>
              </p14:xfrm>
            </p:contentPart>
          </mc:Choice>
          <mc:Fallback xmlns="">
            <p:pic>
              <p:nvPicPr>
                <p:cNvPr id="75" name="Freihand 74">
                  <a:extLst>
                    <a:ext uri="{FF2B5EF4-FFF2-40B4-BE49-F238E27FC236}">
                      <a16:creationId xmlns:a16="http://schemas.microsoft.com/office/drawing/2014/main" id="{D48D9DA5-8B99-4695-8EF0-E2B93899377C}"/>
                    </a:ext>
                  </a:extLst>
                </p:cNvPr>
                <p:cNvPicPr/>
                <p:nvPr/>
              </p:nvPicPr>
              <p:blipFill>
                <a:blip r:embed="rId94"/>
                <a:stretch>
                  <a:fillRect/>
                </a:stretch>
              </p:blipFill>
              <p:spPr>
                <a:xfrm>
                  <a:off x="8317807" y="728724"/>
                  <a:ext cx="128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Freihand 75">
                  <a:extLst>
                    <a:ext uri="{FF2B5EF4-FFF2-40B4-BE49-F238E27FC236}">
                      <a16:creationId xmlns:a16="http://schemas.microsoft.com/office/drawing/2014/main" id="{6C187C24-76D8-47B3-8E7C-DD74F067AB93}"/>
                    </a:ext>
                  </a:extLst>
                </p14:cNvPr>
                <p14:cNvContentPartPr/>
                <p14:nvPr/>
              </p14:nvContentPartPr>
              <p14:xfrm>
                <a:off x="8464327" y="752124"/>
                <a:ext cx="87120" cy="151200"/>
              </p14:xfrm>
            </p:contentPart>
          </mc:Choice>
          <mc:Fallback xmlns="">
            <p:pic>
              <p:nvPicPr>
                <p:cNvPr id="76" name="Freihand 75">
                  <a:extLst>
                    <a:ext uri="{FF2B5EF4-FFF2-40B4-BE49-F238E27FC236}">
                      <a16:creationId xmlns:a16="http://schemas.microsoft.com/office/drawing/2014/main" id="{6C187C24-76D8-47B3-8E7C-DD74F067AB93}"/>
                    </a:ext>
                  </a:extLst>
                </p:cNvPr>
                <p:cNvPicPr/>
                <p:nvPr/>
              </p:nvPicPr>
              <p:blipFill>
                <a:blip r:embed="rId96"/>
                <a:stretch>
                  <a:fillRect/>
                </a:stretch>
              </p:blipFill>
              <p:spPr>
                <a:xfrm>
                  <a:off x="8460007" y="747804"/>
                  <a:ext cx="95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 name="Freihand 76">
                  <a:extLst>
                    <a:ext uri="{FF2B5EF4-FFF2-40B4-BE49-F238E27FC236}">
                      <a16:creationId xmlns:a16="http://schemas.microsoft.com/office/drawing/2014/main" id="{707E194D-7025-4127-B458-B1CFFEE86C3F}"/>
                    </a:ext>
                  </a:extLst>
                </p14:cNvPr>
                <p14:cNvContentPartPr/>
                <p14:nvPr/>
              </p14:nvContentPartPr>
              <p14:xfrm>
                <a:off x="8563687" y="728004"/>
                <a:ext cx="439920" cy="90000"/>
              </p14:xfrm>
            </p:contentPart>
          </mc:Choice>
          <mc:Fallback xmlns="">
            <p:pic>
              <p:nvPicPr>
                <p:cNvPr id="77" name="Freihand 76">
                  <a:extLst>
                    <a:ext uri="{FF2B5EF4-FFF2-40B4-BE49-F238E27FC236}">
                      <a16:creationId xmlns:a16="http://schemas.microsoft.com/office/drawing/2014/main" id="{707E194D-7025-4127-B458-B1CFFEE86C3F}"/>
                    </a:ext>
                  </a:extLst>
                </p:cNvPr>
                <p:cNvPicPr/>
                <p:nvPr/>
              </p:nvPicPr>
              <p:blipFill>
                <a:blip r:embed="rId98"/>
                <a:stretch>
                  <a:fillRect/>
                </a:stretch>
              </p:blipFill>
              <p:spPr>
                <a:xfrm>
                  <a:off x="8559367" y="723684"/>
                  <a:ext cx="448560" cy="98640"/>
                </a:xfrm>
                <a:prstGeom prst="rect">
                  <a:avLst/>
                </a:prstGeom>
              </p:spPr>
            </p:pic>
          </mc:Fallback>
        </mc:AlternateContent>
      </p:grpSp>
      <p:grpSp>
        <p:nvGrpSpPr>
          <p:cNvPr id="80" name="Gruppieren 79">
            <a:extLst>
              <a:ext uri="{FF2B5EF4-FFF2-40B4-BE49-F238E27FC236}">
                <a16:creationId xmlns:a16="http://schemas.microsoft.com/office/drawing/2014/main" id="{40D4D488-5C10-4DC1-83F3-904F9EFE91EF}"/>
              </a:ext>
            </a:extLst>
          </p:cNvPr>
          <p:cNvGrpSpPr/>
          <p:nvPr/>
        </p:nvGrpSpPr>
        <p:grpSpPr>
          <a:xfrm>
            <a:off x="1236247" y="91884"/>
            <a:ext cx="1271880" cy="687600"/>
            <a:chOff x="1236247" y="91884"/>
            <a:chExt cx="1271880" cy="687600"/>
          </a:xfrm>
        </p:grpSpPr>
        <mc:AlternateContent xmlns:mc="http://schemas.openxmlformats.org/markup-compatibility/2006" xmlns:p14="http://schemas.microsoft.com/office/powerpoint/2010/main">
          <mc:Choice Requires="p14">
            <p:contentPart p14:bwMode="auto" r:id="rId99">
              <p14:nvContentPartPr>
                <p14:cNvPr id="3" name="Freihand 2">
                  <a:extLst>
                    <a:ext uri="{FF2B5EF4-FFF2-40B4-BE49-F238E27FC236}">
                      <a16:creationId xmlns:a16="http://schemas.microsoft.com/office/drawing/2014/main" id="{A89652C5-78D4-4416-8EC1-F8D6761D54DB}"/>
                    </a:ext>
                  </a:extLst>
                </p14:cNvPr>
                <p14:cNvContentPartPr/>
                <p14:nvPr/>
              </p14:nvContentPartPr>
              <p14:xfrm>
                <a:off x="1401127" y="279444"/>
                <a:ext cx="105480" cy="100080"/>
              </p14:xfrm>
            </p:contentPart>
          </mc:Choice>
          <mc:Fallback xmlns="">
            <p:pic>
              <p:nvPicPr>
                <p:cNvPr id="3" name="Freihand 2">
                  <a:extLst>
                    <a:ext uri="{FF2B5EF4-FFF2-40B4-BE49-F238E27FC236}">
                      <a16:creationId xmlns:a16="http://schemas.microsoft.com/office/drawing/2014/main" id="{A89652C5-78D4-4416-8EC1-F8D6761D54DB}"/>
                    </a:ext>
                  </a:extLst>
                </p:cNvPr>
                <p:cNvPicPr/>
                <p:nvPr/>
              </p:nvPicPr>
              <p:blipFill>
                <a:blip r:embed="rId100"/>
                <a:stretch>
                  <a:fillRect/>
                </a:stretch>
              </p:blipFill>
              <p:spPr>
                <a:xfrm>
                  <a:off x="1396807" y="275124"/>
                  <a:ext cx="114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 name="Freihand 9">
                  <a:extLst>
                    <a:ext uri="{FF2B5EF4-FFF2-40B4-BE49-F238E27FC236}">
                      <a16:creationId xmlns:a16="http://schemas.microsoft.com/office/drawing/2014/main" id="{F3962472-A189-4CBA-A0B1-1A8AC9D5F3ED}"/>
                    </a:ext>
                  </a:extLst>
                </p14:cNvPr>
                <p14:cNvContentPartPr/>
                <p14:nvPr/>
              </p14:nvContentPartPr>
              <p14:xfrm>
                <a:off x="1450807" y="303924"/>
                <a:ext cx="90000" cy="187920"/>
              </p14:xfrm>
            </p:contentPart>
          </mc:Choice>
          <mc:Fallback xmlns="">
            <p:pic>
              <p:nvPicPr>
                <p:cNvPr id="10" name="Freihand 9">
                  <a:extLst>
                    <a:ext uri="{FF2B5EF4-FFF2-40B4-BE49-F238E27FC236}">
                      <a16:creationId xmlns:a16="http://schemas.microsoft.com/office/drawing/2014/main" id="{F3962472-A189-4CBA-A0B1-1A8AC9D5F3ED}"/>
                    </a:ext>
                  </a:extLst>
                </p:cNvPr>
                <p:cNvPicPr/>
                <p:nvPr/>
              </p:nvPicPr>
              <p:blipFill>
                <a:blip r:embed="rId102"/>
                <a:stretch>
                  <a:fillRect/>
                </a:stretch>
              </p:blipFill>
              <p:spPr>
                <a:xfrm>
                  <a:off x="1446487" y="299604"/>
                  <a:ext cx="98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 name="Freihand 10">
                  <a:extLst>
                    <a:ext uri="{FF2B5EF4-FFF2-40B4-BE49-F238E27FC236}">
                      <a16:creationId xmlns:a16="http://schemas.microsoft.com/office/drawing/2014/main" id="{1E5EC308-A0D2-4601-8D98-738969D947EC}"/>
                    </a:ext>
                  </a:extLst>
                </p14:cNvPr>
                <p14:cNvContentPartPr/>
                <p14:nvPr/>
              </p14:nvContentPartPr>
              <p14:xfrm>
                <a:off x="1644127" y="189444"/>
                <a:ext cx="23760" cy="113400"/>
              </p14:xfrm>
            </p:contentPart>
          </mc:Choice>
          <mc:Fallback xmlns="">
            <p:pic>
              <p:nvPicPr>
                <p:cNvPr id="11" name="Freihand 10">
                  <a:extLst>
                    <a:ext uri="{FF2B5EF4-FFF2-40B4-BE49-F238E27FC236}">
                      <a16:creationId xmlns:a16="http://schemas.microsoft.com/office/drawing/2014/main" id="{1E5EC308-A0D2-4601-8D98-738969D947EC}"/>
                    </a:ext>
                  </a:extLst>
                </p:cNvPr>
                <p:cNvPicPr/>
                <p:nvPr/>
              </p:nvPicPr>
              <p:blipFill>
                <a:blip r:embed="rId104"/>
                <a:stretch>
                  <a:fillRect/>
                </a:stretch>
              </p:blipFill>
              <p:spPr>
                <a:xfrm>
                  <a:off x="1639807" y="185124"/>
                  <a:ext cx="32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 name="Freihand 11">
                  <a:extLst>
                    <a:ext uri="{FF2B5EF4-FFF2-40B4-BE49-F238E27FC236}">
                      <a16:creationId xmlns:a16="http://schemas.microsoft.com/office/drawing/2014/main" id="{81084FDD-4A08-402B-93CE-6E9E72B8950D}"/>
                    </a:ext>
                  </a:extLst>
                </p14:cNvPr>
                <p14:cNvContentPartPr/>
                <p14:nvPr/>
              </p14:nvContentPartPr>
              <p14:xfrm>
                <a:off x="1580767" y="176844"/>
                <a:ext cx="169560" cy="123480"/>
              </p14:xfrm>
            </p:contentPart>
          </mc:Choice>
          <mc:Fallback xmlns="">
            <p:pic>
              <p:nvPicPr>
                <p:cNvPr id="12" name="Freihand 11">
                  <a:extLst>
                    <a:ext uri="{FF2B5EF4-FFF2-40B4-BE49-F238E27FC236}">
                      <a16:creationId xmlns:a16="http://schemas.microsoft.com/office/drawing/2014/main" id="{81084FDD-4A08-402B-93CE-6E9E72B8950D}"/>
                    </a:ext>
                  </a:extLst>
                </p:cNvPr>
                <p:cNvPicPr/>
                <p:nvPr/>
              </p:nvPicPr>
              <p:blipFill>
                <a:blip r:embed="rId106"/>
                <a:stretch>
                  <a:fillRect/>
                </a:stretch>
              </p:blipFill>
              <p:spPr>
                <a:xfrm>
                  <a:off x="1576447" y="172524"/>
                  <a:ext cx="178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 name="Freihand 12">
                  <a:extLst>
                    <a:ext uri="{FF2B5EF4-FFF2-40B4-BE49-F238E27FC236}">
                      <a16:creationId xmlns:a16="http://schemas.microsoft.com/office/drawing/2014/main" id="{E53F367E-4F5D-4398-95DD-8FEF1B7DF6F4}"/>
                    </a:ext>
                  </a:extLst>
                </p14:cNvPr>
                <p14:cNvContentPartPr/>
                <p14:nvPr/>
              </p14:nvContentPartPr>
              <p14:xfrm>
                <a:off x="1891807" y="285924"/>
                <a:ext cx="177480" cy="9000"/>
              </p14:xfrm>
            </p:contentPart>
          </mc:Choice>
          <mc:Fallback xmlns="">
            <p:pic>
              <p:nvPicPr>
                <p:cNvPr id="13" name="Freihand 12">
                  <a:extLst>
                    <a:ext uri="{FF2B5EF4-FFF2-40B4-BE49-F238E27FC236}">
                      <a16:creationId xmlns:a16="http://schemas.microsoft.com/office/drawing/2014/main" id="{E53F367E-4F5D-4398-95DD-8FEF1B7DF6F4}"/>
                    </a:ext>
                  </a:extLst>
                </p:cNvPr>
                <p:cNvPicPr/>
                <p:nvPr/>
              </p:nvPicPr>
              <p:blipFill>
                <a:blip r:embed="rId108"/>
                <a:stretch>
                  <a:fillRect/>
                </a:stretch>
              </p:blipFill>
              <p:spPr>
                <a:xfrm>
                  <a:off x="1887487" y="281604"/>
                  <a:ext cx="186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 name="Freihand 13">
                  <a:extLst>
                    <a:ext uri="{FF2B5EF4-FFF2-40B4-BE49-F238E27FC236}">
                      <a16:creationId xmlns:a16="http://schemas.microsoft.com/office/drawing/2014/main" id="{4427730F-2D40-4043-B448-1BEA943D2D34}"/>
                    </a:ext>
                  </a:extLst>
                </p14:cNvPr>
                <p14:cNvContentPartPr/>
                <p14:nvPr/>
              </p14:nvContentPartPr>
              <p14:xfrm>
                <a:off x="1873807" y="344604"/>
                <a:ext cx="159480" cy="18360"/>
              </p14:xfrm>
            </p:contentPart>
          </mc:Choice>
          <mc:Fallback xmlns="">
            <p:pic>
              <p:nvPicPr>
                <p:cNvPr id="14" name="Freihand 13">
                  <a:extLst>
                    <a:ext uri="{FF2B5EF4-FFF2-40B4-BE49-F238E27FC236}">
                      <a16:creationId xmlns:a16="http://schemas.microsoft.com/office/drawing/2014/main" id="{4427730F-2D40-4043-B448-1BEA943D2D34}"/>
                    </a:ext>
                  </a:extLst>
                </p:cNvPr>
                <p:cNvPicPr/>
                <p:nvPr/>
              </p:nvPicPr>
              <p:blipFill>
                <a:blip r:embed="rId110"/>
                <a:stretch>
                  <a:fillRect/>
                </a:stretch>
              </p:blipFill>
              <p:spPr>
                <a:xfrm>
                  <a:off x="1869487" y="340284"/>
                  <a:ext cx="16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 name="Freihand 14">
                  <a:extLst>
                    <a:ext uri="{FF2B5EF4-FFF2-40B4-BE49-F238E27FC236}">
                      <a16:creationId xmlns:a16="http://schemas.microsoft.com/office/drawing/2014/main" id="{0277D232-E36E-42D2-81E1-E8D28ECEB105}"/>
                    </a:ext>
                  </a:extLst>
                </p14:cNvPr>
                <p14:cNvContentPartPr/>
                <p14:nvPr/>
              </p14:nvContentPartPr>
              <p14:xfrm>
                <a:off x="2196007" y="276204"/>
                <a:ext cx="123840" cy="52920"/>
              </p14:xfrm>
            </p:contentPart>
          </mc:Choice>
          <mc:Fallback xmlns="">
            <p:pic>
              <p:nvPicPr>
                <p:cNvPr id="15" name="Freihand 14">
                  <a:extLst>
                    <a:ext uri="{FF2B5EF4-FFF2-40B4-BE49-F238E27FC236}">
                      <a16:creationId xmlns:a16="http://schemas.microsoft.com/office/drawing/2014/main" id="{0277D232-E36E-42D2-81E1-E8D28ECEB105}"/>
                    </a:ext>
                  </a:extLst>
                </p:cNvPr>
                <p:cNvPicPr/>
                <p:nvPr/>
              </p:nvPicPr>
              <p:blipFill>
                <a:blip r:embed="rId112"/>
                <a:stretch>
                  <a:fillRect/>
                </a:stretch>
              </p:blipFill>
              <p:spPr>
                <a:xfrm>
                  <a:off x="2191687" y="271884"/>
                  <a:ext cx="132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 name="Freihand 15">
                  <a:extLst>
                    <a:ext uri="{FF2B5EF4-FFF2-40B4-BE49-F238E27FC236}">
                      <a16:creationId xmlns:a16="http://schemas.microsoft.com/office/drawing/2014/main" id="{249B552D-9F59-49DF-93F7-DF1ACE11C9A9}"/>
                    </a:ext>
                  </a:extLst>
                </p14:cNvPr>
                <p14:cNvContentPartPr/>
                <p14:nvPr/>
              </p14:nvContentPartPr>
              <p14:xfrm>
                <a:off x="2278087" y="258204"/>
                <a:ext cx="88200" cy="176760"/>
              </p14:xfrm>
            </p:contentPart>
          </mc:Choice>
          <mc:Fallback xmlns="">
            <p:pic>
              <p:nvPicPr>
                <p:cNvPr id="16" name="Freihand 15">
                  <a:extLst>
                    <a:ext uri="{FF2B5EF4-FFF2-40B4-BE49-F238E27FC236}">
                      <a16:creationId xmlns:a16="http://schemas.microsoft.com/office/drawing/2014/main" id="{249B552D-9F59-49DF-93F7-DF1ACE11C9A9}"/>
                    </a:ext>
                  </a:extLst>
                </p:cNvPr>
                <p:cNvPicPr/>
                <p:nvPr/>
              </p:nvPicPr>
              <p:blipFill>
                <a:blip r:embed="rId114"/>
                <a:stretch>
                  <a:fillRect/>
                </a:stretch>
              </p:blipFill>
              <p:spPr>
                <a:xfrm>
                  <a:off x="2273767" y="253884"/>
                  <a:ext cx="9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FBD83A66-EBB7-48F5-B464-632DBDCF7F2F}"/>
                    </a:ext>
                  </a:extLst>
                </p14:cNvPr>
                <p14:cNvContentPartPr/>
                <p14:nvPr/>
              </p14:nvContentPartPr>
              <p14:xfrm>
                <a:off x="1877407" y="508044"/>
                <a:ext cx="33480" cy="189000"/>
              </p14:xfrm>
            </p:contentPart>
          </mc:Choice>
          <mc:Fallback xmlns="">
            <p:pic>
              <p:nvPicPr>
                <p:cNvPr id="18" name="Freihand 17">
                  <a:extLst>
                    <a:ext uri="{FF2B5EF4-FFF2-40B4-BE49-F238E27FC236}">
                      <a16:creationId xmlns:a16="http://schemas.microsoft.com/office/drawing/2014/main" id="{FBD83A66-EBB7-48F5-B464-632DBDCF7F2F}"/>
                    </a:ext>
                  </a:extLst>
                </p:cNvPr>
                <p:cNvPicPr/>
                <p:nvPr/>
              </p:nvPicPr>
              <p:blipFill>
                <a:blip r:embed="rId116"/>
                <a:stretch>
                  <a:fillRect/>
                </a:stretch>
              </p:blipFill>
              <p:spPr>
                <a:xfrm>
                  <a:off x="1873087" y="503724"/>
                  <a:ext cx="42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D4989D4C-2522-4C09-82D5-E9B7C0D10EBF}"/>
                    </a:ext>
                  </a:extLst>
                </p14:cNvPr>
                <p14:cNvContentPartPr/>
                <p14:nvPr/>
              </p14:nvContentPartPr>
              <p14:xfrm>
                <a:off x="1823767" y="608484"/>
                <a:ext cx="188280" cy="171000"/>
              </p14:xfrm>
            </p:contentPart>
          </mc:Choice>
          <mc:Fallback xmlns="">
            <p:pic>
              <p:nvPicPr>
                <p:cNvPr id="19" name="Freihand 18">
                  <a:extLst>
                    <a:ext uri="{FF2B5EF4-FFF2-40B4-BE49-F238E27FC236}">
                      <a16:creationId xmlns:a16="http://schemas.microsoft.com/office/drawing/2014/main" id="{D4989D4C-2522-4C09-82D5-E9B7C0D10EBF}"/>
                    </a:ext>
                  </a:extLst>
                </p:cNvPr>
                <p:cNvPicPr/>
                <p:nvPr/>
              </p:nvPicPr>
              <p:blipFill>
                <a:blip r:embed="rId118"/>
                <a:stretch>
                  <a:fillRect/>
                </a:stretch>
              </p:blipFill>
              <p:spPr>
                <a:xfrm>
                  <a:off x="1819447" y="604164"/>
                  <a:ext cx="196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8464CF08-C561-424C-B5F5-C278469CFBB2}"/>
                    </a:ext>
                  </a:extLst>
                </p14:cNvPr>
                <p14:cNvContentPartPr/>
                <p14:nvPr/>
              </p14:nvContentPartPr>
              <p14:xfrm>
                <a:off x="1236247" y="91884"/>
                <a:ext cx="1271880" cy="475560"/>
              </p14:xfrm>
            </p:contentPart>
          </mc:Choice>
          <mc:Fallback xmlns="">
            <p:pic>
              <p:nvPicPr>
                <p:cNvPr id="79" name="Freihand 78">
                  <a:extLst>
                    <a:ext uri="{FF2B5EF4-FFF2-40B4-BE49-F238E27FC236}">
                      <a16:creationId xmlns:a16="http://schemas.microsoft.com/office/drawing/2014/main" id="{8464CF08-C561-424C-B5F5-C278469CFBB2}"/>
                    </a:ext>
                  </a:extLst>
                </p:cNvPr>
                <p:cNvPicPr/>
                <p:nvPr/>
              </p:nvPicPr>
              <p:blipFill>
                <a:blip r:embed="rId120"/>
                <a:stretch>
                  <a:fillRect/>
                </a:stretch>
              </p:blipFill>
              <p:spPr>
                <a:xfrm>
                  <a:off x="1231927" y="87564"/>
                  <a:ext cx="1280520" cy="48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A9896BA0-F58C-479E-8401-779635E106CE}"/>
                  </a:ext>
                </a:extLst>
              </p14:cNvPr>
              <p14:cNvContentPartPr/>
              <p14:nvPr/>
            </p14:nvContentPartPr>
            <p14:xfrm>
              <a:off x="652687" y="1245684"/>
              <a:ext cx="2786760" cy="61920"/>
            </p14:xfrm>
          </p:contentPart>
        </mc:Choice>
        <mc:Fallback xmlns="">
          <p:pic>
            <p:nvPicPr>
              <p:cNvPr id="81" name="Freihand 80">
                <a:extLst>
                  <a:ext uri="{FF2B5EF4-FFF2-40B4-BE49-F238E27FC236}">
                    <a16:creationId xmlns:a16="http://schemas.microsoft.com/office/drawing/2014/main" id="{A9896BA0-F58C-479E-8401-779635E106CE}"/>
                  </a:ext>
                </a:extLst>
              </p:cNvPr>
              <p:cNvPicPr/>
              <p:nvPr/>
            </p:nvPicPr>
            <p:blipFill>
              <a:blip r:embed="rId122"/>
              <a:stretch>
                <a:fillRect/>
              </a:stretch>
            </p:blipFill>
            <p:spPr>
              <a:xfrm>
                <a:off x="648367" y="1241364"/>
                <a:ext cx="2795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5E843AC4-56B8-4942-B57F-CB3CCE8F2E91}"/>
                  </a:ext>
                </a:extLst>
              </p14:cNvPr>
              <p14:cNvContentPartPr/>
              <p14:nvPr/>
            </p14:nvContentPartPr>
            <p14:xfrm>
              <a:off x="5631847" y="1357284"/>
              <a:ext cx="1116720" cy="518760"/>
            </p14:xfrm>
          </p:contentPart>
        </mc:Choice>
        <mc:Fallback xmlns="">
          <p:pic>
            <p:nvPicPr>
              <p:cNvPr id="82" name="Freihand 81">
                <a:extLst>
                  <a:ext uri="{FF2B5EF4-FFF2-40B4-BE49-F238E27FC236}">
                    <a16:creationId xmlns:a16="http://schemas.microsoft.com/office/drawing/2014/main" id="{5E843AC4-56B8-4942-B57F-CB3CCE8F2E91}"/>
                  </a:ext>
                </a:extLst>
              </p:cNvPr>
              <p:cNvPicPr/>
              <p:nvPr/>
            </p:nvPicPr>
            <p:blipFill>
              <a:blip r:embed="rId124"/>
              <a:stretch>
                <a:fillRect/>
              </a:stretch>
            </p:blipFill>
            <p:spPr>
              <a:xfrm>
                <a:off x="5627527" y="1352964"/>
                <a:ext cx="112536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E2974E7F-2F40-45AC-9A9F-C3BA3FCAA0DD}"/>
                  </a:ext>
                </a:extLst>
              </p14:cNvPr>
              <p14:cNvContentPartPr/>
              <p14:nvPr/>
            </p14:nvContentPartPr>
            <p14:xfrm>
              <a:off x="4893847" y="4316124"/>
              <a:ext cx="3403080" cy="404640"/>
            </p14:xfrm>
          </p:contentPart>
        </mc:Choice>
        <mc:Fallback xmlns="">
          <p:pic>
            <p:nvPicPr>
              <p:cNvPr id="83" name="Freihand 82">
                <a:extLst>
                  <a:ext uri="{FF2B5EF4-FFF2-40B4-BE49-F238E27FC236}">
                    <a16:creationId xmlns:a16="http://schemas.microsoft.com/office/drawing/2014/main" id="{E2974E7F-2F40-45AC-9A9F-C3BA3FCAA0DD}"/>
                  </a:ext>
                </a:extLst>
              </p:cNvPr>
              <p:cNvPicPr/>
              <p:nvPr/>
            </p:nvPicPr>
            <p:blipFill>
              <a:blip r:embed="rId126"/>
              <a:stretch>
                <a:fillRect/>
              </a:stretch>
            </p:blipFill>
            <p:spPr>
              <a:xfrm>
                <a:off x="4889527" y="4311804"/>
                <a:ext cx="3411720" cy="413280"/>
              </a:xfrm>
              <a:prstGeom prst="rect">
                <a:avLst/>
              </a:prstGeom>
            </p:spPr>
          </p:pic>
        </mc:Fallback>
      </mc:AlternateContent>
      <p:grpSp>
        <p:nvGrpSpPr>
          <p:cNvPr id="87" name="Gruppieren 86">
            <a:extLst>
              <a:ext uri="{FF2B5EF4-FFF2-40B4-BE49-F238E27FC236}">
                <a16:creationId xmlns:a16="http://schemas.microsoft.com/office/drawing/2014/main" id="{C7DBB833-3A24-473D-9CD0-0C21318B8658}"/>
              </a:ext>
            </a:extLst>
          </p:cNvPr>
          <p:cNvGrpSpPr/>
          <p:nvPr/>
        </p:nvGrpSpPr>
        <p:grpSpPr>
          <a:xfrm>
            <a:off x="2727727" y="5934324"/>
            <a:ext cx="1650960" cy="551520"/>
            <a:chOff x="2727727" y="5934324"/>
            <a:chExt cx="1650960" cy="551520"/>
          </a:xfrm>
        </p:grpSpPr>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5F321A9F-F582-4290-9198-7729EEC74DAF}"/>
                    </a:ext>
                  </a:extLst>
                </p14:cNvPr>
                <p14:cNvContentPartPr/>
                <p14:nvPr/>
              </p14:nvContentPartPr>
              <p14:xfrm>
                <a:off x="3115447" y="5934324"/>
                <a:ext cx="1263240" cy="551520"/>
              </p14:xfrm>
            </p:contentPart>
          </mc:Choice>
          <mc:Fallback xmlns="">
            <p:pic>
              <p:nvPicPr>
                <p:cNvPr id="84" name="Freihand 83">
                  <a:extLst>
                    <a:ext uri="{FF2B5EF4-FFF2-40B4-BE49-F238E27FC236}">
                      <a16:creationId xmlns:a16="http://schemas.microsoft.com/office/drawing/2014/main" id="{5F321A9F-F582-4290-9198-7729EEC74DAF}"/>
                    </a:ext>
                  </a:extLst>
                </p:cNvPr>
                <p:cNvPicPr/>
                <p:nvPr/>
              </p:nvPicPr>
              <p:blipFill>
                <a:blip r:embed="rId128"/>
                <a:stretch>
                  <a:fillRect/>
                </a:stretch>
              </p:blipFill>
              <p:spPr>
                <a:xfrm>
                  <a:off x="3111127" y="5930004"/>
                  <a:ext cx="12718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35174B9C-5D9D-4F5E-BCBD-67B13F35599E}"/>
                    </a:ext>
                  </a:extLst>
                </p14:cNvPr>
                <p14:cNvContentPartPr/>
                <p14:nvPr/>
              </p14:nvContentPartPr>
              <p14:xfrm>
                <a:off x="2727727" y="6146004"/>
                <a:ext cx="267840" cy="34920"/>
              </p14:xfrm>
            </p:contentPart>
          </mc:Choice>
          <mc:Fallback xmlns="">
            <p:pic>
              <p:nvPicPr>
                <p:cNvPr id="85" name="Freihand 84">
                  <a:extLst>
                    <a:ext uri="{FF2B5EF4-FFF2-40B4-BE49-F238E27FC236}">
                      <a16:creationId xmlns:a16="http://schemas.microsoft.com/office/drawing/2014/main" id="{35174B9C-5D9D-4F5E-BCBD-67B13F35599E}"/>
                    </a:ext>
                  </a:extLst>
                </p:cNvPr>
                <p:cNvPicPr/>
                <p:nvPr/>
              </p:nvPicPr>
              <p:blipFill>
                <a:blip r:embed="rId130"/>
                <a:stretch>
                  <a:fillRect/>
                </a:stretch>
              </p:blipFill>
              <p:spPr>
                <a:xfrm>
                  <a:off x="2723407" y="6141684"/>
                  <a:ext cx="276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5A7A51AC-9053-4380-B527-D4853D1EA6D6}"/>
                    </a:ext>
                  </a:extLst>
                </p14:cNvPr>
                <p14:cNvContentPartPr/>
                <p14:nvPr/>
              </p14:nvContentPartPr>
              <p14:xfrm>
                <a:off x="2878927" y="6081564"/>
                <a:ext cx="207720" cy="236520"/>
              </p14:xfrm>
            </p:contentPart>
          </mc:Choice>
          <mc:Fallback xmlns="">
            <p:pic>
              <p:nvPicPr>
                <p:cNvPr id="86" name="Freihand 85">
                  <a:extLst>
                    <a:ext uri="{FF2B5EF4-FFF2-40B4-BE49-F238E27FC236}">
                      <a16:creationId xmlns:a16="http://schemas.microsoft.com/office/drawing/2014/main" id="{5A7A51AC-9053-4380-B527-D4853D1EA6D6}"/>
                    </a:ext>
                  </a:extLst>
                </p:cNvPr>
                <p:cNvPicPr/>
                <p:nvPr/>
              </p:nvPicPr>
              <p:blipFill>
                <a:blip r:embed="rId132"/>
                <a:stretch>
                  <a:fillRect/>
                </a:stretch>
              </p:blipFill>
              <p:spPr>
                <a:xfrm>
                  <a:off x="2874607" y="6077244"/>
                  <a:ext cx="216360" cy="24516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DF5E28-8682-4BF5-B275-61851170CCBC}"/>
                  </a:ext>
                </a:extLst>
              </p14:cNvPr>
              <p14:cNvContentPartPr/>
              <p14:nvPr/>
            </p14:nvContentPartPr>
            <p14:xfrm>
              <a:off x="4539627" y="1553280"/>
              <a:ext cx="4439160" cy="141840"/>
            </p14:xfrm>
          </p:contentPart>
        </mc:Choice>
        <mc:Fallback xmlns="">
          <p:pic>
            <p:nvPicPr>
              <p:cNvPr id="2" name="Freihand 1">
                <a:extLst>
                  <a:ext uri="{FF2B5EF4-FFF2-40B4-BE49-F238E27FC236}">
                    <a16:creationId xmlns:a16="http://schemas.microsoft.com/office/drawing/2014/main" id="{C8DF5E28-8682-4BF5-B275-61851170CCBC}"/>
                  </a:ext>
                </a:extLst>
              </p:cNvPr>
              <p:cNvPicPr/>
              <p:nvPr/>
            </p:nvPicPr>
            <p:blipFill>
              <a:blip r:embed="rId4"/>
              <a:stretch>
                <a:fillRect/>
              </a:stretch>
            </p:blipFill>
            <p:spPr>
              <a:xfrm>
                <a:off x="4535307" y="1548960"/>
                <a:ext cx="4447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4C7600C-8605-4751-87E9-F550EE82E56D}"/>
                  </a:ext>
                </a:extLst>
              </p14:cNvPr>
              <p14:cNvContentPartPr/>
              <p14:nvPr/>
            </p14:nvContentPartPr>
            <p14:xfrm>
              <a:off x="4638267" y="2258160"/>
              <a:ext cx="2549160" cy="58320"/>
            </p14:xfrm>
          </p:contentPart>
        </mc:Choice>
        <mc:Fallback xmlns="">
          <p:pic>
            <p:nvPicPr>
              <p:cNvPr id="6" name="Freihand 5">
                <a:extLst>
                  <a:ext uri="{FF2B5EF4-FFF2-40B4-BE49-F238E27FC236}">
                    <a16:creationId xmlns:a16="http://schemas.microsoft.com/office/drawing/2014/main" id="{54C7600C-8605-4751-87E9-F550EE82E56D}"/>
                  </a:ext>
                </a:extLst>
              </p:cNvPr>
              <p:cNvPicPr/>
              <p:nvPr/>
            </p:nvPicPr>
            <p:blipFill>
              <a:blip r:embed="rId6"/>
              <a:stretch>
                <a:fillRect/>
              </a:stretch>
            </p:blipFill>
            <p:spPr>
              <a:xfrm>
                <a:off x="4633947" y="2253840"/>
                <a:ext cx="2557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DD71241-87CF-4001-A565-24E5498D27B2}"/>
                  </a:ext>
                </a:extLst>
              </p14:cNvPr>
              <p14:cNvContentPartPr/>
              <p14:nvPr/>
            </p14:nvContentPartPr>
            <p14:xfrm>
              <a:off x="1685547" y="3440040"/>
              <a:ext cx="3179880" cy="81720"/>
            </p14:xfrm>
          </p:contentPart>
        </mc:Choice>
        <mc:Fallback xmlns="">
          <p:pic>
            <p:nvPicPr>
              <p:cNvPr id="7" name="Freihand 6">
                <a:extLst>
                  <a:ext uri="{FF2B5EF4-FFF2-40B4-BE49-F238E27FC236}">
                    <a16:creationId xmlns:a16="http://schemas.microsoft.com/office/drawing/2014/main" id="{4DD71241-87CF-4001-A565-24E5498D27B2}"/>
                  </a:ext>
                </a:extLst>
              </p:cNvPr>
              <p:cNvPicPr/>
              <p:nvPr/>
            </p:nvPicPr>
            <p:blipFill>
              <a:blip r:embed="rId8"/>
              <a:stretch>
                <a:fillRect/>
              </a:stretch>
            </p:blipFill>
            <p:spPr>
              <a:xfrm>
                <a:off x="1681227" y="3435720"/>
                <a:ext cx="3188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1148BC72-1BD6-4B40-BB4E-5712B297555F}"/>
                  </a:ext>
                </a:extLst>
              </p14:cNvPr>
              <p14:cNvContentPartPr/>
              <p14:nvPr/>
            </p14:nvContentPartPr>
            <p14:xfrm>
              <a:off x="537507" y="3395400"/>
              <a:ext cx="1917360" cy="543600"/>
            </p14:xfrm>
          </p:contentPart>
        </mc:Choice>
        <mc:Fallback xmlns="">
          <p:pic>
            <p:nvPicPr>
              <p:cNvPr id="27" name="Freihand 26">
                <a:extLst>
                  <a:ext uri="{FF2B5EF4-FFF2-40B4-BE49-F238E27FC236}">
                    <a16:creationId xmlns:a16="http://schemas.microsoft.com/office/drawing/2014/main" id="{1148BC72-1BD6-4B40-BB4E-5712B297555F}"/>
                  </a:ext>
                </a:extLst>
              </p:cNvPr>
              <p:cNvPicPr/>
              <p:nvPr/>
            </p:nvPicPr>
            <p:blipFill>
              <a:blip r:embed="rId10"/>
              <a:stretch>
                <a:fillRect/>
              </a:stretch>
            </p:blipFill>
            <p:spPr>
              <a:xfrm>
                <a:off x="533187" y="3391080"/>
                <a:ext cx="1926000" cy="552240"/>
              </a:xfrm>
              <a:prstGeom prst="rect">
                <a:avLst/>
              </a:prstGeom>
            </p:spPr>
          </p:pic>
        </mc:Fallback>
      </mc:AlternateContent>
      <p:grpSp>
        <p:nvGrpSpPr>
          <p:cNvPr id="34" name="Gruppieren 33">
            <a:extLst>
              <a:ext uri="{FF2B5EF4-FFF2-40B4-BE49-F238E27FC236}">
                <a16:creationId xmlns:a16="http://schemas.microsoft.com/office/drawing/2014/main" id="{6A7C2334-1294-450B-9632-75A0B7A5BDEE}"/>
              </a:ext>
            </a:extLst>
          </p:cNvPr>
          <p:cNvGrpSpPr/>
          <p:nvPr/>
        </p:nvGrpSpPr>
        <p:grpSpPr>
          <a:xfrm>
            <a:off x="10804347" y="2568840"/>
            <a:ext cx="683640" cy="345600"/>
            <a:chOff x="10804347" y="2568840"/>
            <a:chExt cx="683640" cy="345600"/>
          </a:xfrm>
        </p:grpSpPr>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C672FA30-A7F5-4221-9131-E897289DFCDF}"/>
                    </a:ext>
                  </a:extLst>
                </p14:cNvPr>
                <p14:cNvContentPartPr/>
                <p14:nvPr/>
              </p14:nvContentPartPr>
              <p14:xfrm>
                <a:off x="10804347" y="2638680"/>
                <a:ext cx="99000" cy="179280"/>
              </p14:xfrm>
            </p:contentPart>
          </mc:Choice>
          <mc:Fallback xmlns="">
            <p:pic>
              <p:nvPicPr>
                <p:cNvPr id="28" name="Freihand 27">
                  <a:extLst>
                    <a:ext uri="{FF2B5EF4-FFF2-40B4-BE49-F238E27FC236}">
                      <a16:creationId xmlns:a16="http://schemas.microsoft.com/office/drawing/2014/main" id="{C672FA30-A7F5-4221-9131-E897289DFCDF}"/>
                    </a:ext>
                  </a:extLst>
                </p:cNvPr>
                <p:cNvPicPr/>
                <p:nvPr/>
              </p:nvPicPr>
              <p:blipFill>
                <a:blip r:embed="rId12"/>
                <a:stretch>
                  <a:fillRect/>
                </a:stretch>
              </p:blipFill>
              <p:spPr>
                <a:xfrm>
                  <a:off x="10800027" y="2634360"/>
                  <a:ext cx="107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76E8A264-AA82-442A-B48E-C830176E7686}"/>
                    </a:ext>
                  </a:extLst>
                </p14:cNvPr>
                <p14:cNvContentPartPr/>
                <p14:nvPr/>
              </p14:nvContentPartPr>
              <p14:xfrm>
                <a:off x="10945827" y="2695200"/>
                <a:ext cx="140040" cy="89640"/>
              </p14:xfrm>
            </p:contentPart>
          </mc:Choice>
          <mc:Fallback xmlns="">
            <p:pic>
              <p:nvPicPr>
                <p:cNvPr id="29" name="Freihand 28">
                  <a:extLst>
                    <a:ext uri="{FF2B5EF4-FFF2-40B4-BE49-F238E27FC236}">
                      <a16:creationId xmlns:a16="http://schemas.microsoft.com/office/drawing/2014/main" id="{76E8A264-AA82-442A-B48E-C830176E7686}"/>
                    </a:ext>
                  </a:extLst>
                </p:cNvPr>
                <p:cNvPicPr/>
                <p:nvPr/>
              </p:nvPicPr>
              <p:blipFill>
                <a:blip r:embed="rId14"/>
                <a:stretch>
                  <a:fillRect/>
                </a:stretch>
              </p:blipFill>
              <p:spPr>
                <a:xfrm>
                  <a:off x="10941507" y="2690880"/>
                  <a:ext cx="148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12B6080B-B2B1-4B87-9E63-941D7FFC7CC6}"/>
                    </a:ext>
                  </a:extLst>
                </p14:cNvPr>
                <p14:cNvContentPartPr/>
                <p14:nvPr/>
              </p14:nvContentPartPr>
              <p14:xfrm>
                <a:off x="11074707" y="2611320"/>
                <a:ext cx="44280" cy="28440"/>
              </p14:xfrm>
            </p:contentPart>
          </mc:Choice>
          <mc:Fallback xmlns="">
            <p:pic>
              <p:nvPicPr>
                <p:cNvPr id="30" name="Freihand 29">
                  <a:extLst>
                    <a:ext uri="{FF2B5EF4-FFF2-40B4-BE49-F238E27FC236}">
                      <a16:creationId xmlns:a16="http://schemas.microsoft.com/office/drawing/2014/main" id="{12B6080B-B2B1-4B87-9E63-941D7FFC7CC6}"/>
                    </a:ext>
                  </a:extLst>
                </p:cNvPr>
                <p:cNvPicPr/>
                <p:nvPr/>
              </p:nvPicPr>
              <p:blipFill>
                <a:blip r:embed="rId16"/>
                <a:stretch>
                  <a:fillRect/>
                </a:stretch>
              </p:blipFill>
              <p:spPr>
                <a:xfrm>
                  <a:off x="11070387" y="2607000"/>
                  <a:ext cx="52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D2F493CF-C791-45E6-AE46-66F930959AF0}"/>
                    </a:ext>
                  </a:extLst>
                </p14:cNvPr>
                <p14:cNvContentPartPr/>
                <p14:nvPr/>
              </p14:nvContentPartPr>
              <p14:xfrm>
                <a:off x="11162187" y="2705640"/>
                <a:ext cx="127440" cy="208800"/>
              </p14:xfrm>
            </p:contentPart>
          </mc:Choice>
          <mc:Fallback xmlns="">
            <p:pic>
              <p:nvPicPr>
                <p:cNvPr id="31" name="Freihand 30">
                  <a:extLst>
                    <a:ext uri="{FF2B5EF4-FFF2-40B4-BE49-F238E27FC236}">
                      <a16:creationId xmlns:a16="http://schemas.microsoft.com/office/drawing/2014/main" id="{D2F493CF-C791-45E6-AE46-66F930959AF0}"/>
                    </a:ext>
                  </a:extLst>
                </p:cNvPr>
                <p:cNvPicPr/>
                <p:nvPr/>
              </p:nvPicPr>
              <p:blipFill>
                <a:blip r:embed="rId18"/>
                <a:stretch>
                  <a:fillRect/>
                </a:stretch>
              </p:blipFill>
              <p:spPr>
                <a:xfrm>
                  <a:off x="11157867" y="2701320"/>
                  <a:ext cx="136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85116B4D-B113-4062-95B0-90AE8522A28A}"/>
                    </a:ext>
                  </a:extLst>
                </p14:cNvPr>
                <p14:cNvContentPartPr/>
                <p14:nvPr/>
              </p14:nvContentPartPr>
              <p14:xfrm>
                <a:off x="11396547" y="2694120"/>
                <a:ext cx="23040" cy="115920"/>
              </p14:xfrm>
            </p:contentPart>
          </mc:Choice>
          <mc:Fallback xmlns="">
            <p:pic>
              <p:nvPicPr>
                <p:cNvPr id="32" name="Freihand 31">
                  <a:extLst>
                    <a:ext uri="{FF2B5EF4-FFF2-40B4-BE49-F238E27FC236}">
                      <a16:creationId xmlns:a16="http://schemas.microsoft.com/office/drawing/2014/main" id="{85116B4D-B113-4062-95B0-90AE8522A28A}"/>
                    </a:ext>
                  </a:extLst>
                </p:cNvPr>
                <p:cNvPicPr/>
                <p:nvPr/>
              </p:nvPicPr>
              <p:blipFill>
                <a:blip r:embed="rId20"/>
                <a:stretch>
                  <a:fillRect/>
                </a:stretch>
              </p:blipFill>
              <p:spPr>
                <a:xfrm>
                  <a:off x="11392227" y="2689800"/>
                  <a:ext cx="31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BFCFC2D4-49B1-49D8-96EB-8A59E645C8B1}"/>
                    </a:ext>
                  </a:extLst>
                </p14:cNvPr>
                <p14:cNvContentPartPr/>
                <p14:nvPr/>
              </p14:nvContentPartPr>
              <p14:xfrm>
                <a:off x="11318067" y="2568840"/>
                <a:ext cx="169920" cy="147600"/>
              </p14:xfrm>
            </p:contentPart>
          </mc:Choice>
          <mc:Fallback xmlns="">
            <p:pic>
              <p:nvPicPr>
                <p:cNvPr id="33" name="Freihand 32">
                  <a:extLst>
                    <a:ext uri="{FF2B5EF4-FFF2-40B4-BE49-F238E27FC236}">
                      <a16:creationId xmlns:a16="http://schemas.microsoft.com/office/drawing/2014/main" id="{BFCFC2D4-49B1-49D8-96EB-8A59E645C8B1}"/>
                    </a:ext>
                  </a:extLst>
                </p:cNvPr>
                <p:cNvPicPr/>
                <p:nvPr/>
              </p:nvPicPr>
              <p:blipFill>
                <a:blip r:embed="rId22"/>
                <a:stretch>
                  <a:fillRect/>
                </a:stretch>
              </p:blipFill>
              <p:spPr>
                <a:xfrm>
                  <a:off x="11313747" y="2564520"/>
                  <a:ext cx="17856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5C6C995B-D7F3-4C1C-99C7-9D4891062FC5}"/>
                  </a:ext>
                </a:extLst>
              </p14:cNvPr>
              <p14:cNvContentPartPr/>
              <p14:nvPr/>
            </p14:nvContentPartPr>
            <p14:xfrm>
              <a:off x="6099507" y="624480"/>
              <a:ext cx="2457000" cy="97920"/>
            </p14:xfrm>
          </p:contentPart>
        </mc:Choice>
        <mc:Fallback xmlns="">
          <p:pic>
            <p:nvPicPr>
              <p:cNvPr id="39" name="Freihand 38">
                <a:extLst>
                  <a:ext uri="{FF2B5EF4-FFF2-40B4-BE49-F238E27FC236}">
                    <a16:creationId xmlns:a16="http://schemas.microsoft.com/office/drawing/2014/main" id="{5C6C995B-D7F3-4C1C-99C7-9D4891062FC5}"/>
                  </a:ext>
                </a:extLst>
              </p:cNvPr>
              <p:cNvPicPr/>
              <p:nvPr/>
            </p:nvPicPr>
            <p:blipFill>
              <a:blip r:embed="rId24"/>
              <a:stretch>
                <a:fillRect/>
              </a:stretch>
            </p:blipFill>
            <p:spPr>
              <a:xfrm>
                <a:off x="6095187" y="620160"/>
                <a:ext cx="2465640" cy="106560"/>
              </a:xfrm>
              <a:prstGeom prst="rect">
                <a:avLst/>
              </a:prstGeom>
            </p:spPr>
          </p:pic>
        </mc:Fallback>
      </mc:AlternateContent>
      <p:grpSp>
        <p:nvGrpSpPr>
          <p:cNvPr id="41" name="Gruppieren 40">
            <a:extLst>
              <a:ext uri="{FF2B5EF4-FFF2-40B4-BE49-F238E27FC236}">
                <a16:creationId xmlns:a16="http://schemas.microsoft.com/office/drawing/2014/main" id="{78F53A0C-E11A-4A4B-B060-1C8DD37DDD70}"/>
              </a:ext>
            </a:extLst>
          </p:cNvPr>
          <p:cNvGrpSpPr/>
          <p:nvPr/>
        </p:nvGrpSpPr>
        <p:grpSpPr>
          <a:xfrm>
            <a:off x="6285987" y="2486760"/>
            <a:ext cx="3837600" cy="528120"/>
            <a:chOff x="6285987" y="2486760"/>
            <a:chExt cx="3837600" cy="528120"/>
          </a:xfrm>
        </p:grpSpPr>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0577BA05-DBC0-461A-A3F5-73EC647C3593}"/>
                    </a:ext>
                  </a:extLst>
                </p14:cNvPr>
                <p14:cNvContentPartPr/>
                <p14:nvPr/>
              </p14:nvContentPartPr>
              <p14:xfrm>
                <a:off x="6285987" y="2816520"/>
                <a:ext cx="208440" cy="198360"/>
              </p14:xfrm>
            </p:contentPart>
          </mc:Choice>
          <mc:Fallback xmlns="">
            <p:pic>
              <p:nvPicPr>
                <p:cNvPr id="8" name="Freihand 7">
                  <a:extLst>
                    <a:ext uri="{FF2B5EF4-FFF2-40B4-BE49-F238E27FC236}">
                      <a16:creationId xmlns:a16="http://schemas.microsoft.com/office/drawing/2014/main" id="{0577BA05-DBC0-461A-A3F5-73EC647C3593}"/>
                    </a:ext>
                  </a:extLst>
                </p:cNvPr>
                <p:cNvPicPr/>
                <p:nvPr/>
              </p:nvPicPr>
              <p:blipFill>
                <a:blip r:embed="rId26"/>
                <a:stretch>
                  <a:fillRect/>
                </a:stretch>
              </p:blipFill>
              <p:spPr>
                <a:xfrm>
                  <a:off x="6281667" y="2812200"/>
                  <a:ext cx="217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307E91F8-9FB6-40BF-A375-A81A3DDEC8C1}"/>
                    </a:ext>
                  </a:extLst>
                </p14:cNvPr>
                <p14:cNvContentPartPr/>
                <p14:nvPr/>
              </p14:nvContentPartPr>
              <p14:xfrm>
                <a:off x="6587667" y="2881680"/>
                <a:ext cx="129960" cy="113400"/>
              </p14:xfrm>
            </p:contentPart>
          </mc:Choice>
          <mc:Fallback xmlns="">
            <p:pic>
              <p:nvPicPr>
                <p:cNvPr id="9" name="Freihand 8">
                  <a:extLst>
                    <a:ext uri="{FF2B5EF4-FFF2-40B4-BE49-F238E27FC236}">
                      <a16:creationId xmlns:a16="http://schemas.microsoft.com/office/drawing/2014/main" id="{307E91F8-9FB6-40BF-A375-A81A3DDEC8C1}"/>
                    </a:ext>
                  </a:extLst>
                </p:cNvPr>
                <p:cNvPicPr/>
                <p:nvPr/>
              </p:nvPicPr>
              <p:blipFill>
                <a:blip r:embed="rId28"/>
                <a:stretch>
                  <a:fillRect/>
                </a:stretch>
              </p:blipFill>
              <p:spPr>
                <a:xfrm>
                  <a:off x="6583347" y="2877360"/>
                  <a:ext cx="13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Freihand 9">
                  <a:extLst>
                    <a:ext uri="{FF2B5EF4-FFF2-40B4-BE49-F238E27FC236}">
                      <a16:creationId xmlns:a16="http://schemas.microsoft.com/office/drawing/2014/main" id="{113F4F42-201D-4FCC-BEB6-4CEC168483B7}"/>
                    </a:ext>
                  </a:extLst>
                </p14:cNvPr>
                <p14:cNvContentPartPr/>
                <p14:nvPr/>
              </p14:nvContentPartPr>
              <p14:xfrm>
                <a:off x="6774147" y="2862240"/>
                <a:ext cx="388800" cy="136800"/>
              </p14:xfrm>
            </p:contentPart>
          </mc:Choice>
          <mc:Fallback xmlns="">
            <p:pic>
              <p:nvPicPr>
                <p:cNvPr id="10" name="Freihand 9">
                  <a:extLst>
                    <a:ext uri="{FF2B5EF4-FFF2-40B4-BE49-F238E27FC236}">
                      <a16:creationId xmlns:a16="http://schemas.microsoft.com/office/drawing/2014/main" id="{113F4F42-201D-4FCC-BEB6-4CEC168483B7}"/>
                    </a:ext>
                  </a:extLst>
                </p:cNvPr>
                <p:cNvPicPr/>
                <p:nvPr/>
              </p:nvPicPr>
              <p:blipFill>
                <a:blip r:embed="rId30"/>
                <a:stretch>
                  <a:fillRect/>
                </a:stretch>
              </p:blipFill>
              <p:spPr>
                <a:xfrm>
                  <a:off x="6769827" y="2857920"/>
                  <a:ext cx="39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DC2B04E6-E8F1-4B40-ACA9-66A737774FA4}"/>
                    </a:ext>
                  </a:extLst>
                </p14:cNvPr>
                <p14:cNvContentPartPr/>
                <p14:nvPr/>
              </p14:nvContentPartPr>
              <p14:xfrm>
                <a:off x="7183827" y="2865120"/>
                <a:ext cx="172080" cy="93960"/>
              </p14:xfrm>
            </p:contentPart>
          </mc:Choice>
          <mc:Fallback xmlns="">
            <p:pic>
              <p:nvPicPr>
                <p:cNvPr id="11" name="Freihand 10">
                  <a:extLst>
                    <a:ext uri="{FF2B5EF4-FFF2-40B4-BE49-F238E27FC236}">
                      <a16:creationId xmlns:a16="http://schemas.microsoft.com/office/drawing/2014/main" id="{DC2B04E6-E8F1-4B40-ACA9-66A737774FA4}"/>
                    </a:ext>
                  </a:extLst>
                </p:cNvPr>
                <p:cNvPicPr/>
                <p:nvPr/>
              </p:nvPicPr>
              <p:blipFill>
                <a:blip r:embed="rId32"/>
                <a:stretch>
                  <a:fillRect/>
                </a:stretch>
              </p:blipFill>
              <p:spPr>
                <a:xfrm>
                  <a:off x="7179507" y="2860800"/>
                  <a:ext cx="180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46344DAB-8AB1-40B7-A538-F84AEDD6C825}"/>
                    </a:ext>
                  </a:extLst>
                </p14:cNvPr>
                <p14:cNvContentPartPr/>
                <p14:nvPr/>
              </p14:nvContentPartPr>
              <p14:xfrm>
                <a:off x="7549587" y="2897880"/>
                <a:ext cx="201240" cy="7560"/>
              </p14:xfrm>
            </p:contentPart>
          </mc:Choice>
          <mc:Fallback xmlns="">
            <p:pic>
              <p:nvPicPr>
                <p:cNvPr id="12" name="Freihand 11">
                  <a:extLst>
                    <a:ext uri="{FF2B5EF4-FFF2-40B4-BE49-F238E27FC236}">
                      <a16:creationId xmlns:a16="http://schemas.microsoft.com/office/drawing/2014/main" id="{46344DAB-8AB1-40B7-A538-F84AEDD6C825}"/>
                    </a:ext>
                  </a:extLst>
                </p:cNvPr>
                <p:cNvPicPr/>
                <p:nvPr/>
              </p:nvPicPr>
              <p:blipFill>
                <a:blip r:embed="rId34"/>
                <a:stretch>
                  <a:fillRect/>
                </a:stretch>
              </p:blipFill>
              <p:spPr>
                <a:xfrm>
                  <a:off x="7545267" y="2893560"/>
                  <a:ext cx="209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AB77E0E4-F049-4E48-9AB9-A1BE5190714A}"/>
                    </a:ext>
                  </a:extLst>
                </p14:cNvPr>
                <p14:cNvContentPartPr/>
                <p14:nvPr/>
              </p14:nvContentPartPr>
              <p14:xfrm>
                <a:off x="7564707" y="2936040"/>
                <a:ext cx="179640" cy="28080"/>
              </p14:xfrm>
            </p:contentPart>
          </mc:Choice>
          <mc:Fallback xmlns="">
            <p:pic>
              <p:nvPicPr>
                <p:cNvPr id="13" name="Freihand 12">
                  <a:extLst>
                    <a:ext uri="{FF2B5EF4-FFF2-40B4-BE49-F238E27FC236}">
                      <a16:creationId xmlns:a16="http://schemas.microsoft.com/office/drawing/2014/main" id="{AB77E0E4-F049-4E48-9AB9-A1BE5190714A}"/>
                    </a:ext>
                  </a:extLst>
                </p:cNvPr>
                <p:cNvPicPr/>
                <p:nvPr/>
              </p:nvPicPr>
              <p:blipFill>
                <a:blip r:embed="rId36"/>
                <a:stretch>
                  <a:fillRect/>
                </a:stretch>
              </p:blipFill>
              <p:spPr>
                <a:xfrm>
                  <a:off x="7560387" y="2931720"/>
                  <a:ext cx="188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 name="Freihand 13">
                  <a:extLst>
                    <a:ext uri="{FF2B5EF4-FFF2-40B4-BE49-F238E27FC236}">
                      <a16:creationId xmlns:a16="http://schemas.microsoft.com/office/drawing/2014/main" id="{9D2AA053-F8B4-4538-821B-7E1DB8D356FC}"/>
                    </a:ext>
                  </a:extLst>
                </p14:cNvPr>
                <p14:cNvContentPartPr/>
                <p14:nvPr/>
              </p14:nvContentPartPr>
              <p14:xfrm>
                <a:off x="7939467" y="2793480"/>
                <a:ext cx="382680" cy="139680"/>
              </p14:xfrm>
            </p:contentPart>
          </mc:Choice>
          <mc:Fallback xmlns="">
            <p:pic>
              <p:nvPicPr>
                <p:cNvPr id="14" name="Freihand 13">
                  <a:extLst>
                    <a:ext uri="{FF2B5EF4-FFF2-40B4-BE49-F238E27FC236}">
                      <a16:creationId xmlns:a16="http://schemas.microsoft.com/office/drawing/2014/main" id="{9D2AA053-F8B4-4538-821B-7E1DB8D356FC}"/>
                    </a:ext>
                  </a:extLst>
                </p:cNvPr>
                <p:cNvPicPr/>
                <p:nvPr/>
              </p:nvPicPr>
              <p:blipFill>
                <a:blip r:embed="rId38"/>
                <a:stretch>
                  <a:fillRect/>
                </a:stretch>
              </p:blipFill>
              <p:spPr>
                <a:xfrm>
                  <a:off x="7935147" y="2789160"/>
                  <a:ext cx="39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FEE54A84-2F9B-4EE9-B2C3-549E61989FC7}"/>
                    </a:ext>
                  </a:extLst>
                </p14:cNvPr>
                <p14:cNvContentPartPr/>
                <p14:nvPr/>
              </p14:nvContentPartPr>
              <p14:xfrm>
                <a:off x="8371467" y="2854320"/>
                <a:ext cx="98640" cy="77760"/>
              </p14:xfrm>
            </p:contentPart>
          </mc:Choice>
          <mc:Fallback xmlns="">
            <p:pic>
              <p:nvPicPr>
                <p:cNvPr id="15" name="Freihand 14">
                  <a:extLst>
                    <a:ext uri="{FF2B5EF4-FFF2-40B4-BE49-F238E27FC236}">
                      <a16:creationId xmlns:a16="http://schemas.microsoft.com/office/drawing/2014/main" id="{FEE54A84-2F9B-4EE9-B2C3-549E61989FC7}"/>
                    </a:ext>
                  </a:extLst>
                </p:cNvPr>
                <p:cNvPicPr/>
                <p:nvPr/>
              </p:nvPicPr>
              <p:blipFill>
                <a:blip r:embed="rId40"/>
                <a:stretch>
                  <a:fillRect/>
                </a:stretch>
              </p:blipFill>
              <p:spPr>
                <a:xfrm>
                  <a:off x="8367147" y="2850000"/>
                  <a:ext cx="10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Freihand 15">
                  <a:extLst>
                    <a:ext uri="{FF2B5EF4-FFF2-40B4-BE49-F238E27FC236}">
                      <a16:creationId xmlns:a16="http://schemas.microsoft.com/office/drawing/2014/main" id="{B20B34F0-8FDE-4858-8E96-9F4922CB7986}"/>
                    </a:ext>
                  </a:extLst>
                </p14:cNvPr>
                <p14:cNvContentPartPr/>
                <p14:nvPr/>
              </p14:nvContentPartPr>
              <p14:xfrm>
                <a:off x="8472267" y="2839560"/>
                <a:ext cx="129240" cy="72000"/>
              </p14:xfrm>
            </p:contentPart>
          </mc:Choice>
          <mc:Fallback xmlns="">
            <p:pic>
              <p:nvPicPr>
                <p:cNvPr id="16" name="Freihand 15">
                  <a:extLst>
                    <a:ext uri="{FF2B5EF4-FFF2-40B4-BE49-F238E27FC236}">
                      <a16:creationId xmlns:a16="http://schemas.microsoft.com/office/drawing/2014/main" id="{B20B34F0-8FDE-4858-8E96-9F4922CB7986}"/>
                    </a:ext>
                  </a:extLst>
                </p:cNvPr>
                <p:cNvPicPr/>
                <p:nvPr/>
              </p:nvPicPr>
              <p:blipFill>
                <a:blip r:embed="rId42"/>
                <a:stretch>
                  <a:fillRect/>
                </a:stretch>
              </p:blipFill>
              <p:spPr>
                <a:xfrm>
                  <a:off x="8467947" y="2835240"/>
                  <a:ext cx="137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117136A7-7AA1-4FA4-AA77-51CCDFB6ED25}"/>
                    </a:ext>
                  </a:extLst>
                </p14:cNvPr>
                <p14:cNvContentPartPr/>
                <p14:nvPr/>
              </p14:nvContentPartPr>
              <p14:xfrm>
                <a:off x="8629227" y="2702760"/>
                <a:ext cx="181800" cy="217440"/>
              </p14:xfrm>
            </p:contentPart>
          </mc:Choice>
          <mc:Fallback xmlns="">
            <p:pic>
              <p:nvPicPr>
                <p:cNvPr id="17" name="Freihand 16">
                  <a:extLst>
                    <a:ext uri="{FF2B5EF4-FFF2-40B4-BE49-F238E27FC236}">
                      <a16:creationId xmlns:a16="http://schemas.microsoft.com/office/drawing/2014/main" id="{117136A7-7AA1-4FA4-AA77-51CCDFB6ED25}"/>
                    </a:ext>
                  </a:extLst>
                </p:cNvPr>
                <p:cNvPicPr/>
                <p:nvPr/>
              </p:nvPicPr>
              <p:blipFill>
                <a:blip r:embed="rId44"/>
                <a:stretch>
                  <a:fillRect/>
                </a:stretch>
              </p:blipFill>
              <p:spPr>
                <a:xfrm>
                  <a:off x="8624907" y="2698440"/>
                  <a:ext cx="190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387E70FD-494E-44C5-9800-90A11C7AD7D7}"/>
                    </a:ext>
                  </a:extLst>
                </p14:cNvPr>
                <p14:cNvContentPartPr/>
                <p14:nvPr/>
              </p14:nvContentPartPr>
              <p14:xfrm>
                <a:off x="8598627" y="2760720"/>
                <a:ext cx="155160" cy="18720"/>
              </p14:xfrm>
            </p:contentPart>
          </mc:Choice>
          <mc:Fallback xmlns="">
            <p:pic>
              <p:nvPicPr>
                <p:cNvPr id="18" name="Freihand 17">
                  <a:extLst>
                    <a:ext uri="{FF2B5EF4-FFF2-40B4-BE49-F238E27FC236}">
                      <a16:creationId xmlns:a16="http://schemas.microsoft.com/office/drawing/2014/main" id="{387E70FD-494E-44C5-9800-90A11C7AD7D7}"/>
                    </a:ext>
                  </a:extLst>
                </p:cNvPr>
                <p:cNvPicPr/>
                <p:nvPr/>
              </p:nvPicPr>
              <p:blipFill>
                <a:blip r:embed="rId46"/>
                <a:stretch>
                  <a:fillRect/>
                </a:stretch>
              </p:blipFill>
              <p:spPr>
                <a:xfrm>
                  <a:off x="8594307" y="2756400"/>
                  <a:ext cx="16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7D995370-E95F-41A3-96EB-D8B2C93DF996}"/>
                    </a:ext>
                  </a:extLst>
                </p14:cNvPr>
                <p14:cNvContentPartPr/>
                <p14:nvPr/>
              </p14:nvContentPartPr>
              <p14:xfrm>
                <a:off x="9010827" y="2843160"/>
                <a:ext cx="142920" cy="22320"/>
              </p14:xfrm>
            </p:contentPart>
          </mc:Choice>
          <mc:Fallback xmlns="">
            <p:pic>
              <p:nvPicPr>
                <p:cNvPr id="19" name="Freihand 18">
                  <a:extLst>
                    <a:ext uri="{FF2B5EF4-FFF2-40B4-BE49-F238E27FC236}">
                      <a16:creationId xmlns:a16="http://schemas.microsoft.com/office/drawing/2014/main" id="{7D995370-E95F-41A3-96EB-D8B2C93DF996}"/>
                    </a:ext>
                  </a:extLst>
                </p:cNvPr>
                <p:cNvPicPr/>
                <p:nvPr/>
              </p:nvPicPr>
              <p:blipFill>
                <a:blip r:embed="rId48"/>
                <a:stretch>
                  <a:fillRect/>
                </a:stretch>
              </p:blipFill>
              <p:spPr>
                <a:xfrm>
                  <a:off x="9006507" y="2838840"/>
                  <a:ext cx="151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FB8E7E82-196C-4B4F-BDBE-3F3698FE3A95}"/>
                    </a:ext>
                  </a:extLst>
                </p14:cNvPr>
                <p14:cNvContentPartPr/>
                <p14:nvPr/>
              </p14:nvContentPartPr>
              <p14:xfrm>
                <a:off x="9372267" y="2735880"/>
                <a:ext cx="182160" cy="165240"/>
              </p14:xfrm>
            </p:contentPart>
          </mc:Choice>
          <mc:Fallback xmlns="">
            <p:pic>
              <p:nvPicPr>
                <p:cNvPr id="20" name="Freihand 19">
                  <a:extLst>
                    <a:ext uri="{FF2B5EF4-FFF2-40B4-BE49-F238E27FC236}">
                      <a16:creationId xmlns:a16="http://schemas.microsoft.com/office/drawing/2014/main" id="{FB8E7E82-196C-4B4F-BDBE-3F3698FE3A95}"/>
                    </a:ext>
                  </a:extLst>
                </p:cNvPr>
                <p:cNvPicPr/>
                <p:nvPr/>
              </p:nvPicPr>
              <p:blipFill>
                <a:blip r:embed="rId50"/>
                <a:stretch>
                  <a:fillRect/>
                </a:stretch>
              </p:blipFill>
              <p:spPr>
                <a:xfrm>
                  <a:off x="9367947" y="2731560"/>
                  <a:ext cx="19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25EF10B-7282-47E7-A58C-16DFD4F797FB}"/>
                    </a:ext>
                  </a:extLst>
                </p14:cNvPr>
                <p14:cNvContentPartPr/>
                <p14:nvPr/>
              </p14:nvContentPartPr>
              <p14:xfrm>
                <a:off x="9455067" y="2850360"/>
                <a:ext cx="50040" cy="34560"/>
              </p14:xfrm>
            </p:contentPart>
          </mc:Choice>
          <mc:Fallback xmlns="">
            <p:pic>
              <p:nvPicPr>
                <p:cNvPr id="21" name="Freihand 20">
                  <a:extLst>
                    <a:ext uri="{FF2B5EF4-FFF2-40B4-BE49-F238E27FC236}">
                      <a16:creationId xmlns:a16="http://schemas.microsoft.com/office/drawing/2014/main" id="{D25EF10B-7282-47E7-A58C-16DFD4F797FB}"/>
                    </a:ext>
                  </a:extLst>
                </p:cNvPr>
                <p:cNvPicPr/>
                <p:nvPr/>
              </p:nvPicPr>
              <p:blipFill>
                <a:blip r:embed="rId52"/>
                <a:stretch>
                  <a:fillRect/>
                </a:stretch>
              </p:blipFill>
              <p:spPr>
                <a:xfrm>
                  <a:off x="9450747" y="2846040"/>
                  <a:ext cx="58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580DC894-8A60-4DEC-A4BE-7669F2FA70DB}"/>
                    </a:ext>
                  </a:extLst>
                </p14:cNvPr>
                <p14:cNvContentPartPr/>
                <p14:nvPr/>
              </p14:nvContentPartPr>
              <p14:xfrm>
                <a:off x="9539667" y="2816880"/>
                <a:ext cx="86400" cy="74880"/>
              </p14:xfrm>
            </p:contentPart>
          </mc:Choice>
          <mc:Fallback xmlns="">
            <p:pic>
              <p:nvPicPr>
                <p:cNvPr id="22" name="Freihand 21">
                  <a:extLst>
                    <a:ext uri="{FF2B5EF4-FFF2-40B4-BE49-F238E27FC236}">
                      <a16:creationId xmlns:a16="http://schemas.microsoft.com/office/drawing/2014/main" id="{580DC894-8A60-4DEC-A4BE-7669F2FA70DB}"/>
                    </a:ext>
                  </a:extLst>
                </p:cNvPr>
                <p:cNvPicPr/>
                <p:nvPr/>
              </p:nvPicPr>
              <p:blipFill>
                <a:blip r:embed="rId54"/>
                <a:stretch>
                  <a:fillRect/>
                </a:stretch>
              </p:blipFill>
              <p:spPr>
                <a:xfrm>
                  <a:off x="9535347" y="2812560"/>
                  <a:ext cx="95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A67B537D-42F1-44A6-8CCE-FD7095BF2688}"/>
                    </a:ext>
                  </a:extLst>
                </p14:cNvPr>
                <p14:cNvContentPartPr/>
                <p14:nvPr/>
              </p14:nvContentPartPr>
              <p14:xfrm>
                <a:off x="9637947" y="2816520"/>
                <a:ext cx="117720" cy="82800"/>
              </p14:xfrm>
            </p:contentPart>
          </mc:Choice>
          <mc:Fallback xmlns="">
            <p:pic>
              <p:nvPicPr>
                <p:cNvPr id="23" name="Freihand 22">
                  <a:extLst>
                    <a:ext uri="{FF2B5EF4-FFF2-40B4-BE49-F238E27FC236}">
                      <a16:creationId xmlns:a16="http://schemas.microsoft.com/office/drawing/2014/main" id="{A67B537D-42F1-44A6-8CCE-FD7095BF2688}"/>
                    </a:ext>
                  </a:extLst>
                </p:cNvPr>
                <p:cNvPicPr/>
                <p:nvPr/>
              </p:nvPicPr>
              <p:blipFill>
                <a:blip r:embed="rId56"/>
                <a:stretch>
                  <a:fillRect/>
                </a:stretch>
              </p:blipFill>
              <p:spPr>
                <a:xfrm>
                  <a:off x="9633627" y="2812200"/>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91A86A3F-608F-4939-B565-65CE03A7B0B7}"/>
                    </a:ext>
                  </a:extLst>
                </p14:cNvPr>
                <p14:cNvContentPartPr/>
                <p14:nvPr/>
              </p14:nvContentPartPr>
              <p14:xfrm>
                <a:off x="9759987" y="2725080"/>
                <a:ext cx="363600" cy="162360"/>
              </p14:xfrm>
            </p:contentPart>
          </mc:Choice>
          <mc:Fallback xmlns="">
            <p:pic>
              <p:nvPicPr>
                <p:cNvPr id="24" name="Freihand 23">
                  <a:extLst>
                    <a:ext uri="{FF2B5EF4-FFF2-40B4-BE49-F238E27FC236}">
                      <a16:creationId xmlns:a16="http://schemas.microsoft.com/office/drawing/2014/main" id="{91A86A3F-608F-4939-B565-65CE03A7B0B7}"/>
                    </a:ext>
                  </a:extLst>
                </p:cNvPr>
                <p:cNvPicPr/>
                <p:nvPr/>
              </p:nvPicPr>
              <p:blipFill>
                <a:blip r:embed="rId58"/>
                <a:stretch>
                  <a:fillRect/>
                </a:stretch>
              </p:blipFill>
              <p:spPr>
                <a:xfrm>
                  <a:off x="9755667" y="2720760"/>
                  <a:ext cx="372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AAA7BAC-6FF8-4E1F-8C3B-39FCEE9F5B84}"/>
                    </a:ext>
                  </a:extLst>
                </p14:cNvPr>
                <p14:cNvContentPartPr/>
                <p14:nvPr/>
              </p14:nvContentPartPr>
              <p14:xfrm>
                <a:off x="8224587" y="2688000"/>
                <a:ext cx="3960" cy="31320"/>
              </p14:xfrm>
            </p:contentPart>
          </mc:Choice>
          <mc:Fallback xmlns="">
            <p:pic>
              <p:nvPicPr>
                <p:cNvPr id="35" name="Freihand 34">
                  <a:extLst>
                    <a:ext uri="{FF2B5EF4-FFF2-40B4-BE49-F238E27FC236}">
                      <a16:creationId xmlns:a16="http://schemas.microsoft.com/office/drawing/2014/main" id="{BAAA7BAC-6FF8-4E1F-8C3B-39FCEE9F5B84}"/>
                    </a:ext>
                  </a:extLst>
                </p:cNvPr>
                <p:cNvPicPr/>
                <p:nvPr/>
              </p:nvPicPr>
              <p:blipFill>
                <a:blip r:embed="rId60"/>
                <a:stretch>
                  <a:fillRect/>
                </a:stretch>
              </p:blipFill>
              <p:spPr>
                <a:xfrm>
                  <a:off x="8220267" y="2683680"/>
                  <a:ext cx="1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5EF0B331-62E3-4EDF-AF15-14E959C24E1B}"/>
                    </a:ext>
                  </a:extLst>
                </p14:cNvPr>
                <p14:cNvContentPartPr/>
                <p14:nvPr/>
              </p14:nvContentPartPr>
              <p14:xfrm>
                <a:off x="8254107" y="2593320"/>
                <a:ext cx="7200" cy="119160"/>
              </p14:xfrm>
            </p:contentPart>
          </mc:Choice>
          <mc:Fallback xmlns="">
            <p:pic>
              <p:nvPicPr>
                <p:cNvPr id="36" name="Freihand 35">
                  <a:extLst>
                    <a:ext uri="{FF2B5EF4-FFF2-40B4-BE49-F238E27FC236}">
                      <a16:creationId xmlns:a16="http://schemas.microsoft.com/office/drawing/2014/main" id="{5EF0B331-62E3-4EDF-AF15-14E959C24E1B}"/>
                    </a:ext>
                  </a:extLst>
                </p:cNvPr>
                <p:cNvPicPr/>
                <p:nvPr/>
              </p:nvPicPr>
              <p:blipFill>
                <a:blip r:embed="rId62"/>
                <a:stretch>
                  <a:fillRect/>
                </a:stretch>
              </p:blipFill>
              <p:spPr>
                <a:xfrm>
                  <a:off x="8249787" y="2589000"/>
                  <a:ext cx="1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5B3F2-75EC-4987-9EA9-6670FF910853}"/>
                    </a:ext>
                  </a:extLst>
                </p14:cNvPr>
                <p14:cNvContentPartPr/>
                <p14:nvPr/>
              </p14:nvContentPartPr>
              <p14:xfrm>
                <a:off x="8193267" y="2486760"/>
                <a:ext cx="117720" cy="131760"/>
              </p14:xfrm>
            </p:contentPart>
          </mc:Choice>
          <mc:Fallback xmlns="">
            <p:pic>
              <p:nvPicPr>
                <p:cNvPr id="37" name="Freihand 36">
                  <a:extLst>
                    <a:ext uri="{FF2B5EF4-FFF2-40B4-BE49-F238E27FC236}">
                      <a16:creationId xmlns:a16="http://schemas.microsoft.com/office/drawing/2014/main" id="{D2A5B3F2-75EC-4987-9EA9-6670FF910853}"/>
                    </a:ext>
                  </a:extLst>
                </p:cNvPr>
                <p:cNvPicPr/>
                <p:nvPr/>
              </p:nvPicPr>
              <p:blipFill>
                <a:blip r:embed="rId64"/>
                <a:stretch>
                  <a:fillRect/>
                </a:stretch>
              </p:blipFill>
              <p:spPr>
                <a:xfrm>
                  <a:off x="8188947" y="2482440"/>
                  <a:ext cx="126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5088C09-3289-401F-A0E5-359127DF263C}"/>
                    </a:ext>
                  </a:extLst>
                </p14:cNvPr>
                <p14:cNvContentPartPr/>
                <p14:nvPr/>
              </p14:nvContentPartPr>
              <p14:xfrm>
                <a:off x="9482787" y="2659200"/>
                <a:ext cx="290160" cy="34560"/>
              </p14:xfrm>
            </p:contentPart>
          </mc:Choice>
          <mc:Fallback xmlns="">
            <p:pic>
              <p:nvPicPr>
                <p:cNvPr id="40" name="Freihand 39">
                  <a:extLst>
                    <a:ext uri="{FF2B5EF4-FFF2-40B4-BE49-F238E27FC236}">
                      <a16:creationId xmlns:a16="http://schemas.microsoft.com/office/drawing/2014/main" id="{E5088C09-3289-401F-A0E5-359127DF263C}"/>
                    </a:ext>
                  </a:extLst>
                </p:cNvPr>
                <p:cNvPicPr/>
                <p:nvPr/>
              </p:nvPicPr>
              <p:blipFill>
                <a:blip r:embed="rId66"/>
                <a:stretch>
                  <a:fillRect/>
                </a:stretch>
              </p:blipFill>
              <p:spPr>
                <a:xfrm>
                  <a:off x="9478467" y="2654880"/>
                  <a:ext cx="2988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736EBC91-E951-4713-8068-94F7B7F14EAD}"/>
                  </a:ext>
                </a:extLst>
              </p14:cNvPr>
              <p14:cNvContentPartPr/>
              <p14:nvPr/>
            </p14:nvContentPartPr>
            <p14:xfrm>
              <a:off x="2990187" y="3776280"/>
              <a:ext cx="3018240" cy="101160"/>
            </p14:xfrm>
          </p:contentPart>
        </mc:Choice>
        <mc:Fallback xmlns="">
          <p:pic>
            <p:nvPicPr>
              <p:cNvPr id="42" name="Freihand 41">
                <a:extLst>
                  <a:ext uri="{FF2B5EF4-FFF2-40B4-BE49-F238E27FC236}">
                    <a16:creationId xmlns:a16="http://schemas.microsoft.com/office/drawing/2014/main" id="{736EBC91-E951-4713-8068-94F7B7F14EAD}"/>
                  </a:ext>
                </a:extLst>
              </p:cNvPr>
              <p:cNvPicPr/>
              <p:nvPr/>
            </p:nvPicPr>
            <p:blipFill>
              <a:blip r:embed="rId68"/>
              <a:stretch>
                <a:fillRect/>
              </a:stretch>
            </p:blipFill>
            <p:spPr>
              <a:xfrm>
                <a:off x="2985867" y="3771960"/>
                <a:ext cx="3026880" cy="109800"/>
              </a:xfrm>
              <a:prstGeom prst="rect">
                <a:avLst/>
              </a:prstGeom>
            </p:spPr>
          </p:pic>
        </mc:Fallback>
      </mc:AlternateContent>
      <p:grpSp>
        <p:nvGrpSpPr>
          <p:cNvPr id="45" name="Gruppieren 44">
            <a:extLst>
              <a:ext uri="{FF2B5EF4-FFF2-40B4-BE49-F238E27FC236}">
                <a16:creationId xmlns:a16="http://schemas.microsoft.com/office/drawing/2014/main" id="{19BBCA45-70E8-46A6-9C70-5EF2B573242A}"/>
              </a:ext>
            </a:extLst>
          </p:cNvPr>
          <p:cNvGrpSpPr/>
          <p:nvPr/>
        </p:nvGrpSpPr>
        <p:grpSpPr>
          <a:xfrm>
            <a:off x="525987" y="4848000"/>
            <a:ext cx="3124800" cy="87840"/>
            <a:chOff x="525987" y="4848000"/>
            <a:chExt cx="3124800" cy="87840"/>
          </a:xfrm>
        </p:grpSpPr>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28E3370-36E1-410B-B958-41D51F313E18}"/>
                    </a:ext>
                  </a:extLst>
                </p14:cNvPr>
                <p14:cNvContentPartPr/>
                <p14:nvPr/>
              </p14:nvContentPartPr>
              <p14:xfrm>
                <a:off x="525987" y="4864200"/>
                <a:ext cx="729000" cy="36000"/>
              </p14:xfrm>
            </p:contentPart>
          </mc:Choice>
          <mc:Fallback xmlns="">
            <p:pic>
              <p:nvPicPr>
                <p:cNvPr id="43" name="Freihand 42">
                  <a:extLst>
                    <a:ext uri="{FF2B5EF4-FFF2-40B4-BE49-F238E27FC236}">
                      <a16:creationId xmlns:a16="http://schemas.microsoft.com/office/drawing/2014/main" id="{728E3370-36E1-410B-B958-41D51F313E18}"/>
                    </a:ext>
                  </a:extLst>
                </p:cNvPr>
                <p:cNvPicPr/>
                <p:nvPr/>
              </p:nvPicPr>
              <p:blipFill>
                <a:blip r:embed="rId70"/>
                <a:stretch>
                  <a:fillRect/>
                </a:stretch>
              </p:blipFill>
              <p:spPr>
                <a:xfrm>
                  <a:off x="521667" y="4859880"/>
                  <a:ext cx="73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A8719CD-15EA-49EB-8DD6-A3F4B50CC520}"/>
                    </a:ext>
                  </a:extLst>
                </p14:cNvPr>
                <p14:cNvContentPartPr/>
                <p14:nvPr/>
              </p14:nvContentPartPr>
              <p14:xfrm>
                <a:off x="2154987" y="4848000"/>
                <a:ext cx="1495800" cy="87840"/>
              </p14:xfrm>
            </p:contentPart>
          </mc:Choice>
          <mc:Fallback xmlns="">
            <p:pic>
              <p:nvPicPr>
                <p:cNvPr id="44" name="Freihand 43">
                  <a:extLst>
                    <a:ext uri="{FF2B5EF4-FFF2-40B4-BE49-F238E27FC236}">
                      <a16:creationId xmlns:a16="http://schemas.microsoft.com/office/drawing/2014/main" id="{3A8719CD-15EA-49EB-8DD6-A3F4B50CC520}"/>
                    </a:ext>
                  </a:extLst>
                </p:cNvPr>
                <p:cNvPicPr/>
                <p:nvPr/>
              </p:nvPicPr>
              <p:blipFill>
                <a:blip r:embed="rId72"/>
                <a:stretch>
                  <a:fillRect/>
                </a:stretch>
              </p:blipFill>
              <p:spPr>
                <a:xfrm>
                  <a:off x="2150667" y="4843680"/>
                  <a:ext cx="1504440" cy="96480"/>
                </a:xfrm>
                <a:prstGeom prst="rect">
                  <a:avLst/>
                </a:prstGeom>
              </p:spPr>
            </p:pic>
          </mc:Fallback>
        </mc:AlternateContent>
      </p:grpSp>
      <p:grpSp>
        <p:nvGrpSpPr>
          <p:cNvPr id="49" name="Gruppieren 48">
            <a:extLst>
              <a:ext uri="{FF2B5EF4-FFF2-40B4-BE49-F238E27FC236}">
                <a16:creationId xmlns:a16="http://schemas.microsoft.com/office/drawing/2014/main" id="{AE1CD120-42C1-4210-BD47-E64B0F77B8AB}"/>
              </a:ext>
            </a:extLst>
          </p:cNvPr>
          <p:cNvGrpSpPr/>
          <p:nvPr/>
        </p:nvGrpSpPr>
        <p:grpSpPr>
          <a:xfrm>
            <a:off x="294147" y="3372360"/>
            <a:ext cx="208440" cy="412920"/>
            <a:chOff x="294147" y="3372360"/>
            <a:chExt cx="208440" cy="412920"/>
          </a:xfrm>
        </p:grpSpPr>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6FB1FE7-5218-4B05-8235-E6647A589962}"/>
                    </a:ext>
                  </a:extLst>
                </p14:cNvPr>
                <p14:cNvContentPartPr/>
                <p14:nvPr/>
              </p14:nvContentPartPr>
              <p14:xfrm>
                <a:off x="294147" y="3575040"/>
                <a:ext cx="74520" cy="210240"/>
              </p14:xfrm>
            </p:contentPart>
          </mc:Choice>
          <mc:Fallback xmlns="">
            <p:pic>
              <p:nvPicPr>
                <p:cNvPr id="46" name="Freihand 45">
                  <a:extLst>
                    <a:ext uri="{FF2B5EF4-FFF2-40B4-BE49-F238E27FC236}">
                      <a16:creationId xmlns:a16="http://schemas.microsoft.com/office/drawing/2014/main" id="{C6FB1FE7-5218-4B05-8235-E6647A589962}"/>
                    </a:ext>
                  </a:extLst>
                </p:cNvPr>
                <p:cNvPicPr/>
                <p:nvPr/>
              </p:nvPicPr>
              <p:blipFill>
                <a:blip r:embed="rId74"/>
                <a:stretch>
                  <a:fillRect/>
                </a:stretch>
              </p:blipFill>
              <p:spPr>
                <a:xfrm>
                  <a:off x="289827" y="3570720"/>
                  <a:ext cx="83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ED9CDE88-B155-45C7-84A7-994CA32777E3}"/>
                    </a:ext>
                  </a:extLst>
                </p14:cNvPr>
                <p14:cNvContentPartPr/>
                <p14:nvPr/>
              </p14:nvContentPartPr>
              <p14:xfrm>
                <a:off x="420507" y="3531840"/>
                <a:ext cx="10080" cy="133920"/>
              </p14:xfrm>
            </p:contentPart>
          </mc:Choice>
          <mc:Fallback xmlns="">
            <p:pic>
              <p:nvPicPr>
                <p:cNvPr id="47" name="Freihand 46">
                  <a:extLst>
                    <a:ext uri="{FF2B5EF4-FFF2-40B4-BE49-F238E27FC236}">
                      <a16:creationId xmlns:a16="http://schemas.microsoft.com/office/drawing/2014/main" id="{ED9CDE88-B155-45C7-84A7-994CA32777E3}"/>
                    </a:ext>
                  </a:extLst>
                </p:cNvPr>
                <p:cNvPicPr/>
                <p:nvPr/>
              </p:nvPicPr>
              <p:blipFill>
                <a:blip r:embed="rId76"/>
                <a:stretch>
                  <a:fillRect/>
                </a:stretch>
              </p:blipFill>
              <p:spPr>
                <a:xfrm>
                  <a:off x="416187" y="3527520"/>
                  <a:ext cx="1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DCD6308E-4B77-4EA6-834D-AD199581EDF3}"/>
                    </a:ext>
                  </a:extLst>
                </p14:cNvPr>
                <p14:cNvContentPartPr/>
                <p14:nvPr/>
              </p14:nvContentPartPr>
              <p14:xfrm>
                <a:off x="356067" y="3372360"/>
                <a:ext cx="146520" cy="201240"/>
              </p14:xfrm>
            </p:contentPart>
          </mc:Choice>
          <mc:Fallback xmlns="">
            <p:pic>
              <p:nvPicPr>
                <p:cNvPr id="48" name="Freihand 47">
                  <a:extLst>
                    <a:ext uri="{FF2B5EF4-FFF2-40B4-BE49-F238E27FC236}">
                      <a16:creationId xmlns:a16="http://schemas.microsoft.com/office/drawing/2014/main" id="{DCD6308E-4B77-4EA6-834D-AD199581EDF3}"/>
                    </a:ext>
                  </a:extLst>
                </p:cNvPr>
                <p:cNvPicPr/>
                <p:nvPr/>
              </p:nvPicPr>
              <p:blipFill>
                <a:blip r:embed="rId78"/>
                <a:stretch>
                  <a:fillRect/>
                </a:stretch>
              </p:blipFill>
              <p:spPr>
                <a:xfrm>
                  <a:off x="351747" y="3368040"/>
                  <a:ext cx="155160" cy="209880"/>
                </a:xfrm>
                <a:prstGeom prst="rect">
                  <a:avLst/>
                </a:prstGeom>
              </p:spPr>
            </p:pic>
          </mc:Fallback>
        </mc:AlternateContent>
      </p:grpSp>
      <p:grpSp>
        <p:nvGrpSpPr>
          <p:cNvPr id="54" name="Gruppieren 53">
            <a:extLst>
              <a:ext uri="{FF2B5EF4-FFF2-40B4-BE49-F238E27FC236}">
                <a16:creationId xmlns:a16="http://schemas.microsoft.com/office/drawing/2014/main" id="{36A31C04-ABB9-43DE-98E9-8718B5FD4408}"/>
              </a:ext>
            </a:extLst>
          </p:cNvPr>
          <p:cNvGrpSpPr/>
          <p:nvPr/>
        </p:nvGrpSpPr>
        <p:grpSpPr>
          <a:xfrm>
            <a:off x="3956427" y="5716680"/>
            <a:ext cx="370800" cy="385560"/>
            <a:chOff x="3956427" y="5716680"/>
            <a:chExt cx="370800" cy="385560"/>
          </a:xfrm>
        </p:grpSpPr>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B6E02F2A-DB55-4999-90E5-DBB475B3C781}"/>
                    </a:ext>
                  </a:extLst>
                </p14:cNvPr>
                <p14:cNvContentPartPr/>
                <p14:nvPr/>
              </p14:nvContentPartPr>
              <p14:xfrm>
                <a:off x="3956427" y="5864280"/>
                <a:ext cx="124920" cy="82080"/>
              </p14:xfrm>
            </p:contentPart>
          </mc:Choice>
          <mc:Fallback xmlns="">
            <p:pic>
              <p:nvPicPr>
                <p:cNvPr id="50" name="Freihand 49">
                  <a:extLst>
                    <a:ext uri="{FF2B5EF4-FFF2-40B4-BE49-F238E27FC236}">
                      <a16:creationId xmlns:a16="http://schemas.microsoft.com/office/drawing/2014/main" id="{B6E02F2A-DB55-4999-90E5-DBB475B3C781}"/>
                    </a:ext>
                  </a:extLst>
                </p:cNvPr>
                <p:cNvPicPr/>
                <p:nvPr/>
              </p:nvPicPr>
              <p:blipFill>
                <a:blip r:embed="rId80"/>
                <a:stretch>
                  <a:fillRect/>
                </a:stretch>
              </p:blipFill>
              <p:spPr>
                <a:xfrm>
                  <a:off x="3952107" y="5859960"/>
                  <a:ext cx="133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7AC0034-FB5D-487D-80E2-E658C8EA47B8}"/>
                    </a:ext>
                  </a:extLst>
                </p14:cNvPr>
                <p14:cNvContentPartPr/>
                <p14:nvPr/>
              </p14:nvContentPartPr>
              <p14:xfrm>
                <a:off x="4027347" y="5861040"/>
                <a:ext cx="72360" cy="241200"/>
              </p14:xfrm>
            </p:contentPart>
          </mc:Choice>
          <mc:Fallback xmlns="">
            <p:pic>
              <p:nvPicPr>
                <p:cNvPr id="51" name="Freihand 50">
                  <a:extLst>
                    <a:ext uri="{FF2B5EF4-FFF2-40B4-BE49-F238E27FC236}">
                      <a16:creationId xmlns:a16="http://schemas.microsoft.com/office/drawing/2014/main" id="{F7AC0034-FB5D-487D-80E2-E658C8EA47B8}"/>
                    </a:ext>
                  </a:extLst>
                </p:cNvPr>
                <p:cNvPicPr/>
                <p:nvPr/>
              </p:nvPicPr>
              <p:blipFill>
                <a:blip r:embed="rId82"/>
                <a:stretch>
                  <a:fillRect/>
                </a:stretch>
              </p:blipFill>
              <p:spPr>
                <a:xfrm>
                  <a:off x="4023027" y="5856720"/>
                  <a:ext cx="81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45AF5E0-391B-4F5F-AAF6-CF4BD3237261}"/>
                    </a:ext>
                  </a:extLst>
                </p14:cNvPr>
                <p14:cNvContentPartPr/>
                <p14:nvPr/>
              </p14:nvContentPartPr>
              <p14:xfrm>
                <a:off x="4224987" y="5852040"/>
                <a:ext cx="57240" cy="163440"/>
              </p14:xfrm>
            </p:contentPart>
          </mc:Choice>
          <mc:Fallback xmlns="">
            <p:pic>
              <p:nvPicPr>
                <p:cNvPr id="52" name="Freihand 51">
                  <a:extLst>
                    <a:ext uri="{FF2B5EF4-FFF2-40B4-BE49-F238E27FC236}">
                      <a16:creationId xmlns:a16="http://schemas.microsoft.com/office/drawing/2014/main" id="{D45AF5E0-391B-4F5F-AAF6-CF4BD3237261}"/>
                    </a:ext>
                  </a:extLst>
                </p:cNvPr>
                <p:cNvPicPr/>
                <p:nvPr/>
              </p:nvPicPr>
              <p:blipFill>
                <a:blip r:embed="rId84"/>
                <a:stretch>
                  <a:fillRect/>
                </a:stretch>
              </p:blipFill>
              <p:spPr>
                <a:xfrm>
                  <a:off x="4220667" y="5847720"/>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0F3150EF-47A7-4CF7-AC57-96CFF50F276B}"/>
                    </a:ext>
                  </a:extLst>
                </p14:cNvPr>
                <p14:cNvContentPartPr/>
                <p14:nvPr/>
              </p14:nvContentPartPr>
              <p14:xfrm>
                <a:off x="4161627" y="5716680"/>
                <a:ext cx="165600" cy="149400"/>
              </p14:xfrm>
            </p:contentPart>
          </mc:Choice>
          <mc:Fallback xmlns="">
            <p:pic>
              <p:nvPicPr>
                <p:cNvPr id="53" name="Freihand 52">
                  <a:extLst>
                    <a:ext uri="{FF2B5EF4-FFF2-40B4-BE49-F238E27FC236}">
                      <a16:creationId xmlns:a16="http://schemas.microsoft.com/office/drawing/2014/main" id="{0F3150EF-47A7-4CF7-AC57-96CFF50F276B}"/>
                    </a:ext>
                  </a:extLst>
                </p:cNvPr>
                <p:cNvPicPr/>
                <p:nvPr/>
              </p:nvPicPr>
              <p:blipFill>
                <a:blip r:embed="rId86"/>
                <a:stretch>
                  <a:fillRect/>
                </a:stretch>
              </p:blipFill>
              <p:spPr>
                <a:xfrm>
                  <a:off x="4157307" y="5712360"/>
                  <a:ext cx="17424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D6F86AA-E67B-45A0-A5CB-66F2F4EF5FAA}"/>
                  </a:ext>
                </a:extLst>
              </p14:cNvPr>
              <p14:cNvContentPartPr/>
              <p14:nvPr/>
            </p14:nvContentPartPr>
            <p14:xfrm>
              <a:off x="4935627" y="5865360"/>
              <a:ext cx="455040" cy="159120"/>
            </p14:xfrm>
          </p:contentPart>
        </mc:Choice>
        <mc:Fallback xmlns="">
          <p:pic>
            <p:nvPicPr>
              <p:cNvPr id="55" name="Freihand 54">
                <a:extLst>
                  <a:ext uri="{FF2B5EF4-FFF2-40B4-BE49-F238E27FC236}">
                    <a16:creationId xmlns:a16="http://schemas.microsoft.com/office/drawing/2014/main" id="{0D6F86AA-E67B-45A0-A5CB-66F2F4EF5FAA}"/>
                  </a:ext>
                </a:extLst>
              </p:cNvPr>
              <p:cNvPicPr/>
              <p:nvPr/>
            </p:nvPicPr>
            <p:blipFill>
              <a:blip r:embed="rId88"/>
              <a:stretch>
                <a:fillRect/>
              </a:stretch>
            </p:blipFill>
            <p:spPr>
              <a:xfrm>
                <a:off x="4931307" y="5861040"/>
                <a:ext cx="463680" cy="167760"/>
              </a:xfrm>
              <a:prstGeom prst="rect">
                <a:avLst/>
              </a:prstGeom>
            </p:spPr>
          </p:pic>
        </mc:Fallback>
      </mc:AlternateContent>
      <p:grpSp>
        <p:nvGrpSpPr>
          <p:cNvPr id="67" name="Gruppieren 66">
            <a:extLst>
              <a:ext uri="{FF2B5EF4-FFF2-40B4-BE49-F238E27FC236}">
                <a16:creationId xmlns:a16="http://schemas.microsoft.com/office/drawing/2014/main" id="{801CE616-9E5C-4648-A01E-D0C3A0AE0163}"/>
              </a:ext>
            </a:extLst>
          </p:cNvPr>
          <p:cNvGrpSpPr/>
          <p:nvPr/>
        </p:nvGrpSpPr>
        <p:grpSpPr>
          <a:xfrm>
            <a:off x="5757867" y="5689680"/>
            <a:ext cx="746640" cy="455400"/>
            <a:chOff x="5757867" y="5689680"/>
            <a:chExt cx="746640" cy="455400"/>
          </a:xfrm>
        </p:grpSpPr>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21B3D86-04B2-41DB-8CBC-63A80727D786}"/>
                    </a:ext>
                  </a:extLst>
                </p14:cNvPr>
                <p14:cNvContentPartPr/>
                <p14:nvPr/>
              </p14:nvContentPartPr>
              <p14:xfrm>
                <a:off x="5757867" y="5890200"/>
                <a:ext cx="154800" cy="73080"/>
              </p14:xfrm>
            </p:contentPart>
          </mc:Choice>
          <mc:Fallback xmlns="">
            <p:pic>
              <p:nvPicPr>
                <p:cNvPr id="56" name="Freihand 55">
                  <a:extLst>
                    <a:ext uri="{FF2B5EF4-FFF2-40B4-BE49-F238E27FC236}">
                      <a16:creationId xmlns:a16="http://schemas.microsoft.com/office/drawing/2014/main" id="{121B3D86-04B2-41DB-8CBC-63A80727D786}"/>
                    </a:ext>
                  </a:extLst>
                </p:cNvPr>
                <p:cNvPicPr/>
                <p:nvPr/>
              </p:nvPicPr>
              <p:blipFill>
                <a:blip r:embed="rId90"/>
                <a:stretch>
                  <a:fillRect/>
                </a:stretch>
              </p:blipFill>
              <p:spPr>
                <a:xfrm>
                  <a:off x="5753547" y="5885880"/>
                  <a:ext cx="16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531352A-40AC-4D25-A95B-9BB7B9CAE138}"/>
                    </a:ext>
                  </a:extLst>
                </p14:cNvPr>
                <p14:cNvContentPartPr/>
                <p14:nvPr/>
              </p14:nvContentPartPr>
              <p14:xfrm>
                <a:off x="5841027" y="5904600"/>
                <a:ext cx="93600" cy="230040"/>
              </p14:xfrm>
            </p:contentPart>
          </mc:Choice>
          <mc:Fallback xmlns="">
            <p:pic>
              <p:nvPicPr>
                <p:cNvPr id="57" name="Freihand 56">
                  <a:extLst>
                    <a:ext uri="{FF2B5EF4-FFF2-40B4-BE49-F238E27FC236}">
                      <a16:creationId xmlns:a16="http://schemas.microsoft.com/office/drawing/2014/main" id="{9531352A-40AC-4D25-A95B-9BB7B9CAE138}"/>
                    </a:ext>
                  </a:extLst>
                </p:cNvPr>
                <p:cNvPicPr/>
                <p:nvPr/>
              </p:nvPicPr>
              <p:blipFill>
                <a:blip r:embed="rId92"/>
                <a:stretch>
                  <a:fillRect/>
                </a:stretch>
              </p:blipFill>
              <p:spPr>
                <a:xfrm>
                  <a:off x="5836707" y="5900280"/>
                  <a:ext cx="102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835AC783-495D-46C6-8C0B-37784C5DB3E2}"/>
                    </a:ext>
                  </a:extLst>
                </p14:cNvPr>
                <p14:cNvContentPartPr/>
                <p14:nvPr/>
              </p14:nvContentPartPr>
              <p14:xfrm>
                <a:off x="6044427" y="5816400"/>
                <a:ext cx="124560" cy="226080"/>
              </p14:xfrm>
            </p:contentPart>
          </mc:Choice>
          <mc:Fallback xmlns="">
            <p:pic>
              <p:nvPicPr>
                <p:cNvPr id="58" name="Freihand 57">
                  <a:extLst>
                    <a:ext uri="{FF2B5EF4-FFF2-40B4-BE49-F238E27FC236}">
                      <a16:creationId xmlns:a16="http://schemas.microsoft.com/office/drawing/2014/main" id="{835AC783-495D-46C6-8C0B-37784C5DB3E2}"/>
                    </a:ext>
                  </a:extLst>
                </p:cNvPr>
                <p:cNvPicPr/>
                <p:nvPr/>
              </p:nvPicPr>
              <p:blipFill>
                <a:blip r:embed="rId94"/>
                <a:stretch>
                  <a:fillRect/>
                </a:stretch>
              </p:blipFill>
              <p:spPr>
                <a:xfrm>
                  <a:off x="6040107" y="5812080"/>
                  <a:ext cx="133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37DA232A-B4EB-4EC8-A1EC-C681BC7D6539}"/>
                    </a:ext>
                  </a:extLst>
                </p14:cNvPr>
                <p14:cNvContentPartPr/>
                <p14:nvPr/>
              </p14:nvContentPartPr>
              <p14:xfrm>
                <a:off x="6246027" y="5875080"/>
                <a:ext cx="154440" cy="270000"/>
              </p14:xfrm>
            </p:contentPart>
          </mc:Choice>
          <mc:Fallback xmlns="">
            <p:pic>
              <p:nvPicPr>
                <p:cNvPr id="61" name="Freihand 60">
                  <a:extLst>
                    <a:ext uri="{FF2B5EF4-FFF2-40B4-BE49-F238E27FC236}">
                      <a16:creationId xmlns:a16="http://schemas.microsoft.com/office/drawing/2014/main" id="{37DA232A-B4EB-4EC8-A1EC-C681BC7D6539}"/>
                    </a:ext>
                  </a:extLst>
                </p:cNvPr>
                <p:cNvPicPr/>
                <p:nvPr/>
              </p:nvPicPr>
              <p:blipFill>
                <a:blip r:embed="rId96"/>
                <a:stretch>
                  <a:fillRect/>
                </a:stretch>
              </p:blipFill>
              <p:spPr>
                <a:xfrm>
                  <a:off x="6241707" y="5870760"/>
                  <a:ext cx="163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57A4ED02-FFBF-4AE1-AFDA-84AAC0F02A02}"/>
                    </a:ext>
                  </a:extLst>
                </p14:cNvPr>
                <p14:cNvContentPartPr/>
                <p14:nvPr/>
              </p14:nvContentPartPr>
              <p14:xfrm>
                <a:off x="5949747" y="5717040"/>
                <a:ext cx="108720" cy="96480"/>
              </p14:xfrm>
            </p:contentPart>
          </mc:Choice>
          <mc:Fallback xmlns="">
            <p:pic>
              <p:nvPicPr>
                <p:cNvPr id="62" name="Freihand 61">
                  <a:extLst>
                    <a:ext uri="{FF2B5EF4-FFF2-40B4-BE49-F238E27FC236}">
                      <a16:creationId xmlns:a16="http://schemas.microsoft.com/office/drawing/2014/main" id="{57A4ED02-FFBF-4AE1-AFDA-84AAC0F02A02}"/>
                    </a:ext>
                  </a:extLst>
                </p:cNvPr>
                <p:cNvPicPr/>
                <p:nvPr/>
              </p:nvPicPr>
              <p:blipFill>
                <a:blip r:embed="rId98"/>
                <a:stretch>
                  <a:fillRect/>
                </a:stretch>
              </p:blipFill>
              <p:spPr>
                <a:xfrm>
                  <a:off x="5945427" y="5712720"/>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8CA5EDDD-ED79-440D-92FF-9ABB89E2E19B}"/>
                    </a:ext>
                  </a:extLst>
                </p14:cNvPr>
                <p14:cNvContentPartPr/>
                <p14:nvPr/>
              </p14:nvContentPartPr>
              <p14:xfrm>
                <a:off x="6392907" y="5806680"/>
                <a:ext cx="111600" cy="223560"/>
              </p14:xfrm>
            </p:contentPart>
          </mc:Choice>
          <mc:Fallback xmlns="">
            <p:pic>
              <p:nvPicPr>
                <p:cNvPr id="64" name="Freihand 63">
                  <a:extLst>
                    <a:ext uri="{FF2B5EF4-FFF2-40B4-BE49-F238E27FC236}">
                      <a16:creationId xmlns:a16="http://schemas.microsoft.com/office/drawing/2014/main" id="{8CA5EDDD-ED79-440D-92FF-9ABB89E2E19B}"/>
                    </a:ext>
                  </a:extLst>
                </p:cNvPr>
                <p:cNvPicPr/>
                <p:nvPr/>
              </p:nvPicPr>
              <p:blipFill>
                <a:blip r:embed="rId100"/>
                <a:stretch>
                  <a:fillRect/>
                </a:stretch>
              </p:blipFill>
              <p:spPr>
                <a:xfrm>
                  <a:off x="6388587" y="5802360"/>
                  <a:ext cx="120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7D2A3F0E-7730-44F7-A603-235D1DE13E5D}"/>
                    </a:ext>
                  </a:extLst>
                </p14:cNvPr>
                <p14:cNvContentPartPr/>
                <p14:nvPr/>
              </p14:nvContentPartPr>
              <p14:xfrm>
                <a:off x="6316587" y="5689680"/>
                <a:ext cx="15840" cy="122760"/>
              </p14:xfrm>
            </p:contentPart>
          </mc:Choice>
          <mc:Fallback xmlns="">
            <p:pic>
              <p:nvPicPr>
                <p:cNvPr id="65" name="Freihand 64">
                  <a:extLst>
                    <a:ext uri="{FF2B5EF4-FFF2-40B4-BE49-F238E27FC236}">
                      <a16:creationId xmlns:a16="http://schemas.microsoft.com/office/drawing/2014/main" id="{7D2A3F0E-7730-44F7-A603-235D1DE13E5D}"/>
                    </a:ext>
                  </a:extLst>
                </p:cNvPr>
                <p:cNvPicPr/>
                <p:nvPr/>
              </p:nvPicPr>
              <p:blipFill>
                <a:blip r:embed="rId102"/>
                <a:stretch>
                  <a:fillRect/>
                </a:stretch>
              </p:blipFill>
              <p:spPr>
                <a:xfrm>
                  <a:off x="6312267" y="5685360"/>
                  <a:ext cx="24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C42514F-2747-4776-8364-A1F6B706476E}"/>
                    </a:ext>
                  </a:extLst>
                </p14:cNvPr>
                <p14:cNvContentPartPr/>
                <p14:nvPr/>
              </p14:nvContentPartPr>
              <p14:xfrm>
                <a:off x="6246027" y="5732160"/>
                <a:ext cx="170280" cy="16920"/>
              </p14:xfrm>
            </p:contentPart>
          </mc:Choice>
          <mc:Fallback xmlns="">
            <p:pic>
              <p:nvPicPr>
                <p:cNvPr id="66" name="Freihand 65">
                  <a:extLst>
                    <a:ext uri="{FF2B5EF4-FFF2-40B4-BE49-F238E27FC236}">
                      <a16:creationId xmlns:a16="http://schemas.microsoft.com/office/drawing/2014/main" id="{7C42514F-2747-4776-8364-A1F6B706476E}"/>
                    </a:ext>
                  </a:extLst>
                </p:cNvPr>
                <p:cNvPicPr/>
                <p:nvPr/>
              </p:nvPicPr>
              <p:blipFill>
                <a:blip r:embed="rId104"/>
                <a:stretch>
                  <a:fillRect/>
                </a:stretch>
              </p:blipFill>
              <p:spPr>
                <a:xfrm>
                  <a:off x="6241707" y="5727840"/>
                  <a:ext cx="178920" cy="255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64C2BF-AC2E-474C-B9EC-C80536BB188B}"/>
                  </a:ext>
                </a:extLst>
              </p14:cNvPr>
              <p14:cNvContentPartPr/>
              <p14:nvPr/>
            </p14:nvContentPartPr>
            <p14:xfrm>
              <a:off x="3274587" y="1860360"/>
              <a:ext cx="3119040" cy="153360"/>
            </p14:xfrm>
          </p:contentPart>
        </mc:Choice>
        <mc:Fallback xmlns="">
          <p:pic>
            <p:nvPicPr>
              <p:cNvPr id="2" name="Freihand 1">
                <a:extLst>
                  <a:ext uri="{FF2B5EF4-FFF2-40B4-BE49-F238E27FC236}">
                    <a16:creationId xmlns:a16="http://schemas.microsoft.com/office/drawing/2014/main" id="{0364C2BF-AC2E-474C-B9EC-C80536BB188B}"/>
                  </a:ext>
                </a:extLst>
              </p:cNvPr>
              <p:cNvPicPr/>
              <p:nvPr/>
            </p:nvPicPr>
            <p:blipFill>
              <a:blip r:embed="rId4"/>
              <a:stretch>
                <a:fillRect/>
              </a:stretch>
            </p:blipFill>
            <p:spPr>
              <a:xfrm>
                <a:off x="3270267" y="1856040"/>
                <a:ext cx="3127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841B3D5-0752-4CF4-8546-3262E9723AA1}"/>
                  </a:ext>
                </a:extLst>
              </p14:cNvPr>
              <p14:cNvContentPartPr/>
              <p14:nvPr/>
            </p14:nvContentPartPr>
            <p14:xfrm>
              <a:off x="5223627" y="2675040"/>
              <a:ext cx="1057320" cy="38880"/>
            </p14:xfrm>
          </p:contentPart>
        </mc:Choice>
        <mc:Fallback xmlns="">
          <p:pic>
            <p:nvPicPr>
              <p:cNvPr id="6" name="Freihand 5">
                <a:extLst>
                  <a:ext uri="{FF2B5EF4-FFF2-40B4-BE49-F238E27FC236}">
                    <a16:creationId xmlns:a16="http://schemas.microsoft.com/office/drawing/2014/main" id="{E841B3D5-0752-4CF4-8546-3262E9723AA1}"/>
                  </a:ext>
                </a:extLst>
              </p:cNvPr>
              <p:cNvPicPr/>
              <p:nvPr/>
            </p:nvPicPr>
            <p:blipFill>
              <a:blip r:embed="rId6"/>
              <a:stretch>
                <a:fillRect/>
              </a:stretch>
            </p:blipFill>
            <p:spPr>
              <a:xfrm>
                <a:off x="5219307" y="2670720"/>
                <a:ext cx="1065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39EC57-6160-4CF3-B753-239AEC44CBA2}"/>
                  </a:ext>
                </a:extLst>
              </p14:cNvPr>
              <p14:cNvContentPartPr/>
              <p14:nvPr/>
            </p14:nvContentPartPr>
            <p14:xfrm>
              <a:off x="502227" y="3018120"/>
              <a:ext cx="4404600" cy="86040"/>
            </p14:xfrm>
          </p:contentPart>
        </mc:Choice>
        <mc:Fallback xmlns="">
          <p:pic>
            <p:nvPicPr>
              <p:cNvPr id="7" name="Freihand 6">
                <a:extLst>
                  <a:ext uri="{FF2B5EF4-FFF2-40B4-BE49-F238E27FC236}">
                    <a16:creationId xmlns:a16="http://schemas.microsoft.com/office/drawing/2014/main" id="{7339EC57-6160-4CF3-B753-239AEC44CBA2}"/>
                  </a:ext>
                </a:extLst>
              </p:cNvPr>
              <p:cNvPicPr/>
              <p:nvPr/>
            </p:nvPicPr>
            <p:blipFill>
              <a:blip r:embed="rId8"/>
              <a:stretch>
                <a:fillRect/>
              </a:stretch>
            </p:blipFill>
            <p:spPr>
              <a:xfrm>
                <a:off x="497907" y="3013800"/>
                <a:ext cx="441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6DC9E64-E66B-41C1-BD25-5F422C08C7D0}"/>
                  </a:ext>
                </a:extLst>
              </p14:cNvPr>
              <p14:cNvContentPartPr/>
              <p14:nvPr/>
            </p14:nvContentPartPr>
            <p14:xfrm>
              <a:off x="2800827" y="3404400"/>
              <a:ext cx="2237760" cy="16920"/>
            </p14:xfrm>
          </p:contentPart>
        </mc:Choice>
        <mc:Fallback xmlns="">
          <p:pic>
            <p:nvPicPr>
              <p:cNvPr id="8" name="Freihand 7">
                <a:extLst>
                  <a:ext uri="{FF2B5EF4-FFF2-40B4-BE49-F238E27FC236}">
                    <a16:creationId xmlns:a16="http://schemas.microsoft.com/office/drawing/2014/main" id="{26DC9E64-E66B-41C1-BD25-5F422C08C7D0}"/>
                  </a:ext>
                </a:extLst>
              </p:cNvPr>
              <p:cNvPicPr/>
              <p:nvPr/>
            </p:nvPicPr>
            <p:blipFill>
              <a:blip r:embed="rId10"/>
              <a:stretch>
                <a:fillRect/>
              </a:stretch>
            </p:blipFill>
            <p:spPr>
              <a:xfrm>
                <a:off x="2796507" y="3400080"/>
                <a:ext cx="2246400" cy="25560"/>
              </a:xfrm>
              <a:prstGeom prst="rect">
                <a:avLst/>
              </a:prstGeom>
            </p:spPr>
          </p:pic>
        </mc:Fallback>
      </mc:AlternateContent>
      <p:grpSp>
        <p:nvGrpSpPr>
          <p:cNvPr id="11" name="Gruppieren 10">
            <a:extLst>
              <a:ext uri="{FF2B5EF4-FFF2-40B4-BE49-F238E27FC236}">
                <a16:creationId xmlns:a16="http://schemas.microsoft.com/office/drawing/2014/main" id="{2C25A58F-5987-42A4-BD2D-4CEB32A0EDB0}"/>
              </a:ext>
            </a:extLst>
          </p:cNvPr>
          <p:cNvGrpSpPr/>
          <p:nvPr/>
        </p:nvGrpSpPr>
        <p:grpSpPr>
          <a:xfrm>
            <a:off x="6009147" y="3413400"/>
            <a:ext cx="1837080" cy="24120"/>
            <a:chOff x="6009147" y="3413400"/>
            <a:chExt cx="1837080" cy="241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4F1D5C6-09E7-4509-830F-9791B7511AF8}"/>
                    </a:ext>
                  </a:extLst>
                </p14:cNvPr>
                <p14:cNvContentPartPr/>
                <p14:nvPr/>
              </p14:nvContentPartPr>
              <p14:xfrm>
                <a:off x="6044787" y="3415920"/>
                <a:ext cx="360" cy="360"/>
              </p14:xfrm>
            </p:contentPart>
          </mc:Choice>
          <mc:Fallback xmlns="">
            <p:pic>
              <p:nvPicPr>
                <p:cNvPr id="9" name="Freihand 8">
                  <a:extLst>
                    <a:ext uri="{FF2B5EF4-FFF2-40B4-BE49-F238E27FC236}">
                      <a16:creationId xmlns:a16="http://schemas.microsoft.com/office/drawing/2014/main" id="{04F1D5C6-09E7-4509-830F-9791B7511AF8}"/>
                    </a:ext>
                  </a:extLst>
                </p:cNvPr>
                <p:cNvPicPr/>
                <p:nvPr/>
              </p:nvPicPr>
              <p:blipFill>
                <a:blip r:embed="rId12"/>
                <a:stretch>
                  <a:fillRect/>
                </a:stretch>
              </p:blipFill>
              <p:spPr>
                <a:xfrm>
                  <a:off x="6040467" y="3411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304D976-4C2A-41FC-AA50-DE6D5F06CD8F}"/>
                    </a:ext>
                  </a:extLst>
                </p14:cNvPr>
                <p14:cNvContentPartPr/>
                <p14:nvPr/>
              </p14:nvContentPartPr>
              <p14:xfrm>
                <a:off x="6009147" y="3413400"/>
                <a:ext cx="1837080" cy="24120"/>
              </p14:xfrm>
            </p:contentPart>
          </mc:Choice>
          <mc:Fallback xmlns="">
            <p:pic>
              <p:nvPicPr>
                <p:cNvPr id="10" name="Freihand 9">
                  <a:extLst>
                    <a:ext uri="{FF2B5EF4-FFF2-40B4-BE49-F238E27FC236}">
                      <a16:creationId xmlns:a16="http://schemas.microsoft.com/office/drawing/2014/main" id="{0304D976-4C2A-41FC-AA50-DE6D5F06CD8F}"/>
                    </a:ext>
                  </a:extLst>
                </p:cNvPr>
                <p:cNvPicPr/>
                <p:nvPr/>
              </p:nvPicPr>
              <p:blipFill>
                <a:blip r:embed="rId14"/>
                <a:stretch>
                  <a:fillRect/>
                </a:stretch>
              </p:blipFill>
              <p:spPr>
                <a:xfrm>
                  <a:off x="6004827" y="3409080"/>
                  <a:ext cx="1845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DC05240-78F1-481D-817E-DA296C765810}"/>
                  </a:ext>
                </a:extLst>
              </p14:cNvPr>
              <p14:cNvContentPartPr/>
              <p14:nvPr/>
            </p14:nvContentPartPr>
            <p14:xfrm>
              <a:off x="555147" y="4888680"/>
              <a:ext cx="2019240" cy="40320"/>
            </p14:xfrm>
          </p:contentPart>
        </mc:Choice>
        <mc:Fallback xmlns="">
          <p:pic>
            <p:nvPicPr>
              <p:cNvPr id="12" name="Freihand 11">
                <a:extLst>
                  <a:ext uri="{FF2B5EF4-FFF2-40B4-BE49-F238E27FC236}">
                    <a16:creationId xmlns:a16="http://schemas.microsoft.com/office/drawing/2014/main" id="{1DC05240-78F1-481D-817E-DA296C765810}"/>
                  </a:ext>
                </a:extLst>
              </p:cNvPr>
              <p:cNvPicPr/>
              <p:nvPr/>
            </p:nvPicPr>
            <p:blipFill>
              <a:blip r:embed="rId16"/>
              <a:stretch>
                <a:fillRect/>
              </a:stretch>
            </p:blipFill>
            <p:spPr>
              <a:xfrm>
                <a:off x="550827" y="4884360"/>
                <a:ext cx="2027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F16DA9-9E3F-4C09-BABA-B753F41E8F39}"/>
                  </a:ext>
                </a:extLst>
              </p14:cNvPr>
              <p14:cNvContentPartPr/>
              <p14:nvPr/>
            </p14:nvContentPartPr>
            <p14:xfrm>
              <a:off x="4849227" y="4876080"/>
              <a:ext cx="2034360" cy="69480"/>
            </p14:xfrm>
          </p:contentPart>
        </mc:Choice>
        <mc:Fallback xmlns="">
          <p:pic>
            <p:nvPicPr>
              <p:cNvPr id="13" name="Freihand 12">
                <a:extLst>
                  <a:ext uri="{FF2B5EF4-FFF2-40B4-BE49-F238E27FC236}">
                    <a16:creationId xmlns:a16="http://schemas.microsoft.com/office/drawing/2014/main" id="{22F16DA9-9E3F-4C09-BABA-B753F41E8F39}"/>
                  </a:ext>
                </a:extLst>
              </p:cNvPr>
              <p:cNvPicPr/>
              <p:nvPr/>
            </p:nvPicPr>
            <p:blipFill>
              <a:blip r:embed="rId18"/>
              <a:stretch>
                <a:fillRect/>
              </a:stretch>
            </p:blipFill>
            <p:spPr>
              <a:xfrm>
                <a:off x="4844907" y="4871760"/>
                <a:ext cx="2043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F95D09C-F3AC-436B-8BA1-120F7C214707}"/>
                  </a:ext>
                </a:extLst>
              </p14:cNvPr>
              <p14:cNvContentPartPr/>
              <p14:nvPr/>
            </p14:nvContentPartPr>
            <p14:xfrm>
              <a:off x="525267" y="5290080"/>
              <a:ext cx="1798920" cy="40680"/>
            </p14:xfrm>
          </p:contentPart>
        </mc:Choice>
        <mc:Fallback xmlns="">
          <p:pic>
            <p:nvPicPr>
              <p:cNvPr id="14" name="Freihand 13">
                <a:extLst>
                  <a:ext uri="{FF2B5EF4-FFF2-40B4-BE49-F238E27FC236}">
                    <a16:creationId xmlns:a16="http://schemas.microsoft.com/office/drawing/2014/main" id="{CF95D09C-F3AC-436B-8BA1-120F7C214707}"/>
                  </a:ext>
                </a:extLst>
              </p:cNvPr>
              <p:cNvPicPr/>
              <p:nvPr/>
            </p:nvPicPr>
            <p:blipFill>
              <a:blip r:embed="rId20"/>
              <a:stretch>
                <a:fillRect/>
              </a:stretch>
            </p:blipFill>
            <p:spPr>
              <a:xfrm>
                <a:off x="520947" y="5285760"/>
                <a:ext cx="1807560" cy="49320"/>
              </a:xfrm>
              <a:prstGeom prst="rect">
                <a:avLst/>
              </a:prstGeom>
            </p:spPr>
          </p:pic>
        </mc:Fallback>
      </mc:AlternateContent>
      <p:grpSp>
        <p:nvGrpSpPr>
          <p:cNvPr id="28" name="Gruppieren 27">
            <a:extLst>
              <a:ext uri="{FF2B5EF4-FFF2-40B4-BE49-F238E27FC236}">
                <a16:creationId xmlns:a16="http://schemas.microsoft.com/office/drawing/2014/main" id="{A60D04BF-3EE1-4EA6-AEB6-48827F89EC6D}"/>
              </a:ext>
            </a:extLst>
          </p:cNvPr>
          <p:cNvGrpSpPr/>
          <p:nvPr/>
        </p:nvGrpSpPr>
        <p:grpSpPr>
          <a:xfrm>
            <a:off x="5180787" y="5994600"/>
            <a:ext cx="783720" cy="457920"/>
            <a:chOff x="5180787" y="5994600"/>
            <a:chExt cx="783720" cy="4579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B636274-AC67-4095-98EA-470C46D2128F}"/>
                    </a:ext>
                  </a:extLst>
                </p14:cNvPr>
                <p14:cNvContentPartPr/>
                <p14:nvPr/>
              </p14:nvContentPartPr>
              <p14:xfrm>
                <a:off x="5180787" y="6249120"/>
                <a:ext cx="151920" cy="119880"/>
              </p14:xfrm>
            </p:contentPart>
          </mc:Choice>
          <mc:Fallback xmlns="">
            <p:pic>
              <p:nvPicPr>
                <p:cNvPr id="15" name="Freihand 14">
                  <a:extLst>
                    <a:ext uri="{FF2B5EF4-FFF2-40B4-BE49-F238E27FC236}">
                      <a16:creationId xmlns:a16="http://schemas.microsoft.com/office/drawing/2014/main" id="{0B636274-AC67-4095-98EA-470C46D2128F}"/>
                    </a:ext>
                  </a:extLst>
                </p:cNvPr>
                <p:cNvPicPr/>
                <p:nvPr/>
              </p:nvPicPr>
              <p:blipFill>
                <a:blip r:embed="rId22"/>
                <a:stretch>
                  <a:fillRect/>
                </a:stretch>
              </p:blipFill>
              <p:spPr>
                <a:xfrm>
                  <a:off x="5176467" y="6244800"/>
                  <a:ext cx="160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7B01192-B9BE-4F38-A935-3AE0CCD432A4}"/>
                    </a:ext>
                  </a:extLst>
                </p14:cNvPr>
                <p14:cNvContentPartPr/>
                <p14:nvPr/>
              </p14:nvContentPartPr>
              <p14:xfrm>
                <a:off x="5298867" y="6243720"/>
                <a:ext cx="65880" cy="208800"/>
              </p14:xfrm>
            </p:contentPart>
          </mc:Choice>
          <mc:Fallback xmlns="">
            <p:pic>
              <p:nvPicPr>
                <p:cNvPr id="16" name="Freihand 15">
                  <a:extLst>
                    <a:ext uri="{FF2B5EF4-FFF2-40B4-BE49-F238E27FC236}">
                      <a16:creationId xmlns:a16="http://schemas.microsoft.com/office/drawing/2014/main" id="{E7B01192-B9BE-4F38-A935-3AE0CCD432A4}"/>
                    </a:ext>
                  </a:extLst>
                </p:cNvPr>
                <p:cNvPicPr/>
                <p:nvPr/>
              </p:nvPicPr>
              <p:blipFill>
                <a:blip r:embed="rId24"/>
                <a:stretch>
                  <a:fillRect/>
                </a:stretch>
              </p:blipFill>
              <p:spPr>
                <a:xfrm>
                  <a:off x="5294547" y="6239400"/>
                  <a:ext cx="7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C5E56F6-1981-47B0-AA86-9535E3B8BA06}"/>
                    </a:ext>
                  </a:extLst>
                </p14:cNvPr>
                <p14:cNvContentPartPr/>
                <p14:nvPr/>
              </p14:nvContentPartPr>
              <p14:xfrm>
                <a:off x="5423067" y="6093240"/>
                <a:ext cx="114120" cy="128520"/>
              </p14:xfrm>
            </p:contentPart>
          </mc:Choice>
          <mc:Fallback xmlns="">
            <p:pic>
              <p:nvPicPr>
                <p:cNvPr id="18" name="Freihand 17">
                  <a:extLst>
                    <a:ext uri="{FF2B5EF4-FFF2-40B4-BE49-F238E27FC236}">
                      <a16:creationId xmlns:a16="http://schemas.microsoft.com/office/drawing/2014/main" id="{3C5E56F6-1981-47B0-AA86-9535E3B8BA06}"/>
                    </a:ext>
                  </a:extLst>
                </p:cNvPr>
                <p:cNvPicPr/>
                <p:nvPr/>
              </p:nvPicPr>
              <p:blipFill>
                <a:blip r:embed="rId26"/>
                <a:stretch>
                  <a:fillRect/>
                </a:stretch>
              </p:blipFill>
              <p:spPr>
                <a:xfrm>
                  <a:off x="5418747" y="6088920"/>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4759DC9-10E1-4C5B-A956-1F5BDE94A1B0}"/>
                    </a:ext>
                  </a:extLst>
                </p14:cNvPr>
                <p14:cNvContentPartPr/>
                <p14:nvPr/>
              </p14:nvContentPartPr>
              <p14:xfrm>
                <a:off x="5564907" y="6140040"/>
                <a:ext cx="107280" cy="230760"/>
              </p14:xfrm>
            </p:contentPart>
          </mc:Choice>
          <mc:Fallback xmlns="">
            <p:pic>
              <p:nvPicPr>
                <p:cNvPr id="20" name="Freihand 19">
                  <a:extLst>
                    <a:ext uri="{FF2B5EF4-FFF2-40B4-BE49-F238E27FC236}">
                      <a16:creationId xmlns:a16="http://schemas.microsoft.com/office/drawing/2014/main" id="{14759DC9-10E1-4C5B-A956-1F5BDE94A1B0}"/>
                    </a:ext>
                  </a:extLst>
                </p:cNvPr>
                <p:cNvPicPr/>
                <p:nvPr/>
              </p:nvPicPr>
              <p:blipFill>
                <a:blip r:embed="rId28"/>
                <a:stretch>
                  <a:fillRect/>
                </a:stretch>
              </p:blipFill>
              <p:spPr>
                <a:xfrm>
                  <a:off x="5560587" y="6135720"/>
                  <a:ext cx="115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F86C80B2-1E5D-460B-AF3D-DB8FC5FA0F9B}"/>
                    </a:ext>
                  </a:extLst>
                </p14:cNvPr>
                <p14:cNvContentPartPr/>
                <p14:nvPr/>
              </p14:nvContentPartPr>
              <p14:xfrm>
                <a:off x="5762187" y="6195840"/>
                <a:ext cx="105120" cy="162360"/>
              </p14:xfrm>
            </p:contentPart>
          </mc:Choice>
          <mc:Fallback xmlns="">
            <p:pic>
              <p:nvPicPr>
                <p:cNvPr id="22" name="Freihand 21">
                  <a:extLst>
                    <a:ext uri="{FF2B5EF4-FFF2-40B4-BE49-F238E27FC236}">
                      <a16:creationId xmlns:a16="http://schemas.microsoft.com/office/drawing/2014/main" id="{F86C80B2-1E5D-460B-AF3D-DB8FC5FA0F9B}"/>
                    </a:ext>
                  </a:extLst>
                </p:cNvPr>
                <p:cNvPicPr/>
                <p:nvPr/>
              </p:nvPicPr>
              <p:blipFill>
                <a:blip r:embed="rId30"/>
                <a:stretch>
                  <a:fillRect/>
                </a:stretch>
              </p:blipFill>
              <p:spPr>
                <a:xfrm>
                  <a:off x="5757867" y="6191520"/>
                  <a:ext cx="113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848815BD-7660-4157-90E4-C90558837360}"/>
                    </a:ext>
                  </a:extLst>
                </p14:cNvPr>
                <p14:cNvContentPartPr/>
                <p14:nvPr/>
              </p14:nvContentPartPr>
              <p14:xfrm>
                <a:off x="5905827" y="6123120"/>
                <a:ext cx="58680" cy="232200"/>
              </p14:xfrm>
            </p:contentPart>
          </mc:Choice>
          <mc:Fallback xmlns="">
            <p:pic>
              <p:nvPicPr>
                <p:cNvPr id="24" name="Freihand 23">
                  <a:extLst>
                    <a:ext uri="{FF2B5EF4-FFF2-40B4-BE49-F238E27FC236}">
                      <a16:creationId xmlns:a16="http://schemas.microsoft.com/office/drawing/2014/main" id="{848815BD-7660-4157-90E4-C90558837360}"/>
                    </a:ext>
                  </a:extLst>
                </p:cNvPr>
                <p:cNvPicPr/>
                <p:nvPr/>
              </p:nvPicPr>
              <p:blipFill>
                <a:blip r:embed="rId32"/>
                <a:stretch>
                  <a:fillRect/>
                </a:stretch>
              </p:blipFill>
              <p:spPr>
                <a:xfrm>
                  <a:off x="5901507" y="6118800"/>
                  <a:ext cx="67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ADE5BD3C-1B09-43D8-B71C-B148B9B303A6}"/>
                    </a:ext>
                  </a:extLst>
                </p14:cNvPr>
                <p14:cNvContentPartPr/>
                <p14:nvPr/>
              </p14:nvContentPartPr>
              <p14:xfrm>
                <a:off x="5788467" y="5994600"/>
                <a:ext cx="25560" cy="118080"/>
              </p14:xfrm>
            </p:contentPart>
          </mc:Choice>
          <mc:Fallback xmlns="">
            <p:pic>
              <p:nvPicPr>
                <p:cNvPr id="26" name="Freihand 25">
                  <a:extLst>
                    <a:ext uri="{FF2B5EF4-FFF2-40B4-BE49-F238E27FC236}">
                      <a16:creationId xmlns:a16="http://schemas.microsoft.com/office/drawing/2014/main" id="{ADE5BD3C-1B09-43D8-B71C-B148B9B303A6}"/>
                    </a:ext>
                  </a:extLst>
                </p:cNvPr>
                <p:cNvPicPr/>
                <p:nvPr/>
              </p:nvPicPr>
              <p:blipFill>
                <a:blip r:embed="rId34"/>
                <a:stretch>
                  <a:fillRect/>
                </a:stretch>
              </p:blipFill>
              <p:spPr>
                <a:xfrm>
                  <a:off x="5784147" y="5990280"/>
                  <a:ext cx="3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E1FCABF5-AB85-4388-AB95-A050AEBE304D}"/>
                    </a:ext>
                  </a:extLst>
                </p14:cNvPr>
                <p14:cNvContentPartPr/>
                <p14:nvPr/>
              </p14:nvContentPartPr>
              <p14:xfrm>
                <a:off x="5740227" y="6007560"/>
                <a:ext cx="117720" cy="15120"/>
              </p14:xfrm>
            </p:contentPart>
          </mc:Choice>
          <mc:Fallback xmlns="">
            <p:pic>
              <p:nvPicPr>
                <p:cNvPr id="27" name="Freihand 26">
                  <a:extLst>
                    <a:ext uri="{FF2B5EF4-FFF2-40B4-BE49-F238E27FC236}">
                      <a16:creationId xmlns:a16="http://schemas.microsoft.com/office/drawing/2014/main" id="{E1FCABF5-AB85-4388-AB95-A050AEBE304D}"/>
                    </a:ext>
                  </a:extLst>
                </p:cNvPr>
                <p:cNvPicPr/>
                <p:nvPr/>
              </p:nvPicPr>
              <p:blipFill>
                <a:blip r:embed="rId36"/>
                <a:stretch>
                  <a:fillRect/>
                </a:stretch>
              </p:blipFill>
              <p:spPr>
                <a:xfrm>
                  <a:off x="5735907" y="6003240"/>
                  <a:ext cx="126360" cy="237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7366BD0-D38E-43AC-87A3-2D4AA438DD7D}"/>
              </a:ext>
            </a:extLst>
          </p:cNvPr>
          <p:cNvGrpSpPr/>
          <p:nvPr/>
        </p:nvGrpSpPr>
        <p:grpSpPr>
          <a:xfrm>
            <a:off x="587187" y="1436107"/>
            <a:ext cx="7756560" cy="57240"/>
            <a:chOff x="587187" y="1436107"/>
            <a:chExt cx="7756560" cy="57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E113449-2961-4BE7-969B-5B683C55D774}"/>
                    </a:ext>
                  </a:extLst>
                </p14:cNvPr>
                <p14:cNvContentPartPr/>
                <p14:nvPr/>
              </p14:nvContentPartPr>
              <p14:xfrm>
                <a:off x="587187" y="1436107"/>
                <a:ext cx="4386960" cy="38520"/>
              </p14:xfrm>
            </p:contentPart>
          </mc:Choice>
          <mc:Fallback xmlns="">
            <p:pic>
              <p:nvPicPr>
                <p:cNvPr id="2" name="Freihand 1">
                  <a:extLst>
                    <a:ext uri="{FF2B5EF4-FFF2-40B4-BE49-F238E27FC236}">
                      <a16:creationId xmlns:a16="http://schemas.microsoft.com/office/drawing/2014/main" id="{0E113449-2961-4BE7-969B-5B683C55D774}"/>
                    </a:ext>
                  </a:extLst>
                </p:cNvPr>
                <p:cNvPicPr/>
                <p:nvPr/>
              </p:nvPicPr>
              <p:blipFill>
                <a:blip r:embed="rId4"/>
                <a:stretch>
                  <a:fillRect/>
                </a:stretch>
              </p:blipFill>
              <p:spPr>
                <a:xfrm>
                  <a:off x="582867" y="1431787"/>
                  <a:ext cx="4395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D64449B-13F7-4843-852E-945CF6C2DB83}"/>
                    </a:ext>
                  </a:extLst>
                </p14:cNvPr>
                <p14:cNvContentPartPr/>
                <p14:nvPr/>
              </p14:nvContentPartPr>
              <p14:xfrm>
                <a:off x="6269427" y="1462027"/>
                <a:ext cx="2074320" cy="31320"/>
              </p14:xfrm>
            </p:contentPart>
          </mc:Choice>
          <mc:Fallback xmlns="">
            <p:pic>
              <p:nvPicPr>
                <p:cNvPr id="6" name="Freihand 5">
                  <a:extLst>
                    <a:ext uri="{FF2B5EF4-FFF2-40B4-BE49-F238E27FC236}">
                      <a16:creationId xmlns:a16="http://schemas.microsoft.com/office/drawing/2014/main" id="{BD64449B-13F7-4843-852E-945CF6C2DB83}"/>
                    </a:ext>
                  </a:extLst>
                </p:cNvPr>
                <p:cNvPicPr/>
                <p:nvPr/>
              </p:nvPicPr>
              <p:blipFill>
                <a:blip r:embed="rId6"/>
                <a:stretch>
                  <a:fillRect/>
                </a:stretch>
              </p:blipFill>
              <p:spPr>
                <a:xfrm>
                  <a:off x="6265107" y="1457707"/>
                  <a:ext cx="208296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C988D3F-0E45-4ECD-AA15-3A52B691803D}"/>
                  </a:ext>
                </a:extLst>
              </p14:cNvPr>
              <p14:cNvContentPartPr/>
              <p14:nvPr/>
            </p14:nvContentPartPr>
            <p14:xfrm>
              <a:off x="5296707" y="2538787"/>
              <a:ext cx="1081080" cy="31680"/>
            </p14:xfrm>
          </p:contentPart>
        </mc:Choice>
        <mc:Fallback xmlns="">
          <p:pic>
            <p:nvPicPr>
              <p:cNvPr id="8" name="Freihand 7">
                <a:extLst>
                  <a:ext uri="{FF2B5EF4-FFF2-40B4-BE49-F238E27FC236}">
                    <a16:creationId xmlns:a16="http://schemas.microsoft.com/office/drawing/2014/main" id="{FC988D3F-0E45-4ECD-AA15-3A52B691803D}"/>
                  </a:ext>
                </a:extLst>
              </p:cNvPr>
              <p:cNvPicPr/>
              <p:nvPr/>
            </p:nvPicPr>
            <p:blipFill>
              <a:blip r:embed="rId8"/>
              <a:stretch>
                <a:fillRect/>
              </a:stretch>
            </p:blipFill>
            <p:spPr>
              <a:xfrm>
                <a:off x="5292387" y="2534467"/>
                <a:ext cx="1089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245B22C-9FB1-4C07-91B9-E91692B3BD9C}"/>
                  </a:ext>
                </a:extLst>
              </p14:cNvPr>
              <p14:cNvContentPartPr/>
              <p14:nvPr/>
            </p14:nvContentPartPr>
            <p14:xfrm>
              <a:off x="811467" y="2915347"/>
              <a:ext cx="4440240" cy="93960"/>
            </p14:xfrm>
          </p:contentPart>
        </mc:Choice>
        <mc:Fallback xmlns="">
          <p:pic>
            <p:nvPicPr>
              <p:cNvPr id="9" name="Freihand 8">
                <a:extLst>
                  <a:ext uri="{FF2B5EF4-FFF2-40B4-BE49-F238E27FC236}">
                    <a16:creationId xmlns:a16="http://schemas.microsoft.com/office/drawing/2014/main" id="{5245B22C-9FB1-4C07-91B9-E91692B3BD9C}"/>
                  </a:ext>
                </a:extLst>
              </p:cNvPr>
              <p:cNvPicPr/>
              <p:nvPr/>
            </p:nvPicPr>
            <p:blipFill>
              <a:blip r:embed="rId10"/>
              <a:stretch>
                <a:fillRect/>
              </a:stretch>
            </p:blipFill>
            <p:spPr>
              <a:xfrm>
                <a:off x="807147" y="2911027"/>
                <a:ext cx="4448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BA38638-2DA7-4E19-8F00-B78A07C759D9}"/>
                  </a:ext>
                </a:extLst>
              </p14:cNvPr>
              <p14:cNvContentPartPr/>
              <p14:nvPr/>
            </p14:nvContentPartPr>
            <p14:xfrm>
              <a:off x="675747" y="3676387"/>
              <a:ext cx="360" cy="360"/>
            </p14:xfrm>
          </p:contentPart>
        </mc:Choice>
        <mc:Fallback xmlns="">
          <p:pic>
            <p:nvPicPr>
              <p:cNvPr id="10" name="Freihand 9">
                <a:extLst>
                  <a:ext uri="{FF2B5EF4-FFF2-40B4-BE49-F238E27FC236}">
                    <a16:creationId xmlns:a16="http://schemas.microsoft.com/office/drawing/2014/main" id="{BBA38638-2DA7-4E19-8F00-B78A07C759D9}"/>
                  </a:ext>
                </a:extLst>
              </p:cNvPr>
              <p:cNvPicPr/>
              <p:nvPr/>
            </p:nvPicPr>
            <p:blipFill>
              <a:blip r:embed="rId12"/>
              <a:stretch>
                <a:fillRect/>
              </a:stretch>
            </p:blipFill>
            <p:spPr>
              <a:xfrm>
                <a:off x="671427" y="367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0CC18F7-A3A4-40AD-BBA4-EBD4A5E89C32}"/>
                  </a:ext>
                </a:extLst>
              </p14:cNvPr>
              <p14:cNvContentPartPr/>
              <p14:nvPr/>
            </p14:nvContentPartPr>
            <p14:xfrm>
              <a:off x="629667" y="3589987"/>
              <a:ext cx="5427720" cy="149760"/>
            </p14:xfrm>
          </p:contentPart>
        </mc:Choice>
        <mc:Fallback xmlns="">
          <p:pic>
            <p:nvPicPr>
              <p:cNvPr id="11" name="Freihand 10">
                <a:extLst>
                  <a:ext uri="{FF2B5EF4-FFF2-40B4-BE49-F238E27FC236}">
                    <a16:creationId xmlns:a16="http://schemas.microsoft.com/office/drawing/2014/main" id="{F0CC18F7-A3A4-40AD-BBA4-EBD4A5E89C32}"/>
                  </a:ext>
                </a:extLst>
              </p:cNvPr>
              <p:cNvPicPr/>
              <p:nvPr/>
            </p:nvPicPr>
            <p:blipFill>
              <a:blip r:embed="rId14"/>
              <a:stretch>
                <a:fillRect/>
              </a:stretch>
            </p:blipFill>
            <p:spPr>
              <a:xfrm>
                <a:off x="625347" y="3585667"/>
                <a:ext cx="5436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155D6B3-2FCF-4E48-AA34-0FC9633537E2}"/>
                  </a:ext>
                </a:extLst>
              </p14:cNvPr>
              <p14:cNvContentPartPr/>
              <p14:nvPr/>
            </p14:nvContentPartPr>
            <p14:xfrm>
              <a:off x="2436507" y="4041067"/>
              <a:ext cx="2928600" cy="58680"/>
            </p14:xfrm>
          </p:contentPart>
        </mc:Choice>
        <mc:Fallback xmlns="">
          <p:pic>
            <p:nvPicPr>
              <p:cNvPr id="12" name="Freihand 11">
                <a:extLst>
                  <a:ext uri="{FF2B5EF4-FFF2-40B4-BE49-F238E27FC236}">
                    <a16:creationId xmlns:a16="http://schemas.microsoft.com/office/drawing/2014/main" id="{0155D6B3-2FCF-4E48-AA34-0FC9633537E2}"/>
                  </a:ext>
                </a:extLst>
              </p:cNvPr>
              <p:cNvPicPr/>
              <p:nvPr/>
            </p:nvPicPr>
            <p:blipFill>
              <a:blip r:embed="rId16"/>
              <a:stretch>
                <a:fillRect/>
              </a:stretch>
            </p:blipFill>
            <p:spPr>
              <a:xfrm>
                <a:off x="2432187" y="4036747"/>
                <a:ext cx="2937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29A70ED-CF56-461F-BE18-E874BFF43485}"/>
                  </a:ext>
                </a:extLst>
              </p14:cNvPr>
              <p14:cNvContentPartPr/>
              <p14:nvPr/>
            </p14:nvContentPartPr>
            <p14:xfrm>
              <a:off x="2799387" y="4801027"/>
              <a:ext cx="2894400" cy="37440"/>
            </p14:xfrm>
          </p:contentPart>
        </mc:Choice>
        <mc:Fallback xmlns="">
          <p:pic>
            <p:nvPicPr>
              <p:cNvPr id="13" name="Freihand 12">
                <a:extLst>
                  <a:ext uri="{FF2B5EF4-FFF2-40B4-BE49-F238E27FC236}">
                    <a16:creationId xmlns:a16="http://schemas.microsoft.com/office/drawing/2014/main" id="{229A70ED-CF56-461F-BE18-E874BFF43485}"/>
                  </a:ext>
                </a:extLst>
              </p:cNvPr>
              <p:cNvPicPr/>
              <p:nvPr/>
            </p:nvPicPr>
            <p:blipFill>
              <a:blip r:embed="rId18"/>
              <a:stretch>
                <a:fillRect/>
              </a:stretch>
            </p:blipFill>
            <p:spPr>
              <a:xfrm>
                <a:off x="2795067" y="4796707"/>
                <a:ext cx="2903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CC2D692-2CAE-41CA-82F1-85ECBE09C2D4}"/>
                  </a:ext>
                </a:extLst>
              </p14:cNvPr>
              <p14:cNvContentPartPr/>
              <p14:nvPr/>
            </p14:nvContentPartPr>
            <p14:xfrm>
              <a:off x="2327787" y="5476747"/>
              <a:ext cx="3832920" cy="122040"/>
            </p14:xfrm>
          </p:contentPart>
        </mc:Choice>
        <mc:Fallback xmlns="">
          <p:pic>
            <p:nvPicPr>
              <p:cNvPr id="14" name="Freihand 13">
                <a:extLst>
                  <a:ext uri="{FF2B5EF4-FFF2-40B4-BE49-F238E27FC236}">
                    <a16:creationId xmlns:a16="http://schemas.microsoft.com/office/drawing/2014/main" id="{CCC2D692-2CAE-41CA-82F1-85ECBE09C2D4}"/>
                  </a:ext>
                </a:extLst>
              </p:cNvPr>
              <p:cNvPicPr/>
              <p:nvPr/>
            </p:nvPicPr>
            <p:blipFill>
              <a:blip r:embed="rId20"/>
              <a:stretch>
                <a:fillRect/>
              </a:stretch>
            </p:blipFill>
            <p:spPr>
              <a:xfrm>
                <a:off x="2323467" y="5472427"/>
                <a:ext cx="384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E2942CF-F27C-4A3C-B735-80E1108CE23F}"/>
                  </a:ext>
                </a:extLst>
              </p14:cNvPr>
              <p14:cNvContentPartPr/>
              <p14:nvPr/>
            </p14:nvContentPartPr>
            <p14:xfrm>
              <a:off x="5277987" y="2506747"/>
              <a:ext cx="1147680" cy="43200"/>
            </p14:xfrm>
          </p:contentPart>
        </mc:Choice>
        <mc:Fallback xmlns="">
          <p:pic>
            <p:nvPicPr>
              <p:cNvPr id="15" name="Freihand 14">
                <a:extLst>
                  <a:ext uri="{FF2B5EF4-FFF2-40B4-BE49-F238E27FC236}">
                    <a16:creationId xmlns:a16="http://schemas.microsoft.com/office/drawing/2014/main" id="{9E2942CF-F27C-4A3C-B735-80E1108CE23F}"/>
                  </a:ext>
                </a:extLst>
              </p:cNvPr>
              <p:cNvPicPr/>
              <p:nvPr/>
            </p:nvPicPr>
            <p:blipFill>
              <a:blip r:embed="rId22"/>
              <a:stretch>
                <a:fillRect/>
              </a:stretch>
            </p:blipFill>
            <p:spPr>
              <a:xfrm>
                <a:off x="5273667" y="2502427"/>
                <a:ext cx="1156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E1D604-809C-4BD6-9053-49FB66D6D101}"/>
                  </a:ext>
                </a:extLst>
              </p14:cNvPr>
              <p14:cNvContentPartPr/>
              <p14:nvPr/>
            </p14:nvContentPartPr>
            <p14:xfrm>
              <a:off x="782667" y="2990587"/>
              <a:ext cx="4029840" cy="74880"/>
            </p14:xfrm>
          </p:contentPart>
        </mc:Choice>
        <mc:Fallback xmlns="">
          <p:pic>
            <p:nvPicPr>
              <p:cNvPr id="16" name="Freihand 15">
                <a:extLst>
                  <a:ext uri="{FF2B5EF4-FFF2-40B4-BE49-F238E27FC236}">
                    <a16:creationId xmlns:a16="http://schemas.microsoft.com/office/drawing/2014/main" id="{48E1D604-809C-4BD6-9053-49FB66D6D101}"/>
                  </a:ext>
                </a:extLst>
              </p:cNvPr>
              <p:cNvPicPr/>
              <p:nvPr/>
            </p:nvPicPr>
            <p:blipFill>
              <a:blip r:embed="rId24"/>
              <a:stretch>
                <a:fillRect/>
              </a:stretch>
            </p:blipFill>
            <p:spPr>
              <a:xfrm>
                <a:off x="778347" y="2986267"/>
                <a:ext cx="4038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0102AAC-4509-4478-9E63-6841741F77F0}"/>
                  </a:ext>
                </a:extLst>
              </p14:cNvPr>
              <p14:cNvContentPartPr/>
              <p14:nvPr/>
            </p14:nvContentPartPr>
            <p14:xfrm>
              <a:off x="756747" y="6618307"/>
              <a:ext cx="3283200" cy="78840"/>
            </p14:xfrm>
          </p:contentPart>
        </mc:Choice>
        <mc:Fallback xmlns="">
          <p:pic>
            <p:nvPicPr>
              <p:cNvPr id="17" name="Freihand 16">
                <a:extLst>
                  <a:ext uri="{FF2B5EF4-FFF2-40B4-BE49-F238E27FC236}">
                    <a16:creationId xmlns:a16="http://schemas.microsoft.com/office/drawing/2014/main" id="{C0102AAC-4509-4478-9E63-6841741F77F0}"/>
                  </a:ext>
                </a:extLst>
              </p:cNvPr>
              <p:cNvPicPr/>
              <p:nvPr/>
            </p:nvPicPr>
            <p:blipFill>
              <a:blip r:embed="rId26"/>
              <a:stretch>
                <a:fillRect/>
              </a:stretch>
            </p:blipFill>
            <p:spPr>
              <a:xfrm>
                <a:off x="752427" y="6613987"/>
                <a:ext cx="3291840" cy="87480"/>
              </a:xfrm>
              <a:prstGeom prst="rect">
                <a:avLst/>
              </a:prstGeom>
            </p:spPr>
          </p:pic>
        </mc:Fallback>
      </mc:AlternateContent>
      <p:grpSp>
        <p:nvGrpSpPr>
          <p:cNvPr id="28" name="Gruppieren 27">
            <a:extLst>
              <a:ext uri="{FF2B5EF4-FFF2-40B4-BE49-F238E27FC236}">
                <a16:creationId xmlns:a16="http://schemas.microsoft.com/office/drawing/2014/main" id="{FC2020B5-0773-4F40-A29B-06C4141C7E8C}"/>
              </a:ext>
            </a:extLst>
          </p:cNvPr>
          <p:cNvGrpSpPr/>
          <p:nvPr/>
        </p:nvGrpSpPr>
        <p:grpSpPr>
          <a:xfrm>
            <a:off x="6745347" y="5587267"/>
            <a:ext cx="885240" cy="543600"/>
            <a:chOff x="6745347" y="5587267"/>
            <a:chExt cx="885240" cy="54360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E28BAF6-39DE-4EBD-B477-ACD85614D297}"/>
                    </a:ext>
                  </a:extLst>
                </p14:cNvPr>
                <p14:cNvContentPartPr/>
                <p14:nvPr/>
              </p14:nvContentPartPr>
              <p14:xfrm>
                <a:off x="6745347" y="5860147"/>
                <a:ext cx="106200" cy="142560"/>
              </p14:xfrm>
            </p:contentPart>
          </mc:Choice>
          <mc:Fallback xmlns="">
            <p:pic>
              <p:nvPicPr>
                <p:cNvPr id="18" name="Freihand 17">
                  <a:extLst>
                    <a:ext uri="{FF2B5EF4-FFF2-40B4-BE49-F238E27FC236}">
                      <a16:creationId xmlns:a16="http://schemas.microsoft.com/office/drawing/2014/main" id="{9E28BAF6-39DE-4EBD-B477-ACD85614D297}"/>
                    </a:ext>
                  </a:extLst>
                </p:cNvPr>
                <p:cNvPicPr/>
                <p:nvPr/>
              </p:nvPicPr>
              <p:blipFill>
                <a:blip r:embed="rId28"/>
                <a:stretch>
                  <a:fillRect/>
                </a:stretch>
              </p:blipFill>
              <p:spPr>
                <a:xfrm>
                  <a:off x="6741027" y="5855827"/>
                  <a:ext cx="114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692C1A4-B864-4209-94A3-37373AC7378A}"/>
                    </a:ext>
                  </a:extLst>
                </p14:cNvPr>
                <p14:cNvContentPartPr/>
                <p14:nvPr/>
              </p14:nvContentPartPr>
              <p14:xfrm>
                <a:off x="6818067" y="5892187"/>
                <a:ext cx="77040" cy="238680"/>
              </p14:xfrm>
            </p:contentPart>
          </mc:Choice>
          <mc:Fallback xmlns="">
            <p:pic>
              <p:nvPicPr>
                <p:cNvPr id="19" name="Freihand 18">
                  <a:extLst>
                    <a:ext uri="{FF2B5EF4-FFF2-40B4-BE49-F238E27FC236}">
                      <a16:creationId xmlns:a16="http://schemas.microsoft.com/office/drawing/2014/main" id="{7692C1A4-B864-4209-94A3-37373AC7378A}"/>
                    </a:ext>
                  </a:extLst>
                </p:cNvPr>
                <p:cNvPicPr/>
                <p:nvPr/>
              </p:nvPicPr>
              <p:blipFill>
                <a:blip r:embed="rId30"/>
                <a:stretch>
                  <a:fillRect/>
                </a:stretch>
              </p:blipFill>
              <p:spPr>
                <a:xfrm>
                  <a:off x="6813747" y="5887867"/>
                  <a:ext cx="85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AAE20B8-18FE-482F-96DB-296AC8E39985}"/>
                    </a:ext>
                  </a:extLst>
                </p14:cNvPr>
                <p14:cNvContentPartPr/>
                <p14:nvPr/>
              </p14:nvContentPartPr>
              <p14:xfrm>
                <a:off x="6918147" y="5733067"/>
                <a:ext cx="111240" cy="171360"/>
              </p14:xfrm>
            </p:contentPart>
          </mc:Choice>
          <mc:Fallback xmlns="">
            <p:pic>
              <p:nvPicPr>
                <p:cNvPr id="20" name="Freihand 19">
                  <a:extLst>
                    <a:ext uri="{FF2B5EF4-FFF2-40B4-BE49-F238E27FC236}">
                      <a16:creationId xmlns:a16="http://schemas.microsoft.com/office/drawing/2014/main" id="{6AAE20B8-18FE-482F-96DB-296AC8E39985}"/>
                    </a:ext>
                  </a:extLst>
                </p:cNvPr>
                <p:cNvPicPr/>
                <p:nvPr/>
              </p:nvPicPr>
              <p:blipFill>
                <a:blip r:embed="rId32"/>
                <a:stretch>
                  <a:fillRect/>
                </a:stretch>
              </p:blipFill>
              <p:spPr>
                <a:xfrm>
                  <a:off x="6913827" y="5728747"/>
                  <a:ext cx="11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7204D29-2B54-4946-AB2A-4CC8F9AB4C98}"/>
                    </a:ext>
                  </a:extLst>
                </p14:cNvPr>
                <p14:cNvContentPartPr/>
                <p14:nvPr/>
              </p14:nvContentPartPr>
              <p14:xfrm>
                <a:off x="7099947" y="5760787"/>
                <a:ext cx="126000" cy="274680"/>
              </p14:xfrm>
            </p:contentPart>
          </mc:Choice>
          <mc:Fallback xmlns="">
            <p:pic>
              <p:nvPicPr>
                <p:cNvPr id="21" name="Freihand 20">
                  <a:extLst>
                    <a:ext uri="{FF2B5EF4-FFF2-40B4-BE49-F238E27FC236}">
                      <a16:creationId xmlns:a16="http://schemas.microsoft.com/office/drawing/2014/main" id="{C7204D29-2B54-4946-AB2A-4CC8F9AB4C98}"/>
                    </a:ext>
                  </a:extLst>
                </p:cNvPr>
                <p:cNvPicPr/>
                <p:nvPr/>
              </p:nvPicPr>
              <p:blipFill>
                <a:blip r:embed="rId34"/>
                <a:stretch>
                  <a:fillRect/>
                </a:stretch>
              </p:blipFill>
              <p:spPr>
                <a:xfrm>
                  <a:off x="7095627" y="5756467"/>
                  <a:ext cx="134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E459D12-13AE-40B1-A6B8-A9A2379A5EB6}"/>
                    </a:ext>
                  </a:extLst>
                </p14:cNvPr>
                <p14:cNvContentPartPr/>
                <p14:nvPr/>
              </p14:nvContentPartPr>
              <p14:xfrm>
                <a:off x="7308747" y="5866267"/>
                <a:ext cx="136440" cy="227160"/>
              </p14:xfrm>
            </p:contentPart>
          </mc:Choice>
          <mc:Fallback xmlns="">
            <p:pic>
              <p:nvPicPr>
                <p:cNvPr id="22" name="Freihand 21">
                  <a:extLst>
                    <a:ext uri="{FF2B5EF4-FFF2-40B4-BE49-F238E27FC236}">
                      <a16:creationId xmlns:a16="http://schemas.microsoft.com/office/drawing/2014/main" id="{7E459D12-13AE-40B1-A6B8-A9A2379A5EB6}"/>
                    </a:ext>
                  </a:extLst>
                </p:cNvPr>
                <p:cNvPicPr/>
                <p:nvPr/>
              </p:nvPicPr>
              <p:blipFill>
                <a:blip r:embed="rId36"/>
                <a:stretch>
                  <a:fillRect/>
                </a:stretch>
              </p:blipFill>
              <p:spPr>
                <a:xfrm>
                  <a:off x="7304427" y="5861947"/>
                  <a:ext cx="145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8BBC1146-CDF6-4982-9721-FF24239312FB}"/>
                    </a:ext>
                  </a:extLst>
                </p14:cNvPr>
                <p14:cNvContentPartPr/>
                <p14:nvPr/>
              </p14:nvContentPartPr>
              <p14:xfrm>
                <a:off x="7456347" y="5761507"/>
                <a:ext cx="174240" cy="367560"/>
              </p14:xfrm>
            </p:contentPart>
          </mc:Choice>
          <mc:Fallback xmlns="">
            <p:pic>
              <p:nvPicPr>
                <p:cNvPr id="23" name="Freihand 22">
                  <a:extLst>
                    <a:ext uri="{FF2B5EF4-FFF2-40B4-BE49-F238E27FC236}">
                      <a16:creationId xmlns:a16="http://schemas.microsoft.com/office/drawing/2014/main" id="{8BBC1146-CDF6-4982-9721-FF24239312FB}"/>
                    </a:ext>
                  </a:extLst>
                </p:cNvPr>
                <p:cNvPicPr/>
                <p:nvPr/>
              </p:nvPicPr>
              <p:blipFill>
                <a:blip r:embed="rId38"/>
                <a:stretch>
                  <a:fillRect/>
                </a:stretch>
              </p:blipFill>
              <p:spPr>
                <a:xfrm>
                  <a:off x="7452027" y="5757187"/>
                  <a:ext cx="1828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5394D54-8258-4480-8803-4602B6C511F9}"/>
                    </a:ext>
                  </a:extLst>
                </p14:cNvPr>
                <p14:cNvContentPartPr/>
                <p14:nvPr/>
              </p14:nvContentPartPr>
              <p14:xfrm>
                <a:off x="7386867" y="5616427"/>
                <a:ext cx="360" cy="18000"/>
              </p14:xfrm>
            </p:contentPart>
          </mc:Choice>
          <mc:Fallback xmlns="">
            <p:pic>
              <p:nvPicPr>
                <p:cNvPr id="25" name="Freihand 24">
                  <a:extLst>
                    <a:ext uri="{FF2B5EF4-FFF2-40B4-BE49-F238E27FC236}">
                      <a16:creationId xmlns:a16="http://schemas.microsoft.com/office/drawing/2014/main" id="{55394D54-8258-4480-8803-4602B6C511F9}"/>
                    </a:ext>
                  </a:extLst>
                </p:cNvPr>
                <p:cNvPicPr/>
                <p:nvPr/>
              </p:nvPicPr>
              <p:blipFill>
                <a:blip r:embed="rId40"/>
                <a:stretch>
                  <a:fillRect/>
                </a:stretch>
              </p:blipFill>
              <p:spPr>
                <a:xfrm>
                  <a:off x="7382547" y="5612107"/>
                  <a:ext cx="9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2409926-EA88-49C1-A154-2104FCF3A343}"/>
                    </a:ext>
                  </a:extLst>
                </p14:cNvPr>
                <p14:cNvContentPartPr/>
                <p14:nvPr/>
              </p14:nvContentPartPr>
              <p14:xfrm>
                <a:off x="7386867" y="5587267"/>
                <a:ext cx="16560" cy="128160"/>
              </p14:xfrm>
            </p:contentPart>
          </mc:Choice>
          <mc:Fallback xmlns="">
            <p:pic>
              <p:nvPicPr>
                <p:cNvPr id="26" name="Freihand 25">
                  <a:extLst>
                    <a:ext uri="{FF2B5EF4-FFF2-40B4-BE49-F238E27FC236}">
                      <a16:creationId xmlns:a16="http://schemas.microsoft.com/office/drawing/2014/main" id="{C2409926-EA88-49C1-A154-2104FCF3A343}"/>
                    </a:ext>
                  </a:extLst>
                </p:cNvPr>
                <p:cNvPicPr/>
                <p:nvPr/>
              </p:nvPicPr>
              <p:blipFill>
                <a:blip r:embed="rId42"/>
                <a:stretch>
                  <a:fillRect/>
                </a:stretch>
              </p:blipFill>
              <p:spPr>
                <a:xfrm>
                  <a:off x="7382547" y="5582947"/>
                  <a:ext cx="2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EA2988A-D891-45B6-8226-5B9D1C83EA1E}"/>
                    </a:ext>
                  </a:extLst>
                </p14:cNvPr>
                <p14:cNvContentPartPr/>
                <p14:nvPr/>
              </p14:nvContentPartPr>
              <p14:xfrm>
                <a:off x="7341507" y="5622187"/>
                <a:ext cx="149400" cy="29520"/>
              </p14:xfrm>
            </p:contentPart>
          </mc:Choice>
          <mc:Fallback xmlns="">
            <p:pic>
              <p:nvPicPr>
                <p:cNvPr id="27" name="Freihand 26">
                  <a:extLst>
                    <a:ext uri="{FF2B5EF4-FFF2-40B4-BE49-F238E27FC236}">
                      <a16:creationId xmlns:a16="http://schemas.microsoft.com/office/drawing/2014/main" id="{5EA2988A-D891-45B6-8226-5B9D1C83EA1E}"/>
                    </a:ext>
                  </a:extLst>
                </p:cNvPr>
                <p:cNvPicPr/>
                <p:nvPr/>
              </p:nvPicPr>
              <p:blipFill>
                <a:blip r:embed="rId44"/>
                <a:stretch>
                  <a:fillRect/>
                </a:stretch>
              </p:blipFill>
              <p:spPr>
                <a:xfrm>
                  <a:off x="7337187" y="5617867"/>
                  <a:ext cx="158040" cy="381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093CBF4-9A70-40AD-9BE8-B66571DDE6CF}"/>
                  </a:ext>
                </a:extLst>
              </p14:cNvPr>
              <p14:cNvContentPartPr/>
              <p14:nvPr/>
            </p14:nvContentPartPr>
            <p14:xfrm>
              <a:off x="325467" y="1694040"/>
              <a:ext cx="2330640" cy="88920"/>
            </p14:xfrm>
          </p:contentPart>
        </mc:Choice>
        <mc:Fallback xmlns="">
          <p:pic>
            <p:nvPicPr>
              <p:cNvPr id="2" name="Freihand 1">
                <a:extLst>
                  <a:ext uri="{FF2B5EF4-FFF2-40B4-BE49-F238E27FC236}">
                    <a16:creationId xmlns:a16="http://schemas.microsoft.com/office/drawing/2014/main" id="{3093CBF4-9A70-40AD-9BE8-B66571DDE6CF}"/>
                  </a:ext>
                </a:extLst>
              </p:cNvPr>
              <p:cNvPicPr/>
              <p:nvPr/>
            </p:nvPicPr>
            <p:blipFill>
              <a:blip r:embed="rId5"/>
              <a:stretch>
                <a:fillRect/>
              </a:stretch>
            </p:blipFill>
            <p:spPr>
              <a:xfrm>
                <a:off x="321147" y="1689720"/>
                <a:ext cx="2339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A8C8E668-A1DC-48F0-B5B3-204E3E8114CB}"/>
                  </a:ext>
                </a:extLst>
              </p14:cNvPr>
              <p14:cNvContentPartPr/>
              <p14:nvPr/>
            </p14:nvContentPartPr>
            <p14:xfrm>
              <a:off x="296667" y="2473440"/>
              <a:ext cx="2523240" cy="66960"/>
            </p14:xfrm>
          </p:contentPart>
        </mc:Choice>
        <mc:Fallback xmlns="">
          <p:pic>
            <p:nvPicPr>
              <p:cNvPr id="3" name="Freihand 2">
                <a:extLst>
                  <a:ext uri="{FF2B5EF4-FFF2-40B4-BE49-F238E27FC236}">
                    <a16:creationId xmlns:a16="http://schemas.microsoft.com/office/drawing/2014/main" id="{A8C8E668-A1DC-48F0-B5B3-204E3E8114CB}"/>
                  </a:ext>
                </a:extLst>
              </p:cNvPr>
              <p:cNvPicPr/>
              <p:nvPr/>
            </p:nvPicPr>
            <p:blipFill>
              <a:blip r:embed="rId7"/>
              <a:stretch>
                <a:fillRect/>
              </a:stretch>
            </p:blipFill>
            <p:spPr>
              <a:xfrm>
                <a:off x="292347" y="2469120"/>
                <a:ext cx="253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0B748BE-041E-4487-BD1C-778651AB8DFF}"/>
                  </a:ext>
                </a:extLst>
              </p14:cNvPr>
              <p14:cNvContentPartPr/>
              <p14:nvPr/>
            </p14:nvContentPartPr>
            <p14:xfrm>
              <a:off x="799227" y="2270760"/>
              <a:ext cx="264960" cy="272880"/>
            </p14:xfrm>
          </p:contentPart>
        </mc:Choice>
        <mc:Fallback xmlns="">
          <p:pic>
            <p:nvPicPr>
              <p:cNvPr id="4" name="Freihand 3">
                <a:extLst>
                  <a:ext uri="{FF2B5EF4-FFF2-40B4-BE49-F238E27FC236}">
                    <a16:creationId xmlns:a16="http://schemas.microsoft.com/office/drawing/2014/main" id="{00B748BE-041E-4487-BD1C-778651AB8DFF}"/>
                  </a:ext>
                </a:extLst>
              </p:cNvPr>
              <p:cNvPicPr/>
              <p:nvPr/>
            </p:nvPicPr>
            <p:blipFill>
              <a:blip r:embed="rId9"/>
              <a:stretch>
                <a:fillRect/>
              </a:stretch>
            </p:blipFill>
            <p:spPr>
              <a:xfrm>
                <a:off x="794907" y="2266440"/>
                <a:ext cx="273600" cy="281520"/>
              </a:xfrm>
              <a:prstGeom prst="rect">
                <a:avLst/>
              </a:prstGeom>
            </p:spPr>
          </p:pic>
        </mc:Fallback>
      </mc:AlternateContent>
      <p:grpSp>
        <p:nvGrpSpPr>
          <p:cNvPr id="9" name="Gruppieren 8">
            <a:extLst>
              <a:ext uri="{FF2B5EF4-FFF2-40B4-BE49-F238E27FC236}">
                <a16:creationId xmlns:a16="http://schemas.microsoft.com/office/drawing/2014/main" id="{1BAAB716-BE13-4537-8B1E-48BE83308B9C}"/>
              </a:ext>
            </a:extLst>
          </p:cNvPr>
          <p:cNvGrpSpPr/>
          <p:nvPr/>
        </p:nvGrpSpPr>
        <p:grpSpPr>
          <a:xfrm>
            <a:off x="7508547" y="3023160"/>
            <a:ext cx="126360" cy="305280"/>
            <a:chOff x="7508547" y="3023160"/>
            <a:chExt cx="126360" cy="3052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94CC533-0AD8-4EFB-9BDB-D33DB5D3D805}"/>
                    </a:ext>
                  </a:extLst>
                </p14:cNvPr>
                <p14:cNvContentPartPr/>
                <p14:nvPr/>
              </p14:nvContentPartPr>
              <p14:xfrm>
                <a:off x="7571187" y="3159240"/>
                <a:ext cx="14760" cy="169200"/>
              </p14:xfrm>
            </p:contentPart>
          </mc:Choice>
          <mc:Fallback xmlns="">
            <p:pic>
              <p:nvPicPr>
                <p:cNvPr id="5" name="Freihand 4">
                  <a:extLst>
                    <a:ext uri="{FF2B5EF4-FFF2-40B4-BE49-F238E27FC236}">
                      <a16:creationId xmlns:a16="http://schemas.microsoft.com/office/drawing/2014/main" id="{894CC533-0AD8-4EFB-9BDB-D33DB5D3D805}"/>
                    </a:ext>
                  </a:extLst>
                </p:cNvPr>
                <p:cNvPicPr/>
                <p:nvPr/>
              </p:nvPicPr>
              <p:blipFill>
                <a:blip r:embed="rId11"/>
                <a:stretch>
                  <a:fillRect/>
                </a:stretch>
              </p:blipFill>
              <p:spPr>
                <a:xfrm>
                  <a:off x="7566867" y="3154920"/>
                  <a:ext cx="23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19ADF58-8A09-4A7A-AE48-950630A64733}"/>
                    </a:ext>
                  </a:extLst>
                </p14:cNvPr>
                <p14:cNvContentPartPr/>
                <p14:nvPr/>
              </p14:nvContentPartPr>
              <p14:xfrm>
                <a:off x="7508547" y="3023160"/>
                <a:ext cx="126360" cy="143640"/>
              </p14:xfrm>
            </p:contentPart>
          </mc:Choice>
          <mc:Fallback xmlns="">
            <p:pic>
              <p:nvPicPr>
                <p:cNvPr id="8" name="Freihand 7">
                  <a:extLst>
                    <a:ext uri="{FF2B5EF4-FFF2-40B4-BE49-F238E27FC236}">
                      <a16:creationId xmlns:a16="http://schemas.microsoft.com/office/drawing/2014/main" id="{119ADF58-8A09-4A7A-AE48-950630A64733}"/>
                    </a:ext>
                  </a:extLst>
                </p:cNvPr>
                <p:cNvPicPr/>
                <p:nvPr/>
              </p:nvPicPr>
              <p:blipFill>
                <a:blip r:embed="rId13"/>
                <a:stretch>
                  <a:fillRect/>
                </a:stretch>
              </p:blipFill>
              <p:spPr>
                <a:xfrm>
                  <a:off x="7504227" y="3018840"/>
                  <a:ext cx="13500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8EB4C6EF-772E-4D02-9A1F-20EEE6F51F28}"/>
                  </a:ext>
                </a:extLst>
              </p14:cNvPr>
              <p14:cNvContentPartPr/>
              <p14:nvPr/>
            </p14:nvContentPartPr>
            <p14:xfrm>
              <a:off x="232947" y="1998600"/>
              <a:ext cx="415440" cy="506880"/>
            </p14:xfrm>
          </p:contentPart>
        </mc:Choice>
        <mc:Fallback xmlns="">
          <p:pic>
            <p:nvPicPr>
              <p:cNvPr id="10" name="Freihand 9">
                <a:extLst>
                  <a:ext uri="{FF2B5EF4-FFF2-40B4-BE49-F238E27FC236}">
                    <a16:creationId xmlns:a16="http://schemas.microsoft.com/office/drawing/2014/main" id="{8EB4C6EF-772E-4D02-9A1F-20EEE6F51F28}"/>
                  </a:ext>
                </a:extLst>
              </p:cNvPr>
              <p:cNvPicPr/>
              <p:nvPr/>
            </p:nvPicPr>
            <p:blipFill>
              <a:blip r:embed="rId15"/>
              <a:stretch>
                <a:fillRect/>
              </a:stretch>
            </p:blipFill>
            <p:spPr>
              <a:xfrm>
                <a:off x="228627" y="1994280"/>
                <a:ext cx="4240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4725454-43B9-49EA-B0ED-AEA2A40A4C82}"/>
                  </a:ext>
                </a:extLst>
              </p14:cNvPr>
              <p14:cNvContentPartPr/>
              <p14:nvPr/>
            </p14:nvContentPartPr>
            <p14:xfrm>
              <a:off x="803907" y="2272560"/>
              <a:ext cx="238320" cy="261360"/>
            </p14:xfrm>
          </p:contentPart>
        </mc:Choice>
        <mc:Fallback xmlns="">
          <p:pic>
            <p:nvPicPr>
              <p:cNvPr id="11" name="Freihand 10">
                <a:extLst>
                  <a:ext uri="{FF2B5EF4-FFF2-40B4-BE49-F238E27FC236}">
                    <a16:creationId xmlns:a16="http://schemas.microsoft.com/office/drawing/2014/main" id="{C4725454-43B9-49EA-B0ED-AEA2A40A4C82}"/>
                  </a:ext>
                </a:extLst>
              </p:cNvPr>
              <p:cNvPicPr/>
              <p:nvPr/>
            </p:nvPicPr>
            <p:blipFill>
              <a:blip r:embed="rId17"/>
              <a:stretch>
                <a:fillRect/>
              </a:stretch>
            </p:blipFill>
            <p:spPr>
              <a:xfrm>
                <a:off x="799587" y="2268240"/>
                <a:ext cx="246960" cy="270000"/>
              </a:xfrm>
              <a:prstGeom prst="rect">
                <a:avLst/>
              </a:prstGeom>
            </p:spPr>
          </p:pic>
        </mc:Fallback>
      </mc:AlternateContent>
      <p:grpSp>
        <p:nvGrpSpPr>
          <p:cNvPr id="14" name="Gruppieren 13">
            <a:extLst>
              <a:ext uri="{FF2B5EF4-FFF2-40B4-BE49-F238E27FC236}">
                <a16:creationId xmlns:a16="http://schemas.microsoft.com/office/drawing/2014/main" id="{A2DBE653-E898-4400-B470-54C50061ECBB}"/>
              </a:ext>
            </a:extLst>
          </p:cNvPr>
          <p:cNvGrpSpPr/>
          <p:nvPr/>
        </p:nvGrpSpPr>
        <p:grpSpPr>
          <a:xfrm>
            <a:off x="257787" y="1938120"/>
            <a:ext cx="834840" cy="474840"/>
            <a:chOff x="257787" y="1938120"/>
            <a:chExt cx="834840" cy="4748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26272BA-CBA5-4A9D-93A3-E93A0519B164}"/>
                    </a:ext>
                  </a:extLst>
                </p14:cNvPr>
                <p14:cNvContentPartPr/>
                <p14:nvPr/>
              </p14:nvContentPartPr>
              <p14:xfrm>
                <a:off x="257787" y="2063040"/>
                <a:ext cx="348120" cy="349920"/>
              </p14:xfrm>
            </p:contentPart>
          </mc:Choice>
          <mc:Fallback xmlns="">
            <p:pic>
              <p:nvPicPr>
                <p:cNvPr id="12" name="Freihand 11">
                  <a:extLst>
                    <a:ext uri="{FF2B5EF4-FFF2-40B4-BE49-F238E27FC236}">
                      <a16:creationId xmlns:a16="http://schemas.microsoft.com/office/drawing/2014/main" id="{E26272BA-CBA5-4A9D-93A3-E93A0519B164}"/>
                    </a:ext>
                  </a:extLst>
                </p:cNvPr>
                <p:cNvPicPr/>
                <p:nvPr/>
              </p:nvPicPr>
              <p:blipFill>
                <a:blip r:embed="rId19"/>
                <a:stretch>
                  <a:fillRect/>
                </a:stretch>
              </p:blipFill>
              <p:spPr>
                <a:xfrm>
                  <a:off x="253467" y="2058720"/>
                  <a:ext cx="356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FCCD2AE4-156D-4B03-878F-23F7E9A2F450}"/>
                    </a:ext>
                  </a:extLst>
                </p14:cNvPr>
                <p14:cNvContentPartPr/>
                <p14:nvPr/>
              </p14:nvContentPartPr>
              <p14:xfrm>
                <a:off x="837387" y="1938120"/>
                <a:ext cx="255240" cy="294840"/>
              </p14:xfrm>
            </p:contentPart>
          </mc:Choice>
          <mc:Fallback xmlns="">
            <p:pic>
              <p:nvPicPr>
                <p:cNvPr id="13" name="Freihand 12">
                  <a:extLst>
                    <a:ext uri="{FF2B5EF4-FFF2-40B4-BE49-F238E27FC236}">
                      <a16:creationId xmlns:a16="http://schemas.microsoft.com/office/drawing/2014/main" id="{FCCD2AE4-156D-4B03-878F-23F7E9A2F450}"/>
                    </a:ext>
                  </a:extLst>
                </p:cNvPr>
                <p:cNvPicPr/>
                <p:nvPr/>
              </p:nvPicPr>
              <p:blipFill>
                <a:blip r:embed="rId21"/>
                <a:stretch>
                  <a:fillRect/>
                </a:stretch>
              </p:blipFill>
              <p:spPr>
                <a:xfrm>
                  <a:off x="833067" y="1933800"/>
                  <a:ext cx="26388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9468399-859D-4DD7-9C84-3F4F0C77596A}"/>
                  </a:ext>
                </a:extLst>
              </p14:cNvPr>
              <p14:cNvContentPartPr/>
              <p14:nvPr/>
            </p14:nvContentPartPr>
            <p14:xfrm>
              <a:off x="2496627" y="3621480"/>
              <a:ext cx="1873800" cy="78480"/>
            </p14:xfrm>
          </p:contentPart>
        </mc:Choice>
        <mc:Fallback xmlns="">
          <p:pic>
            <p:nvPicPr>
              <p:cNvPr id="15" name="Freihand 14">
                <a:extLst>
                  <a:ext uri="{FF2B5EF4-FFF2-40B4-BE49-F238E27FC236}">
                    <a16:creationId xmlns:a16="http://schemas.microsoft.com/office/drawing/2014/main" id="{B9468399-859D-4DD7-9C84-3F4F0C77596A}"/>
                  </a:ext>
                </a:extLst>
              </p:cNvPr>
              <p:cNvPicPr/>
              <p:nvPr/>
            </p:nvPicPr>
            <p:blipFill>
              <a:blip r:embed="rId23"/>
              <a:stretch>
                <a:fillRect/>
              </a:stretch>
            </p:blipFill>
            <p:spPr>
              <a:xfrm>
                <a:off x="2492307" y="3617160"/>
                <a:ext cx="18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19A2C3D4-44EB-4629-A08A-A0C82AA38031}"/>
                  </a:ext>
                </a:extLst>
              </p14:cNvPr>
              <p14:cNvContentPartPr/>
              <p14:nvPr/>
            </p14:nvContentPartPr>
            <p14:xfrm>
              <a:off x="2759427" y="3962040"/>
              <a:ext cx="1826640" cy="60120"/>
            </p14:xfrm>
          </p:contentPart>
        </mc:Choice>
        <mc:Fallback xmlns="">
          <p:pic>
            <p:nvPicPr>
              <p:cNvPr id="16" name="Freihand 15">
                <a:extLst>
                  <a:ext uri="{FF2B5EF4-FFF2-40B4-BE49-F238E27FC236}">
                    <a16:creationId xmlns:a16="http://schemas.microsoft.com/office/drawing/2014/main" id="{19A2C3D4-44EB-4629-A08A-A0C82AA38031}"/>
                  </a:ext>
                </a:extLst>
              </p:cNvPr>
              <p:cNvPicPr/>
              <p:nvPr/>
            </p:nvPicPr>
            <p:blipFill>
              <a:blip r:embed="rId25"/>
              <a:stretch>
                <a:fillRect/>
              </a:stretch>
            </p:blipFill>
            <p:spPr>
              <a:xfrm>
                <a:off x="2755107" y="3957720"/>
                <a:ext cx="1835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E6340A1-CE22-46F2-A20F-7115BCB01C6A}"/>
                  </a:ext>
                </a:extLst>
              </p14:cNvPr>
              <p14:cNvContentPartPr/>
              <p14:nvPr/>
            </p14:nvContentPartPr>
            <p14:xfrm>
              <a:off x="6809067" y="4058880"/>
              <a:ext cx="831240" cy="45720"/>
            </p14:xfrm>
          </p:contentPart>
        </mc:Choice>
        <mc:Fallback xmlns="">
          <p:pic>
            <p:nvPicPr>
              <p:cNvPr id="17" name="Freihand 16">
                <a:extLst>
                  <a:ext uri="{FF2B5EF4-FFF2-40B4-BE49-F238E27FC236}">
                    <a16:creationId xmlns:a16="http://schemas.microsoft.com/office/drawing/2014/main" id="{2E6340A1-CE22-46F2-A20F-7115BCB01C6A}"/>
                  </a:ext>
                </a:extLst>
              </p:cNvPr>
              <p:cNvPicPr/>
              <p:nvPr/>
            </p:nvPicPr>
            <p:blipFill>
              <a:blip r:embed="rId27"/>
              <a:stretch>
                <a:fillRect/>
              </a:stretch>
            </p:blipFill>
            <p:spPr>
              <a:xfrm>
                <a:off x="6804747" y="4054560"/>
                <a:ext cx="839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3F6524C-68D9-4A30-BBE7-F91022D463B8}"/>
                  </a:ext>
                </a:extLst>
              </p14:cNvPr>
              <p14:cNvContentPartPr/>
              <p14:nvPr/>
            </p14:nvContentPartPr>
            <p14:xfrm>
              <a:off x="7120827" y="5042760"/>
              <a:ext cx="1372680" cy="1018440"/>
            </p14:xfrm>
          </p:contentPart>
        </mc:Choice>
        <mc:Fallback xmlns="">
          <p:pic>
            <p:nvPicPr>
              <p:cNvPr id="18" name="Freihand 17">
                <a:extLst>
                  <a:ext uri="{FF2B5EF4-FFF2-40B4-BE49-F238E27FC236}">
                    <a16:creationId xmlns:a16="http://schemas.microsoft.com/office/drawing/2014/main" id="{83F6524C-68D9-4A30-BBE7-F91022D463B8}"/>
                  </a:ext>
                </a:extLst>
              </p:cNvPr>
              <p:cNvPicPr/>
              <p:nvPr/>
            </p:nvPicPr>
            <p:blipFill>
              <a:blip r:embed="rId29"/>
              <a:stretch>
                <a:fillRect/>
              </a:stretch>
            </p:blipFill>
            <p:spPr>
              <a:xfrm>
                <a:off x="7116507" y="5038440"/>
                <a:ext cx="1381320" cy="102708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5" name="Freihand 24">
                <a:extLst>
                  <a:ext uri="{FF2B5EF4-FFF2-40B4-BE49-F238E27FC236}">
                    <a16:creationId xmlns:a16="http://schemas.microsoft.com/office/drawing/2014/main" id="{F5A01472-09E8-4492-84CF-36653F7DCE64}"/>
                  </a:ext>
                </a:extLst>
              </p14:cNvPr>
              <p14:cNvContentPartPr/>
              <p14:nvPr/>
            </p14:nvContentPartPr>
            <p14:xfrm>
              <a:off x="1766547" y="874680"/>
              <a:ext cx="95400" cy="14760"/>
            </p14:xfrm>
          </p:contentPart>
        </mc:Choice>
        <mc:Fallback xmlns="">
          <p:pic>
            <p:nvPicPr>
              <p:cNvPr id="25" name="Freihand 24">
                <a:extLst>
                  <a:ext uri="{FF2B5EF4-FFF2-40B4-BE49-F238E27FC236}">
                    <a16:creationId xmlns:a16="http://schemas.microsoft.com/office/drawing/2014/main" id="{F5A01472-09E8-4492-84CF-36653F7DCE64}"/>
                  </a:ext>
                </a:extLst>
              </p:cNvPr>
              <p:cNvPicPr/>
              <p:nvPr/>
            </p:nvPicPr>
            <p:blipFill>
              <a:blip r:embed="rId4"/>
              <a:stretch>
                <a:fillRect/>
              </a:stretch>
            </p:blipFill>
            <p:spPr>
              <a:xfrm>
                <a:off x="1762227" y="870360"/>
                <a:ext cx="10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09131013-0226-4711-BDCB-AD931D00F545}"/>
                  </a:ext>
                </a:extLst>
              </p14:cNvPr>
              <p14:cNvContentPartPr/>
              <p14:nvPr/>
            </p14:nvContentPartPr>
            <p14:xfrm>
              <a:off x="5662827" y="3750360"/>
              <a:ext cx="159120" cy="14760"/>
            </p14:xfrm>
          </p:contentPart>
        </mc:Choice>
        <mc:Fallback xmlns="">
          <p:pic>
            <p:nvPicPr>
              <p:cNvPr id="26" name="Freihand 25">
                <a:extLst>
                  <a:ext uri="{FF2B5EF4-FFF2-40B4-BE49-F238E27FC236}">
                    <a16:creationId xmlns:a16="http://schemas.microsoft.com/office/drawing/2014/main" id="{09131013-0226-4711-BDCB-AD931D00F545}"/>
                  </a:ext>
                </a:extLst>
              </p:cNvPr>
              <p:cNvPicPr/>
              <p:nvPr/>
            </p:nvPicPr>
            <p:blipFill>
              <a:blip r:embed="rId6"/>
              <a:stretch>
                <a:fillRect/>
              </a:stretch>
            </p:blipFill>
            <p:spPr>
              <a:xfrm>
                <a:off x="5658507" y="3746040"/>
                <a:ext cx="167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64742F80-D55B-45DF-8C2A-59BE8D7EDAA6}"/>
                  </a:ext>
                </a:extLst>
              </p14:cNvPr>
              <p14:cNvContentPartPr/>
              <p14:nvPr/>
            </p14:nvContentPartPr>
            <p14:xfrm>
              <a:off x="1782747" y="3759000"/>
              <a:ext cx="129960" cy="14040"/>
            </p14:xfrm>
          </p:contentPart>
        </mc:Choice>
        <mc:Fallback xmlns="">
          <p:pic>
            <p:nvPicPr>
              <p:cNvPr id="27" name="Freihand 26">
                <a:extLst>
                  <a:ext uri="{FF2B5EF4-FFF2-40B4-BE49-F238E27FC236}">
                    <a16:creationId xmlns:a16="http://schemas.microsoft.com/office/drawing/2014/main" id="{64742F80-D55B-45DF-8C2A-59BE8D7EDAA6}"/>
                  </a:ext>
                </a:extLst>
              </p:cNvPr>
              <p:cNvPicPr/>
              <p:nvPr/>
            </p:nvPicPr>
            <p:blipFill>
              <a:blip r:embed="rId8"/>
              <a:stretch>
                <a:fillRect/>
              </a:stretch>
            </p:blipFill>
            <p:spPr>
              <a:xfrm>
                <a:off x="1778427" y="3754680"/>
                <a:ext cx="138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98CC0093-E718-4DD7-A810-112CC1E5DB3C}"/>
                  </a:ext>
                </a:extLst>
              </p14:cNvPr>
              <p14:cNvContentPartPr/>
              <p14:nvPr/>
            </p14:nvContentPartPr>
            <p14:xfrm>
              <a:off x="5732307" y="6652320"/>
              <a:ext cx="105120" cy="21960"/>
            </p14:xfrm>
          </p:contentPart>
        </mc:Choice>
        <mc:Fallback xmlns="">
          <p:pic>
            <p:nvPicPr>
              <p:cNvPr id="28" name="Freihand 27">
                <a:extLst>
                  <a:ext uri="{FF2B5EF4-FFF2-40B4-BE49-F238E27FC236}">
                    <a16:creationId xmlns:a16="http://schemas.microsoft.com/office/drawing/2014/main" id="{98CC0093-E718-4DD7-A810-112CC1E5DB3C}"/>
                  </a:ext>
                </a:extLst>
              </p:cNvPr>
              <p:cNvPicPr/>
              <p:nvPr/>
            </p:nvPicPr>
            <p:blipFill>
              <a:blip r:embed="rId10"/>
              <a:stretch>
                <a:fillRect/>
              </a:stretch>
            </p:blipFill>
            <p:spPr>
              <a:xfrm>
                <a:off x="5727987" y="6648000"/>
                <a:ext cx="113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D1A150A6-4A5A-4BF7-896F-04562B535312}"/>
                  </a:ext>
                </a:extLst>
              </p14:cNvPr>
              <p14:cNvContentPartPr/>
              <p14:nvPr/>
            </p14:nvContentPartPr>
            <p14:xfrm>
              <a:off x="6297867" y="1104720"/>
              <a:ext cx="360" cy="360"/>
            </p14:xfrm>
          </p:contentPart>
        </mc:Choice>
        <mc:Fallback xmlns="">
          <p:pic>
            <p:nvPicPr>
              <p:cNvPr id="39" name="Freihand 38">
                <a:extLst>
                  <a:ext uri="{FF2B5EF4-FFF2-40B4-BE49-F238E27FC236}">
                    <a16:creationId xmlns:a16="http://schemas.microsoft.com/office/drawing/2014/main" id="{D1A150A6-4A5A-4BF7-896F-04562B535312}"/>
                  </a:ext>
                </a:extLst>
              </p:cNvPr>
              <p:cNvPicPr/>
              <p:nvPr/>
            </p:nvPicPr>
            <p:blipFill>
              <a:blip r:embed="rId12"/>
              <a:stretch>
                <a:fillRect/>
              </a:stretch>
            </p:blipFill>
            <p:spPr>
              <a:xfrm>
                <a:off x="6293547" y="1100400"/>
                <a:ext cx="9000" cy="9000"/>
              </a:xfrm>
              <a:prstGeom prst="rect">
                <a:avLst/>
              </a:prstGeom>
            </p:spPr>
          </p:pic>
        </mc:Fallback>
      </mc:AlternateContent>
      <p:grpSp>
        <p:nvGrpSpPr>
          <p:cNvPr id="57" name="Gruppieren 56">
            <a:extLst>
              <a:ext uri="{FF2B5EF4-FFF2-40B4-BE49-F238E27FC236}">
                <a16:creationId xmlns:a16="http://schemas.microsoft.com/office/drawing/2014/main" id="{4F853CBA-216B-466A-983A-CCBA470E54FA}"/>
              </a:ext>
            </a:extLst>
          </p:cNvPr>
          <p:cNvGrpSpPr/>
          <p:nvPr/>
        </p:nvGrpSpPr>
        <p:grpSpPr>
          <a:xfrm>
            <a:off x="6132267" y="459960"/>
            <a:ext cx="1122840" cy="387360"/>
            <a:chOff x="6132267" y="459960"/>
            <a:chExt cx="1122840" cy="387360"/>
          </a:xfrm>
        </p:grpSpPr>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4220A758-9EFC-420F-9A28-5DBDDA27A43F}"/>
                    </a:ext>
                  </a:extLst>
                </p14:cNvPr>
                <p14:cNvContentPartPr/>
                <p14:nvPr/>
              </p14:nvContentPartPr>
              <p14:xfrm>
                <a:off x="6219027" y="459960"/>
                <a:ext cx="116280" cy="137520"/>
              </p14:xfrm>
            </p:contentPart>
          </mc:Choice>
          <mc:Fallback xmlns="">
            <p:pic>
              <p:nvPicPr>
                <p:cNvPr id="41" name="Freihand 40">
                  <a:extLst>
                    <a:ext uri="{FF2B5EF4-FFF2-40B4-BE49-F238E27FC236}">
                      <a16:creationId xmlns:a16="http://schemas.microsoft.com/office/drawing/2014/main" id="{4220A758-9EFC-420F-9A28-5DBDDA27A43F}"/>
                    </a:ext>
                  </a:extLst>
                </p:cNvPr>
                <p:cNvPicPr/>
                <p:nvPr/>
              </p:nvPicPr>
              <p:blipFill>
                <a:blip r:embed="rId14"/>
                <a:stretch>
                  <a:fillRect/>
                </a:stretch>
              </p:blipFill>
              <p:spPr>
                <a:xfrm>
                  <a:off x="6214707" y="455640"/>
                  <a:ext cx="12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1EB3C7A9-A6EA-4186-A1C9-6C043FD01C3D}"/>
                    </a:ext>
                  </a:extLst>
                </p14:cNvPr>
                <p14:cNvContentPartPr/>
                <p14:nvPr/>
              </p14:nvContentPartPr>
              <p14:xfrm>
                <a:off x="6144507" y="618360"/>
                <a:ext cx="224640" cy="52200"/>
              </p14:xfrm>
            </p:contentPart>
          </mc:Choice>
          <mc:Fallback xmlns="">
            <p:pic>
              <p:nvPicPr>
                <p:cNvPr id="42" name="Freihand 41">
                  <a:extLst>
                    <a:ext uri="{FF2B5EF4-FFF2-40B4-BE49-F238E27FC236}">
                      <a16:creationId xmlns:a16="http://schemas.microsoft.com/office/drawing/2014/main" id="{1EB3C7A9-A6EA-4186-A1C9-6C043FD01C3D}"/>
                    </a:ext>
                  </a:extLst>
                </p:cNvPr>
                <p:cNvPicPr/>
                <p:nvPr/>
              </p:nvPicPr>
              <p:blipFill>
                <a:blip r:embed="rId16"/>
                <a:stretch>
                  <a:fillRect/>
                </a:stretch>
              </p:blipFill>
              <p:spPr>
                <a:xfrm>
                  <a:off x="6140187" y="614040"/>
                  <a:ext cx="233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BC3F38A8-C6FA-46E4-A529-815E96ACCA4E}"/>
                    </a:ext>
                  </a:extLst>
                </p14:cNvPr>
                <p14:cNvContentPartPr/>
                <p14:nvPr/>
              </p14:nvContentPartPr>
              <p14:xfrm>
                <a:off x="6237387" y="726720"/>
                <a:ext cx="26640" cy="75240"/>
              </p14:xfrm>
            </p:contentPart>
          </mc:Choice>
          <mc:Fallback xmlns="">
            <p:pic>
              <p:nvPicPr>
                <p:cNvPr id="43" name="Freihand 42">
                  <a:extLst>
                    <a:ext uri="{FF2B5EF4-FFF2-40B4-BE49-F238E27FC236}">
                      <a16:creationId xmlns:a16="http://schemas.microsoft.com/office/drawing/2014/main" id="{BC3F38A8-C6FA-46E4-A529-815E96ACCA4E}"/>
                    </a:ext>
                  </a:extLst>
                </p:cNvPr>
                <p:cNvPicPr/>
                <p:nvPr/>
              </p:nvPicPr>
              <p:blipFill>
                <a:blip r:embed="rId18"/>
                <a:stretch>
                  <a:fillRect/>
                </a:stretch>
              </p:blipFill>
              <p:spPr>
                <a:xfrm>
                  <a:off x="6233067" y="722400"/>
                  <a:ext cx="35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Freihand 43">
                  <a:extLst>
                    <a:ext uri="{FF2B5EF4-FFF2-40B4-BE49-F238E27FC236}">
                      <a16:creationId xmlns:a16="http://schemas.microsoft.com/office/drawing/2014/main" id="{1CAF2FA9-6100-47B3-9870-A2387194871E}"/>
                    </a:ext>
                  </a:extLst>
                </p14:cNvPr>
                <p14:cNvContentPartPr/>
                <p14:nvPr/>
              </p14:nvContentPartPr>
              <p14:xfrm>
                <a:off x="6195987" y="684960"/>
                <a:ext cx="132120" cy="72360"/>
              </p14:xfrm>
            </p:contentPart>
          </mc:Choice>
          <mc:Fallback xmlns="">
            <p:pic>
              <p:nvPicPr>
                <p:cNvPr id="44" name="Freihand 43">
                  <a:extLst>
                    <a:ext uri="{FF2B5EF4-FFF2-40B4-BE49-F238E27FC236}">
                      <a16:creationId xmlns:a16="http://schemas.microsoft.com/office/drawing/2014/main" id="{1CAF2FA9-6100-47B3-9870-A2387194871E}"/>
                    </a:ext>
                  </a:extLst>
                </p:cNvPr>
                <p:cNvPicPr/>
                <p:nvPr/>
              </p:nvPicPr>
              <p:blipFill>
                <a:blip r:embed="rId20"/>
                <a:stretch>
                  <a:fillRect/>
                </a:stretch>
              </p:blipFill>
              <p:spPr>
                <a:xfrm>
                  <a:off x="6191667" y="680640"/>
                  <a:ext cx="14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Freihand 44">
                  <a:extLst>
                    <a:ext uri="{FF2B5EF4-FFF2-40B4-BE49-F238E27FC236}">
                      <a16:creationId xmlns:a16="http://schemas.microsoft.com/office/drawing/2014/main" id="{7C5C84DF-B667-42E6-A0DE-7740FC5CA0D9}"/>
                    </a:ext>
                  </a:extLst>
                </p14:cNvPr>
                <p14:cNvContentPartPr/>
                <p14:nvPr/>
              </p14:nvContentPartPr>
              <p14:xfrm>
                <a:off x="6498387" y="615480"/>
                <a:ext cx="126720" cy="59760"/>
              </p14:xfrm>
            </p:contentPart>
          </mc:Choice>
          <mc:Fallback xmlns="">
            <p:pic>
              <p:nvPicPr>
                <p:cNvPr id="45" name="Freihand 44">
                  <a:extLst>
                    <a:ext uri="{FF2B5EF4-FFF2-40B4-BE49-F238E27FC236}">
                      <a16:creationId xmlns:a16="http://schemas.microsoft.com/office/drawing/2014/main" id="{7C5C84DF-B667-42E6-A0DE-7740FC5CA0D9}"/>
                    </a:ext>
                  </a:extLst>
                </p:cNvPr>
                <p:cNvPicPr/>
                <p:nvPr/>
              </p:nvPicPr>
              <p:blipFill>
                <a:blip r:embed="rId22"/>
                <a:stretch>
                  <a:fillRect/>
                </a:stretch>
              </p:blipFill>
              <p:spPr>
                <a:xfrm>
                  <a:off x="6494067" y="611160"/>
                  <a:ext cx="135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6" name="Freihand 45">
                  <a:extLst>
                    <a:ext uri="{FF2B5EF4-FFF2-40B4-BE49-F238E27FC236}">
                      <a16:creationId xmlns:a16="http://schemas.microsoft.com/office/drawing/2014/main" id="{BED7945D-229E-4EA8-8C58-A6521E0823FD}"/>
                    </a:ext>
                  </a:extLst>
                </p14:cNvPr>
                <p14:cNvContentPartPr/>
                <p14:nvPr/>
              </p14:nvContentPartPr>
              <p14:xfrm>
                <a:off x="6685947" y="520440"/>
                <a:ext cx="91080" cy="144360"/>
              </p14:xfrm>
            </p:contentPart>
          </mc:Choice>
          <mc:Fallback xmlns="">
            <p:pic>
              <p:nvPicPr>
                <p:cNvPr id="46" name="Freihand 45">
                  <a:extLst>
                    <a:ext uri="{FF2B5EF4-FFF2-40B4-BE49-F238E27FC236}">
                      <a16:creationId xmlns:a16="http://schemas.microsoft.com/office/drawing/2014/main" id="{BED7945D-229E-4EA8-8C58-A6521E0823FD}"/>
                    </a:ext>
                  </a:extLst>
                </p:cNvPr>
                <p:cNvPicPr/>
                <p:nvPr/>
              </p:nvPicPr>
              <p:blipFill>
                <a:blip r:embed="rId24"/>
                <a:stretch>
                  <a:fillRect/>
                </a:stretch>
              </p:blipFill>
              <p:spPr>
                <a:xfrm>
                  <a:off x="6681627" y="516120"/>
                  <a:ext cx="9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BA74A3FE-3AC9-4D9D-AE79-8A7FBA9FC140}"/>
                    </a:ext>
                  </a:extLst>
                </p14:cNvPr>
                <p14:cNvContentPartPr/>
                <p14:nvPr/>
              </p14:nvContentPartPr>
              <p14:xfrm>
                <a:off x="6833187" y="501720"/>
                <a:ext cx="48960" cy="130680"/>
              </p14:xfrm>
            </p:contentPart>
          </mc:Choice>
          <mc:Fallback xmlns="">
            <p:pic>
              <p:nvPicPr>
                <p:cNvPr id="49" name="Freihand 48">
                  <a:extLst>
                    <a:ext uri="{FF2B5EF4-FFF2-40B4-BE49-F238E27FC236}">
                      <a16:creationId xmlns:a16="http://schemas.microsoft.com/office/drawing/2014/main" id="{BA74A3FE-3AC9-4D9D-AE79-8A7FBA9FC140}"/>
                    </a:ext>
                  </a:extLst>
                </p:cNvPr>
                <p:cNvPicPr/>
                <p:nvPr/>
              </p:nvPicPr>
              <p:blipFill>
                <a:blip r:embed="rId26"/>
                <a:stretch>
                  <a:fillRect/>
                </a:stretch>
              </p:blipFill>
              <p:spPr>
                <a:xfrm>
                  <a:off x="6828867" y="497400"/>
                  <a:ext cx="57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638F1B62-3CB5-4059-B5AE-3D4104C98B1B}"/>
                    </a:ext>
                  </a:extLst>
                </p14:cNvPr>
                <p14:cNvContentPartPr/>
                <p14:nvPr/>
              </p14:nvContentPartPr>
              <p14:xfrm>
                <a:off x="6910587" y="559680"/>
                <a:ext cx="61200" cy="72000"/>
              </p14:xfrm>
            </p:contentPart>
          </mc:Choice>
          <mc:Fallback xmlns="">
            <p:pic>
              <p:nvPicPr>
                <p:cNvPr id="50" name="Freihand 49">
                  <a:extLst>
                    <a:ext uri="{FF2B5EF4-FFF2-40B4-BE49-F238E27FC236}">
                      <a16:creationId xmlns:a16="http://schemas.microsoft.com/office/drawing/2014/main" id="{638F1B62-3CB5-4059-B5AE-3D4104C98B1B}"/>
                    </a:ext>
                  </a:extLst>
                </p:cNvPr>
                <p:cNvPicPr/>
                <p:nvPr/>
              </p:nvPicPr>
              <p:blipFill>
                <a:blip r:embed="rId28"/>
                <a:stretch>
                  <a:fillRect/>
                </a:stretch>
              </p:blipFill>
              <p:spPr>
                <a:xfrm>
                  <a:off x="6906267" y="555360"/>
                  <a:ext cx="69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34879907-E20D-4E10-85F0-C936CBFF9B23}"/>
                    </a:ext>
                  </a:extLst>
                </p14:cNvPr>
                <p14:cNvContentPartPr/>
                <p14:nvPr/>
              </p14:nvContentPartPr>
              <p14:xfrm>
                <a:off x="6943707" y="499920"/>
                <a:ext cx="360" cy="360"/>
              </p14:xfrm>
            </p:contentPart>
          </mc:Choice>
          <mc:Fallback xmlns="">
            <p:pic>
              <p:nvPicPr>
                <p:cNvPr id="51" name="Freihand 50">
                  <a:extLst>
                    <a:ext uri="{FF2B5EF4-FFF2-40B4-BE49-F238E27FC236}">
                      <a16:creationId xmlns:a16="http://schemas.microsoft.com/office/drawing/2014/main" id="{34879907-E20D-4E10-85F0-C936CBFF9B23}"/>
                    </a:ext>
                  </a:extLst>
                </p:cNvPr>
                <p:cNvPicPr/>
                <p:nvPr/>
              </p:nvPicPr>
              <p:blipFill>
                <a:blip r:embed="rId12"/>
                <a:stretch>
                  <a:fillRect/>
                </a:stretch>
              </p:blipFill>
              <p:spPr>
                <a:xfrm>
                  <a:off x="6939387" y="495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Freihand 51">
                  <a:extLst>
                    <a:ext uri="{FF2B5EF4-FFF2-40B4-BE49-F238E27FC236}">
                      <a16:creationId xmlns:a16="http://schemas.microsoft.com/office/drawing/2014/main" id="{C81880CF-8C62-463B-A7C3-790136AB4098}"/>
                    </a:ext>
                  </a:extLst>
                </p14:cNvPr>
                <p14:cNvContentPartPr/>
                <p14:nvPr/>
              </p14:nvContentPartPr>
              <p14:xfrm>
                <a:off x="7020387" y="584160"/>
                <a:ext cx="6120" cy="66960"/>
              </p14:xfrm>
            </p:contentPart>
          </mc:Choice>
          <mc:Fallback xmlns="">
            <p:pic>
              <p:nvPicPr>
                <p:cNvPr id="52" name="Freihand 51">
                  <a:extLst>
                    <a:ext uri="{FF2B5EF4-FFF2-40B4-BE49-F238E27FC236}">
                      <a16:creationId xmlns:a16="http://schemas.microsoft.com/office/drawing/2014/main" id="{C81880CF-8C62-463B-A7C3-790136AB4098}"/>
                    </a:ext>
                  </a:extLst>
                </p:cNvPr>
                <p:cNvPicPr/>
                <p:nvPr/>
              </p:nvPicPr>
              <p:blipFill>
                <a:blip r:embed="rId31"/>
                <a:stretch>
                  <a:fillRect/>
                </a:stretch>
              </p:blipFill>
              <p:spPr>
                <a:xfrm>
                  <a:off x="7016067" y="579840"/>
                  <a:ext cx="14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Freihand 52">
                  <a:extLst>
                    <a:ext uri="{FF2B5EF4-FFF2-40B4-BE49-F238E27FC236}">
                      <a16:creationId xmlns:a16="http://schemas.microsoft.com/office/drawing/2014/main" id="{3CAC2B6B-647E-451B-B76D-F657877D09F9}"/>
                    </a:ext>
                  </a:extLst>
                </p14:cNvPr>
                <p14:cNvContentPartPr/>
                <p14:nvPr/>
              </p14:nvContentPartPr>
              <p14:xfrm>
                <a:off x="7080507" y="475440"/>
                <a:ext cx="174600" cy="258120"/>
              </p14:xfrm>
            </p:contentPart>
          </mc:Choice>
          <mc:Fallback xmlns="">
            <p:pic>
              <p:nvPicPr>
                <p:cNvPr id="53" name="Freihand 52">
                  <a:extLst>
                    <a:ext uri="{FF2B5EF4-FFF2-40B4-BE49-F238E27FC236}">
                      <a16:creationId xmlns:a16="http://schemas.microsoft.com/office/drawing/2014/main" id="{3CAC2B6B-647E-451B-B76D-F657877D09F9}"/>
                    </a:ext>
                  </a:extLst>
                </p:cNvPr>
                <p:cNvPicPr/>
                <p:nvPr/>
              </p:nvPicPr>
              <p:blipFill>
                <a:blip r:embed="rId33"/>
                <a:stretch>
                  <a:fillRect/>
                </a:stretch>
              </p:blipFill>
              <p:spPr>
                <a:xfrm>
                  <a:off x="7076187" y="471120"/>
                  <a:ext cx="183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Freihand 55">
                  <a:extLst>
                    <a:ext uri="{FF2B5EF4-FFF2-40B4-BE49-F238E27FC236}">
                      <a16:creationId xmlns:a16="http://schemas.microsoft.com/office/drawing/2014/main" id="{0F699266-E71C-4381-AE48-3A2CFB56BB6F}"/>
                    </a:ext>
                  </a:extLst>
                </p14:cNvPr>
                <p14:cNvContentPartPr/>
                <p14:nvPr/>
              </p14:nvContentPartPr>
              <p14:xfrm>
                <a:off x="6132267" y="672000"/>
                <a:ext cx="252720" cy="175320"/>
              </p14:xfrm>
            </p:contentPart>
          </mc:Choice>
          <mc:Fallback xmlns="">
            <p:pic>
              <p:nvPicPr>
                <p:cNvPr id="56" name="Freihand 55">
                  <a:extLst>
                    <a:ext uri="{FF2B5EF4-FFF2-40B4-BE49-F238E27FC236}">
                      <a16:creationId xmlns:a16="http://schemas.microsoft.com/office/drawing/2014/main" id="{0F699266-E71C-4381-AE48-3A2CFB56BB6F}"/>
                    </a:ext>
                  </a:extLst>
                </p:cNvPr>
                <p:cNvPicPr/>
                <p:nvPr/>
              </p:nvPicPr>
              <p:blipFill>
                <a:blip r:embed="rId35"/>
                <a:stretch>
                  <a:fillRect/>
                </a:stretch>
              </p:blipFill>
              <p:spPr>
                <a:xfrm>
                  <a:off x="6127947" y="667680"/>
                  <a:ext cx="261360" cy="18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E04D9B54-6A0F-4F9F-992C-28D63EFC01EA}"/>
                  </a:ext>
                </a:extLst>
              </p14:cNvPr>
              <p14:cNvContentPartPr/>
              <p14:nvPr/>
            </p14:nvContentPartPr>
            <p14:xfrm>
              <a:off x="6532947" y="788280"/>
              <a:ext cx="430560" cy="437760"/>
            </p14:xfrm>
          </p:contentPart>
        </mc:Choice>
        <mc:Fallback xmlns="">
          <p:pic>
            <p:nvPicPr>
              <p:cNvPr id="58" name="Freihand 57">
                <a:extLst>
                  <a:ext uri="{FF2B5EF4-FFF2-40B4-BE49-F238E27FC236}">
                    <a16:creationId xmlns:a16="http://schemas.microsoft.com/office/drawing/2014/main" id="{E04D9B54-6A0F-4F9F-992C-28D63EFC01EA}"/>
                  </a:ext>
                </a:extLst>
              </p:cNvPr>
              <p:cNvPicPr/>
              <p:nvPr/>
            </p:nvPicPr>
            <p:blipFill>
              <a:blip r:embed="rId37"/>
              <a:stretch>
                <a:fillRect/>
              </a:stretch>
            </p:blipFill>
            <p:spPr>
              <a:xfrm>
                <a:off x="6528627" y="783960"/>
                <a:ext cx="439200" cy="446400"/>
              </a:xfrm>
              <a:prstGeom prst="rect">
                <a:avLst/>
              </a:prstGeom>
            </p:spPr>
          </p:pic>
        </mc:Fallback>
      </mc:AlternateContent>
      <p:grpSp>
        <p:nvGrpSpPr>
          <p:cNvPr id="70" name="Gruppieren 69">
            <a:extLst>
              <a:ext uri="{FF2B5EF4-FFF2-40B4-BE49-F238E27FC236}">
                <a16:creationId xmlns:a16="http://schemas.microsoft.com/office/drawing/2014/main" id="{E7C8D4E8-0604-48B5-BAEA-682E0B565A30}"/>
              </a:ext>
            </a:extLst>
          </p:cNvPr>
          <p:cNvGrpSpPr/>
          <p:nvPr/>
        </p:nvGrpSpPr>
        <p:grpSpPr>
          <a:xfrm>
            <a:off x="1878507" y="4641000"/>
            <a:ext cx="384480" cy="211320"/>
            <a:chOff x="1878507" y="4641000"/>
            <a:chExt cx="384480" cy="211320"/>
          </a:xfrm>
        </p:grpSpPr>
        <mc:AlternateContent xmlns:mc="http://schemas.openxmlformats.org/markup-compatibility/2006" xmlns:p14="http://schemas.microsoft.com/office/powerpoint/2010/main">
          <mc:Choice Requires="p14">
            <p:contentPart p14:bwMode="auto" r:id="rId38">
              <p14:nvContentPartPr>
                <p14:cNvPr id="67" name="Freihand 66">
                  <a:extLst>
                    <a:ext uri="{FF2B5EF4-FFF2-40B4-BE49-F238E27FC236}">
                      <a16:creationId xmlns:a16="http://schemas.microsoft.com/office/drawing/2014/main" id="{2A91209D-52CB-4BD4-B31C-5E89E388FFE5}"/>
                    </a:ext>
                  </a:extLst>
                </p14:cNvPr>
                <p14:cNvContentPartPr/>
                <p14:nvPr/>
              </p14:nvContentPartPr>
              <p14:xfrm>
                <a:off x="2109627" y="4691400"/>
                <a:ext cx="153360" cy="16560"/>
              </p14:xfrm>
            </p:contentPart>
          </mc:Choice>
          <mc:Fallback xmlns="">
            <p:pic>
              <p:nvPicPr>
                <p:cNvPr id="67" name="Freihand 66">
                  <a:extLst>
                    <a:ext uri="{FF2B5EF4-FFF2-40B4-BE49-F238E27FC236}">
                      <a16:creationId xmlns:a16="http://schemas.microsoft.com/office/drawing/2014/main" id="{2A91209D-52CB-4BD4-B31C-5E89E388FFE5}"/>
                    </a:ext>
                  </a:extLst>
                </p:cNvPr>
                <p:cNvPicPr/>
                <p:nvPr/>
              </p:nvPicPr>
              <p:blipFill>
                <a:blip r:embed="rId39"/>
                <a:stretch>
                  <a:fillRect/>
                </a:stretch>
              </p:blipFill>
              <p:spPr>
                <a:xfrm>
                  <a:off x="2105307" y="4687080"/>
                  <a:ext cx="16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Freihand 67">
                  <a:extLst>
                    <a:ext uri="{FF2B5EF4-FFF2-40B4-BE49-F238E27FC236}">
                      <a16:creationId xmlns:a16="http://schemas.microsoft.com/office/drawing/2014/main" id="{C2873D94-B51B-4836-B181-20885372753C}"/>
                    </a:ext>
                  </a:extLst>
                </p14:cNvPr>
                <p14:cNvContentPartPr/>
                <p14:nvPr/>
              </p14:nvContentPartPr>
              <p14:xfrm>
                <a:off x="1878507" y="4641000"/>
                <a:ext cx="81720" cy="211320"/>
              </p14:xfrm>
            </p:contentPart>
          </mc:Choice>
          <mc:Fallback xmlns="">
            <p:pic>
              <p:nvPicPr>
                <p:cNvPr id="68" name="Freihand 67">
                  <a:extLst>
                    <a:ext uri="{FF2B5EF4-FFF2-40B4-BE49-F238E27FC236}">
                      <a16:creationId xmlns:a16="http://schemas.microsoft.com/office/drawing/2014/main" id="{C2873D94-B51B-4836-B181-20885372753C}"/>
                    </a:ext>
                  </a:extLst>
                </p:cNvPr>
                <p:cNvPicPr/>
                <p:nvPr/>
              </p:nvPicPr>
              <p:blipFill>
                <a:blip r:embed="rId41"/>
                <a:stretch>
                  <a:fillRect/>
                </a:stretch>
              </p:blipFill>
              <p:spPr>
                <a:xfrm>
                  <a:off x="1874187" y="4636680"/>
                  <a:ext cx="90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Freihand 68">
                  <a:extLst>
                    <a:ext uri="{FF2B5EF4-FFF2-40B4-BE49-F238E27FC236}">
                      <a16:creationId xmlns:a16="http://schemas.microsoft.com/office/drawing/2014/main" id="{FE37315F-CA12-4A9E-A25F-04774CA55C8C}"/>
                    </a:ext>
                  </a:extLst>
                </p14:cNvPr>
                <p14:cNvContentPartPr/>
                <p14:nvPr/>
              </p14:nvContentPartPr>
              <p14:xfrm>
                <a:off x="1982547" y="4724520"/>
                <a:ext cx="56160" cy="76320"/>
              </p14:xfrm>
            </p:contentPart>
          </mc:Choice>
          <mc:Fallback xmlns="">
            <p:pic>
              <p:nvPicPr>
                <p:cNvPr id="69" name="Freihand 68">
                  <a:extLst>
                    <a:ext uri="{FF2B5EF4-FFF2-40B4-BE49-F238E27FC236}">
                      <a16:creationId xmlns:a16="http://schemas.microsoft.com/office/drawing/2014/main" id="{FE37315F-CA12-4A9E-A25F-04774CA55C8C}"/>
                    </a:ext>
                  </a:extLst>
                </p:cNvPr>
                <p:cNvPicPr/>
                <p:nvPr/>
              </p:nvPicPr>
              <p:blipFill>
                <a:blip r:embed="rId43"/>
                <a:stretch>
                  <a:fillRect/>
                </a:stretch>
              </p:blipFill>
              <p:spPr>
                <a:xfrm>
                  <a:off x="1978227" y="4720200"/>
                  <a:ext cx="6480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11C92553-2DD6-4870-99BD-50820DE57451}"/>
                  </a:ext>
                </a:extLst>
              </p14:cNvPr>
              <p14:cNvContentPartPr/>
              <p14:nvPr/>
            </p14:nvContentPartPr>
            <p14:xfrm>
              <a:off x="4228227" y="4722720"/>
              <a:ext cx="60120" cy="91800"/>
            </p14:xfrm>
          </p:contentPart>
        </mc:Choice>
        <mc:Fallback xmlns="">
          <p:pic>
            <p:nvPicPr>
              <p:cNvPr id="71" name="Freihand 70">
                <a:extLst>
                  <a:ext uri="{FF2B5EF4-FFF2-40B4-BE49-F238E27FC236}">
                    <a16:creationId xmlns:a16="http://schemas.microsoft.com/office/drawing/2014/main" id="{11C92553-2DD6-4870-99BD-50820DE57451}"/>
                  </a:ext>
                </a:extLst>
              </p:cNvPr>
              <p:cNvPicPr/>
              <p:nvPr/>
            </p:nvPicPr>
            <p:blipFill>
              <a:blip r:embed="rId45"/>
              <a:stretch>
                <a:fillRect/>
              </a:stretch>
            </p:blipFill>
            <p:spPr>
              <a:xfrm>
                <a:off x="4223907" y="4718400"/>
                <a:ext cx="68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EB6AA4B3-EC0F-43C9-B72C-7F21241BDFF4}"/>
                  </a:ext>
                </a:extLst>
              </p14:cNvPr>
              <p14:cNvContentPartPr/>
              <p14:nvPr/>
            </p14:nvContentPartPr>
            <p14:xfrm>
              <a:off x="5937147" y="1543560"/>
              <a:ext cx="212760" cy="57240"/>
            </p14:xfrm>
          </p:contentPart>
        </mc:Choice>
        <mc:Fallback xmlns="">
          <p:pic>
            <p:nvPicPr>
              <p:cNvPr id="73" name="Freihand 72">
                <a:extLst>
                  <a:ext uri="{FF2B5EF4-FFF2-40B4-BE49-F238E27FC236}">
                    <a16:creationId xmlns:a16="http://schemas.microsoft.com/office/drawing/2014/main" id="{EB6AA4B3-EC0F-43C9-B72C-7F21241BDFF4}"/>
                  </a:ext>
                </a:extLst>
              </p:cNvPr>
              <p:cNvPicPr/>
              <p:nvPr/>
            </p:nvPicPr>
            <p:blipFill>
              <a:blip r:embed="rId47"/>
              <a:stretch>
                <a:fillRect/>
              </a:stretch>
            </p:blipFill>
            <p:spPr>
              <a:xfrm>
                <a:off x="5932827" y="1539240"/>
                <a:ext cx="221400" cy="65880"/>
              </a:xfrm>
              <a:prstGeom prst="rect">
                <a:avLst/>
              </a:prstGeom>
            </p:spPr>
          </p:pic>
        </mc:Fallback>
      </mc:AlternateContent>
      <p:grpSp>
        <p:nvGrpSpPr>
          <p:cNvPr id="77" name="Gruppieren 76">
            <a:extLst>
              <a:ext uri="{FF2B5EF4-FFF2-40B4-BE49-F238E27FC236}">
                <a16:creationId xmlns:a16="http://schemas.microsoft.com/office/drawing/2014/main" id="{E5D2D3FA-BD54-4847-BA61-C6FD1038E605}"/>
              </a:ext>
            </a:extLst>
          </p:cNvPr>
          <p:cNvGrpSpPr/>
          <p:nvPr/>
        </p:nvGrpSpPr>
        <p:grpSpPr>
          <a:xfrm>
            <a:off x="1837827" y="4152480"/>
            <a:ext cx="417960" cy="167040"/>
            <a:chOff x="1837827" y="4152480"/>
            <a:chExt cx="417960" cy="167040"/>
          </a:xfrm>
        </p:grpSpPr>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FA824D76-B51F-432B-9CD4-616FC3E7E76E}"/>
                    </a:ext>
                  </a:extLst>
                </p14:cNvPr>
                <p14:cNvContentPartPr/>
                <p14:nvPr/>
              </p14:nvContentPartPr>
              <p14:xfrm>
                <a:off x="2087667" y="4185600"/>
                <a:ext cx="168120" cy="41760"/>
              </p14:xfrm>
            </p:contentPart>
          </mc:Choice>
          <mc:Fallback xmlns="">
            <p:pic>
              <p:nvPicPr>
                <p:cNvPr id="74" name="Freihand 73">
                  <a:extLst>
                    <a:ext uri="{FF2B5EF4-FFF2-40B4-BE49-F238E27FC236}">
                      <a16:creationId xmlns:a16="http://schemas.microsoft.com/office/drawing/2014/main" id="{FA824D76-B51F-432B-9CD4-616FC3E7E76E}"/>
                    </a:ext>
                  </a:extLst>
                </p:cNvPr>
                <p:cNvPicPr/>
                <p:nvPr/>
              </p:nvPicPr>
              <p:blipFill>
                <a:blip r:embed="rId49"/>
                <a:stretch>
                  <a:fillRect/>
                </a:stretch>
              </p:blipFill>
              <p:spPr>
                <a:xfrm>
                  <a:off x="2083347" y="4181280"/>
                  <a:ext cx="176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5" name="Freihand 74">
                  <a:extLst>
                    <a:ext uri="{FF2B5EF4-FFF2-40B4-BE49-F238E27FC236}">
                      <a16:creationId xmlns:a16="http://schemas.microsoft.com/office/drawing/2014/main" id="{35533A84-CA29-4CA1-8675-1D09E0FA759B}"/>
                    </a:ext>
                  </a:extLst>
                </p14:cNvPr>
                <p14:cNvContentPartPr/>
                <p14:nvPr/>
              </p14:nvContentPartPr>
              <p14:xfrm>
                <a:off x="1837827" y="4152480"/>
                <a:ext cx="68760" cy="167040"/>
              </p14:xfrm>
            </p:contentPart>
          </mc:Choice>
          <mc:Fallback xmlns="">
            <p:pic>
              <p:nvPicPr>
                <p:cNvPr id="75" name="Freihand 74">
                  <a:extLst>
                    <a:ext uri="{FF2B5EF4-FFF2-40B4-BE49-F238E27FC236}">
                      <a16:creationId xmlns:a16="http://schemas.microsoft.com/office/drawing/2014/main" id="{35533A84-CA29-4CA1-8675-1D09E0FA759B}"/>
                    </a:ext>
                  </a:extLst>
                </p:cNvPr>
                <p:cNvPicPr/>
                <p:nvPr/>
              </p:nvPicPr>
              <p:blipFill>
                <a:blip r:embed="rId51"/>
                <a:stretch>
                  <a:fillRect/>
                </a:stretch>
              </p:blipFill>
              <p:spPr>
                <a:xfrm>
                  <a:off x="1833507" y="4148160"/>
                  <a:ext cx="77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6" name="Freihand 75">
                  <a:extLst>
                    <a:ext uri="{FF2B5EF4-FFF2-40B4-BE49-F238E27FC236}">
                      <a16:creationId xmlns:a16="http://schemas.microsoft.com/office/drawing/2014/main" id="{DCC37CA8-6D51-4D3C-ABE8-57896EEE5D79}"/>
                    </a:ext>
                  </a:extLst>
                </p14:cNvPr>
                <p14:cNvContentPartPr/>
                <p14:nvPr/>
              </p14:nvContentPartPr>
              <p14:xfrm>
                <a:off x="1968507" y="4184160"/>
                <a:ext cx="55440" cy="95040"/>
              </p14:xfrm>
            </p:contentPart>
          </mc:Choice>
          <mc:Fallback xmlns="">
            <p:pic>
              <p:nvPicPr>
                <p:cNvPr id="76" name="Freihand 75">
                  <a:extLst>
                    <a:ext uri="{FF2B5EF4-FFF2-40B4-BE49-F238E27FC236}">
                      <a16:creationId xmlns:a16="http://schemas.microsoft.com/office/drawing/2014/main" id="{DCC37CA8-6D51-4D3C-ABE8-57896EEE5D79}"/>
                    </a:ext>
                  </a:extLst>
                </p:cNvPr>
                <p:cNvPicPr/>
                <p:nvPr/>
              </p:nvPicPr>
              <p:blipFill>
                <a:blip r:embed="rId53"/>
                <a:stretch>
                  <a:fillRect/>
                </a:stretch>
              </p:blipFill>
              <p:spPr>
                <a:xfrm>
                  <a:off x="1964187" y="4179840"/>
                  <a:ext cx="64080" cy="103680"/>
                </a:xfrm>
                <a:prstGeom prst="rect">
                  <a:avLst/>
                </a:prstGeom>
              </p:spPr>
            </p:pic>
          </mc:Fallback>
        </mc:AlternateContent>
      </p:grpSp>
      <p:grpSp>
        <p:nvGrpSpPr>
          <p:cNvPr id="89" name="Gruppieren 88">
            <a:extLst>
              <a:ext uri="{FF2B5EF4-FFF2-40B4-BE49-F238E27FC236}">
                <a16:creationId xmlns:a16="http://schemas.microsoft.com/office/drawing/2014/main" id="{0F45E4D6-791E-4300-B963-D83528114244}"/>
              </a:ext>
            </a:extLst>
          </p:cNvPr>
          <p:cNvGrpSpPr/>
          <p:nvPr/>
        </p:nvGrpSpPr>
        <p:grpSpPr>
          <a:xfrm>
            <a:off x="2720187" y="403440"/>
            <a:ext cx="2588040" cy="2943000"/>
            <a:chOff x="2720187" y="403440"/>
            <a:chExt cx="2588040" cy="2943000"/>
          </a:xfrm>
        </p:grpSpPr>
        <mc:AlternateContent xmlns:mc="http://schemas.openxmlformats.org/markup-compatibility/2006" xmlns:p14="http://schemas.microsoft.com/office/powerpoint/2010/main">
          <mc:Choice Requires="p14">
            <p:contentPart p14:bwMode="auto" r:id="rId54">
              <p14:nvContentPartPr>
                <p14:cNvPr id="2" name="Freihand 1">
                  <a:extLst>
                    <a:ext uri="{FF2B5EF4-FFF2-40B4-BE49-F238E27FC236}">
                      <a16:creationId xmlns:a16="http://schemas.microsoft.com/office/drawing/2014/main" id="{B2D737B2-7F2C-4035-8032-2B8E62C45ADD}"/>
                    </a:ext>
                  </a:extLst>
                </p14:cNvPr>
                <p14:cNvContentPartPr/>
                <p14:nvPr/>
              </p14:nvContentPartPr>
              <p14:xfrm>
                <a:off x="4320387" y="2062680"/>
                <a:ext cx="17280" cy="25920"/>
              </p14:xfrm>
            </p:contentPart>
          </mc:Choice>
          <mc:Fallback xmlns="">
            <p:pic>
              <p:nvPicPr>
                <p:cNvPr id="2" name="Freihand 1">
                  <a:extLst>
                    <a:ext uri="{FF2B5EF4-FFF2-40B4-BE49-F238E27FC236}">
                      <a16:creationId xmlns:a16="http://schemas.microsoft.com/office/drawing/2014/main" id="{B2D737B2-7F2C-4035-8032-2B8E62C45ADD}"/>
                    </a:ext>
                  </a:extLst>
                </p:cNvPr>
                <p:cNvPicPr/>
                <p:nvPr/>
              </p:nvPicPr>
              <p:blipFill>
                <a:blip r:embed="rId55"/>
                <a:stretch>
                  <a:fillRect/>
                </a:stretch>
              </p:blipFill>
              <p:spPr>
                <a:xfrm>
                  <a:off x="4316067" y="2058360"/>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68FD7AED-DA0F-42F5-9041-200686FBDEE4}"/>
                    </a:ext>
                  </a:extLst>
                </p14:cNvPr>
                <p14:cNvContentPartPr/>
                <p14:nvPr/>
              </p14:nvContentPartPr>
              <p14:xfrm>
                <a:off x="4327227" y="2097240"/>
                <a:ext cx="7920" cy="99360"/>
              </p14:xfrm>
            </p:contentPart>
          </mc:Choice>
          <mc:Fallback xmlns="">
            <p:pic>
              <p:nvPicPr>
                <p:cNvPr id="13" name="Freihand 12">
                  <a:extLst>
                    <a:ext uri="{FF2B5EF4-FFF2-40B4-BE49-F238E27FC236}">
                      <a16:creationId xmlns:a16="http://schemas.microsoft.com/office/drawing/2014/main" id="{68FD7AED-DA0F-42F5-9041-200686FBDEE4}"/>
                    </a:ext>
                  </a:extLst>
                </p:cNvPr>
                <p:cNvPicPr/>
                <p:nvPr/>
              </p:nvPicPr>
              <p:blipFill>
                <a:blip r:embed="rId57"/>
                <a:stretch>
                  <a:fillRect/>
                </a:stretch>
              </p:blipFill>
              <p:spPr>
                <a:xfrm>
                  <a:off x="4322907" y="2092920"/>
                  <a:ext cx="1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 name="Freihand 19">
                  <a:extLst>
                    <a:ext uri="{FF2B5EF4-FFF2-40B4-BE49-F238E27FC236}">
                      <a16:creationId xmlns:a16="http://schemas.microsoft.com/office/drawing/2014/main" id="{909C205D-1505-4B85-AA84-75915864C8E4}"/>
                    </a:ext>
                  </a:extLst>
                </p14:cNvPr>
                <p14:cNvContentPartPr/>
                <p14:nvPr/>
              </p14:nvContentPartPr>
              <p14:xfrm>
                <a:off x="4331907" y="2345640"/>
                <a:ext cx="3600" cy="138240"/>
              </p14:xfrm>
            </p:contentPart>
          </mc:Choice>
          <mc:Fallback xmlns="">
            <p:pic>
              <p:nvPicPr>
                <p:cNvPr id="20" name="Freihand 19">
                  <a:extLst>
                    <a:ext uri="{FF2B5EF4-FFF2-40B4-BE49-F238E27FC236}">
                      <a16:creationId xmlns:a16="http://schemas.microsoft.com/office/drawing/2014/main" id="{909C205D-1505-4B85-AA84-75915864C8E4}"/>
                    </a:ext>
                  </a:extLst>
                </p:cNvPr>
                <p:cNvPicPr/>
                <p:nvPr/>
              </p:nvPicPr>
              <p:blipFill>
                <a:blip r:embed="rId59"/>
                <a:stretch>
                  <a:fillRect/>
                </a:stretch>
              </p:blipFill>
              <p:spPr>
                <a:xfrm>
                  <a:off x="4327587" y="2341320"/>
                  <a:ext cx="12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Freihand 20">
                  <a:extLst>
                    <a:ext uri="{FF2B5EF4-FFF2-40B4-BE49-F238E27FC236}">
                      <a16:creationId xmlns:a16="http://schemas.microsoft.com/office/drawing/2014/main" id="{346726AA-2E13-4A5A-8B20-2CF0D721AA27}"/>
                    </a:ext>
                  </a:extLst>
                </p14:cNvPr>
                <p14:cNvContentPartPr/>
                <p14:nvPr/>
              </p14:nvContentPartPr>
              <p14:xfrm>
                <a:off x="4331907" y="2599080"/>
                <a:ext cx="1800" cy="219960"/>
              </p14:xfrm>
            </p:contentPart>
          </mc:Choice>
          <mc:Fallback xmlns="">
            <p:pic>
              <p:nvPicPr>
                <p:cNvPr id="21" name="Freihand 20">
                  <a:extLst>
                    <a:ext uri="{FF2B5EF4-FFF2-40B4-BE49-F238E27FC236}">
                      <a16:creationId xmlns:a16="http://schemas.microsoft.com/office/drawing/2014/main" id="{346726AA-2E13-4A5A-8B20-2CF0D721AA27}"/>
                    </a:ext>
                  </a:extLst>
                </p:cNvPr>
                <p:cNvPicPr/>
                <p:nvPr/>
              </p:nvPicPr>
              <p:blipFill>
                <a:blip r:embed="rId61"/>
                <a:stretch>
                  <a:fillRect/>
                </a:stretch>
              </p:blipFill>
              <p:spPr>
                <a:xfrm>
                  <a:off x="4327587" y="2594760"/>
                  <a:ext cx="10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 name="Freihand 21">
                  <a:extLst>
                    <a:ext uri="{FF2B5EF4-FFF2-40B4-BE49-F238E27FC236}">
                      <a16:creationId xmlns:a16="http://schemas.microsoft.com/office/drawing/2014/main" id="{AEEF5FDF-634F-45F3-89C4-5D2AE38C3F19}"/>
                    </a:ext>
                  </a:extLst>
                </p14:cNvPr>
                <p14:cNvContentPartPr/>
                <p14:nvPr/>
              </p14:nvContentPartPr>
              <p14:xfrm>
                <a:off x="4305627" y="2913360"/>
                <a:ext cx="29520" cy="433080"/>
              </p14:xfrm>
            </p:contentPart>
          </mc:Choice>
          <mc:Fallback xmlns="">
            <p:pic>
              <p:nvPicPr>
                <p:cNvPr id="22" name="Freihand 21">
                  <a:extLst>
                    <a:ext uri="{FF2B5EF4-FFF2-40B4-BE49-F238E27FC236}">
                      <a16:creationId xmlns:a16="http://schemas.microsoft.com/office/drawing/2014/main" id="{AEEF5FDF-634F-45F3-89C4-5D2AE38C3F19}"/>
                    </a:ext>
                  </a:extLst>
                </p:cNvPr>
                <p:cNvPicPr/>
                <p:nvPr/>
              </p:nvPicPr>
              <p:blipFill>
                <a:blip r:embed="rId63"/>
                <a:stretch>
                  <a:fillRect/>
                </a:stretch>
              </p:blipFill>
              <p:spPr>
                <a:xfrm>
                  <a:off x="4301307" y="2909040"/>
                  <a:ext cx="381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326B9C0-3113-4537-9174-C99CB912452F}"/>
                    </a:ext>
                  </a:extLst>
                </p14:cNvPr>
                <p14:cNvContentPartPr/>
                <p14:nvPr/>
              </p14:nvContentPartPr>
              <p14:xfrm>
                <a:off x="5191587" y="1122720"/>
                <a:ext cx="360" cy="360"/>
              </p14:xfrm>
            </p:contentPart>
          </mc:Choice>
          <mc:Fallback xmlns="">
            <p:pic>
              <p:nvPicPr>
                <p:cNvPr id="37" name="Freihand 36">
                  <a:extLst>
                    <a:ext uri="{FF2B5EF4-FFF2-40B4-BE49-F238E27FC236}">
                      <a16:creationId xmlns:a16="http://schemas.microsoft.com/office/drawing/2014/main" id="{5326B9C0-3113-4537-9174-C99CB912452F}"/>
                    </a:ext>
                  </a:extLst>
                </p:cNvPr>
                <p:cNvPicPr/>
                <p:nvPr/>
              </p:nvPicPr>
              <p:blipFill>
                <a:blip r:embed="rId12"/>
                <a:stretch>
                  <a:fillRect/>
                </a:stretch>
              </p:blipFill>
              <p:spPr>
                <a:xfrm>
                  <a:off x="5187267" y="1118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758C9CA-B54F-4333-8EBF-C464DDD2F562}"/>
                    </a:ext>
                  </a:extLst>
                </p14:cNvPr>
                <p14:cNvContentPartPr/>
                <p14:nvPr/>
              </p14:nvContentPartPr>
              <p14:xfrm>
                <a:off x="5223627" y="1129200"/>
                <a:ext cx="48960" cy="1440"/>
              </p14:xfrm>
            </p:contentPart>
          </mc:Choice>
          <mc:Fallback xmlns="">
            <p:pic>
              <p:nvPicPr>
                <p:cNvPr id="38" name="Freihand 37">
                  <a:extLst>
                    <a:ext uri="{FF2B5EF4-FFF2-40B4-BE49-F238E27FC236}">
                      <a16:creationId xmlns:a16="http://schemas.microsoft.com/office/drawing/2014/main" id="{7758C9CA-B54F-4333-8EBF-C464DDD2F562}"/>
                    </a:ext>
                  </a:extLst>
                </p:cNvPr>
                <p:cNvPicPr/>
                <p:nvPr/>
              </p:nvPicPr>
              <p:blipFill>
                <a:blip r:embed="rId66"/>
                <a:stretch>
                  <a:fillRect/>
                </a:stretch>
              </p:blipFill>
              <p:spPr>
                <a:xfrm>
                  <a:off x="5219307" y="1124880"/>
                  <a:ext cx="57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8" name="Freihand 77">
                  <a:extLst>
                    <a:ext uri="{FF2B5EF4-FFF2-40B4-BE49-F238E27FC236}">
                      <a16:creationId xmlns:a16="http://schemas.microsoft.com/office/drawing/2014/main" id="{935779FA-B2D4-47AB-97FD-CAE46399AC33}"/>
                    </a:ext>
                  </a:extLst>
                </p14:cNvPr>
                <p14:cNvContentPartPr/>
                <p14:nvPr/>
              </p14:nvContentPartPr>
              <p14:xfrm>
                <a:off x="4880187" y="1350600"/>
                <a:ext cx="127440" cy="163440"/>
              </p14:xfrm>
            </p:contentPart>
          </mc:Choice>
          <mc:Fallback xmlns="">
            <p:pic>
              <p:nvPicPr>
                <p:cNvPr id="78" name="Freihand 77">
                  <a:extLst>
                    <a:ext uri="{FF2B5EF4-FFF2-40B4-BE49-F238E27FC236}">
                      <a16:creationId xmlns:a16="http://schemas.microsoft.com/office/drawing/2014/main" id="{935779FA-B2D4-47AB-97FD-CAE46399AC33}"/>
                    </a:ext>
                  </a:extLst>
                </p:cNvPr>
                <p:cNvPicPr/>
                <p:nvPr/>
              </p:nvPicPr>
              <p:blipFill>
                <a:blip r:embed="rId68"/>
                <a:stretch>
                  <a:fillRect/>
                </a:stretch>
              </p:blipFill>
              <p:spPr>
                <a:xfrm>
                  <a:off x="4875867" y="1346280"/>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9" name="Freihand 78">
                  <a:extLst>
                    <a:ext uri="{FF2B5EF4-FFF2-40B4-BE49-F238E27FC236}">
                      <a16:creationId xmlns:a16="http://schemas.microsoft.com/office/drawing/2014/main" id="{F2E34F92-3FD5-4D8D-879A-7C8C53991748}"/>
                    </a:ext>
                  </a:extLst>
                </p14:cNvPr>
                <p14:cNvContentPartPr/>
                <p14:nvPr/>
              </p14:nvContentPartPr>
              <p14:xfrm>
                <a:off x="4815027" y="1213440"/>
                <a:ext cx="147240" cy="253800"/>
              </p14:xfrm>
            </p:contentPart>
          </mc:Choice>
          <mc:Fallback xmlns="">
            <p:pic>
              <p:nvPicPr>
                <p:cNvPr id="79" name="Freihand 78">
                  <a:extLst>
                    <a:ext uri="{FF2B5EF4-FFF2-40B4-BE49-F238E27FC236}">
                      <a16:creationId xmlns:a16="http://schemas.microsoft.com/office/drawing/2014/main" id="{F2E34F92-3FD5-4D8D-879A-7C8C53991748}"/>
                    </a:ext>
                  </a:extLst>
                </p:cNvPr>
                <p:cNvPicPr/>
                <p:nvPr/>
              </p:nvPicPr>
              <p:blipFill>
                <a:blip r:embed="rId70"/>
                <a:stretch>
                  <a:fillRect/>
                </a:stretch>
              </p:blipFill>
              <p:spPr>
                <a:xfrm>
                  <a:off x="4810707" y="1209120"/>
                  <a:ext cx="155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1" name="Freihand 80">
                  <a:extLst>
                    <a:ext uri="{FF2B5EF4-FFF2-40B4-BE49-F238E27FC236}">
                      <a16:creationId xmlns:a16="http://schemas.microsoft.com/office/drawing/2014/main" id="{34EFBB48-5EB1-4079-B017-620CE65ADA5D}"/>
                    </a:ext>
                  </a:extLst>
                </p14:cNvPr>
                <p14:cNvContentPartPr/>
                <p14:nvPr/>
              </p14:nvContentPartPr>
              <p14:xfrm>
                <a:off x="2720187" y="709800"/>
                <a:ext cx="2465280" cy="2031480"/>
              </p14:xfrm>
            </p:contentPart>
          </mc:Choice>
          <mc:Fallback xmlns="">
            <p:pic>
              <p:nvPicPr>
                <p:cNvPr id="81" name="Freihand 80">
                  <a:extLst>
                    <a:ext uri="{FF2B5EF4-FFF2-40B4-BE49-F238E27FC236}">
                      <a16:creationId xmlns:a16="http://schemas.microsoft.com/office/drawing/2014/main" id="{34EFBB48-5EB1-4079-B017-620CE65ADA5D}"/>
                    </a:ext>
                  </a:extLst>
                </p:cNvPr>
                <p:cNvPicPr/>
                <p:nvPr/>
              </p:nvPicPr>
              <p:blipFill>
                <a:blip r:embed="rId72"/>
                <a:stretch>
                  <a:fillRect/>
                </a:stretch>
              </p:blipFill>
              <p:spPr>
                <a:xfrm>
                  <a:off x="2715867" y="705480"/>
                  <a:ext cx="247392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Freihand 81">
                  <a:extLst>
                    <a:ext uri="{FF2B5EF4-FFF2-40B4-BE49-F238E27FC236}">
                      <a16:creationId xmlns:a16="http://schemas.microsoft.com/office/drawing/2014/main" id="{28B7DCAF-F9A1-4015-AA1D-7F34C9D77CC1}"/>
                    </a:ext>
                  </a:extLst>
                </p14:cNvPr>
                <p14:cNvContentPartPr/>
                <p14:nvPr/>
              </p14:nvContentPartPr>
              <p14:xfrm>
                <a:off x="4474827" y="575160"/>
                <a:ext cx="138960" cy="208800"/>
              </p14:xfrm>
            </p:contentPart>
          </mc:Choice>
          <mc:Fallback xmlns="">
            <p:pic>
              <p:nvPicPr>
                <p:cNvPr id="82" name="Freihand 81">
                  <a:extLst>
                    <a:ext uri="{FF2B5EF4-FFF2-40B4-BE49-F238E27FC236}">
                      <a16:creationId xmlns:a16="http://schemas.microsoft.com/office/drawing/2014/main" id="{28B7DCAF-F9A1-4015-AA1D-7F34C9D77CC1}"/>
                    </a:ext>
                  </a:extLst>
                </p:cNvPr>
                <p:cNvPicPr/>
                <p:nvPr/>
              </p:nvPicPr>
              <p:blipFill>
                <a:blip r:embed="rId74"/>
                <a:stretch>
                  <a:fillRect/>
                </a:stretch>
              </p:blipFill>
              <p:spPr>
                <a:xfrm>
                  <a:off x="4470507" y="570840"/>
                  <a:ext cx="147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3" name="Freihand 82">
                  <a:extLst>
                    <a:ext uri="{FF2B5EF4-FFF2-40B4-BE49-F238E27FC236}">
                      <a16:creationId xmlns:a16="http://schemas.microsoft.com/office/drawing/2014/main" id="{285CFFF1-A61F-4DF0-90A3-D534AB4F94FA}"/>
                    </a:ext>
                  </a:extLst>
                </p14:cNvPr>
                <p14:cNvContentPartPr/>
                <p14:nvPr/>
              </p14:nvContentPartPr>
              <p14:xfrm>
                <a:off x="4675347" y="486240"/>
                <a:ext cx="126720" cy="182880"/>
              </p14:xfrm>
            </p:contentPart>
          </mc:Choice>
          <mc:Fallback xmlns="">
            <p:pic>
              <p:nvPicPr>
                <p:cNvPr id="83" name="Freihand 82">
                  <a:extLst>
                    <a:ext uri="{FF2B5EF4-FFF2-40B4-BE49-F238E27FC236}">
                      <a16:creationId xmlns:a16="http://schemas.microsoft.com/office/drawing/2014/main" id="{285CFFF1-A61F-4DF0-90A3-D534AB4F94FA}"/>
                    </a:ext>
                  </a:extLst>
                </p:cNvPr>
                <p:cNvPicPr/>
                <p:nvPr/>
              </p:nvPicPr>
              <p:blipFill>
                <a:blip r:embed="rId76"/>
                <a:stretch>
                  <a:fillRect/>
                </a:stretch>
              </p:blipFill>
              <p:spPr>
                <a:xfrm>
                  <a:off x="4671027" y="481920"/>
                  <a:ext cx="13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5" name="Freihand 84">
                  <a:extLst>
                    <a:ext uri="{FF2B5EF4-FFF2-40B4-BE49-F238E27FC236}">
                      <a16:creationId xmlns:a16="http://schemas.microsoft.com/office/drawing/2014/main" id="{720185DE-EFA2-4BD6-9704-FB6B0B789C30}"/>
                    </a:ext>
                  </a:extLst>
                </p14:cNvPr>
                <p14:cNvContentPartPr/>
                <p14:nvPr/>
              </p14:nvContentPartPr>
              <p14:xfrm>
                <a:off x="4875147" y="403440"/>
                <a:ext cx="87120" cy="260280"/>
              </p14:xfrm>
            </p:contentPart>
          </mc:Choice>
          <mc:Fallback xmlns="">
            <p:pic>
              <p:nvPicPr>
                <p:cNvPr id="85" name="Freihand 84">
                  <a:extLst>
                    <a:ext uri="{FF2B5EF4-FFF2-40B4-BE49-F238E27FC236}">
                      <a16:creationId xmlns:a16="http://schemas.microsoft.com/office/drawing/2014/main" id="{720185DE-EFA2-4BD6-9704-FB6B0B789C30}"/>
                    </a:ext>
                  </a:extLst>
                </p:cNvPr>
                <p:cNvPicPr/>
                <p:nvPr/>
              </p:nvPicPr>
              <p:blipFill>
                <a:blip r:embed="rId78"/>
                <a:stretch>
                  <a:fillRect/>
                </a:stretch>
              </p:blipFill>
              <p:spPr>
                <a:xfrm>
                  <a:off x="4870827" y="399120"/>
                  <a:ext cx="9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6" name="Freihand 85">
                  <a:extLst>
                    <a:ext uri="{FF2B5EF4-FFF2-40B4-BE49-F238E27FC236}">
                      <a16:creationId xmlns:a16="http://schemas.microsoft.com/office/drawing/2014/main" id="{1ABC8CAF-3893-4BBE-8946-233756E598FC}"/>
                    </a:ext>
                  </a:extLst>
                </p14:cNvPr>
                <p14:cNvContentPartPr/>
                <p14:nvPr/>
              </p14:nvContentPartPr>
              <p14:xfrm>
                <a:off x="5028867" y="497400"/>
                <a:ext cx="89640" cy="239760"/>
              </p14:xfrm>
            </p:contentPart>
          </mc:Choice>
          <mc:Fallback xmlns="">
            <p:pic>
              <p:nvPicPr>
                <p:cNvPr id="86" name="Freihand 85">
                  <a:extLst>
                    <a:ext uri="{FF2B5EF4-FFF2-40B4-BE49-F238E27FC236}">
                      <a16:creationId xmlns:a16="http://schemas.microsoft.com/office/drawing/2014/main" id="{1ABC8CAF-3893-4BBE-8946-233756E598FC}"/>
                    </a:ext>
                  </a:extLst>
                </p:cNvPr>
                <p:cNvPicPr/>
                <p:nvPr/>
              </p:nvPicPr>
              <p:blipFill>
                <a:blip r:embed="rId80"/>
                <a:stretch>
                  <a:fillRect/>
                </a:stretch>
              </p:blipFill>
              <p:spPr>
                <a:xfrm>
                  <a:off x="5024547" y="493080"/>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 name="Freihand 86">
                  <a:extLst>
                    <a:ext uri="{FF2B5EF4-FFF2-40B4-BE49-F238E27FC236}">
                      <a16:creationId xmlns:a16="http://schemas.microsoft.com/office/drawing/2014/main" id="{48790438-0BBF-41EB-A4B5-8B02638DADA8}"/>
                    </a:ext>
                  </a:extLst>
                </p14:cNvPr>
                <p14:cNvContentPartPr/>
                <p14:nvPr/>
              </p14:nvContentPartPr>
              <p14:xfrm>
                <a:off x="5132907" y="547440"/>
                <a:ext cx="99360" cy="83880"/>
              </p14:xfrm>
            </p:contentPart>
          </mc:Choice>
          <mc:Fallback xmlns="">
            <p:pic>
              <p:nvPicPr>
                <p:cNvPr id="87" name="Freihand 86">
                  <a:extLst>
                    <a:ext uri="{FF2B5EF4-FFF2-40B4-BE49-F238E27FC236}">
                      <a16:creationId xmlns:a16="http://schemas.microsoft.com/office/drawing/2014/main" id="{48790438-0BBF-41EB-A4B5-8B02638DADA8}"/>
                    </a:ext>
                  </a:extLst>
                </p:cNvPr>
                <p:cNvPicPr/>
                <p:nvPr/>
              </p:nvPicPr>
              <p:blipFill>
                <a:blip r:embed="rId82"/>
                <a:stretch>
                  <a:fillRect/>
                </a:stretch>
              </p:blipFill>
              <p:spPr>
                <a:xfrm>
                  <a:off x="5128587" y="543120"/>
                  <a:ext cx="108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E3B3D5AF-D9F0-45A8-A328-D0488004E13E}"/>
                    </a:ext>
                  </a:extLst>
                </p14:cNvPr>
                <p14:cNvContentPartPr/>
                <p14:nvPr/>
              </p14:nvContentPartPr>
              <p14:xfrm>
                <a:off x="5216427" y="418560"/>
                <a:ext cx="91800" cy="269280"/>
              </p14:xfrm>
            </p:contentPart>
          </mc:Choice>
          <mc:Fallback xmlns="">
            <p:pic>
              <p:nvPicPr>
                <p:cNvPr id="88" name="Freihand 87">
                  <a:extLst>
                    <a:ext uri="{FF2B5EF4-FFF2-40B4-BE49-F238E27FC236}">
                      <a16:creationId xmlns:a16="http://schemas.microsoft.com/office/drawing/2014/main" id="{E3B3D5AF-D9F0-45A8-A328-D0488004E13E}"/>
                    </a:ext>
                  </a:extLst>
                </p:cNvPr>
                <p:cNvPicPr/>
                <p:nvPr/>
              </p:nvPicPr>
              <p:blipFill>
                <a:blip r:embed="rId84"/>
                <a:stretch>
                  <a:fillRect/>
                </a:stretch>
              </p:blipFill>
              <p:spPr>
                <a:xfrm>
                  <a:off x="5212107" y="414240"/>
                  <a:ext cx="100440" cy="277920"/>
                </a:xfrm>
                <a:prstGeom prst="rect">
                  <a:avLst/>
                </a:prstGeom>
              </p:spPr>
            </p:pic>
          </mc:Fallback>
        </mc:AlternateContent>
      </p:grpSp>
      <p:grpSp>
        <p:nvGrpSpPr>
          <p:cNvPr id="92" name="Gruppieren 91">
            <a:extLst>
              <a:ext uri="{FF2B5EF4-FFF2-40B4-BE49-F238E27FC236}">
                <a16:creationId xmlns:a16="http://schemas.microsoft.com/office/drawing/2014/main" id="{F36BEA97-15ED-4F22-9485-DD6550319E89}"/>
              </a:ext>
            </a:extLst>
          </p:cNvPr>
          <p:cNvGrpSpPr/>
          <p:nvPr/>
        </p:nvGrpSpPr>
        <p:grpSpPr>
          <a:xfrm>
            <a:off x="3776427" y="1854240"/>
            <a:ext cx="23040" cy="222120"/>
            <a:chOff x="3776427" y="1854240"/>
            <a:chExt cx="23040" cy="222120"/>
          </a:xfrm>
        </p:grpSpPr>
        <mc:AlternateContent xmlns:mc="http://schemas.openxmlformats.org/markup-compatibility/2006" xmlns:p14="http://schemas.microsoft.com/office/powerpoint/2010/main">
          <mc:Choice Requires="p14">
            <p:contentPart p14:bwMode="auto" r:id="rId85">
              <p14:nvContentPartPr>
                <p14:cNvPr id="90" name="Freihand 89">
                  <a:extLst>
                    <a:ext uri="{FF2B5EF4-FFF2-40B4-BE49-F238E27FC236}">
                      <a16:creationId xmlns:a16="http://schemas.microsoft.com/office/drawing/2014/main" id="{3C1828C9-43B1-4249-8F95-02301DEC44EC}"/>
                    </a:ext>
                  </a:extLst>
                </p14:cNvPr>
                <p14:cNvContentPartPr/>
                <p14:nvPr/>
              </p14:nvContentPartPr>
              <p14:xfrm>
                <a:off x="3776427" y="1854240"/>
                <a:ext cx="6120" cy="60480"/>
              </p14:xfrm>
            </p:contentPart>
          </mc:Choice>
          <mc:Fallback xmlns="">
            <p:pic>
              <p:nvPicPr>
                <p:cNvPr id="90" name="Freihand 89">
                  <a:extLst>
                    <a:ext uri="{FF2B5EF4-FFF2-40B4-BE49-F238E27FC236}">
                      <a16:creationId xmlns:a16="http://schemas.microsoft.com/office/drawing/2014/main" id="{3C1828C9-43B1-4249-8F95-02301DEC44EC}"/>
                    </a:ext>
                  </a:extLst>
                </p:cNvPr>
                <p:cNvPicPr/>
                <p:nvPr/>
              </p:nvPicPr>
              <p:blipFill>
                <a:blip r:embed="rId86"/>
                <a:stretch>
                  <a:fillRect/>
                </a:stretch>
              </p:blipFill>
              <p:spPr>
                <a:xfrm>
                  <a:off x="3772107" y="1849920"/>
                  <a:ext cx="14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1" name="Freihand 90">
                  <a:extLst>
                    <a:ext uri="{FF2B5EF4-FFF2-40B4-BE49-F238E27FC236}">
                      <a16:creationId xmlns:a16="http://schemas.microsoft.com/office/drawing/2014/main" id="{55569D93-0CA5-4E08-BBDD-3D3EB940ED79}"/>
                    </a:ext>
                  </a:extLst>
                </p14:cNvPr>
                <p14:cNvContentPartPr/>
                <p14:nvPr/>
              </p14:nvContentPartPr>
              <p14:xfrm>
                <a:off x="3791547" y="1979880"/>
                <a:ext cx="7920" cy="96480"/>
              </p14:xfrm>
            </p:contentPart>
          </mc:Choice>
          <mc:Fallback xmlns="">
            <p:pic>
              <p:nvPicPr>
                <p:cNvPr id="91" name="Freihand 90">
                  <a:extLst>
                    <a:ext uri="{FF2B5EF4-FFF2-40B4-BE49-F238E27FC236}">
                      <a16:creationId xmlns:a16="http://schemas.microsoft.com/office/drawing/2014/main" id="{55569D93-0CA5-4E08-BBDD-3D3EB940ED79}"/>
                    </a:ext>
                  </a:extLst>
                </p:cNvPr>
                <p:cNvPicPr/>
                <p:nvPr/>
              </p:nvPicPr>
              <p:blipFill>
                <a:blip r:embed="rId88"/>
                <a:stretch>
                  <a:fillRect/>
                </a:stretch>
              </p:blipFill>
              <p:spPr>
                <a:xfrm>
                  <a:off x="3787227" y="1975560"/>
                  <a:ext cx="16560" cy="105120"/>
                </a:xfrm>
                <a:prstGeom prst="rect">
                  <a:avLst/>
                </a:prstGeom>
              </p:spPr>
            </p:pic>
          </mc:Fallback>
        </mc:AlternateContent>
      </p:grpSp>
      <p:grpSp>
        <p:nvGrpSpPr>
          <p:cNvPr id="104" name="Gruppieren 103">
            <a:extLst>
              <a:ext uri="{FF2B5EF4-FFF2-40B4-BE49-F238E27FC236}">
                <a16:creationId xmlns:a16="http://schemas.microsoft.com/office/drawing/2014/main" id="{D0470C8D-F214-4A90-A62B-702CFD2AF107}"/>
              </a:ext>
            </a:extLst>
          </p:cNvPr>
          <p:cNvGrpSpPr/>
          <p:nvPr/>
        </p:nvGrpSpPr>
        <p:grpSpPr>
          <a:xfrm>
            <a:off x="3807747" y="2158080"/>
            <a:ext cx="8280" cy="754200"/>
            <a:chOff x="3807747" y="2158080"/>
            <a:chExt cx="8280" cy="754200"/>
          </a:xfrm>
        </p:grpSpPr>
        <mc:AlternateContent xmlns:mc="http://schemas.openxmlformats.org/markup-compatibility/2006" xmlns:p14="http://schemas.microsoft.com/office/powerpoint/2010/main">
          <mc:Choice Requires="p14">
            <p:contentPart p14:bwMode="auto" r:id="rId89">
              <p14:nvContentPartPr>
                <p14:cNvPr id="93" name="Freihand 92">
                  <a:extLst>
                    <a:ext uri="{FF2B5EF4-FFF2-40B4-BE49-F238E27FC236}">
                      <a16:creationId xmlns:a16="http://schemas.microsoft.com/office/drawing/2014/main" id="{68E430E0-F638-4037-AADF-08F51D61E9F4}"/>
                    </a:ext>
                  </a:extLst>
                </p14:cNvPr>
                <p14:cNvContentPartPr/>
                <p14:nvPr/>
              </p14:nvContentPartPr>
              <p14:xfrm>
                <a:off x="3807747" y="2158080"/>
                <a:ext cx="8280" cy="600120"/>
              </p14:xfrm>
            </p:contentPart>
          </mc:Choice>
          <mc:Fallback xmlns="">
            <p:pic>
              <p:nvPicPr>
                <p:cNvPr id="93" name="Freihand 92">
                  <a:extLst>
                    <a:ext uri="{FF2B5EF4-FFF2-40B4-BE49-F238E27FC236}">
                      <a16:creationId xmlns:a16="http://schemas.microsoft.com/office/drawing/2014/main" id="{68E430E0-F638-4037-AADF-08F51D61E9F4}"/>
                    </a:ext>
                  </a:extLst>
                </p:cNvPr>
                <p:cNvPicPr/>
                <p:nvPr/>
              </p:nvPicPr>
              <p:blipFill>
                <a:blip r:embed="rId90"/>
                <a:stretch>
                  <a:fillRect/>
                </a:stretch>
              </p:blipFill>
              <p:spPr>
                <a:xfrm>
                  <a:off x="3803427" y="2153760"/>
                  <a:ext cx="169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4" name="Freihand 93">
                  <a:extLst>
                    <a:ext uri="{FF2B5EF4-FFF2-40B4-BE49-F238E27FC236}">
                      <a16:creationId xmlns:a16="http://schemas.microsoft.com/office/drawing/2014/main" id="{ED78A15E-B424-4B61-9B2F-2589A81B27AC}"/>
                    </a:ext>
                  </a:extLst>
                </p14:cNvPr>
                <p14:cNvContentPartPr/>
                <p14:nvPr/>
              </p14:nvContentPartPr>
              <p14:xfrm>
                <a:off x="3808467" y="2811120"/>
                <a:ext cx="2520" cy="101160"/>
              </p14:xfrm>
            </p:contentPart>
          </mc:Choice>
          <mc:Fallback xmlns="">
            <p:pic>
              <p:nvPicPr>
                <p:cNvPr id="94" name="Freihand 93">
                  <a:extLst>
                    <a:ext uri="{FF2B5EF4-FFF2-40B4-BE49-F238E27FC236}">
                      <a16:creationId xmlns:a16="http://schemas.microsoft.com/office/drawing/2014/main" id="{ED78A15E-B424-4B61-9B2F-2589A81B27AC}"/>
                    </a:ext>
                  </a:extLst>
                </p:cNvPr>
                <p:cNvPicPr/>
                <p:nvPr/>
              </p:nvPicPr>
              <p:blipFill>
                <a:blip r:embed="rId92"/>
                <a:stretch>
                  <a:fillRect/>
                </a:stretch>
              </p:blipFill>
              <p:spPr>
                <a:xfrm>
                  <a:off x="3804147" y="2806800"/>
                  <a:ext cx="1116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119" name="Freihand 118">
                <a:extLst>
                  <a:ext uri="{FF2B5EF4-FFF2-40B4-BE49-F238E27FC236}">
                    <a16:creationId xmlns:a16="http://schemas.microsoft.com/office/drawing/2014/main" id="{2C31FCD1-DA9A-46B3-86B6-21C565ED2AA6}"/>
                  </a:ext>
                </a:extLst>
              </p14:cNvPr>
              <p14:cNvContentPartPr/>
              <p14:nvPr/>
            </p14:nvContentPartPr>
            <p14:xfrm>
              <a:off x="2059587" y="5311320"/>
              <a:ext cx="229320" cy="38880"/>
            </p14:xfrm>
          </p:contentPart>
        </mc:Choice>
        <mc:Fallback xmlns="">
          <p:pic>
            <p:nvPicPr>
              <p:cNvPr id="119" name="Freihand 118">
                <a:extLst>
                  <a:ext uri="{FF2B5EF4-FFF2-40B4-BE49-F238E27FC236}">
                    <a16:creationId xmlns:a16="http://schemas.microsoft.com/office/drawing/2014/main" id="{2C31FCD1-DA9A-46B3-86B6-21C565ED2AA6}"/>
                  </a:ext>
                </a:extLst>
              </p:cNvPr>
              <p:cNvPicPr/>
              <p:nvPr/>
            </p:nvPicPr>
            <p:blipFill>
              <a:blip r:embed="rId94"/>
              <a:stretch>
                <a:fillRect/>
              </a:stretch>
            </p:blipFill>
            <p:spPr>
              <a:xfrm>
                <a:off x="2055267" y="5307000"/>
                <a:ext cx="237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0" name="Freihand 119">
                <a:extLst>
                  <a:ext uri="{FF2B5EF4-FFF2-40B4-BE49-F238E27FC236}">
                    <a16:creationId xmlns:a16="http://schemas.microsoft.com/office/drawing/2014/main" id="{BC30D137-9937-495C-89E9-FA8C5F6A0F3F}"/>
                  </a:ext>
                </a:extLst>
              </p14:cNvPr>
              <p14:cNvContentPartPr/>
              <p14:nvPr/>
            </p14:nvContentPartPr>
            <p14:xfrm>
              <a:off x="4804587" y="5306280"/>
              <a:ext cx="56520" cy="85320"/>
            </p14:xfrm>
          </p:contentPart>
        </mc:Choice>
        <mc:Fallback xmlns="">
          <p:pic>
            <p:nvPicPr>
              <p:cNvPr id="120" name="Freihand 119">
                <a:extLst>
                  <a:ext uri="{FF2B5EF4-FFF2-40B4-BE49-F238E27FC236}">
                    <a16:creationId xmlns:a16="http://schemas.microsoft.com/office/drawing/2014/main" id="{BC30D137-9937-495C-89E9-FA8C5F6A0F3F}"/>
                  </a:ext>
                </a:extLst>
              </p:cNvPr>
              <p:cNvPicPr/>
              <p:nvPr/>
            </p:nvPicPr>
            <p:blipFill>
              <a:blip r:embed="rId96"/>
              <a:stretch>
                <a:fillRect/>
              </a:stretch>
            </p:blipFill>
            <p:spPr>
              <a:xfrm>
                <a:off x="4800267" y="5301960"/>
                <a:ext cx="65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1" name="Freihand 120">
                <a:extLst>
                  <a:ext uri="{FF2B5EF4-FFF2-40B4-BE49-F238E27FC236}">
                    <a16:creationId xmlns:a16="http://schemas.microsoft.com/office/drawing/2014/main" id="{E16999E4-357F-4C2B-8FAF-501D67336016}"/>
                  </a:ext>
                </a:extLst>
              </p14:cNvPr>
              <p14:cNvContentPartPr/>
              <p14:nvPr/>
            </p14:nvContentPartPr>
            <p14:xfrm>
              <a:off x="3420747" y="3831360"/>
              <a:ext cx="25560" cy="44640"/>
            </p14:xfrm>
          </p:contentPart>
        </mc:Choice>
        <mc:Fallback xmlns="">
          <p:pic>
            <p:nvPicPr>
              <p:cNvPr id="121" name="Freihand 120">
                <a:extLst>
                  <a:ext uri="{FF2B5EF4-FFF2-40B4-BE49-F238E27FC236}">
                    <a16:creationId xmlns:a16="http://schemas.microsoft.com/office/drawing/2014/main" id="{E16999E4-357F-4C2B-8FAF-501D67336016}"/>
                  </a:ext>
                </a:extLst>
              </p:cNvPr>
              <p:cNvPicPr/>
              <p:nvPr/>
            </p:nvPicPr>
            <p:blipFill>
              <a:blip r:embed="rId98"/>
              <a:stretch>
                <a:fillRect/>
              </a:stretch>
            </p:blipFill>
            <p:spPr>
              <a:xfrm>
                <a:off x="3416427" y="3827040"/>
                <a:ext cx="34200" cy="53280"/>
              </a:xfrm>
              <a:prstGeom prst="rect">
                <a:avLst/>
              </a:prstGeom>
            </p:spPr>
          </p:pic>
        </mc:Fallback>
      </mc:AlternateContent>
      <p:grpSp>
        <p:nvGrpSpPr>
          <p:cNvPr id="123" name="Gruppieren 122">
            <a:extLst>
              <a:ext uri="{FF2B5EF4-FFF2-40B4-BE49-F238E27FC236}">
                <a16:creationId xmlns:a16="http://schemas.microsoft.com/office/drawing/2014/main" id="{17BE6C87-3B2E-49F9-B35E-B244AA1595FF}"/>
              </a:ext>
            </a:extLst>
          </p:cNvPr>
          <p:cNvGrpSpPr/>
          <p:nvPr/>
        </p:nvGrpSpPr>
        <p:grpSpPr>
          <a:xfrm>
            <a:off x="3284667" y="3101640"/>
            <a:ext cx="1906200" cy="3556800"/>
            <a:chOff x="3284667" y="3101640"/>
            <a:chExt cx="1906200" cy="3556800"/>
          </a:xfrm>
        </p:grpSpPr>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C016948F-7D63-46B5-BEEC-89B429662CA6}"/>
                    </a:ext>
                  </a:extLst>
                </p14:cNvPr>
                <p14:cNvContentPartPr/>
                <p14:nvPr/>
              </p14:nvContentPartPr>
              <p14:xfrm>
                <a:off x="4300947" y="3406560"/>
                <a:ext cx="7560" cy="87480"/>
              </p14:xfrm>
            </p:contentPart>
          </mc:Choice>
          <mc:Fallback xmlns="">
            <p:pic>
              <p:nvPicPr>
                <p:cNvPr id="29" name="Freihand 28">
                  <a:extLst>
                    <a:ext uri="{FF2B5EF4-FFF2-40B4-BE49-F238E27FC236}">
                      <a16:creationId xmlns:a16="http://schemas.microsoft.com/office/drawing/2014/main" id="{C016948F-7D63-46B5-BEEC-89B429662CA6}"/>
                    </a:ext>
                  </a:extLst>
                </p:cNvPr>
                <p:cNvPicPr/>
                <p:nvPr/>
              </p:nvPicPr>
              <p:blipFill>
                <a:blip r:embed="rId100"/>
                <a:stretch>
                  <a:fillRect/>
                </a:stretch>
              </p:blipFill>
              <p:spPr>
                <a:xfrm>
                  <a:off x="4296627" y="3402240"/>
                  <a:ext cx="1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 name="Freihand 29">
                  <a:extLst>
                    <a:ext uri="{FF2B5EF4-FFF2-40B4-BE49-F238E27FC236}">
                      <a16:creationId xmlns:a16="http://schemas.microsoft.com/office/drawing/2014/main" id="{EC2ABBB0-A736-47B0-B24C-774A62B79688}"/>
                    </a:ext>
                  </a:extLst>
                </p14:cNvPr>
                <p14:cNvContentPartPr/>
                <p14:nvPr/>
              </p14:nvContentPartPr>
              <p14:xfrm>
                <a:off x="4276827" y="3739200"/>
                <a:ext cx="12240" cy="325440"/>
              </p14:xfrm>
            </p:contentPart>
          </mc:Choice>
          <mc:Fallback xmlns="">
            <p:pic>
              <p:nvPicPr>
                <p:cNvPr id="30" name="Freihand 29">
                  <a:extLst>
                    <a:ext uri="{FF2B5EF4-FFF2-40B4-BE49-F238E27FC236}">
                      <a16:creationId xmlns:a16="http://schemas.microsoft.com/office/drawing/2014/main" id="{EC2ABBB0-A736-47B0-B24C-774A62B79688}"/>
                    </a:ext>
                  </a:extLst>
                </p:cNvPr>
                <p:cNvPicPr/>
                <p:nvPr/>
              </p:nvPicPr>
              <p:blipFill>
                <a:blip r:embed="rId102"/>
                <a:stretch>
                  <a:fillRect/>
                </a:stretch>
              </p:blipFill>
              <p:spPr>
                <a:xfrm>
                  <a:off x="4272507" y="3734880"/>
                  <a:ext cx="20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E1F2937F-3E59-41FC-80B6-F3129D2F304B}"/>
                    </a:ext>
                  </a:extLst>
                </p14:cNvPr>
                <p14:cNvContentPartPr/>
                <p14:nvPr/>
              </p14:nvContentPartPr>
              <p14:xfrm>
                <a:off x="3802347" y="3101640"/>
                <a:ext cx="24840" cy="270720"/>
              </p14:xfrm>
            </p:contentPart>
          </mc:Choice>
          <mc:Fallback xmlns="">
            <p:pic>
              <p:nvPicPr>
                <p:cNvPr id="95" name="Freihand 94">
                  <a:extLst>
                    <a:ext uri="{FF2B5EF4-FFF2-40B4-BE49-F238E27FC236}">
                      <a16:creationId xmlns:a16="http://schemas.microsoft.com/office/drawing/2014/main" id="{E1F2937F-3E59-41FC-80B6-F3129D2F304B}"/>
                    </a:ext>
                  </a:extLst>
                </p:cNvPr>
                <p:cNvPicPr/>
                <p:nvPr/>
              </p:nvPicPr>
              <p:blipFill>
                <a:blip r:embed="rId104"/>
                <a:stretch>
                  <a:fillRect/>
                </a:stretch>
              </p:blipFill>
              <p:spPr>
                <a:xfrm>
                  <a:off x="3798027" y="3097320"/>
                  <a:ext cx="33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D1B730D5-F4E6-4DCF-9F1B-1050778BE79E}"/>
                    </a:ext>
                  </a:extLst>
                </p14:cNvPr>
                <p14:cNvContentPartPr/>
                <p14:nvPr/>
              </p14:nvContentPartPr>
              <p14:xfrm>
                <a:off x="3593547" y="3492600"/>
                <a:ext cx="96480" cy="107280"/>
              </p14:xfrm>
            </p:contentPart>
          </mc:Choice>
          <mc:Fallback xmlns="">
            <p:pic>
              <p:nvPicPr>
                <p:cNvPr id="96" name="Freihand 95">
                  <a:extLst>
                    <a:ext uri="{FF2B5EF4-FFF2-40B4-BE49-F238E27FC236}">
                      <a16:creationId xmlns:a16="http://schemas.microsoft.com/office/drawing/2014/main" id="{D1B730D5-F4E6-4DCF-9F1B-1050778BE79E}"/>
                    </a:ext>
                  </a:extLst>
                </p:cNvPr>
                <p:cNvPicPr/>
                <p:nvPr/>
              </p:nvPicPr>
              <p:blipFill>
                <a:blip r:embed="rId106"/>
                <a:stretch>
                  <a:fillRect/>
                </a:stretch>
              </p:blipFill>
              <p:spPr>
                <a:xfrm>
                  <a:off x="3589227" y="3488280"/>
                  <a:ext cx="105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21E1E994-9036-47AF-8BD5-098B2996A699}"/>
                    </a:ext>
                  </a:extLst>
                </p14:cNvPr>
                <p14:cNvContentPartPr/>
                <p14:nvPr/>
              </p14:nvContentPartPr>
              <p14:xfrm>
                <a:off x="3626307" y="3533280"/>
                <a:ext cx="70920" cy="185400"/>
              </p14:xfrm>
            </p:contentPart>
          </mc:Choice>
          <mc:Fallback xmlns="">
            <p:pic>
              <p:nvPicPr>
                <p:cNvPr id="97" name="Freihand 96">
                  <a:extLst>
                    <a:ext uri="{FF2B5EF4-FFF2-40B4-BE49-F238E27FC236}">
                      <a16:creationId xmlns:a16="http://schemas.microsoft.com/office/drawing/2014/main" id="{21E1E994-9036-47AF-8BD5-098B2996A699}"/>
                    </a:ext>
                  </a:extLst>
                </p:cNvPr>
                <p:cNvPicPr/>
                <p:nvPr/>
              </p:nvPicPr>
              <p:blipFill>
                <a:blip r:embed="rId108"/>
                <a:stretch>
                  <a:fillRect/>
                </a:stretch>
              </p:blipFill>
              <p:spPr>
                <a:xfrm>
                  <a:off x="3621987" y="3528960"/>
                  <a:ext cx="79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D85AEFD2-70A2-41A8-AD98-F820E60B6B66}"/>
                    </a:ext>
                  </a:extLst>
                </p14:cNvPr>
                <p14:cNvContentPartPr/>
                <p14:nvPr/>
              </p14:nvContentPartPr>
              <p14:xfrm>
                <a:off x="3706227" y="3437160"/>
                <a:ext cx="85680" cy="127080"/>
              </p14:xfrm>
            </p:contentPart>
          </mc:Choice>
          <mc:Fallback xmlns="">
            <p:pic>
              <p:nvPicPr>
                <p:cNvPr id="98" name="Freihand 97">
                  <a:extLst>
                    <a:ext uri="{FF2B5EF4-FFF2-40B4-BE49-F238E27FC236}">
                      <a16:creationId xmlns:a16="http://schemas.microsoft.com/office/drawing/2014/main" id="{D85AEFD2-70A2-41A8-AD98-F820E60B6B66}"/>
                    </a:ext>
                  </a:extLst>
                </p:cNvPr>
                <p:cNvPicPr/>
                <p:nvPr/>
              </p:nvPicPr>
              <p:blipFill>
                <a:blip r:embed="rId110"/>
                <a:stretch>
                  <a:fillRect/>
                </a:stretch>
              </p:blipFill>
              <p:spPr>
                <a:xfrm>
                  <a:off x="3701907" y="343284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617D7D32-3563-4650-A11B-BF4EAB19F2DA}"/>
                    </a:ext>
                  </a:extLst>
                </p14:cNvPr>
                <p14:cNvContentPartPr/>
                <p14:nvPr/>
              </p14:nvContentPartPr>
              <p14:xfrm>
                <a:off x="3767787" y="3463080"/>
                <a:ext cx="94680" cy="190440"/>
              </p14:xfrm>
            </p:contentPart>
          </mc:Choice>
          <mc:Fallback xmlns="">
            <p:pic>
              <p:nvPicPr>
                <p:cNvPr id="99" name="Freihand 98">
                  <a:extLst>
                    <a:ext uri="{FF2B5EF4-FFF2-40B4-BE49-F238E27FC236}">
                      <a16:creationId xmlns:a16="http://schemas.microsoft.com/office/drawing/2014/main" id="{617D7D32-3563-4650-A11B-BF4EAB19F2DA}"/>
                    </a:ext>
                  </a:extLst>
                </p:cNvPr>
                <p:cNvPicPr/>
                <p:nvPr/>
              </p:nvPicPr>
              <p:blipFill>
                <a:blip r:embed="rId112"/>
                <a:stretch>
                  <a:fillRect/>
                </a:stretch>
              </p:blipFill>
              <p:spPr>
                <a:xfrm>
                  <a:off x="3763467" y="3458760"/>
                  <a:ext cx="103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90B23039-EAC8-47B3-B826-DEEC585DA70C}"/>
                    </a:ext>
                  </a:extLst>
                </p14:cNvPr>
                <p14:cNvContentPartPr/>
                <p14:nvPr/>
              </p14:nvContentPartPr>
              <p14:xfrm>
                <a:off x="3864627" y="3518520"/>
                <a:ext cx="63360" cy="182880"/>
              </p14:xfrm>
            </p:contentPart>
          </mc:Choice>
          <mc:Fallback xmlns="">
            <p:pic>
              <p:nvPicPr>
                <p:cNvPr id="100" name="Freihand 99">
                  <a:extLst>
                    <a:ext uri="{FF2B5EF4-FFF2-40B4-BE49-F238E27FC236}">
                      <a16:creationId xmlns:a16="http://schemas.microsoft.com/office/drawing/2014/main" id="{90B23039-EAC8-47B3-B826-DEEC585DA70C}"/>
                    </a:ext>
                  </a:extLst>
                </p:cNvPr>
                <p:cNvPicPr/>
                <p:nvPr/>
              </p:nvPicPr>
              <p:blipFill>
                <a:blip r:embed="rId114"/>
                <a:stretch>
                  <a:fillRect/>
                </a:stretch>
              </p:blipFill>
              <p:spPr>
                <a:xfrm>
                  <a:off x="3860307" y="3514200"/>
                  <a:ext cx="72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6AB21AD8-ADEC-405D-A8F1-D70988DF03EB}"/>
                    </a:ext>
                  </a:extLst>
                </p14:cNvPr>
                <p14:cNvContentPartPr/>
                <p14:nvPr/>
              </p14:nvContentPartPr>
              <p14:xfrm>
                <a:off x="3938787" y="3572160"/>
                <a:ext cx="42120" cy="100080"/>
              </p14:xfrm>
            </p:contentPart>
          </mc:Choice>
          <mc:Fallback xmlns="">
            <p:pic>
              <p:nvPicPr>
                <p:cNvPr id="101" name="Freihand 100">
                  <a:extLst>
                    <a:ext uri="{FF2B5EF4-FFF2-40B4-BE49-F238E27FC236}">
                      <a16:creationId xmlns:a16="http://schemas.microsoft.com/office/drawing/2014/main" id="{6AB21AD8-ADEC-405D-A8F1-D70988DF03EB}"/>
                    </a:ext>
                  </a:extLst>
                </p:cNvPr>
                <p:cNvPicPr/>
                <p:nvPr/>
              </p:nvPicPr>
              <p:blipFill>
                <a:blip r:embed="rId116"/>
                <a:stretch>
                  <a:fillRect/>
                </a:stretch>
              </p:blipFill>
              <p:spPr>
                <a:xfrm>
                  <a:off x="3934467" y="356784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Freihand 101">
                  <a:extLst>
                    <a:ext uri="{FF2B5EF4-FFF2-40B4-BE49-F238E27FC236}">
                      <a16:creationId xmlns:a16="http://schemas.microsoft.com/office/drawing/2014/main" id="{8A58C67F-5BE0-4D7D-AF88-B70D5CF64256}"/>
                    </a:ext>
                  </a:extLst>
                </p14:cNvPr>
                <p14:cNvContentPartPr/>
                <p14:nvPr/>
              </p14:nvContentPartPr>
              <p14:xfrm>
                <a:off x="3997827" y="3499440"/>
                <a:ext cx="32040" cy="218880"/>
              </p14:xfrm>
            </p:contentPart>
          </mc:Choice>
          <mc:Fallback xmlns="">
            <p:pic>
              <p:nvPicPr>
                <p:cNvPr id="102" name="Freihand 101">
                  <a:extLst>
                    <a:ext uri="{FF2B5EF4-FFF2-40B4-BE49-F238E27FC236}">
                      <a16:creationId xmlns:a16="http://schemas.microsoft.com/office/drawing/2014/main" id="{8A58C67F-5BE0-4D7D-AF88-B70D5CF64256}"/>
                    </a:ext>
                  </a:extLst>
                </p:cNvPr>
                <p:cNvPicPr/>
                <p:nvPr/>
              </p:nvPicPr>
              <p:blipFill>
                <a:blip r:embed="rId118"/>
                <a:stretch>
                  <a:fillRect/>
                </a:stretch>
              </p:blipFill>
              <p:spPr>
                <a:xfrm>
                  <a:off x="3993507" y="3495120"/>
                  <a:ext cx="40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F005D401-F263-4390-88FA-91E9868774DE}"/>
                    </a:ext>
                  </a:extLst>
                </p14:cNvPr>
                <p14:cNvContentPartPr/>
                <p14:nvPr/>
              </p14:nvContentPartPr>
              <p14:xfrm>
                <a:off x="3813507" y="3375960"/>
                <a:ext cx="15840" cy="252720"/>
              </p14:xfrm>
            </p:contentPart>
          </mc:Choice>
          <mc:Fallback xmlns="">
            <p:pic>
              <p:nvPicPr>
                <p:cNvPr id="105" name="Freihand 104">
                  <a:extLst>
                    <a:ext uri="{FF2B5EF4-FFF2-40B4-BE49-F238E27FC236}">
                      <a16:creationId xmlns:a16="http://schemas.microsoft.com/office/drawing/2014/main" id="{F005D401-F263-4390-88FA-91E9868774DE}"/>
                    </a:ext>
                  </a:extLst>
                </p:cNvPr>
                <p:cNvPicPr/>
                <p:nvPr/>
              </p:nvPicPr>
              <p:blipFill>
                <a:blip r:embed="rId120"/>
                <a:stretch>
                  <a:fillRect/>
                </a:stretch>
              </p:blipFill>
              <p:spPr>
                <a:xfrm>
                  <a:off x="3809187" y="3371640"/>
                  <a:ext cx="24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024EAF28-709A-46C4-BBC8-42A89A669F0B}"/>
                    </a:ext>
                  </a:extLst>
                </p14:cNvPr>
                <p14:cNvContentPartPr/>
                <p14:nvPr/>
              </p14:nvContentPartPr>
              <p14:xfrm>
                <a:off x="3795147" y="3933240"/>
                <a:ext cx="5760" cy="260640"/>
              </p14:xfrm>
            </p:contentPart>
          </mc:Choice>
          <mc:Fallback xmlns="">
            <p:pic>
              <p:nvPicPr>
                <p:cNvPr id="106" name="Freihand 105">
                  <a:extLst>
                    <a:ext uri="{FF2B5EF4-FFF2-40B4-BE49-F238E27FC236}">
                      <a16:creationId xmlns:a16="http://schemas.microsoft.com/office/drawing/2014/main" id="{024EAF28-709A-46C4-BBC8-42A89A669F0B}"/>
                    </a:ext>
                  </a:extLst>
                </p:cNvPr>
                <p:cNvPicPr/>
                <p:nvPr/>
              </p:nvPicPr>
              <p:blipFill>
                <a:blip r:embed="rId122"/>
                <a:stretch>
                  <a:fillRect/>
                </a:stretch>
              </p:blipFill>
              <p:spPr>
                <a:xfrm>
                  <a:off x="3790827" y="3928920"/>
                  <a:ext cx="1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 name="Freihand 31">
                  <a:extLst>
                    <a:ext uri="{FF2B5EF4-FFF2-40B4-BE49-F238E27FC236}">
                      <a16:creationId xmlns:a16="http://schemas.microsoft.com/office/drawing/2014/main" id="{0F4DB199-68E3-48FF-B317-1371F644546D}"/>
                    </a:ext>
                  </a:extLst>
                </p14:cNvPr>
                <p14:cNvContentPartPr/>
                <p14:nvPr/>
              </p14:nvContentPartPr>
              <p14:xfrm>
                <a:off x="4170627" y="5460000"/>
                <a:ext cx="19800" cy="288720"/>
              </p14:xfrm>
            </p:contentPart>
          </mc:Choice>
          <mc:Fallback xmlns="">
            <p:pic>
              <p:nvPicPr>
                <p:cNvPr id="32" name="Freihand 31">
                  <a:extLst>
                    <a:ext uri="{FF2B5EF4-FFF2-40B4-BE49-F238E27FC236}">
                      <a16:creationId xmlns:a16="http://schemas.microsoft.com/office/drawing/2014/main" id="{0F4DB199-68E3-48FF-B317-1371F644546D}"/>
                    </a:ext>
                  </a:extLst>
                </p:cNvPr>
                <p:cNvPicPr/>
                <p:nvPr/>
              </p:nvPicPr>
              <p:blipFill>
                <a:blip r:embed="rId124"/>
                <a:stretch>
                  <a:fillRect/>
                </a:stretch>
              </p:blipFill>
              <p:spPr>
                <a:xfrm>
                  <a:off x="4166307" y="5455680"/>
                  <a:ext cx="284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 name="Freihand 32">
                  <a:extLst>
                    <a:ext uri="{FF2B5EF4-FFF2-40B4-BE49-F238E27FC236}">
                      <a16:creationId xmlns:a16="http://schemas.microsoft.com/office/drawing/2014/main" id="{528875CB-467E-40D9-95F3-38EFC28CB22B}"/>
                    </a:ext>
                  </a:extLst>
                </p14:cNvPr>
                <p14:cNvContentPartPr/>
                <p14:nvPr/>
              </p14:nvContentPartPr>
              <p14:xfrm>
                <a:off x="4176747" y="5838360"/>
                <a:ext cx="30240" cy="529200"/>
              </p14:xfrm>
            </p:contentPart>
          </mc:Choice>
          <mc:Fallback xmlns="">
            <p:pic>
              <p:nvPicPr>
                <p:cNvPr id="33" name="Freihand 32">
                  <a:extLst>
                    <a:ext uri="{FF2B5EF4-FFF2-40B4-BE49-F238E27FC236}">
                      <a16:creationId xmlns:a16="http://schemas.microsoft.com/office/drawing/2014/main" id="{528875CB-467E-40D9-95F3-38EFC28CB22B}"/>
                    </a:ext>
                  </a:extLst>
                </p:cNvPr>
                <p:cNvPicPr/>
                <p:nvPr/>
              </p:nvPicPr>
              <p:blipFill>
                <a:blip r:embed="rId126"/>
                <a:stretch>
                  <a:fillRect/>
                </a:stretch>
              </p:blipFill>
              <p:spPr>
                <a:xfrm>
                  <a:off x="4172427" y="5834040"/>
                  <a:ext cx="3888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9" name="Freihand 58">
                  <a:extLst>
                    <a:ext uri="{FF2B5EF4-FFF2-40B4-BE49-F238E27FC236}">
                      <a16:creationId xmlns:a16="http://schemas.microsoft.com/office/drawing/2014/main" id="{7CE6B5EE-4FF8-4719-B81C-90F609F62C33}"/>
                    </a:ext>
                  </a:extLst>
                </p14:cNvPr>
                <p14:cNvContentPartPr/>
                <p14:nvPr/>
              </p14:nvContentPartPr>
              <p14:xfrm>
                <a:off x="3940947" y="6465120"/>
                <a:ext cx="62640" cy="90000"/>
              </p14:xfrm>
            </p:contentPart>
          </mc:Choice>
          <mc:Fallback xmlns="">
            <p:pic>
              <p:nvPicPr>
                <p:cNvPr id="59" name="Freihand 58">
                  <a:extLst>
                    <a:ext uri="{FF2B5EF4-FFF2-40B4-BE49-F238E27FC236}">
                      <a16:creationId xmlns:a16="http://schemas.microsoft.com/office/drawing/2014/main" id="{7CE6B5EE-4FF8-4719-B81C-90F609F62C33}"/>
                    </a:ext>
                  </a:extLst>
                </p:cNvPr>
                <p:cNvPicPr/>
                <p:nvPr/>
              </p:nvPicPr>
              <p:blipFill>
                <a:blip r:embed="rId128"/>
                <a:stretch>
                  <a:fillRect/>
                </a:stretch>
              </p:blipFill>
              <p:spPr>
                <a:xfrm>
                  <a:off x="3936627" y="6460800"/>
                  <a:ext cx="71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0" name="Freihand 59">
                  <a:extLst>
                    <a:ext uri="{FF2B5EF4-FFF2-40B4-BE49-F238E27FC236}">
                      <a16:creationId xmlns:a16="http://schemas.microsoft.com/office/drawing/2014/main" id="{23C2B6C3-87F1-4BD0-BE56-A350810ED2D2}"/>
                    </a:ext>
                  </a:extLst>
                </p14:cNvPr>
                <p14:cNvContentPartPr/>
                <p14:nvPr/>
              </p14:nvContentPartPr>
              <p14:xfrm>
                <a:off x="3952827" y="6461160"/>
                <a:ext cx="73440" cy="191160"/>
              </p14:xfrm>
            </p:contentPart>
          </mc:Choice>
          <mc:Fallback xmlns="">
            <p:pic>
              <p:nvPicPr>
                <p:cNvPr id="60" name="Freihand 59">
                  <a:extLst>
                    <a:ext uri="{FF2B5EF4-FFF2-40B4-BE49-F238E27FC236}">
                      <a16:creationId xmlns:a16="http://schemas.microsoft.com/office/drawing/2014/main" id="{23C2B6C3-87F1-4BD0-BE56-A350810ED2D2}"/>
                    </a:ext>
                  </a:extLst>
                </p:cNvPr>
                <p:cNvPicPr/>
                <p:nvPr/>
              </p:nvPicPr>
              <p:blipFill>
                <a:blip r:embed="rId130"/>
                <a:stretch>
                  <a:fillRect/>
                </a:stretch>
              </p:blipFill>
              <p:spPr>
                <a:xfrm>
                  <a:off x="3948507" y="6456840"/>
                  <a:ext cx="82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1" name="Freihand 60">
                  <a:extLst>
                    <a:ext uri="{FF2B5EF4-FFF2-40B4-BE49-F238E27FC236}">
                      <a16:creationId xmlns:a16="http://schemas.microsoft.com/office/drawing/2014/main" id="{BD6E5BA7-2FD8-4693-905D-6CC1924DF21C}"/>
                    </a:ext>
                  </a:extLst>
                </p14:cNvPr>
                <p14:cNvContentPartPr/>
                <p14:nvPr/>
              </p14:nvContentPartPr>
              <p14:xfrm>
                <a:off x="4022307" y="6407160"/>
                <a:ext cx="98280" cy="89640"/>
              </p14:xfrm>
            </p:contentPart>
          </mc:Choice>
          <mc:Fallback xmlns="">
            <p:pic>
              <p:nvPicPr>
                <p:cNvPr id="61" name="Freihand 60">
                  <a:extLst>
                    <a:ext uri="{FF2B5EF4-FFF2-40B4-BE49-F238E27FC236}">
                      <a16:creationId xmlns:a16="http://schemas.microsoft.com/office/drawing/2014/main" id="{BD6E5BA7-2FD8-4693-905D-6CC1924DF21C}"/>
                    </a:ext>
                  </a:extLst>
                </p:cNvPr>
                <p:cNvPicPr/>
                <p:nvPr/>
              </p:nvPicPr>
              <p:blipFill>
                <a:blip r:embed="rId132"/>
                <a:stretch>
                  <a:fillRect/>
                </a:stretch>
              </p:blipFill>
              <p:spPr>
                <a:xfrm>
                  <a:off x="4017987" y="6402840"/>
                  <a:ext cx="10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2" name="Freihand 61">
                  <a:extLst>
                    <a:ext uri="{FF2B5EF4-FFF2-40B4-BE49-F238E27FC236}">
                      <a16:creationId xmlns:a16="http://schemas.microsoft.com/office/drawing/2014/main" id="{6EB7B35D-5910-4A1D-B8EF-13563E927C5C}"/>
                    </a:ext>
                  </a:extLst>
                </p14:cNvPr>
                <p14:cNvContentPartPr/>
                <p14:nvPr/>
              </p14:nvContentPartPr>
              <p14:xfrm>
                <a:off x="4109427" y="6426960"/>
                <a:ext cx="71640" cy="176400"/>
              </p14:xfrm>
            </p:contentPart>
          </mc:Choice>
          <mc:Fallback xmlns="">
            <p:pic>
              <p:nvPicPr>
                <p:cNvPr id="62" name="Freihand 61">
                  <a:extLst>
                    <a:ext uri="{FF2B5EF4-FFF2-40B4-BE49-F238E27FC236}">
                      <a16:creationId xmlns:a16="http://schemas.microsoft.com/office/drawing/2014/main" id="{6EB7B35D-5910-4A1D-B8EF-13563E927C5C}"/>
                    </a:ext>
                  </a:extLst>
                </p:cNvPr>
                <p:cNvPicPr/>
                <p:nvPr/>
              </p:nvPicPr>
              <p:blipFill>
                <a:blip r:embed="rId134"/>
                <a:stretch>
                  <a:fillRect/>
                </a:stretch>
              </p:blipFill>
              <p:spPr>
                <a:xfrm>
                  <a:off x="4105107" y="6422640"/>
                  <a:ext cx="80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3" name="Freihand 62">
                  <a:extLst>
                    <a:ext uri="{FF2B5EF4-FFF2-40B4-BE49-F238E27FC236}">
                      <a16:creationId xmlns:a16="http://schemas.microsoft.com/office/drawing/2014/main" id="{A63203AA-E371-4125-BA52-F9BD6C84EA31}"/>
                    </a:ext>
                  </a:extLst>
                </p14:cNvPr>
                <p14:cNvContentPartPr/>
                <p14:nvPr/>
              </p14:nvContentPartPr>
              <p14:xfrm>
                <a:off x="4212747" y="6478080"/>
                <a:ext cx="78120" cy="151200"/>
              </p14:xfrm>
            </p:contentPart>
          </mc:Choice>
          <mc:Fallback xmlns="">
            <p:pic>
              <p:nvPicPr>
                <p:cNvPr id="63" name="Freihand 62">
                  <a:extLst>
                    <a:ext uri="{FF2B5EF4-FFF2-40B4-BE49-F238E27FC236}">
                      <a16:creationId xmlns:a16="http://schemas.microsoft.com/office/drawing/2014/main" id="{A63203AA-E371-4125-BA52-F9BD6C84EA31}"/>
                    </a:ext>
                  </a:extLst>
                </p:cNvPr>
                <p:cNvPicPr/>
                <p:nvPr/>
              </p:nvPicPr>
              <p:blipFill>
                <a:blip r:embed="rId136"/>
                <a:stretch>
                  <a:fillRect/>
                </a:stretch>
              </p:blipFill>
              <p:spPr>
                <a:xfrm>
                  <a:off x="4208427" y="6473760"/>
                  <a:ext cx="8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4" name="Freihand 63">
                  <a:extLst>
                    <a:ext uri="{FF2B5EF4-FFF2-40B4-BE49-F238E27FC236}">
                      <a16:creationId xmlns:a16="http://schemas.microsoft.com/office/drawing/2014/main" id="{9F6092AE-3A77-49CF-91BE-C2074BBD55BF}"/>
                    </a:ext>
                  </a:extLst>
                </p14:cNvPr>
                <p14:cNvContentPartPr/>
                <p14:nvPr/>
              </p14:nvContentPartPr>
              <p14:xfrm>
                <a:off x="4311027" y="6531720"/>
                <a:ext cx="59760" cy="51120"/>
              </p14:xfrm>
            </p:contentPart>
          </mc:Choice>
          <mc:Fallback xmlns="">
            <p:pic>
              <p:nvPicPr>
                <p:cNvPr id="64" name="Freihand 63">
                  <a:extLst>
                    <a:ext uri="{FF2B5EF4-FFF2-40B4-BE49-F238E27FC236}">
                      <a16:creationId xmlns:a16="http://schemas.microsoft.com/office/drawing/2014/main" id="{9F6092AE-3A77-49CF-91BE-C2074BBD55BF}"/>
                    </a:ext>
                  </a:extLst>
                </p:cNvPr>
                <p:cNvPicPr/>
                <p:nvPr/>
              </p:nvPicPr>
              <p:blipFill>
                <a:blip r:embed="rId138"/>
                <a:stretch>
                  <a:fillRect/>
                </a:stretch>
              </p:blipFill>
              <p:spPr>
                <a:xfrm>
                  <a:off x="4306707" y="6527400"/>
                  <a:ext cx="68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5" name="Freihand 64">
                  <a:extLst>
                    <a:ext uri="{FF2B5EF4-FFF2-40B4-BE49-F238E27FC236}">
                      <a16:creationId xmlns:a16="http://schemas.microsoft.com/office/drawing/2014/main" id="{E7FE7E4D-3667-468F-AE27-A268B78CA29A}"/>
                    </a:ext>
                  </a:extLst>
                </p14:cNvPr>
                <p14:cNvContentPartPr/>
                <p14:nvPr/>
              </p14:nvContentPartPr>
              <p14:xfrm>
                <a:off x="4360707" y="6424800"/>
                <a:ext cx="74160" cy="233640"/>
              </p14:xfrm>
            </p:contentPart>
          </mc:Choice>
          <mc:Fallback xmlns="">
            <p:pic>
              <p:nvPicPr>
                <p:cNvPr id="65" name="Freihand 64">
                  <a:extLst>
                    <a:ext uri="{FF2B5EF4-FFF2-40B4-BE49-F238E27FC236}">
                      <a16:creationId xmlns:a16="http://schemas.microsoft.com/office/drawing/2014/main" id="{E7FE7E4D-3667-468F-AE27-A268B78CA29A}"/>
                    </a:ext>
                  </a:extLst>
                </p:cNvPr>
                <p:cNvPicPr/>
                <p:nvPr/>
              </p:nvPicPr>
              <p:blipFill>
                <a:blip r:embed="rId140"/>
                <a:stretch>
                  <a:fillRect/>
                </a:stretch>
              </p:blipFill>
              <p:spPr>
                <a:xfrm>
                  <a:off x="4356387" y="6420480"/>
                  <a:ext cx="82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 name="Freihand 30">
                  <a:extLst>
                    <a:ext uri="{FF2B5EF4-FFF2-40B4-BE49-F238E27FC236}">
                      <a16:creationId xmlns:a16="http://schemas.microsoft.com/office/drawing/2014/main" id="{52E40B69-21F8-4065-8BFE-4FAB652ED5FC}"/>
                    </a:ext>
                  </a:extLst>
                </p14:cNvPr>
                <p14:cNvContentPartPr/>
                <p14:nvPr/>
              </p14:nvContentPartPr>
              <p14:xfrm>
                <a:off x="4236147" y="4428600"/>
                <a:ext cx="32040" cy="835560"/>
              </p14:xfrm>
            </p:contentPart>
          </mc:Choice>
          <mc:Fallback xmlns="">
            <p:pic>
              <p:nvPicPr>
                <p:cNvPr id="31" name="Freihand 30">
                  <a:extLst>
                    <a:ext uri="{FF2B5EF4-FFF2-40B4-BE49-F238E27FC236}">
                      <a16:creationId xmlns:a16="http://schemas.microsoft.com/office/drawing/2014/main" id="{52E40B69-21F8-4065-8BFE-4FAB652ED5FC}"/>
                    </a:ext>
                  </a:extLst>
                </p:cNvPr>
                <p:cNvPicPr/>
                <p:nvPr/>
              </p:nvPicPr>
              <p:blipFill>
                <a:blip r:embed="rId142"/>
                <a:stretch>
                  <a:fillRect/>
                </a:stretch>
              </p:blipFill>
              <p:spPr>
                <a:xfrm>
                  <a:off x="4231827" y="4424280"/>
                  <a:ext cx="4068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Freihand 106">
                  <a:extLst>
                    <a:ext uri="{FF2B5EF4-FFF2-40B4-BE49-F238E27FC236}">
                      <a16:creationId xmlns:a16="http://schemas.microsoft.com/office/drawing/2014/main" id="{04FA0058-BB64-4738-A754-65E1EE08EE82}"/>
                    </a:ext>
                  </a:extLst>
                </p14:cNvPr>
                <p14:cNvContentPartPr/>
                <p14:nvPr/>
              </p14:nvContentPartPr>
              <p14:xfrm>
                <a:off x="3723147" y="4418520"/>
                <a:ext cx="47160" cy="689760"/>
              </p14:xfrm>
            </p:contentPart>
          </mc:Choice>
          <mc:Fallback xmlns="">
            <p:pic>
              <p:nvPicPr>
                <p:cNvPr id="107" name="Freihand 106">
                  <a:extLst>
                    <a:ext uri="{FF2B5EF4-FFF2-40B4-BE49-F238E27FC236}">
                      <a16:creationId xmlns:a16="http://schemas.microsoft.com/office/drawing/2014/main" id="{04FA0058-BB64-4738-A754-65E1EE08EE82}"/>
                    </a:ext>
                  </a:extLst>
                </p:cNvPr>
                <p:cNvPicPr/>
                <p:nvPr/>
              </p:nvPicPr>
              <p:blipFill>
                <a:blip r:embed="rId144"/>
                <a:stretch>
                  <a:fillRect/>
                </a:stretch>
              </p:blipFill>
              <p:spPr>
                <a:xfrm>
                  <a:off x="3718827" y="4414200"/>
                  <a:ext cx="5580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Freihand 107">
                  <a:extLst>
                    <a:ext uri="{FF2B5EF4-FFF2-40B4-BE49-F238E27FC236}">
                      <a16:creationId xmlns:a16="http://schemas.microsoft.com/office/drawing/2014/main" id="{10E03C6F-1AAB-4E95-ADB8-E492D8889528}"/>
                    </a:ext>
                  </a:extLst>
                </p14:cNvPr>
                <p14:cNvContentPartPr/>
                <p14:nvPr/>
              </p14:nvContentPartPr>
              <p14:xfrm>
                <a:off x="3707307" y="5363160"/>
                <a:ext cx="2520" cy="112320"/>
              </p14:xfrm>
            </p:contentPart>
          </mc:Choice>
          <mc:Fallback xmlns="">
            <p:pic>
              <p:nvPicPr>
                <p:cNvPr id="108" name="Freihand 107">
                  <a:extLst>
                    <a:ext uri="{FF2B5EF4-FFF2-40B4-BE49-F238E27FC236}">
                      <a16:creationId xmlns:a16="http://schemas.microsoft.com/office/drawing/2014/main" id="{10E03C6F-1AAB-4E95-ADB8-E492D8889528}"/>
                    </a:ext>
                  </a:extLst>
                </p:cNvPr>
                <p:cNvPicPr/>
                <p:nvPr/>
              </p:nvPicPr>
              <p:blipFill>
                <a:blip r:embed="rId146"/>
                <a:stretch>
                  <a:fillRect/>
                </a:stretch>
              </p:blipFill>
              <p:spPr>
                <a:xfrm>
                  <a:off x="3702987" y="5358840"/>
                  <a:ext cx="1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Freihand 108">
                  <a:extLst>
                    <a:ext uri="{FF2B5EF4-FFF2-40B4-BE49-F238E27FC236}">
                      <a16:creationId xmlns:a16="http://schemas.microsoft.com/office/drawing/2014/main" id="{BEECD5C2-2F75-4BF9-BD28-F6B9A065414E}"/>
                    </a:ext>
                  </a:extLst>
                </p14:cNvPr>
                <p14:cNvContentPartPr/>
                <p14:nvPr/>
              </p14:nvContentPartPr>
              <p14:xfrm>
                <a:off x="3718827" y="5653320"/>
                <a:ext cx="37440" cy="686160"/>
              </p14:xfrm>
            </p:contentPart>
          </mc:Choice>
          <mc:Fallback xmlns="">
            <p:pic>
              <p:nvPicPr>
                <p:cNvPr id="109" name="Freihand 108">
                  <a:extLst>
                    <a:ext uri="{FF2B5EF4-FFF2-40B4-BE49-F238E27FC236}">
                      <a16:creationId xmlns:a16="http://schemas.microsoft.com/office/drawing/2014/main" id="{BEECD5C2-2F75-4BF9-BD28-F6B9A065414E}"/>
                    </a:ext>
                  </a:extLst>
                </p:cNvPr>
                <p:cNvPicPr/>
                <p:nvPr/>
              </p:nvPicPr>
              <p:blipFill>
                <a:blip r:embed="rId148"/>
                <a:stretch>
                  <a:fillRect/>
                </a:stretch>
              </p:blipFill>
              <p:spPr>
                <a:xfrm>
                  <a:off x="3714507" y="5649000"/>
                  <a:ext cx="460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6BE81F55-ED50-40A2-9A7C-2B4736F38D6B}"/>
                    </a:ext>
                  </a:extLst>
                </p14:cNvPr>
                <p14:cNvContentPartPr/>
                <p14:nvPr/>
              </p14:nvContentPartPr>
              <p14:xfrm>
                <a:off x="3476907" y="6452880"/>
                <a:ext cx="82080" cy="87480"/>
              </p14:xfrm>
            </p:contentPart>
          </mc:Choice>
          <mc:Fallback xmlns="">
            <p:pic>
              <p:nvPicPr>
                <p:cNvPr id="111" name="Freihand 110">
                  <a:extLst>
                    <a:ext uri="{FF2B5EF4-FFF2-40B4-BE49-F238E27FC236}">
                      <a16:creationId xmlns:a16="http://schemas.microsoft.com/office/drawing/2014/main" id="{6BE81F55-ED50-40A2-9A7C-2B4736F38D6B}"/>
                    </a:ext>
                  </a:extLst>
                </p:cNvPr>
                <p:cNvPicPr/>
                <p:nvPr/>
              </p:nvPicPr>
              <p:blipFill>
                <a:blip r:embed="rId150"/>
                <a:stretch>
                  <a:fillRect/>
                </a:stretch>
              </p:blipFill>
              <p:spPr>
                <a:xfrm>
                  <a:off x="3472587" y="6448560"/>
                  <a:ext cx="9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Freihand 111">
                  <a:extLst>
                    <a:ext uri="{FF2B5EF4-FFF2-40B4-BE49-F238E27FC236}">
                      <a16:creationId xmlns:a16="http://schemas.microsoft.com/office/drawing/2014/main" id="{990BD5A9-1115-476C-85F4-AEE323B1C9B5}"/>
                    </a:ext>
                  </a:extLst>
                </p14:cNvPr>
                <p14:cNvContentPartPr/>
                <p14:nvPr/>
              </p14:nvContentPartPr>
              <p14:xfrm>
                <a:off x="3511467" y="6477360"/>
                <a:ext cx="70200" cy="163800"/>
              </p14:xfrm>
            </p:contentPart>
          </mc:Choice>
          <mc:Fallback xmlns="">
            <p:pic>
              <p:nvPicPr>
                <p:cNvPr id="112" name="Freihand 111">
                  <a:extLst>
                    <a:ext uri="{FF2B5EF4-FFF2-40B4-BE49-F238E27FC236}">
                      <a16:creationId xmlns:a16="http://schemas.microsoft.com/office/drawing/2014/main" id="{990BD5A9-1115-476C-85F4-AEE323B1C9B5}"/>
                    </a:ext>
                  </a:extLst>
                </p:cNvPr>
                <p:cNvPicPr/>
                <p:nvPr/>
              </p:nvPicPr>
              <p:blipFill>
                <a:blip r:embed="rId152"/>
                <a:stretch>
                  <a:fillRect/>
                </a:stretch>
              </p:blipFill>
              <p:spPr>
                <a:xfrm>
                  <a:off x="3507147" y="6473040"/>
                  <a:ext cx="78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Freihand 112">
                  <a:extLst>
                    <a:ext uri="{FF2B5EF4-FFF2-40B4-BE49-F238E27FC236}">
                      <a16:creationId xmlns:a16="http://schemas.microsoft.com/office/drawing/2014/main" id="{590F9B8D-A803-4A93-8507-0A2BF5F0DEF2}"/>
                    </a:ext>
                  </a:extLst>
                </p14:cNvPr>
                <p14:cNvContentPartPr/>
                <p14:nvPr/>
              </p14:nvContentPartPr>
              <p14:xfrm>
                <a:off x="3564027" y="6386280"/>
                <a:ext cx="86760" cy="115920"/>
              </p14:xfrm>
            </p:contentPart>
          </mc:Choice>
          <mc:Fallback xmlns="">
            <p:pic>
              <p:nvPicPr>
                <p:cNvPr id="113" name="Freihand 112">
                  <a:extLst>
                    <a:ext uri="{FF2B5EF4-FFF2-40B4-BE49-F238E27FC236}">
                      <a16:creationId xmlns:a16="http://schemas.microsoft.com/office/drawing/2014/main" id="{590F9B8D-A803-4A93-8507-0A2BF5F0DEF2}"/>
                    </a:ext>
                  </a:extLst>
                </p:cNvPr>
                <p:cNvPicPr/>
                <p:nvPr/>
              </p:nvPicPr>
              <p:blipFill>
                <a:blip r:embed="rId154"/>
                <a:stretch>
                  <a:fillRect/>
                </a:stretch>
              </p:blipFill>
              <p:spPr>
                <a:xfrm>
                  <a:off x="3559707" y="6381960"/>
                  <a:ext cx="95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Freihand 113">
                  <a:extLst>
                    <a:ext uri="{FF2B5EF4-FFF2-40B4-BE49-F238E27FC236}">
                      <a16:creationId xmlns:a16="http://schemas.microsoft.com/office/drawing/2014/main" id="{0410AE47-66C0-4BD7-BC72-9492E5ECAB5E}"/>
                    </a:ext>
                  </a:extLst>
                </p14:cNvPr>
                <p14:cNvContentPartPr/>
                <p14:nvPr/>
              </p14:nvContentPartPr>
              <p14:xfrm>
                <a:off x="3647907" y="6386280"/>
                <a:ext cx="82800" cy="185400"/>
              </p14:xfrm>
            </p:contentPart>
          </mc:Choice>
          <mc:Fallback xmlns="">
            <p:pic>
              <p:nvPicPr>
                <p:cNvPr id="114" name="Freihand 113">
                  <a:extLst>
                    <a:ext uri="{FF2B5EF4-FFF2-40B4-BE49-F238E27FC236}">
                      <a16:creationId xmlns:a16="http://schemas.microsoft.com/office/drawing/2014/main" id="{0410AE47-66C0-4BD7-BC72-9492E5ECAB5E}"/>
                    </a:ext>
                  </a:extLst>
                </p:cNvPr>
                <p:cNvPicPr/>
                <p:nvPr/>
              </p:nvPicPr>
              <p:blipFill>
                <a:blip r:embed="rId156"/>
                <a:stretch>
                  <a:fillRect/>
                </a:stretch>
              </p:blipFill>
              <p:spPr>
                <a:xfrm>
                  <a:off x="3643587" y="6381960"/>
                  <a:ext cx="91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Freihand 114">
                  <a:extLst>
                    <a:ext uri="{FF2B5EF4-FFF2-40B4-BE49-F238E27FC236}">
                      <a16:creationId xmlns:a16="http://schemas.microsoft.com/office/drawing/2014/main" id="{7700BA6C-2469-46BE-82BA-AD4A012641EC}"/>
                    </a:ext>
                  </a:extLst>
                </p14:cNvPr>
                <p14:cNvContentPartPr/>
                <p14:nvPr/>
              </p14:nvContentPartPr>
              <p14:xfrm>
                <a:off x="3744747" y="6438120"/>
                <a:ext cx="64440" cy="187560"/>
              </p14:xfrm>
            </p:contentPart>
          </mc:Choice>
          <mc:Fallback xmlns="">
            <p:pic>
              <p:nvPicPr>
                <p:cNvPr id="115" name="Freihand 114">
                  <a:extLst>
                    <a:ext uri="{FF2B5EF4-FFF2-40B4-BE49-F238E27FC236}">
                      <a16:creationId xmlns:a16="http://schemas.microsoft.com/office/drawing/2014/main" id="{7700BA6C-2469-46BE-82BA-AD4A012641EC}"/>
                    </a:ext>
                  </a:extLst>
                </p:cNvPr>
                <p:cNvPicPr/>
                <p:nvPr/>
              </p:nvPicPr>
              <p:blipFill>
                <a:blip r:embed="rId158"/>
                <a:stretch>
                  <a:fillRect/>
                </a:stretch>
              </p:blipFill>
              <p:spPr>
                <a:xfrm>
                  <a:off x="3740427" y="6433800"/>
                  <a:ext cx="73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Freihand 115">
                  <a:extLst>
                    <a:ext uri="{FF2B5EF4-FFF2-40B4-BE49-F238E27FC236}">
                      <a16:creationId xmlns:a16="http://schemas.microsoft.com/office/drawing/2014/main" id="{688A65F0-E7AE-4DA6-BFA5-08DE26775CE7}"/>
                    </a:ext>
                  </a:extLst>
                </p14:cNvPr>
                <p14:cNvContentPartPr/>
                <p14:nvPr/>
              </p14:nvContentPartPr>
              <p14:xfrm>
                <a:off x="3809547" y="6500400"/>
                <a:ext cx="42840" cy="106560"/>
              </p14:xfrm>
            </p:contentPart>
          </mc:Choice>
          <mc:Fallback xmlns="">
            <p:pic>
              <p:nvPicPr>
                <p:cNvPr id="116" name="Freihand 115">
                  <a:extLst>
                    <a:ext uri="{FF2B5EF4-FFF2-40B4-BE49-F238E27FC236}">
                      <a16:creationId xmlns:a16="http://schemas.microsoft.com/office/drawing/2014/main" id="{688A65F0-E7AE-4DA6-BFA5-08DE26775CE7}"/>
                    </a:ext>
                  </a:extLst>
                </p:cNvPr>
                <p:cNvPicPr/>
                <p:nvPr/>
              </p:nvPicPr>
              <p:blipFill>
                <a:blip r:embed="rId160"/>
                <a:stretch>
                  <a:fillRect/>
                </a:stretch>
              </p:blipFill>
              <p:spPr>
                <a:xfrm>
                  <a:off x="3805227" y="6496080"/>
                  <a:ext cx="5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19B23323-8C98-4A12-A9AB-F5020B5BA8F0}"/>
                    </a:ext>
                  </a:extLst>
                </p14:cNvPr>
                <p14:cNvContentPartPr/>
                <p14:nvPr/>
              </p14:nvContentPartPr>
              <p14:xfrm>
                <a:off x="3754827" y="4195320"/>
                <a:ext cx="45000" cy="111960"/>
              </p14:xfrm>
            </p:contentPart>
          </mc:Choice>
          <mc:Fallback xmlns="">
            <p:pic>
              <p:nvPicPr>
                <p:cNvPr id="118" name="Freihand 117">
                  <a:extLst>
                    <a:ext uri="{FF2B5EF4-FFF2-40B4-BE49-F238E27FC236}">
                      <a16:creationId xmlns:a16="http://schemas.microsoft.com/office/drawing/2014/main" id="{19B23323-8C98-4A12-A9AB-F5020B5BA8F0}"/>
                    </a:ext>
                  </a:extLst>
                </p:cNvPr>
                <p:cNvPicPr/>
                <p:nvPr/>
              </p:nvPicPr>
              <p:blipFill>
                <a:blip r:embed="rId162"/>
                <a:stretch>
                  <a:fillRect/>
                </a:stretch>
              </p:blipFill>
              <p:spPr>
                <a:xfrm>
                  <a:off x="3750507" y="4191000"/>
                  <a:ext cx="53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A8FF1359-DCF0-4E0D-8EF6-733F3EEA1FAD}"/>
                    </a:ext>
                  </a:extLst>
                </p14:cNvPr>
                <p14:cNvContentPartPr/>
                <p14:nvPr/>
              </p14:nvContentPartPr>
              <p14:xfrm>
                <a:off x="3284667" y="3722640"/>
                <a:ext cx="1906200" cy="1986120"/>
              </p14:xfrm>
            </p:contentPart>
          </mc:Choice>
          <mc:Fallback xmlns="">
            <p:pic>
              <p:nvPicPr>
                <p:cNvPr id="122" name="Freihand 121">
                  <a:extLst>
                    <a:ext uri="{FF2B5EF4-FFF2-40B4-BE49-F238E27FC236}">
                      <a16:creationId xmlns:a16="http://schemas.microsoft.com/office/drawing/2014/main" id="{A8FF1359-DCF0-4E0D-8EF6-733F3EEA1FAD}"/>
                    </a:ext>
                  </a:extLst>
                </p:cNvPr>
                <p:cNvPicPr/>
                <p:nvPr/>
              </p:nvPicPr>
              <p:blipFill>
                <a:blip r:embed="rId164"/>
                <a:stretch>
                  <a:fillRect/>
                </a:stretch>
              </p:blipFill>
              <p:spPr>
                <a:xfrm>
                  <a:off x="3280347" y="3718320"/>
                  <a:ext cx="1914840" cy="1994760"/>
                </a:xfrm>
                <a:prstGeom prst="rect">
                  <a:avLst/>
                </a:prstGeom>
              </p:spPr>
            </p:pic>
          </mc:Fallback>
        </mc:AlternateContent>
      </p:grpSp>
      <p:grpSp>
        <p:nvGrpSpPr>
          <p:cNvPr id="128" name="Gruppieren 127">
            <a:extLst>
              <a:ext uri="{FF2B5EF4-FFF2-40B4-BE49-F238E27FC236}">
                <a16:creationId xmlns:a16="http://schemas.microsoft.com/office/drawing/2014/main" id="{F006625D-697C-4471-94BF-05621B6AC0F2}"/>
              </a:ext>
            </a:extLst>
          </p:cNvPr>
          <p:cNvGrpSpPr/>
          <p:nvPr/>
        </p:nvGrpSpPr>
        <p:grpSpPr>
          <a:xfrm>
            <a:off x="5458707" y="5527680"/>
            <a:ext cx="431640" cy="244080"/>
            <a:chOff x="5458707" y="5527680"/>
            <a:chExt cx="431640" cy="244080"/>
          </a:xfrm>
        </p:grpSpPr>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2CB52A5F-6D63-40F5-98D9-4842C07DA286}"/>
                    </a:ext>
                  </a:extLst>
                </p14:cNvPr>
                <p14:cNvContentPartPr/>
                <p14:nvPr/>
              </p14:nvContentPartPr>
              <p14:xfrm>
                <a:off x="5458707" y="5527680"/>
                <a:ext cx="173520" cy="244080"/>
              </p14:xfrm>
            </p:contentPart>
          </mc:Choice>
          <mc:Fallback xmlns="">
            <p:pic>
              <p:nvPicPr>
                <p:cNvPr id="124" name="Freihand 123">
                  <a:extLst>
                    <a:ext uri="{FF2B5EF4-FFF2-40B4-BE49-F238E27FC236}">
                      <a16:creationId xmlns:a16="http://schemas.microsoft.com/office/drawing/2014/main" id="{2CB52A5F-6D63-40F5-98D9-4842C07DA286}"/>
                    </a:ext>
                  </a:extLst>
                </p:cNvPr>
                <p:cNvPicPr/>
                <p:nvPr/>
              </p:nvPicPr>
              <p:blipFill>
                <a:blip r:embed="rId166"/>
                <a:stretch>
                  <a:fillRect/>
                </a:stretch>
              </p:blipFill>
              <p:spPr>
                <a:xfrm>
                  <a:off x="5454387" y="5523360"/>
                  <a:ext cx="182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03AB44E8-47B6-4856-AC38-61E79A792611}"/>
                    </a:ext>
                  </a:extLst>
                </p14:cNvPr>
                <p14:cNvContentPartPr/>
                <p14:nvPr/>
              </p14:nvContentPartPr>
              <p14:xfrm>
                <a:off x="5512707" y="5644680"/>
                <a:ext cx="118440" cy="37440"/>
              </p14:xfrm>
            </p:contentPart>
          </mc:Choice>
          <mc:Fallback xmlns="">
            <p:pic>
              <p:nvPicPr>
                <p:cNvPr id="125" name="Freihand 124">
                  <a:extLst>
                    <a:ext uri="{FF2B5EF4-FFF2-40B4-BE49-F238E27FC236}">
                      <a16:creationId xmlns:a16="http://schemas.microsoft.com/office/drawing/2014/main" id="{03AB44E8-47B6-4856-AC38-61E79A792611}"/>
                    </a:ext>
                  </a:extLst>
                </p:cNvPr>
                <p:cNvPicPr/>
                <p:nvPr/>
              </p:nvPicPr>
              <p:blipFill>
                <a:blip r:embed="rId168"/>
                <a:stretch>
                  <a:fillRect/>
                </a:stretch>
              </p:blipFill>
              <p:spPr>
                <a:xfrm>
                  <a:off x="5508387" y="5640360"/>
                  <a:ext cx="127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6278ED49-6EC2-404F-AA75-74658EC1C3E9}"/>
                    </a:ext>
                  </a:extLst>
                </p14:cNvPr>
                <p14:cNvContentPartPr/>
                <p14:nvPr/>
              </p14:nvContentPartPr>
              <p14:xfrm>
                <a:off x="5779827" y="5547480"/>
                <a:ext cx="8640" cy="180360"/>
              </p14:xfrm>
            </p:contentPart>
          </mc:Choice>
          <mc:Fallback xmlns="">
            <p:pic>
              <p:nvPicPr>
                <p:cNvPr id="126" name="Freihand 125">
                  <a:extLst>
                    <a:ext uri="{FF2B5EF4-FFF2-40B4-BE49-F238E27FC236}">
                      <a16:creationId xmlns:a16="http://schemas.microsoft.com/office/drawing/2014/main" id="{6278ED49-6EC2-404F-AA75-74658EC1C3E9}"/>
                    </a:ext>
                  </a:extLst>
                </p:cNvPr>
                <p:cNvPicPr/>
                <p:nvPr/>
              </p:nvPicPr>
              <p:blipFill>
                <a:blip r:embed="rId170"/>
                <a:stretch>
                  <a:fillRect/>
                </a:stretch>
              </p:blipFill>
              <p:spPr>
                <a:xfrm>
                  <a:off x="5775507" y="5543160"/>
                  <a:ext cx="17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9FB63F89-11FB-4278-8551-1E0B1794E2B4}"/>
                    </a:ext>
                  </a:extLst>
                </p14:cNvPr>
                <p14:cNvContentPartPr/>
                <p14:nvPr/>
              </p14:nvContentPartPr>
              <p14:xfrm>
                <a:off x="5640147" y="5540280"/>
                <a:ext cx="250200" cy="231480"/>
              </p14:xfrm>
            </p:contentPart>
          </mc:Choice>
          <mc:Fallback xmlns="">
            <p:pic>
              <p:nvPicPr>
                <p:cNvPr id="127" name="Freihand 126">
                  <a:extLst>
                    <a:ext uri="{FF2B5EF4-FFF2-40B4-BE49-F238E27FC236}">
                      <a16:creationId xmlns:a16="http://schemas.microsoft.com/office/drawing/2014/main" id="{9FB63F89-11FB-4278-8551-1E0B1794E2B4}"/>
                    </a:ext>
                  </a:extLst>
                </p:cNvPr>
                <p:cNvPicPr/>
                <p:nvPr/>
              </p:nvPicPr>
              <p:blipFill>
                <a:blip r:embed="rId172"/>
                <a:stretch>
                  <a:fillRect/>
                </a:stretch>
              </p:blipFill>
              <p:spPr>
                <a:xfrm>
                  <a:off x="5635827" y="5535960"/>
                  <a:ext cx="258840" cy="2401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A24990-3E43-4F7A-8B6A-AE3C4B907B99}"/>
                  </a:ext>
                </a:extLst>
              </p14:cNvPr>
              <p14:cNvContentPartPr/>
              <p14:nvPr/>
            </p14:nvContentPartPr>
            <p14:xfrm>
              <a:off x="5702067" y="1244400"/>
              <a:ext cx="39960" cy="528840"/>
            </p14:xfrm>
          </p:contentPart>
        </mc:Choice>
        <mc:Fallback xmlns="">
          <p:pic>
            <p:nvPicPr>
              <p:cNvPr id="2" name="Freihand 1">
                <a:extLst>
                  <a:ext uri="{FF2B5EF4-FFF2-40B4-BE49-F238E27FC236}">
                    <a16:creationId xmlns:a16="http://schemas.microsoft.com/office/drawing/2014/main" id="{F2A24990-3E43-4F7A-8B6A-AE3C4B907B99}"/>
                  </a:ext>
                </a:extLst>
              </p:cNvPr>
              <p:cNvPicPr/>
              <p:nvPr/>
            </p:nvPicPr>
            <p:blipFill>
              <a:blip r:embed="rId4"/>
              <a:stretch>
                <a:fillRect/>
              </a:stretch>
            </p:blipFill>
            <p:spPr>
              <a:xfrm>
                <a:off x="5697747" y="1240080"/>
                <a:ext cx="486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A78F1878-6BB4-408A-8705-C8D8248D2391}"/>
                  </a:ext>
                </a:extLst>
              </p14:cNvPr>
              <p14:cNvContentPartPr/>
              <p14:nvPr/>
            </p14:nvContentPartPr>
            <p14:xfrm>
              <a:off x="5640867" y="1572000"/>
              <a:ext cx="194760" cy="300240"/>
            </p14:xfrm>
          </p:contentPart>
        </mc:Choice>
        <mc:Fallback xmlns="">
          <p:pic>
            <p:nvPicPr>
              <p:cNvPr id="18" name="Freihand 17">
                <a:extLst>
                  <a:ext uri="{FF2B5EF4-FFF2-40B4-BE49-F238E27FC236}">
                    <a16:creationId xmlns:a16="http://schemas.microsoft.com/office/drawing/2014/main" id="{A78F1878-6BB4-408A-8705-C8D8248D2391}"/>
                  </a:ext>
                </a:extLst>
              </p:cNvPr>
              <p:cNvPicPr/>
              <p:nvPr/>
            </p:nvPicPr>
            <p:blipFill>
              <a:blip r:embed="rId6"/>
              <a:stretch>
                <a:fillRect/>
              </a:stretch>
            </p:blipFill>
            <p:spPr>
              <a:xfrm>
                <a:off x="5636547" y="1567680"/>
                <a:ext cx="203400" cy="308880"/>
              </a:xfrm>
              <a:prstGeom prst="rect">
                <a:avLst/>
              </a:prstGeom>
            </p:spPr>
          </p:pic>
        </mc:Fallback>
      </mc:AlternateContent>
      <p:grpSp>
        <p:nvGrpSpPr>
          <p:cNvPr id="46" name="Gruppieren 45">
            <a:extLst>
              <a:ext uri="{FF2B5EF4-FFF2-40B4-BE49-F238E27FC236}">
                <a16:creationId xmlns:a16="http://schemas.microsoft.com/office/drawing/2014/main" id="{84297A63-90BC-4669-BFA7-62954132644E}"/>
              </a:ext>
            </a:extLst>
          </p:cNvPr>
          <p:cNvGrpSpPr/>
          <p:nvPr/>
        </p:nvGrpSpPr>
        <p:grpSpPr>
          <a:xfrm>
            <a:off x="5486787" y="471480"/>
            <a:ext cx="4008240" cy="665280"/>
            <a:chOff x="5486787" y="471480"/>
            <a:chExt cx="4008240" cy="665280"/>
          </a:xfrm>
        </p:grpSpPr>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9316E34A-3744-4C3B-9900-79F20467C5CB}"/>
                    </a:ext>
                  </a:extLst>
                </p14:cNvPr>
                <p14:cNvContentPartPr/>
                <p14:nvPr/>
              </p14:nvContentPartPr>
              <p14:xfrm>
                <a:off x="5486787" y="882240"/>
                <a:ext cx="88920" cy="254520"/>
              </p14:xfrm>
            </p:contentPart>
          </mc:Choice>
          <mc:Fallback xmlns="">
            <p:pic>
              <p:nvPicPr>
                <p:cNvPr id="20" name="Freihand 19">
                  <a:extLst>
                    <a:ext uri="{FF2B5EF4-FFF2-40B4-BE49-F238E27FC236}">
                      <a16:creationId xmlns:a16="http://schemas.microsoft.com/office/drawing/2014/main" id="{9316E34A-3744-4C3B-9900-79F20467C5CB}"/>
                    </a:ext>
                  </a:extLst>
                </p:cNvPr>
                <p:cNvPicPr/>
                <p:nvPr/>
              </p:nvPicPr>
              <p:blipFill>
                <a:blip r:embed="rId8"/>
                <a:stretch>
                  <a:fillRect/>
                </a:stretch>
              </p:blipFill>
              <p:spPr>
                <a:xfrm>
                  <a:off x="5482467" y="877920"/>
                  <a:ext cx="975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FD57CB2C-398B-41A9-A71F-DDCE346918E4}"/>
                    </a:ext>
                  </a:extLst>
                </p14:cNvPr>
                <p14:cNvContentPartPr/>
                <p14:nvPr/>
              </p14:nvContentPartPr>
              <p14:xfrm>
                <a:off x="5635107" y="873240"/>
                <a:ext cx="58680" cy="84600"/>
              </p14:xfrm>
            </p:contentPart>
          </mc:Choice>
          <mc:Fallback xmlns="">
            <p:pic>
              <p:nvPicPr>
                <p:cNvPr id="21" name="Freihand 20">
                  <a:extLst>
                    <a:ext uri="{FF2B5EF4-FFF2-40B4-BE49-F238E27FC236}">
                      <a16:creationId xmlns:a16="http://schemas.microsoft.com/office/drawing/2014/main" id="{FD57CB2C-398B-41A9-A71F-DDCE346918E4}"/>
                    </a:ext>
                  </a:extLst>
                </p:cNvPr>
                <p:cNvPicPr/>
                <p:nvPr/>
              </p:nvPicPr>
              <p:blipFill>
                <a:blip r:embed="rId10"/>
                <a:stretch>
                  <a:fillRect/>
                </a:stretch>
              </p:blipFill>
              <p:spPr>
                <a:xfrm>
                  <a:off x="5630787" y="868920"/>
                  <a:ext cx="6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E4A2A26A-5EE3-436E-823A-F398F8FAD992}"/>
                    </a:ext>
                  </a:extLst>
                </p14:cNvPr>
                <p14:cNvContentPartPr/>
                <p14:nvPr/>
              </p14:nvContentPartPr>
              <p14:xfrm>
                <a:off x="5617467" y="895560"/>
                <a:ext cx="70560" cy="57240"/>
              </p14:xfrm>
            </p:contentPart>
          </mc:Choice>
          <mc:Fallback xmlns="">
            <p:pic>
              <p:nvPicPr>
                <p:cNvPr id="22" name="Freihand 21">
                  <a:extLst>
                    <a:ext uri="{FF2B5EF4-FFF2-40B4-BE49-F238E27FC236}">
                      <a16:creationId xmlns:a16="http://schemas.microsoft.com/office/drawing/2014/main" id="{E4A2A26A-5EE3-436E-823A-F398F8FAD992}"/>
                    </a:ext>
                  </a:extLst>
                </p:cNvPr>
                <p:cNvPicPr/>
                <p:nvPr/>
              </p:nvPicPr>
              <p:blipFill>
                <a:blip r:embed="rId12"/>
                <a:stretch>
                  <a:fillRect/>
                </a:stretch>
              </p:blipFill>
              <p:spPr>
                <a:xfrm>
                  <a:off x="5613147" y="891240"/>
                  <a:ext cx="79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FD7510BE-C3EB-4BF5-A479-280347E9EFE7}"/>
                    </a:ext>
                  </a:extLst>
                </p14:cNvPr>
                <p14:cNvContentPartPr/>
                <p14:nvPr/>
              </p14:nvContentPartPr>
              <p14:xfrm>
                <a:off x="5753907" y="860280"/>
                <a:ext cx="88200" cy="110880"/>
              </p14:xfrm>
            </p:contentPart>
          </mc:Choice>
          <mc:Fallback xmlns="">
            <p:pic>
              <p:nvPicPr>
                <p:cNvPr id="24" name="Freihand 23">
                  <a:extLst>
                    <a:ext uri="{FF2B5EF4-FFF2-40B4-BE49-F238E27FC236}">
                      <a16:creationId xmlns:a16="http://schemas.microsoft.com/office/drawing/2014/main" id="{FD7510BE-C3EB-4BF5-A479-280347E9EFE7}"/>
                    </a:ext>
                  </a:extLst>
                </p:cNvPr>
                <p:cNvPicPr/>
                <p:nvPr/>
              </p:nvPicPr>
              <p:blipFill>
                <a:blip r:embed="rId14"/>
                <a:stretch>
                  <a:fillRect/>
                </a:stretch>
              </p:blipFill>
              <p:spPr>
                <a:xfrm>
                  <a:off x="5749587" y="855960"/>
                  <a:ext cx="96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1422D25A-517E-45B3-B6EA-072DE9253024}"/>
                    </a:ext>
                  </a:extLst>
                </p14:cNvPr>
                <p14:cNvContentPartPr/>
                <p14:nvPr/>
              </p14:nvContentPartPr>
              <p14:xfrm>
                <a:off x="5875947" y="847680"/>
                <a:ext cx="336240" cy="110160"/>
              </p14:xfrm>
            </p:contentPart>
          </mc:Choice>
          <mc:Fallback xmlns="">
            <p:pic>
              <p:nvPicPr>
                <p:cNvPr id="25" name="Freihand 24">
                  <a:extLst>
                    <a:ext uri="{FF2B5EF4-FFF2-40B4-BE49-F238E27FC236}">
                      <a16:creationId xmlns:a16="http://schemas.microsoft.com/office/drawing/2014/main" id="{1422D25A-517E-45B3-B6EA-072DE9253024}"/>
                    </a:ext>
                  </a:extLst>
                </p:cNvPr>
                <p:cNvPicPr/>
                <p:nvPr/>
              </p:nvPicPr>
              <p:blipFill>
                <a:blip r:embed="rId16"/>
                <a:stretch>
                  <a:fillRect/>
                </a:stretch>
              </p:blipFill>
              <p:spPr>
                <a:xfrm>
                  <a:off x="5871627" y="843360"/>
                  <a:ext cx="344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0E6ED2A0-E7AC-4CF5-96EB-CA2A6DB45067}"/>
                    </a:ext>
                  </a:extLst>
                </p14:cNvPr>
                <p14:cNvContentPartPr/>
                <p14:nvPr/>
              </p14:nvContentPartPr>
              <p14:xfrm>
                <a:off x="6266907" y="739680"/>
                <a:ext cx="253080" cy="199080"/>
              </p14:xfrm>
            </p:contentPart>
          </mc:Choice>
          <mc:Fallback xmlns="">
            <p:pic>
              <p:nvPicPr>
                <p:cNvPr id="26" name="Freihand 25">
                  <a:extLst>
                    <a:ext uri="{FF2B5EF4-FFF2-40B4-BE49-F238E27FC236}">
                      <a16:creationId xmlns:a16="http://schemas.microsoft.com/office/drawing/2014/main" id="{0E6ED2A0-E7AC-4CF5-96EB-CA2A6DB45067}"/>
                    </a:ext>
                  </a:extLst>
                </p:cNvPr>
                <p:cNvPicPr/>
                <p:nvPr/>
              </p:nvPicPr>
              <p:blipFill>
                <a:blip r:embed="rId18"/>
                <a:stretch>
                  <a:fillRect/>
                </a:stretch>
              </p:blipFill>
              <p:spPr>
                <a:xfrm>
                  <a:off x="6262587" y="735360"/>
                  <a:ext cx="26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FAB28444-A34F-4726-8D79-AAC6C7A30005}"/>
                    </a:ext>
                  </a:extLst>
                </p14:cNvPr>
                <p14:cNvContentPartPr/>
                <p14:nvPr/>
              </p14:nvContentPartPr>
              <p14:xfrm>
                <a:off x="6564627" y="798360"/>
                <a:ext cx="132840" cy="98640"/>
              </p14:xfrm>
            </p:contentPart>
          </mc:Choice>
          <mc:Fallback xmlns="">
            <p:pic>
              <p:nvPicPr>
                <p:cNvPr id="27" name="Freihand 26">
                  <a:extLst>
                    <a:ext uri="{FF2B5EF4-FFF2-40B4-BE49-F238E27FC236}">
                      <a16:creationId xmlns:a16="http://schemas.microsoft.com/office/drawing/2014/main" id="{FAB28444-A34F-4726-8D79-AAC6C7A30005}"/>
                    </a:ext>
                  </a:extLst>
                </p:cNvPr>
                <p:cNvPicPr/>
                <p:nvPr/>
              </p:nvPicPr>
              <p:blipFill>
                <a:blip r:embed="rId20"/>
                <a:stretch>
                  <a:fillRect/>
                </a:stretch>
              </p:blipFill>
              <p:spPr>
                <a:xfrm>
                  <a:off x="6560307" y="794040"/>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27E8880-A5EC-4FFF-8230-61DDC035F7EA}"/>
                    </a:ext>
                  </a:extLst>
                </p14:cNvPr>
                <p14:cNvContentPartPr/>
                <p14:nvPr/>
              </p14:nvContentPartPr>
              <p14:xfrm>
                <a:off x="6659307" y="683160"/>
                <a:ext cx="3240" cy="36000"/>
              </p14:xfrm>
            </p:contentPart>
          </mc:Choice>
          <mc:Fallback xmlns="">
            <p:pic>
              <p:nvPicPr>
                <p:cNvPr id="28" name="Freihand 27">
                  <a:extLst>
                    <a:ext uri="{FF2B5EF4-FFF2-40B4-BE49-F238E27FC236}">
                      <a16:creationId xmlns:a16="http://schemas.microsoft.com/office/drawing/2014/main" id="{C27E8880-A5EC-4FFF-8230-61DDC035F7EA}"/>
                    </a:ext>
                  </a:extLst>
                </p:cNvPr>
                <p:cNvPicPr/>
                <p:nvPr/>
              </p:nvPicPr>
              <p:blipFill>
                <a:blip r:embed="rId22"/>
                <a:stretch>
                  <a:fillRect/>
                </a:stretch>
              </p:blipFill>
              <p:spPr>
                <a:xfrm>
                  <a:off x="6654987" y="678840"/>
                  <a:ext cx="11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601F94FF-6F71-44FF-8EF3-746B1F0E7042}"/>
                    </a:ext>
                  </a:extLst>
                </p14:cNvPr>
                <p14:cNvContentPartPr/>
                <p14:nvPr/>
              </p14:nvContentPartPr>
              <p14:xfrm>
                <a:off x="6710427" y="686040"/>
                <a:ext cx="82440" cy="198720"/>
              </p14:xfrm>
            </p:contentPart>
          </mc:Choice>
          <mc:Fallback xmlns="">
            <p:pic>
              <p:nvPicPr>
                <p:cNvPr id="29" name="Freihand 28">
                  <a:extLst>
                    <a:ext uri="{FF2B5EF4-FFF2-40B4-BE49-F238E27FC236}">
                      <a16:creationId xmlns:a16="http://schemas.microsoft.com/office/drawing/2014/main" id="{601F94FF-6F71-44FF-8EF3-746B1F0E7042}"/>
                    </a:ext>
                  </a:extLst>
                </p:cNvPr>
                <p:cNvPicPr/>
                <p:nvPr/>
              </p:nvPicPr>
              <p:blipFill>
                <a:blip r:embed="rId24"/>
                <a:stretch>
                  <a:fillRect/>
                </a:stretch>
              </p:blipFill>
              <p:spPr>
                <a:xfrm>
                  <a:off x="6706107" y="681720"/>
                  <a:ext cx="91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0B0CCD3-042D-4E74-8289-C0E65A5E82FE}"/>
                    </a:ext>
                  </a:extLst>
                </p14:cNvPr>
                <p14:cNvContentPartPr/>
                <p14:nvPr/>
              </p14:nvContentPartPr>
              <p14:xfrm>
                <a:off x="6803667" y="786840"/>
                <a:ext cx="61560" cy="82440"/>
              </p14:xfrm>
            </p:contentPart>
          </mc:Choice>
          <mc:Fallback xmlns="">
            <p:pic>
              <p:nvPicPr>
                <p:cNvPr id="30" name="Freihand 29">
                  <a:extLst>
                    <a:ext uri="{FF2B5EF4-FFF2-40B4-BE49-F238E27FC236}">
                      <a16:creationId xmlns:a16="http://schemas.microsoft.com/office/drawing/2014/main" id="{80B0CCD3-042D-4E74-8289-C0E65A5E82FE}"/>
                    </a:ext>
                  </a:extLst>
                </p:cNvPr>
                <p:cNvPicPr/>
                <p:nvPr/>
              </p:nvPicPr>
              <p:blipFill>
                <a:blip r:embed="rId26"/>
                <a:stretch>
                  <a:fillRect/>
                </a:stretch>
              </p:blipFill>
              <p:spPr>
                <a:xfrm>
                  <a:off x="6799347" y="782520"/>
                  <a:ext cx="70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DF105AFD-A990-44FB-A4B7-21D996D6B092}"/>
                    </a:ext>
                  </a:extLst>
                </p14:cNvPr>
                <p14:cNvContentPartPr/>
                <p14:nvPr/>
              </p14:nvContentPartPr>
              <p14:xfrm>
                <a:off x="6885027" y="679200"/>
                <a:ext cx="155160" cy="203760"/>
              </p14:xfrm>
            </p:contentPart>
          </mc:Choice>
          <mc:Fallback xmlns="">
            <p:pic>
              <p:nvPicPr>
                <p:cNvPr id="31" name="Freihand 30">
                  <a:extLst>
                    <a:ext uri="{FF2B5EF4-FFF2-40B4-BE49-F238E27FC236}">
                      <a16:creationId xmlns:a16="http://schemas.microsoft.com/office/drawing/2014/main" id="{DF105AFD-A990-44FB-A4B7-21D996D6B092}"/>
                    </a:ext>
                  </a:extLst>
                </p:cNvPr>
                <p:cNvPicPr/>
                <p:nvPr/>
              </p:nvPicPr>
              <p:blipFill>
                <a:blip r:embed="rId28"/>
                <a:stretch>
                  <a:fillRect/>
                </a:stretch>
              </p:blipFill>
              <p:spPr>
                <a:xfrm>
                  <a:off x="6880707" y="674880"/>
                  <a:ext cx="163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A73E16CB-056A-4F6A-B020-7CD66AF0F854}"/>
                    </a:ext>
                  </a:extLst>
                </p14:cNvPr>
                <p14:cNvContentPartPr/>
                <p14:nvPr/>
              </p14:nvContentPartPr>
              <p14:xfrm>
                <a:off x="7071867" y="669120"/>
                <a:ext cx="447120" cy="260280"/>
              </p14:xfrm>
            </p:contentPart>
          </mc:Choice>
          <mc:Fallback xmlns="">
            <p:pic>
              <p:nvPicPr>
                <p:cNvPr id="32" name="Freihand 31">
                  <a:extLst>
                    <a:ext uri="{FF2B5EF4-FFF2-40B4-BE49-F238E27FC236}">
                      <a16:creationId xmlns:a16="http://schemas.microsoft.com/office/drawing/2014/main" id="{A73E16CB-056A-4F6A-B020-7CD66AF0F854}"/>
                    </a:ext>
                  </a:extLst>
                </p:cNvPr>
                <p:cNvPicPr/>
                <p:nvPr/>
              </p:nvPicPr>
              <p:blipFill>
                <a:blip r:embed="rId30"/>
                <a:stretch>
                  <a:fillRect/>
                </a:stretch>
              </p:blipFill>
              <p:spPr>
                <a:xfrm>
                  <a:off x="7067547" y="664800"/>
                  <a:ext cx="455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35C919E2-F298-4FFC-8E99-E8A1A4A4FAF5}"/>
                    </a:ext>
                  </a:extLst>
                </p14:cNvPr>
                <p14:cNvContentPartPr/>
                <p14:nvPr/>
              </p14:nvContentPartPr>
              <p14:xfrm>
                <a:off x="7528347" y="663720"/>
                <a:ext cx="12960" cy="37440"/>
              </p14:xfrm>
            </p:contentPart>
          </mc:Choice>
          <mc:Fallback xmlns="">
            <p:pic>
              <p:nvPicPr>
                <p:cNvPr id="33" name="Freihand 32">
                  <a:extLst>
                    <a:ext uri="{FF2B5EF4-FFF2-40B4-BE49-F238E27FC236}">
                      <a16:creationId xmlns:a16="http://schemas.microsoft.com/office/drawing/2014/main" id="{35C919E2-F298-4FFC-8E99-E8A1A4A4FAF5}"/>
                    </a:ext>
                  </a:extLst>
                </p:cNvPr>
                <p:cNvPicPr/>
                <p:nvPr/>
              </p:nvPicPr>
              <p:blipFill>
                <a:blip r:embed="rId32"/>
                <a:stretch>
                  <a:fillRect/>
                </a:stretch>
              </p:blipFill>
              <p:spPr>
                <a:xfrm>
                  <a:off x="7524027" y="659400"/>
                  <a:ext cx="21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0351642-7C61-426C-B475-D6A9E88C832B}"/>
                    </a:ext>
                  </a:extLst>
                </p14:cNvPr>
                <p14:cNvContentPartPr/>
                <p14:nvPr/>
              </p14:nvContentPartPr>
              <p14:xfrm>
                <a:off x="7535547" y="677040"/>
                <a:ext cx="201240" cy="167760"/>
              </p14:xfrm>
            </p:contentPart>
          </mc:Choice>
          <mc:Fallback xmlns="">
            <p:pic>
              <p:nvPicPr>
                <p:cNvPr id="34" name="Freihand 33">
                  <a:extLst>
                    <a:ext uri="{FF2B5EF4-FFF2-40B4-BE49-F238E27FC236}">
                      <a16:creationId xmlns:a16="http://schemas.microsoft.com/office/drawing/2014/main" id="{60351642-7C61-426C-B475-D6A9E88C832B}"/>
                    </a:ext>
                  </a:extLst>
                </p:cNvPr>
                <p:cNvPicPr/>
                <p:nvPr/>
              </p:nvPicPr>
              <p:blipFill>
                <a:blip r:embed="rId34"/>
                <a:stretch>
                  <a:fillRect/>
                </a:stretch>
              </p:blipFill>
              <p:spPr>
                <a:xfrm>
                  <a:off x="7531227" y="672720"/>
                  <a:ext cx="209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96CF9ED8-0EE0-405B-9A9A-A0F901B14EF1}"/>
                    </a:ext>
                  </a:extLst>
                </p14:cNvPr>
                <p14:cNvContentPartPr/>
                <p14:nvPr/>
              </p14:nvContentPartPr>
              <p14:xfrm>
                <a:off x="7764867" y="747960"/>
                <a:ext cx="124200" cy="95760"/>
              </p14:xfrm>
            </p:contentPart>
          </mc:Choice>
          <mc:Fallback xmlns="">
            <p:pic>
              <p:nvPicPr>
                <p:cNvPr id="35" name="Freihand 34">
                  <a:extLst>
                    <a:ext uri="{FF2B5EF4-FFF2-40B4-BE49-F238E27FC236}">
                      <a16:creationId xmlns:a16="http://schemas.microsoft.com/office/drawing/2014/main" id="{96CF9ED8-0EE0-405B-9A9A-A0F901B14EF1}"/>
                    </a:ext>
                  </a:extLst>
                </p:cNvPr>
                <p:cNvPicPr/>
                <p:nvPr/>
              </p:nvPicPr>
              <p:blipFill>
                <a:blip r:embed="rId36"/>
                <a:stretch>
                  <a:fillRect/>
                </a:stretch>
              </p:blipFill>
              <p:spPr>
                <a:xfrm>
                  <a:off x="7760547" y="743640"/>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FAFA99B5-9E2F-4F67-8B75-632A1C688DE2}"/>
                    </a:ext>
                  </a:extLst>
                </p14:cNvPr>
                <p14:cNvContentPartPr/>
                <p14:nvPr/>
              </p14:nvContentPartPr>
              <p14:xfrm>
                <a:off x="8032707" y="638160"/>
                <a:ext cx="152640" cy="241920"/>
              </p14:xfrm>
            </p:contentPart>
          </mc:Choice>
          <mc:Fallback xmlns="">
            <p:pic>
              <p:nvPicPr>
                <p:cNvPr id="36" name="Freihand 35">
                  <a:extLst>
                    <a:ext uri="{FF2B5EF4-FFF2-40B4-BE49-F238E27FC236}">
                      <a16:creationId xmlns:a16="http://schemas.microsoft.com/office/drawing/2014/main" id="{FAFA99B5-9E2F-4F67-8B75-632A1C688DE2}"/>
                    </a:ext>
                  </a:extLst>
                </p:cNvPr>
                <p:cNvPicPr/>
                <p:nvPr/>
              </p:nvPicPr>
              <p:blipFill>
                <a:blip r:embed="rId38"/>
                <a:stretch>
                  <a:fillRect/>
                </a:stretch>
              </p:blipFill>
              <p:spPr>
                <a:xfrm>
                  <a:off x="8028387" y="633840"/>
                  <a:ext cx="161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AE4A7E1-61C1-4543-BADA-A6045E14D9A6}"/>
                    </a:ext>
                  </a:extLst>
                </p14:cNvPr>
                <p14:cNvContentPartPr/>
                <p14:nvPr/>
              </p14:nvContentPartPr>
              <p14:xfrm>
                <a:off x="8205147" y="606840"/>
                <a:ext cx="66960" cy="243000"/>
              </p14:xfrm>
            </p:contentPart>
          </mc:Choice>
          <mc:Fallback xmlns="">
            <p:pic>
              <p:nvPicPr>
                <p:cNvPr id="37" name="Freihand 36">
                  <a:extLst>
                    <a:ext uri="{FF2B5EF4-FFF2-40B4-BE49-F238E27FC236}">
                      <a16:creationId xmlns:a16="http://schemas.microsoft.com/office/drawing/2014/main" id="{4AE4A7E1-61C1-4543-BADA-A6045E14D9A6}"/>
                    </a:ext>
                  </a:extLst>
                </p:cNvPr>
                <p:cNvPicPr/>
                <p:nvPr/>
              </p:nvPicPr>
              <p:blipFill>
                <a:blip r:embed="rId40"/>
                <a:stretch>
                  <a:fillRect/>
                </a:stretch>
              </p:blipFill>
              <p:spPr>
                <a:xfrm>
                  <a:off x="8200827" y="602520"/>
                  <a:ext cx="75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46930364-B876-407D-8346-4C3FABF0B7CF}"/>
                    </a:ext>
                  </a:extLst>
                </p14:cNvPr>
                <p14:cNvContentPartPr/>
                <p14:nvPr/>
              </p14:nvContentPartPr>
              <p14:xfrm>
                <a:off x="8265267" y="710880"/>
                <a:ext cx="189720" cy="100080"/>
              </p14:xfrm>
            </p:contentPart>
          </mc:Choice>
          <mc:Fallback xmlns="">
            <p:pic>
              <p:nvPicPr>
                <p:cNvPr id="38" name="Freihand 37">
                  <a:extLst>
                    <a:ext uri="{FF2B5EF4-FFF2-40B4-BE49-F238E27FC236}">
                      <a16:creationId xmlns:a16="http://schemas.microsoft.com/office/drawing/2014/main" id="{46930364-B876-407D-8346-4C3FABF0B7CF}"/>
                    </a:ext>
                  </a:extLst>
                </p:cNvPr>
                <p:cNvPicPr/>
                <p:nvPr/>
              </p:nvPicPr>
              <p:blipFill>
                <a:blip r:embed="rId42"/>
                <a:stretch>
                  <a:fillRect/>
                </a:stretch>
              </p:blipFill>
              <p:spPr>
                <a:xfrm>
                  <a:off x="8260947" y="706560"/>
                  <a:ext cx="198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5B29FFD5-E0B7-4709-A367-440BE41C117F}"/>
                    </a:ext>
                  </a:extLst>
                </p14:cNvPr>
                <p14:cNvContentPartPr/>
                <p14:nvPr/>
              </p14:nvContentPartPr>
              <p14:xfrm>
                <a:off x="8458947" y="655440"/>
                <a:ext cx="20880" cy="47520"/>
              </p14:xfrm>
            </p:contentPart>
          </mc:Choice>
          <mc:Fallback xmlns="">
            <p:pic>
              <p:nvPicPr>
                <p:cNvPr id="39" name="Freihand 38">
                  <a:extLst>
                    <a:ext uri="{FF2B5EF4-FFF2-40B4-BE49-F238E27FC236}">
                      <a16:creationId xmlns:a16="http://schemas.microsoft.com/office/drawing/2014/main" id="{5B29FFD5-E0B7-4709-A367-440BE41C117F}"/>
                    </a:ext>
                  </a:extLst>
                </p:cNvPr>
                <p:cNvPicPr/>
                <p:nvPr/>
              </p:nvPicPr>
              <p:blipFill>
                <a:blip r:embed="rId44"/>
                <a:stretch>
                  <a:fillRect/>
                </a:stretch>
              </p:blipFill>
              <p:spPr>
                <a:xfrm>
                  <a:off x="8454627" y="651120"/>
                  <a:ext cx="29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6B73C0C3-F2FE-475C-88CD-9F9AD28B60B8}"/>
                    </a:ext>
                  </a:extLst>
                </p14:cNvPr>
                <p14:cNvContentPartPr/>
                <p14:nvPr/>
              </p14:nvContentPartPr>
              <p14:xfrm>
                <a:off x="8484147" y="600000"/>
                <a:ext cx="161280" cy="201960"/>
              </p14:xfrm>
            </p:contentPart>
          </mc:Choice>
          <mc:Fallback xmlns="">
            <p:pic>
              <p:nvPicPr>
                <p:cNvPr id="40" name="Freihand 39">
                  <a:extLst>
                    <a:ext uri="{FF2B5EF4-FFF2-40B4-BE49-F238E27FC236}">
                      <a16:creationId xmlns:a16="http://schemas.microsoft.com/office/drawing/2014/main" id="{6B73C0C3-F2FE-475C-88CD-9F9AD28B60B8}"/>
                    </a:ext>
                  </a:extLst>
                </p:cNvPr>
                <p:cNvPicPr/>
                <p:nvPr/>
              </p:nvPicPr>
              <p:blipFill>
                <a:blip r:embed="rId46"/>
                <a:stretch>
                  <a:fillRect/>
                </a:stretch>
              </p:blipFill>
              <p:spPr>
                <a:xfrm>
                  <a:off x="8479827" y="595680"/>
                  <a:ext cx="169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F5414411-6A69-47AD-972B-A355D22BB3B7}"/>
                    </a:ext>
                  </a:extLst>
                </p14:cNvPr>
                <p14:cNvContentPartPr/>
                <p14:nvPr/>
              </p14:nvContentPartPr>
              <p14:xfrm>
                <a:off x="8604387" y="696840"/>
                <a:ext cx="490320" cy="393120"/>
              </p14:xfrm>
            </p:contentPart>
          </mc:Choice>
          <mc:Fallback xmlns="">
            <p:pic>
              <p:nvPicPr>
                <p:cNvPr id="41" name="Freihand 40">
                  <a:extLst>
                    <a:ext uri="{FF2B5EF4-FFF2-40B4-BE49-F238E27FC236}">
                      <a16:creationId xmlns:a16="http://schemas.microsoft.com/office/drawing/2014/main" id="{F5414411-6A69-47AD-972B-A355D22BB3B7}"/>
                    </a:ext>
                  </a:extLst>
                </p:cNvPr>
                <p:cNvPicPr/>
                <p:nvPr/>
              </p:nvPicPr>
              <p:blipFill>
                <a:blip r:embed="rId48"/>
                <a:stretch>
                  <a:fillRect/>
                </a:stretch>
              </p:blipFill>
              <p:spPr>
                <a:xfrm>
                  <a:off x="8600067" y="692520"/>
                  <a:ext cx="498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691A2DC0-5C39-4014-989B-D23153125F55}"/>
                    </a:ext>
                  </a:extLst>
                </p14:cNvPr>
                <p14:cNvContentPartPr/>
                <p14:nvPr/>
              </p14:nvContentPartPr>
              <p14:xfrm>
                <a:off x="9062307" y="606840"/>
                <a:ext cx="332280" cy="192960"/>
              </p14:xfrm>
            </p:contentPart>
          </mc:Choice>
          <mc:Fallback xmlns="">
            <p:pic>
              <p:nvPicPr>
                <p:cNvPr id="43" name="Freihand 42">
                  <a:extLst>
                    <a:ext uri="{FF2B5EF4-FFF2-40B4-BE49-F238E27FC236}">
                      <a16:creationId xmlns:a16="http://schemas.microsoft.com/office/drawing/2014/main" id="{691A2DC0-5C39-4014-989B-D23153125F55}"/>
                    </a:ext>
                  </a:extLst>
                </p:cNvPr>
                <p:cNvPicPr/>
                <p:nvPr/>
              </p:nvPicPr>
              <p:blipFill>
                <a:blip r:embed="rId50"/>
                <a:stretch>
                  <a:fillRect/>
                </a:stretch>
              </p:blipFill>
              <p:spPr>
                <a:xfrm>
                  <a:off x="9057987" y="602520"/>
                  <a:ext cx="34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FB044430-D606-45D8-ABA4-93B26FD3DE1D}"/>
                    </a:ext>
                  </a:extLst>
                </p14:cNvPr>
                <p14:cNvContentPartPr/>
                <p14:nvPr/>
              </p14:nvContentPartPr>
              <p14:xfrm>
                <a:off x="9102267" y="494520"/>
                <a:ext cx="38520" cy="15120"/>
              </p14:xfrm>
            </p:contentPart>
          </mc:Choice>
          <mc:Fallback xmlns="">
            <p:pic>
              <p:nvPicPr>
                <p:cNvPr id="44" name="Freihand 43">
                  <a:extLst>
                    <a:ext uri="{FF2B5EF4-FFF2-40B4-BE49-F238E27FC236}">
                      <a16:creationId xmlns:a16="http://schemas.microsoft.com/office/drawing/2014/main" id="{FB044430-D606-45D8-ABA4-93B26FD3DE1D}"/>
                    </a:ext>
                  </a:extLst>
                </p:cNvPr>
                <p:cNvPicPr/>
                <p:nvPr/>
              </p:nvPicPr>
              <p:blipFill>
                <a:blip r:embed="rId52"/>
                <a:stretch>
                  <a:fillRect/>
                </a:stretch>
              </p:blipFill>
              <p:spPr>
                <a:xfrm>
                  <a:off x="9097947" y="490200"/>
                  <a:ext cx="47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AD5EB93B-402E-4FCD-A412-D24A92FF37B3}"/>
                    </a:ext>
                  </a:extLst>
                </p14:cNvPr>
                <p14:cNvContentPartPr/>
                <p14:nvPr/>
              </p14:nvContentPartPr>
              <p14:xfrm>
                <a:off x="9442107" y="471480"/>
                <a:ext cx="52920" cy="379800"/>
              </p14:xfrm>
            </p:contentPart>
          </mc:Choice>
          <mc:Fallback xmlns="">
            <p:pic>
              <p:nvPicPr>
                <p:cNvPr id="45" name="Freihand 44">
                  <a:extLst>
                    <a:ext uri="{FF2B5EF4-FFF2-40B4-BE49-F238E27FC236}">
                      <a16:creationId xmlns:a16="http://schemas.microsoft.com/office/drawing/2014/main" id="{AD5EB93B-402E-4FCD-A412-D24A92FF37B3}"/>
                    </a:ext>
                  </a:extLst>
                </p:cNvPr>
                <p:cNvPicPr/>
                <p:nvPr/>
              </p:nvPicPr>
              <p:blipFill>
                <a:blip r:embed="rId54"/>
                <a:stretch>
                  <a:fillRect/>
                </a:stretch>
              </p:blipFill>
              <p:spPr>
                <a:xfrm>
                  <a:off x="9437787" y="467160"/>
                  <a:ext cx="61560" cy="3884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62EDA1-BE98-4239-8C42-97A5EBA483AE}"/>
                  </a:ext>
                </a:extLst>
              </p14:cNvPr>
              <p14:cNvContentPartPr/>
              <p14:nvPr/>
            </p14:nvContentPartPr>
            <p14:xfrm>
              <a:off x="1020627" y="4385947"/>
              <a:ext cx="3113280" cy="86040"/>
            </p14:xfrm>
          </p:contentPart>
        </mc:Choice>
        <mc:Fallback xmlns="">
          <p:pic>
            <p:nvPicPr>
              <p:cNvPr id="2" name="Freihand 1">
                <a:extLst>
                  <a:ext uri="{FF2B5EF4-FFF2-40B4-BE49-F238E27FC236}">
                    <a16:creationId xmlns:a16="http://schemas.microsoft.com/office/drawing/2014/main" id="{CB62EDA1-BE98-4239-8C42-97A5EBA483AE}"/>
                  </a:ext>
                </a:extLst>
              </p:cNvPr>
              <p:cNvPicPr/>
              <p:nvPr/>
            </p:nvPicPr>
            <p:blipFill>
              <a:blip r:embed="rId4"/>
              <a:stretch>
                <a:fillRect/>
              </a:stretch>
            </p:blipFill>
            <p:spPr>
              <a:xfrm>
                <a:off x="1016307" y="4381627"/>
                <a:ext cx="3121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F4638574-1BC2-4114-86D9-46C2B86C1535}"/>
                  </a:ext>
                </a:extLst>
              </p14:cNvPr>
              <p14:cNvContentPartPr/>
              <p14:nvPr/>
            </p14:nvContentPartPr>
            <p14:xfrm>
              <a:off x="4116987" y="4987507"/>
              <a:ext cx="2323800" cy="94680"/>
            </p14:xfrm>
          </p:contentPart>
        </mc:Choice>
        <mc:Fallback xmlns="">
          <p:pic>
            <p:nvPicPr>
              <p:cNvPr id="19" name="Freihand 18">
                <a:extLst>
                  <a:ext uri="{FF2B5EF4-FFF2-40B4-BE49-F238E27FC236}">
                    <a16:creationId xmlns:a16="http://schemas.microsoft.com/office/drawing/2014/main" id="{F4638574-1BC2-4114-86D9-46C2B86C1535}"/>
                  </a:ext>
                </a:extLst>
              </p:cNvPr>
              <p:cNvPicPr/>
              <p:nvPr/>
            </p:nvPicPr>
            <p:blipFill>
              <a:blip r:embed="rId6"/>
              <a:stretch>
                <a:fillRect/>
              </a:stretch>
            </p:blipFill>
            <p:spPr>
              <a:xfrm>
                <a:off x="4112667" y="4983187"/>
                <a:ext cx="2332440" cy="103320"/>
              </a:xfrm>
              <a:prstGeom prst="rect">
                <a:avLst/>
              </a:prstGeom>
            </p:spPr>
          </p:pic>
        </mc:Fallback>
      </mc:AlternateContent>
      <p:grpSp>
        <p:nvGrpSpPr>
          <p:cNvPr id="85" name="Gruppieren 84">
            <a:extLst>
              <a:ext uri="{FF2B5EF4-FFF2-40B4-BE49-F238E27FC236}">
                <a16:creationId xmlns:a16="http://schemas.microsoft.com/office/drawing/2014/main" id="{ED3DB13A-1396-473C-9F5B-7AD031041D94}"/>
              </a:ext>
            </a:extLst>
          </p:cNvPr>
          <p:cNvGrpSpPr/>
          <p:nvPr/>
        </p:nvGrpSpPr>
        <p:grpSpPr>
          <a:xfrm>
            <a:off x="2772387" y="5599507"/>
            <a:ext cx="4783680" cy="882360"/>
            <a:chOff x="2772387" y="5599507"/>
            <a:chExt cx="4783680" cy="882360"/>
          </a:xfrm>
        </p:grpSpPr>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3FEE3AD6-0A99-4634-A74C-5608B7972A8E}"/>
                    </a:ext>
                  </a:extLst>
                </p14:cNvPr>
                <p14:cNvContentPartPr/>
                <p14:nvPr/>
              </p14:nvContentPartPr>
              <p14:xfrm>
                <a:off x="3390867" y="5686627"/>
                <a:ext cx="156240" cy="200880"/>
              </p14:xfrm>
            </p:contentPart>
          </mc:Choice>
          <mc:Fallback xmlns="">
            <p:pic>
              <p:nvPicPr>
                <p:cNvPr id="22" name="Freihand 21">
                  <a:extLst>
                    <a:ext uri="{FF2B5EF4-FFF2-40B4-BE49-F238E27FC236}">
                      <a16:creationId xmlns:a16="http://schemas.microsoft.com/office/drawing/2014/main" id="{3FEE3AD6-0A99-4634-A74C-5608B7972A8E}"/>
                    </a:ext>
                  </a:extLst>
                </p:cNvPr>
                <p:cNvPicPr/>
                <p:nvPr/>
              </p:nvPicPr>
              <p:blipFill>
                <a:blip r:embed="rId8"/>
                <a:stretch>
                  <a:fillRect/>
                </a:stretch>
              </p:blipFill>
              <p:spPr>
                <a:xfrm>
                  <a:off x="3386547" y="5682307"/>
                  <a:ext cx="164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00AD973A-88E5-4652-95A3-8333E0594B01}"/>
                    </a:ext>
                  </a:extLst>
                </p14:cNvPr>
                <p14:cNvContentPartPr/>
                <p14:nvPr/>
              </p14:nvContentPartPr>
              <p14:xfrm>
                <a:off x="3323547" y="5599507"/>
                <a:ext cx="172080" cy="163440"/>
              </p14:xfrm>
            </p:contentPart>
          </mc:Choice>
          <mc:Fallback xmlns="">
            <p:pic>
              <p:nvPicPr>
                <p:cNvPr id="23" name="Freihand 22">
                  <a:extLst>
                    <a:ext uri="{FF2B5EF4-FFF2-40B4-BE49-F238E27FC236}">
                      <a16:creationId xmlns:a16="http://schemas.microsoft.com/office/drawing/2014/main" id="{00AD973A-88E5-4652-95A3-8333E0594B01}"/>
                    </a:ext>
                  </a:extLst>
                </p:cNvPr>
                <p:cNvPicPr/>
                <p:nvPr/>
              </p:nvPicPr>
              <p:blipFill>
                <a:blip r:embed="rId10"/>
                <a:stretch>
                  <a:fillRect/>
                </a:stretch>
              </p:blipFill>
              <p:spPr>
                <a:xfrm>
                  <a:off x="3319227" y="5595187"/>
                  <a:ext cx="180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02B29426-4845-4EAC-8773-999BFDAC7FBF}"/>
                    </a:ext>
                  </a:extLst>
                </p14:cNvPr>
                <p14:cNvContentPartPr/>
                <p14:nvPr/>
              </p14:nvContentPartPr>
              <p14:xfrm>
                <a:off x="2856267" y="5951227"/>
                <a:ext cx="20520" cy="150480"/>
              </p14:xfrm>
            </p:contentPart>
          </mc:Choice>
          <mc:Fallback xmlns="">
            <p:pic>
              <p:nvPicPr>
                <p:cNvPr id="25" name="Freihand 24">
                  <a:extLst>
                    <a:ext uri="{FF2B5EF4-FFF2-40B4-BE49-F238E27FC236}">
                      <a16:creationId xmlns:a16="http://schemas.microsoft.com/office/drawing/2014/main" id="{02B29426-4845-4EAC-8773-999BFDAC7FBF}"/>
                    </a:ext>
                  </a:extLst>
                </p:cNvPr>
                <p:cNvPicPr/>
                <p:nvPr/>
              </p:nvPicPr>
              <p:blipFill>
                <a:blip r:embed="rId12"/>
                <a:stretch>
                  <a:fillRect/>
                </a:stretch>
              </p:blipFill>
              <p:spPr>
                <a:xfrm>
                  <a:off x="2851947" y="5946907"/>
                  <a:ext cx="2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A7F5CBC5-D0CF-423D-AFE6-5BBCBC4ECC1E}"/>
                    </a:ext>
                  </a:extLst>
                </p14:cNvPr>
                <p14:cNvContentPartPr/>
                <p14:nvPr/>
              </p14:nvContentPartPr>
              <p14:xfrm>
                <a:off x="2772387" y="5894707"/>
                <a:ext cx="222840" cy="168480"/>
              </p14:xfrm>
            </p:contentPart>
          </mc:Choice>
          <mc:Fallback xmlns="">
            <p:pic>
              <p:nvPicPr>
                <p:cNvPr id="26" name="Freihand 25">
                  <a:extLst>
                    <a:ext uri="{FF2B5EF4-FFF2-40B4-BE49-F238E27FC236}">
                      <a16:creationId xmlns:a16="http://schemas.microsoft.com/office/drawing/2014/main" id="{A7F5CBC5-D0CF-423D-AFE6-5BBCBC4ECC1E}"/>
                    </a:ext>
                  </a:extLst>
                </p:cNvPr>
                <p:cNvPicPr/>
                <p:nvPr/>
              </p:nvPicPr>
              <p:blipFill>
                <a:blip r:embed="rId14"/>
                <a:stretch>
                  <a:fillRect/>
                </a:stretch>
              </p:blipFill>
              <p:spPr>
                <a:xfrm>
                  <a:off x="2768067" y="5890387"/>
                  <a:ext cx="231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D4A2AF99-E52C-42E2-A6B4-E7A37887F422}"/>
                    </a:ext>
                  </a:extLst>
                </p14:cNvPr>
                <p14:cNvContentPartPr/>
                <p14:nvPr/>
              </p14:nvContentPartPr>
              <p14:xfrm>
                <a:off x="2991627" y="5987227"/>
                <a:ext cx="139320" cy="82080"/>
              </p14:xfrm>
            </p:contentPart>
          </mc:Choice>
          <mc:Fallback xmlns="">
            <p:pic>
              <p:nvPicPr>
                <p:cNvPr id="27" name="Freihand 26">
                  <a:extLst>
                    <a:ext uri="{FF2B5EF4-FFF2-40B4-BE49-F238E27FC236}">
                      <a16:creationId xmlns:a16="http://schemas.microsoft.com/office/drawing/2014/main" id="{D4A2AF99-E52C-42E2-A6B4-E7A37887F422}"/>
                    </a:ext>
                  </a:extLst>
                </p:cNvPr>
                <p:cNvPicPr/>
                <p:nvPr/>
              </p:nvPicPr>
              <p:blipFill>
                <a:blip r:embed="rId16"/>
                <a:stretch>
                  <a:fillRect/>
                </a:stretch>
              </p:blipFill>
              <p:spPr>
                <a:xfrm>
                  <a:off x="2987307" y="5982907"/>
                  <a:ext cx="147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5C3602E3-F3C6-4118-AA73-5558AB230E44}"/>
                    </a:ext>
                  </a:extLst>
                </p14:cNvPr>
                <p14:cNvContentPartPr/>
                <p14:nvPr/>
              </p14:nvContentPartPr>
              <p14:xfrm>
                <a:off x="3125907" y="5914867"/>
                <a:ext cx="289080" cy="145800"/>
              </p14:xfrm>
            </p:contentPart>
          </mc:Choice>
          <mc:Fallback xmlns="">
            <p:pic>
              <p:nvPicPr>
                <p:cNvPr id="28" name="Freihand 27">
                  <a:extLst>
                    <a:ext uri="{FF2B5EF4-FFF2-40B4-BE49-F238E27FC236}">
                      <a16:creationId xmlns:a16="http://schemas.microsoft.com/office/drawing/2014/main" id="{5C3602E3-F3C6-4118-AA73-5558AB230E44}"/>
                    </a:ext>
                  </a:extLst>
                </p:cNvPr>
                <p:cNvPicPr/>
                <p:nvPr/>
              </p:nvPicPr>
              <p:blipFill>
                <a:blip r:embed="rId18"/>
                <a:stretch>
                  <a:fillRect/>
                </a:stretch>
              </p:blipFill>
              <p:spPr>
                <a:xfrm>
                  <a:off x="3121587" y="5910547"/>
                  <a:ext cx="297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8291EF04-00F7-4F8B-A4FF-A6886DFCD929}"/>
                    </a:ext>
                  </a:extLst>
                </p14:cNvPr>
                <p14:cNvContentPartPr/>
                <p14:nvPr/>
              </p14:nvContentPartPr>
              <p14:xfrm>
                <a:off x="3468267" y="5985427"/>
                <a:ext cx="217080" cy="86040"/>
              </p14:xfrm>
            </p:contentPart>
          </mc:Choice>
          <mc:Fallback xmlns="">
            <p:pic>
              <p:nvPicPr>
                <p:cNvPr id="29" name="Freihand 28">
                  <a:extLst>
                    <a:ext uri="{FF2B5EF4-FFF2-40B4-BE49-F238E27FC236}">
                      <a16:creationId xmlns:a16="http://schemas.microsoft.com/office/drawing/2014/main" id="{8291EF04-00F7-4F8B-A4FF-A6886DFCD929}"/>
                    </a:ext>
                  </a:extLst>
                </p:cNvPr>
                <p:cNvPicPr/>
                <p:nvPr/>
              </p:nvPicPr>
              <p:blipFill>
                <a:blip r:embed="rId20"/>
                <a:stretch>
                  <a:fillRect/>
                </a:stretch>
              </p:blipFill>
              <p:spPr>
                <a:xfrm>
                  <a:off x="3463947" y="5981107"/>
                  <a:ext cx="225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AED8BB94-C815-4A96-A13D-1E0544BEF50B}"/>
                    </a:ext>
                  </a:extLst>
                </p14:cNvPr>
                <p14:cNvContentPartPr/>
                <p14:nvPr/>
              </p14:nvContentPartPr>
              <p14:xfrm>
                <a:off x="3717387" y="5898667"/>
                <a:ext cx="88920" cy="164880"/>
              </p14:xfrm>
            </p:contentPart>
          </mc:Choice>
          <mc:Fallback xmlns="">
            <p:pic>
              <p:nvPicPr>
                <p:cNvPr id="30" name="Freihand 29">
                  <a:extLst>
                    <a:ext uri="{FF2B5EF4-FFF2-40B4-BE49-F238E27FC236}">
                      <a16:creationId xmlns:a16="http://schemas.microsoft.com/office/drawing/2014/main" id="{AED8BB94-C815-4A96-A13D-1E0544BEF50B}"/>
                    </a:ext>
                  </a:extLst>
                </p:cNvPr>
                <p:cNvPicPr/>
                <p:nvPr/>
              </p:nvPicPr>
              <p:blipFill>
                <a:blip r:embed="rId22"/>
                <a:stretch>
                  <a:fillRect/>
                </a:stretch>
              </p:blipFill>
              <p:spPr>
                <a:xfrm>
                  <a:off x="3713067" y="5894347"/>
                  <a:ext cx="9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DE96295D-C3DA-45BA-87AA-E3AADB0D1F32}"/>
                    </a:ext>
                  </a:extLst>
                </p14:cNvPr>
                <p14:cNvContentPartPr/>
                <p14:nvPr/>
              </p14:nvContentPartPr>
              <p14:xfrm>
                <a:off x="3835467" y="5941147"/>
                <a:ext cx="72360" cy="94320"/>
              </p14:xfrm>
            </p:contentPart>
          </mc:Choice>
          <mc:Fallback xmlns="">
            <p:pic>
              <p:nvPicPr>
                <p:cNvPr id="31" name="Freihand 30">
                  <a:extLst>
                    <a:ext uri="{FF2B5EF4-FFF2-40B4-BE49-F238E27FC236}">
                      <a16:creationId xmlns:a16="http://schemas.microsoft.com/office/drawing/2014/main" id="{DE96295D-C3DA-45BA-87AA-E3AADB0D1F32}"/>
                    </a:ext>
                  </a:extLst>
                </p:cNvPr>
                <p:cNvPicPr/>
                <p:nvPr/>
              </p:nvPicPr>
              <p:blipFill>
                <a:blip r:embed="rId24"/>
                <a:stretch>
                  <a:fillRect/>
                </a:stretch>
              </p:blipFill>
              <p:spPr>
                <a:xfrm>
                  <a:off x="3831147" y="5936827"/>
                  <a:ext cx="81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DA2548E8-9998-4821-AD6D-3454B7102636}"/>
                    </a:ext>
                  </a:extLst>
                </p14:cNvPr>
                <p14:cNvContentPartPr/>
                <p14:nvPr/>
              </p14:nvContentPartPr>
              <p14:xfrm>
                <a:off x="3924747" y="5859067"/>
                <a:ext cx="114120" cy="161280"/>
              </p14:xfrm>
            </p:contentPart>
          </mc:Choice>
          <mc:Fallback xmlns="">
            <p:pic>
              <p:nvPicPr>
                <p:cNvPr id="32" name="Freihand 31">
                  <a:extLst>
                    <a:ext uri="{FF2B5EF4-FFF2-40B4-BE49-F238E27FC236}">
                      <a16:creationId xmlns:a16="http://schemas.microsoft.com/office/drawing/2014/main" id="{DA2548E8-9998-4821-AD6D-3454B7102636}"/>
                    </a:ext>
                  </a:extLst>
                </p:cNvPr>
                <p:cNvPicPr/>
                <p:nvPr/>
              </p:nvPicPr>
              <p:blipFill>
                <a:blip r:embed="rId26"/>
                <a:stretch>
                  <a:fillRect/>
                </a:stretch>
              </p:blipFill>
              <p:spPr>
                <a:xfrm>
                  <a:off x="3920427" y="5854747"/>
                  <a:ext cx="122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F8014F6A-597A-4AEC-9303-75FC594ECC24}"/>
                    </a:ext>
                  </a:extLst>
                </p14:cNvPr>
                <p14:cNvContentPartPr/>
                <p14:nvPr/>
              </p14:nvContentPartPr>
              <p14:xfrm>
                <a:off x="4082067" y="5966707"/>
                <a:ext cx="135000" cy="56520"/>
              </p14:xfrm>
            </p:contentPart>
          </mc:Choice>
          <mc:Fallback xmlns="">
            <p:pic>
              <p:nvPicPr>
                <p:cNvPr id="33" name="Freihand 32">
                  <a:extLst>
                    <a:ext uri="{FF2B5EF4-FFF2-40B4-BE49-F238E27FC236}">
                      <a16:creationId xmlns:a16="http://schemas.microsoft.com/office/drawing/2014/main" id="{F8014F6A-597A-4AEC-9303-75FC594ECC24}"/>
                    </a:ext>
                  </a:extLst>
                </p:cNvPr>
                <p:cNvPicPr/>
                <p:nvPr/>
              </p:nvPicPr>
              <p:blipFill>
                <a:blip r:embed="rId28"/>
                <a:stretch>
                  <a:fillRect/>
                </a:stretch>
              </p:blipFill>
              <p:spPr>
                <a:xfrm>
                  <a:off x="4077747" y="5962387"/>
                  <a:ext cx="143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90C1E9C4-90A5-4E8A-881C-A1C8A41E3AD4}"/>
                    </a:ext>
                  </a:extLst>
                </p14:cNvPr>
                <p14:cNvContentPartPr/>
                <p14:nvPr/>
              </p14:nvContentPartPr>
              <p14:xfrm>
                <a:off x="4207707" y="5932147"/>
                <a:ext cx="22320" cy="8280"/>
              </p14:xfrm>
            </p:contentPart>
          </mc:Choice>
          <mc:Fallback xmlns="">
            <p:pic>
              <p:nvPicPr>
                <p:cNvPr id="34" name="Freihand 33">
                  <a:extLst>
                    <a:ext uri="{FF2B5EF4-FFF2-40B4-BE49-F238E27FC236}">
                      <a16:creationId xmlns:a16="http://schemas.microsoft.com/office/drawing/2014/main" id="{90C1E9C4-90A5-4E8A-881C-A1C8A41E3AD4}"/>
                    </a:ext>
                  </a:extLst>
                </p:cNvPr>
                <p:cNvPicPr/>
                <p:nvPr/>
              </p:nvPicPr>
              <p:blipFill>
                <a:blip r:embed="rId30"/>
                <a:stretch>
                  <a:fillRect/>
                </a:stretch>
              </p:blipFill>
              <p:spPr>
                <a:xfrm>
                  <a:off x="4203387" y="5927827"/>
                  <a:ext cx="30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A9BB7B43-3AFA-467C-8DB6-1B5F79939E81}"/>
                    </a:ext>
                  </a:extLst>
                </p14:cNvPr>
                <p14:cNvContentPartPr/>
                <p14:nvPr/>
              </p14:nvContentPartPr>
              <p14:xfrm>
                <a:off x="4252707" y="5960227"/>
                <a:ext cx="294480" cy="199800"/>
              </p14:xfrm>
            </p:contentPart>
          </mc:Choice>
          <mc:Fallback xmlns="">
            <p:pic>
              <p:nvPicPr>
                <p:cNvPr id="35" name="Freihand 34">
                  <a:extLst>
                    <a:ext uri="{FF2B5EF4-FFF2-40B4-BE49-F238E27FC236}">
                      <a16:creationId xmlns:a16="http://schemas.microsoft.com/office/drawing/2014/main" id="{A9BB7B43-3AFA-467C-8DB6-1B5F79939E81}"/>
                    </a:ext>
                  </a:extLst>
                </p:cNvPr>
                <p:cNvPicPr/>
                <p:nvPr/>
              </p:nvPicPr>
              <p:blipFill>
                <a:blip r:embed="rId32"/>
                <a:stretch>
                  <a:fillRect/>
                </a:stretch>
              </p:blipFill>
              <p:spPr>
                <a:xfrm>
                  <a:off x="4248387" y="5955907"/>
                  <a:ext cx="303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FF18A71F-57AE-42FA-8D63-C6F14A156700}"/>
                    </a:ext>
                  </a:extLst>
                </p14:cNvPr>
                <p14:cNvContentPartPr/>
                <p14:nvPr/>
              </p14:nvContentPartPr>
              <p14:xfrm>
                <a:off x="4643307" y="5953747"/>
                <a:ext cx="198720" cy="48240"/>
              </p14:xfrm>
            </p:contentPart>
          </mc:Choice>
          <mc:Fallback xmlns="">
            <p:pic>
              <p:nvPicPr>
                <p:cNvPr id="36" name="Freihand 35">
                  <a:extLst>
                    <a:ext uri="{FF2B5EF4-FFF2-40B4-BE49-F238E27FC236}">
                      <a16:creationId xmlns:a16="http://schemas.microsoft.com/office/drawing/2014/main" id="{FF18A71F-57AE-42FA-8D63-C6F14A156700}"/>
                    </a:ext>
                  </a:extLst>
                </p:cNvPr>
                <p:cNvPicPr/>
                <p:nvPr/>
              </p:nvPicPr>
              <p:blipFill>
                <a:blip r:embed="rId34"/>
                <a:stretch>
                  <a:fillRect/>
                </a:stretch>
              </p:blipFill>
              <p:spPr>
                <a:xfrm>
                  <a:off x="4638987" y="5949427"/>
                  <a:ext cx="207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796CF804-79E4-4615-BE22-826D3F2A7501}"/>
                    </a:ext>
                  </a:extLst>
                </p14:cNvPr>
                <p14:cNvContentPartPr/>
                <p14:nvPr/>
              </p14:nvContentPartPr>
              <p14:xfrm>
                <a:off x="4811067" y="5869147"/>
                <a:ext cx="360" cy="360"/>
              </p14:xfrm>
            </p:contentPart>
          </mc:Choice>
          <mc:Fallback xmlns="">
            <p:pic>
              <p:nvPicPr>
                <p:cNvPr id="37" name="Freihand 36">
                  <a:extLst>
                    <a:ext uri="{FF2B5EF4-FFF2-40B4-BE49-F238E27FC236}">
                      <a16:creationId xmlns:a16="http://schemas.microsoft.com/office/drawing/2014/main" id="{796CF804-79E4-4615-BE22-826D3F2A7501}"/>
                    </a:ext>
                  </a:extLst>
                </p:cNvPr>
                <p:cNvPicPr/>
                <p:nvPr/>
              </p:nvPicPr>
              <p:blipFill>
                <a:blip r:embed="rId36"/>
                <a:stretch>
                  <a:fillRect/>
                </a:stretch>
              </p:blipFill>
              <p:spPr>
                <a:xfrm>
                  <a:off x="4806747" y="5864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ABDA5259-29A1-4BBE-9424-5C567114FB46}"/>
                    </a:ext>
                  </a:extLst>
                </p14:cNvPr>
                <p14:cNvContentPartPr/>
                <p14:nvPr/>
              </p14:nvContentPartPr>
              <p14:xfrm>
                <a:off x="4979547" y="5859787"/>
                <a:ext cx="298080" cy="140400"/>
              </p14:xfrm>
            </p:contentPart>
          </mc:Choice>
          <mc:Fallback xmlns="">
            <p:pic>
              <p:nvPicPr>
                <p:cNvPr id="38" name="Freihand 37">
                  <a:extLst>
                    <a:ext uri="{FF2B5EF4-FFF2-40B4-BE49-F238E27FC236}">
                      <a16:creationId xmlns:a16="http://schemas.microsoft.com/office/drawing/2014/main" id="{ABDA5259-29A1-4BBE-9424-5C567114FB46}"/>
                    </a:ext>
                  </a:extLst>
                </p:cNvPr>
                <p:cNvPicPr/>
                <p:nvPr/>
              </p:nvPicPr>
              <p:blipFill>
                <a:blip r:embed="rId38"/>
                <a:stretch>
                  <a:fillRect/>
                </a:stretch>
              </p:blipFill>
              <p:spPr>
                <a:xfrm>
                  <a:off x="4975227" y="5855467"/>
                  <a:ext cx="30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0DEAA3E2-DC60-4EA2-9E51-B56A7531DDC2}"/>
                    </a:ext>
                  </a:extLst>
                </p14:cNvPr>
                <p14:cNvContentPartPr/>
                <p14:nvPr/>
              </p14:nvContentPartPr>
              <p14:xfrm>
                <a:off x="5397867" y="5848627"/>
                <a:ext cx="126000" cy="151200"/>
              </p14:xfrm>
            </p:contentPart>
          </mc:Choice>
          <mc:Fallback xmlns="">
            <p:pic>
              <p:nvPicPr>
                <p:cNvPr id="39" name="Freihand 38">
                  <a:extLst>
                    <a:ext uri="{FF2B5EF4-FFF2-40B4-BE49-F238E27FC236}">
                      <a16:creationId xmlns:a16="http://schemas.microsoft.com/office/drawing/2014/main" id="{0DEAA3E2-DC60-4EA2-9E51-B56A7531DDC2}"/>
                    </a:ext>
                  </a:extLst>
                </p:cNvPr>
                <p:cNvPicPr/>
                <p:nvPr/>
              </p:nvPicPr>
              <p:blipFill>
                <a:blip r:embed="rId40"/>
                <a:stretch>
                  <a:fillRect/>
                </a:stretch>
              </p:blipFill>
              <p:spPr>
                <a:xfrm>
                  <a:off x="5393547" y="5844307"/>
                  <a:ext cx="134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3015C93E-9912-4ABC-8608-F92AADE7484E}"/>
                    </a:ext>
                  </a:extLst>
                </p14:cNvPr>
                <p14:cNvContentPartPr/>
                <p14:nvPr/>
              </p14:nvContentPartPr>
              <p14:xfrm>
                <a:off x="5541147" y="5774827"/>
                <a:ext cx="259200" cy="198360"/>
              </p14:xfrm>
            </p:contentPart>
          </mc:Choice>
          <mc:Fallback xmlns="">
            <p:pic>
              <p:nvPicPr>
                <p:cNvPr id="40" name="Freihand 39">
                  <a:extLst>
                    <a:ext uri="{FF2B5EF4-FFF2-40B4-BE49-F238E27FC236}">
                      <a16:creationId xmlns:a16="http://schemas.microsoft.com/office/drawing/2014/main" id="{3015C93E-9912-4ABC-8608-F92AADE7484E}"/>
                    </a:ext>
                  </a:extLst>
                </p:cNvPr>
                <p:cNvPicPr/>
                <p:nvPr/>
              </p:nvPicPr>
              <p:blipFill>
                <a:blip r:embed="rId42"/>
                <a:stretch>
                  <a:fillRect/>
                </a:stretch>
              </p:blipFill>
              <p:spPr>
                <a:xfrm>
                  <a:off x="5536827" y="5770507"/>
                  <a:ext cx="267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7E52A6EA-B68D-4251-B8E4-C6F91F78E753}"/>
                    </a:ext>
                  </a:extLst>
                </p14:cNvPr>
                <p14:cNvContentPartPr/>
                <p14:nvPr/>
              </p14:nvContentPartPr>
              <p14:xfrm>
                <a:off x="5838147" y="5775547"/>
                <a:ext cx="117360" cy="142560"/>
              </p14:xfrm>
            </p:contentPart>
          </mc:Choice>
          <mc:Fallback xmlns="">
            <p:pic>
              <p:nvPicPr>
                <p:cNvPr id="41" name="Freihand 40">
                  <a:extLst>
                    <a:ext uri="{FF2B5EF4-FFF2-40B4-BE49-F238E27FC236}">
                      <a16:creationId xmlns:a16="http://schemas.microsoft.com/office/drawing/2014/main" id="{7E52A6EA-B68D-4251-B8E4-C6F91F78E753}"/>
                    </a:ext>
                  </a:extLst>
                </p:cNvPr>
                <p:cNvPicPr/>
                <p:nvPr/>
              </p:nvPicPr>
              <p:blipFill>
                <a:blip r:embed="rId44"/>
                <a:stretch>
                  <a:fillRect/>
                </a:stretch>
              </p:blipFill>
              <p:spPr>
                <a:xfrm>
                  <a:off x="5833827" y="5771227"/>
                  <a:ext cx="126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1814F60A-074D-4A3D-8A02-5CA0BCCD9FDA}"/>
                    </a:ext>
                  </a:extLst>
                </p14:cNvPr>
                <p14:cNvContentPartPr/>
                <p14:nvPr/>
              </p14:nvContentPartPr>
              <p14:xfrm>
                <a:off x="5901867" y="5901547"/>
                <a:ext cx="61560" cy="39960"/>
              </p14:xfrm>
            </p:contentPart>
          </mc:Choice>
          <mc:Fallback xmlns="">
            <p:pic>
              <p:nvPicPr>
                <p:cNvPr id="42" name="Freihand 41">
                  <a:extLst>
                    <a:ext uri="{FF2B5EF4-FFF2-40B4-BE49-F238E27FC236}">
                      <a16:creationId xmlns:a16="http://schemas.microsoft.com/office/drawing/2014/main" id="{1814F60A-074D-4A3D-8A02-5CA0BCCD9FDA}"/>
                    </a:ext>
                  </a:extLst>
                </p:cNvPr>
                <p:cNvPicPr/>
                <p:nvPr/>
              </p:nvPicPr>
              <p:blipFill>
                <a:blip r:embed="rId46"/>
                <a:stretch>
                  <a:fillRect/>
                </a:stretch>
              </p:blipFill>
              <p:spPr>
                <a:xfrm>
                  <a:off x="5897547" y="5897227"/>
                  <a:ext cx="70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0537A79C-1D5D-4E34-A701-414B355CE829}"/>
                    </a:ext>
                  </a:extLst>
                </p14:cNvPr>
                <p14:cNvContentPartPr/>
                <p14:nvPr/>
              </p14:nvContentPartPr>
              <p14:xfrm>
                <a:off x="5945067" y="5853307"/>
                <a:ext cx="99720" cy="94320"/>
              </p14:xfrm>
            </p:contentPart>
          </mc:Choice>
          <mc:Fallback xmlns="">
            <p:pic>
              <p:nvPicPr>
                <p:cNvPr id="43" name="Freihand 42">
                  <a:extLst>
                    <a:ext uri="{FF2B5EF4-FFF2-40B4-BE49-F238E27FC236}">
                      <a16:creationId xmlns:a16="http://schemas.microsoft.com/office/drawing/2014/main" id="{0537A79C-1D5D-4E34-A701-414B355CE829}"/>
                    </a:ext>
                  </a:extLst>
                </p:cNvPr>
                <p:cNvPicPr/>
                <p:nvPr/>
              </p:nvPicPr>
              <p:blipFill>
                <a:blip r:embed="rId48"/>
                <a:stretch>
                  <a:fillRect/>
                </a:stretch>
              </p:blipFill>
              <p:spPr>
                <a:xfrm>
                  <a:off x="5940747" y="5848987"/>
                  <a:ext cx="108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23C3D94-4204-4D5E-9BCB-4993AE7E4175}"/>
                    </a:ext>
                  </a:extLst>
                </p14:cNvPr>
                <p14:cNvContentPartPr/>
                <p14:nvPr/>
              </p14:nvContentPartPr>
              <p14:xfrm>
                <a:off x="6086547" y="5879227"/>
                <a:ext cx="306720" cy="113760"/>
              </p14:xfrm>
            </p:contentPart>
          </mc:Choice>
          <mc:Fallback xmlns="">
            <p:pic>
              <p:nvPicPr>
                <p:cNvPr id="45" name="Freihand 44">
                  <a:extLst>
                    <a:ext uri="{FF2B5EF4-FFF2-40B4-BE49-F238E27FC236}">
                      <a16:creationId xmlns:a16="http://schemas.microsoft.com/office/drawing/2014/main" id="{F23C3D94-4204-4D5E-9BCB-4993AE7E4175}"/>
                    </a:ext>
                  </a:extLst>
                </p:cNvPr>
                <p:cNvPicPr/>
                <p:nvPr/>
              </p:nvPicPr>
              <p:blipFill>
                <a:blip r:embed="rId50"/>
                <a:stretch>
                  <a:fillRect/>
                </a:stretch>
              </p:blipFill>
              <p:spPr>
                <a:xfrm>
                  <a:off x="6082227" y="5874907"/>
                  <a:ext cx="31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EE8944D0-736F-44D1-8957-6F35A5030BB8}"/>
                    </a:ext>
                  </a:extLst>
                </p14:cNvPr>
                <p14:cNvContentPartPr/>
                <p14:nvPr/>
              </p14:nvContentPartPr>
              <p14:xfrm>
                <a:off x="6382107" y="5794987"/>
                <a:ext cx="64080" cy="160560"/>
              </p14:xfrm>
            </p:contentPart>
          </mc:Choice>
          <mc:Fallback xmlns="">
            <p:pic>
              <p:nvPicPr>
                <p:cNvPr id="46" name="Freihand 45">
                  <a:extLst>
                    <a:ext uri="{FF2B5EF4-FFF2-40B4-BE49-F238E27FC236}">
                      <a16:creationId xmlns:a16="http://schemas.microsoft.com/office/drawing/2014/main" id="{EE8944D0-736F-44D1-8957-6F35A5030BB8}"/>
                    </a:ext>
                  </a:extLst>
                </p:cNvPr>
                <p:cNvPicPr/>
                <p:nvPr/>
              </p:nvPicPr>
              <p:blipFill>
                <a:blip r:embed="rId52"/>
                <a:stretch>
                  <a:fillRect/>
                </a:stretch>
              </p:blipFill>
              <p:spPr>
                <a:xfrm>
                  <a:off x="6377787" y="5790667"/>
                  <a:ext cx="72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9EF2891B-CE67-4816-BD89-7E54494DD83D}"/>
                    </a:ext>
                  </a:extLst>
                </p14:cNvPr>
                <p14:cNvContentPartPr/>
                <p14:nvPr/>
              </p14:nvContentPartPr>
              <p14:xfrm>
                <a:off x="6342147" y="5801107"/>
                <a:ext cx="50400" cy="8280"/>
              </p14:xfrm>
            </p:contentPart>
          </mc:Choice>
          <mc:Fallback xmlns="">
            <p:pic>
              <p:nvPicPr>
                <p:cNvPr id="47" name="Freihand 46">
                  <a:extLst>
                    <a:ext uri="{FF2B5EF4-FFF2-40B4-BE49-F238E27FC236}">
                      <a16:creationId xmlns:a16="http://schemas.microsoft.com/office/drawing/2014/main" id="{9EF2891B-CE67-4816-BD89-7E54494DD83D}"/>
                    </a:ext>
                  </a:extLst>
                </p:cNvPr>
                <p:cNvPicPr/>
                <p:nvPr/>
              </p:nvPicPr>
              <p:blipFill>
                <a:blip r:embed="rId54"/>
                <a:stretch>
                  <a:fillRect/>
                </a:stretch>
              </p:blipFill>
              <p:spPr>
                <a:xfrm>
                  <a:off x="6337827" y="5796787"/>
                  <a:ext cx="59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141A2F43-31DD-4521-A14E-F227E25C58A8}"/>
                    </a:ext>
                  </a:extLst>
                </p14:cNvPr>
                <p14:cNvContentPartPr/>
                <p14:nvPr/>
              </p14:nvContentPartPr>
              <p14:xfrm>
                <a:off x="6436467" y="5848627"/>
                <a:ext cx="70920" cy="96120"/>
              </p14:xfrm>
            </p:contentPart>
          </mc:Choice>
          <mc:Fallback xmlns="">
            <p:pic>
              <p:nvPicPr>
                <p:cNvPr id="48" name="Freihand 47">
                  <a:extLst>
                    <a:ext uri="{FF2B5EF4-FFF2-40B4-BE49-F238E27FC236}">
                      <a16:creationId xmlns:a16="http://schemas.microsoft.com/office/drawing/2014/main" id="{141A2F43-31DD-4521-A14E-F227E25C58A8}"/>
                    </a:ext>
                  </a:extLst>
                </p:cNvPr>
                <p:cNvPicPr/>
                <p:nvPr/>
              </p:nvPicPr>
              <p:blipFill>
                <a:blip r:embed="rId56"/>
                <a:stretch>
                  <a:fillRect/>
                </a:stretch>
              </p:blipFill>
              <p:spPr>
                <a:xfrm>
                  <a:off x="6432147" y="5844307"/>
                  <a:ext cx="79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F211F47E-DBAD-4A79-BF72-57267882D355}"/>
                    </a:ext>
                  </a:extLst>
                </p14:cNvPr>
                <p14:cNvContentPartPr/>
                <p14:nvPr/>
              </p14:nvContentPartPr>
              <p14:xfrm>
                <a:off x="6546267" y="5747107"/>
                <a:ext cx="142920" cy="217080"/>
              </p14:xfrm>
            </p:contentPart>
          </mc:Choice>
          <mc:Fallback xmlns="">
            <p:pic>
              <p:nvPicPr>
                <p:cNvPr id="49" name="Freihand 48">
                  <a:extLst>
                    <a:ext uri="{FF2B5EF4-FFF2-40B4-BE49-F238E27FC236}">
                      <a16:creationId xmlns:a16="http://schemas.microsoft.com/office/drawing/2014/main" id="{F211F47E-DBAD-4A79-BF72-57267882D355}"/>
                    </a:ext>
                  </a:extLst>
                </p:cNvPr>
                <p:cNvPicPr/>
                <p:nvPr/>
              </p:nvPicPr>
              <p:blipFill>
                <a:blip r:embed="rId58"/>
                <a:stretch>
                  <a:fillRect/>
                </a:stretch>
              </p:blipFill>
              <p:spPr>
                <a:xfrm>
                  <a:off x="6541947" y="5742787"/>
                  <a:ext cx="151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4C8861CF-4BBD-45A9-88ED-41FFE05AD382}"/>
                    </a:ext>
                  </a:extLst>
                </p14:cNvPr>
                <p14:cNvContentPartPr/>
                <p14:nvPr/>
              </p14:nvContentPartPr>
              <p14:xfrm>
                <a:off x="6717987" y="5753947"/>
                <a:ext cx="302040" cy="198000"/>
              </p14:xfrm>
            </p:contentPart>
          </mc:Choice>
          <mc:Fallback xmlns="">
            <p:pic>
              <p:nvPicPr>
                <p:cNvPr id="50" name="Freihand 49">
                  <a:extLst>
                    <a:ext uri="{FF2B5EF4-FFF2-40B4-BE49-F238E27FC236}">
                      <a16:creationId xmlns:a16="http://schemas.microsoft.com/office/drawing/2014/main" id="{4C8861CF-4BBD-45A9-88ED-41FFE05AD382}"/>
                    </a:ext>
                  </a:extLst>
                </p:cNvPr>
                <p:cNvPicPr/>
                <p:nvPr/>
              </p:nvPicPr>
              <p:blipFill>
                <a:blip r:embed="rId60"/>
                <a:stretch>
                  <a:fillRect/>
                </a:stretch>
              </p:blipFill>
              <p:spPr>
                <a:xfrm>
                  <a:off x="6713667" y="5749627"/>
                  <a:ext cx="310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C0550479-6339-419F-B653-BEEFD8239EF1}"/>
                    </a:ext>
                  </a:extLst>
                </p14:cNvPr>
                <p14:cNvContentPartPr/>
                <p14:nvPr/>
              </p14:nvContentPartPr>
              <p14:xfrm>
                <a:off x="3152547" y="6155347"/>
                <a:ext cx="116640" cy="258840"/>
              </p14:xfrm>
            </p:contentPart>
          </mc:Choice>
          <mc:Fallback xmlns="">
            <p:pic>
              <p:nvPicPr>
                <p:cNvPr id="52" name="Freihand 51">
                  <a:extLst>
                    <a:ext uri="{FF2B5EF4-FFF2-40B4-BE49-F238E27FC236}">
                      <a16:creationId xmlns:a16="http://schemas.microsoft.com/office/drawing/2014/main" id="{C0550479-6339-419F-B653-BEEFD8239EF1}"/>
                    </a:ext>
                  </a:extLst>
                </p:cNvPr>
                <p:cNvPicPr/>
                <p:nvPr/>
              </p:nvPicPr>
              <p:blipFill>
                <a:blip r:embed="rId62"/>
                <a:stretch>
                  <a:fillRect/>
                </a:stretch>
              </p:blipFill>
              <p:spPr>
                <a:xfrm>
                  <a:off x="3148227" y="6151027"/>
                  <a:ext cx="125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B502CA7A-9AFE-44C1-8CD0-B51285813645}"/>
                    </a:ext>
                  </a:extLst>
                </p14:cNvPr>
                <p14:cNvContentPartPr/>
                <p14:nvPr/>
              </p14:nvContentPartPr>
              <p14:xfrm>
                <a:off x="3381507" y="6239227"/>
                <a:ext cx="5040" cy="111960"/>
              </p14:xfrm>
            </p:contentPart>
          </mc:Choice>
          <mc:Fallback xmlns="">
            <p:pic>
              <p:nvPicPr>
                <p:cNvPr id="53" name="Freihand 52">
                  <a:extLst>
                    <a:ext uri="{FF2B5EF4-FFF2-40B4-BE49-F238E27FC236}">
                      <a16:creationId xmlns:a16="http://schemas.microsoft.com/office/drawing/2014/main" id="{B502CA7A-9AFE-44C1-8CD0-B51285813645}"/>
                    </a:ext>
                  </a:extLst>
                </p:cNvPr>
                <p:cNvPicPr/>
                <p:nvPr/>
              </p:nvPicPr>
              <p:blipFill>
                <a:blip r:embed="rId64"/>
                <a:stretch>
                  <a:fillRect/>
                </a:stretch>
              </p:blipFill>
              <p:spPr>
                <a:xfrm>
                  <a:off x="3377187" y="6234907"/>
                  <a:ext cx="13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E856BD10-D0B7-4989-B93E-F4F0D70FC889}"/>
                    </a:ext>
                  </a:extLst>
                </p14:cNvPr>
                <p14:cNvContentPartPr/>
                <p14:nvPr/>
              </p14:nvContentPartPr>
              <p14:xfrm>
                <a:off x="3277467" y="6195307"/>
                <a:ext cx="189720" cy="181080"/>
              </p14:xfrm>
            </p:contentPart>
          </mc:Choice>
          <mc:Fallback xmlns="">
            <p:pic>
              <p:nvPicPr>
                <p:cNvPr id="54" name="Freihand 53">
                  <a:extLst>
                    <a:ext uri="{FF2B5EF4-FFF2-40B4-BE49-F238E27FC236}">
                      <a16:creationId xmlns:a16="http://schemas.microsoft.com/office/drawing/2014/main" id="{E856BD10-D0B7-4989-B93E-F4F0D70FC889}"/>
                    </a:ext>
                  </a:extLst>
                </p:cNvPr>
                <p:cNvPicPr/>
                <p:nvPr/>
              </p:nvPicPr>
              <p:blipFill>
                <a:blip r:embed="rId66"/>
                <a:stretch>
                  <a:fillRect/>
                </a:stretch>
              </p:blipFill>
              <p:spPr>
                <a:xfrm>
                  <a:off x="3273147" y="6190987"/>
                  <a:ext cx="198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9E85814A-664F-43FB-935B-BC6DC297E329}"/>
                    </a:ext>
                  </a:extLst>
                </p14:cNvPr>
                <p14:cNvContentPartPr/>
                <p14:nvPr/>
              </p14:nvContentPartPr>
              <p14:xfrm>
                <a:off x="3524427" y="6295027"/>
                <a:ext cx="5760" cy="61200"/>
              </p14:xfrm>
            </p:contentPart>
          </mc:Choice>
          <mc:Fallback xmlns="">
            <p:pic>
              <p:nvPicPr>
                <p:cNvPr id="55" name="Freihand 54">
                  <a:extLst>
                    <a:ext uri="{FF2B5EF4-FFF2-40B4-BE49-F238E27FC236}">
                      <a16:creationId xmlns:a16="http://schemas.microsoft.com/office/drawing/2014/main" id="{9E85814A-664F-43FB-935B-BC6DC297E329}"/>
                    </a:ext>
                  </a:extLst>
                </p:cNvPr>
                <p:cNvPicPr/>
                <p:nvPr/>
              </p:nvPicPr>
              <p:blipFill>
                <a:blip r:embed="rId68"/>
                <a:stretch>
                  <a:fillRect/>
                </a:stretch>
              </p:blipFill>
              <p:spPr>
                <a:xfrm>
                  <a:off x="3520107" y="6290707"/>
                  <a:ext cx="14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DF8DA4DF-7474-46C5-B794-206BAFB321AE}"/>
                    </a:ext>
                  </a:extLst>
                </p14:cNvPr>
                <p14:cNvContentPartPr/>
                <p14:nvPr/>
              </p14:nvContentPartPr>
              <p14:xfrm>
                <a:off x="3507507" y="6176587"/>
                <a:ext cx="90360" cy="195120"/>
              </p14:xfrm>
            </p:contentPart>
          </mc:Choice>
          <mc:Fallback xmlns="">
            <p:pic>
              <p:nvPicPr>
                <p:cNvPr id="56" name="Freihand 55">
                  <a:extLst>
                    <a:ext uri="{FF2B5EF4-FFF2-40B4-BE49-F238E27FC236}">
                      <a16:creationId xmlns:a16="http://schemas.microsoft.com/office/drawing/2014/main" id="{DF8DA4DF-7474-46C5-B794-206BAFB321AE}"/>
                    </a:ext>
                  </a:extLst>
                </p:cNvPr>
                <p:cNvPicPr/>
                <p:nvPr/>
              </p:nvPicPr>
              <p:blipFill>
                <a:blip r:embed="rId70"/>
                <a:stretch>
                  <a:fillRect/>
                </a:stretch>
              </p:blipFill>
              <p:spPr>
                <a:xfrm>
                  <a:off x="3503187" y="6172267"/>
                  <a:ext cx="99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CB6D1FEA-A775-488E-AE3B-6C88D619EDE6}"/>
                    </a:ext>
                  </a:extLst>
                </p14:cNvPr>
                <p14:cNvContentPartPr/>
                <p14:nvPr/>
              </p14:nvContentPartPr>
              <p14:xfrm>
                <a:off x="3627387" y="6177667"/>
                <a:ext cx="142200" cy="169560"/>
              </p14:xfrm>
            </p:contentPart>
          </mc:Choice>
          <mc:Fallback xmlns="">
            <p:pic>
              <p:nvPicPr>
                <p:cNvPr id="57" name="Freihand 56">
                  <a:extLst>
                    <a:ext uri="{FF2B5EF4-FFF2-40B4-BE49-F238E27FC236}">
                      <a16:creationId xmlns:a16="http://schemas.microsoft.com/office/drawing/2014/main" id="{CB6D1FEA-A775-488E-AE3B-6C88D619EDE6}"/>
                    </a:ext>
                  </a:extLst>
                </p:cNvPr>
                <p:cNvPicPr/>
                <p:nvPr/>
              </p:nvPicPr>
              <p:blipFill>
                <a:blip r:embed="rId72"/>
                <a:stretch>
                  <a:fillRect/>
                </a:stretch>
              </p:blipFill>
              <p:spPr>
                <a:xfrm>
                  <a:off x="3623067" y="6173347"/>
                  <a:ext cx="150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ACD8D1ED-FC2D-45DB-B625-4251386B82E7}"/>
                    </a:ext>
                  </a:extLst>
                </p14:cNvPr>
                <p14:cNvContentPartPr/>
                <p14:nvPr/>
              </p14:nvContentPartPr>
              <p14:xfrm>
                <a:off x="3806307" y="6245347"/>
                <a:ext cx="286920" cy="88200"/>
              </p14:xfrm>
            </p:contentPart>
          </mc:Choice>
          <mc:Fallback xmlns="">
            <p:pic>
              <p:nvPicPr>
                <p:cNvPr id="59" name="Freihand 58">
                  <a:extLst>
                    <a:ext uri="{FF2B5EF4-FFF2-40B4-BE49-F238E27FC236}">
                      <a16:creationId xmlns:a16="http://schemas.microsoft.com/office/drawing/2014/main" id="{ACD8D1ED-FC2D-45DB-B625-4251386B82E7}"/>
                    </a:ext>
                  </a:extLst>
                </p:cNvPr>
                <p:cNvPicPr/>
                <p:nvPr/>
              </p:nvPicPr>
              <p:blipFill>
                <a:blip r:embed="rId74"/>
                <a:stretch>
                  <a:fillRect/>
                </a:stretch>
              </p:blipFill>
              <p:spPr>
                <a:xfrm>
                  <a:off x="3801987" y="6241027"/>
                  <a:ext cx="29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E780A3D6-3F29-4138-AB80-4C006484455C}"/>
                    </a:ext>
                  </a:extLst>
                </p14:cNvPr>
                <p14:cNvContentPartPr/>
                <p14:nvPr/>
              </p14:nvContentPartPr>
              <p14:xfrm>
                <a:off x="4052547" y="6281347"/>
                <a:ext cx="112680" cy="200520"/>
              </p14:xfrm>
            </p:contentPart>
          </mc:Choice>
          <mc:Fallback xmlns="">
            <p:pic>
              <p:nvPicPr>
                <p:cNvPr id="60" name="Freihand 59">
                  <a:extLst>
                    <a:ext uri="{FF2B5EF4-FFF2-40B4-BE49-F238E27FC236}">
                      <a16:creationId xmlns:a16="http://schemas.microsoft.com/office/drawing/2014/main" id="{E780A3D6-3F29-4138-AB80-4C006484455C}"/>
                    </a:ext>
                  </a:extLst>
                </p:cNvPr>
                <p:cNvPicPr/>
                <p:nvPr/>
              </p:nvPicPr>
              <p:blipFill>
                <a:blip r:embed="rId76"/>
                <a:stretch>
                  <a:fillRect/>
                </a:stretch>
              </p:blipFill>
              <p:spPr>
                <a:xfrm>
                  <a:off x="4048227" y="6277027"/>
                  <a:ext cx="121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0E005E4D-1EAD-4EAE-8BB6-60D22696E004}"/>
                    </a:ext>
                  </a:extLst>
                </p14:cNvPr>
                <p14:cNvContentPartPr/>
                <p14:nvPr/>
              </p14:nvContentPartPr>
              <p14:xfrm>
                <a:off x="4249467" y="6307627"/>
                <a:ext cx="19080" cy="98640"/>
              </p14:xfrm>
            </p:contentPart>
          </mc:Choice>
          <mc:Fallback xmlns="">
            <p:pic>
              <p:nvPicPr>
                <p:cNvPr id="61" name="Freihand 60">
                  <a:extLst>
                    <a:ext uri="{FF2B5EF4-FFF2-40B4-BE49-F238E27FC236}">
                      <a16:creationId xmlns:a16="http://schemas.microsoft.com/office/drawing/2014/main" id="{0E005E4D-1EAD-4EAE-8BB6-60D22696E004}"/>
                    </a:ext>
                  </a:extLst>
                </p:cNvPr>
                <p:cNvPicPr/>
                <p:nvPr/>
              </p:nvPicPr>
              <p:blipFill>
                <a:blip r:embed="rId78"/>
                <a:stretch>
                  <a:fillRect/>
                </a:stretch>
              </p:blipFill>
              <p:spPr>
                <a:xfrm>
                  <a:off x="4245147" y="6303307"/>
                  <a:ext cx="2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576C0E26-615F-441B-AA59-89AD602C8C2B}"/>
                    </a:ext>
                  </a:extLst>
                </p14:cNvPr>
                <p14:cNvContentPartPr/>
                <p14:nvPr/>
              </p14:nvContentPartPr>
              <p14:xfrm>
                <a:off x="4487067" y="6201067"/>
                <a:ext cx="7920" cy="129600"/>
              </p14:xfrm>
            </p:contentPart>
          </mc:Choice>
          <mc:Fallback xmlns="">
            <p:pic>
              <p:nvPicPr>
                <p:cNvPr id="63" name="Freihand 62">
                  <a:extLst>
                    <a:ext uri="{FF2B5EF4-FFF2-40B4-BE49-F238E27FC236}">
                      <a16:creationId xmlns:a16="http://schemas.microsoft.com/office/drawing/2014/main" id="{576C0E26-615F-441B-AA59-89AD602C8C2B}"/>
                    </a:ext>
                  </a:extLst>
                </p:cNvPr>
                <p:cNvPicPr/>
                <p:nvPr/>
              </p:nvPicPr>
              <p:blipFill>
                <a:blip r:embed="rId80"/>
                <a:stretch>
                  <a:fillRect/>
                </a:stretch>
              </p:blipFill>
              <p:spPr>
                <a:xfrm>
                  <a:off x="4482747" y="619674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7492A0F3-505A-4663-AFD8-3E1D6EDF24A5}"/>
                    </a:ext>
                  </a:extLst>
                </p14:cNvPr>
                <p14:cNvContentPartPr/>
                <p14:nvPr/>
              </p14:nvContentPartPr>
              <p14:xfrm>
                <a:off x="4394547" y="6305827"/>
                <a:ext cx="171720" cy="22680"/>
              </p14:xfrm>
            </p:contentPart>
          </mc:Choice>
          <mc:Fallback xmlns="">
            <p:pic>
              <p:nvPicPr>
                <p:cNvPr id="64" name="Freihand 63">
                  <a:extLst>
                    <a:ext uri="{FF2B5EF4-FFF2-40B4-BE49-F238E27FC236}">
                      <a16:creationId xmlns:a16="http://schemas.microsoft.com/office/drawing/2014/main" id="{7492A0F3-505A-4663-AFD8-3E1D6EDF24A5}"/>
                    </a:ext>
                  </a:extLst>
                </p:cNvPr>
                <p:cNvPicPr/>
                <p:nvPr/>
              </p:nvPicPr>
              <p:blipFill>
                <a:blip r:embed="rId82"/>
                <a:stretch>
                  <a:fillRect/>
                </a:stretch>
              </p:blipFill>
              <p:spPr>
                <a:xfrm>
                  <a:off x="4390227" y="6301507"/>
                  <a:ext cx="180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71468EF0-7756-4E87-B95C-68ACC95CDD0B}"/>
                    </a:ext>
                  </a:extLst>
                </p14:cNvPr>
                <p14:cNvContentPartPr/>
                <p14:nvPr/>
              </p14:nvContentPartPr>
              <p14:xfrm>
                <a:off x="4396347" y="6165787"/>
                <a:ext cx="193320" cy="29160"/>
              </p14:xfrm>
            </p:contentPart>
          </mc:Choice>
          <mc:Fallback xmlns="">
            <p:pic>
              <p:nvPicPr>
                <p:cNvPr id="65" name="Freihand 64">
                  <a:extLst>
                    <a:ext uri="{FF2B5EF4-FFF2-40B4-BE49-F238E27FC236}">
                      <a16:creationId xmlns:a16="http://schemas.microsoft.com/office/drawing/2014/main" id="{71468EF0-7756-4E87-B95C-68ACC95CDD0B}"/>
                    </a:ext>
                  </a:extLst>
                </p:cNvPr>
                <p:cNvPicPr/>
                <p:nvPr/>
              </p:nvPicPr>
              <p:blipFill>
                <a:blip r:embed="rId84"/>
                <a:stretch>
                  <a:fillRect/>
                </a:stretch>
              </p:blipFill>
              <p:spPr>
                <a:xfrm>
                  <a:off x="4392027" y="6161467"/>
                  <a:ext cx="20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FE39E40C-2459-4162-9942-2325D1E7B9E1}"/>
                    </a:ext>
                  </a:extLst>
                </p14:cNvPr>
                <p14:cNvContentPartPr/>
                <p14:nvPr/>
              </p14:nvContentPartPr>
              <p14:xfrm>
                <a:off x="4588227" y="6232747"/>
                <a:ext cx="119520" cy="84960"/>
              </p14:xfrm>
            </p:contentPart>
          </mc:Choice>
          <mc:Fallback xmlns="">
            <p:pic>
              <p:nvPicPr>
                <p:cNvPr id="66" name="Freihand 65">
                  <a:extLst>
                    <a:ext uri="{FF2B5EF4-FFF2-40B4-BE49-F238E27FC236}">
                      <a16:creationId xmlns:a16="http://schemas.microsoft.com/office/drawing/2014/main" id="{FE39E40C-2459-4162-9942-2325D1E7B9E1}"/>
                    </a:ext>
                  </a:extLst>
                </p:cNvPr>
                <p:cNvPicPr/>
                <p:nvPr/>
              </p:nvPicPr>
              <p:blipFill>
                <a:blip r:embed="rId86"/>
                <a:stretch>
                  <a:fillRect/>
                </a:stretch>
              </p:blipFill>
              <p:spPr>
                <a:xfrm>
                  <a:off x="4583907" y="6228427"/>
                  <a:ext cx="128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4709BB7B-14C7-481C-AB41-95EFE1780F12}"/>
                    </a:ext>
                  </a:extLst>
                </p14:cNvPr>
                <p14:cNvContentPartPr/>
                <p14:nvPr/>
              </p14:nvContentPartPr>
              <p14:xfrm>
                <a:off x="4771827" y="6156427"/>
                <a:ext cx="220320" cy="216360"/>
              </p14:xfrm>
            </p:contentPart>
          </mc:Choice>
          <mc:Fallback xmlns="">
            <p:pic>
              <p:nvPicPr>
                <p:cNvPr id="67" name="Freihand 66">
                  <a:extLst>
                    <a:ext uri="{FF2B5EF4-FFF2-40B4-BE49-F238E27FC236}">
                      <a16:creationId xmlns:a16="http://schemas.microsoft.com/office/drawing/2014/main" id="{4709BB7B-14C7-481C-AB41-95EFE1780F12}"/>
                    </a:ext>
                  </a:extLst>
                </p:cNvPr>
                <p:cNvPicPr/>
                <p:nvPr/>
              </p:nvPicPr>
              <p:blipFill>
                <a:blip r:embed="rId88"/>
                <a:stretch>
                  <a:fillRect/>
                </a:stretch>
              </p:blipFill>
              <p:spPr>
                <a:xfrm>
                  <a:off x="4767507" y="6152107"/>
                  <a:ext cx="228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1794FEA-0859-481D-9F86-0A39591CF93A}"/>
                    </a:ext>
                  </a:extLst>
                </p14:cNvPr>
                <p14:cNvContentPartPr/>
                <p14:nvPr/>
              </p14:nvContentPartPr>
              <p14:xfrm>
                <a:off x="5006907" y="6243547"/>
                <a:ext cx="123840" cy="100440"/>
              </p14:xfrm>
            </p:contentPart>
          </mc:Choice>
          <mc:Fallback xmlns="">
            <p:pic>
              <p:nvPicPr>
                <p:cNvPr id="68" name="Freihand 67">
                  <a:extLst>
                    <a:ext uri="{FF2B5EF4-FFF2-40B4-BE49-F238E27FC236}">
                      <a16:creationId xmlns:a16="http://schemas.microsoft.com/office/drawing/2014/main" id="{B1794FEA-0859-481D-9F86-0A39591CF93A}"/>
                    </a:ext>
                  </a:extLst>
                </p:cNvPr>
                <p:cNvPicPr/>
                <p:nvPr/>
              </p:nvPicPr>
              <p:blipFill>
                <a:blip r:embed="rId90"/>
                <a:stretch>
                  <a:fillRect/>
                </a:stretch>
              </p:blipFill>
              <p:spPr>
                <a:xfrm>
                  <a:off x="5002587" y="6239227"/>
                  <a:ext cx="132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7886599B-1D5A-4C8B-A4F0-E12E9EEA6664}"/>
                    </a:ext>
                  </a:extLst>
                </p14:cNvPr>
                <p14:cNvContentPartPr/>
                <p14:nvPr/>
              </p14:nvContentPartPr>
              <p14:xfrm>
                <a:off x="5126067" y="6146707"/>
                <a:ext cx="261360" cy="146880"/>
              </p14:xfrm>
            </p:contentPart>
          </mc:Choice>
          <mc:Fallback xmlns="">
            <p:pic>
              <p:nvPicPr>
                <p:cNvPr id="69" name="Freihand 68">
                  <a:extLst>
                    <a:ext uri="{FF2B5EF4-FFF2-40B4-BE49-F238E27FC236}">
                      <a16:creationId xmlns:a16="http://schemas.microsoft.com/office/drawing/2014/main" id="{7886599B-1D5A-4C8B-A4F0-E12E9EEA6664}"/>
                    </a:ext>
                  </a:extLst>
                </p:cNvPr>
                <p:cNvPicPr/>
                <p:nvPr/>
              </p:nvPicPr>
              <p:blipFill>
                <a:blip r:embed="rId92"/>
                <a:stretch>
                  <a:fillRect/>
                </a:stretch>
              </p:blipFill>
              <p:spPr>
                <a:xfrm>
                  <a:off x="5121747" y="6142387"/>
                  <a:ext cx="270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F836400E-7A46-463B-A798-5EDA97DA8E5D}"/>
                    </a:ext>
                  </a:extLst>
                </p14:cNvPr>
                <p14:cNvContentPartPr/>
                <p14:nvPr/>
              </p14:nvContentPartPr>
              <p14:xfrm>
                <a:off x="5391387" y="6117907"/>
                <a:ext cx="116640" cy="153000"/>
              </p14:xfrm>
            </p:contentPart>
          </mc:Choice>
          <mc:Fallback xmlns="">
            <p:pic>
              <p:nvPicPr>
                <p:cNvPr id="70" name="Freihand 69">
                  <a:extLst>
                    <a:ext uri="{FF2B5EF4-FFF2-40B4-BE49-F238E27FC236}">
                      <a16:creationId xmlns:a16="http://schemas.microsoft.com/office/drawing/2014/main" id="{F836400E-7A46-463B-A798-5EDA97DA8E5D}"/>
                    </a:ext>
                  </a:extLst>
                </p:cNvPr>
                <p:cNvPicPr/>
                <p:nvPr/>
              </p:nvPicPr>
              <p:blipFill>
                <a:blip r:embed="rId94"/>
                <a:stretch>
                  <a:fillRect/>
                </a:stretch>
              </p:blipFill>
              <p:spPr>
                <a:xfrm>
                  <a:off x="5387067" y="6113587"/>
                  <a:ext cx="125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874E7A84-1664-404C-9421-608512C73B4A}"/>
                    </a:ext>
                  </a:extLst>
                </p14:cNvPr>
                <p14:cNvContentPartPr/>
                <p14:nvPr/>
              </p14:nvContentPartPr>
              <p14:xfrm>
                <a:off x="5452227" y="6138787"/>
                <a:ext cx="366480" cy="149040"/>
              </p14:xfrm>
            </p:contentPart>
          </mc:Choice>
          <mc:Fallback xmlns="">
            <p:pic>
              <p:nvPicPr>
                <p:cNvPr id="71" name="Freihand 70">
                  <a:extLst>
                    <a:ext uri="{FF2B5EF4-FFF2-40B4-BE49-F238E27FC236}">
                      <a16:creationId xmlns:a16="http://schemas.microsoft.com/office/drawing/2014/main" id="{874E7A84-1664-404C-9421-608512C73B4A}"/>
                    </a:ext>
                  </a:extLst>
                </p:cNvPr>
                <p:cNvPicPr/>
                <p:nvPr/>
              </p:nvPicPr>
              <p:blipFill>
                <a:blip r:embed="rId96"/>
                <a:stretch>
                  <a:fillRect/>
                </a:stretch>
              </p:blipFill>
              <p:spPr>
                <a:xfrm>
                  <a:off x="5447907" y="6134467"/>
                  <a:ext cx="37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6AF9B5C7-312B-4B53-B52A-8E28879257EA}"/>
                    </a:ext>
                  </a:extLst>
                </p14:cNvPr>
                <p14:cNvContentPartPr/>
                <p14:nvPr/>
              </p14:nvContentPartPr>
              <p14:xfrm>
                <a:off x="5880267" y="6248227"/>
                <a:ext cx="14760" cy="93240"/>
              </p14:xfrm>
            </p:contentPart>
          </mc:Choice>
          <mc:Fallback xmlns="">
            <p:pic>
              <p:nvPicPr>
                <p:cNvPr id="72" name="Freihand 71">
                  <a:extLst>
                    <a:ext uri="{FF2B5EF4-FFF2-40B4-BE49-F238E27FC236}">
                      <a16:creationId xmlns:a16="http://schemas.microsoft.com/office/drawing/2014/main" id="{6AF9B5C7-312B-4B53-B52A-8E28879257EA}"/>
                    </a:ext>
                  </a:extLst>
                </p:cNvPr>
                <p:cNvPicPr/>
                <p:nvPr/>
              </p:nvPicPr>
              <p:blipFill>
                <a:blip r:embed="rId98"/>
                <a:stretch>
                  <a:fillRect/>
                </a:stretch>
              </p:blipFill>
              <p:spPr>
                <a:xfrm>
                  <a:off x="5875947" y="6243907"/>
                  <a:ext cx="23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E25E5F87-4AEB-44B1-8CF5-84107931E179}"/>
                    </a:ext>
                  </a:extLst>
                </p14:cNvPr>
                <p14:cNvContentPartPr/>
                <p14:nvPr/>
              </p14:nvContentPartPr>
              <p14:xfrm>
                <a:off x="5992227" y="6154627"/>
                <a:ext cx="8640" cy="158040"/>
              </p14:xfrm>
            </p:contentPart>
          </mc:Choice>
          <mc:Fallback xmlns="">
            <p:pic>
              <p:nvPicPr>
                <p:cNvPr id="73" name="Freihand 72">
                  <a:extLst>
                    <a:ext uri="{FF2B5EF4-FFF2-40B4-BE49-F238E27FC236}">
                      <a16:creationId xmlns:a16="http://schemas.microsoft.com/office/drawing/2014/main" id="{E25E5F87-4AEB-44B1-8CF5-84107931E179}"/>
                    </a:ext>
                  </a:extLst>
                </p:cNvPr>
                <p:cNvPicPr/>
                <p:nvPr/>
              </p:nvPicPr>
              <p:blipFill>
                <a:blip r:embed="rId100"/>
                <a:stretch>
                  <a:fillRect/>
                </a:stretch>
              </p:blipFill>
              <p:spPr>
                <a:xfrm>
                  <a:off x="5987907" y="6150307"/>
                  <a:ext cx="17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134C396A-420A-49D1-8261-746F2B6124E9}"/>
                    </a:ext>
                  </a:extLst>
                </p14:cNvPr>
                <p14:cNvContentPartPr/>
                <p14:nvPr/>
              </p14:nvContentPartPr>
              <p14:xfrm>
                <a:off x="5953707" y="6121867"/>
                <a:ext cx="156240" cy="142200"/>
              </p14:xfrm>
            </p:contentPart>
          </mc:Choice>
          <mc:Fallback xmlns="">
            <p:pic>
              <p:nvPicPr>
                <p:cNvPr id="74" name="Freihand 73">
                  <a:extLst>
                    <a:ext uri="{FF2B5EF4-FFF2-40B4-BE49-F238E27FC236}">
                      <a16:creationId xmlns:a16="http://schemas.microsoft.com/office/drawing/2014/main" id="{134C396A-420A-49D1-8261-746F2B6124E9}"/>
                    </a:ext>
                  </a:extLst>
                </p:cNvPr>
                <p:cNvPicPr/>
                <p:nvPr/>
              </p:nvPicPr>
              <p:blipFill>
                <a:blip r:embed="rId102"/>
                <a:stretch>
                  <a:fillRect/>
                </a:stretch>
              </p:blipFill>
              <p:spPr>
                <a:xfrm>
                  <a:off x="5949387" y="6117547"/>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3513DAF6-62B0-44FA-80FE-97F5B7862643}"/>
                    </a:ext>
                  </a:extLst>
                </p14:cNvPr>
                <p14:cNvContentPartPr/>
                <p14:nvPr/>
              </p14:nvContentPartPr>
              <p14:xfrm>
                <a:off x="6074307" y="6178747"/>
                <a:ext cx="118800" cy="96480"/>
              </p14:xfrm>
            </p:contentPart>
          </mc:Choice>
          <mc:Fallback xmlns="">
            <p:pic>
              <p:nvPicPr>
                <p:cNvPr id="75" name="Freihand 74">
                  <a:extLst>
                    <a:ext uri="{FF2B5EF4-FFF2-40B4-BE49-F238E27FC236}">
                      <a16:creationId xmlns:a16="http://schemas.microsoft.com/office/drawing/2014/main" id="{3513DAF6-62B0-44FA-80FE-97F5B7862643}"/>
                    </a:ext>
                  </a:extLst>
                </p:cNvPr>
                <p:cNvPicPr/>
                <p:nvPr/>
              </p:nvPicPr>
              <p:blipFill>
                <a:blip r:embed="rId104"/>
                <a:stretch>
                  <a:fillRect/>
                </a:stretch>
              </p:blipFill>
              <p:spPr>
                <a:xfrm>
                  <a:off x="6069987" y="6174427"/>
                  <a:ext cx="127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FEC89D62-87B4-43D5-9A45-43DCA50B0637}"/>
                    </a:ext>
                  </a:extLst>
                </p14:cNvPr>
                <p14:cNvContentPartPr/>
                <p14:nvPr/>
              </p14:nvContentPartPr>
              <p14:xfrm>
                <a:off x="6181587" y="6111067"/>
                <a:ext cx="85320" cy="167400"/>
              </p14:xfrm>
            </p:contentPart>
          </mc:Choice>
          <mc:Fallback xmlns="">
            <p:pic>
              <p:nvPicPr>
                <p:cNvPr id="76" name="Freihand 75">
                  <a:extLst>
                    <a:ext uri="{FF2B5EF4-FFF2-40B4-BE49-F238E27FC236}">
                      <a16:creationId xmlns:a16="http://schemas.microsoft.com/office/drawing/2014/main" id="{FEC89D62-87B4-43D5-9A45-43DCA50B0637}"/>
                    </a:ext>
                  </a:extLst>
                </p:cNvPr>
                <p:cNvPicPr/>
                <p:nvPr/>
              </p:nvPicPr>
              <p:blipFill>
                <a:blip r:embed="rId106"/>
                <a:stretch>
                  <a:fillRect/>
                </a:stretch>
              </p:blipFill>
              <p:spPr>
                <a:xfrm>
                  <a:off x="6177267" y="6106747"/>
                  <a:ext cx="93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DE9C450E-8528-4502-A6DD-F10919AD991A}"/>
                    </a:ext>
                  </a:extLst>
                </p14:cNvPr>
                <p14:cNvContentPartPr/>
                <p14:nvPr/>
              </p14:nvContentPartPr>
              <p14:xfrm>
                <a:off x="6256827" y="6185947"/>
                <a:ext cx="137160" cy="109440"/>
              </p14:xfrm>
            </p:contentPart>
          </mc:Choice>
          <mc:Fallback xmlns="">
            <p:pic>
              <p:nvPicPr>
                <p:cNvPr id="77" name="Freihand 76">
                  <a:extLst>
                    <a:ext uri="{FF2B5EF4-FFF2-40B4-BE49-F238E27FC236}">
                      <a16:creationId xmlns:a16="http://schemas.microsoft.com/office/drawing/2014/main" id="{DE9C450E-8528-4502-A6DD-F10919AD991A}"/>
                    </a:ext>
                  </a:extLst>
                </p:cNvPr>
                <p:cNvPicPr/>
                <p:nvPr/>
              </p:nvPicPr>
              <p:blipFill>
                <a:blip r:embed="rId108"/>
                <a:stretch>
                  <a:fillRect/>
                </a:stretch>
              </p:blipFill>
              <p:spPr>
                <a:xfrm>
                  <a:off x="6252507" y="6181627"/>
                  <a:ext cx="145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6A36991B-D970-465C-8B62-383B2E6B5926}"/>
                    </a:ext>
                  </a:extLst>
                </p14:cNvPr>
                <p14:cNvContentPartPr/>
                <p14:nvPr/>
              </p14:nvContentPartPr>
              <p14:xfrm>
                <a:off x="6405147" y="6112867"/>
                <a:ext cx="94680" cy="159480"/>
              </p14:xfrm>
            </p:contentPart>
          </mc:Choice>
          <mc:Fallback xmlns="">
            <p:pic>
              <p:nvPicPr>
                <p:cNvPr id="78" name="Freihand 77">
                  <a:extLst>
                    <a:ext uri="{FF2B5EF4-FFF2-40B4-BE49-F238E27FC236}">
                      <a16:creationId xmlns:a16="http://schemas.microsoft.com/office/drawing/2014/main" id="{6A36991B-D970-465C-8B62-383B2E6B5926}"/>
                    </a:ext>
                  </a:extLst>
                </p:cNvPr>
                <p:cNvPicPr/>
                <p:nvPr/>
              </p:nvPicPr>
              <p:blipFill>
                <a:blip r:embed="rId110"/>
                <a:stretch>
                  <a:fillRect/>
                </a:stretch>
              </p:blipFill>
              <p:spPr>
                <a:xfrm>
                  <a:off x="6400827" y="6108547"/>
                  <a:ext cx="10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DEDE95A8-058B-4AB2-BFE0-FAEA5982F710}"/>
                    </a:ext>
                  </a:extLst>
                </p14:cNvPr>
                <p14:cNvContentPartPr/>
                <p14:nvPr/>
              </p14:nvContentPartPr>
              <p14:xfrm>
                <a:off x="6478587" y="6165427"/>
                <a:ext cx="68760" cy="101880"/>
              </p14:xfrm>
            </p:contentPart>
          </mc:Choice>
          <mc:Fallback xmlns="">
            <p:pic>
              <p:nvPicPr>
                <p:cNvPr id="79" name="Freihand 78">
                  <a:extLst>
                    <a:ext uri="{FF2B5EF4-FFF2-40B4-BE49-F238E27FC236}">
                      <a16:creationId xmlns:a16="http://schemas.microsoft.com/office/drawing/2014/main" id="{DEDE95A8-058B-4AB2-BFE0-FAEA5982F710}"/>
                    </a:ext>
                  </a:extLst>
                </p:cNvPr>
                <p:cNvPicPr/>
                <p:nvPr/>
              </p:nvPicPr>
              <p:blipFill>
                <a:blip r:embed="rId112"/>
                <a:stretch>
                  <a:fillRect/>
                </a:stretch>
              </p:blipFill>
              <p:spPr>
                <a:xfrm>
                  <a:off x="6474267" y="6161107"/>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F8E2389C-D911-48B6-A098-218B08300657}"/>
                    </a:ext>
                  </a:extLst>
                </p14:cNvPr>
                <p14:cNvContentPartPr/>
                <p14:nvPr/>
              </p14:nvContentPartPr>
              <p14:xfrm>
                <a:off x="6585867" y="6068227"/>
                <a:ext cx="100440" cy="249480"/>
              </p14:xfrm>
            </p:contentPart>
          </mc:Choice>
          <mc:Fallback xmlns="">
            <p:pic>
              <p:nvPicPr>
                <p:cNvPr id="80" name="Freihand 79">
                  <a:extLst>
                    <a:ext uri="{FF2B5EF4-FFF2-40B4-BE49-F238E27FC236}">
                      <a16:creationId xmlns:a16="http://schemas.microsoft.com/office/drawing/2014/main" id="{F8E2389C-D911-48B6-A098-218B08300657}"/>
                    </a:ext>
                  </a:extLst>
                </p:cNvPr>
                <p:cNvPicPr/>
                <p:nvPr/>
              </p:nvPicPr>
              <p:blipFill>
                <a:blip r:embed="rId114"/>
                <a:stretch>
                  <a:fillRect/>
                </a:stretch>
              </p:blipFill>
              <p:spPr>
                <a:xfrm>
                  <a:off x="6581547" y="6063907"/>
                  <a:ext cx="109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43E7BF27-A1C2-4021-8E95-A005F906A992}"/>
                    </a:ext>
                  </a:extLst>
                </p14:cNvPr>
                <p14:cNvContentPartPr/>
                <p14:nvPr/>
              </p14:nvContentPartPr>
              <p14:xfrm>
                <a:off x="6742827" y="6218347"/>
                <a:ext cx="27720" cy="113400"/>
              </p14:xfrm>
            </p:contentPart>
          </mc:Choice>
          <mc:Fallback xmlns="">
            <p:pic>
              <p:nvPicPr>
                <p:cNvPr id="81" name="Freihand 80">
                  <a:extLst>
                    <a:ext uri="{FF2B5EF4-FFF2-40B4-BE49-F238E27FC236}">
                      <a16:creationId xmlns:a16="http://schemas.microsoft.com/office/drawing/2014/main" id="{43E7BF27-A1C2-4021-8E95-A005F906A992}"/>
                    </a:ext>
                  </a:extLst>
                </p:cNvPr>
                <p:cNvPicPr/>
                <p:nvPr/>
              </p:nvPicPr>
              <p:blipFill>
                <a:blip r:embed="rId116"/>
                <a:stretch>
                  <a:fillRect/>
                </a:stretch>
              </p:blipFill>
              <p:spPr>
                <a:xfrm>
                  <a:off x="6738507" y="6214027"/>
                  <a:ext cx="3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21AC873A-4E30-4660-8E28-06AB492C055C}"/>
                    </a:ext>
                  </a:extLst>
                </p14:cNvPr>
                <p14:cNvContentPartPr/>
                <p14:nvPr/>
              </p14:nvContentPartPr>
              <p14:xfrm>
                <a:off x="6874587" y="6229507"/>
                <a:ext cx="66960" cy="8280"/>
              </p14:xfrm>
            </p:contentPart>
          </mc:Choice>
          <mc:Fallback xmlns="">
            <p:pic>
              <p:nvPicPr>
                <p:cNvPr id="82" name="Freihand 81">
                  <a:extLst>
                    <a:ext uri="{FF2B5EF4-FFF2-40B4-BE49-F238E27FC236}">
                      <a16:creationId xmlns:a16="http://schemas.microsoft.com/office/drawing/2014/main" id="{21AC873A-4E30-4660-8E28-06AB492C055C}"/>
                    </a:ext>
                  </a:extLst>
                </p:cNvPr>
                <p:cNvPicPr/>
                <p:nvPr/>
              </p:nvPicPr>
              <p:blipFill>
                <a:blip r:embed="rId118"/>
                <a:stretch>
                  <a:fillRect/>
                </a:stretch>
              </p:blipFill>
              <p:spPr>
                <a:xfrm>
                  <a:off x="6870267" y="6225187"/>
                  <a:ext cx="75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855030B7-F1F1-45AE-98B9-DEF9000B7C3F}"/>
                    </a:ext>
                  </a:extLst>
                </p14:cNvPr>
                <p14:cNvContentPartPr/>
                <p14:nvPr/>
              </p14:nvContentPartPr>
              <p14:xfrm>
                <a:off x="7027947" y="6204307"/>
                <a:ext cx="164520" cy="15120"/>
              </p14:xfrm>
            </p:contentPart>
          </mc:Choice>
          <mc:Fallback xmlns="">
            <p:pic>
              <p:nvPicPr>
                <p:cNvPr id="83" name="Freihand 82">
                  <a:extLst>
                    <a:ext uri="{FF2B5EF4-FFF2-40B4-BE49-F238E27FC236}">
                      <a16:creationId xmlns:a16="http://schemas.microsoft.com/office/drawing/2014/main" id="{855030B7-F1F1-45AE-98B9-DEF9000B7C3F}"/>
                    </a:ext>
                  </a:extLst>
                </p:cNvPr>
                <p:cNvPicPr/>
                <p:nvPr/>
              </p:nvPicPr>
              <p:blipFill>
                <a:blip r:embed="rId120"/>
                <a:stretch>
                  <a:fillRect/>
                </a:stretch>
              </p:blipFill>
              <p:spPr>
                <a:xfrm>
                  <a:off x="7023627" y="6199987"/>
                  <a:ext cx="173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14D01001-F4FF-439A-A96F-2B34EAB1A34E}"/>
                    </a:ext>
                  </a:extLst>
                </p14:cNvPr>
                <p14:cNvContentPartPr/>
                <p14:nvPr/>
              </p14:nvContentPartPr>
              <p14:xfrm>
                <a:off x="7341147" y="6010627"/>
                <a:ext cx="214920" cy="388800"/>
              </p14:xfrm>
            </p:contentPart>
          </mc:Choice>
          <mc:Fallback xmlns="">
            <p:pic>
              <p:nvPicPr>
                <p:cNvPr id="84" name="Freihand 83">
                  <a:extLst>
                    <a:ext uri="{FF2B5EF4-FFF2-40B4-BE49-F238E27FC236}">
                      <a16:creationId xmlns:a16="http://schemas.microsoft.com/office/drawing/2014/main" id="{14D01001-F4FF-439A-A96F-2B34EAB1A34E}"/>
                    </a:ext>
                  </a:extLst>
                </p:cNvPr>
                <p:cNvPicPr/>
                <p:nvPr/>
              </p:nvPicPr>
              <p:blipFill>
                <a:blip r:embed="rId122"/>
                <a:stretch>
                  <a:fillRect/>
                </a:stretch>
              </p:blipFill>
              <p:spPr>
                <a:xfrm>
                  <a:off x="7336827" y="6006307"/>
                  <a:ext cx="223560" cy="397440"/>
                </a:xfrm>
                <a:prstGeom prst="rect">
                  <a:avLst/>
                </a:prstGeom>
              </p:spPr>
            </p:pic>
          </mc:Fallback>
        </mc:AlternateContent>
      </p:grpSp>
      <p:grpSp>
        <p:nvGrpSpPr>
          <p:cNvPr id="90" name="Gruppieren 89">
            <a:extLst>
              <a:ext uri="{FF2B5EF4-FFF2-40B4-BE49-F238E27FC236}">
                <a16:creationId xmlns:a16="http://schemas.microsoft.com/office/drawing/2014/main" id="{22B21B48-3A22-49F2-B6CA-9214DCAA4947}"/>
              </a:ext>
            </a:extLst>
          </p:cNvPr>
          <p:cNvGrpSpPr/>
          <p:nvPr/>
        </p:nvGrpSpPr>
        <p:grpSpPr>
          <a:xfrm>
            <a:off x="5623227" y="1247467"/>
            <a:ext cx="495360" cy="415800"/>
            <a:chOff x="5623227" y="1247467"/>
            <a:chExt cx="495360" cy="415800"/>
          </a:xfrm>
        </p:grpSpPr>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E4D47243-5D78-4D7A-8764-38CC72C46E6D}"/>
                    </a:ext>
                  </a:extLst>
                </p14:cNvPr>
                <p14:cNvContentPartPr/>
                <p14:nvPr/>
              </p14:nvContentPartPr>
              <p14:xfrm>
                <a:off x="6078627" y="1662907"/>
                <a:ext cx="360" cy="360"/>
              </p14:xfrm>
            </p:contentPart>
          </mc:Choice>
          <mc:Fallback xmlns="">
            <p:pic>
              <p:nvPicPr>
                <p:cNvPr id="86" name="Freihand 85">
                  <a:extLst>
                    <a:ext uri="{FF2B5EF4-FFF2-40B4-BE49-F238E27FC236}">
                      <a16:creationId xmlns:a16="http://schemas.microsoft.com/office/drawing/2014/main" id="{E4D47243-5D78-4D7A-8764-38CC72C46E6D}"/>
                    </a:ext>
                  </a:extLst>
                </p:cNvPr>
                <p:cNvPicPr/>
                <p:nvPr/>
              </p:nvPicPr>
              <p:blipFill>
                <a:blip r:embed="rId36"/>
                <a:stretch>
                  <a:fillRect/>
                </a:stretch>
              </p:blipFill>
              <p:spPr>
                <a:xfrm>
                  <a:off x="6074307" y="165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Freihand 86">
                  <a:extLst>
                    <a:ext uri="{FF2B5EF4-FFF2-40B4-BE49-F238E27FC236}">
                      <a16:creationId xmlns:a16="http://schemas.microsoft.com/office/drawing/2014/main" id="{C174EABA-C8B3-4B47-AD7E-F8754A6952F9}"/>
                    </a:ext>
                  </a:extLst>
                </p14:cNvPr>
                <p14:cNvContentPartPr/>
                <p14:nvPr/>
              </p14:nvContentPartPr>
              <p14:xfrm>
                <a:off x="6071427" y="1662907"/>
                <a:ext cx="19800" cy="360"/>
              </p14:xfrm>
            </p:contentPart>
          </mc:Choice>
          <mc:Fallback xmlns="">
            <p:pic>
              <p:nvPicPr>
                <p:cNvPr id="87" name="Freihand 86">
                  <a:extLst>
                    <a:ext uri="{FF2B5EF4-FFF2-40B4-BE49-F238E27FC236}">
                      <a16:creationId xmlns:a16="http://schemas.microsoft.com/office/drawing/2014/main" id="{C174EABA-C8B3-4B47-AD7E-F8754A6952F9}"/>
                    </a:ext>
                  </a:extLst>
                </p:cNvPr>
                <p:cNvPicPr/>
                <p:nvPr/>
              </p:nvPicPr>
              <p:blipFill>
                <a:blip r:embed="rId125"/>
                <a:stretch>
                  <a:fillRect/>
                </a:stretch>
              </p:blipFill>
              <p:spPr>
                <a:xfrm>
                  <a:off x="6067107" y="1658587"/>
                  <a:ext cx="28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Freihand 87">
                  <a:extLst>
                    <a:ext uri="{FF2B5EF4-FFF2-40B4-BE49-F238E27FC236}">
                      <a16:creationId xmlns:a16="http://schemas.microsoft.com/office/drawing/2014/main" id="{E791C8C3-9EA3-4324-98E4-839E525150BC}"/>
                    </a:ext>
                  </a:extLst>
                </p14:cNvPr>
                <p14:cNvContentPartPr/>
                <p14:nvPr/>
              </p14:nvContentPartPr>
              <p14:xfrm>
                <a:off x="5746347" y="1344667"/>
                <a:ext cx="372240" cy="317160"/>
              </p14:xfrm>
            </p:contentPart>
          </mc:Choice>
          <mc:Fallback xmlns="">
            <p:pic>
              <p:nvPicPr>
                <p:cNvPr id="88" name="Freihand 87">
                  <a:extLst>
                    <a:ext uri="{FF2B5EF4-FFF2-40B4-BE49-F238E27FC236}">
                      <a16:creationId xmlns:a16="http://schemas.microsoft.com/office/drawing/2014/main" id="{E791C8C3-9EA3-4324-98E4-839E525150BC}"/>
                    </a:ext>
                  </a:extLst>
                </p:cNvPr>
                <p:cNvPicPr/>
                <p:nvPr/>
              </p:nvPicPr>
              <p:blipFill>
                <a:blip r:embed="rId127"/>
                <a:stretch>
                  <a:fillRect/>
                </a:stretch>
              </p:blipFill>
              <p:spPr>
                <a:xfrm>
                  <a:off x="5742027" y="1340347"/>
                  <a:ext cx="3808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Freihand 88">
                  <a:extLst>
                    <a:ext uri="{FF2B5EF4-FFF2-40B4-BE49-F238E27FC236}">
                      <a16:creationId xmlns:a16="http://schemas.microsoft.com/office/drawing/2014/main" id="{350E43E3-79B5-440A-9F8E-C10F7014EBCE}"/>
                    </a:ext>
                  </a:extLst>
                </p14:cNvPr>
                <p14:cNvContentPartPr/>
                <p14:nvPr/>
              </p14:nvContentPartPr>
              <p14:xfrm>
                <a:off x="5623227" y="1247467"/>
                <a:ext cx="233640" cy="217440"/>
              </p14:xfrm>
            </p:contentPart>
          </mc:Choice>
          <mc:Fallback xmlns="">
            <p:pic>
              <p:nvPicPr>
                <p:cNvPr id="89" name="Freihand 88">
                  <a:extLst>
                    <a:ext uri="{FF2B5EF4-FFF2-40B4-BE49-F238E27FC236}">
                      <a16:creationId xmlns:a16="http://schemas.microsoft.com/office/drawing/2014/main" id="{350E43E3-79B5-440A-9F8E-C10F7014EBCE}"/>
                    </a:ext>
                  </a:extLst>
                </p:cNvPr>
                <p:cNvPicPr/>
                <p:nvPr/>
              </p:nvPicPr>
              <p:blipFill>
                <a:blip r:embed="rId129"/>
                <a:stretch>
                  <a:fillRect/>
                </a:stretch>
              </p:blipFill>
              <p:spPr>
                <a:xfrm>
                  <a:off x="5618907" y="1243147"/>
                  <a:ext cx="24228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BADE3105-316C-4606-9A6A-6819E3BDEF42}"/>
                  </a:ext>
                </a:extLst>
              </p14:cNvPr>
              <p14:cNvContentPartPr/>
              <p14:nvPr/>
            </p14:nvContentPartPr>
            <p14:xfrm>
              <a:off x="5144067" y="3719947"/>
              <a:ext cx="939960" cy="523440"/>
            </p14:xfrm>
          </p:contentPart>
        </mc:Choice>
        <mc:Fallback xmlns="">
          <p:pic>
            <p:nvPicPr>
              <p:cNvPr id="91" name="Freihand 90">
                <a:extLst>
                  <a:ext uri="{FF2B5EF4-FFF2-40B4-BE49-F238E27FC236}">
                    <a16:creationId xmlns:a16="http://schemas.microsoft.com/office/drawing/2014/main" id="{BADE3105-316C-4606-9A6A-6819E3BDEF42}"/>
                  </a:ext>
                </a:extLst>
              </p:cNvPr>
              <p:cNvPicPr/>
              <p:nvPr/>
            </p:nvPicPr>
            <p:blipFill>
              <a:blip r:embed="rId131"/>
              <a:stretch>
                <a:fillRect/>
              </a:stretch>
            </p:blipFill>
            <p:spPr>
              <a:xfrm>
                <a:off x="5139747" y="3715627"/>
                <a:ext cx="9486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C3CE81C-5494-447C-A8DF-0AF6AB8FF6D1}"/>
                  </a:ext>
                </a:extLst>
              </p14:cNvPr>
              <p14:cNvContentPartPr/>
              <p14:nvPr/>
            </p14:nvContentPartPr>
            <p14:xfrm>
              <a:off x="5695587" y="3841267"/>
              <a:ext cx="360" cy="360"/>
            </p14:xfrm>
          </p:contentPart>
        </mc:Choice>
        <mc:Fallback xmlns="">
          <p:pic>
            <p:nvPicPr>
              <p:cNvPr id="92" name="Freihand 91">
                <a:extLst>
                  <a:ext uri="{FF2B5EF4-FFF2-40B4-BE49-F238E27FC236}">
                    <a16:creationId xmlns:a16="http://schemas.microsoft.com/office/drawing/2014/main" id="{6C3CE81C-5494-447C-A8DF-0AF6AB8FF6D1}"/>
                  </a:ext>
                </a:extLst>
              </p:cNvPr>
              <p:cNvPicPr/>
              <p:nvPr/>
            </p:nvPicPr>
            <p:blipFill>
              <a:blip r:embed="rId36"/>
              <a:stretch>
                <a:fillRect/>
              </a:stretch>
            </p:blipFill>
            <p:spPr>
              <a:xfrm>
                <a:off x="5691267" y="3836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356A2848-EECF-41FF-B7C4-106CAE0A3A03}"/>
                  </a:ext>
                </a:extLst>
              </p14:cNvPr>
              <p14:cNvContentPartPr/>
              <p14:nvPr/>
            </p14:nvContentPartPr>
            <p14:xfrm>
              <a:off x="7110027" y="3111547"/>
              <a:ext cx="1444320" cy="75960"/>
            </p14:xfrm>
          </p:contentPart>
        </mc:Choice>
        <mc:Fallback xmlns="">
          <p:pic>
            <p:nvPicPr>
              <p:cNvPr id="93" name="Freihand 92">
                <a:extLst>
                  <a:ext uri="{FF2B5EF4-FFF2-40B4-BE49-F238E27FC236}">
                    <a16:creationId xmlns:a16="http://schemas.microsoft.com/office/drawing/2014/main" id="{356A2848-EECF-41FF-B7C4-106CAE0A3A03}"/>
                  </a:ext>
                </a:extLst>
              </p:cNvPr>
              <p:cNvPicPr/>
              <p:nvPr/>
            </p:nvPicPr>
            <p:blipFill>
              <a:blip r:embed="rId134"/>
              <a:stretch>
                <a:fillRect/>
              </a:stretch>
            </p:blipFill>
            <p:spPr>
              <a:xfrm>
                <a:off x="7105707" y="3107227"/>
                <a:ext cx="1452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3026F698-870A-4611-8EDD-AEAC1457C668}"/>
                  </a:ext>
                </a:extLst>
              </p14:cNvPr>
              <p14:cNvContentPartPr/>
              <p14:nvPr/>
            </p14:nvContentPartPr>
            <p14:xfrm>
              <a:off x="5173587" y="3747667"/>
              <a:ext cx="939240" cy="420120"/>
            </p14:xfrm>
          </p:contentPart>
        </mc:Choice>
        <mc:Fallback xmlns="">
          <p:pic>
            <p:nvPicPr>
              <p:cNvPr id="94" name="Freihand 93">
                <a:extLst>
                  <a:ext uri="{FF2B5EF4-FFF2-40B4-BE49-F238E27FC236}">
                    <a16:creationId xmlns:a16="http://schemas.microsoft.com/office/drawing/2014/main" id="{3026F698-870A-4611-8EDD-AEAC1457C668}"/>
                  </a:ext>
                </a:extLst>
              </p:cNvPr>
              <p:cNvPicPr/>
              <p:nvPr/>
            </p:nvPicPr>
            <p:blipFill>
              <a:blip r:embed="rId136"/>
              <a:stretch>
                <a:fillRect/>
              </a:stretch>
            </p:blipFill>
            <p:spPr>
              <a:xfrm>
                <a:off x="5169267" y="3743347"/>
                <a:ext cx="9478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79678AA8-52B9-420A-A97E-BC19119333E9}"/>
                  </a:ext>
                </a:extLst>
              </p14:cNvPr>
              <p14:cNvContentPartPr/>
              <p14:nvPr/>
            </p14:nvContentPartPr>
            <p14:xfrm>
              <a:off x="5313627" y="4110907"/>
              <a:ext cx="578520" cy="102600"/>
            </p14:xfrm>
          </p:contentPart>
        </mc:Choice>
        <mc:Fallback xmlns="">
          <p:pic>
            <p:nvPicPr>
              <p:cNvPr id="95" name="Freihand 94">
                <a:extLst>
                  <a:ext uri="{FF2B5EF4-FFF2-40B4-BE49-F238E27FC236}">
                    <a16:creationId xmlns:a16="http://schemas.microsoft.com/office/drawing/2014/main" id="{79678AA8-52B9-420A-A97E-BC19119333E9}"/>
                  </a:ext>
                </a:extLst>
              </p:cNvPr>
              <p:cNvPicPr/>
              <p:nvPr/>
            </p:nvPicPr>
            <p:blipFill>
              <a:blip r:embed="rId138"/>
              <a:stretch>
                <a:fillRect/>
              </a:stretch>
            </p:blipFill>
            <p:spPr>
              <a:xfrm>
                <a:off x="5309307" y="4106587"/>
                <a:ext cx="587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3BFD6297-7863-47B2-A795-B634BCA0BE9C}"/>
                  </a:ext>
                </a:extLst>
              </p14:cNvPr>
              <p14:cNvContentPartPr/>
              <p14:nvPr/>
            </p14:nvContentPartPr>
            <p14:xfrm>
              <a:off x="6379947" y="3241147"/>
              <a:ext cx="2299320" cy="732240"/>
            </p14:xfrm>
          </p:contentPart>
        </mc:Choice>
        <mc:Fallback xmlns="">
          <p:pic>
            <p:nvPicPr>
              <p:cNvPr id="96" name="Freihand 95">
                <a:extLst>
                  <a:ext uri="{FF2B5EF4-FFF2-40B4-BE49-F238E27FC236}">
                    <a16:creationId xmlns:a16="http://schemas.microsoft.com/office/drawing/2014/main" id="{3BFD6297-7863-47B2-A795-B634BCA0BE9C}"/>
                  </a:ext>
                </a:extLst>
              </p:cNvPr>
              <p:cNvPicPr/>
              <p:nvPr/>
            </p:nvPicPr>
            <p:blipFill>
              <a:blip r:embed="rId140"/>
              <a:stretch>
                <a:fillRect/>
              </a:stretch>
            </p:blipFill>
            <p:spPr>
              <a:xfrm>
                <a:off x="6375627" y="3236827"/>
                <a:ext cx="230796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FE9E2187-E140-43E4-A3E8-8AC6647BD69A}"/>
                  </a:ext>
                </a:extLst>
              </p14:cNvPr>
              <p14:cNvContentPartPr/>
              <p14:nvPr/>
            </p14:nvContentPartPr>
            <p14:xfrm>
              <a:off x="6254667" y="3739387"/>
              <a:ext cx="471960" cy="256320"/>
            </p14:xfrm>
          </p:contentPart>
        </mc:Choice>
        <mc:Fallback xmlns="">
          <p:pic>
            <p:nvPicPr>
              <p:cNvPr id="97" name="Freihand 96">
                <a:extLst>
                  <a:ext uri="{FF2B5EF4-FFF2-40B4-BE49-F238E27FC236}">
                    <a16:creationId xmlns:a16="http://schemas.microsoft.com/office/drawing/2014/main" id="{FE9E2187-E140-43E4-A3E8-8AC6647BD69A}"/>
                  </a:ext>
                </a:extLst>
              </p:cNvPr>
              <p:cNvPicPr/>
              <p:nvPr/>
            </p:nvPicPr>
            <p:blipFill>
              <a:blip r:embed="rId142"/>
              <a:stretch>
                <a:fillRect/>
              </a:stretch>
            </p:blipFill>
            <p:spPr>
              <a:xfrm>
                <a:off x="6250347" y="3735067"/>
                <a:ext cx="480600" cy="264960"/>
              </a:xfrm>
              <a:prstGeom prst="rect">
                <a:avLst/>
              </a:prstGeom>
            </p:spPr>
          </p:pic>
        </mc:Fallback>
      </mc:AlternateContent>
      <p:grpSp>
        <p:nvGrpSpPr>
          <p:cNvPr id="152" name="Gruppieren 151">
            <a:extLst>
              <a:ext uri="{FF2B5EF4-FFF2-40B4-BE49-F238E27FC236}">
                <a16:creationId xmlns:a16="http://schemas.microsoft.com/office/drawing/2014/main" id="{17471310-E750-48FC-BF96-44B74071137E}"/>
              </a:ext>
            </a:extLst>
          </p:cNvPr>
          <p:cNvGrpSpPr/>
          <p:nvPr/>
        </p:nvGrpSpPr>
        <p:grpSpPr>
          <a:xfrm>
            <a:off x="8889507" y="1643107"/>
            <a:ext cx="3011400" cy="2124000"/>
            <a:chOff x="8889507" y="1643107"/>
            <a:chExt cx="3011400" cy="2124000"/>
          </a:xfrm>
        </p:grpSpPr>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B5774ADB-3B7B-41F0-8452-005B3AD267D0}"/>
                    </a:ext>
                  </a:extLst>
                </p14:cNvPr>
                <p14:cNvContentPartPr/>
                <p14:nvPr/>
              </p14:nvContentPartPr>
              <p14:xfrm>
                <a:off x="8889507" y="2992747"/>
                <a:ext cx="145080" cy="335880"/>
              </p14:xfrm>
            </p:contentPart>
          </mc:Choice>
          <mc:Fallback xmlns="">
            <p:pic>
              <p:nvPicPr>
                <p:cNvPr id="98" name="Freihand 97">
                  <a:extLst>
                    <a:ext uri="{FF2B5EF4-FFF2-40B4-BE49-F238E27FC236}">
                      <a16:creationId xmlns:a16="http://schemas.microsoft.com/office/drawing/2014/main" id="{B5774ADB-3B7B-41F0-8452-005B3AD267D0}"/>
                    </a:ext>
                  </a:extLst>
                </p:cNvPr>
                <p:cNvPicPr/>
                <p:nvPr/>
              </p:nvPicPr>
              <p:blipFill>
                <a:blip r:embed="rId144"/>
                <a:stretch>
                  <a:fillRect/>
                </a:stretch>
              </p:blipFill>
              <p:spPr>
                <a:xfrm>
                  <a:off x="8885187" y="2988427"/>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F865679-9D4A-4956-892B-99F8ECA5DEA5}"/>
                    </a:ext>
                  </a:extLst>
                </p14:cNvPr>
                <p14:cNvContentPartPr/>
                <p14:nvPr/>
              </p14:nvContentPartPr>
              <p14:xfrm>
                <a:off x="8950707" y="2848387"/>
                <a:ext cx="28440" cy="20160"/>
              </p14:xfrm>
            </p:contentPart>
          </mc:Choice>
          <mc:Fallback xmlns="">
            <p:pic>
              <p:nvPicPr>
                <p:cNvPr id="99" name="Freihand 98">
                  <a:extLst>
                    <a:ext uri="{FF2B5EF4-FFF2-40B4-BE49-F238E27FC236}">
                      <a16:creationId xmlns:a16="http://schemas.microsoft.com/office/drawing/2014/main" id="{3F865679-9D4A-4956-892B-99F8ECA5DEA5}"/>
                    </a:ext>
                  </a:extLst>
                </p:cNvPr>
                <p:cNvPicPr/>
                <p:nvPr/>
              </p:nvPicPr>
              <p:blipFill>
                <a:blip r:embed="rId146"/>
                <a:stretch>
                  <a:fillRect/>
                </a:stretch>
              </p:blipFill>
              <p:spPr>
                <a:xfrm>
                  <a:off x="8946387" y="2844067"/>
                  <a:ext cx="37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C039C72-08C7-453F-B9F8-99950C3CBAB6}"/>
                    </a:ext>
                  </a:extLst>
                </p14:cNvPr>
                <p14:cNvContentPartPr/>
                <p14:nvPr/>
              </p14:nvContentPartPr>
              <p14:xfrm>
                <a:off x="9034947" y="2920747"/>
                <a:ext cx="136080" cy="141840"/>
              </p14:xfrm>
            </p:contentPart>
          </mc:Choice>
          <mc:Fallback xmlns="">
            <p:pic>
              <p:nvPicPr>
                <p:cNvPr id="100" name="Freihand 99">
                  <a:extLst>
                    <a:ext uri="{FF2B5EF4-FFF2-40B4-BE49-F238E27FC236}">
                      <a16:creationId xmlns:a16="http://schemas.microsoft.com/office/drawing/2014/main" id="{FC039C72-08C7-453F-B9F8-99950C3CBAB6}"/>
                    </a:ext>
                  </a:extLst>
                </p:cNvPr>
                <p:cNvPicPr/>
                <p:nvPr/>
              </p:nvPicPr>
              <p:blipFill>
                <a:blip r:embed="rId148"/>
                <a:stretch>
                  <a:fillRect/>
                </a:stretch>
              </p:blipFill>
              <p:spPr>
                <a:xfrm>
                  <a:off x="9030627" y="2916427"/>
                  <a:ext cx="144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E1F1F12-1E19-4834-9483-DC13F241C61E}"/>
                    </a:ext>
                  </a:extLst>
                </p14:cNvPr>
                <p14:cNvContentPartPr/>
                <p14:nvPr/>
              </p14:nvContentPartPr>
              <p14:xfrm>
                <a:off x="9167067" y="2757667"/>
                <a:ext cx="209160" cy="233640"/>
              </p14:xfrm>
            </p:contentPart>
          </mc:Choice>
          <mc:Fallback xmlns="">
            <p:pic>
              <p:nvPicPr>
                <p:cNvPr id="101" name="Freihand 100">
                  <a:extLst>
                    <a:ext uri="{FF2B5EF4-FFF2-40B4-BE49-F238E27FC236}">
                      <a16:creationId xmlns:a16="http://schemas.microsoft.com/office/drawing/2014/main" id="{FE1F1F12-1E19-4834-9483-DC13F241C61E}"/>
                    </a:ext>
                  </a:extLst>
                </p:cNvPr>
                <p:cNvPicPr/>
                <p:nvPr/>
              </p:nvPicPr>
              <p:blipFill>
                <a:blip r:embed="rId150"/>
                <a:stretch>
                  <a:fillRect/>
                </a:stretch>
              </p:blipFill>
              <p:spPr>
                <a:xfrm>
                  <a:off x="9162747" y="2753347"/>
                  <a:ext cx="217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34E48476-84E3-4451-A146-D476F65A93DE}"/>
                    </a:ext>
                  </a:extLst>
                </p14:cNvPr>
                <p14:cNvContentPartPr/>
                <p14:nvPr/>
              </p14:nvContentPartPr>
              <p14:xfrm>
                <a:off x="9525267" y="2573347"/>
                <a:ext cx="328320" cy="256680"/>
              </p14:xfrm>
            </p:contentPart>
          </mc:Choice>
          <mc:Fallback xmlns="">
            <p:pic>
              <p:nvPicPr>
                <p:cNvPr id="102" name="Freihand 101">
                  <a:extLst>
                    <a:ext uri="{FF2B5EF4-FFF2-40B4-BE49-F238E27FC236}">
                      <a16:creationId xmlns:a16="http://schemas.microsoft.com/office/drawing/2014/main" id="{34E48476-84E3-4451-A146-D476F65A93DE}"/>
                    </a:ext>
                  </a:extLst>
                </p:cNvPr>
                <p:cNvPicPr/>
                <p:nvPr/>
              </p:nvPicPr>
              <p:blipFill>
                <a:blip r:embed="rId152"/>
                <a:stretch>
                  <a:fillRect/>
                </a:stretch>
              </p:blipFill>
              <p:spPr>
                <a:xfrm>
                  <a:off x="9520947" y="2569027"/>
                  <a:ext cx="336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FB14D151-EEEC-43CE-A729-FBC67A601EEB}"/>
                    </a:ext>
                  </a:extLst>
                </p14:cNvPr>
                <p14:cNvContentPartPr/>
                <p14:nvPr/>
              </p14:nvContentPartPr>
              <p14:xfrm>
                <a:off x="9778707" y="2531587"/>
                <a:ext cx="88200" cy="9000"/>
              </p14:xfrm>
            </p:contentPart>
          </mc:Choice>
          <mc:Fallback xmlns="">
            <p:pic>
              <p:nvPicPr>
                <p:cNvPr id="103" name="Freihand 102">
                  <a:extLst>
                    <a:ext uri="{FF2B5EF4-FFF2-40B4-BE49-F238E27FC236}">
                      <a16:creationId xmlns:a16="http://schemas.microsoft.com/office/drawing/2014/main" id="{FB14D151-EEEC-43CE-A729-FBC67A601EEB}"/>
                    </a:ext>
                  </a:extLst>
                </p:cNvPr>
                <p:cNvPicPr/>
                <p:nvPr/>
              </p:nvPicPr>
              <p:blipFill>
                <a:blip r:embed="rId154"/>
                <a:stretch>
                  <a:fillRect/>
                </a:stretch>
              </p:blipFill>
              <p:spPr>
                <a:xfrm>
                  <a:off x="9774387" y="2527267"/>
                  <a:ext cx="96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5CBC6A7-735D-4A16-B17E-7C63405B22CE}"/>
                    </a:ext>
                  </a:extLst>
                </p14:cNvPr>
                <p14:cNvContentPartPr/>
                <p14:nvPr/>
              </p14:nvContentPartPr>
              <p14:xfrm>
                <a:off x="9907587" y="2359867"/>
                <a:ext cx="164160" cy="236160"/>
              </p14:xfrm>
            </p:contentPart>
          </mc:Choice>
          <mc:Fallback xmlns="">
            <p:pic>
              <p:nvPicPr>
                <p:cNvPr id="104" name="Freihand 103">
                  <a:extLst>
                    <a:ext uri="{FF2B5EF4-FFF2-40B4-BE49-F238E27FC236}">
                      <a16:creationId xmlns:a16="http://schemas.microsoft.com/office/drawing/2014/main" id="{45CBC6A7-735D-4A16-B17E-7C63405B22CE}"/>
                    </a:ext>
                  </a:extLst>
                </p:cNvPr>
                <p:cNvPicPr/>
                <p:nvPr/>
              </p:nvPicPr>
              <p:blipFill>
                <a:blip r:embed="rId156"/>
                <a:stretch>
                  <a:fillRect/>
                </a:stretch>
              </p:blipFill>
              <p:spPr>
                <a:xfrm>
                  <a:off x="9903267" y="2355547"/>
                  <a:ext cx="172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83447F34-01C9-4386-8318-520FC5CDCDEC}"/>
                    </a:ext>
                  </a:extLst>
                </p14:cNvPr>
                <p14:cNvContentPartPr/>
                <p14:nvPr/>
              </p14:nvContentPartPr>
              <p14:xfrm>
                <a:off x="10293147" y="2230627"/>
                <a:ext cx="106200" cy="244080"/>
              </p14:xfrm>
            </p:contentPart>
          </mc:Choice>
          <mc:Fallback xmlns="">
            <p:pic>
              <p:nvPicPr>
                <p:cNvPr id="106" name="Freihand 105">
                  <a:extLst>
                    <a:ext uri="{FF2B5EF4-FFF2-40B4-BE49-F238E27FC236}">
                      <a16:creationId xmlns:a16="http://schemas.microsoft.com/office/drawing/2014/main" id="{83447F34-01C9-4386-8318-520FC5CDCDEC}"/>
                    </a:ext>
                  </a:extLst>
                </p:cNvPr>
                <p:cNvPicPr/>
                <p:nvPr/>
              </p:nvPicPr>
              <p:blipFill>
                <a:blip r:embed="rId158"/>
                <a:stretch>
                  <a:fillRect/>
                </a:stretch>
              </p:blipFill>
              <p:spPr>
                <a:xfrm>
                  <a:off x="10288827" y="2226307"/>
                  <a:ext cx="114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034105F1-A132-4147-B9E0-CF787969F8E2}"/>
                    </a:ext>
                  </a:extLst>
                </p14:cNvPr>
                <p14:cNvContentPartPr/>
                <p14:nvPr/>
              </p14:nvContentPartPr>
              <p14:xfrm>
                <a:off x="10429587" y="2327827"/>
                <a:ext cx="89640" cy="83160"/>
              </p14:xfrm>
            </p:contentPart>
          </mc:Choice>
          <mc:Fallback xmlns="">
            <p:pic>
              <p:nvPicPr>
                <p:cNvPr id="107" name="Freihand 106">
                  <a:extLst>
                    <a:ext uri="{FF2B5EF4-FFF2-40B4-BE49-F238E27FC236}">
                      <a16:creationId xmlns:a16="http://schemas.microsoft.com/office/drawing/2014/main" id="{034105F1-A132-4147-B9E0-CF787969F8E2}"/>
                    </a:ext>
                  </a:extLst>
                </p:cNvPr>
                <p:cNvPicPr/>
                <p:nvPr/>
              </p:nvPicPr>
              <p:blipFill>
                <a:blip r:embed="rId160"/>
                <a:stretch>
                  <a:fillRect/>
                </a:stretch>
              </p:blipFill>
              <p:spPr>
                <a:xfrm>
                  <a:off x="10425267" y="2323507"/>
                  <a:ext cx="98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C8CE2189-D693-40CE-8C32-00A8080D0D90}"/>
                    </a:ext>
                  </a:extLst>
                </p14:cNvPr>
                <p14:cNvContentPartPr/>
                <p14:nvPr/>
              </p14:nvContentPartPr>
              <p14:xfrm>
                <a:off x="10526427" y="2265187"/>
                <a:ext cx="80280" cy="135360"/>
              </p14:xfrm>
            </p:contentPart>
          </mc:Choice>
          <mc:Fallback xmlns="">
            <p:pic>
              <p:nvPicPr>
                <p:cNvPr id="108" name="Freihand 107">
                  <a:extLst>
                    <a:ext uri="{FF2B5EF4-FFF2-40B4-BE49-F238E27FC236}">
                      <a16:creationId xmlns:a16="http://schemas.microsoft.com/office/drawing/2014/main" id="{C8CE2189-D693-40CE-8C32-00A8080D0D90}"/>
                    </a:ext>
                  </a:extLst>
                </p:cNvPr>
                <p:cNvPicPr/>
                <p:nvPr/>
              </p:nvPicPr>
              <p:blipFill>
                <a:blip r:embed="rId162"/>
                <a:stretch>
                  <a:fillRect/>
                </a:stretch>
              </p:blipFill>
              <p:spPr>
                <a:xfrm>
                  <a:off x="10522107" y="2260867"/>
                  <a:ext cx="88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982B72E2-C3E4-4E5D-B853-3E26256BEFC5}"/>
                    </a:ext>
                  </a:extLst>
                </p14:cNvPr>
                <p14:cNvContentPartPr/>
                <p14:nvPr/>
              </p14:nvContentPartPr>
              <p14:xfrm>
                <a:off x="10712187" y="2172307"/>
                <a:ext cx="119160" cy="328320"/>
              </p14:xfrm>
            </p:contentPart>
          </mc:Choice>
          <mc:Fallback xmlns="">
            <p:pic>
              <p:nvPicPr>
                <p:cNvPr id="109" name="Freihand 108">
                  <a:extLst>
                    <a:ext uri="{FF2B5EF4-FFF2-40B4-BE49-F238E27FC236}">
                      <a16:creationId xmlns:a16="http://schemas.microsoft.com/office/drawing/2014/main" id="{982B72E2-C3E4-4E5D-B853-3E26256BEFC5}"/>
                    </a:ext>
                  </a:extLst>
                </p:cNvPr>
                <p:cNvPicPr/>
                <p:nvPr/>
              </p:nvPicPr>
              <p:blipFill>
                <a:blip r:embed="rId164"/>
                <a:stretch>
                  <a:fillRect/>
                </a:stretch>
              </p:blipFill>
              <p:spPr>
                <a:xfrm>
                  <a:off x="10707867" y="2167987"/>
                  <a:ext cx="1278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27A11593-87AF-4F46-8B69-15A6BBA50976}"/>
                    </a:ext>
                  </a:extLst>
                </p14:cNvPr>
                <p14:cNvContentPartPr/>
                <p14:nvPr/>
              </p14:nvContentPartPr>
              <p14:xfrm>
                <a:off x="10842147" y="2113987"/>
                <a:ext cx="101520" cy="136800"/>
              </p14:xfrm>
            </p:contentPart>
          </mc:Choice>
          <mc:Fallback xmlns="">
            <p:pic>
              <p:nvPicPr>
                <p:cNvPr id="110" name="Freihand 109">
                  <a:extLst>
                    <a:ext uri="{FF2B5EF4-FFF2-40B4-BE49-F238E27FC236}">
                      <a16:creationId xmlns:a16="http://schemas.microsoft.com/office/drawing/2014/main" id="{27A11593-87AF-4F46-8B69-15A6BBA50976}"/>
                    </a:ext>
                  </a:extLst>
                </p:cNvPr>
                <p:cNvPicPr/>
                <p:nvPr/>
              </p:nvPicPr>
              <p:blipFill>
                <a:blip r:embed="rId166"/>
                <a:stretch>
                  <a:fillRect/>
                </a:stretch>
              </p:blipFill>
              <p:spPr>
                <a:xfrm>
                  <a:off x="10837827" y="2109667"/>
                  <a:ext cx="110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129DCC-81B9-4FBA-95E1-15EB06204924}"/>
                    </a:ext>
                  </a:extLst>
                </p14:cNvPr>
                <p14:cNvContentPartPr/>
                <p14:nvPr/>
              </p14:nvContentPartPr>
              <p14:xfrm>
                <a:off x="10964187" y="2017867"/>
                <a:ext cx="228960" cy="154440"/>
              </p14:xfrm>
            </p:contentPart>
          </mc:Choice>
          <mc:Fallback xmlns="">
            <p:pic>
              <p:nvPicPr>
                <p:cNvPr id="111" name="Freihand 110">
                  <a:extLst>
                    <a:ext uri="{FF2B5EF4-FFF2-40B4-BE49-F238E27FC236}">
                      <a16:creationId xmlns:a16="http://schemas.microsoft.com/office/drawing/2014/main" id="{35129DCC-81B9-4FBA-95E1-15EB06204924}"/>
                    </a:ext>
                  </a:extLst>
                </p:cNvPr>
                <p:cNvPicPr/>
                <p:nvPr/>
              </p:nvPicPr>
              <p:blipFill>
                <a:blip r:embed="rId168"/>
                <a:stretch>
                  <a:fillRect/>
                </a:stretch>
              </p:blipFill>
              <p:spPr>
                <a:xfrm>
                  <a:off x="10959867" y="2013547"/>
                  <a:ext cx="237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82A3FD8E-7CDF-428E-9D8F-45AAF1A851BF}"/>
                    </a:ext>
                  </a:extLst>
                </p14:cNvPr>
                <p14:cNvContentPartPr/>
                <p14:nvPr/>
              </p14:nvContentPartPr>
              <p14:xfrm>
                <a:off x="11208987" y="1822027"/>
                <a:ext cx="102600" cy="220320"/>
              </p14:xfrm>
            </p:contentPart>
          </mc:Choice>
          <mc:Fallback xmlns="">
            <p:pic>
              <p:nvPicPr>
                <p:cNvPr id="112" name="Freihand 111">
                  <a:extLst>
                    <a:ext uri="{FF2B5EF4-FFF2-40B4-BE49-F238E27FC236}">
                      <a16:creationId xmlns:a16="http://schemas.microsoft.com/office/drawing/2014/main" id="{82A3FD8E-7CDF-428E-9D8F-45AAF1A851BF}"/>
                    </a:ext>
                  </a:extLst>
                </p:cNvPr>
                <p:cNvPicPr/>
                <p:nvPr/>
              </p:nvPicPr>
              <p:blipFill>
                <a:blip r:embed="rId170"/>
                <a:stretch>
                  <a:fillRect/>
                </a:stretch>
              </p:blipFill>
              <p:spPr>
                <a:xfrm>
                  <a:off x="11204667" y="1817707"/>
                  <a:ext cx="111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Freihand 113">
                  <a:extLst>
                    <a:ext uri="{FF2B5EF4-FFF2-40B4-BE49-F238E27FC236}">
                      <a16:creationId xmlns:a16="http://schemas.microsoft.com/office/drawing/2014/main" id="{8CD87A35-1083-49BE-A707-3FD90F19EAC7}"/>
                    </a:ext>
                  </a:extLst>
                </p14:cNvPr>
                <p14:cNvContentPartPr/>
                <p14:nvPr/>
              </p14:nvContentPartPr>
              <p14:xfrm>
                <a:off x="11337507" y="1643107"/>
                <a:ext cx="235800" cy="312480"/>
              </p14:xfrm>
            </p:contentPart>
          </mc:Choice>
          <mc:Fallback xmlns="">
            <p:pic>
              <p:nvPicPr>
                <p:cNvPr id="114" name="Freihand 113">
                  <a:extLst>
                    <a:ext uri="{FF2B5EF4-FFF2-40B4-BE49-F238E27FC236}">
                      <a16:creationId xmlns:a16="http://schemas.microsoft.com/office/drawing/2014/main" id="{8CD87A35-1083-49BE-A707-3FD90F19EAC7}"/>
                    </a:ext>
                  </a:extLst>
                </p:cNvPr>
                <p:cNvPicPr/>
                <p:nvPr/>
              </p:nvPicPr>
              <p:blipFill>
                <a:blip r:embed="rId172"/>
                <a:stretch>
                  <a:fillRect/>
                </a:stretch>
              </p:blipFill>
              <p:spPr>
                <a:xfrm>
                  <a:off x="11333187" y="1638787"/>
                  <a:ext cx="2444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Freihand 114">
                  <a:extLst>
                    <a:ext uri="{FF2B5EF4-FFF2-40B4-BE49-F238E27FC236}">
                      <a16:creationId xmlns:a16="http://schemas.microsoft.com/office/drawing/2014/main" id="{C5BE75E7-5612-442C-AB0D-8B194EB9B2C3}"/>
                    </a:ext>
                  </a:extLst>
                </p14:cNvPr>
                <p14:cNvContentPartPr/>
                <p14:nvPr/>
              </p14:nvContentPartPr>
              <p14:xfrm>
                <a:off x="11453427" y="1672987"/>
                <a:ext cx="293400" cy="54000"/>
              </p14:xfrm>
            </p:contentPart>
          </mc:Choice>
          <mc:Fallback xmlns="">
            <p:pic>
              <p:nvPicPr>
                <p:cNvPr id="115" name="Freihand 114">
                  <a:extLst>
                    <a:ext uri="{FF2B5EF4-FFF2-40B4-BE49-F238E27FC236}">
                      <a16:creationId xmlns:a16="http://schemas.microsoft.com/office/drawing/2014/main" id="{C5BE75E7-5612-442C-AB0D-8B194EB9B2C3}"/>
                    </a:ext>
                  </a:extLst>
                </p:cNvPr>
                <p:cNvPicPr/>
                <p:nvPr/>
              </p:nvPicPr>
              <p:blipFill>
                <a:blip r:embed="rId174"/>
                <a:stretch>
                  <a:fillRect/>
                </a:stretch>
              </p:blipFill>
              <p:spPr>
                <a:xfrm>
                  <a:off x="11449107" y="1668667"/>
                  <a:ext cx="302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AE1B385B-9542-4731-809D-EF0DAEE3CF0E}"/>
                    </a:ext>
                  </a:extLst>
                </p14:cNvPr>
                <p14:cNvContentPartPr/>
                <p14:nvPr/>
              </p14:nvContentPartPr>
              <p14:xfrm>
                <a:off x="9023787" y="3280387"/>
                <a:ext cx="84240" cy="220320"/>
              </p14:xfrm>
            </p:contentPart>
          </mc:Choice>
          <mc:Fallback xmlns="">
            <p:pic>
              <p:nvPicPr>
                <p:cNvPr id="116" name="Freihand 115">
                  <a:extLst>
                    <a:ext uri="{FF2B5EF4-FFF2-40B4-BE49-F238E27FC236}">
                      <a16:creationId xmlns:a16="http://schemas.microsoft.com/office/drawing/2014/main" id="{AE1B385B-9542-4731-809D-EF0DAEE3CF0E}"/>
                    </a:ext>
                  </a:extLst>
                </p:cNvPr>
                <p:cNvPicPr/>
                <p:nvPr/>
              </p:nvPicPr>
              <p:blipFill>
                <a:blip r:embed="rId176"/>
                <a:stretch>
                  <a:fillRect/>
                </a:stretch>
              </p:blipFill>
              <p:spPr>
                <a:xfrm>
                  <a:off x="9019467" y="3276067"/>
                  <a:ext cx="92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95F89A39-EBC7-43A3-A76B-E7A893F9FF48}"/>
                    </a:ext>
                  </a:extLst>
                </p14:cNvPr>
                <p14:cNvContentPartPr/>
                <p14:nvPr/>
              </p14:nvContentPartPr>
              <p14:xfrm>
                <a:off x="9150147" y="3161227"/>
                <a:ext cx="130320" cy="304200"/>
              </p14:xfrm>
            </p:contentPart>
          </mc:Choice>
          <mc:Fallback xmlns="">
            <p:pic>
              <p:nvPicPr>
                <p:cNvPr id="117" name="Freihand 116">
                  <a:extLst>
                    <a:ext uri="{FF2B5EF4-FFF2-40B4-BE49-F238E27FC236}">
                      <a16:creationId xmlns:a16="http://schemas.microsoft.com/office/drawing/2014/main" id="{95F89A39-EBC7-43A3-A76B-E7A893F9FF48}"/>
                    </a:ext>
                  </a:extLst>
                </p:cNvPr>
                <p:cNvPicPr/>
                <p:nvPr/>
              </p:nvPicPr>
              <p:blipFill>
                <a:blip r:embed="rId178"/>
                <a:stretch>
                  <a:fillRect/>
                </a:stretch>
              </p:blipFill>
              <p:spPr>
                <a:xfrm>
                  <a:off x="9145827" y="3156907"/>
                  <a:ext cx="138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27CFD3B8-DE7F-47C3-91DA-1E7D07FC977F}"/>
                    </a:ext>
                  </a:extLst>
                </p14:cNvPr>
                <p14:cNvContentPartPr/>
                <p14:nvPr/>
              </p14:nvContentPartPr>
              <p14:xfrm>
                <a:off x="9318267" y="2983747"/>
                <a:ext cx="293400" cy="419040"/>
              </p14:xfrm>
            </p:contentPart>
          </mc:Choice>
          <mc:Fallback xmlns="">
            <p:pic>
              <p:nvPicPr>
                <p:cNvPr id="118" name="Freihand 117">
                  <a:extLst>
                    <a:ext uri="{FF2B5EF4-FFF2-40B4-BE49-F238E27FC236}">
                      <a16:creationId xmlns:a16="http://schemas.microsoft.com/office/drawing/2014/main" id="{27CFD3B8-DE7F-47C3-91DA-1E7D07FC977F}"/>
                    </a:ext>
                  </a:extLst>
                </p:cNvPr>
                <p:cNvPicPr/>
                <p:nvPr/>
              </p:nvPicPr>
              <p:blipFill>
                <a:blip r:embed="rId180"/>
                <a:stretch>
                  <a:fillRect/>
                </a:stretch>
              </p:blipFill>
              <p:spPr>
                <a:xfrm>
                  <a:off x="9313947" y="2979427"/>
                  <a:ext cx="302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332EFC26-64C5-47F3-B337-54EBEF10C599}"/>
                    </a:ext>
                  </a:extLst>
                </p14:cNvPr>
                <p14:cNvContentPartPr/>
                <p14:nvPr/>
              </p14:nvContentPartPr>
              <p14:xfrm>
                <a:off x="9586107" y="2960707"/>
                <a:ext cx="9360" cy="31320"/>
              </p14:xfrm>
            </p:contentPart>
          </mc:Choice>
          <mc:Fallback xmlns="">
            <p:pic>
              <p:nvPicPr>
                <p:cNvPr id="119" name="Freihand 118">
                  <a:extLst>
                    <a:ext uri="{FF2B5EF4-FFF2-40B4-BE49-F238E27FC236}">
                      <a16:creationId xmlns:a16="http://schemas.microsoft.com/office/drawing/2014/main" id="{332EFC26-64C5-47F3-B337-54EBEF10C599}"/>
                    </a:ext>
                  </a:extLst>
                </p:cNvPr>
                <p:cNvPicPr/>
                <p:nvPr/>
              </p:nvPicPr>
              <p:blipFill>
                <a:blip r:embed="rId182"/>
                <a:stretch>
                  <a:fillRect/>
                </a:stretch>
              </p:blipFill>
              <p:spPr>
                <a:xfrm>
                  <a:off x="9581787" y="2956387"/>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Freihand 119">
                  <a:extLst>
                    <a:ext uri="{FF2B5EF4-FFF2-40B4-BE49-F238E27FC236}">
                      <a16:creationId xmlns:a16="http://schemas.microsoft.com/office/drawing/2014/main" id="{2C3EC76D-9575-4B67-A851-55B6404E5A30}"/>
                    </a:ext>
                  </a:extLst>
                </p14:cNvPr>
                <p14:cNvContentPartPr/>
                <p14:nvPr/>
              </p14:nvContentPartPr>
              <p14:xfrm>
                <a:off x="9628227" y="2900227"/>
                <a:ext cx="127800" cy="221040"/>
              </p14:xfrm>
            </p:contentPart>
          </mc:Choice>
          <mc:Fallback xmlns="">
            <p:pic>
              <p:nvPicPr>
                <p:cNvPr id="120" name="Freihand 119">
                  <a:extLst>
                    <a:ext uri="{FF2B5EF4-FFF2-40B4-BE49-F238E27FC236}">
                      <a16:creationId xmlns:a16="http://schemas.microsoft.com/office/drawing/2014/main" id="{2C3EC76D-9575-4B67-A851-55B6404E5A30}"/>
                    </a:ext>
                  </a:extLst>
                </p:cNvPr>
                <p:cNvPicPr/>
                <p:nvPr/>
              </p:nvPicPr>
              <p:blipFill>
                <a:blip r:embed="rId184"/>
                <a:stretch>
                  <a:fillRect/>
                </a:stretch>
              </p:blipFill>
              <p:spPr>
                <a:xfrm>
                  <a:off x="9623907" y="2895907"/>
                  <a:ext cx="13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22FD11F7-60E5-4419-92D9-FED0DFC2B3B7}"/>
                    </a:ext>
                  </a:extLst>
                </p14:cNvPr>
                <p14:cNvContentPartPr/>
                <p14:nvPr/>
              </p14:nvContentPartPr>
              <p14:xfrm>
                <a:off x="9789507" y="2944507"/>
                <a:ext cx="37080" cy="98640"/>
              </p14:xfrm>
            </p:contentPart>
          </mc:Choice>
          <mc:Fallback xmlns="">
            <p:pic>
              <p:nvPicPr>
                <p:cNvPr id="121" name="Freihand 120">
                  <a:extLst>
                    <a:ext uri="{FF2B5EF4-FFF2-40B4-BE49-F238E27FC236}">
                      <a16:creationId xmlns:a16="http://schemas.microsoft.com/office/drawing/2014/main" id="{22FD11F7-60E5-4419-92D9-FED0DFC2B3B7}"/>
                    </a:ext>
                  </a:extLst>
                </p:cNvPr>
                <p:cNvPicPr/>
                <p:nvPr/>
              </p:nvPicPr>
              <p:blipFill>
                <a:blip r:embed="rId186"/>
                <a:stretch>
                  <a:fillRect/>
                </a:stretch>
              </p:blipFill>
              <p:spPr>
                <a:xfrm>
                  <a:off x="9785187" y="2940187"/>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5A26F855-2F92-4BB7-830C-2B9E3BCCD586}"/>
                    </a:ext>
                  </a:extLst>
                </p14:cNvPr>
                <p14:cNvContentPartPr/>
                <p14:nvPr/>
              </p14:nvContentPartPr>
              <p14:xfrm>
                <a:off x="9981027" y="2733907"/>
                <a:ext cx="132120" cy="233640"/>
              </p14:xfrm>
            </p:contentPart>
          </mc:Choice>
          <mc:Fallback xmlns="">
            <p:pic>
              <p:nvPicPr>
                <p:cNvPr id="122" name="Freihand 121">
                  <a:extLst>
                    <a:ext uri="{FF2B5EF4-FFF2-40B4-BE49-F238E27FC236}">
                      <a16:creationId xmlns:a16="http://schemas.microsoft.com/office/drawing/2014/main" id="{5A26F855-2F92-4BB7-830C-2B9E3BCCD586}"/>
                    </a:ext>
                  </a:extLst>
                </p:cNvPr>
                <p:cNvPicPr/>
                <p:nvPr/>
              </p:nvPicPr>
              <p:blipFill>
                <a:blip r:embed="rId188"/>
                <a:stretch>
                  <a:fillRect/>
                </a:stretch>
              </p:blipFill>
              <p:spPr>
                <a:xfrm>
                  <a:off x="9976707" y="2729587"/>
                  <a:ext cx="140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D8F7DCBC-8AC6-4BFE-838F-DA8B5B2696BB}"/>
                    </a:ext>
                  </a:extLst>
                </p14:cNvPr>
                <p14:cNvContentPartPr/>
                <p14:nvPr/>
              </p14:nvContentPartPr>
              <p14:xfrm>
                <a:off x="10137987" y="2706187"/>
                <a:ext cx="18720" cy="178560"/>
              </p14:xfrm>
            </p:contentPart>
          </mc:Choice>
          <mc:Fallback xmlns="">
            <p:pic>
              <p:nvPicPr>
                <p:cNvPr id="123" name="Freihand 122">
                  <a:extLst>
                    <a:ext uri="{FF2B5EF4-FFF2-40B4-BE49-F238E27FC236}">
                      <a16:creationId xmlns:a16="http://schemas.microsoft.com/office/drawing/2014/main" id="{D8F7DCBC-8AC6-4BFE-838F-DA8B5B2696BB}"/>
                    </a:ext>
                  </a:extLst>
                </p:cNvPr>
                <p:cNvPicPr/>
                <p:nvPr/>
              </p:nvPicPr>
              <p:blipFill>
                <a:blip r:embed="rId190"/>
                <a:stretch>
                  <a:fillRect/>
                </a:stretch>
              </p:blipFill>
              <p:spPr>
                <a:xfrm>
                  <a:off x="10133667" y="2701867"/>
                  <a:ext cx="27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BFE30091-2028-45B9-A228-1838755B9481}"/>
                    </a:ext>
                  </a:extLst>
                </p14:cNvPr>
                <p14:cNvContentPartPr/>
                <p14:nvPr/>
              </p14:nvContentPartPr>
              <p14:xfrm>
                <a:off x="10162107" y="2731027"/>
                <a:ext cx="144360" cy="128880"/>
              </p14:xfrm>
            </p:contentPart>
          </mc:Choice>
          <mc:Fallback xmlns="">
            <p:pic>
              <p:nvPicPr>
                <p:cNvPr id="124" name="Freihand 123">
                  <a:extLst>
                    <a:ext uri="{FF2B5EF4-FFF2-40B4-BE49-F238E27FC236}">
                      <a16:creationId xmlns:a16="http://schemas.microsoft.com/office/drawing/2014/main" id="{BFE30091-2028-45B9-A228-1838755B9481}"/>
                    </a:ext>
                  </a:extLst>
                </p:cNvPr>
                <p:cNvPicPr/>
                <p:nvPr/>
              </p:nvPicPr>
              <p:blipFill>
                <a:blip r:embed="rId192"/>
                <a:stretch>
                  <a:fillRect/>
                </a:stretch>
              </p:blipFill>
              <p:spPr>
                <a:xfrm>
                  <a:off x="10157787" y="2726707"/>
                  <a:ext cx="153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AEDC5E7C-3B25-485F-AE25-CDDBF9AB276C}"/>
                    </a:ext>
                  </a:extLst>
                </p14:cNvPr>
                <p14:cNvContentPartPr/>
                <p14:nvPr/>
              </p14:nvContentPartPr>
              <p14:xfrm>
                <a:off x="10270107" y="2628067"/>
                <a:ext cx="6480" cy="24120"/>
              </p14:xfrm>
            </p:contentPart>
          </mc:Choice>
          <mc:Fallback xmlns="">
            <p:pic>
              <p:nvPicPr>
                <p:cNvPr id="125" name="Freihand 124">
                  <a:extLst>
                    <a:ext uri="{FF2B5EF4-FFF2-40B4-BE49-F238E27FC236}">
                      <a16:creationId xmlns:a16="http://schemas.microsoft.com/office/drawing/2014/main" id="{AEDC5E7C-3B25-485F-AE25-CDDBF9AB276C}"/>
                    </a:ext>
                  </a:extLst>
                </p:cNvPr>
                <p:cNvPicPr/>
                <p:nvPr/>
              </p:nvPicPr>
              <p:blipFill>
                <a:blip r:embed="rId194"/>
                <a:stretch>
                  <a:fillRect/>
                </a:stretch>
              </p:blipFill>
              <p:spPr>
                <a:xfrm>
                  <a:off x="10265787" y="2623747"/>
                  <a:ext cx="1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CC8F3DF2-830F-4913-980C-A52AD8CCFB32}"/>
                    </a:ext>
                  </a:extLst>
                </p14:cNvPr>
                <p14:cNvContentPartPr/>
                <p14:nvPr/>
              </p14:nvContentPartPr>
              <p14:xfrm>
                <a:off x="10351827" y="2530867"/>
                <a:ext cx="127800" cy="263520"/>
              </p14:xfrm>
            </p:contentPart>
          </mc:Choice>
          <mc:Fallback xmlns="">
            <p:pic>
              <p:nvPicPr>
                <p:cNvPr id="126" name="Freihand 125">
                  <a:extLst>
                    <a:ext uri="{FF2B5EF4-FFF2-40B4-BE49-F238E27FC236}">
                      <a16:creationId xmlns:a16="http://schemas.microsoft.com/office/drawing/2014/main" id="{CC8F3DF2-830F-4913-980C-A52AD8CCFB32}"/>
                    </a:ext>
                  </a:extLst>
                </p:cNvPr>
                <p:cNvPicPr/>
                <p:nvPr/>
              </p:nvPicPr>
              <p:blipFill>
                <a:blip r:embed="rId196"/>
                <a:stretch>
                  <a:fillRect/>
                </a:stretch>
              </p:blipFill>
              <p:spPr>
                <a:xfrm>
                  <a:off x="10347507" y="2526547"/>
                  <a:ext cx="1364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6240A4B1-6923-4958-8925-BDA0B71A5E91}"/>
                    </a:ext>
                  </a:extLst>
                </p14:cNvPr>
                <p14:cNvContentPartPr/>
                <p14:nvPr/>
              </p14:nvContentPartPr>
              <p14:xfrm>
                <a:off x="10545507" y="2566507"/>
                <a:ext cx="104040" cy="348840"/>
              </p14:xfrm>
            </p:contentPart>
          </mc:Choice>
          <mc:Fallback xmlns="">
            <p:pic>
              <p:nvPicPr>
                <p:cNvPr id="127" name="Freihand 126">
                  <a:extLst>
                    <a:ext uri="{FF2B5EF4-FFF2-40B4-BE49-F238E27FC236}">
                      <a16:creationId xmlns:a16="http://schemas.microsoft.com/office/drawing/2014/main" id="{6240A4B1-6923-4958-8925-BDA0B71A5E91}"/>
                    </a:ext>
                  </a:extLst>
                </p:cNvPr>
                <p:cNvPicPr/>
                <p:nvPr/>
              </p:nvPicPr>
              <p:blipFill>
                <a:blip r:embed="rId198"/>
                <a:stretch>
                  <a:fillRect/>
                </a:stretch>
              </p:blipFill>
              <p:spPr>
                <a:xfrm>
                  <a:off x="10541187" y="2562187"/>
                  <a:ext cx="1126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A90B108D-EF49-41CD-9707-F0C52C2F37D4}"/>
                    </a:ext>
                  </a:extLst>
                </p14:cNvPr>
                <p14:cNvContentPartPr/>
                <p14:nvPr/>
              </p14:nvContentPartPr>
              <p14:xfrm>
                <a:off x="10647027" y="2453467"/>
                <a:ext cx="273600" cy="215640"/>
              </p14:xfrm>
            </p:contentPart>
          </mc:Choice>
          <mc:Fallback xmlns="">
            <p:pic>
              <p:nvPicPr>
                <p:cNvPr id="128" name="Freihand 127">
                  <a:extLst>
                    <a:ext uri="{FF2B5EF4-FFF2-40B4-BE49-F238E27FC236}">
                      <a16:creationId xmlns:a16="http://schemas.microsoft.com/office/drawing/2014/main" id="{A90B108D-EF49-41CD-9707-F0C52C2F37D4}"/>
                    </a:ext>
                  </a:extLst>
                </p:cNvPr>
                <p:cNvPicPr/>
                <p:nvPr/>
              </p:nvPicPr>
              <p:blipFill>
                <a:blip r:embed="rId200"/>
                <a:stretch>
                  <a:fillRect/>
                </a:stretch>
              </p:blipFill>
              <p:spPr>
                <a:xfrm>
                  <a:off x="10642707" y="24491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CE8DB6FD-0A1D-4D53-8B55-BBC6C96E9F10}"/>
                    </a:ext>
                  </a:extLst>
                </p14:cNvPr>
                <p14:cNvContentPartPr/>
                <p14:nvPr/>
              </p14:nvContentPartPr>
              <p14:xfrm>
                <a:off x="10877427" y="2383627"/>
                <a:ext cx="24840" cy="38880"/>
              </p14:xfrm>
            </p:contentPart>
          </mc:Choice>
          <mc:Fallback xmlns="">
            <p:pic>
              <p:nvPicPr>
                <p:cNvPr id="129" name="Freihand 128">
                  <a:extLst>
                    <a:ext uri="{FF2B5EF4-FFF2-40B4-BE49-F238E27FC236}">
                      <a16:creationId xmlns:a16="http://schemas.microsoft.com/office/drawing/2014/main" id="{CE8DB6FD-0A1D-4D53-8B55-BBC6C96E9F10}"/>
                    </a:ext>
                  </a:extLst>
                </p:cNvPr>
                <p:cNvPicPr/>
                <p:nvPr/>
              </p:nvPicPr>
              <p:blipFill>
                <a:blip r:embed="rId202"/>
                <a:stretch>
                  <a:fillRect/>
                </a:stretch>
              </p:blipFill>
              <p:spPr>
                <a:xfrm>
                  <a:off x="10873107" y="2379307"/>
                  <a:ext cx="33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A5F57C30-B319-4913-926D-2DB8BA2D9EA2}"/>
                    </a:ext>
                  </a:extLst>
                </p14:cNvPr>
                <p14:cNvContentPartPr/>
                <p14:nvPr/>
              </p14:nvContentPartPr>
              <p14:xfrm>
                <a:off x="10918827" y="2225587"/>
                <a:ext cx="248400" cy="281880"/>
              </p14:xfrm>
            </p:contentPart>
          </mc:Choice>
          <mc:Fallback xmlns="">
            <p:pic>
              <p:nvPicPr>
                <p:cNvPr id="130" name="Freihand 129">
                  <a:extLst>
                    <a:ext uri="{FF2B5EF4-FFF2-40B4-BE49-F238E27FC236}">
                      <a16:creationId xmlns:a16="http://schemas.microsoft.com/office/drawing/2014/main" id="{A5F57C30-B319-4913-926D-2DB8BA2D9EA2}"/>
                    </a:ext>
                  </a:extLst>
                </p:cNvPr>
                <p:cNvPicPr/>
                <p:nvPr/>
              </p:nvPicPr>
              <p:blipFill>
                <a:blip r:embed="rId204"/>
                <a:stretch>
                  <a:fillRect/>
                </a:stretch>
              </p:blipFill>
              <p:spPr>
                <a:xfrm>
                  <a:off x="10914507" y="2221267"/>
                  <a:ext cx="257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31CE1E5D-8A0F-4EA6-A81E-F47001BCCD75}"/>
                    </a:ext>
                  </a:extLst>
                </p14:cNvPr>
                <p14:cNvContentPartPr/>
                <p14:nvPr/>
              </p14:nvContentPartPr>
              <p14:xfrm>
                <a:off x="11311587" y="2139907"/>
                <a:ext cx="148680" cy="164520"/>
              </p14:xfrm>
            </p:contentPart>
          </mc:Choice>
          <mc:Fallback xmlns="">
            <p:pic>
              <p:nvPicPr>
                <p:cNvPr id="131" name="Freihand 130">
                  <a:extLst>
                    <a:ext uri="{FF2B5EF4-FFF2-40B4-BE49-F238E27FC236}">
                      <a16:creationId xmlns:a16="http://schemas.microsoft.com/office/drawing/2014/main" id="{31CE1E5D-8A0F-4EA6-A81E-F47001BCCD75}"/>
                    </a:ext>
                  </a:extLst>
                </p:cNvPr>
                <p:cNvPicPr/>
                <p:nvPr/>
              </p:nvPicPr>
              <p:blipFill>
                <a:blip r:embed="rId206"/>
                <a:stretch>
                  <a:fillRect/>
                </a:stretch>
              </p:blipFill>
              <p:spPr>
                <a:xfrm>
                  <a:off x="11307267" y="2135587"/>
                  <a:ext cx="157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F7A81AB6-4F0D-4B36-9E2E-F9AEC30C1765}"/>
                    </a:ext>
                  </a:extLst>
                </p14:cNvPr>
                <p14:cNvContentPartPr/>
                <p14:nvPr/>
              </p14:nvContentPartPr>
              <p14:xfrm>
                <a:off x="11473947" y="2109307"/>
                <a:ext cx="203400" cy="103320"/>
              </p14:xfrm>
            </p:contentPart>
          </mc:Choice>
          <mc:Fallback xmlns="">
            <p:pic>
              <p:nvPicPr>
                <p:cNvPr id="132" name="Freihand 131">
                  <a:extLst>
                    <a:ext uri="{FF2B5EF4-FFF2-40B4-BE49-F238E27FC236}">
                      <a16:creationId xmlns:a16="http://schemas.microsoft.com/office/drawing/2014/main" id="{F7A81AB6-4F0D-4B36-9E2E-F9AEC30C1765}"/>
                    </a:ext>
                  </a:extLst>
                </p:cNvPr>
                <p:cNvPicPr/>
                <p:nvPr/>
              </p:nvPicPr>
              <p:blipFill>
                <a:blip r:embed="rId208"/>
                <a:stretch>
                  <a:fillRect/>
                </a:stretch>
              </p:blipFill>
              <p:spPr>
                <a:xfrm>
                  <a:off x="11469627" y="2104987"/>
                  <a:ext cx="21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4" name="Freihand 133">
                  <a:extLst>
                    <a:ext uri="{FF2B5EF4-FFF2-40B4-BE49-F238E27FC236}">
                      <a16:creationId xmlns:a16="http://schemas.microsoft.com/office/drawing/2014/main" id="{2F20ED48-BC14-4CB0-812C-7D2D36227FDD}"/>
                    </a:ext>
                  </a:extLst>
                </p14:cNvPr>
                <p14:cNvContentPartPr/>
                <p14:nvPr/>
              </p14:nvContentPartPr>
              <p14:xfrm>
                <a:off x="9209187" y="3485947"/>
                <a:ext cx="331560" cy="281160"/>
              </p14:xfrm>
            </p:contentPart>
          </mc:Choice>
          <mc:Fallback xmlns="">
            <p:pic>
              <p:nvPicPr>
                <p:cNvPr id="134" name="Freihand 133">
                  <a:extLst>
                    <a:ext uri="{FF2B5EF4-FFF2-40B4-BE49-F238E27FC236}">
                      <a16:creationId xmlns:a16="http://schemas.microsoft.com/office/drawing/2014/main" id="{2F20ED48-BC14-4CB0-812C-7D2D36227FDD}"/>
                    </a:ext>
                  </a:extLst>
                </p:cNvPr>
                <p:cNvPicPr/>
                <p:nvPr/>
              </p:nvPicPr>
              <p:blipFill>
                <a:blip r:embed="rId210"/>
                <a:stretch>
                  <a:fillRect/>
                </a:stretch>
              </p:blipFill>
              <p:spPr>
                <a:xfrm>
                  <a:off x="9204867" y="3481627"/>
                  <a:ext cx="340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D757CA1E-CD58-408C-8FDE-19DCA887DD10}"/>
                    </a:ext>
                  </a:extLst>
                </p14:cNvPr>
                <p14:cNvContentPartPr/>
                <p14:nvPr/>
              </p14:nvContentPartPr>
              <p14:xfrm>
                <a:off x="9703827" y="3282187"/>
                <a:ext cx="266760" cy="240120"/>
              </p14:xfrm>
            </p:contentPart>
          </mc:Choice>
          <mc:Fallback xmlns="">
            <p:pic>
              <p:nvPicPr>
                <p:cNvPr id="135" name="Freihand 134">
                  <a:extLst>
                    <a:ext uri="{FF2B5EF4-FFF2-40B4-BE49-F238E27FC236}">
                      <a16:creationId xmlns:a16="http://schemas.microsoft.com/office/drawing/2014/main" id="{D757CA1E-CD58-408C-8FDE-19DCA887DD10}"/>
                    </a:ext>
                  </a:extLst>
                </p:cNvPr>
                <p:cNvPicPr/>
                <p:nvPr/>
              </p:nvPicPr>
              <p:blipFill>
                <a:blip r:embed="rId212"/>
                <a:stretch>
                  <a:fillRect/>
                </a:stretch>
              </p:blipFill>
              <p:spPr>
                <a:xfrm>
                  <a:off x="9699507" y="3277867"/>
                  <a:ext cx="275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1E1A0E61-4C95-496F-B0EB-CA5100F91CA6}"/>
                    </a:ext>
                  </a:extLst>
                </p14:cNvPr>
                <p14:cNvContentPartPr/>
                <p14:nvPr/>
              </p14:nvContentPartPr>
              <p14:xfrm>
                <a:off x="9957627" y="3231787"/>
                <a:ext cx="136080" cy="400320"/>
              </p14:xfrm>
            </p:contentPart>
          </mc:Choice>
          <mc:Fallback xmlns="">
            <p:pic>
              <p:nvPicPr>
                <p:cNvPr id="136" name="Freihand 135">
                  <a:extLst>
                    <a:ext uri="{FF2B5EF4-FFF2-40B4-BE49-F238E27FC236}">
                      <a16:creationId xmlns:a16="http://schemas.microsoft.com/office/drawing/2014/main" id="{1E1A0E61-4C95-496F-B0EB-CA5100F91CA6}"/>
                    </a:ext>
                  </a:extLst>
                </p:cNvPr>
                <p:cNvPicPr/>
                <p:nvPr/>
              </p:nvPicPr>
              <p:blipFill>
                <a:blip r:embed="rId214"/>
                <a:stretch>
                  <a:fillRect/>
                </a:stretch>
              </p:blipFill>
              <p:spPr>
                <a:xfrm>
                  <a:off x="9953307" y="3227467"/>
                  <a:ext cx="1447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6C655145-232E-4C15-B73C-F76869C2ECD4}"/>
                    </a:ext>
                  </a:extLst>
                </p14:cNvPr>
                <p14:cNvContentPartPr/>
                <p14:nvPr/>
              </p14:nvContentPartPr>
              <p14:xfrm>
                <a:off x="10136547" y="3080947"/>
                <a:ext cx="100800" cy="227520"/>
              </p14:xfrm>
            </p:contentPart>
          </mc:Choice>
          <mc:Fallback xmlns="">
            <p:pic>
              <p:nvPicPr>
                <p:cNvPr id="137" name="Freihand 136">
                  <a:extLst>
                    <a:ext uri="{FF2B5EF4-FFF2-40B4-BE49-F238E27FC236}">
                      <a16:creationId xmlns:a16="http://schemas.microsoft.com/office/drawing/2014/main" id="{6C655145-232E-4C15-B73C-F76869C2ECD4}"/>
                    </a:ext>
                  </a:extLst>
                </p:cNvPr>
                <p:cNvPicPr/>
                <p:nvPr/>
              </p:nvPicPr>
              <p:blipFill>
                <a:blip r:embed="rId216"/>
                <a:stretch>
                  <a:fillRect/>
                </a:stretch>
              </p:blipFill>
              <p:spPr>
                <a:xfrm>
                  <a:off x="10132227" y="3076627"/>
                  <a:ext cx="109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64226DC3-6761-4CF7-85CA-0B947ACD05BA}"/>
                    </a:ext>
                  </a:extLst>
                </p14:cNvPr>
                <p14:cNvContentPartPr/>
                <p14:nvPr/>
              </p14:nvContentPartPr>
              <p14:xfrm>
                <a:off x="10251027" y="3024427"/>
                <a:ext cx="115200" cy="220320"/>
              </p14:xfrm>
            </p:contentPart>
          </mc:Choice>
          <mc:Fallback xmlns="">
            <p:pic>
              <p:nvPicPr>
                <p:cNvPr id="138" name="Freihand 137">
                  <a:extLst>
                    <a:ext uri="{FF2B5EF4-FFF2-40B4-BE49-F238E27FC236}">
                      <a16:creationId xmlns:a16="http://schemas.microsoft.com/office/drawing/2014/main" id="{64226DC3-6761-4CF7-85CA-0B947ACD05BA}"/>
                    </a:ext>
                  </a:extLst>
                </p:cNvPr>
                <p:cNvPicPr/>
                <p:nvPr/>
              </p:nvPicPr>
              <p:blipFill>
                <a:blip r:embed="rId218"/>
                <a:stretch>
                  <a:fillRect/>
                </a:stretch>
              </p:blipFill>
              <p:spPr>
                <a:xfrm>
                  <a:off x="10246707" y="3020107"/>
                  <a:ext cx="123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B93A4327-A2E0-4F43-8F41-9BA119DB0C92}"/>
                    </a:ext>
                  </a:extLst>
                </p14:cNvPr>
                <p14:cNvContentPartPr/>
                <p14:nvPr/>
              </p14:nvContentPartPr>
              <p14:xfrm>
                <a:off x="10355067" y="3070867"/>
                <a:ext cx="124200" cy="147600"/>
              </p14:xfrm>
            </p:contentPart>
          </mc:Choice>
          <mc:Fallback xmlns="">
            <p:pic>
              <p:nvPicPr>
                <p:cNvPr id="139" name="Freihand 138">
                  <a:extLst>
                    <a:ext uri="{FF2B5EF4-FFF2-40B4-BE49-F238E27FC236}">
                      <a16:creationId xmlns:a16="http://schemas.microsoft.com/office/drawing/2014/main" id="{B93A4327-A2E0-4F43-8F41-9BA119DB0C92}"/>
                    </a:ext>
                  </a:extLst>
                </p:cNvPr>
                <p:cNvPicPr/>
                <p:nvPr/>
              </p:nvPicPr>
              <p:blipFill>
                <a:blip r:embed="rId220"/>
                <a:stretch>
                  <a:fillRect/>
                </a:stretch>
              </p:blipFill>
              <p:spPr>
                <a:xfrm>
                  <a:off x="10350747" y="3066547"/>
                  <a:ext cx="132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990A6507-E131-4D07-85DC-B5AB8BB36AA4}"/>
                    </a:ext>
                  </a:extLst>
                </p14:cNvPr>
                <p14:cNvContentPartPr/>
                <p14:nvPr/>
              </p14:nvContentPartPr>
              <p14:xfrm>
                <a:off x="10472427" y="2995627"/>
                <a:ext cx="102600" cy="164160"/>
              </p14:xfrm>
            </p:contentPart>
          </mc:Choice>
          <mc:Fallback xmlns="">
            <p:pic>
              <p:nvPicPr>
                <p:cNvPr id="141" name="Freihand 140">
                  <a:extLst>
                    <a:ext uri="{FF2B5EF4-FFF2-40B4-BE49-F238E27FC236}">
                      <a16:creationId xmlns:a16="http://schemas.microsoft.com/office/drawing/2014/main" id="{990A6507-E131-4D07-85DC-B5AB8BB36AA4}"/>
                    </a:ext>
                  </a:extLst>
                </p:cNvPr>
                <p:cNvPicPr/>
                <p:nvPr/>
              </p:nvPicPr>
              <p:blipFill>
                <a:blip r:embed="rId222"/>
                <a:stretch>
                  <a:fillRect/>
                </a:stretch>
              </p:blipFill>
              <p:spPr>
                <a:xfrm>
                  <a:off x="10468107" y="2991307"/>
                  <a:ext cx="111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Freihand 141">
                  <a:extLst>
                    <a:ext uri="{FF2B5EF4-FFF2-40B4-BE49-F238E27FC236}">
                      <a16:creationId xmlns:a16="http://schemas.microsoft.com/office/drawing/2014/main" id="{D311F88A-126A-41B2-8B30-124301E138AC}"/>
                    </a:ext>
                  </a:extLst>
                </p14:cNvPr>
                <p14:cNvContentPartPr/>
                <p14:nvPr/>
              </p14:nvContentPartPr>
              <p14:xfrm>
                <a:off x="10577547" y="2779267"/>
                <a:ext cx="284400" cy="306360"/>
              </p14:xfrm>
            </p:contentPart>
          </mc:Choice>
          <mc:Fallback xmlns="">
            <p:pic>
              <p:nvPicPr>
                <p:cNvPr id="142" name="Freihand 141">
                  <a:extLst>
                    <a:ext uri="{FF2B5EF4-FFF2-40B4-BE49-F238E27FC236}">
                      <a16:creationId xmlns:a16="http://schemas.microsoft.com/office/drawing/2014/main" id="{D311F88A-126A-41B2-8B30-124301E138AC}"/>
                    </a:ext>
                  </a:extLst>
                </p:cNvPr>
                <p:cNvPicPr/>
                <p:nvPr/>
              </p:nvPicPr>
              <p:blipFill>
                <a:blip r:embed="rId224"/>
                <a:stretch>
                  <a:fillRect/>
                </a:stretch>
              </p:blipFill>
              <p:spPr>
                <a:xfrm>
                  <a:off x="10573227" y="2774947"/>
                  <a:ext cx="293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 name="Freihand 142">
                  <a:extLst>
                    <a:ext uri="{FF2B5EF4-FFF2-40B4-BE49-F238E27FC236}">
                      <a16:creationId xmlns:a16="http://schemas.microsoft.com/office/drawing/2014/main" id="{750EF449-E0A5-412F-B853-41FCAB816207}"/>
                    </a:ext>
                  </a:extLst>
                </p14:cNvPr>
                <p14:cNvContentPartPr/>
                <p14:nvPr/>
              </p14:nvContentPartPr>
              <p14:xfrm>
                <a:off x="10652067" y="2774227"/>
                <a:ext cx="24120" cy="19080"/>
              </p14:xfrm>
            </p:contentPart>
          </mc:Choice>
          <mc:Fallback xmlns="">
            <p:pic>
              <p:nvPicPr>
                <p:cNvPr id="143" name="Freihand 142">
                  <a:extLst>
                    <a:ext uri="{FF2B5EF4-FFF2-40B4-BE49-F238E27FC236}">
                      <a16:creationId xmlns:a16="http://schemas.microsoft.com/office/drawing/2014/main" id="{750EF449-E0A5-412F-B853-41FCAB816207}"/>
                    </a:ext>
                  </a:extLst>
                </p:cNvPr>
                <p:cNvPicPr/>
                <p:nvPr/>
              </p:nvPicPr>
              <p:blipFill>
                <a:blip r:embed="rId226"/>
                <a:stretch>
                  <a:fillRect/>
                </a:stretch>
              </p:blipFill>
              <p:spPr>
                <a:xfrm>
                  <a:off x="10647747" y="2769907"/>
                  <a:ext cx="3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4" name="Freihand 143">
                  <a:extLst>
                    <a:ext uri="{FF2B5EF4-FFF2-40B4-BE49-F238E27FC236}">
                      <a16:creationId xmlns:a16="http://schemas.microsoft.com/office/drawing/2014/main" id="{200C870F-C42C-494B-9F6B-F4F25C78EC38}"/>
                    </a:ext>
                  </a:extLst>
                </p14:cNvPr>
                <p14:cNvContentPartPr/>
                <p14:nvPr/>
              </p14:nvContentPartPr>
              <p14:xfrm>
                <a:off x="11020707" y="2576227"/>
                <a:ext cx="135360" cy="268200"/>
              </p14:xfrm>
            </p:contentPart>
          </mc:Choice>
          <mc:Fallback xmlns="">
            <p:pic>
              <p:nvPicPr>
                <p:cNvPr id="144" name="Freihand 143">
                  <a:extLst>
                    <a:ext uri="{FF2B5EF4-FFF2-40B4-BE49-F238E27FC236}">
                      <a16:creationId xmlns:a16="http://schemas.microsoft.com/office/drawing/2014/main" id="{200C870F-C42C-494B-9F6B-F4F25C78EC38}"/>
                    </a:ext>
                  </a:extLst>
                </p:cNvPr>
                <p:cNvPicPr/>
                <p:nvPr/>
              </p:nvPicPr>
              <p:blipFill>
                <a:blip r:embed="rId228"/>
                <a:stretch>
                  <a:fillRect/>
                </a:stretch>
              </p:blipFill>
              <p:spPr>
                <a:xfrm>
                  <a:off x="11016387" y="2571907"/>
                  <a:ext cx="144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Freihand 144">
                  <a:extLst>
                    <a:ext uri="{FF2B5EF4-FFF2-40B4-BE49-F238E27FC236}">
                      <a16:creationId xmlns:a16="http://schemas.microsoft.com/office/drawing/2014/main" id="{DE1EFAF0-54AE-411E-98BB-1C8896A5EDDF}"/>
                    </a:ext>
                  </a:extLst>
                </p14:cNvPr>
                <p14:cNvContentPartPr/>
                <p14:nvPr/>
              </p14:nvContentPartPr>
              <p14:xfrm>
                <a:off x="11154267" y="2628067"/>
                <a:ext cx="227160" cy="142560"/>
              </p14:xfrm>
            </p:contentPart>
          </mc:Choice>
          <mc:Fallback xmlns="">
            <p:pic>
              <p:nvPicPr>
                <p:cNvPr id="145" name="Freihand 144">
                  <a:extLst>
                    <a:ext uri="{FF2B5EF4-FFF2-40B4-BE49-F238E27FC236}">
                      <a16:creationId xmlns:a16="http://schemas.microsoft.com/office/drawing/2014/main" id="{DE1EFAF0-54AE-411E-98BB-1C8896A5EDDF}"/>
                    </a:ext>
                  </a:extLst>
                </p:cNvPr>
                <p:cNvPicPr/>
                <p:nvPr/>
              </p:nvPicPr>
              <p:blipFill>
                <a:blip r:embed="rId230"/>
                <a:stretch>
                  <a:fillRect/>
                </a:stretch>
              </p:blipFill>
              <p:spPr>
                <a:xfrm>
                  <a:off x="11149947" y="2623747"/>
                  <a:ext cx="235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6" name="Freihand 145">
                  <a:extLst>
                    <a:ext uri="{FF2B5EF4-FFF2-40B4-BE49-F238E27FC236}">
                      <a16:creationId xmlns:a16="http://schemas.microsoft.com/office/drawing/2014/main" id="{D030609C-C7EF-4B1C-B23C-72BB7C46F654}"/>
                    </a:ext>
                  </a:extLst>
                </p14:cNvPr>
                <p14:cNvContentPartPr/>
                <p14:nvPr/>
              </p14:nvContentPartPr>
              <p14:xfrm>
                <a:off x="11435067" y="2596747"/>
                <a:ext cx="34920" cy="95040"/>
              </p14:xfrm>
            </p:contentPart>
          </mc:Choice>
          <mc:Fallback xmlns="">
            <p:pic>
              <p:nvPicPr>
                <p:cNvPr id="146" name="Freihand 145">
                  <a:extLst>
                    <a:ext uri="{FF2B5EF4-FFF2-40B4-BE49-F238E27FC236}">
                      <a16:creationId xmlns:a16="http://schemas.microsoft.com/office/drawing/2014/main" id="{D030609C-C7EF-4B1C-B23C-72BB7C46F654}"/>
                    </a:ext>
                  </a:extLst>
                </p:cNvPr>
                <p:cNvPicPr/>
                <p:nvPr/>
              </p:nvPicPr>
              <p:blipFill>
                <a:blip r:embed="rId232"/>
                <a:stretch>
                  <a:fillRect/>
                </a:stretch>
              </p:blipFill>
              <p:spPr>
                <a:xfrm>
                  <a:off x="11430747" y="2592427"/>
                  <a:ext cx="4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Freihand 146">
                  <a:extLst>
                    <a:ext uri="{FF2B5EF4-FFF2-40B4-BE49-F238E27FC236}">
                      <a16:creationId xmlns:a16="http://schemas.microsoft.com/office/drawing/2014/main" id="{C217553B-BB25-4422-93AE-48529447F7A5}"/>
                    </a:ext>
                  </a:extLst>
                </p14:cNvPr>
                <p14:cNvContentPartPr/>
                <p14:nvPr/>
              </p14:nvContentPartPr>
              <p14:xfrm>
                <a:off x="11481507" y="2534107"/>
                <a:ext cx="118440" cy="87480"/>
              </p14:xfrm>
            </p:contentPart>
          </mc:Choice>
          <mc:Fallback xmlns="">
            <p:pic>
              <p:nvPicPr>
                <p:cNvPr id="147" name="Freihand 146">
                  <a:extLst>
                    <a:ext uri="{FF2B5EF4-FFF2-40B4-BE49-F238E27FC236}">
                      <a16:creationId xmlns:a16="http://schemas.microsoft.com/office/drawing/2014/main" id="{C217553B-BB25-4422-93AE-48529447F7A5}"/>
                    </a:ext>
                  </a:extLst>
                </p:cNvPr>
                <p:cNvPicPr/>
                <p:nvPr/>
              </p:nvPicPr>
              <p:blipFill>
                <a:blip r:embed="rId234"/>
                <a:stretch>
                  <a:fillRect/>
                </a:stretch>
              </p:blipFill>
              <p:spPr>
                <a:xfrm>
                  <a:off x="11477187" y="2529787"/>
                  <a:ext cx="12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Freihand 147">
                  <a:extLst>
                    <a:ext uri="{FF2B5EF4-FFF2-40B4-BE49-F238E27FC236}">
                      <a16:creationId xmlns:a16="http://schemas.microsoft.com/office/drawing/2014/main" id="{202195AB-2D8A-4E25-9437-69481DC5D473}"/>
                    </a:ext>
                  </a:extLst>
                </p14:cNvPr>
                <p14:cNvContentPartPr/>
                <p14:nvPr/>
              </p14:nvContentPartPr>
              <p14:xfrm>
                <a:off x="11617947" y="2365627"/>
                <a:ext cx="170640" cy="204120"/>
              </p14:xfrm>
            </p:contentPart>
          </mc:Choice>
          <mc:Fallback xmlns="">
            <p:pic>
              <p:nvPicPr>
                <p:cNvPr id="148" name="Freihand 147">
                  <a:extLst>
                    <a:ext uri="{FF2B5EF4-FFF2-40B4-BE49-F238E27FC236}">
                      <a16:creationId xmlns:a16="http://schemas.microsoft.com/office/drawing/2014/main" id="{202195AB-2D8A-4E25-9437-69481DC5D473}"/>
                    </a:ext>
                  </a:extLst>
                </p:cNvPr>
                <p:cNvPicPr/>
                <p:nvPr/>
              </p:nvPicPr>
              <p:blipFill>
                <a:blip r:embed="rId236"/>
                <a:stretch>
                  <a:fillRect/>
                </a:stretch>
              </p:blipFill>
              <p:spPr>
                <a:xfrm>
                  <a:off x="11613627" y="2361307"/>
                  <a:ext cx="179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 name="Freihand 148">
                  <a:extLst>
                    <a:ext uri="{FF2B5EF4-FFF2-40B4-BE49-F238E27FC236}">
                      <a16:creationId xmlns:a16="http://schemas.microsoft.com/office/drawing/2014/main" id="{2BA298D9-CA73-4525-9907-8E729AEE3AEC}"/>
                    </a:ext>
                  </a:extLst>
                </p14:cNvPr>
                <p14:cNvContentPartPr/>
                <p14:nvPr/>
              </p14:nvContentPartPr>
              <p14:xfrm>
                <a:off x="11593107" y="2344747"/>
                <a:ext cx="360" cy="360"/>
              </p14:xfrm>
            </p:contentPart>
          </mc:Choice>
          <mc:Fallback xmlns="">
            <p:pic>
              <p:nvPicPr>
                <p:cNvPr id="149" name="Freihand 148">
                  <a:extLst>
                    <a:ext uri="{FF2B5EF4-FFF2-40B4-BE49-F238E27FC236}">
                      <a16:creationId xmlns:a16="http://schemas.microsoft.com/office/drawing/2014/main" id="{2BA298D9-CA73-4525-9907-8E729AEE3AEC}"/>
                    </a:ext>
                  </a:extLst>
                </p:cNvPr>
                <p:cNvPicPr/>
                <p:nvPr/>
              </p:nvPicPr>
              <p:blipFill>
                <a:blip r:embed="rId36"/>
                <a:stretch>
                  <a:fillRect/>
                </a:stretch>
              </p:blipFill>
              <p:spPr>
                <a:xfrm>
                  <a:off x="11588787" y="2340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BAA27CED-F462-4814-BB9B-11264F6E2AB5}"/>
                    </a:ext>
                  </a:extLst>
                </p14:cNvPr>
                <p14:cNvContentPartPr/>
                <p14:nvPr/>
              </p14:nvContentPartPr>
              <p14:xfrm>
                <a:off x="11400147" y="2374987"/>
                <a:ext cx="5040" cy="19440"/>
              </p14:xfrm>
            </p:contentPart>
          </mc:Choice>
          <mc:Fallback xmlns="">
            <p:pic>
              <p:nvPicPr>
                <p:cNvPr id="150" name="Freihand 149">
                  <a:extLst>
                    <a:ext uri="{FF2B5EF4-FFF2-40B4-BE49-F238E27FC236}">
                      <a16:creationId xmlns:a16="http://schemas.microsoft.com/office/drawing/2014/main" id="{BAA27CED-F462-4814-BB9B-11264F6E2AB5}"/>
                    </a:ext>
                  </a:extLst>
                </p:cNvPr>
                <p:cNvPicPr/>
                <p:nvPr/>
              </p:nvPicPr>
              <p:blipFill>
                <a:blip r:embed="rId239"/>
                <a:stretch>
                  <a:fillRect/>
                </a:stretch>
              </p:blipFill>
              <p:spPr>
                <a:xfrm>
                  <a:off x="11395827" y="2370667"/>
                  <a:ext cx="13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2538D9D9-1728-42FF-9A18-F80C25E4C9E2}"/>
                    </a:ext>
                  </a:extLst>
                </p14:cNvPr>
                <p14:cNvContentPartPr/>
                <p14:nvPr/>
              </p14:nvContentPartPr>
              <p14:xfrm>
                <a:off x="11849787" y="2196787"/>
                <a:ext cx="51120" cy="348480"/>
              </p14:xfrm>
            </p:contentPart>
          </mc:Choice>
          <mc:Fallback xmlns="">
            <p:pic>
              <p:nvPicPr>
                <p:cNvPr id="151" name="Freihand 150">
                  <a:extLst>
                    <a:ext uri="{FF2B5EF4-FFF2-40B4-BE49-F238E27FC236}">
                      <a16:creationId xmlns:a16="http://schemas.microsoft.com/office/drawing/2014/main" id="{2538D9D9-1728-42FF-9A18-F80C25E4C9E2}"/>
                    </a:ext>
                  </a:extLst>
                </p:cNvPr>
                <p:cNvPicPr/>
                <p:nvPr/>
              </p:nvPicPr>
              <p:blipFill>
                <a:blip r:embed="rId241"/>
                <a:stretch>
                  <a:fillRect/>
                </a:stretch>
              </p:blipFill>
              <p:spPr>
                <a:xfrm>
                  <a:off x="11845467" y="2192467"/>
                  <a:ext cx="59760" cy="35712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4B97162F-985F-4C5B-B718-A6C09F507042}"/>
                  </a:ext>
                </a:extLst>
              </p14:cNvPr>
              <p14:cNvContentPartPr/>
              <p14:nvPr/>
            </p14:nvContentPartPr>
            <p14:xfrm>
              <a:off x="402507" y="319227"/>
              <a:ext cx="1180800" cy="55440"/>
            </p14:xfrm>
          </p:contentPart>
        </mc:Choice>
        <mc:Fallback xmlns="">
          <p:pic>
            <p:nvPicPr>
              <p:cNvPr id="10" name="Freihand 9">
                <a:extLst>
                  <a:ext uri="{FF2B5EF4-FFF2-40B4-BE49-F238E27FC236}">
                    <a16:creationId xmlns:a16="http://schemas.microsoft.com/office/drawing/2014/main" id="{4B97162F-985F-4C5B-B718-A6C09F507042}"/>
                  </a:ext>
                </a:extLst>
              </p:cNvPr>
              <p:cNvPicPr/>
              <p:nvPr/>
            </p:nvPicPr>
            <p:blipFill>
              <a:blip r:embed="rId3"/>
              <a:stretch>
                <a:fillRect/>
              </a:stretch>
            </p:blipFill>
            <p:spPr>
              <a:xfrm>
                <a:off x="398187" y="314907"/>
                <a:ext cx="1189440" cy="64080"/>
              </a:xfrm>
              <a:prstGeom prst="rect">
                <a:avLst/>
              </a:prstGeom>
            </p:spPr>
          </p:pic>
        </mc:Fallback>
      </mc:AlternateContent>
      <p:grpSp>
        <p:nvGrpSpPr>
          <p:cNvPr id="25" name="Gruppieren 24">
            <a:extLst>
              <a:ext uri="{FF2B5EF4-FFF2-40B4-BE49-F238E27FC236}">
                <a16:creationId xmlns:a16="http://schemas.microsoft.com/office/drawing/2014/main" id="{20B176BB-B8B5-49A7-81DB-A2ABC7506251}"/>
              </a:ext>
            </a:extLst>
          </p:cNvPr>
          <p:cNvGrpSpPr/>
          <p:nvPr/>
        </p:nvGrpSpPr>
        <p:grpSpPr>
          <a:xfrm>
            <a:off x="5271867" y="156507"/>
            <a:ext cx="679680" cy="263520"/>
            <a:chOff x="5271867" y="156507"/>
            <a:chExt cx="679680" cy="263520"/>
          </a:xfrm>
        </p:grpSpPr>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C30A0AD3-D498-4E49-B551-B033C1AFF8D1}"/>
                    </a:ext>
                  </a:extLst>
                </p14:cNvPr>
                <p14:cNvContentPartPr/>
                <p14:nvPr/>
              </p14:nvContentPartPr>
              <p14:xfrm>
                <a:off x="5329827" y="209427"/>
                <a:ext cx="21240" cy="124920"/>
              </p14:xfrm>
            </p:contentPart>
          </mc:Choice>
          <mc:Fallback xmlns="">
            <p:pic>
              <p:nvPicPr>
                <p:cNvPr id="11" name="Freihand 10">
                  <a:extLst>
                    <a:ext uri="{FF2B5EF4-FFF2-40B4-BE49-F238E27FC236}">
                      <a16:creationId xmlns:a16="http://schemas.microsoft.com/office/drawing/2014/main" id="{C30A0AD3-D498-4E49-B551-B033C1AFF8D1}"/>
                    </a:ext>
                  </a:extLst>
                </p:cNvPr>
                <p:cNvPicPr/>
                <p:nvPr/>
              </p:nvPicPr>
              <p:blipFill>
                <a:blip r:embed="rId5"/>
                <a:stretch>
                  <a:fillRect/>
                </a:stretch>
              </p:blipFill>
              <p:spPr>
                <a:xfrm>
                  <a:off x="5325507" y="205107"/>
                  <a:ext cx="2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94B60E8E-B83A-4AC7-B7C1-DB94DCCFF354}"/>
                    </a:ext>
                  </a:extLst>
                </p14:cNvPr>
                <p14:cNvContentPartPr/>
                <p14:nvPr/>
              </p14:nvContentPartPr>
              <p14:xfrm>
                <a:off x="5271867" y="249747"/>
                <a:ext cx="141480" cy="30600"/>
              </p14:xfrm>
            </p:contentPart>
          </mc:Choice>
          <mc:Fallback xmlns="">
            <p:pic>
              <p:nvPicPr>
                <p:cNvPr id="21" name="Freihand 20">
                  <a:extLst>
                    <a:ext uri="{FF2B5EF4-FFF2-40B4-BE49-F238E27FC236}">
                      <a16:creationId xmlns:a16="http://schemas.microsoft.com/office/drawing/2014/main" id="{94B60E8E-B83A-4AC7-B7C1-DB94DCCFF354}"/>
                    </a:ext>
                  </a:extLst>
                </p:cNvPr>
                <p:cNvPicPr/>
                <p:nvPr/>
              </p:nvPicPr>
              <p:blipFill>
                <a:blip r:embed="rId7"/>
                <a:stretch>
                  <a:fillRect/>
                </a:stretch>
              </p:blipFill>
              <p:spPr>
                <a:xfrm>
                  <a:off x="5267547" y="245427"/>
                  <a:ext cx="150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C7C2C07F-1945-4B0F-A660-49645C604E2C}"/>
                    </a:ext>
                  </a:extLst>
                </p14:cNvPr>
                <p14:cNvContentPartPr/>
                <p14:nvPr/>
              </p14:nvContentPartPr>
              <p14:xfrm>
                <a:off x="5537907" y="156507"/>
                <a:ext cx="175680" cy="194400"/>
              </p14:xfrm>
            </p:contentPart>
          </mc:Choice>
          <mc:Fallback xmlns="">
            <p:pic>
              <p:nvPicPr>
                <p:cNvPr id="22" name="Freihand 21">
                  <a:extLst>
                    <a:ext uri="{FF2B5EF4-FFF2-40B4-BE49-F238E27FC236}">
                      <a16:creationId xmlns:a16="http://schemas.microsoft.com/office/drawing/2014/main" id="{C7C2C07F-1945-4B0F-A660-49645C604E2C}"/>
                    </a:ext>
                  </a:extLst>
                </p:cNvPr>
                <p:cNvPicPr/>
                <p:nvPr/>
              </p:nvPicPr>
              <p:blipFill>
                <a:blip r:embed="rId9"/>
                <a:stretch>
                  <a:fillRect/>
                </a:stretch>
              </p:blipFill>
              <p:spPr>
                <a:xfrm>
                  <a:off x="5533587" y="152187"/>
                  <a:ext cx="184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037CDD31-4311-444C-8E24-C491F565E668}"/>
                    </a:ext>
                  </a:extLst>
                </p14:cNvPr>
                <p14:cNvContentPartPr/>
                <p14:nvPr/>
              </p14:nvContentPartPr>
              <p14:xfrm>
                <a:off x="5535747" y="305187"/>
                <a:ext cx="198000" cy="56880"/>
              </p14:xfrm>
            </p:contentPart>
          </mc:Choice>
          <mc:Fallback xmlns="">
            <p:pic>
              <p:nvPicPr>
                <p:cNvPr id="23" name="Freihand 22">
                  <a:extLst>
                    <a:ext uri="{FF2B5EF4-FFF2-40B4-BE49-F238E27FC236}">
                      <a16:creationId xmlns:a16="http://schemas.microsoft.com/office/drawing/2014/main" id="{037CDD31-4311-444C-8E24-C491F565E668}"/>
                    </a:ext>
                  </a:extLst>
                </p:cNvPr>
                <p:cNvPicPr/>
                <p:nvPr/>
              </p:nvPicPr>
              <p:blipFill>
                <a:blip r:embed="rId11"/>
                <a:stretch>
                  <a:fillRect/>
                </a:stretch>
              </p:blipFill>
              <p:spPr>
                <a:xfrm>
                  <a:off x="5531427" y="300867"/>
                  <a:ext cx="20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53553D92-3DD8-4096-BC46-5B7DFC11D37D}"/>
                    </a:ext>
                  </a:extLst>
                </p14:cNvPr>
                <p14:cNvContentPartPr/>
                <p14:nvPr/>
              </p14:nvContentPartPr>
              <p14:xfrm>
                <a:off x="5817987" y="158667"/>
                <a:ext cx="133560" cy="261360"/>
              </p14:xfrm>
            </p:contentPart>
          </mc:Choice>
          <mc:Fallback xmlns="">
            <p:pic>
              <p:nvPicPr>
                <p:cNvPr id="24" name="Freihand 23">
                  <a:extLst>
                    <a:ext uri="{FF2B5EF4-FFF2-40B4-BE49-F238E27FC236}">
                      <a16:creationId xmlns:a16="http://schemas.microsoft.com/office/drawing/2014/main" id="{53553D92-3DD8-4096-BC46-5B7DFC11D37D}"/>
                    </a:ext>
                  </a:extLst>
                </p:cNvPr>
                <p:cNvPicPr/>
                <p:nvPr/>
              </p:nvPicPr>
              <p:blipFill>
                <a:blip r:embed="rId13"/>
                <a:stretch>
                  <a:fillRect/>
                </a:stretch>
              </p:blipFill>
              <p:spPr>
                <a:xfrm>
                  <a:off x="5813667" y="154347"/>
                  <a:ext cx="142200" cy="270000"/>
                </a:xfrm>
                <a:prstGeom prst="rect">
                  <a:avLst/>
                </a:prstGeom>
              </p:spPr>
            </p:pic>
          </mc:Fallback>
        </mc:AlternateContent>
      </p:grpSp>
      <p:grpSp>
        <p:nvGrpSpPr>
          <p:cNvPr id="29" name="Gruppieren 28">
            <a:extLst>
              <a:ext uri="{FF2B5EF4-FFF2-40B4-BE49-F238E27FC236}">
                <a16:creationId xmlns:a16="http://schemas.microsoft.com/office/drawing/2014/main" id="{DBF958E2-8260-421D-A28C-8190AF967C22}"/>
              </a:ext>
            </a:extLst>
          </p:cNvPr>
          <p:cNvGrpSpPr/>
          <p:nvPr/>
        </p:nvGrpSpPr>
        <p:grpSpPr>
          <a:xfrm>
            <a:off x="7396227" y="275307"/>
            <a:ext cx="240120" cy="362160"/>
            <a:chOff x="7396227" y="275307"/>
            <a:chExt cx="240120" cy="362160"/>
          </a:xfrm>
        </p:grpSpPr>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621E49F0-AD95-4981-B3E5-D54B19A84B12}"/>
                    </a:ext>
                  </a:extLst>
                </p14:cNvPr>
                <p14:cNvContentPartPr/>
                <p14:nvPr/>
              </p14:nvContentPartPr>
              <p14:xfrm>
                <a:off x="7396227" y="332907"/>
                <a:ext cx="150120" cy="171720"/>
              </p14:xfrm>
            </p:contentPart>
          </mc:Choice>
          <mc:Fallback xmlns="">
            <p:pic>
              <p:nvPicPr>
                <p:cNvPr id="27" name="Freihand 26">
                  <a:extLst>
                    <a:ext uri="{FF2B5EF4-FFF2-40B4-BE49-F238E27FC236}">
                      <a16:creationId xmlns:a16="http://schemas.microsoft.com/office/drawing/2014/main" id="{621E49F0-AD95-4981-B3E5-D54B19A84B12}"/>
                    </a:ext>
                  </a:extLst>
                </p:cNvPr>
                <p:cNvPicPr/>
                <p:nvPr/>
              </p:nvPicPr>
              <p:blipFill>
                <a:blip r:embed="rId15"/>
                <a:stretch>
                  <a:fillRect/>
                </a:stretch>
              </p:blipFill>
              <p:spPr>
                <a:xfrm>
                  <a:off x="7391907" y="328587"/>
                  <a:ext cx="158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91180196-64BF-4C4C-BE9E-65524D1C720D}"/>
                    </a:ext>
                  </a:extLst>
                </p14:cNvPr>
                <p14:cNvContentPartPr/>
                <p14:nvPr/>
              </p14:nvContentPartPr>
              <p14:xfrm>
                <a:off x="7512867" y="275307"/>
                <a:ext cx="123480" cy="362160"/>
              </p14:xfrm>
            </p:contentPart>
          </mc:Choice>
          <mc:Fallback xmlns="">
            <p:pic>
              <p:nvPicPr>
                <p:cNvPr id="28" name="Freihand 27">
                  <a:extLst>
                    <a:ext uri="{FF2B5EF4-FFF2-40B4-BE49-F238E27FC236}">
                      <a16:creationId xmlns:a16="http://schemas.microsoft.com/office/drawing/2014/main" id="{91180196-64BF-4C4C-BE9E-65524D1C720D}"/>
                    </a:ext>
                  </a:extLst>
                </p:cNvPr>
                <p:cNvPicPr/>
                <p:nvPr/>
              </p:nvPicPr>
              <p:blipFill>
                <a:blip r:embed="rId17"/>
                <a:stretch>
                  <a:fillRect/>
                </a:stretch>
              </p:blipFill>
              <p:spPr>
                <a:xfrm>
                  <a:off x="7508547" y="270987"/>
                  <a:ext cx="132120" cy="37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A3FBC219-B369-4B45-B650-9EBAD5EFF5A7}"/>
                  </a:ext>
                </a:extLst>
              </p14:cNvPr>
              <p14:cNvContentPartPr/>
              <p14:nvPr/>
            </p14:nvContentPartPr>
            <p14:xfrm>
              <a:off x="344547" y="1101507"/>
              <a:ext cx="171000" cy="43560"/>
            </p14:xfrm>
          </p:contentPart>
        </mc:Choice>
        <mc:Fallback xmlns="">
          <p:pic>
            <p:nvPicPr>
              <p:cNvPr id="30" name="Freihand 29">
                <a:extLst>
                  <a:ext uri="{FF2B5EF4-FFF2-40B4-BE49-F238E27FC236}">
                    <a16:creationId xmlns:a16="http://schemas.microsoft.com/office/drawing/2014/main" id="{A3FBC219-B369-4B45-B650-9EBAD5EFF5A7}"/>
                  </a:ext>
                </a:extLst>
              </p:cNvPr>
              <p:cNvPicPr/>
              <p:nvPr/>
            </p:nvPicPr>
            <p:blipFill>
              <a:blip r:embed="rId19"/>
              <a:stretch>
                <a:fillRect/>
              </a:stretch>
            </p:blipFill>
            <p:spPr>
              <a:xfrm>
                <a:off x="340227" y="1097187"/>
                <a:ext cx="179640" cy="52200"/>
              </a:xfrm>
              <a:prstGeom prst="rect">
                <a:avLst/>
              </a:prstGeom>
            </p:spPr>
          </p:pic>
        </mc:Fallback>
      </mc:AlternateContent>
      <p:grpSp>
        <p:nvGrpSpPr>
          <p:cNvPr id="97" name="Gruppieren 96">
            <a:extLst>
              <a:ext uri="{FF2B5EF4-FFF2-40B4-BE49-F238E27FC236}">
                <a16:creationId xmlns:a16="http://schemas.microsoft.com/office/drawing/2014/main" id="{26ABC47B-C832-4E3E-968E-CE115E74C1F0}"/>
              </a:ext>
            </a:extLst>
          </p:cNvPr>
          <p:cNvGrpSpPr/>
          <p:nvPr/>
        </p:nvGrpSpPr>
        <p:grpSpPr>
          <a:xfrm>
            <a:off x="7728507" y="175587"/>
            <a:ext cx="4299480" cy="721080"/>
            <a:chOff x="7728507" y="175587"/>
            <a:chExt cx="4299480" cy="721080"/>
          </a:xfrm>
        </p:grpSpPr>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F5409F8A-E527-426D-9EFD-58F0F4FB6358}"/>
                    </a:ext>
                  </a:extLst>
                </p14:cNvPr>
                <p14:cNvContentPartPr/>
                <p14:nvPr/>
              </p14:nvContentPartPr>
              <p14:xfrm>
                <a:off x="7818507" y="382227"/>
                <a:ext cx="6120" cy="88200"/>
              </p14:xfrm>
            </p:contentPart>
          </mc:Choice>
          <mc:Fallback xmlns="">
            <p:pic>
              <p:nvPicPr>
                <p:cNvPr id="35" name="Freihand 34">
                  <a:extLst>
                    <a:ext uri="{FF2B5EF4-FFF2-40B4-BE49-F238E27FC236}">
                      <a16:creationId xmlns:a16="http://schemas.microsoft.com/office/drawing/2014/main" id="{F5409F8A-E527-426D-9EFD-58F0F4FB6358}"/>
                    </a:ext>
                  </a:extLst>
                </p:cNvPr>
                <p:cNvPicPr/>
                <p:nvPr/>
              </p:nvPicPr>
              <p:blipFill>
                <a:blip r:embed="rId21"/>
                <a:stretch>
                  <a:fillRect/>
                </a:stretch>
              </p:blipFill>
              <p:spPr>
                <a:xfrm>
                  <a:off x="7814187" y="377907"/>
                  <a:ext cx="1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2979565E-4F52-4711-932F-AA2C4A44CBCE}"/>
                    </a:ext>
                  </a:extLst>
                </p14:cNvPr>
                <p14:cNvContentPartPr/>
                <p14:nvPr/>
              </p14:nvContentPartPr>
              <p14:xfrm>
                <a:off x="7728507" y="331467"/>
                <a:ext cx="144720" cy="154440"/>
              </p14:xfrm>
            </p:contentPart>
          </mc:Choice>
          <mc:Fallback xmlns="">
            <p:pic>
              <p:nvPicPr>
                <p:cNvPr id="36" name="Freihand 35">
                  <a:extLst>
                    <a:ext uri="{FF2B5EF4-FFF2-40B4-BE49-F238E27FC236}">
                      <a16:creationId xmlns:a16="http://schemas.microsoft.com/office/drawing/2014/main" id="{2979565E-4F52-4711-932F-AA2C4A44CBCE}"/>
                    </a:ext>
                  </a:extLst>
                </p:cNvPr>
                <p:cNvPicPr/>
                <p:nvPr/>
              </p:nvPicPr>
              <p:blipFill>
                <a:blip r:embed="rId23"/>
                <a:stretch>
                  <a:fillRect/>
                </a:stretch>
              </p:blipFill>
              <p:spPr>
                <a:xfrm>
                  <a:off x="7724187" y="327147"/>
                  <a:ext cx="153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A567101A-AC43-4502-802D-AD9B268542DD}"/>
                    </a:ext>
                  </a:extLst>
                </p14:cNvPr>
                <p14:cNvContentPartPr/>
                <p14:nvPr/>
              </p14:nvContentPartPr>
              <p14:xfrm>
                <a:off x="7903467" y="406707"/>
                <a:ext cx="182160" cy="80640"/>
              </p14:xfrm>
            </p:contentPart>
          </mc:Choice>
          <mc:Fallback xmlns="">
            <p:pic>
              <p:nvPicPr>
                <p:cNvPr id="37" name="Freihand 36">
                  <a:extLst>
                    <a:ext uri="{FF2B5EF4-FFF2-40B4-BE49-F238E27FC236}">
                      <a16:creationId xmlns:a16="http://schemas.microsoft.com/office/drawing/2014/main" id="{A567101A-AC43-4502-802D-AD9B268542DD}"/>
                    </a:ext>
                  </a:extLst>
                </p:cNvPr>
                <p:cNvPicPr/>
                <p:nvPr/>
              </p:nvPicPr>
              <p:blipFill>
                <a:blip r:embed="rId25"/>
                <a:stretch>
                  <a:fillRect/>
                </a:stretch>
              </p:blipFill>
              <p:spPr>
                <a:xfrm>
                  <a:off x="7899147" y="402387"/>
                  <a:ext cx="190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036B4595-6672-4767-9D47-86080983A887}"/>
                    </a:ext>
                  </a:extLst>
                </p14:cNvPr>
                <p14:cNvContentPartPr/>
                <p14:nvPr/>
              </p14:nvContentPartPr>
              <p14:xfrm>
                <a:off x="8098947" y="293667"/>
                <a:ext cx="116280" cy="175680"/>
              </p14:xfrm>
            </p:contentPart>
          </mc:Choice>
          <mc:Fallback xmlns="">
            <p:pic>
              <p:nvPicPr>
                <p:cNvPr id="38" name="Freihand 37">
                  <a:extLst>
                    <a:ext uri="{FF2B5EF4-FFF2-40B4-BE49-F238E27FC236}">
                      <a16:creationId xmlns:a16="http://schemas.microsoft.com/office/drawing/2014/main" id="{036B4595-6672-4767-9D47-86080983A887}"/>
                    </a:ext>
                  </a:extLst>
                </p:cNvPr>
                <p:cNvPicPr/>
                <p:nvPr/>
              </p:nvPicPr>
              <p:blipFill>
                <a:blip r:embed="rId27"/>
                <a:stretch>
                  <a:fillRect/>
                </a:stretch>
              </p:blipFill>
              <p:spPr>
                <a:xfrm>
                  <a:off x="8094627" y="2893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Freihand 38">
                  <a:extLst>
                    <a:ext uri="{FF2B5EF4-FFF2-40B4-BE49-F238E27FC236}">
                      <a16:creationId xmlns:a16="http://schemas.microsoft.com/office/drawing/2014/main" id="{2BAC9522-84DF-4F33-8B91-D845C310CA8A}"/>
                    </a:ext>
                  </a:extLst>
                </p14:cNvPr>
                <p14:cNvContentPartPr/>
                <p14:nvPr/>
              </p14:nvContentPartPr>
              <p14:xfrm>
                <a:off x="8422587" y="282147"/>
                <a:ext cx="129960" cy="168120"/>
              </p14:xfrm>
            </p:contentPart>
          </mc:Choice>
          <mc:Fallback xmlns="">
            <p:pic>
              <p:nvPicPr>
                <p:cNvPr id="39" name="Freihand 38">
                  <a:extLst>
                    <a:ext uri="{FF2B5EF4-FFF2-40B4-BE49-F238E27FC236}">
                      <a16:creationId xmlns:a16="http://schemas.microsoft.com/office/drawing/2014/main" id="{2BAC9522-84DF-4F33-8B91-D845C310CA8A}"/>
                    </a:ext>
                  </a:extLst>
                </p:cNvPr>
                <p:cNvPicPr/>
                <p:nvPr/>
              </p:nvPicPr>
              <p:blipFill>
                <a:blip r:embed="rId29"/>
                <a:stretch>
                  <a:fillRect/>
                </a:stretch>
              </p:blipFill>
              <p:spPr>
                <a:xfrm>
                  <a:off x="8418267" y="277827"/>
                  <a:ext cx="138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Freihand 39">
                  <a:extLst>
                    <a:ext uri="{FF2B5EF4-FFF2-40B4-BE49-F238E27FC236}">
                      <a16:creationId xmlns:a16="http://schemas.microsoft.com/office/drawing/2014/main" id="{67E9B98A-DFAE-4140-B4EE-B30E1D911401}"/>
                    </a:ext>
                  </a:extLst>
                </p14:cNvPr>
                <p14:cNvContentPartPr/>
                <p14:nvPr/>
              </p14:nvContentPartPr>
              <p14:xfrm>
                <a:off x="8557947" y="365307"/>
                <a:ext cx="198720" cy="70200"/>
              </p14:xfrm>
            </p:contentPart>
          </mc:Choice>
          <mc:Fallback xmlns="">
            <p:pic>
              <p:nvPicPr>
                <p:cNvPr id="40" name="Freihand 39">
                  <a:extLst>
                    <a:ext uri="{FF2B5EF4-FFF2-40B4-BE49-F238E27FC236}">
                      <a16:creationId xmlns:a16="http://schemas.microsoft.com/office/drawing/2014/main" id="{67E9B98A-DFAE-4140-B4EE-B30E1D911401}"/>
                    </a:ext>
                  </a:extLst>
                </p:cNvPr>
                <p:cNvPicPr/>
                <p:nvPr/>
              </p:nvPicPr>
              <p:blipFill>
                <a:blip r:embed="rId31"/>
                <a:stretch>
                  <a:fillRect/>
                </a:stretch>
              </p:blipFill>
              <p:spPr>
                <a:xfrm>
                  <a:off x="8553627" y="360987"/>
                  <a:ext cx="207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Freihand 40">
                  <a:extLst>
                    <a:ext uri="{FF2B5EF4-FFF2-40B4-BE49-F238E27FC236}">
                      <a16:creationId xmlns:a16="http://schemas.microsoft.com/office/drawing/2014/main" id="{B30D7EE1-973A-4140-B2F4-C68CE984E2CB}"/>
                    </a:ext>
                  </a:extLst>
                </p14:cNvPr>
                <p14:cNvContentPartPr/>
                <p14:nvPr/>
              </p14:nvContentPartPr>
              <p14:xfrm>
                <a:off x="8948187" y="378267"/>
                <a:ext cx="96480" cy="217800"/>
              </p14:xfrm>
            </p:contentPart>
          </mc:Choice>
          <mc:Fallback xmlns="">
            <p:pic>
              <p:nvPicPr>
                <p:cNvPr id="41" name="Freihand 40">
                  <a:extLst>
                    <a:ext uri="{FF2B5EF4-FFF2-40B4-BE49-F238E27FC236}">
                      <a16:creationId xmlns:a16="http://schemas.microsoft.com/office/drawing/2014/main" id="{B30D7EE1-973A-4140-B2F4-C68CE984E2CB}"/>
                    </a:ext>
                  </a:extLst>
                </p:cNvPr>
                <p:cNvPicPr/>
                <p:nvPr/>
              </p:nvPicPr>
              <p:blipFill>
                <a:blip r:embed="rId33"/>
                <a:stretch>
                  <a:fillRect/>
                </a:stretch>
              </p:blipFill>
              <p:spPr>
                <a:xfrm>
                  <a:off x="8943867" y="373947"/>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56D1BBCE-0404-4D14-9C12-64F0AE985CF9}"/>
                    </a:ext>
                  </a:extLst>
                </p14:cNvPr>
                <p14:cNvContentPartPr/>
                <p14:nvPr/>
              </p14:nvContentPartPr>
              <p14:xfrm>
                <a:off x="9090387" y="364587"/>
                <a:ext cx="81360" cy="63720"/>
              </p14:xfrm>
            </p:contentPart>
          </mc:Choice>
          <mc:Fallback xmlns="">
            <p:pic>
              <p:nvPicPr>
                <p:cNvPr id="42" name="Freihand 41">
                  <a:extLst>
                    <a:ext uri="{FF2B5EF4-FFF2-40B4-BE49-F238E27FC236}">
                      <a16:creationId xmlns:a16="http://schemas.microsoft.com/office/drawing/2014/main" id="{56D1BBCE-0404-4D14-9C12-64F0AE985CF9}"/>
                    </a:ext>
                  </a:extLst>
                </p:cNvPr>
                <p:cNvPicPr/>
                <p:nvPr/>
              </p:nvPicPr>
              <p:blipFill>
                <a:blip r:embed="rId35"/>
                <a:stretch>
                  <a:fillRect/>
                </a:stretch>
              </p:blipFill>
              <p:spPr>
                <a:xfrm>
                  <a:off x="9086067" y="360267"/>
                  <a:ext cx="90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7EC6AB66-8644-4DA4-A20D-050DCD6ADD69}"/>
                    </a:ext>
                  </a:extLst>
                </p14:cNvPr>
                <p14:cNvContentPartPr/>
                <p14:nvPr/>
              </p14:nvContentPartPr>
              <p14:xfrm>
                <a:off x="9192987" y="345507"/>
                <a:ext cx="90720" cy="97200"/>
              </p14:xfrm>
            </p:contentPart>
          </mc:Choice>
          <mc:Fallback xmlns="">
            <p:pic>
              <p:nvPicPr>
                <p:cNvPr id="43" name="Freihand 42">
                  <a:extLst>
                    <a:ext uri="{FF2B5EF4-FFF2-40B4-BE49-F238E27FC236}">
                      <a16:creationId xmlns:a16="http://schemas.microsoft.com/office/drawing/2014/main" id="{7EC6AB66-8644-4DA4-A20D-050DCD6ADD69}"/>
                    </a:ext>
                  </a:extLst>
                </p:cNvPr>
                <p:cNvPicPr/>
                <p:nvPr/>
              </p:nvPicPr>
              <p:blipFill>
                <a:blip r:embed="rId37"/>
                <a:stretch>
                  <a:fillRect/>
                </a:stretch>
              </p:blipFill>
              <p:spPr>
                <a:xfrm>
                  <a:off x="9188667" y="341187"/>
                  <a:ext cx="9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1534F20C-A890-44D9-A63E-3A9D9E71C557}"/>
                    </a:ext>
                  </a:extLst>
                </p14:cNvPr>
                <p14:cNvContentPartPr/>
                <p14:nvPr/>
              </p14:nvContentPartPr>
              <p14:xfrm>
                <a:off x="9302787" y="362787"/>
                <a:ext cx="271440" cy="87840"/>
              </p14:xfrm>
            </p:contentPart>
          </mc:Choice>
          <mc:Fallback xmlns="">
            <p:pic>
              <p:nvPicPr>
                <p:cNvPr id="44" name="Freihand 43">
                  <a:extLst>
                    <a:ext uri="{FF2B5EF4-FFF2-40B4-BE49-F238E27FC236}">
                      <a16:creationId xmlns:a16="http://schemas.microsoft.com/office/drawing/2014/main" id="{1534F20C-A890-44D9-A63E-3A9D9E71C557}"/>
                    </a:ext>
                  </a:extLst>
                </p:cNvPr>
                <p:cNvPicPr/>
                <p:nvPr/>
              </p:nvPicPr>
              <p:blipFill>
                <a:blip r:embed="rId39"/>
                <a:stretch>
                  <a:fillRect/>
                </a:stretch>
              </p:blipFill>
              <p:spPr>
                <a:xfrm>
                  <a:off x="9298467" y="358467"/>
                  <a:ext cx="28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46057570-6905-447A-B9B7-A61AAF596621}"/>
                    </a:ext>
                  </a:extLst>
                </p14:cNvPr>
                <p14:cNvContentPartPr/>
                <p14:nvPr/>
              </p14:nvContentPartPr>
              <p14:xfrm>
                <a:off x="9589707" y="273867"/>
                <a:ext cx="65880" cy="149040"/>
              </p14:xfrm>
            </p:contentPart>
          </mc:Choice>
          <mc:Fallback xmlns="">
            <p:pic>
              <p:nvPicPr>
                <p:cNvPr id="45" name="Freihand 44">
                  <a:extLst>
                    <a:ext uri="{FF2B5EF4-FFF2-40B4-BE49-F238E27FC236}">
                      <a16:creationId xmlns:a16="http://schemas.microsoft.com/office/drawing/2014/main" id="{46057570-6905-447A-B9B7-A61AAF596621}"/>
                    </a:ext>
                  </a:extLst>
                </p:cNvPr>
                <p:cNvPicPr/>
                <p:nvPr/>
              </p:nvPicPr>
              <p:blipFill>
                <a:blip r:embed="rId41"/>
                <a:stretch>
                  <a:fillRect/>
                </a:stretch>
              </p:blipFill>
              <p:spPr>
                <a:xfrm>
                  <a:off x="9585387" y="269547"/>
                  <a:ext cx="74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73923339-ABBD-4DA1-A6A9-4D24193D0C31}"/>
                    </a:ext>
                  </a:extLst>
                </p14:cNvPr>
                <p14:cNvContentPartPr/>
                <p14:nvPr/>
              </p14:nvContentPartPr>
              <p14:xfrm>
                <a:off x="9657027" y="232827"/>
                <a:ext cx="323280" cy="179280"/>
              </p14:xfrm>
            </p:contentPart>
          </mc:Choice>
          <mc:Fallback xmlns="">
            <p:pic>
              <p:nvPicPr>
                <p:cNvPr id="46" name="Freihand 45">
                  <a:extLst>
                    <a:ext uri="{FF2B5EF4-FFF2-40B4-BE49-F238E27FC236}">
                      <a16:creationId xmlns:a16="http://schemas.microsoft.com/office/drawing/2014/main" id="{73923339-ABBD-4DA1-A6A9-4D24193D0C31}"/>
                    </a:ext>
                  </a:extLst>
                </p:cNvPr>
                <p:cNvPicPr/>
                <p:nvPr/>
              </p:nvPicPr>
              <p:blipFill>
                <a:blip r:embed="rId43"/>
                <a:stretch>
                  <a:fillRect/>
                </a:stretch>
              </p:blipFill>
              <p:spPr>
                <a:xfrm>
                  <a:off x="9652707" y="228507"/>
                  <a:ext cx="331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07E71F34-CE54-47FB-8F64-C4407A8168F7}"/>
                    </a:ext>
                  </a:extLst>
                </p14:cNvPr>
                <p14:cNvContentPartPr/>
                <p14:nvPr/>
              </p14:nvContentPartPr>
              <p14:xfrm>
                <a:off x="9922347" y="243267"/>
                <a:ext cx="38160" cy="7920"/>
              </p14:xfrm>
            </p:contentPart>
          </mc:Choice>
          <mc:Fallback xmlns="">
            <p:pic>
              <p:nvPicPr>
                <p:cNvPr id="47" name="Freihand 46">
                  <a:extLst>
                    <a:ext uri="{FF2B5EF4-FFF2-40B4-BE49-F238E27FC236}">
                      <a16:creationId xmlns:a16="http://schemas.microsoft.com/office/drawing/2014/main" id="{07E71F34-CE54-47FB-8F64-C4407A8168F7}"/>
                    </a:ext>
                  </a:extLst>
                </p:cNvPr>
                <p:cNvPicPr/>
                <p:nvPr/>
              </p:nvPicPr>
              <p:blipFill>
                <a:blip r:embed="rId45"/>
                <a:stretch>
                  <a:fillRect/>
                </a:stretch>
              </p:blipFill>
              <p:spPr>
                <a:xfrm>
                  <a:off x="9918027" y="238947"/>
                  <a:ext cx="46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971E619D-0382-4EE0-B6FD-61C89FFD469E}"/>
                    </a:ext>
                  </a:extLst>
                </p14:cNvPr>
                <p14:cNvContentPartPr/>
                <p14:nvPr/>
              </p14:nvContentPartPr>
              <p14:xfrm>
                <a:off x="10008747" y="286467"/>
                <a:ext cx="82080" cy="77400"/>
              </p14:xfrm>
            </p:contentPart>
          </mc:Choice>
          <mc:Fallback xmlns="">
            <p:pic>
              <p:nvPicPr>
                <p:cNvPr id="48" name="Freihand 47">
                  <a:extLst>
                    <a:ext uri="{FF2B5EF4-FFF2-40B4-BE49-F238E27FC236}">
                      <a16:creationId xmlns:a16="http://schemas.microsoft.com/office/drawing/2014/main" id="{971E619D-0382-4EE0-B6FD-61C89FFD469E}"/>
                    </a:ext>
                  </a:extLst>
                </p:cNvPr>
                <p:cNvPicPr/>
                <p:nvPr/>
              </p:nvPicPr>
              <p:blipFill>
                <a:blip r:embed="rId47"/>
                <a:stretch>
                  <a:fillRect/>
                </a:stretch>
              </p:blipFill>
              <p:spPr>
                <a:xfrm>
                  <a:off x="10004427" y="282147"/>
                  <a:ext cx="90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E3226441-45B8-4F72-A2DE-E7CB69D2F1F8}"/>
                    </a:ext>
                  </a:extLst>
                </p14:cNvPr>
                <p14:cNvContentPartPr/>
                <p14:nvPr/>
              </p14:nvContentPartPr>
              <p14:xfrm>
                <a:off x="10087587" y="214467"/>
                <a:ext cx="144720" cy="178920"/>
              </p14:xfrm>
            </p:contentPart>
          </mc:Choice>
          <mc:Fallback xmlns="">
            <p:pic>
              <p:nvPicPr>
                <p:cNvPr id="49" name="Freihand 48">
                  <a:extLst>
                    <a:ext uri="{FF2B5EF4-FFF2-40B4-BE49-F238E27FC236}">
                      <a16:creationId xmlns:a16="http://schemas.microsoft.com/office/drawing/2014/main" id="{E3226441-45B8-4F72-A2DE-E7CB69D2F1F8}"/>
                    </a:ext>
                  </a:extLst>
                </p:cNvPr>
                <p:cNvPicPr/>
                <p:nvPr/>
              </p:nvPicPr>
              <p:blipFill>
                <a:blip r:embed="rId49"/>
                <a:stretch>
                  <a:fillRect/>
                </a:stretch>
              </p:blipFill>
              <p:spPr>
                <a:xfrm>
                  <a:off x="10083267" y="210147"/>
                  <a:ext cx="153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6F6FBD1C-6190-4846-A4EC-9B69C10EABA8}"/>
                    </a:ext>
                  </a:extLst>
                </p14:cNvPr>
                <p14:cNvContentPartPr/>
                <p14:nvPr/>
              </p14:nvContentPartPr>
              <p14:xfrm>
                <a:off x="10281627" y="175587"/>
                <a:ext cx="352080" cy="234720"/>
              </p14:xfrm>
            </p:contentPart>
          </mc:Choice>
          <mc:Fallback xmlns="">
            <p:pic>
              <p:nvPicPr>
                <p:cNvPr id="50" name="Freihand 49">
                  <a:extLst>
                    <a:ext uri="{FF2B5EF4-FFF2-40B4-BE49-F238E27FC236}">
                      <a16:creationId xmlns:a16="http://schemas.microsoft.com/office/drawing/2014/main" id="{6F6FBD1C-6190-4846-A4EC-9B69C10EABA8}"/>
                    </a:ext>
                  </a:extLst>
                </p:cNvPr>
                <p:cNvPicPr/>
                <p:nvPr/>
              </p:nvPicPr>
              <p:blipFill>
                <a:blip r:embed="rId51"/>
                <a:stretch>
                  <a:fillRect/>
                </a:stretch>
              </p:blipFill>
              <p:spPr>
                <a:xfrm>
                  <a:off x="10277307" y="171267"/>
                  <a:ext cx="360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7A444294-1FC6-4944-B571-C4FEC41C64F7}"/>
                    </a:ext>
                  </a:extLst>
                </p14:cNvPr>
                <p14:cNvContentPartPr/>
                <p14:nvPr/>
              </p14:nvContentPartPr>
              <p14:xfrm>
                <a:off x="10683387" y="237867"/>
                <a:ext cx="1440" cy="5760"/>
              </p14:xfrm>
            </p:contentPart>
          </mc:Choice>
          <mc:Fallback xmlns="">
            <p:pic>
              <p:nvPicPr>
                <p:cNvPr id="52" name="Freihand 51">
                  <a:extLst>
                    <a:ext uri="{FF2B5EF4-FFF2-40B4-BE49-F238E27FC236}">
                      <a16:creationId xmlns:a16="http://schemas.microsoft.com/office/drawing/2014/main" id="{7A444294-1FC6-4944-B571-C4FEC41C64F7}"/>
                    </a:ext>
                  </a:extLst>
                </p:cNvPr>
                <p:cNvPicPr/>
                <p:nvPr/>
              </p:nvPicPr>
              <p:blipFill>
                <a:blip r:embed="rId53"/>
                <a:stretch>
                  <a:fillRect/>
                </a:stretch>
              </p:blipFill>
              <p:spPr>
                <a:xfrm>
                  <a:off x="10679067" y="233547"/>
                  <a:ext cx="1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61441510-4B4E-4509-A706-6A6F7075BBA3}"/>
                    </a:ext>
                  </a:extLst>
                </p14:cNvPr>
                <p14:cNvContentPartPr/>
                <p14:nvPr/>
              </p14:nvContentPartPr>
              <p14:xfrm>
                <a:off x="10661787" y="199347"/>
                <a:ext cx="114480" cy="105840"/>
              </p14:xfrm>
            </p:contentPart>
          </mc:Choice>
          <mc:Fallback xmlns="">
            <p:pic>
              <p:nvPicPr>
                <p:cNvPr id="53" name="Freihand 52">
                  <a:extLst>
                    <a:ext uri="{FF2B5EF4-FFF2-40B4-BE49-F238E27FC236}">
                      <a16:creationId xmlns:a16="http://schemas.microsoft.com/office/drawing/2014/main" id="{61441510-4B4E-4509-A706-6A6F7075BBA3}"/>
                    </a:ext>
                  </a:extLst>
                </p:cNvPr>
                <p:cNvPicPr/>
                <p:nvPr/>
              </p:nvPicPr>
              <p:blipFill>
                <a:blip r:embed="rId55"/>
                <a:stretch>
                  <a:fillRect/>
                </a:stretch>
              </p:blipFill>
              <p:spPr>
                <a:xfrm>
                  <a:off x="10657467" y="19502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44FCD790-2E53-4810-8B5F-C515C75CC4BD}"/>
                    </a:ext>
                  </a:extLst>
                </p14:cNvPr>
                <p14:cNvContentPartPr/>
                <p14:nvPr/>
              </p14:nvContentPartPr>
              <p14:xfrm>
                <a:off x="10768707" y="254427"/>
                <a:ext cx="255600" cy="114120"/>
              </p14:xfrm>
            </p:contentPart>
          </mc:Choice>
          <mc:Fallback xmlns="">
            <p:pic>
              <p:nvPicPr>
                <p:cNvPr id="57" name="Freihand 56">
                  <a:extLst>
                    <a:ext uri="{FF2B5EF4-FFF2-40B4-BE49-F238E27FC236}">
                      <a16:creationId xmlns:a16="http://schemas.microsoft.com/office/drawing/2014/main" id="{44FCD790-2E53-4810-8B5F-C515C75CC4BD}"/>
                    </a:ext>
                  </a:extLst>
                </p:cNvPr>
                <p:cNvPicPr/>
                <p:nvPr/>
              </p:nvPicPr>
              <p:blipFill>
                <a:blip r:embed="rId57"/>
                <a:stretch>
                  <a:fillRect/>
                </a:stretch>
              </p:blipFill>
              <p:spPr>
                <a:xfrm>
                  <a:off x="10764387" y="250107"/>
                  <a:ext cx="264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Freihand 58">
                  <a:extLst>
                    <a:ext uri="{FF2B5EF4-FFF2-40B4-BE49-F238E27FC236}">
                      <a16:creationId xmlns:a16="http://schemas.microsoft.com/office/drawing/2014/main" id="{BDA9B880-BD30-4952-8D6D-93C9F930079C}"/>
                    </a:ext>
                  </a:extLst>
                </p14:cNvPr>
                <p14:cNvContentPartPr/>
                <p14:nvPr/>
              </p14:nvContentPartPr>
              <p14:xfrm>
                <a:off x="7840107" y="641787"/>
                <a:ext cx="27720" cy="200520"/>
              </p14:xfrm>
            </p:contentPart>
          </mc:Choice>
          <mc:Fallback xmlns="">
            <p:pic>
              <p:nvPicPr>
                <p:cNvPr id="59" name="Freihand 58">
                  <a:extLst>
                    <a:ext uri="{FF2B5EF4-FFF2-40B4-BE49-F238E27FC236}">
                      <a16:creationId xmlns:a16="http://schemas.microsoft.com/office/drawing/2014/main" id="{BDA9B880-BD30-4952-8D6D-93C9F930079C}"/>
                    </a:ext>
                  </a:extLst>
                </p:cNvPr>
                <p:cNvPicPr/>
                <p:nvPr/>
              </p:nvPicPr>
              <p:blipFill>
                <a:blip r:embed="rId59"/>
                <a:stretch>
                  <a:fillRect/>
                </a:stretch>
              </p:blipFill>
              <p:spPr>
                <a:xfrm>
                  <a:off x="7835787" y="637467"/>
                  <a:ext cx="36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Freihand 59">
                  <a:extLst>
                    <a:ext uri="{FF2B5EF4-FFF2-40B4-BE49-F238E27FC236}">
                      <a16:creationId xmlns:a16="http://schemas.microsoft.com/office/drawing/2014/main" id="{F7FC0F2A-58B5-454F-9515-7F41BEF2AFFF}"/>
                    </a:ext>
                  </a:extLst>
                </p14:cNvPr>
                <p14:cNvContentPartPr/>
                <p14:nvPr/>
              </p14:nvContentPartPr>
              <p14:xfrm>
                <a:off x="7856307" y="653667"/>
                <a:ext cx="92520" cy="123840"/>
              </p14:xfrm>
            </p:contentPart>
          </mc:Choice>
          <mc:Fallback xmlns="">
            <p:pic>
              <p:nvPicPr>
                <p:cNvPr id="60" name="Freihand 59">
                  <a:extLst>
                    <a:ext uri="{FF2B5EF4-FFF2-40B4-BE49-F238E27FC236}">
                      <a16:creationId xmlns:a16="http://schemas.microsoft.com/office/drawing/2014/main" id="{F7FC0F2A-58B5-454F-9515-7F41BEF2AFFF}"/>
                    </a:ext>
                  </a:extLst>
                </p:cNvPr>
                <p:cNvPicPr/>
                <p:nvPr/>
              </p:nvPicPr>
              <p:blipFill>
                <a:blip r:embed="rId61"/>
                <a:stretch>
                  <a:fillRect/>
                </a:stretch>
              </p:blipFill>
              <p:spPr>
                <a:xfrm>
                  <a:off x="7851987" y="649347"/>
                  <a:ext cx="101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0DB84A54-3312-4CA0-8D90-70182EA1F0E7}"/>
                    </a:ext>
                  </a:extLst>
                </p14:cNvPr>
                <p14:cNvContentPartPr/>
                <p14:nvPr/>
              </p14:nvContentPartPr>
              <p14:xfrm>
                <a:off x="7944147" y="683187"/>
                <a:ext cx="108360" cy="118800"/>
              </p14:xfrm>
            </p:contentPart>
          </mc:Choice>
          <mc:Fallback xmlns="">
            <p:pic>
              <p:nvPicPr>
                <p:cNvPr id="61" name="Freihand 60">
                  <a:extLst>
                    <a:ext uri="{FF2B5EF4-FFF2-40B4-BE49-F238E27FC236}">
                      <a16:creationId xmlns:a16="http://schemas.microsoft.com/office/drawing/2014/main" id="{0DB84A54-3312-4CA0-8D90-70182EA1F0E7}"/>
                    </a:ext>
                  </a:extLst>
                </p:cNvPr>
                <p:cNvPicPr/>
                <p:nvPr/>
              </p:nvPicPr>
              <p:blipFill>
                <a:blip r:embed="rId63"/>
                <a:stretch>
                  <a:fillRect/>
                </a:stretch>
              </p:blipFill>
              <p:spPr>
                <a:xfrm>
                  <a:off x="7939827" y="678867"/>
                  <a:ext cx="11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AE87E161-8A20-40FB-B1D8-4FD322E8BE03}"/>
                    </a:ext>
                  </a:extLst>
                </p14:cNvPr>
                <p14:cNvContentPartPr/>
                <p14:nvPr/>
              </p14:nvContentPartPr>
              <p14:xfrm>
                <a:off x="8080587" y="610467"/>
                <a:ext cx="141480" cy="190440"/>
              </p14:xfrm>
            </p:contentPart>
          </mc:Choice>
          <mc:Fallback xmlns="">
            <p:pic>
              <p:nvPicPr>
                <p:cNvPr id="62" name="Freihand 61">
                  <a:extLst>
                    <a:ext uri="{FF2B5EF4-FFF2-40B4-BE49-F238E27FC236}">
                      <a16:creationId xmlns:a16="http://schemas.microsoft.com/office/drawing/2014/main" id="{AE87E161-8A20-40FB-B1D8-4FD322E8BE03}"/>
                    </a:ext>
                  </a:extLst>
                </p:cNvPr>
                <p:cNvPicPr/>
                <p:nvPr/>
              </p:nvPicPr>
              <p:blipFill>
                <a:blip r:embed="rId65"/>
                <a:stretch>
                  <a:fillRect/>
                </a:stretch>
              </p:blipFill>
              <p:spPr>
                <a:xfrm>
                  <a:off x="8076267" y="606147"/>
                  <a:ext cx="15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2CCA1D99-3EEC-4632-A072-8D17CBF39961}"/>
                    </a:ext>
                  </a:extLst>
                </p14:cNvPr>
                <p14:cNvContentPartPr/>
                <p14:nvPr/>
              </p14:nvContentPartPr>
              <p14:xfrm>
                <a:off x="8274627" y="614067"/>
                <a:ext cx="149040" cy="249120"/>
              </p14:xfrm>
            </p:contentPart>
          </mc:Choice>
          <mc:Fallback xmlns="">
            <p:pic>
              <p:nvPicPr>
                <p:cNvPr id="64" name="Freihand 63">
                  <a:extLst>
                    <a:ext uri="{FF2B5EF4-FFF2-40B4-BE49-F238E27FC236}">
                      <a16:creationId xmlns:a16="http://schemas.microsoft.com/office/drawing/2014/main" id="{2CCA1D99-3EEC-4632-A072-8D17CBF39961}"/>
                    </a:ext>
                  </a:extLst>
                </p:cNvPr>
                <p:cNvPicPr/>
                <p:nvPr/>
              </p:nvPicPr>
              <p:blipFill>
                <a:blip r:embed="rId67"/>
                <a:stretch>
                  <a:fillRect/>
                </a:stretch>
              </p:blipFill>
              <p:spPr>
                <a:xfrm>
                  <a:off x="8270307" y="609747"/>
                  <a:ext cx="157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B2D0D52C-4C56-4EBC-937E-4B0D8B356FC2}"/>
                    </a:ext>
                  </a:extLst>
                </p14:cNvPr>
                <p14:cNvContentPartPr/>
                <p14:nvPr/>
              </p14:nvContentPartPr>
              <p14:xfrm>
                <a:off x="8407107" y="695427"/>
                <a:ext cx="61560" cy="51120"/>
              </p14:xfrm>
            </p:contentPart>
          </mc:Choice>
          <mc:Fallback xmlns="">
            <p:pic>
              <p:nvPicPr>
                <p:cNvPr id="65" name="Freihand 64">
                  <a:extLst>
                    <a:ext uri="{FF2B5EF4-FFF2-40B4-BE49-F238E27FC236}">
                      <a16:creationId xmlns:a16="http://schemas.microsoft.com/office/drawing/2014/main" id="{B2D0D52C-4C56-4EBC-937E-4B0D8B356FC2}"/>
                    </a:ext>
                  </a:extLst>
                </p:cNvPr>
                <p:cNvPicPr/>
                <p:nvPr/>
              </p:nvPicPr>
              <p:blipFill>
                <a:blip r:embed="rId69"/>
                <a:stretch>
                  <a:fillRect/>
                </a:stretch>
              </p:blipFill>
              <p:spPr>
                <a:xfrm>
                  <a:off x="8402787" y="691107"/>
                  <a:ext cx="70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0FD2E65D-FCF5-4C4D-A25E-7F298808BF74}"/>
                    </a:ext>
                  </a:extLst>
                </p14:cNvPr>
                <p14:cNvContentPartPr/>
                <p14:nvPr/>
              </p14:nvContentPartPr>
              <p14:xfrm>
                <a:off x="8469747" y="681027"/>
                <a:ext cx="113400" cy="215640"/>
              </p14:xfrm>
            </p:contentPart>
          </mc:Choice>
          <mc:Fallback xmlns="">
            <p:pic>
              <p:nvPicPr>
                <p:cNvPr id="66" name="Freihand 65">
                  <a:extLst>
                    <a:ext uri="{FF2B5EF4-FFF2-40B4-BE49-F238E27FC236}">
                      <a16:creationId xmlns:a16="http://schemas.microsoft.com/office/drawing/2014/main" id="{0FD2E65D-FCF5-4C4D-A25E-7F298808BF74}"/>
                    </a:ext>
                  </a:extLst>
                </p:cNvPr>
                <p:cNvPicPr/>
                <p:nvPr/>
              </p:nvPicPr>
              <p:blipFill>
                <a:blip r:embed="rId71"/>
                <a:stretch>
                  <a:fillRect/>
                </a:stretch>
              </p:blipFill>
              <p:spPr>
                <a:xfrm>
                  <a:off x="8465427" y="676707"/>
                  <a:ext cx="122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A1DFF4D-FC44-466E-97EB-17B0B7463B8E}"/>
                    </a:ext>
                  </a:extLst>
                </p14:cNvPr>
                <p14:cNvContentPartPr/>
                <p14:nvPr/>
              </p14:nvContentPartPr>
              <p14:xfrm>
                <a:off x="8638227" y="702627"/>
                <a:ext cx="59760" cy="82440"/>
              </p14:xfrm>
            </p:contentPart>
          </mc:Choice>
          <mc:Fallback xmlns="">
            <p:pic>
              <p:nvPicPr>
                <p:cNvPr id="67" name="Freihand 66">
                  <a:extLst>
                    <a:ext uri="{FF2B5EF4-FFF2-40B4-BE49-F238E27FC236}">
                      <a16:creationId xmlns:a16="http://schemas.microsoft.com/office/drawing/2014/main" id="{CA1DFF4D-FC44-466E-97EB-17B0B7463B8E}"/>
                    </a:ext>
                  </a:extLst>
                </p:cNvPr>
                <p:cNvPicPr/>
                <p:nvPr/>
              </p:nvPicPr>
              <p:blipFill>
                <a:blip r:embed="rId73"/>
                <a:stretch>
                  <a:fillRect/>
                </a:stretch>
              </p:blipFill>
              <p:spPr>
                <a:xfrm>
                  <a:off x="8633907" y="698307"/>
                  <a:ext cx="68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A1BDC8DB-7D2A-453C-BD72-C0CE9975E353}"/>
                    </a:ext>
                  </a:extLst>
                </p14:cNvPr>
                <p14:cNvContentPartPr/>
                <p14:nvPr/>
              </p14:nvContentPartPr>
              <p14:xfrm>
                <a:off x="8740827" y="606147"/>
                <a:ext cx="138240" cy="202680"/>
              </p14:xfrm>
            </p:contentPart>
          </mc:Choice>
          <mc:Fallback xmlns="">
            <p:pic>
              <p:nvPicPr>
                <p:cNvPr id="68" name="Freihand 67">
                  <a:extLst>
                    <a:ext uri="{FF2B5EF4-FFF2-40B4-BE49-F238E27FC236}">
                      <a16:creationId xmlns:a16="http://schemas.microsoft.com/office/drawing/2014/main" id="{A1BDC8DB-7D2A-453C-BD72-C0CE9975E353}"/>
                    </a:ext>
                  </a:extLst>
                </p:cNvPr>
                <p:cNvPicPr/>
                <p:nvPr/>
              </p:nvPicPr>
              <p:blipFill>
                <a:blip r:embed="rId75"/>
                <a:stretch>
                  <a:fillRect/>
                </a:stretch>
              </p:blipFill>
              <p:spPr>
                <a:xfrm>
                  <a:off x="8736507" y="601827"/>
                  <a:ext cx="14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8CA176FF-E638-4337-B0FF-B0A2783A1611}"/>
                    </a:ext>
                  </a:extLst>
                </p14:cNvPr>
                <p14:cNvContentPartPr/>
                <p14:nvPr/>
              </p14:nvContentPartPr>
              <p14:xfrm>
                <a:off x="8903547" y="662667"/>
                <a:ext cx="113400" cy="121320"/>
              </p14:xfrm>
            </p:contentPart>
          </mc:Choice>
          <mc:Fallback xmlns="">
            <p:pic>
              <p:nvPicPr>
                <p:cNvPr id="73" name="Freihand 72">
                  <a:extLst>
                    <a:ext uri="{FF2B5EF4-FFF2-40B4-BE49-F238E27FC236}">
                      <a16:creationId xmlns:a16="http://schemas.microsoft.com/office/drawing/2014/main" id="{8CA176FF-E638-4337-B0FF-B0A2783A1611}"/>
                    </a:ext>
                  </a:extLst>
                </p:cNvPr>
                <p:cNvPicPr/>
                <p:nvPr/>
              </p:nvPicPr>
              <p:blipFill>
                <a:blip r:embed="rId77"/>
                <a:stretch>
                  <a:fillRect/>
                </a:stretch>
              </p:blipFill>
              <p:spPr>
                <a:xfrm>
                  <a:off x="8899227" y="658347"/>
                  <a:ext cx="12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0872D2A8-EAB4-4982-A59F-E18CBACDB7EF}"/>
                    </a:ext>
                  </a:extLst>
                </p14:cNvPr>
                <p14:cNvContentPartPr/>
                <p14:nvPr/>
              </p14:nvContentPartPr>
              <p14:xfrm>
                <a:off x="8977347" y="603267"/>
                <a:ext cx="107640" cy="163440"/>
              </p14:xfrm>
            </p:contentPart>
          </mc:Choice>
          <mc:Fallback xmlns="">
            <p:pic>
              <p:nvPicPr>
                <p:cNvPr id="74" name="Freihand 73">
                  <a:extLst>
                    <a:ext uri="{FF2B5EF4-FFF2-40B4-BE49-F238E27FC236}">
                      <a16:creationId xmlns:a16="http://schemas.microsoft.com/office/drawing/2014/main" id="{0872D2A8-EAB4-4982-A59F-E18CBACDB7EF}"/>
                    </a:ext>
                  </a:extLst>
                </p:cNvPr>
                <p:cNvPicPr/>
                <p:nvPr/>
              </p:nvPicPr>
              <p:blipFill>
                <a:blip r:embed="rId79"/>
                <a:stretch>
                  <a:fillRect/>
                </a:stretch>
              </p:blipFill>
              <p:spPr>
                <a:xfrm>
                  <a:off x="8973027" y="598947"/>
                  <a:ext cx="116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6F3C3FB1-A6D5-455C-B368-91E4CB6E4F6D}"/>
                    </a:ext>
                  </a:extLst>
                </p14:cNvPr>
                <p14:cNvContentPartPr/>
                <p14:nvPr/>
              </p14:nvContentPartPr>
              <p14:xfrm>
                <a:off x="9288387" y="647187"/>
                <a:ext cx="200160" cy="117720"/>
              </p14:xfrm>
            </p:contentPart>
          </mc:Choice>
          <mc:Fallback xmlns="">
            <p:pic>
              <p:nvPicPr>
                <p:cNvPr id="75" name="Freihand 74">
                  <a:extLst>
                    <a:ext uri="{FF2B5EF4-FFF2-40B4-BE49-F238E27FC236}">
                      <a16:creationId xmlns:a16="http://schemas.microsoft.com/office/drawing/2014/main" id="{6F3C3FB1-A6D5-455C-B368-91E4CB6E4F6D}"/>
                    </a:ext>
                  </a:extLst>
                </p:cNvPr>
                <p:cNvPicPr/>
                <p:nvPr/>
              </p:nvPicPr>
              <p:blipFill>
                <a:blip r:embed="rId81"/>
                <a:stretch>
                  <a:fillRect/>
                </a:stretch>
              </p:blipFill>
              <p:spPr>
                <a:xfrm>
                  <a:off x="9284067" y="642867"/>
                  <a:ext cx="208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51CBB224-0363-492C-9BA6-52335B2A475C}"/>
                    </a:ext>
                  </a:extLst>
                </p14:cNvPr>
                <p14:cNvContentPartPr/>
                <p14:nvPr/>
              </p14:nvContentPartPr>
              <p14:xfrm>
                <a:off x="9512307" y="641787"/>
                <a:ext cx="77040" cy="102960"/>
              </p14:xfrm>
            </p:contentPart>
          </mc:Choice>
          <mc:Fallback xmlns="">
            <p:pic>
              <p:nvPicPr>
                <p:cNvPr id="76" name="Freihand 75">
                  <a:extLst>
                    <a:ext uri="{FF2B5EF4-FFF2-40B4-BE49-F238E27FC236}">
                      <a16:creationId xmlns:a16="http://schemas.microsoft.com/office/drawing/2014/main" id="{51CBB224-0363-492C-9BA6-52335B2A475C}"/>
                    </a:ext>
                  </a:extLst>
                </p:cNvPr>
                <p:cNvPicPr/>
                <p:nvPr/>
              </p:nvPicPr>
              <p:blipFill>
                <a:blip r:embed="rId83"/>
                <a:stretch>
                  <a:fillRect/>
                </a:stretch>
              </p:blipFill>
              <p:spPr>
                <a:xfrm>
                  <a:off x="9507987" y="637467"/>
                  <a:ext cx="85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7" name="Freihand 76">
                  <a:extLst>
                    <a:ext uri="{FF2B5EF4-FFF2-40B4-BE49-F238E27FC236}">
                      <a16:creationId xmlns:a16="http://schemas.microsoft.com/office/drawing/2014/main" id="{D1D32E83-8DD5-4246-A15A-12662E7933E8}"/>
                    </a:ext>
                  </a:extLst>
                </p14:cNvPr>
                <p14:cNvContentPartPr/>
                <p14:nvPr/>
              </p14:nvContentPartPr>
              <p14:xfrm>
                <a:off x="9612747" y="560787"/>
                <a:ext cx="127080" cy="180360"/>
              </p14:xfrm>
            </p:contentPart>
          </mc:Choice>
          <mc:Fallback xmlns="">
            <p:pic>
              <p:nvPicPr>
                <p:cNvPr id="77" name="Freihand 76">
                  <a:extLst>
                    <a:ext uri="{FF2B5EF4-FFF2-40B4-BE49-F238E27FC236}">
                      <a16:creationId xmlns:a16="http://schemas.microsoft.com/office/drawing/2014/main" id="{D1D32E83-8DD5-4246-A15A-12662E7933E8}"/>
                    </a:ext>
                  </a:extLst>
                </p:cNvPr>
                <p:cNvPicPr/>
                <p:nvPr/>
              </p:nvPicPr>
              <p:blipFill>
                <a:blip r:embed="rId85"/>
                <a:stretch>
                  <a:fillRect/>
                </a:stretch>
              </p:blipFill>
              <p:spPr>
                <a:xfrm>
                  <a:off x="9608427" y="556467"/>
                  <a:ext cx="135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8" name="Freihand 77">
                  <a:extLst>
                    <a:ext uri="{FF2B5EF4-FFF2-40B4-BE49-F238E27FC236}">
                      <a16:creationId xmlns:a16="http://schemas.microsoft.com/office/drawing/2014/main" id="{60181305-B34D-409A-81EC-764771A1FDF0}"/>
                    </a:ext>
                  </a:extLst>
                </p14:cNvPr>
                <p14:cNvContentPartPr/>
                <p14:nvPr/>
              </p14:nvContentPartPr>
              <p14:xfrm>
                <a:off x="9761427" y="645747"/>
                <a:ext cx="29520" cy="68040"/>
              </p14:xfrm>
            </p:contentPart>
          </mc:Choice>
          <mc:Fallback xmlns="">
            <p:pic>
              <p:nvPicPr>
                <p:cNvPr id="78" name="Freihand 77">
                  <a:extLst>
                    <a:ext uri="{FF2B5EF4-FFF2-40B4-BE49-F238E27FC236}">
                      <a16:creationId xmlns:a16="http://schemas.microsoft.com/office/drawing/2014/main" id="{60181305-B34D-409A-81EC-764771A1FDF0}"/>
                    </a:ext>
                  </a:extLst>
                </p:cNvPr>
                <p:cNvPicPr/>
                <p:nvPr/>
              </p:nvPicPr>
              <p:blipFill>
                <a:blip r:embed="rId87"/>
                <a:stretch>
                  <a:fillRect/>
                </a:stretch>
              </p:blipFill>
              <p:spPr>
                <a:xfrm>
                  <a:off x="9757107" y="641427"/>
                  <a:ext cx="38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Freihand 78">
                  <a:extLst>
                    <a:ext uri="{FF2B5EF4-FFF2-40B4-BE49-F238E27FC236}">
                      <a16:creationId xmlns:a16="http://schemas.microsoft.com/office/drawing/2014/main" id="{CA3A3D1C-F321-4E4F-B850-5CB168FBBCAE}"/>
                    </a:ext>
                  </a:extLst>
                </p14:cNvPr>
                <p14:cNvContentPartPr/>
                <p14:nvPr/>
              </p14:nvContentPartPr>
              <p14:xfrm>
                <a:off x="9814347" y="538107"/>
                <a:ext cx="99360" cy="173880"/>
              </p14:xfrm>
            </p:contentPart>
          </mc:Choice>
          <mc:Fallback xmlns="">
            <p:pic>
              <p:nvPicPr>
                <p:cNvPr id="79" name="Freihand 78">
                  <a:extLst>
                    <a:ext uri="{FF2B5EF4-FFF2-40B4-BE49-F238E27FC236}">
                      <a16:creationId xmlns:a16="http://schemas.microsoft.com/office/drawing/2014/main" id="{CA3A3D1C-F321-4E4F-B850-5CB168FBBCAE}"/>
                    </a:ext>
                  </a:extLst>
                </p:cNvPr>
                <p:cNvPicPr/>
                <p:nvPr/>
              </p:nvPicPr>
              <p:blipFill>
                <a:blip r:embed="rId89"/>
                <a:stretch>
                  <a:fillRect/>
                </a:stretch>
              </p:blipFill>
              <p:spPr>
                <a:xfrm>
                  <a:off x="9810027" y="533787"/>
                  <a:ext cx="10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Freihand 79">
                  <a:extLst>
                    <a:ext uri="{FF2B5EF4-FFF2-40B4-BE49-F238E27FC236}">
                      <a16:creationId xmlns:a16="http://schemas.microsoft.com/office/drawing/2014/main" id="{CE1D91E0-BE77-4DBB-9A6A-9141DF4CE78A}"/>
                    </a:ext>
                  </a:extLst>
                </p14:cNvPr>
                <p14:cNvContentPartPr/>
                <p14:nvPr/>
              </p14:nvContentPartPr>
              <p14:xfrm>
                <a:off x="9874827" y="532347"/>
                <a:ext cx="106200" cy="186120"/>
              </p14:xfrm>
            </p:contentPart>
          </mc:Choice>
          <mc:Fallback xmlns="">
            <p:pic>
              <p:nvPicPr>
                <p:cNvPr id="80" name="Freihand 79">
                  <a:extLst>
                    <a:ext uri="{FF2B5EF4-FFF2-40B4-BE49-F238E27FC236}">
                      <a16:creationId xmlns:a16="http://schemas.microsoft.com/office/drawing/2014/main" id="{CE1D91E0-BE77-4DBB-9A6A-9141DF4CE78A}"/>
                    </a:ext>
                  </a:extLst>
                </p:cNvPr>
                <p:cNvPicPr/>
                <p:nvPr/>
              </p:nvPicPr>
              <p:blipFill>
                <a:blip r:embed="rId91"/>
                <a:stretch>
                  <a:fillRect/>
                </a:stretch>
              </p:blipFill>
              <p:spPr>
                <a:xfrm>
                  <a:off x="9870507" y="528027"/>
                  <a:ext cx="114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Freihand 80">
                  <a:extLst>
                    <a:ext uri="{FF2B5EF4-FFF2-40B4-BE49-F238E27FC236}">
                      <a16:creationId xmlns:a16="http://schemas.microsoft.com/office/drawing/2014/main" id="{8310C021-8A65-4A30-8460-EC10B39584D7}"/>
                    </a:ext>
                  </a:extLst>
                </p14:cNvPr>
                <p14:cNvContentPartPr/>
                <p14:nvPr/>
              </p14:nvContentPartPr>
              <p14:xfrm>
                <a:off x="9999747" y="557907"/>
                <a:ext cx="73440" cy="159480"/>
              </p14:xfrm>
            </p:contentPart>
          </mc:Choice>
          <mc:Fallback xmlns="">
            <p:pic>
              <p:nvPicPr>
                <p:cNvPr id="81" name="Freihand 80">
                  <a:extLst>
                    <a:ext uri="{FF2B5EF4-FFF2-40B4-BE49-F238E27FC236}">
                      <a16:creationId xmlns:a16="http://schemas.microsoft.com/office/drawing/2014/main" id="{8310C021-8A65-4A30-8460-EC10B39584D7}"/>
                    </a:ext>
                  </a:extLst>
                </p:cNvPr>
                <p:cNvPicPr/>
                <p:nvPr/>
              </p:nvPicPr>
              <p:blipFill>
                <a:blip r:embed="rId93"/>
                <a:stretch>
                  <a:fillRect/>
                </a:stretch>
              </p:blipFill>
              <p:spPr>
                <a:xfrm>
                  <a:off x="9995427" y="553587"/>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Freihand 81">
                  <a:extLst>
                    <a:ext uri="{FF2B5EF4-FFF2-40B4-BE49-F238E27FC236}">
                      <a16:creationId xmlns:a16="http://schemas.microsoft.com/office/drawing/2014/main" id="{C16B7A56-9757-4377-8A33-ECA884507345}"/>
                    </a:ext>
                  </a:extLst>
                </p14:cNvPr>
                <p14:cNvContentPartPr/>
                <p14:nvPr/>
              </p14:nvContentPartPr>
              <p14:xfrm>
                <a:off x="10136547" y="612627"/>
                <a:ext cx="105480" cy="102600"/>
              </p14:xfrm>
            </p:contentPart>
          </mc:Choice>
          <mc:Fallback xmlns="">
            <p:pic>
              <p:nvPicPr>
                <p:cNvPr id="82" name="Freihand 81">
                  <a:extLst>
                    <a:ext uri="{FF2B5EF4-FFF2-40B4-BE49-F238E27FC236}">
                      <a16:creationId xmlns:a16="http://schemas.microsoft.com/office/drawing/2014/main" id="{C16B7A56-9757-4377-8A33-ECA884507345}"/>
                    </a:ext>
                  </a:extLst>
                </p:cNvPr>
                <p:cNvPicPr/>
                <p:nvPr/>
              </p:nvPicPr>
              <p:blipFill>
                <a:blip r:embed="rId95"/>
                <a:stretch>
                  <a:fillRect/>
                </a:stretch>
              </p:blipFill>
              <p:spPr>
                <a:xfrm>
                  <a:off x="10132227" y="608307"/>
                  <a:ext cx="114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3" name="Freihand 82">
                  <a:extLst>
                    <a:ext uri="{FF2B5EF4-FFF2-40B4-BE49-F238E27FC236}">
                      <a16:creationId xmlns:a16="http://schemas.microsoft.com/office/drawing/2014/main" id="{348C0C1F-E3A6-4C34-805B-750B70EC0751}"/>
                    </a:ext>
                  </a:extLst>
                </p14:cNvPr>
                <p14:cNvContentPartPr/>
                <p14:nvPr/>
              </p14:nvContentPartPr>
              <p14:xfrm>
                <a:off x="10280547" y="617307"/>
                <a:ext cx="34920" cy="93600"/>
              </p14:xfrm>
            </p:contentPart>
          </mc:Choice>
          <mc:Fallback xmlns="">
            <p:pic>
              <p:nvPicPr>
                <p:cNvPr id="83" name="Freihand 82">
                  <a:extLst>
                    <a:ext uri="{FF2B5EF4-FFF2-40B4-BE49-F238E27FC236}">
                      <a16:creationId xmlns:a16="http://schemas.microsoft.com/office/drawing/2014/main" id="{348C0C1F-E3A6-4C34-805B-750B70EC0751}"/>
                    </a:ext>
                  </a:extLst>
                </p:cNvPr>
                <p:cNvPicPr/>
                <p:nvPr/>
              </p:nvPicPr>
              <p:blipFill>
                <a:blip r:embed="rId97"/>
                <a:stretch>
                  <a:fillRect/>
                </a:stretch>
              </p:blipFill>
              <p:spPr>
                <a:xfrm>
                  <a:off x="10276227" y="612987"/>
                  <a:ext cx="4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63808E43-1106-4AE3-A80F-1EDCE68BED4F}"/>
                    </a:ext>
                  </a:extLst>
                </p14:cNvPr>
                <p14:cNvContentPartPr/>
                <p14:nvPr/>
              </p14:nvContentPartPr>
              <p14:xfrm>
                <a:off x="10299267" y="545307"/>
                <a:ext cx="23400" cy="46080"/>
              </p14:xfrm>
            </p:contentPart>
          </mc:Choice>
          <mc:Fallback xmlns="">
            <p:pic>
              <p:nvPicPr>
                <p:cNvPr id="84" name="Freihand 83">
                  <a:extLst>
                    <a:ext uri="{FF2B5EF4-FFF2-40B4-BE49-F238E27FC236}">
                      <a16:creationId xmlns:a16="http://schemas.microsoft.com/office/drawing/2014/main" id="{63808E43-1106-4AE3-A80F-1EDCE68BED4F}"/>
                    </a:ext>
                  </a:extLst>
                </p:cNvPr>
                <p:cNvPicPr/>
                <p:nvPr/>
              </p:nvPicPr>
              <p:blipFill>
                <a:blip r:embed="rId99"/>
                <a:stretch>
                  <a:fillRect/>
                </a:stretch>
              </p:blipFill>
              <p:spPr>
                <a:xfrm>
                  <a:off x="10294947" y="540987"/>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F1925298-743A-46A6-9854-4232F1BB3A43}"/>
                    </a:ext>
                  </a:extLst>
                </p14:cNvPr>
                <p14:cNvContentPartPr/>
                <p14:nvPr/>
              </p14:nvContentPartPr>
              <p14:xfrm>
                <a:off x="10346067" y="521907"/>
                <a:ext cx="123120" cy="184320"/>
              </p14:xfrm>
            </p:contentPart>
          </mc:Choice>
          <mc:Fallback xmlns="">
            <p:pic>
              <p:nvPicPr>
                <p:cNvPr id="85" name="Freihand 84">
                  <a:extLst>
                    <a:ext uri="{FF2B5EF4-FFF2-40B4-BE49-F238E27FC236}">
                      <a16:creationId xmlns:a16="http://schemas.microsoft.com/office/drawing/2014/main" id="{F1925298-743A-46A6-9854-4232F1BB3A43}"/>
                    </a:ext>
                  </a:extLst>
                </p:cNvPr>
                <p:cNvPicPr/>
                <p:nvPr/>
              </p:nvPicPr>
              <p:blipFill>
                <a:blip r:embed="rId101"/>
                <a:stretch>
                  <a:fillRect/>
                </a:stretch>
              </p:blipFill>
              <p:spPr>
                <a:xfrm>
                  <a:off x="10341747" y="517587"/>
                  <a:ext cx="131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3CC8180B-AC75-47BF-B6E0-D787C1001593}"/>
                    </a:ext>
                  </a:extLst>
                </p14:cNvPr>
                <p14:cNvContentPartPr/>
                <p14:nvPr/>
              </p14:nvContentPartPr>
              <p14:xfrm>
                <a:off x="10686267" y="585267"/>
                <a:ext cx="15120" cy="153000"/>
              </p14:xfrm>
            </p:contentPart>
          </mc:Choice>
          <mc:Fallback xmlns="">
            <p:pic>
              <p:nvPicPr>
                <p:cNvPr id="87" name="Freihand 86">
                  <a:extLst>
                    <a:ext uri="{FF2B5EF4-FFF2-40B4-BE49-F238E27FC236}">
                      <a16:creationId xmlns:a16="http://schemas.microsoft.com/office/drawing/2014/main" id="{3CC8180B-AC75-47BF-B6E0-D787C1001593}"/>
                    </a:ext>
                  </a:extLst>
                </p:cNvPr>
                <p:cNvPicPr/>
                <p:nvPr/>
              </p:nvPicPr>
              <p:blipFill>
                <a:blip r:embed="rId103"/>
                <a:stretch>
                  <a:fillRect/>
                </a:stretch>
              </p:blipFill>
              <p:spPr>
                <a:xfrm>
                  <a:off x="10681947" y="580947"/>
                  <a:ext cx="23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8454A986-9BA8-4871-89A0-CC94DA12E3B3}"/>
                    </a:ext>
                  </a:extLst>
                </p14:cNvPr>
                <p14:cNvContentPartPr/>
                <p14:nvPr/>
              </p14:nvContentPartPr>
              <p14:xfrm>
                <a:off x="10581147" y="732867"/>
                <a:ext cx="180720" cy="15120"/>
              </p14:xfrm>
            </p:contentPart>
          </mc:Choice>
          <mc:Fallback xmlns="">
            <p:pic>
              <p:nvPicPr>
                <p:cNvPr id="88" name="Freihand 87">
                  <a:extLst>
                    <a:ext uri="{FF2B5EF4-FFF2-40B4-BE49-F238E27FC236}">
                      <a16:creationId xmlns:a16="http://schemas.microsoft.com/office/drawing/2014/main" id="{8454A986-9BA8-4871-89A0-CC94DA12E3B3}"/>
                    </a:ext>
                  </a:extLst>
                </p:cNvPr>
                <p:cNvPicPr/>
                <p:nvPr/>
              </p:nvPicPr>
              <p:blipFill>
                <a:blip r:embed="rId105"/>
                <a:stretch>
                  <a:fillRect/>
                </a:stretch>
              </p:blipFill>
              <p:spPr>
                <a:xfrm>
                  <a:off x="10576827" y="728547"/>
                  <a:ext cx="189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96C7B07C-2C8B-4507-99EF-D309B53F1F0E}"/>
                    </a:ext>
                  </a:extLst>
                </p14:cNvPr>
                <p14:cNvContentPartPr/>
                <p14:nvPr/>
              </p14:nvContentPartPr>
              <p14:xfrm>
                <a:off x="10618947" y="575187"/>
                <a:ext cx="137880" cy="41760"/>
              </p14:xfrm>
            </p:contentPart>
          </mc:Choice>
          <mc:Fallback xmlns="">
            <p:pic>
              <p:nvPicPr>
                <p:cNvPr id="89" name="Freihand 88">
                  <a:extLst>
                    <a:ext uri="{FF2B5EF4-FFF2-40B4-BE49-F238E27FC236}">
                      <a16:creationId xmlns:a16="http://schemas.microsoft.com/office/drawing/2014/main" id="{96C7B07C-2C8B-4507-99EF-D309B53F1F0E}"/>
                    </a:ext>
                  </a:extLst>
                </p:cNvPr>
                <p:cNvPicPr/>
                <p:nvPr/>
              </p:nvPicPr>
              <p:blipFill>
                <a:blip r:embed="rId107"/>
                <a:stretch>
                  <a:fillRect/>
                </a:stretch>
              </p:blipFill>
              <p:spPr>
                <a:xfrm>
                  <a:off x="10614627" y="570867"/>
                  <a:ext cx="146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93485896-6ACF-4702-9AFE-ACA277A1BB28}"/>
                    </a:ext>
                  </a:extLst>
                </p14:cNvPr>
                <p14:cNvContentPartPr/>
                <p14:nvPr/>
              </p14:nvContentPartPr>
              <p14:xfrm>
                <a:off x="10793187" y="556467"/>
                <a:ext cx="123120" cy="165240"/>
              </p14:xfrm>
            </p:contentPart>
          </mc:Choice>
          <mc:Fallback xmlns="">
            <p:pic>
              <p:nvPicPr>
                <p:cNvPr id="90" name="Freihand 89">
                  <a:extLst>
                    <a:ext uri="{FF2B5EF4-FFF2-40B4-BE49-F238E27FC236}">
                      <a16:creationId xmlns:a16="http://schemas.microsoft.com/office/drawing/2014/main" id="{93485896-6ACF-4702-9AFE-ACA277A1BB28}"/>
                    </a:ext>
                  </a:extLst>
                </p:cNvPr>
                <p:cNvPicPr/>
                <p:nvPr/>
              </p:nvPicPr>
              <p:blipFill>
                <a:blip r:embed="rId109"/>
                <a:stretch>
                  <a:fillRect/>
                </a:stretch>
              </p:blipFill>
              <p:spPr>
                <a:xfrm>
                  <a:off x="10788867" y="552147"/>
                  <a:ext cx="131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CFA63723-8B5A-4B7A-BE35-43A6A8F9E31B}"/>
                    </a:ext>
                  </a:extLst>
                </p14:cNvPr>
                <p14:cNvContentPartPr/>
                <p14:nvPr/>
              </p14:nvContentPartPr>
              <p14:xfrm>
                <a:off x="11067507" y="620187"/>
                <a:ext cx="97920" cy="69840"/>
              </p14:xfrm>
            </p:contentPart>
          </mc:Choice>
          <mc:Fallback xmlns="">
            <p:pic>
              <p:nvPicPr>
                <p:cNvPr id="91" name="Freihand 90">
                  <a:extLst>
                    <a:ext uri="{FF2B5EF4-FFF2-40B4-BE49-F238E27FC236}">
                      <a16:creationId xmlns:a16="http://schemas.microsoft.com/office/drawing/2014/main" id="{CFA63723-8B5A-4B7A-BE35-43A6A8F9E31B}"/>
                    </a:ext>
                  </a:extLst>
                </p:cNvPr>
                <p:cNvPicPr/>
                <p:nvPr/>
              </p:nvPicPr>
              <p:blipFill>
                <a:blip r:embed="rId111"/>
                <a:stretch>
                  <a:fillRect/>
                </a:stretch>
              </p:blipFill>
              <p:spPr>
                <a:xfrm>
                  <a:off x="11063187" y="615867"/>
                  <a:ext cx="106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483EF755-DB0C-4008-AAEF-795FF6365043}"/>
                    </a:ext>
                  </a:extLst>
                </p14:cNvPr>
                <p14:cNvContentPartPr/>
                <p14:nvPr/>
              </p14:nvContentPartPr>
              <p14:xfrm>
                <a:off x="11163987" y="607587"/>
                <a:ext cx="69120" cy="72720"/>
              </p14:xfrm>
            </p:contentPart>
          </mc:Choice>
          <mc:Fallback xmlns="">
            <p:pic>
              <p:nvPicPr>
                <p:cNvPr id="92" name="Freihand 91">
                  <a:extLst>
                    <a:ext uri="{FF2B5EF4-FFF2-40B4-BE49-F238E27FC236}">
                      <a16:creationId xmlns:a16="http://schemas.microsoft.com/office/drawing/2014/main" id="{483EF755-DB0C-4008-AAEF-795FF6365043}"/>
                    </a:ext>
                  </a:extLst>
                </p:cNvPr>
                <p:cNvPicPr/>
                <p:nvPr/>
              </p:nvPicPr>
              <p:blipFill>
                <a:blip r:embed="rId113"/>
                <a:stretch>
                  <a:fillRect/>
                </a:stretch>
              </p:blipFill>
              <p:spPr>
                <a:xfrm>
                  <a:off x="11159667" y="603267"/>
                  <a:ext cx="77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02CC69D5-AD92-4698-862E-4651557E7491}"/>
                    </a:ext>
                  </a:extLst>
                </p14:cNvPr>
                <p14:cNvContentPartPr/>
                <p14:nvPr/>
              </p14:nvContentPartPr>
              <p14:xfrm>
                <a:off x="11252547" y="502107"/>
                <a:ext cx="134280" cy="173160"/>
              </p14:xfrm>
            </p:contentPart>
          </mc:Choice>
          <mc:Fallback xmlns="">
            <p:pic>
              <p:nvPicPr>
                <p:cNvPr id="93" name="Freihand 92">
                  <a:extLst>
                    <a:ext uri="{FF2B5EF4-FFF2-40B4-BE49-F238E27FC236}">
                      <a16:creationId xmlns:a16="http://schemas.microsoft.com/office/drawing/2014/main" id="{02CC69D5-AD92-4698-862E-4651557E7491}"/>
                    </a:ext>
                  </a:extLst>
                </p:cNvPr>
                <p:cNvPicPr/>
                <p:nvPr/>
              </p:nvPicPr>
              <p:blipFill>
                <a:blip r:embed="rId115"/>
                <a:stretch>
                  <a:fillRect/>
                </a:stretch>
              </p:blipFill>
              <p:spPr>
                <a:xfrm>
                  <a:off x="11248227" y="497787"/>
                  <a:ext cx="142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183458D3-A597-4D8C-AE22-F717D7E923FD}"/>
                    </a:ext>
                  </a:extLst>
                </p14:cNvPr>
                <p14:cNvContentPartPr/>
                <p14:nvPr/>
              </p14:nvContentPartPr>
              <p14:xfrm>
                <a:off x="11476467" y="570507"/>
                <a:ext cx="219600" cy="108000"/>
              </p14:xfrm>
            </p:contentPart>
          </mc:Choice>
          <mc:Fallback xmlns="">
            <p:pic>
              <p:nvPicPr>
                <p:cNvPr id="94" name="Freihand 93">
                  <a:extLst>
                    <a:ext uri="{FF2B5EF4-FFF2-40B4-BE49-F238E27FC236}">
                      <a16:creationId xmlns:a16="http://schemas.microsoft.com/office/drawing/2014/main" id="{183458D3-A597-4D8C-AE22-F717D7E923FD}"/>
                    </a:ext>
                  </a:extLst>
                </p:cNvPr>
                <p:cNvPicPr/>
                <p:nvPr/>
              </p:nvPicPr>
              <p:blipFill>
                <a:blip r:embed="rId117"/>
                <a:stretch>
                  <a:fillRect/>
                </a:stretch>
              </p:blipFill>
              <p:spPr>
                <a:xfrm>
                  <a:off x="11472147" y="566187"/>
                  <a:ext cx="228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C8308D9A-BD0D-4BE9-9392-91C7788D26C6}"/>
                    </a:ext>
                  </a:extLst>
                </p14:cNvPr>
                <p14:cNvContentPartPr/>
                <p14:nvPr/>
              </p14:nvContentPartPr>
              <p14:xfrm>
                <a:off x="11622987" y="483747"/>
                <a:ext cx="207360" cy="317880"/>
              </p14:xfrm>
            </p:contentPart>
          </mc:Choice>
          <mc:Fallback xmlns="">
            <p:pic>
              <p:nvPicPr>
                <p:cNvPr id="95" name="Freihand 94">
                  <a:extLst>
                    <a:ext uri="{FF2B5EF4-FFF2-40B4-BE49-F238E27FC236}">
                      <a16:creationId xmlns:a16="http://schemas.microsoft.com/office/drawing/2014/main" id="{C8308D9A-BD0D-4BE9-9392-91C7788D26C6}"/>
                    </a:ext>
                  </a:extLst>
                </p:cNvPr>
                <p:cNvPicPr/>
                <p:nvPr/>
              </p:nvPicPr>
              <p:blipFill>
                <a:blip r:embed="rId119"/>
                <a:stretch>
                  <a:fillRect/>
                </a:stretch>
              </p:blipFill>
              <p:spPr>
                <a:xfrm>
                  <a:off x="11618667" y="479427"/>
                  <a:ext cx="2160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67AA2026-9E94-4BCD-B4D8-6114204A84FC}"/>
                    </a:ext>
                  </a:extLst>
                </p14:cNvPr>
                <p14:cNvContentPartPr/>
                <p14:nvPr/>
              </p14:nvContentPartPr>
              <p14:xfrm>
                <a:off x="11836467" y="570867"/>
                <a:ext cx="191520" cy="146160"/>
              </p14:xfrm>
            </p:contentPart>
          </mc:Choice>
          <mc:Fallback xmlns="">
            <p:pic>
              <p:nvPicPr>
                <p:cNvPr id="96" name="Freihand 95">
                  <a:extLst>
                    <a:ext uri="{FF2B5EF4-FFF2-40B4-BE49-F238E27FC236}">
                      <a16:creationId xmlns:a16="http://schemas.microsoft.com/office/drawing/2014/main" id="{67AA2026-9E94-4BCD-B4D8-6114204A84FC}"/>
                    </a:ext>
                  </a:extLst>
                </p:cNvPr>
                <p:cNvPicPr/>
                <p:nvPr/>
              </p:nvPicPr>
              <p:blipFill>
                <a:blip r:embed="rId121"/>
                <a:stretch>
                  <a:fillRect/>
                </a:stretch>
              </p:blipFill>
              <p:spPr>
                <a:xfrm>
                  <a:off x="11832147" y="566547"/>
                  <a:ext cx="20016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1" name="Freihand 110">
                <a:extLst>
                  <a:ext uri="{FF2B5EF4-FFF2-40B4-BE49-F238E27FC236}">
                    <a16:creationId xmlns:a16="http://schemas.microsoft.com/office/drawing/2014/main" id="{2E88155F-AB0B-4B47-9AF9-34B703133B2B}"/>
                  </a:ext>
                </a:extLst>
              </p14:cNvPr>
              <p14:cNvContentPartPr/>
              <p14:nvPr/>
            </p14:nvContentPartPr>
            <p14:xfrm>
              <a:off x="2074707" y="1862187"/>
              <a:ext cx="56520" cy="97920"/>
            </p14:xfrm>
          </p:contentPart>
        </mc:Choice>
        <mc:Fallback xmlns="">
          <p:pic>
            <p:nvPicPr>
              <p:cNvPr id="111" name="Freihand 110">
                <a:extLst>
                  <a:ext uri="{FF2B5EF4-FFF2-40B4-BE49-F238E27FC236}">
                    <a16:creationId xmlns:a16="http://schemas.microsoft.com/office/drawing/2014/main" id="{2E88155F-AB0B-4B47-9AF9-34B703133B2B}"/>
                  </a:ext>
                </a:extLst>
              </p:cNvPr>
              <p:cNvPicPr/>
              <p:nvPr/>
            </p:nvPicPr>
            <p:blipFill>
              <a:blip r:embed="rId123"/>
              <a:stretch>
                <a:fillRect/>
              </a:stretch>
            </p:blipFill>
            <p:spPr>
              <a:xfrm>
                <a:off x="2070387" y="1857867"/>
                <a:ext cx="6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2" name="Freihand 111">
                <a:extLst>
                  <a:ext uri="{FF2B5EF4-FFF2-40B4-BE49-F238E27FC236}">
                    <a16:creationId xmlns:a16="http://schemas.microsoft.com/office/drawing/2014/main" id="{01393389-7482-4DBC-AA94-61C50387D6C1}"/>
                  </a:ext>
                </a:extLst>
              </p14:cNvPr>
              <p14:cNvContentPartPr/>
              <p14:nvPr/>
            </p14:nvContentPartPr>
            <p14:xfrm>
              <a:off x="728667" y="4944507"/>
              <a:ext cx="20880" cy="46440"/>
            </p14:xfrm>
          </p:contentPart>
        </mc:Choice>
        <mc:Fallback xmlns="">
          <p:pic>
            <p:nvPicPr>
              <p:cNvPr id="112" name="Freihand 111">
                <a:extLst>
                  <a:ext uri="{FF2B5EF4-FFF2-40B4-BE49-F238E27FC236}">
                    <a16:creationId xmlns:a16="http://schemas.microsoft.com/office/drawing/2014/main" id="{01393389-7482-4DBC-AA94-61C50387D6C1}"/>
                  </a:ext>
                </a:extLst>
              </p:cNvPr>
              <p:cNvPicPr/>
              <p:nvPr/>
            </p:nvPicPr>
            <p:blipFill>
              <a:blip r:embed="rId125"/>
              <a:stretch>
                <a:fillRect/>
              </a:stretch>
            </p:blipFill>
            <p:spPr>
              <a:xfrm>
                <a:off x="724347" y="4940187"/>
                <a:ext cx="29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9" name="Freihand 128">
                <a:extLst>
                  <a:ext uri="{FF2B5EF4-FFF2-40B4-BE49-F238E27FC236}">
                    <a16:creationId xmlns:a16="http://schemas.microsoft.com/office/drawing/2014/main" id="{8D973B69-8E51-4044-A87A-E54BA469B579}"/>
                  </a:ext>
                </a:extLst>
              </p14:cNvPr>
              <p14:cNvContentPartPr/>
              <p14:nvPr/>
            </p14:nvContentPartPr>
            <p14:xfrm>
              <a:off x="719307" y="4949187"/>
              <a:ext cx="26280" cy="69120"/>
            </p14:xfrm>
          </p:contentPart>
        </mc:Choice>
        <mc:Fallback xmlns="">
          <p:pic>
            <p:nvPicPr>
              <p:cNvPr id="129" name="Freihand 128">
                <a:extLst>
                  <a:ext uri="{FF2B5EF4-FFF2-40B4-BE49-F238E27FC236}">
                    <a16:creationId xmlns:a16="http://schemas.microsoft.com/office/drawing/2014/main" id="{8D973B69-8E51-4044-A87A-E54BA469B579}"/>
                  </a:ext>
                </a:extLst>
              </p:cNvPr>
              <p:cNvPicPr/>
              <p:nvPr/>
            </p:nvPicPr>
            <p:blipFill>
              <a:blip r:embed="rId127"/>
              <a:stretch>
                <a:fillRect/>
              </a:stretch>
            </p:blipFill>
            <p:spPr>
              <a:xfrm>
                <a:off x="714987" y="4944867"/>
                <a:ext cx="3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0" name="Freihand 129">
                <a:extLst>
                  <a:ext uri="{FF2B5EF4-FFF2-40B4-BE49-F238E27FC236}">
                    <a16:creationId xmlns:a16="http://schemas.microsoft.com/office/drawing/2014/main" id="{1B549A41-4ECB-4431-963B-00308B32E4C9}"/>
                  </a:ext>
                </a:extLst>
              </p14:cNvPr>
              <p14:cNvContentPartPr/>
              <p14:nvPr/>
            </p14:nvContentPartPr>
            <p14:xfrm>
              <a:off x="2772387" y="1379787"/>
              <a:ext cx="24840" cy="64800"/>
            </p14:xfrm>
          </p:contentPart>
        </mc:Choice>
        <mc:Fallback xmlns="">
          <p:pic>
            <p:nvPicPr>
              <p:cNvPr id="130" name="Freihand 129">
                <a:extLst>
                  <a:ext uri="{FF2B5EF4-FFF2-40B4-BE49-F238E27FC236}">
                    <a16:creationId xmlns:a16="http://schemas.microsoft.com/office/drawing/2014/main" id="{1B549A41-4ECB-4431-963B-00308B32E4C9}"/>
                  </a:ext>
                </a:extLst>
              </p:cNvPr>
              <p:cNvPicPr/>
              <p:nvPr/>
            </p:nvPicPr>
            <p:blipFill>
              <a:blip r:embed="rId129"/>
              <a:stretch>
                <a:fillRect/>
              </a:stretch>
            </p:blipFill>
            <p:spPr>
              <a:xfrm>
                <a:off x="2768067" y="1375467"/>
                <a:ext cx="3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0" name="Freihand 209">
                <a:extLst>
                  <a:ext uri="{FF2B5EF4-FFF2-40B4-BE49-F238E27FC236}">
                    <a16:creationId xmlns:a16="http://schemas.microsoft.com/office/drawing/2014/main" id="{4C6F42E2-AF88-40CA-B896-20D498E5074C}"/>
                  </a:ext>
                </a:extLst>
              </p14:cNvPr>
              <p14:cNvContentPartPr/>
              <p14:nvPr/>
            </p14:nvContentPartPr>
            <p14:xfrm>
              <a:off x="2562507" y="4711587"/>
              <a:ext cx="59760" cy="56520"/>
            </p14:xfrm>
          </p:contentPart>
        </mc:Choice>
        <mc:Fallback xmlns="">
          <p:pic>
            <p:nvPicPr>
              <p:cNvPr id="210" name="Freihand 209">
                <a:extLst>
                  <a:ext uri="{FF2B5EF4-FFF2-40B4-BE49-F238E27FC236}">
                    <a16:creationId xmlns:a16="http://schemas.microsoft.com/office/drawing/2014/main" id="{4C6F42E2-AF88-40CA-B896-20D498E5074C}"/>
                  </a:ext>
                </a:extLst>
              </p:cNvPr>
              <p:cNvPicPr/>
              <p:nvPr/>
            </p:nvPicPr>
            <p:blipFill>
              <a:blip r:embed="rId131"/>
              <a:stretch>
                <a:fillRect/>
              </a:stretch>
            </p:blipFill>
            <p:spPr>
              <a:xfrm>
                <a:off x="2558187" y="4707267"/>
                <a:ext cx="68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1" name="Freihand 270">
                <a:extLst>
                  <a:ext uri="{FF2B5EF4-FFF2-40B4-BE49-F238E27FC236}">
                    <a16:creationId xmlns:a16="http://schemas.microsoft.com/office/drawing/2014/main" id="{5554286A-EBEE-4F4E-B387-88209C311280}"/>
                  </a:ext>
                </a:extLst>
              </p14:cNvPr>
              <p14:cNvContentPartPr/>
              <p14:nvPr/>
            </p14:nvContentPartPr>
            <p14:xfrm>
              <a:off x="3475827" y="530187"/>
              <a:ext cx="628920" cy="478800"/>
            </p14:xfrm>
          </p:contentPart>
        </mc:Choice>
        <mc:Fallback xmlns="">
          <p:pic>
            <p:nvPicPr>
              <p:cNvPr id="271" name="Freihand 270">
                <a:extLst>
                  <a:ext uri="{FF2B5EF4-FFF2-40B4-BE49-F238E27FC236}">
                    <a16:creationId xmlns:a16="http://schemas.microsoft.com/office/drawing/2014/main" id="{5554286A-EBEE-4F4E-B387-88209C311280}"/>
                  </a:ext>
                </a:extLst>
              </p:cNvPr>
              <p:cNvPicPr/>
              <p:nvPr/>
            </p:nvPicPr>
            <p:blipFill>
              <a:blip r:embed="rId133"/>
              <a:stretch>
                <a:fillRect/>
              </a:stretch>
            </p:blipFill>
            <p:spPr>
              <a:xfrm>
                <a:off x="3471507" y="525867"/>
                <a:ext cx="63756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3" name="Freihand 272">
                <a:extLst>
                  <a:ext uri="{FF2B5EF4-FFF2-40B4-BE49-F238E27FC236}">
                    <a16:creationId xmlns:a16="http://schemas.microsoft.com/office/drawing/2014/main" id="{F3F0C709-D9E6-4564-A6AC-D7D9C674EC69}"/>
                  </a:ext>
                </a:extLst>
              </p14:cNvPr>
              <p14:cNvContentPartPr/>
              <p14:nvPr/>
            </p14:nvContentPartPr>
            <p14:xfrm>
              <a:off x="367227" y="4891587"/>
              <a:ext cx="6120" cy="30240"/>
            </p14:xfrm>
          </p:contentPart>
        </mc:Choice>
        <mc:Fallback xmlns="">
          <p:pic>
            <p:nvPicPr>
              <p:cNvPr id="273" name="Freihand 272">
                <a:extLst>
                  <a:ext uri="{FF2B5EF4-FFF2-40B4-BE49-F238E27FC236}">
                    <a16:creationId xmlns:a16="http://schemas.microsoft.com/office/drawing/2014/main" id="{F3F0C709-D9E6-4564-A6AC-D7D9C674EC69}"/>
                  </a:ext>
                </a:extLst>
              </p:cNvPr>
              <p:cNvPicPr/>
              <p:nvPr/>
            </p:nvPicPr>
            <p:blipFill>
              <a:blip r:embed="rId135"/>
              <a:stretch>
                <a:fillRect/>
              </a:stretch>
            </p:blipFill>
            <p:spPr>
              <a:xfrm>
                <a:off x="362907" y="4887267"/>
                <a:ext cx="14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6" name="Freihand 115">
                <a:extLst>
                  <a:ext uri="{FF2B5EF4-FFF2-40B4-BE49-F238E27FC236}">
                    <a16:creationId xmlns:a16="http://schemas.microsoft.com/office/drawing/2014/main" id="{03DA36F9-0C0F-4821-9A18-D3D9ADB23FEC}"/>
                  </a:ext>
                </a:extLst>
              </p14:cNvPr>
              <p14:cNvContentPartPr/>
              <p14:nvPr/>
            </p14:nvContentPartPr>
            <p14:xfrm>
              <a:off x="2859147" y="2307507"/>
              <a:ext cx="14400" cy="198360"/>
            </p14:xfrm>
          </p:contentPart>
        </mc:Choice>
        <mc:Fallback xmlns="">
          <p:pic>
            <p:nvPicPr>
              <p:cNvPr id="116" name="Freihand 115">
                <a:extLst>
                  <a:ext uri="{FF2B5EF4-FFF2-40B4-BE49-F238E27FC236}">
                    <a16:creationId xmlns:a16="http://schemas.microsoft.com/office/drawing/2014/main" id="{03DA36F9-0C0F-4821-9A18-D3D9ADB23FEC}"/>
                  </a:ext>
                </a:extLst>
              </p:cNvPr>
              <p:cNvPicPr/>
              <p:nvPr/>
            </p:nvPicPr>
            <p:blipFill>
              <a:blip r:embed="rId137"/>
              <a:stretch>
                <a:fillRect/>
              </a:stretch>
            </p:blipFill>
            <p:spPr>
              <a:xfrm>
                <a:off x="2854827" y="2303187"/>
                <a:ext cx="23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2671D559-3542-4074-A173-5176BDE210BF}"/>
                  </a:ext>
                </a:extLst>
              </p14:cNvPr>
              <p14:cNvContentPartPr/>
              <p14:nvPr/>
            </p14:nvContentPartPr>
            <p14:xfrm>
              <a:off x="1609587" y="938787"/>
              <a:ext cx="360" cy="360"/>
            </p14:xfrm>
          </p:contentPart>
        </mc:Choice>
        <mc:Fallback xmlns="">
          <p:pic>
            <p:nvPicPr>
              <p:cNvPr id="98" name="Freihand 97">
                <a:extLst>
                  <a:ext uri="{FF2B5EF4-FFF2-40B4-BE49-F238E27FC236}">
                    <a16:creationId xmlns:a16="http://schemas.microsoft.com/office/drawing/2014/main" id="{2671D559-3542-4074-A173-5176BDE210BF}"/>
                  </a:ext>
                </a:extLst>
              </p:cNvPr>
              <p:cNvPicPr/>
              <p:nvPr/>
            </p:nvPicPr>
            <p:blipFill>
              <a:blip r:embed="rId139"/>
              <a:stretch>
                <a:fillRect/>
              </a:stretch>
            </p:blipFill>
            <p:spPr>
              <a:xfrm>
                <a:off x="1605267" y="93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A9004F67-B4D6-4981-AB8B-0E08F4E66250}"/>
                  </a:ext>
                </a:extLst>
              </p14:cNvPr>
              <p14:cNvContentPartPr/>
              <p14:nvPr/>
            </p14:nvContentPartPr>
            <p14:xfrm>
              <a:off x="1476387" y="886227"/>
              <a:ext cx="117000" cy="22680"/>
            </p14:xfrm>
          </p:contentPart>
        </mc:Choice>
        <mc:Fallback xmlns="">
          <p:pic>
            <p:nvPicPr>
              <p:cNvPr id="99" name="Freihand 98">
                <a:extLst>
                  <a:ext uri="{FF2B5EF4-FFF2-40B4-BE49-F238E27FC236}">
                    <a16:creationId xmlns:a16="http://schemas.microsoft.com/office/drawing/2014/main" id="{A9004F67-B4D6-4981-AB8B-0E08F4E66250}"/>
                  </a:ext>
                </a:extLst>
              </p:cNvPr>
              <p:cNvPicPr/>
              <p:nvPr/>
            </p:nvPicPr>
            <p:blipFill>
              <a:blip r:embed="rId141"/>
              <a:stretch>
                <a:fillRect/>
              </a:stretch>
            </p:blipFill>
            <p:spPr>
              <a:xfrm>
                <a:off x="1472067" y="881907"/>
                <a:ext cx="125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B3233826-6F3C-4012-989E-9761F9403502}"/>
                  </a:ext>
                </a:extLst>
              </p14:cNvPr>
              <p14:cNvContentPartPr/>
              <p14:nvPr/>
            </p14:nvContentPartPr>
            <p14:xfrm>
              <a:off x="1474947" y="882267"/>
              <a:ext cx="2680200" cy="1091880"/>
            </p14:xfrm>
          </p:contentPart>
        </mc:Choice>
        <mc:Fallback xmlns="">
          <p:pic>
            <p:nvPicPr>
              <p:cNvPr id="100" name="Freihand 99">
                <a:extLst>
                  <a:ext uri="{FF2B5EF4-FFF2-40B4-BE49-F238E27FC236}">
                    <a16:creationId xmlns:a16="http://schemas.microsoft.com/office/drawing/2014/main" id="{B3233826-6F3C-4012-989E-9761F9403502}"/>
                  </a:ext>
                </a:extLst>
              </p:cNvPr>
              <p:cNvPicPr/>
              <p:nvPr/>
            </p:nvPicPr>
            <p:blipFill>
              <a:blip r:embed="rId143"/>
              <a:stretch>
                <a:fillRect/>
              </a:stretch>
            </p:blipFill>
            <p:spPr>
              <a:xfrm>
                <a:off x="1470627" y="877947"/>
                <a:ext cx="2688840" cy="110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Freihand 100">
                <a:extLst>
                  <a:ext uri="{FF2B5EF4-FFF2-40B4-BE49-F238E27FC236}">
                    <a16:creationId xmlns:a16="http://schemas.microsoft.com/office/drawing/2014/main" id="{BDA64E02-91F2-4E83-91E8-5AFB08BC94F6}"/>
                  </a:ext>
                </a:extLst>
              </p14:cNvPr>
              <p14:cNvContentPartPr/>
              <p14:nvPr/>
            </p14:nvContentPartPr>
            <p14:xfrm>
              <a:off x="4326507" y="1819707"/>
              <a:ext cx="133560" cy="214560"/>
            </p14:xfrm>
          </p:contentPart>
        </mc:Choice>
        <mc:Fallback xmlns="">
          <p:pic>
            <p:nvPicPr>
              <p:cNvPr id="101" name="Freihand 100">
                <a:extLst>
                  <a:ext uri="{FF2B5EF4-FFF2-40B4-BE49-F238E27FC236}">
                    <a16:creationId xmlns:a16="http://schemas.microsoft.com/office/drawing/2014/main" id="{BDA64E02-91F2-4E83-91E8-5AFB08BC94F6}"/>
                  </a:ext>
                </a:extLst>
              </p:cNvPr>
              <p:cNvPicPr/>
              <p:nvPr/>
            </p:nvPicPr>
            <p:blipFill>
              <a:blip r:embed="rId145"/>
              <a:stretch>
                <a:fillRect/>
              </a:stretch>
            </p:blipFill>
            <p:spPr>
              <a:xfrm>
                <a:off x="4322187" y="1815387"/>
                <a:ext cx="142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Freihand 101">
                <a:extLst>
                  <a:ext uri="{FF2B5EF4-FFF2-40B4-BE49-F238E27FC236}">
                    <a16:creationId xmlns:a16="http://schemas.microsoft.com/office/drawing/2014/main" id="{FA77A386-A173-4CA7-B1F2-4FEA92A48CB0}"/>
                  </a:ext>
                </a:extLst>
              </p14:cNvPr>
              <p14:cNvContentPartPr/>
              <p14:nvPr/>
            </p14:nvContentPartPr>
            <p14:xfrm>
              <a:off x="4245147" y="1822587"/>
              <a:ext cx="38520" cy="239040"/>
            </p14:xfrm>
          </p:contentPart>
        </mc:Choice>
        <mc:Fallback xmlns="">
          <p:pic>
            <p:nvPicPr>
              <p:cNvPr id="102" name="Freihand 101">
                <a:extLst>
                  <a:ext uri="{FF2B5EF4-FFF2-40B4-BE49-F238E27FC236}">
                    <a16:creationId xmlns:a16="http://schemas.microsoft.com/office/drawing/2014/main" id="{FA77A386-A173-4CA7-B1F2-4FEA92A48CB0}"/>
                  </a:ext>
                </a:extLst>
              </p:cNvPr>
              <p:cNvPicPr/>
              <p:nvPr/>
            </p:nvPicPr>
            <p:blipFill>
              <a:blip r:embed="rId147"/>
              <a:stretch>
                <a:fillRect/>
              </a:stretch>
            </p:blipFill>
            <p:spPr>
              <a:xfrm>
                <a:off x="4240827" y="1818267"/>
                <a:ext cx="47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55CF6E16-A159-4468-B145-52E5619012D0}"/>
                  </a:ext>
                </a:extLst>
              </p14:cNvPr>
              <p14:cNvContentPartPr/>
              <p14:nvPr/>
            </p14:nvContentPartPr>
            <p14:xfrm>
              <a:off x="4514067" y="1693347"/>
              <a:ext cx="137160" cy="315000"/>
            </p14:xfrm>
          </p:contentPart>
        </mc:Choice>
        <mc:Fallback xmlns="">
          <p:pic>
            <p:nvPicPr>
              <p:cNvPr id="104" name="Freihand 103">
                <a:extLst>
                  <a:ext uri="{FF2B5EF4-FFF2-40B4-BE49-F238E27FC236}">
                    <a16:creationId xmlns:a16="http://schemas.microsoft.com/office/drawing/2014/main" id="{55CF6E16-A159-4468-B145-52E5619012D0}"/>
                  </a:ext>
                </a:extLst>
              </p:cNvPr>
              <p:cNvPicPr/>
              <p:nvPr/>
            </p:nvPicPr>
            <p:blipFill>
              <a:blip r:embed="rId149"/>
              <a:stretch>
                <a:fillRect/>
              </a:stretch>
            </p:blipFill>
            <p:spPr>
              <a:xfrm>
                <a:off x="4509747" y="1689027"/>
                <a:ext cx="145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5372A815-8E8D-4564-8F46-E322331B767E}"/>
                  </a:ext>
                </a:extLst>
              </p14:cNvPr>
              <p14:cNvContentPartPr/>
              <p14:nvPr/>
            </p14:nvContentPartPr>
            <p14:xfrm>
              <a:off x="4659507" y="1743747"/>
              <a:ext cx="165960" cy="207000"/>
            </p14:xfrm>
          </p:contentPart>
        </mc:Choice>
        <mc:Fallback xmlns="">
          <p:pic>
            <p:nvPicPr>
              <p:cNvPr id="105" name="Freihand 104">
                <a:extLst>
                  <a:ext uri="{FF2B5EF4-FFF2-40B4-BE49-F238E27FC236}">
                    <a16:creationId xmlns:a16="http://schemas.microsoft.com/office/drawing/2014/main" id="{5372A815-8E8D-4564-8F46-E322331B767E}"/>
                  </a:ext>
                </a:extLst>
              </p:cNvPr>
              <p:cNvPicPr/>
              <p:nvPr/>
            </p:nvPicPr>
            <p:blipFill>
              <a:blip r:embed="rId151"/>
              <a:stretch>
                <a:fillRect/>
              </a:stretch>
            </p:blipFill>
            <p:spPr>
              <a:xfrm>
                <a:off x="4655187" y="1739427"/>
                <a:ext cx="17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DD2B8E44-4990-4FF3-B761-362A0F806F8B}"/>
                  </a:ext>
                </a:extLst>
              </p14:cNvPr>
              <p14:cNvContentPartPr/>
              <p14:nvPr/>
            </p14:nvContentPartPr>
            <p14:xfrm>
              <a:off x="4512627" y="1745187"/>
              <a:ext cx="130320" cy="225360"/>
            </p14:xfrm>
          </p:contentPart>
        </mc:Choice>
        <mc:Fallback xmlns="">
          <p:pic>
            <p:nvPicPr>
              <p:cNvPr id="107" name="Freihand 106">
                <a:extLst>
                  <a:ext uri="{FF2B5EF4-FFF2-40B4-BE49-F238E27FC236}">
                    <a16:creationId xmlns:a16="http://schemas.microsoft.com/office/drawing/2014/main" id="{DD2B8E44-4990-4FF3-B761-362A0F806F8B}"/>
                  </a:ext>
                </a:extLst>
              </p:cNvPr>
              <p:cNvPicPr/>
              <p:nvPr/>
            </p:nvPicPr>
            <p:blipFill>
              <a:blip r:embed="rId153"/>
              <a:stretch>
                <a:fillRect/>
              </a:stretch>
            </p:blipFill>
            <p:spPr>
              <a:xfrm>
                <a:off x="4508307" y="1740867"/>
                <a:ext cx="138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64469B67-C221-4880-B991-471778FA6FB6}"/>
                  </a:ext>
                </a:extLst>
              </p14:cNvPr>
              <p14:cNvContentPartPr/>
              <p14:nvPr/>
            </p14:nvContentPartPr>
            <p14:xfrm>
              <a:off x="4521267" y="1923747"/>
              <a:ext cx="129600" cy="16560"/>
            </p14:xfrm>
          </p:contentPart>
        </mc:Choice>
        <mc:Fallback xmlns="">
          <p:pic>
            <p:nvPicPr>
              <p:cNvPr id="108" name="Freihand 107">
                <a:extLst>
                  <a:ext uri="{FF2B5EF4-FFF2-40B4-BE49-F238E27FC236}">
                    <a16:creationId xmlns:a16="http://schemas.microsoft.com/office/drawing/2014/main" id="{64469B67-C221-4880-B991-471778FA6FB6}"/>
                  </a:ext>
                </a:extLst>
              </p:cNvPr>
              <p:cNvPicPr/>
              <p:nvPr/>
            </p:nvPicPr>
            <p:blipFill>
              <a:blip r:embed="rId155"/>
              <a:stretch>
                <a:fillRect/>
              </a:stretch>
            </p:blipFill>
            <p:spPr>
              <a:xfrm>
                <a:off x="4516947" y="1919427"/>
                <a:ext cx="13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A0BD58AA-E115-4CE7-94FA-EF691FBEB489}"/>
                  </a:ext>
                </a:extLst>
              </p14:cNvPr>
              <p14:cNvContentPartPr/>
              <p14:nvPr/>
            </p14:nvContentPartPr>
            <p14:xfrm>
              <a:off x="4815747" y="1676427"/>
              <a:ext cx="145080" cy="382320"/>
            </p14:xfrm>
          </p:contentPart>
        </mc:Choice>
        <mc:Fallback xmlns="">
          <p:pic>
            <p:nvPicPr>
              <p:cNvPr id="109" name="Freihand 108">
                <a:extLst>
                  <a:ext uri="{FF2B5EF4-FFF2-40B4-BE49-F238E27FC236}">
                    <a16:creationId xmlns:a16="http://schemas.microsoft.com/office/drawing/2014/main" id="{A0BD58AA-E115-4CE7-94FA-EF691FBEB489}"/>
                  </a:ext>
                </a:extLst>
              </p:cNvPr>
              <p:cNvPicPr/>
              <p:nvPr/>
            </p:nvPicPr>
            <p:blipFill>
              <a:blip r:embed="rId157"/>
              <a:stretch>
                <a:fillRect/>
              </a:stretch>
            </p:blipFill>
            <p:spPr>
              <a:xfrm>
                <a:off x="4811427" y="1672107"/>
                <a:ext cx="1537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Freihand 112">
                <a:extLst>
                  <a:ext uri="{FF2B5EF4-FFF2-40B4-BE49-F238E27FC236}">
                    <a16:creationId xmlns:a16="http://schemas.microsoft.com/office/drawing/2014/main" id="{35819A1A-3F57-4E2B-89AA-CD14C144F9AD}"/>
                  </a:ext>
                </a:extLst>
              </p14:cNvPr>
              <p14:cNvContentPartPr/>
              <p14:nvPr/>
            </p14:nvContentPartPr>
            <p14:xfrm>
              <a:off x="2810187" y="1422627"/>
              <a:ext cx="8280" cy="98640"/>
            </p14:xfrm>
          </p:contentPart>
        </mc:Choice>
        <mc:Fallback xmlns="">
          <p:pic>
            <p:nvPicPr>
              <p:cNvPr id="113" name="Freihand 112">
                <a:extLst>
                  <a:ext uri="{FF2B5EF4-FFF2-40B4-BE49-F238E27FC236}">
                    <a16:creationId xmlns:a16="http://schemas.microsoft.com/office/drawing/2014/main" id="{35819A1A-3F57-4E2B-89AA-CD14C144F9AD}"/>
                  </a:ext>
                </a:extLst>
              </p:cNvPr>
              <p:cNvPicPr/>
              <p:nvPr/>
            </p:nvPicPr>
            <p:blipFill>
              <a:blip r:embed="rId159"/>
              <a:stretch>
                <a:fillRect/>
              </a:stretch>
            </p:blipFill>
            <p:spPr>
              <a:xfrm>
                <a:off x="2805867" y="1418307"/>
                <a:ext cx="1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Freihand 113">
                <a:extLst>
                  <a:ext uri="{FF2B5EF4-FFF2-40B4-BE49-F238E27FC236}">
                    <a16:creationId xmlns:a16="http://schemas.microsoft.com/office/drawing/2014/main" id="{ED7E4CF3-CB06-43EC-B429-F65161BA79B9}"/>
                  </a:ext>
                </a:extLst>
              </p14:cNvPr>
              <p14:cNvContentPartPr/>
              <p14:nvPr/>
            </p14:nvContentPartPr>
            <p14:xfrm>
              <a:off x="2820987" y="1551867"/>
              <a:ext cx="2520" cy="85320"/>
            </p14:xfrm>
          </p:contentPart>
        </mc:Choice>
        <mc:Fallback xmlns="">
          <p:pic>
            <p:nvPicPr>
              <p:cNvPr id="114" name="Freihand 113">
                <a:extLst>
                  <a:ext uri="{FF2B5EF4-FFF2-40B4-BE49-F238E27FC236}">
                    <a16:creationId xmlns:a16="http://schemas.microsoft.com/office/drawing/2014/main" id="{ED7E4CF3-CB06-43EC-B429-F65161BA79B9}"/>
                  </a:ext>
                </a:extLst>
              </p:cNvPr>
              <p:cNvPicPr/>
              <p:nvPr/>
            </p:nvPicPr>
            <p:blipFill>
              <a:blip r:embed="rId161"/>
              <a:stretch>
                <a:fillRect/>
              </a:stretch>
            </p:blipFill>
            <p:spPr>
              <a:xfrm>
                <a:off x="2816667" y="1547547"/>
                <a:ext cx="11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Freihand 114">
                <a:extLst>
                  <a:ext uri="{FF2B5EF4-FFF2-40B4-BE49-F238E27FC236}">
                    <a16:creationId xmlns:a16="http://schemas.microsoft.com/office/drawing/2014/main" id="{2A77D9E2-C943-4F4D-A3D7-B877D95AEE8C}"/>
                  </a:ext>
                </a:extLst>
              </p14:cNvPr>
              <p14:cNvContentPartPr/>
              <p14:nvPr/>
            </p14:nvContentPartPr>
            <p14:xfrm>
              <a:off x="2812347" y="1701627"/>
              <a:ext cx="16560" cy="381960"/>
            </p14:xfrm>
          </p:contentPart>
        </mc:Choice>
        <mc:Fallback xmlns="">
          <p:pic>
            <p:nvPicPr>
              <p:cNvPr id="115" name="Freihand 114">
                <a:extLst>
                  <a:ext uri="{FF2B5EF4-FFF2-40B4-BE49-F238E27FC236}">
                    <a16:creationId xmlns:a16="http://schemas.microsoft.com/office/drawing/2014/main" id="{2A77D9E2-C943-4F4D-A3D7-B877D95AEE8C}"/>
                  </a:ext>
                </a:extLst>
              </p:cNvPr>
              <p:cNvPicPr/>
              <p:nvPr/>
            </p:nvPicPr>
            <p:blipFill>
              <a:blip r:embed="rId163"/>
              <a:stretch>
                <a:fillRect/>
              </a:stretch>
            </p:blipFill>
            <p:spPr>
              <a:xfrm>
                <a:off x="2808027" y="1697307"/>
                <a:ext cx="2520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2" name="Freihand 151">
                <a:extLst>
                  <a:ext uri="{FF2B5EF4-FFF2-40B4-BE49-F238E27FC236}">
                    <a16:creationId xmlns:a16="http://schemas.microsoft.com/office/drawing/2014/main" id="{7F19B8C1-324F-41D8-BCFD-182411CE4128}"/>
                  </a:ext>
                </a:extLst>
              </p14:cNvPr>
              <p14:cNvContentPartPr/>
              <p14:nvPr/>
            </p14:nvContentPartPr>
            <p14:xfrm>
              <a:off x="4132467" y="1931307"/>
              <a:ext cx="18000" cy="48240"/>
            </p14:xfrm>
          </p:contentPart>
        </mc:Choice>
        <mc:Fallback xmlns="">
          <p:pic>
            <p:nvPicPr>
              <p:cNvPr id="152" name="Freihand 151">
                <a:extLst>
                  <a:ext uri="{FF2B5EF4-FFF2-40B4-BE49-F238E27FC236}">
                    <a16:creationId xmlns:a16="http://schemas.microsoft.com/office/drawing/2014/main" id="{7F19B8C1-324F-41D8-BCFD-182411CE4128}"/>
                  </a:ext>
                </a:extLst>
              </p:cNvPr>
              <p:cNvPicPr/>
              <p:nvPr/>
            </p:nvPicPr>
            <p:blipFill>
              <a:blip r:embed="rId165"/>
              <a:stretch>
                <a:fillRect/>
              </a:stretch>
            </p:blipFill>
            <p:spPr>
              <a:xfrm>
                <a:off x="4128147" y="1926987"/>
                <a:ext cx="26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7" name="Freihand 306">
                <a:extLst>
                  <a:ext uri="{FF2B5EF4-FFF2-40B4-BE49-F238E27FC236}">
                    <a16:creationId xmlns:a16="http://schemas.microsoft.com/office/drawing/2014/main" id="{822E95D0-9AF0-41A0-87C2-2C3D4B9E4D2D}"/>
                  </a:ext>
                </a:extLst>
              </p14:cNvPr>
              <p14:cNvContentPartPr/>
              <p14:nvPr/>
            </p14:nvContentPartPr>
            <p14:xfrm>
              <a:off x="3089187" y="974427"/>
              <a:ext cx="95760" cy="76680"/>
            </p14:xfrm>
          </p:contentPart>
        </mc:Choice>
        <mc:Fallback xmlns="">
          <p:pic>
            <p:nvPicPr>
              <p:cNvPr id="307" name="Freihand 306">
                <a:extLst>
                  <a:ext uri="{FF2B5EF4-FFF2-40B4-BE49-F238E27FC236}">
                    <a16:creationId xmlns:a16="http://schemas.microsoft.com/office/drawing/2014/main" id="{822E95D0-9AF0-41A0-87C2-2C3D4B9E4D2D}"/>
                  </a:ext>
                </a:extLst>
              </p:cNvPr>
              <p:cNvPicPr/>
              <p:nvPr/>
            </p:nvPicPr>
            <p:blipFill>
              <a:blip r:embed="rId167"/>
              <a:stretch>
                <a:fillRect/>
              </a:stretch>
            </p:blipFill>
            <p:spPr>
              <a:xfrm>
                <a:off x="3084867" y="970107"/>
                <a:ext cx="10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08" name="Freihand 307">
                <a:extLst>
                  <a:ext uri="{FF2B5EF4-FFF2-40B4-BE49-F238E27FC236}">
                    <a16:creationId xmlns:a16="http://schemas.microsoft.com/office/drawing/2014/main" id="{AB5BFB5A-B93D-4806-9598-F87C9FC10A7C}"/>
                  </a:ext>
                </a:extLst>
              </p14:cNvPr>
              <p14:cNvContentPartPr/>
              <p14:nvPr/>
            </p14:nvContentPartPr>
            <p14:xfrm>
              <a:off x="3033387" y="934827"/>
              <a:ext cx="126000" cy="104400"/>
            </p14:xfrm>
          </p:contentPart>
        </mc:Choice>
        <mc:Fallback xmlns="">
          <p:pic>
            <p:nvPicPr>
              <p:cNvPr id="308" name="Freihand 307">
                <a:extLst>
                  <a:ext uri="{FF2B5EF4-FFF2-40B4-BE49-F238E27FC236}">
                    <a16:creationId xmlns:a16="http://schemas.microsoft.com/office/drawing/2014/main" id="{AB5BFB5A-B93D-4806-9598-F87C9FC10A7C}"/>
                  </a:ext>
                </a:extLst>
              </p:cNvPr>
              <p:cNvPicPr/>
              <p:nvPr/>
            </p:nvPicPr>
            <p:blipFill>
              <a:blip r:embed="rId169"/>
              <a:stretch>
                <a:fillRect/>
              </a:stretch>
            </p:blipFill>
            <p:spPr>
              <a:xfrm>
                <a:off x="3029067" y="930507"/>
                <a:ext cx="13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83" name="Freihand 282">
                <a:extLst>
                  <a:ext uri="{FF2B5EF4-FFF2-40B4-BE49-F238E27FC236}">
                    <a16:creationId xmlns:a16="http://schemas.microsoft.com/office/drawing/2014/main" id="{C852DB26-2165-4778-ADD4-0A7AB859B2C9}"/>
                  </a:ext>
                </a:extLst>
              </p14:cNvPr>
              <p14:cNvContentPartPr/>
              <p14:nvPr/>
            </p14:nvContentPartPr>
            <p14:xfrm>
              <a:off x="2575827" y="2299587"/>
              <a:ext cx="15120" cy="214920"/>
            </p14:xfrm>
          </p:contentPart>
        </mc:Choice>
        <mc:Fallback xmlns="">
          <p:pic>
            <p:nvPicPr>
              <p:cNvPr id="283" name="Freihand 282">
                <a:extLst>
                  <a:ext uri="{FF2B5EF4-FFF2-40B4-BE49-F238E27FC236}">
                    <a16:creationId xmlns:a16="http://schemas.microsoft.com/office/drawing/2014/main" id="{C852DB26-2165-4778-ADD4-0A7AB859B2C9}"/>
                  </a:ext>
                </a:extLst>
              </p:cNvPr>
              <p:cNvPicPr/>
              <p:nvPr/>
            </p:nvPicPr>
            <p:blipFill>
              <a:blip r:embed="rId171"/>
              <a:stretch>
                <a:fillRect/>
              </a:stretch>
            </p:blipFill>
            <p:spPr>
              <a:xfrm>
                <a:off x="2571507" y="2295267"/>
                <a:ext cx="23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84" name="Freihand 283">
                <a:extLst>
                  <a:ext uri="{FF2B5EF4-FFF2-40B4-BE49-F238E27FC236}">
                    <a16:creationId xmlns:a16="http://schemas.microsoft.com/office/drawing/2014/main" id="{C998DFEF-E9EB-49B4-8FE9-372E2F7149FE}"/>
                  </a:ext>
                </a:extLst>
              </p14:cNvPr>
              <p14:cNvContentPartPr/>
              <p14:nvPr/>
            </p14:nvContentPartPr>
            <p14:xfrm>
              <a:off x="2567547" y="2069547"/>
              <a:ext cx="1440" cy="90720"/>
            </p14:xfrm>
          </p:contentPart>
        </mc:Choice>
        <mc:Fallback xmlns="">
          <p:pic>
            <p:nvPicPr>
              <p:cNvPr id="284" name="Freihand 283">
                <a:extLst>
                  <a:ext uri="{FF2B5EF4-FFF2-40B4-BE49-F238E27FC236}">
                    <a16:creationId xmlns:a16="http://schemas.microsoft.com/office/drawing/2014/main" id="{C998DFEF-E9EB-49B4-8FE9-372E2F7149FE}"/>
                  </a:ext>
                </a:extLst>
              </p:cNvPr>
              <p:cNvPicPr/>
              <p:nvPr/>
            </p:nvPicPr>
            <p:blipFill>
              <a:blip r:embed="rId173"/>
              <a:stretch>
                <a:fillRect/>
              </a:stretch>
            </p:blipFill>
            <p:spPr>
              <a:xfrm>
                <a:off x="2563227" y="2065227"/>
                <a:ext cx="10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85" name="Freihand 284">
                <a:extLst>
                  <a:ext uri="{FF2B5EF4-FFF2-40B4-BE49-F238E27FC236}">
                    <a16:creationId xmlns:a16="http://schemas.microsoft.com/office/drawing/2014/main" id="{32AF9869-371A-4BD7-8430-4358E83CDD3C}"/>
                  </a:ext>
                </a:extLst>
              </p14:cNvPr>
              <p14:cNvContentPartPr/>
              <p14:nvPr/>
            </p14:nvContentPartPr>
            <p14:xfrm>
              <a:off x="2572227" y="1727547"/>
              <a:ext cx="15120" cy="193320"/>
            </p14:xfrm>
          </p:contentPart>
        </mc:Choice>
        <mc:Fallback xmlns="">
          <p:pic>
            <p:nvPicPr>
              <p:cNvPr id="285" name="Freihand 284">
                <a:extLst>
                  <a:ext uri="{FF2B5EF4-FFF2-40B4-BE49-F238E27FC236}">
                    <a16:creationId xmlns:a16="http://schemas.microsoft.com/office/drawing/2014/main" id="{32AF9869-371A-4BD7-8430-4358E83CDD3C}"/>
                  </a:ext>
                </a:extLst>
              </p:cNvPr>
              <p:cNvPicPr/>
              <p:nvPr/>
            </p:nvPicPr>
            <p:blipFill>
              <a:blip r:embed="rId175"/>
              <a:stretch>
                <a:fillRect/>
              </a:stretch>
            </p:blipFill>
            <p:spPr>
              <a:xfrm>
                <a:off x="2567907" y="1723227"/>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86" name="Freihand 285">
                <a:extLst>
                  <a:ext uri="{FF2B5EF4-FFF2-40B4-BE49-F238E27FC236}">
                    <a16:creationId xmlns:a16="http://schemas.microsoft.com/office/drawing/2014/main" id="{A55F362E-6B59-4F13-9718-BB58CAB3D25F}"/>
                  </a:ext>
                </a:extLst>
              </p14:cNvPr>
              <p14:cNvContentPartPr/>
              <p14:nvPr/>
            </p14:nvContentPartPr>
            <p14:xfrm>
              <a:off x="2590947" y="1498227"/>
              <a:ext cx="12600" cy="132840"/>
            </p14:xfrm>
          </p:contentPart>
        </mc:Choice>
        <mc:Fallback xmlns="">
          <p:pic>
            <p:nvPicPr>
              <p:cNvPr id="286" name="Freihand 285">
                <a:extLst>
                  <a:ext uri="{FF2B5EF4-FFF2-40B4-BE49-F238E27FC236}">
                    <a16:creationId xmlns:a16="http://schemas.microsoft.com/office/drawing/2014/main" id="{A55F362E-6B59-4F13-9718-BB58CAB3D25F}"/>
                  </a:ext>
                </a:extLst>
              </p:cNvPr>
              <p:cNvPicPr/>
              <p:nvPr/>
            </p:nvPicPr>
            <p:blipFill>
              <a:blip r:embed="rId177"/>
              <a:stretch>
                <a:fillRect/>
              </a:stretch>
            </p:blipFill>
            <p:spPr>
              <a:xfrm>
                <a:off x="2586627" y="1493907"/>
                <a:ext cx="2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89" name="Freihand 288">
                <a:extLst>
                  <a:ext uri="{FF2B5EF4-FFF2-40B4-BE49-F238E27FC236}">
                    <a16:creationId xmlns:a16="http://schemas.microsoft.com/office/drawing/2014/main" id="{A7E90CF2-F221-4A47-8B38-494AF5C1D2C2}"/>
                  </a:ext>
                </a:extLst>
              </p14:cNvPr>
              <p14:cNvContentPartPr/>
              <p14:nvPr/>
            </p14:nvContentPartPr>
            <p14:xfrm>
              <a:off x="2579787" y="1239387"/>
              <a:ext cx="14400" cy="212400"/>
            </p14:xfrm>
          </p:contentPart>
        </mc:Choice>
        <mc:Fallback xmlns="">
          <p:pic>
            <p:nvPicPr>
              <p:cNvPr id="289" name="Freihand 288">
                <a:extLst>
                  <a:ext uri="{FF2B5EF4-FFF2-40B4-BE49-F238E27FC236}">
                    <a16:creationId xmlns:a16="http://schemas.microsoft.com/office/drawing/2014/main" id="{A7E90CF2-F221-4A47-8B38-494AF5C1D2C2}"/>
                  </a:ext>
                </a:extLst>
              </p:cNvPr>
              <p:cNvPicPr/>
              <p:nvPr/>
            </p:nvPicPr>
            <p:blipFill>
              <a:blip r:embed="rId179"/>
              <a:stretch>
                <a:fillRect/>
              </a:stretch>
            </p:blipFill>
            <p:spPr>
              <a:xfrm>
                <a:off x="2575467" y="1235067"/>
                <a:ext cx="23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13" name="Freihand 312">
                <a:extLst>
                  <a:ext uri="{FF2B5EF4-FFF2-40B4-BE49-F238E27FC236}">
                    <a16:creationId xmlns:a16="http://schemas.microsoft.com/office/drawing/2014/main" id="{507457D0-5710-4FA6-82B6-622A0B2E0FAF}"/>
                  </a:ext>
                </a:extLst>
              </p14:cNvPr>
              <p14:cNvContentPartPr/>
              <p14:nvPr/>
            </p14:nvContentPartPr>
            <p14:xfrm>
              <a:off x="944667" y="1255227"/>
              <a:ext cx="1651320" cy="1272600"/>
            </p14:xfrm>
          </p:contentPart>
        </mc:Choice>
        <mc:Fallback xmlns="">
          <p:pic>
            <p:nvPicPr>
              <p:cNvPr id="313" name="Freihand 312">
                <a:extLst>
                  <a:ext uri="{FF2B5EF4-FFF2-40B4-BE49-F238E27FC236}">
                    <a16:creationId xmlns:a16="http://schemas.microsoft.com/office/drawing/2014/main" id="{507457D0-5710-4FA6-82B6-622A0B2E0FAF}"/>
                  </a:ext>
                </a:extLst>
              </p:cNvPr>
              <p:cNvPicPr/>
              <p:nvPr/>
            </p:nvPicPr>
            <p:blipFill>
              <a:blip r:embed="rId181"/>
              <a:stretch>
                <a:fillRect/>
              </a:stretch>
            </p:blipFill>
            <p:spPr>
              <a:xfrm>
                <a:off x="940347" y="1250907"/>
                <a:ext cx="1659960" cy="128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15" name="Freihand 314">
                <a:extLst>
                  <a:ext uri="{FF2B5EF4-FFF2-40B4-BE49-F238E27FC236}">
                    <a16:creationId xmlns:a16="http://schemas.microsoft.com/office/drawing/2014/main" id="{FC30251B-6A4B-4BD9-AF0B-E2AD52A2156C}"/>
                  </a:ext>
                </a:extLst>
              </p14:cNvPr>
              <p14:cNvContentPartPr/>
              <p14:nvPr/>
            </p14:nvContentPartPr>
            <p14:xfrm>
              <a:off x="2530827" y="537747"/>
              <a:ext cx="841680" cy="730080"/>
            </p14:xfrm>
          </p:contentPart>
        </mc:Choice>
        <mc:Fallback xmlns="">
          <p:pic>
            <p:nvPicPr>
              <p:cNvPr id="315" name="Freihand 314">
                <a:extLst>
                  <a:ext uri="{FF2B5EF4-FFF2-40B4-BE49-F238E27FC236}">
                    <a16:creationId xmlns:a16="http://schemas.microsoft.com/office/drawing/2014/main" id="{FC30251B-6A4B-4BD9-AF0B-E2AD52A2156C}"/>
                  </a:ext>
                </a:extLst>
              </p:cNvPr>
              <p:cNvPicPr/>
              <p:nvPr/>
            </p:nvPicPr>
            <p:blipFill>
              <a:blip r:embed="rId183"/>
              <a:stretch>
                <a:fillRect/>
              </a:stretch>
            </p:blipFill>
            <p:spPr>
              <a:xfrm>
                <a:off x="2526507" y="533427"/>
                <a:ext cx="85032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16" name="Freihand 315">
                <a:extLst>
                  <a:ext uri="{FF2B5EF4-FFF2-40B4-BE49-F238E27FC236}">
                    <a16:creationId xmlns:a16="http://schemas.microsoft.com/office/drawing/2014/main" id="{B33057DF-B185-4129-8BE1-A417CA5076F8}"/>
                  </a:ext>
                </a:extLst>
              </p14:cNvPr>
              <p14:cNvContentPartPr/>
              <p14:nvPr/>
            </p14:nvContentPartPr>
            <p14:xfrm>
              <a:off x="3446307" y="248307"/>
              <a:ext cx="142200" cy="177480"/>
            </p14:xfrm>
          </p:contentPart>
        </mc:Choice>
        <mc:Fallback xmlns="">
          <p:pic>
            <p:nvPicPr>
              <p:cNvPr id="316" name="Freihand 315">
                <a:extLst>
                  <a:ext uri="{FF2B5EF4-FFF2-40B4-BE49-F238E27FC236}">
                    <a16:creationId xmlns:a16="http://schemas.microsoft.com/office/drawing/2014/main" id="{B33057DF-B185-4129-8BE1-A417CA5076F8}"/>
                  </a:ext>
                </a:extLst>
              </p:cNvPr>
              <p:cNvPicPr/>
              <p:nvPr/>
            </p:nvPicPr>
            <p:blipFill>
              <a:blip r:embed="rId185"/>
              <a:stretch>
                <a:fillRect/>
              </a:stretch>
            </p:blipFill>
            <p:spPr>
              <a:xfrm>
                <a:off x="3441987" y="243987"/>
                <a:ext cx="150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17" name="Freihand 316">
                <a:extLst>
                  <a:ext uri="{FF2B5EF4-FFF2-40B4-BE49-F238E27FC236}">
                    <a16:creationId xmlns:a16="http://schemas.microsoft.com/office/drawing/2014/main" id="{D928807A-4457-421D-853E-B4D0055C3349}"/>
                  </a:ext>
                </a:extLst>
              </p14:cNvPr>
              <p14:cNvContentPartPr/>
              <p14:nvPr/>
            </p14:nvContentPartPr>
            <p14:xfrm>
              <a:off x="3619467" y="229227"/>
              <a:ext cx="131760" cy="162360"/>
            </p14:xfrm>
          </p:contentPart>
        </mc:Choice>
        <mc:Fallback xmlns="">
          <p:pic>
            <p:nvPicPr>
              <p:cNvPr id="317" name="Freihand 316">
                <a:extLst>
                  <a:ext uri="{FF2B5EF4-FFF2-40B4-BE49-F238E27FC236}">
                    <a16:creationId xmlns:a16="http://schemas.microsoft.com/office/drawing/2014/main" id="{D928807A-4457-421D-853E-B4D0055C3349}"/>
                  </a:ext>
                </a:extLst>
              </p:cNvPr>
              <p:cNvPicPr/>
              <p:nvPr/>
            </p:nvPicPr>
            <p:blipFill>
              <a:blip r:embed="rId187"/>
              <a:stretch>
                <a:fillRect/>
              </a:stretch>
            </p:blipFill>
            <p:spPr>
              <a:xfrm>
                <a:off x="3615147" y="224907"/>
                <a:ext cx="140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8" name="Freihand 317">
                <a:extLst>
                  <a:ext uri="{FF2B5EF4-FFF2-40B4-BE49-F238E27FC236}">
                    <a16:creationId xmlns:a16="http://schemas.microsoft.com/office/drawing/2014/main" id="{A69698FF-722D-4043-A9BC-97BCA6AE747E}"/>
                  </a:ext>
                </a:extLst>
              </p14:cNvPr>
              <p14:cNvContentPartPr/>
              <p14:nvPr/>
            </p14:nvContentPartPr>
            <p14:xfrm>
              <a:off x="3804507" y="180987"/>
              <a:ext cx="89280" cy="192240"/>
            </p14:xfrm>
          </p:contentPart>
        </mc:Choice>
        <mc:Fallback xmlns="">
          <p:pic>
            <p:nvPicPr>
              <p:cNvPr id="318" name="Freihand 317">
                <a:extLst>
                  <a:ext uri="{FF2B5EF4-FFF2-40B4-BE49-F238E27FC236}">
                    <a16:creationId xmlns:a16="http://schemas.microsoft.com/office/drawing/2014/main" id="{A69698FF-722D-4043-A9BC-97BCA6AE747E}"/>
                  </a:ext>
                </a:extLst>
              </p:cNvPr>
              <p:cNvPicPr/>
              <p:nvPr/>
            </p:nvPicPr>
            <p:blipFill>
              <a:blip r:embed="rId189"/>
              <a:stretch>
                <a:fillRect/>
              </a:stretch>
            </p:blipFill>
            <p:spPr>
              <a:xfrm>
                <a:off x="3800187" y="176667"/>
                <a:ext cx="97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19" name="Freihand 318">
                <a:extLst>
                  <a:ext uri="{FF2B5EF4-FFF2-40B4-BE49-F238E27FC236}">
                    <a16:creationId xmlns:a16="http://schemas.microsoft.com/office/drawing/2014/main" id="{4B2B1CD9-4897-4245-B75D-51998062167D}"/>
                  </a:ext>
                </a:extLst>
              </p14:cNvPr>
              <p14:cNvContentPartPr/>
              <p14:nvPr/>
            </p14:nvContentPartPr>
            <p14:xfrm>
              <a:off x="3941667" y="225627"/>
              <a:ext cx="99000" cy="174600"/>
            </p14:xfrm>
          </p:contentPart>
        </mc:Choice>
        <mc:Fallback xmlns="">
          <p:pic>
            <p:nvPicPr>
              <p:cNvPr id="319" name="Freihand 318">
                <a:extLst>
                  <a:ext uri="{FF2B5EF4-FFF2-40B4-BE49-F238E27FC236}">
                    <a16:creationId xmlns:a16="http://schemas.microsoft.com/office/drawing/2014/main" id="{4B2B1CD9-4897-4245-B75D-51998062167D}"/>
                  </a:ext>
                </a:extLst>
              </p:cNvPr>
              <p:cNvPicPr/>
              <p:nvPr/>
            </p:nvPicPr>
            <p:blipFill>
              <a:blip r:embed="rId191"/>
              <a:stretch>
                <a:fillRect/>
              </a:stretch>
            </p:blipFill>
            <p:spPr>
              <a:xfrm>
                <a:off x="3937347" y="221307"/>
                <a:ext cx="107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20" name="Freihand 319">
                <a:extLst>
                  <a:ext uri="{FF2B5EF4-FFF2-40B4-BE49-F238E27FC236}">
                    <a16:creationId xmlns:a16="http://schemas.microsoft.com/office/drawing/2014/main" id="{8D6BD398-FDFC-4C54-B800-051D4C953167}"/>
                  </a:ext>
                </a:extLst>
              </p14:cNvPr>
              <p14:cNvContentPartPr/>
              <p14:nvPr/>
            </p14:nvContentPartPr>
            <p14:xfrm>
              <a:off x="4043907" y="262347"/>
              <a:ext cx="70560" cy="109080"/>
            </p14:xfrm>
          </p:contentPart>
        </mc:Choice>
        <mc:Fallback xmlns="">
          <p:pic>
            <p:nvPicPr>
              <p:cNvPr id="320" name="Freihand 319">
                <a:extLst>
                  <a:ext uri="{FF2B5EF4-FFF2-40B4-BE49-F238E27FC236}">
                    <a16:creationId xmlns:a16="http://schemas.microsoft.com/office/drawing/2014/main" id="{8D6BD398-FDFC-4C54-B800-051D4C953167}"/>
                  </a:ext>
                </a:extLst>
              </p:cNvPr>
              <p:cNvPicPr/>
              <p:nvPr/>
            </p:nvPicPr>
            <p:blipFill>
              <a:blip r:embed="rId193"/>
              <a:stretch>
                <a:fillRect/>
              </a:stretch>
            </p:blipFill>
            <p:spPr>
              <a:xfrm>
                <a:off x="4039587" y="258027"/>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21" name="Freihand 320">
                <a:extLst>
                  <a:ext uri="{FF2B5EF4-FFF2-40B4-BE49-F238E27FC236}">
                    <a16:creationId xmlns:a16="http://schemas.microsoft.com/office/drawing/2014/main" id="{E35B9909-080A-4988-90B9-6B485BB4D334}"/>
                  </a:ext>
                </a:extLst>
              </p14:cNvPr>
              <p14:cNvContentPartPr/>
              <p14:nvPr/>
            </p14:nvContentPartPr>
            <p14:xfrm>
              <a:off x="4141107" y="144627"/>
              <a:ext cx="43200" cy="223920"/>
            </p14:xfrm>
          </p:contentPart>
        </mc:Choice>
        <mc:Fallback xmlns="">
          <p:pic>
            <p:nvPicPr>
              <p:cNvPr id="321" name="Freihand 320">
                <a:extLst>
                  <a:ext uri="{FF2B5EF4-FFF2-40B4-BE49-F238E27FC236}">
                    <a16:creationId xmlns:a16="http://schemas.microsoft.com/office/drawing/2014/main" id="{E35B9909-080A-4988-90B9-6B485BB4D334}"/>
                  </a:ext>
                </a:extLst>
              </p:cNvPr>
              <p:cNvPicPr/>
              <p:nvPr/>
            </p:nvPicPr>
            <p:blipFill>
              <a:blip r:embed="rId195"/>
              <a:stretch>
                <a:fillRect/>
              </a:stretch>
            </p:blipFill>
            <p:spPr>
              <a:xfrm>
                <a:off x="4136787" y="140307"/>
                <a:ext cx="51840" cy="232560"/>
              </a:xfrm>
              <a:prstGeom prst="rect">
                <a:avLst/>
              </a:prstGeom>
            </p:spPr>
          </p:pic>
        </mc:Fallback>
      </mc:AlternateContent>
      <p:grpSp>
        <p:nvGrpSpPr>
          <p:cNvPr id="327" name="Gruppieren 326">
            <a:extLst>
              <a:ext uri="{FF2B5EF4-FFF2-40B4-BE49-F238E27FC236}">
                <a16:creationId xmlns:a16="http://schemas.microsoft.com/office/drawing/2014/main" id="{C4ADB7A3-5F9D-4B04-BD27-3F54A92A8713}"/>
              </a:ext>
            </a:extLst>
          </p:cNvPr>
          <p:cNvGrpSpPr/>
          <p:nvPr/>
        </p:nvGrpSpPr>
        <p:grpSpPr>
          <a:xfrm>
            <a:off x="3857067" y="653667"/>
            <a:ext cx="502200" cy="284040"/>
            <a:chOff x="3857067" y="653667"/>
            <a:chExt cx="502200" cy="284040"/>
          </a:xfrm>
        </p:grpSpPr>
        <mc:AlternateContent xmlns:mc="http://schemas.openxmlformats.org/markup-compatibility/2006" xmlns:p14="http://schemas.microsoft.com/office/powerpoint/2010/main">
          <mc:Choice Requires="p14">
            <p:contentPart p14:bwMode="auto" r:id="rId196">
              <p14:nvContentPartPr>
                <p14:cNvPr id="154" name="Freihand 153">
                  <a:extLst>
                    <a:ext uri="{FF2B5EF4-FFF2-40B4-BE49-F238E27FC236}">
                      <a16:creationId xmlns:a16="http://schemas.microsoft.com/office/drawing/2014/main" id="{BED72CC0-C917-4797-A5EB-1E340BB03BDE}"/>
                    </a:ext>
                  </a:extLst>
                </p14:cNvPr>
                <p14:cNvContentPartPr/>
                <p14:nvPr/>
              </p14:nvContentPartPr>
              <p14:xfrm>
                <a:off x="3857067" y="781467"/>
                <a:ext cx="360" cy="360"/>
              </p14:xfrm>
            </p:contentPart>
          </mc:Choice>
          <mc:Fallback xmlns="">
            <p:pic>
              <p:nvPicPr>
                <p:cNvPr id="154" name="Freihand 153">
                  <a:extLst>
                    <a:ext uri="{FF2B5EF4-FFF2-40B4-BE49-F238E27FC236}">
                      <a16:creationId xmlns:a16="http://schemas.microsoft.com/office/drawing/2014/main" id="{BED72CC0-C917-4797-A5EB-1E340BB03BDE}"/>
                    </a:ext>
                  </a:extLst>
                </p:cNvPr>
                <p:cNvPicPr/>
                <p:nvPr/>
              </p:nvPicPr>
              <p:blipFill>
                <a:blip r:embed="rId139"/>
                <a:stretch>
                  <a:fillRect/>
                </a:stretch>
              </p:blipFill>
              <p:spPr>
                <a:xfrm>
                  <a:off x="3852747" y="77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5" name="Freihand 154">
                  <a:extLst>
                    <a:ext uri="{FF2B5EF4-FFF2-40B4-BE49-F238E27FC236}">
                      <a16:creationId xmlns:a16="http://schemas.microsoft.com/office/drawing/2014/main" id="{942DF9BA-7FD8-4AC3-8CE7-83149DC32C52}"/>
                    </a:ext>
                  </a:extLst>
                </p14:cNvPr>
                <p14:cNvContentPartPr/>
                <p14:nvPr/>
              </p14:nvContentPartPr>
              <p14:xfrm>
                <a:off x="3857067" y="781467"/>
                <a:ext cx="30240" cy="8640"/>
              </p14:xfrm>
            </p:contentPart>
          </mc:Choice>
          <mc:Fallback xmlns="">
            <p:pic>
              <p:nvPicPr>
                <p:cNvPr id="155" name="Freihand 154">
                  <a:extLst>
                    <a:ext uri="{FF2B5EF4-FFF2-40B4-BE49-F238E27FC236}">
                      <a16:creationId xmlns:a16="http://schemas.microsoft.com/office/drawing/2014/main" id="{942DF9BA-7FD8-4AC3-8CE7-83149DC32C52}"/>
                    </a:ext>
                  </a:extLst>
                </p:cNvPr>
                <p:cNvPicPr/>
                <p:nvPr/>
              </p:nvPicPr>
              <p:blipFill>
                <a:blip r:embed="rId198"/>
                <a:stretch>
                  <a:fillRect/>
                </a:stretch>
              </p:blipFill>
              <p:spPr>
                <a:xfrm>
                  <a:off x="3852747" y="777147"/>
                  <a:ext cx="38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6" name="Freihand 155">
                  <a:extLst>
                    <a:ext uri="{FF2B5EF4-FFF2-40B4-BE49-F238E27FC236}">
                      <a16:creationId xmlns:a16="http://schemas.microsoft.com/office/drawing/2014/main" id="{81D63939-53A0-49DA-818C-E82116C2988D}"/>
                    </a:ext>
                  </a:extLst>
                </p14:cNvPr>
                <p14:cNvContentPartPr/>
                <p14:nvPr/>
              </p14:nvContentPartPr>
              <p14:xfrm>
                <a:off x="3880827" y="803067"/>
                <a:ext cx="7560" cy="6480"/>
              </p14:xfrm>
            </p:contentPart>
          </mc:Choice>
          <mc:Fallback xmlns="">
            <p:pic>
              <p:nvPicPr>
                <p:cNvPr id="156" name="Freihand 155">
                  <a:extLst>
                    <a:ext uri="{FF2B5EF4-FFF2-40B4-BE49-F238E27FC236}">
                      <a16:creationId xmlns:a16="http://schemas.microsoft.com/office/drawing/2014/main" id="{81D63939-53A0-49DA-818C-E82116C2988D}"/>
                    </a:ext>
                  </a:extLst>
                </p:cNvPr>
                <p:cNvPicPr/>
                <p:nvPr/>
              </p:nvPicPr>
              <p:blipFill>
                <a:blip r:embed="rId200"/>
                <a:stretch>
                  <a:fillRect/>
                </a:stretch>
              </p:blipFill>
              <p:spPr>
                <a:xfrm>
                  <a:off x="3876507" y="798747"/>
                  <a:ext cx="16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23" name="Freihand 322">
                  <a:extLst>
                    <a:ext uri="{FF2B5EF4-FFF2-40B4-BE49-F238E27FC236}">
                      <a16:creationId xmlns:a16="http://schemas.microsoft.com/office/drawing/2014/main" id="{1755791A-CC7C-4524-9170-224701D2A6D0}"/>
                    </a:ext>
                  </a:extLst>
                </p14:cNvPr>
                <p14:cNvContentPartPr/>
                <p14:nvPr/>
              </p14:nvContentPartPr>
              <p14:xfrm>
                <a:off x="3993867" y="677787"/>
                <a:ext cx="80280" cy="187200"/>
              </p14:xfrm>
            </p:contentPart>
          </mc:Choice>
          <mc:Fallback xmlns="">
            <p:pic>
              <p:nvPicPr>
                <p:cNvPr id="323" name="Freihand 322">
                  <a:extLst>
                    <a:ext uri="{FF2B5EF4-FFF2-40B4-BE49-F238E27FC236}">
                      <a16:creationId xmlns:a16="http://schemas.microsoft.com/office/drawing/2014/main" id="{1755791A-CC7C-4524-9170-224701D2A6D0}"/>
                    </a:ext>
                  </a:extLst>
                </p:cNvPr>
                <p:cNvPicPr/>
                <p:nvPr/>
              </p:nvPicPr>
              <p:blipFill>
                <a:blip r:embed="rId202"/>
                <a:stretch>
                  <a:fillRect/>
                </a:stretch>
              </p:blipFill>
              <p:spPr>
                <a:xfrm>
                  <a:off x="3989547" y="673467"/>
                  <a:ext cx="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4" name="Freihand 323">
                  <a:extLst>
                    <a:ext uri="{FF2B5EF4-FFF2-40B4-BE49-F238E27FC236}">
                      <a16:creationId xmlns:a16="http://schemas.microsoft.com/office/drawing/2014/main" id="{372931FB-CC65-45B3-BEC6-10BF55B6BAAC}"/>
                    </a:ext>
                  </a:extLst>
                </p14:cNvPr>
                <p14:cNvContentPartPr/>
                <p14:nvPr/>
              </p14:nvContentPartPr>
              <p14:xfrm>
                <a:off x="4128507" y="727827"/>
                <a:ext cx="106920" cy="209880"/>
              </p14:xfrm>
            </p:contentPart>
          </mc:Choice>
          <mc:Fallback xmlns="">
            <p:pic>
              <p:nvPicPr>
                <p:cNvPr id="324" name="Freihand 323">
                  <a:extLst>
                    <a:ext uri="{FF2B5EF4-FFF2-40B4-BE49-F238E27FC236}">
                      <a16:creationId xmlns:a16="http://schemas.microsoft.com/office/drawing/2014/main" id="{372931FB-CC65-45B3-BEC6-10BF55B6BAAC}"/>
                    </a:ext>
                  </a:extLst>
                </p:cNvPr>
                <p:cNvPicPr/>
                <p:nvPr/>
              </p:nvPicPr>
              <p:blipFill>
                <a:blip r:embed="rId204"/>
                <a:stretch>
                  <a:fillRect/>
                </a:stretch>
              </p:blipFill>
              <p:spPr>
                <a:xfrm>
                  <a:off x="4124187" y="723507"/>
                  <a:ext cx="115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5" name="Freihand 324">
                  <a:extLst>
                    <a:ext uri="{FF2B5EF4-FFF2-40B4-BE49-F238E27FC236}">
                      <a16:creationId xmlns:a16="http://schemas.microsoft.com/office/drawing/2014/main" id="{3253441E-8DB0-4455-BA84-C10FBB26FE30}"/>
                    </a:ext>
                  </a:extLst>
                </p14:cNvPr>
                <p14:cNvContentPartPr/>
                <p14:nvPr/>
              </p14:nvContentPartPr>
              <p14:xfrm>
                <a:off x="4235787" y="790107"/>
                <a:ext cx="56880" cy="75240"/>
              </p14:xfrm>
            </p:contentPart>
          </mc:Choice>
          <mc:Fallback xmlns="">
            <p:pic>
              <p:nvPicPr>
                <p:cNvPr id="325" name="Freihand 324">
                  <a:extLst>
                    <a:ext uri="{FF2B5EF4-FFF2-40B4-BE49-F238E27FC236}">
                      <a16:creationId xmlns:a16="http://schemas.microsoft.com/office/drawing/2014/main" id="{3253441E-8DB0-4455-BA84-C10FBB26FE30}"/>
                    </a:ext>
                  </a:extLst>
                </p:cNvPr>
                <p:cNvPicPr/>
                <p:nvPr/>
              </p:nvPicPr>
              <p:blipFill>
                <a:blip r:embed="rId206"/>
                <a:stretch>
                  <a:fillRect/>
                </a:stretch>
              </p:blipFill>
              <p:spPr>
                <a:xfrm>
                  <a:off x="4231467" y="785787"/>
                  <a:ext cx="6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6" name="Freihand 325">
                  <a:extLst>
                    <a:ext uri="{FF2B5EF4-FFF2-40B4-BE49-F238E27FC236}">
                      <a16:creationId xmlns:a16="http://schemas.microsoft.com/office/drawing/2014/main" id="{2FA59F5A-26FF-4401-8C39-642B4701E2E4}"/>
                    </a:ext>
                  </a:extLst>
                </p14:cNvPr>
                <p14:cNvContentPartPr/>
                <p14:nvPr/>
              </p14:nvContentPartPr>
              <p14:xfrm>
                <a:off x="4305267" y="653667"/>
                <a:ext cx="54000" cy="255240"/>
              </p14:xfrm>
            </p:contentPart>
          </mc:Choice>
          <mc:Fallback xmlns="">
            <p:pic>
              <p:nvPicPr>
                <p:cNvPr id="326" name="Freihand 325">
                  <a:extLst>
                    <a:ext uri="{FF2B5EF4-FFF2-40B4-BE49-F238E27FC236}">
                      <a16:creationId xmlns:a16="http://schemas.microsoft.com/office/drawing/2014/main" id="{2FA59F5A-26FF-4401-8C39-642B4701E2E4}"/>
                    </a:ext>
                  </a:extLst>
                </p:cNvPr>
                <p:cNvPicPr/>
                <p:nvPr/>
              </p:nvPicPr>
              <p:blipFill>
                <a:blip r:embed="rId208"/>
                <a:stretch>
                  <a:fillRect/>
                </a:stretch>
              </p:blipFill>
              <p:spPr>
                <a:xfrm>
                  <a:off x="4300947" y="649347"/>
                  <a:ext cx="62640" cy="26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482" name="Freihand 481">
                <a:extLst>
                  <a:ext uri="{FF2B5EF4-FFF2-40B4-BE49-F238E27FC236}">
                    <a16:creationId xmlns:a16="http://schemas.microsoft.com/office/drawing/2014/main" id="{9604D0A1-8F92-4F3B-905E-5794821F46A0}"/>
                  </a:ext>
                </a:extLst>
              </p14:cNvPr>
              <p14:cNvContentPartPr/>
              <p14:nvPr/>
            </p14:nvContentPartPr>
            <p14:xfrm>
              <a:off x="1904427" y="6484947"/>
              <a:ext cx="421920" cy="407880"/>
            </p14:xfrm>
          </p:contentPart>
        </mc:Choice>
        <mc:Fallback xmlns="">
          <p:pic>
            <p:nvPicPr>
              <p:cNvPr id="482" name="Freihand 481">
                <a:extLst>
                  <a:ext uri="{FF2B5EF4-FFF2-40B4-BE49-F238E27FC236}">
                    <a16:creationId xmlns:a16="http://schemas.microsoft.com/office/drawing/2014/main" id="{9604D0A1-8F92-4F3B-905E-5794821F46A0}"/>
                  </a:ext>
                </a:extLst>
              </p:cNvPr>
              <p:cNvPicPr/>
              <p:nvPr/>
            </p:nvPicPr>
            <p:blipFill>
              <a:blip r:embed="rId210"/>
              <a:stretch>
                <a:fillRect/>
              </a:stretch>
            </p:blipFill>
            <p:spPr>
              <a:xfrm>
                <a:off x="1900107" y="6480627"/>
                <a:ext cx="4305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3" name="Freihand 32">
                <a:extLst>
                  <a:ext uri="{FF2B5EF4-FFF2-40B4-BE49-F238E27FC236}">
                    <a16:creationId xmlns:a16="http://schemas.microsoft.com/office/drawing/2014/main" id="{2CA55602-FC97-4A40-AF11-BE192DCA8D19}"/>
                  </a:ext>
                </a:extLst>
              </p14:cNvPr>
              <p14:cNvContentPartPr/>
              <p14:nvPr/>
            </p14:nvContentPartPr>
            <p14:xfrm>
              <a:off x="302067" y="3914907"/>
              <a:ext cx="162000" cy="43200"/>
            </p14:xfrm>
          </p:contentPart>
        </mc:Choice>
        <mc:Fallback xmlns="">
          <p:pic>
            <p:nvPicPr>
              <p:cNvPr id="33" name="Freihand 32">
                <a:extLst>
                  <a:ext uri="{FF2B5EF4-FFF2-40B4-BE49-F238E27FC236}">
                    <a16:creationId xmlns:a16="http://schemas.microsoft.com/office/drawing/2014/main" id="{2CA55602-FC97-4A40-AF11-BE192DCA8D19}"/>
                  </a:ext>
                </a:extLst>
              </p:cNvPr>
              <p:cNvPicPr/>
              <p:nvPr/>
            </p:nvPicPr>
            <p:blipFill>
              <a:blip r:embed="rId212"/>
              <a:stretch>
                <a:fillRect/>
              </a:stretch>
            </p:blipFill>
            <p:spPr>
              <a:xfrm>
                <a:off x="297747" y="3910587"/>
                <a:ext cx="170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9" name="Freihand 218">
                <a:extLst>
                  <a:ext uri="{FF2B5EF4-FFF2-40B4-BE49-F238E27FC236}">
                    <a16:creationId xmlns:a16="http://schemas.microsoft.com/office/drawing/2014/main" id="{04F0685F-4EEC-4ADB-80C1-DAAF587BE66A}"/>
                  </a:ext>
                </a:extLst>
              </p14:cNvPr>
              <p14:cNvContentPartPr/>
              <p14:nvPr/>
            </p14:nvContentPartPr>
            <p14:xfrm>
              <a:off x="479907" y="4691067"/>
              <a:ext cx="81720" cy="162360"/>
            </p14:xfrm>
          </p:contentPart>
        </mc:Choice>
        <mc:Fallback xmlns="">
          <p:pic>
            <p:nvPicPr>
              <p:cNvPr id="219" name="Freihand 218">
                <a:extLst>
                  <a:ext uri="{FF2B5EF4-FFF2-40B4-BE49-F238E27FC236}">
                    <a16:creationId xmlns:a16="http://schemas.microsoft.com/office/drawing/2014/main" id="{04F0685F-4EEC-4ADB-80C1-DAAF587BE66A}"/>
                  </a:ext>
                </a:extLst>
              </p:cNvPr>
              <p:cNvPicPr/>
              <p:nvPr/>
            </p:nvPicPr>
            <p:blipFill>
              <a:blip r:embed="rId214"/>
              <a:stretch>
                <a:fillRect/>
              </a:stretch>
            </p:blipFill>
            <p:spPr>
              <a:xfrm>
                <a:off x="475587" y="4686747"/>
                <a:ext cx="90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0" name="Freihand 219">
                <a:extLst>
                  <a:ext uri="{FF2B5EF4-FFF2-40B4-BE49-F238E27FC236}">
                    <a16:creationId xmlns:a16="http://schemas.microsoft.com/office/drawing/2014/main" id="{B5DAC428-B73D-49D8-96A4-5C794610E5D2}"/>
                  </a:ext>
                </a:extLst>
              </p14:cNvPr>
              <p14:cNvContentPartPr/>
              <p14:nvPr/>
            </p14:nvContentPartPr>
            <p14:xfrm>
              <a:off x="576387" y="4738227"/>
              <a:ext cx="53640" cy="100080"/>
            </p14:xfrm>
          </p:contentPart>
        </mc:Choice>
        <mc:Fallback xmlns="">
          <p:pic>
            <p:nvPicPr>
              <p:cNvPr id="220" name="Freihand 219">
                <a:extLst>
                  <a:ext uri="{FF2B5EF4-FFF2-40B4-BE49-F238E27FC236}">
                    <a16:creationId xmlns:a16="http://schemas.microsoft.com/office/drawing/2014/main" id="{B5DAC428-B73D-49D8-96A4-5C794610E5D2}"/>
                  </a:ext>
                </a:extLst>
              </p:cNvPr>
              <p:cNvPicPr/>
              <p:nvPr/>
            </p:nvPicPr>
            <p:blipFill>
              <a:blip r:embed="rId216"/>
              <a:stretch>
                <a:fillRect/>
              </a:stretch>
            </p:blipFill>
            <p:spPr>
              <a:xfrm>
                <a:off x="572067" y="4733907"/>
                <a:ext cx="6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2" name="Freihand 221">
                <a:extLst>
                  <a:ext uri="{FF2B5EF4-FFF2-40B4-BE49-F238E27FC236}">
                    <a16:creationId xmlns:a16="http://schemas.microsoft.com/office/drawing/2014/main" id="{8069E27D-B934-4FC4-9D76-3D247BEF0FAC}"/>
                  </a:ext>
                </a:extLst>
              </p14:cNvPr>
              <p14:cNvContentPartPr/>
              <p14:nvPr/>
            </p14:nvContentPartPr>
            <p14:xfrm>
              <a:off x="390627" y="4807707"/>
              <a:ext cx="11160" cy="121680"/>
            </p14:xfrm>
          </p:contentPart>
        </mc:Choice>
        <mc:Fallback xmlns="">
          <p:pic>
            <p:nvPicPr>
              <p:cNvPr id="222" name="Freihand 221">
                <a:extLst>
                  <a:ext uri="{FF2B5EF4-FFF2-40B4-BE49-F238E27FC236}">
                    <a16:creationId xmlns:a16="http://schemas.microsoft.com/office/drawing/2014/main" id="{8069E27D-B934-4FC4-9D76-3D247BEF0FAC}"/>
                  </a:ext>
                </a:extLst>
              </p:cNvPr>
              <p:cNvPicPr/>
              <p:nvPr/>
            </p:nvPicPr>
            <p:blipFill>
              <a:blip r:embed="rId218"/>
              <a:stretch>
                <a:fillRect/>
              </a:stretch>
            </p:blipFill>
            <p:spPr>
              <a:xfrm>
                <a:off x="386307" y="4803387"/>
                <a:ext cx="19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23" name="Freihand 222">
                <a:extLst>
                  <a:ext uri="{FF2B5EF4-FFF2-40B4-BE49-F238E27FC236}">
                    <a16:creationId xmlns:a16="http://schemas.microsoft.com/office/drawing/2014/main" id="{16EA86FE-63DE-416F-93BF-6D2A43E69B0B}"/>
                  </a:ext>
                </a:extLst>
              </p14:cNvPr>
              <p14:cNvContentPartPr/>
              <p14:nvPr/>
            </p14:nvContentPartPr>
            <p14:xfrm>
              <a:off x="315747" y="4705467"/>
              <a:ext cx="120600" cy="144360"/>
            </p14:xfrm>
          </p:contentPart>
        </mc:Choice>
        <mc:Fallback xmlns="">
          <p:pic>
            <p:nvPicPr>
              <p:cNvPr id="223" name="Freihand 222">
                <a:extLst>
                  <a:ext uri="{FF2B5EF4-FFF2-40B4-BE49-F238E27FC236}">
                    <a16:creationId xmlns:a16="http://schemas.microsoft.com/office/drawing/2014/main" id="{16EA86FE-63DE-416F-93BF-6D2A43E69B0B}"/>
                  </a:ext>
                </a:extLst>
              </p:cNvPr>
              <p:cNvPicPr/>
              <p:nvPr/>
            </p:nvPicPr>
            <p:blipFill>
              <a:blip r:embed="rId220"/>
              <a:stretch>
                <a:fillRect/>
              </a:stretch>
            </p:blipFill>
            <p:spPr>
              <a:xfrm>
                <a:off x="311427" y="4701147"/>
                <a:ext cx="129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 name="Freihand 30">
                <a:extLst>
                  <a:ext uri="{FF2B5EF4-FFF2-40B4-BE49-F238E27FC236}">
                    <a16:creationId xmlns:a16="http://schemas.microsoft.com/office/drawing/2014/main" id="{9AAFC19B-CE9D-40BB-9A92-ED0A15BF5F30}"/>
                  </a:ext>
                </a:extLst>
              </p14:cNvPr>
              <p14:cNvContentPartPr/>
              <p14:nvPr/>
            </p14:nvContentPartPr>
            <p14:xfrm>
              <a:off x="4289787" y="3903027"/>
              <a:ext cx="140400" cy="18000"/>
            </p14:xfrm>
          </p:contentPart>
        </mc:Choice>
        <mc:Fallback xmlns="">
          <p:pic>
            <p:nvPicPr>
              <p:cNvPr id="31" name="Freihand 30">
                <a:extLst>
                  <a:ext uri="{FF2B5EF4-FFF2-40B4-BE49-F238E27FC236}">
                    <a16:creationId xmlns:a16="http://schemas.microsoft.com/office/drawing/2014/main" id="{9AAFC19B-CE9D-40BB-9A92-ED0A15BF5F30}"/>
                  </a:ext>
                </a:extLst>
              </p:cNvPr>
              <p:cNvPicPr/>
              <p:nvPr/>
            </p:nvPicPr>
            <p:blipFill>
              <a:blip r:embed="rId222"/>
              <a:stretch>
                <a:fillRect/>
              </a:stretch>
            </p:blipFill>
            <p:spPr>
              <a:xfrm>
                <a:off x="4285467" y="3898707"/>
                <a:ext cx="14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4" name="Freihand 33">
                <a:extLst>
                  <a:ext uri="{FF2B5EF4-FFF2-40B4-BE49-F238E27FC236}">
                    <a16:creationId xmlns:a16="http://schemas.microsoft.com/office/drawing/2014/main" id="{7F5B55EC-810E-4B63-9F29-0851C22E54E4}"/>
                  </a:ext>
                </a:extLst>
              </p14:cNvPr>
              <p14:cNvContentPartPr/>
              <p14:nvPr/>
            </p14:nvContentPartPr>
            <p14:xfrm>
              <a:off x="4269267" y="6730827"/>
              <a:ext cx="133200" cy="66960"/>
            </p14:xfrm>
          </p:contentPart>
        </mc:Choice>
        <mc:Fallback xmlns="">
          <p:pic>
            <p:nvPicPr>
              <p:cNvPr id="34" name="Freihand 33">
                <a:extLst>
                  <a:ext uri="{FF2B5EF4-FFF2-40B4-BE49-F238E27FC236}">
                    <a16:creationId xmlns:a16="http://schemas.microsoft.com/office/drawing/2014/main" id="{7F5B55EC-810E-4B63-9F29-0851C22E54E4}"/>
                  </a:ext>
                </a:extLst>
              </p:cNvPr>
              <p:cNvPicPr/>
              <p:nvPr/>
            </p:nvPicPr>
            <p:blipFill>
              <a:blip r:embed="rId224"/>
              <a:stretch>
                <a:fillRect/>
              </a:stretch>
            </p:blipFill>
            <p:spPr>
              <a:xfrm>
                <a:off x="4264947" y="6726507"/>
                <a:ext cx="141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9D44AE97-F18D-4D8B-BC1D-832E5DDAB869}"/>
                  </a:ext>
                </a:extLst>
              </p14:cNvPr>
              <p14:cNvContentPartPr/>
              <p14:nvPr/>
            </p14:nvContentPartPr>
            <p14:xfrm>
              <a:off x="1447227" y="4097427"/>
              <a:ext cx="2545560" cy="1476000"/>
            </p14:xfrm>
          </p:contentPart>
        </mc:Choice>
        <mc:Fallback xmlns="">
          <p:pic>
            <p:nvPicPr>
              <p:cNvPr id="163" name="Freihand 162">
                <a:extLst>
                  <a:ext uri="{FF2B5EF4-FFF2-40B4-BE49-F238E27FC236}">
                    <a16:creationId xmlns:a16="http://schemas.microsoft.com/office/drawing/2014/main" id="{9D44AE97-F18D-4D8B-BC1D-832E5DDAB869}"/>
                  </a:ext>
                </a:extLst>
              </p:cNvPr>
              <p:cNvPicPr/>
              <p:nvPr/>
            </p:nvPicPr>
            <p:blipFill>
              <a:blip r:embed="rId226"/>
              <a:stretch>
                <a:fillRect/>
              </a:stretch>
            </p:blipFill>
            <p:spPr>
              <a:xfrm>
                <a:off x="1442907" y="4093107"/>
                <a:ext cx="2554200" cy="1484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598DFF32-E494-4CBF-8097-6B8978437749}"/>
                  </a:ext>
                </a:extLst>
              </p14:cNvPr>
              <p14:cNvContentPartPr/>
              <p14:nvPr/>
            </p14:nvContentPartPr>
            <p14:xfrm>
              <a:off x="4199427" y="5371467"/>
              <a:ext cx="156240" cy="220320"/>
            </p14:xfrm>
          </p:contentPart>
        </mc:Choice>
        <mc:Fallback xmlns="">
          <p:pic>
            <p:nvPicPr>
              <p:cNvPr id="164" name="Freihand 163">
                <a:extLst>
                  <a:ext uri="{FF2B5EF4-FFF2-40B4-BE49-F238E27FC236}">
                    <a16:creationId xmlns:a16="http://schemas.microsoft.com/office/drawing/2014/main" id="{598DFF32-E494-4CBF-8097-6B8978437749}"/>
                  </a:ext>
                </a:extLst>
              </p:cNvPr>
              <p:cNvPicPr/>
              <p:nvPr/>
            </p:nvPicPr>
            <p:blipFill>
              <a:blip r:embed="rId228"/>
              <a:stretch>
                <a:fillRect/>
              </a:stretch>
            </p:blipFill>
            <p:spPr>
              <a:xfrm>
                <a:off x="4195107" y="5367147"/>
                <a:ext cx="164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B948DE5D-0D6F-4D55-9720-D66AA9B77F59}"/>
                  </a:ext>
                </a:extLst>
              </p14:cNvPr>
              <p14:cNvContentPartPr/>
              <p14:nvPr/>
            </p14:nvContentPartPr>
            <p14:xfrm>
              <a:off x="4253067" y="5494227"/>
              <a:ext cx="76680" cy="17280"/>
            </p14:xfrm>
          </p:contentPart>
        </mc:Choice>
        <mc:Fallback xmlns="">
          <p:pic>
            <p:nvPicPr>
              <p:cNvPr id="165" name="Freihand 164">
                <a:extLst>
                  <a:ext uri="{FF2B5EF4-FFF2-40B4-BE49-F238E27FC236}">
                    <a16:creationId xmlns:a16="http://schemas.microsoft.com/office/drawing/2014/main" id="{B948DE5D-0D6F-4D55-9720-D66AA9B77F59}"/>
                  </a:ext>
                </a:extLst>
              </p:cNvPr>
              <p:cNvPicPr/>
              <p:nvPr/>
            </p:nvPicPr>
            <p:blipFill>
              <a:blip r:embed="rId230"/>
              <a:stretch>
                <a:fillRect/>
              </a:stretch>
            </p:blipFill>
            <p:spPr>
              <a:xfrm>
                <a:off x="4248747" y="5489907"/>
                <a:ext cx="85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9D6B17D8-FBB8-4B57-B9BD-7D193E5AA8A2}"/>
                  </a:ext>
                </a:extLst>
              </p14:cNvPr>
              <p14:cNvContentPartPr/>
              <p14:nvPr/>
            </p14:nvContentPartPr>
            <p14:xfrm>
              <a:off x="4417227" y="5379747"/>
              <a:ext cx="30240" cy="145080"/>
            </p14:xfrm>
          </p:contentPart>
        </mc:Choice>
        <mc:Fallback xmlns="">
          <p:pic>
            <p:nvPicPr>
              <p:cNvPr id="166" name="Freihand 165">
                <a:extLst>
                  <a:ext uri="{FF2B5EF4-FFF2-40B4-BE49-F238E27FC236}">
                    <a16:creationId xmlns:a16="http://schemas.microsoft.com/office/drawing/2014/main" id="{9D6B17D8-FBB8-4B57-B9BD-7D193E5AA8A2}"/>
                  </a:ext>
                </a:extLst>
              </p:cNvPr>
              <p:cNvPicPr/>
              <p:nvPr/>
            </p:nvPicPr>
            <p:blipFill>
              <a:blip r:embed="rId232"/>
              <a:stretch>
                <a:fillRect/>
              </a:stretch>
            </p:blipFill>
            <p:spPr>
              <a:xfrm>
                <a:off x="4412907" y="5375427"/>
                <a:ext cx="3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B5DC3216-FC87-4841-A10A-882F27F87C99}"/>
                  </a:ext>
                </a:extLst>
              </p14:cNvPr>
              <p14:cNvContentPartPr/>
              <p14:nvPr/>
            </p14:nvContentPartPr>
            <p14:xfrm>
              <a:off x="4336587" y="5366427"/>
              <a:ext cx="177120" cy="178560"/>
            </p14:xfrm>
          </p:contentPart>
        </mc:Choice>
        <mc:Fallback xmlns="">
          <p:pic>
            <p:nvPicPr>
              <p:cNvPr id="167" name="Freihand 166">
                <a:extLst>
                  <a:ext uri="{FF2B5EF4-FFF2-40B4-BE49-F238E27FC236}">
                    <a16:creationId xmlns:a16="http://schemas.microsoft.com/office/drawing/2014/main" id="{B5DC3216-FC87-4841-A10A-882F27F87C99}"/>
                  </a:ext>
                </a:extLst>
              </p:cNvPr>
              <p:cNvPicPr/>
              <p:nvPr/>
            </p:nvPicPr>
            <p:blipFill>
              <a:blip r:embed="rId234"/>
              <a:stretch>
                <a:fillRect/>
              </a:stretch>
            </p:blipFill>
            <p:spPr>
              <a:xfrm>
                <a:off x="4332267" y="5362107"/>
                <a:ext cx="185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CBDFB57C-5609-4E88-BFD1-F9A177178C0D}"/>
                  </a:ext>
                </a:extLst>
              </p14:cNvPr>
              <p14:cNvContentPartPr/>
              <p14:nvPr/>
            </p14:nvContentPartPr>
            <p14:xfrm>
              <a:off x="4510467" y="5314227"/>
              <a:ext cx="90360" cy="239040"/>
            </p14:xfrm>
          </p:contentPart>
        </mc:Choice>
        <mc:Fallback xmlns="">
          <p:pic>
            <p:nvPicPr>
              <p:cNvPr id="168" name="Freihand 167">
                <a:extLst>
                  <a:ext uri="{FF2B5EF4-FFF2-40B4-BE49-F238E27FC236}">
                    <a16:creationId xmlns:a16="http://schemas.microsoft.com/office/drawing/2014/main" id="{CBDFB57C-5609-4E88-BFD1-F9A177178C0D}"/>
                  </a:ext>
                </a:extLst>
              </p:cNvPr>
              <p:cNvPicPr/>
              <p:nvPr/>
            </p:nvPicPr>
            <p:blipFill>
              <a:blip r:embed="rId236"/>
              <a:stretch>
                <a:fillRect/>
              </a:stretch>
            </p:blipFill>
            <p:spPr>
              <a:xfrm>
                <a:off x="4506147" y="5309907"/>
                <a:ext cx="99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 name="Freihand 170">
                <a:extLst>
                  <a:ext uri="{FF2B5EF4-FFF2-40B4-BE49-F238E27FC236}">
                    <a16:creationId xmlns:a16="http://schemas.microsoft.com/office/drawing/2014/main" id="{9B4B77A7-B692-4C78-9C66-C6E2F214B355}"/>
                  </a:ext>
                </a:extLst>
              </p14:cNvPr>
              <p14:cNvContentPartPr/>
              <p14:nvPr/>
            </p14:nvContentPartPr>
            <p14:xfrm>
              <a:off x="4640067" y="5322867"/>
              <a:ext cx="137880" cy="193320"/>
            </p14:xfrm>
          </p:contentPart>
        </mc:Choice>
        <mc:Fallback xmlns="">
          <p:pic>
            <p:nvPicPr>
              <p:cNvPr id="171" name="Freihand 170">
                <a:extLst>
                  <a:ext uri="{FF2B5EF4-FFF2-40B4-BE49-F238E27FC236}">
                    <a16:creationId xmlns:a16="http://schemas.microsoft.com/office/drawing/2014/main" id="{9B4B77A7-B692-4C78-9C66-C6E2F214B355}"/>
                  </a:ext>
                </a:extLst>
              </p:cNvPr>
              <p:cNvPicPr/>
              <p:nvPr/>
            </p:nvPicPr>
            <p:blipFill>
              <a:blip r:embed="rId238"/>
              <a:stretch>
                <a:fillRect/>
              </a:stretch>
            </p:blipFill>
            <p:spPr>
              <a:xfrm>
                <a:off x="4635747" y="5318547"/>
                <a:ext cx="146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149035E4-E796-44B4-8458-D599E4BE9E92}"/>
                  </a:ext>
                </a:extLst>
              </p14:cNvPr>
              <p14:cNvContentPartPr/>
              <p14:nvPr/>
            </p14:nvContentPartPr>
            <p14:xfrm>
              <a:off x="4663467" y="5492787"/>
              <a:ext cx="103320" cy="9000"/>
            </p14:xfrm>
          </p:contentPart>
        </mc:Choice>
        <mc:Fallback xmlns="">
          <p:pic>
            <p:nvPicPr>
              <p:cNvPr id="172" name="Freihand 171">
                <a:extLst>
                  <a:ext uri="{FF2B5EF4-FFF2-40B4-BE49-F238E27FC236}">
                    <a16:creationId xmlns:a16="http://schemas.microsoft.com/office/drawing/2014/main" id="{149035E4-E796-44B4-8458-D599E4BE9E92}"/>
                  </a:ext>
                </a:extLst>
              </p:cNvPr>
              <p:cNvPicPr/>
              <p:nvPr/>
            </p:nvPicPr>
            <p:blipFill>
              <a:blip r:embed="rId240"/>
              <a:stretch>
                <a:fillRect/>
              </a:stretch>
            </p:blipFill>
            <p:spPr>
              <a:xfrm>
                <a:off x="4659147" y="5488467"/>
                <a:ext cx="11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445E8899-BA07-4E92-A8F5-ECA7CEA4E671}"/>
                  </a:ext>
                </a:extLst>
              </p14:cNvPr>
              <p14:cNvContentPartPr/>
              <p14:nvPr/>
            </p14:nvContentPartPr>
            <p14:xfrm>
              <a:off x="4805307" y="5352747"/>
              <a:ext cx="118080" cy="165600"/>
            </p14:xfrm>
          </p:contentPart>
        </mc:Choice>
        <mc:Fallback xmlns="">
          <p:pic>
            <p:nvPicPr>
              <p:cNvPr id="173" name="Freihand 172">
                <a:extLst>
                  <a:ext uri="{FF2B5EF4-FFF2-40B4-BE49-F238E27FC236}">
                    <a16:creationId xmlns:a16="http://schemas.microsoft.com/office/drawing/2014/main" id="{445E8899-BA07-4E92-A8F5-ECA7CEA4E671}"/>
                  </a:ext>
                </a:extLst>
              </p:cNvPr>
              <p:cNvPicPr/>
              <p:nvPr/>
            </p:nvPicPr>
            <p:blipFill>
              <a:blip r:embed="rId242"/>
              <a:stretch>
                <a:fillRect/>
              </a:stretch>
            </p:blipFill>
            <p:spPr>
              <a:xfrm>
                <a:off x="4800987" y="5348427"/>
                <a:ext cx="126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2B310C0-EBA8-48E3-BDC7-FA2BB2950917}"/>
                  </a:ext>
                </a:extLst>
              </p14:cNvPr>
              <p14:cNvContentPartPr/>
              <p14:nvPr/>
            </p14:nvContentPartPr>
            <p14:xfrm>
              <a:off x="4950387" y="5305947"/>
              <a:ext cx="74160" cy="331200"/>
            </p14:xfrm>
          </p:contentPart>
        </mc:Choice>
        <mc:Fallback xmlns="">
          <p:pic>
            <p:nvPicPr>
              <p:cNvPr id="174" name="Freihand 173">
                <a:extLst>
                  <a:ext uri="{FF2B5EF4-FFF2-40B4-BE49-F238E27FC236}">
                    <a16:creationId xmlns:a16="http://schemas.microsoft.com/office/drawing/2014/main" id="{22B310C0-EBA8-48E3-BDC7-FA2BB2950917}"/>
                  </a:ext>
                </a:extLst>
              </p:cNvPr>
              <p:cNvPicPr/>
              <p:nvPr/>
            </p:nvPicPr>
            <p:blipFill>
              <a:blip r:embed="rId244"/>
              <a:stretch>
                <a:fillRect/>
              </a:stretch>
            </p:blipFill>
            <p:spPr>
              <a:xfrm>
                <a:off x="4946067" y="5301627"/>
                <a:ext cx="828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2" name="Freihand 211">
                <a:extLst>
                  <a:ext uri="{FF2B5EF4-FFF2-40B4-BE49-F238E27FC236}">
                    <a16:creationId xmlns:a16="http://schemas.microsoft.com/office/drawing/2014/main" id="{E9AC7CFD-E28B-4032-972A-F817BDAB65A9}"/>
                  </a:ext>
                </a:extLst>
              </p14:cNvPr>
              <p14:cNvContentPartPr/>
              <p14:nvPr/>
            </p14:nvContentPartPr>
            <p14:xfrm>
              <a:off x="4231467" y="5616267"/>
              <a:ext cx="800280" cy="27360"/>
            </p14:xfrm>
          </p:contentPart>
        </mc:Choice>
        <mc:Fallback xmlns="">
          <p:pic>
            <p:nvPicPr>
              <p:cNvPr id="212" name="Freihand 211">
                <a:extLst>
                  <a:ext uri="{FF2B5EF4-FFF2-40B4-BE49-F238E27FC236}">
                    <a16:creationId xmlns:a16="http://schemas.microsoft.com/office/drawing/2014/main" id="{E9AC7CFD-E28B-4032-972A-F817BDAB65A9}"/>
                  </a:ext>
                </a:extLst>
              </p:cNvPr>
              <p:cNvPicPr/>
              <p:nvPr/>
            </p:nvPicPr>
            <p:blipFill>
              <a:blip r:embed="rId246"/>
              <a:stretch>
                <a:fillRect/>
              </a:stretch>
            </p:blipFill>
            <p:spPr>
              <a:xfrm>
                <a:off x="4227147" y="5611947"/>
                <a:ext cx="80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9F5E4F09-F8D8-4698-B07B-7F5D26EE3ACE}"/>
                  </a:ext>
                </a:extLst>
              </p14:cNvPr>
              <p14:cNvContentPartPr/>
              <p14:nvPr/>
            </p14:nvContentPartPr>
            <p14:xfrm>
              <a:off x="2881107" y="2690547"/>
              <a:ext cx="360" cy="21960"/>
            </p14:xfrm>
          </p:contentPart>
        </mc:Choice>
        <mc:Fallback xmlns="">
          <p:pic>
            <p:nvPicPr>
              <p:cNvPr id="117" name="Freihand 116">
                <a:extLst>
                  <a:ext uri="{FF2B5EF4-FFF2-40B4-BE49-F238E27FC236}">
                    <a16:creationId xmlns:a16="http://schemas.microsoft.com/office/drawing/2014/main" id="{9F5E4F09-F8D8-4698-B07B-7F5D26EE3ACE}"/>
                  </a:ext>
                </a:extLst>
              </p:cNvPr>
              <p:cNvPicPr/>
              <p:nvPr/>
            </p:nvPicPr>
            <p:blipFill>
              <a:blip r:embed="rId248"/>
              <a:stretch>
                <a:fillRect/>
              </a:stretch>
            </p:blipFill>
            <p:spPr>
              <a:xfrm>
                <a:off x="2876787" y="2686227"/>
                <a:ext cx="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8" name="Freihand 117">
                <a:extLst>
                  <a:ext uri="{FF2B5EF4-FFF2-40B4-BE49-F238E27FC236}">
                    <a16:creationId xmlns:a16="http://schemas.microsoft.com/office/drawing/2014/main" id="{BE1B4FA8-74CC-45E9-97A2-C7CC0831B6E3}"/>
                  </a:ext>
                </a:extLst>
              </p14:cNvPr>
              <p14:cNvContentPartPr/>
              <p14:nvPr/>
            </p14:nvContentPartPr>
            <p14:xfrm>
              <a:off x="2882187" y="2860827"/>
              <a:ext cx="25560" cy="338400"/>
            </p14:xfrm>
          </p:contentPart>
        </mc:Choice>
        <mc:Fallback xmlns="">
          <p:pic>
            <p:nvPicPr>
              <p:cNvPr id="118" name="Freihand 117">
                <a:extLst>
                  <a:ext uri="{FF2B5EF4-FFF2-40B4-BE49-F238E27FC236}">
                    <a16:creationId xmlns:a16="http://schemas.microsoft.com/office/drawing/2014/main" id="{BE1B4FA8-74CC-45E9-97A2-C7CC0831B6E3}"/>
                  </a:ext>
                </a:extLst>
              </p:cNvPr>
              <p:cNvPicPr/>
              <p:nvPr/>
            </p:nvPicPr>
            <p:blipFill>
              <a:blip r:embed="rId250"/>
              <a:stretch>
                <a:fillRect/>
              </a:stretch>
            </p:blipFill>
            <p:spPr>
              <a:xfrm>
                <a:off x="2877867" y="2856507"/>
                <a:ext cx="342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81" name="Freihand 280">
                <a:extLst>
                  <a:ext uri="{FF2B5EF4-FFF2-40B4-BE49-F238E27FC236}">
                    <a16:creationId xmlns:a16="http://schemas.microsoft.com/office/drawing/2014/main" id="{36933602-9872-4979-9E2B-F736F3390B1F}"/>
                  </a:ext>
                </a:extLst>
              </p14:cNvPr>
              <p14:cNvContentPartPr/>
              <p14:nvPr/>
            </p14:nvContentPartPr>
            <p14:xfrm>
              <a:off x="2539467" y="3107787"/>
              <a:ext cx="17280" cy="138600"/>
            </p14:xfrm>
          </p:contentPart>
        </mc:Choice>
        <mc:Fallback xmlns="">
          <p:pic>
            <p:nvPicPr>
              <p:cNvPr id="281" name="Freihand 280">
                <a:extLst>
                  <a:ext uri="{FF2B5EF4-FFF2-40B4-BE49-F238E27FC236}">
                    <a16:creationId xmlns:a16="http://schemas.microsoft.com/office/drawing/2014/main" id="{36933602-9872-4979-9E2B-F736F3390B1F}"/>
                  </a:ext>
                </a:extLst>
              </p:cNvPr>
              <p:cNvPicPr/>
              <p:nvPr/>
            </p:nvPicPr>
            <p:blipFill>
              <a:blip r:embed="rId252"/>
              <a:stretch>
                <a:fillRect/>
              </a:stretch>
            </p:blipFill>
            <p:spPr>
              <a:xfrm>
                <a:off x="2535147" y="3103467"/>
                <a:ext cx="25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2" name="Freihand 281">
                <a:extLst>
                  <a:ext uri="{FF2B5EF4-FFF2-40B4-BE49-F238E27FC236}">
                    <a16:creationId xmlns:a16="http://schemas.microsoft.com/office/drawing/2014/main" id="{AF1859A6-C51A-4FA5-802D-4A27B7D14C6E}"/>
                  </a:ext>
                </a:extLst>
              </p14:cNvPr>
              <p14:cNvContentPartPr/>
              <p14:nvPr/>
            </p14:nvContentPartPr>
            <p14:xfrm>
              <a:off x="2550987" y="2761107"/>
              <a:ext cx="9000" cy="198360"/>
            </p14:xfrm>
          </p:contentPart>
        </mc:Choice>
        <mc:Fallback xmlns="">
          <p:pic>
            <p:nvPicPr>
              <p:cNvPr id="282" name="Freihand 281">
                <a:extLst>
                  <a:ext uri="{FF2B5EF4-FFF2-40B4-BE49-F238E27FC236}">
                    <a16:creationId xmlns:a16="http://schemas.microsoft.com/office/drawing/2014/main" id="{AF1859A6-C51A-4FA5-802D-4A27B7D14C6E}"/>
                  </a:ext>
                </a:extLst>
              </p:cNvPr>
              <p:cNvPicPr/>
              <p:nvPr/>
            </p:nvPicPr>
            <p:blipFill>
              <a:blip r:embed="rId254"/>
              <a:stretch>
                <a:fillRect/>
              </a:stretch>
            </p:blipFill>
            <p:spPr>
              <a:xfrm>
                <a:off x="2546667" y="2756787"/>
                <a:ext cx="17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34880495-622B-4BF8-8C26-27E349783142}"/>
                  </a:ext>
                </a:extLst>
              </p14:cNvPr>
              <p14:cNvContentPartPr/>
              <p14:nvPr/>
            </p14:nvContentPartPr>
            <p14:xfrm>
              <a:off x="2878947" y="5937027"/>
              <a:ext cx="50400" cy="536040"/>
            </p14:xfrm>
          </p:contentPart>
        </mc:Choice>
        <mc:Fallback xmlns="">
          <p:pic>
            <p:nvPicPr>
              <p:cNvPr id="125" name="Freihand 124">
                <a:extLst>
                  <a:ext uri="{FF2B5EF4-FFF2-40B4-BE49-F238E27FC236}">
                    <a16:creationId xmlns:a16="http://schemas.microsoft.com/office/drawing/2014/main" id="{34880495-622B-4BF8-8C26-27E349783142}"/>
                  </a:ext>
                </a:extLst>
              </p:cNvPr>
              <p:cNvPicPr/>
              <p:nvPr/>
            </p:nvPicPr>
            <p:blipFill>
              <a:blip r:embed="rId256"/>
              <a:stretch>
                <a:fillRect/>
              </a:stretch>
            </p:blipFill>
            <p:spPr>
              <a:xfrm>
                <a:off x="2874627" y="5932707"/>
                <a:ext cx="590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F36F1E17-9AFB-432E-B936-3BC6A2BF10B9}"/>
                  </a:ext>
                </a:extLst>
              </p14:cNvPr>
              <p14:cNvContentPartPr/>
              <p14:nvPr/>
            </p14:nvContentPartPr>
            <p14:xfrm>
              <a:off x="2967507" y="3651387"/>
              <a:ext cx="21960" cy="189360"/>
            </p14:xfrm>
          </p:contentPart>
        </mc:Choice>
        <mc:Fallback xmlns="">
          <p:pic>
            <p:nvPicPr>
              <p:cNvPr id="119" name="Freihand 118">
                <a:extLst>
                  <a:ext uri="{FF2B5EF4-FFF2-40B4-BE49-F238E27FC236}">
                    <a16:creationId xmlns:a16="http://schemas.microsoft.com/office/drawing/2014/main" id="{F36F1E17-9AFB-432E-B936-3BC6A2BF10B9}"/>
                  </a:ext>
                </a:extLst>
              </p:cNvPr>
              <p:cNvPicPr/>
              <p:nvPr/>
            </p:nvPicPr>
            <p:blipFill>
              <a:blip r:embed="rId258"/>
              <a:stretch>
                <a:fillRect/>
              </a:stretch>
            </p:blipFill>
            <p:spPr>
              <a:xfrm>
                <a:off x="2963187" y="3647067"/>
                <a:ext cx="30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34F28500-209B-4C22-AA4B-191A194735A7}"/>
                  </a:ext>
                </a:extLst>
              </p14:cNvPr>
              <p14:cNvContentPartPr/>
              <p14:nvPr/>
            </p14:nvContentPartPr>
            <p14:xfrm>
              <a:off x="2968947" y="3928947"/>
              <a:ext cx="16200" cy="235080"/>
            </p14:xfrm>
          </p:contentPart>
        </mc:Choice>
        <mc:Fallback xmlns="">
          <p:pic>
            <p:nvPicPr>
              <p:cNvPr id="120" name="Freihand 119">
                <a:extLst>
                  <a:ext uri="{FF2B5EF4-FFF2-40B4-BE49-F238E27FC236}">
                    <a16:creationId xmlns:a16="http://schemas.microsoft.com/office/drawing/2014/main" id="{34F28500-209B-4C22-AA4B-191A194735A7}"/>
                  </a:ext>
                </a:extLst>
              </p:cNvPr>
              <p:cNvPicPr/>
              <p:nvPr/>
            </p:nvPicPr>
            <p:blipFill>
              <a:blip r:embed="rId260"/>
              <a:stretch>
                <a:fillRect/>
              </a:stretch>
            </p:blipFill>
            <p:spPr>
              <a:xfrm>
                <a:off x="2964627" y="3924627"/>
                <a:ext cx="24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1" name="Freihand 120">
                <a:extLst>
                  <a:ext uri="{FF2B5EF4-FFF2-40B4-BE49-F238E27FC236}">
                    <a16:creationId xmlns:a16="http://schemas.microsoft.com/office/drawing/2014/main" id="{84517AC8-1CF8-4CDF-8EBC-F3D4448E74C1}"/>
                  </a:ext>
                </a:extLst>
              </p14:cNvPr>
              <p14:cNvContentPartPr/>
              <p14:nvPr/>
            </p14:nvContentPartPr>
            <p14:xfrm>
              <a:off x="2929347" y="4188507"/>
              <a:ext cx="43920" cy="443160"/>
            </p14:xfrm>
          </p:contentPart>
        </mc:Choice>
        <mc:Fallback xmlns="">
          <p:pic>
            <p:nvPicPr>
              <p:cNvPr id="121" name="Freihand 120">
                <a:extLst>
                  <a:ext uri="{FF2B5EF4-FFF2-40B4-BE49-F238E27FC236}">
                    <a16:creationId xmlns:a16="http://schemas.microsoft.com/office/drawing/2014/main" id="{84517AC8-1CF8-4CDF-8EBC-F3D4448E74C1}"/>
                  </a:ext>
                </a:extLst>
              </p:cNvPr>
              <p:cNvPicPr/>
              <p:nvPr/>
            </p:nvPicPr>
            <p:blipFill>
              <a:blip r:embed="rId262"/>
              <a:stretch>
                <a:fillRect/>
              </a:stretch>
            </p:blipFill>
            <p:spPr>
              <a:xfrm>
                <a:off x="2925027" y="4184187"/>
                <a:ext cx="52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2" name="Freihand 121">
                <a:extLst>
                  <a:ext uri="{FF2B5EF4-FFF2-40B4-BE49-F238E27FC236}">
                    <a16:creationId xmlns:a16="http://schemas.microsoft.com/office/drawing/2014/main" id="{A91D4661-D9E9-4A84-A770-8C25C0A52255}"/>
                  </a:ext>
                </a:extLst>
              </p14:cNvPr>
              <p14:cNvContentPartPr/>
              <p14:nvPr/>
            </p14:nvContentPartPr>
            <p14:xfrm>
              <a:off x="2932227" y="5093187"/>
              <a:ext cx="23040" cy="122400"/>
            </p14:xfrm>
          </p:contentPart>
        </mc:Choice>
        <mc:Fallback xmlns="">
          <p:pic>
            <p:nvPicPr>
              <p:cNvPr id="122" name="Freihand 121">
                <a:extLst>
                  <a:ext uri="{FF2B5EF4-FFF2-40B4-BE49-F238E27FC236}">
                    <a16:creationId xmlns:a16="http://schemas.microsoft.com/office/drawing/2014/main" id="{A91D4661-D9E9-4A84-A770-8C25C0A52255}"/>
                  </a:ext>
                </a:extLst>
              </p:cNvPr>
              <p:cNvPicPr/>
              <p:nvPr/>
            </p:nvPicPr>
            <p:blipFill>
              <a:blip r:embed="rId264"/>
              <a:stretch>
                <a:fillRect/>
              </a:stretch>
            </p:blipFill>
            <p:spPr>
              <a:xfrm>
                <a:off x="2927907" y="5088867"/>
                <a:ext cx="31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0854CB9C-29B0-44DA-8CC7-481A6EA21828}"/>
                  </a:ext>
                </a:extLst>
              </p14:cNvPr>
              <p14:cNvContentPartPr/>
              <p14:nvPr/>
            </p14:nvContentPartPr>
            <p14:xfrm>
              <a:off x="2962107" y="5287947"/>
              <a:ext cx="20880" cy="351720"/>
            </p14:xfrm>
          </p:contentPart>
        </mc:Choice>
        <mc:Fallback xmlns="">
          <p:pic>
            <p:nvPicPr>
              <p:cNvPr id="123" name="Freihand 122">
                <a:extLst>
                  <a:ext uri="{FF2B5EF4-FFF2-40B4-BE49-F238E27FC236}">
                    <a16:creationId xmlns:a16="http://schemas.microsoft.com/office/drawing/2014/main" id="{0854CB9C-29B0-44DA-8CC7-481A6EA21828}"/>
                  </a:ext>
                </a:extLst>
              </p:cNvPr>
              <p:cNvPicPr/>
              <p:nvPr/>
            </p:nvPicPr>
            <p:blipFill>
              <a:blip r:embed="rId266"/>
              <a:stretch>
                <a:fillRect/>
              </a:stretch>
            </p:blipFill>
            <p:spPr>
              <a:xfrm>
                <a:off x="2957787" y="5283627"/>
                <a:ext cx="295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4" name="Freihand 123">
                <a:extLst>
                  <a:ext uri="{FF2B5EF4-FFF2-40B4-BE49-F238E27FC236}">
                    <a16:creationId xmlns:a16="http://schemas.microsoft.com/office/drawing/2014/main" id="{16BDE2CD-1D48-4D07-AFBE-779C93CECD0D}"/>
                  </a:ext>
                </a:extLst>
              </p14:cNvPr>
              <p14:cNvContentPartPr/>
              <p14:nvPr/>
            </p14:nvContentPartPr>
            <p14:xfrm>
              <a:off x="2942307" y="5711307"/>
              <a:ext cx="27720" cy="92880"/>
            </p14:xfrm>
          </p:contentPart>
        </mc:Choice>
        <mc:Fallback xmlns="">
          <p:pic>
            <p:nvPicPr>
              <p:cNvPr id="124" name="Freihand 123">
                <a:extLst>
                  <a:ext uri="{FF2B5EF4-FFF2-40B4-BE49-F238E27FC236}">
                    <a16:creationId xmlns:a16="http://schemas.microsoft.com/office/drawing/2014/main" id="{16BDE2CD-1D48-4D07-AFBE-779C93CECD0D}"/>
                  </a:ext>
                </a:extLst>
              </p:cNvPr>
              <p:cNvPicPr/>
              <p:nvPr/>
            </p:nvPicPr>
            <p:blipFill>
              <a:blip r:embed="rId268"/>
              <a:stretch>
                <a:fillRect/>
              </a:stretch>
            </p:blipFill>
            <p:spPr>
              <a:xfrm>
                <a:off x="2937987" y="5706987"/>
                <a:ext cx="36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1" name="Freihand 160">
                <a:extLst>
                  <a:ext uri="{FF2B5EF4-FFF2-40B4-BE49-F238E27FC236}">
                    <a16:creationId xmlns:a16="http://schemas.microsoft.com/office/drawing/2014/main" id="{298F9B74-EA83-4232-820A-11F6715F6432}"/>
                  </a:ext>
                </a:extLst>
              </p14:cNvPr>
              <p14:cNvContentPartPr/>
              <p14:nvPr/>
            </p14:nvContentPartPr>
            <p14:xfrm>
              <a:off x="1483947" y="4459227"/>
              <a:ext cx="488160" cy="26280"/>
            </p14:xfrm>
          </p:contentPart>
        </mc:Choice>
        <mc:Fallback xmlns="">
          <p:pic>
            <p:nvPicPr>
              <p:cNvPr id="161" name="Freihand 160">
                <a:extLst>
                  <a:ext uri="{FF2B5EF4-FFF2-40B4-BE49-F238E27FC236}">
                    <a16:creationId xmlns:a16="http://schemas.microsoft.com/office/drawing/2014/main" id="{298F9B74-EA83-4232-820A-11F6715F6432}"/>
                  </a:ext>
                </a:extLst>
              </p:cNvPr>
              <p:cNvPicPr/>
              <p:nvPr/>
            </p:nvPicPr>
            <p:blipFill>
              <a:blip r:embed="rId270"/>
              <a:stretch>
                <a:fillRect/>
              </a:stretch>
            </p:blipFill>
            <p:spPr>
              <a:xfrm>
                <a:off x="1479627" y="4454907"/>
                <a:ext cx="49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2" name="Freihand 161">
                <a:extLst>
                  <a:ext uri="{FF2B5EF4-FFF2-40B4-BE49-F238E27FC236}">
                    <a16:creationId xmlns:a16="http://schemas.microsoft.com/office/drawing/2014/main" id="{C6AE5074-4824-4810-86F0-3FDABFB39216}"/>
                  </a:ext>
                </a:extLst>
              </p14:cNvPr>
              <p14:cNvContentPartPr/>
              <p14:nvPr/>
            </p14:nvContentPartPr>
            <p14:xfrm>
              <a:off x="3267747" y="5487747"/>
              <a:ext cx="439920" cy="30960"/>
            </p14:xfrm>
          </p:contentPart>
        </mc:Choice>
        <mc:Fallback xmlns="">
          <p:pic>
            <p:nvPicPr>
              <p:cNvPr id="162" name="Freihand 161">
                <a:extLst>
                  <a:ext uri="{FF2B5EF4-FFF2-40B4-BE49-F238E27FC236}">
                    <a16:creationId xmlns:a16="http://schemas.microsoft.com/office/drawing/2014/main" id="{C6AE5074-4824-4810-86F0-3FDABFB39216}"/>
                  </a:ext>
                </a:extLst>
              </p:cNvPr>
              <p:cNvPicPr/>
              <p:nvPr/>
            </p:nvPicPr>
            <p:blipFill>
              <a:blip r:embed="rId272"/>
              <a:stretch>
                <a:fillRect/>
              </a:stretch>
            </p:blipFill>
            <p:spPr>
              <a:xfrm>
                <a:off x="3263427" y="5483427"/>
                <a:ext cx="44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7" name="Freihand 146">
                <a:extLst>
                  <a:ext uri="{FF2B5EF4-FFF2-40B4-BE49-F238E27FC236}">
                    <a16:creationId xmlns:a16="http://schemas.microsoft.com/office/drawing/2014/main" id="{3512844B-035D-4C2D-B4A8-C8146F094417}"/>
                  </a:ext>
                </a:extLst>
              </p14:cNvPr>
              <p14:cNvContentPartPr/>
              <p14:nvPr/>
            </p14:nvContentPartPr>
            <p14:xfrm>
              <a:off x="2365947" y="4957107"/>
              <a:ext cx="307440" cy="8280"/>
            </p14:xfrm>
          </p:contentPart>
        </mc:Choice>
        <mc:Fallback xmlns="">
          <p:pic>
            <p:nvPicPr>
              <p:cNvPr id="147" name="Freihand 146">
                <a:extLst>
                  <a:ext uri="{FF2B5EF4-FFF2-40B4-BE49-F238E27FC236}">
                    <a16:creationId xmlns:a16="http://schemas.microsoft.com/office/drawing/2014/main" id="{3512844B-035D-4C2D-B4A8-C8146F094417}"/>
                  </a:ext>
                </a:extLst>
              </p:cNvPr>
              <p:cNvPicPr/>
              <p:nvPr/>
            </p:nvPicPr>
            <p:blipFill>
              <a:blip r:embed="rId274"/>
              <a:stretch>
                <a:fillRect/>
              </a:stretch>
            </p:blipFill>
            <p:spPr>
              <a:xfrm>
                <a:off x="2361627" y="4952787"/>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8" name="Freihand 147">
                <a:extLst>
                  <a:ext uri="{FF2B5EF4-FFF2-40B4-BE49-F238E27FC236}">
                    <a16:creationId xmlns:a16="http://schemas.microsoft.com/office/drawing/2014/main" id="{6490DD45-3E76-4778-B314-0E5594FF0EE9}"/>
                  </a:ext>
                </a:extLst>
              </p14:cNvPr>
              <p14:cNvContentPartPr/>
              <p14:nvPr/>
            </p14:nvContentPartPr>
            <p14:xfrm>
              <a:off x="2758347" y="4963947"/>
              <a:ext cx="149760" cy="9360"/>
            </p14:xfrm>
          </p:contentPart>
        </mc:Choice>
        <mc:Fallback xmlns="">
          <p:pic>
            <p:nvPicPr>
              <p:cNvPr id="148" name="Freihand 147">
                <a:extLst>
                  <a:ext uri="{FF2B5EF4-FFF2-40B4-BE49-F238E27FC236}">
                    <a16:creationId xmlns:a16="http://schemas.microsoft.com/office/drawing/2014/main" id="{6490DD45-3E76-4778-B314-0E5594FF0EE9}"/>
                  </a:ext>
                </a:extLst>
              </p:cNvPr>
              <p:cNvPicPr/>
              <p:nvPr/>
            </p:nvPicPr>
            <p:blipFill>
              <a:blip r:embed="rId276"/>
              <a:stretch>
                <a:fillRect/>
              </a:stretch>
            </p:blipFill>
            <p:spPr>
              <a:xfrm>
                <a:off x="2754027" y="4959627"/>
                <a:ext cx="158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9" name="Freihand 148">
                <a:extLst>
                  <a:ext uri="{FF2B5EF4-FFF2-40B4-BE49-F238E27FC236}">
                    <a16:creationId xmlns:a16="http://schemas.microsoft.com/office/drawing/2014/main" id="{7535C143-1F14-4206-BF8B-ADDD3C207560}"/>
                  </a:ext>
                </a:extLst>
              </p14:cNvPr>
              <p14:cNvContentPartPr/>
              <p14:nvPr/>
            </p14:nvContentPartPr>
            <p14:xfrm>
              <a:off x="2900907" y="4944147"/>
              <a:ext cx="63720" cy="54360"/>
            </p14:xfrm>
          </p:contentPart>
        </mc:Choice>
        <mc:Fallback xmlns="">
          <p:pic>
            <p:nvPicPr>
              <p:cNvPr id="149" name="Freihand 148">
                <a:extLst>
                  <a:ext uri="{FF2B5EF4-FFF2-40B4-BE49-F238E27FC236}">
                    <a16:creationId xmlns:a16="http://schemas.microsoft.com/office/drawing/2014/main" id="{7535C143-1F14-4206-BF8B-ADDD3C207560}"/>
                  </a:ext>
                </a:extLst>
              </p:cNvPr>
              <p:cNvPicPr/>
              <p:nvPr/>
            </p:nvPicPr>
            <p:blipFill>
              <a:blip r:embed="rId278"/>
              <a:stretch>
                <a:fillRect/>
              </a:stretch>
            </p:blipFill>
            <p:spPr>
              <a:xfrm>
                <a:off x="2896587" y="4939827"/>
                <a:ext cx="72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5" name="Freihand 144">
                <a:extLst>
                  <a:ext uri="{FF2B5EF4-FFF2-40B4-BE49-F238E27FC236}">
                    <a16:creationId xmlns:a16="http://schemas.microsoft.com/office/drawing/2014/main" id="{4B6DF27A-F71C-4969-86B5-4BC6656F3291}"/>
                  </a:ext>
                </a:extLst>
              </p14:cNvPr>
              <p14:cNvContentPartPr/>
              <p14:nvPr/>
            </p14:nvContentPartPr>
            <p14:xfrm>
              <a:off x="2082987" y="4912827"/>
              <a:ext cx="54000" cy="84600"/>
            </p14:xfrm>
          </p:contentPart>
        </mc:Choice>
        <mc:Fallback xmlns="">
          <p:pic>
            <p:nvPicPr>
              <p:cNvPr id="145" name="Freihand 144">
                <a:extLst>
                  <a:ext uri="{FF2B5EF4-FFF2-40B4-BE49-F238E27FC236}">
                    <a16:creationId xmlns:a16="http://schemas.microsoft.com/office/drawing/2014/main" id="{4B6DF27A-F71C-4969-86B5-4BC6656F3291}"/>
                  </a:ext>
                </a:extLst>
              </p:cNvPr>
              <p:cNvPicPr/>
              <p:nvPr/>
            </p:nvPicPr>
            <p:blipFill>
              <a:blip r:embed="rId280"/>
              <a:stretch>
                <a:fillRect/>
              </a:stretch>
            </p:blipFill>
            <p:spPr>
              <a:xfrm>
                <a:off x="2078667" y="4908507"/>
                <a:ext cx="62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6" name="Freihand 145">
                <a:extLst>
                  <a:ext uri="{FF2B5EF4-FFF2-40B4-BE49-F238E27FC236}">
                    <a16:creationId xmlns:a16="http://schemas.microsoft.com/office/drawing/2014/main" id="{3FB7626C-16D1-4684-8C57-F147E139B1C4}"/>
                  </a:ext>
                </a:extLst>
              </p14:cNvPr>
              <p14:cNvContentPartPr/>
              <p14:nvPr/>
            </p14:nvContentPartPr>
            <p14:xfrm>
              <a:off x="2161827" y="4958907"/>
              <a:ext cx="75960" cy="8280"/>
            </p14:xfrm>
          </p:contentPart>
        </mc:Choice>
        <mc:Fallback xmlns="">
          <p:pic>
            <p:nvPicPr>
              <p:cNvPr id="146" name="Freihand 145">
                <a:extLst>
                  <a:ext uri="{FF2B5EF4-FFF2-40B4-BE49-F238E27FC236}">
                    <a16:creationId xmlns:a16="http://schemas.microsoft.com/office/drawing/2014/main" id="{3FB7626C-16D1-4684-8C57-F147E139B1C4}"/>
                  </a:ext>
                </a:extLst>
              </p:cNvPr>
              <p:cNvPicPr/>
              <p:nvPr/>
            </p:nvPicPr>
            <p:blipFill>
              <a:blip r:embed="rId282"/>
              <a:stretch>
                <a:fillRect/>
              </a:stretch>
            </p:blipFill>
            <p:spPr>
              <a:xfrm>
                <a:off x="2157507" y="4954587"/>
                <a:ext cx="84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8" name="Freihand 157">
                <a:extLst>
                  <a:ext uri="{FF2B5EF4-FFF2-40B4-BE49-F238E27FC236}">
                    <a16:creationId xmlns:a16="http://schemas.microsoft.com/office/drawing/2014/main" id="{BD1EA572-50CB-4FF9-BC03-FC00A911FBF6}"/>
                  </a:ext>
                </a:extLst>
              </p14:cNvPr>
              <p14:cNvContentPartPr/>
              <p14:nvPr/>
            </p14:nvContentPartPr>
            <p14:xfrm>
              <a:off x="2093427" y="4894827"/>
              <a:ext cx="32400" cy="25200"/>
            </p14:xfrm>
          </p:contentPart>
        </mc:Choice>
        <mc:Fallback xmlns="">
          <p:pic>
            <p:nvPicPr>
              <p:cNvPr id="158" name="Freihand 157">
                <a:extLst>
                  <a:ext uri="{FF2B5EF4-FFF2-40B4-BE49-F238E27FC236}">
                    <a16:creationId xmlns:a16="http://schemas.microsoft.com/office/drawing/2014/main" id="{BD1EA572-50CB-4FF9-BC03-FC00A911FBF6}"/>
                  </a:ext>
                </a:extLst>
              </p:cNvPr>
              <p:cNvPicPr/>
              <p:nvPr/>
            </p:nvPicPr>
            <p:blipFill>
              <a:blip r:embed="rId284"/>
              <a:stretch>
                <a:fillRect/>
              </a:stretch>
            </p:blipFill>
            <p:spPr>
              <a:xfrm>
                <a:off x="2089107" y="4890507"/>
                <a:ext cx="41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9" name="Freihand 158">
                <a:extLst>
                  <a:ext uri="{FF2B5EF4-FFF2-40B4-BE49-F238E27FC236}">
                    <a16:creationId xmlns:a16="http://schemas.microsoft.com/office/drawing/2014/main" id="{39EAD30C-3CA4-4CB9-9489-E27BC540A3B6}"/>
                  </a:ext>
                </a:extLst>
              </p14:cNvPr>
              <p14:cNvContentPartPr/>
              <p14:nvPr/>
            </p14:nvContentPartPr>
            <p14:xfrm>
              <a:off x="2919267" y="4933707"/>
              <a:ext cx="1440" cy="11880"/>
            </p14:xfrm>
          </p:contentPart>
        </mc:Choice>
        <mc:Fallback xmlns="">
          <p:pic>
            <p:nvPicPr>
              <p:cNvPr id="159" name="Freihand 158">
                <a:extLst>
                  <a:ext uri="{FF2B5EF4-FFF2-40B4-BE49-F238E27FC236}">
                    <a16:creationId xmlns:a16="http://schemas.microsoft.com/office/drawing/2014/main" id="{39EAD30C-3CA4-4CB9-9489-E27BC540A3B6}"/>
                  </a:ext>
                </a:extLst>
              </p:cNvPr>
              <p:cNvPicPr/>
              <p:nvPr/>
            </p:nvPicPr>
            <p:blipFill>
              <a:blip r:embed="rId286"/>
              <a:stretch>
                <a:fillRect/>
              </a:stretch>
            </p:blipFill>
            <p:spPr>
              <a:xfrm>
                <a:off x="2914947" y="4929387"/>
                <a:ext cx="10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Freihand 206">
                <a:extLst>
                  <a:ext uri="{FF2B5EF4-FFF2-40B4-BE49-F238E27FC236}">
                    <a16:creationId xmlns:a16="http://schemas.microsoft.com/office/drawing/2014/main" id="{D3C65302-0FE3-474F-B9C6-774D5637AD46}"/>
                  </a:ext>
                </a:extLst>
              </p14:cNvPr>
              <p14:cNvContentPartPr/>
              <p14:nvPr/>
            </p14:nvContentPartPr>
            <p14:xfrm>
              <a:off x="2131587" y="4776027"/>
              <a:ext cx="352440" cy="142560"/>
            </p14:xfrm>
          </p:contentPart>
        </mc:Choice>
        <mc:Fallback xmlns="">
          <p:pic>
            <p:nvPicPr>
              <p:cNvPr id="207" name="Freihand 206">
                <a:extLst>
                  <a:ext uri="{FF2B5EF4-FFF2-40B4-BE49-F238E27FC236}">
                    <a16:creationId xmlns:a16="http://schemas.microsoft.com/office/drawing/2014/main" id="{D3C65302-0FE3-474F-B9C6-774D5637AD46}"/>
                  </a:ext>
                </a:extLst>
              </p:cNvPr>
              <p:cNvPicPr/>
              <p:nvPr/>
            </p:nvPicPr>
            <p:blipFill>
              <a:blip r:embed="rId288"/>
              <a:stretch>
                <a:fillRect/>
              </a:stretch>
            </p:blipFill>
            <p:spPr>
              <a:xfrm>
                <a:off x="2127267" y="4771707"/>
                <a:ext cx="361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8" name="Freihand 207">
                <a:extLst>
                  <a:ext uri="{FF2B5EF4-FFF2-40B4-BE49-F238E27FC236}">
                    <a16:creationId xmlns:a16="http://schemas.microsoft.com/office/drawing/2014/main" id="{27CE5080-1A71-4D57-8D7D-16EB9C731E02}"/>
                  </a:ext>
                </a:extLst>
              </p14:cNvPr>
              <p14:cNvContentPartPr/>
              <p14:nvPr/>
            </p14:nvContentPartPr>
            <p14:xfrm>
              <a:off x="2418507" y="4735707"/>
              <a:ext cx="102600" cy="135360"/>
            </p14:xfrm>
          </p:contentPart>
        </mc:Choice>
        <mc:Fallback xmlns="">
          <p:pic>
            <p:nvPicPr>
              <p:cNvPr id="208" name="Freihand 207">
                <a:extLst>
                  <a:ext uri="{FF2B5EF4-FFF2-40B4-BE49-F238E27FC236}">
                    <a16:creationId xmlns:a16="http://schemas.microsoft.com/office/drawing/2014/main" id="{27CE5080-1A71-4D57-8D7D-16EB9C731E02}"/>
                  </a:ext>
                </a:extLst>
              </p:cNvPr>
              <p:cNvPicPr/>
              <p:nvPr/>
            </p:nvPicPr>
            <p:blipFill>
              <a:blip r:embed="rId290"/>
              <a:stretch>
                <a:fillRect/>
              </a:stretch>
            </p:blipFill>
            <p:spPr>
              <a:xfrm>
                <a:off x="2414187" y="4731387"/>
                <a:ext cx="11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4" name="Freihand 213">
                <a:extLst>
                  <a:ext uri="{FF2B5EF4-FFF2-40B4-BE49-F238E27FC236}">
                    <a16:creationId xmlns:a16="http://schemas.microsoft.com/office/drawing/2014/main" id="{5CA43B82-828A-49B8-96CF-1E63EF72D325}"/>
                  </a:ext>
                </a:extLst>
              </p14:cNvPr>
              <p14:cNvContentPartPr/>
              <p14:nvPr/>
            </p14:nvContentPartPr>
            <p14:xfrm>
              <a:off x="2550267" y="4728507"/>
              <a:ext cx="63000" cy="18000"/>
            </p14:xfrm>
          </p:contentPart>
        </mc:Choice>
        <mc:Fallback xmlns="">
          <p:pic>
            <p:nvPicPr>
              <p:cNvPr id="214" name="Freihand 213">
                <a:extLst>
                  <a:ext uri="{FF2B5EF4-FFF2-40B4-BE49-F238E27FC236}">
                    <a16:creationId xmlns:a16="http://schemas.microsoft.com/office/drawing/2014/main" id="{5CA43B82-828A-49B8-96CF-1E63EF72D325}"/>
                  </a:ext>
                </a:extLst>
              </p:cNvPr>
              <p:cNvPicPr/>
              <p:nvPr/>
            </p:nvPicPr>
            <p:blipFill>
              <a:blip r:embed="rId292"/>
              <a:stretch>
                <a:fillRect/>
              </a:stretch>
            </p:blipFill>
            <p:spPr>
              <a:xfrm>
                <a:off x="2545947" y="4724187"/>
                <a:ext cx="71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6" name="Freihand 215">
                <a:extLst>
                  <a:ext uri="{FF2B5EF4-FFF2-40B4-BE49-F238E27FC236}">
                    <a16:creationId xmlns:a16="http://schemas.microsoft.com/office/drawing/2014/main" id="{33734A8B-5167-4369-B43B-19EB59D1F79A}"/>
                  </a:ext>
                </a:extLst>
              </p14:cNvPr>
              <p14:cNvContentPartPr/>
              <p14:nvPr/>
            </p14:nvContentPartPr>
            <p14:xfrm>
              <a:off x="786627" y="4755147"/>
              <a:ext cx="388800" cy="16920"/>
            </p14:xfrm>
          </p:contentPart>
        </mc:Choice>
        <mc:Fallback xmlns="">
          <p:pic>
            <p:nvPicPr>
              <p:cNvPr id="216" name="Freihand 215">
                <a:extLst>
                  <a:ext uri="{FF2B5EF4-FFF2-40B4-BE49-F238E27FC236}">
                    <a16:creationId xmlns:a16="http://schemas.microsoft.com/office/drawing/2014/main" id="{33734A8B-5167-4369-B43B-19EB59D1F79A}"/>
                  </a:ext>
                </a:extLst>
              </p:cNvPr>
              <p:cNvPicPr/>
              <p:nvPr/>
            </p:nvPicPr>
            <p:blipFill>
              <a:blip r:embed="rId294"/>
              <a:stretch>
                <a:fillRect/>
              </a:stretch>
            </p:blipFill>
            <p:spPr>
              <a:xfrm>
                <a:off x="782307" y="4750827"/>
                <a:ext cx="39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7" name="Freihand 216">
                <a:extLst>
                  <a:ext uri="{FF2B5EF4-FFF2-40B4-BE49-F238E27FC236}">
                    <a16:creationId xmlns:a16="http://schemas.microsoft.com/office/drawing/2014/main" id="{4D6C55D1-8BE8-4E00-B2FE-C860A34B14DE}"/>
                  </a:ext>
                </a:extLst>
              </p14:cNvPr>
              <p14:cNvContentPartPr/>
              <p14:nvPr/>
            </p14:nvContentPartPr>
            <p14:xfrm>
              <a:off x="1292427" y="4745787"/>
              <a:ext cx="417600" cy="12600"/>
            </p14:xfrm>
          </p:contentPart>
        </mc:Choice>
        <mc:Fallback xmlns="">
          <p:pic>
            <p:nvPicPr>
              <p:cNvPr id="217" name="Freihand 216">
                <a:extLst>
                  <a:ext uri="{FF2B5EF4-FFF2-40B4-BE49-F238E27FC236}">
                    <a16:creationId xmlns:a16="http://schemas.microsoft.com/office/drawing/2014/main" id="{4D6C55D1-8BE8-4E00-B2FE-C860A34B14DE}"/>
                  </a:ext>
                </a:extLst>
              </p:cNvPr>
              <p:cNvPicPr/>
              <p:nvPr/>
            </p:nvPicPr>
            <p:blipFill>
              <a:blip r:embed="rId296"/>
              <a:stretch>
                <a:fillRect/>
              </a:stretch>
            </p:blipFill>
            <p:spPr>
              <a:xfrm>
                <a:off x="1288107" y="4741467"/>
                <a:ext cx="426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8" name="Freihand 217">
                <a:extLst>
                  <a:ext uri="{FF2B5EF4-FFF2-40B4-BE49-F238E27FC236}">
                    <a16:creationId xmlns:a16="http://schemas.microsoft.com/office/drawing/2014/main" id="{57424E44-9124-4EAB-B7E5-F6DA97FED831}"/>
                  </a:ext>
                </a:extLst>
              </p14:cNvPr>
              <p14:cNvContentPartPr/>
              <p14:nvPr/>
            </p14:nvContentPartPr>
            <p14:xfrm>
              <a:off x="1880307" y="4726347"/>
              <a:ext cx="625320" cy="39960"/>
            </p14:xfrm>
          </p:contentPart>
        </mc:Choice>
        <mc:Fallback xmlns="">
          <p:pic>
            <p:nvPicPr>
              <p:cNvPr id="218" name="Freihand 217">
                <a:extLst>
                  <a:ext uri="{FF2B5EF4-FFF2-40B4-BE49-F238E27FC236}">
                    <a16:creationId xmlns:a16="http://schemas.microsoft.com/office/drawing/2014/main" id="{57424E44-9124-4EAB-B7E5-F6DA97FED831}"/>
                  </a:ext>
                </a:extLst>
              </p:cNvPr>
              <p:cNvPicPr/>
              <p:nvPr/>
            </p:nvPicPr>
            <p:blipFill>
              <a:blip r:embed="rId298"/>
              <a:stretch>
                <a:fillRect/>
              </a:stretch>
            </p:blipFill>
            <p:spPr>
              <a:xfrm>
                <a:off x="1875987" y="4722027"/>
                <a:ext cx="633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75" name="Freihand 274">
                <a:extLst>
                  <a:ext uri="{FF2B5EF4-FFF2-40B4-BE49-F238E27FC236}">
                    <a16:creationId xmlns:a16="http://schemas.microsoft.com/office/drawing/2014/main" id="{852D64F2-23EC-4DB7-B148-BE7E57E3ECDE}"/>
                  </a:ext>
                </a:extLst>
              </p14:cNvPr>
              <p14:cNvContentPartPr/>
              <p14:nvPr/>
            </p14:nvContentPartPr>
            <p14:xfrm>
              <a:off x="2515707" y="6376587"/>
              <a:ext cx="19080" cy="67680"/>
            </p14:xfrm>
          </p:contentPart>
        </mc:Choice>
        <mc:Fallback xmlns="">
          <p:pic>
            <p:nvPicPr>
              <p:cNvPr id="275" name="Freihand 274">
                <a:extLst>
                  <a:ext uri="{FF2B5EF4-FFF2-40B4-BE49-F238E27FC236}">
                    <a16:creationId xmlns:a16="http://schemas.microsoft.com/office/drawing/2014/main" id="{852D64F2-23EC-4DB7-B148-BE7E57E3ECDE}"/>
                  </a:ext>
                </a:extLst>
              </p:cNvPr>
              <p:cNvPicPr/>
              <p:nvPr/>
            </p:nvPicPr>
            <p:blipFill>
              <a:blip r:embed="rId300"/>
              <a:stretch>
                <a:fillRect/>
              </a:stretch>
            </p:blipFill>
            <p:spPr>
              <a:xfrm>
                <a:off x="2511387" y="6372267"/>
                <a:ext cx="27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6" name="Freihand 275">
                <a:extLst>
                  <a:ext uri="{FF2B5EF4-FFF2-40B4-BE49-F238E27FC236}">
                    <a16:creationId xmlns:a16="http://schemas.microsoft.com/office/drawing/2014/main" id="{1AC0198D-AE7B-407A-A412-04D5D30735E8}"/>
                  </a:ext>
                </a:extLst>
              </p14:cNvPr>
              <p14:cNvContentPartPr/>
              <p14:nvPr/>
            </p14:nvContentPartPr>
            <p14:xfrm>
              <a:off x="2538747" y="5802387"/>
              <a:ext cx="6840" cy="424440"/>
            </p14:xfrm>
          </p:contentPart>
        </mc:Choice>
        <mc:Fallback xmlns="">
          <p:pic>
            <p:nvPicPr>
              <p:cNvPr id="276" name="Freihand 275">
                <a:extLst>
                  <a:ext uri="{FF2B5EF4-FFF2-40B4-BE49-F238E27FC236}">
                    <a16:creationId xmlns:a16="http://schemas.microsoft.com/office/drawing/2014/main" id="{1AC0198D-AE7B-407A-A412-04D5D30735E8}"/>
                  </a:ext>
                </a:extLst>
              </p:cNvPr>
              <p:cNvPicPr/>
              <p:nvPr/>
            </p:nvPicPr>
            <p:blipFill>
              <a:blip r:embed="rId302"/>
              <a:stretch>
                <a:fillRect/>
              </a:stretch>
            </p:blipFill>
            <p:spPr>
              <a:xfrm>
                <a:off x="2534427" y="5798067"/>
                <a:ext cx="15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77" name="Freihand 276">
                <a:extLst>
                  <a:ext uri="{FF2B5EF4-FFF2-40B4-BE49-F238E27FC236}">
                    <a16:creationId xmlns:a16="http://schemas.microsoft.com/office/drawing/2014/main" id="{4391AABC-D6D0-498E-8E1A-1D65E8552C25}"/>
                  </a:ext>
                </a:extLst>
              </p14:cNvPr>
              <p14:cNvContentPartPr/>
              <p14:nvPr/>
            </p14:nvContentPartPr>
            <p14:xfrm>
              <a:off x="2534067" y="4884027"/>
              <a:ext cx="30960" cy="558360"/>
            </p14:xfrm>
          </p:contentPart>
        </mc:Choice>
        <mc:Fallback xmlns="">
          <p:pic>
            <p:nvPicPr>
              <p:cNvPr id="277" name="Freihand 276">
                <a:extLst>
                  <a:ext uri="{FF2B5EF4-FFF2-40B4-BE49-F238E27FC236}">
                    <a16:creationId xmlns:a16="http://schemas.microsoft.com/office/drawing/2014/main" id="{4391AABC-D6D0-498E-8E1A-1D65E8552C25}"/>
                  </a:ext>
                </a:extLst>
              </p:cNvPr>
              <p:cNvPicPr/>
              <p:nvPr/>
            </p:nvPicPr>
            <p:blipFill>
              <a:blip r:embed="rId304"/>
              <a:stretch>
                <a:fillRect/>
              </a:stretch>
            </p:blipFill>
            <p:spPr>
              <a:xfrm>
                <a:off x="2529747" y="4879707"/>
                <a:ext cx="39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8" name="Freihand 277">
                <a:extLst>
                  <a:ext uri="{FF2B5EF4-FFF2-40B4-BE49-F238E27FC236}">
                    <a16:creationId xmlns:a16="http://schemas.microsoft.com/office/drawing/2014/main" id="{D7AF2856-F50C-41B2-BC5E-7409A5EC1E36}"/>
                  </a:ext>
                </a:extLst>
              </p14:cNvPr>
              <p14:cNvContentPartPr/>
              <p14:nvPr/>
            </p14:nvContentPartPr>
            <p14:xfrm>
              <a:off x="2568627" y="4194267"/>
              <a:ext cx="17640" cy="531000"/>
            </p14:xfrm>
          </p:contentPart>
        </mc:Choice>
        <mc:Fallback xmlns="">
          <p:pic>
            <p:nvPicPr>
              <p:cNvPr id="278" name="Freihand 277">
                <a:extLst>
                  <a:ext uri="{FF2B5EF4-FFF2-40B4-BE49-F238E27FC236}">
                    <a16:creationId xmlns:a16="http://schemas.microsoft.com/office/drawing/2014/main" id="{D7AF2856-F50C-41B2-BC5E-7409A5EC1E36}"/>
                  </a:ext>
                </a:extLst>
              </p:cNvPr>
              <p:cNvPicPr/>
              <p:nvPr/>
            </p:nvPicPr>
            <p:blipFill>
              <a:blip r:embed="rId306"/>
              <a:stretch>
                <a:fillRect/>
              </a:stretch>
            </p:blipFill>
            <p:spPr>
              <a:xfrm>
                <a:off x="2564307" y="4189947"/>
                <a:ext cx="262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9" name="Freihand 278">
                <a:extLst>
                  <a:ext uri="{FF2B5EF4-FFF2-40B4-BE49-F238E27FC236}">
                    <a16:creationId xmlns:a16="http://schemas.microsoft.com/office/drawing/2014/main" id="{4A45FE61-E215-4DBB-B052-8E8CC122E409}"/>
                  </a:ext>
                </a:extLst>
              </p14:cNvPr>
              <p14:cNvContentPartPr/>
              <p14:nvPr/>
            </p14:nvContentPartPr>
            <p14:xfrm>
              <a:off x="2563947" y="3998787"/>
              <a:ext cx="9360" cy="66240"/>
            </p14:xfrm>
          </p:contentPart>
        </mc:Choice>
        <mc:Fallback xmlns="">
          <p:pic>
            <p:nvPicPr>
              <p:cNvPr id="279" name="Freihand 278">
                <a:extLst>
                  <a:ext uri="{FF2B5EF4-FFF2-40B4-BE49-F238E27FC236}">
                    <a16:creationId xmlns:a16="http://schemas.microsoft.com/office/drawing/2014/main" id="{4A45FE61-E215-4DBB-B052-8E8CC122E409}"/>
                  </a:ext>
                </a:extLst>
              </p:cNvPr>
              <p:cNvPicPr/>
              <p:nvPr/>
            </p:nvPicPr>
            <p:blipFill>
              <a:blip r:embed="rId308"/>
              <a:stretch>
                <a:fillRect/>
              </a:stretch>
            </p:blipFill>
            <p:spPr>
              <a:xfrm>
                <a:off x="2559627" y="3994467"/>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80" name="Freihand 279">
                <a:extLst>
                  <a:ext uri="{FF2B5EF4-FFF2-40B4-BE49-F238E27FC236}">
                    <a16:creationId xmlns:a16="http://schemas.microsoft.com/office/drawing/2014/main" id="{0F43952B-6AF5-498D-9D7F-D587BC5FFB73}"/>
                  </a:ext>
                </a:extLst>
              </p14:cNvPr>
              <p14:cNvContentPartPr/>
              <p14:nvPr/>
            </p14:nvContentPartPr>
            <p14:xfrm>
              <a:off x="2551707" y="3526107"/>
              <a:ext cx="11880" cy="241560"/>
            </p14:xfrm>
          </p:contentPart>
        </mc:Choice>
        <mc:Fallback xmlns="">
          <p:pic>
            <p:nvPicPr>
              <p:cNvPr id="280" name="Freihand 279">
                <a:extLst>
                  <a:ext uri="{FF2B5EF4-FFF2-40B4-BE49-F238E27FC236}">
                    <a16:creationId xmlns:a16="http://schemas.microsoft.com/office/drawing/2014/main" id="{0F43952B-6AF5-498D-9D7F-D587BC5FFB73}"/>
                  </a:ext>
                </a:extLst>
              </p:cNvPr>
              <p:cNvPicPr/>
              <p:nvPr/>
            </p:nvPicPr>
            <p:blipFill>
              <a:blip r:embed="rId310"/>
              <a:stretch>
                <a:fillRect/>
              </a:stretch>
            </p:blipFill>
            <p:spPr>
              <a:xfrm>
                <a:off x="2547387" y="3521787"/>
                <a:ext cx="20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1" name="Freihand 290">
                <a:extLst>
                  <a:ext uri="{FF2B5EF4-FFF2-40B4-BE49-F238E27FC236}">
                    <a16:creationId xmlns:a16="http://schemas.microsoft.com/office/drawing/2014/main" id="{DB7F4273-9CDC-45E0-BD6D-B446BB025127}"/>
                  </a:ext>
                </a:extLst>
              </p14:cNvPr>
              <p14:cNvContentPartPr/>
              <p14:nvPr/>
            </p14:nvContentPartPr>
            <p14:xfrm>
              <a:off x="2362347" y="6618507"/>
              <a:ext cx="82800" cy="108360"/>
            </p14:xfrm>
          </p:contentPart>
        </mc:Choice>
        <mc:Fallback xmlns="">
          <p:pic>
            <p:nvPicPr>
              <p:cNvPr id="291" name="Freihand 290">
                <a:extLst>
                  <a:ext uri="{FF2B5EF4-FFF2-40B4-BE49-F238E27FC236}">
                    <a16:creationId xmlns:a16="http://schemas.microsoft.com/office/drawing/2014/main" id="{DB7F4273-9CDC-45E0-BD6D-B446BB025127}"/>
                  </a:ext>
                </a:extLst>
              </p:cNvPr>
              <p:cNvPicPr/>
              <p:nvPr/>
            </p:nvPicPr>
            <p:blipFill>
              <a:blip r:embed="rId312"/>
              <a:stretch>
                <a:fillRect/>
              </a:stretch>
            </p:blipFill>
            <p:spPr>
              <a:xfrm>
                <a:off x="2358027" y="6614187"/>
                <a:ext cx="91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2" name="Freihand 291">
                <a:extLst>
                  <a:ext uri="{FF2B5EF4-FFF2-40B4-BE49-F238E27FC236}">
                    <a16:creationId xmlns:a16="http://schemas.microsoft.com/office/drawing/2014/main" id="{157A65EE-F9DE-4ADF-804A-3610D4E2B6F0}"/>
                  </a:ext>
                </a:extLst>
              </p14:cNvPr>
              <p14:cNvContentPartPr/>
              <p14:nvPr/>
            </p14:nvContentPartPr>
            <p14:xfrm>
              <a:off x="2387547" y="6604467"/>
              <a:ext cx="103320" cy="215640"/>
            </p14:xfrm>
          </p:contentPart>
        </mc:Choice>
        <mc:Fallback xmlns="">
          <p:pic>
            <p:nvPicPr>
              <p:cNvPr id="292" name="Freihand 291">
                <a:extLst>
                  <a:ext uri="{FF2B5EF4-FFF2-40B4-BE49-F238E27FC236}">
                    <a16:creationId xmlns:a16="http://schemas.microsoft.com/office/drawing/2014/main" id="{157A65EE-F9DE-4ADF-804A-3610D4E2B6F0}"/>
                  </a:ext>
                </a:extLst>
              </p:cNvPr>
              <p:cNvPicPr/>
              <p:nvPr/>
            </p:nvPicPr>
            <p:blipFill>
              <a:blip r:embed="rId314"/>
              <a:stretch>
                <a:fillRect/>
              </a:stretch>
            </p:blipFill>
            <p:spPr>
              <a:xfrm>
                <a:off x="2383227" y="6600147"/>
                <a:ext cx="111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4" name="Freihand 293">
                <a:extLst>
                  <a:ext uri="{FF2B5EF4-FFF2-40B4-BE49-F238E27FC236}">
                    <a16:creationId xmlns:a16="http://schemas.microsoft.com/office/drawing/2014/main" id="{FFEF3D98-2F3E-4D2F-868C-7C621AA9A6BA}"/>
                  </a:ext>
                </a:extLst>
              </p14:cNvPr>
              <p14:cNvContentPartPr/>
              <p14:nvPr/>
            </p14:nvContentPartPr>
            <p14:xfrm>
              <a:off x="2482587" y="6533547"/>
              <a:ext cx="92520" cy="129240"/>
            </p14:xfrm>
          </p:contentPart>
        </mc:Choice>
        <mc:Fallback xmlns="">
          <p:pic>
            <p:nvPicPr>
              <p:cNvPr id="294" name="Freihand 293">
                <a:extLst>
                  <a:ext uri="{FF2B5EF4-FFF2-40B4-BE49-F238E27FC236}">
                    <a16:creationId xmlns:a16="http://schemas.microsoft.com/office/drawing/2014/main" id="{FFEF3D98-2F3E-4D2F-868C-7C621AA9A6BA}"/>
                  </a:ext>
                </a:extLst>
              </p:cNvPr>
              <p:cNvPicPr/>
              <p:nvPr/>
            </p:nvPicPr>
            <p:blipFill>
              <a:blip r:embed="rId316"/>
              <a:stretch>
                <a:fillRect/>
              </a:stretch>
            </p:blipFill>
            <p:spPr>
              <a:xfrm>
                <a:off x="2478267" y="6529227"/>
                <a:ext cx="10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96" name="Freihand 295">
                <a:extLst>
                  <a:ext uri="{FF2B5EF4-FFF2-40B4-BE49-F238E27FC236}">
                    <a16:creationId xmlns:a16="http://schemas.microsoft.com/office/drawing/2014/main" id="{A463DB2D-68CC-404D-AD46-C81D81DA6682}"/>
                  </a:ext>
                </a:extLst>
              </p14:cNvPr>
              <p14:cNvContentPartPr/>
              <p14:nvPr/>
            </p14:nvContentPartPr>
            <p14:xfrm>
              <a:off x="2536227" y="6548667"/>
              <a:ext cx="84960" cy="198000"/>
            </p14:xfrm>
          </p:contentPart>
        </mc:Choice>
        <mc:Fallback xmlns="">
          <p:pic>
            <p:nvPicPr>
              <p:cNvPr id="296" name="Freihand 295">
                <a:extLst>
                  <a:ext uri="{FF2B5EF4-FFF2-40B4-BE49-F238E27FC236}">
                    <a16:creationId xmlns:a16="http://schemas.microsoft.com/office/drawing/2014/main" id="{A463DB2D-68CC-404D-AD46-C81D81DA6682}"/>
                  </a:ext>
                </a:extLst>
              </p:cNvPr>
              <p:cNvPicPr/>
              <p:nvPr/>
            </p:nvPicPr>
            <p:blipFill>
              <a:blip r:embed="rId318"/>
              <a:stretch>
                <a:fillRect/>
              </a:stretch>
            </p:blipFill>
            <p:spPr>
              <a:xfrm>
                <a:off x="2531907" y="6544347"/>
                <a:ext cx="93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8" name="Freihand 297">
                <a:extLst>
                  <a:ext uri="{FF2B5EF4-FFF2-40B4-BE49-F238E27FC236}">
                    <a16:creationId xmlns:a16="http://schemas.microsoft.com/office/drawing/2014/main" id="{C9AA31A2-8217-4C66-AA55-70DD8A917334}"/>
                  </a:ext>
                </a:extLst>
              </p14:cNvPr>
              <p14:cNvContentPartPr/>
              <p14:nvPr/>
            </p14:nvContentPartPr>
            <p14:xfrm>
              <a:off x="2615427" y="6575307"/>
              <a:ext cx="83160" cy="118080"/>
            </p14:xfrm>
          </p:contentPart>
        </mc:Choice>
        <mc:Fallback xmlns="">
          <p:pic>
            <p:nvPicPr>
              <p:cNvPr id="298" name="Freihand 297">
                <a:extLst>
                  <a:ext uri="{FF2B5EF4-FFF2-40B4-BE49-F238E27FC236}">
                    <a16:creationId xmlns:a16="http://schemas.microsoft.com/office/drawing/2014/main" id="{C9AA31A2-8217-4C66-AA55-70DD8A917334}"/>
                  </a:ext>
                </a:extLst>
              </p:cNvPr>
              <p:cNvPicPr/>
              <p:nvPr/>
            </p:nvPicPr>
            <p:blipFill>
              <a:blip r:embed="rId320"/>
              <a:stretch>
                <a:fillRect/>
              </a:stretch>
            </p:blipFill>
            <p:spPr>
              <a:xfrm>
                <a:off x="2611107" y="6570987"/>
                <a:ext cx="9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99" name="Freihand 298">
                <a:extLst>
                  <a:ext uri="{FF2B5EF4-FFF2-40B4-BE49-F238E27FC236}">
                    <a16:creationId xmlns:a16="http://schemas.microsoft.com/office/drawing/2014/main" id="{D1C9F275-C1E9-4D8C-8785-C2F25308A058}"/>
                  </a:ext>
                </a:extLst>
              </p14:cNvPr>
              <p14:cNvContentPartPr/>
              <p14:nvPr/>
            </p14:nvContentPartPr>
            <p14:xfrm>
              <a:off x="2667627" y="6586107"/>
              <a:ext cx="20880" cy="108360"/>
            </p14:xfrm>
          </p:contentPart>
        </mc:Choice>
        <mc:Fallback xmlns="">
          <p:pic>
            <p:nvPicPr>
              <p:cNvPr id="299" name="Freihand 298">
                <a:extLst>
                  <a:ext uri="{FF2B5EF4-FFF2-40B4-BE49-F238E27FC236}">
                    <a16:creationId xmlns:a16="http://schemas.microsoft.com/office/drawing/2014/main" id="{D1C9F275-C1E9-4D8C-8785-C2F25308A058}"/>
                  </a:ext>
                </a:extLst>
              </p:cNvPr>
              <p:cNvPicPr/>
              <p:nvPr/>
            </p:nvPicPr>
            <p:blipFill>
              <a:blip r:embed="rId322"/>
              <a:stretch>
                <a:fillRect/>
              </a:stretch>
            </p:blipFill>
            <p:spPr>
              <a:xfrm>
                <a:off x="2663307" y="6581787"/>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0" name="Freihand 299">
                <a:extLst>
                  <a:ext uri="{FF2B5EF4-FFF2-40B4-BE49-F238E27FC236}">
                    <a16:creationId xmlns:a16="http://schemas.microsoft.com/office/drawing/2014/main" id="{25D0A919-C991-44FE-9CE1-DD8B9B3EB28E}"/>
                  </a:ext>
                </a:extLst>
              </p14:cNvPr>
              <p14:cNvContentPartPr/>
              <p14:nvPr/>
            </p14:nvContentPartPr>
            <p14:xfrm>
              <a:off x="2608227" y="6678267"/>
              <a:ext cx="96480" cy="16200"/>
            </p14:xfrm>
          </p:contentPart>
        </mc:Choice>
        <mc:Fallback xmlns="">
          <p:pic>
            <p:nvPicPr>
              <p:cNvPr id="300" name="Freihand 299">
                <a:extLst>
                  <a:ext uri="{FF2B5EF4-FFF2-40B4-BE49-F238E27FC236}">
                    <a16:creationId xmlns:a16="http://schemas.microsoft.com/office/drawing/2014/main" id="{25D0A919-C991-44FE-9CE1-DD8B9B3EB28E}"/>
                  </a:ext>
                </a:extLst>
              </p:cNvPr>
              <p:cNvPicPr/>
              <p:nvPr/>
            </p:nvPicPr>
            <p:blipFill>
              <a:blip r:embed="rId324"/>
              <a:stretch>
                <a:fillRect/>
              </a:stretch>
            </p:blipFill>
            <p:spPr>
              <a:xfrm>
                <a:off x="2603907" y="6673947"/>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01" name="Freihand 300">
                <a:extLst>
                  <a:ext uri="{FF2B5EF4-FFF2-40B4-BE49-F238E27FC236}">
                    <a16:creationId xmlns:a16="http://schemas.microsoft.com/office/drawing/2014/main" id="{9FD29A80-C031-49FC-979C-E1A4C58ABDDD}"/>
                  </a:ext>
                </a:extLst>
              </p14:cNvPr>
              <p14:cNvContentPartPr/>
              <p14:nvPr/>
            </p14:nvContentPartPr>
            <p14:xfrm>
              <a:off x="2732067" y="6586467"/>
              <a:ext cx="94320" cy="144360"/>
            </p14:xfrm>
          </p:contentPart>
        </mc:Choice>
        <mc:Fallback xmlns="">
          <p:pic>
            <p:nvPicPr>
              <p:cNvPr id="301" name="Freihand 300">
                <a:extLst>
                  <a:ext uri="{FF2B5EF4-FFF2-40B4-BE49-F238E27FC236}">
                    <a16:creationId xmlns:a16="http://schemas.microsoft.com/office/drawing/2014/main" id="{9FD29A80-C031-49FC-979C-E1A4C58ABDDD}"/>
                  </a:ext>
                </a:extLst>
              </p:cNvPr>
              <p:cNvPicPr/>
              <p:nvPr/>
            </p:nvPicPr>
            <p:blipFill>
              <a:blip r:embed="rId326"/>
              <a:stretch>
                <a:fillRect/>
              </a:stretch>
            </p:blipFill>
            <p:spPr>
              <a:xfrm>
                <a:off x="2727747" y="6582147"/>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2" name="Freihand 301">
                <a:extLst>
                  <a:ext uri="{FF2B5EF4-FFF2-40B4-BE49-F238E27FC236}">
                    <a16:creationId xmlns:a16="http://schemas.microsoft.com/office/drawing/2014/main" id="{193B5BCA-F9CE-48C7-B399-BC7B19535C78}"/>
                  </a:ext>
                </a:extLst>
              </p14:cNvPr>
              <p14:cNvContentPartPr/>
              <p14:nvPr/>
            </p14:nvContentPartPr>
            <p14:xfrm>
              <a:off x="2834307" y="6707787"/>
              <a:ext cx="22320" cy="48960"/>
            </p14:xfrm>
          </p:contentPart>
        </mc:Choice>
        <mc:Fallback xmlns="">
          <p:pic>
            <p:nvPicPr>
              <p:cNvPr id="302" name="Freihand 301">
                <a:extLst>
                  <a:ext uri="{FF2B5EF4-FFF2-40B4-BE49-F238E27FC236}">
                    <a16:creationId xmlns:a16="http://schemas.microsoft.com/office/drawing/2014/main" id="{193B5BCA-F9CE-48C7-B399-BC7B19535C78}"/>
                  </a:ext>
                </a:extLst>
              </p:cNvPr>
              <p:cNvPicPr/>
              <p:nvPr/>
            </p:nvPicPr>
            <p:blipFill>
              <a:blip r:embed="rId328"/>
              <a:stretch>
                <a:fillRect/>
              </a:stretch>
            </p:blipFill>
            <p:spPr>
              <a:xfrm>
                <a:off x="2829987" y="6703467"/>
                <a:ext cx="30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3" name="Freihand 302">
                <a:extLst>
                  <a:ext uri="{FF2B5EF4-FFF2-40B4-BE49-F238E27FC236}">
                    <a16:creationId xmlns:a16="http://schemas.microsoft.com/office/drawing/2014/main" id="{95F28265-B011-4A8C-9E5F-1B6DCEC4B988}"/>
                  </a:ext>
                </a:extLst>
              </p14:cNvPr>
              <p14:cNvContentPartPr/>
              <p14:nvPr/>
            </p14:nvContentPartPr>
            <p14:xfrm>
              <a:off x="2876427" y="6624627"/>
              <a:ext cx="71280" cy="173160"/>
            </p14:xfrm>
          </p:contentPart>
        </mc:Choice>
        <mc:Fallback xmlns="">
          <p:pic>
            <p:nvPicPr>
              <p:cNvPr id="303" name="Freihand 302">
                <a:extLst>
                  <a:ext uri="{FF2B5EF4-FFF2-40B4-BE49-F238E27FC236}">
                    <a16:creationId xmlns:a16="http://schemas.microsoft.com/office/drawing/2014/main" id="{95F28265-B011-4A8C-9E5F-1B6DCEC4B988}"/>
                  </a:ext>
                </a:extLst>
              </p:cNvPr>
              <p:cNvPicPr/>
              <p:nvPr/>
            </p:nvPicPr>
            <p:blipFill>
              <a:blip r:embed="rId330"/>
              <a:stretch>
                <a:fillRect/>
              </a:stretch>
            </p:blipFill>
            <p:spPr>
              <a:xfrm>
                <a:off x="2872107" y="6620307"/>
                <a:ext cx="79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4" name="Freihand 303">
                <a:extLst>
                  <a:ext uri="{FF2B5EF4-FFF2-40B4-BE49-F238E27FC236}">
                    <a16:creationId xmlns:a16="http://schemas.microsoft.com/office/drawing/2014/main" id="{74C4785B-4C36-4239-B14A-62235E5CE84B}"/>
                  </a:ext>
                </a:extLst>
              </p14:cNvPr>
              <p14:cNvContentPartPr/>
              <p14:nvPr/>
            </p14:nvContentPartPr>
            <p14:xfrm>
              <a:off x="2965347" y="6669627"/>
              <a:ext cx="57600" cy="80640"/>
            </p14:xfrm>
          </p:contentPart>
        </mc:Choice>
        <mc:Fallback xmlns="">
          <p:pic>
            <p:nvPicPr>
              <p:cNvPr id="304" name="Freihand 303">
                <a:extLst>
                  <a:ext uri="{FF2B5EF4-FFF2-40B4-BE49-F238E27FC236}">
                    <a16:creationId xmlns:a16="http://schemas.microsoft.com/office/drawing/2014/main" id="{74C4785B-4C36-4239-B14A-62235E5CE84B}"/>
                  </a:ext>
                </a:extLst>
              </p:cNvPr>
              <p:cNvPicPr/>
              <p:nvPr/>
            </p:nvPicPr>
            <p:blipFill>
              <a:blip r:embed="rId332"/>
              <a:stretch>
                <a:fillRect/>
              </a:stretch>
            </p:blipFill>
            <p:spPr>
              <a:xfrm>
                <a:off x="2961027" y="6665307"/>
                <a:ext cx="6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5" name="Freihand 304">
                <a:extLst>
                  <a:ext uri="{FF2B5EF4-FFF2-40B4-BE49-F238E27FC236}">
                    <a16:creationId xmlns:a16="http://schemas.microsoft.com/office/drawing/2014/main" id="{749627DB-FCB0-48C2-A3B1-8015423BBB56}"/>
                  </a:ext>
                </a:extLst>
              </p14:cNvPr>
              <p14:cNvContentPartPr/>
              <p14:nvPr/>
            </p14:nvContentPartPr>
            <p14:xfrm>
              <a:off x="3037347" y="6577467"/>
              <a:ext cx="60840" cy="255240"/>
            </p14:xfrm>
          </p:contentPart>
        </mc:Choice>
        <mc:Fallback xmlns="">
          <p:pic>
            <p:nvPicPr>
              <p:cNvPr id="305" name="Freihand 304">
                <a:extLst>
                  <a:ext uri="{FF2B5EF4-FFF2-40B4-BE49-F238E27FC236}">
                    <a16:creationId xmlns:a16="http://schemas.microsoft.com/office/drawing/2014/main" id="{749627DB-FCB0-48C2-A3B1-8015423BBB56}"/>
                  </a:ext>
                </a:extLst>
              </p:cNvPr>
              <p:cNvPicPr/>
              <p:nvPr/>
            </p:nvPicPr>
            <p:blipFill>
              <a:blip r:embed="rId334"/>
              <a:stretch>
                <a:fillRect/>
              </a:stretch>
            </p:blipFill>
            <p:spPr>
              <a:xfrm>
                <a:off x="3033027" y="6573147"/>
                <a:ext cx="6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72" name="Freihand 371">
                <a:extLst>
                  <a:ext uri="{FF2B5EF4-FFF2-40B4-BE49-F238E27FC236}">
                    <a16:creationId xmlns:a16="http://schemas.microsoft.com/office/drawing/2014/main" id="{31AC0D7E-7DBA-474A-9889-F7F670474C08}"/>
                  </a:ext>
                </a:extLst>
              </p14:cNvPr>
              <p14:cNvContentPartPr/>
              <p14:nvPr/>
            </p14:nvContentPartPr>
            <p14:xfrm>
              <a:off x="2104947" y="6380187"/>
              <a:ext cx="47520" cy="202680"/>
            </p14:xfrm>
          </p:contentPart>
        </mc:Choice>
        <mc:Fallback xmlns="">
          <p:pic>
            <p:nvPicPr>
              <p:cNvPr id="372" name="Freihand 371">
                <a:extLst>
                  <a:ext uri="{FF2B5EF4-FFF2-40B4-BE49-F238E27FC236}">
                    <a16:creationId xmlns:a16="http://schemas.microsoft.com/office/drawing/2014/main" id="{31AC0D7E-7DBA-474A-9889-F7F670474C08}"/>
                  </a:ext>
                </a:extLst>
              </p:cNvPr>
              <p:cNvPicPr/>
              <p:nvPr/>
            </p:nvPicPr>
            <p:blipFill>
              <a:blip r:embed="rId336"/>
              <a:stretch>
                <a:fillRect/>
              </a:stretch>
            </p:blipFill>
            <p:spPr>
              <a:xfrm>
                <a:off x="2100627" y="6375867"/>
                <a:ext cx="56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73" name="Freihand 372">
                <a:extLst>
                  <a:ext uri="{FF2B5EF4-FFF2-40B4-BE49-F238E27FC236}">
                    <a16:creationId xmlns:a16="http://schemas.microsoft.com/office/drawing/2014/main" id="{1B765413-795E-4C12-A6E0-270B0430B2CA}"/>
                  </a:ext>
                </a:extLst>
              </p14:cNvPr>
              <p14:cNvContentPartPr/>
              <p14:nvPr/>
            </p14:nvContentPartPr>
            <p14:xfrm>
              <a:off x="2865627" y="6344907"/>
              <a:ext cx="47520" cy="246600"/>
            </p14:xfrm>
          </p:contentPart>
        </mc:Choice>
        <mc:Fallback xmlns="">
          <p:pic>
            <p:nvPicPr>
              <p:cNvPr id="373" name="Freihand 372">
                <a:extLst>
                  <a:ext uri="{FF2B5EF4-FFF2-40B4-BE49-F238E27FC236}">
                    <a16:creationId xmlns:a16="http://schemas.microsoft.com/office/drawing/2014/main" id="{1B765413-795E-4C12-A6E0-270B0430B2CA}"/>
                  </a:ext>
                </a:extLst>
              </p:cNvPr>
              <p:cNvPicPr/>
              <p:nvPr/>
            </p:nvPicPr>
            <p:blipFill>
              <a:blip r:embed="rId338"/>
              <a:stretch>
                <a:fillRect/>
              </a:stretch>
            </p:blipFill>
            <p:spPr>
              <a:xfrm>
                <a:off x="2861307" y="6340587"/>
                <a:ext cx="56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75" name="Freihand 374">
                <a:extLst>
                  <a:ext uri="{FF2B5EF4-FFF2-40B4-BE49-F238E27FC236}">
                    <a16:creationId xmlns:a16="http://schemas.microsoft.com/office/drawing/2014/main" id="{4AAEEAC2-81DD-406B-93E5-2C4D8FCEB590}"/>
                  </a:ext>
                </a:extLst>
              </p14:cNvPr>
              <p14:cNvContentPartPr/>
              <p14:nvPr/>
            </p14:nvContentPartPr>
            <p14:xfrm>
              <a:off x="2135187" y="3459147"/>
              <a:ext cx="36720" cy="215640"/>
            </p14:xfrm>
          </p:contentPart>
        </mc:Choice>
        <mc:Fallback xmlns="">
          <p:pic>
            <p:nvPicPr>
              <p:cNvPr id="375" name="Freihand 374">
                <a:extLst>
                  <a:ext uri="{FF2B5EF4-FFF2-40B4-BE49-F238E27FC236}">
                    <a16:creationId xmlns:a16="http://schemas.microsoft.com/office/drawing/2014/main" id="{4AAEEAC2-81DD-406B-93E5-2C4D8FCEB590}"/>
                  </a:ext>
                </a:extLst>
              </p:cNvPr>
              <p:cNvPicPr/>
              <p:nvPr/>
            </p:nvPicPr>
            <p:blipFill>
              <a:blip r:embed="rId340"/>
              <a:stretch>
                <a:fillRect/>
              </a:stretch>
            </p:blipFill>
            <p:spPr>
              <a:xfrm>
                <a:off x="2130867" y="3454827"/>
                <a:ext cx="4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5D209632-C4D2-48AB-A243-A01ACF4960FB}"/>
                  </a:ext>
                </a:extLst>
              </p14:cNvPr>
              <p14:cNvContentPartPr/>
              <p14:nvPr/>
            </p14:nvContentPartPr>
            <p14:xfrm>
              <a:off x="2709387" y="3618267"/>
              <a:ext cx="87480" cy="65880"/>
            </p14:xfrm>
          </p:contentPart>
        </mc:Choice>
        <mc:Fallback xmlns="">
          <p:pic>
            <p:nvPicPr>
              <p:cNvPr id="131" name="Freihand 130">
                <a:extLst>
                  <a:ext uri="{FF2B5EF4-FFF2-40B4-BE49-F238E27FC236}">
                    <a16:creationId xmlns:a16="http://schemas.microsoft.com/office/drawing/2014/main" id="{5D209632-C4D2-48AB-A243-A01ACF4960FB}"/>
                  </a:ext>
                </a:extLst>
              </p:cNvPr>
              <p:cNvPicPr/>
              <p:nvPr/>
            </p:nvPicPr>
            <p:blipFill>
              <a:blip r:embed="rId342"/>
              <a:stretch>
                <a:fillRect/>
              </a:stretch>
            </p:blipFill>
            <p:spPr>
              <a:xfrm>
                <a:off x="2705067" y="3613947"/>
                <a:ext cx="96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594DD36F-2AC4-4752-AEB6-A8828613C96A}"/>
                  </a:ext>
                </a:extLst>
              </p14:cNvPr>
              <p14:cNvContentPartPr/>
              <p14:nvPr/>
            </p14:nvContentPartPr>
            <p14:xfrm>
              <a:off x="2755107" y="3634827"/>
              <a:ext cx="54000" cy="120240"/>
            </p14:xfrm>
          </p:contentPart>
        </mc:Choice>
        <mc:Fallback xmlns="">
          <p:pic>
            <p:nvPicPr>
              <p:cNvPr id="132" name="Freihand 131">
                <a:extLst>
                  <a:ext uri="{FF2B5EF4-FFF2-40B4-BE49-F238E27FC236}">
                    <a16:creationId xmlns:a16="http://schemas.microsoft.com/office/drawing/2014/main" id="{594DD36F-2AC4-4752-AEB6-A8828613C96A}"/>
                  </a:ext>
                </a:extLst>
              </p:cNvPr>
              <p:cNvPicPr/>
              <p:nvPr/>
            </p:nvPicPr>
            <p:blipFill>
              <a:blip r:embed="rId344"/>
              <a:stretch>
                <a:fillRect/>
              </a:stretch>
            </p:blipFill>
            <p:spPr>
              <a:xfrm>
                <a:off x="2750787" y="3630507"/>
                <a:ext cx="62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4" name="Freihand 133">
                <a:extLst>
                  <a:ext uri="{FF2B5EF4-FFF2-40B4-BE49-F238E27FC236}">
                    <a16:creationId xmlns:a16="http://schemas.microsoft.com/office/drawing/2014/main" id="{D179C506-35AB-455A-BD3D-1A74D43C7359}"/>
                  </a:ext>
                </a:extLst>
              </p14:cNvPr>
              <p14:cNvContentPartPr/>
              <p14:nvPr/>
            </p14:nvContentPartPr>
            <p14:xfrm>
              <a:off x="2791467" y="3581547"/>
              <a:ext cx="96840" cy="70560"/>
            </p14:xfrm>
          </p:contentPart>
        </mc:Choice>
        <mc:Fallback xmlns="">
          <p:pic>
            <p:nvPicPr>
              <p:cNvPr id="134" name="Freihand 133">
                <a:extLst>
                  <a:ext uri="{FF2B5EF4-FFF2-40B4-BE49-F238E27FC236}">
                    <a16:creationId xmlns:a16="http://schemas.microsoft.com/office/drawing/2014/main" id="{D179C506-35AB-455A-BD3D-1A74D43C7359}"/>
                  </a:ext>
                </a:extLst>
              </p:cNvPr>
              <p:cNvPicPr/>
              <p:nvPr/>
            </p:nvPicPr>
            <p:blipFill>
              <a:blip r:embed="rId346"/>
              <a:stretch>
                <a:fillRect/>
              </a:stretch>
            </p:blipFill>
            <p:spPr>
              <a:xfrm>
                <a:off x="2787147" y="3577227"/>
                <a:ext cx="105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5" name="Freihand 134">
                <a:extLst>
                  <a:ext uri="{FF2B5EF4-FFF2-40B4-BE49-F238E27FC236}">
                    <a16:creationId xmlns:a16="http://schemas.microsoft.com/office/drawing/2014/main" id="{6E4BFE1A-BD69-436A-867C-F02C2304A885}"/>
                  </a:ext>
                </a:extLst>
              </p14:cNvPr>
              <p14:cNvContentPartPr/>
              <p14:nvPr/>
            </p14:nvContentPartPr>
            <p14:xfrm>
              <a:off x="2862027" y="3570387"/>
              <a:ext cx="85680" cy="147240"/>
            </p14:xfrm>
          </p:contentPart>
        </mc:Choice>
        <mc:Fallback xmlns="">
          <p:pic>
            <p:nvPicPr>
              <p:cNvPr id="135" name="Freihand 134">
                <a:extLst>
                  <a:ext uri="{FF2B5EF4-FFF2-40B4-BE49-F238E27FC236}">
                    <a16:creationId xmlns:a16="http://schemas.microsoft.com/office/drawing/2014/main" id="{6E4BFE1A-BD69-436A-867C-F02C2304A885}"/>
                  </a:ext>
                </a:extLst>
              </p:cNvPr>
              <p:cNvPicPr/>
              <p:nvPr/>
            </p:nvPicPr>
            <p:blipFill>
              <a:blip r:embed="rId348"/>
              <a:stretch>
                <a:fillRect/>
              </a:stretch>
            </p:blipFill>
            <p:spPr>
              <a:xfrm>
                <a:off x="2857707" y="3566067"/>
                <a:ext cx="94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6" name="Freihand 135">
                <a:extLst>
                  <a:ext uri="{FF2B5EF4-FFF2-40B4-BE49-F238E27FC236}">
                    <a16:creationId xmlns:a16="http://schemas.microsoft.com/office/drawing/2014/main" id="{F16FF265-6A06-4C8D-9F0C-F1C60A95C8C3}"/>
                  </a:ext>
                </a:extLst>
              </p14:cNvPr>
              <p14:cNvContentPartPr/>
              <p14:nvPr/>
            </p14:nvContentPartPr>
            <p14:xfrm>
              <a:off x="2945187" y="3597747"/>
              <a:ext cx="79200" cy="105840"/>
            </p14:xfrm>
          </p:contentPart>
        </mc:Choice>
        <mc:Fallback xmlns="">
          <p:pic>
            <p:nvPicPr>
              <p:cNvPr id="136" name="Freihand 135">
                <a:extLst>
                  <a:ext uri="{FF2B5EF4-FFF2-40B4-BE49-F238E27FC236}">
                    <a16:creationId xmlns:a16="http://schemas.microsoft.com/office/drawing/2014/main" id="{F16FF265-6A06-4C8D-9F0C-F1C60A95C8C3}"/>
                  </a:ext>
                </a:extLst>
              </p:cNvPr>
              <p:cNvPicPr/>
              <p:nvPr/>
            </p:nvPicPr>
            <p:blipFill>
              <a:blip r:embed="rId350"/>
              <a:stretch>
                <a:fillRect/>
              </a:stretch>
            </p:blipFill>
            <p:spPr>
              <a:xfrm>
                <a:off x="2940867" y="3593427"/>
                <a:ext cx="87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 name="Freihand 136">
                <a:extLst>
                  <a:ext uri="{FF2B5EF4-FFF2-40B4-BE49-F238E27FC236}">
                    <a16:creationId xmlns:a16="http://schemas.microsoft.com/office/drawing/2014/main" id="{D72EFA50-5140-4794-AB26-CA2D09905508}"/>
                  </a:ext>
                </a:extLst>
              </p14:cNvPr>
              <p14:cNvContentPartPr/>
              <p14:nvPr/>
            </p14:nvContentPartPr>
            <p14:xfrm>
              <a:off x="2937987" y="3694587"/>
              <a:ext cx="86760" cy="13320"/>
            </p14:xfrm>
          </p:contentPart>
        </mc:Choice>
        <mc:Fallback xmlns="">
          <p:pic>
            <p:nvPicPr>
              <p:cNvPr id="137" name="Freihand 136">
                <a:extLst>
                  <a:ext uri="{FF2B5EF4-FFF2-40B4-BE49-F238E27FC236}">
                    <a16:creationId xmlns:a16="http://schemas.microsoft.com/office/drawing/2014/main" id="{D72EFA50-5140-4794-AB26-CA2D09905508}"/>
                  </a:ext>
                </a:extLst>
              </p:cNvPr>
              <p:cNvPicPr/>
              <p:nvPr/>
            </p:nvPicPr>
            <p:blipFill>
              <a:blip r:embed="rId352"/>
              <a:stretch>
                <a:fillRect/>
              </a:stretch>
            </p:blipFill>
            <p:spPr>
              <a:xfrm>
                <a:off x="2933667" y="3690267"/>
                <a:ext cx="95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8" name="Freihand 137">
                <a:extLst>
                  <a:ext uri="{FF2B5EF4-FFF2-40B4-BE49-F238E27FC236}">
                    <a16:creationId xmlns:a16="http://schemas.microsoft.com/office/drawing/2014/main" id="{4A15C775-CBC7-4F88-9B95-FC9E5449C640}"/>
                  </a:ext>
                </a:extLst>
              </p14:cNvPr>
              <p14:cNvContentPartPr/>
              <p14:nvPr/>
            </p14:nvContentPartPr>
            <p14:xfrm>
              <a:off x="3035547" y="3594147"/>
              <a:ext cx="87120" cy="126360"/>
            </p14:xfrm>
          </p:contentPart>
        </mc:Choice>
        <mc:Fallback xmlns="">
          <p:pic>
            <p:nvPicPr>
              <p:cNvPr id="138" name="Freihand 137">
                <a:extLst>
                  <a:ext uri="{FF2B5EF4-FFF2-40B4-BE49-F238E27FC236}">
                    <a16:creationId xmlns:a16="http://schemas.microsoft.com/office/drawing/2014/main" id="{4A15C775-CBC7-4F88-9B95-FC9E5449C640}"/>
                  </a:ext>
                </a:extLst>
              </p:cNvPr>
              <p:cNvPicPr/>
              <p:nvPr/>
            </p:nvPicPr>
            <p:blipFill>
              <a:blip r:embed="rId354"/>
              <a:stretch>
                <a:fillRect/>
              </a:stretch>
            </p:blipFill>
            <p:spPr>
              <a:xfrm>
                <a:off x="3031227" y="3589827"/>
                <a:ext cx="95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9" name="Freihand 138">
                <a:extLst>
                  <a:ext uri="{FF2B5EF4-FFF2-40B4-BE49-F238E27FC236}">
                    <a16:creationId xmlns:a16="http://schemas.microsoft.com/office/drawing/2014/main" id="{3DFEDC0E-2EF2-4549-983A-89166CF03F0E}"/>
                  </a:ext>
                </a:extLst>
              </p14:cNvPr>
              <p14:cNvContentPartPr/>
              <p14:nvPr/>
            </p14:nvContentPartPr>
            <p14:xfrm>
              <a:off x="3148947" y="3672267"/>
              <a:ext cx="9000" cy="65160"/>
            </p14:xfrm>
          </p:contentPart>
        </mc:Choice>
        <mc:Fallback xmlns="">
          <p:pic>
            <p:nvPicPr>
              <p:cNvPr id="139" name="Freihand 138">
                <a:extLst>
                  <a:ext uri="{FF2B5EF4-FFF2-40B4-BE49-F238E27FC236}">
                    <a16:creationId xmlns:a16="http://schemas.microsoft.com/office/drawing/2014/main" id="{3DFEDC0E-2EF2-4549-983A-89166CF03F0E}"/>
                  </a:ext>
                </a:extLst>
              </p:cNvPr>
              <p:cNvPicPr/>
              <p:nvPr/>
            </p:nvPicPr>
            <p:blipFill>
              <a:blip r:embed="rId356"/>
              <a:stretch>
                <a:fillRect/>
              </a:stretch>
            </p:blipFill>
            <p:spPr>
              <a:xfrm>
                <a:off x="3144627" y="3667947"/>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1" name="Freihand 140">
                <a:extLst>
                  <a:ext uri="{FF2B5EF4-FFF2-40B4-BE49-F238E27FC236}">
                    <a16:creationId xmlns:a16="http://schemas.microsoft.com/office/drawing/2014/main" id="{E140C456-D0BA-48D2-B904-F318AB743479}"/>
                  </a:ext>
                </a:extLst>
              </p14:cNvPr>
              <p14:cNvContentPartPr/>
              <p14:nvPr/>
            </p14:nvContentPartPr>
            <p14:xfrm>
              <a:off x="3178467" y="3623667"/>
              <a:ext cx="65880" cy="117000"/>
            </p14:xfrm>
          </p:contentPart>
        </mc:Choice>
        <mc:Fallback xmlns="">
          <p:pic>
            <p:nvPicPr>
              <p:cNvPr id="141" name="Freihand 140">
                <a:extLst>
                  <a:ext uri="{FF2B5EF4-FFF2-40B4-BE49-F238E27FC236}">
                    <a16:creationId xmlns:a16="http://schemas.microsoft.com/office/drawing/2014/main" id="{E140C456-D0BA-48D2-B904-F318AB743479}"/>
                  </a:ext>
                </a:extLst>
              </p:cNvPr>
              <p:cNvPicPr/>
              <p:nvPr/>
            </p:nvPicPr>
            <p:blipFill>
              <a:blip r:embed="rId358"/>
              <a:stretch>
                <a:fillRect/>
              </a:stretch>
            </p:blipFill>
            <p:spPr>
              <a:xfrm>
                <a:off x="3174147" y="361934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2" name="Freihand 141">
                <a:extLst>
                  <a:ext uri="{FF2B5EF4-FFF2-40B4-BE49-F238E27FC236}">
                    <a16:creationId xmlns:a16="http://schemas.microsoft.com/office/drawing/2014/main" id="{058A24FF-EA85-4F0C-806C-DA4B2865890F}"/>
                  </a:ext>
                </a:extLst>
              </p14:cNvPr>
              <p14:cNvContentPartPr/>
              <p14:nvPr/>
            </p14:nvContentPartPr>
            <p14:xfrm>
              <a:off x="3245427" y="3665067"/>
              <a:ext cx="39600" cy="28080"/>
            </p14:xfrm>
          </p:contentPart>
        </mc:Choice>
        <mc:Fallback xmlns="">
          <p:pic>
            <p:nvPicPr>
              <p:cNvPr id="142" name="Freihand 141">
                <a:extLst>
                  <a:ext uri="{FF2B5EF4-FFF2-40B4-BE49-F238E27FC236}">
                    <a16:creationId xmlns:a16="http://schemas.microsoft.com/office/drawing/2014/main" id="{058A24FF-EA85-4F0C-806C-DA4B2865890F}"/>
                  </a:ext>
                </a:extLst>
              </p:cNvPr>
              <p:cNvPicPr/>
              <p:nvPr/>
            </p:nvPicPr>
            <p:blipFill>
              <a:blip r:embed="rId360"/>
              <a:stretch>
                <a:fillRect/>
              </a:stretch>
            </p:blipFill>
            <p:spPr>
              <a:xfrm>
                <a:off x="3241107" y="3660747"/>
                <a:ext cx="48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3" name="Freihand 142">
                <a:extLst>
                  <a:ext uri="{FF2B5EF4-FFF2-40B4-BE49-F238E27FC236}">
                    <a16:creationId xmlns:a16="http://schemas.microsoft.com/office/drawing/2014/main" id="{14D79296-0537-458F-AB37-DBECF1857FCD}"/>
                  </a:ext>
                </a:extLst>
              </p14:cNvPr>
              <p14:cNvContentPartPr/>
              <p14:nvPr/>
            </p14:nvContentPartPr>
            <p14:xfrm>
              <a:off x="3283947" y="3580107"/>
              <a:ext cx="65160" cy="169200"/>
            </p14:xfrm>
          </p:contentPart>
        </mc:Choice>
        <mc:Fallback xmlns="">
          <p:pic>
            <p:nvPicPr>
              <p:cNvPr id="143" name="Freihand 142">
                <a:extLst>
                  <a:ext uri="{FF2B5EF4-FFF2-40B4-BE49-F238E27FC236}">
                    <a16:creationId xmlns:a16="http://schemas.microsoft.com/office/drawing/2014/main" id="{14D79296-0537-458F-AB37-DBECF1857FCD}"/>
                  </a:ext>
                </a:extLst>
              </p:cNvPr>
              <p:cNvPicPr/>
              <p:nvPr/>
            </p:nvPicPr>
            <p:blipFill>
              <a:blip r:embed="rId362"/>
              <a:stretch>
                <a:fillRect/>
              </a:stretch>
            </p:blipFill>
            <p:spPr>
              <a:xfrm>
                <a:off x="3279627" y="3575787"/>
                <a:ext cx="73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6" name="Freihand 375">
                <a:extLst>
                  <a:ext uri="{FF2B5EF4-FFF2-40B4-BE49-F238E27FC236}">
                    <a16:creationId xmlns:a16="http://schemas.microsoft.com/office/drawing/2014/main" id="{11753774-01E8-420B-801B-A049A1603D49}"/>
                  </a:ext>
                </a:extLst>
              </p14:cNvPr>
              <p14:cNvContentPartPr/>
              <p14:nvPr/>
            </p14:nvContentPartPr>
            <p14:xfrm>
              <a:off x="2927187" y="3402987"/>
              <a:ext cx="37440" cy="236880"/>
            </p14:xfrm>
          </p:contentPart>
        </mc:Choice>
        <mc:Fallback xmlns="">
          <p:pic>
            <p:nvPicPr>
              <p:cNvPr id="376" name="Freihand 375">
                <a:extLst>
                  <a:ext uri="{FF2B5EF4-FFF2-40B4-BE49-F238E27FC236}">
                    <a16:creationId xmlns:a16="http://schemas.microsoft.com/office/drawing/2014/main" id="{11753774-01E8-420B-801B-A049A1603D49}"/>
                  </a:ext>
                </a:extLst>
              </p:cNvPr>
              <p:cNvPicPr/>
              <p:nvPr/>
            </p:nvPicPr>
            <p:blipFill>
              <a:blip r:embed="rId364"/>
              <a:stretch>
                <a:fillRect/>
              </a:stretch>
            </p:blipFill>
            <p:spPr>
              <a:xfrm>
                <a:off x="2922867" y="3398667"/>
                <a:ext cx="46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78" name="Freihand 377">
                <a:extLst>
                  <a:ext uri="{FF2B5EF4-FFF2-40B4-BE49-F238E27FC236}">
                    <a16:creationId xmlns:a16="http://schemas.microsoft.com/office/drawing/2014/main" id="{7921E74C-108E-41C4-958B-788625E5C0EF}"/>
                  </a:ext>
                </a:extLst>
              </p14:cNvPr>
              <p14:cNvContentPartPr/>
              <p14:nvPr/>
            </p14:nvContentPartPr>
            <p14:xfrm>
              <a:off x="2185947" y="3404427"/>
              <a:ext cx="397440" cy="94680"/>
            </p14:xfrm>
          </p:contentPart>
        </mc:Choice>
        <mc:Fallback xmlns="">
          <p:pic>
            <p:nvPicPr>
              <p:cNvPr id="378" name="Freihand 377">
                <a:extLst>
                  <a:ext uri="{FF2B5EF4-FFF2-40B4-BE49-F238E27FC236}">
                    <a16:creationId xmlns:a16="http://schemas.microsoft.com/office/drawing/2014/main" id="{7921E74C-108E-41C4-958B-788625E5C0EF}"/>
                  </a:ext>
                </a:extLst>
              </p:cNvPr>
              <p:cNvPicPr/>
              <p:nvPr/>
            </p:nvPicPr>
            <p:blipFill>
              <a:blip r:embed="rId366"/>
              <a:stretch>
                <a:fillRect/>
              </a:stretch>
            </p:blipFill>
            <p:spPr>
              <a:xfrm>
                <a:off x="2181627" y="3400107"/>
                <a:ext cx="406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79" name="Freihand 378">
                <a:extLst>
                  <a:ext uri="{FF2B5EF4-FFF2-40B4-BE49-F238E27FC236}">
                    <a16:creationId xmlns:a16="http://schemas.microsoft.com/office/drawing/2014/main" id="{DFE28CC9-23BC-40F9-8014-2E0B248DC975}"/>
                  </a:ext>
                </a:extLst>
              </p14:cNvPr>
              <p14:cNvContentPartPr/>
              <p14:nvPr/>
            </p14:nvContentPartPr>
            <p14:xfrm>
              <a:off x="2569347" y="3397947"/>
              <a:ext cx="256320" cy="75960"/>
            </p14:xfrm>
          </p:contentPart>
        </mc:Choice>
        <mc:Fallback xmlns="">
          <p:pic>
            <p:nvPicPr>
              <p:cNvPr id="379" name="Freihand 378">
                <a:extLst>
                  <a:ext uri="{FF2B5EF4-FFF2-40B4-BE49-F238E27FC236}">
                    <a16:creationId xmlns:a16="http://schemas.microsoft.com/office/drawing/2014/main" id="{DFE28CC9-23BC-40F9-8014-2E0B248DC975}"/>
                  </a:ext>
                </a:extLst>
              </p:cNvPr>
              <p:cNvPicPr/>
              <p:nvPr/>
            </p:nvPicPr>
            <p:blipFill>
              <a:blip r:embed="rId368"/>
              <a:stretch>
                <a:fillRect/>
              </a:stretch>
            </p:blipFill>
            <p:spPr>
              <a:xfrm>
                <a:off x="2565027" y="3393627"/>
                <a:ext cx="264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80" name="Freihand 379">
                <a:extLst>
                  <a:ext uri="{FF2B5EF4-FFF2-40B4-BE49-F238E27FC236}">
                    <a16:creationId xmlns:a16="http://schemas.microsoft.com/office/drawing/2014/main" id="{2DC7B2B7-1331-4687-A27D-95B22B0D4F6F}"/>
                  </a:ext>
                </a:extLst>
              </p14:cNvPr>
              <p14:cNvContentPartPr/>
              <p14:nvPr/>
            </p14:nvContentPartPr>
            <p14:xfrm>
              <a:off x="2618307" y="3147747"/>
              <a:ext cx="986760" cy="208440"/>
            </p14:xfrm>
          </p:contentPart>
        </mc:Choice>
        <mc:Fallback xmlns="">
          <p:pic>
            <p:nvPicPr>
              <p:cNvPr id="380" name="Freihand 379">
                <a:extLst>
                  <a:ext uri="{FF2B5EF4-FFF2-40B4-BE49-F238E27FC236}">
                    <a16:creationId xmlns:a16="http://schemas.microsoft.com/office/drawing/2014/main" id="{2DC7B2B7-1331-4687-A27D-95B22B0D4F6F}"/>
                  </a:ext>
                </a:extLst>
              </p:cNvPr>
              <p:cNvPicPr/>
              <p:nvPr/>
            </p:nvPicPr>
            <p:blipFill>
              <a:blip r:embed="rId370"/>
              <a:stretch>
                <a:fillRect/>
              </a:stretch>
            </p:blipFill>
            <p:spPr>
              <a:xfrm>
                <a:off x="2613987" y="3143427"/>
                <a:ext cx="995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2" name="Freihand 381">
                <a:extLst>
                  <a:ext uri="{FF2B5EF4-FFF2-40B4-BE49-F238E27FC236}">
                    <a16:creationId xmlns:a16="http://schemas.microsoft.com/office/drawing/2014/main" id="{01889B36-1D83-4B67-8415-0A6D379BF401}"/>
                  </a:ext>
                </a:extLst>
              </p14:cNvPr>
              <p14:cNvContentPartPr/>
              <p14:nvPr/>
            </p14:nvContentPartPr>
            <p14:xfrm>
              <a:off x="3937707" y="3060987"/>
              <a:ext cx="360" cy="360"/>
            </p14:xfrm>
          </p:contentPart>
        </mc:Choice>
        <mc:Fallback xmlns="">
          <p:pic>
            <p:nvPicPr>
              <p:cNvPr id="382" name="Freihand 381">
                <a:extLst>
                  <a:ext uri="{FF2B5EF4-FFF2-40B4-BE49-F238E27FC236}">
                    <a16:creationId xmlns:a16="http://schemas.microsoft.com/office/drawing/2014/main" id="{01889B36-1D83-4B67-8415-0A6D379BF401}"/>
                  </a:ext>
                </a:extLst>
              </p:cNvPr>
              <p:cNvPicPr/>
              <p:nvPr/>
            </p:nvPicPr>
            <p:blipFill>
              <a:blip r:embed="rId139"/>
              <a:stretch>
                <a:fillRect/>
              </a:stretch>
            </p:blipFill>
            <p:spPr>
              <a:xfrm>
                <a:off x="3933387" y="3056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83" name="Freihand 382">
                <a:extLst>
                  <a:ext uri="{FF2B5EF4-FFF2-40B4-BE49-F238E27FC236}">
                    <a16:creationId xmlns:a16="http://schemas.microsoft.com/office/drawing/2014/main" id="{C427EBDB-1972-46CB-ABE3-8DEC4E371784}"/>
                  </a:ext>
                </a:extLst>
              </p14:cNvPr>
              <p14:cNvContentPartPr/>
              <p14:nvPr/>
            </p14:nvContentPartPr>
            <p14:xfrm>
              <a:off x="3922587" y="3037947"/>
              <a:ext cx="30600" cy="31320"/>
            </p14:xfrm>
          </p:contentPart>
        </mc:Choice>
        <mc:Fallback xmlns="">
          <p:pic>
            <p:nvPicPr>
              <p:cNvPr id="383" name="Freihand 382">
                <a:extLst>
                  <a:ext uri="{FF2B5EF4-FFF2-40B4-BE49-F238E27FC236}">
                    <a16:creationId xmlns:a16="http://schemas.microsoft.com/office/drawing/2014/main" id="{C427EBDB-1972-46CB-ABE3-8DEC4E371784}"/>
                  </a:ext>
                </a:extLst>
              </p:cNvPr>
              <p:cNvPicPr/>
              <p:nvPr/>
            </p:nvPicPr>
            <p:blipFill>
              <a:blip r:embed="rId373"/>
              <a:stretch>
                <a:fillRect/>
              </a:stretch>
            </p:blipFill>
            <p:spPr>
              <a:xfrm>
                <a:off x="3918267" y="3033627"/>
                <a:ext cx="39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84" name="Freihand 383">
                <a:extLst>
                  <a:ext uri="{FF2B5EF4-FFF2-40B4-BE49-F238E27FC236}">
                    <a16:creationId xmlns:a16="http://schemas.microsoft.com/office/drawing/2014/main" id="{F62E2014-D8DF-4639-BC73-E6AD073C0669}"/>
                  </a:ext>
                </a:extLst>
              </p14:cNvPr>
              <p14:cNvContentPartPr/>
              <p14:nvPr/>
            </p14:nvContentPartPr>
            <p14:xfrm>
              <a:off x="3821787" y="3089067"/>
              <a:ext cx="142920" cy="123120"/>
            </p14:xfrm>
          </p:contentPart>
        </mc:Choice>
        <mc:Fallback xmlns="">
          <p:pic>
            <p:nvPicPr>
              <p:cNvPr id="384" name="Freihand 383">
                <a:extLst>
                  <a:ext uri="{FF2B5EF4-FFF2-40B4-BE49-F238E27FC236}">
                    <a16:creationId xmlns:a16="http://schemas.microsoft.com/office/drawing/2014/main" id="{F62E2014-D8DF-4639-BC73-E6AD073C0669}"/>
                  </a:ext>
                </a:extLst>
              </p:cNvPr>
              <p:cNvPicPr/>
              <p:nvPr/>
            </p:nvPicPr>
            <p:blipFill>
              <a:blip r:embed="rId375"/>
              <a:stretch>
                <a:fillRect/>
              </a:stretch>
            </p:blipFill>
            <p:spPr>
              <a:xfrm>
                <a:off x="3817467" y="3084747"/>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85" name="Freihand 384">
                <a:extLst>
                  <a:ext uri="{FF2B5EF4-FFF2-40B4-BE49-F238E27FC236}">
                    <a16:creationId xmlns:a16="http://schemas.microsoft.com/office/drawing/2014/main" id="{7D29A5E0-6A2C-46AD-B273-A2287EEE346F}"/>
                  </a:ext>
                </a:extLst>
              </p14:cNvPr>
              <p14:cNvContentPartPr/>
              <p14:nvPr/>
            </p14:nvContentPartPr>
            <p14:xfrm>
              <a:off x="3955347" y="3057387"/>
              <a:ext cx="118800" cy="166320"/>
            </p14:xfrm>
          </p:contentPart>
        </mc:Choice>
        <mc:Fallback xmlns="">
          <p:pic>
            <p:nvPicPr>
              <p:cNvPr id="385" name="Freihand 384">
                <a:extLst>
                  <a:ext uri="{FF2B5EF4-FFF2-40B4-BE49-F238E27FC236}">
                    <a16:creationId xmlns:a16="http://schemas.microsoft.com/office/drawing/2014/main" id="{7D29A5E0-6A2C-46AD-B273-A2287EEE346F}"/>
                  </a:ext>
                </a:extLst>
              </p:cNvPr>
              <p:cNvPicPr/>
              <p:nvPr/>
            </p:nvPicPr>
            <p:blipFill>
              <a:blip r:embed="rId377"/>
              <a:stretch>
                <a:fillRect/>
              </a:stretch>
            </p:blipFill>
            <p:spPr>
              <a:xfrm>
                <a:off x="3951027" y="3053067"/>
                <a:ext cx="127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86" name="Freihand 385">
                <a:extLst>
                  <a:ext uri="{FF2B5EF4-FFF2-40B4-BE49-F238E27FC236}">
                    <a16:creationId xmlns:a16="http://schemas.microsoft.com/office/drawing/2014/main" id="{DEF31A18-8E77-4F66-AD6A-F6F7C5DB7239}"/>
                  </a:ext>
                </a:extLst>
              </p14:cNvPr>
              <p14:cNvContentPartPr/>
              <p14:nvPr/>
            </p14:nvContentPartPr>
            <p14:xfrm>
              <a:off x="3984147" y="3094467"/>
              <a:ext cx="103320" cy="57960"/>
            </p14:xfrm>
          </p:contentPart>
        </mc:Choice>
        <mc:Fallback xmlns="">
          <p:pic>
            <p:nvPicPr>
              <p:cNvPr id="386" name="Freihand 385">
                <a:extLst>
                  <a:ext uri="{FF2B5EF4-FFF2-40B4-BE49-F238E27FC236}">
                    <a16:creationId xmlns:a16="http://schemas.microsoft.com/office/drawing/2014/main" id="{DEF31A18-8E77-4F66-AD6A-F6F7C5DB7239}"/>
                  </a:ext>
                </a:extLst>
              </p:cNvPr>
              <p:cNvPicPr/>
              <p:nvPr/>
            </p:nvPicPr>
            <p:blipFill>
              <a:blip r:embed="rId379"/>
              <a:stretch>
                <a:fillRect/>
              </a:stretch>
            </p:blipFill>
            <p:spPr>
              <a:xfrm>
                <a:off x="3979827" y="3090147"/>
                <a:ext cx="111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87" name="Freihand 386">
                <a:extLst>
                  <a:ext uri="{FF2B5EF4-FFF2-40B4-BE49-F238E27FC236}">
                    <a16:creationId xmlns:a16="http://schemas.microsoft.com/office/drawing/2014/main" id="{7CBFF9C7-4F59-4A6A-AECC-5373834F31E2}"/>
                  </a:ext>
                </a:extLst>
              </p14:cNvPr>
              <p14:cNvContentPartPr/>
              <p14:nvPr/>
            </p14:nvContentPartPr>
            <p14:xfrm>
              <a:off x="4091067" y="3084747"/>
              <a:ext cx="91080" cy="192240"/>
            </p14:xfrm>
          </p:contentPart>
        </mc:Choice>
        <mc:Fallback xmlns="">
          <p:pic>
            <p:nvPicPr>
              <p:cNvPr id="387" name="Freihand 386">
                <a:extLst>
                  <a:ext uri="{FF2B5EF4-FFF2-40B4-BE49-F238E27FC236}">
                    <a16:creationId xmlns:a16="http://schemas.microsoft.com/office/drawing/2014/main" id="{7CBFF9C7-4F59-4A6A-AECC-5373834F31E2}"/>
                  </a:ext>
                </a:extLst>
              </p:cNvPr>
              <p:cNvPicPr/>
              <p:nvPr/>
            </p:nvPicPr>
            <p:blipFill>
              <a:blip r:embed="rId381"/>
              <a:stretch>
                <a:fillRect/>
              </a:stretch>
            </p:blipFill>
            <p:spPr>
              <a:xfrm>
                <a:off x="4086747" y="3080427"/>
                <a:ext cx="99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88" name="Freihand 387">
                <a:extLst>
                  <a:ext uri="{FF2B5EF4-FFF2-40B4-BE49-F238E27FC236}">
                    <a16:creationId xmlns:a16="http://schemas.microsoft.com/office/drawing/2014/main" id="{743947A5-AAC0-462C-8113-46E7F7CC28EC}"/>
                  </a:ext>
                </a:extLst>
              </p14:cNvPr>
              <p14:cNvContentPartPr/>
              <p14:nvPr/>
            </p14:nvContentPartPr>
            <p14:xfrm>
              <a:off x="4201587" y="3083667"/>
              <a:ext cx="247680" cy="59760"/>
            </p14:xfrm>
          </p:contentPart>
        </mc:Choice>
        <mc:Fallback xmlns="">
          <p:pic>
            <p:nvPicPr>
              <p:cNvPr id="388" name="Freihand 387">
                <a:extLst>
                  <a:ext uri="{FF2B5EF4-FFF2-40B4-BE49-F238E27FC236}">
                    <a16:creationId xmlns:a16="http://schemas.microsoft.com/office/drawing/2014/main" id="{743947A5-AAC0-462C-8113-46E7F7CC28EC}"/>
                  </a:ext>
                </a:extLst>
              </p:cNvPr>
              <p:cNvPicPr/>
              <p:nvPr/>
            </p:nvPicPr>
            <p:blipFill>
              <a:blip r:embed="rId383"/>
              <a:stretch>
                <a:fillRect/>
              </a:stretch>
            </p:blipFill>
            <p:spPr>
              <a:xfrm>
                <a:off x="4197267" y="3079347"/>
                <a:ext cx="25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89" name="Freihand 388">
                <a:extLst>
                  <a:ext uri="{FF2B5EF4-FFF2-40B4-BE49-F238E27FC236}">
                    <a16:creationId xmlns:a16="http://schemas.microsoft.com/office/drawing/2014/main" id="{18C63692-06A6-4548-8529-BEBA270DA3B4}"/>
                  </a:ext>
                </a:extLst>
              </p14:cNvPr>
              <p14:cNvContentPartPr/>
              <p14:nvPr/>
            </p14:nvContentPartPr>
            <p14:xfrm>
              <a:off x="4458627" y="3049827"/>
              <a:ext cx="76320" cy="99720"/>
            </p14:xfrm>
          </p:contentPart>
        </mc:Choice>
        <mc:Fallback xmlns="">
          <p:pic>
            <p:nvPicPr>
              <p:cNvPr id="389" name="Freihand 388">
                <a:extLst>
                  <a:ext uri="{FF2B5EF4-FFF2-40B4-BE49-F238E27FC236}">
                    <a16:creationId xmlns:a16="http://schemas.microsoft.com/office/drawing/2014/main" id="{18C63692-06A6-4548-8529-BEBA270DA3B4}"/>
                  </a:ext>
                </a:extLst>
              </p:cNvPr>
              <p:cNvPicPr/>
              <p:nvPr/>
            </p:nvPicPr>
            <p:blipFill>
              <a:blip r:embed="rId385"/>
              <a:stretch>
                <a:fillRect/>
              </a:stretch>
            </p:blipFill>
            <p:spPr>
              <a:xfrm>
                <a:off x="4454307" y="3045507"/>
                <a:ext cx="84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0" name="Freihand 389">
                <a:extLst>
                  <a:ext uri="{FF2B5EF4-FFF2-40B4-BE49-F238E27FC236}">
                    <a16:creationId xmlns:a16="http://schemas.microsoft.com/office/drawing/2014/main" id="{DC1551E6-FD4E-47DE-9019-67A6745FA816}"/>
                  </a:ext>
                </a:extLst>
              </p14:cNvPr>
              <p14:cNvContentPartPr/>
              <p14:nvPr/>
            </p14:nvContentPartPr>
            <p14:xfrm>
              <a:off x="4566627" y="2992947"/>
              <a:ext cx="42840" cy="144720"/>
            </p14:xfrm>
          </p:contentPart>
        </mc:Choice>
        <mc:Fallback xmlns="">
          <p:pic>
            <p:nvPicPr>
              <p:cNvPr id="390" name="Freihand 389">
                <a:extLst>
                  <a:ext uri="{FF2B5EF4-FFF2-40B4-BE49-F238E27FC236}">
                    <a16:creationId xmlns:a16="http://schemas.microsoft.com/office/drawing/2014/main" id="{DC1551E6-FD4E-47DE-9019-67A6745FA816}"/>
                  </a:ext>
                </a:extLst>
              </p:cNvPr>
              <p:cNvPicPr/>
              <p:nvPr/>
            </p:nvPicPr>
            <p:blipFill>
              <a:blip r:embed="rId387"/>
              <a:stretch>
                <a:fillRect/>
              </a:stretch>
            </p:blipFill>
            <p:spPr>
              <a:xfrm>
                <a:off x="4562307" y="2988627"/>
                <a:ext cx="5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 name="Freihand 390">
                <a:extLst>
                  <a:ext uri="{FF2B5EF4-FFF2-40B4-BE49-F238E27FC236}">
                    <a16:creationId xmlns:a16="http://schemas.microsoft.com/office/drawing/2014/main" id="{F8A1F97A-234E-47D6-83A2-DB5FDF2E4824}"/>
                  </a:ext>
                </a:extLst>
              </p14:cNvPr>
              <p14:cNvContentPartPr/>
              <p14:nvPr/>
            </p14:nvContentPartPr>
            <p14:xfrm>
              <a:off x="4648707" y="3028227"/>
              <a:ext cx="222480" cy="114840"/>
            </p14:xfrm>
          </p:contentPart>
        </mc:Choice>
        <mc:Fallback xmlns="">
          <p:pic>
            <p:nvPicPr>
              <p:cNvPr id="391" name="Freihand 390">
                <a:extLst>
                  <a:ext uri="{FF2B5EF4-FFF2-40B4-BE49-F238E27FC236}">
                    <a16:creationId xmlns:a16="http://schemas.microsoft.com/office/drawing/2014/main" id="{F8A1F97A-234E-47D6-83A2-DB5FDF2E4824}"/>
                  </a:ext>
                </a:extLst>
              </p:cNvPr>
              <p:cNvPicPr/>
              <p:nvPr/>
            </p:nvPicPr>
            <p:blipFill>
              <a:blip r:embed="rId389"/>
              <a:stretch>
                <a:fillRect/>
              </a:stretch>
            </p:blipFill>
            <p:spPr>
              <a:xfrm>
                <a:off x="4644387" y="3023907"/>
                <a:ext cx="231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3" name="Freihand 392">
                <a:extLst>
                  <a:ext uri="{FF2B5EF4-FFF2-40B4-BE49-F238E27FC236}">
                    <a16:creationId xmlns:a16="http://schemas.microsoft.com/office/drawing/2014/main" id="{B7C9FCD9-BC1B-4A71-A978-249A676A3910}"/>
                  </a:ext>
                </a:extLst>
              </p14:cNvPr>
              <p14:cNvContentPartPr/>
              <p14:nvPr/>
            </p14:nvContentPartPr>
            <p14:xfrm>
              <a:off x="4989987" y="2940027"/>
              <a:ext cx="230040" cy="142920"/>
            </p14:xfrm>
          </p:contentPart>
        </mc:Choice>
        <mc:Fallback xmlns="">
          <p:pic>
            <p:nvPicPr>
              <p:cNvPr id="393" name="Freihand 392">
                <a:extLst>
                  <a:ext uri="{FF2B5EF4-FFF2-40B4-BE49-F238E27FC236}">
                    <a16:creationId xmlns:a16="http://schemas.microsoft.com/office/drawing/2014/main" id="{B7C9FCD9-BC1B-4A71-A978-249A676A3910}"/>
                  </a:ext>
                </a:extLst>
              </p:cNvPr>
              <p:cNvPicPr/>
              <p:nvPr/>
            </p:nvPicPr>
            <p:blipFill>
              <a:blip r:embed="rId391"/>
              <a:stretch>
                <a:fillRect/>
              </a:stretch>
            </p:blipFill>
            <p:spPr>
              <a:xfrm>
                <a:off x="4985667" y="2935707"/>
                <a:ext cx="238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4" name="Freihand 393">
                <a:extLst>
                  <a:ext uri="{FF2B5EF4-FFF2-40B4-BE49-F238E27FC236}">
                    <a16:creationId xmlns:a16="http://schemas.microsoft.com/office/drawing/2014/main" id="{B52A711B-8451-4D7C-97BD-AF64FAAA4BE3}"/>
                  </a:ext>
                </a:extLst>
              </p14:cNvPr>
              <p14:cNvContentPartPr/>
              <p14:nvPr/>
            </p14:nvContentPartPr>
            <p14:xfrm>
              <a:off x="5223627" y="2855427"/>
              <a:ext cx="298800" cy="200160"/>
            </p14:xfrm>
          </p:contentPart>
        </mc:Choice>
        <mc:Fallback xmlns="">
          <p:pic>
            <p:nvPicPr>
              <p:cNvPr id="394" name="Freihand 393">
                <a:extLst>
                  <a:ext uri="{FF2B5EF4-FFF2-40B4-BE49-F238E27FC236}">
                    <a16:creationId xmlns:a16="http://schemas.microsoft.com/office/drawing/2014/main" id="{B52A711B-8451-4D7C-97BD-AF64FAAA4BE3}"/>
                  </a:ext>
                </a:extLst>
              </p:cNvPr>
              <p:cNvPicPr/>
              <p:nvPr/>
            </p:nvPicPr>
            <p:blipFill>
              <a:blip r:embed="rId393"/>
              <a:stretch>
                <a:fillRect/>
              </a:stretch>
            </p:blipFill>
            <p:spPr>
              <a:xfrm>
                <a:off x="5219307" y="2851107"/>
                <a:ext cx="3074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5" name="Freihand 394">
                <a:extLst>
                  <a:ext uri="{FF2B5EF4-FFF2-40B4-BE49-F238E27FC236}">
                    <a16:creationId xmlns:a16="http://schemas.microsoft.com/office/drawing/2014/main" id="{403D329A-AF71-4998-A336-9A30E0906EFC}"/>
                  </a:ext>
                </a:extLst>
              </p14:cNvPr>
              <p14:cNvContentPartPr/>
              <p14:nvPr/>
            </p14:nvContentPartPr>
            <p14:xfrm>
              <a:off x="5457267" y="2937867"/>
              <a:ext cx="274320" cy="246600"/>
            </p14:xfrm>
          </p:contentPart>
        </mc:Choice>
        <mc:Fallback xmlns="">
          <p:pic>
            <p:nvPicPr>
              <p:cNvPr id="395" name="Freihand 394">
                <a:extLst>
                  <a:ext uri="{FF2B5EF4-FFF2-40B4-BE49-F238E27FC236}">
                    <a16:creationId xmlns:a16="http://schemas.microsoft.com/office/drawing/2014/main" id="{403D329A-AF71-4998-A336-9A30E0906EFC}"/>
                  </a:ext>
                </a:extLst>
              </p:cNvPr>
              <p:cNvPicPr/>
              <p:nvPr/>
            </p:nvPicPr>
            <p:blipFill>
              <a:blip r:embed="rId395"/>
              <a:stretch>
                <a:fillRect/>
              </a:stretch>
            </p:blipFill>
            <p:spPr>
              <a:xfrm>
                <a:off x="5452947" y="2933547"/>
                <a:ext cx="282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7" name="Freihand 396">
                <a:extLst>
                  <a:ext uri="{FF2B5EF4-FFF2-40B4-BE49-F238E27FC236}">
                    <a16:creationId xmlns:a16="http://schemas.microsoft.com/office/drawing/2014/main" id="{61A95508-DEB7-4E2A-A142-AA615F17DC24}"/>
                  </a:ext>
                </a:extLst>
              </p14:cNvPr>
              <p14:cNvContentPartPr/>
              <p14:nvPr/>
            </p14:nvContentPartPr>
            <p14:xfrm>
              <a:off x="5782707" y="2914107"/>
              <a:ext cx="240840" cy="93600"/>
            </p14:xfrm>
          </p:contentPart>
        </mc:Choice>
        <mc:Fallback xmlns="">
          <p:pic>
            <p:nvPicPr>
              <p:cNvPr id="397" name="Freihand 396">
                <a:extLst>
                  <a:ext uri="{FF2B5EF4-FFF2-40B4-BE49-F238E27FC236}">
                    <a16:creationId xmlns:a16="http://schemas.microsoft.com/office/drawing/2014/main" id="{61A95508-DEB7-4E2A-A142-AA615F17DC24}"/>
                  </a:ext>
                </a:extLst>
              </p:cNvPr>
              <p:cNvPicPr/>
              <p:nvPr/>
            </p:nvPicPr>
            <p:blipFill>
              <a:blip r:embed="rId397"/>
              <a:stretch>
                <a:fillRect/>
              </a:stretch>
            </p:blipFill>
            <p:spPr>
              <a:xfrm>
                <a:off x="5778387" y="2909787"/>
                <a:ext cx="249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8" name="Freihand 397">
                <a:extLst>
                  <a:ext uri="{FF2B5EF4-FFF2-40B4-BE49-F238E27FC236}">
                    <a16:creationId xmlns:a16="http://schemas.microsoft.com/office/drawing/2014/main" id="{E3B37DD0-971E-4ECC-8FC8-7AE0B64B7216}"/>
                  </a:ext>
                </a:extLst>
              </p14:cNvPr>
              <p14:cNvContentPartPr/>
              <p14:nvPr/>
            </p14:nvContentPartPr>
            <p14:xfrm>
              <a:off x="6060627" y="2897907"/>
              <a:ext cx="90720" cy="105480"/>
            </p14:xfrm>
          </p:contentPart>
        </mc:Choice>
        <mc:Fallback xmlns="">
          <p:pic>
            <p:nvPicPr>
              <p:cNvPr id="398" name="Freihand 397">
                <a:extLst>
                  <a:ext uri="{FF2B5EF4-FFF2-40B4-BE49-F238E27FC236}">
                    <a16:creationId xmlns:a16="http://schemas.microsoft.com/office/drawing/2014/main" id="{E3B37DD0-971E-4ECC-8FC8-7AE0B64B7216}"/>
                  </a:ext>
                </a:extLst>
              </p:cNvPr>
              <p:cNvPicPr/>
              <p:nvPr/>
            </p:nvPicPr>
            <p:blipFill>
              <a:blip r:embed="rId399"/>
              <a:stretch>
                <a:fillRect/>
              </a:stretch>
            </p:blipFill>
            <p:spPr>
              <a:xfrm>
                <a:off x="6056307" y="2893587"/>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9" name="Freihand 398">
                <a:extLst>
                  <a:ext uri="{FF2B5EF4-FFF2-40B4-BE49-F238E27FC236}">
                    <a16:creationId xmlns:a16="http://schemas.microsoft.com/office/drawing/2014/main" id="{A28E0EF0-0830-4817-AF22-6A092209BDC5}"/>
                  </a:ext>
                </a:extLst>
              </p14:cNvPr>
              <p14:cNvContentPartPr/>
              <p14:nvPr/>
            </p14:nvContentPartPr>
            <p14:xfrm>
              <a:off x="6330627" y="2845347"/>
              <a:ext cx="22680" cy="152640"/>
            </p14:xfrm>
          </p:contentPart>
        </mc:Choice>
        <mc:Fallback xmlns="">
          <p:pic>
            <p:nvPicPr>
              <p:cNvPr id="399" name="Freihand 398">
                <a:extLst>
                  <a:ext uri="{FF2B5EF4-FFF2-40B4-BE49-F238E27FC236}">
                    <a16:creationId xmlns:a16="http://schemas.microsoft.com/office/drawing/2014/main" id="{A28E0EF0-0830-4817-AF22-6A092209BDC5}"/>
                  </a:ext>
                </a:extLst>
              </p:cNvPr>
              <p:cNvPicPr/>
              <p:nvPr/>
            </p:nvPicPr>
            <p:blipFill>
              <a:blip r:embed="rId401"/>
              <a:stretch>
                <a:fillRect/>
              </a:stretch>
            </p:blipFill>
            <p:spPr>
              <a:xfrm>
                <a:off x="6326307" y="2841027"/>
                <a:ext cx="3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00" name="Freihand 399">
                <a:extLst>
                  <a:ext uri="{FF2B5EF4-FFF2-40B4-BE49-F238E27FC236}">
                    <a16:creationId xmlns:a16="http://schemas.microsoft.com/office/drawing/2014/main" id="{C8ABA479-97E5-4098-847A-F3CB28354961}"/>
                  </a:ext>
                </a:extLst>
              </p14:cNvPr>
              <p14:cNvContentPartPr/>
              <p14:nvPr/>
            </p14:nvContentPartPr>
            <p14:xfrm>
              <a:off x="6240627" y="2816187"/>
              <a:ext cx="179640" cy="174600"/>
            </p14:xfrm>
          </p:contentPart>
        </mc:Choice>
        <mc:Fallback xmlns="">
          <p:pic>
            <p:nvPicPr>
              <p:cNvPr id="400" name="Freihand 399">
                <a:extLst>
                  <a:ext uri="{FF2B5EF4-FFF2-40B4-BE49-F238E27FC236}">
                    <a16:creationId xmlns:a16="http://schemas.microsoft.com/office/drawing/2014/main" id="{C8ABA479-97E5-4098-847A-F3CB28354961}"/>
                  </a:ext>
                </a:extLst>
              </p:cNvPr>
              <p:cNvPicPr/>
              <p:nvPr/>
            </p:nvPicPr>
            <p:blipFill>
              <a:blip r:embed="rId403"/>
              <a:stretch>
                <a:fillRect/>
              </a:stretch>
            </p:blipFill>
            <p:spPr>
              <a:xfrm>
                <a:off x="6236307" y="2811867"/>
                <a:ext cx="188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01" name="Freihand 400">
                <a:extLst>
                  <a:ext uri="{FF2B5EF4-FFF2-40B4-BE49-F238E27FC236}">
                    <a16:creationId xmlns:a16="http://schemas.microsoft.com/office/drawing/2014/main" id="{5B4DFDD1-2E2B-4AB6-A14A-088EC21D75D8}"/>
                  </a:ext>
                </a:extLst>
              </p14:cNvPr>
              <p14:cNvContentPartPr/>
              <p14:nvPr/>
            </p14:nvContentPartPr>
            <p14:xfrm>
              <a:off x="6441867" y="2830587"/>
              <a:ext cx="91080" cy="129600"/>
            </p14:xfrm>
          </p:contentPart>
        </mc:Choice>
        <mc:Fallback xmlns="">
          <p:pic>
            <p:nvPicPr>
              <p:cNvPr id="401" name="Freihand 400">
                <a:extLst>
                  <a:ext uri="{FF2B5EF4-FFF2-40B4-BE49-F238E27FC236}">
                    <a16:creationId xmlns:a16="http://schemas.microsoft.com/office/drawing/2014/main" id="{5B4DFDD1-2E2B-4AB6-A14A-088EC21D75D8}"/>
                  </a:ext>
                </a:extLst>
              </p:cNvPr>
              <p:cNvPicPr/>
              <p:nvPr/>
            </p:nvPicPr>
            <p:blipFill>
              <a:blip r:embed="rId405"/>
              <a:stretch>
                <a:fillRect/>
              </a:stretch>
            </p:blipFill>
            <p:spPr>
              <a:xfrm>
                <a:off x="6437547" y="2826267"/>
                <a:ext cx="99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02" name="Freihand 401">
                <a:extLst>
                  <a:ext uri="{FF2B5EF4-FFF2-40B4-BE49-F238E27FC236}">
                    <a16:creationId xmlns:a16="http://schemas.microsoft.com/office/drawing/2014/main" id="{D8E80B9B-3D26-46AF-A9E4-BC84F9D07A82}"/>
                  </a:ext>
                </a:extLst>
              </p14:cNvPr>
              <p14:cNvContentPartPr/>
              <p14:nvPr/>
            </p14:nvContentPartPr>
            <p14:xfrm>
              <a:off x="6557427" y="2884227"/>
              <a:ext cx="90720" cy="16560"/>
            </p14:xfrm>
          </p:contentPart>
        </mc:Choice>
        <mc:Fallback xmlns="">
          <p:pic>
            <p:nvPicPr>
              <p:cNvPr id="402" name="Freihand 401">
                <a:extLst>
                  <a:ext uri="{FF2B5EF4-FFF2-40B4-BE49-F238E27FC236}">
                    <a16:creationId xmlns:a16="http://schemas.microsoft.com/office/drawing/2014/main" id="{D8E80B9B-3D26-46AF-A9E4-BC84F9D07A82}"/>
                  </a:ext>
                </a:extLst>
              </p:cNvPr>
              <p:cNvPicPr/>
              <p:nvPr/>
            </p:nvPicPr>
            <p:blipFill>
              <a:blip r:embed="rId407"/>
              <a:stretch>
                <a:fillRect/>
              </a:stretch>
            </p:blipFill>
            <p:spPr>
              <a:xfrm>
                <a:off x="6553107" y="2879907"/>
                <a:ext cx="99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03" name="Freihand 402">
                <a:extLst>
                  <a:ext uri="{FF2B5EF4-FFF2-40B4-BE49-F238E27FC236}">
                    <a16:creationId xmlns:a16="http://schemas.microsoft.com/office/drawing/2014/main" id="{C20B4750-E8CE-4A52-BEE2-2C8846B03796}"/>
                  </a:ext>
                </a:extLst>
              </p14:cNvPr>
              <p14:cNvContentPartPr/>
              <p14:nvPr/>
            </p14:nvContentPartPr>
            <p14:xfrm>
              <a:off x="6677667" y="2813667"/>
              <a:ext cx="138600" cy="123840"/>
            </p14:xfrm>
          </p:contentPart>
        </mc:Choice>
        <mc:Fallback xmlns="">
          <p:pic>
            <p:nvPicPr>
              <p:cNvPr id="403" name="Freihand 402">
                <a:extLst>
                  <a:ext uri="{FF2B5EF4-FFF2-40B4-BE49-F238E27FC236}">
                    <a16:creationId xmlns:a16="http://schemas.microsoft.com/office/drawing/2014/main" id="{C20B4750-E8CE-4A52-BEE2-2C8846B03796}"/>
                  </a:ext>
                </a:extLst>
              </p:cNvPr>
              <p:cNvPicPr/>
              <p:nvPr/>
            </p:nvPicPr>
            <p:blipFill>
              <a:blip r:embed="rId409"/>
              <a:stretch>
                <a:fillRect/>
              </a:stretch>
            </p:blipFill>
            <p:spPr>
              <a:xfrm>
                <a:off x="6673347" y="2809347"/>
                <a:ext cx="14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04" name="Freihand 403">
                <a:extLst>
                  <a:ext uri="{FF2B5EF4-FFF2-40B4-BE49-F238E27FC236}">
                    <a16:creationId xmlns:a16="http://schemas.microsoft.com/office/drawing/2014/main" id="{58CE7ED6-16CE-4351-972B-44B4090E1478}"/>
                  </a:ext>
                </a:extLst>
              </p14:cNvPr>
              <p14:cNvContentPartPr/>
              <p14:nvPr/>
            </p14:nvContentPartPr>
            <p14:xfrm>
              <a:off x="6820947" y="2788107"/>
              <a:ext cx="115920" cy="151200"/>
            </p14:xfrm>
          </p:contentPart>
        </mc:Choice>
        <mc:Fallback xmlns="">
          <p:pic>
            <p:nvPicPr>
              <p:cNvPr id="404" name="Freihand 403">
                <a:extLst>
                  <a:ext uri="{FF2B5EF4-FFF2-40B4-BE49-F238E27FC236}">
                    <a16:creationId xmlns:a16="http://schemas.microsoft.com/office/drawing/2014/main" id="{58CE7ED6-16CE-4351-972B-44B4090E1478}"/>
                  </a:ext>
                </a:extLst>
              </p:cNvPr>
              <p:cNvPicPr/>
              <p:nvPr/>
            </p:nvPicPr>
            <p:blipFill>
              <a:blip r:embed="rId411"/>
              <a:stretch>
                <a:fillRect/>
              </a:stretch>
            </p:blipFill>
            <p:spPr>
              <a:xfrm>
                <a:off x="6816627" y="2783787"/>
                <a:ext cx="12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6" name="Freihand 405">
                <a:extLst>
                  <a:ext uri="{FF2B5EF4-FFF2-40B4-BE49-F238E27FC236}">
                    <a16:creationId xmlns:a16="http://schemas.microsoft.com/office/drawing/2014/main" id="{05D231E5-ACF4-4C09-AF60-ADF22D1CB778}"/>
                  </a:ext>
                </a:extLst>
              </p14:cNvPr>
              <p14:cNvContentPartPr/>
              <p14:nvPr/>
            </p14:nvContentPartPr>
            <p14:xfrm>
              <a:off x="2134827" y="6329787"/>
              <a:ext cx="180000" cy="145080"/>
            </p14:xfrm>
          </p:contentPart>
        </mc:Choice>
        <mc:Fallback xmlns="">
          <p:pic>
            <p:nvPicPr>
              <p:cNvPr id="406" name="Freihand 405">
                <a:extLst>
                  <a:ext uri="{FF2B5EF4-FFF2-40B4-BE49-F238E27FC236}">
                    <a16:creationId xmlns:a16="http://schemas.microsoft.com/office/drawing/2014/main" id="{05D231E5-ACF4-4C09-AF60-ADF22D1CB778}"/>
                  </a:ext>
                </a:extLst>
              </p:cNvPr>
              <p:cNvPicPr/>
              <p:nvPr/>
            </p:nvPicPr>
            <p:blipFill>
              <a:blip r:embed="rId413"/>
              <a:stretch>
                <a:fillRect/>
              </a:stretch>
            </p:blipFill>
            <p:spPr>
              <a:xfrm>
                <a:off x="2130507" y="6325467"/>
                <a:ext cx="18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07" name="Freihand 406">
                <a:extLst>
                  <a:ext uri="{FF2B5EF4-FFF2-40B4-BE49-F238E27FC236}">
                    <a16:creationId xmlns:a16="http://schemas.microsoft.com/office/drawing/2014/main" id="{C3E4D8C1-5A53-4966-8FD0-AC5B0ED1D80B}"/>
                  </a:ext>
                </a:extLst>
              </p14:cNvPr>
              <p14:cNvContentPartPr/>
              <p14:nvPr/>
            </p14:nvContentPartPr>
            <p14:xfrm>
              <a:off x="2307267" y="6325467"/>
              <a:ext cx="169560" cy="120240"/>
            </p14:xfrm>
          </p:contentPart>
        </mc:Choice>
        <mc:Fallback xmlns="">
          <p:pic>
            <p:nvPicPr>
              <p:cNvPr id="407" name="Freihand 406">
                <a:extLst>
                  <a:ext uri="{FF2B5EF4-FFF2-40B4-BE49-F238E27FC236}">
                    <a16:creationId xmlns:a16="http://schemas.microsoft.com/office/drawing/2014/main" id="{C3E4D8C1-5A53-4966-8FD0-AC5B0ED1D80B}"/>
                  </a:ext>
                </a:extLst>
              </p:cNvPr>
              <p:cNvPicPr/>
              <p:nvPr/>
            </p:nvPicPr>
            <p:blipFill>
              <a:blip r:embed="rId415"/>
              <a:stretch>
                <a:fillRect/>
              </a:stretch>
            </p:blipFill>
            <p:spPr>
              <a:xfrm>
                <a:off x="2302947" y="6321147"/>
                <a:ext cx="17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08" name="Freihand 407">
                <a:extLst>
                  <a:ext uri="{FF2B5EF4-FFF2-40B4-BE49-F238E27FC236}">
                    <a16:creationId xmlns:a16="http://schemas.microsoft.com/office/drawing/2014/main" id="{F409B315-659D-430D-8EFB-CA8ECD5DE3AC}"/>
                  </a:ext>
                </a:extLst>
              </p14:cNvPr>
              <p14:cNvContentPartPr/>
              <p14:nvPr/>
            </p14:nvContentPartPr>
            <p14:xfrm>
              <a:off x="2409507" y="5143227"/>
              <a:ext cx="1721880" cy="1105920"/>
            </p14:xfrm>
          </p:contentPart>
        </mc:Choice>
        <mc:Fallback xmlns="">
          <p:pic>
            <p:nvPicPr>
              <p:cNvPr id="408" name="Freihand 407">
                <a:extLst>
                  <a:ext uri="{FF2B5EF4-FFF2-40B4-BE49-F238E27FC236}">
                    <a16:creationId xmlns:a16="http://schemas.microsoft.com/office/drawing/2014/main" id="{F409B315-659D-430D-8EFB-CA8ECD5DE3AC}"/>
                  </a:ext>
                </a:extLst>
              </p:cNvPr>
              <p:cNvPicPr/>
              <p:nvPr/>
            </p:nvPicPr>
            <p:blipFill>
              <a:blip r:embed="rId417"/>
              <a:stretch>
                <a:fillRect/>
              </a:stretch>
            </p:blipFill>
            <p:spPr>
              <a:xfrm>
                <a:off x="2405187" y="5138907"/>
                <a:ext cx="173052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09" name="Freihand 408">
                <a:extLst>
                  <a:ext uri="{FF2B5EF4-FFF2-40B4-BE49-F238E27FC236}">
                    <a16:creationId xmlns:a16="http://schemas.microsoft.com/office/drawing/2014/main" id="{18459B90-A959-4138-BAA0-55499BDA5949}"/>
                  </a:ext>
                </a:extLst>
              </p14:cNvPr>
              <p14:cNvContentPartPr/>
              <p14:nvPr/>
            </p14:nvContentPartPr>
            <p14:xfrm>
              <a:off x="2383587" y="6071667"/>
              <a:ext cx="193320" cy="200520"/>
            </p14:xfrm>
          </p:contentPart>
        </mc:Choice>
        <mc:Fallback xmlns="">
          <p:pic>
            <p:nvPicPr>
              <p:cNvPr id="409" name="Freihand 408">
                <a:extLst>
                  <a:ext uri="{FF2B5EF4-FFF2-40B4-BE49-F238E27FC236}">
                    <a16:creationId xmlns:a16="http://schemas.microsoft.com/office/drawing/2014/main" id="{18459B90-A959-4138-BAA0-55499BDA5949}"/>
                  </a:ext>
                </a:extLst>
              </p:cNvPr>
              <p:cNvPicPr/>
              <p:nvPr/>
            </p:nvPicPr>
            <p:blipFill>
              <a:blip r:embed="rId419"/>
              <a:stretch>
                <a:fillRect/>
              </a:stretch>
            </p:blipFill>
            <p:spPr>
              <a:xfrm>
                <a:off x="2379267" y="6067347"/>
                <a:ext cx="201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11" name="Freihand 410">
                <a:extLst>
                  <a:ext uri="{FF2B5EF4-FFF2-40B4-BE49-F238E27FC236}">
                    <a16:creationId xmlns:a16="http://schemas.microsoft.com/office/drawing/2014/main" id="{FDD612F4-E59E-439C-AED2-97B2D1AFEF39}"/>
                  </a:ext>
                </a:extLst>
              </p14:cNvPr>
              <p14:cNvContentPartPr/>
              <p14:nvPr/>
            </p14:nvContentPartPr>
            <p14:xfrm>
              <a:off x="4103667" y="5051427"/>
              <a:ext cx="200160" cy="108360"/>
            </p14:xfrm>
          </p:contentPart>
        </mc:Choice>
        <mc:Fallback xmlns="">
          <p:pic>
            <p:nvPicPr>
              <p:cNvPr id="411" name="Freihand 410">
                <a:extLst>
                  <a:ext uri="{FF2B5EF4-FFF2-40B4-BE49-F238E27FC236}">
                    <a16:creationId xmlns:a16="http://schemas.microsoft.com/office/drawing/2014/main" id="{FDD612F4-E59E-439C-AED2-97B2D1AFEF39}"/>
                  </a:ext>
                </a:extLst>
              </p:cNvPr>
              <p:cNvPicPr/>
              <p:nvPr/>
            </p:nvPicPr>
            <p:blipFill>
              <a:blip r:embed="rId421"/>
              <a:stretch>
                <a:fillRect/>
              </a:stretch>
            </p:blipFill>
            <p:spPr>
              <a:xfrm>
                <a:off x="4099347" y="5047107"/>
                <a:ext cx="20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12" name="Freihand 411">
                <a:extLst>
                  <a:ext uri="{FF2B5EF4-FFF2-40B4-BE49-F238E27FC236}">
                    <a16:creationId xmlns:a16="http://schemas.microsoft.com/office/drawing/2014/main" id="{8873C957-891C-4554-AC46-04A77791AE48}"/>
                  </a:ext>
                </a:extLst>
              </p14:cNvPr>
              <p14:cNvContentPartPr/>
              <p14:nvPr/>
            </p14:nvContentPartPr>
            <p14:xfrm>
              <a:off x="4411827" y="4886547"/>
              <a:ext cx="117000" cy="162720"/>
            </p14:xfrm>
          </p:contentPart>
        </mc:Choice>
        <mc:Fallback xmlns="">
          <p:pic>
            <p:nvPicPr>
              <p:cNvPr id="412" name="Freihand 411">
                <a:extLst>
                  <a:ext uri="{FF2B5EF4-FFF2-40B4-BE49-F238E27FC236}">
                    <a16:creationId xmlns:a16="http://schemas.microsoft.com/office/drawing/2014/main" id="{8873C957-891C-4554-AC46-04A77791AE48}"/>
                  </a:ext>
                </a:extLst>
              </p:cNvPr>
              <p:cNvPicPr/>
              <p:nvPr/>
            </p:nvPicPr>
            <p:blipFill>
              <a:blip r:embed="rId423"/>
              <a:stretch>
                <a:fillRect/>
              </a:stretch>
            </p:blipFill>
            <p:spPr>
              <a:xfrm>
                <a:off x="4407507" y="4882227"/>
                <a:ext cx="12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13" name="Freihand 412">
                <a:extLst>
                  <a:ext uri="{FF2B5EF4-FFF2-40B4-BE49-F238E27FC236}">
                    <a16:creationId xmlns:a16="http://schemas.microsoft.com/office/drawing/2014/main" id="{D6F31397-2F65-4289-A219-4D288AB331D0}"/>
                  </a:ext>
                </a:extLst>
              </p14:cNvPr>
              <p14:cNvContentPartPr/>
              <p14:nvPr/>
            </p14:nvContentPartPr>
            <p14:xfrm>
              <a:off x="4531707" y="4847667"/>
              <a:ext cx="102600" cy="166680"/>
            </p14:xfrm>
          </p:contentPart>
        </mc:Choice>
        <mc:Fallback xmlns="">
          <p:pic>
            <p:nvPicPr>
              <p:cNvPr id="413" name="Freihand 412">
                <a:extLst>
                  <a:ext uri="{FF2B5EF4-FFF2-40B4-BE49-F238E27FC236}">
                    <a16:creationId xmlns:a16="http://schemas.microsoft.com/office/drawing/2014/main" id="{D6F31397-2F65-4289-A219-4D288AB331D0}"/>
                  </a:ext>
                </a:extLst>
              </p:cNvPr>
              <p:cNvPicPr/>
              <p:nvPr/>
            </p:nvPicPr>
            <p:blipFill>
              <a:blip r:embed="rId425"/>
              <a:stretch>
                <a:fillRect/>
              </a:stretch>
            </p:blipFill>
            <p:spPr>
              <a:xfrm>
                <a:off x="4527387" y="4843347"/>
                <a:ext cx="111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14" name="Freihand 413">
                <a:extLst>
                  <a:ext uri="{FF2B5EF4-FFF2-40B4-BE49-F238E27FC236}">
                    <a16:creationId xmlns:a16="http://schemas.microsoft.com/office/drawing/2014/main" id="{F3C27EC4-C867-466A-8FD9-06C41773E8B3}"/>
                  </a:ext>
                </a:extLst>
              </p14:cNvPr>
              <p14:cNvContentPartPr/>
              <p14:nvPr/>
            </p14:nvContentPartPr>
            <p14:xfrm>
              <a:off x="4675707" y="4820307"/>
              <a:ext cx="103680" cy="208800"/>
            </p14:xfrm>
          </p:contentPart>
        </mc:Choice>
        <mc:Fallback xmlns="">
          <p:pic>
            <p:nvPicPr>
              <p:cNvPr id="414" name="Freihand 413">
                <a:extLst>
                  <a:ext uri="{FF2B5EF4-FFF2-40B4-BE49-F238E27FC236}">
                    <a16:creationId xmlns:a16="http://schemas.microsoft.com/office/drawing/2014/main" id="{F3C27EC4-C867-466A-8FD9-06C41773E8B3}"/>
                  </a:ext>
                </a:extLst>
              </p:cNvPr>
              <p:cNvPicPr/>
              <p:nvPr/>
            </p:nvPicPr>
            <p:blipFill>
              <a:blip r:embed="rId427"/>
              <a:stretch>
                <a:fillRect/>
              </a:stretch>
            </p:blipFill>
            <p:spPr>
              <a:xfrm>
                <a:off x="4671387" y="4815987"/>
                <a:ext cx="112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15" name="Freihand 414">
                <a:extLst>
                  <a:ext uri="{FF2B5EF4-FFF2-40B4-BE49-F238E27FC236}">
                    <a16:creationId xmlns:a16="http://schemas.microsoft.com/office/drawing/2014/main" id="{510FBDC6-65E8-46F2-8D50-44BBF3F3B522}"/>
                  </a:ext>
                </a:extLst>
              </p14:cNvPr>
              <p14:cNvContentPartPr/>
              <p14:nvPr/>
            </p14:nvContentPartPr>
            <p14:xfrm>
              <a:off x="4795227" y="4757307"/>
              <a:ext cx="203760" cy="102960"/>
            </p14:xfrm>
          </p:contentPart>
        </mc:Choice>
        <mc:Fallback xmlns="">
          <p:pic>
            <p:nvPicPr>
              <p:cNvPr id="415" name="Freihand 414">
                <a:extLst>
                  <a:ext uri="{FF2B5EF4-FFF2-40B4-BE49-F238E27FC236}">
                    <a16:creationId xmlns:a16="http://schemas.microsoft.com/office/drawing/2014/main" id="{510FBDC6-65E8-46F2-8D50-44BBF3F3B522}"/>
                  </a:ext>
                </a:extLst>
              </p:cNvPr>
              <p:cNvPicPr/>
              <p:nvPr/>
            </p:nvPicPr>
            <p:blipFill>
              <a:blip r:embed="rId429"/>
              <a:stretch>
                <a:fillRect/>
              </a:stretch>
            </p:blipFill>
            <p:spPr>
              <a:xfrm>
                <a:off x="4790907" y="4752987"/>
                <a:ext cx="212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16" name="Freihand 415">
                <a:extLst>
                  <a:ext uri="{FF2B5EF4-FFF2-40B4-BE49-F238E27FC236}">
                    <a16:creationId xmlns:a16="http://schemas.microsoft.com/office/drawing/2014/main" id="{99DB58F2-87DB-4581-AD02-8C64F0F52F42}"/>
                  </a:ext>
                </a:extLst>
              </p14:cNvPr>
              <p14:cNvContentPartPr/>
              <p14:nvPr/>
            </p14:nvContentPartPr>
            <p14:xfrm>
              <a:off x="5002947" y="4704027"/>
              <a:ext cx="74520" cy="100440"/>
            </p14:xfrm>
          </p:contentPart>
        </mc:Choice>
        <mc:Fallback xmlns="">
          <p:pic>
            <p:nvPicPr>
              <p:cNvPr id="416" name="Freihand 415">
                <a:extLst>
                  <a:ext uri="{FF2B5EF4-FFF2-40B4-BE49-F238E27FC236}">
                    <a16:creationId xmlns:a16="http://schemas.microsoft.com/office/drawing/2014/main" id="{99DB58F2-87DB-4581-AD02-8C64F0F52F42}"/>
                  </a:ext>
                </a:extLst>
              </p:cNvPr>
              <p:cNvPicPr/>
              <p:nvPr/>
            </p:nvPicPr>
            <p:blipFill>
              <a:blip r:embed="rId431"/>
              <a:stretch>
                <a:fillRect/>
              </a:stretch>
            </p:blipFill>
            <p:spPr>
              <a:xfrm>
                <a:off x="4998627" y="4699707"/>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17" name="Freihand 416">
                <a:extLst>
                  <a:ext uri="{FF2B5EF4-FFF2-40B4-BE49-F238E27FC236}">
                    <a16:creationId xmlns:a16="http://schemas.microsoft.com/office/drawing/2014/main" id="{9FDFF285-50FE-4264-AAA2-1F4E5CFBC538}"/>
                  </a:ext>
                </a:extLst>
              </p14:cNvPr>
              <p14:cNvContentPartPr/>
              <p14:nvPr/>
            </p14:nvContentPartPr>
            <p14:xfrm>
              <a:off x="5161707" y="4695747"/>
              <a:ext cx="17280" cy="83520"/>
            </p14:xfrm>
          </p:contentPart>
        </mc:Choice>
        <mc:Fallback xmlns="">
          <p:pic>
            <p:nvPicPr>
              <p:cNvPr id="417" name="Freihand 416">
                <a:extLst>
                  <a:ext uri="{FF2B5EF4-FFF2-40B4-BE49-F238E27FC236}">
                    <a16:creationId xmlns:a16="http://schemas.microsoft.com/office/drawing/2014/main" id="{9FDFF285-50FE-4264-AAA2-1F4E5CFBC538}"/>
                  </a:ext>
                </a:extLst>
              </p:cNvPr>
              <p:cNvPicPr/>
              <p:nvPr/>
            </p:nvPicPr>
            <p:blipFill>
              <a:blip r:embed="rId433"/>
              <a:stretch>
                <a:fillRect/>
              </a:stretch>
            </p:blipFill>
            <p:spPr>
              <a:xfrm>
                <a:off x="5157387" y="4691427"/>
                <a:ext cx="2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18" name="Freihand 417">
                <a:extLst>
                  <a:ext uri="{FF2B5EF4-FFF2-40B4-BE49-F238E27FC236}">
                    <a16:creationId xmlns:a16="http://schemas.microsoft.com/office/drawing/2014/main" id="{964666AB-5632-4425-B436-0B2DE25DEA27}"/>
                  </a:ext>
                </a:extLst>
              </p14:cNvPr>
              <p14:cNvContentPartPr/>
              <p14:nvPr/>
            </p14:nvContentPartPr>
            <p14:xfrm>
              <a:off x="5126067" y="4648587"/>
              <a:ext cx="23040" cy="2160"/>
            </p14:xfrm>
          </p:contentPart>
        </mc:Choice>
        <mc:Fallback xmlns="">
          <p:pic>
            <p:nvPicPr>
              <p:cNvPr id="418" name="Freihand 417">
                <a:extLst>
                  <a:ext uri="{FF2B5EF4-FFF2-40B4-BE49-F238E27FC236}">
                    <a16:creationId xmlns:a16="http://schemas.microsoft.com/office/drawing/2014/main" id="{964666AB-5632-4425-B436-0B2DE25DEA27}"/>
                  </a:ext>
                </a:extLst>
              </p:cNvPr>
              <p:cNvPicPr/>
              <p:nvPr/>
            </p:nvPicPr>
            <p:blipFill>
              <a:blip r:embed="rId435"/>
              <a:stretch>
                <a:fillRect/>
              </a:stretch>
            </p:blipFill>
            <p:spPr>
              <a:xfrm>
                <a:off x="5121747" y="4644267"/>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19" name="Freihand 418">
                <a:extLst>
                  <a:ext uri="{FF2B5EF4-FFF2-40B4-BE49-F238E27FC236}">
                    <a16:creationId xmlns:a16="http://schemas.microsoft.com/office/drawing/2014/main" id="{2DF3CF45-CF23-4469-9208-F60C1F9D48E8}"/>
                  </a:ext>
                </a:extLst>
              </p14:cNvPr>
              <p14:cNvContentPartPr/>
              <p14:nvPr/>
            </p14:nvContentPartPr>
            <p14:xfrm>
              <a:off x="5189427" y="4581627"/>
              <a:ext cx="215280" cy="145080"/>
            </p14:xfrm>
          </p:contentPart>
        </mc:Choice>
        <mc:Fallback xmlns="">
          <p:pic>
            <p:nvPicPr>
              <p:cNvPr id="419" name="Freihand 418">
                <a:extLst>
                  <a:ext uri="{FF2B5EF4-FFF2-40B4-BE49-F238E27FC236}">
                    <a16:creationId xmlns:a16="http://schemas.microsoft.com/office/drawing/2014/main" id="{2DF3CF45-CF23-4469-9208-F60C1F9D48E8}"/>
                  </a:ext>
                </a:extLst>
              </p:cNvPr>
              <p:cNvPicPr/>
              <p:nvPr/>
            </p:nvPicPr>
            <p:blipFill>
              <a:blip r:embed="rId437"/>
              <a:stretch>
                <a:fillRect/>
              </a:stretch>
            </p:blipFill>
            <p:spPr>
              <a:xfrm>
                <a:off x="5185107" y="4577307"/>
                <a:ext cx="22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20" name="Freihand 419">
                <a:extLst>
                  <a:ext uri="{FF2B5EF4-FFF2-40B4-BE49-F238E27FC236}">
                    <a16:creationId xmlns:a16="http://schemas.microsoft.com/office/drawing/2014/main" id="{E85AFB79-B2F6-4B6C-B82F-610C0ED272D4}"/>
                  </a:ext>
                </a:extLst>
              </p14:cNvPr>
              <p14:cNvContentPartPr/>
              <p14:nvPr/>
            </p14:nvContentPartPr>
            <p14:xfrm>
              <a:off x="5547987" y="4371747"/>
              <a:ext cx="176040" cy="214200"/>
            </p14:xfrm>
          </p:contentPart>
        </mc:Choice>
        <mc:Fallback xmlns="">
          <p:pic>
            <p:nvPicPr>
              <p:cNvPr id="420" name="Freihand 419">
                <a:extLst>
                  <a:ext uri="{FF2B5EF4-FFF2-40B4-BE49-F238E27FC236}">
                    <a16:creationId xmlns:a16="http://schemas.microsoft.com/office/drawing/2014/main" id="{E85AFB79-B2F6-4B6C-B82F-610C0ED272D4}"/>
                  </a:ext>
                </a:extLst>
              </p:cNvPr>
              <p:cNvPicPr/>
              <p:nvPr/>
            </p:nvPicPr>
            <p:blipFill>
              <a:blip r:embed="rId439"/>
              <a:stretch>
                <a:fillRect/>
              </a:stretch>
            </p:blipFill>
            <p:spPr>
              <a:xfrm>
                <a:off x="5543667" y="4367427"/>
                <a:ext cx="184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21" name="Freihand 420">
                <a:extLst>
                  <a:ext uri="{FF2B5EF4-FFF2-40B4-BE49-F238E27FC236}">
                    <a16:creationId xmlns:a16="http://schemas.microsoft.com/office/drawing/2014/main" id="{4071E955-8E70-441B-A8E9-8B72C08BFA46}"/>
                  </a:ext>
                </a:extLst>
              </p14:cNvPr>
              <p14:cNvContentPartPr/>
              <p14:nvPr/>
            </p14:nvContentPartPr>
            <p14:xfrm>
              <a:off x="5725827" y="4400547"/>
              <a:ext cx="104040" cy="105480"/>
            </p14:xfrm>
          </p:contentPart>
        </mc:Choice>
        <mc:Fallback xmlns="">
          <p:pic>
            <p:nvPicPr>
              <p:cNvPr id="421" name="Freihand 420">
                <a:extLst>
                  <a:ext uri="{FF2B5EF4-FFF2-40B4-BE49-F238E27FC236}">
                    <a16:creationId xmlns:a16="http://schemas.microsoft.com/office/drawing/2014/main" id="{4071E955-8E70-441B-A8E9-8B72C08BFA46}"/>
                  </a:ext>
                </a:extLst>
              </p:cNvPr>
              <p:cNvPicPr/>
              <p:nvPr/>
            </p:nvPicPr>
            <p:blipFill>
              <a:blip r:embed="rId441"/>
              <a:stretch>
                <a:fillRect/>
              </a:stretch>
            </p:blipFill>
            <p:spPr>
              <a:xfrm>
                <a:off x="5721507" y="4396227"/>
                <a:ext cx="112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3" name="Freihand 422">
                <a:extLst>
                  <a:ext uri="{FF2B5EF4-FFF2-40B4-BE49-F238E27FC236}">
                    <a16:creationId xmlns:a16="http://schemas.microsoft.com/office/drawing/2014/main" id="{7EB76986-5251-4B21-936A-C2FC55943A28}"/>
                  </a:ext>
                </a:extLst>
              </p14:cNvPr>
              <p14:cNvContentPartPr/>
              <p14:nvPr/>
            </p14:nvContentPartPr>
            <p14:xfrm>
              <a:off x="5809347" y="4405227"/>
              <a:ext cx="21600" cy="70200"/>
            </p14:xfrm>
          </p:contentPart>
        </mc:Choice>
        <mc:Fallback xmlns="">
          <p:pic>
            <p:nvPicPr>
              <p:cNvPr id="423" name="Freihand 422">
                <a:extLst>
                  <a:ext uri="{FF2B5EF4-FFF2-40B4-BE49-F238E27FC236}">
                    <a16:creationId xmlns:a16="http://schemas.microsoft.com/office/drawing/2014/main" id="{7EB76986-5251-4B21-936A-C2FC55943A28}"/>
                  </a:ext>
                </a:extLst>
              </p:cNvPr>
              <p:cNvPicPr/>
              <p:nvPr/>
            </p:nvPicPr>
            <p:blipFill>
              <a:blip r:embed="rId443"/>
              <a:stretch>
                <a:fillRect/>
              </a:stretch>
            </p:blipFill>
            <p:spPr>
              <a:xfrm>
                <a:off x="5805027" y="4400907"/>
                <a:ext cx="30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24" name="Freihand 423">
                <a:extLst>
                  <a:ext uri="{FF2B5EF4-FFF2-40B4-BE49-F238E27FC236}">
                    <a16:creationId xmlns:a16="http://schemas.microsoft.com/office/drawing/2014/main" id="{7E4A12BD-8B52-419B-A1FB-548E19D3FE7D}"/>
                  </a:ext>
                </a:extLst>
              </p14:cNvPr>
              <p14:cNvContentPartPr/>
              <p14:nvPr/>
            </p14:nvContentPartPr>
            <p14:xfrm>
              <a:off x="5820507" y="4287507"/>
              <a:ext cx="94320" cy="141120"/>
            </p14:xfrm>
          </p:contentPart>
        </mc:Choice>
        <mc:Fallback xmlns="">
          <p:pic>
            <p:nvPicPr>
              <p:cNvPr id="424" name="Freihand 423">
                <a:extLst>
                  <a:ext uri="{FF2B5EF4-FFF2-40B4-BE49-F238E27FC236}">
                    <a16:creationId xmlns:a16="http://schemas.microsoft.com/office/drawing/2014/main" id="{7E4A12BD-8B52-419B-A1FB-548E19D3FE7D}"/>
                  </a:ext>
                </a:extLst>
              </p:cNvPr>
              <p:cNvPicPr/>
              <p:nvPr/>
            </p:nvPicPr>
            <p:blipFill>
              <a:blip r:embed="rId445"/>
              <a:stretch>
                <a:fillRect/>
              </a:stretch>
            </p:blipFill>
            <p:spPr>
              <a:xfrm>
                <a:off x="5816187" y="4283187"/>
                <a:ext cx="10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25" name="Freihand 424">
                <a:extLst>
                  <a:ext uri="{FF2B5EF4-FFF2-40B4-BE49-F238E27FC236}">
                    <a16:creationId xmlns:a16="http://schemas.microsoft.com/office/drawing/2014/main" id="{4282FE13-791B-4D26-8466-C5D079B2559E}"/>
                  </a:ext>
                </a:extLst>
              </p14:cNvPr>
              <p14:cNvContentPartPr/>
              <p14:nvPr/>
            </p14:nvContentPartPr>
            <p14:xfrm>
              <a:off x="5913027" y="4334307"/>
              <a:ext cx="151560" cy="222120"/>
            </p14:xfrm>
          </p:contentPart>
        </mc:Choice>
        <mc:Fallback xmlns="">
          <p:pic>
            <p:nvPicPr>
              <p:cNvPr id="425" name="Freihand 424">
                <a:extLst>
                  <a:ext uri="{FF2B5EF4-FFF2-40B4-BE49-F238E27FC236}">
                    <a16:creationId xmlns:a16="http://schemas.microsoft.com/office/drawing/2014/main" id="{4282FE13-791B-4D26-8466-C5D079B2559E}"/>
                  </a:ext>
                </a:extLst>
              </p:cNvPr>
              <p:cNvPicPr/>
              <p:nvPr/>
            </p:nvPicPr>
            <p:blipFill>
              <a:blip r:embed="rId447"/>
              <a:stretch>
                <a:fillRect/>
              </a:stretch>
            </p:blipFill>
            <p:spPr>
              <a:xfrm>
                <a:off x="5908707" y="4329987"/>
                <a:ext cx="160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26" name="Freihand 425">
                <a:extLst>
                  <a:ext uri="{FF2B5EF4-FFF2-40B4-BE49-F238E27FC236}">
                    <a16:creationId xmlns:a16="http://schemas.microsoft.com/office/drawing/2014/main" id="{97DF4A53-377F-46BC-AD2C-B5D2A2220A83}"/>
                  </a:ext>
                </a:extLst>
              </p14:cNvPr>
              <p14:cNvContentPartPr/>
              <p14:nvPr/>
            </p14:nvContentPartPr>
            <p14:xfrm>
              <a:off x="6127227" y="4228827"/>
              <a:ext cx="186480" cy="122400"/>
            </p14:xfrm>
          </p:contentPart>
        </mc:Choice>
        <mc:Fallback xmlns="">
          <p:pic>
            <p:nvPicPr>
              <p:cNvPr id="426" name="Freihand 425">
                <a:extLst>
                  <a:ext uri="{FF2B5EF4-FFF2-40B4-BE49-F238E27FC236}">
                    <a16:creationId xmlns:a16="http://schemas.microsoft.com/office/drawing/2014/main" id="{97DF4A53-377F-46BC-AD2C-B5D2A2220A83}"/>
                  </a:ext>
                </a:extLst>
              </p:cNvPr>
              <p:cNvPicPr/>
              <p:nvPr/>
            </p:nvPicPr>
            <p:blipFill>
              <a:blip r:embed="rId449"/>
              <a:stretch>
                <a:fillRect/>
              </a:stretch>
            </p:blipFill>
            <p:spPr>
              <a:xfrm>
                <a:off x="6122907" y="4224507"/>
                <a:ext cx="19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27" name="Freihand 426">
                <a:extLst>
                  <a:ext uri="{FF2B5EF4-FFF2-40B4-BE49-F238E27FC236}">
                    <a16:creationId xmlns:a16="http://schemas.microsoft.com/office/drawing/2014/main" id="{EF73BE59-0739-48AC-9C66-4011B35AFAC4}"/>
                  </a:ext>
                </a:extLst>
              </p14:cNvPr>
              <p14:cNvContentPartPr/>
              <p14:nvPr/>
            </p14:nvContentPartPr>
            <p14:xfrm>
              <a:off x="6335667" y="4203267"/>
              <a:ext cx="90720" cy="70920"/>
            </p14:xfrm>
          </p:contentPart>
        </mc:Choice>
        <mc:Fallback xmlns="">
          <p:pic>
            <p:nvPicPr>
              <p:cNvPr id="427" name="Freihand 426">
                <a:extLst>
                  <a:ext uri="{FF2B5EF4-FFF2-40B4-BE49-F238E27FC236}">
                    <a16:creationId xmlns:a16="http://schemas.microsoft.com/office/drawing/2014/main" id="{EF73BE59-0739-48AC-9C66-4011B35AFAC4}"/>
                  </a:ext>
                </a:extLst>
              </p:cNvPr>
              <p:cNvPicPr/>
              <p:nvPr/>
            </p:nvPicPr>
            <p:blipFill>
              <a:blip r:embed="rId451"/>
              <a:stretch>
                <a:fillRect/>
              </a:stretch>
            </p:blipFill>
            <p:spPr>
              <a:xfrm>
                <a:off x="6331347" y="4198947"/>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29" name="Freihand 428">
                <a:extLst>
                  <a:ext uri="{FF2B5EF4-FFF2-40B4-BE49-F238E27FC236}">
                    <a16:creationId xmlns:a16="http://schemas.microsoft.com/office/drawing/2014/main" id="{7E66AB9E-AC4B-450A-B2EA-11176D196062}"/>
                  </a:ext>
                </a:extLst>
              </p14:cNvPr>
              <p14:cNvContentPartPr/>
              <p14:nvPr/>
            </p14:nvContentPartPr>
            <p14:xfrm>
              <a:off x="6560307" y="4019667"/>
              <a:ext cx="57240" cy="163440"/>
            </p14:xfrm>
          </p:contentPart>
        </mc:Choice>
        <mc:Fallback xmlns="">
          <p:pic>
            <p:nvPicPr>
              <p:cNvPr id="429" name="Freihand 428">
                <a:extLst>
                  <a:ext uri="{FF2B5EF4-FFF2-40B4-BE49-F238E27FC236}">
                    <a16:creationId xmlns:a16="http://schemas.microsoft.com/office/drawing/2014/main" id="{7E66AB9E-AC4B-450A-B2EA-11176D196062}"/>
                  </a:ext>
                </a:extLst>
              </p:cNvPr>
              <p:cNvPicPr/>
              <p:nvPr/>
            </p:nvPicPr>
            <p:blipFill>
              <a:blip r:embed="rId453"/>
              <a:stretch>
                <a:fillRect/>
              </a:stretch>
            </p:blipFill>
            <p:spPr>
              <a:xfrm>
                <a:off x="6555987" y="4015347"/>
                <a:ext cx="6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30" name="Freihand 429">
                <a:extLst>
                  <a:ext uri="{FF2B5EF4-FFF2-40B4-BE49-F238E27FC236}">
                    <a16:creationId xmlns:a16="http://schemas.microsoft.com/office/drawing/2014/main" id="{68B6DE00-E3A0-4939-AFAC-A066E295053D}"/>
                  </a:ext>
                </a:extLst>
              </p14:cNvPr>
              <p14:cNvContentPartPr/>
              <p14:nvPr/>
            </p14:nvContentPartPr>
            <p14:xfrm>
              <a:off x="6559587" y="4088067"/>
              <a:ext cx="78480" cy="39960"/>
            </p14:xfrm>
          </p:contentPart>
        </mc:Choice>
        <mc:Fallback xmlns="">
          <p:pic>
            <p:nvPicPr>
              <p:cNvPr id="430" name="Freihand 429">
                <a:extLst>
                  <a:ext uri="{FF2B5EF4-FFF2-40B4-BE49-F238E27FC236}">
                    <a16:creationId xmlns:a16="http://schemas.microsoft.com/office/drawing/2014/main" id="{68B6DE00-E3A0-4939-AFAC-A066E295053D}"/>
                  </a:ext>
                </a:extLst>
              </p:cNvPr>
              <p:cNvPicPr/>
              <p:nvPr/>
            </p:nvPicPr>
            <p:blipFill>
              <a:blip r:embed="rId455"/>
              <a:stretch>
                <a:fillRect/>
              </a:stretch>
            </p:blipFill>
            <p:spPr>
              <a:xfrm>
                <a:off x="6555267" y="4083747"/>
                <a:ext cx="87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31" name="Freihand 430">
                <a:extLst>
                  <a:ext uri="{FF2B5EF4-FFF2-40B4-BE49-F238E27FC236}">
                    <a16:creationId xmlns:a16="http://schemas.microsoft.com/office/drawing/2014/main" id="{B2E0FFF6-AD3A-430F-8663-DD7F49100534}"/>
                  </a:ext>
                </a:extLst>
              </p14:cNvPr>
              <p14:cNvContentPartPr/>
              <p14:nvPr/>
            </p14:nvContentPartPr>
            <p14:xfrm>
              <a:off x="6624387" y="3987267"/>
              <a:ext cx="142920" cy="156960"/>
            </p14:xfrm>
          </p:contentPart>
        </mc:Choice>
        <mc:Fallback xmlns="">
          <p:pic>
            <p:nvPicPr>
              <p:cNvPr id="431" name="Freihand 430">
                <a:extLst>
                  <a:ext uri="{FF2B5EF4-FFF2-40B4-BE49-F238E27FC236}">
                    <a16:creationId xmlns:a16="http://schemas.microsoft.com/office/drawing/2014/main" id="{B2E0FFF6-AD3A-430F-8663-DD7F49100534}"/>
                  </a:ext>
                </a:extLst>
              </p:cNvPr>
              <p:cNvPicPr/>
              <p:nvPr/>
            </p:nvPicPr>
            <p:blipFill>
              <a:blip r:embed="rId457"/>
              <a:stretch>
                <a:fillRect/>
              </a:stretch>
            </p:blipFill>
            <p:spPr>
              <a:xfrm>
                <a:off x="6620067" y="3982947"/>
                <a:ext cx="15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32" name="Freihand 431">
                <a:extLst>
                  <a:ext uri="{FF2B5EF4-FFF2-40B4-BE49-F238E27FC236}">
                    <a16:creationId xmlns:a16="http://schemas.microsoft.com/office/drawing/2014/main" id="{28666A28-525A-4631-BD56-F75B91D5C2F8}"/>
                  </a:ext>
                </a:extLst>
              </p14:cNvPr>
              <p14:cNvContentPartPr/>
              <p14:nvPr/>
            </p14:nvContentPartPr>
            <p14:xfrm>
              <a:off x="6761187" y="3976107"/>
              <a:ext cx="64800" cy="61200"/>
            </p14:xfrm>
          </p:contentPart>
        </mc:Choice>
        <mc:Fallback xmlns="">
          <p:pic>
            <p:nvPicPr>
              <p:cNvPr id="432" name="Freihand 431">
                <a:extLst>
                  <a:ext uri="{FF2B5EF4-FFF2-40B4-BE49-F238E27FC236}">
                    <a16:creationId xmlns:a16="http://schemas.microsoft.com/office/drawing/2014/main" id="{28666A28-525A-4631-BD56-F75B91D5C2F8}"/>
                  </a:ext>
                </a:extLst>
              </p:cNvPr>
              <p:cNvPicPr/>
              <p:nvPr/>
            </p:nvPicPr>
            <p:blipFill>
              <a:blip r:embed="rId459"/>
              <a:stretch>
                <a:fillRect/>
              </a:stretch>
            </p:blipFill>
            <p:spPr>
              <a:xfrm>
                <a:off x="6756867" y="3971787"/>
                <a:ext cx="73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33" name="Freihand 432">
                <a:extLst>
                  <a:ext uri="{FF2B5EF4-FFF2-40B4-BE49-F238E27FC236}">
                    <a16:creationId xmlns:a16="http://schemas.microsoft.com/office/drawing/2014/main" id="{1191DA32-915A-4967-913B-11C40658F02E}"/>
                  </a:ext>
                </a:extLst>
              </p14:cNvPr>
              <p14:cNvContentPartPr/>
              <p14:nvPr/>
            </p14:nvContentPartPr>
            <p14:xfrm>
              <a:off x="6851187" y="3888267"/>
              <a:ext cx="49680" cy="170280"/>
            </p14:xfrm>
          </p:contentPart>
        </mc:Choice>
        <mc:Fallback xmlns="">
          <p:pic>
            <p:nvPicPr>
              <p:cNvPr id="433" name="Freihand 432">
                <a:extLst>
                  <a:ext uri="{FF2B5EF4-FFF2-40B4-BE49-F238E27FC236}">
                    <a16:creationId xmlns:a16="http://schemas.microsoft.com/office/drawing/2014/main" id="{1191DA32-915A-4967-913B-11C40658F02E}"/>
                  </a:ext>
                </a:extLst>
              </p:cNvPr>
              <p:cNvPicPr/>
              <p:nvPr/>
            </p:nvPicPr>
            <p:blipFill>
              <a:blip r:embed="rId461"/>
              <a:stretch>
                <a:fillRect/>
              </a:stretch>
            </p:blipFill>
            <p:spPr>
              <a:xfrm>
                <a:off x="6846867" y="3883947"/>
                <a:ext cx="58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34" name="Freihand 433">
                <a:extLst>
                  <a:ext uri="{FF2B5EF4-FFF2-40B4-BE49-F238E27FC236}">
                    <a16:creationId xmlns:a16="http://schemas.microsoft.com/office/drawing/2014/main" id="{B7F7DAA0-FA49-466E-8666-75C28B0D76D8}"/>
                  </a:ext>
                </a:extLst>
              </p14:cNvPr>
              <p14:cNvContentPartPr/>
              <p14:nvPr/>
            </p14:nvContentPartPr>
            <p14:xfrm>
              <a:off x="6849387" y="3905187"/>
              <a:ext cx="92880" cy="108720"/>
            </p14:xfrm>
          </p:contentPart>
        </mc:Choice>
        <mc:Fallback xmlns="">
          <p:pic>
            <p:nvPicPr>
              <p:cNvPr id="434" name="Freihand 433">
                <a:extLst>
                  <a:ext uri="{FF2B5EF4-FFF2-40B4-BE49-F238E27FC236}">
                    <a16:creationId xmlns:a16="http://schemas.microsoft.com/office/drawing/2014/main" id="{B7F7DAA0-FA49-466E-8666-75C28B0D76D8}"/>
                  </a:ext>
                </a:extLst>
              </p:cNvPr>
              <p:cNvPicPr/>
              <p:nvPr/>
            </p:nvPicPr>
            <p:blipFill>
              <a:blip r:embed="rId463"/>
              <a:stretch>
                <a:fillRect/>
              </a:stretch>
            </p:blipFill>
            <p:spPr>
              <a:xfrm>
                <a:off x="6845067" y="3900867"/>
                <a:ext cx="101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35" name="Freihand 434">
                <a:extLst>
                  <a:ext uri="{FF2B5EF4-FFF2-40B4-BE49-F238E27FC236}">
                    <a16:creationId xmlns:a16="http://schemas.microsoft.com/office/drawing/2014/main" id="{AE73089E-CC17-40DF-A7C8-C152FC195DA9}"/>
                  </a:ext>
                </a:extLst>
              </p14:cNvPr>
              <p14:cNvContentPartPr/>
              <p14:nvPr/>
            </p14:nvContentPartPr>
            <p14:xfrm>
              <a:off x="6971067" y="3843627"/>
              <a:ext cx="52200" cy="129600"/>
            </p14:xfrm>
          </p:contentPart>
        </mc:Choice>
        <mc:Fallback xmlns="">
          <p:pic>
            <p:nvPicPr>
              <p:cNvPr id="435" name="Freihand 434">
                <a:extLst>
                  <a:ext uri="{FF2B5EF4-FFF2-40B4-BE49-F238E27FC236}">
                    <a16:creationId xmlns:a16="http://schemas.microsoft.com/office/drawing/2014/main" id="{AE73089E-CC17-40DF-A7C8-C152FC195DA9}"/>
                  </a:ext>
                </a:extLst>
              </p:cNvPr>
              <p:cNvPicPr/>
              <p:nvPr/>
            </p:nvPicPr>
            <p:blipFill>
              <a:blip r:embed="rId465"/>
              <a:stretch>
                <a:fillRect/>
              </a:stretch>
            </p:blipFill>
            <p:spPr>
              <a:xfrm>
                <a:off x="6966747" y="3839307"/>
                <a:ext cx="60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36" name="Freihand 435">
                <a:extLst>
                  <a:ext uri="{FF2B5EF4-FFF2-40B4-BE49-F238E27FC236}">
                    <a16:creationId xmlns:a16="http://schemas.microsoft.com/office/drawing/2014/main" id="{A377C17F-D234-43EA-82F8-76AAADDB6EF4}"/>
                  </a:ext>
                </a:extLst>
              </p14:cNvPr>
              <p14:cNvContentPartPr/>
              <p14:nvPr/>
            </p14:nvContentPartPr>
            <p14:xfrm>
              <a:off x="6894027" y="3816987"/>
              <a:ext cx="212040" cy="169560"/>
            </p14:xfrm>
          </p:contentPart>
        </mc:Choice>
        <mc:Fallback xmlns="">
          <p:pic>
            <p:nvPicPr>
              <p:cNvPr id="436" name="Freihand 435">
                <a:extLst>
                  <a:ext uri="{FF2B5EF4-FFF2-40B4-BE49-F238E27FC236}">
                    <a16:creationId xmlns:a16="http://schemas.microsoft.com/office/drawing/2014/main" id="{A377C17F-D234-43EA-82F8-76AAADDB6EF4}"/>
                  </a:ext>
                </a:extLst>
              </p:cNvPr>
              <p:cNvPicPr/>
              <p:nvPr/>
            </p:nvPicPr>
            <p:blipFill>
              <a:blip r:embed="rId467"/>
              <a:stretch>
                <a:fillRect/>
              </a:stretch>
            </p:blipFill>
            <p:spPr>
              <a:xfrm>
                <a:off x="6889707" y="3812667"/>
                <a:ext cx="220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38" name="Freihand 437">
                <a:extLst>
                  <a:ext uri="{FF2B5EF4-FFF2-40B4-BE49-F238E27FC236}">
                    <a16:creationId xmlns:a16="http://schemas.microsoft.com/office/drawing/2014/main" id="{B7FF300F-5CD5-45CF-B6A4-0F13CEEF3C82}"/>
                  </a:ext>
                </a:extLst>
              </p14:cNvPr>
              <p14:cNvContentPartPr/>
              <p14:nvPr/>
            </p14:nvContentPartPr>
            <p14:xfrm>
              <a:off x="5219307" y="4926147"/>
              <a:ext cx="86040" cy="165600"/>
            </p14:xfrm>
          </p:contentPart>
        </mc:Choice>
        <mc:Fallback xmlns="">
          <p:pic>
            <p:nvPicPr>
              <p:cNvPr id="438" name="Freihand 437">
                <a:extLst>
                  <a:ext uri="{FF2B5EF4-FFF2-40B4-BE49-F238E27FC236}">
                    <a16:creationId xmlns:a16="http://schemas.microsoft.com/office/drawing/2014/main" id="{B7FF300F-5CD5-45CF-B6A4-0F13CEEF3C82}"/>
                  </a:ext>
                </a:extLst>
              </p:cNvPr>
              <p:cNvPicPr/>
              <p:nvPr/>
            </p:nvPicPr>
            <p:blipFill>
              <a:blip r:embed="rId469"/>
              <a:stretch>
                <a:fillRect/>
              </a:stretch>
            </p:blipFill>
            <p:spPr>
              <a:xfrm>
                <a:off x="5214987" y="4921827"/>
                <a:ext cx="94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39" name="Freihand 438">
                <a:extLst>
                  <a:ext uri="{FF2B5EF4-FFF2-40B4-BE49-F238E27FC236}">
                    <a16:creationId xmlns:a16="http://schemas.microsoft.com/office/drawing/2014/main" id="{805BAE0D-FCAF-4F86-9141-3ACE93A89FC0}"/>
                  </a:ext>
                </a:extLst>
              </p14:cNvPr>
              <p14:cNvContentPartPr/>
              <p14:nvPr/>
            </p14:nvContentPartPr>
            <p14:xfrm>
              <a:off x="5200587" y="4973307"/>
              <a:ext cx="114840" cy="50760"/>
            </p14:xfrm>
          </p:contentPart>
        </mc:Choice>
        <mc:Fallback xmlns="">
          <p:pic>
            <p:nvPicPr>
              <p:cNvPr id="439" name="Freihand 438">
                <a:extLst>
                  <a:ext uri="{FF2B5EF4-FFF2-40B4-BE49-F238E27FC236}">
                    <a16:creationId xmlns:a16="http://schemas.microsoft.com/office/drawing/2014/main" id="{805BAE0D-FCAF-4F86-9141-3ACE93A89FC0}"/>
                  </a:ext>
                </a:extLst>
              </p:cNvPr>
              <p:cNvPicPr/>
              <p:nvPr/>
            </p:nvPicPr>
            <p:blipFill>
              <a:blip r:embed="rId471"/>
              <a:stretch>
                <a:fillRect/>
              </a:stretch>
            </p:blipFill>
            <p:spPr>
              <a:xfrm>
                <a:off x="5196267" y="4968987"/>
                <a:ext cx="123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40" name="Freihand 439">
                <a:extLst>
                  <a:ext uri="{FF2B5EF4-FFF2-40B4-BE49-F238E27FC236}">
                    <a16:creationId xmlns:a16="http://schemas.microsoft.com/office/drawing/2014/main" id="{22A7C3DD-399C-4CDB-A750-45335B9552B7}"/>
                  </a:ext>
                </a:extLst>
              </p14:cNvPr>
              <p14:cNvContentPartPr/>
              <p14:nvPr/>
            </p14:nvContentPartPr>
            <p14:xfrm>
              <a:off x="5338827" y="4909947"/>
              <a:ext cx="163800" cy="101160"/>
            </p14:xfrm>
          </p:contentPart>
        </mc:Choice>
        <mc:Fallback xmlns="">
          <p:pic>
            <p:nvPicPr>
              <p:cNvPr id="440" name="Freihand 439">
                <a:extLst>
                  <a:ext uri="{FF2B5EF4-FFF2-40B4-BE49-F238E27FC236}">
                    <a16:creationId xmlns:a16="http://schemas.microsoft.com/office/drawing/2014/main" id="{22A7C3DD-399C-4CDB-A750-45335B9552B7}"/>
                  </a:ext>
                </a:extLst>
              </p:cNvPr>
              <p:cNvPicPr/>
              <p:nvPr/>
            </p:nvPicPr>
            <p:blipFill>
              <a:blip r:embed="rId473"/>
              <a:stretch>
                <a:fillRect/>
              </a:stretch>
            </p:blipFill>
            <p:spPr>
              <a:xfrm>
                <a:off x="5334507" y="4905627"/>
                <a:ext cx="17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41" name="Freihand 440">
                <a:extLst>
                  <a:ext uri="{FF2B5EF4-FFF2-40B4-BE49-F238E27FC236}">
                    <a16:creationId xmlns:a16="http://schemas.microsoft.com/office/drawing/2014/main" id="{A3A44E24-4377-4906-A41F-876A7F9E7009}"/>
                  </a:ext>
                </a:extLst>
              </p14:cNvPr>
              <p14:cNvContentPartPr/>
              <p14:nvPr/>
            </p14:nvContentPartPr>
            <p14:xfrm>
              <a:off x="5407947" y="4806627"/>
              <a:ext cx="31680" cy="2880"/>
            </p14:xfrm>
          </p:contentPart>
        </mc:Choice>
        <mc:Fallback xmlns="">
          <p:pic>
            <p:nvPicPr>
              <p:cNvPr id="441" name="Freihand 440">
                <a:extLst>
                  <a:ext uri="{FF2B5EF4-FFF2-40B4-BE49-F238E27FC236}">
                    <a16:creationId xmlns:a16="http://schemas.microsoft.com/office/drawing/2014/main" id="{A3A44E24-4377-4906-A41F-876A7F9E7009}"/>
                  </a:ext>
                </a:extLst>
              </p:cNvPr>
              <p:cNvPicPr/>
              <p:nvPr/>
            </p:nvPicPr>
            <p:blipFill>
              <a:blip r:embed="rId475"/>
              <a:stretch>
                <a:fillRect/>
              </a:stretch>
            </p:blipFill>
            <p:spPr>
              <a:xfrm>
                <a:off x="5403627" y="4802307"/>
                <a:ext cx="40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42" name="Freihand 441">
                <a:extLst>
                  <a:ext uri="{FF2B5EF4-FFF2-40B4-BE49-F238E27FC236}">
                    <a16:creationId xmlns:a16="http://schemas.microsoft.com/office/drawing/2014/main" id="{6C1DA8D6-3144-43F6-9EFC-3E8618C32628}"/>
                  </a:ext>
                </a:extLst>
              </p14:cNvPr>
              <p14:cNvContentPartPr/>
              <p14:nvPr/>
            </p14:nvContentPartPr>
            <p14:xfrm>
              <a:off x="5459067" y="4767387"/>
              <a:ext cx="97920" cy="216000"/>
            </p14:xfrm>
          </p:contentPart>
        </mc:Choice>
        <mc:Fallback xmlns="">
          <p:pic>
            <p:nvPicPr>
              <p:cNvPr id="442" name="Freihand 441">
                <a:extLst>
                  <a:ext uri="{FF2B5EF4-FFF2-40B4-BE49-F238E27FC236}">
                    <a16:creationId xmlns:a16="http://schemas.microsoft.com/office/drawing/2014/main" id="{6C1DA8D6-3144-43F6-9EFC-3E8618C32628}"/>
                  </a:ext>
                </a:extLst>
              </p:cNvPr>
              <p:cNvPicPr/>
              <p:nvPr/>
            </p:nvPicPr>
            <p:blipFill>
              <a:blip r:embed="rId477"/>
              <a:stretch>
                <a:fillRect/>
              </a:stretch>
            </p:blipFill>
            <p:spPr>
              <a:xfrm>
                <a:off x="5454747" y="4763067"/>
                <a:ext cx="106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43" name="Freihand 442">
                <a:extLst>
                  <a:ext uri="{FF2B5EF4-FFF2-40B4-BE49-F238E27FC236}">
                    <a16:creationId xmlns:a16="http://schemas.microsoft.com/office/drawing/2014/main" id="{9F6DC56D-E97A-4234-8762-1F5A174E16FF}"/>
                  </a:ext>
                </a:extLst>
              </p14:cNvPr>
              <p14:cNvContentPartPr/>
              <p14:nvPr/>
            </p14:nvContentPartPr>
            <p14:xfrm>
              <a:off x="5566707" y="4769907"/>
              <a:ext cx="209160" cy="167400"/>
            </p14:xfrm>
          </p:contentPart>
        </mc:Choice>
        <mc:Fallback xmlns="">
          <p:pic>
            <p:nvPicPr>
              <p:cNvPr id="443" name="Freihand 442">
                <a:extLst>
                  <a:ext uri="{FF2B5EF4-FFF2-40B4-BE49-F238E27FC236}">
                    <a16:creationId xmlns:a16="http://schemas.microsoft.com/office/drawing/2014/main" id="{9F6DC56D-E97A-4234-8762-1F5A174E16FF}"/>
                  </a:ext>
                </a:extLst>
              </p:cNvPr>
              <p:cNvPicPr/>
              <p:nvPr/>
            </p:nvPicPr>
            <p:blipFill>
              <a:blip r:embed="rId479"/>
              <a:stretch>
                <a:fillRect/>
              </a:stretch>
            </p:blipFill>
            <p:spPr>
              <a:xfrm>
                <a:off x="5562387" y="4765587"/>
                <a:ext cx="21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45" name="Freihand 444">
                <a:extLst>
                  <a:ext uri="{FF2B5EF4-FFF2-40B4-BE49-F238E27FC236}">
                    <a16:creationId xmlns:a16="http://schemas.microsoft.com/office/drawing/2014/main" id="{AB590989-4C85-4D70-8709-8C7697F1FFDD}"/>
                  </a:ext>
                </a:extLst>
              </p14:cNvPr>
              <p14:cNvContentPartPr/>
              <p14:nvPr/>
            </p14:nvContentPartPr>
            <p14:xfrm>
              <a:off x="5819787" y="4701867"/>
              <a:ext cx="133920" cy="118080"/>
            </p14:xfrm>
          </p:contentPart>
        </mc:Choice>
        <mc:Fallback xmlns="">
          <p:pic>
            <p:nvPicPr>
              <p:cNvPr id="445" name="Freihand 444">
                <a:extLst>
                  <a:ext uri="{FF2B5EF4-FFF2-40B4-BE49-F238E27FC236}">
                    <a16:creationId xmlns:a16="http://schemas.microsoft.com/office/drawing/2014/main" id="{AB590989-4C85-4D70-8709-8C7697F1FFDD}"/>
                  </a:ext>
                </a:extLst>
              </p:cNvPr>
              <p:cNvPicPr/>
              <p:nvPr/>
            </p:nvPicPr>
            <p:blipFill>
              <a:blip r:embed="rId481"/>
              <a:stretch>
                <a:fillRect/>
              </a:stretch>
            </p:blipFill>
            <p:spPr>
              <a:xfrm>
                <a:off x="5815467" y="4697547"/>
                <a:ext cx="142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46" name="Freihand 445">
                <a:extLst>
                  <a:ext uri="{FF2B5EF4-FFF2-40B4-BE49-F238E27FC236}">
                    <a16:creationId xmlns:a16="http://schemas.microsoft.com/office/drawing/2014/main" id="{3A0CEDD1-592F-4CED-8F0A-75D9AD660F81}"/>
                  </a:ext>
                </a:extLst>
              </p14:cNvPr>
              <p14:cNvContentPartPr/>
              <p14:nvPr/>
            </p14:nvContentPartPr>
            <p14:xfrm>
              <a:off x="5906547" y="4635627"/>
              <a:ext cx="19800" cy="15120"/>
            </p14:xfrm>
          </p:contentPart>
        </mc:Choice>
        <mc:Fallback xmlns="">
          <p:pic>
            <p:nvPicPr>
              <p:cNvPr id="446" name="Freihand 445">
                <a:extLst>
                  <a:ext uri="{FF2B5EF4-FFF2-40B4-BE49-F238E27FC236}">
                    <a16:creationId xmlns:a16="http://schemas.microsoft.com/office/drawing/2014/main" id="{3A0CEDD1-592F-4CED-8F0A-75D9AD660F81}"/>
                  </a:ext>
                </a:extLst>
              </p:cNvPr>
              <p:cNvPicPr/>
              <p:nvPr/>
            </p:nvPicPr>
            <p:blipFill>
              <a:blip r:embed="rId483"/>
              <a:stretch>
                <a:fillRect/>
              </a:stretch>
            </p:blipFill>
            <p:spPr>
              <a:xfrm>
                <a:off x="5902227" y="4631307"/>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47" name="Freihand 446">
                <a:extLst>
                  <a:ext uri="{FF2B5EF4-FFF2-40B4-BE49-F238E27FC236}">
                    <a16:creationId xmlns:a16="http://schemas.microsoft.com/office/drawing/2014/main" id="{E9DCF75B-2A8F-403C-8435-DC189813E8FA}"/>
                  </a:ext>
                </a:extLst>
              </p14:cNvPr>
              <p14:cNvContentPartPr/>
              <p14:nvPr/>
            </p14:nvContentPartPr>
            <p14:xfrm>
              <a:off x="5952627" y="4642827"/>
              <a:ext cx="86760" cy="125640"/>
            </p14:xfrm>
          </p:contentPart>
        </mc:Choice>
        <mc:Fallback xmlns="">
          <p:pic>
            <p:nvPicPr>
              <p:cNvPr id="447" name="Freihand 446">
                <a:extLst>
                  <a:ext uri="{FF2B5EF4-FFF2-40B4-BE49-F238E27FC236}">
                    <a16:creationId xmlns:a16="http://schemas.microsoft.com/office/drawing/2014/main" id="{E9DCF75B-2A8F-403C-8435-DC189813E8FA}"/>
                  </a:ext>
                </a:extLst>
              </p:cNvPr>
              <p:cNvPicPr/>
              <p:nvPr/>
            </p:nvPicPr>
            <p:blipFill>
              <a:blip r:embed="rId485"/>
              <a:stretch>
                <a:fillRect/>
              </a:stretch>
            </p:blipFill>
            <p:spPr>
              <a:xfrm>
                <a:off x="5948307" y="4638507"/>
                <a:ext cx="95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48" name="Freihand 447">
                <a:extLst>
                  <a:ext uri="{FF2B5EF4-FFF2-40B4-BE49-F238E27FC236}">
                    <a16:creationId xmlns:a16="http://schemas.microsoft.com/office/drawing/2014/main" id="{72E41A76-BF97-41CC-84D9-C6079251B2C0}"/>
                  </a:ext>
                </a:extLst>
              </p14:cNvPr>
              <p14:cNvContentPartPr/>
              <p14:nvPr/>
            </p14:nvContentPartPr>
            <p14:xfrm>
              <a:off x="6044427" y="4590267"/>
              <a:ext cx="91440" cy="103320"/>
            </p14:xfrm>
          </p:contentPart>
        </mc:Choice>
        <mc:Fallback xmlns="">
          <p:pic>
            <p:nvPicPr>
              <p:cNvPr id="448" name="Freihand 447">
                <a:extLst>
                  <a:ext uri="{FF2B5EF4-FFF2-40B4-BE49-F238E27FC236}">
                    <a16:creationId xmlns:a16="http://schemas.microsoft.com/office/drawing/2014/main" id="{72E41A76-BF97-41CC-84D9-C6079251B2C0}"/>
                  </a:ext>
                </a:extLst>
              </p:cNvPr>
              <p:cNvPicPr/>
              <p:nvPr/>
            </p:nvPicPr>
            <p:blipFill>
              <a:blip r:embed="rId487"/>
              <a:stretch>
                <a:fillRect/>
              </a:stretch>
            </p:blipFill>
            <p:spPr>
              <a:xfrm>
                <a:off x="6040107" y="4585947"/>
                <a:ext cx="100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49" name="Freihand 448">
                <a:extLst>
                  <a:ext uri="{FF2B5EF4-FFF2-40B4-BE49-F238E27FC236}">
                    <a16:creationId xmlns:a16="http://schemas.microsoft.com/office/drawing/2014/main" id="{30A321BB-B6C8-4896-9B0D-55EF2AF30283}"/>
                  </a:ext>
                </a:extLst>
              </p14:cNvPr>
              <p14:cNvContentPartPr/>
              <p14:nvPr/>
            </p14:nvContentPartPr>
            <p14:xfrm>
              <a:off x="4987467" y="5084547"/>
              <a:ext cx="72360" cy="41760"/>
            </p14:xfrm>
          </p:contentPart>
        </mc:Choice>
        <mc:Fallback xmlns="">
          <p:pic>
            <p:nvPicPr>
              <p:cNvPr id="449" name="Freihand 448">
                <a:extLst>
                  <a:ext uri="{FF2B5EF4-FFF2-40B4-BE49-F238E27FC236}">
                    <a16:creationId xmlns:a16="http://schemas.microsoft.com/office/drawing/2014/main" id="{30A321BB-B6C8-4896-9B0D-55EF2AF30283}"/>
                  </a:ext>
                </a:extLst>
              </p:cNvPr>
              <p:cNvPicPr/>
              <p:nvPr/>
            </p:nvPicPr>
            <p:blipFill>
              <a:blip r:embed="rId489"/>
              <a:stretch>
                <a:fillRect/>
              </a:stretch>
            </p:blipFill>
            <p:spPr>
              <a:xfrm>
                <a:off x="4983147" y="5080227"/>
                <a:ext cx="81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50" name="Freihand 449">
                <a:extLst>
                  <a:ext uri="{FF2B5EF4-FFF2-40B4-BE49-F238E27FC236}">
                    <a16:creationId xmlns:a16="http://schemas.microsoft.com/office/drawing/2014/main" id="{B149C358-63F6-47FB-BE69-7C9E6ACC33F0}"/>
                  </a:ext>
                </a:extLst>
              </p14:cNvPr>
              <p14:cNvContentPartPr/>
              <p14:nvPr/>
            </p14:nvContentPartPr>
            <p14:xfrm>
              <a:off x="5029947" y="5022267"/>
              <a:ext cx="98640" cy="113040"/>
            </p14:xfrm>
          </p:contentPart>
        </mc:Choice>
        <mc:Fallback xmlns="">
          <p:pic>
            <p:nvPicPr>
              <p:cNvPr id="450" name="Freihand 449">
                <a:extLst>
                  <a:ext uri="{FF2B5EF4-FFF2-40B4-BE49-F238E27FC236}">
                    <a16:creationId xmlns:a16="http://schemas.microsoft.com/office/drawing/2014/main" id="{B149C358-63F6-47FB-BE69-7C9E6ACC33F0}"/>
                  </a:ext>
                </a:extLst>
              </p:cNvPr>
              <p:cNvPicPr/>
              <p:nvPr/>
            </p:nvPicPr>
            <p:blipFill>
              <a:blip r:embed="rId491"/>
              <a:stretch>
                <a:fillRect/>
              </a:stretch>
            </p:blipFill>
            <p:spPr>
              <a:xfrm>
                <a:off x="5025627" y="5017947"/>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51" name="Freihand 450">
                <a:extLst>
                  <a:ext uri="{FF2B5EF4-FFF2-40B4-BE49-F238E27FC236}">
                    <a16:creationId xmlns:a16="http://schemas.microsoft.com/office/drawing/2014/main" id="{718AD4C1-7310-4DD3-B530-914C6B3D63DD}"/>
                  </a:ext>
                </a:extLst>
              </p14:cNvPr>
              <p14:cNvContentPartPr/>
              <p14:nvPr/>
            </p14:nvContentPartPr>
            <p14:xfrm>
              <a:off x="6286707" y="4444827"/>
              <a:ext cx="215640" cy="178560"/>
            </p14:xfrm>
          </p:contentPart>
        </mc:Choice>
        <mc:Fallback xmlns="">
          <p:pic>
            <p:nvPicPr>
              <p:cNvPr id="451" name="Freihand 450">
                <a:extLst>
                  <a:ext uri="{FF2B5EF4-FFF2-40B4-BE49-F238E27FC236}">
                    <a16:creationId xmlns:a16="http://schemas.microsoft.com/office/drawing/2014/main" id="{718AD4C1-7310-4DD3-B530-914C6B3D63DD}"/>
                  </a:ext>
                </a:extLst>
              </p:cNvPr>
              <p:cNvPicPr/>
              <p:nvPr/>
            </p:nvPicPr>
            <p:blipFill>
              <a:blip r:embed="rId493"/>
              <a:stretch>
                <a:fillRect/>
              </a:stretch>
            </p:blipFill>
            <p:spPr>
              <a:xfrm>
                <a:off x="6282387" y="4440507"/>
                <a:ext cx="224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2" name="Freihand 451">
                <a:extLst>
                  <a:ext uri="{FF2B5EF4-FFF2-40B4-BE49-F238E27FC236}">
                    <a16:creationId xmlns:a16="http://schemas.microsoft.com/office/drawing/2014/main" id="{8C10372D-4D17-4809-B88E-E22B10FCC33D}"/>
                  </a:ext>
                </a:extLst>
              </p14:cNvPr>
              <p14:cNvContentPartPr/>
              <p14:nvPr/>
            </p14:nvContentPartPr>
            <p14:xfrm>
              <a:off x="6453747" y="4394427"/>
              <a:ext cx="6120" cy="12960"/>
            </p14:xfrm>
          </p:contentPart>
        </mc:Choice>
        <mc:Fallback xmlns="">
          <p:pic>
            <p:nvPicPr>
              <p:cNvPr id="452" name="Freihand 451">
                <a:extLst>
                  <a:ext uri="{FF2B5EF4-FFF2-40B4-BE49-F238E27FC236}">
                    <a16:creationId xmlns:a16="http://schemas.microsoft.com/office/drawing/2014/main" id="{8C10372D-4D17-4809-B88E-E22B10FCC33D}"/>
                  </a:ext>
                </a:extLst>
              </p:cNvPr>
              <p:cNvPicPr/>
              <p:nvPr/>
            </p:nvPicPr>
            <p:blipFill>
              <a:blip r:embed="rId495"/>
              <a:stretch>
                <a:fillRect/>
              </a:stretch>
            </p:blipFill>
            <p:spPr>
              <a:xfrm>
                <a:off x="6449427" y="4390107"/>
                <a:ext cx="14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53" name="Freihand 452">
                <a:extLst>
                  <a:ext uri="{FF2B5EF4-FFF2-40B4-BE49-F238E27FC236}">
                    <a16:creationId xmlns:a16="http://schemas.microsoft.com/office/drawing/2014/main" id="{33BF92E1-3D75-47C6-B553-E8241129227C}"/>
                  </a:ext>
                </a:extLst>
              </p14:cNvPr>
              <p14:cNvContentPartPr/>
              <p14:nvPr/>
            </p14:nvContentPartPr>
            <p14:xfrm>
              <a:off x="6535827" y="4298667"/>
              <a:ext cx="147960" cy="159480"/>
            </p14:xfrm>
          </p:contentPart>
        </mc:Choice>
        <mc:Fallback xmlns="">
          <p:pic>
            <p:nvPicPr>
              <p:cNvPr id="453" name="Freihand 452">
                <a:extLst>
                  <a:ext uri="{FF2B5EF4-FFF2-40B4-BE49-F238E27FC236}">
                    <a16:creationId xmlns:a16="http://schemas.microsoft.com/office/drawing/2014/main" id="{33BF92E1-3D75-47C6-B553-E8241129227C}"/>
                  </a:ext>
                </a:extLst>
              </p:cNvPr>
              <p:cNvPicPr/>
              <p:nvPr/>
            </p:nvPicPr>
            <p:blipFill>
              <a:blip r:embed="rId497"/>
              <a:stretch>
                <a:fillRect/>
              </a:stretch>
            </p:blipFill>
            <p:spPr>
              <a:xfrm>
                <a:off x="6531507" y="4294347"/>
                <a:ext cx="156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54" name="Freihand 453">
                <a:extLst>
                  <a:ext uri="{FF2B5EF4-FFF2-40B4-BE49-F238E27FC236}">
                    <a16:creationId xmlns:a16="http://schemas.microsoft.com/office/drawing/2014/main" id="{9E7549BA-D677-4C13-8EAC-DEFE28D87EB6}"/>
                  </a:ext>
                </a:extLst>
              </p14:cNvPr>
              <p14:cNvContentPartPr/>
              <p14:nvPr/>
            </p14:nvContentPartPr>
            <p14:xfrm>
              <a:off x="6714747" y="4199307"/>
              <a:ext cx="256680" cy="186480"/>
            </p14:xfrm>
          </p:contentPart>
        </mc:Choice>
        <mc:Fallback xmlns="">
          <p:pic>
            <p:nvPicPr>
              <p:cNvPr id="454" name="Freihand 453">
                <a:extLst>
                  <a:ext uri="{FF2B5EF4-FFF2-40B4-BE49-F238E27FC236}">
                    <a16:creationId xmlns:a16="http://schemas.microsoft.com/office/drawing/2014/main" id="{9E7549BA-D677-4C13-8EAC-DEFE28D87EB6}"/>
                  </a:ext>
                </a:extLst>
              </p:cNvPr>
              <p:cNvPicPr/>
              <p:nvPr/>
            </p:nvPicPr>
            <p:blipFill>
              <a:blip r:embed="rId499"/>
              <a:stretch>
                <a:fillRect/>
              </a:stretch>
            </p:blipFill>
            <p:spPr>
              <a:xfrm>
                <a:off x="6710427" y="4194987"/>
                <a:ext cx="265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55" name="Freihand 454">
                <a:extLst>
                  <a:ext uri="{FF2B5EF4-FFF2-40B4-BE49-F238E27FC236}">
                    <a16:creationId xmlns:a16="http://schemas.microsoft.com/office/drawing/2014/main" id="{D3BEE138-EB98-4C32-B0C3-979366214A26}"/>
                  </a:ext>
                </a:extLst>
              </p14:cNvPr>
              <p14:cNvContentPartPr/>
              <p14:nvPr/>
            </p14:nvContentPartPr>
            <p14:xfrm>
              <a:off x="5504067" y="5188587"/>
              <a:ext cx="69480" cy="147960"/>
            </p14:xfrm>
          </p:contentPart>
        </mc:Choice>
        <mc:Fallback xmlns="">
          <p:pic>
            <p:nvPicPr>
              <p:cNvPr id="455" name="Freihand 454">
                <a:extLst>
                  <a:ext uri="{FF2B5EF4-FFF2-40B4-BE49-F238E27FC236}">
                    <a16:creationId xmlns:a16="http://schemas.microsoft.com/office/drawing/2014/main" id="{D3BEE138-EB98-4C32-B0C3-979366214A26}"/>
                  </a:ext>
                </a:extLst>
              </p:cNvPr>
              <p:cNvPicPr/>
              <p:nvPr/>
            </p:nvPicPr>
            <p:blipFill>
              <a:blip r:embed="rId501"/>
              <a:stretch>
                <a:fillRect/>
              </a:stretch>
            </p:blipFill>
            <p:spPr>
              <a:xfrm>
                <a:off x="5499747" y="5184267"/>
                <a:ext cx="78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56" name="Freihand 455">
                <a:extLst>
                  <a:ext uri="{FF2B5EF4-FFF2-40B4-BE49-F238E27FC236}">
                    <a16:creationId xmlns:a16="http://schemas.microsoft.com/office/drawing/2014/main" id="{DD4D49EB-B646-4FC3-BDFE-E2A9CEFE2D40}"/>
                  </a:ext>
                </a:extLst>
              </p14:cNvPr>
              <p14:cNvContentPartPr/>
              <p14:nvPr/>
            </p14:nvContentPartPr>
            <p14:xfrm>
              <a:off x="5474907" y="5280027"/>
              <a:ext cx="167760" cy="109800"/>
            </p14:xfrm>
          </p:contentPart>
        </mc:Choice>
        <mc:Fallback xmlns="">
          <p:pic>
            <p:nvPicPr>
              <p:cNvPr id="456" name="Freihand 455">
                <a:extLst>
                  <a:ext uri="{FF2B5EF4-FFF2-40B4-BE49-F238E27FC236}">
                    <a16:creationId xmlns:a16="http://schemas.microsoft.com/office/drawing/2014/main" id="{DD4D49EB-B646-4FC3-BDFE-E2A9CEFE2D40}"/>
                  </a:ext>
                </a:extLst>
              </p:cNvPr>
              <p:cNvPicPr/>
              <p:nvPr/>
            </p:nvPicPr>
            <p:blipFill>
              <a:blip r:embed="rId503"/>
              <a:stretch>
                <a:fillRect/>
              </a:stretch>
            </p:blipFill>
            <p:spPr>
              <a:xfrm>
                <a:off x="5470587" y="5275707"/>
                <a:ext cx="17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57" name="Freihand 456">
                <a:extLst>
                  <a:ext uri="{FF2B5EF4-FFF2-40B4-BE49-F238E27FC236}">
                    <a16:creationId xmlns:a16="http://schemas.microsoft.com/office/drawing/2014/main" id="{8D1AC3A3-B3AF-4004-A4EF-72AB81C6C899}"/>
                  </a:ext>
                </a:extLst>
              </p14:cNvPr>
              <p14:cNvContentPartPr/>
              <p14:nvPr/>
            </p14:nvContentPartPr>
            <p14:xfrm>
              <a:off x="5389587" y="5101107"/>
              <a:ext cx="194760" cy="119160"/>
            </p14:xfrm>
          </p:contentPart>
        </mc:Choice>
        <mc:Fallback xmlns="">
          <p:pic>
            <p:nvPicPr>
              <p:cNvPr id="457" name="Freihand 456">
                <a:extLst>
                  <a:ext uri="{FF2B5EF4-FFF2-40B4-BE49-F238E27FC236}">
                    <a16:creationId xmlns:a16="http://schemas.microsoft.com/office/drawing/2014/main" id="{8D1AC3A3-B3AF-4004-A4EF-72AB81C6C899}"/>
                  </a:ext>
                </a:extLst>
              </p:cNvPr>
              <p:cNvPicPr/>
              <p:nvPr/>
            </p:nvPicPr>
            <p:blipFill>
              <a:blip r:embed="rId505"/>
              <a:stretch>
                <a:fillRect/>
              </a:stretch>
            </p:blipFill>
            <p:spPr>
              <a:xfrm>
                <a:off x="5385267" y="5096787"/>
                <a:ext cx="20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58" name="Freihand 457">
                <a:extLst>
                  <a:ext uri="{FF2B5EF4-FFF2-40B4-BE49-F238E27FC236}">
                    <a16:creationId xmlns:a16="http://schemas.microsoft.com/office/drawing/2014/main" id="{DFE4F7B6-22FD-41DB-91DF-E98E54E12D10}"/>
                  </a:ext>
                </a:extLst>
              </p14:cNvPr>
              <p14:cNvContentPartPr/>
              <p14:nvPr/>
            </p14:nvContentPartPr>
            <p14:xfrm>
              <a:off x="5629347" y="5124147"/>
              <a:ext cx="217440" cy="116640"/>
            </p14:xfrm>
          </p:contentPart>
        </mc:Choice>
        <mc:Fallback xmlns="">
          <p:pic>
            <p:nvPicPr>
              <p:cNvPr id="458" name="Freihand 457">
                <a:extLst>
                  <a:ext uri="{FF2B5EF4-FFF2-40B4-BE49-F238E27FC236}">
                    <a16:creationId xmlns:a16="http://schemas.microsoft.com/office/drawing/2014/main" id="{DFE4F7B6-22FD-41DB-91DF-E98E54E12D10}"/>
                  </a:ext>
                </a:extLst>
              </p:cNvPr>
              <p:cNvPicPr/>
              <p:nvPr/>
            </p:nvPicPr>
            <p:blipFill>
              <a:blip r:embed="rId507"/>
              <a:stretch>
                <a:fillRect/>
              </a:stretch>
            </p:blipFill>
            <p:spPr>
              <a:xfrm>
                <a:off x="5625027" y="5119827"/>
                <a:ext cx="226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59" name="Freihand 458">
                <a:extLst>
                  <a:ext uri="{FF2B5EF4-FFF2-40B4-BE49-F238E27FC236}">
                    <a16:creationId xmlns:a16="http://schemas.microsoft.com/office/drawing/2014/main" id="{8174AAE9-3A61-4130-9D8F-CE9889034E8C}"/>
                  </a:ext>
                </a:extLst>
              </p14:cNvPr>
              <p14:cNvContentPartPr/>
              <p14:nvPr/>
            </p14:nvContentPartPr>
            <p14:xfrm>
              <a:off x="5860107" y="5058267"/>
              <a:ext cx="71640" cy="219960"/>
            </p14:xfrm>
          </p:contentPart>
        </mc:Choice>
        <mc:Fallback xmlns="">
          <p:pic>
            <p:nvPicPr>
              <p:cNvPr id="459" name="Freihand 458">
                <a:extLst>
                  <a:ext uri="{FF2B5EF4-FFF2-40B4-BE49-F238E27FC236}">
                    <a16:creationId xmlns:a16="http://schemas.microsoft.com/office/drawing/2014/main" id="{8174AAE9-3A61-4130-9D8F-CE9889034E8C}"/>
                  </a:ext>
                </a:extLst>
              </p:cNvPr>
              <p:cNvPicPr/>
              <p:nvPr/>
            </p:nvPicPr>
            <p:blipFill>
              <a:blip r:embed="rId509"/>
              <a:stretch>
                <a:fillRect/>
              </a:stretch>
            </p:blipFill>
            <p:spPr>
              <a:xfrm>
                <a:off x="5855787" y="5053947"/>
                <a:ext cx="80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460" name="Freihand 459">
                <a:extLst>
                  <a:ext uri="{FF2B5EF4-FFF2-40B4-BE49-F238E27FC236}">
                    <a16:creationId xmlns:a16="http://schemas.microsoft.com/office/drawing/2014/main" id="{8E50BC21-F58C-4CE2-AFBC-4E8A101D6848}"/>
                  </a:ext>
                </a:extLst>
              </p14:cNvPr>
              <p14:cNvContentPartPr/>
              <p14:nvPr/>
            </p14:nvContentPartPr>
            <p14:xfrm>
              <a:off x="5953707" y="4896627"/>
              <a:ext cx="169200" cy="204840"/>
            </p14:xfrm>
          </p:contentPart>
        </mc:Choice>
        <mc:Fallback xmlns="">
          <p:pic>
            <p:nvPicPr>
              <p:cNvPr id="460" name="Freihand 459">
                <a:extLst>
                  <a:ext uri="{FF2B5EF4-FFF2-40B4-BE49-F238E27FC236}">
                    <a16:creationId xmlns:a16="http://schemas.microsoft.com/office/drawing/2014/main" id="{8E50BC21-F58C-4CE2-AFBC-4E8A101D6848}"/>
                  </a:ext>
                </a:extLst>
              </p:cNvPr>
              <p:cNvPicPr/>
              <p:nvPr/>
            </p:nvPicPr>
            <p:blipFill>
              <a:blip r:embed="rId511"/>
              <a:stretch>
                <a:fillRect/>
              </a:stretch>
            </p:blipFill>
            <p:spPr>
              <a:xfrm>
                <a:off x="5949387" y="4892307"/>
                <a:ext cx="177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461" name="Freihand 460">
                <a:extLst>
                  <a:ext uri="{FF2B5EF4-FFF2-40B4-BE49-F238E27FC236}">
                    <a16:creationId xmlns:a16="http://schemas.microsoft.com/office/drawing/2014/main" id="{F9BDD2F5-D743-44EB-B641-F3A89BCFE9F5}"/>
                  </a:ext>
                </a:extLst>
              </p14:cNvPr>
              <p14:cNvContentPartPr/>
              <p14:nvPr/>
            </p14:nvContentPartPr>
            <p14:xfrm>
              <a:off x="6110307" y="4935507"/>
              <a:ext cx="99720" cy="90720"/>
            </p14:xfrm>
          </p:contentPart>
        </mc:Choice>
        <mc:Fallback xmlns="">
          <p:pic>
            <p:nvPicPr>
              <p:cNvPr id="461" name="Freihand 460">
                <a:extLst>
                  <a:ext uri="{FF2B5EF4-FFF2-40B4-BE49-F238E27FC236}">
                    <a16:creationId xmlns:a16="http://schemas.microsoft.com/office/drawing/2014/main" id="{F9BDD2F5-D743-44EB-B641-F3A89BCFE9F5}"/>
                  </a:ext>
                </a:extLst>
              </p:cNvPr>
              <p:cNvPicPr/>
              <p:nvPr/>
            </p:nvPicPr>
            <p:blipFill>
              <a:blip r:embed="rId513"/>
              <a:stretch>
                <a:fillRect/>
              </a:stretch>
            </p:blipFill>
            <p:spPr>
              <a:xfrm>
                <a:off x="6105987" y="4931187"/>
                <a:ext cx="108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62" name="Freihand 461">
                <a:extLst>
                  <a:ext uri="{FF2B5EF4-FFF2-40B4-BE49-F238E27FC236}">
                    <a16:creationId xmlns:a16="http://schemas.microsoft.com/office/drawing/2014/main" id="{95F7688F-CCAD-4E64-BAC1-172552142795}"/>
                  </a:ext>
                </a:extLst>
              </p14:cNvPr>
              <p14:cNvContentPartPr/>
              <p14:nvPr/>
            </p14:nvContentPartPr>
            <p14:xfrm>
              <a:off x="6356547" y="4702587"/>
              <a:ext cx="297720" cy="197280"/>
            </p14:xfrm>
          </p:contentPart>
        </mc:Choice>
        <mc:Fallback xmlns="">
          <p:pic>
            <p:nvPicPr>
              <p:cNvPr id="462" name="Freihand 461">
                <a:extLst>
                  <a:ext uri="{FF2B5EF4-FFF2-40B4-BE49-F238E27FC236}">
                    <a16:creationId xmlns:a16="http://schemas.microsoft.com/office/drawing/2014/main" id="{95F7688F-CCAD-4E64-BAC1-172552142795}"/>
                  </a:ext>
                </a:extLst>
              </p:cNvPr>
              <p:cNvPicPr/>
              <p:nvPr/>
            </p:nvPicPr>
            <p:blipFill>
              <a:blip r:embed="rId515"/>
              <a:stretch>
                <a:fillRect/>
              </a:stretch>
            </p:blipFill>
            <p:spPr>
              <a:xfrm>
                <a:off x="6352227" y="4698267"/>
                <a:ext cx="306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63" name="Freihand 462">
                <a:extLst>
                  <a:ext uri="{FF2B5EF4-FFF2-40B4-BE49-F238E27FC236}">
                    <a16:creationId xmlns:a16="http://schemas.microsoft.com/office/drawing/2014/main" id="{7680652F-F8F4-495C-8EC7-5A6A0A1193F8}"/>
                  </a:ext>
                </a:extLst>
              </p14:cNvPr>
              <p14:cNvContentPartPr/>
              <p14:nvPr/>
            </p14:nvContentPartPr>
            <p14:xfrm>
              <a:off x="6684867" y="4524747"/>
              <a:ext cx="141120" cy="194760"/>
            </p14:xfrm>
          </p:contentPart>
        </mc:Choice>
        <mc:Fallback xmlns="">
          <p:pic>
            <p:nvPicPr>
              <p:cNvPr id="463" name="Freihand 462">
                <a:extLst>
                  <a:ext uri="{FF2B5EF4-FFF2-40B4-BE49-F238E27FC236}">
                    <a16:creationId xmlns:a16="http://schemas.microsoft.com/office/drawing/2014/main" id="{7680652F-F8F4-495C-8EC7-5A6A0A1193F8}"/>
                  </a:ext>
                </a:extLst>
              </p:cNvPr>
              <p:cNvPicPr/>
              <p:nvPr/>
            </p:nvPicPr>
            <p:blipFill>
              <a:blip r:embed="rId517"/>
              <a:stretch>
                <a:fillRect/>
              </a:stretch>
            </p:blipFill>
            <p:spPr>
              <a:xfrm>
                <a:off x="6680547" y="4520427"/>
                <a:ext cx="149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65" name="Freihand 464">
                <a:extLst>
                  <a:ext uri="{FF2B5EF4-FFF2-40B4-BE49-F238E27FC236}">
                    <a16:creationId xmlns:a16="http://schemas.microsoft.com/office/drawing/2014/main" id="{6CD2F23F-18EF-495A-88A7-4FA1E07E8F9E}"/>
                  </a:ext>
                </a:extLst>
              </p14:cNvPr>
              <p14:cNvContentPartPr/>
              <p14:nvPr/>
            </p14:nvContentPartPr>
            <p14:xfrm>
              <a:off x="5671467" y="5454987"/>
              <a:ext cx="83520" cy="272520"/>
            </p14:xfrm>
          </p:contentPart>
        </mc:Choice>
        <mc:Fallback xmlns="">
          <p:pic>
            <p:nvPicPr>
              <p:cNvPr id="465" name="Freihand 464">
                <a:extLst>
                  <a:ext uri="{FF2B5EF4-FFF2-40B4-BE49-F238E27FC236}">
                    <a16:creationId xmlns:a16="http://schemas.microsoft.com/office/drawing/2014/main" id="{6CD2F23F-18EF-495A-88A7-4FA1E07E8F9E}"/>
                  </a:ext>
                </a:extLst>
              </p:cNvPr>
              <p:cNvPicPr/>
              <p:nvPr/>
            </p:nvPicPr>
            <p:blipFill>
              <a:blip r:embed="rId519"/>
              <a:stretch>
                <a:fillRect/>
              </a:stretch>
            </p:blipFill>
            <p:spPr>
              <a:xfrm>
                <a:off x="5667147" y="5450667"/>
                <a:ext cx="92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66" name="Freihand 465">
                <a:extLst>
                  <a:ext uri="{FF2B5EF4-FFF2-40B4-BE49-F238E27FC236}">
                    <a16:creationId xmlns:a16="http://schemas.microsoft.com/office/drawing/2014/main" id="{D78FBE0A-C2F5-4E9B-BDDE-B690665FD0DA}"/>
                  </a:ext>
                </a:extLst>
              </p14:cNvPr>
              <p14:cNvContentPartPr/>
              <p14:nvPr/>
            </p14:nvContentPartPr>
            <p14:xfrm>
              <a:off x="5775507" y="5416827"/>
              <a:ext cx="171720" cy="210240"/>
            </p14:xfrm>
          </p:contentPart>
        </mc:Choice>
        <mc:Fallback xmlns="">
          <p:pic>
            <p:nvPicPr>
              <p:cNvPr id="466" name="Freihand 465">
                <a:extLst>
                  <a:ext uri="{FF2B5EF4-FFF2-40B4-BE49-F238E27FC236}">
                    <a16:creationId xmlns:a16="http://schemas.microsoft.com/office/drawing/2014/main" id="{D78FBE0A-C2F5-4E9B-BDDE-B690665FD0DA}"/>
                  </a:ext>
                </a:extLst>
              </p:cNvPr>
              <p:cNvPicPr/>
              <p:nvPr/>
            </p:nvPicPr>
            <p:blipFill>
              <a:blip r:embed="rId521"/>
              <a:stretch>
                <a:fillRect/>
              </a:stretch>
            </p:blipFill>
            <p:spPr>
              <a:xfrm>
                <a:off x="5771187" y="5412507"/>
                <a:ext cx="180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67" name="Freihand 466">
                <a:extLst>
                  <a:ext uri="{FF2B5EF4-FFF2-40B4-BE49-F238E27FC236}">
                    <a16:creationId xmlns:a16="http://schemas.microsoft.com/office/drawing/2014/main" id="{DB55C180-982A-47CF-A8C8-0B93535C4A8C}"/>
                  </a:ext>
                </a:extLst>
              </p14:cNvPr>
              <p14:cNvContentPartPr/>
              <p14:nvPr/>
            </p14:nvContentPartPr>
            <p14:xfrm>
              <a:off x="5916987" y="5332947"/>
              <a:ext cx="145080" cy="171000"/>
            </p14:xfrm>
          </p:contentPart>
        </mc:Choice>
        <mc:Fallback xmlns="">
          <p:pic>
            <p:nvPicPr>
              <p:cNvPr id="467" name="Freihand 466">
                <a:extLst>
                  <a:ext uri="{FF2B5EF4-FFF2-40B4-BE49-F238E27FC236}">
                    <a16:creationId xmlns:a16="http://schemas.microsoft.com/office/drawing/2014/main" id="{DB55C180-982A-47CF-A8C8-0B93535C4A8C}"/>
                  </a:ext>
                </a:extLst>
              </p:cNvPr>
              <p:cNvPicPr/>
              <p:nvPr/>
            </p:nvPicPr>
            <p:blipFill>
              <a:blip r:embed="rId523"/>
              <a:stretch>
                <a:fillRect/>
              </a:stretch>
            </p:blipFill>
            <p:spPr>
              <a:xfrm>
                <a:off x="5912667" y="5328627"/>
                <a:ext cx="153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68" name="Freihand 467">
                <a:extLst>
                  <a:ext uri="{FF2B5EF4-FFF2-40B4-BE49-F238E27FC236}">
                    <a16:creationId xmlns:a16="http://schemas.microsoft.com/office/drawing/2014/main" id="{FF30C5AA-568B-42D5-A19D-846212E8061B}"/>
                  </a:ext>
                </a:extLst>
              </p14:cNvPr>
              <p14:cNvContentPartPr/>
              <p14:nvPr/>
            </p14:nvContentPartPr>
            <p14:xfrm>
              <a:off x="6086547" y="5263467"/>
              <a:ext cx="123840" cy="147960"/>
            </p14:xfrm>
          </p:contentPart>
        </mc:Choice>
        <mc:Fallback xmlns="">
          <p:pic>
            <p:nvPicPr>
              <p:cNvPr id="468" name="Freihand 467">
                <a:extLst>
                  <a:ext uri="{FF2B5EF4-FFF2-40B4-BE49-F238E27FC236}">
                    <a16:creationId xmlns:a16="http://schemas.microsoft.com/office/drawing/2014/main" id="{FF30C5AA-568B-42D5-A19D-846212E8061B}"/>
                  </a:ext>
                </a:extLst>
              </p:cNvPr>
              <p:cNvPicPr/>
              <p:nvPr/>
            </p:nvPicPr>
            <p:blipFill>
              <a:blip r:embed="rId525"/>
              <a:stretch>
                <a:fillRect/>
              </a:stretch>
            </p:blipFill>
            <p:spPr>
              <a:xfrm>
                <a:off x="6082227" y="5259147"/>
                <a:ext cx="132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69" name="Freihand 468">
                <a:extLst>
                  <a:ext uri="{FF2B5EF4-FFF2-40B4-BE49-F238E27FC236}">
                    <a16:creationId xmlns:a16="http://schemas.microsoft.com/office/drawing/2014/main" id="{E0641D58-1FD6-4EA4-A250-8D9F8652F66E}"/>
                  </a:ext>
                </a:extLst>
              </p14:cNvPr>
              <p14:cNvContentPartPr/>
              <p14:nvPr/>
            </p14:nvContentPartPr>
            <p14:xfrm>
              <a:off x="6196707" y="5131707"/>
              <a:ext cx="127080" cy="199800"/>
            </p14:xfrm>
          </p:contentPart>
        </mc:Choice>
        <mc:Fallback xmlns="">
          <p:pic>
            <p:nvPicPr>
              <p:cNvPr id="469" name="Freihand 468">
                <a:extLst>
                  <a:ext uri="{FF2B5EF4-FFF2-40B4-BE49-F238E27FC236}">
                    <a16:creationId xmlns:a16="http://schemas.microsoft.com/office/drawing/2014/main" id="{E0641D58-1FD6-4EA4-A250-8D9F8652F66E}"/>
                  </a:ext>
                </a:extLst>
              </p:cNvPr>
              <p:cNvPicPr/>
              <p:nvPr/>
            </p:nvPicPr>
            <p:blipFill>
              <a:blip r:embed="rId527"/>
              <a:stretch>
                <a:fillRect/>
              </a:stretch>
            </p:blipFill>
            <p:spPr>
              <a:xfrm>
                <a:off x="6192387" y="5127387"/>
                <a:ext cx="135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0" name="Freihand 469">
                <a:extLst>
                  <a:ext uri="{FF2B5EF4-FFF2-40B4-BE49-F238E27FC236}">
                    <a16:creationId xmlns:a16="http://schemas.microsoft.com/office/drawing/2014/main" id="{D53CD902-8B0C-4962-A40A-E9542EFBCFC7}"/>
                  </a:ext>
                </a:extLst>
              </p14:cNvPr>
              <p14:cNvContentPartPr/>
              <p14:nvPr/>
            </p14:nvContentPartPr>
            <p14:xfrm>
              <a:off x="6326667" y="5155107"/>
              <a:ext cx="73080" cy="144360"/>
            </p14:xfrm>
          </p:contentPart>
        </mc:Choice>
        <mc:Fallback xmlns="">
          <p:pic>
            <p:nvPicPr>
              <p:cNvPr id="470" name="Freihand 469">
                <a:extLst>
                  <a:ext uri="{FF2B5EF4-FFF2-40B4-BE49-F238E27FC236}">
                    <a16:creationId xmlns:a16="http://schemas.microsoft.com/office/drawing/2014/main" id="{D53CD902-8B0C-4962-A40A-E9542EFBCFC7}"/>
                  </a:ext>
                </a:extLst>
              </p:cNvPr>
              <p:cNvPicPr/>
              <p:nvPr/>
            </p:nvPicPr>
            <p:blipFill>
              <a:blip r:embed="rId529"/>
              <a:stretch>
                <a:fillRect/>
              </a:stretch>
            </p:blipFill>
            <p:spPr>
              <a:xfrm>
                <a:off x="6322347" y="5150787"/>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71" name="Freihand 470">
                <a:extLst>
                  <a:ext uri="{FF2B5EF4-FFF2-40B4-BE49-F238E27FC236}">
                    <a16:creationId xmlns:a16="http://schemas.microsoft.com/office/drawing/2014/main" id="{93616AC0-B144-4392-8EA0-79E6C687936B}"/>
                  </a:ext>
                </a:extLst>
              </p14:cNvPr>
              <p14:cNvContentPartPr/>
              <p14:nvPr/>
            </p14:nvContentPartPr>
            <p14:xfrm>
              <a:off x="6396147" y="5017227"/>
              <a:ext cx="347400" cy="285840"/>
            </p14:xfrm>
          </p:contentPart>
        </mc:Choice>
        <mc:Fallback xmlns="">
          <p:pic>
            <p:nvPicPr>
              <p:cNvPr id="471" name="Freihand 470">
                <a:extLst>
                  <a:ext uri="{FF2B5EF4-FFF2-40B4-BE49-F238E27FC236}">
                    <a16:creationId xmlns:a16="http://schemas.microsoft.com/office/drawing/2014/main" id="{93616AC0-B144-4392-8EA0-79E6C687936B}"/>
                  </a:ext>
                </a:extLst>
              </p:cNvPr>
              <p:cNvPicPr/>
              <p:nvPr/>
            </p:nvPicPr>
            <p:blipFill>
              <a:blip r:embed="rId531"/>
              <a:stretch>
                <a:fillRect/>
              </a:stretch>
            </p:blipFill>
            <p:spPr>
              <a:xfrm>
                <a:off x="6391827" y="5012907"/>
                <a:ext cx="3560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73" name="Freihand 472">
                <a:extLst>
                  <a:ext uri="{FF2B5EF4-FFF2-40B4-BE49-F238E27FC236}">
                    <a16:creationId xmlns:a16="http://schemas.microsoft.com/office/drawing/2014/main" id="{DDF9341F-EAFE-4E71-B3E1-4AACAFE62AF7}"/>
                  </a:ext>
                </a:extLst>
              </p14:cNvPr>
              <p14:cNvContentPartPr/>
              <p14:nvPr/>
            </p14:nvContentPartPr>
            <p14:xfrm>
              <a:off x="6832107" y="4815627"/>
              <a:ext cx="122040" cy="172440"/>
            </p14:xfrm>
          </p:contentPart>
        </mc:Choice>
        <mc:Fallback xmlns="">
          <p:pic>
            <p:nvPicPr>
              <p:cNvPr id="473" name="Freihand 472">
                <a:extLst>
                  <a:ext uri="{FF2B5EF4-FFF2-40B4-BE49-F238E27FC236}">
                    <a16:creationId xmlns:a16="http://schemas.microsoft.com/office/drawing/2014/main" id="{DDF9341F-EAFE-4E71-B3E1-4AACAFE62AF7}"/>
                  </a:ext>
                </a:extLst>
              </p:cNvPr>
              <p:cNvPicPr/>
              <p:nvPr/>
            </p:nvPicPr>
            <p:blipFill>
              <a:blip r:embed="rId533"/>
              <a:stretch>
                <a:fillRect/>
              </a:stretch>
            </p:blipFill>
            <p:spPr>
              <a:xfrm>
                <a:off x="6827787" y="4811307"/>
                <a:ext cx="130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74" name="Freihand 473">
                <a:extLst>
                  <a:ext uri="{FF2B5EF4-FFF2-40B4-BE49-F238E27FC236}">
                    <a16:creationId xmlns:a16="http://schemas.microsoft.com/office/drawing/2014/main" id="{0BA77918-5C33-4CDD-A929-1A8AE6EBC30D}"/>
                  </a:ext>
                </a:extLst>
              </p14:cNvPr>
              <p14:cNvContentPartPr/>
              <p14:nvPr/>
            </p14:nvContentPartPr>
            <p14:xfrm>
              <a:off x="6946227" y="4744707"/>
              <a:ext cx="79560" cy="167760"/>
            </p14:xfrm>
          </p:contentPart>
        </mc:Choice>
        <mc:Fallback xmlns="">
          <p:pic>
            <p:nvPicPr>
              <p:cNvPr id="474" name="Freihand 473">
                <a:extLst>
                  <a:ext uri="{FF2B5EF4-FFF2-40B4-BE49-F238E27FC236}">
                    <a16:creationId xmlns:a16="http://schemas.microsoft.com/office/drawing/2014/main" id="{0BA77918-5C33-4CDD-A929-1A8AE6EBC30D}"/>
                  </a:ext>
                </a:extLst>
              </p:cNvPr>
              <p:cNvPicPr/>
              <p:nvPr/>
            </p:nvPicPr>
            <p:blipFill>
              <a:blip r:embed="rId535"/>
              <a:stretch>
                <a:fillRect/>
              </a:stretch>
            </p:blipFill>
            <p:spPr>
              <a:xfrm>
                <a:off x="6941907" y="4740387"/>
                <a:ext cx="88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75" name="Freihand 474">
                <a:extLst>
                  <a:ext uri="{FF2B5EF4-FFF2-40B4-BE49-F238E27FC236}">
                    <a16:creationId xmlns:a16="http://schemas.microsoft.com/office/drawing/2014/main" id="{C3F6E535-01C6-4700-9FA8-4C77E3BB41E4}"/>
                  </a:ext>
                </a:extLst>
              </p14:cNvPr>
              <p14:cNvContentPartPr/>
              <p14:nvPr/>
            </p14:nvContentPartPr>
            <p14:xfrm>
              <a:off x="7022187" y="4741827"/>
              <a:ext cx="94320" cy="129240"/>
            </p14:xfrm>
          </p:contentPart>
        </mc:Choice>
        <mc:Fallback xmlns="">
          <p:pic>
            <p:nvPicPr>
              <p:cNvPr id="475" name="Freihand 474">
                <a:extLst>
                  <a:ext uri="{FF2B5EF4-FFF2-40B4-BE49-F238E27FC236}">
                    <a16:creationId xmlns:a16="http://schemas.microsoft.com/office/drawing/2014/main" id="{C3F6E535-01C6-4700-9FA8-4C77E3BB41E4}"/>
                  </a:ext>
                </a:extLst>
              </p:cNvPr>
              <p:cNvPicPr/>
              <p:nvPr/>
            </p:nvPicPr>
            <p:blipFill>
              <a:blip r:embed="rId537"/>
              <a:stretch>
                <a:fillRect/>
              </a:stretch>
            </p:blipFill>
            <p:spPr>
              <a:xfrm>
                <a:off x="7017867" y="4737507"/>
                <a:ext cx="10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76" name="Freihand 475">
                <a:extLst>
                  <a:ext uri="{FF2B5EF4-FFF2-40B4-BE49-F238E27FC236}">
                    <a16:creationId xmlns:a16="http://schemas.microsoft.com/office/drawing/2014/main" id="{A9AD0F7E-DCE9-4F3F-A1EC-2BEBDBB03E23}"/>
                  </a:ext>
                </a:extLst>
              </p14:cNvPr>
              <p14:cNvContentPartPr/>
              <p14:nvPr/>
            </p14:nvContentPartPr>
            <p14:xfrm>
              <a:off x="7093467" y="4512867"/>
              <a:ext cx="185040" cy="273240"/>
            </p14:xfrm>
          </p:contentPart>
        </mc:Choice>
        <mc:Fallback xmlns="">
          <p:pic>
            <p:nvPicPr>
              <p:cNvPr id="476" name="Freihand 475">
                <a:extLst>
                  <a:ext uri="{FF2B5EF4-FFF2-40B4-BE49-F238E27FC236}">
                    <a16:creationId xmlns:a16="http://schemas.microsoft.com/office/drawing/2014/main" id="{A9AD0F7E-DCE9-4F3F-A1EC-2BEBDBB03E23}"/>
                  </a:ext>
                </a:extLst>
              </p:cNvPr>
              <p:cNvPicPr/>
              <p:nvPr/>
            </p:nvPicPr>
            <p:blipFill>
              <a:blip r:embed="rId539"/>
              <a:stretch>
                <a:fillRect/>
              </a:stretch>
            </p:blipFill>
            <p:spPr>
              <a:xfrm>
                <a:off x="7089147" y="4508547"/>
                <a:ext cx="1936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77" name="Freihand 476">
                <a:extLst>
                  <a:ext uri="{FF2B5EF4-FFF2-40B4-BE49-F238E27FC236}">
                    <a16:creationId xmlns:a16="http://schemas.microsoft.com/office/drawing/2014/main" id="{653FCE13-9665-442B-888B-F2FDD5CFFE33}"/>
                  </a:ext>
                </a:extLst>
              </p14:cNvPr>
              <p14:cNvContentPartPr/>
              <p14:nvPr/>
            </p14:nvContentPartPr>
            <p14:xfrm>
              <a:off x="7281387" y="4391547"/>
              <a:ext cx="258840" cy="275400"/>
            </p14:xfrm>
          </p:contentPart>
        </mc:Choice>
        <mc:Fallback xmlns="">
          <p:pic>
            <p:nvPicPr>
              <p:cNvPr id="477" name="Freihand 476">
                <a:extLst>
                  <a:ext uri="{FF2B5EF4-FFF2-40B4-BE49-F238E27FC236}">
                    <a16:creationId xmlns:a16="http://schemas.microsoft.com/office/drawing/2014/main" id="{653FCE13-9665-442B-888B-F2FDD5CFFE33}"/>
                  </a:ext>
                </a:extLst>
              </p:cNvPr>
              <p:cNvPicPr/>
              <p:nvPr/>
            </p:nvPicPr>
            <p:blipFill>
              <a:blip r:embed="rId541"/>
              <a:stretch>
                <a:fillRect/>
              </a:stretch>
            </p:blipFill>
            <p:spPr>
              <a:xfrm>
                <a:off x="7277067" y="4387227"/>
                <a:ext cx="267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84" name="Freihand 483">
                <a:extLst>
                  <a:ext uri="{FF2B5EF4-FFF2-40B4-BE49-F238E27FC236}">
                    <a16:creationId xmlns:a16="http://schemas.microsoft.com/office/drawing/2014/main" id="{EE761415-2204-4F34-83F1-42ED26511B3B}"/>
                  </a:ext>
                </a:extLst>
              </p14:cNvPr>
              <p14:cNvContentPartPr/>
              <p14:nvPr/>
            </p14:nvContentPartPr>
            <p14:xfrm>
              <a:off x="2209347" y="4489107"/>
              <a:ext cx="277920" cy="161280"/>
            </p14:xfrm>
          </p:contentPart>
        </mc:Choice>
        <mc:Fallback xmlns="">
          <p:pic>
            <p:nvPicPr>
              <p:cNvPr id="484" name="Freihand 483">
                <a:extLst>
                  <a:ext uri="{FF2B5EF4-FFF2-40B4-BE49-F238E27FC236}">
                    <a16:creationId xmlns:a16="http://schemas.microsoft.com/office/drawing/2014/main" id="{EE761415-2204-4F34-83F1-42ED26511B3B}"/>
                  </a:ext>
                </a:extLst>
              </p:cNvPr>
              <p:cNvPicPr/>
              <p:nvPr/>
            </p:nvPicPr>
            <p:blipFill>
              <a:blip r:embed="rId543"/>
              <a:stretch>
                <a:fillRect/>
              </a:stretch>
            </p:blipFill>
            <p:spPr>
              <a:xfrm>
                <a:off x="2205027" y="4484787"/>
                <a:ext cx="286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85" name="Freihand 484">
                <a:extLst>
                  <a:ext uri="{FF2B5EF4-FFF2-40B4-BE49-F238E27FC236}">
                    <a16:creationId xmlns:a16="http://schemas.microsoft.com/office/drawing/2014/main" id="{130DF156-C617-4744-BFEB-05AF9FC1AF7F}"/>
                  </a:ext>
                </a:extLst>
              </p14:cNvPr>
              <p14:cNvContentPartPr/>
              <p14:nvPr/>
            </p14:nvContentPartPr>
            <p14:xfrm>
              <a:off x="2160747" y="4446987"/>
              <a:ext cx="185040" cy="184680"/>
            </p14:xfrm>
          </p:contentPart>
        </mc:Choice>
        <mc:Fallback xmlns="">
          <p:pic>
            <p:nvPicPr>
              <p:cNvPr id="485" name="Freihand 484">
                <a:extLst>
                  <a:ext uri="{FF2B5EF4-FFF2-40B4-BE49-F238E27FC236}">
                    <a16:creationId xmlns:a16="http://schemas.microsoft.com/office/drawing/2014/main" id="{130DF156-C617-4744-BFEB-05AF9FC1AF7F}"/>
                  </a:ext>
                </a:extLst>
              </p:cNvPr>
              <p:cNvPicPr/>
              <p:nvPr/>
            </p:nvPicPr>
            <p:blipFill>
              <a:blip r:embed="rId545"/>
              <a:stretch>
                <a:fillRect/>
              </a:stretch>
            </p:blipFill>
            <p:spPr>
              <a:xfrm>
                <a:off x="2156427" y="4442667"/>
                <a:ext cx="19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87" name="Freihand 486">
                <a:extLst>
                  <a:ext uri="{FF2B5EF4-FFF2-40B4-BE49-F238E27FC236}">
                    <a16:creationId xmlns:a16="http://schemas.microsoft.com/office/drawing/2014/main" id="{F708AD0A-7150-4E2B-B0BC-0AC2B1CB97B0}"/>
                  </a:ext>
                </a:extLst>
              </p14:cNvPr>
              <p14:cNvContentPartPr/>
              <p14:nvPr/>
            </p14:nvContentPartPr>
            <p14:xfrm>
              <a:off x="1014507" y="3975747"/>
              <a:ext cx="2019960" cy="1188000"/>
            </p14:xfrm>
          </p:contentPart>
        </mc:Choice>
        <mc:Fallback xmlns="">
          <p:pic>
            <p:nvPicPr>
              <p:cNvPr id="487" name="Freihand 486">
                <a:extLst>
                  <a:ext uri="{FF2B5EF4-FFF2-40B4-BE49-F238E27FC236}">
                    <a16:creationId xmlns:a16="http://schemas.microsoft.com/office/drawing/2014/main" id="{F708AD0A-7150-4E2B-B0BC-0AC2B1CB97B0}"/>
                  </a:ext>
                </a:extLst>
              </p:cNvPr>
              <p:cNvPicPr/>
              <p:nvPr/>
            </p:nvPicPr>
            <p:blipFill>
              <a:blip r:embed="rId547"/>
              <a:stretch>
                <a:fillRect/>
              </a:stretch>
            </p:blipFill>
            <p:spPr>
              <a:xfrm>
                <a:off x="1010187" y="3971427"/>
                <a:ext cx="202860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8" name="Freihand 487">
                <a:extLst>
                  <a:ext uri="{FF2B5EF4-FFF2-40B4-BE49-F238E27FC236}">
                    <a16:creationId xmlns:a16="http://schemas.microsoft.com/office/drawing/2014/main" id="{2706B31D-6765-4470-B7D5-1230DD9B6DB9}"/>
                  </a:ext>
                </a:extLst>
              </p14:cNvPr>
              <p14:cNvContentPartPr/>
              <p14:nvPr/>
            </p14:nvContentPartPr>
            <p14:xfrm>
              <a:off x="3144267" y="3864867"/>
              <a:ext cx="72000" cy="154440"/>
            </p14:xfrm>
          </p:contentPart>
        </mc:Choice>
        <mc:Fallback xmlns="">
          <p:pic>
            <p:nvPicPr>
              <p:cNvPr id="488" name="Freihand 487">
                <a:extLst>
                  <a:ext uri="{FF2B5EF4-FFF2-40B4-BE49-F238E27FC236}">
                    <a16:creationId xmlns:a16="http://schemas.microsoft.com/office/drawing/2014/main" id="{2706B31D-6765-4470-B7D5-1230DD9B6DB9}"/>
                  </a:ext>
                </a:extLst>
              </p:cNvPr>
              <p:cNvPicPr/>
              <p:nvPr/>
            </p:nvPicPr>
            <p:blipFill>
              <a:blip r:embed="rId549"/>
              <a:stretch>
                <a:fillRect/>
              </a:stretch>
            </p:blipFill>
            <p:spPr>
              <a:xfrm>
                <a:off x="3139947" y="3860547"/>
                <a:ext cx="80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89" name="Freihand 488">
                <a:extLst>
                  <a:ext uri="{FF2B5EF4-FFF2-40B4-BE49-F238E27FC236}">
                    <a16:creationId xmlns:a16="http://schemas.microsoft.com/office/drawing/2014/main" id="{570220DD-CECC-42E1-A6BA-DBD0695ECE6E}"/>
                  </a:ext>
                </a:extLst>
              </p14:cNvPr>
              <p14:cNvContentPartPr/>
              <p14:nvPr/>
            </p14:nvContentPartPr>
            <p14:xfrm>
              <a:off x="3197907" y="3873507"/>
              <a:ext cx="43560" cy="117360"/>
            </p14:xfrm>
          </p:contentPart>
        </mc:Choice>
        <mc:Fallback xmlns="">
          <p:pic>
            <p:nvPicPr>
              <p:cNvPr id="489" name="Freihand 488">
                <a:extLst>
                  <a:ext uri="{FF2B5EF4-FFF2-40B4-BE49-F238E27FC236}">
                    <a16:creationId xmlns:a16="http://schemas.microsoft.com/office/drawing/2014/main" id="{570220DD-CECC-42E1-A6BA-DBD0695ECE6E}"/>
                  </a:ext>
                </a:extLst>
              </p:cNvPr>
              <p:cNvPicPr/>
              <p:nvPr/>
            </p:nvPicPr>
            <p:blipFill>
              <a:blip r:embed="rId551"/>
              <a:stretch>
                <a:fillRect/>
              </a:stretch>
            </p:blipFill>
            <p:spPr>
              <a:xfrm>
                <a:off x="3193587" y="3869187"/>
                <a:ext cx="5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90" name="Freihand 489">
                <a:extLst>
                  <a:ext uri="{FF2B5EF4-FFF2-40B4-BE49-F238E27FC236}">
                    <a16:creationId xmlns:a16="http://schemas.microsoft.com/office/drawing/2014/main" id="{BE8AC428-391A-4503-9502-940CCE319DB5}"/>
                  </a:ext>
                </a:extLst>
              </p14:cNvPr>
              <p14:cNvContentPartPr/>
              <p14:nvPr/>
            </p14:nvContentPartPr>
            <p14:xfrm>
              <a:off x="3153627" y="3926787"/>
              <a:ext cx="66960" cy="35640"/>
            </p14:xfrm>
          </p:contentPart>
        </mc:Choice>
        <mc:Fallback xmlns="">
          <p:pic>
            <p:nvPicPr>
              <p:cNvPr id="490" name="Freihand 489">
                <a:extLst>
                  <a:ext uri="{FF2B5EF4-FFF2-40B4-BE49-F238E27FC236}">
                    <a16:creationId xmlns:a16="http://schemas.microsoft.com/office/drawing/2014/main" id="{BE8AC428-391A-4503-9502-940CCE319DB5}"/>
                  </a:ext>
                </a:extLst>
              </p:cNvPr>
              <p:cNvPicPr/>
              <p:nvPr/>
            </p:nvPicPr>
            <p:blipFill>
              <a:blip r:embed="rId553"/>
              <a:stretch>
                <a:fillRect/>
              </a:stretch>
            </p:blipFill>
            <p:spPr>
              <a:xfrm>
                <a:off x="3149307" y="3922467"/>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91" name="Freihand 490">
                <a:extLst>
                  <a:ext uri="{FF2B5EF4-FFF2-40B4-BE49-F238E27FC236}">
                    <a16:creationId xmlns:a16="http://schemas.microsoft.com/office/drawing/2014/main" id="{924A9CFD-AB59-49EC-9274-79869A9673C5}"/>
                  </a:ext>
                </a:extLst>
              </p14:cNvPr>
              <p14:cNvContentPartPr/>
              <p14:nvPr/>
            </p14:nvContentPartPr>
            <p14:xfrm>
              <a:off x="3251187" y="3839307"/>
              <a:ext cx="85680" cy="144360"/>
            </p14:xfrm>
          </p:contentPart>
        </mc:Choice>
        <mc:Fallback xmlns="">
          <p:pic>
            <p:nvPicPr>
              <p:cNvPr id="491" name="Freihand 490">
                <a:extLst>
                  <a:ext uri="{FF2B5EF4-FFF2-40B4-BE49-F238E27FC236}">
                    <a16:creationId xmlns:a16="http://schemas.microsoft.com/office/drawing/2014/main" id="{924A9CFD-AB59-49EC-9274-79869A9673C5}"/>
                  </a:ext>
                </a:extLst>
              </p:cNvPr>
              <p:cNvPicPr/>
              <p:nvPr/>
            </p:nvPicPr>
            <p:blipFill>
              <a:blip r:embed="rId555"/>
              <a:stretch>
                <a:fillRect/>
              </a:stretch>
            </p:blipFill>
            <p:spPr>
              <a:xfrm>
                <a:off x="3246867" y="3834987"/>
                <a:ext cx="94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93" name="Freihand 492">
                <a:extLst>
                  <a:ext uri="{FF2B5EF4-FFF2-40B4-BE49-F238E27FC236}">
                    <a16:creationId xmlns:a16="http://schemas.microsoft.com/office/drawing/2014/main" id="{9C829D7B-A04E-4279-8C29-D0D3D6A92E70}"/>
                  </a:ext>
                </a:extLst>
              </p14:cNvPr>
              <p14:cNvContentPartPr/>
              <p14:nvPr/>
            </p14:nvContentPartPr>
            <p14:xfrm>
              <a:off x="3381507" y="3751827"/>
              <a:ext cx="22320" cy="97920"/>
            </p14:xfrm>
          </p:contentPart>
        </mc:Choice>
        <mc:Fallback xmlns="">
          <p:pic>
            <p:nvPicPr>
              <p:cNvPr id="493" name="Freihand 492">
                <a:extLst>
                  <a:ext uri="{FF2B5EF4-FFF2-40B4-BE49-F238E27FC236}">
                    <a16:creationId xmlns:a16="http://schemas.microsoft.com/office/drawing/2014/main" id="{9C829D7B-A04E-4279-8C29-D0D3D6A92E70}"/>
                  </a:ext>
                </a:extLst>
              </p:cNvPr>
              <p:cNvPicPr/>
              <p:nvPr/>
            </p:nvPicPr>
            <p:blipFill>
              <a:blip r:embed="rId557"/>
              <a:stretch>
                <a:fillRect/>
              </a:stretch>
            </p:blipFill>
            <p:spPr>
              <a:xfrm>
                <a:off x="3377187" y="3747507"/>
                <a:ext cx="3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95" name="Freihand 494">
                <a:extLst>
                  <a:ext uri="{FF2B5EF4-FFF2-40B4-BE49-F238E27FC236}">
                    <a16:creationId xmlns:a16="http://schemas.microsoft.com/office/drawing/2014/main" id="{EDEA6C9F-2B99-4AF5-BEBC-EDF60FC182E2}"/>
                  </a:ext>
                </a:extLst>
              </p14:cNvPr>
              <p14:cNvContentPartPr/>
              <p14:nvPr/>
            </p14:nvContentPartPr>
            <p14:xfrm>
              <a:off x="2953467" y="4225587"/>
              <a:ext cx="95400" cy="194760"/>
            </p14:xfrm>
          </p:contentPart>
        </mc:Choice>
        <mc:Fallback xmlns="">
          <p:pic>
            <p:nvPicPr>
              <p:cNvPr id="495" name="Freihand 494">
                <a:extLst>
                  <a:ext uri="{FF2B5EF4-FFF2-40B4-BE49-F238E27FC236}">
                    <a16:creationId xmlns:a16="http://schemas.microsoft.com/office/drawing/2014/main" id="{EDEA6C9F-2B99-4AF5-BEBC-EDF60FC182E2}"/>
                  </a:ext>
                </a:extLst>
              </p:cNvPr>
              <p:cNvPicPr/>
              <p:nvPr/>
            </p:nvPicPr>
            <p:blipFill>
              <a:blip r:embed="rId559"/>
              <a:stretch>
                <a:fillRect/>
              </a:stretch>
            </p:blipFill>
            <p:spPr>
              <a:xfrm>
                <a:off x="2949147" y="4221267"/>
                <a:ext cx="104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96" name="Freihand 495">
                <a:extLst>
                  <a:ext uri="{FF2B5EF4-FFF2-40B4-BE49-F238E27FC236}">
                    <a16:creationId xmlns:a16="http://schemas.microsoft.com/office/drawing/2014/main" id="{5D7C018A-6962-4B68-9607-DA5FDBA7DA8A}"/>
                  </a:ext>
                </a:extLst>
              </p14:cNvPr>
              <p14:cNvContentPartPr/>
              <p14:nvPr/>
            </p14:nvContentPartPr>
            <p14:xfrm>
              <a:off x="2887947" y="4143147"/>
              <a:ext cx="166320" cy="196200"/>
            </p14:xfrm>
          </p:contentPart>
        </mc:Choice>
        <mc:Fallback xmlns="">
          <p:pic>
            <p:nvPicPr>
              <p:cNvPr id="496" name="Freihand 495">
                <a:extLst>
                  <a:ext uri="{FF2B5EF4-FFF2-40B4-BE49-F238E27FC236}">
                    <a16:creationId xmlns:a16="http://schemas.microsoft.com/office/drawing/2014/main" id="{5D7C018A-6962-4B68-9607-DA5FDBA7DA8A}"/>
                  </a:ext>
                </a:extLst>
              </p:cNvPr>
              <p:cNvPicPr/>
              <p:nvPr/>
            </p:nvPicPr>
            <p:blipFill>
              <a:blip r:embed="rId561"/>
              <a:stretch>
                <a:fillRect/>
              </a:stretch>
            </p:blipFill>
            <p:spPr>
              <a:xfrm>
                <a:off x="2883627" y="4138827"/>
                <a:ext cx="174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00" name="Freihand 499">
                <a:extLst>
                  <a:ext uri="{FF2B5EF4-FFF2-40B4-BE49-F238E27FC236}">
                    <a16:creationId xmlns:a16="http://schemas.microsoft.com/office/drawing/2014/main" id="{85C442E9-AB8E-4151-87E1-215C7083950E}"/>
                  </a:ext>
                </a:extLst>
              </p14:cNvPr>
              <p14:cNvContentPartPr/>
              <p14:nvPr/>
            </p14:nvContentPartPr>
            <p14:xfrm>
              <a:off x="1878867" y="4428627"/>
              <a:ext cx="167760" cy="11520"/>
            </p14:xfrm>
          </p:contentPart>
        </mc:Choice>
        <mc:Fallback xmlns="">
          <p:pic>
            <p:nvPicPr>
              <p:cNvPr id="500" name="Freihand 499">
                <a:extLst>
                  <a:ext uri="{FF2B5EF4-FFF2-40B4-BE49-F238E27FC236}">
                    <a16:creationId xmlns:a16="http://schemas.microsoft.com/office/drawing/2014/main" id="{85C442E9-AB8E-4151-87E1-215C7083950E}"/>
                  </a:ext>
                </a:extLst>
              </p:cNvPr>
              <p:cNvPicPr/>
              <p:nvPr/>
            </p:nvPicPr>
            <p:blipFill>
              <a:blip r:embed="rId563"/>
              <a:stretch>
                <a:fillRect/>
              </a:stretch>
            </p:blipFill>
            <p:spPr>
              <a:xfrm>
                <a:off x="1874547" y="4424307"/>
                <a:ext cx="17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98" name="Freihand 497">
                <a:extLst>
                  <a:ext uri="{FF2B5EF4-FFF2-40B4-BE49-F238E27FC236}">
                    <a16:creationId xmlns:a16="http://schemas.microsoft.com/office/drawing/2014/main" id="{818B024C-9CBB-427F-9EDF-7EFA19B8B12C}"/>
                  </a:ext>
                </a:extLst>
              </p14:cNvPr>
              <p14:cNvContentPartPr/>
              <p14:nvPr/>
            </p14:nvContentPartPr>
            <p14:xfrm>
              <a:off x="800307" y="4436547"/>
              <a:ext cx="204120" cy="24120"/>
            </p14:xfrm>
          </p:contentPart>
        </mc:Choice>
        <mc:Fallback xmlns="">
          <p:pic>
            <p:nvPicPr>
              <p:cNvPr id="498" name="Freihand 497">
                <a:extLst>
                  <a:ext uri="{FF2B5EF4-FFF2-40B4-BE49-F238E27FC236}">
                    <a16:creationId xmlns:a16="http://schemas.microsoft.com/office/drawing/2014/main" id="{818B024C-9CBB-427F-9EDF-7EFA19B8B12C}"/>
                  </a:ext>
                </a:extLst>
              </p:cNvPr>
              <p:cNvPicPr/>
              <p:nvPr/>
            </p:nvPicPr>
            <p:blipFill>
              <a:blip r:embed="rId565"/>
              <a:stretch>
                <a:fillRect/>
              </a:stretch>
            </p:blipFill>
            <p:spPr>
              <a:xfrm>
                <a:off x="795987" y="4432227"/>
                <a:ext cx="212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99" name="Freihand 498">
                <a:extLst>
                  <a:ext uri="{FF2B5EF4-FFF2-40B4-BE49-F238E27FC236}">
                    <a16:creationId xmlns:a16="http://schemas.microsoft.com/office/drawing/2014/main" id="{61030718-048C-49A0-A1BB-9ED97AF892D0}"/>
                  </a:ext>
                </a:extLst>
              </p14:cNvPr>
              <p14:cNvContentPartPr/>
              <p14:nvPr/>
            </p14:nvContentPartPr>
            <p14:xfrm>
              <a:off x="1134027" y="4441227"/>
              <a:ext cx="489960" cy="13680"/>
            </p14:xfrm>
          </p:contentPart>
        </mc:Choice>
        <mc:Fallback xmlns="">
          <p:pic>
            <p:nvPicPr>
              <p:cNvPr id="499" name="Freihand 498">
                <a:extLst>
                  <a:ext uri="{FF2B5EF4-FFF2-40B4-BE49-F238E27FC236}">
                    <a16:creationId xmlns:a16="http://schemas.microsoft.com/office/drawing/2014/main" id="{61030718-048C-49A0-A1BB-9ED97AF892D0}"/>
                  </a:ext>
                </a:extLst>
              </p:cNvPr>
              <p:cNvPicPr/>
              <p:nvPr/>
            </p:nvPicPr>
            <p:blipFill>
              <a:blip r:embed="rId567"/>
              <a:stretch>
                <a:fillRect/>
              </a:stretch>
            </p:blipFill>
            <p:spPr>
              <a:xfrm>
                <a:off x="1129707" y="4436907"/>
                <a:ext cx="498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01" name="Freihand 500">
                <a:extLst>
                  <a:ext uri="{FF2B5EF4-FFF2-40B4-BE49-F238E27FC236}">
                    <a16:creationId xmlns:a16="http://schemas.microsoft.com/office/drawing/2014/main" id="{FDFABB42-E47B-4FA8-83EC-93122FF0EAE2}"/>
                  </a:ext>
                </a:extLst>
              </p14:cNvPr>
              <p14:cNvContentPartPr/>
              <p14:nvPr/>
            </p14:nvContentPartPr>
            <p14:xfrm>
              <a:off x="376227" y="4334667"/>
              <a:ext cx="79200" cy="213480"/>
            </p14:xfrm>
          </p:contentPart>
        </mc:Choice>
        <mc:Fallback xmlns="">
          <p:pic>
            <p:nvPicPr>
              <p:cNvPr id="501" name="Freihand 500">
                <a:extLst>
                  <a:ext uri="{FF2B5EF4-FFF2-40B4-BE49-F238E27FC236}">
                    <a16:creationId xmlns:a16="http://schemas.microsoft.com/office/drawing/2014/main" id="{FDFABB42-E47B-4FA8-83EC-93122FF0EAE2}"/>
                  </a:ext>
                </a:extLst>
              </p:cNvPr>
              <p:cNvPicPr/>
              <p:nvPr/>
            </p:nvPicPr>
            <p:blipFill>
              <a:blip r:embed="rId569"/>
              <a:stretch>
                <a:fillRect/>
              </a:stretch>
            </p:blipFill>
            <p:spPr>
              <a:xfrm>
                <a:off x="371907" y="4330347"/>
                <a:ext cx="87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02" name="Freihand 501">
                <a:extLst>
                  <a:ext uri="{FF2B5EF4-FFF2-40B4-BE49-F238E27FC236}">
                    <a16:creationId xmlns:a16="http://schemas.microsoft.com/office/drawing/2014/main" id="{25B97EAE-C6B7-4641-91D4-3AF26C211BB8}"/>
                  </a:ext>
                </a:extLst>
              </p14:cNvPr>
              <p14:cNvContentPartPr/>
              <p14:nvPr/>
            </p14:nvContentPartPr>
            <p14:xfrm>
              <a:off x="480627" y="4416747"/>
              <a:ext cx="116280" cy="104400"/>
            </p14:xfrm>
          </p:contentPart>
        </mc:Choice>
        <mc:Fallback xmlns="">
          <p:pic>
            <p:nvPicPr>
              <p:cNvPr id="502" name="Freihand 501">
                <a:extLst>
                  <a:ext uri="{FF2B5EF4-FFF2-40B4-BE49-F238E27FC236}">
                    <a16:creationId xmlns:a16="http://schemas.microsoft.com/office/drawing/2014/main" id="{25B97EAE-C6B7-4641-91D4-3AF26C211BB8}"/>
                  </a:ext>
                </a:extLst>
              </p:cNvPr>
              <p:cNvPicPr/>
              <p:nvPr/>
            </p:nvPicPr>
            <p:blipFill>
              <a:blip r:embed="rId571"/>
              <a:stretch>
                <a:fillRect/>
              </a:stretch>
            </p:blipFill>
            <p:spPr>
              <a:xfrm>
                <a:off x="476307" y="4412427"/>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505" name="Freihand 504">
                <a:extLst>
                  <a:ext uri="{FF2B5EF4-FFF2-40B4-BE49-F238E27FC236}">
                    <a16:creationId xmlns:a16="http://schemas.microsoft.com/office/drawing/2014/main" id="{D747C612-03FD-4C1D-80C9-B6EF5DB4A940}"/>
                  </a:ext>
                </a:extLst>
              </p14:cNvPr>
              <p14:cNvContentPartPr/>
              <p14:nvPr/>
            </p14:nvContentPartPr>
            <p14:xfrm>
              <a:off x="1927467" y="6468027"/>
              <a:ext cx="445320" cy="412560"/>
            </p14:xfrm>
          </p:contentPart>
        </mc:Choice>
        <mc:Fallback xmlns="">
          <p:pic>
            <p:nvPicPr>
              <p:cNvPr id="505" name="Freihand 504">
                <a:extLst>
                  <a:ext uri="{FF2B5EF4-FFF2-40B4-BE49-F238E27FC236}">
                    <a16:creationId xmlns:a16="http://schemas.microsoft.com/office/drawing/2014/main" id="{D747C612-03FD-4C1D-80C9-B6EF5DB4A940}"/>
                  </a:ext>
                </a:extLst>
              </p:cNvPr>
              <p:cNvPicPr/>
              <p:nvPr/>
            </p:nvPicPr>
            <p:blipFill>
              <a:blip r:embed="rId573"/>
              <a:stretch>
                <a:fillRect/>
              </a:stretch>
            </p:blipFill>
            <p:spPr>
              <a:xfrm>
                <a:off x="1923147" y="6463707"/>
                <a:ext cx="453960" cy="421200"/>
              </a:xfrm>
              <a:prstGeom prst="rect">
                <a:avLst/>
              </a:prstGeom>
            </p:spPr>
          </p:pic>
        </mc:Fallback>
      </mc:AlternateContent>
      <p:grpSp>
        <p:nvGrpSpPr>
          <p:cNvPr id="624" name="Gruppieren 623">
            <a:extLst>
              <a:ext uri="{FF2B5EF4-FFF2-40B4-BE49-F238E27FC236}">
                <a16:creationId xmlns:a16="http://schemas.microsoft.com/office/drawing/2014/main" id="{BB3A859E-FD57-4815-BFB9-DAA8CF0A03C3}"/>
              </a:ext>
            </a:extLst>
          </p:cNvPr>
          <p:cNvGrpSpPr/>
          <p:nvPr/>
        </p:nvGrpSpPr>
        <p:grpSpPr>
          <a:xfrm>
            <a:off x="7486587" y="960387"/>
            <a:ext cx="4497480" cy="3711600"/>
            <a:chOff x="7486587" y="960387"/>
            <a:chExt cx="4497480" cy="3711600"/>
          </a:xfrm>
        </p:grpSpPr>
        <mc:AlternateContent xmlns:mc="http://schemas.openxmlformats.org/markup-compatibility/2006" xmlns:p14="http://schemas.microsoft.com/office/powerpoint/2010/main">
          <mc:Choice Requires="p14">
            <p:contentPart p14:bwMode="auto" r:id="rId574">
              <p14:nvContentPartPr>
                <p14:cNvPr id="176" name="Freihand 175">
                  <a:extLst>
                    <a:ext uri="{FF2B5EF4-FFF2-40B4-BE49-F238E27FC236}">
                      <a16:creationId xmlns:a16="http://schemas.microsoft.com/office/drawing/2014/main" id="{82BF66A6-4C6D-4862-8369-6B82F00E914F}"/>
                    </a:ext>
                  </a:extLst>
                </p14:cNvPr>
                <p14:cNvContentPartPr/>
                <p14:nvPr/>
              </p14:nvContentPartPr>
              <p14:xfrm>
                <a:off x="7486587" y="1173147"/>
                <a:ext cx="147960" cy="181800"/>
              </p14:xfrm>
            </p:contentPart>
          </mc:Choice>
          <mc:Fallback xmlns="">
            <p:pic>
              <p:nvPicPr>
                <p:cNvPr id="176" name="Freihand 175">
                  <a:extLst>
                    <a:ext uri="{FF2B5EF4-FFF2-40B4-BE49-F238E27FC236}">
                      <a16:creationId xmlns:a16="http://schemas.microsoft.com/office/drawing/2014/main" id="{82BF66A6-4C6D-4862-8369-6B82F00E914F}"/>
                    </a:ext>
                  </a:extLst>
                </p:cNvPr>
                <p:cNvPicPr/>
                <p:nvPr/>
              </p:nvPicPr>
              <p:blipFill>
                <a:blip r:embed="rId575"/>
                <a:stretch>
                  <a:fillRect/>
                </a:stretch>
              </p:blipFill>
              <p:spPr>
                <a:xfrm>
                  <a:off x="7482267" y="1168827"/>
                  <a:ext cx="156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7" name="Freihand 176">
                  <a:extLst>
                    <a:ext uri="{FF2B5EF4-FFF2-40B4-BE49-F238E27FC236}">
                      <a16:creationId xmlns:a16="http://schemas.microsoft.com/office/drawing/2014/main" id="{3E8E46FE-C710-45A7-B61C-E889C377D927}"/>
                    </a:ext>
                  </a:extLst>
                </p14:cNvPr>
                <p14:cNvContentPartPr/>
                <p14:nvPr/>
              </p14:nvContentPartPr>
              <p14:xfrm>
                <a:off x="7596027" y="1110507"/>
                <a:ext cx="150480" cy="342360"/>
              </p14:xfrm>
            </p:contentPart>
          </mc:Choice>
          <mc:Fallback xmlns="">
            <p:pic>
              <p:nvPicPr>
                <p:cNvPr id="177" name="Freihand 176">
                  <a:extLst>
                    <a:ext uri="{FF2B5EF4-FFF2-40B4-BE49-F238E27FC236}">
                      <a16:creationId xmlns:a16="http://schemas.microsoft.com/office/drawing/2014/main" id="{3E8E46FE-C710-45A7-B61C-E889C377D927}"/>
                    </a:ext>
                  </a:extLst>
                </p:cNvPr>
                <p:cNvPicPr/>
                <p:nvPr/>
              </p:nvPicPr>
              <p:blipFill>
                <a:blip r:embed="rId577"/>
                <a:stretch>
                  <a:fillRect/>
                </a:stretch>
              </p:blipFill>
              <p:spPr>
                <a:xfrm>
                  <a:off x="7591707" y="1106187"/>
                  <a:ext cx="1591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9" name="Freihand 178">
                  <a:extLst>
                    <a:ext uri="{FF2B5EF4-FFF2-40B4-BE49-F238E27FC236}">
                      <a16:creationId xmlns:a16="http://schemas.microsoft.com/office/drawing/2014/main" id="{CC9D6492-1B01-4E5C-99CD-8904860C121F}"/>
                    </a:ext>
                  </a:extLst>
                </p14:cNvPr>
                <p14:cNvContentPartPr/>
                <p14:nvPr/>
              </p14:nvContentPartPr>
              <p14:xfrm>
                <a:off x="7882227" y="1125987"/>
                <a:ext cx="121680" cy="167760"/>
              </p14:xfrm>
            </p:contentPart>
          </mc:Choice>
          <mc:Fallback xmlns="">
            <p:pic>
              <p:nvPicPr>
                <p:cNvPr id="179" name="Freihand 178">
                  <a:extLst>
                    <a:ext uri="{FF2B5EF4-FFF2-40B4-BE49-F238E27FC236}">
                      <a16:creationId xmlns:a16="http://schemas.microsoft.com/office/drawing/2014/main" id="{CC9D6492-1B01-4E5C-99CD-8904860C121F}"/>
                    </a:ext>
                  </a:extLst>
                </p:cNvPr>
                <p:cNvPicPr/>
                <p:nvPr/>
              </p:nvPicPr>
              <p:blipFill>
                <a:blip r:embed="rId579"/>
                <a:stretch>
                  <a:fillRect/>
                </a:stretch>
              </p:blipFill>
              <p:spPr>
                <a:xfrm>
                  <a:off x="7877907" y="1121667"/>
                  <a:ext cx="130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0" name="Freihand 179">
                  <a:extLst>
                    <a:ext uri="{FF2B5EF4-FFF2-40B4-BE49-F238E27FC236}">
                      <a16:creationId xmlns:a16="http://schemas.microsoft.com/office/drawing/2014/main" id="{27C38BD4-4B1F-43BE-AEE7-02BF3612A3E8}"/>
                    </a:ext>
                  </a:extLst>
                </p14:cNvPr>
                <p14:cNvContentPartPr/>
                <p14:nvPr/>
              </p14:nvContentPartPr>
              <p14:xfrm>
                <a:off x="7968267" y="1200867"/>
                <a:ext cx="144720" cy="97920"/>
              </p14:xfrm>
            </p:contentPart>
          </mc:Choice>
          <mc:Fallback xmlns="">
            <p:pic>
              <p:nvPicPr>
                <p:cNvPr id="180" name="Freihand 179">
                  <a:extLst>
                    <a:ext uri="{FF2B5EF4-FFF2-40B4-BE49-F238E27FC236}">
                      <a16:creationId xmlns:a16="http://schemas.microsoft.com/office/drawing/2014/main" id="{27C38BD4-4B1F-43BE-AEE7-02BF3612A3E8}"/>
                    </a:ext>
                  </a:extLst>
                </p:cNvPr>
                <p:cNvPicPr/>
                <p:nvPr/>
              </p:nvPicPr>
              <p:blipFill>
                <a:blip r:embed="rId581"/>
                <a:stretch>
                  <a:fillRect/>
                </a:stretch>
              </p:blipFill>
              <p:spPr>
                <a:xfrm>
                  <a:off x="7963947" y="1196547"/>
                  <a:ext cx="15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1" name="Freihand 180">
                  <a:extLst>
                    <a:ext uri="{FF2B5EF4-FFF2-40B4-BE49-F238E27FC236}">
                      <a16:creationId xmlns:a16="http://schemas.microsoft.com/office/drawing/2014/main" id="{E56FE9DC-7DEF-4ACF-B1E3-C5A4AFE61E5E}"/>
                    </a:ext>
                  </a:extLst>
                </p14:cNvPr>
                <p14:cNvContentPartPr/>
                <p14:nvPr/>
              </p14:nvContentPartPr>
              <p14:xfrm>
                <a:off x="8114067" y="1197267"/>
                <a:ext cx="86400" cy="96120"/>
              </p14:xfrm>
            </p:contentPart>
          </mc:Choice>
          <mc:Fallback xmlns="">
            <p:pic>
              <p:nvPicPr>
                <p:cNvPr id="181" name="Freihand 180">
                  <a:extLst>
                    <a:ext uri="{FF2B5EF4-FFF2-40B4-BE49-F238E27FC236}">
                      <a16:creationId xmlns:a16="http://schemas.microsoft.com/office/drawing/2014/main" id="{E56FE9DC-7DEF-4ACF-B1E3-C5A4AFE61E5E}"/>
                    </a:ext>
                  </a:extLst>
                </p:cNvPr>
                <p:cNvPicPr/>
                <p:nvPr/>
              </p:nvPicPr>
              <p:blipFill>
                <a:blip r:embed="rId583"/>
                <a:stretch>
                  <a:fillRect/>
                </a:stretch>
              </p:blipFill>
              <p:spPr>
                <a:xfrm>
                  <a:off x="8109747" y="1192947"/>
                  <a:ext cx="9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2" name="Freihand 181">
                  <a:extLst>
                    <a:ext uri="{FF2B5EF4-FFF2-40B4-BE49-F238E27FC236}">
                      <a16:creationId xmlns:a16="http://schemas.microsoft.com/office/drawing/2014/main" id="{09F58690-135B-4FEF-AD7D-B83CD0DBE25D}"/>
                    </a:ext>
                  </a:extLst>
                </p14:cNvPr>
                <p14:cNvContentPartPr/>
                <p14:nvPr/>
              </p14:nvContentPartPr>
              <p14:xfrm>
                <a:off x="8209467" y="1136787"/>
                <a:ext cx="119160" cy="163080"/>
              </p14:xfrm>
            </p:contentPart>
          </mc:Choice>
          <mc:Fallback xmlns="">
            <p:pic>
              <p:nvPicPr>
                <p:cNvPr id="182" name="Freihand 181">
                  <a:extLst>
                    <a:ext uri="{FF2B5EF4-FFF2-40B4-BE49-F238E27FC236}">
                      <a16:creationId xmlns:a16="http://schemas.microsoft.com/office/drawing/2014/main" id="{09F58690-135B-4FEF-AD7D-B83CD0DBE25D}"/>
                    </a:ext>
                  </a:extLst>
                </p:cNvPr>
                <p:cNvPicPr/>
                <p:nvPr/>
              </p:nvPicPr>
              <p:blipFill>
                <a:blip r:embed="rId585"/>
                <a:stretch>
                  <a:fillRect/>
                </a:stretch>
              </p:blipFill>
              <p:spPr>
                <a:xfrm>
                  <a:off x="8205147" y="1132467"/>
                  <a:ext cx="12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3" name="Freihand 182">
                  <a:extLst>
                    <a:ext uri="{FF2B5EF4-FFF2-40B4-BE49-F238E27FC236}">
                      <a16:creationId xmlns:a16="http://schemas.microsoft.com/office/drawing/2014/main" id="{F1A6BEC5-DC85-4E4A-B911-C3762E59B74F}"/>
                    </a:ext>
                  </a:extLst>
                </p14:cNvPr>
                <p14:cNvContentPartPr/>
                <p14:nvPr/>
              </p14:nvContentPartPr>
              <p14:xfrm>
                <a:off x="8360307" y="1203747"/>
                <a:ext cx="39960" cy="84600"/>
              </p14:xfrm>
            </p:contentPart>
          </mc:Choice>
          <mc:Fallback xmlns="">
            <p:pic>
              <p:nvPicPr>
                <p:cNvPr id="183" name="Freihand 182">
                  <a:extLst>
                    <a:ext uri="{FF2B5EF4-FFF2-40B4-BE49-F238E27FC236}">
                      <a16:creationId xmlns:a16="http://schemas.microsoft.com/office/drawing/2014/main" id="{F1A6BEC5-DC85-4E4A-B911-C3762E59B74F}"/>
                    </a:ext>
                  </a:extLst>
                </p:cNvPr>
                <p:cNvPicPr/>
                <p:nvPr/>
              </p:nvPicPr>
              <p:blipFill>
                <a:blip r:embed="rId587"/>
                <a:stretch>
                  <a:fillRect/>
                </a:stretch>
              </p:blipFill>
              <p:spPr>
                <a:xfrm>
                  <a:off x="8355987" y="1199427"/>
                  <a:ext cx="48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4" name="Freihand 183">
                  <a:extLst>
                    <a:ext uri="{FF2B5EF4-FFF2-40B4-BE49-F238E27FC236}">
                      <a16:creationId xmlns:a16="http://schemas.microsoft.com/office/drawing/2014/main" id="{91D99167-2708-4863-B76F-A2770D7B30F0}"/>
                    </a:ext>
                  </a:extLst>
                </p14:cNvPr>
                <p14:cNvContentPartPr/>
                <p14:nvPr/>
              </p14:nvContentPartPr>
              <p14:xfrm>
                <a:off x="8411067" y="1083147"/>
                <a:ext cx="91080" cy="192960"/>
              </p14:xfrm>
            </p:contentPart>
          </mc:Choice>
          <mc:Fallback xmlns="">
            <p:pic>
              <p:nvPicPr>
                <p:cNvPr id="184" name="Freihand 183">
                  <a:extLst>
                    <a:ext uri="{FF2B5EF4-FFF2-40B4-BE49-F238E27FC236}">
                      <a16:creationId xmlns:a16="http://schemas.microsoft.com/office/drawing/2014/main" id="{91D99167-2708-4863-B76F-A2770D7B30F0}"/>
                    </a:ext>
                  </a:extLst>
                </p:cNvPr>
                <p:cNvPicPr/>
                <p:nvPr/>
              </p:nvPicPr>
              <p:blipFill>
                <a:blip r:embed="rId589"/>
                <a:stretch>
                  <a:fillRect/>
                </a:stretch>
              </p:blipFill>
              <p:spPr>
                <a:xfrm>
                  <a:off x="8406747" y="1078827"/>
                  <a:ext cx="99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5" name="Freihand 184">
                  <a:extLst>
                    <a:ext uri="{FF2B5EF4-FFF2-40B4-BE49-F238E27FC236}">
                      <a16:creationId xmlns:a16="http://schemas.microsoft.com/office/drawing/2014/main" id="{3E0FB279-AF8A-4C53-A9E6-4C8FAE62948F}"/>
                    </a:ext>
                  </a:extLst>
                </p14:cNvPr>
                <p14:cNvContentPartPr/>
                <p14:nvPr/>
              </p14:nvContentPartPr>
              <p14:xfrm>
                <a:off x="8503227" y="1101507"/>
                <a:ext cx="84240" cy="164520"/>
              </p14:xfrm>
            </p:contentPart>
          </mc:Choice>
          <mc:Fallback xmlns="">
            <p:pic>
              <p:nvPicPr>
                <p:cNvPr id="185" name="Freihand 184">
                  <a:extLst>
                    <a:ext uri="{FF2B5EF4-FFF2-40B4-BE49-F238E27FC236}">
                      <a16:creationId xmlns:a16="http://schemas.microsoft.com/office/drawing/2014/main" id="{3E0FB279-AF8A-4C53-A9E6-4C8FAE62948F}"/>
                    </a:ext>
                  </a:extLst>
                </p:cNvPr>
                <p:cNvPicPr/>
                <p:nvPr/>
              </p:nvPicPr>
              <p:blipFill>
                <a:blip r:embed="rId591"/>
                <a:stretch>
                  <a:fillRect/>
                </a:stretch>
              </p:blipFill>
              <p:spPr>
                <a:xfrm>
                  <a:off x="8498907" y="1097187"/>
                  <a:ext cx="92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86" name="Freihand 185">
                  <a:extLst>
                    <a:ext uri="{FF2B5EF4-FFF2-40B4-BE49-F238E27FC236}">
                      <a16:creationId xmlns:a16="http://schemas.microsoft.com/office/drawing/2014/main" id="{F6440C6D-6104-4E00-9E15-B7F20F50EC1A}"/>
                    </a:ext>
                  </a:extLst>
                </p14:cNvPr>
                <p14:cNvContentPartPr/>
                <p14:nvPr/>
              </p14:nvContentPartPr>
              <p14:xfrm>
                <a:off x="8620227" y="1190427"/>
                <a:ext cx="219240" cy="266040"/>
              </p14:xfrm>
            </p:contentPart>
          </mc:Choice>
          <mc:Fallback xmlns="">
            <p:pic>
              <p:nvPicPr>
                <p:cNvPr id="186" name="Freihand 185">
                  <a:extLst>
                    <a:ext uri="{FF2B5EF4-FFF2-40B4-BE49-F238E27FC236}">
                      <a16:creationId xmlns:a16="http://schemas.microsoft.com/office/drawing/2014/main" id="{F6440C6D-6104-4E00-9E15-B7F20F50EC1A}"/>
                    </a:ext>
                  </a:extLst>
                </p:cNvPr>
                <p:cNvPicPr/>
                <p:nvPr/>
              </p:nvPicPr>
              <p:blipFill>
                <a:blip r:embed="rId593"/>
                <a:stretch>
                  <a:fillRect/>
                </a:stretch>
              </p:blipFill>
              <p:spPr>
                <a:xfrm>
                  <a:off x="8615907" y="1186107"/>
                  <a:ext cx="227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87" name="Freihand 186">
                  <a:extLst>
                    <a:ext uri="{FF2B5EF4-FFF2-40B4-BE49-F238E27FC236}">
                      <a16:creationId xmlns:a16="http://schemas.microsoft.com/office/drawing/2014/main" id="{AF365CCA-C4C5-4D74-8ECA-5953C3E60D73}"/>
                    </a:ext>
                  </a:extLst>
                </p14:cNvPr>
                <p14:cNvContentPartPr/>
                <p14:nvPr/>
              </p14:nvContentPartPr>
              <p14:xfrm>
                <a:off x="9009747" y="1121307"/>
                <a:ext cx="279360" cy="123480"/>
              </p14:xfrm>
            </p:contentPart>
          </mc:Choice>
          <mc:Fallback xmlns="">
            <p:pic>
              <p:nvPicPr>
                <p:cNvPr id="187" name="Freihand 186">
                  <a:extLst>
                    <a:ext uri="{FF2B5EF4-FFF2-40B4-BE49-F238E27FC236}">
                      <a16:creationId xmlns:a16="http://schemas.microsoft.com/office/drawing/2014/main" id="{AF365CCA-C4C5-4D74-8ECA-5953C3E60D73}"/>
                    </a:ext>
                  </a:extLst>
                </p:cNvPr>
                <p:cNvPicPr/>
                <p:nvPr/>
              </p:nvPicPr>
              <p:blipFill>
                <a:blip r:embed="rId595"/>
                <a:stretch>
                  <a:fillRect/>
                </a:stretch>
              </p:blipFill>
              <p:spPr>
                <a:xfrm>
                  <a:off x="9005427" y="1116987"/>
                  <a:ext cx="288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88" name="Freihand 187">
                  <a:extLst>
                    <a:ext uri="{FF2B5EF4-FFF2-40B4-BE49-F238E27FC236}">
                      <a16:creationId xmlns:a16="http://schemas.microsoft.com/office/drawing/2014/main" id="{45D98BC3-DD0B-4104-86D9-D30BEEF7CF45}"/>
                    </a:ext>
                  </a:extLst>
                </p14:cNvPr>
                <p14:cNvContentPartPr/>
                <p14:nvPr/>
              </p14:nvContentPartPr>
              <p14:xfrm>
                <a:off x="9434547" y="1050027"/>
                <a:ext cx="177480" cy="231480"/>
              </p14:xfrm>
            </p:contentPart>
          </mc:Choice>
          <mc:Fallback xmlns="">
            <p:pic>
              <p:nvPicPr>
                <p:cNvPr id="188" name="Freihand 187">
                  <a:extLst>
                    <a:ext uri="{FF2B5EF4-FFF2-40B4-BE49-F238E27FC236}">
                      <a16:creationId xmlns:a16="http://schemas.microsoft.com/office/drawing/2014/main" id="{45D98BC3-DD0B-4104-86D9-D30BEEF7CF45}"/>
                    </a:ext>
                  </a:extLst>
                </p:cNvPr>
                <p:cNvPicPr/>
                <p:nvPr/>
              </p:nvPicPr>
              <p:blipFill>
                <a:blip r:embed="rId597"/>
                <a:stretch>
                  <a:fillRect/>
                </a:stretch>
              </p:blipFill>
              <p:spPr>
                <a:xfrm>
                  <a:off x="9430227" y="1045707"/>
                  <a:ext cx="186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89" name="Freihand 188">
                  <a:extLst>
                    <a:ext uri="{FF2B5EF4-FFF2-40B4-BE49-F238E27FC236}">
                      <a16:creationId xmlns:a16="http://schemas.microsoft.com/office/drawing/2014/main" id="{36F6FBA9-482B-4769-9B78-FCDBEA8FE82D}"/>
                    </a:ext>
                  </a:extLst>
                </p14:cNvPr>
                <p14:cNvContentPartPr/>
                <p14:nvPr/>
              </p14:nvContentPartPr>
              <p14:xfrm>
                <a:off x="9507267" y="1069827"/>
                <a:ext cx="236520" cy="170640"/>
              </p14:xfrm>
            </p:contentPart>
          </mc:Choice>
          <mc:Fallback xmlns="">
            <p:pic>
              <p:nvPicPr>
                <p:cNvPr id="189" name="Freihand 188">
                  <a:extLst>
                    <a:ext uri="{FF2B5EF4-FFF2-40B4-BE49-F238E27FC236}">
                      <a16:creationId xmlns:a16="http://schemas.microsoft.com/office/drawing/2014/main" id="{36F6FBA9-482B-4769-9B78-FCDBEA8FE82D}"/>
                    </a:ext>
                  </a:extLst>
                </p:cNvPr>
                <p:cNvPicPr/>
                <p:nvPr/>
              </p:nvPicPr>
              <p:blipFill>
                <a:blip r:embed="rId599"/>
                <a:stretch>
                  <a:fillRect/>
                </a:stretch>
              </p:blipFill>
              <p:spPr>
                <a:xfrm>
                  <a:off x="9502947" y="1065507"/>
                  <a:ext cx="245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90" name="Freihand 189">
                  <a:extLst>
                    <a:ext uri="{FF2B5EF4-FFF2-40B4-BE49-F238E27FC236}">
                      <a16:creationId xmlns:a16="http://schemas.microsoft.com/office/drawing/2014/main" id="{C1CE87DF-4995-40F3-B90E-D11B62E236F8}"/>
                    </a:ext>
                  </a:extLst>
                </p14:cNvPr>
                <p14:cNvContentPartPr/>
                <p14:nvPr/>
              </p14:nvContentPartPr>
              <p14:xfrm>
                <a:off x="9632907" y="1081347"/>
                <a:ext cx="187200" cy="152640"/>
              </p14:xfrm>
            </p:contentPart>
          </mc:Choice>
          <mc:Fallback xmlns="">
            <p:pic>
              <p:nvPicPr>
                <p:cNvPr id="190" name="Freihand 189">
                  <a:extLst>
                    <a:ext uri="{FF2B5EF4-FFF2-40B4-BE49-F238E27FC236}">
                      <a16:creationId xmlns:a16="http://schemas.microsoft.com/office/drawing/2014/main" id="{C1CE87DF-4995-40F3-B90E-D11B62E236F8}"/>
                    </a:ext>
                  </a:extLst>
                </p:cNvPr>
                <p:cNvPicPr/>
                <p:nvPr/>
              </p:nvPicPr>
              <p:blipFill>
                <a:blip r:embed="rId601"/>
                <a:stretch>
                  <a:fillRect/>
                </a:stretch>
              </p:blipFill>
              <p:spPr>
                <a:xfrm>
                  <a:off x="9628587" y="1077027"/>
                  <a:ext cx="19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91" name="Freihand 190">
                  <a:extLst>
                    <a:ext uri="{FF2B5EF4-FFF2-40B4-BE49-F238E27FC236}">
                      <a16:creationId xmlns:a16="http://schemas.microsoft.com/office/drawing/2014/main" id="{ED637DBE-0378-4630-B0B4-3F11A7446488}"/>
                    </a:ext>
                  </a:extLst>
                </p14:cNvPr>
                <p14:cNvContentPartPr/>
                <p14:nvPr/>
              </p14:nvContentPartPr>
              <p14:xfrm>
                <a:off x="9855387" y="1154787"/>
                <a:ext cx="171000" cy="34560"/>
              </p14:xfrm>
            </p:contentPart>
          </mc:Choice>
          <mc:Fallback xmlns="">
            <p:pic>
              <p:nvPicPr>
                <p:cNvPr id="191" name="Freihand 190">
                  <a:extLst>
                    <a:ext uri="{FF2B5EF4-FFF2-40B4-BE49-F238E27FC236}">
                      <a16:creationId xmlns:a16="http://schemas.microsoft.com/office/drawing/2014/main" id="{ED637DBE-0378-4630-B0B4-3F11A7446488}"/>
                    </a:ext>
                  </a:extLst>
                </p:cNvPr>
                <p:cNvPicPr/>
                <p:nvPr/>
              </p:nvPicPr>
              <p:blipFill>
                <a:blip r:embed="rId603"/>
                <a:stretch>
                  <a:fillRect/>
                </a:stretch>
              </p:blipFill>
              <p:spPr>
                <a:xfrm>
                  <a:off x="9851067" y="1150467"/>
                  <a:ext cx="179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92" name="Freihand 191">
                  <a:extLst>
                    <a:ext uri="{FF2B5EF4-FFF2-40B4-BE49-F238E27FC236}">
                      <a16:creationId xmlns:a16="http://schemas.microsoft.com/office/drawing/2014/main" id="{482B4DEA-E026-4328-8DDD-880E425A3B09}"/>
                    </a:ext>
                  </a:extLst>
                </p14:cNvPr>
                <p14:cNvContentPartPr/>
                <p14:nvPr/>
              </p14:nvContentPartPr>
              <p14:xfrm>
                <a:off x="10090467" y="1046787"/>
                <a:ext cx="150480" cy="145080"/>
              </p14:xfrm>
            </p:contentPart>
          </mc:Choice>
          <mc:Fallback xmlns="">
            <p:pic>
              <p:nvPicPr>
                <p:cNvPr id="192" name="Freihand 191">
                  <a:extLst>
                    <a:ext uri="{FF2B5EF4-FFF2-40B4-BE49-F238E27FC236}">
                      <a16:creationId xmlns:a16="http://schemas.microsoft.com/office/drawing/2014/main" id="{482B4DEA-E026-4328-8DDD-880E425A3B09}"/>
                    </a:ext>
                  </a:extLst>
                </p:cNvPr>
                <p:cNvPicPr/>
                <p:nvPr/>
              </p:nvPicPr>
              <p:blipFill>
                <a:blip r:embed="rId605"/>
                <a:stretch>
                  <a:fillRect/>
                </a:stretch>
              </p:blipFill>
              <p:spPr>
                <a:xfrm>
                  <a:off x="10086147" y="1042467"/>
                  <a:ext cx="15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93" name="Freihand 192">
                  <a:extLst>
                    <a:ext uri="{FF2B5EF4-FFF2-40B4-BE49-F238E27FC236}">
                      <a16:creationId xmlns:a16="http://schemas.microsoft.com/office/drawing/2014/main" id="{DE63D826-D198-4D04-AF46-47272941C2E9}"/>
                    </a:ext>
                  </a:extLst>
                </p14:cNvPr>
                <p14:cNvContentPartPr/>
                <p14:nvPr/>
              </p14:nvContentPartPr>
              <p14:xfrm>
                <a:off x="10157427" y="1122747"/>
                <a:ext cx="308520" cy="79560"/>
              </p14:xfrm>
            </p:contentPart>
          </mc:Choice>
          <mc:Fallback xmlns="">
            <p:pic>
              <p:nvPicPr>
                <p:cNvPr id="193" name="Freihand 192">
                  <a:extLst>
                    <a:ext uri="{FF2B5EF4-FFF2-40B4-BE49-F238E27FC236}">
                      <a16:creationId xmlns:a16="http://schemas.microsoft.com/office/drawing/2014/main" id="{DE63D826-D198-4D04-AF46-47272941C2E9}"/>
                    </a:ext>
                  </a:extLst>
                </p:cNvPr>
                <p:cNvPicPr/>
                <p:nvPr/>
              </p:nvPicPr>
              <p:blipFill>
                <a:blip r:embed="rId607"/>
                <a:stretch>
                  <a:fillRect/>
                </a:stretch>
              </p:blipFill>
              <p:spPr>
                <a:xfrm>
                  <a:off x="10153107" y="1118427"/>
                  <a:ext cx="317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97" name="Freihand 196">
                  <a:extLst>
                    <a:ext uri="{FF2B5EF4-FFF2-40B4-BE49-F238E27FC236}">
                      <a16:creationId xmlns:a16="http://schemas.microsoft.com/office/drawing/2014/main" id="{AA8194A7-4FB6-4EDC-8FBE-F5A1A5C7FC53}"/>
                    </a:ext>
                  </a:extLst>
                </p14:cNvPr>
                <p14:cNvContentPartPr/>
                <p14:nvPr/>
              </p14:nvContentPartPr>
              <p14:xfrm>
                <a:off x="10483587" y="1071987"/>
                <a:ext cx="86040" cy="118800"/>
              </p14:xfrm>
            </p:contentPart>
          </mc:Choice>
          <mc:Fallback xmlns="">
            <p:pic>
              <p:nvPicPr>
                <p:cNvPr id="197" name="Freihand 196">
                  <a:extLst>
                    <a:ext uri="{FF2B5EF4-FFF2-40B4-BE49-F238E27FC236}">
                      <a16:creationId xmlns:a16="http://schemas.microsoft.com/office/drawing/2014/main" id="{AA8194A7-4FB6-4EDC-8FBE-F5A1A5C7FC53}"/>
                    </a:ext>
                  </a:extLst>
                </p:cNvPr>
                <p:cNvPicPr/>
                <p:nvPr/>
              </p:nvPicPr>
              <p:blipFill>
                <a:blip r:embed="rId609"/>
                <a:stretch>
                  <a:fillRect/>
                </a:stretch>
              </p:blipFill>
              <p:spPr>
                <a:xfrm>
                  <a:off x="10479267" y="1067667"/>
                  <a:ext cx="94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98" name="Freihand 197">
                  <a:extLst>
                    <a:ext uri="{FF2B5EF4-FFF2-40B4-BE49-F238E27FC236}">
                      <a16:creationId xmlns:a16="http://schemas.microsoft.com/office/drawing/2014/main" id="{A128D22C-6C80-48C2-8262-2104F3C6C4AE}"/>
                    </a:ext>
                  </a:extLst>
                </p14:cNvPr>
                <p14:cNvContentPartPr/>
                <p14:nvPr/>
              </p14:nvContentPartPr>
              <p14:xfrm>
                <a:off x="10599507" y="1076307"/>
                <a:ext cx="81720" cy="99360"/>
              </p14:xfrm>
            </p:contentPart>
          </mc:Choice>
          <mc:Fallback xmlns="">
            <p:pic>
              <p:nvPicPr>
                <p:cNvPr id="198" name="Freihand 197">
                  <a:extLst>
                    <a:ext uri="{FF2B5EF4-FFF2-40B4-BE49-F238E27FC236}">
                      <a16:creationId xmlns:a16="http://schemas.microsoft.com/office/drawing/2014/main" id="{A128D22C-6C80-48C2-8262-2104F3C6C4AE}"/>
                    </a:ext>
                  </a:extLst>
                </p:cNvPr>
                <p:cNvPicPr/>
                <p:nvPr/>
              </p:nvPicPr>
              <p:blipFill>
                <a:blip r:embed="rId611"/>
                <a:stretch>
                  <a:fillRect/>
                </a:stretch>
              </p:blipFill>
              <p:spPr>
                <a:xfrm>
                  <a:off x="10595187" y="1071987"/>
                  <a:ext cx="90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99" name="Freihand 198">
                  <a:extLst>
                    <a:ext uri="{FF2B5EF4-FFF2-40B4-BE49-F238E27FC236}">
                      <a16:creationId xmlns:a16="http://schemas.microsoft.com/office/drawing/2014/main" id="{48ECB896-9631-4708-876E-C135B578AD11}"/>
                    </a:ext>
                  </a:extLst>
                </p14:cNvPr>
                <p14:cNvContentPartPr/>
                <p14:nvPr/>
              </p14:nvContentPartPr>
              <p14:xfrm>
                <a:off x="10897947" y="1074147"/>
                <a:ext cx="111600" cy="92880"/>
              </p14:xfrm>
            </p:contentPart>
          </mc:Choice>
          <mc:Fallback xmlns="">
            <p:pic>
              <p:nvPicPr>
                <p:cNvPr id="199" name="Freihand 198">
                  <a:extLst>
                    <a:ext uri="{FF2B5EF4-FFF2-40B4-BE49-F238E27FC236}">
                      <a16:creationId xmlns:a16="http://schemas.microsoft.com/office/drawing/2014/main" id="{48ECB896-9631-4708-876E-C135B578AD11}"/>
                    </a:ext>
                  </a:extLst>
                </p:cNvPr>
                <p:cNvPicPr/>
                <p:nvPr/>
              </p:nvPicPr>
              <p:blipFill>
                <a:blip r:embed="rId613"/>
                <a:stretch>
                  <a:fillRect/>
                </a:stretch>
              </p:blipFill>
              <p:spPr>
                <a:xfrm>
                  <a:off x="10893627" y="1069827"/>
                  <a:ext cx="12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00" name="Freihand 199">
                  <a:extLst>
                    <a:ext uri="{FF2B5EF4-FFF2-40B4-BE49-F238E27FC236}">
                      <a16:creationId xmlns:a16="http://schemas.microsoft.com/office/drawing/2014/main" id="{DB4B237A-2BD2-49EC-8A9E-791EAD648A3E}"/>
                    </a:ext>
                  </a:extLst>
                </p14:cNvPr>
                <p14:cNvContentPartPr/>
                <p14:nvPr/>
              </p14:nvContentPartPr>
              <p14:xfrm>
                <a:off x="11037627" y="1076307"/>
                <a:ext cx="65160" cy="75960"/>
              </p14:xfrm>
            </p:contentPart>
          </mc:Choice>
          <mc:Fallback xmlns="">
            <p:pic>
              <p:nvPicPr>
                <p:cNvPr id="200" name="Freihand 199">
                  <a:extLst>
                    <a:ext uri="{FF2B5EF4-FFF2-40B4-BE49-F238E27FC236}">
                      <a16:creationId xmlns:a16="http://schemas.microsoft.com/office/drawing/2014/main" id="{DB4B237A-2BD2-49EC-8A9E-791EAD648A3E}"/>
                    </a:ext>
                  </a:extLst>
                </p:cNvPr>
                <p:cNvPicPr/>
                <p:nvPr/>
              </p:nvPicPr>
              <p:blipFill>
                <a:blip r:embed="rId615"/>
                <a:stretch>
                  <a:fillRect/>
                </a:stretch>
              </p:blipFill>
              <p:spPr>
                <a:xfrm>
                  <a:off x="11033307" y="1071987"/>
                  <a:ext cx="73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01" name="Freihand 200">
                  <a:extLst>
                    <a:ext uri="{FF2B5EF4-FFF2-40B4-BE49-F238E27FC236}">
                      <a16:creationId xmlns:a16="http://schemas.microsoft.com/office/drawing/2014/main" id="{36D03344-2CFC-4D32-889E-3C9E0A3AE9F2}"/>
                    </a:ext>
                  </a:extLst>
                </p14:cNvPr>
                <p14:cNvContentPartPr/>
                <p14:nvPr/>
              </p14:nvContentPartPr>
              <p14:xfrm>
                <a:off x="11127267" y="965067"/>
                <a:ext cx="141480" cy="190080"/>
              </p14:xfrm>
            </p:contentPart>
          </mc:Choice>
          <mc:Fallback xmlns="">
            <p:pic>
              <p:nvPicPr>
                <p:cNvPr id="201" name="Freihand 200">
                  <a:extLst>
                    <a:ext uri="{FF2B5EF4-FFF2-40B4-BE49-F238E27FC236}">
                      <a16:creationId xmlns:a16="http://schemas.microsoft.com/office/drawing/2014/main" id="{36D03344-2CFC-4D32-889E-3C9E0A3AE9F2}"/>
                    </a:ext>
                  </a:extLst>
                </p:cNvPr>
                <p:cNvPicPr/>
                <p:nvPr/>
              </p:nvPicPr>
              <p:blipFill>
                <a:blip r:embed="rId617"/>
                <a:stretch>
                  <a:fillRect/>
                </a:stretch>
              </p:blipFill>
              <p:spPr>
                <a:xfrm>
                  <a:off x="11122947" y="960747"/>
                  <a:ext cx="150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02" name="Freihand 201">
                  <a:extLst>
                    <a:ext uri="{FF2B5EF4-FFF2-40B4-BE49-F238E27FC236}">
                      <a16:creationId xmlns:a16="http://schemas.microsoft.com/office/drawing/2014/main" id="{EBD89887-F42F-46D5-8D76-1D0A9C6AC489}"/>
                    </a:ext>
                  </a:extLst>
                </p14:cNvPr>
                <p14:cNvContentPartPr/>
                <p14:nvPr/>
              </p14:nvContentPartPr>
              <p14:xfrm>
                <a:off x="11431827" y="1037427"/>
                <a:ext cx="201600" cy="114840"/>
              </p14:xfrm>
            </p:contentPart>
          </mc:Choice>
          <mc:Fallback xmlns="">
            <p:pic>
              <p:nvPicPr>
                <p:cNvPr id="202" name="Freihand 201">
                  <a:extLst>
                    <a:ext uri="{FF2B5EF4-FFF2-40B4-BE49-F238E27FC236}">
                      <a16:creationId xmlns:a16="http://schemas.microsoft.com/office/drawing/2014/main" id="{EBD89887-F42F-46D5-8D76-1D0A9C6AC489}"/>
                    </a:ext>
                  </a:extLst>
                </p:cNvPr>
                <p:cNvPicPr/>
                <p:nvPr/>
              </p:nvPicPr>
              <p:blipFill>
                <a:blip r:embed="rId619"/>
                <a:stretch>
                  <a:fillRect/>
                </a:stretch>
              </p:blipFill>
              <p:spPr>
                <a:xfrm>
                  <a:off x="11427507" y="1033107"/>
                  <a:ext cx="210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03" name="Freihand 202">
                  <a:extLst>
                    <a:ext uri="{FF2B5EF4-FFF2-40B4-BE49-F238E27FC236}">
                      <a16:creationId xmlns:a16="http://schemas.microsoft.com/office/drawing/2014/main" id="{111E3AE4-26B6-478D-823C-110B515A8FD3}"/>
                    </a:ext>
                  </a:extLst>
                </p14:cNvPr>
                <p14:cNvContentPartPr/>
                <p14:nvPr/>
              </p14:nvContentPartPr>
              <p14:xfrm>
                <a:off x="11592747" y="960387"/>
                <a:ext cx="219240" cy="293760"/>
              </p14:xfrm>
            </p:contentPart>
          </mc:Choice>
          <mc:Fallback xmlns="">
            <p:pic>
              <p:nvPicPr>
                <p:cNvPr id="203" name="Freihand 202">
                  <a:extLst>
                    <a:ext uri="{FF2B5EF4-FFF2-40B4-BE49-F238E27FC236}">
                      <a16:creationId xmlns:a16="http://schemas.microsoft.com/office/drawing/2014/main" id="{111E3AE4-26B6-478D-823C-110B515A8FD3}"/>
                    </a:ext>
                  </a:extLst>
                </p:cNvPr>
                <p:cNvPicPr/>
                <p:nvPr/>
              </p:nvPicPr>
              <p:blipFill>
                <a:blip r:embed="rId621"/>
                <a:stretch>
                  <a:fillRect/>
                </a:stretch>
              </p:blipFill>
              <p:spPr>
                <a:xfrm>
                  <a:off x="11588427" y="956067"/>
                  <a:ext cx="2278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04" name="Freihand 203">
                  <a:extLst>
                    <a:ext uri="{FF2B5EF4-FFF2-40B4-BE49-F238E27FC236}">
                      <a16:creationId xmlns:a16="http://schemas.microsoft.com/office/drawing/2014/main" id="{AEF3B128-BD0C-454C-B4D1-161EEFE427BF}"/>
                    </a:ext>
                  </a:extLst>
                </p14:cNvPr>
                <p14:cNvContentPartPr/>
                <p14:nvPr/>
              </p14:nvContentPartPr>
              <p14:xfrm>
                <a:off x="11809827" y="1021587"/>
                <a:ext cx="174240" cy="136800"/>
              </p14:xfrm>
            </p:contentPart>
          </mc:Choice>
          <mc:Fallback xmlns="">
            <p:pic>
              <p:nvPicPr>
                <p:cNvPr id="204" name="Freihand 203">
                  <a:extLst>
                    <a:ext uri="{FF2B5EF4-FFF2-40B4-BE49-F238E27FC236}">
                      <a16:creationId xmlns:a16="http://schemas.microsoft.com/office/drawing/2014/main" id="{AEF3B128-BD0C-454C-B4D1-161EEFE427BF}"/>
                    </a:ext>
                  </a:extLst>
                </p:cNvPr>
                <p:cNvPicPr/>
                <p:nvPr/>
              </p:nvPicPr>
              <p:blipFill>
                <a:blip r:embed="rId623"/>
                <a:stretch>
                  <a:fillRect/>
                </a:stretch>
              </p:blipFill>
              <p:spPr>
                <a:xfrm>
                  <a:off x="11805507" y="1017267"/>
                  <a:ext cx="182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25" name="Freihand 224">
                  <a:extLst>
                    <a:ext uri="{FF2B5EF4-FFF2-40B4-BE49-F238E27FC236}">
                      <a16:creationId xmlns:a16="http://schemas.microsoft.com/office/drawing/2014/main" id="{92AE2323-5A23-407E-A8CD-A456E26C5684}"/>
                    </a:ext>
                  </a:extLst>
                </p14:cNvPr>
                <p14:cNvContentPartPr/>
                <p14:nvPr/>
              </p14:nvContentPartPr>
              <p14:xfrm>
                <a:off x="7512147" y="1635027"/>
                <a:ext cx="115200" cy="176040"/>
              </p14:xfrm>
            </p:contentPart>
          </mc:Choice>
          <mc:Fallback xmlns="">
            <p:pic>
              <p:nvPicPr>
                <p:cNvPr id="225" name="Freihand 224">
                  <a:extLst>
                    <a:ext uri="{FF2B5EF4-FFF2-40B4-BE49-F238E27FC236}">
                      <a16:creationId xmlns:a16="http://schemas.microsoft.com/office/drawing/2014/main" id="{92AE2323-5A23-407E-A8CD-A456E26C5684}"/>
                    </a:ext>
                  </a:extLst>
                </p:cNvPr>
                <p:cNvPicPr/>
                <p:nvPr/>
              </p:nvPicPr>
              <p:blipFill>
                <a:blip r:embed="rId625"/>
                <a:stretch>
                  <a:fillRect/>
                </a:stretch>
              </p:blipFill>
              <p:spPr>
                <a:xfrm>
                  <a:off x="7507827" y="1630707"/>
                  <a:ext cx="123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26" name="Freihand 225">
                  <a:extLst>
                    <a:ext uri="{FF2B5EF4-FFF2-40B4-BE49-F238E27FC236}">
                      <a16:creationId xmlns:a16="http://schemas.microsoft.com/office/drawing/2014/main" id="{B15C10D9-6EBB-4FA4-AA66-A00E3017466B}"/>
                    </a:ext>
                  </a:extLst>
                </p14:cNvPr>
                <p14:cNvContentPartPr/>
                <p14:nvPr/>
              </p14:nvContentPartPr>
              <p14:xfrm>
                <a:off x="7615467" y="1594707"/>
                <a:ext cx="92520" cy="263880"/>
              </p14:xfrm>
            </p:contentPart>
          </mc:Choice>
          <mc:Fallback xmlns="">
            <p:pic>
              <p:nvPicPr>
                <p:cNvPr id="226" name="Freihand 225">
                  <a:extLst>
                    <a:ext uri="{FF2B5EF4-FFF2-40B4-BE49-F238E27FC236}">
                      <a16:creationId xmlns:a16="http://schemas.microsoft.com/office/drawing/2014/main" id="{B15C10D9-6EBB-4FA4-AA66-A00E3017466B}"/>
                    </a:ext>
                  </a:extLst>
                </p:cNvPr>
                <p:cNvPicPr/>
                <p:nvPr/>
              </p:nvPicPr>
              <p:blipFill>
                <a:blip r:embed="rId627"/>
                <a:stretch>
                  <a:fillRect/>
                </a:stretch>
              </p:blipFill>
              <p:spPr>
                <a:xfrm>
                  <a:off x="7611147" y="1590387"/>
                  <a:ext cx="101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28" name="Freihand 227">
                  <a:extLst>
                    <a:ext uri="{FF2B5EF4-FFF2-40B4-BE49-F238E27FC236}">
                      <a16:creationId xmlns:a16="http://schemas.microsoft.com/office/drawing/2014/main" id="{D4DB4646-6367-49CE-B588-F01A62CCF57D}"/>
                    </a:ext>
                  </a:extLst>
                </p14:cNvPr>
                <p14:cNvContentPartPr/>
                <p14:nvPr/>
              </p14:nvContentPartPr>
              <p14:xfrm>
                <a:off x="7881507" y="1673187"/>
                <a:ext cx="11880" cy="105840"/>
              </p14:xfrm>
            </p:contentPart>
          </mc:Choice>
          <mc:Fallback xmlns="">
            <p:pic>
              <p:nvPicPr>
                <p:cNvPr id="228" name="Freihand 227">
                  <a:extLst>
                    <a:ext uri="{FF2B5EF4-FFF2-40B4-BE49-F238E27FC236}">
                      <a16:creationId xmlns:a16="http://schemas.microsoft.com/office/drawing/2014/main" id="{D4DB4646-6367-49CE-B588-F01A62CCF57D}"/>
                    </a:ext>
                  </a:extLst>
                </p:cNvPr>
                <p:cNvPicPr/>
                <p:nvPr/>
              </p:nvPicPr>
              <p:blipFill>
                <a:blip r:embed="rId629"/>
                <a:stretch>
                  <a:fillRect/>
                </a:stretch>
              </p:blipFill>
              <p:spPr>
                <a:xfrm>
                  <a:off x="7877187" y="1668867"/>
                  <a:ext cx="20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29" name="Freihand 228">
                  <a:extLst>
                    <a:ext uri="{FF2B5EF4-FFF2-40B4-BE49-F238E27FC236}">
                      <a16:creationId xmlns:a16="http://schemas.microsoft.com/office/drawing/2014/main" id="{B84F90F8-D8B8-41AD-9AF1-1692D56C62D9}"/>
                    </a:ext>
                  </a:extLst>
                </p14:cNvPr>
                <p14:cNvContentPartPr/>
                <p14:nvPr/>
              </p14:nvContentPartPr>
              <p14:xfrm>
                <a:off x="7819587" y="1627107"/>
                <a:ext cx="147600" cy="141840"/>
              </p14:xfrm>
            </p:contentPart>
          </mc:Choice>
          <mc:Fallback xmlns="">
            <p:pic>
              <p:nvPicPr>
                <p:cNvPr id="229" name="Freihand 228">
                  <a:extLst>
                    <a:ext uri="{FF2B5EF4-FFF2-40B4-BE49-F238E27FC236}">
                      <a16:creationId xmlns:a16="http://schemas.microsoft.com/office/drawing/2014/main" id="{B84F90F8-D8B8-41AD-9AF1-1692D56C62D9}"/>
                    </a:ext>
                  </a:extLst>
                </p:cNvPr>
                <p:cNvPicPr/>
                <p:nvPr/>
              </p:nvPicPr>
              <p:blipFill>
                <a:blip r:embed="rId631"/>
                <a:stretch>
                  <a:fillRect/>
                </a:stretch>
              </p:blipFill>
              <p:spPr>
                <a:xfrm>
                  <a:off x="7815267" y="1622787"/>
                  <a:ext cx="15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30" name="Freihand 229">
                  <a:extLst>
                    <a:ext uri="{FF2B5EF4-FFF2-40B4-BE49-F238E27FC236}">
                      <a16:creationId xmlns:a16="http://schemas.microsoft.com/office/drawing/2014/main" id="{6650983F-3B89-426F-A29F-ACFEF68E4EFC}"/>
                    </a:ext>
                  </a:extLst>
                </p14:cNvPr>
                <p14:cNvContentPartPr/>
                <p14:nvPr/>
              </p14:nvContentPartPr>
              <p14:xfrm>
                <a:off x="7991667" y="1687587"/>
                <a:ext cx="284040" cy="82800"/>
              </p14:xfrm>
            </p:contentPart>
          </mc:Choice>
          <mc:Fallback xmlns="">
            <p:pic>
              <p:nvPicPr>
                <p:cNvPr id="230" name="Freihand 229">
                  <a:extLst>
                    <a:ext uri="{FF2B5EF4-FFF2-40B4-BE49-F238E27FC236}">
                      <a16:creationId xmlns:a16="http://schemas.microsoft.com/office/drawing/2014/main" id="{6650983F-3B89-426F-A29F-ACFEF68E4EFC}"/>
                    </a:ext>
                  </a:extLst>
                </p:cNvPr>
                <p:cNvPicPr/>
                <p:nvPr/>
              </p:nvPicPr>
              <p:blipFill>
                <a:blip r:embed="rId633"/>
                <a:stretch>
                  <a:fillRect/>
                </a:stretch>
              </p:blipFill>
              <p:spPr>
                <a:xfrm>
                  <a:off x="7987347" y="1683267"/>
                  <a:ext cx="292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31" name="Freihand 230">
                  <a:extLst>
                    <a:ext uri="{FF2B5EF4-FFF2-40B4-BE49-F238E27FC236}">
                      <a16:creationId xmlns:a16="http://schemas.microsoft.com/office/drawing/2014/main" id="{38B87A69-FDD7-4646-A926-7979E9000086}"/>
                    </a:ext>
                  </a:extLst>
                </p14:cNvPr>
                <p14:cNvContentPartPr/>
                <p14:nvPr/>
              </p14:nvContentPartPr>
              <p14:xfrm>
                <a:off x="8301987" y="1593267"/>
                <a:ext cx="143280" cy="178200"/>
              </p14:xfrm>
            </p:contentPart>
          </mc:Choice>
          <mc:Fallback xmlns="">
            <p:pic>
              <p:nvPicPr>
                <p:cNvPr id="231" name="Freihand 230">
                  <a:extLst>
                    <a:ext uri="{FF2B5EF4-FFF2-40B4-BE49-F238E27FC236}">
                      <a16:creationId xmlns:a16="http://schemas.microsoft.com/office/drawing/2014/main" id="{38B87A69-FDD7-4646-A926-7979E9000086}"/>
                    </a:ext>
                  </a:extLst>
                </p:cNvPr>
                <p:cNvPicPr/>
                <p:nvPr/>
              </p:nvPicPr>
              <p:blipFill>
                <a:blip r:embed="rId635"/>
                <a:stretch>
                  <a:fillRect/>
                </a:stretch>
              </p:blipFill>
              <p:spPr>
                <a:xfrm>
                  <a:off x="8297667" y="1588947"/>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32" name="Freihand 231">
                  <a:extLst>
                    <a:ext uri="{FF2B5EF4-FFF2-40B4-BE49-F238E27FC236}">
                      <a16:creationId xmlns:a16="http://schemas.microsoft.com/office/drawing/2014/main" id="{289FF779-BD53-43FB-8F57-17C7A1896532}"/>
                    </a:ext>
                  </a:extLst>
                </p14:cNvPr>
                <p14:cNvContentPartPr/>
                <p14:nvPr/>
              </p14:nvContentPartPr>
              <p14:xfrm>
                <a:off x="8314227" y="1581387"/>
                <a:ext cx="29880" cy="19440"/>
              </p14:xfrm>
            </p:contentPart>
          </mc:Choice>
          <mc:Fallback xmlns="">
            <p:pic>
              <p:nvPicPr>
                <p:cNvPr id="232" name="Freihand 231">
                  <a:extLst>
                    <a:ext uri="{FF2B5EF4-FFF2-40B4-BE49-F238E27FC236}">
                      <a16:creationId xmlns:a16="http://schemas.microsoft.com/office/drawing/2014/main" id="{289FF779-BD53-43FB-8F57-17C7A1896532}"/>
                    </a:ext>
                  </a:extLst>
                </p:cNvPr>
                <p:cNvPicPr/>
                <p:nvPr/>
              </p:nvPicPr>
              <p:blipFill>
                <a:blip r:embed="rId637"/>
                <a:stretch>
                  <a:fillRect/>
                </a:stretch>
              </p:blipFill>
              <p:spPr>
                <a:xfrm>
                  <a:off x="8309907" y="1577067"/>
                  <a:ext cx="3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33" name="Freihand 232">
                  <a:extLst>
                    <a:ext uri="{FF2B5EF4-FFF2-40B4-BE49-F238E27FC236}">
                      <a16:creationId xmlns:a16="http://schemas.microsoft.com/office/drawing/2014/main" id="{22BBD759-809D-44EC-B09F-DA59CF6D3004}"/>
                    </a:ext>
                  </a:extLst>
                </p14:cNvPr>
                <p14:cNvContentPartPr/>
                <p14:nvPr/>
              </p14:nvContentPartPr>
              <p14:xfrm>
                <a:off x="8511147" y="1624587"/>
                <a:ext cx="162360" cy="98280"/>
              </p14:xfrm>
            </p:contentPart>
          </mc:Choice>
          <mc:Fallback xmlns="">
            <p:pic>
              <p:nvPicPr>
                <p:cNvPr id="233" name="Freihand 232">
                  <a:extLst>
                    <a:ext uri="{FF2B5EF4-FFF2-40B4-BE49-F238E27FC236}">
                      <a16:creationId xmlns:a16="http://schemas.microsoft.com/office/drawing/2014/main" id="{22BBD759-809D-44EC-B09F-DA59CF6D3004}"/>
                    </a:ext>
                  </a:extLst>
                </p:cNvPr>
                <p:cNvPicPr/>
                <p:nvPr/>
              </p:nvPicPr>
              <p:blipFill>
                <a:blip r:embed="rId639"/>
                <a:stretch>
                  <a:fillRect/>
                </a:stretch>
              </p:blipFill>
              <p:spPr>
                <a:xfrm>
                  <a:off x="8506827" y="1620267"/>
                  <a:ext cx="17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34" name="Freihand 233">
                  <a:extLst>
                    <a:ext uri="{FF2B5EF4-FFF2-40B4-BE49-F238E27FC236}">
                      <a16:creationId xmlns:a16="http://schemas.microsoft.com/office/drawing/2014/main" id="{3A57D61A-0AA2-4F29-8525-E6D80D0C2906}"/>
                    </a:ext>
                  </a:extLst>
                </p14:cNvPr>
                <p14:cNvContentPartPr/>
                <p14:nvPr/>
              </p14:nvContentPartPr>
              <p14:xfrm>
                <a:off x="8698347" y="1628547"/>
                <a:ext cx="164880" cy="230760"/>
              </p14:xfrm>
            </p:contentPart>
          </mc:Choice>
          <mc:Fallback xmlns="">
            <p:pic>
              <p:nvPicPr>
                <p:cNvPr id="234" name="Freihand 233">
                  <a:extLst>
                    <a:ext uri="{FF2B5EF4-FFF2-40B4-BE49-F238E27FC236}">
                      <a16:creationId xmlns:a16="http://schemas.microsoft.com/office/drawing/2014/main" id="{3A57D61A-0AA2-4F29-8525-E6D80D0C2906}"/>
                    </a:ext>
                  </a:extLst>
                </p:cNvPr>
                <p:cNvPicPr/>
                <p:nvPr/>
              </p:nvPicPr>
              <p:blipFill>
                <a:blip r:embed="rId641"/>
                <a:stretch>
                  <a:fillRect/>
                </a:stretch>
              </p:blipFill>
              <p:spPr>
                <a:xfrm>
                  <a:off x="8694027" y="1624227"/>
                  <a:ext cx="173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35" name="Freihand 234">
                  <a:extLst>
                    <a:ext uri="{FF2B5EF4-FFF2-40B4-BE49-F238E27FC236}">
                      <a16:creationId xmlns:a16="http://schemas.microsoft.com/office/drawing/2014/main" id="{C434E8B6-1B25-46C2-BCD4-88796C3E9976}"/>
                    </a:ext>
                  </a:extLst>
                </p14:cNvPr>
                <p14:cNvContentPartPr/>
                <p14:nvPr/>
              </p14:nvContentPartPr>
              <p14:xfrm>
                <a:off x="8872587" y="1552587"/>
                <a:ext cx="67680" cy="164160"/>
              </p14:xfrm>
            </p:contentPart>
          </mc:Choice>
          <mc:Fallback xmlns="">
            <p:pic>
              <p:nvPicPr>
                <p:cNvPr id="235" name="Freihand 234">
                  <a:extLst>
                    <a:ext uri="{FF2B5EF4-FFF2-40B4-BE49-F238E27FC236}">
                      <a16:creationId xmlns:a16="http://schemas.microsoft.com/office/drawing/2014/main" id="{C434E8B6-1B25-46C2-BCD4-88796C3E9976}"/>
                    </a:ext>
                  </a:extLst>
                </p:cNvPr>
                <p:cNvPicPr/>
                <p:nvPr/>
              </p:nvPicPr>
              <p:blipFill>
                <a:blip r:embed="rId643"/>
                <a:stretch>
                  <a:fillRect/>
                </a:stretch>
              </p:blipFill>
              <p:spPr>
                <a:xfrm>
                  <a:off x="8868267" y="1548267"/>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36" name="Freihand 235">
                  <a:extLst>
                    <a:ext uri="{FF2B5EF4-FFF2-40B4-BE49-F238E27FC236}">
                      <a16:creationId xmlns:a16="http://schemas.microsoft.com/office/drawing/2014/main" id="{D7682158-5E7F-418D-AC17-2BE0F30097C8}"/>
                    </a:ext>
                  </a:extLst>
                </p14:cNvPr>
                <p14:cNvContentPartPr/>
                <p14:nvPr/>
              </p14:nvContentPartPr>
              <p14:xfrm>
                <a:off x="8939187" y="1528107"/>
                <a:ext cx="96120" cy="153360"/>
              </p14:xfrm>
            </p:contentPart>
          </mc:Choice>
          <mc:Fallback xmlns="">
            <p:pic>
              <p:nvPicPr>
                <p:cNvPr id="236" name="Freihand 235">
                  <a:extLst>
                    <a:ext uri="{FF2B5EF4-FFF2-40B4-BE49-F238E27FC236}">
                      <a16:creationId xmlns:a16="http://schemas.microsoft.com/office/drawing/2014/main" id="{D7682158-5E7F-418D-AC17-2BE0F30097C8}"/>
                    </a:ext>
                  </a:extLst>
                </p:cNvPr>
                <p:cNvPicPr/>
                <p:nvPr/>
              </p:nvPicPr>
              <p:blipFill>
                <a:blip r:embed="rId645"/>
                <a:stretch>
                  <a:fillRect/>
                </a:stretch>
              </p:blipFill>
              <p:spPr>
                <a:xfrm>
                  <a:off x="8934867" y="1523787"/>
                  <a:ext cx="104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37" name="Freihand 236">
                  <a:extLst>
                    <a:ext uri="{FF2B5EF4-FFF2-40B4-BE49-F238E27FC236}">
                      <a16:creationId xmlns:a16="http://schemas.microsoft.com/office/drawing/2014/main" id="{EE0834F4-C94A-499B-9A0E-76F6F5F1CE23}"/>
                    </a:ext>
                  </a:extLst>
                </p14:cNvPr>
                <p14:cNvContentPartPr/>
                <p14:nvPr/>
              </p14:nvContentPartPr>
              <p14:xfrm>
                <a:off x="8840187" y="1483827"/>
                <a:ext cx="39240" cy="7560"/>
              </p14:xfrm>
            </p:contentPart>
          </mc:Choice>
          <mc:Fallback xmlns="">
            <p:pic>
              <p:nvPicPr>
                <p:cNvPr id="237" name="Freihand 236">
                  <a:extLst>
                    <a:ext uri="{FF2B5EF4-FFF2-40B4-BE49-F238E27FC236}">
                      <a16:creationId xmlns:a16="http://schemas.microsoft.com/office/drawing/2014/main" id="{EE0834F4-C94A-499B-9A0E-76F6F5F1CE23}"/>
                    </a:ext>
                  </a:extLst>
                </p:cNvPr>
                <p:cNvPicPr/>
                <p:nvPr/>
              </p:nvPicPr>
              <p:blipFill>
                <a:blip r:embed="rId647"/>
                <a:stretch>
                  <a:fillRect/>
                </a:stretch>
              </p:blipFill>
              <p:spPr>
                <a:xfrm>
                  <a:off x="8835867" y="1479507"/>
                  <a:ext cx="47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38" name="Freihand 237">
                  <a:extLst>
                    <a:ext uri="{FF2B5EF4-FFF2-40B4-BE49-F238E27FC236}">
                      <a16:creationId xmlns:a16="http://schemas.microsoft.com/office/drawing/2014/main" id="{35458A35-753E-40B7-B0BF-9995E8DDC05A}"/>
                    </a:ext>
                  </a:extLst>
                </p14:cNvPr>
                <p14:cNvContentPartPr/>
                <p14:nvPr/>
              </p14:nvContentPartPr>
              <p14:xfrm>
                <a:off x="9199467" y="1589307"/>
                <a:ext cx="107640" cy="115920"/>
              </p14:xfrm>
            </p:contentPart>
          </mc:Choice>
          <mc:Fallback xmlns="">
            <p:pic>
              <p:nvPicPr>
                <p:cNvPr id="238" name="Freihand 237">
                  <a:extLst>
                    <a:ext uri="{FF2B5EF4-FFF2-40B4-BE49-F238E27FC236}">
                      <a16:creationId xmlns:a16="http://schemas.microsoft.com/office/drawing/2014/main" id="{35458A35-753E-40B7-B0BF-9995E8DDC05A}"/>
                    </a:ext>
                  </a:extLst>
                </p:cNvPr>
                <p:cNvPicPr/>
                <p:nvPr/>
              </p:nvPicPr>
              <p:blipFill>
                <a:blip r:embed="rId649"/>
                <a:stretch>
                  <a:fillRect/>
                </a:stretch>
              </p:blipFill>
              <p:spPr>
                <a:xfrm>
                  <a:off x="9195147" y="1584987"/>
                  <a:ext cx="116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39" name="Freihand 238">
                  <a:extLst>
                    <a:ext uri="{FF2B5EF4-FFF2-40B4-BE49-F238E27FC236}">
                      <a16:creationId xmlns:a16="http://schemas.microsoft.com/office/drawing/2014/main" id="{EAC88AAA-23EF-4CC3-8314-F4A7476D24BA}"/>
                    </a:ext>
                  </a:extLst>
                </p14:cNvPr>
                <p14:cNvContentPartPr/>
                <p14:nvPr/>
              </p14:nvContentPartPr>
              <p14:xfrm>
                <a:off x="9339507" y="1577787"/>
                <a:ext cx="37800" cy="79560"/>
              </p14:xfrm>
            </p:contentPart>
          </mc:Choice>
          <mc:Fallback xmlns="">
            <p:pic>
              <p:nvPicPr>
                <p:cNvPr id="239" name="Freihand 238">
                  <a:extLst>
                    <a:ext uri="{FF2B5EF4-FFF2-40B4-BE49-F238E27FC236}">
                      <a16:creationId xmlns:a16="http://schemas.microsoft.com/office/drawing/2014/main" id="{EAC88AAA-23EF-4CC3-8314-F4A7476D24BA}"/>
                    </a:ext>
                  </a:extLst>
                </p:cNvPr>
                <p:cNvPicPr/>
                <p:nvPr/>
              </p:nvPicPr>
              <p:blipFill>
                <a:blip r:embed="rId651"/>
                <a:stretch>
                  <a:fillRect/>
                </a:stretch>
              </p:blipFill>
              <p:spPr>
                <a:xfrm>
                  <a:off x="9335187" y="1573467"/>
                  <a:ext cx="46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40" name="Freihand 239">
                  <a:extLst>
                    <a:ext uri="{FF2B5EF4-FFF2-40B4-BE49-F238E27FC236}">
                      <a16:creationId xmlns:a16="http://schemas.microsoft.com/office/drawing/2014/main" id="{29F497BA-DED9-4345-95A7-DD7F9D0EF1F2}"/>
                    </a:ext>
                  </a:extLst>
                </p14:cNvPr>
                <p14:cNvContentPartPr/>
                <p14:nvPr/>
              </p14:nvContentPartPr>
              <p14:xfrm>
                <a:off x="9360747" y="1514427"/>
                <a:ext cx="38520" cy="33480"/>
              </p14:xfrm>
            </p:contentPart>
          </mc:Choice>
          <mc:Fallback xmlns="">
            <p:pic>
              <p:nvPicPr>
                <p:cNvPr id="240" name="Freihand 239">
                  <a:extLst>
                    <a:ext uri="{FF2B5EF4-FFF2-40B4-BE49-F238E27FC236}">
                      <a16:creationId xmlns:a16="http://schemas.microsoft.com/office/drawing/2014/main" id="{29F497BA-DED9-4345-95A7-DD7F9D0EF1F2}"/>
                    </a:ext>
                  </a:extLst>
                </p:cNvPr>
                <p:cNvPicPr/>
                <p:nvPr/>
              </p:nvPicPr>
              <p:blipFill>
                <a:blip r:embed="rId653"/>
                <a:stretch>
                  <a:fillRect/>
                </a:stretch>
              </p:blipFill>
              <p:spPr>
                <a:xfrm>
                  <a:off x="9356427" y="1510107"/>
                  <a:ext cx="47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41" name="Freihand 240">
                  <a:extLst>
                    <a:ext uri="{FF2B5EF4-FFF2-40B4-BE49-F238E27FC236}">
                      <a16:creationId xmlns:a16="http://schemas.microsoft.com/office/drawing/2014/main" id="{A8F368A0-9CA7-41A8-940B-4B64AE0FD5D1}"/>
                    </a:ext>
                  </a:extLst>
                </p14:cNvPr>
                <p14:cNvContentPartPr/>
                <p14:nvPr/>
              </p14:nvContentPartPr>
              <p14:xfrm>
                <a:off x="9428067" y="1492107"/>
                <a:ext cx="113760" cy="187560"/>
              </p14:xfrm>
            </p:contentPart>
          </mc:Choice>
          <mc:Fallback xmlns="">
            <p:pic>
              <p:nvPicPr>
                <p:cNvPr id="241" name="Freihand 240">
                  <a:extLst>
                    <a:ext uri="{FF2B5EF4-FFF2-40B4-BE49-F238E27FC236}">
                      <a16:creationId xmlns:a16="http://schemas.microsoft.com/office/drawing/2014/main" id="{A8F368A0-9CA7-41A8-940B-4B64AE0FD5D1}"/>
                    </a:ext>
                  </a:extLst>
                </p:cNvPr>
                <p:cNvPicPr/>
                <p:nvPr/>
              </p:nvPicPr>
              <p:blipFill>
                <a:blip r:embed="rId655"/>
                <a:stretch>
                  <a:fillRect/>
                </a:stretch>
              </p:blipFill>
              <p:spPr>
                <a:xfrm>
                  <a:off x="9423747" y="1487787"/>
                  <a:ext cx="122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42" name="Freihand 241">
                  <a:extLst>
                    <a:ext uri="{FF2B5EF4-FFF2-40B4-BE49-F238E27FC236}">
                      <a16:creationId xmlns:a16="http://schemas.microsoft.com/office/drawing/2014/main" id="{336F3552-7473-4DCD-9FC6-105CD7CF92BC}"/>
                    </a:ext>
                  </a:extLst>
                </p14:cNvPr>
                <p14:cNvContentPartPr/>
                <p14:nvPr/>
              </p14:nvContentPartPr>
              <p14:xfrm>
                <a:off x="9700227" y="1523787"/>
                <a:ext cx="280080" cy="131400"/>
              </p14:xfrm>
            </p:contentPart>
          </mc:Choice>
          <mc:Fallback xmlns="">
            <p:pic>
              <p:nvPicPr>
                <p:cNvPr id="242" name="Freihand 241">
                  <a:extLst>
                    <a:ext uri="{FF2B5EF4-FFF2-40B4-BE49-F238E27FC236}">
                      <a16:creationId xmlns:a16="http://schemas.microsoft.com/office/drawing/2014/main" id="{336F3552-7473-4DCD-9FC6-105CD7CF92BC}"/>
                    </a:ext>
                  </a:extLst>
                </p:cNvPr>
                <p:cNvPicPr/>
                <p:nvPr/>
              </p:nvPicPr>
              <p:blipFill>
                <a:blip r:embed="rId657"/>
                <a:stretch>
                  <a:fillRect/>
                </a:stretch>
              </p:blipFill>
              <p:spPr>
                <a:xfrm>
                  <a:off x="9695907" y="1519467"/>
                  <a:ext cx="28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43" name="Freihand 242">
                  <a:extLst>
                    <a:ext uri="{FF2B5EF4-FFF2-40B4-BE49-F238E27FC236}">
                      <a16:creationId xmlns:a16="http://schemas.microsoft.com/office/drawing/2014/main" id="{B6878B64-2477-4304-B3BD-8432E2BBEA24}"/>
                    </a:ext>
                  </a:extLst>
                </p14:cNvPr>
                <p14:cNvContentPartPr/>
                <p14:nvPr/>
              </p14:nvContentPartPr>
              <p14:xfrm>
                <a:off x="9974187" y="1458267"/>
                <a:ext cx="360" cy="360"/>
              </p14:xfrm>
            </p:contentPart>
          </mc:Choice>
          <mc:Fallback xmlns="">
            <p:pic>
              <p:nvPicPr>
                <p:cNvPr id="243" name="Freihand 242">
                  <a:extLst>
                    <a:ext uri="{FF2B5EF4-FFF2-40B4-BE49-F238E27FC236}">
                      <a16:creationId xmlns:a16="http://schemas.microsoft.com/office/drawing/2014/main" id="{B6878B64-2477-4304-B3BD-8432E2BBEA24}"/>
                    </a:ext>
                  </a:extLst>
                </p:cNvPr>
                <p:cNvPicPr/>
                <p:nvPr/>
              </p:nvPicPr>
              <p:blipFill>
                <a:blip r:embed="rId139"/>
                <a:stretch>
                  <a:fillRect/>
                </a:stretch>
              </p:blipFill>
              <p:spPr>
                <a:xfrm>
                  <a:off x="9969867" y="145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44" name="Freihand 243">
                  <a:extLst>
                    <a:ext uri="{FF2B5EF4-FFF2-40B4-BE49-F238E27FC236}">
                      <a16:creationId xmlns:a16="http://schemas.microsoft.com/office/drawing/2014/main" id="{BFD46C25-E729-4138-A928-D2BDEE0DDF25}"/>
                    </a:ext>
                  </a:extLst>
                </p14:cNvPr>
                <p14:cNvContentPartPr/>
                <p14:nvPr/>
              </p14:nvContentPartPr>
              <p14:xfrm>
                <a:off x="10249947" y="1477707"/>
                <a:ext cx="31680" cy="192960"/>
              </p14:xfrm>
            </p:contentPart>
          </mc:Choice>
          <mc:Fallback xmlns="">
            <p:pic>
              <p:nvPicPr>
                <p:cNvPr id="244" name="Freihand 243">
                  <a:extLst>
                    <a:ext uri="{FF2B5EF4-FFF2-40B4-BE49-F238E27FC236}">
                      <a16:creationId xmlns:a16="http://schemas.microsoft.com/office/drawing/2014/main" id="{BFD46C25-E729-4138-A928-D2BDEE0DDF25}"/>
                    </a:ext>
                  </a:extLst>
                </p:cNvPr>
                <p:cNvPicPr/>
                <p:nvPr/>
              </p:nvPicPr>
              <p:blipFill>
                <a:blip r:embed="rId660"/>
                <a:stretch>
                  <a:fillRect/>
                </a:stretch>
              </p:blipFill>
              <p:spPr>
                <a:xfrm>
                  <a:off x="10245627" y="1473387"/>
                  <a:ext cx="40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45" name="Freihand 244">
                  <a:extLst>
                    <a:ext uri="{FF2B5EF4-FFF2-40B4-BE49-F238E27FC236}">
                      <a16:creationId xmlns:a16="http://schemas.microsoft.com/office/drawing/2014/main" id="{99AA1787-5C7A-4586-8712-01106A2ED3B9}"/>
                    </a:ext>
                  </a:extLst>
                </p14:cNvPr>
                <p14:cNvContentPartPr/>
                <p14:nvPr/>
              </p14:nvContentPartPr>
              <p14:xfrm>
                <a:off x="10162107" y="1409307"/>
                <a:ext cx="171000" cy="109440"/>
              </p14:xfrm>
            </p:contentPart>
          </mc:Choice>
          <mc:Fallback xmlns="">
            <p:pic>
              <p:nvPicPr>
                <p:cNvPr id="245" name="Freihand 244">
                  <a:extLst>
                    <a:ext uri="{FF2B5EF4-FFF2-40B4-BE49-F238E27FC236}">
                      <a16:creationId xmlns:a16="http://schemas.microsoft.com/office/drawing/2014/main" id="{99AA1787-5C7A-4586-8712-01106A2ED3B9}"/>
                    </a:ext>
                  </a:extLst>
                </p:cNvPr>
                <p:cNvPicPr/>
                <p:nvPr/>
              </p:nvPicPr>
              <p:blipFill>
                <a:blip r:embed="rId662"/>
                <a:stretch>
                  <a:fillRect/>
                </a:stretch>
              </p:blipFill>
              <p:spPr>
                <a:xfrm>
                  <a:off x="10157787" y="1404987"/>
                  <a:ext cx="17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46" name="Freihand 245">
                  <a:extLst>
                    <a:ext uri="{FF2B5EF4-FFF2-40B4-BE49-F238E27FC236}">
                      <a16:creationId xmlns:a16="http://schemas.microsoft.com/office/drawing/2014/main" id="{1F7D7A94-BF2B-4585-8E69-C28E00360201}"/>
                    </a:ext>
                  </a:extLst>
                </p14:cNvPr>
                <p14:cNvContentPartPr/>
                <p14:nvPr/>
              </p14:nvContentPartPr>
              <p14:xfrm>
                <a:off x="10298187" y="1494987"/>
                <a:ext cx="169200" cy="127800"/>
              </p14:xfrm>
            </p:contentPart>
          </mc:Choice>
          <mc:Fallback xmlns="">
            <p:pic>
              <p:nvPicPr>
                <p:cNvPr id="246" name="Freihand 245">
                  <a:extLst>
                    <a:ext uri="{FF2B5EF4-FFF2-40B4-BE49-F238E27FC236}">
                      <a16:creationId xmlns:a16="http://schemas.microsoft.com/office/drawing/2014/main" id="{1F7D7A94-BF2B-4585-8E69-C28E00360201}"/>
                    </a:ext>
                  </a:extLst>
                </p:cNvPr>
                <p:cNvPicPr/>
                <p:nvPr/>
              </p:nvPicPr>
              <p:blipFill>
                <a:blip r:embed="rId664"/>
                <a:stretch>
                  <a:fillRect/>
                </a:stretch>
              </p:blipFill>
              <p:spPr>
                <a:xfrm>
                  <a:off x="10293867" y="1490667"/>
                  <a:ext cx="177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47" name="Freihand 246">
                  <a:extLst>
                    <a:ext uri="{FF2B5EF4-FFF2-40B4-BE49-F238E27FC236}">
                      <a16:creationId xmlns:a16="http://schemas.microsoft.com/office/drawing/2014/main" id="{7177225E-D5B1-41BA-8AEF-9A3697F0A609}"/>
                    </a:ext>
                  </a:extLst>
                </p14:cNvPr>
                <p14:cNvContentPartPr/>
                <p14:nvPr/>
              </p14:nvContentPartPr>
              <p14:xfrm>
                <a:off x="10454427" y="1467987"/>
                <a:ext cx="43560" cy="29520"/>
              </p14:xfrm>
            </p:contentPart>
          </mc:Choice>
          <mc:Fallback xmlns="">
            <p:pic>
              <p:nvPicPr>
                <p:cNvPr id="247" name="Freihand 246">
                  <a:extLst>
                    <a:ext uri="{FF2B5EF4-FFF2-40B4-BE49-F238E27FC236}">
                      <a16:creationId xmlns:a16="http://schemas.microsoft.com/office/drawing/2014/main" id="{7177225E-D5B1-41BA-8AEF-9A3697F0A609}"/>
                    </a:ext>
                  </a:extLst>
                </p:cNvPr>
                <p:cNvPicPr/>
                <p:nvPr/>
              </p:nvPicPr>
              <p:blipFill>
                <a:blip r:embed="rId666"/>
                <a:stretch>
                  <a:fillRect/>
                </a:stretch>
              </p:blipFill>
              <p:spPr>
                <a:xfrm>
                  <a:off x="10450107" y="1463667"/>
                  <a:ext cx="5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48" name="Freihand 247">
                  <a:extLst>
                    <a:ext uri="{FF2B5EF4-FFF2-40B4-BE49-F238E27FC236}">
                      <a16:creationId xmlns:a16="http://schemas.microsoft.com/office/drawing/2014/main" id="{3E6AF876-38B0-41E6-8F6E-CE83548DDBD5}"/>
                    </a:ext>
                  </a:extLst>
                </p14:cNvPr>
                <p14:cNvContentPartPr/>
                <p14:nvPr/>
              </p14:nvContentPartPr>
              <p14:xfrm>
                <a:off x="10469907" y="1498947"/>
                <a:ext cx="71280" cy="104040"/>
              </p14:xfrm>
            </p:contentPart>
          </mc:Choice>
          <mc:Fallback xmlns="">
            <p:pic>
              <p:nvPicPr>
                <p:cNvPr id="248" name="Freihand 247">
                  <a:extLst>
                    <a:ext uri="{FF2B5EF4-FFF2-40B4-BE49-F238E27FC236}">
                      <a16:creationId xmlns:a16="http://schemas.microsoft.com/office/drawing/2014/main" id="{3E6AF876-38B0-41E6-8F6E-CE83548DDBD5}"/>
                    </a:ext>
                  </a:extLst>
                </p:cNvPr>
                <p:cNvPicPr/>
                <p:nvPr/>
              </p:nvPicPr>
              <p:blipFill>
                <a:blip r:embed="rId668"/>
                <a:stretch>
                  <a:fillRect/>
                </a:stretch>
              </p:blipFill>
              <p:spPr>
                <a:xfrm>
                  <a:off x="10465587" y="1494627"/>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9" name="Freihand 248">
                  <a:extLst>
                    <a:ext uri="{FF2B5EF4-FFF2-40B4-BE49-F238E27FC236}">
                      <a16:creationId xmlns:a16="http://schemas.microsoft.com/office/drawing/2014/main" id="{92B5D61B-9F6D-4383-98EB-50EFA56F7F80}"/>
                    </a:ext>
                  </a:extLst>
                </p14:cNvPr>
                <p14:cNvContentPartPr/>
                <p14:nvPr/>
              </p14:nvContentPartPr>
              <p14:xfrm>
                <a:off x="10543707" y="1524867"/>
                <a:ext cx="205200" cy="73080"/>
              </p14:xfrm>
            </p:contentPart>
          </mc:Choice>
          <mc:Fallback xmlns="">
            <p:pic>
              <p:nvPicPr>
                <p:cNvPr id="249" name="Freihand 248">
                  <a:extLst>
                    <a:ext uri="{FF2B5EF4-FFF2-40B4-BE49-F238E27FC236}">
                      <a16:creationId xmlns:a16="http://schemas.microsoft.com/office/drawing/2014/main" id="{92B5D61B-9F6D-4383-98EB-50EFA56F7F80}"/>
                    </a:ext>
                  </a:extLst>
                </p:cNvPr>
                <p:cNvPicPr/>
                <p:nvPr/>
              </p:nvPicPr>
              <p:blipFill>
                <a:blip r:embed="rId670"/>
                <a:stretch>
                  <a:fillRect/>
                </a:stretch>
              </p:blipFill>
              <p:spPr>
                <a:xfrm>
                  <a:off x="10539387" y="1520547"/>
                  <a:ext cx="213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50" name="Freihand 249">
                  <a:extLst>
                    <a:ext uri="{FF2B5EF4-FFF2-40B4-BE49-F238E27FC236}">
                      <a16:creationId xmlns:a16="http://schemas.microsoft.com/office/drawing/2014/main" id="{987D2617-7483-44D4-B8FB-7277DD3E991B}"/>
                    </a:ext>
                  </a:extLst>
                </p14:cNvPr>
                <p14:cNvContentPartPr/>
                <p14:nvPr/>
              </p14:nvContentPartPr>
              <p14:xfrm>
                <a:off x="10728387" y="1460787"/>
                <a:ext cx="141840" cy="138960"/>
              </p14:xfrm>
            </p:contentPart>
          </mc:Choice>
          <mc:Fallback xmlns="">
            <p:pic>
              <p:nvPicPr>
                <p:cNvPr id="250" name="Freihand 249">
                  <a:extLst>
                    <a:ext uri="{FF2B5EF4-FFF2-40B4-BE49-F238E27FC236}">
                      <a16:creationId xmlns:a16="http://schemas.microsoft.com/office/drawing/2014/main" id="{987D2617-7483-44D4-B8FB-7277DD3E991B}"/>
                    </a:ext>
                  </a:extLst>
                </p:cNvPr>
                <p:cNvPicPr/>
                <p:nvPr/>
              </p:nvPicPr>
              <p:blipFill>
                <a:blip r:embed="rId672"/>
                <a:stretch>
                  <a:fillRect/>
                </a:stretch>
              </p:blipFill>
              <p:spPr>
                <a:xfrm>
                  <a:off x="10724067" y="1456467"/>
                  <a:ext cx="150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51" name="Freihand 250">
                  <a:extLst>
                    <a:ext uri="{FF2B5EF4-FFF2-40B4-BE49-F238E27FC236}">
                      <a16:creationId xmlns:a16="http://schemas.microsoft.com/office/drawing/2014/main" id="{AD52760B-F0B2-410E-B3B6-2828394EAB4C}"/>
                    </a:ext>
                  </a:extLst>
                </p14:cNvPr>
                <p14:cNvContentPartPr/>
                <p14:nvPr/>
              </p14:nvContentPartPr>
              <p14:xfrm>
                <a:off x="10850427" y="1413627"/>
                <a:ext cx="193680" cy="170640"/>
              </p14:xfrm>
            </p:contentPart>
          </mc:Choice>
          <mc:Fallback xmlns="">
            <p:pic>
              <p:nvPicPr>
                <p:cNvPr id="251" name="Freihand 250">
                  <a:extLst>
                    <a:ext uri="{FF2B5EF4-FFF2-40B4-BE49-F238E27FC236}">
                      <a16:creationId xmlns:a16="http://schemas.microsoft.com/office/drawing/2014/main" id="{AD52760B-F0B2-410E-B3B6-2828394EAB4C}"/>
                    </a:ext>
                  </a:extLst>
                </p:cNvPr>
                <p:cNvPicPr/>
                <p:nvPr/>
              </p:nvPicPr>
              <p:blipFill>
                <a:blip r:embed="rId674"/>
                <a:stretch>
                  <a:fillRect/>
                </a:stretch>
              </p:blipFill>
              <p:spPr>
                <a:xfrm>
                  <a:off x="10846107" y="1409307"/>
                  <a:ext cx="20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52" name="Freihand 251">
                  <a:extLst>
                    <a:ext uri="{FF2B5EF4-FFF2-40B4-BE49-F238E27FC236}">
                      <a16:creationId xmlns:a16="http://schemas.microsoft.com/office/drawing/2014/main" id="{2F6401D1-978F-4DFE-865E-FE5A0D036E28}"/>
                    </a:ext>
                  </a:extLst>
                </p14:cNvPr>
                <p14:cNvContentPartPr/>
                <p14:nvPr/>
              </p14:nvContentPartPr>
              <p14:xfrm>
                <a:off x="11037267" y="1440267"/>
                <a:ext cx="19080" cy="42120"/>
              </p14:xfrm>
            </p:contentPart>
          </mc:Choice>
          <mc:Fallback xmlns="">
            <p:pic>
              <p:nvPicPr>
                <p:cNvPr id="252" name="Freihand 251">
                  <a:extLst>
                    <a:ext uri="{FF2B5EF4-FFF2-40B4-BE49-F238E27FC236}">
                      <a16:creationId xmlns:a16="http://schemas.microsoft.com/office/drawing/2014/main" id="{2F6401D1-978F-4DFE-865E-FE5A0D036E28}"/>
                    </a:ext>
                  </a:extLst>
                </p:cNvPr>
                <p:cNvPicPr/>
                <p:nvPr/>
              </p:nvPicPr>
              <p:blipFill>
                <a:blip r:embed="rId676"/>
                <a:stretch>
                  <a:fillRect/>
                </a:stretch>
              </p:blipFill>
              <p:spPr>
                <a:xfrm>
                  <a:off x="11032947" y="1435947"/>
                  <a:ext cx="2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53" name="Freihand 252">
                  <a:extLst>
                    <a:ext uri="{FF2B5EF4-FFF2-40B4-BE49-F238E27FC236}">
                      <a16:creationId xmlns:a16="http://schemas.microsoft.com/office/drawing/2014/main" id="{12FDDF3C-B702-46A1-BEA6-C7E124D54652}"/>
                    </a:ext>
                  </a:extLst>
                </p14:cNvPr>
                <p14:cNvContentPartPr/>
                <p14:nvPr/>
              </p14:nvContentPartPr>
              <p14:xfrm>
                <a:off x="10996587" y="1493547"/>
                <a:ext cx="127800" cy="225720"/>
              </p14:xfrm>
            </p:contentPart>
          </mc:Choice>
          <mc:Fallback xmlns="">
            <p:pic>
              <p:nvPicPr>
                <p:cNvPr id="253" name="Freihand 252">
                  <a:extLst>
                    <a:ext uri="{FF2B5EF4-FFF2-40B4-BE49-F238E27FC236}">
                      <a16:creationId xmlns:a16="http://schemas.microsoft.com/office/drawing/2014/main" id="{12FDDF3C-B702-46A1-BEA6-C7E124D54652}"/>
                    </a:ext>
                  </a:extLst>
                </p:cNvPr>
                <p:cNvPicPr/>
                <p:nvPr/>
              </p:nvPicPr>
              <p:blipFill>
                <a:blip r:embed="rId678"/>
                <a:stretch>
                  <a:fillRect/>
                </a:stretch>
              </p:blipFill>
              <p:spPr>
                <a:xfrm>
                  <a:off x="10992267" y="1489227"/>
                  <a:ext cx="136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54" name="Freihand 253">
                  <a:extLst>
                    <a:ext uri="{FF2B5EF4-FFF2-40B4-BE49-F238E27FC236}">
                      <a16:creationId xmlns:a16="http://schemas.microsoft.com/office/drawing/2014/main" id="{D4872086-7896-49DF-972A-930F5F5F06DD}"/>
                    </a:ext>
                  </a:extLst>
                </p14:cNvPr>
                <p14:cNvContentPartPr/>
                <p14:nvPr/>
              </p14:nvContentPartPr>
              <p14:xfrm>
                <a:off x="11235627" y="1404267"/>
                <a:ext cx="302040" cy="288720"/>
              </p14:xfrm>
            </p:contentPart>
          </mc:Choice>
          <mc:Fallback xmlns="">
            <p:pic>
              <p:nvPicPr>
                <p:cNvPr id="254" name="Freihand 253">
                  <a:extLst>
                    <a:ext uri="{FF2B5EF4-FFF2-40B4-BE49-F238E27FC236}">
                      <a16:creationId xmlns:a16="http://schemas.microsoft.com/office/drawing/2014/main" id="{D4872086-7896-49DF-972A-930F5F5F06DD}"/>
                    </a:ext>
                  </a:extLst>
                </p:cNvPr>
                <p:cNvPicPr/>
                <p:nvPr/>
              </p:nvPicPr>
              <p:blipFill>
                <a:blip r:embed="rId680"/>
                <a:stretch>
                  <a:fillRect/>
                </a:stretch>
              </p:blipFill>
              <p:spPr>
                <a:xfrm>
                  <a:off x="11231307" y="1399947"/>
                  <a:ext cx="310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55" name="Freihand 254">
                  <a:extLst>
                    <a:ext uri="{FF2B5EF4-FFF2-40B4-BE49-F238E27FC236}">
                      <a16:creationId xmlns:a16="http://schemas.microsoft.com/office/drawing/2014/main" id="{91060A59-737F-4E68-A752-AB58DE139259}"/>
                    </a:ext>
                  </a:extLst>
                </p14:cNvPr>
                <p14:cNvContentPartPr/>
                <p14:nvPr/>
              </p14:nvContentPartPr>
              <p14:xfrm>
                <a:off x="11636667" y="1436667"/>
                <a:ext cx="146880" cy="218520"/>
              </p14:xfrm>
            </p:contentPart>
          </mc:Choice>
          <mc:Fallback xmlns="">
            <p:pic>
              <p:nvPicPr>
                <p:cNvPr id="255" name="Freihand 254">
                  <a:extLst>
                    <a:ext uri="{FF2B5EF4-FFF2-40B4-BE49-F238E27FC236}">
                      <a16:creationId xmlns:a16="http://schemas.microsoft.com/office/drawing/2014/main" id="{91060A59-737F-4E68-A752-AB58DE139259}"/>
                    </a:ext>
                  </a:extLst>
                </p:cNvPr>
                <p:cNvPicPr/>
                <p:nvPr/>
              </p:nvPicPr>
              <p:blipFill>
                <a:blip r:embed="rId682"/>
                <a:stretch>
                  <a:fillRect/>
                </a:stretch>
              </p:blipFill>
              <p:spPr>
                <a:xfrm>
                  <a:off x="11632347" y="1432347"/>
                  <a:ext cx="155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56" name="Freihand 255">
                  <a:extLst>
                    <a:ext uri="{FF2B5EF4-FFF2-40B4-BE49-F238E27FC236}">
                      <a16:creationId xmlns:a16="http://schemas.microsoft.com/office/drawing/2014/main" id="{208213A4-5575-4555-9B74-835FB8489214}"/>
                    </a:ext>
                  </a:extLst>
                </p14:cNvPr>
                <p14:cNvContentPartPr/>
                <p14:nvPr/>
              </p14:nvContentPartPr>
              <p14:xfrm>
                <a:off x="11784267" y="1489947"/>
                <a:ext cx="108360" cy="132480"/>
              </p14:xfrm>
            </p:contentPart>
          </mc:Choice>
          <mc:Fallback xmlns="">
            <p:pic>
              <p:nvPicPr>
                <p:cNvPr id="256" name="Freihand 255">
                  <a:extLst>
                    <a:ext uri="{FF2B5EF4-FFF2-40B4-BE49-F238E27FC236}">
                      <a16:creationId xmlns:a16="http://schemas.microsoft.com/office/drawing/2014/main" id="{208213A4-5575-4555-9B74-835FB8489214}"/>
                    </a:ext>
                  </a:extLst>
                </p:cNvPr>
                <p:cNvPicPr/>
                <p:nvPr/>
              </p:nvPicPr>
              <p:blipFill>
                <a:blip r:embed="rId684"/>
                <a:stretch>
                  <a:fillRect/>
                </a:stretch>
              </p:blipFill>
              <p:spPr>
                <a:xfrm>
                  <a:off x="11779947" y="1485627"/>
                  <a:ext cx="117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61" name="Freihand 260">
                  <a:extLst>
                    <a:ext uri="{FF2B5EF4-FFF2-40B4-BE49-F238E27FC236}">
                      <a16:creationId xmlns:a16="http://schemas.microsoft.com/office/drawing/2014/main" id="{9559C002-8834-4438-9715-23EED0B60309}"/>
                    </a:ext>
                  </a:extLst>
                </p14:cNvPr>
                <p14:cNvContentPartPr/>
                <p14:nvPr/>
              </p14:nvContentPartPr>
              <p14:xfrm>
                <a:off x="7848747" y="1884147"/>
                <a:ext cx="426960" cy="217080"/>
              </p14:xfrm>
            </p:contentPart>
          </mc:Choice>
          <mc:Fallback xmlns="">
            <p:pic>
              <p:nvPicPr>
                <p:cNvPr id="261" name="Freihand 260">
                  <a:extLst>
                    <a:ext uri="{FF2B5EF4-FFF2-40B4-BE49-F238E27FC236}">
                      <a16:creationId xmlns:a16="http://schemas.microsoft.com/office/drawing/2014/main" id="{9559C002-8834-4438-9715-23EED0B60309}"/>
                    </a:ext>
                  </a:extLst>
                </p:cNvPr>
                <p:cNvPicPr/>
                <p:nvPr/>
              </p:nvPicPr>
              <p:blipFill>
                <a:blip r:embed="rId686"/>
                <a:stretch>
                  <a:fillRect/>
                </a:stretch>
              </p:blipFill>
              <p:spPr>
                <a:xfrm>
                  <a:off x="7844427" y="1879827"/>
                  <a:ext cx="43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62" name="Freihand 261">
                  <a:extLst>
                    <a:ext uri="{FF2B5EF4-FFF2-40B4-BE49-F238E27FC236}">
                      <a16:creationId xmlns:a16="http://schemas.microsoft.com/office/drawing/2014/main" id="{DCFFFDC3-E0ED-4FA0-98F8-34E80D266EDD}"/>
                    </a:ext>
                  </a:extLst>
                </p14:cNvPr>
                <p14:cNvContentPartPr/>
                <p14:nvPr/>
              </p14:nvContentPartPr>
              <p14:xfrm>
                <a:off x="8245827" y="2000067"/>
                <a:ext cx="273600" cy="226080"/>
              </p14:xfrm>
            </p:contentPart>
          </mc:Choice>
          <mc:Fallback xmlns="">
            <p:pic>
              <p:nvPicPr>
                <p:cNvPr id="262" name="Freihand 261">
                  <a:extLst>
                    <a:ext uri="{FF2B5EF4-FFF2-40B4-BE49-F238E27FC236}">
                      <a16:creationId xmlns:a16="http://schemas.microsoft.com/office/drawing/2014/main" id="{DCFFFDC3-E0ED-4FA0-98F8-34E80D266EDD}"/>
                    </a:ext>
                  </a:extLst>
                </p:cNvPr>
                <p:cNvPicPr/>
                <p:nvPr/>
              </p:nvPicPr>
              <p:blipFill>
                <a:blip r:embed="rId688"/>
                <a:stretch>
                  <a:fillRect/>
                </a:stretch>
              </p:blipFill>
              <p:spPr>
                <a:xfrm>
                  <a:off x="8241507" y="1995747"/>
                  <a:ext cx="282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64" name="Freihand 263">
                  <a:extLst>
                    <a:ext uri="{FF2B5EF4-FFF2-40B4-BE49-F238E27FC236}">
                      <a16:creationId xmlns:a16="http://schemas.microsoft.com/office/drawing/2014/main" id="{0A2A79D4-3C3E-4CF1-9301-1232E1EBAB82}"/>
                    </a:ext>
                  </a:extLst>
                </p14:cNvPr>
                <p14:cNvContentPartPr/>
                <p14:nvPr/>
              </p14:nvContentPartPr>
              <p14:xfrm>
                <a:off x="8677107" y="1899627"/>
                <a:ext cx="287280" cy="145080"/>
              </p14:xfrm>
            </p:contentPart>
          </mc:Choice>
          <mc:Fallback xmlns="">
            <p:pic>
              <p:nvPicPr>
                <p:cNvPr id="264" name="Freihand 263">
                  <a:extLst>
                    <a:ext uri="{FF2B5EF4-FFF2-40B4-BE49-F238E27FC236}">
                      <a16:creationId xmlns:a16="http://schemas.microsoft.com/office/drawing/2014/main" id="{0A2A79D4-3C3E-4CF1-9301-1232E1EBAB82}"/>
                    </a:ext>
                  </a:extLst>
                </p:cNvPr>
                <p:cNvPicPr/>
                <p:nvPr/>
              </p:nvPicPr>
              <p:blipFill>
                <a:blip r:embed="rId690"/>
                <a:stretch>
                  <a:fillRect/>
                </a:stretch>
              </p:blipFill>
              <p:spPr>
                <a:xfrm>
                  <a:off x="8672787" y="1895307"/>
                  <a:ext cx="295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65" name="Freihand 264">
                  <a:extLst>
                    <a:ext uri="{FF2B5EF4-FFF2-40B4-BE49-F238E27FC236}">
                      <a16:creationId xmlns:a16="http://schemas.microsoft.com/office/drawing/2014/main" id="{F56BF313-4EB2-4F2F-AC17-A62A9DEE7026}"/>
                    </a:ext>
                  </a:extLst>
                </p14:cNvPr>
                <p14:cNvContentPartPr/>
                <p14:nvPr/>
              </p14:nvContentPartPr>
              <p14:xfrm>
                <a:off x="9084267" y="1848147"/>
                <a:ext cx="213840" cy="195840"/>
              </p14:xfrm>
            </p:contentPart>
          </mc:Choice>
          <mc:Fallback xmlns="">
            <p:pic>
              <p:nvPicPr>
                <p:cNvPr id="265" name="Freihand 264">
                  <a:extLst>
                    <a:ext uri="{FF2B5EF4-FFF2-40B4-BE49-F238E27FC236}">
                      <a16:creationId xmlns:a16="http://schemas.microsoft.com/office/drawing/2014/main" id="{F56BF313-4EB2-4F2F-AC17-A62A9DEE7026}"/>
                    </a:ext>
                  </a:extLst>
                </p:cNvPr>
                <p:cNvPicPr/>
                <p:nvPr/>
              </p:nvPicPr>
              <p:blipFill>
                <a:blip r:embed="rId692"/>
                <a:stretch>
                  <a:fillRect/>
                </a:stretch>
              </p:blipFill>
              <p:spPr>
                <a:xfrm>
                  <a:off x="9079947" y="1843827"/>
                  <a:ext cx="22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66" name="Freihand 265">
                  <a:extLst>
                    <a:ext uri="{FF2B5EF4-FFF2-40B4-BE49-F238E27FC236}">
                      <a16:creationId xmlns:a16="http://schemas.microsoft.com/office/drawing/2014/main" id="{64C52260-2C52-4762-AE1B-01358ED0BFAD}"/>
                    </a:ext>
                  </a:extLst>
                </p14:cNvPr>
                <p14:cNvContentPartPr/>
                <p14:nvPr/>
              </p14:nvContentPartPr>
              <p14:xfrm>
                <a:off x="9323667" y="1835907"/>
                <a:ext cx="129600" cy="187560"/>
              </p14:xfrm>
            </p:contentPart>
          </mc:Choice>
          <mc:Fallback xmlns="">
            <p:pic>
              <p:nvPicPr>
                <p:cNvPr id="266" name="Freihand 265">
                  <a:extLst>
                    <a:ext uri="{FF2B5EF4-FFF2-40B4-BE49-F238E27FC236}">
                      <a16:creationId xmlns:a16="http://schemas.microsoft.com/office/drawing/2014/main" id="{64C52260-2C52-4762-AE1B-01358ED0BFAD}"/>
                    </a:ext>
                  </a:extLst>
                </p:cNvPr>
                <p:cNvPicPr/>
                <p:nvPr/>
              </p:nvPicPr>
              <p:blipFill>
                <a:blip r:embed="rId694"/>
                <a:stretch>
                  <a:fillRect/>
                </a:stretch>
              </p:blipFill>
              <p:spPr>
                <a:xfrm>
                  <a:off x="9319347" y="1831587"/>
                  <a:ext cx="13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67" name="Freihand 266">
                  <a:extLst>
                    <a:ext uri="{FF2B5EF4-FFF2-40B4-BE49-F238E27FC236}">
                      <a16:creationId xmlns:a16="http://schemas.microsoft.com/office/drawing/2014/main" id="{439DA398-D8AB-40EF-993E-3C6C2BC984AE}"/>
                    </a:ext>
                  </a:extLst>
                </p14:cNvPr>
                <p14:cNvContentPartPr/>
                <p14:nvPr/>
              </p14:nvContentPartPr>
              <p14:xfrm>
                <a:off x="9466947" y="1934187"/>
                <a:ext cx="144360" cy="39960"/>
              </p14:xfrm>
            </p:contentPart>
          </mc:Choice>
          <mc:Fallback xmlns="">
            <p:pic>
              <p:nvPicPr>
                <p:cNvPr id="267" name="Freihand 266">
                  <a:extLst>
                    <a:ext uri="{FF2B5EF4-FFF2-40B4-BE49-F238E27FC236}">
                      <a16:creationId xmlns:a16="http://schemas.microsoft.com/office/drawing/2014/main" id="{439DA398-D8AB-40EF-993E-3C6C2BC984AE}"/>
                    </a:ext>
                  </a:extLst>
                </p:cNvPr>
                <p:cNvPicPr/>
                <p:nvPr/>
              </p:nvPicPr>
              <p:blipFill>
                <a:blip r:embed="rId696"/>
                <a:stretch>
                  <a:fillRect/>
                </a:stretch>
              </p:blipFill>
              <p:spPr>
                <a:xfrm>
                  <a:off x="9462627" y="1929867"/>
                  <a:ext cx="153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68" name="Freihand 267">
                  <a:extLst>
                    <a:ext uri="{FF2B5EF4-FFF2-40B4-BE49-F238E27FC236}">
                      <a16:creationId xmlns:a16="http://schemas.microsoft.com/office/drawing/2014/main" id="{DFA0052B-472F-4B86-AE5D-3D1C449D5C7A}"/>
                    </a:ext>
                  </a:extLst>
                </p14:cNvPr>
                <p14:cNvContentPartPr/>
                <p14:nvPr/>
              </p14:nvContentPartPr>
              <p14:xfrm>
                <a:off x="9693027" y="1824387"/>
                <a:ext cx="165960" cy="157680"/>
              </p14:xfrm>
            </p:contentPart>
          </mc:Choice>
          <mc:Fallback xmlns="">
            <p:pic>
              <p:nvPicPr>
                <p:cNvPr id="268" name="Freihand 267">
                  <a:extLst>
                    <a:ext uri="{FF2B5EF4-FFF2-40B4-BE49-F238E27FC236}">
                      <a16:creationId xmlns:a16="http://schemas.microsoft.com/office/drawing/2014/main" id="{DFA0052B-472F-4B86-AE5D-3D1C449D5C7A}"/>
                    </a:ext>
                  </a:extLst>
                </p:cNvPr>
                <p:cNvPicPr/>
                <p:nvPr/>
              </p:nvPicPr>
              <p:blipFill>
                <a:blip r:embed="rId698"/>
                <a:stretch>
                  <a:fillRect/>
                </a:stretch>
              </p:blipFill>
              <p:spPr>
                <a:xfrm>
                  <a:off x="9688707" y="1820067"/>
                  <a:ext cx="174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69" name="Freihand 268">
                  <a:extLst>
                    <a:ext uri="{FF2B5EF4-FFF2-40B4-BE49-F238E27FC236}">
                      <a16:creationId xmlns:a16="http://schemas.microsoft.com/office/drawing/2014/main" id="{9A06FC8E-7B6A-459A-9E57-5A63FDD7C432}"/>
                    </a:ext>
                  </a:extLst>
                </p14:cNvPr>
                <p14:cNvContentPartPr/>
                <p14:nvPr/>
              </p14:nvContentPartPr>
              <p14:xfrm>
                <a:off x="9743067" y="1860387"/>
                <a:ext cx="538200" cy="129960"/>
              </p14:xfrm>
            </p:contentPart>
          </mc:Choice>
          <mc:Fallback xmlns="">
            <p:pic>
              <p:nvPicPr>
                <p:cNvPr id="269" name="Freihand 268">
                  <a:extLst>
                    <a:ext uri="{FF2B5EF4-FFF2-40B4-BE49-F238E27FC236}">
                      <a16:creationId xmlns:a16="http://schemas.microsoft.com/office/drawing/2014/main" id="{9A06FC8E-7B6A-459A-9E57-5A63FDD7C432}"/>
                    </a:ext>
                  </a:extLst>
                </p:cNvPr>
                <p:cNvPicPr/>
                <p:nvPr/>
              </p:nvPicPr>
              <p:blipFill>
                <a:blip r:embed="rId700"/>
                <a:stretch>
                  <a:fillRect/>
                </a:stretch>
              </p:blipFill>
              <p:spPr>
                <a:xfrm>
                  <a:off x="9738747" y="1856067"/>
                  <a:ext cx="546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28" name="Freihand 327">
                  <a:extLst>
                    <a:ext uri="{FF2B5EF4-FFF2-40B4-BE49-F238E27FC236}">
                      <a16:creationId xmlns:a16="http://schemas.microsoft.com/office/drawing/2014/main" id="{E3685D14-A64E-45AD-A6DB-B712BF20620F}"/>
                    </a:ext>
                  </a:extLst>
                </p14:cNvPr>
                <p14:cNvContentPartPr/>
                <p14:nvPr/>
              </p14:nvContentPartPr>
              <p14:xfrm>
                <a:off x="7538427" y="2326587"/>
                <a:ext cx="149040" cy="143280"/>
              </p14:xfrm>
            </p:contentPart>
          </mc:Choice>
          <mc:Fallback xmlns="">
            <p:pic>
              <p:nvPicPr>
                <p:cNvPr id="328" name="Freihand 327">
                  <a:extLst>
                    <a:ext uri="{FF2B5EF4-FFF2-40B4-BE49-F238E27FC236}">
                      <a16:creationId xmlns:a16="http://schemas.microsoft.com/office/drawing/2014/main" id="{E3685D14-A64E-45AD-A6DB-B712BF20620F}"/>
                    </a:ext>
                  </a:extLst>
                </p:cNvPr>
                <p:cNvPicPr/>
                <p:nvPr/>
              </p:nvPicPr>
              <p:blipFill>
                <a:blip r:embed="rId702"/>
                <a:stretch>
                  <a:fillRect/>
                </a:stretch>
              </p:blipFill>
              <p:spPr>
                <a:xfrm>
                  <a:off x="7534107" y="2322267"/>
                  <a:ext cx="157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29" name="Freihand 328">
                  <a:extLst>
                    <a:ext uri="{FF2B5EF4-FFF2-40B4-BE49-F238E27FC236}">
                      <a16:creationId xmlns:a16="http://schemas.microsoft.com/office/drawing/2014/main" id="{22FADFD5-6B35-48F3-9567-24DA3B675DAE}"/>
                    </a:ext>
                  </a:extLst>
                </p14:cNvPr>
                <p14:cNvContentPartPr/>
                <p14:nvPr/>
              </p14:nvContentPartPr>
              <p14:xfrm>
                <a:off x="7625547" y="2393907"/>
                <a:ext cx="25200" cy="171360"/>
              </p14:xfrm>
            </p:contentPart>
          </mc:Choice>
          <mc:Fallback xmlns="">
            <p:pic>
              <p:nvPicPr>
                <p:cNvPr id="329" name="Freihand 328">
                  <a:extLst>
                    <a:ext uri="{FF2B5EF4-FFF2-40B4-BE49-F238E27FC236}">
                      <a16:creationId xmlns:a16="http://schemas.microsoft.com/office/drawing/2014/main" id="{22FADFD5-6B35-48F3-9567-24DA3B675DAE}"/>
                    </a:ext>
                  </a:extLst>
                </p:cNvPr>
                <p:cNvPicPr/>
                <p:nvPr/>
              </p:nvPicPr>
              <p:blipFill>
                <a:blip r:embed="rId704"/>
                <a:stretch>
                  <a:fillRect/>
                </a:stretch>
              </p:blipFill>
              <p:spPr>
                <a:xfrm>
                  <a:off x="7621227" y="2389587"/>
                  <a:ext cx="33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31" name="Freihand 330">
                  <a:extLst>
                    <a:ext uri="{FF2B5EF4-FFF2-40B4-BE49-F238E27FC236}">
                      <a16:creationId xmlns:a16="http://schemas.microsoft.com/office/drawing/2014/main" id="{B3C9DB7C-E423-4BF4-B5F9-D1B54C5E9229}"/>
                    </a:ext>
                  </a:extLst>
                </p14:cNvPr>
                <p14:cNvContentPartPr/>
                <p14:nvPr/>
              </p14:nvContentPartPr>
              <p14:xfrm>
                <a:off x="7676307" y="2306067"/>
                <a:ext cx="128520" cy="340200"/>
              </p14:xfrm>
            </p:contentPart>
          </mc:Choice>
          <mc:Fallback xmlns="">
            <p:pic>
              <p:nvPicPr>
                <p:cNvPr id="331" name="Freihand 330">
                  <a:extLst>
                    <a:ext uri="{FF2B5EF4-FFF2-40B4-BE49-F238E27FC236}">
                      <a16:creationId xmlns:a16="http://schemas.microsoft.com/office/drawing/2014/main" id="{B3C9DB7C-E423-4BF4-B5F9-D1B54C5E9229}"/>
                    </a:ext>
                  </a:extLst>
                </p:cNvPr>
                <p:cNvPicPr/>
                <p:nvPr/>
              </p:nvPicPr>
              <p:blipFill>
                <a:blip r:embed="rId706"/>
                <a:stretch>
                  <a:fillRect/>
                </a:stretch>
              </p:blipFill>
              <p:spPr>
                <a:xfrm>
                  <a:off x="7671987" y="2301747"/>
                  <a:ext cx="1371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33" name="Freihand 332">
                  <a:extLst>
                    <a:ext uri="{FF2B5EF4-FFF2-40B4-BE49-F238E27FC236}">
                      <a16:creationId xmlns:a16="http://schemas.microsoft.com/office/drawing/2014/main" id="{46A18F23-224A-4A39-A39F-0788A10C5BE2}"/>
                    </a:ext>
                  </a:extLst>
                </p14:cNvPr>
                <p14:cNvContentPartPr/>
                <p14:nvPr/>
              </p14:nvContentPartPr>
              <p14:xfrm>
                <a:off x="7971147" y="2403987"/>
                <a:ext cx="24120" cy="110520"/>
              </p14:xfrm>
            </p:contentPart>
          </mc:Choice>
          <mc:Fallback xmlns="">
            <p:pic>
              <p:nvPicPr>
                <p:cNvPr id="333" name="Freihand 332">
                  <a:extLst>
                    <a:ext uri="{FF2B5EF4-FFF2-40B4-BE49-F238E27FC236}">
                      <a16:creationId xmlns:a16="http://schemas.microsoft.com/office/drawing/2014/main" id="{46A18F23-224A-4A39-A39F-0788A10C5BE2}"/>
                    </a:ext>
                  </a:extLst>
                </p:cNvPr>
                <p:cNvPicPr/>
                <p:nvPr/>
              </p:nvPicPr>
              <p:blipFill>
                <a:blip r:embed="rId708"/>
                <a:stretch>
                  <a:fillRect/>
                </a:stretch>
              </p:blipFill>
              <p:spPr>
                <a:xfrm>
                  <a:off x="7966827" y="2399667"/>
                  <a:ext cx="32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34" name="Freihand 333">
                  <a:extLst>
                    <a:ext uri="{FF2B5EF4-FFF2-40B4-BE49-F238E27FC236}">
                      <a16:creationId xmlns:a16="http://schemas.microsoft.com/office/drawing/2014/main" id="{30528725-D775-4D18-979C-4C2BD4C1BFF7}"/>
                    </a:ext>
                  </a:extLst>
                </p14:cNvPr>
                <p14:cNvContentPartPr/>
                <p14:nvPr/>
              </p14:nvContentPartPr>
              <p14:xfrm>
                <a:off x="7859547" y="2367627"/>
                <a:ext cx="200880" cy="148320"/>
              </p14:xfrm>
            </p:contentPart>
          </mc:Choice>
          <mc:Fallback xmlns="">
            <p:pic>
              <p:nvPicPr>
                <p:cNvPr id="334" name="Freihand 333">
                  <a:extLst>
                    <a:ext uri="{FF2B5EF4-FFF2-40B4-BE49-F238E27FC236}">
                      <a16:creationId xmlns:a16="http://schemas.microsoft.com/office/drawing/2014/main" id="{30528725-D775-4D18-979C-4C2BD4C1BFF7}"/>
                    </a:ext>
                  </a:extLst>
                </p:cNvPr>
                <p:cNvPicPr/>
                <p:nvPr/>
              </p:nvPicPr>
              <p:blipFill>
                <a:blip r:embed="rId710"/>
                <a:stretch>
                  <a:fillRect/>
                </a:stretch>
              </p:blipFill>
              <p:spPr>
                <a:xfrm>
                  <a:off x="7855227" y="2363307"/>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35" name="Freihand 334">
                  <a:extLst>
                    <a:ext uri="{FF2B5EF4-FFF2-40B4-BE49-F238E27FC236}">
                      <a16:creationId xmlns:a16="http://schemas.microsoft.com/office/drawing/2014/main" id="{4C3DDF76-40E5-45FE-985A-9AE4BE0E7817}"/>
                    </a:ext>
                  </a:extLst>
                </p14:cNvPr>
                <p14:cNvContentPartPr/>
                <p14:nvPr/>
              </p14:nvContentPartPr>
              <p14:xfrm>
                <a:off x="8094627" y="2408667"/>
                <a:ext cx="297360" cy="95400"/>
              </p14:xfrm>
            </p:contentPart>
          </mc:Choice>
          <mc:Fallback xmlns="">
            <p:pic>
              <p:nvPicPr>
                <p:cNvPr id="335" name="Freihand 334">
                  <a:extLst>
                    <a:ext uri="{FF2B5EF4-FFF2-40B4-BE49-F238E27FC236}">
                      <a16:creationId xmlns:a16="http://schemas.microsoft.com/office/drawing/2014/main" id="{4C3DDF76-40E5-45FE-985A-9AE4BE0E7817}"/>
                    </a:ext>
                  </a:extLst>
                </p:cNvPr>
                <p:cNvPicPr/>
                <p:nvPr/>
              </p:nvPicPr>
              <p:blipFill>
                <a:blip r:embed="rId712"/>
                <a:stretch>
                  <a:fillRect/>
                </a:stretch>
              </p:blipFill>
              <p:spPr>
                <a:xfrm>
                  <a:off x="8090307" y="2404347"/>
                  <a:ext cx="306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36" name="Freihand 335">
                  <a:extLst>
                    <a:ext uri="{FF2B5EF4-FFF2-40B4-BE49-F238E27FC236}">
                      <a16:creationId xmlns:a16="http://schemas.microsoft.com/office/drawing/2014/main" id="{4227B601-655B-47B5-9F86-89C8629AD04C}"/>
                    </a:ext>
                  </a:extLst>
                </p14:cNvPr>
                <p14:cNvContentPartPr/>
                <p14:nvPr/>
              </p14:nvContentPartPr>
              <p14:xfrm>
                <a:off x="8426907" y="2341347"/>
                <a:ext cx="32760" cy="105480"/>
              </p14:xfrm>
            </p:contentPart>
          </mc:Choice>
          <mc:Fallback xmlns="">
            <p:pic>
              <p:nvPicPr>
                <p:cNvPr id="336" name="Freihand 335">
                  <a:extLst>
                    <a:ext uri="{FF2B5EF4-FFF2-40B4-BE49-F238E27FC236}">
                      <a16:creationId xmlns:a16="http://schemas.microsoft.com/office/drawing/2014/main" id="{4227B601-655B-47B5-9F86-89C8629AD04C}"/>
                    </a:ext>
                  </a:extLst>
                </p:cNvPr>
                <p:cNvPicPr/>
                <p:nvPr/>
              </p:nvPicPr>
              <p:blipFill>
                <a:blip r:embed="rId714"/>
                <a:stretch>
                  <a:fillRect/>
                </a:stretch>
              </p:blipFill>
              <p:spPr>
                <a:xfrm>
                  <a:off x="8422587" y="2337027"/>
                  <a:ext cx="4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37" name="Freihand 336">
                  <a:extLst>
                    <a:ext uri="{FF2B5EF4-FFF2-40B4-BE49-F238E27FC236}">
                      <a16:creationId xmlns:a16="http://schemas.microsoft.com/office/drawing/2014/main" id="{52C8CD32-4CA0-4549-A380-AE49ED9EF664}"/>
                    </a:ext>
                  </a:extLst>
                </p14:cNvPr>
                <p14:cNvContentPartPr/>
                <p14:nvPr/>
              </p14:nvContentPartPr>
              <p14:xfrm>
                <a:off x="8403867" y="2272227"/>
                <a:ext cx="161280" cy="213840"/>
              </p14:xfrm>
            </p:contentPart>
          </mc:Choice>
          <mc:Fallback xmlns="">
            <p:pic>
              <p:nvPicPr>
                <p:cNvPr id="337" name="Freihand 336">
                  <a:extLst>
                    <a:ext uri="{FF2B5EF4-FFF2-40B4-BE49-F238E27FC236}">
                      <a16:creationId xmlns:a16="http://schemas.microsoft.com/office/drawing/2014/main" id="{52C8CD32-4CA0-4549-A380-AE49ED9EF664}"/>
                    </a:ext>
                  </a:extLst>
                </p:cNvPr>
                <p:cNvPicPr/>
                <p:nvPr/>
              </p:nvPicPr>
              <p:blipFill>
                <a:blip r:embed="rId716"/>
                <a:stretch>
                  <a:fillRect/>
                </a:stretch>
              </p:blipFill>
              <p:spPr>
                <a:xfrm>
                  <a:off x="8399547" y="2267907"/>
                  <a:ext cx="169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38" name="Freihand 337">
                  <a:extLst>
                    <a:ext uri="{FF2B5EF4-FFF2-40B4-BE49-F238E27FC236}">
                      <a16:creationId xmlns:a16="http://schemas.microsoft.com/office/drawing/2014/main" id="{E4A7A0A6-8CD4-41DB-99F8-94594A5C28D6}"/>
                    </a:ext>
                  </a:extLst>
                </p14:cNvPr>
                <p14:cNvContentPartPr/>
                <p14:nvPr/>
              </p14:nvContentPartPr>
              <p14:xfrm>
                <a:off x="8468307" y="2220747"/>
                <a:ext cx="20880" cy="18720"/>
              </p14:xfrm>
            </p:contentPart>
          </mc:Choice>
          <mc:Fallback xmlns="">
            <p:pic>
              <p:nvPicPr>
                <p:cNvPr id="338" name="Freihand 337">
                  <a:extLst>
                    <a:ext uri="{FF2B5EF4-FFF2-40B4-BE49-F238E27FC236}">
                      <a16:creationId xmlns:a16="http://schemas.microsoft.com/office/drawing/2014/main" id="{E4A7A0A6-8CD4-41DB-99F8-94594A5C28D6}"/>
                    </a:ext>
                  </a:extLst>
                </p:cNvPr>
                <p:cNvPicPr/>
                <p:nvPr/>
              </p:nvPicPr>
              <p:blipFill>
                <a:blip r:embed="rId718"/>
                <a:stretch>
                  <a:fillRect/>
                </a:stretch>
              </p:blipFill>
              <p:spPr>
                <a:xfrm>
                  <a:off x="8463987" y="2216427"/>
                  <a:ext cx="2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39" name="Freihand 338">
                  <a:extLst>
                    <a:ext uri="{FF2B5EF4-FFF2-40B4-BE49-F238E27FC236}">
                      <a16:creationId xmlns:a16="http://schemas.microsoft.com/office/drawing/2014/main" id="{DA5DBC7E-4F45-4D45-AC47-2947823B9BB0}"/>
                    </a:ext>
                  </a:extLst>
                </p14:cNvPr>
                <p14:cNvContentPartPr/>
                <p14:nvPr/>
              </p14:nvContentPartPr>
              <p14:xfrm>
                <a:off x="8710947" y="2333427"/>
                <a:ext cx="282600" cy="122400"/>
              </p14:xfrm>
            </p:contentPart>
          </mc:Choice>
          <mc:Fallback xmlns="">
            <p:pic>
              <p:nvPicPr>
                <p:cNvPr id="339" name="Freihand 338">
                  <a:extLst>
                    <a:ext uri="{FF2B5EF4-FFF2-40B4-BE49-F238E27FC236}">
                      <a16:creationId xmlns:a16="http://schemas.microsoft.com/office/drawing/2014/main" id="{DA5DBC7E-4F45-4D45-AC47-2947823B9BB0}"/>
                    </a:ext>
                  </a:extLst>
                </p:cNvPr>
                <p:cNvPicPr/>
                <p:nvPr/>
              </p:nvPicPr>
              <p:blipFill>
                <a:blip r:embed="rId720"/>
                <a:stretch>
                  <a:fillRect/>
                </a:stretch>
              </p:blipFill>
              <p:spPr>
                <a:xfrm>
                  <a:off x="8706627" y="2329107"/>
                  <a:ext cx="29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40" name="Freihand 339">
                  <a:extLst>
                    <a:ext uri="{FF2B5EF4-FFF2-40B4-BE49-F238E27FC236}">
                      <a16:creationId xmlns:a16="http://schemas.microsoft.com/office/drawing/2014/main" id="{6B0C2207-58B9-46CB-AEEA-D669767E9B29}"/>
                    </a:ext>
                  </a:extLst>
                </p14:cNvPr>
                <p14:cNvContentPartPr/>
                <p14:nvPr/>
              </p14:nvContentPartPr>
              <p14:xfrm>
                <a:off x="8999307" y="2331267"/>
                <a:ext cx="91440" cy="105480"/>
              </p14:xfrm>
            </p:contentPart>
          </mc:Choice>
          <mc:Fallback xmlns="">
            <p:pic>
              <p:nvPicPr>
                <p:cNvPr id="340" name="Freihand 339">
                  <a:extLst>
                    <a:ext uri="{FF2B5EF4-FFF2-40B4-BE49-F238E27FC236}">
                      <a16:creationId xmlns:a16="http://schemas.microsoft.com/office/drawing/2014/main" id="{6B0C2207-58B9-46CB-AEEA-D669767E9B29}"/>
                    </a:ext>
                  </a:extLst>
                </p:cNvPr>
                <p:cNvPicPr/>
                <p:nvPr/>
              </p:nvPicPr>
              <p:blipFill>
                <a:blip r:embed="rId722"/>
                <a:stretch>
                  <a:fillRect/>
                </a:stretch>
              </p:blipFill>
              <p:spPr>
                <a:xfrm>
                  <a:off x="8994987" y="2326947"/>
                  <a:ext cx="100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41" name="Freihand 340">
                  <a:extLst>
                    <a:ext uri="{FF2B5EF4-FFF2-40B4-BE49-F238E27FC236}">
                      <a16:creationId xmlns:a16="http://schemas.microsoft.com/office/drawing/2014/main" id="{DDC3D39C-826F-466D-AB55-23C667975CC0}"/>
                    </a:ext>
                  </a:extLst>
                </p14:cNvPr>
                <p14:cNvContentPartPr/>
                <p14:nvPr/>
              </p14:nvContentPartPr>
              <p14:xfrm>
                <a:off x="9094707" y="2253147"/>
                <a:ext cx="151920" cy="179640"/>
              </p14:xfrm>
            </p:contentPart>
          </mc:Choice>
          <mc:Fallback xmlns="">
            <p:pic>
              <p:nvPicPr>
                <p:cNvPr id="341" name="Freihand 340">
                  <a:extLst>
                    <a:ext uri="{FF2B5EF4-FFF2-40B4-BE49-F238E27FC236}">
                      <a16:creationId xmlns:a16="http://schemas.microsoft.com/office/drawing/2014/main" id="{DDC3D39C-826F-466D-AB55-23C667975CC0}"/>
                    </a:ext>
                  </a:extLst>
                </p:cNvPr>
                <p:cNvPicPr/>
                <p:nvPr/>
              </p:nvPicPr>
              <p:blipFill>
                <a:blip r:embed="rId724"/>
                <a:stretch>
                  <a:fillRect/>
                </a:stretch>
              </p:blipFill>
              <p:spPr>
                <a:xfrm>
                  <a:off x="9090387" y="2248827"/>
                  <a:ext cx="160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42" name="Freihand 341">
                  <a:extLst>
                    <a:ext uri="{FF2B5EF4-FFF2-40B4-BE49-F238E27FC236}">
                      <a16:creationId xmlns:a16="http://schemas.microsoft.com/office/drawing/2014/main" id="{A8DCC762-938F-4DB0-B39A-3D0DE52E6B42}"/>
                    </a:ext>
                  </a:extLst>
                </p14:cNvPr>
                <p14:cNvContentPartPr/>
                <p14:nvPr/>
              </p14:nvContentPartPr>
              <p14:xfrm>
                <a:off x="9284427" y="2341347"/>
                <a:ext cx="26640" cy="77040"/>
              </p14:xfrm>
            </p:contentPart>
          </mc:Choice>
          <mc:Fallback xmlns="">
            <p:pic>
              <p:nvPicPr>
                <p:cNvPr id="342" name="Freihand 341">
                  <a:extLst>
                    <a:ext uri="{FF2B5EF4-FFF2-40B4-BE49-F238E27FC236}">
                      <a16:creationId xmlns:a16="http://schemas.microsoft.com/office/drawing/2014/main" id="{A8DCC762-938F-4DB0-B39A-3D0DE52E6B42}"/>
                    </a:ext>
                  </a:extLst>
                </p:cNvPr>
                <p:cNvPicPr/>
                <p:nvPr/>
              </p:nvPicPr>
              <p:blipFill>
                <a:blip r:embed="rId726"/>
                <a:stretch>
                  <a:fillRect/>
                </a:stretch>
              </p:blipFill>
              <p:spPr>
                <a:xfrm>
                  <a:off x="9280107" y="2337027"/>
                  <a:ext cx="35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43" name="Freihand 342">
                  <a:extLst>
                    <a:ext uri="{FF2B5EF4-FFF2-40B4-BE49-F238E27FC236}">
                      <a16:creationId xmlns:a16="http://schemas.microsoft.com/office/drawing/2014/main" id="{FE817635-777B-4F6E-AAD6-D3F56040F977}"/>
                    </a:ext>
                  </a:extLst>
                </p14:cNvPr>
                <p14:cNvContentPartPr/>
                <p14:nvPr/>
              </p14:nvContentPartPr>
              <p14:xfrm>
                <a:off x="9327267" y="2229027"/>
                <a:ext cx="92880" cy="187920"/>
              </p14:xfrm>
            </p:contentPart>
          </mc:Choice>
          <mc:Fallback xmlns="">
            <p:pic>
              <p:nvPicPr>
                <p:cNvPr id="343" name="Freihand 342">
                  <a:extLst>
                    <a:ext uri="{FF2B5EF4-FFF2-40B4-BE49-F238E27FC236}">
                      <a16:creationId xmlns:a16="http://schemas.microsoft.com/office/drawing/2014/main" id="{FE817635-777B-4F6E-AAD6-D3F56040F977}"/>
                    </a:ext>
                  </a:extLst>
                </p:cNvPr>
                <p:cNvPicPr/>
                <p:nvPr/>
              </p:nvPicPr>
              <p:blipFill>
                <a:blip r:embed="rId728"/>
                <a:stretch>
                  <a:fillRect/>
                </a:stretch>
              </p:blipFill>
              <p:spPr>
                <a:xfrm>
                  <a:off x="9322947" y="2224707"/>
                  <a:ext cx="101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44" name="Freihand 343">
                  <a:extLst>
                    <a:ext uri="{FF2B5EF4-FFF2-40B4-BE49-F238E27FC236}">
                      <a16:creationId xmlns:a16="http://schemas.microsoft.com/office/drawing/2014/main" id="{C1A17DDC-6A49-49DE-82D4-5241E1465255}"/>
                    </a:ext>
                  </a:extLst>
                </p14:cNvPr>
                <p14:cNvContentPartPr/>
                <p14:nvPr/>
              </p14:nvContentPartPr>
              <p14:xfrm>
                <a:off x="9410067" y="2261067"/>
                <a:ext cx="91440" cy="138240"/>
              </p14:xfrm>
            </p:contentPart>
          </mc:Choice>
          <mc:Fallback xmlns="">
            <p:pic>
              <p:nvPicPr>
                <p:cNvPr id="344" name="Freihand 343">
                  <a:extLst>
                    <a:ext uri="{FF2B5EF4-FFF2-40B4-BE49-F238E27FC236}">
                      <a16:creationId xmlns:a16="http://schemas.microsoft.com/office/drawing/2014/main" id="{C1A17DDC-6A49-49DE-82D4-5241E1465255}"/>
                    </a:ext>
                  </a:extLst>
                </p:cNvPr>
                <p:cNvPicPr/>
                <p:nvPr/>
              </p:nvPicPr>
              <p:blipFill>
                <a:blip r:embed="rId730"/>
                <a:stretch>
                  <a:fillRect/>
                </a:stretch>
              </p:blipFill>
              <p:spPr>
                <a:xfrm>
                  <a:off x="9405747" y="2256747"/>
                  <a:ext cx="100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45" name="Freihand 344">
                  <a:extLst>
                    <a:ext uri="{FF2B5EF4-FFF2-40B4-BE49-F238E27FC236}">
                      <a16:creationId xmlns:a16="http://schemas.microsoft.com/office/drawing/2014/main" id="{55BC5D17-2453-4575-A20B-3B1B87D77174}"/>
                    </a:ext>
                  </a:extLst>
                </p14:cNvPr>
                <p14:cNvContentPartPr/>
                <p14:nvPr/>
              </p14:nvContentPartPr>
              <p14:xfrm>
                <a:off x="9492507" y="2227947"/>
                <a:ext cx="87480" cy="177120"/>
              </p14:xfrm>
            </p:contentPart>
          </mc:Choice>
          <mc:Fallback xmlns="">
            <p:pic>
              <p:nvPicPr>
                <p:cNvPr id="345" name="Freihand 344">
                  <a:extLst>
                    <a:ext uri="{FF2B5EF4-FFF2-40B4-BE49-F238E27FC236}">
                      <a16:creationId xmlns:a16="http://schemas.microsoft.com/office/drawing/2014/main" id="{55BC5D17-2453-4575-A20B-3B1B87D77174}"/>
                    </a:ext>
                  </a:extLst>
                </p:cNvPr>
                <p:cNvPicPr/>
                <p:nvPr/>
              </p:nvPicPr>
              <p:blipFill>
                <a:blip r:embed="rId732"/>
                <a:stretch>
                  <a:fillRect/>
                </a:stretch>
              </p:blipFill>
              <p:spPr>
                <a:xfrm>
                  <a:off x="9488187" y="2223627"/>
                  <a:ext cx="9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46" name="Freihand 345">
                  <a:extLst>
                    <a:ext uri="{FF2B5EF4-FFF2-40B4-BE49-F238E27FC236}">
                      <a16:creationId xmlns:a16="http://schemas.microsoft.com/office/drawing/2014/main" id="{3FDF4E9E-56C7-4B4F-B22F-75361C8D066C}"/>
                    </a:ext>
                  </a:extLst>
                </p14:cNvPr>
                <p14:cNvContentPartPr/>
                <p14:nvPr/>
              </p14:nvContentPartPr>
              <p14:xfrm>
                <a:off x="9757107" y="2291307"/>
                <a:ext cx="200520" cy="108000"/>
              </p14:xfrm>
            </p:contentPart>
          </mc:Choice>
          <mc:Fallback xmlns="">
            <p:pic>
              <p:nvPicPr>
                <p:cNvPr id="346" name="Freihand 345">
                  <a:extLst>
                    <a:ext uri="{FF2B5EF4-FFF2-40B4-BE49-F238E27FC236}">
                      <a16:creationId xmlns:a16="http://schemas.microsoft.com/office/drawing/2014/main" id="{3FDF4E9E-56C7-4B4F-B22F-75361C8D066C}"/>
                    </a:ext>
                  </a:extLst>
                </p:cNvPr>
                <p:cNvPicPr/>
                <p:nvPr/>
              </p:nvPicPr>
              <p:blipFill>
                <a:blip r:embed="rId734"/>
                <a:stretch>
                  <a:fillRect/>
                </a:stretch>
              </p:blipFill>
              <p:spPr>
                <a:xfrm>
                  <a:off x="9752787" y="2286987"/>
                  <a:ext cx="209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47" name="Freihand 346">
                  <a:extLst>
                    <a:ext uri="{FF2B5EF4-FFF2-40B4-BE49-F238E27FC236}">
                      <a16:creationId xmlns:a16="http://schemas.microsoft.com/office/drawing/2014/main" id="{06A05EC1-ED9B-4A99-97DB-31CAC2D2569B}"/>
                    </a:ext>
                  </a:extLst>
                </p14:cNvPr>
                <p14:cNvContentPartPr/>
                <p14:nvPr/>
              </p14:nvContentPartPr>
              <p14:xfrm>
                <a:off x="9945387" y="2218947"/>
                <a:ext cx="13320" cy="31320"/>
              </p14:xfrm>
            </p:contentPart>
          </mc:Choice>
          <mc:Fallback xmlns="">
            <p:pic>
              <p:nvPicPr>
                <p:cNvPr id="347" name="Freihand 346">
                  <a:extLst>
                    <a:ext uri="{FF2B5EF4-FFF2-40B4-BE49-F238E27FC236}">
                      <a16:creationId xmlns:a16="http://schemas.microsoft.com/office/drawing/2014/main" id="{06A05EC1-ED9B-4A99-97DB-31CAC2D2569B}"/>
                    </a:ext>
                  </a:extLst>
                </p:cNvPr>
                <p:cNvPicPr/>
                <p:nvPr/>
              </p:nvPicPr>
              <p:blipFill>
                <a:blip r:embed="rId736"/>
                <a:stretch>
                  <a:fillRect/>
                </a:stretch>
              </p:blipFill>
              <p:spPr>
                <a:xfrm>
                  <a:off x="9941067" y="2214627"/>
                  <a:ext cx="21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48" name="Freihand 347">
                  <a:extLst>
                    <a:ext uri="{FF2B5EF4-FFF2-40B4-BE49-F238E27FC236}">
                      <a16:creationId xmlns:a16="http://schemas.microsoft.com/office/drawing/2014/main" id="{A05E26FA-BB78-4F9C-A628-65A652CA8056}"/>
                    </a:ext>
                  </a:extLst>
                </p14:cNvPr>
                <p14:cNvContentPartPr/>
                <p14:nvPr/>
              </p14:nvContentPartPr>
              <p14:xfrm>
                <a:off x="9991107" y="2177187"/>
                <a:ext cx="166320" cy="214920"/>
              </p14:xfrm>
            </p:contentPart>
          </mc:Choice>
          <mc:Fallback xmlns="">
            <p:pic>
              <p:nvPicPr>
                <p:cNvPr id="348" name="Freihand 347">
                  <a:extLst>
                    <a:ext uri="{FF2B5EF4-FFF2-40B4-BE49-F238E27FC236}">
                      <a16:creationId xmlns:a16="http://schemas.microsoft.com/office/drawing/2014/main" id="{A05E26FA-BB78-4F9C-A628-65A652CA8056}"/>
                    </a:ext>
                  </a:extLst>
                </p:cNvPr>
                <p:cNvPicPr/>
                <p:nvPr/>
              </p:nvPicPr>
              <p:blipFill>
                <a:blip r:embed="rId738"/>
                <a:stretch>
                  <a:fillRect/>
                </a:stretch>
              </p:blipFill>
              <p:spPr>
                <a:xfrm>
                  <a:off x="9986787" y="2172867"/>
                  <a:ext cx="174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49" name="Freihand 348">
                  <a:extLst>
                    <a:ext uri="{FF2B5EF4-FFF2-40B4-BE49-F238E27FC236}">
                      <a16:creationId xmlns:a16="http://schemas.microsoft.com/office/drawing/2014/main" id="{3DDD91CC-885B-46B6-BBB0-71A76492E894}"/>
                    </a:ext>
                  </a:extLst>
                </p14:cNvPr>
                <p14:cNvContentPartPr/>
                <p14:nvPr/>
              </p14:nvContentPartPr>
              <p14:xfrm>
                <a:off x="10318347" y="2266467"/>
                <a:ext cx="117360" cy="108360"/>
              </p14:xfrm>
            </p:contentPart>
          </mc:Choice>
          <mc:Fallback xmlns="">
            <p:pic>
              <p:nvPicPr>
                <p:cNvPr id="349" name="Freihand 348">
                  <a:extLst>
                    <a:ext uri="{FF2B5EF4-FFF2-40B4-BE49-F238E27FC236}">
                      <a16:creationId xmlns:a16="http://schemas.microsoft.com/office/drawing/2014/main" id="{3DDD91CC-885B-46B6-BBB0-71A76492E894}"/>
                    </a:ext>
                  </a:extLst>
                </p:cNvPr>
                <p:cNvPicPr/>
                <p:nvPr/>
              </p:nvPicPr>
              <p:blipFill>
                <a:blip r:embed="rId740"/>
                <a:stretch>
                  <a:fillRect/>
                </a:stretch>
              </p:blipFill>
              <p:spPr>
                <a:xfrm>
                  <a:off x="10314027" y="2262147"/>
                  <a:ext cx="126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50" name="Freihand 349">
                  <a:extLst>
                    <a:ext uri="{FF2B5EF4-FFF2-40B4-BE49-F238E27FC236}">
                      <a16:creationId xmlns:a16="http://schemas.microsoft.com/office/drawing/2014/main" id="{B2D272FB-ADE8-471E-8247-59A9EE783A9A}"/>
                    </a:ext>
                  </a:extLst>
                </p14:cNvPr>
                <p14:cNvContentPartPr/>
                <p14:nvPr/>
              </p14:nvContentPartPr>
              <p14:xfrm>
                <a:off x="10444347" y="2172147"/>
                <a:ext cx="112680" cy="191160"/>
              </p14:xfrm>
            </p:contentPart>
          </mc:Choice>
          <mc:Fallback xmlns="">
            <p:pic>
              <p:nvPicPr>
                <p:cNvPr id="350" name="Freihand 349">
                  <a:extLst>
                    <a:ext uri="{FF2B5EF4-FFF2-40B4-BE49-F238E27FC236}">
                      <a16:creationId xmlns:a16="http://schemas.microsoft.com/office/drawing/2014/main" id="{B2D272FB-ADE8-471E-8247-59A9EE783A9A}"/>
                    </a:ext>
                  </a:extLst>
                </p:cNvPr>
                <p:cNvPicPr/>
                <p:nvPr/>
              </p:nvPicPr>
              <p:blipFill>
                <a:blip r:embed="rId742"/>
                <a:stretch>
                  <a:fillRect/>
                </a:stretch>
              </p:blipFill>
              <p:spPr>
                <a:xfrm>
                  <a:off x="10440027" y="2167827"/>
                  <a:ext cx="121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51" name="Freihand 350">
                  <a:extLst>
                    <a:ext uri="{FF2B5EF4-FFF2-40B4-BE49-F238E27FC236}">
                      <a16:creationId xmlns:a16="http://schemas.microsoft.com/office/drawing/2014/main" id="{F26F7D9B-7FE8-4566-8FAD-5E3AE4214AF7}"/>
                    </a:ext>
                  </a:extLst>
                </p14:cNvPr>
                <p14:cNvContentPartPr/>
                <p14:nvPr/>
              </p14:nvContentPartPr>
              <p14:xfrm>
                <a:off x="10561347" y="2237667"/>
                <a:ext cx="138600" cy="83880"/>
              </p14:xfrm>
            </p:contentPart>
          </mc:Choice>
          <mc:Fallback xmlns="">
            <p:pic>
              <p:nvPicPr>
                <p:cNvPr id="351" name="Freihand 350">
                  <a:extLst>
                    <a:ext uri="{FF2B5EF4-FFF2-40B4-BE49-F238E27FC236}">
                      <a16:creationId xmlns:a16="http://schemas.microsoft.com/office/drawing/2014/main" id="{F26F7D9B-7FE8-4566-8FAD-5E3AE4214AF7}"/>
                    </a:ext>
                  </a:extLst>
                </p:cNvPr>
                <p:cNvPicPr/>
                <p:nvPr/>
              </p:nvPicPr>
              <p:blipFill>
                <a:blip r:embed="rId744"/>
                <a:stretch>
                  <a:fillRect/>
                </a:stretch>
              </p:blipFill>
              <p:spPr>
                <a:xfrm>
                  <a:off x="10557027" y="2233347"/>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52" name="Freihand 351">
                  <a:extLst>
                    <a:ext uri="{FF2B5EF4-FFF2-40B4-BE49-F238E27FC236}">
                      <a16:creationId xmlns:a16="http://schemas.microsoft.com/office/drawing/2014/main" id="{5BB86ADA-1065-4892-81A6-B7147E9387A5}"/>
                    </a:ext>
                  </a:extLst>
                </p14:cNvPr>
                <p14:cNvContentPartPr/>
                <p14:nvPr/>
              </p14:nvContentPartPr>
              <p14:xfrm>
                <a:off x="10884987" y="2223987"/>
                <a:ext cx="296640" cy="108360"/>
              </p14:xfrm>
            </p:contentPart>
          </mc:Choice>
          <mc:Fallback xmlns="">
            <p:pic>
              <p:nvPicPr>
                <p:cNvPr id="352" name="Freihand 351">
                  <a:extLst>
                    <a:ext uri="{FF2B5EF4-FFF2-40B4-BE49-F238E27FC236}">
                      <a16:creationId xmlns:a16="http://schemas.microsoft.com/office/drawing/2014/main" id="{5BB86ADA-1065-4892-81A6-B7147E9387A5}"/>
                    </a:ext>
                  </a:extLst>
                </p:cNvPr>
                <p:cNvPicPr/>
                <p:nvPr/>
              </p:nvPicPr>
              <p:blipFill>
                <a:blip r:embed="rId746"/>
                <a:stretch>
                  <a:fillRect/>
                </a:stretch>
              </p:blipFill>
              <p:spPr>
                <a:xfrm>
                  <a:off x="10880667" y="2219667"/>
                  <a:ext cx="305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53" name="Freihand 352">
                  <a:extLst>
                    <a:ext uri="{FF2B5EF4-FFF2-40B4-BE49-F238E27FC236}">
                      <a16:creationId xmlns:a16="http://schemas.microsoft.com/office/drawing/2014/main" id="{3D364385-E08B-4FF3-9BE3-18EFE00DB5CC}"/>
                    </a:ext>
                  </a:extLst>
                </p14:cNvPr>
                <p14:cNvContentPartPr/>
                <p14:nvPr/>
              </p14:nvContentPartPr>
              <p14:xfrm>
                <a:off x="11186667" y="2104107"/>
                <a:ext cx="172800" cy="208800"/>
              </p14:xfrm>
            </p:contentPart>
          </mc:Choice>
          <mc:Fallback xmlns="">
            <p:pic>
              <p:nvPicPr>
                <p:cNvPr id="353" name="Freihand 352">
                  <a:extLst>
                    <a:ext uri="{FF2B5EF4-FFF2-40B4-BE49-F238E27FC236}">
                      <a16:creationId xmlns:a16="http://schemas.microsoft.com/office/drawing/2014/main" id="{3D364385-E08B-4FF3-9BE3-18EFE00DB5CC}"/>
                    </a:ext>
                  </a:extLst>
                </p:cNvPr>
                <p:cNvPicPr/>
                <p:nvPr/>
              </p:nvPicPr>
              <p:blipFill>
                <a:blip r:embed="rId748"/>
                <a:stretch>
                  <a:fillRect/>
                </a:stretch>
              </p:blipFill>
              <p:spPr>
                <a:xfrm>
                  <a:off x="11182347" y="2099787"/>
                  <a:ext cx="181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57" name="Freihand 356">
                  <a:extLst>
                    <a:ext uri="{FF2B5EF4-FFF2-40B4-BE49-F238E27FC236}">
                      <a16:creationId xmlns:a16="http://schemas.microsoft.com/office/drawing/2014/main" id="{443028D7-55C5-4FB6-9431-7AF3EC2C4C37}"/>
                    </a:ext>
                  </a:extLst>
                </p14:cNvPr>
                <p14:cNvContentPartPr/>
                <p14:nvPr/>
              </p14:nvContentPartPr>
              <p14:xfrm>
                <a:off x="7950267" y="2678307"/>
                <a:ext cx="154800" cy="178920"/>
              </p14:xfrm>
            </p:contentPart>
          </mc:Choice>
          <mc:Fallback xmlns="">
            <p:pic>
              <p:nvPicPr>
                <p:cNvPr id="357" name="Freihand 356">
                  <a:extLst>
                    <a:ext uri="{FF2B5EF4-FFF2-40B4-BE49-F238E27FC236}">
                      <a16:creationId xmlns:a16="http://schemas.microsoft.com/office/drawing/2014/main" id="{443028D7-55C5-4FB6-9431-7AF3EC2C4C37}"/>
                    </a:ext>
                  </a:extLst>
                </p:cNvPr>
                <p:cNvPicPr/>
                <p:nvPr/>
              </p:nvPicPr>
              <p:blipFill>
                <a:blip r:embed="rId750"/>
                <a:stretch>
                  <a:fillRect/>
                </a:stretch>
              </p:blipFill>
              <p:spPr>
                <a:xfrm>
                  <a:off x="7945947" y="2673987"/>
                  <a:ext cx="163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58" name="Freihand 357">
                  <a:extLst>
                    <a:ext uri="{FF2B5EF4-FFF2-40B4-BE49-F238E27FC236}">
                      <a16:creationId xmlns:a16="http://schemas.microsoft.com/office/drawing/2014/main" id="{D1E9A1EF-6F13-4CE3-A5D7-E5A9B3F2AC5B}"/>
                    </a:ext>
                  </a:extLst>
                </p14:cNvPr>
                <p14:cNvContentPartPr/>
                <p14:nvPr/>
              </p14:nvContentPartPr>
              <p14:xfrm>
                <a:off x="8131347" y="2694147"/>
                <a:ext cx="138240" cy="142920"/>
              </p14:xfrm>
            </p:contentPart>
          </mc:Choice>
          <mc:Fallback xmlns="">
            <p:pic>
              <p:nvPicPr>
                <p:cNvPr id="358" name="Freihand 357">
                  <a:extLst>
                    <a:ext uri="{FF2B5EF4-FFF2-40B4-BE49-F238E27FC236}">
                      <a16:creationId xmlns:a16="http://schemas.microsoft.com/office/drawing/2014/main" id="{D1E9A1EF-6F13-4CE3-A5D7-E5A9B3F2AC5B}"/>
                    </a:ext>
                  </a:extLst>
                </p:cNvPr>
                <p:cNvPicPr/>
                <p:nvPr/>
              </p:nvPicPr>
              <p:blipFill>
                <a:blip r:embed="rId752"/>
                <a:stretch>
                  <a:fillRect/>
                </a:stretch>
              </p:blipFill>
              <p:spPr>
                <a:xfrm>
                  <a:off x="8127027" y="2689827"/>
                  <a:ext cx="14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59" name="Freihand 358">
                  <a:extLst>
                    <a:ext uri="{FF2B5EF4-FFF2-40B4-BE49-F238E27FC236}">
                      <a16:creationId xmlns:a16="http://schemas.microsoft.com/office/drawing/2014/main" id="{AB0B0FE1-0300-4DB8-B215-A1B433A766B4}"/>
                    </a:ext>
                  </a:extLst>
                </p14:cNvPr>
                <p14:cNvContentPartPr/>
                <p14:nvPr/>
              </p14:nvContentPartPr>
              <p14:xfrm>
                <a:off x="8463627" y="2730867"/>
                <a:ext cx="168840" cy="91080"/>
              </p14:xfrm>
            </p:contentPart>
          </mc:Choice>
          <mc:Fallback xmlns="">
            <p:pic>
              <p:nvPicPr>
                <p:cNvPr id="359" name="Freihand 358">
                  <a:extLst>
                    <a:ext uri="{FF2B5EF4-FFF2-40B4-BE49-F238E27FC236}">
                      <a16:creationId xmlns:a16="http://schemas.microsoft.com/office/drawing/2014/main" id="{AB0B0FE1-0300-4DB8-B215-A1B433A766B4}"/>
                    </a:ext>
                  </a:extLst>
                </p:cNvPr>
                <p:cNvPicPr/>
                <p:nvPr/>
              </p:nvPicPr>
              <p:blipFill>
                <a:blip r:embed="rId754"/>
                <a:stretch>
                  <a:fillRect/>
                </a:stretch>
              </p:blipFill>
              <p:spPr>
                <a:xfrm>
                  <a:off x="8459307" y="2726547"/>
                  <a:ext cx="17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60" name="Freihand 359">
                  <a:extLst>
                    <a:ext uri="{FF2B5EF4-FFF2-40B4-BE49-F238E27FC236}">
                      <a16:creationId xmlns:a16="http://schemas.microsoft.com/office/drawing/2014/main" id="{0B751739-542E-43F1-9336-1A428297B61D}"/>
                    </a:ext>
                  </a:extLst>
                </p14:cNvPr>
                <p14:cNvContentPartPr/>
                <p14:nvPr/>
              </p14:nvContentPartPr>
              <p14:xfrm>
                <a:off x="8634267" y="2719347"/>
                <a:ext cx="124920" cy="100440"/>
              </p14:xfrm>
            </p:contentPart>
          </mc:Choice>
          <mc:Fallback xmlns="">
            <p:pic>
              <p:nvPicPr>
                <p:cNvPr id="360" name="Freihand 359">
                  <a:extLst>
                    <a:ext uri="{FF2B5EF4-FFF2-40B4-BE49-F238E27FC236}">
                      <a16:creationId xmlns:a16="http://schemas.microsoft.com/office/drawing/2014/main" id="{0B751739-542E-43F1-9336-1A428297B61D}"/>
                    </a:ext>
                  </a:extLst>
                </p:cNvPr>
                <p:cNvPicPr/>
                <p:nvPr/>
              </p:nvPicPr>
              <p:blipFill>
                <a:blip r:embed="rId756"/>
                <a:stretch>
                  <a:fillRect/>
                </a:stretch>
              </p:blipFill>
              <p:spPr>
                <a:xfrm>
                  <a:off x="8629947" y="2715027"/>
                  <a:ext cx="133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61" name="Freihand 360">
                  <a:extLst>
                    <a:ext uri="{FF2B5EF4-FFF2-40B4-BE49-F238E27FC236}">
                      <a16:creationId xmlns:a16="http://schemas.microsoft.com/office/drawing/2014/main" id="{837710AE-C945-4974-BAAF-DC66BB2C4E39}"/>
                    </a:ext>
                  </a:extLst>
                </p14:cNvPr>
                <p14:cNvContentPartPr/>
                <p14:nvPr/>
              </p14:nvContentPartPr>
              <p14:xfrm>
                <a:off x="8773947" y="2608467"/>
                <a:ext cx="137520" cy="186120"/>
              </p14:xfrm>
            </p:contentPart>
          </mc:Choice>
          <mc:Fallback xmlns="">
            <p:pic>
              <p:nvPicPr>
                <p:cNvPr id="361" name="Freihand 360">
                  <a:extLst>
                    <a:ext uri="{FF2B5EF4-FFF2-40B4-BE49-F238E27FC236}">
                      <a16:creationId xmlns:a16="http://schemas.microsoft.com/office/drawing/2014/main" id="{837710AE-C945-4974-BAAF-DC66BB2C4E39}"/>
                    </a:ext>
                  </a:extLst>
                </p:cNvPr>
                <p:cNvPicPr/>
                <p:nvPr/>
              </p:nvPicPr>
              <p:blipFill>
                <a:blip r:embed="rId758"/>
                <a:stretch>
                  <a:fillRect/>
                </a:stretch>
              </p:blipFill>
              <p:spPr>
                <a:xfrm>
                  <a:off x="8769627" y="2604147"/>
                  <a:ext cx="146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62" name="Freihand 361">
                  <a:extLst>
                    <a:ext uri="{FF2B5EF4-FFF2-40B4-BE49-F238E27FC236}">
                      <a16:creationId xmlns:a16="http://schemas.microsoft.com/office/drawing/2014/main" id="{E0BC78DC-DBE9-4B08-B222-07EA554BC7EC}"/>
                    </a:ext>
                  </a:extLst>
                </p14:cNvPr>
                <p14:cNvContentPartPr/>
                <p14:nvPr/>
              </p14:nvContentPartPr>
              <p14:xfrm>
                <a:off x="9078507" y="2648787"/>
                <a:ext cx="272520" cy="138600"/>
              </p14:xfrm>
            </p:contentPart>
          </mc:Choice>
          <mc:Fallback xmlns="">
            <p:pic>
              <p:nvPicPr>
                <p:cNvPr id="362" name="Freihand 361">
                  <a:extLst>
                    <a:ext uri="{FF2B5EF4-FFF2-40B4-BE49-F238E27FC236}">
                      <a16:creationId xmlns:a16="http://schemas.microsoft.com/office/drawing/2014/main" id="{E0BC78DC-DBE9-4B08-B222-07EA554BC7EC}"/>
                    </a:ext>
                  </a:extLst>
                </p:cNvPr>
                <p:cNvPicPr/>
                <p:nvPr/>
              </p:nvPicPr>
              <p:blipFill>
                <a:blip r:embed="rId760"/>
                <a:stretch>
                  <a:fillRect/>
                </a:stretch>
              </p:blipFill>
              <p:spPr>
                <a:xfrm>
                  <a:off x="9074187" y="2644467"/>
                  <a:ext cx="281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63" name="Freihand 362">
                  <a:extLst>
                    <a:ext uri="{FF2B5EF4-FFF2-40B4-BE49-F238E27FC236}">
                      <a16:creationId xmlns:a16="http://schemas.microsoft.com/office/drawing/2014/main" id="{96DC32DD-26A3-4A2E-9D5E-3413E30ABFF0}"/>
                    </a:ext>
                  </a:extLst>
                </p14:cNvPr>
                <p14:cNvContentPartPr/>
                <p14:nvPr/>
              </p14:nvContentPartPr>
              <p14:xfrm>
                <a:off x="9356427" y="2645907"/>
                <a:ext cx="17640" cy="4680"/>
              </p14:xfrm>
            </p:contentPart>
          </mc:Choice>
          <mc:Fallback xmlns="">
            <p:pic>
              <p:nvPicPr>
                <p:cNvPr id="363" name="Freihand 362">
                  <a:extLst>
                    <a:ext uri="{FF2B5EF4-FFF2-40B4-BE49-F238E27FC236}">
                      <a16:creationId xmlns:a16="http://schemas.microsoft.com/office/drawing/2014/main" id="{96DC32DD-26A3-4A2E-9D5E-3413E30ABFF0}"/>
                    </a:ext>
                  </a:extLst>
                </p:cNvPr>
                <p:cNvPicPr/>
                <p:nvPr/>
              </p:nvPicPr>
              <p:blipFill>
                <a:blip r:embed="rId762"/>
                <a:stretch>
                  <a:fillRect/>
                </a:stretch>
              </p:blipFill>
              <p:spPr>
                <a:xfrm>
                  <a:off x="9352107" y="2641587"/>
                  <a:ext cx="26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64" name="Freihand 363">
                  <a:extLst>
                    <a:ext uri="{FF2B5EF4-FFF2-40B4-BE49-F238E27FC236}">
                      <a16:creationId xmlns:a16="http://schemas.microsoft.com/office/drawing/2014/main" id="{3A55EAA0-B26C-4A77-8FB8-CD1CB60B36DF}"/>
                    </a:ext>
                  </a:extLst>
                </p14:cNvPr>
                <p14:cNvContentPartPr/>
                <p14:nvPr/>
              </p14:nvContentPartPr>
              <p14:xfrm>
                <a:off x="9372987" y="2635467"/>
                <a:ext cx="135720" cy="146160"/>
              </p14:xfrm>
            </p:contentPart>
          </mc:Choice>
          <mc:Fallback xmlns="">
            <p:pic>
              <p:nvPicPr>
                <p:cNvPr id="364" name="Freihand 363">
                  <a:extLst>
                    <a:ext uri="{FF2B5EF4-FFF2-40B4-BE49-F238E27FC236}">
                      <a16:creationId xmlns:a16="http://schemas.microsoft.com/office/drawing/2014/main" id="{3A55EAA0-B26C-4A77-8FB8-CD1CB60B36DF}"/>
                    </a:ext>
                  </a:extLst>
                </p:cNvPr>
                <p:cNvPicPr/>
                <p:nvPr/>
              </p:nvPicPr>
              <p:blipFill>
                <a:blip r:embed="rId764"/>
                <a:stretch>
                  <a:fillRect/>
                </a:stretch>
              </p:blipFill>
              <p:spPr>
                <a:xfrm>
                  <a:off x="9368667" y="2631147"/>
                  <a:ext cx="14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65" name="Freihand 364">
                  <a:extLst>
                    <a:ext uri="{FF2B5EF4-FFF2-40B4-BE49-F238E27FC236}">
                      <a16:creationId xmlns:a16="http://schemas.microsoft.com/office/drawing/2014/main" id="{41953939-9BBA-47E9-ACEF-55A3E8DCE0C8}"/>
                    </a:ext>
                  </a:extLst>
                </p14:cNvPr>
                <p14:cNvContentPartPr/>
                <p14:nvPr/>
              </p14:nvContentPartPr>
              <p14:xfrm>
                <a:off x="9524907" y="2694147"/>
                <a:ext cx="81360" cy="86400"/>
              </p14:xfrm>
            </p:contentPart>
          </mc:Choice>
          <mc:Fallback xmlns="">
            <p:pic>
              <p:nvPicPr>
                <p:cNvPr id="365" name="Freihand 364">
                  <a:extLst>
                    <a:ext uri="{FF2B5EF4-FFF2-40B4-BE49-F238E27FC236}">
                      <a16:creationId xmlns:a16="http://schemas.microsoft.com/office/drawing/2014/main" id="{41953939-9BBA-47E9-ACEF-55A3E8DCE0C8}"/>
                    </a:ext>
                  </a:extLst>
                </p:cNvPr>
                <p:cNvPicPr/>
                <p:nvPr/>
              </p:nvPicPr>
              <p:blipFill>
                <a:blip r:embed="rId766"/>
                <a:stretch>
                  <a:fillRect/>
                </a:stretch>
              </p:blipFill>
              <p:spPr>
                <a:xfrm>
                  <a:off x="9520587" y="2689827"/>
                  <a:ext cx="90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66" name="Freihand 365">
                  <a:extLst>
                    <a:ext uri="{FF2B5EF4-FFF2-40B4-BE49-F238E27FC236}">
                      <a16:creationId xmlns:a16="http://schemas.microsoft.com/office/drawing/2014/main" id="{0AD6D589-4E1A-4FC1-8B4D-7548A01D8D7A}"/>
                    </a:ext>
                  </a:extLst>
                </p14:cNvPr>
                <p14:cNvContentPartPr/>
                <p14:nvPr/>
              </p14:nvContentPartPr>
              <p14:xfrm>
                <a:off x="9761787" y="2670027"/>
                <a:ext cx="106560" cy="109080"/>
              </p14:xfrm>
            </p:contentPart>
          </mc:Choice>
          <mc:Fallback xmlns="">
            <p:pic>
              <p:nvPicPr>
                <p:cNvPr id="366" name="Freihand 365">
                  <a:extLst>
                    <a:ext uri="{FF2B5EF4-FFF2-40B4-BE49-F238E27FC236}">
                      <a16:creationId xmlns:a16="http://schemas.microsoft.com/office/drawing/2014/main" id="{0AD6D589-4E1A-4FC1-8B4D-7548A01D8D7A}"/>
                    </a:ext>
                  </a:extLst>
                </p:cNvPr>
                <p:cNvPicPr/>
                <p:nvPr/>
              </p:nvPicPr>
              <p:blipFill>
                <a:blip r:embed="rId768"/>
                <a:stretch>
                  <a:fillRect/>
                </a:stretch>
              </p:blipFill>
              <p:spPr>
                <a:xfrm>
                  <a:off x="9757467" y="2665707"/>
                  <a:ext cx="11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7" name="Freihand 366">
                  <a:extLst>
                    <a:ext uri="{FF2B5EF4-FFF2-40B4-BE49-F238E27FC236}">
                      <a16:creationId xmlns:a16="http://schemas.microsoft.com/office/drawing/2014/main" id="{F0310C27-DEAA-465D-A2B1-F8EDE006255A}"/>
                    </a:ext>
                  </a:extLst>
                </p14:cNvPr>
                <p14:cNvContentPartPr/>
                <p14:nvPr/>
              </p14:nvContentPartPr>
              <p14:xfrm>
                <a:off x="9870507" y="2596947"/>
                <a:ext cx="125640" cy="190080"/>
              </p14:xfrm>
            </p:contentPart>
          </mc:Choice>
          <mc:Fallback xmlns="">
            <p:pic>
              <p:nvPicPr>
                <p:cNvPr id="367" name="Freihand 366">
                  <a:extLst>
                    <a:ext uri="{FF2B5EF4-FFF2-40B4-BE49-F238E27FC236}">
                      <a16:creationId xmlns:a16="http://schemas.microsoft.com/office/drawing/2014/main" id="{F0310C27-DEAA-465D-A2B1-F8EDE006255A}"/>
                    </a:ext>
                  </a:extLst>
                </p:cNvPr>
                <p:cNvPicPr/>
                <p:nvPr/>
              </p:nvPicPr>
              <p:blipFill>
                <a:blip r:embed="rId770"/>
                <a:stretch>
                  <a:fillRect/>
                </a:stretch>
              </p:blipFill>
              <p:spPr>
                <a:xfrm>
                  <a:off x="9866187" y="2592627"/>
                  <a:ext cx="134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68" name="Freihand 367">
                  <a:extLst>
                    <a:ext uri="{FF2B5EF4-FFF2-40B4-BE49-F238E27FC236}">
                      <a16:creationId xmlns:a16="http://schemas.microsoft.com/office/drawing/2014/main" id="{D6DBF362-7BB2-4CEC-A085-362E9C5DA2B3}"/>
                    </a:ext>
                  </a:extLst>
                </p14:cNvPr>
                <p14:cNvContentPartPr/>
                <p14:nvPr/>
              </p14:nvContentPartPr>
              <p14:xfrm>
                <a:off x="10029627" y="2653467"/>
                <a:ext cx="244080" cy="121680"/>
              </p14:xfrm>
            </p:contentPart>
          </mc:Choice>
          <mc:Fallback xmlns="">
            <p:pic>
              <p:nvPicPr>
                <p:cNvPr id="368" name="Freihand 367">
                  <a:extLst>
                    <a:ext uri="{FF2B5EF4-FFF2-40B4-BE49-F238E27FC236}">
                      <a16:creationId xmlns:a16="http://schemas.microsoft.com/office/drawing/2014/main" id="{D6DBF362-7BB2-4CEC-A085-362E9C5DA2B3}"/>
                    </a:ext>
                  </a:extLst>
                </p:cNvPr>
                <p:cNvPicPr/>
                <p:nvPr/>
              </p:nvPicPr>
              <p:blipFill>
                <a:blip r:embed="rId772"/>
                <a:stretch>
                  <a:fillRect/>
                </a:stretch>
              </p:blipFill>
              <p:spPr>
                <a:xfrm>
                  <a:off x="10025307" y="2649147"/>
                  <a:ext cx="252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24" name="Freihand 523">
                  <a:extLst>
                    <a:ext uri="{FF2B5EF4-FFF2-40B4-BE49-F238E27FC236}">
                      <a16:creationId xmlns:a16="http://schemas.microsoft.com/office/drawing/2014/main" id="{10D22FEC-3143-47AF-A3D3-600060D884BE}"/>
                    </a:ext>
                  </a:extLst>
                </p14:cNvPr>
                <p14:cNvContentPartPr/>
                <p14:nvPr/>
              </p14:nvContentPartPr>
              <p14:xfrm>
                <a:off x="10719387" y="2958387"/>
                <a:ext cx="314640" cy="157680"/>
              </p14:xfrm>
            </p:contentPart>
          </mc:Choice>
          <mc:Fallback xmlns="">
            <p:pic>
              <p:nvPicPr>
                <p:cNvPr id="524" name="Freihand 523">
                  <a:extLst>
                    <a:ext uri="{FF2B5EF4-FFF2-40B4-BE49-F238E27FC236}">
                      <a16:creationId xmlns:a16="http://schemas.microsoft.com/office/drawing/2014/main" id="{10D22FEC-3143-47AF-A3D3-600060D884BE}"/>
                    </a:ext>
                  </a:extLst>
                </p:cNvPr>
                <p:cNvPicPr/>
                <p:nvPr/>
              </p:nvPicPr>
              <p:blipFill>
                <a:blip r:embed="rId774"/>
                <a:stretch>
                  <a:fillRect/>
                </a:stretch>
              </p:blipFill>
              <p:spPr>
                <a:xfrm>
                  <a:off x="10715067" y="2954067"/>
                  <a:ext cx="323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25" name="Freihand 524">
                  <a:extLst>
                    <a:ext uri="{FF2B5EF4-FFF2-40B4-BE49-F238E27FC236}">
                      <a16:creationId xmlns:a16="http://schemas.microsoft.com/office/drawing/2014/main" id="{7C0EF840-8643-4651-B867-F3634E68E71F}"/>
                    </a:ext>
                  </a:extLst>
                </p14:cNvPr>
                <p14:cNvContentPartPr/>
                <p14:nvPr/>
              </p14:nvContentPartPr>
              <p14:xfrm>
                <a:off x="10973187" y="2921307"/>
                <a:ext cx="29880" cy="3600"/>
              </p14:xfrm>
            </p:contentPart>
          </mc:Choice>
          <mc:Fallback xmlns="">
            <p:pic>
              <p:nvPicPr>
                <p:cNvPr id="525" name="Freihand 524">
                  <a:extLst>
                    <a:ext uri="{FF2B5EF4-FFF2-40B4-BE49-F238E27FC236}">
                      <a16:creationId xmlns:a16="http://schemas.microsoft.com/office/drawing/2014/main" id="{7C0EF840-8643-4651-B867-F3634E68E71F}"/>
                    </a:ext>
                  </a:extLst>
                </p:cNvPr>
                <p:cNvPicPr/>
                <p:nvPr/>
              </p:nvPicPr>
              <p:blipFill>
                <a:blip r:embed="rId776"/>
                <a:stretch>
                  <a:fillRect/>
                </a:stretch>
              </p:blipFill>
              <p:spPr>
                <a:xfrm>
                  <a:off x="10968867" y="2916987"/>
                  <a:ext cx="38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26" name="Freihand 525">
                  <a:extLst>
                    <a:ext uri="{FF2B5EF4-FFF2-40B4-BE49-F238E27FC236}">
                      <a16:creationId xmlns:a16="http://schemas.microsoft.com/office/drawing/2014/main" id="{D3FC84A7-30E7-4B49-8C67-4107C5A292F3}"/>
                    </a:ext>
                  </a:extLst>
                </p14:cNvPr>
                <p14:cNvContentPartPr/>
                <p14:nvPr/>
              </p14:nvContentPartPr>
              <p14:xfrm>
                <a:off x="11214747" y="2914827"/>
                <a:ext cx="10440" cy="154080"/>
              </p14:xfrm>
            </p:contentPart>
          </mc:Choice>
          <mc:Fallback xmlns="">
            <p:pic>
              <p:nvPicPr>
                <p:cNvPr id="526" name="Freihand 525">
                  <a:extLst>
                    <a:ext uri="{FF2B5EF4-FFF2-40B4-BE49-F238E27FC236}">
                      <a16:creationId xmlns:a16="http://schemas.microsoft.com/office/drawing/2014/main" id="{D3FC84A7-30E7-4B49-8C67-4107C5A292F3}"/>
                    </a:ext>
                  </a:extLst>
                </p:cNvPr>
                <p:cNvPicPr/>
                <p:nvPr/>
              </p:nvPicPr>
              <p:blipFill>
                <a:blip r:embed="rId778"/>
                <a:stretch>
                  <a:fillRect/>
                </a:stretch>
              </p:blipFill>
              <p:spPr>
                <a:xfrm>
                  <a:off x="11210427" y="2910507"/>
                  <a:ext cx="19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27" name="Freihand 526">
                  <a:extLst>
                    <a:ext uri="{FF2B5EF4-FFF2-40B4-BE49-F238E27FC236}">
                      <a16:creationId xmlns:a16="http://schemas.microsoft.com/office/drawing/2014/main" id="{A5C94884-EC5D-49C8-9210-6CA8B25F8E35}"/>
                    </a:ext>
                  </a:extLst>
                </p14:cNvPr>
                <p14:cNvContentPartPr/>
                <p14:nvPr/>
              </p14:nvContentPartPr>
              <p14:xfrm>
                <a:off x="11131947" y="2859387"/>
                <a:ext cx="170280" cy="142560"/>
              </p14:xfrm>
            </p:contentPart>
          </mc:Choice>
          <mc:Fallback xmlns="">
            <p:pic>
              <p:nvPicPr>
                <p:cNvPr id="527" name="Freihand 526">
                  <a:extLst>
                    <a:ext uri="{FF2B5EF4-FFF2-40B4-BE49-F238E27FC236}">
                      <a16:creationId xmlns:a16="http://schemas.microsoft.com/office/drawing/2014/main" id="{A5C94884-EC5D-49C8-9210-6CA8B25F8E35}"/>
                    </a:ext>
                  </a:extLst>
                </p:cNvPr>
                <p:cNvPicPr/>
                <p:nvPr/>
              </p:nvPicPr>
              <p:blipFill>
                <a:blip r:embed="rId780"/>
                <a:stretch>
                  <a:fillRect/>
                </a:stretch>
              </p:blipFill>
              <p:spPr>
                <a:xfrm>
                  <a:off x="11127627" y="2855067"/>
                  <a:ext cx="178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8" name="Freihand 527">
                  <a:extLst>
                    <a:ext uri="{FF2B5EF4-FFF2-40B4-BE49-F238E27FC236}">
                      <a16:creationId xmlns:a16="http://schemas.microsoft.com/office/drawing/2014/main" id="{477D1F7A-6832-40E1-BB3E-4D230D460CD0}"/>
                    </a:ext>
                  </a:extLst>
                </p14:cNvPr>
                <p14:cNvContentPartPr/>
                <p14:nvPr/>
              </p14:nvContentPartPr>
              <p14:xfrm>
                <a:off x="11266227" y="2907627"/>
                <a:ext cx="222480" cy="126000"/>
              </p14:xfrm>
            </p:contentPart>
          </mc:Choice>
          <mc:Fallback xmlns="">
            <p:pic>
              <p:nvPicPr>
                <p:cNvPr id="528" name="Freihand 527">
                  <a:extLst>
                    <a:ext uri="{FF2B5EF4-FFF2-40B4-BE49-F238E27FC236}">
                      <a16:creationId xmlns:a16="http://schemas.microsoft.com/office/drawing/2014/main" id="{477D1F7A-6832-40E1-BB3E-4D230D460CD0}"/>
                    </a:ext>
                  </a:extLst>
                </p:cNvPr>
                <p:cNvPicPr/>
                <p:nvPr/>
              </p:nvPicPr>
              <p:blipFill>
                <a:blip r:embed="rId782"/>
                <a:stretch>
                  <a:fillRect/>
                </a:stretch>
              </p:blipFill>
              <p:spPr>
                <a:xfrm>
                  <a:off x="11261907" y="2903307"/>
                  <a:ext cx="23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9" name="Freihand 528">
                  <a:extLst>
                    <a:ext uri="{FF2B5EF4-FFF2-40B4-BE49-F238E27FC236}">
                      <a16:creationId xmlns:a16="http://schemas.microsoft.com/office/drawing/2014/main" id="{ED93EC1F-4B0B-49E7-AC8E-9AC8E619116E}"/>
                    </a:ext>
                  </a:extLst>
                </p14:cNvPr>
                <p14:cNvContentPartPr/>
                <p14:nvPr/>
              </p14:nvContentPartPr>
              <p14:xfrm>
                <a:off x="11491947" y="2832027"/>
                <a:ext cx="63360" cy="182160"/>
              </p14:xfrm>
            </p:contentPart>
          </mc:Choice>
          <mc:Fallback xmlns="">
            <p:pic>
              <p:nvPicPr>
                <p:cNvPr id="529" name="Freihand 528">
                  <a:extLst>
                    <a:ext uri="{FF2B5EF4-FFF2-40B4-BE49-F238E27FC236}">
                      <a16:creationId xmlns:a16="http://schemas.microsoft.com/office/drawing/2014/main" id="{ED93EC1F-4B0B-49E7-AC8E-9AC8E619116E}"/>
                    </a:ext>
                  </a:extLst>
                </p:cNvPr>
                <p:cNvPicPr/>
                <p:nvPr/>
              </p:nvPicPr>
              <p:blipFill>
                <a:blip r:embed="rId784"/>
                <a:stretch>
                  <a:fillRect/>
                </a:stretch>
              </p:blipFill>
              <p:spPr>
                <a:xfrm>
                  <a:off x="11487627" y="2827707"/>
                  <a:ext cx="72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9" name="Freihand 478">
                  <a:extLst>
                    <a:ext uri="{FF2B5EF4-FFF2-40B4-BE49-F238E27FC236}">
                      <a16:creationId xmlns:a16="http://schemas.microsoft.com/office/drawing/2014/main" id="{EB18648E-3FFD-47F8-9F50-EA1A4BD693A6}"/>
                    </a:ext>
                  </a:extLst>
                </p14:cNvPr>
                <p14:cNvContentPartPr/>
                <p14:nvPr/>
              </p14:nvContentPartPr>
              <p14:xfrm>
                <a:off x="7550307" y="3105987"/>
                <a:ext cx="171000" cy="296640"/>
              </p14:xfrm>
            </p:contentPart>
          </mc:Choice>
          <mc:Fallback xmlns="">
            <p:pic>
              <p:nvPicPr>
                <p:cNvPr id="479" name="Freihand 478">
                  <a:extLst>
                    <a:ext uri="{FF2B5EF4-FFF2-40B4-BE49-F238E27FC236}">
                      <a16:creationId xmlns:a16="http://schemas.microsoft.com/office/drawing/2014/main" id="{EB18648E-3FFD-47F8-9F50-EA1A4BD693A6}"/>
                    </a:ext>
                  </a:extLst>
                </p:cNvPr>
                <p:cNvPicPr/>
                <p:nvPr/>
              </p:nvPicPr>
              <p:blipFill>
                <a:blip r:embed="rId786"/>
                <a:stretch>
                  <a:fillRect/>
                </a:stretch>
              </p:blipFill>
              <p:spPr>
                <a:xfrm>
                  <a:off x="7545987" y="3101667"/>
                  <a:ext cx="1796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0" name="Freihand 479">
                  <a:extLst>
                    <a:ext uri="{FF2B5EF4-FFF2-40B4-BE49-F238E27FC236}">
                      <a16:creationId xmlns:a16="http://schemas.microsoft.com/office/drawing/2014/main" id="{E01D5595-BD32-4EDC-A42C-737E5ECFF02C}"/>
                    </a:ext>
                  </a:extLst>
                </p14:cNvPr>
                <p14:cNvContentPartPr/>
                <p14:nvPr/>
              </p14:nvContentPartPr>
              <p14:xfrm>
                <a:off x="7605747" y="3057387"/>
                <a:ext cx="195120" cy="54000"/>
              </p14:xfrm>
            </p:contentPart>
          </mc:Choice>
          <mc:Fallback xmlns="">
            <p:pic>
              <p:nvPicPr>
                <p:cNvPr id="480" name="Freihand 479">
                  <a:extLst>
                    <a:ext uri="{FF2B5EF4-FFF2-40B4-BE49-F238E27FC236}">
                      <a16:creationId xmlns:a16="http://schemas.microsoft.com/office/drawing/2014/main" id="{E01D5595-BD32-4EDC-A42C-737E5ECFF02C}"/>
                    </a:ext>
                  </a:extLst>
                </p:cNvPr>
                <p:cNvPicPr/>
                <p:nvPr/>
              </p:nvPicPr>
              <p:blipFill>
                <a:blip r:embed="rId788"/>
                <a:stretch>
                  <a:fillRect/>
                </a:stretch>
              </p:blipFill>
              <p:spPr>
                <a:xfrm>
                  <a:off x="7601427" y="3053067"/>
                  <a:ext cx="20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7" name="Freihand 506">
                  <a:extLst>
                    <a:ext uri="{FF2B5EF4-FFF2-40B4-BE49-F238E27FC236}">
                      <a16:creationId xmlns:a16="http://schemas.microsoft.com/office/drawing/2014/main" id="{CB1BB4D0-1F60-4525-BB3B-9E8926635553}"/>
                    </a:ext>
                  </a:extLst>
                </p14:cNvPr>
                <p14:cNvContentPartPr/>
                <p14:nvPr/>
              </p14:nvContentPartPr>
              <p14:xfrm>
                <a:off x="7722747" y="2999427"/>
                <a:ext cx="173520" cy="482040"/>
              </p14:xfrm>
            </p:contentPart>
          </mc:Choice>
          <mc:Fallback xmlns="">
            <p:pic>
              <p:nvPicPr>
                <p:cNvPr id="507" name="Freihand 506">
                  <a:extLst>
                    <a:ext uri="{FF2B5EF4-FFF2-40B4-BE49-F238E27FC236}">
                      <a16:creationId xmlns:a16="http://schemas.microsoft.com/office/drawing/2014/main" id="{CB1BB4D0-1F60-4525-BB3B-9E8926635553}"/>
                    </a:ext>
                  </a:extLst>
                </p:cNvPr>
                <p:cNvPicPr/>
                <p:nvPr/>
              </p:nvPicPr>
              <p:blipFill>
                <a:blip r:embed="rId790"/>
                <a:stretch>
                  <a:fillRect/>
                </a:stretch>
              </p:blipFill>
              <p:spPr>
                <a:xfrm>
                  <a:off x="7718427" y="2995107"/>
                  <a:ext cx="18216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9" name="Freihand 508">
                  <a:extLst>
                    <a:ext uri="{FF2B5EF4-FFF2-40B4-BE49-F238E27FC236}">
                      <a16:creationId xmlns:a16="http://schemas.microsoft.com/office/drawing/2014/main" id="{CF026BA6-7E83-4439-90D4-333E5A089B84}"/>
                    </a:ext>
                  </a:extLst>
                </p14:cNvPr>
                <p14:cNvContentPartPr/>
                <p14:nvPr/>
              </p14:nvContentPartPr>
              <p14:xfrm>
                <a:off x="8136027" y="3138747"/>
                <a:ext cx="10440" cy="172080"/>
              </p14:xfrm>
            </p:contentPart>
          </mc:Choice>
          <mc:Fallback xmlns="">
            <p:pic>
              <p:nvPicPr>
                <p:cNvPr id="509" name="Freihand 508">
                  <a:extLst>
                    <a:ext uri="{FF2B5EF4-FFF2-40B4-BE49-F238E27FC236}">
                      <a16:creationId xmlns:a16="http://schemas.microsoft.com/office/drawing/2014/main" id="{CF026BA6-7E83-4439-90D4-333E5A089B84}"/>
                    </a:ext>
                  </a:extLst>
                </p:cNvPr>
                <p:cNvPicPr/>
                <p:nvPr/>
              </p:nvPicPr>
              <p:blipFill>
                <a:blip r:embed="rId792"/>
                <a:stretch>
                  <a:fillRect/>
                </a:stretch>
              </p:blipFill>
              <p:spPr>
                <a:xfrm>
                  <a:off x="8131707" y="3134427"/>
                  <a:ext cx="19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0" name="Freihand 509">
                  <a:extLst>
                    <a:ext uri="{FF2B5EF4-FFF2-40B4-BE49-F238E27FC236}">
                      <a16:creationId xmlns:a16="http://schemas.microsoft.com/office/drawing/2014/main" id="{715EDBB7-A54B-4A19-813A-870862AA2955}"/>
                    </a:ext>
                  </a:extLst>
                </p14:cNvPr>
                <p14:cNvContentPartPr/>
                <p14:nvPr/>
              </p14:nvContentPartPr>
              <p14:xfrm>
                <a:off x="8031627" y="3275187"/>
                <a:ext cx="185760" cy="45000"/>
              </p14:xfrm>
            </p:contentPart>
          </mc:Choice>
          <mc:Fallback xmlns="">
            <p:pic>
              <p:nvPicPr>
                <p:cNvPr id="510" name="Freihand 509">
                  <a:extLst>
                    <a:ext uri="{FF2B5EF4-FFF2-40B4-BE49-F238E27FC236}">
                      <a16:creationId xmlns:a16="http://schemas.microsoft.com/office/drawing/2014/main" id="{715EDBB7-A54B-4A19-813A-870862AA2955}"/>
                    </a:ext>
                  </a:extLst>
                </p:cNvPr>
                <p:cNvPicPr/>
                <p:nvPr/>
              </p:nvPicPr>
              <p:blipFill>
                <a:blip r:embed="rId794"/>
                <a:stretch>
                  <a:fillRect/>
                </a:stretch>
              </p:blipFill>
              <p:spPr>
                <a:xfrm>
                  <a:off x="8027307" y="3270867"/>
                  <a:ext cx="194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1" name="Freihand 510">
                  <a:extLst>
                    <a:ext uri="{FF2B5EF4-FFF2-40B4-BE49-F238E27FC236}">
                      <a16:creationId xmlns:a16="http://schemas.microsoft.com/office/drawing/2014/main" id="{F076DC41-608D-4BC2-9C92-F74A96F50486}"/>
                    </a:ext>
                  </a:extLst>
                </p14:cNvPr>
                <p14:cNvContentPartPr/>
                <p14:nvPr/>
              </p14:nvContentPartPr>
              <p14:xfrm>
                <a:off x="8034867" y="3121827"/>
                <a:ext cx="156600" cy="37800"/>
              </p14:xfrm>
            </p:contentPart>
          </mc:Choice>
          <mc:Fallback xmlns="">
            <p:pic>
              <p:nvPicPr>
                <p:cNvPr id="511" name="Freihand 510">
                  <a:extLst>
                    <a:ext uri="{FF2B5EF4-FFF2-40B4-BE49-F238E27FC236}">
                      <a16:creationId xmlns:a16="http://schemas.microsoft.com/office/drawing/2014/main" id="{F076DC41-608D-4BC2-9C92-F74A96F50486}"/>
                    </a:ext>
                  </a:extLst>
                </p:cNvPr>
                <p:cNvPicPr/>
                <p:nvPr/>
              </p:nvPicPr>
              <p:blipFill>
                <a:blip r:embed="rId796"/>
                <a:stretch>
                  <a:fillRect/>
                </a:stretch>
              </p:blipFill>
              <p:spPr>
                <a:xfrm>
                  <a:off x="8030547" y="3117507"/>
                  <a:ext cx="165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2" name="Freihand 511">
                  <a:extLst>
                    <a:ext uri="{FF2B5EF4-FFF2-40B4-BE49-F238E27FC236}">
                      <a16:creationId xmlns:a16="http://schemas.microsoft.com/office/drawing/2014/main" id="{EA5C5A1C-63CC-45B3-A946-84CD4931B5B0}"/>
                    </a:ext>
                  </a:extLst>
                </p14:cNvPr>
                <p14:cNvContentPartPr/>
                <p14:nvPr/>
              </p14:nvContentPartPr>
              <p14:xfrm>
                <a:off x="8197227" y="3192027"/>
                <a:ext cx="130680" cy="89640"/>
              </p14:xfrm>
            </p:contentPart>
          </mc:Choice>
          <mc:Fallback xmlns="">
            <p:pic>
              <p:nvPicPr>
                <p:cNvPr id="512" name="Freihand 511">
                  <a:extLst>
                    <a:ext uri="{FF2B5EF4-FFF2-40B4-BE49-F238E27FC236}">
                      <a16:creationId xmlns:a16="http://schemas.microsoft.com/office/drawing/2014/main" id="{EA5C5A1C-63CC-45B3-A946-84CD4931B5B0}"/>
                    </a:ext>
                  </a:extLst>
                </p:cNvPr>
                <p:cNvPicPr/>
                <p:nvPr/>
              </p:nvPicPr>
              <p:blipFill>
                <a:blip r:embed="rId798"/>
                <a:stretch>
                  <a:fillRect/>
                </a:stretch>
              </p:blipFill>
              <p:spPr>
                <a:xfrm>
                  <a:off x="8192907" y="3187707"/>
                  <a:ext cx="139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3" name="Freihand 512">
                  <a:extLst>
                    <a:ext uri="{FF2B5EF4-FFF2-40B4-BE49-F238E27FC236}">
                      <a16:creationId xmlns:a16="http://schemas.microsoft.com/office/drawing/2014/main" id="{60B145FB-EA1F-4D76-B055-159012FB043D}"/>
                    </a:ext>
                  </a:extLst>
                </p14:cNvPr>
                <p14:cNvContentPartPr/>
                <p14:nvPr/>
              </p14:nvContentPartPr>
              <p14:xfrm>
                <a:off x="8512587" y="3105987"/>
                <a:ext cx="277200" cy="166320"/>
              </p14:xfrm>
            </p:contentPart>
          </mc:Choice>
          <mc:Fallback xmlns="">
            <p:pic>
              <p:nvPicPr>
                <p:cNvPr id="513" name="Freihand 512">
                  <a:extLst>
                    <a:ext uri="{FF2B5EF4-FFF2-40B4-BE49-F238E27FC236}">
                      <a16:creationId xmlns:a16="http://schemas.microsoft.com/office/drawing/2014/main" id="{60B145FB-EA1F-4D76-B055-159012FB043D}"/>
                    </a:ext>
                  </a:extLst>
                </p:cNvPr>
                <p:cNvPicPr/>
                <p:nvPr/>
              </p:nvPicPr>
              <p:blipFill>
                <a:blip r:embed="rId800"/>
                <a:stretch>
                  <a:fillRect/>
                </a:stretch>
              </p:blipFill>
              <p:spPr>
                <a:xfrm>
                  <a:off x="8508267" y="3101667"/>
                  <a:ext cx="285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4" name="Freihand 513">
                  <a:extLst>
                    <a:ext uri="{FF2B5EF4-FFF2-40B4-BE49-F238E27FC236}">
                      <a16:creationId xmlns:a16="http://schemas.microsoft.com/office/drawing/2014/main" id="{523D2395-9A79-4E7B-8C54-41A8877CDD02}"/>
                    </a:ext>
                  </a:extLst>
                </p14:cNvPr>
                <p14:cNvContentPartPr/>
                <p14:nvPr/>
              </p14:nvContentPartPr>
              <p14:xfrm>
                <a:off x="8944947" y="3079707"/>
                <a:ext cx="77040" cy="145800"/>
              </p14:xfrm>
            </p:contentPart>
          </mc:Choice>
          <mc:Fallback xmlns="">
            <p:pic>
              <p:nvPicPr>
                <p:cNvPr id="514" name="Freihand 513">
                  <a:extLst>
                    <a:ext uri="{FF2B5EF4-FFF2-40B4-BE49-F238E27FC236}">
                      <a16:creationId xmlns:a16="http://schemas.microsoft.com/office/drawing/2014/main" id="{523D2395-9A79-4E7B-8C54-41A8877CDD02}"/>
                    </a:ext>
                  </a:extLst>
                </p:cNvPr>
                <p:cNvPicPr/>
                <p:nvPr/>
              </p:nvPicPr>
              <p:blipFill>
                <a:blip r:embed="rId802"/>
                <a:stretch>
                  <a:fillRect/>
                </a:stretch>
              </p:blipFill>
              <p:spPr>
                <a:xfrm>
                  <a:off x="8940627" y="3075387"/>
                  <a:ext cx="85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5" name="Freihand 514">
                  <a:extLst>
                    <a:ext uri="{FF2B5EF4-FFF2-40B4-BE49-F238E27FC236}">
                      <a16:creationId xmlns:a16="http://schemas.microsoft.com/office/drawing/2014/main" id="{4AFD8372-AF67-4A9F-9C31-792DA44708F0}"/>
                    </a:ext>
                  </a:extLst>
                </p14:cNvPr>
                <p14:cNvContentPartPr/>
                <p14:nvPr/>
              </p14:nvContentPartPr>
              <p14:xfrm>
                <a:off x="8986347" y="3147387"/>
                <a:ext cx="403200" cy="206640"/>
              </p14:xfrm>
            </p:contentPart>
          </mc:Choice>
          <mc:Fallback xmlns="">
            <p:pic>
              <p:nvPicPr>
                <p:cNvPr id="515" name="Freihand 514">
                  <a:extLst>
                    <a:ext uri="{FF2B5EF4-FFF2-40B4-BE49-F238E27FC236}">
                      <a16:creationId xmlns:a16="http://schemas.microsoft.com/office/drawing/2014/main" id="{4AFD8372-AF67-4A9F-9C31-792DA44708F0}"/>
                    </a:ext>
                  </a:extLst>
                </p:cNvPr>
                <p:cNvPicPr/>
                <p:nvPr/>
              </p:nvPicPr>
              <p:blipFill>
                <a:blip r:embed="rId804"/>
                <a:stretch>
                  <a:fillRect/>
                </a:stretch>
              </p:blipFill>
              <p:spPr>
                <a:xfrm>
                  <a:off x="8982027" y="3143067"/>
                  <a:ext cx="411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6" name="Freihand 515">
                  <a:extLst>
                    <a:ext uri="{FF2B5EF4-FFF2-40B4-BE49-F238E27FC236}">
                      <a16:creationId xmlns:a16="http://schemas.microsoft.com/office/drawing/2014/main" id="{3E1BD5B9-B2E0-4CFC-926B-45F468CEACE1}"/>
                    </a:ext>
                  </a:extLst>
                </p14:cNvPr>
                <p14:cNvContentPartPr/>
                <p14:nvPr/>
              </p14:nvContentPartPr>
              <p14:xfrm>
                <a:off x="9537147" y="3052707"/>
                <a:ext cx="185400" cy="217080"/>
              </p14:xfrm>
            </p:contentPart>
          </mc:Choice>
          <mc:Fallback xmlns="">
            <p:pic>
              <p:nvPicPr>
                <p:cNvPr id="516" name="Freihand 515">
                  <a:extLst>
                    <a:ext uri="{FF2B5EF4-FFF2-40B4-BE49-F238E27FC236}">
                      <a16:creationId xmlns:a16="http://schemas.microsoft.com/office/drawing/2014/main" id="{3E1BD5B9-B2E0-4CFC-926B-45F468CEACE1}"/>
                    </a:ext>
                  </a:extLst>
                </p:cNvPr>
                <p:cNvPicPr/>
                <p:nvPr/>
              </p:nvPicPr>
              <p:blipFill>
                <a:blip r:embed="rId806"/>
                <a:stretch>
                  <a:fillRect/>
                </a:stretch>
              </p:blipFill>
              <p:spPr>
                <a:xfrm>
                  <a:off x="9532827" y="3048387"/>
                  <a:ext cx="194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7" name="Freihand 516">
                  <a:extLst>
                    <a:ext uri="{FF2B5EF4-FFF2-40B4-BE49-F238E27FC236}">
                      <a16:creationId xmlns:a16="http://schemas.microsoft.com/office/drawing/2014/main" id="{8566C9E8-2EF6-4304-AB3B-C8DB18C9CC76}"/>
                    </a:ext>
                  </a:extLst>
                </p14:cNvPr>
                <p14:cNvContentPartPr/>
                <p14:nvPr/>
              </p14:nvContentPartPr>
              <p14:xfrm>
                <a:off x="9700587" y="3072507"/>
                <a:ext cx="45360" cy="12960"/>
              </p14:xfrm>
            </p:contentPart>
          </mc:Choice>
          <mc:Fallback xmlns="">
            <p:pic>
              <p:nvPicPr>
                <p:cNvPr id="517" name="Freihand 516">
                  <a:extLst>
                    <a:ext uri="{FF2B5EF4-FFF2-40B4-BE49-F238E27FC236}">
                      <a16:creationId xmlns:a16="http://schemas.microsoft.com/office/drawing/2014/main" id="{8566C9E8-2EF6-4304-AB3B-C8DB18C9CC76}"/>
                    </a:ext>
                  </a:extLst>
                </p:cNvPr>
                <p:cNvPicPr/>
                <p:nvPr/>
              </p:nvPicPr>
              <p:blipFill>
                <a:blip r:embed="rId808"/>
                <a:stretch>
                  <a:fillRect/>
                </a:stretch>
              </p:blipFill>
              <p:spPr>
                <a:xfrm>
                  <a:off x="9696267" y="3068187"/>
                  <a:ext cx="5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8" name="Freihand 517">
                  <a:extLst>
                    <a:ext uri="{FF2B5EF4-FFF2-40B4-BE49-F238E27FC236}">
                      <a16:creationId xmlns:a16="http://schemas.microsoft.com/office/drawing/2014/main" id="{14F6CF7F-51F3-43DF-8C78-AC84A442D2AB}"/>
                    </a:ext>
                  </a:extLst>
                </p14:cNvPr>
                <p14:cNvContentPartPr/>
                <p14:nvPr/>
              </p14:nvContentPartPr>
              <p14:xfrm>
                <a:off x="9735147" y="3097347"/>
                <a:ext cx="87840" cy="109800"/>
              </p14:xfrm>
            </p:contentPart>
          </mc:Choice>
          <mc:Fallback xmlns="">
            <p:pic>
              <p:nvPicPr>
                <p:cNvPr id="518" name="Freihand 517">
                  <a:extLst>
                    <a:ext uri="{FF2B5EF4-FFF2-40B4-BE49-F238E27FC236}">
                      <a16:creationId xmlns:a16="http://schemas.microsoft.com/office/drawing/2014/main" id="{14F6CF7F-51F3-43DF-8C78-AC84A442D2AB}"/>
                    </a:ext>
                  </a:extLst>
                </p:cNvPr>
                <p:cNvPicPr/>
                <p:nvPr/>
              </p:nvPicPr>
              <p:blipFill>
                <a:blip r:embed="rId810"/>
                <a:stretch>
                  <a:fillRect/>
                </a:stretch>
              </p:blipFill>
              <p:spPr>
                <a:xfrm>
                  <a:off x="9730827" y="3093027"/>
                  <a:ext cx="96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9" name="Freihand 518">
                  <a:extLst>
                    <a:ext uri="{FF2B5EF4-FFF2-40B4-BE49-F238E27FC236}">
                      <a16:creationId xmlns:a16="http://schemas.microsoft.com/office/drawing/2014/main" id="{BA725855-7E87-4739-B4D6-91EC406A13A5}"/>
                    </a:ext>
                  </a:extLst>
                </p14:cNvPr>
                <p14:cNvContentPartPr/>
                <p14:nvPr/>
              </p14:nvContentPartPr>
              <p14:xfrm>
                <a:off x="9796347" y="3029667"/>
                <a:ext cx="61560" cy="134640"/>
              </p14:xfrm>
            </p:contentPart>
          </mc:Choice>
          <mc:Fallback xmlns="">
            <p:pic>
              <p:nvPicPr>
                <p:cNvPr id="519" name="Freihand 518">
                  <a:extLst>
                    <a:ext uri="{FF2B5EF4-FFF2-40B4-BE49-F238E27FC236}">
                      <a16:creationId xmlns:a16="http://schemas.microsoft.com/office/drawing/2014/main" id="{BA725855-7E87-4739-B4D6-91EC406A13A5}"/>
                    </a:ext>
                  </a:extLst>
                </p:cNvPr>
                <p:cNvPicPr/>
                <p:nvPr/>
              </p:nvPicPr>
              <p:blipFill>
                <a:blip r:embed="rId812"/>
                <a:stretch>
                  <a:fillRect/>
                </a:stretch>
              </p:blipFill>
              <p:spPr>
                <a:xfrm>
                  <a:off x="9792027" y="3025347"/>
                  <a:ext cx="70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0" name="Freihand 519">
                  <a:extLst>
                    <a:ext uri="{FF2B5EF4-FFF2-40B4-BE49-F238E27FC236}">
                      <a16:creationId xmlns:a16="http://schemas.microsoft.com/office/drawing/2014/main" id="{C0A910CD-8FF9-4151-AAB1-4380A266B354}"/>
                    </a:ext>
                  </a:extLst>
                </p14:cNvPr>
                <p14:cNvContentPartPr/>
                <p14:nvPr/>
              </p14:nvContentPartPr>
              <p14:xfrm>
                <a:off x="9408627" y="3022827"/>
                <a:ext cx="237960" cy="135720"/>
              </p14:xfrm>
            </p:contentPart>
          </mc:Choice>
          <mc:Fallback xmlns="">
            <p:pic>
              <p:nvPicPr>
                <p:cNvPr id="520" name="Freihand 519">
                  <a:extLst>
                    <a:ext uri="{FF2B5EF4-FFF2-40B4-BE49-F238E27FC236}">
                      <a16:creationId xmlns:a16="http://schemas.microsoft.com/office/drawing/2014/main" id="{C0A910CD-8FF9-4151-AAB1-4380A266B354}"/>
                    </a:ext>
                  </a:extLst>
                </p:cNvPr>
                <p:cNvPicPr/>
                <p:nvPr/>
              </p:nvPicPr>
              <p:blipFill>
                <a:blip r:embed="rId814"/>
                <a:stretch>
                  <a:fillRect/>
                </a:stretch>
              </p:blipFill>
              <p:spPr>
                <a:xfrm>
                  <a:off x="9404307" y="3018507"/>
                  <a:ext cx="246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1" name="Freihand 520">
                  <a:extLst>
                    <a:ext uri="{FF2B5EF4-FFF2-40B4-BE49-F238E27FC236}">
                      <a16:creationId xmlns:a16="http://schemas.microsoft.com/office/drawing/2014/main" id="{3359A24C-4515-4DB5-8965-425F120220EF}"/>
                    </a:ext>
                  </a:extLst>
                </p14:cNvPr>
                <p14:cNvContentPartPr/>
                <p14:nvPr/>
              </p14:nvContentPartPr>
              <p14:xfrm>
                <a:off x="10018107" y="3066027"/>
                <a:ext cx="131040" cy="142560"/>
              </p14:xfrm>
            </p:contentPart>
          </mc:Choice>
          <mc:Fallback xmlns="">
            <p:pic>
              <p:nvPicPr>
                <p:cNvPr id="521" name="Freihand 520">
                  <a:extLst>
                    <a:ext uri="{FF2B5EF4-FFF2-40B4-BE49-F238E27FC236}">
                      <a16:creationId xmlns:a16="http://schemas.microsoft.com/office/drawing/2014/main" id="{3359A24C-4515-4DB5-8965-425F120220EF}"/>
                    </a:ext>
                  </a:extLst>
                </p:cNvPr>
                <p:cNvPicPr/>
                <p:nvPr/>
              </p:nvPicPr>
              <p:blipFill>
                <a:blip r:embed="rId816"/>
                <a:stretch>
                  <a:fillRect/>
                </a:stretch>
              </p:blipFill>
              <p:spPr>
                <a:xfrm>
                  <a:off x="10013787" y="3061707"/>
                  <a:ext cx="139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2" name="Freihand 521">
                  <a:extLst>
                    <a:ext uri="{FF2B5EF4-FFF2-40B4-BE49-F238E27FC236}">
                      <a16:creationId xmlns:a16="http://schemas.microsoft.com/office/drawing/2014/main" id="{E9218FF9-387F-4C71-9E32-F23B8EFDD589}"/>
                    </a:ext>
                  </a:extLst>
                </p14:cNvPr>
                <p14:cNvContentPartPr/>
                <p14:nvPr/>
              </p14:nvContentPartPr>
              <p14:xfrm>
                <a:off x="10148067" y="3095187"/>
                <a:ext cx="157320" cy="83880"/>
              </p14:xfrm>
            </p:contentPart>
          </mc:Choice>
          <mc:Fallback xmlns="">
            <p:pic>
              <p:nvPicPr>
                <p:cNvPr id="522" name="Freihand 521">
                  <a:extLst>
                    <a:ext uri="{FF2B5EF4-FFF2-40B4-BE49-F238E27FC236}">
                      <a16:creationId xmlns:a16="http://schemas.microsoft.com/office/drawing/2014/main" id="{E9218FF9-387F-4C71-9E32-F23B8EFDD589}"/>
                    </a:ext>
                  </a:extLst>
                </p:cNvPr>
                <p:cNvPicPr/>
                <p:nvPr/>
              </p:nvPicPr>
              <p:blipFill>
                <a:blip r:embed="rId818"/>
                <a:stretch>
                  <a:fillRect/>
                </a:stretch>
              </p:blipFill>
              <p:spPr>
                <a:xfrm>
                  <a:off x="10143747" y="3090867"/>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3" name="Freihand 522">
                  <a:extLst>
                    <a:ext uri="{FF2B5EF4-FFF2-40B4-BE49-F238E27FC236}">
                      <a16:creationId xmlns:a16="http://schemas.microsoft.com/office/drawing/2014/main" id="{B3E64869-092F-4E69-B43A-D3A52986F1DD}"/>
                    </a:ext>
                  </a:extLst>
                </p14:cNvPr>
                <p14:cNvContentPartPr/>
                <p14:nvPr/>
              </p14:nvContentPartPr>
              <p14:xfrm>
                <a:off x="10292067" y="2995107"/>
                <a:ext cx="162720" cy="155520"/>
              </p14:xfrm>
            </p:contentPart>
          </mc:Choice>
          <mc:Fallback xmlns="">
            <p:pic>
              <p:nvPicPr>
                <p:cNvPr id="523" name="Freihand 522">
                  <a:extLst>
                    <a:ext uri="{FF2B5EF4-FFF2-40B4-BE49-F238E27FC236}">
                      <a16:creationId xmlns:a16="http://schemas.microsoft.com/office/drawing/2014/main" id="{B3E64869-092F-4E69-B43A-D3A52986F1DD}"/>
                    </a:ext>
                  </a:extLst>
                </p:cNvPr>
                <p:cNvPicPr/>
                <p:nvPr/>
              </p:nvPicPr>
              <p:blipFill>
                <a:blip r:embed="rId820"/>
                <a:stretch>
                  <a:fillRect/>
                </a:stretch>
              </p:blipFill>
              <p:spPr>
                <a:xfrm>
                  <a:off x="10287747" y="2990787"/>
                  <a:ext cx="171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33" name="Freihand 532">
                  <a:extLst>
                    <a:ext uri="{FF2B5EF4-FFF2-40B4-BE49-F238E27FC236}">
                      <a16:creationId xmlns:a16="http://schemas.microsoft.com/office/drawing/2014/main" id="{2B9DED09-EBAD-4F3D-B558-92BDCAD683F3}"/>
                    </a:ext>
                  </a:extLst>
                </p14:cNvPr>
                <p14:cNvContentPartPr/>
                <p14:nvPr/>
              </p14:nvContentPartPr>
              <p14:xfrm>
                <a:off x="8123787" y="3522867"/>
                <a:ext cx="360" cy="360"/>
              </p14:xfrm>
            </p:contentPart>
          </mc:Choice>
          <mc:Fallback xmlns="">
            <p:pic>
              <p:nvPicPr>
                <p:cNvPr id="533" name="Freihand 532">
                  <a:extLst>
                    <a:ext uri="{FF2B5EF4-FFF2-40B4-BE49-F238E27FC236}">
                      <a16:creationId xmlns:a16="http://schemas.microsoft.com/office/drawing/2014/main" id="{2B9DED09-EBAD-4F3D-B558-92BDCAD683F3}"/>
                    </a:ext>
                  </a:extLst>
                </p:cNvPr>
                <p:cNvPicPr/>
                <p:nvPr/>
              </p:nvPicPr>
              <p:blipFill>
                <a:blip r:embed="rId139"/>
                <a:stretch>
                  <a:fillRect/>
                </a:stretch>
              </p:blipFill>
              <p:spPr>
                <a:xfrm>
                  <a:off x="8119467" y="3518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4" name="Freihand 533">
                  <a:extLst>
                    <a:ext uri="{FF2B5EF4-FFF2-40B4-BE49-F238E27FC236}">
                      <a16:creationId xmlns:a16="http://schemas.microsoft.com/office/drawing/2014/main" id="{00ACFEB2-E88A-4BDD-AEFC-29E17C07B31E}"/>
                    </a:ext>
                  </a:extLst>
                </p14:cNvPr>
                <p14:cNvContentPartPr/>
                <p14:nvPr/>
              </p14:nvContentPartPr>
              <p14:xfrm>
                <a:off x="8073027" y="3475707"/>
                <a:ext cx="227160" cy="164880"/>
              </p14:xfrm>
            </p:contentPart>
          </mc:Choice>
          <mc:Fallback xmlns="">
            <p:pic>
              <p:nvPicPr>
                <p:cNvPr id="534" name="Freihand 533">
                  <a:extLst>
                    <a:ext uri="{FF2B5EF4-FFF2-40B4-BE49-F238E27FC236}">
                      <a16:creationId xmlns:a16="http://schemas.microsoft.com/office/drawing/2014/main" id="{00ACFEB2-E88A-4BDD-AEFC-29E17C07B31E}"/>
                    </a:ext>
                  </a:extLst>
                </p:cNvPr>
                <p:cNvPicPr/>
                <p:nvPr/>
              </p:nvPicPr>
              <p:blipFill>
                <a:blip r:embed="rId823"/>
                <a:stretch>
                  <a:fillRect/>
                </a:stretch>
              </p:blipFill>
              <p:spPr>
                <a:xfrm>
                  <a:off x="8068707" y="3471387"/>
                  <a:ext cx="23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5" name="Freihand 534">
                  <a:extLst>
                    <a:ext uri="{FF2B5EF4-FFF2-40B4-BE49-F238E27FC236}">
                      <a16:creationId xmlns:a16="http://schemas.microsoft.com/office/drawing/2014/main" id="{AD8271B7-EF39-4E3E-A112-A91923318535}"/>
                    </a:ext>
                  </a:extLst>
                </p14:cNvPr>
                <p14:cNvContentPartPr/>
                <p14:nvPr/>
              </p14:nvContentPartPr>
              <p14:xfrm>
                <a:off x="8300547" y="3478227"/>
                <a:ext cx="99360" cy="120600"/>
              </p14:xfrm>
            </p:contentPart>
          </mc:Choice>
          <mc:Fallback xmlns="">
            <p:pic>
              <p:nvPicPr>
                <p:cNvPr id="535" name="Freihand 534">
                  <a:extLst>
                    <a:ext uri="{FF2B5EF4-FFF2-40B4-BE49-F238E27FC236}">
                      <a16:creationId xmlns:a16="http://schemas.microsoft.com/office/drawing/2014/main" id="{AD8271B7-EF39-4E3E-A112-A91923318535}"/>
                    </a:ext>
                  </a:extLst>
                </p:cNvPr>
                <p:cNvPicPr/>
                <p:nvPr/>
              </p:nvPicPr>
              <p:blipFill>
                <a:blip r:embed="rId825"/>
                <a:stretch>
                  <a:fillRect/>
                </a:stretch>
              </p:blipFill>
              <p:spPr>
                <a:xfrm>
                  <a:off x="8296227" y="3473907"/>
                  <a:ext cx="108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6" name="Freihand 535">
                  <a:extLst>
                    <a:ext uri="{FF2B5EF4-FFF2-40B4-BE49-F238E27FC236}">
                      <a16:creationId xmlns:a16="http://schemas.microsoft.com/office/drawing/2014/main" id="{57139F8E-B750-4989-BFD0-5DCD1F1E3E87}"/>
                    </a:ext>
                  </a:extLst>
                </p14:cNvPr>
                <p14:cNvContentPartPr/>
                <p14:nvPr/>
              </p14:nvContentPartPr>
              <p14:xfrm>
                <a:off x="8458227" y="3398667"/>
                <a:ext cx="148320" cy="162000"/>
              </p14:xfrm>
            </p:contentPart>
          </mc:Choice>
          <mc:Fallback xmlns="">
            <p:pic>
              <p:nvPicPr>
                <p:cNvPr id="536" name="Freihand 535">
                  <a:extLst>
                    <a:ext uri="{FF2B5EF4-FFF2-40B4-BE49-F238E27FC236}">
                      <a16:creationId xmlns:a16="http://schemas.microsoft.com/office/drawing/2014/main" id="{57139F8E-B750-4989-BFD0-5DCD1F1E3E87}"/>
                    </a:ext>
                  </a:extLst>
                </p:cNvPr>
                <p:cNvPicPr/>
                <p:nvPr/>
              </p:nvPicPr>
              <p:blipFill>
                <a:blip r:embed="rId827"/>
                <a:stretch>
                  <a:fillRect/>
                </a:stretch>
              </p:blipFill>
              <p:spPr>
                <a:xfrm>
                  <a:off x="8453907" y="3394347"/>
                  <a:ext cx="156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7" name="Freihand 536">
                  <a:extLst>
                    <a:ext uri="{FF2B5EF4-FFF2-40B4-BE49-F238E27FC236}">
                      <a16:creationId xmlns:a16="http://schemas.microsoft.com/office/drawing/2014/main" id="{49275F6D-A037-49CC-9F42-1AB21BB0F088}"/>
                    </a:ext>
                  </a:extLst>
                </p14:cNvPr>
                <p14:cNvContentPartPr/>
                <p14:nvPr/>
              </p14:nvContentPartPr>
              <p14:xfrm>
                <a:off x="8616267" y="3379227"/>
                <a:ext cx="126360" cy="194400"/>
              </p14:xfrm>
            </p:contentPart>
          </mc:Choice>
          <mc:Fallback xmlns="">
            <p:pic>
              <p:nvPicPr>
                <p:cNvPr id="537" name="Freihand 536">
                  <a:extLst>
                    <a:ext uri="{FF2B5EF4-FFF2-40B4-BE49-F238E27FC236}">
                      <a16:creationId xmlns:a16="http://schemas.microsoft.com/office/drawing/2014/main" id="{49275F6D-A037-49CC-9F42-1AB21BB0F088}"/>
                    </a:ext>
                  </a:extLst>
                </p:cNvPr>
                <p:cNvPicPr/>
                <p:nvPr/>
              </p:nvPicPr>
              <p:blipFill>
                <a:blip r:embed="rId829"/>
                <a:stretch>
                  <a:fillRect/>
                </a:stretch>
              </p:blipFill>
              <p:spPr>
                <a:xfrm>
                  <a:off x="8611947" y="3374907"/>
                  <a:ext cx="135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8" name="Freihand 537">
                  <a:extLst>
                    <a:ext uri="{FF2B5EF4-FFF2-40B4-BE49-F238E27FC236}">
                      <a16:creationId xmlns:a16="http://schemas.microsoft.com/office/drawing/2014/main" id="{6F8FA382-D30A-4F93-BEAF-415F98C0AA3E}"/>
                    </a:ext>
                  </a:extLst>
                </p14:cNvPr>
                <p14:cNvContentPartPr/>
                <p14:nvPr/>
              </p14:nvContentPartPr>
              <p14:xfrm>
                <a:off x="8696187" y="3492267"/>
                <a:ext cx="50400" cy="61560"/>
              </p14:xfrm>
            </p:contentPart>
          </mc:Choice>
          <mc:Fallback xmlns="">
            <p:pic>
              <p:nvPicPr>
                <p:cNvPr id="538" name="Freihand 537">
                  <a:extLst>
                    <a:ext uri="{FF2B5EF4-FFF2-40B4-BE49-F238E27FC236}">
                      <a16:creationId xmlns:a16="http://schemas.microsoft.com/office/drawing/2014/main" id="{6F8FA382-D30A-4F93-BEAF-415F98C0AA3E}"/>
                    </a:ext>
                  </a:extLst>
                </p:cNvPr>
                <p:cNvPicPr/>
                <p:nvPr/>
              </p:nvPicPr>
              <p:blipFill>
                <a:blip r:embed="rId831"/>
                <a:stretch>
                  <a:fillRect/>
                </a:stretch>
              </p:blipFill>
              <p:spPr>
                <a:xfrm>
                  <a:off x="8691867" y="3487947"/>
                  <a:ext cx="5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39" name="Freihand 538">
                  <a:extLst>
                    <a:ext uri="{FF2B5EF4-FFF2-40B4-BE49-F238E27FC236}">
                      <a16:creationId xmlns:a16="http://schemas.microsoft.com/office/drawing/2014/main" id="{5A4D1512-9E72-4BCA-8DCF-9866302DAAD8}"/>
                    </a:ext>
                  </a:extLst>
                </p14:cNvPr>
                <p14:cNvContentPartPr/>
                <p14:nvPr/>
              </p14:nvContentPartPr>
              <p14:xfrm>
                <a:off x="8857467" y="3552387"/>
                <a:ext cx="3600" cy="18360"/>
              </p14:xfrm>
            </p:contentPart>
          </mc:Choice>
          <mc:Fallback xmlns="">
            <p:pic>
              <p:nvPicPr>
                <p:cNvPr id="539" name="Freihand 538">
                  <a:extLst>
                    <a:ext uri="{FF2B5EF4-FFF2-40B4-BE49-F238E27FC236}">
                      <a16:creationId xmlns:a16="http://schemas.microsoft.com/office/drawing/2014/main" id="{5A4D1512-9E72-4BCA-8DCF-9866302DAAD8}"/>
                    </a:ext>
                  </a:extLst>
                </p:cNvPr>
                <p:cNvPicPr/>
                <p:nvPr/>
              </p:nvPicPr>
              <p:blipFill>
                <a:blip r:embed="rId833"/>
                <a:stretch>
                  <a:fillRect/>
                </a:stretch>
              </p:blipFill>
              <p:spPr>
                <a:xfrm>
                  <a:off x="8853147" y="3548067"/>
                  <a:ext cx="12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0" name="Freihand 539">
                  <a:extLst>
                    <a:ext uri="{FF2B5EF4-FFF2-40B4-BE49-F238E27FC236}">
                      <a16:creationId xmlns:a16="http://schemas.microsoft.com/office/drawing/2014/main" id="{F177D205-22EC-401C-ABF4-48B306640B63}"/>
                    </a:ext>
                  </a:extLst>
                </p14:cNvPr>
                <p14:cNvContentPartPr/>
                <p14:nvPr/>
              </p14:nvContentPartPr>
              <p14:xfrm>
                <a:off x="9054027" y="3353307"/>
                <a:ext cx="275400" cy="293040"/>
              </p14:xfrm>
            </p:contentPart>
          </mc:Choice>
          <mc:Fallback xmlns="">
            <p:pic>
              <p:nvPicPr>
                <p:cNvPr id="540" name="Freihand 539">
                  <a:extLst>
                    <a:ext uri="{FF2B5EF4-FFF2-40B4-BE49-F238E27FC236}">
                      <a16:creationId xmlns:a16="http://schemas.microsoft.com/office/drawing/2014/main" id="{F177D205-22EC-401C-ABF4-48B306640B63}"/>
                    </a:ext>
                  </a:extLst>
                </p:cNvPr>
                <p:cNvPicPr/>
                <p:nvPr/>
              </p:nvPicPr>
              <p:blipFill>
                <a:blip r:embed="rId835"/>
                <a:stretch>
                  <a:fillRect/>
                </a:stretch>
              </p:blipFill>
              <p:spPr>
                <a:xfrm>
                  <a:off x="9049707" y="3348987"/>
                  <a:ext cx="284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1" name="Freihand 540">
                  <a:extLst>
                    <a:ext uri="{FF2B5EF4-FFF2-40B4-BE49-F238E27FC236}">
                      <a16:creationId xmlns:a16="http://schemas.microsoft.com/office/drawing/2014/main" id="{536D901D-4F1B-457D-A3E5-0FA92C2037CC}"/>
                    </a:ext>
                  </a:extLst>
                </p14:cNvPr>
                <p14:cNvContentPartPr/>
                <p14:nvPr/>
              </p14:nvContentPartPr>
              <p14:xfrm>
                <a:off x="9349947" y="3443667"/>
                <a:ext cx="94320" cy="98640"/>
              </p14:xfrm>
            </p:contentPart>
          </mc:Choice>
          <mc:Fallback xmlns="">
            <p:pic>
              <p:nvPicPr>
                <p:cNvPr id="541" name="Freihand 540">
                  <a:extLst>
                    <a:ext uri="{FF2B5EF4-FFF2-40B4-BE49-F238E27FC236}">
                      <a16:creationId xmlns:a16="http://schemas.microsoft.com/office/drawing/2014/main" id="{536D901D-4F1B-457D-A3E5-0FA92C2037CC}"/>
                    </a:ext>
                  </a:extLst>
                </p:cNvPr>
                <p:cNvPicPr/>
                <p:nvPr/>
              </p:nvPicPr>
              <p:blipFill>
                <a:blip r:embed="rId837"/>
                <a:stretch>
                  <a:fillRect/>
                </a:stretch>
              </p:blipFill>
              <p:spPr>
                <a:xfrm>
                  <a:off x="9345627" y="3439347"/>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2" name="Freihand 541">
                  <a:extLst>
                    <a:ext uri="{FF2B5EF4-FFF2-40B4-BE49-F238E27FC236}">
                      <a16:creationId xmlns:a16="http://schemas.microsoft.com/office/drawing/2014/main" id="{19ED1A0D-6164-4FC7-8889-832E5D107B92}"/>
                    </a:ext>
                  </a:extLst>
                </p14:cNvPr>
                <p14:cNvContentPartPr/>
                <p14:nvPr/>
              </p14:nvContentPartPr>
              <p14:xfrm>
                <a:off x="9367947" y="3355467"/>
                <a:ext cx="155880" cy="165600"/>
              </p14:xfrm>
            </p:contentPart>
          </mc:Choice>
          <mc:Fallback xmlns="">
            <p:pic>
              <p:nvPicPr>
                <p:cNvPr id="542" name="Freihand 541">
                  <a:extLst>
                    <a:ext uri="{FF2B5EF4-FFF2-40B4-BE49-F238E27FC236}">
                      <a16:creationId xmlns:a16="http://schemas.microsoft.com/office/drawing/2014/main" id="{19ED1A0D-6164-4FC7-8889-832E5D107B92}"/>
                    </a:ext>
                  </a:extLst>
                </p:cNvPr>
                <p:cNvPicPr/>
                <p:nvPr/>
              </p:nvPicPr>
              <p:blipFill>
                <a:blip r:embed="rId839"/>
                <a:stretch>
                  <a:fillRect/>
                </a:stretch>
              </p:blipFill>
              <p:spPr>
                <a:xfrm>
                  <a:off x="9363627" y="3351147"/>
                  <a:ext cx="164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3" name="Freihand 542">
                  <a:extLst>
                    <a:ext uri="{FF2B5EF4-FFF2-40B4-BE49-F238E27FC236}">
                      <a16:creationId xmlns:a16="http://schemas.microsoft.com/office/drawing/2014/main" id="{D4C14BF7-1DB4-48BF-B092-215A26040DB5}"/>
                    </a:ext>
                  </a:extLst>
                </p14:cNvPr>
                <p14:cNvContentPartPr/>
                <p14:nvPr/>
              </p14:nvContentPartPr>
              <p14:xfrm>
                <a:off x="9526707" y="3344667"/>
                <a:ext cx="74520" cy="171360"/>
              </p14:xfrm>
            </p:contentPart>
          </mc:Choice>
          <mc:Fallback xmlns="">
            <p:pic>
              <p:nvPicPr>
                <p:cNvPr id="543" name="Freihand 542">
                  <a:extLst>
                    <a:ext uri="{FF2B5EF4-FFF2-40B4-BE49-F238E27FC236}">
                      <a16:creationId xmlns:a16="http://schemas.microsoft.com/office/drawing/2014/main" id="{D4C14BF7-1DB4-48BF-B092-215A26040DB5}"/>
                    </a:ext>
                  </a:extLst>
                </p:cNvPr>
                <p:cNvPicPr/>
                <p:nvPr/>
              </p:nvPicPr>
              <p:blipFill>
                <a:blip r:embed="rId841"/>
                <a:stretch>
                  <a:fillRect/>
                </a:stretch>
              </p:blipFill>
              <p:spPr>
                <a:xfrm>
                  <a:off x="9522387" y="3340347"/>
                  <a:ext cx="83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4" name="Freihand 543">
                  <a:extLst>
                    <a:ext uri="{FF2B5EF4-FFF2-40B4-BE49-F238E27FC236}">
                      <a16:creationId xmlns:a16="http://schemas.microsoft.com/office/drawing/2014/main" id="{EF371F66-34A8-4F16-B780-113C105A792D}"/>
                    </a:ext>
                  </a:extLst>
                </p14:cNvPr>
                <p14:cNvContentPartPr/>
                <p14:nvPr/>
              </p14:nvContentPartPr>
              <p14:xfrm>
                <a:off x="9650547" y="3330987"/>
                <a:ext cx="248760" cy="176760"/>
              </p14:xfrm>
            </p:contentPart>
          </mc:Choice>
          <mc:Fallback xmlns="">
            <p:pic>
              <p:nvPicPr>
                <p:cNvPr id="544" name="Freihand 543">
                  <a:extLst>
                    <a:ext uri="{FF2B5EF4-FFF2-40B4-BE49-F238E27FC236}">
                      <a16:creationId xmlns:a16="http://schemas.microsoft.com/office/drawing/2014/main" id="{EF371F66-34A8-4F16-B780-113C105A792D}"/>
                    </a:ext>
                  </a:extLst>
                </p:cNvPr>
                <p:cNvPicPr/>
                <p:nvPr/>
              </p:nvPicPr>
              <p:blipFill>
                <a:blip r:embed="rId843"/>
                <a:stretch>
                  <a:fillRect/>
                </a:stretch>
              </p:blipFill>
              <p:spPr>
                <a:xfrm>
                  <a:off x="9646227" y="3326667"/>
                  <a:ext cx="257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46" name="Freihand 545">
                  <a:extLst>
                    <a:ext uri="{FF2B5EF4-FFF2-40B4-BE49-F238E27FC236}">
                      <a16:creationId xmlns:a16="http://schemas.microsoft.com/office/drawing/2014/main" id="{7BDC3AA6-8F0D-4738-9801-21A8925DA9A2}"/>
                    </a:ext>
                  </a:extLst>
                </p14:cNvPr>
                <p14:cNvContentPartPr/>
                <p14:nvPr/>
              </p14:nvContentPartPr>
              <p14:xfrm>
                <a:off x="10013067" y="3417747"/>
                <a:ext cx="155880" cy="34200"/>
              </p14:xfrm>
            </p:contentPart>
          </mc:Choice>
          <mc:Fallback xmlns="">
            <p:pic>
              <p:nvPicPr>
                <p:cNvPr id="546" name="Freihand 545">
                  <a:extLst>
                    <a:ext uri="{FF2B5EF4-FFF2-40B4-BE49-F238E27FC236}">
                      <a16:creationId xmlns:a16="http://schemas.microsoft.com/office/drawing/2014/main" id="{7BDC3AA6-8F0D-4738-9801-21A8925DA9A2}"/>
                    </a:ext>
                  </a:extLst>
                </p:cNvPr>
                <p:cNvPicPr/>
                <p:nvPr/>
              </p:nvPicPr>
              <p:blipFill>
                <a:blip r:embed="rId845"/>
                <a:stretch>
                  <a:fillRect/>
                </a:stretch>
              </p:blipFill>
              <p:spPr>
                <a:xfrm>
                  <a:off x="10008747" y="3413427"/>
                  <a:ext cx="164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7" name="Freihand 546">
                  <a:extLst>
                    <a:ext uri="{FF2B5EF4-FFF2-40B4-BE49-F238E27FC236}">
                      <a16:creationId xmlns:a16="http://schemas.microsoft.com/office/drawing/2014/main" id="{A0188C18-98AD-4443-A35E-97269F7A38FD}"/>
                    </a:ext>
                  </a:extLst>
                </p14:cNvPr>
                <p14:cNvContentPartPr/>
                <p14:nvPr/>
              </p14:nvContentPartPr>
              <p14:xfrm>
                <a:off x="10122147" y="3368787"/>
                <a:ext cx="108360" cy="105840"/>
              </p14:xfrm>
            </p:contentPart>
          </mc:Choice>
          <mc:Fallback xmlns="">
            <p:pic>
              <p:nvPicPr>
                <p:cNvPr id="547" name="Freihand 546">
                  <a:extLst>
                    <a:ext uri="{FF2B5EF4-FFF2-40B4-BE49-F238E27FC236}">
                      <a16:creationId xmlns:a16="http://schemas.microsoft.com/office/drawing/2014/main" id="{A0188C18-98AD-4443-A35E-97269F7A38FD}"/>
                    </a:ext>
                  </a:extLst>
                </p:cNvPr>
                <p:cNvPicPr/>
                <p:nvPr/>
              </p:nvPicPr>
              <p:blipFill>
                <a:blip r:embed="rId847"/>
                <a:stretch>
                  <a:fillRect/>
                </a:stretch>
              </p:blipFill>
              <p:spPr>
                <a:xfrm>
                  <a:off x="10117827" y="3364467"/>
                  <a:ext cx="11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48" name="Freihand 547">
                  <a:extLst>
                    <a:ext uri="{FF2B5EF4-FFF2-40B4-BE49-F238E27FC236}">
                      <a16:creationId xmlns:a16="http://schemas.microsoft.com/office/drawing/2014/main" id="{A041082F-3450-49E7-8083-C88AD289D9E2}"/>
                    </a:ext>
                  </a:extLst>
                </p14:cNvPr>
                <p14:cNvContentPartPr/>
                <p14:nvPr/>
              </p14:nvContentPartPr>
              <p14:xfrm>
                <a:off x="10402587" y="3236307"/>
                <a:ext cx="336240" cy="345600"/>
              </p14:xfrm>
            </p:contentPart>
          </mc:Choice>
          <mc:Fallback xmlns="">
            <p:pic>
              <p:nvPicPr>
                <p:cNvPr id="548" name="Freihand 547">
                  <a:extLst>
                    <a:ext uri="{FF2B5EF4-FFF2-40B4-BE49-F238E27FC236}">
                      <a16:creationId xmlns:a16="http://schemas.microsoft.com/office/drawing/2014/main" id="{A041082F-3450-49E7-8083-C88AD289D9E2}"/>
                    </a:ext>
                  </a:extLst>
                </p:cNvPr>
                <p:cNvPicPr/>
                <p:nvPr/>
              </p:nvPicPr>
              <p:blipFill>
                <a:blip r:embed="rId849"/>
                <a:stretch>
                  <a:fillRect/>
                </a:stretch>
              </p:blipFill>
              <p:spPr>
                <a:xfrm>
                  <a:off x="10398267" y="3231987"/>
                  <a:ext cx="344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9" name="Freihand 548">
                  <a:extLst>
                    <a:ext uri="{FF2B5EF4-FFF2-40B4-BE49-F238E27FC236}">
                      <a16:creationId xmlns:a16="http://schemas.microsoft.com/office/drawing/2014/main" id="{27B7D49F-E285-4DDD-AE5E-B8293391E66E}"/>
                    </a:ext>
                  </a:extLst>
                </p14:cNvPr>
                <p14:cNvContentPartPr/>
                <p14:nvPr/>
              </p14:nvContentPartPr>
              <p14:xfrm>
                <a:off x="10554867" y="3222267"/>
                <a:ext cx="33480" cy="5400"/>
              </p14:xfrm>
            </p:contentPart>
          </mc:Choice>
          <mc:Fallback xmlns="">
            <p:pic>
              <p:nvPicPr>
                <p:cNvPr id="549" name="Freihand 548">
                  <a:extLst>
                    <a:ext uri="{FF2B5EF4-FFF2-40B4-BE49-F238E27FC236}">
                      <a16:creationId xmlns:a16="http://schemas.microsoft.com/office/drawing/2014/main" id="{27B7D49F-E285-4DDD-AE5E-B8293391E66E}"/>
                    </a:ext>
                  </a:extLst>
                </p:cNvPr>
                <p:cNvPicPr/>
                <p:nvPr/>
              </p:nvPicPr>
              <p:blipFill>
                <a:blip r:embed="rId851"/>
                <a:stretch>
                  <a:fillRect/>
                </a:stretch>
              </p:blipFill>
              <p:spPr>
                <a:xfrm>
                  <a:off x="10550547" y="3217947"/>
                  <a:ext cx="42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1" name="Freihand 550">
                  <a:extLst>
                    <a:ext uri="{FF2B5EF4-FFF2-40B4-BE49-F238E27FC236}">
                      <a16:creationId xmlns:a16="http://schemas.microsoft.com/office/drawing/2014/main" id="{772E016E-4B6F-46C5-808E-0183A4B77702}"/>
                    </a:ext>
                  </a:extLst>
                </p14:cNvPr>
                <p14:cNvContentPartPr/>
                <p14:nvPr/>
              </p14:nvContentPartPr>
              <p14:xfrm>
                <a:off x="10938267" y="3244587"/>
                <a:ext cx="113400" cy="173520"/>
              </p14:xfrm>
            </p:contentPart>
          </mc:Choice>
          <mc:Fallback xmlns="">
            <p:pic>
              <p:nvPicPr>
                <p:cNvPr id="551" name="Freihand 550">
                  <a:extLst>
                    <a:ext uri="{FF2B5EF4-FFF2-40B4-BE49-F238E27FC236}">
                      <a16:creationId xmlns:a16="http://schemas.microsoft.com/office/drawing/2014/main" id="{772E016E-4B6F-46C5-808E-0183A4B77702}"/>
                    </a:ext>
                  </a:extLst>
                </p:cNvPr>
                <p:cNvPicPr/>
                <p:nvPr/>
              </p:nvPicPr>
              <p:blipFill>
                <a:blip r:embed="rId853"/>
                <a:stretch>
                  <a:fillRect/>
                </a:stretch>
              </p:blipFill>
              <p:spPr>
                <a:xfrm>
                  <a:off x="10933947" y="3240267"/>
                  <a:ext cx="122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2" name="Freihand 551">
                  <a:extLst>
                    <a:ext uri="{FF2B5EF4-FFF2-40B4-BE49-F238E27FC236}">
                      <a16:creationId xmlns:a16="http://schemas.microsoft.com/office/drawing/2014/main" id="{3977769F-F351-4D4B-871F-1B78816448C0}"/>
                    </a:ext>
                  </a:extLst>
                </p14:cNvPr>
                <p14:cNvContentPartPr/>
                <p14:nvPr/>
              </p14:nvContentPartPr>
              <p14:xfrm>
                <a:off x="10962027" y="3321627"/>
                <a:ext cx="135000" cy="23040"/>
              </p14:xfrm>
            </p:contentPart>
          </mc:Choice>
          <mc:Fallback xmlns="">
            <p:pic>
              <p:nvPicPr>
                <p:cNvPr id="552" name="Freihand 551">
                  <a:extLst>
                    <a:ext uri="{FF2B5EF4-FFF2-40B4-BE49-F238E27FC236}">
                      <a16:creationId xmlns:a16="http://schemas.microsoft.com/office/drawing/2014/main" id="{3977769F-F351-4D4B-871F-1B78816448C0}"/>
                    </a:ext>
                  </a:extLst>
                </p:cNvPr>
                <p:cNvPicPr/>
                <p:nvPr/>
              </p:nvPicPr>
              <p:blipFill>
                <a:blip r:embed="rId855"/>
                <a:stretch>
                  <a:fillRect/>
                </a:stretch>
              </p:blipFill>
              <p:spPr>
                <a:xfrm>
                  <a:off x="10957707" y="3317307"/>
                  <a:ext cx="143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3" name="Freihand 552">
                  <a:extLst>
                    <a:ext uri="{FF2B5EF4-FFF2-40B4-BE49-F238E27FC236}">
                      <a16:creationId xmlns:a16="http://schemas.microsoft.com/office/drawing/2014/main" id="{BA717FC0-3EB4-4B22-AB23-4309B8139C59}"/>
                    </a:ext>
                  </a:extLst>
                </p14:cNvPr>
                <p14:cNvContentPartPr/>
                <p14:nvPr/>
              </p14:nvContentPartPr>
              <p14:xfrm>
                <a:off x="11078667" y="3249987"/>
                <a:ext cx="104760" cy="154800"/>
              </p14:xfrm>
            </p:contentPart>
          </mc:Choice>
          <mc:Fallback xmlns="">
            <p:pic>
              <p:nvPicPr>
                <p:cNvPr id="553" name="Freihand 552">
                  <a:extLst>
                    <a:ext uri="{FF2B5EF4-FFF2-40B4-BE49-F238E27FC236}">
                      <a16:creationId xmlns:a16="http://schemas.microsoft.com/office/drawing/2014/main" id="{BA717FC0-3EB4-4B22-AB23-4309B8139C59}"/>
                    </a:ext>
                  </a:extLst>
                </p:cNvPr>
                <p:cNvPicPr/>
                <p:nvPr/>
              </p:nvPicPr>
              <p:blipFill>
                <a:blip r:embed="rId857"/>
                <a:stretch>
                  <a:fillRect/>
                </a:stretch>
              </p:blipFill>
              <p:spPr>
                <a:xfrm>
                  <a:off x="11074347" y="3245667"/>
                  <a:ext cx="113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4" name="Freihand 553">
                  <a:extLst>
                    <a:ext uri="{FF2B5EF4-FFF2-40B4-BE49-F238E27FC236}">
                      <a16:creationId xmlns:a16="http://schemas.microsoft.com/office/drawing/2014/main" id="{CE6152A3-F79C-4E55-87F6-256CBD557B09}"/>
                    </a:ext>
                  </a:extLst>
                </p14:cNvPr>
                <p14:cNvContentPartPr/>
                <p14:nvPr/>
              </p14:nvContentPartPr>
              <p14:xfrm>
                <a:off x="11191707" y="3340707"/>
                <a:ext cx="104400" cy="107640"/>
              </p14:xfrm>
            </p:contentPart>
          </mc:Choice>
          <mc:Fallback xmlns="">
            <p:pic>
              <p:nvPicPr>
                <p:cNvPr id="554" name="Freihand 553">
                  <a:extLst>
                    <a:ext uri="{FF2B5EF4-FFF2-40B4-BE49-F238E27FC236}">
                      <a16:creationId xmlns:a16="http://schemas.microsoft.com/office/drawing/2014/main" id="{CE6152A3-F79C-4E55-87F6-256CBD557B09}"/>
                    </a:ext>
                  </a:extLst>
                </p:cNvPr>
                <p:cNvPicPr/>
                <p:nvPr/>
              </p:nvPicPr>
              <p:blipFill>
                <a:blip r:embed="rId859"/>
                <a:stretch>
                  <a:fillRect/>
                </a:stretch>
              </p:blipFill>
              <p:spPr>
                <a:xfrm>
                  <a:off x="11187387" y="3336387"/>
                  <a:ext cx="11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5" name="Freihand 554">
                  <a:extLst>
                    <a:ext uri="{FF2B5EF4-FFF2-40B4-BE49-F238E27FC236}">
                      <a16:creationId xmlns:a16="http://schemas.microsoft.com/office/drawing/2014/main" id="{940D7E65-2AD8-45AC-BBFD-F8200626310A}"/>
                    </a:ext>
                  </a:extLst>
                </p14:cNvPr>
                <p14:cNvContentPartPr/>
                <p14:nvPr/>
              </p14:nvContentPartPr>
              <p14:xfrm>
                <a:off x="11286027" y="3392547"/>
                <a:ext cx="169200" cy="58680"/>
              </p14:xfrm>
            </p:contentPart>
          </mc:Choice>
          <mc:Fallback xmlns="">
            <p:pic>
              <p:nvPicPr>
                <p:cNvPr id="555" name="Freihand 554">
                  <a:extLst>
                    <a:ext uri="{FF2B5EF4-FFF2-40B4-BE49-F238E27FC236}">
                      <a16:creationId xmlns:a16="http://schemas.microsoft.com/office/drawing/2014/main" id="{940D7E65-2AD8-45AC-BBFD-F8200626310A}"/>
                    </a:ext>
                  </a:extLst>
                </p:cNvPr>
                <p:cNvPicPr/>
                <p:nvPr/>
              </p:nvPicPr>
              <p:blipFill>
                <a:blip r:embed="rId861"/>
                <a:stretch>
                  <a:fillRect/>
                </a:stretch>
              </p:blipFill>
              <p:spPr>
                <a:xfrm>
                  <a:off x="11281707" y="3388227"/>
                  <a:ext cx="177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6" name="Freihand 555">
                  <a:extLst>
                    <a:ext uri="{FF2B5EF4-FFF2-40B4-BE49-F238E27FC236}">
                      <a16:creationId xmlns:a16="http://schemas.microsoft.com/office/drawing/2014/main" id="{9BA64D73-6F9C-4997-8E33-29345CF8B673}"/>
                    </a:ext>
                  </a:extLst>
                </p14:cNvPr>
                <p14:cNvContentPartPr/>
                <p14:nvPr/>
              </p14:nvContentPartPr>
              <p14:xfrm>
                <a:off x="11455227" y="3384627"/>
                <a:ext cx="149040" cy="203400"/>
              </p14:xfrm>
            </p:contentPart>
          </mc:Choice>
          <mc:Fallback xmlns="">
            <p:pic>
              <p:nvPicPr>
                <p:cNvPr id="556" name="Freihand 555">
                  <a:extLst>
                    <a:ext uri="{FF2B5EF4-FFF2-40B4-BE49-F238E27FC236}">
                      <a16:creationId xmlns:a16="http://schemas.microsoft.com/office/drawing/2014/main" id="{9BA64D73-6F9C-4997-8E33-29345CF8B673}"/>
                    </a:ext>
                  </a:extLst>
                </p:cNvPr>
                <p:cNvPicPr/>
                <p:nvPr/>
              </p:nvPicPr>
              <p:blipFill>
                <a:blip r:embed="rId863"/>
                <a:stretch>
                  <a:fillRect/>
                </a:stretch>
              </p:blipFill>
              <p:spPr>
                <a:xfrm>
                  <a:off x="11450907" y="3380307"/>
                  <a:ext cx="157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8" name="Freihand 557">
                  <a:extLst>
                    <a:ext uri="{FF2B5EF4-FFF2-40B4-BE49-F238E27FC236}">
                      <a16:creationId xmlns:a16="http://schemas.microsoft.com/office/drawing/2014/main" id="{B2F19D0D-467F-4869-8483-8B25AC81E1B2}"/>
                    </a:ext>
                  </a:extLst>
                </p14:cNvPr>
                <p14:cNvContentPartPr/>
                <p14:nvPr/>
              </p14:nvContentPartPr>
              <p14:xfrm>
                <a:off x="8219547" y="3824907"/>
                <a:ext cx="207360" cy="76320"/>
              </p14:xfrm>
            </p:contentPart>
          </mc:Choice>
          <mc:Fallback xmlns="">
            <p:pic>
              <p:nvPicPr>
                <p:cNvPr id="558" name="Freihand 557">
                  <a:extLst>
                    <a:ext uri="{FF2B5EF4-FFF2-40B4-BE49-F238E27FC236}">
                      <a16:creationId xmlns:a16="http://schemas.microsoft.com/office/drawing/2014/main" id="{B2F19D0D-467F-4869-8483-8B25AC81E1B2}"/>
                    </a:ext>
                  </a:extLst>
                </p:cNvPr>
                <p:cNvPicPr/>
                <p:nvPr/>
              </p:nvPicPr>
              <p:blipFill>
                <a:blip r:embed="rId865"/>
                <a:stretch>
                  <a:fillRect/>
                </a:stretch>
              </p:blipFill>
              <p:spPr>
                <a:xfrm>
                  <a:off x="8215227" y="3820587"/>
                  <a:ext cx="21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59" name="Freihand 558">
                  <a:extLst>
                    <a:ext uri="{FF2B5EF4-FFF2-40B4-BE49-F238E27FC236}">
                      <a16:creationId xmlns:a16="http://schemas.microsoft.com/office/drawing/2014/main" id="{BE0D93CC-504C-435C-814D-15789CC19DDB}"/>
                    </a:ext>
                  </a:extLst>
                </p14:cNvPr>
                <p14:cNvContentPartPr/>
                <p14:nvPr/>
              </p14:nvContentPartPr>
              <p14:xfrm>
                <a:off x="8447067" y="3787107"/>
                <a:ext cx="135000" cy="127800"/>
              </p14:xfrm>
            </p:contentPart>
          </mc:Choice>
          <mc:Fallback xmlns="">
            <p:pic>
              <p:nvPicPr>
                <p:cNvPr id="559" name="Freihand 558">
                  <a:extLst>
                    <a:ext uri="{FF2B5EF4-FFF2-40B4-BE49-F238E27FC236}">
                      <a16:creationId xmlns:a16="http://schemas.microsoft.com/office/drawing/2014/main" id="{BE0D93CC-504C-435C-814D-15789CC19DDB}"/>
                    </a:ext>
                  </a:extLst>
                </p:cNvPr>
                <p:cNvPicPr/>
                <p:nvPr/>
              </p:nvPicPr>
              <p:blipFill>
                <a:blip r:embed="rId867"/>
                <a:stretch>
                  <a:fillRect/>
                </a:stretch>
              </p:blipFill>
              <p:spPr>
                <a:xfrm>
                  <a:off x="8442747" y="3782787"/>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1" name="Freihand 560">
                  <a:extLst>
                    <a:ext uri="{FF2B5EF4-FFF2-40B4-BE49-F238E27FC236}">
                      <a16:creationId xmlns:a16="http://schemas.microsoft.com/office/drawing/2014/main" id="{A554BD44-01FF-4F66-A8AF-15A1625F2400}"/>
                    </a:ext>
                  </a:extLst>
                </p14:cNvPr>
                <p14:cNvContentPartPr/>
                <p14:nvPr/>
              </p14:nvContentPartPr>
              <p14:xfrm>
                <a:off x="8751267" y="3791787"/>
                <a:ext cx="268560" cy="124200"/>
              </p14:xfrm>
            </p:contentPart>
          </mc:Choice>
          <mc:Fallback xmlns="">
            <p:pic>
              <p:nvPicPr>
                <p:cNvPr id="561" name="Freihand 560">
                  <a:extLst>
                    <a:ext uri="{FF2B5EF4-FFF2-40B4-BE49-F238E27FC236}">
                      <a16:creationId xmlns:a16="http://schemas.microsoft.com/office/drawing/2014/main" id="{A554BD44-01FF-4F66-A8AF-15A1625F2400}"/>
                    </a:ext>
                  </a:extLst>
                </p:cNvPr>
                <p:cNvPicPr/>
                <p:nvPr/>
              </p:nvPicPr>
              <p:blipFill>
                <a:blip r:embed="rId869"/>
                <a:stretch>
                  <a:fillRect/>
                </a:stretch>
              </p:blipFill>
              <p:spPr>
                <a:xfrm>
                  <a:off x="8746947" y="3787467"/>
                  <a:ext cx="27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2" name="Freihand 561">
                  <a:extLst>
                    <a:ext uri="{FF2B5EF4-FFF2-40B4-BE49-F238E27FC236}">
                      <a16:creationId xmlns:a16="http://schemas.microsoft.com/office/drawing/2014/main" id="{8E6B511B-994B-4E05-966E-AC85F3A25177}"/>
                    </a:ext>
                  </a:extLst>
                </p14:cNvPr>
                <p14:cNvContentPartPr/>
                <p14:nvPr/>
              </p14:nvContentPartPr>
              <p14:xfrm>
                <a:off x="8985987" y="3712947"/>
                <a:ext cx="19080" cy="7200"/>
              </p14:xfrm>
            </p:contentPart>
          </mc:Choice>
          <mc:Fallback xmlns="">
            <p:pic>
              <p:nvPicPr>
                <p:cNvPr id="562" name="Freihand 561">
                  <a:extLst>
                    <a:ext uri="{FF2B5EF4-FFF2-40B4-BE49-F238E27FC236}">
                      <a16:creationId xmlns:a16="http://schemas.microsoft.com/office/drawing/2014/main" id="{8E6B511B-994B-4E05-966E-AC85F3A25177}"/>
                    </a:ext>
                  </a:extLst>
                </p:cNvPr>
                <p:cNvPicPr/>
                <p:nvPr/>
              </p:nvPicPr>
              <p:blipFill>
                <a:blip r:embed="rId871"/>
                <a:stretch>
                  <a:fillRect/>
                </a:stretch>
              </p:blipFill>
              <p:spPr>
                <a:xfrm>
                  <a:off x="8981667" y="3708627"/>
                  <a:ext cx="2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3" name="Freihand 562">
                  <a:extLst>
                    <a:ext uri="{FF2B5EF4-FFF2-40B4-BE49-F238E27FC236}">
                      <a16:creationId xmlns:a16="http://schemas.microsoft.com/office/drawing/2014/main" id="{1FF779E4-8DFA-4140-ACF5-4B434D2F0EC4}"/>
                    </a:ext>
                  </a:extLst>
                </p14:cNvPr>
                <p14:cNvContentPartPr/>
                <p14:nvPr/>
              </p14:nvContentPartPr>
              <p14:xfrm>
                <a:off x="9263187" y="3752907"/>
                <a:ext cx="13320" cy="168840"/>
              </p14:xfrm>
            </p:contentPart>
          </mc:Choice>
          <mc:Fallback xmlns="">
            <p:pic>
              <p:nvPicPr>
                <p:cNvPr id="563" name="Freihand 562">
                  <a:extLst>
                    <a:ext uri="{FF2B5EF4-FFF2-40B4-BE49-F238E27FC236}">
                      <a16:creationId xmlns:a16="http://schemas.microsoft.com/office/drawing/2014/main" id="{1FF779E4-8DFA-4140-ACF5-4B434D2F0EC4}"/>
                    </a:ext>
                  </a:extLst>
                </p:cNvPr>
                <p:cNvPicPr/>
                <p:nvPr/>
              </p:nvPicPr>
              <p:blipFill>
                <a:blip r:embed="rId873"/>
                <a:stretch>
                  <a:fillRect/>
                </a:stretch>
              </p:blipFill>
              <p:spPr>
                <a:xfrm>
                  <a:off x="9258867" y="3748587"/>
                  <a:ext cx="21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64" name="Freihand 563">
                  <a:extLst>
                    <a:ext uri="{FF2B5EF4-FFF2-40B4-BE49-F238E27FC236}">
                      <a16:creationId xmlns:a16="http://schemas.microsoft.com/office/drawing/2014/main" id="{13717DDC-1CF1-4812-A5FF-270B5A1FF802}"/>
                    </a:ext>
                  </a:extLst>
                </p14:cNvPr>
                <p14:cNvContentPartPr/>
                <p14:nvPr/>
              </p14:nvContentPartPr>
              <p14:xfrm>
                <a:off x="9194067" y="3701787"/>
                <a:ext cx="150120" cy="100080"/>
              </p14:xfrm>
            </p:contentPart>
          </mc:Choice>
          <mc:Fallback xmlns="">
            <p:pic>
              <p:nvPicPr>
                <p:cNvPr id="564" name="Freihand 563">
                  <a:extLst>
                    <a:ext uri="{FF2B5EF4-FFF2-40B4-BE49-F238E27FC236}">
                      <a16:creationId xmlns:a16="http://schemas.microsoft.com/office/drawing/2014/main" id="{13717DDC-1CF1-4812-A5FF-270B5A1FF802}"/>
                    </a:ext>
                  </a:extLst>
                </p:cNvPr>
                <p:cNvPicPr/>
                <p:nvPr/>
              </p:nvPicPr>
              <p:blipFill>
                <a:blip r:embed="rId875"/>
                <a:stretch>
                  <a:fillRect/>
                </a:stretch>
              </p:blipFill>
              <p:spPr>
                <a:xfrm>
                  <a:off x="9189747" y="3697467"/>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65" name="Freihand 564">
                  <a:extLst>
                    <a:ext uri="{FF2B5EF4-FFF2-40B4-BE49-F238E27FC236}">
                      <a16:creationId xmlns:a16="http://schemas.microsoft.com/office/drawing/2014/main" id="{EAD4F0B1-B76B-4543-B278-61C08210D085}"/>
                    </a:ext>
                  </a:extLst>
                </p14:cNvPr>
                <p14:cNvContentPartPr/>
                <p14:nvPr/>
              </p14:nvContentPartPr>
              <p14:xfrm>
                <a:off x="9355707" y="3741027"/>
                <a:ext cx="181440" cy="106920"/>
              </p14:xfrm>
            </p:contentPart>
          </mc:Choice>
          <mc:Fallback xmlns="">
            <p:pic>
              <p:nvPicPr>
                <p:cNvPr id="565" name="Freihand 564">
                  <a:extLst>
                    <a:ext uri="{FF2B5EF4-FFF2-40B4-BE49-F238E27FC236}">
                      <a16:creationId xmlns:a16="http://schemas.microsoft.com/office/drawing/2014/main" id="{EAD4F0B1-B76B-4543-B278-61C08210D085}"/>
                    </a:ext>
                  </a:extLst>
                </p:cNvPr>
                <p:cNvPicPr/>
                <p:nvPr/>
              </p:nvPicPr>
              <p:blipFill>
                <a:blip r:embed="rId877"/>
                <a:stretch>
                  <a:fillRect/>
                </a:stretch>
              </p:blipFill>
              <p:spPr>
                <a:xfrm>
                  <a:off x="9351387" y="3736707"/>
                  <a:ext cx="19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6" name="Freihand 565">
                  <a:extLst>
                    <a:ext uri="{FF2B5EF4-FFF2-40B4-BE49-F238E27FC236}">
                      <a16:creationId xmlns:a16="http://schemas.microsoft.com/office/drawing/2014/main" id="{73A6996C-12C4-4A95-B2F5-9C97B82D0215}"/>
                    </a:ext>
                  </a:extLst>
                </p14:cNvPr>
                <p14:cNvContentPartPr/>
                <p14:nvPr/>
              </p14:nvContentPartPr>
              <p14:xfrm>
                <a:off x="9557307" y="3720147"/>
                <a:ext cx="84240" cy="132480"/>
              </p14:xfrm>
            </p:contentPart>
          </mc:Choice>
          <mc:Fallback xmlns="">
            <p:pic>
              <p:nvPicPr>
                <p:cNvPr id="566" name="Freihand 565">
                  <a:extLst>
                    <a:ext uri="{FF2B5EF4-FFF2-40B4-BE49-F238E27FC236}">
                      <a16:creationId xmlns:a16="http://schemas.microsoft.com/office/drawing/2014/main" id="{73A6996C-12C4-4A95-B2F5-9C97B82D0215}"/>
                    </a:ext>
                  </a:extLst>
                </p:cNvPr>
                <p:cNvPicPr/>
                <p:nvPr/>
              </p:nvPicPr>
              <p:blipFill>
                <a:blip r:embed="rId879"/>
                <a:stretch>
                  <a:fillRect/>
                </a:stretch>
              </p:blipFill>
              <p:spPr>
                <a:xfrm>
                  <a:off x="9552987" y="3715827"/>
                  <a:ext cx="9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67" name="Freihand 566">
                  <a:extLst>
                    <a:ext uri="{FF2B5EF4-FFF2-40B4-BE49-F238E27FC236}">
                      <a16:creationId xmlns:a16="http://schemas.microsoft.com/office/drawing/2014/main" id="{9D0D4B1A-F8F0-412E-8E8C-A6A6CBF96576}"/>
                    </a:ext>
                  </a:extLst>
                </p14:cNvPr>
                <p14:cNvContentPartPr/>
                <p14:nvPr/>
              </p14:nvContentPartPr>
              <p14:xfrm>
                <a:off x="9671067" y="3731667"/>
                <a:ext cx="74160" cy="91080"/>
              </p14:xfrm>
            </p:contentPart>
          </mc:Choice>
          <mc:Fallback xmlns="">
            <p:pic>
              <p:nvPicPr>
                <p:cNvPr id="567" name="Freihand 566">
                  <a:extLst>
                    <a:ext uri="{FF2B5EF4-FFF2-40B4-BE49-F238E27FC236}">
                      <a16:creationId xmlns:a16="http://schemas.microsoft.com/office/drawing/2014/main" id="{9D0D4B1A-F8F0-412E-8E8C-A6A6CBF96576}"/>
                    </a:ext>
                  </a:extLst>
                </p:cNvPr>
                <p:cNvPicPr/>
                <p:nvPr/>
              </p:nvPicPr>
              <p:blipFill>
                <a:blip r:embed="rId881"/>
                <a:stretch>
                  <a:fillRect/>
                </a:stretch>
              </p:blipFill>
              <p:spPr>
                <a:xfrm>
                  <a:off x="9666747" y="3727347"/>
                  <a:ext cx="82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8" name="Freihand 567">
                  <a:extLst>
                    <a:ext uri="{FF2B5EF4-FFF2-40B4-BE49-F238E27FC236}">
                      <a16:creationId xmlns:a16="http://schemas.microsoft.com/office/drawing/2014/main" id="{CF9223B7-6EE6-4DD1-B98B-60FF6A0FBC88}"/>
                    </a:ext>
                  </a:extLst>
                </p14:cNvPr>
                <p14:cNvContentPartPr/>
                <p14:nvPr/>
              </p14:nvContentPartPr>
              <p14:xfrm>
                <a:off x="9870147" y="3704307"/>
                <a:ext cx="138600" cy="153000"/>
              </p14:xfrm>
            </p:contentPart>
          </mc:Choice>
          <mc:Fallback xmlns="">
            <p:pic>
              <p:nvPicPr>
                <p:cNvPr id="568" name="Freihand 567">
                  <a:extLst>
                    <a:ext uri="{FF2B5EF4-FFF2-40B4-BE49-F238E27FC236}">
                      <a16:creationId xmlns:a16="http://schemas.microsoft.com/office/drawing/2014/main" id="{CF9223B7-6EE6-4DD1-B98B-60FF6A0FBC88}"/>
                    </a:ext>
                  </a:extLst>
                </p:cNvPr>
                <p:cNvPicPr/>
                <p:nvPr/>
              </p:nvPicPr>
              <p:blipFill>
                <a:blip r:embed="rId883"/>
                <a:stretch>
                  <a:fillRect/>
                </a:stretch>
              </p:blipFill>
              <p:spPr>
                <a:xfrm>
                  <a:off x="9865827" y="3699987"/>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9" name="Freihand 568">
                  <a:extLst>
                    <a:ext uri="{FF2B5EF4-FFF2-40B4-BE49-F238E27FC236}">
                      <a16:creationId xmlns:a16="http://schemas.microsoft.com/office/drawing/2014/main" id="{44EFBB77-74DC-4B38-91A8-A460B6CCA2A1}"/>
                    </a:ext>
                  </a:extLst>
                </p14:cNvPr>
                <p14:cNvContentPartPr/>
                <p14:nvPr/>
              </p14:nvContentPartPr>
              <p14:xfrm>
                <a:off x="10014507" y="3631587"/>
                <a:ext cx="239760" cy="181800"/>
              </p14:xfrm>
            </p:contentPart>
          </mc:Choice>
          <mc:Fallback xmlns="">
            <p:pic>
              <p:nvPicPr>
                <p:cNvPr id="569" name="Freihand 568">
                  <a:extLst>
                    <a:ext uri="{FF2B5EF4-FFF2-40B4-BE49-F238E27FC236}">
                      <a16:creationId xmlns:a16="http://schemas.microsoft.com/office/drawing/2014/main" id="{44EFBB77-74DC-4B38-91A8-A460B6CCA2A1}"/>
                    </a:ext>
                  </a:extLst>
                </p:cNvPr>
                <p:cNvPicPr/>
                <p:nvPr/>
              </p:nvPicPr>
              <p:blipFill>
                <a:blip r:embed="rId885"/>
                <a:stretch>
                  <a:fillRect/>
                </a:stretch>
              </p:blipFill>
              <p:spPr>
                <a:xfrm>
                  <a:off x="10010187" y="3627267"/>
                  <a:ext cx="248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70" name="Freihand 569">
                  <a:extLst>
                    <a:ext uri="{FF2B5EF4-FFF2-40B4-BE49-F238E27FC236}">
                      <a16:creationId xmlns:a16="http://schemas.microsoft.com/office/drawing/2014/main" id="{A9F11331-3BC9-4FA1-9295-152BB29B4043}"/>
                    </a:ext>
                  </a:extLst>
                </p14:cNvPr>
                <p14:cNvContentPartPr/>
                <p14:nvPr/>
              </p14:nvContentPartPr>
              <p14:xfrm>
                <a:off x="10216107" y="3643467"/>
                <a:ext cx="5040" cy="24480"/>
              </p14:xfrm>
            </p:contentPart>
          </mc:Choice>
          <mc:Fallback xmlns="">
            <p:pic>
              <p:nvPicPr>
                <p:cNvPr id="570" name="Freihand 569">
                  <a:extLst>
                    <a:ext uri="{FF2B5EF4-FFF2-40B4-BE49-F238E27FC236}">
                      <a16:creationId xmlns:a16="http://schemas.microsoft.com/office/drawing/2014/main" id="{A9F11331-3BC9-4FA1-9295-152BB29B4043}"/>
                    </a:ext>
                  </a:extLst>
                </p:cNvPr>
                <p:cNvPicPr/>
                <p:nvPr/>
              </p:nvPicPr>
              <p:blipFill>
                <a:blip r:embed="rId887"/>
                <a:stretch>
                  <a:fillRect/>
                </a:stretch>
              </p:blipFill>
              <p:spPr>
                <a:xfrm>
                  <a:off x="10211787" y="3639147"/>
                  <a:ext cx="1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1" name="Freihand 570">
                  <a:extLst>
                    <a:ext uri="{FF2B5EF4-FFF2-40B4-BE49-F238E27FC236}">
                      <a16:creationId xmlns:a16="http://schemas.microsoft.com/office/drawing/2014/main" id="{CD3618D6-87DC-46C9-83CE-F3926860AA35}"/>
                    </a:ext>
                  </a:extLst>
                </p14:cNvPr>
                <p14:cNvContentPartPr/>
                <p14:nvPr/>
              </p14:nvContentPartPr>
              <p14:xfrm>
                <a:off x="10234467" y="3711507"/>
                <a:ext cx="228240" cy="186480"/>
              </p14:xfrm>
            </p:contentPart>
          </mc:Choice>
          <mc:Fallback xmlns="">
            <p:pic>
              <p:nvPicPr>
                <p:cNvPr id="571" name="Freihand 570">
                  <a:extLst>
                    <a:ext uri="{FF2B5EF4-FFF2-40B4-BE49-F238E27FC236}">
                      <a16:creationId xmlns:a16="http://schemas.microsoft.com/office/drawing/2014/main" id="{CD3618D6-87DC-46C9-83CE-F3926860AA35}"/>
                    </a:ext>
                  </a:extLst>
                </p:cNvPr>
                <p:cNvPicPr/>
                <p:nvPr/>
              </p:nvPicPr>
              <p:blipFill>
                <a:blip r:embed="rId889"/>
                <a:stretch>
                  <a:fillRect/>
                </a:stretch>
              </p:blipFill>
              <p:spPr>
                <a:xfrm>
                  <a:off x="10230147" y="3707187"/>
                  <a:ext cx="236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74" name="Freihand 573">
                  <a:extLst>
                    <a:ext uri="{FF2B5EF4-FFF2-40B4-BE49-F238E27FC236}">
                      <a16:creationId xmlns:a16="http://schemas.microsoft.com/office/drawing/2014/main" id="{10F20108-9EA5-4741-9601-7BD1AD3C0AFD}"/>
                    </a:ext>
                  </a:extLst>
                </p14:cNvPr>
                <p14:cNvContentPartPr/>
                <p14:nvPr/>
              </p14:nvContentPartPr>
              <p14:xfrm>
                <a:off x="10609947" y="3667587"/>
                <a:ext cx="228600" cy="125640"/>
              </p14:xfrm>
            </p:contentPart>
          </mc:Choice>
          <mc:Fallback xmlns="">
            <p:pic>
              <p:nvPicPr>
                <p:cNvPr id="574" name="Freihand 573">
                  <a:extLst>
                    <a:ext uri="{FF2B5EF4-FFF2-40B4-BE49-F238E27FC236}">
                      <a16:creationId xmlns:a16="http://schemas.microsoft.com/office/drawing/2014/main" id="{10F20108-9EA5-4741-9601-7BD1AD3C0AFD}"/>
                    </a:ext>
                  </a:extLst>
                </p:cNvPr>
                <p:cNvPicPr/>
                <p:nvPr/>
              </p:nvPicPr>
              <p:blipFill>
                <a:blip r:embed="rId891"/>
                <a:stretch>
                  <a:fillRect/>
                </a:stretch>
              </p:blipFill>
              <p:spPr>
                <a:xfrm>
                  <a:off x="10605627" y="3663267"/>
                  <a:ext cx="237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75" name="Freihand 574">
                  <a:extLst>
                    <a:ext uri="{FF2B5EF4-FFF2-40B4-BE49-F238E27FC236}">
                      <a16:creationId xmlns:a16="http://schemas.microsoft.com/office/drawing/2014/main" id="{BFA0B4CC-95C2-4FE6-88A5-384850ABF8D5}"/>
                    </a:ext>
                  </a:extLst>
                </p14:cNvPr>
                <p14:cNvContentPartPr/>
                <p14:nvPr/>
              </p14:nvContentPartPr>
              <p14:xfrm>
                <a:off x="10812627" y="3582267"/>
                <a:ext cx="124200" cy="273600"/>
              </p14:xfrm>
            </p:contentPart>
          </mc:Choice>
          <mc:Fallback xmlns="">
            <p:pic>
              <p:nvPicPr>
                <p:cNvPr id="575" name="Freihand 574">
                  <a:extLst>
                    <a:ext uri="{FF2B5EF4-FFF2-40B4-BE49-F238E27FC236}">
                      <a16:creationId xmlns:a16="http://schemas.microsoft.com/office/drawing/2014/main" id="{BFA0B4CC-95C2-4FE6-88A5-384850ABF8D5}"/>
                    </a:ext>
                  </a:extLst>
                </p:cNvPr>
                <p:cNvPicPr/>
                <p:nvPr/>
              </p:nvPicPr>
              <p:blipFill>
                <a:blip r:embed="rId893"/>
                <a:stretch>
                  <a:fillRect/>
                </a:stretch>
              </p:blipFill>
              <p:spPr>
                <a:xfrm>
                  <a:off x="10808307" y="3577947"/>
                  <a:ext cx="132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76" name="Freihand 575">
                  <a:extLst>
                    <a:ext uri="{FF2B5EF4-FFF2-40B4-BE49-F238E27FC236}">
                      <a16:creationId xmlns:a16="http://schemas.microsoft.com/office/drawing/2014/main" id="{12DDA28B-2C36-476E-8C5E-4E07F00C206A}"/>
                    </a:ext>
                  </a:extLst>
                </p14:cNvPr>
                <p14:cNvContentPartPr/>
                <p14:nvPr/>
              </p14:nvContentPartPr>
              <p14:xfrm>
                <a:off x="11108907" y="3628347"/>
                <a:ext cx="144720" cy="214560"/>
              </p14:xfrm>
            </p:contentPart>
          </mc:Choice>
          <mc:Fallback xmlns="">
            <p:pic>
              <p:nvPicPr>
                <p:cNvPr id="576" name="Freihand 575">
                  <a:extLst>
                    <a:ext uri="{FF2B5EF4-FFF2-40B4-BE49-F238E27FC236}">
                      <a16:creationId xmlns:a16="http://schemas.microsoft.com/office/drawing/2014/main" id="{12DDA28B-2C36-476E-8C5E-4E07F00C206A}"/>
                    </a:ext>
                  </a:extLst>
                </p:cNvPr>
                <p:cNvPicPr/>
                <p:nvPr/>
              </p:nvPicPr>
              <p:blipFill>
                <a:blip r:embed="rId895"/>
                <a:stretch>
                  <a:fillRect/>
                </a:stretch>
              </p:blipFill>
              <p:spPr>
                <a:xfrm>
                  <a:off x="11104587" y="3624027"/>
                  <a:ext cx="153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77" name="Freihand 576">
                  <a:extLst>
                    <a:ext uri="{FF2B5EF4-FFF2-40B4-BE49-F238E27FC236}">
                      <a16:creationId xmlns:a16="http://schemas.microsoft.com/office/drawing/2014/main" id="{6608E85E-9ACE-4AFB-9A4E-1E0A87534E8B}"/>
                    </a:ext>
                  </a:extLst>
                </p14:cNvPr>
                <p14:cNvContentPartPr/>
                <p14:nvPr/>
              </p14:nvContentPartPr>
              <p14:xfrm>
                <a:off x="11269107" y="3728427"/>
                <a:ext cx="130320" cy="77040"/>
              </p14:xfrm>
            </p:contentPart>
          </mc:Choice>
          <mc:Fallback xmlns="">
            <p:pic>
              <p:nvPicPr>
                <p:cNvPr id="577" name="Freihand 576">
                  <a:extLst>
                    <a:ext uri="{FF2B5EF4-FFF2-40B4-BE49-F238E27FC236}">
                      <a16:creationId xmlns:a16="http://schemas.microsoft.com/office/drawing/2014/main" id="{6608E85E-9ACE-4AFB-9A4E-1E0A87534E8B}"/>
                    </a:ext>
                  </a:extLst>
                </p:cNvPr>
                <p:cNvPicPr/>
                <p:nvPr/>
              </p:nvPicPr>
              <p:blipFill>
                <a:blip r:embed="rId897"/>
                <a:stretch>
                  <a:fillRect/>
                </a:stretch>
              </p:blipFill>
              <p:spPr>
                <a:xfrm>
                  <a:off x="11264787" y="3724107"/>
                  <a:ext cx="138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0" name="Freihand 579">
                  <a:extLst>
                    <a:ext uri="{FF2B5EF4-FFF2-40B4-BE49-F238E27FC236}">
                      <a16:creationId xmlns:a16="http://schemas.microsoft.com/office/drawing/2014/main" id="{AD8E9DB6-3264-41B9-BE6F-9419AA845750}"/>
                    </a:ext>
                  </a:extLst>
                </p14:cNvPr>
                <p14:cNvContentPartPr/>
                <p14:nvPr/>
              </p14:nvContentPartPr>
              <p14:xfrm>
                <a:off x="11541987" y="3644907"/>
                <a:ext cx="192600" cy="92160"/>
              </p14:xfrm>
            </p:contentPart>
          </mc:Choice>
          <mc:Fallback xmlns="">
            <p:pic>
              <p:nvPicPr>
                <p:cNvPr id="580" name="Freihand 579">
                  <a:extLst>
                    <a:ext uri="{FF2B5EF4-FFF2-40B4-BE49-F238E27FC236}">
                      <a16:creationId xmlns:a16="http://schemas.microsoft.com/office/drawing/2014/main" id="{AD8E9DB6-3264-41B9-BE6F-9419AA845750}"/>
                    </a:ext>
                  </a:extLst>
                </p:cNvPr>
                <p:cNvPicPr/>
                <p:nvPr/>
              </p:nvPicPr>
              <p:blipFill>
                <a:blip r:embed="rId899"/>
                <a:stretch>
                  <a:fillRect/>
                </a:stretch>
              </p:blipFill>
              <p:spPr>
                <a:xfrm>
                  <a:off x="11537667" y="3640587"/>
                  <a:ext cx="201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81" name="Freihand 580">
                  <a:extLst>
                    <a:ext uri="{FF2B5EF4-FFF2-40B4-BE49-F238E27FC236}">
                      <a16:creationId xmlns:a16="http://schemas.microsoft.com/office/drawing/2014/main" id="{68155637-068B-4C2B-B61C-FC8DD3ADFB3C}"/>
                    </a:ext>
                  </a:extLst>
                </p14:cNvPr>
                <p14:cNvContentPartPr/>
                <p14:nvPr/>
              </p14:nvContentPartPr>
              <p14:xfrm>
                <a:off x="11780667" y="3587307"/>
                <a:ext cx="150480" cy="141480"/>
              </p14:xfrm>
            </p:contentPart>
          </mc:Choice>
          <mc:Fallback xmlns="">
            <p:pic>
              <p:nvPicPr>
                <p:cNvPr id="581" name="Freihand 580">
                  <a:extLst>
                    <a:ext uri="{FF2B5EF4-FFF2-40B4-BE49-F238E27FC236}">
                      <a16:creationId xmlns:a16="http://schemas.microsoft.com/office/drawing/2014/main" id="{68155637-068B-4C2B-B61C-FC8DD3ADFB3C}"/>
                    </a:ext>
                  </a:extLst>
                </p:cNvPr>
                <p:cNvPicPr/>
                <p:nvPr/>
              </p:nvPicPr>
              <p:blipFill>
                <a:blip r:embed="rId901"/>
                <a:stretch>
                  <a:fillRect/>
                </a:stretch>
              </p:blipFill>
              <p:spPr>
                <a:xfrm>
                  <a:off x="11776347" y="3582987"/>
                  <a:ext cx="159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83" name="Freihand 582">
                  <a:extLst>
                    <a:ext uri="{FF2B5EF4-FFF2-40B4-BE49-F238E27FC236}">
                      <a16:creationId xmlns:a16="http://schemas.microsoft.com/office/drawing/2014/main" id="{F32B5A7B-A138-4F45-AD1C-7EA5E1E77B93}"/>
                    </a:ext>
                  </a:extLst>
                </p14:cNvPr>
                <p14:cNvContentPartPr/>
                <p14:nvPr/>
              </p14:nvContentPartPr>
              <p14:xfrm>
                <a:off x="8307747" y="4022907"/>
                <a:ext cx="288000" cy="168840"/>
              </p14:xfrm>
            </p:contentPart>
          </mc:Choice>
          <mc:Fallback xmlns="">
            <p:pic>
              <p:nvPicPr>
                <p:cNvPr id="583" name="Freihand 582">
                  <a:extLst>
                    <a:ext uri="{FF2B5EF4-FFF2-40B4-BE49-F238E27FC236}">
                      <a16:creationId xmlns:a16="http://schemas.microsoft.com/office/drawing/2014/main" id="{F32B5A7B-A138-4F45-AD1C-7EA5E1E77B93}"/>
                    </a:ext>
                  </a:extLst>
                </p:cNvPr>
                <p:cNvPicPr/>
                <p:nvPr/>
              </p:nvPicPr>
              <p:blipFill>
                <a:blip r:embed="rId903"/>
                <a:stretch>
                  <a:fillRect/>
                </a:stretch>
              </p:blipFill>
              <p:spPr>
                <a:xfrm>
                  <a:off x="8303427" y="4018587"/>
                  <a:ext cx="29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4" name="Freihand 583">
                  <a:extLst>
                    <a:ext uri="{FF2B5EF4-FFF2-40B4-BE49-F238E27FC236}">
                      <a16:creationId xmlns:a16="http://schemas.microsoft.com/office/drawing/2014/main" id="{FF7BF9B3-136C-408A-8AF9-E3CC165F5248}"/>
                    </a:ext>
                  </a:extLst>
                </p14:cNvPr>
                <p14:cNvContentPartPr/>
                <p14:nvPr/>
              </p14:nvContentPartPr>
              <p14:xfrm>
                <a:off x="8573427" y="4017867"/>
                <a:ext cx="158400" cy="169200"/>
              </p14:xfrm>
            </p:contentPart>
          </mc:Choice>
          <mc:Fallback xmlns="">
            <p:pic>
              <p:nvPicPr>
                <p:cNvPr id="584" name="Freihand 583">
                  <a:extLst>
                    <a:ext uri="{FF2B5EF4-FFF2-40B4-BE49-F238E27FC236}">
                      <a16:creationId xmlns:a16="http://schemas.microsoft.com/office/drawing/2014/main" id="{FF7BF9B3-136C-408A-8AF9-E3CC165F5248}"/>
                    </a:ext>
                  </a:extLst>
                </p:cNvPr>
                <p:cNvPicPr/>
                <p:nvPr/>
              </p:nvPicPr>
              <p:blipFill>
                <a:blip r:embed="rId905"/>
                <a:stretch>
                  <a:fillRect/>
                </a:stretch>
              </p:blipFill>
              <p:spPr>
                <a:xfrm>
                  <a:off x="8569107" y="4013547"/>
                  <a:ext cx="16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5" name="Freihand 584">
                  <a:extLst>
                    <a:ext uri="{FF2B5EF4-FFF2-40B4-BE49-F238E27FC236}">
                      <a16:creationId xmlns:a16="http://schemas.microsoft.com/office/drawing/2014/main" id="{0BB740C1-BAA4-4FF9-A119-543029AF8682}"/>
                    </a:ext>
                  </a:extLst>
                </p14:cNvPr>
                <p14:cNvContentPartPr/>
                <p14:nvPr/>
              </p14:nvContentPartPr>
              <p14:xfrm>
                <a:off x="8630667" y="4024707"/>
                <a:ext cx="120960" cy="95400"/>
              </p14:xfrm>
            </p:contentPart>
          </mc:Choice>
          <mc:Fallback xmlns="">
            <p:pic>
              <p:nvPicPr>
                <p:cNvPr id="585" name="Freihand 584">
                  <a:extLst>
                    <a:ext uri="{FF2B5EF4-FFF2-40B4-BE49-F238E27FC236}">
                      <a16:creationId xmlns:a16="http://schemas.microsoft.com/office/drawing/2014/main" id="{0BB740C1-BAA4-4FF9-A119-543029AF8682}"/>
                    </a:ext>
                  </a:extLst>
                </p:cNvPr>
                <p:cNvPicPr/>
                <p:nvPr/>
              </p:nvPicPr>
              <p:blipFill>
                <a:blip r:embed="rId907"/>
                <a:stretch>
                  <a:fillRect/>
                </a:stretch>
              </p:blipFill>
              <p:spPr>
                <a:xfrm>
                  <a:off x="8626347" y="4020387"/>
                  <a:ext cx="129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6" name="Freihand 585">
                  <a:extLst>
                    <a:ext uri="{FF2B5EF4-FFF2-40B4-BE49-F238E27FC236}">
                      <a16:creationId xmlns:a16="http://schemas.microsoft.com/office/drawing/2014/main" id="{92D61818-8B5F-41DE-A21C-D622281EB02E}"/>
                    </a:ext>
                  </a:extLst>
                </p14:cNvPr>
                <p14:cNvContentPartPr/>
                <p14:nvPr/>
              </p14:nvContentPartPr>
              <p14:xfrm>
                <a:off x="8745147" y="4099587"/>
                <a:ext cx="92520" cy="98640"/>
              </p14:xfrm>
            </p:contentPart>
          </mc:Choice>
          <mc:Fallback xmlns="">
            <p:pic>
              <p:nvPicPr>
                <p:cNvPr id="586" name="Freihand 585">
                  <a:extLst>
                    <a:ext uri="{FF2B5EF4-FFF2-40B4-BE49-F238E27FC236}">
                      <a16:creationId xmlns:a16="http://schemas.microsoft.com/office/drawing/2014/main" id="{92D61818-8B5F-41DE-A21C-D622281EB02E}"/>
                    </a:ext>
                  </a:extLst>
                </p:cNvPr>
                <p:cNvPicPr/>
                <p:nvPr/>
              </p:nvPicPr>
              <p:blipFill>
                <a:blip r:embed="rId909"/>
                <a:stretch>
                  <a:fillRect/>
                </a:stretch>
              </p:blipFill>
              <p:spPr>
                <a:xfrm>
                  <a:off x="8740827" y="4095267"/>
                  <a:ext cx="101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87" name="Freihand 586">
                  <a:extLst>
                    <a:ext uri="{FF2B5EF4-FFF2-40B4-BE49-F238E27FC236}">
                      <a16:creationId xmlns:a16="http://schemas.microsoft.com/office/drawing/2014/main" id="{0B02B43B-EA3C-470C-A49E-5BC2A9E28E78}"/>
                    </a:ext>
                  </a:extLst>
                </p14:cNvPr>
                <p14:cNvContentPartPr/>
                <p14:nvPr/>
              </p14:nvContentPartPr>
              <p14:xfrm>
                <a:off x="8823267" y="4109307"/>
                <a:ext cx="113040" cy="75960"/>
              </p14:xfrm>
            </p:contentPart>
          </mc:Choice>
          <mc:Fallback xmlns="">
            <p:pic>
              <p:nvPicPr>
                <p:cNvPr id="587" name="Freihand 586">
                  <a:extLst>
                    <a:ext uri="{FF2B5EF4-FFF2-40B4-BE49-F238E27FC236}">
                      <a16:creationId xmlns:a16="http://schemas.microsoft.com/office/drawing/2014/main" id="{0B02B43B-EA3C-470C-A49E-5BC2A9E28E78}"/>
                    </a:ext>
                  </a:extLst>
                </p:cNvPr>
                <p:cNvPicPr/>
                <p:nvPr/>
              </p:nvPicPr>
              <p:blipFill>
                <a:blip r:embed="rId911"/>
                <a:stretch>
                  <a:fillRect/>
                </a:stretch>
              </p:blipFill>
              <p:spPr>
                <a:xfrm>
                  <a:off x="8818947" y="4104987"/>
                  <a:ext cx="121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88" name="Freihand 587">
                  <a:extLst>
                    <a:ext uri="{FF2B5EF4-FFF2-40B4-BE49-F238E27FC236}">
                      <a16:creationId xmlns:a16="http://schemas.microsoft.com/office/drawing/2014/main" id="{5D2371C7-0F91-43B7-9E71-A1963AEBD969}"/>
                    </a:ext>
                  </a:extLst>
                </p14:cNvPr>
                <p14:cNvContentPartPr/>
                <p14:nvPr/>
              </p14:nvContentPartPr>
              <p14:xfrm>
                <a:off x="8935947" y="4052427"/>
                <a:ext cx="279360" cy="138240"/>
              </p14:xfrm>
            </p:contentPart>
          </mc:Choice>
          <mc:Fallback xmlns="">
            <p:pic>
              <p:nvPicPr>
                <p:cNvPr id="588" name="Freihand 587">
                  <a:extLst>
                    <a:ext uri="{FF2B5EF4-FFF2-40B4-BE49-F238E27FC236}">
                      <a16:creationId xmlns:a16="http://schemas.microsoft.com/office/drawing/2014/main" id="{5D2371C7-0F91-43B7-9E71-A1963AEBD969}"/>
                    </a:ext>
                  </a:extLst>
                </p:cNvPr>
                <p:cNvPicPr/>
                <p:nvPr/>
              </p:nvPicPr>
              <p:blipFill>
                <a:blip r:embed="rId913"/>
                <a:stretch>
                  <a:fillRect/>
                </a:stretch>
              </p:blipFill>
              <p:spPr>
                <a:xfrm>
                  <a:off x="8931627" y="4048107"/>
                  <a:ext cx="288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89" name="Freihand 588">
                  <a:extLst>
                    <a:ext uri="{FF2B5EF4-FFF2-40B4-BE49-F238E27FC236}">
                      <a16:creationId xmlns:a16="http://schemas.microsoft.com/office/drawing/2014/main" id="{B24CB539-2EE2-4653-91B6-8C36855353DA}"/>
                    </a:ext>
                  </a:extLst>
                </p14:cNvPr>
                <p14:cNvContentPartPr/>
                <p14:nvPr/>
              </p14:nvContentPartPr>
              <p14:xfrm>
                <a:off x="9251307" y="4005267"/>
                <a:ext cx="116280" cy="175680"/>
              </p14:xfrm>
            </p:contentPart>
          </mc:Choice>
          <mc:Fallback xmlns="">
            <p:pic>
              <p:nvPicPr>
                <p:cNvPr id="589" name="Freihand 588">
                  <a:extLst>
                    <a:ext uri="{FF2B5EF4-FFF2-40B4-BE49-F238E27FC236}">
                      <a16:creationId xmlns:a16="http://schemas.microsoft.com/office/drawing/2014/main" id="{B24CB539-2EE2-4653-91B6-8C36855353DA}"/>
                    </a:ext>
                  </a:extLst>
                </p:cNvPr>
                <p:cNvPicPr/>
                <p:nvPr/>
              </p:nvPicPr>
              <p:blipFill>
                <a:blip r:embed="rId915"/>
                <a:stretch>
                  <a:fillRect/>
                </a:stretch>
              </p:blipFill>
              <p:spPr>
                <a:xfrm>
                  <a:off x="9246987" y="4000947"/>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90" name="Freihand 589">
                  <a:extLst>
                    <a:ext uri="{FF2B5EF4-FFF2-40B4-BE49-F238E27FC236}">
                      <a16:creationId xmlns:a16="http://schemas.microsoft.com/office/drawing/2014/main" id="{10ECDE45-2552-4FD2-A179-66EAF698215F}"/>
                    </a:ext>
                  </a:extLst>
                </p14:cNvPr>
                <p14:cNvContentPartPr/>
                <p14:nvPr/>
              </p14:nvContentPartPr>
              <p14:xfrm>
                <a:off x="9317547" y="4095267"/>
                <a:ext cx="73080" cy="84240"/>
              </p14:xfrm>
            </p:contentPart>
          </mc:Choice>
          <mc:Fallback xmlns="">
            <p:pic>
              <p:nvPicPr>
                <p:cNvPr id="590" name="Freihand 589">
                  <a:extLst>
                    <a:ext uri="{FF2B5EF4-FFF2-40B4-BE49-F238E27FC236}">
                      <a16:creationId xmlns:a16="http://schemas.microsoft.com/office/drawing/2014/main" id="{10ECDE45-2552-4FD2-A179-66EAF698215F}"/>
                    </a:ext>
                  </a:extLst>
                </p:cNvPr>
                <p:cNvPicPr/>
                <p:nvPr/>
              </p:nvPicPr>
              <p:blipFill>
                <a:blip r:embed="rId917"/>
                <a:stretch>
                  <a:fillRect/>
                </a:stretch>
              </p:blipFill>
              <p:spPr>
                <a:xfrm>
                  <a:off x="9313227" y="4090947"/>
                  <a:ext cx="8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91" name="Freihand 590">
                  <a:extLst>
                    <a:ext uri="{FF2B5EF4-FFF2-40B4-BE49-F238E27FC236}">
                      <a16:creationId xmlns:a16="http://schemas.microsoft.com/office/drawing/2014/main" id="{A88E5BC6-97C7-4973-B468-1C609E722147}"/>
                    </a:ext>
                  </a:extLst>
                </p14:cNvPr>
                <p14:cNvContentPartPr/>
                <p14:nvPr/>
              </p14:nvContentPartPr>
              <p14:xfrm>
                <a:off x="9402507" y="4027947"/>
                <a:ext cx="151560" cy="158040"/>
              </p14:xfrm>
            </p:contentPart>
          </mc:Choice>
          <mc:Fallback xmlns="">
            <p:pic>
              <p:nvPicPr>
                <p:cNvPr id="591" name="Freihand 590">
                  <a:extLst>
                    <a:ext uri="{FF2B5EF4-FFF2-40B4-BE49-F238E27FC236}">
                      <a16:creationId xmlns:a16="http://schemas.microsoft.com/office/drawing/2014/main" id="{A88E5BC6-97C7-4973-B468-1C609E722147}"/>
                    </a:ext>
                  </a:extLst>
                </p:cNvPr>
                <p:cNvPicPr/>
                <p:nvPr/>
              </p:nvPicPr>
              <p:blipFill>
                <a:blip r:embed="rId919"/>
                <a:stretch>
                  <a:fillRect/>
                </a:stretch>
              </p:blipFill>
              <p:spPr>
                <a:xfrm>
                  <a:off x="9398187" y="4023627"/>
                  <a:ext cx="160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92" name="Freihand 591">
                  <a:extLst>
                    <a:ext uri="{FF2B5EF4-FFF2-40B4-BE49-F238E27FC236}">
                      <a16:creationId xmlns:a16="http://schemas.microsoft.com/office/drawing/2014/main" id="{5AEB4A05-0D7D-4275-8A18-868E429021F0}"/>
                    </a:ext>
                  </a:extLst>
                </p14:cNvPr>
                <p14:cNvContentPartPr/>
                <p14:nvPr/>
              </p14:nvContentPartPr>
              <p14:xfrm>
                <a:off x="9542547" y="4000227"/>
                <a:ext cx="27360" cy="51480"/>
              </p14:xfrm>
            </p:contentPart>
          </mc:Choice>
          <mc:Fallback xmlns="">
            <p:pic>
              <p:nvPicPr>
                <p:cNvPr id="592" name="Freihand 591">
                  <a:extLst>
                    <a:ext uri="{FF2B5EF4-FFF2-40B4-BE49-F238E27FC236}">
                      <a16:creationId xmlns:a16="http://schemas.microsoft.com/office/drawing/2014/main" id="{5AEB4A05-0D7D-4275-8A18-868E429021F0}"/>
                    </a:ext>
                  </a:extLst>
                </p:cNvPr>
                <p:cNvPicPr/>
                <p:nvPr/>
              </p:nvPicPr>
              <p:blipFill>
                <a:blip r:embed="rId921"/>
                <a:stretch>
                  <a:fillRect/>
                </a:stretch>
              </p:blipFill>
              <p:spPr>
                <a:xfrm>
                  <a:off x="9538227" y="3995907"/>
                  <a:ext cx="36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93" name="Freihand 592">
                  <a:extLst>
                    <a:ext uri="{FF2B5EF4-FFF2-40B4-BE49-F238E27FC236}">
                      <a16:creationId xmlns:a16="http://schemas.microsoft.com/office/drawing/2014/main" id="{C1688865-2A3B-4562-A211-75074451732E}"/>
                    </a:ext>
                  </a:extLst>
                </p14:cNvPr>
                <p14:cNvContentPartPr/>
                <p14:nvPr/>
              </p14:nvContentPartPr>
              <p14:xfrm>
                <a:off x="9591507" y="4057467"/>
                <a:ext cx="178200" cy="107280"/>
              </p14:xfrm>
            </p:contentPart>
          </mc:Choice>
          <mc:Fallback xmlns="">
            <p:pic>
              <p:nvPicPr>
                <p:cNvPr id="593" name="Freihand 592">
                  <a:extLst>
                    <a:ext uri="{FF2B5EF4-FFF2-40B4-BE49-F238E27FC236}">
                      <a16:creationId xmlns:a16="http://schemas.microsoft.com/office/drawing/2014/main" id="{C1688865-2A3B-4562-A211-75074451732E}"/>
                    </a:ext>
                  </a:extLst>
                </p:cNvPr>
                <p:cNvPicPr/>
                <p:nvPr/>
              </p:nvPicPr>
              <p:blipFill>
                <a:blip r:embed="rId923"/>
                <a:stretch>
                  <a:fillRect/>
                </a:stretch>
              </p:blipFill>
              <p:spPr>
                <a:xfrm>
                  <a:off x="9587187" y="4053147"/>
                  <a:ext cx="186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95" name="Freihand 594">
                  <a:extLst>
                    <a:ext uri="{FF2B5EF4-FFF2-40B4-BE49-F238E27FC236}">
                      <a16:creationId xmlns:a16="http://schemas.microsoft.com/office/drawing/2014/main" id="{4C49FD85-859B-4963-B845-485DA86CB02B}"/>
                    </a:ext>
                  </a:extLst>
                </p14:cNvPr>
                <p14:cNvContentPartPr/>
                <p14:nvPr/>
              </p14:nvContentPartPr>
              <p14:xfrm>
                <a:off x="9913707" y="4073667"/>
                <a:ext cx="104760" cy="209520"/>
              </p14:xfrm>
            </p:contentPart>
          </mc:Choice>
          <mc:Fallback xmlns="">
            <p:pic>
              <p:nvPicPr>
                <p:cNvPr id="595" name="Freihand 594">
                  <a:extLst>
                    <a:ext uri="{FF2B5EF4-FFF2-40B4-BE49-F238E27FC236}">
                      <a16:creationId xmlns:a16="http://schemas.microsoft.com/office/drawing/2014/main" id="{4C49FD85-859B-4963-B845-485DA86CB02B}"/>
                    </a:ext>
                  </a:extLst>
                </p:cNvPr>
                <p:cNvPicPr/>
                <p:nvPr/>
              </p:nvPicPr>
              <p:blipFill>
                <a:blip r:embed="rId925"/>
                <a:stretch>
                  <a:fillRect/>
                </a:stretch>
              </p:blipFill>
              <p:spPr>
                <a:xfrm>
                  <a:off x="9909387" y="4069347"/>
                  <a:ext cx="113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96" name="Freihand 595">
                  <a:extLst>
                    <a:ext uri="{FF2B5EF4-FFF2-40B4-BE49-F238E27FC236}">
                      <a16:creationId xmlns:a16="http://schemas.microsoft.com/office/drawing/2014/main" id="{5825F370-7ADC-4FE8-BCEB-78D19804F6D7}"/>
                    </a:ext>
                  </a:extLst>
                </p14:cNvPr>
                <p14:cNvContentPartPr/>
                <p14:nvPr/>
              </p14:nvContentPartPr>
              <p14:xfrm>
                <a:off x="10017747" y="4052427"/>
                <a:ext cx="163800" cy="118440"/>
              </p14:xfrm>
            </p:contentPart>
          </mc:Choice>
          <mc:Fallback xmlns="">
            <p:pic>
              <p:nvPicPr>
                <p:cNvPr id="596" name="Freihand 595">
                  <a:extLst>
                    <a:ext uri="{FF2B5EF4-FFF2-40B4-BE49-F238E27FC236}">
                      <a16:creationId xmlns:a16="http://schemas.microsoft.com/office/drawing/2014/main" id="{5825F370-7ADC-4FE8-BCEB-78D19804F6D7}"/>
                    </a:ext>
                  </a:extLst>
                </p:cNvPr>
                <p:cNvPicPr/>
                <p:nvPr/>
              </p:nvPicPr>
              <p:blipFill>
                <a:blip r:embed="rId927"/>
                <a:stretch>
                  <a:fillRect/>
                </a:stretch>
              </p:blipFill>
              <p:spPr>
                <a:xfrm>
                  <a:off x="10013427" y="4048107"/>
                  <a:ext cx="172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97" name="Freihand 596">
                  <a:extLst>
                    <a:ext uri="{FF2B5EF4-FFF2-40B4-BE49-F238E27FC236}">
                      <a16:creationId xmlns:a16="http://schemas.microsoft.com/office/drawing/2014/main" id="{11AC868F-F0FD-4DD0-87B7-9AB9DC2F2711}"/>
                    </a:ext>
                  </a:extLst>
                </p14:cNvPr>
                <p14:cNvContentPartPr/>
                <p14:nvPr/>
              </p14:nvContentPartPr>
              <p14:xfrm>
                <a:off x="10140147" y="3970347"/>
                <a:ext cx="190440" cy="199800"/>
              </p14:xfrm>
            </p:contentPart>
          </mc:Choice>
          <mc:Fallback xmlns="">
            <p:pic>
              <p:nvPicPr>
                <p:cNvPr id="597" name="Freihand 596">
                  <a:extLst>
                    <a:ext uri="{FF2B5EF4-FFF2-40B4-BE49-F238E27FC236}">
                      <a16:creationId xmlns:a16="http://schemas.microsoft.com/office/drawing/2014/main" id="{11AC868F-F0FD-4DD0-87B7-9AB9DC2F2711}"/>
                    </a:ext>
                  </a:extLst>
                </p:cNvPr>
                <p:cNvPicPr/>
                <p:nvPr/>
              </p:nvPicPr>
              <p:blipFill>
                <a:blip r:embed="rId929"/>
                <a:stretch>
                  <a:fillRect/>
                </a:stretch>
              </p:blipFill>
              <p:spPr>
                <a:xfrm>
                  <a:off x="10135827" y="3966027"/>
                  <a:ext cx="199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98" name="Freihand 597">
                  <a:extLst>
                    <a:ext uri="{FF2B5EF4-FFF2-40B4-BE49-F238E27FC236}">
                      <a16:creationId xmlns:a16="http://schemas.microsoft.com/office/drawing/2014/main" id="{B11B8AD7-A6E8-4C1C-8F93-6857E852AE4D}"/>
                    </a:ext>
                  </a:extLst>
                </p14:cNvPr>
                <p14:cNvContentPartPr/>
                <p14:nvPr/>
              </p14:nvContentPartPr>
              <p14:xfrm>
                <a:off x="10394307" y="3995187"/>
                <a:ext cx="306720" cy="297720"/>
              </p14:xfrm>
            </p:contentPart>
          </mc:Choice>
          <mc:Fallback xmlns="">
            <p:pic>
              <p:nvPicPr>
                <p:cNvPr id="598" name="Freihand 597">
                  <a:extLst>
                    <a:ext uri="{FF2B5EF4-FFF2-40B4-BE49-F238E27FC236}">
                      <a16:creationId xmlns:a16="http://schemas.microsoft.com/office/drawing/2014/main" id="{B11B8AD7-A6E8-4C1C-8F93-6857E852AE4D}"/>
                    </a:ext>
                  </a:extLst>
                </p:cNvPr>
                <p:cNvPicPr/>
                <p:nvPr/>
              </p:nvPicPr>
              <p:blipFill>
                <a:blip r:embed="rId931"/>
                <a:stretch>
                  <a:fillRect/>
                </a:stretch>
              </p:blipFill>
              <p:spPr>
                <a:xfrm>
                  <a:off x="10389987" y="3990867"/>
                  <a:ext cx="3153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9" name="Freihand 598">
                  <a:extLst>
                    <a:ext uri="{FF2B5EF4-FFF2-40B4-BE49-F238E27FC236}">
                      <a16:creationId xmlns:a16="http://schemas.microsoft.com/office/drawing/2014/main" id="{BCE40533-CDC6-40D5-9F7E-D3008B40D17A}"/>
                    </a:ext>
                  </a:extLst>
                </p14:cNvPr>
                <p14:cNvContentPartPr/>
                <p14:nvPr/>
              </p14:nvContentPartPr>
              <p14:xfrm>
                <a:off x="10830267" y="3994107"/>
                <a:ext cx="127080" cy="154440"/>
              </p14:xfrm>
            </p:contentPart>
          </mc:Choice>
          <mc:Fallback xmlns="">
            <p:pic>
              <p:nvPicPr>
                <p:cNvPr id="599" name="Freihand 598">
                  <a:extLst>
                    <a:ext uri="{FF2B5EF4-FFF2-40B4-BE49-F238E27FC236}">
                      <a16:creationId xmlns:a16="http://schemas.microsoft.com/office/drawing/2014/main" id="{BCE40533-CDC6-40D5-9F7E-D3008B40D17A}"/>
                    </a:ext>
                  </a:extLst>
                </p:cNvPr>
                <p:cNvPicPr/>
                <p:nvPr/>
              </p:nvPicPr>
              <p:blipFill>
                <a:blip r:embed="rId933"/>
                <a:stretch>
                  <a:fillRect/>
                </a:stretch>
              </p:blipFill>
              <p:spPr>
                <a:xfrm>
                  <a:off x="10825947" y="3989787"/>
                  <a:ext cx="13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00" name="Freihand 599">
                  <a:extLst>
                    <a:ext uri="{FF2B5EF4-FFF2-40B4-BE49-F238E27FC236}">
                      <a16:creationId xmlns:a16="http://schemas.microsoft.com/office/drawing/2014/main" id="{147EB14D-5323-452A-938D-8183109B236A}"/>
                    </a:ext>
                  </a:extLst>
                </p14:cNvPr>
                <p14:cNvContentPartPr/>
                <p14:nvPr/>
              </p14:nvContentPartPr>
              <p14:xfrm>
                <a:off x="10962747" y="4066827"/>
                <a:ext cx="56160" cy="97560"/>
              </p14:xfrm>
            </p:contentPart>
          </mc:Choice>
          <mc:Fallback xmlns="">
            <p:pic>
              <p:nvPicPr>
                <p:cNvPr id="600" name="Freihand 599">
                  <a:extLst>
                    <a:ext uri="{FF2B5EF4-FFF2-40B4-BE49-F238E27FC236}">
                      <a16:creationId xmlns:a16="http://schemas.microsoft.com/office/drawing/2014/main" id="{147EB14D-5323-452A-938D-8183109B236A}"/>
                    </a:ext>
                  </a:extLst>
                </p:cNvPr>
                <p:cNvPicPr/>
                <p:nvPr/>
              </p:nvPicPr>
              <p:blipFill>
                <a:blip r:embed="rId935"/>
                <a:stretch>
                  <a:fillRect/>
                </a:stretch>
              </p:blipFill>
              <p:spPr>
                <a:xfrm>
                  <a:off x="10958427" y="4062507"/>
                  <a:ext cx="64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01" name="Freihand 600">
                  <a:extLst>
                    <a:ext uri="{FF2B5EF4-FFF2-40B4-BE49-F238E27FC236}">
                      <a16:creationId xmlns:a16="http://schemas.microsoft.com/office/drawing/2014/main" id="{C6B85C8C-DADF-455F-A3A5-932988647322}"/>
                    </a:ext>
                  </a:extLst>
                </p14:cNvPr>
                <p14:cNvContentPartPr/>
                <p14:nvPr/>
              </p14:nvContentPartPr>
              <p14:xfrm>
                <a:off x="11058147" y="4054587"/>
                <a:ext cx="69480" cy="113760"/>
              </p14:xfrm>
            </p:contentPart>
          </mc:Choice>
          <mc:Fallback xmlns="">
            <p:pic>
              <p:nvPicPr>
                <p:cNvPr id="601" name="Freihand 600">
                  <a:extLst>
                    <a:ext uri="{FF2B5EF4-FFF2-40B4-BE49-F238E27FC236}">
                      <a16:creationId xmlns:a16="http://schemas.microsoft.com/office/drawing/2014/main" id="{C6B85C8C-DADF-455F-A3A5-932988647322}"/>
                    </a:ext>
                  </a:extLst>
                </p:cNvPr>
                <p:cNvPicPr/>
                <p:nvPr/>
              </p:nvPicPr>
              <p:blipFill>
                <a:blip r:embed="rId937"/>
                <a:stretch>
                  <a:fillRect/>
                </a:stretch>
              </p:blipFill>
              <p:spPr>
                <a:xfrm>
                  <a:off x="11053827" y="4050267"/>
                  <a:ext cx="78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2" name="Freihand 601">
                  <a:extLst>
                    <a:ext uri="{FF2B5EF4-FFF2-40B4-BE49-F238E27FC236}">
                      <a16:creationId xmlns:a16="http://schemas.microsoft.com/office/drawing/2014/main" id="{A589FD67-6FC6-4882-B107-1564F0BEE8B2}"/>
                    </a:ext>
                  </a:extLst>
                </p14:cNvPr>
                <p14:cNvContentPartPr/>
                <p14:nvPr/>
              </p14:nvContentPartPr>
              <p14:xfrm>
                <a:off x="8483067" y="4397667"/>
                <a:ext cx="131040" cy="140400"/>
              </p14:xfrm>
            </p:contentPart>
          </mc:Choice>
          <mc:Fallback xmlns="">
            <p:pic>
              <p:nvPicPr>
                <p:cNvPr id="602" name="Freihand 601">
                  <a:extLst>
                    <a:ext uri="{FF2B5EF4-FFF2-40B4-BE49-F238E27FC236}">
                      <a16:creationId xmlns:a16="http://schemas.microsoft.com/office/drawing/2014/main" id="{A589FD67-6FC6-4882-B107-1564F0BEE8B2}"/>
                    </a:ext>
                  </a:extLst>
                </p:cNvPr>
                <p:cNvPicPr/>
                <p:nvPr/>
              </p:nvPicPr>
              <p:blipFill>
                <a:blip r:embed="rId939"/>
                <a:stretch>
                  <a:fillRect/>
                </a:stretch>
              </p:blipFill>
              <p:spPr>
                <a:xfrm>
                  <a:off x="8478747" y="4393347"/>
                  <a:ext cx="139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3" name="Freihand 602">
                  <a:extLst>
                    <a:ext uri="{FF2B5EF4-FFF2-40B4-BE49-F238E27FC236}">
                      <a16:creationId xmlns:a16="http://schemas.microsoft.com/office/drawing/2014/main" id="{47453A37-6F37-4713-8880-2B4A5D8656FD}"/>
                    </a:ext>
                  </a:extLst>
                </p14:cNvPr>
                <p14:cNvContentPartPr/>
                <p14:nvPr/>
              </p14:nvContentPartPr>
              <p14:xfrm>
                <a:off x="8636067" y="4335387"/>
                <a:ext cx="367920" cy="201240"/>
              </p14:xfrm>
            </p:contentPart>
          </mc:Choice>
          <mc:Fallback xmlns="">
            <p:pic>
              <p:nvPicPr>
                <p:cNvPr id="603" name="Freihand 602">
                  <a:extLst>
                    <a:ext uri="{FF2B5EF4-FFF2-40B4-BE49-F238E27FC236}">
                      <a16:creationId xmlns:a16="http://schemas.microsoft.com/office/drawing/2014/main" id="{47453A37-6F37-4713-8880-2B4A5D8656FD}"/>
                    </a:ext>
                  </a:extLst>
                </p:cNvPr>
                <p:cNvPicPr/>
                <p:nvPr/>
              </p:nvPicPr>
              <p:blipFill>
                <a:blip r:embed="rId941"/>
                <a:stretch>
                  <a:fillRect/>
                </a:stretch>
              </p:blipFill>
              <p:spPr>
                <a:xfrm>
                  <a:off x="8631747" y="4331067"/>
                  <a:ext cx="376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4" name="Freihand 603">
                  <a:extLst>
                    <a:ext uri="{FF2B5EF4-FFF2-40B4-BE49-F238E27FC236}">
                      <a16:creationId xmlns:a16="http://schemas.microsoft.com/office/drawing/2014/main" id="{21A928EF-BC72-48A7-A860-1EBC1B46A258}"/>
                    </a:ext>
                  </a:extLst>
                </p14:cNvPr>
                <p14:cNvContentPartPr/>
                <p14:nvPr/>
              </p14:nvContentPartPr>
              <p14:xfrm>
                <a:off x="8909667" y="4331067"/>
                <a:ext cx="62640" cy="2520"/>
              </p14:xfrm>
            </p:contentPart>
          </mc:Choice>
          <mc:Fallback xmlns="">
            <p:pic>
              <p:nvPicPr>
                <p:cNvPr id="604" name="Freihand 603">
                  <a:extLst>
                    <a:ext uri="{FF2B5EF4-FFF2-40B4-BE49-F238E27FC236}">
                      <a16:creationId xmlns:a16="http://schemas.microsoft.com/office/drawing/2014/main" id="{21A928EF-BC72-48A7-A860-1EBC1B46A258}"/>
                    </a:ext>
                  </a:extLst>
                </p:cNvPr>
                <p:cNvPicPr/>
                <p:nvPr/>
              </p:nvPicPr>
              <p:blipFill>
                <a:blip r:embed="rId943"/>
                <a:stretch>
                  <a:fillRect/>
                </a:stretch>
              </p:blipFill>
              <p:spPr>
                <a:xfrm>
                  <a:off x="8905347" y="4326747"/>
                  <a:ext cx="712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5" name="Freihand 604">
                  <a:extLst>
                    <a:ext uri="{FF2B5EF4-FFF2-40B4-BE49-F238E27FC236}">
                      <a16:creationId xmlns:a16="http://schemas.microsoft.com/office/drawing/2014/main" id="{72DA867A-BFA1-4256-8311-1BF7E6A1672A}"/>
                    </a:ext>
                  </a:extLst>
                </p14:cNvPr>
                <p14:cNvContentPartPr/>
                <p14:nvPr/>
              </p14:nvContentPartPr>
              <p14:xfrm>
                <a:off x="9055107" y="4372467"/>
                <a:ext cx="155880" cy="151920"/>
              </p14:xfrm>
            </p:contentPart>
          </mc:Choice>
          <mc:Fallback xmlns="">
            <p:pic>
              <p:nvPicPr>
                <p:cNvPr id="605" name="Freihand 604">
                  <a:extLst>
                    <a:ext uri="{FF2B5EF4-FFF2-40B4-BE49-F238E27FC236}">
                      <a16:creationId xmlns:a16="http://schemas.microsoft.com/office/drawing/2014/main" id="{72DA867A-BFA1-4256-8311-1BF7E6A1672A}"/>
                    </a:ext>
                  </a:extLst>
                </p:cNvPr>
                <p:cNvPicPr/>
                <p:nvPr/>
              </p:nvPicPr>
              <p:blipFill>
                <a:blip r:embed="rId945"/>
                <a:stretch>
                  <a:fillRect/>
                </a:stretch>
              </p:blipFill>
              <p:spPr>
                <a:xfrm>
                  <a:off x="9050787" y="4368147"/>
                  <a:ext cx="164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6" name="Freihand 605">
                  <a:extLst>
                    <a:ext uri="{FF2B5EF4-FFF2-40B4-BE49-F238E27FC236}">
                      <a16:creationId xmlns:a16="http://schemas.microsoft.com/office/drawing/2014/main" id="{FF2CD959-3152-474E-880D-B9B1B019E466}"/>
                    </a:ext>
                  </a:extLst>
                </p14:cNvPr>
                <p14:cNvContentPartPr/>
                <p14:nvPr/>
              </p14:nvContentPartPr>
              <p14:xfrm>
                <a:off x="9145827" y="4332147"/>
                <a:ext cx="57240" cy="39240"/>
              </p14:xfrm>
            </p:contentPart>
          </mc:Choice>
          <mc:Fallback xmlns="">
            <p:pic>
              <p:nvPicPr>
                <p:cNvPr id="606" name="Freihand 605">
                  <a:extLst>
                    <a:ext uri="{FF2B5EF4-FFF2-40B4-BE49-F238E27FC236}">
                      <a16:creationId xmlns:a16="http://schemas.microsoft.com/office/drawing/2014/main" id="{FF2CD959-3152-474E-880D-B9B1B019E466}"/>
                    </a:ext>
                  </a:extLst>
                </p:cNvPr>
                <p:cNvPicPr/>
                <p:nvPr/>
              </p:nvPicPr>
              <p:blipFill>
                <a:blip r:embed="rId947"/>
                <a:stretch>
                  <a:fillRect/>
                </a:stretch>
              </p:blipFill>
              <p:spPr>
                <a:xfrm>
                  <a:off x="9141507" y="4327827"/>
                  <a:ext cx="6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7" name="Freihand 606">
                  <a:extLst>
                    <a:ext uri="{FF2B5EF4-FFF2-40B4-BE49-F238E27FC236}">
                      <a16:creationId xmlns:a16="http://schemas.microsoft.com/office/drawing/2014/main" id="{4D40EF84-B3F8-419D-B446-40E27D778E2B}"/>
                    </a:ext>
                  </a:extLst>
                </p14:cNvPr>
                <p14:cNvContentPartPr/>
                <p14:nvPr/>
              </p14:nvContentPartPr>
              <p14:xfrm>
                <a:off x="9243387" y="4351947"/>
                <a:ext cx="216000" cy="150120"/>
              </p14:xfrm>
            </p:contentPart>
          </mc:Choice>
          <mc:Fallback xmlns="">
            <p:pic>
              <p:nvPicPr>
                <p:cNvPr id="607" name="Freihand 606">
                  <a:extLst>
                    <a:ext uri="{FF2B5EF4-FFF2-40B4-BE49-F238E27FC236}">
                      <a16:creationId xmlns:a16="http://schemas.microsoft.com/office/drawing/2014/main" id="{4D40EF84-B3F8-419D-B446-40E27D778E2B}"/>
                    </a:ext>
                  </a:extLst>
                </p:cNvPr>
                <p:cNvPicPr/>
                <p:nvPr/>
              </p:nvPicPr>
              <p:blipFill>
                <a:blip r:embed="rId949"/>
                <a:stretch>
                  <a:fillRect/>
                </a:stretch>
              </p:blipFill>
              <p:spPr>
                <a:xfrm>
                  <a:off x="9239067" y="4347627"/>
                  <a:ext cx="22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10" name="Freihand 609">
                  <a:extLst>
                    <a:ext uri="{FF2B5EF4-FFF2-40B4-BE49-F238E27FC236}">
                      <a16:creationId xmlns:a16="http://schemas.microsoft.com/office/drawing/2014/main" id="{58FA8B47-47D0-4347-A228-1105BA659114}"/>
                    </a:ext>
                  </a:extLst>
                </p14:cNvPr>
                <p14:cNvContentPartPr/>
                <p14:nvPr/>
              </p14:nvContentPartPr>
              <p14:xfrm>
                <a:off x="9622107" y="4353387"/>
                <a:ext cx="386640" cy="180720"/>
              </p14:xfrm>
            </p:contentPart>
          </mc:Choice>
          <mc:Fallback xmlns="">
            <p:pic>
              <p:nvPicPr>
                <p:cNvPr id="610" name="Freihand 609">
                  <a:extLst>
                    <a:ext uri="{FF2B5EF4-FFF2-40B4-BE49-F238E27FC236}">
                      <a16:creationId xmlns:a16="http://schemas.microsoft.com/office/drawing/2014/main" id="{58FA8B47-47D0-4347-A228-1105BA659114}"/>
                    </a:ext>
                  </a:extLst>
                </p:cNvPr>
                <p:cNvPicPr/>
                <p:nvPr/>
              </p:nvPicPr>
              <p:blipFill>
                <a:blip r:embed="rId951"/>
                <a:stretch>
                  <a:fillRect/>
                </a:stretch>
              </p:blipFill>
              <p:spPr>
                <a:xfrm>
                  <a:off x="9617787" y="4349067"/>
                  <a:ext cx="395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11" name="Freihand 610">
                  <a:extLst>
                    <a:ext uri="{FF2B5EF4-FFF2-40B4-BE49-F238E27FC236}">
                      <a16:creationId xmlns:a16="http://schemas.microsoft.com/office/drawing/2014/main" id="{E7B16953-5630-4AF0-A75C-9041C0AED84A}"/>
                    </a:ext>
                  </a:extLst>
                </p14:cNvPr>
                <p14:cNvContentPartPr/>
                <p14:nvPr/>
              </p14:nvContentPartPr>
              <p14:xfrm>
                <a:off x="9993987" y="4423227"/>
                <a:ext cx="159480" cy="248760"/>
              </p14:xfrm>
            </p:contentPart>
          </mc:Choice>
          <mc:Fallback xmlns="">
            <p:pic>
              <p:nvPicPr>
                <p:cNvPr id="611" name="Freihand 610">
                  <a:extLst>
                    <a:ext uri="{FF2B5EF4-FFF2-40B4-BE49-F238E27FC236}">
                      <a16:creationId xmlns:a16="http://schemas.microsoft.com/office/drawing/2014/main" id="{E7B16953-5630-4AF0-A75C-9041C0AED84A}"/>
                    </a:ext>
                  </a:extLst>
                </p:cNvPr>
                <p:cNvPicPr/>
                <p:nvPr/>
              </p:nvPicPr>
              <p:blipFill>
                <a:blip r:embed="rId953"/>
                <a:stretch>
                  <a:fillRect/>
                </a:stretch>
              </p:blipFill>
              <p:spPr>
                <a:xfrm>
                  <a:off x="9989667" y="4418907"/>
                  <a:ext cx="168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12" name="Freihand 611">
                  <a:extLst>
                    <a:ext uri="{FF2B5EF4-FFF2-40B4-BE49-F238E27FC236}">
                      <a16:creationId xmlns:a16="http://schemas.microsoft.com/office/drawing/2014/main" id="{B36C060B-DA93-4E97-BFC2-94B34526DF6D}"/>
                    </a:ext>
                  </a:extLst>
                </p14:cNvPr>
                <p14:cNvContentPartPr/>
                <p14:nvPr/>
              </p14:nvContentPartPr>
              <p14:xfrm>
                <a:off x="10140507" y="4440507"/>
                <a:ext cx="246960" cy="215640"/>
              </p14:xfrm>
            </p:contentPart>
          </mc:Choice>
          <mc:Fallback xmlns="">
            <p:pic>
              <p:nvPicPr>
                <p:cNvPr id="612" name="Freihand 611">
                  <a:extLst>
                    <a:ext uri="{FF2B5EF4-FFF2-40B4-BE49-F238E27FC236}">
                      <a16:creationId xmlns:a16="http://schemas.microsoft.com/office/drawing/2014/main" id="{B36C060B-DA93-4E97-BFC2-94B34526DF6D}"/>
                    </a:ext>
                  </a:extLst>
                </p:cNvPr>
                <p:cNvPicPr/>
                <p:nvPr/>
              </p:nvPicPr>
              <p:blipFill>
                <a:blip r:embed="rId955"/>
                <a:stretch>
                  <a:fillRect/>
                </a:stretch>
              </p:blipFill>
              <p:spPr>
                <a:xfrm>
                  <a:off x="10136187" y="4436187"/>
                  <a:ext cx="255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3" name="Freihand 612">
                  <a:extLst>
                    <a:ext uri="{FF2B5EF4-FFF2-40B4-BE49-F238E27FC236}">
                      <a16:creationId xmlns:a16="http://schemas.microsoft.com/office/drawing/2014/main" id="{3A0DF0FF-D5FB-4587-BEE0-5C6C79A1AEBC}"/>
                    </a:ext>
                  </a:extLst>
                </p14:cNvPr>
                <p14:cNvContentPartPr/>
                <p14:nvPr/>
              </p14:nvContentPartPr>
              <p14:xfrm>
                <a:off x="10402227" y="4415667"/>
                <a:ext cx="83160" cy="108000"/>
              </p14:xfrm>
            </p:contentPart>
          </mc:Choice>
          <mc:Fallback xmlns="">
            <p:pic>
              <p:nvPicPr>
                <p:cNvPr id="613" name="Freihand 612">
                  <a:extLst>
                    <a:ext uri="{FF2B5EF4-FFF2-40B4-BE49-F238E27FC236}">
                      <a16:creationId xmlns:a16="http://schemas.microsoft.com/office/drawing/2014/main" id="{3A0DF0FF-D5FB-4587-BEE0-5C6C79A1AEBC}"/>
                    </a:ext>
                  </a:extLst>
                </p:cNvPr>
                <p:cNvPicPr/>
                <p:nvPr/>
              </p:nvPicPr>
              <p:blipFill>
                <a:blip r:embed="rId957"/>
                <a:stretch>
                  <a:fillRect/>
                </a:stretch>
              </p:blipFill>
              <p:spPr>
                <a:xfrm>
                  <a:off x="10397907" y="4411347"/>
                  <a:ext cx="91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4" name="Freihand 613">
                  <a:extLst>
                    <a:ext uri="{FF2B5EF4-FFF2-40B4-BE49-F238E27FC236}">
                      <a16:creationId xmlns:a16="http://schemas.microsoft.com/office/drawing/2014/main" id="{F7A25B07-B78F-4274-AC40-1875CDDD8C3D}"/>
                    </a:ext>
                  </a:extLst>
                </p14:cNvPr>
                <p14:cNvContentPartPr/>
                <p14:nvPr/>
              </p14:nvContentPartPr>
              <p14:xfrm>
                <a:off x="10515987" y="4420707"/>
                <a:ext cx="138240" cy="117360"/>
              </p14:xfrm>
            </p:contentPart>
          </mc:Choice>
          <mc:Fallback xmlns="">
            <p:pic>
              <p:nvPicPr>
                <p:cNvPr id="614" name="Freihand 613">
                  <a:extLst>
                    <a:ext uri="{FF2B5EF4-FFF2-40B4-BE49-F238E27FC236}">
                      <a16:creationId xmlns:a16="http://schemas.microsoft.com/office/drawing/2014/main" id="{F7A25B07-B78F-4274-AC40-1875CDDD8C3D}"/>
                    </a:ext>
                  </a:extLst>
                </p:cNvPr>
                <p:cNvPicPr/>
                <p:nvPr/>
              </p:nvPicPr>
              <p:blipFill>
                <a:blip r:embed="rId959"/>
                <a:stretch>
                  <a:fillRect/>
                </a:stretch>
              </p:blipFill>
              <p:spPr>
                <a:xfrm>
                  <a:off x="10511667" y="4416387"/>
                  <a:ext cx="146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6" name="Freihand 615">
                  <a:extLst>
                    <a:ext uri="{FF2B5EF4-FFF2-40B4-BE49-F238E27FC236}">
                      <a16:creationId xmlns:a16="http://schemas.microsoft.com/office/drawing/2014/main" id="{790CD385-EFEF-45F5-B32A-8C4B53CDD936}"/>
                    </a:ext>
                  </a:extLst>
                </p14:cNvPr>
                <p14:cNvContentPartPr/>
                <p14:nvPr/>
              </p14:nvContentPartPr>
              <p14:xfrm>
                <a:off x="10679427" y="4409187"/>
                <a:ext cx="189000" cy="110880"/>
              </p14:xfrm>
            </p:contentPart>
          </mc:Choice>
          <mc:Fallback xmlns="">
            <p:pic>
              <p:nvPicPr>
                <p:cNvPr id="616" name="Freihand 615">
                  <a:extLst>
                    <a:ext uri="{FF2B5EF4-FFF2-40B4-BE49-F238E27FC236}">
                      <a16:creationId xmlns:a16="http://schemas.microsoft.com/office/drawing/2014/main" id="{790CD385-EFEF-45F5-B32A-8C4B53CDD936}"/>
                    </a:ext>
                  </a:extLst>
                </p:cNvPr>
                <p:cNvPicPr/>
                <p:nvPr/>
              </p:nvPicPr>
              <p:blipFill>
                <a:blip r:embed="rId961"/>
                <a:stretch>
                  <a:fillRect/>
                </a:stretch>
              </p:blipFill>
              <p:spPr>
                <a:xfrm>
                  <a:off x="10675107" y="4404867"/>
                  <a:ext cx="197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7" name="Freihand 616">
                  <a:extLst>
                    <a:ext uri="{FF2B5EF4-FFF2-40B4-BE49-F238E27FC236}">
                      <a16:creationId xmlns:a16="http://schemas.microsoft.com/office/drawing/2014/main" id="{103A48EB-6899-42F7-82BF-8D718CBED419}"/>
                    </a:ext>
                  </a:extLst>
                </p14:cNvPr>
                <p14:cNvContentPartPr/>
                <p14:nvPr/>
              </p14:nvContentPartPr>
              <p14:xfrm>
                <a:off x="10856187" y="4426827"/>
                <a:ext cx="187920" cy="104760"/>
              </p14:xfrm>
            </p:contentPart>
          </mc:Choice>
          <mc:Fallback xmlns="">
            <p:pic>
              <p:nvPicPr>
                <p:cNvPr id="617" name="Freihand 616">
                  <a:extLst>
                    <a:ext uri="{FF2B5EF4-FFF2-40B4-BE49-F238E27FC236}">
                      <a16:creationId xmlns:a16="http://schemas.microsoft.com/office/drawing/2014/main" id="{103A48EB-6899-42F7-82BF-8D718CBED419}"/>
                    </a:ext>
                  </a:extLst>
                </p:cNvPr>
                <p:cNvPicPr/>
                <p:nvPr/>
              </p:nvPicPr>
              <p:blipFill>
                <a:blip r:embed="rId963"/>
                <a:stretch>
                  <a:fillRect/>
                </a:stretch>
              </p:blipFill>
              <p:spPr>
                <a:xfrm>
                  <a:off x="10851867" y="4422507"/>
                  <a:ext cx="196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8" name="Freihand 617">
                  <a:extLst>
                    <a:ext uri="{FF2B5EF4-FFF2-40B4-BE49-F238E27FC236}">
                      <a16:creationId xmlns:a16="http://schemas.microsoft.com/office/drawing/2014/main" id="{27281E06-E7D4-47A6-89E6-B307FC1A3E87}"/>
                    </a:ext>
                  </a:extLst>
                </p14:cNvPr>
                <p14:cNvContentPartPr/>
                <p14:nvPr/>
              </p14:nvContentPartPr>
              <p14:xfrm>
                <a:off x="10989747" y="4410627"/>
                <a:ext cx="54720" cy="124920"/>
              </p14:xfrm>
            </p:contentPart>
          </mc:Choice>
          <mc:Fallback xmlns="">
            <p:pic>
              <p:nvPicPr>
                <p:cNvPr id="618" name="Freihand 617">
                  <a:extLst>
                    <a:ext uri="{FF2B5EF4-FFF2-40B4-BE49-F238E27FC236}">
                      <a16:creationId xmlns:a16="http://schemas.microsoft.com/office/drawing/2014/main" id="{27281E06-E7D4-47A6-89E6-B307FC1A3E87}"/>
                    </a:ext>
                  </a:extLst>
                </p:cNvPr>
                <p:cNvPicPr/>
                <p:nvPr/>
              </p:nvPicPr>
              <p:blipFill>
                <a:blip r:embed="rId965"/>
                <a:stretch>
                  <a:fillRect/>
                </a:stretch>
              </p:blipFill>
              <p:spPr>
                <a:xfrm>
                  <a:off x="10985427" y="4406307"/>
                  <a:ext cx="63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9" name="Freihand 618">
                  <a:extLst>
                    <a:ext uri="{FF2B5EF4-FFF2-40B4-BE49-F238E27FC236}">
                      <a16:creationId xmlns:a16="http://schemas.microsoft.com/office/drawing/2014/main" id="{35B5066E-13BA-4E5F-8680-BC17122292F1}"/>
                    </a:ext>
                  </a:extLst>
                </p14:cNvPr>
                <p14:cNvContentPartPr/>
                <p14:nvPr/>
              </p14:nvContentPartPr>
              <p14:xfrm>
                <a:off x="10691667" y="4340427"/>
                <a:ext cx="360" cy="360"/>
              </p14:xfrm>
            </p:contentPart>
          </mc:Choice>
          <mc:Fallback xmlns="">
            <p:pic>
              <p:nvPicPr>
                <p:cNvPr id="619" name="Freihand 618">
                  <a:extLst>
                    <a:ext uri="{FF2B5EF4-FFF2-40B4-BE49-F238E27FC236}">
                      <a16:creationId xmlns:a16="http://schemas.microsoft.com/office/drawing/2014/main" id="{35B5066E-13BA-4E5F-8680-BC17122292F1}"/>
                    </a:ext>
                  </a:extLst>
                </p:cNvPr>
                <p:cNvPicPr/>
                <p:nvPr/>
              </p:nvPicPr>
              <p:blipFill>
                <a:blip r:embed="rId139"/>
                <a:stretch>
                  <a:fillRect/>
                </a:stretch>
              </p:blipFill>
              <p:spPr>
                <a:xfrm>
                  <a:off x="10687347" y="433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20" name="Freihand 619">
                  <a:extLst>
                    <a:ext uri="{FF2B5EF4-FFF2-40B4-BE49-F238E27FC236}">
                      <a16:creationId xmlns:a16="http://schemas.microsoft.com/office/drawing/2014/main" id="{3FE7EC56-02DE-4CF4-8D29-41B6105C58AD}"/>
                    </a:ext>
                  </a:extLst>
                </p14:cNvPr>
                <p14:cNvContentPartPr/>
                <p14:nvPr/>
              </p14:nvContentPartPr>
              <p14:xfrm>
                <a:off x="11159307" y="4400547"/>
                <a:ext cx="452160" cy="127080"/>
              </p14:xfrm>
            </p:contentPart>
          </mc:Choice>
          <mc:Fallback xmlns="">
            <p:pic>
              <p:nvPicPr>
                <p:cNvPr id="620" name="Freihand 619">
                  <a:extLst>
                    <a:ext uri="{FF2B5EF4-FFF2-40B4-BE49-F238E27FC236}">
                      <a16:creationId xmlns:a16="http://schemas.microsoft.com/office/drawing/2014/main" id="{3FE7EC56-02DE-4CF4-8D29-41B6105C58AD}"/>
                    </a:ext>
                  </a:extLst>
                </p:cNvPr>
                <p:cNvPicPr/>
                <p:nvPr/>
              </p:nvPicPr>
              <p:blipFill>
                <a:blip r:embed="rId968"/>
                <a:stretch>
                  <a:fillRect/>
                </a:stretch>
              </p:blipFill>
              <p:spPr>
                <a:xfrm>
                  <a:off x="11154987" y="4396227"/>
                  <a:ext cx="460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21" name="Freihand 620">
                  <a:extLst>
                    <a:ext uri="{FF2B5EF4-FFF2-40B4-BE49-F238E27FC236}">
                      <a16:creationId xmlns:a16="http://schemas.microsoft.com/office/drawing/2014/main" id="{D3987183-8040-48BC-AA9B-4CE4A1CE7FDF}"/>
                    </a:ext>
                  </a:extLst>
                </p14:cNvPr>
                <p14:cNvContentPartPr/>
                <p14:nvPr/>
              </p14:nvContentPartPr>
              <p14:xfrm>
                <a:off x="11656107" y="4318827"/>
                <a:ext cx="149400" cy="186840"/>
              </p14:xfrm>
            </p:contentPart>
          </mc:Choice>
          <mc:Fallback xmlns="">
            <p:pic>
              <p:nvPicPr>
                <p:cNvPr id="621" name="Freihand 620">
                  <a:extLst>
                    <a:ext uri="{FF2B5EF4-FFF2-40B4-BE49-F238E27FC236}">
                      <a16:creationId xmlns:a16="http://schemas.microsoft.com/office/drawing/2014/main" id="{D3987183-8040-48BC-AA9B-4CE4A1CE7FDF}"/>
                    </a:ext>
                  </a:extLst>
                </p:cNvPr>
                <p:cNvPicPr/>
                <p:nvPr/>
              </p:nvPicPr>
              <p:blipFill>
                <a:blip r:embed="rId970"/>
                <a:stretch>
                  <a:fillRect/>
                </a:stretch>
              </p:blipFill>
              <p:spPr>
                <a:xfrm>
                  <a:off x="11651787" y="4314507"/>
                  <a:ext cx="158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22" name="Freihand 621">
                  <a:extLst>
                    <a:ext uri="{FF2B5EF4-FFF2-40B4-BE49-F238E27FC236}">
                      <a16:creationId xmlns:a16="http://schemas.microsoft.com/office/drawing/2014/main" id="{13DE9DEB-E5CD-490F-A16D-E9657FEAFCDB}"/>
                    </a:ext>
                  </a:extLst>
                </p14:cNvPr>
                <p14:cNvContentPartPr/>
                <p14:nvPr/>
              </p14:nvContentPartPr>
              <p14:xfrm>
                <a:off x="11532267" y="4288587"/>
                <a:ext cx="193320" cy="16920"/>
              </p14:xfrm>
            </p:contentPart>
          </mc:Choice>
          <mc:Fallback xmlns="">
            <p:pic>
              <p:nvPicPr>
                <p:cNvPr id="622" name="Freihand 621">
                  <a:extLst>
                    <a:ext uri="{FF2B5EF4-FFF2-40B4-BE49-F238E27FC236}">
                      <a16:creationId xmlns:a16="http://schemas.microsoft.com/office/drawing/2014/main" id="{13DE9DEB-E5CD-490F-A16D-E9657FEAFCDB}"/>
                    </a:ext>
                  </a:extLst>
                </p:cNvPr>
                <p:cNvPicPr/>
                <p:nvPr/>
              </p:nvPicPr>
              <p:blipFill>
                <a:blip r:embed="rId972"/>
                <a:stretch>
                  <a:fillRect/>
                </a:stretch>
              </p:blipFill>
              <p:spPr>
                <a:xfrm>
                  <a:off x="11527947" y="4284267"/>
                  <a:ext cx="20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23" name="Freihand 622">
                  <a:extLst>
                    <a:ext uri="{FF2B5EF4-FFF2-40B4-BE49-F238E27FC236}">
                      <a16:creationId xmlns:a16="http://schemas.microsoft.com/office/drawing/2014/main" id="{B3573C76-5E24-4C63-A7FB-2A30F9A8FB73}"/>
                    </a:ext>
                  </a:extLst>
                </p14:cNvPr>
                <p14:cNvContentPartPr/>
                <p14:nvPr/>
              </p14:nvContentPartPr>
              <p14:xfrm>
                <a:off x="11895507" y="4201467"/>
                <a:ext cx="32400" cy="290520"/>
              </p14:xfrm>
            </p:contentPart>
          </mc:Choice>
          <mc:Fallback xmlns="">
            <p:pic>
              <p:nvPicPr>
                <p:cNvPr id="623" name="Freihand 622">
                  <a:extLst>
                    <a:ext uri="{FF2B5EF4-FFF2-40B4-BE49-F238E27FC236}">
                      <a16:creationId xmlns:a16="http://schemas.microsoft.com/office/drawing/2014/main" id="{B3573C76-5E24-4C63-A7FB-2A30F9A8FB73}"/>
                    </a:ext>
                  </a:extLst>
                </p:cNvPr>
                <p:cNvPicPr/>
                <p:nvPr/>
              </p:nvPicPr>
              <p:blipFill>
                <a:blip r:embed="rId974"/>
                <a:stretch>
                  <a:fillRect/>
                </a:stretch>
              </p:blipFill>
              <p:spPr>
                <a:xfrm>
                  <a:off x="11891187" y="4197147"/>
                  <a:ext cx="41040" cy="29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5">
            <p14:nvContentPartPr>
              <p14:cNvPr id="54" name="Freihand 53">
                <a:extLst>
                  <a:ext uri="{FF2B5EF4-FFF2-40B4-BE49-F238E27FC236}">
                    <a16:creationId xmlns:a16="http://schemas.microsoft.com/office/drawing/2014/main" id="{DCB0EF07-3F28-D717-11D1-22BCC0094CA6}"/>
                  </a:ext>
                </a:extLst>
              </p14:cNvPr>
              <p14:cNvContentPartPr/>
              <p14:nvPr/>
            </p14:nvContentPartPr>
            <p14:xfrm>
              <a:off x="2151400" y="1732320"/>
              <a:ext cx="1493280" cy="173160"/>
            </p14:xfrm>
          </p:contentPart>
        </mc:Choice>
        <mc:Fallback>
          <p:pic>
            <p:nvPicPr>
              <p:cNvPr id="54" name="Freihand 53">
                <a:extLst>
                  <a:ext uri="{FF2B5EF4-FFF2-40B4-BE49-F238E27FC236}">
                    <a16:creationId xmlns:a16="http://schemas.microsoft.com/office/drawing/2014/main" id="{DCB0EF07-3F28-D717-11D1-22BCC0094CA6}"/>
                  </a:ext>
                </a:extLst>
              </p:cNvPr>
              <p:cNvPicPr/>
              <p:nvPr/>
            </p:nvPicPr>
            <p:blipFill>
              <a:blip r:embed="rId976"/>
              <a:stretch>
                <a:fillRect/>
              </a:stretch>
            </p:blipFill>
            <p:spPr>
              <a:xfrm>
                <a:off x="2147080" y="1728000"/>
                <a:ext cx="1501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5" name="Freihand 54">
                <a:extLst>
                  <a:ext uri="{FF2B5EF4-FFF2-40B4-BE49-F238E27FC236}">
                    <a16:creationId xmlns:a16="http://schemas.microsoft.com/office/drawing/2014/main" id="{5784FEA6-7987-4FE1-29F0-2871B35FEC08}"/>
                  </a:ext>
                </a:extLst>
              </p14:cNvPr>
              <p14:cNvContentPartPr/>
              <p14:nvPr/>
            </p14:nvContentPartPr>
            <p14:xfrm>
              <a:off x="2107840" y="1769040"/>
              <a:ext cx="59040" cy="398160"/>
            </p14:xfrm>
          </p:contentPart>
        </mc:Choice>
        <mc:Fallback>
          <p:pic>
            <p:nvPicPr>
              <p:cNvPr id="55" name="Freihand 54">
                <a:extLst>
                  <a:ext uri="{FF2B5EF4-FFF2-40B4-BE49-F238E27FC236}">
                    <a16:creationId xmlns:a16="http://schemas.microsoft.com/office/drawing/2014/main" id="{5784FEA6-7987-4FE1-29F0-2871B35FEC08}"/>
                  </a:ext>
                </a:extLst>
              </p:cNvPr>
              <p:cNvPicPr/>
              <p:nvPr/>
            </p:nvPicPr>
            <p:blipFill>
              <a:blip r:embed="rId978"/>
              <a:stretch>
                <a:fillRect/>
              </a:stretch>
            </p:blipFill>
            <p:spPr>
              <a:xfrm>
                <a:off x="2099200" y="1760040"/>
                <a:ext cx="766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6" name="Freihand 55">
                <a:extLst>
                  <a:ext uri="{FF2B5EF4-FFF2-40B4-BE49-F238E27FC236}">
                    <a16:creationId xmlns:a16="http://schemas.microsoft.com/office/drawing/2014/main" id="{DDB9516B-2B2C-A469-D90C-2F9BBC5B0435}"/>
                  </a:ext>
                </a:extLst>
              </p14:cNvPr>
              <p14:cNvContentPartPr/>
              <p14:nvPr/>
            </p14:nvContentPartPr>
            <p14:xfrm>
              <a:off x="3608680" y="1504080"/>
              <a:ext cx="42120" cy="438480"/>
            </p14:xfrm>
          </p:contentPart>
        </mc:Choice>
        <mc:Fallback>
          <p:pic>
            <p:nvPicPr>
              <p:cNvPr id="56" name="Freihand 55">
                <a:extLst>
                  <a:ext uri="{FF2B5EF4-FFF2-40B4-BE49-F238E27FC236}">
                    <a16:creationId xmlns:a16="http://schemas.microsoft.com/office/drawing/2014/main" id="{DDB9516B-2B2C-A469-D90C-2F9BBC5B0435}"/>
                  </a:ext>
                </a:extLst>
              </p:cNvPr>
              <p:cNvPicPr/>
              <p:nvPr/>
            </p:nvPicPr>
            <p:blipFill>
              <a:blip r:embed="rId980"/>
              <a:stretch>
                <a:fillRect/>
              </a:stretch>
            </p:blipFill>
            <p:spPr>
              <a:xfrm>
                <a:off x="3600040" y="1495080"/>
                <a:ext cx="5976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3" name="Freihand 62">
                <a:extLst>
                  <a:ext uri="{FF2B5EF4-FFF2-40B4-BE49-F238E27FC236}">
                    <a16:creationId xmlns:a16="http://schemas.microsoft.com/office/drawing/2014/main" id="{10AE7944-A330-22FB-C617-9B59C75DEA41}"/>
                  </a:ext>
                </a:extLst>
              </p14:cNvPr>
              <p14:cNvContentPartPr/>
              <p14:nvPr/>
            </p14:nvContentPartPr>
            <p14:xfrm>
              <a:off x="3307360" y="1360440"/>
              <a:ext cx="700920" cy="281520"/>
            </p14:xfrm>
          </p:contentPart>
        </mc:Choice>
        <mc:Fallback>
          <p:pic>
            <p:nvPicPr>
              <p:cNvPr id="63" name="Freihand 62">
                <a:extLst>
                  <a:ext uri="{FF2B5EF4-FFF2-40B4-BE49-F238E27FC236}">
                    <a16:creationId xmlns:a16="http://schemas.microsoft.com/office/drawing/2014/main" id="{10AE7944-A330-22FB-C617-9B59C75DEA41}"/>
                  </a:ext>
                </a:extLst>
              </p:cNvPr>
              <p:cNvPicPr/>
              <p:nvPr/>
            </p:nvPicPr>
            <p:blipFill>
              <a:blip r:embed="rId982"/>
              <a:stretch>
                <a:fillRect/>
              </a:stretch>
            </p:blipFill>
            <p:spPr>
              <a:xfrm>
                <a:off x="3298360" y="1351440"/>
                <a:ext cx="718560" cy="299160"/>
              </a:xfrm>
              <a:prstGeom prst="rect">
                <a:avLst/>
              </a:prstGeom>
            </p:spPr>
          </p:pic>
        </mc:Fallback>
      </mc:AlternateContent>
      <p:grpSp>
        <p:nvGrpSpPr>
          <p:cNvPr id="550" name="Gruppieren 549">
            <a:extLst>
              <a:ext uri="{FF2B5EF4-FFF2-40B4-BE49-F238E27FC236}">
                <a16:creationId xmlns:a16="http://schemas.microsoft.com/office/drawing/2014/main" id="{E9E913AC-8744-2BD0-988A-7C7E603712D5}"/>
              </a:ext>
            </a:extLst>
          </p:cNvPr>
          <p:cNvGrpSpPr/>
          <p:nvPr/>
        </p:nvGrpSpPr>
        <p:grpSpPr>
          <a:xfrm>
            <a:off x="4281520" y="644400"/>
            <a:ext cx="2551680" cy="810720"/>
            <a:chOff x="4281520" y="644400"/>
            <a:chExt cx="2551680" cy="810720"/>
          </a:xfrm>
        </p:grpSpPr>
        <mc:AlternateContent xmlns:mc="http://schemas.openxmlformats.org/markup-compatibility/2006">
          <mc:Choice xmlns:p14="http://schemas.microsoft.com/office/powerpoint/2010/main" Requires="p14">
            <p:contentPart p14:bwMode="auto" r:id="rId983">
              <p14:nvContentPartPr>
                <p14:cNvPr id="464" name="Freihand 463">
                  <a:extLst>
                    <a:ext uri="{FF2B5EF4-FFF2-40B4-BE49-F238E27FC236}">
                      <a16:creationId xmlns:a16="http://schemas.microsoft.com/office/drawing/2014/main" id="{85B63B17-4D31-7439-D755-067D513D4CBE}"/>
                    </a:ext>
                  </a:extLst>
                </p14:cNvPr>
                <p14:cNvContentPartPr/>
                <p14:nvPr/>
              </p14:nvContentPartPr>
              <p14:xfrm>
                <a:off x="4281520" y="1110600"/>
                <a:ext cx="156960" cy="211320"/>
              </p14:xfrm>
            </p:contentPart>
          </mc:Choice>
          <mc:Fallback>
            <p:pic>
              <p:nvPicPr>
                <p:cNvPr id="464" name="Freihand 463">
                  <a:extLst>
                    <a:ext uri="{FF2B5EF4-FFF2-40B4-BE49-F238E27FC236}">
                      <a16:creationId xmlns:a16="http://schemas.microsoft.com/office/drawing/2014/main" id="{85B63B17-4D31-7439-D755-067D513D4CBE}"/>
                    </a:ext>
                  </a:extLst>
                </p:cNvPr>
                <p:cNvPicPr/>
                <p:nvPr/>
              </p:nvPicPr>
              <p:blipFill>
                <a:blip r:embed="rId984"/>
                <a:stretch>
                  <a:fillRect/>
                </a:stretch>
              </p:blipFill>
              <p:spPr>
                <a:xfrm>
                  <a:off x="4272520" y="1101600"/>
                  <a:ext cx="174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472" name="Freihand 471">
                  <a:extLst>
                    <a:ext uri="{FF2B5EF4-FFF2-40B4-BE49-F238E27FC236}">
                      <a16:creationId xmlns:a16="http://schemas.microsoft.com/office/drawing/2014/main" id="{9841ED47-A5F0-C1A2-4ADD-8F6BC78E259B}"/>
                    </a:ext>
                  </a:extLst>
                </p14:cNvPr>
                <p14:cNvContentPartPr/>
                <p14:nvPr/>
              </p14:nvContentPartPr>
              <p14:xfrm>
                <a:off x="4403200" y="1243080"/>
                <a:ext cx="63360" cy="75960"/>
              </p14:xfrm>
            </p:contentPart>
          </mc:Choice>
          <mc:Fallback>
            <p:pic>
              <p:nvPicPr>
                <p:cNvPr id="472" name="Freihand 471">
                  <a:extLst>
                    <a:ext uri="{FF2B5EF4-FFF2-40B4-BE49-F238E27FC236}">
                      <a16:creationId xmlns:a16="http://schemas.microsoft.com/office/drawing/2014/main" id="{9841ED47-A5F0-C1A2-4ADD-8F6BC78E259B}"/>
                    </a:ext>
                  </a:extLst>
                </p:cNvPr>
                <p:cNvPicPr/>
                <p:nvPr/>
              </p:nvPicPr>
              <p:blipFill>
                <a:blip r:embed="rId986"/>
                <a:stretch>
                  <a:fillRect/>
                </a:stretch>
              </p:blipFill>
              <p:spPr>
                <a:xfrm>
                  <a:off x="4394560" y="1234080"/>
                  <a:ext cx="8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478" name="Freihand 477">
                  <a:extLst>
                    <a:ext uri="{FF2B5EF4-FFF2-40B4-BE49-F238E27FC236}">
                      <a16:creationId xmlns:a16="http://schemas.microsoft.com/office/drawing/2014/main" id="{E656AA09-ADCD-55F3-BA46-529DDF86408B}"/>
                    </a:ext>
                  </a:extLst>
                </p14:cNvPr>
                <p14:cNvContentPartPr/>
                <p14:nvPr/>
              </p14:nvContentPartPr>
              <p14:xfrm>
                <a:off x="4523440" y="1169280"/>
                <a:ext cx="241560" cy="238680"/>
              </p14:xfrm>
            </p:contentPart>
          </mc:Choice>
          <mc:Fallback>
            <p:pic>
              <p:nvPicPr>
                <p:cNvPr id="478" name="Freihand 477">
                  <a:extLst>
                    <a:ext uri="{FF2B5EF4-FFF2-40B4-BE49-F238E27FC236}">
                      <a16:creationId xmlns:a16="http://schemas.microsoft.com/office/drawing/2014/main" id="{E656AA09-ADCD-55F3-BA46-529DDF86408B}"/>
                    </a:ext>
                  </a:extLst>
                </p:cNvPr>
                <p:cNvPicPr/>
                <p:nvPr/>
              </p:nvPicPr>
              <p:blipFill>
                <a:blip r:embed="rId988"/>
                <a:stretch>
                  <a:fillRect/>
                </a:stretch>
              </p:blipFill>
              <p:spPr>
                <a:xfrm>
                  <a:off x="4514440" y="1160640"/>
                  <a:ext cx="259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483" name="Freihand 482">
                  <a:extLst>
                    <a:ext uri="{FF2B5EF4-FFF2-40B4-BE49-F238E27FC236}">
                      <a16:creationId xmlns:a16="http://schemas.microsoft.com/office/drawing/2014/main" id="{2640C2A1-F7BA-18D5-C022-F36288E13548}"/>
                    </a:ext>
                  </a:extLst>
                </p14:cNvPr>
                <p14:cNvContentPartPr/>
                <p14:nvPr/>
              </p14:nvContentPartPr>
              <p14:xfrm>
                <a:off x="4805680" y="1159200"/>
                <a:ext cx="360" cy="360"/>
              </p14:xfrm>
            </p:contentPart>
          </mc:Choice>
          <mc:Fallback>
            <p:pic>
              <p:nvPicPr>
                <p:cNvPr id="483" name="Freihand 482">
                  <a:extLst>
                    <a:ext uri="{FF2B5EF4-FFF2-40B4-BE49-F238E27FC236}">
                      <a16:creationId xmlns:a16="http://schemas.microsoft.com/office/drawing/2014/main" id="{2640C2A1-F7BA-18D5-C022-F36288E13548}"/>
                    </a:ext>
                  </a:extLst>
                </p:cNvPr>
                <p:cNvPicPr/>
                <p:nvPr/>
              </p:nvPicPr>
              <p:blipFill>
                <a:blip r:embed="rId990"/>
                <a:stretch>
                  <a:fillRect/>
                </a:stretch>
              </p:blipFill>
              <p:spPr>
                <a:xfrm>
                  <a:off x="4797040" y="1150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486" name="Freihand 485">
                  <a:extLst>
                    <a:ext uri="{FF2B5EF4-FFF2-40B4-BE49-F238E27FC236}">
                      <a16:creationId xmlns:a16="http://schemas.microsoft.com/office/drawing/2014/main" id="{4DD7CC65-16F7-FBCB-FB71-9822B4DCBE8D}"/>
                    </a:ext>
                  </a:extLst>
                </p14:cNvPr>
                <p14:cNvContentPartPr/>
                <p14:nvPr/>
              </p14:nvContentPartPr>
              <p14:xfrm>
                <a:off x="4657000" y="1137600"/>
                <a:ext cx="120240" cy="190800"/>
              </p14:xfrm>
            </p:contentPart>
          </mc:Choice>
          <mc:Fallback>
            <p:pic>
              <p:nvPicPr>
                <p:cNvPr id="486" name="Freihand 485">
                  <a:extLst>
                    <a:ext uri="{FF2B5EF4-FFF2-40B4-BE49-F238E27FC236}">
                      <a16:creationId xmlns:a16="http://schemas.microsoft.com/office/drawing/2014/main" id="{4DD7CC65-16F7-FBCB-FB71-9822B4DCBE8D}"/>
                    </a:ext>
                  </a:extLst>
                </p:cNvPr>
                <p:cNvPicPr/>
                <p:nvPr/>
              </p:nvPicPr>
              <p:blipFill>
                <a:blip r:embed="rId992"/>
                <a:stretch>
                  <a:fillRect/>
                </a:stretch>
              </p:blipFill>
              <p:spPr>
                <a:xfrm>
                  <a:off x="4648000" y="1128960"/>
                  <a:ext cx="137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494" name="Freihand 493">
                  <a:extLst>
                    <a:ext uri="{FF2B5EF4-FFF2-40B4-BE49-F238E27FC236}">
                      <a16:creationId xmlns:a16="http://schemas.microsoft.com/office/drawing/2014/main" id="{BFEE8C8C-0742-07DC-15D3-BF0416163E0E}"/>
                    </a:ext>
                  </a:extLst>
                </p14:cNvPr>
                <p14:cNvContentPartPr/>
                <p14:nvPr/>
              </p14:nvContentPartPr>
              <p14:xfrm>
                <a:off x="4683280" y="1140840"/>
                <a:ext cx="122400" cy="314280"/>
              </p14:xfrm>
            </p:contentPart>
          </mc:Choice>
          <mc:Fallback>
            <p:pic>
              <p:nvPicPr>
                <p:cNvPr id="494" name="Freihand 493">
                  <a:extLst>
                    <a:ext uri="{FF2B5EF4-FFF2-40B4-BE49-F238E27FC236}">
                      <a16:creationId xmlns:a16="http://schemas.microsoft.com/office/drawing/2014/main" id="{BFEE8C8C-0742-07DC-15D3-BF0416163E0E}"/>
                    </a:ext>
                  </a:extLst>
                </p:cNvPr>
                <p:cNvPicPr/>
                <p:nvPr/>
              </p:nvPicPr>
              <p:blipFill>
                <a:blip r:embed="rId994"/>
                <a:stretch>
                  <a:fillRect/>
                </a:stretch>
              </p:blipFill>
              <p:spPr>
                <a:xfrm>
                  <a:off x="4674640" y="1132200"/>
                  <a:ext cx="140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497" name="Freihand 496">
                  <a:extLst>
                    <a:ext uri="{FF2B5EF4-FFF2-40B4-BE49-F238E27FC236}">
                      <a16:creationId xmlns:a16="http://schemas.microsoft.com/office/drawing/2014/main" id="{48C3360C-DA53-83DD-D048-4E859B3D0601}"/>
                    </a:ext>
                  </a:extLst>
                </p14:cNvPr>
                <p14:cNvContentPartPr/>
                <p14:nvPr/>
              </p14:nvContentPartPr>
              <p14:xfrm>
                <a:off x="4883800" y="1128960"/>
                <a:ext cx="83160" cy="128520"/>
              </p14:xfrm>
            </p:contentPart>
          </mc:Choice>
          <mc:Fallback>
            <p:pic>
              <p:nvPicPr>
                <p:cNvPr id="497" name="Freihand 496">
                  <a:extLst>
                    <a:ext uri="{FF2B5EF4-FFF2-40B4-BE49-F238E27FC236}">
                      <a16:creationId xmlns:a16="http://schemas.microsoft.com/office/drawing/2014/main" id="{48C3360C-DA53-83DD-D048-4E859B3D0601}"/>
                    </a:ext>
                  </a:extLst>
                </p:cNvPr>
                <p:cNvPicPr/>
                <p:nvPr/>
              </p:nvPicPr>
              <p:blipFill>
                <a:blip r:embed="rId996"/>
                <a:stretch>
                  <a:fillRect/>
                </a:stretch>
              </p:blipFill>
              <p:spPr>
                <a:xfrm>
                  <a:off x="4874800" y="1119960"/>
                  <a:ext cx="100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03" name="Freihand 502">
                  <a:extLst>
                    <a:ext uri="{FF2B5EF4-FFF2-40B4-BE49-F238E27FC236}">
                      <a16:creationId xmlns:a16="http://schemas.microsoft.com/office/drawing/2014/main" id="{D9238E7D-C331-100F-FA84-81FF789D2AD6}"/>
                    </a:ext>
                  </a:extLst>
                </p14:cNvPr>
                <p14:cNvContentPartPr/>
                <p14:nvPr/>
              </p14:nvContentPartPr>
              <p14:xfrm>
                <a:off x="5007640" y="1080720"/>
                <a:ext cx="90000" cy="131760"/>
              </p14:xfrm>
            </p:contentPart>
          </mc:Choice>
          <mc:Fallback>
            <p:pic>
              <p:nvPicPr>
                <p:cNvPr id="503" name="Freihand 502">
                  <a:extLst>
                    <a:ext uri="{FF2B5EF4-FFF2-40B4-BE49-F238E27FC236}">
                      <a16:creationId xmlns:a16="http://schemas.microsoft.com/office/drawing/2014/main" id="{D9238E7D-C331-100F-FA84-81FF789D2AD6}"/>
                    </a:ext>
                  </a:extLst>
                </p:cNvPr>
                <p:cNvPicPr/>
                <p:nvPr/>
              </p:nvPicPr>
              <p:blipFill>
                <a:blip r:embed="rId998"/>
                <a:stretch>
                  <a:fillRect/>
                </a:stretch>
              </p:blipFill>
              <p:spPr>
                <a:xfrm>
                  <a:off x="4998640" y="1072080"/>
                  <a:ext cx="10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04" name="Freihand 503">
                  <a:extLst>
                    <a:ext uri="{FF2B5EF4-FFF2-40B4-BE49-F238E27FC236}">
                      <a16:creationId xmlns:a16="http://schemas.microsoft.com/office/drawing/2014/main" id="{85EDEAD5-2CAE-1AFA-8B5B-1A2504AFFA28}"/>
                    </a:ext>
                  </a:extLst>
                </p14:cNvPr>
                <p14:cNvContentPartPr/>
                <p14:nvPr/>
              </p14:nvContentPartPr>
              <p14:xfrm>
                <a:off x="5152000" y="1101600"/>
                <a:ext cx="65160" cy="139680"/>
              </p14:xfrm>
            </p:contentPart>
          </mc:Choice>
          <mc:Fallback>
            <p:pic>
              <p:nvPicPr>
                <p:cNvPr id="504" name="Freihand 503">
                  <a:extLst>
                    <a:ext uri="{FF2B5EF4-FFF2-40B4-BE49-F238E27FC236}">
                      <a16:creationId xmlns:a16="http://schemas.microsoft.com/office/drawing/2014/main" id="{85EDEAD5-2CAE-1AFA-8B5B-1A2504AFFA28}"/>
                    </a:ext>
                  </a:extLst>
                </p:cNvPr>
                <p:cNvPicPr/>
                <p:nvPr/>
              </p:nvPicPr>
              <p:blipFill>
                <a:blip r:embed="rId1000"/>
                <a:stretch>
                  <a:fillRect/>
                </a:stretch>
              </p:blipFill>
              <p:spPr>
                <a:xfrm>
                  <a:off x="5143000" y="1092960"/>
                  <a:ext cx="82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08" name="Freihand 507">
                  <a:extLst>
                    <a:ext uri="{FF2B5EF4-FFF2-40B4-BE49-F238E27FC236}">
                      <a16:creationId xmlns:a16="http://schemas.microsoft.com/office/drawing/2014/main" id="{6756D3D3-D9A7-6689-D5D0-B3997E0D2607}"/>
                    </a:ext>
                  </a:extLst>
                </p14:cNvPr>
                <p14:cNvContentPartPr/>
                <p14:nvPr/>
              </p14:nvContentPartPr>
              <p14:xfrm>
                <a:off x="5343160" y="1163880"/>
                <a:ext cx="24480" cy="70200"/>
              </p14:xfrm>
            </p:contentPart>
          </mc:Choice>
          <mc:Fallback>
            <p:pic>
              <p:nvPicPr>
                <p:cNvPr id="508" name="Freihand 507">
                  <a:extLst>
                    <a:ext uri="{FF2B5EF4-FFF2-40B4-BE49-F238E27FC236}">
                      <a16:creationId xmlns:a16="http://schemas.microsoft.com/office/drawing/2014/main" id="{6756D3D3-D9A7-6689-D5D0-B3997E0D2607}"/>
                    </a:ext>
                  </a:extLst>
                </p:cNvPr>
                <p:cNvPicPr/>
                <p:nvPr/>
              </p:nvPicPr>
              <p:blipFill>
                <a:blip r:embed="rId1002"/>
                <a:stretch>
                  <a:fillRect/>
                </a:stretch>
              </p:blipFill>
              <p:spPr>
                <a:xfrm>
                  <a:off x="5334160" y="1155240"/>
                  <a:ext cx="42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03" name="Freihand 102">
                  <a:extLst>
                    <a:ext uri="{FF2B5EF4-FFF2-40B4-BE49-F238E27FC236}">
                      <a16:creationId xmlns:a16="http://schemas.microsoft.com/office/drawing/2014/main" id="{D57AE89B-B503-C64A-0B49-F987FEFFD114}"/>
                    </a:ext>
                  </a:extLst>
                </p14:cNvPr>
                <p14:cNvContentPartPr/>
                <p14:nvPr/>
              </p14:nvContentPartPr>
              <p14:xfrm>
                <a:off x="5570680" y="915840"/>
                <a:ext cx="170640" cy="215640"/>
              </p14:xfrm>
            </p:contentPart>
          </mc:Choice>
          <mc:Fallback>
            <p:pic>
              <p:nvPicPr>
                <p:cNvPr id="103" name="Freihand 102">
                  <a:extLst>
                    <a:ext uri="{FF2B5EF4-FFF2-40B4-BE49-F238E27FC236}">
                      <a16:creationId xmlns:a16="http://schemas.microsoft.com/office/drawing/2014/main" id="{D57AE89B-B503-C64A-0B49-F987FEFFD114}"/>
                    </a:ext>
                  </a:extLst>
                </p:cNvPr>
                <p:cNvPicPr/>
                <p:nvPr/>
              </p:nvPicPr>
              <p:blipFill>
                <a:blip r:embed="rId1004"/>
                <a:stretch>
                  <a:fillRect/>
                </a:stretch>
              </p:blipFill>
              <p:spPr>
                <a:xfrm>
                  <a:off x="5561680" y="906840"/>
                  <a:ext cx="1882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06" name="Freihand 105">
                  <a:extLst>
                    <a:ext uri="{FF2B5EF4-FFF2-40B4-BE49-F238E27FC236}">
                      <a16:creationId xmlns:a16="http://schemas.microsoft.com/office/drawing/2014/main" id="{757E08BA-77B5-8646-164E-531867836CB8}"/>
                    </a:ext>
                  </a:extLst>
                </p14:cNvPr>
                <p14:cNvContentPartPr/>
                <p14:nvPr/>
              </p14:nvContentPartPr>
              <p14:xfrm>
                <a:off x="5763280" y="836640"/>
                <a:ext cx="372240" cy="258480"/>
              </p14:xfrm>
            </p:contentPart>
          </mc:Choice>
          <mc:Fallback>
            <p:pic>
              <p:nvPicPr>
                <p:cNvPr id="106" name="Freihand 105">
                  <a:extLst>
                    <a:ext uri="{FF2B5EF4-FFF2-40B4-BE49-F238E27FC236}">
                      <a16:creationId xmlns:a16="http://schemas.microsoft.com/office/drawing/2014/main" id="{757E08BA-77B5-8646-164E-531867836CB8}"/>
                    </a:ext>
                  </a:extLst>
                </p:cNvPr>
                <p:cNvPicPr/>
                <p:nvPr/>
              </p:nvPicPr>
              <p:blipFill>
                <a:blip r:embed="rId1006"/>
                <a:stretch>
                  <a:fillRect/>
                </a:stretch>
              </p:blipFill>
              <p:spPr>
                <a:xfrm>
                  <a:off x="5754640" y="827640"/>
                  <a:ext cx="3898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10" name="Freihand 109">
                  <a:extLst>
                    <a:ext uri="{FF2B5EF4-FFF2-40B4-BE49-F238E27FC236}">
                      <a16:creationId xmlns:a16="http://schemas.microsoft.com/office/drawing/2014/main" id="{3146B819-33BB-0233-C8E6-5697822C3E82}"/>
                    </a:ext>
                  </a:extLst>
                </p14:cNvPr>
                <p14:cNvContentPartPr/>
                <p14:nvPr/>
              </p14:nvContentPartPr>
              <p14:xfrm>
                <a:off x="5743480" y="827280"/>
                <a:ext cx="61560" cy="11160"/>
              </p14:xfrm>
            </p:contentPart>
          </mc:Choice>
          <mc:Fallback>
            <p:pic>
              <p:nvPicPr>
                <p:cNvPr id="110" name="Freihand 109">
                  <a:extLst>
                    <a:ext uri="{FF2B5EF4-FFF2-40B4-BE49-F238E27FC236}">
                      <a16:creationId xmlns:a16="http://schemas.microsoft.com/office/drawing/2014/main" id="{3146B819-33BB-0233-C8E6-5697822C3E82}"/>
                    </a:ext>
                  </a:extLst>
                </p:cNvPr>
                <p:cNvPicPr/>
                <p:nvPr/>
              </p:nvPicPr>
              <p:blipFill>
                <a:blip r:embed="rId1008"/>
                <a:stretch>
                  <a:fillRect/>
                </a:stretch>
              </p:blipFill>
              <p:spPr>
                <a:xfrm>
                  <a:off x="5734840" y="818640"/>
                  <a:ext cx="79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26" name="Freihand 125">
                  <a:extLst>
                    <a:ext uri="{FF2B5EF4-FFF2-40B4-BE49-F238E27FC236}">
                      <a16:creationId xmlns:a16="http://schemas.microsoft.com/office/drawing/2014/main" id="{92EF7723-9B38-D236-53F2-F35BA93E3EBE}"/>
                    </a:ext>
                  </a:extLst>
                </p14:cNvPr>
                <p14:cNvContentPartPr/>
                <p14:nvPr/>
              </p14:nvContentPartPr>
              <p14:xfrm>
                <a:off x="6188440" y="895320"/>
                <a:ext cx="203040" cy="136080"/>
              </p14:xfrm>
            </p:contentPart>
          </mc:Choice>
          <mc:Fallback>
            <p:pic>
              <p:nvPicPr>
                <p:cNvPr id="126" name="Freihand 125">
                  <a:extLst>
                    <a:ext uri="{FF2B5EF4-FFF2-40B4-BE49-F238E27FC236}">
                      <a16:creationId xmlns:a16="http://schemas.microsoft.com/office/drawing/2014/main" id="{92EF7723-9B38-D236-53F2-F35BA93E3EBE}"/>
                    </a:ext>
                  </a:extLst>
                </p:cNvPr>
                <p:cNvPicPr/>
                <p:nvPr/>
              </p:nvPicPr>
              <p:blipFill>
                <a:blip r:embed="rId1010"/>
                <a:stretch>
                  <a:fillRect/>
                </a:stretch>
              </p:blipFill>
              <p:spPr>
                <a:xfrm>
                  <a:off x="6179800" y="886680"/>
                  <a:ext cx="220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27" name="Freihand 126">
                  <a:extLst>
                    <a:ext uri="{FF2B5EF4-FFF2-40B4-BE49-F238E27FC236}">
                      <a16:creationId xmlns:a16="http://schemas.microsoft.com/office/drawing/2014/main" id="{B1D43ED0-6A03-19EE-7EE4-FCF4475F9CEC}"/>
                    </a:ext>
                  </a:extLst>
                </p14:cNvPr>
                <p14:cNvContentPartPr/>
                <p14:nvPr/>
              </p14:nvContentPartPr>
              <p14:xfrm>
                <a:off x="6454480" y="829800"/>
                <a:ext cx="134280" cy="128160"/>
              </p14:xfrm>
            </p:contentPart>
          </mc:Choice>
          <mc:Fallback>
            <p:pic>
              <p:nvPicPr>
                <p:cNvPr id="127" name="Freihand 126">
                  <a:extLst>
                    <a:ext uri="{FF2B5EF4-FFF2-40B4-BE49-F238E27FC236}">
                      <a16:creationId xmlns:a16="http://schemas.microsoft.com/office/drawing/2014/main" id="{B1D43ED0-6A03-19EE-7EE4-FCF4475F9CEC}"/>
                    </a:ext>
                  </a:extLst>
                </p:cNvPr>
                <p:cNvPicPr/>
                <p:nvPr/>
              </p:nvPicPr>
              <p:blipFill>
                <a:blip r:embed="rId1012"/>
                <a:stretch>
                  <a:fillRect/>
                </a:stretch>
              </p:blipFill>
              <p:spPr>
                <a:xfrm>
                  <a:off x="6445840" y="821160"/>
                  <a:ext cx="151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30" name="Freihand 529">
                  <a:extLst>
                    <a:ext uri="{FF2B5EF4-FFF2-40B4-BE49-F238E27FC236}">
                      <a16:creationId xmlns:a16="http://schemas.microsoft.com/office/drawing/2014/main" id="{56011701-3404-B57F-6B0A-50EC40A4C7E0}"/>
                    </a:ext>
                  </a:extLst>
                </p14:cNvPr>
                <p14:cNvContentPartPr/>
                <p14:nvPr/>
              </p14:nvContentPartPr>
              <p14:xfrm>
                <a:off x="6617560" y="647640"/>
                <a:ext cx="109440" cy="285480"/>
              </p14:xfrm>
            </p:contentPart>
          </mc:Choice>
          <mc:Fallback>
            <p:pic>
              <p:nvPicPr>
                <p:cNvPr id="530" name="Freihand 529">
                  <a:extLst>
                    <a:ext uri="{FF2B5EF4-FFF2-40B4-BE49-F238E27FC236}">
                      <a16:creationId xmlns:a16="http://schemas.microsoft.com/office/drawing/2014/main" id="{56011701-3404-B57F-6B0A-50EC40A4C7E0}"/>
                    </a:ext>
                  </a:extLst>
                </p:cNvPr>
                <p:cNvPicPr/>
                <p:nvPr/>
              </p:nvPicPr>
              <p:blipFill>
                <a:blip r:embed="rId1014"/>
                <a:stretch>
                  <a:fillRect/>
                </a:stretch>
              </p:blipFill>
              <p:spPr>
                <a:xfrm>
                  <a:off x="6608560" y="639000"/>
                  <a:ext cx="1270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31" name="Freihand 530">
                  <a:extLst>
                    <a:ext uri="{FF2B5EF4-FFF2-40B4-BE49-F238E27FC236}">
                      <a16:creationId xmlns:a16="http://schemas.microsoft.com/office/drawing/2014/main" id="{E2587EA4-DEAF-B2E3-3EC5-3F3C11234107}"/>
                    </a:ext>
                  </a:extLst>
                </p14:cNvPr>
                <p14:cNvContentPartPr/>
                <p14:nvPr/>
              </p14:nvContentPartPr>
              <p14:xfrm>
                <a:off x="6784600" y="644400"/>
                <a:ext cx="43920" cy="250200"/>
              </p14:xfrm>
            </p:contentPart>
          </mc:Choice>
          <mc:Fallback>
            <p:pic>
              <p:nvPicPr>
                <p:cNvPr id="531" name="Freihand 530">
                  <a:extLst>
                    <a:ext uri="{FF2B5EF4-FFF2-40B4-BE49-F238E27FC236}">
                      <a16:creationId xmlns:a16="http://schemas.microsoft.com/office/drawing/2014/main" id="{E2587EA4-DEAF-B2E3-3EC5-3F3C11234107}"/>
                    </a:ext>
                  </a:extLst>
                </p:cNvPr>
                <p:cNvPicPr/>
                <p:nvPr/>
              </p:nvPicPr>
              <p:blipFill>
                <a:blip r:embed="rId1016"/>
                <a:stretch>
                  <a:fillRect/>
                </a:stretch>
              </p:blipFill>
              <p:spPr>
                <a:xfrm>
                  <a:off x="6775960" y="635760"/>
                  <a:ext cx="615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32" name="Freihand 531">
                  <a:extLst>
                    <a:ext uri="{FF2B5EF4-FFF2-40B4-BE49-F238E27FC236}">
                      <a16:creationId xmlns:a16="http://schemas.microsoft.com/office/drawing/2014/main" id="{604EDD78-CB2B-8562-9DF7-D8EA9665D22B}"/>
                    </a:ext>
                  </a:extLst>
                </p14:cNvPr>
                <p14:cNvContentPartPr/>
                <p14:nvPr/>
              </p14:nvContentPartPr>
              <p14:xfrm>
                <a:off x="6774160" y="810360"/>
                <a:ext cx="59040" cy="20520"/>
              </p14:xfrm>
            </p:contentPart>
          </mc:Choice>
          <mc:Fallback>
            <p:pic>
              <p:nvPicPr>
                <p:cNvPr id="532" name="Freihand 531">
                  <a:extLst>
                    <a:ext uri="{FF2B5EF4-FFF2-40B4-BE49-F238E27FC236}">
                      <a16:creationId xmlns:a16="http://schemas.microsoft.com/office/drawing/2014/main" id="{604EDD78-CB2B-8562-9DF7-D8EA9665D22B}"/>
                    </a:ext>
                  </a:extLst>
                </p:cNvPr>
                <p:cNvPicPr/>
                <p:nvPr/>
              </p:nvPicPr>
              <p:blipFill>
                <a:blip r:embed="rId1018"/>
                <a:stretch>
                  <a:fillRect/>
                </a:stretch>
              </p:blipFill>
              <p:spPr>
                <a:xfrm>
                  <a:off x="6765160" y="801720"/>
                  <a:ext cx="76680" cy="3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9">
            <p14:nvContentPartPr>
              <p14:cNvPr id="557" name="Freihand 556">
                <a:extLst>
                  <a:ext uri="{FF2B5EF4-FFF2-40B4-BE49-F238E27FC236}">
                    <a16:creationId xmlns:a16="http://schemas.microsoft.com/office/drawing/2014/main" id="{5B91C8C0-FB23-E7A3-1AC9-40E268041EF8}"/>
                  </a:ext>
                </a:extLst>
              </p14:cNvPr>
              <p14:cNvContentPartPr/>
              <p14:nvPr/>
            </p14:nvContentPartPr>
            <p14:xfrm>
              <a:off x="6178360" y="3042000"/>
              <a:ext cx="871560" cy="140040"/>
            </p14:xfrm>
          </p:contentPart>
        </mc:Choice>
        <mc:Fallback>
          <p:pic>
            <p:nvPicPr>
              <p:cNvPr id="557" name="Freihand 556">
                <a:extLst>
                  <a:ext uri="{FF2B5EF4-FFF2-40B4-BE49-F238E27FC236}">
                    <a16:creationId xmlns:a16="http://schemas.microsoft.com/office/drawing/2014/main" id="{5B91C8C0-FB23-E7A3-1AC9-40E268041EF8}"/>
                  </a:ext>
                </a:extLst>
              </p:cNvPr>
              <p:cNvPicPr/>
              <p:nvPr/>
            </p:nvPicPr>
            <p:blipFill>
              <a:blip r:embed="rId1020"/>
              <a:stretch>
                <a:fillRect/>
              </a:stretch>
            </p:blipFill>
            <p:spPr>
              <a:xfrm>
                <a:off x="6169360" y="3033360"/>
                <a:ext cx="889200" cy="157680"/>
              </a:xfrm>
              <a:prstGeom prst="rect">
                <a:avLst/>
              </a:prstGeom>
            </p:spPr>
          </p:pic>
        </mc:Fallback>
      </mc:AlternateContent>
      <p:grpSp>
        <p:nvGrpSpPr>
          <p:cNvPr id="573" name="Gruppieren 572">
            <a:extLst>
              <a:ext uri="{FF2B5EF4-FFF2-40B4-BE49-F238E27FC236}">
                <a16:creationId xmlns:a16="http://schemas.microsoft.com/office/drawing/2014/main" id="{AF0B5617-AAA4-223C-F1E9-5EA43C3BABA3}"/>
              </a:ext>
            </a:extLst>
          </p:cNvPr>
          <p:cNvGrpSpPr/>
          <p:nvPr/>
        </p:nvGrpSpPr>
        <p:grpSpPr>
          <a:xfrm>
            <a:off x="2223760" y="4730400"/>
            <a:ext cx="316800" cy="177840"/>
            <a:chOff x="2223760" y="4730400"/>
            <a:chExt cx="316800" cy="177840"/>
          </a:xfrm>
        </p:grpSpPr>
        <mc:AlternateContent xmlns:mc="http://schemas.openxmlformats.org/markup-compatibility/2006">
          <mc:Choice xmlns:p14="http://schemas.microsoft.com/office/powerpoint/2010/main" Requires="p14">
            <p:contentPart p14:bwMode="auto" r:id="rId1021">
              <p14:nvContentPartPr>
                <p14:cNvPr id="560" name="Freihand 559">
                  <a:extLst>
                    <a:ext uri="{FF2B5EF4-FFF2-40B4-BE49-F238E27FC236}">
                      <a16:creationId xmlns:a16="http://schemas.microsoft.com/office/drawing/2014/main" id="{69157040-FAD1-100B-E94A-0A543D6E2E78}"/>
                    </a:ext>
                  </a:extLst>
                </p14:cNvPr>
                <p14:cNvContentPartPr/>
                <p14:nvPr/>
              </p14:nvContentPartPr>
              <p14:xfrm>
                <a:off x="2223760" y="4755600"/>
                <a:ext cx="268920" cy="152640"/>
              </p14:xfrm>
            </p:contentPart>
          </mc:Choice>
          <mc:Fallback>
            <p:pic>
              <p:nvPicPr>
                <p:cNvPr id="560" name="Freihand 559">
                  <a:extLst>
                    <a:ext uri="{FF2B5EF4-FFF2-40B4-BE49-F238E27FC236}">
                      <a16:creationId xmlns:a16="http://schemas.microsoft.com/office/drawing/2014/main" id="{69157040-FAD1-100B-E94A-0A543D6E2E78}"/>
                    </a:ext>
                  </a:extLst>
                </p:cNvPr>
                <p:cNvPicPr/>
                <p:nvPr/>
              </p:nvPicPr>
              <p:blipFill>
                <a:blip r:embed="rId1022"/>
                <a:stretch>
                  <a:fillRect/>
                </a:stretch>
              </p:blipFill>
              <p:spPr>
                <a:xfrm>
                  <a:off x="2215120" y="4746600"/>
                  <a:ext cx="286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72" name="Freihand 571">
                  <a:extLst>
                    <a:ext uri="{FF2B5EF4-FFF2-40B4-BE49-F238E27FC236}">
                      <a16:creationId xmlns:a16="http://schemas.microsoft.com/office/drawing/2014/main" id="{39440CBB-E547-FAD4-27F9-2ECAE25C7F7B}"/>
                    </a:ext>
                  </a:extLst>
                </p14:cNvPr>
                <p14:cNvContentPartPr/>
                <p14:nvPr/>
              </p14:nvContentPartPr>
              <p14:xfrm>
                <a:off x="2416360" y="4730400"/>
                <a:ext cx="124200" cy="169560"/>
              </p14:xfrm>
            </p:contentPart>
          </mc:Choice>
          <mc:Fallback>
            <p:pic>
              <p:nvPicPr>
                <p:cNvPr id="572" name="Freihand 571">
                  <a:extLst>
                    <a:ext uri="{FF2B5EF4-FFF2-40B4-BE49-F238E27FC236}">
                      <a16:creationId xmlns:a16="http://schemas.microsoft.com/office/drawing/2014/main" id="{39440CBB-E547-FAD4-27F9-2ECAE25C7F7B}"/>
                    </a:ext>
                  </a:extLst>
                </p:cNvPr>
                <p:cNvPicPr/>
                <p:nvPr/>
              </p:nvPicPr>
              <p:blipFill>
                <a:blip r:embed="rId1024"/>
                <a:stretch>
                  <a:fillRect/>
                </a:stretch>
              </p:blipFill>
              <p:spPr>
                <a:xfrm>
                  <a:off x="2407360" y="4721400"/>
                  <a:ext cx="14184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5">
            <p14:nvContentPartPr>
              <p14:cNvPr id="128" name="Freihand 127">
                <a:extLst>
                  <a:ext uri="{FF2B5EF4-FFF2-40B4-BE49-F238E27FC236}">
                    <a16:creationId xmlns:a16="http://schemas.microsoft.com/office/drawing/2014/main" id="{4B1788D0-834D-09C3-1AA8-7F43870A0249}"/>
                  </a:ext>
                </a:extLst>
              </p14:cNvPr>
              <p14:cNvContentPartPr/>
              <p14:nvPr/>
            </p14:nvContentPartPr>
            <p14:xfrm>
              <a:off x="6522880" y="3945600"/>
              <a:ext cx="797040" cy="351720"/>
            </p14:xfrm>
          </p:contentPart>
        </mc:Choice>
        <mc:Fallback>
          <p:pic>
            <p:nvPicPr>
              <p:cNvPr id="128" name="Freihand 127">
                <a:extLst>
                  <a:ext uri="{FF2B5EF4-FFF2-40B4-BE49-F238E27FC236}">
                    <a16:creationId xmlns:a16="http://schemas.microsoft.com/office/drawing/2014/main" id="{4B1788D0-834D-09C3-1AA8-7F43870A0249}"/>
                  </a:ext>
                </a:extLst>
              </p:cNvPr>
              <p:cNvPicPr/>
              <p:nvPr/>
            </p:nvPicPr>
            <p:blipFill>
              <a:blip r:embed="rId1026"/>
              <a:stretch>
                <a:fillRect/>
              </a:stretch>
            </p:blipFill>
            <p:spPr>
              <a:xfrm>
                <a:off x="6513880" y="3936600"/>
                <a:ext cx="8146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33" name="Freihand 132">
                <a:extLst>
                  <a:ext uri="{FF2B5EF4-FFF2-40B4-BE49-F238E27FC236}">
                    <a16:creationId xmlns:a16="http://schemas.microsoft.com/office/drawing/2014/main" id="{4B1E8A7D-D696-771D-EBCB-0AAEB1673F3C}"/>
                  </a:ext>
                </a:extLst>
              </p14:cNvPr>
              <p14:cNvContentPartPr/>
              <p14:nvPr/>
            </p14:nvContentPartPr>
            <p14:xfrm>
              <a:off x="2526880" y="6226920"/>
              <a:ext cx="64800" cy="362160"/>
            </p14:xfrm>
          </p:contentPart>
        </mc:Choice>
        <mc:Fallback>
          <p:pic>
            <p:nvPicPr>
              <p:cNvPr id="133" name="Freihand 132">
                <a:extLst>
                  <a:ext uri="{FF2B5EF4-FFF2-40B4-BE49-F238E27FC236}">
                    <a16:creationId xmlns:a16="http://schemas.microsoft.com/office/drawing/2014/main" id="{4B1E8A7D-D696-771D-EBCB-0AAEB1673F3C}"/>
                  </a:ext>
                </a:extLst>
              </p:cNvPr>
              <p:cNvPicPr/>
              <p:nvPr/>
            </p:nvPicPr>
            <p:blipFill>
              <a:blip r:embed="rId1028"/>
              <a:stretch>
                <a:fillRect/>
              </a:stretch>
            </p:blipFill>
            <p:spPr>
              <a:xfrm>
                <a:off x="2518240" y="6217920"/>
                <a:ext cx="8244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40" name="Freihand 139">
                <a:extLst>
                  <a:ext uri="{FF2B5EF4-FFF2-40B4-BE49-F238E27FC236}">
                    <a16:creationId xmlns:a16="http://schemas.microsoft.com/office/drawing/2014/main" id="{6D8E28C4-190B-C7CB-93F9-CE1E03042070}"/>
                  </a:ext>
                </a:extLst>
              </p14:cNvPr>
              <p14:cNvContentPartPr/>
              <p14:nvPr/>
            </p14:nvContentPartPr>
            <p14:xfrm>
              <a:off x="2118640" y="6209640"/>
              <a:ext cx="91440" cy="411480"/>
            </p14:xfrm>
          </p:contentPart>
        </mc:Choice>
        <mc:Fallback>
          <p:pic>
            <p:nvPicPr>
              <p:cNvPr id="140" name="Freihand 139">
                <a:extLst>
                  <a:ext uri="{FF2B5EF4-FFF2-40B4-BE49-F238E27FC236}">
                    <a16:creationId xmlns:a16="http://schemas.microsoft.com/office/drawing/2014/main" id="{6D8E28C4-190B-C7CB-93F9-CE1E03042070}"/>
                  </a:ext>
                </a:extLst>
              </p:cNvPr>
              <p:cNvPicPr/>
              <p:nvPr/>
            </p:nvPicPr>
            <p:blipFill>
              <a:blip r:embed="rId1030"/>
              <a:stretch>
                <a:fillRect/>
              </a:stretch>
            </p:blipFill>
            <p:spPr>
              <a:xfrm>
                <a:off x="2110000" y="6201000"/>
                <a:ext cx="109080" cy="429120"/>
              </a:xfrm>
              <a:prstGeom prst="rect">
                <a:avLst/>
              </a:prstGeom>
            </p:spPr>
          </p:pic>
        </mc:Fallback>
      </mc:AlternateContent>
    </p:spTree>
    <p:extLst>
      <p:ext uri="{BB962C8B-B14F-4D97-AF65-F5344CB8AC3E}">
        <p14:creationId xmlns:p14="http://schemas.microsoft.com/office/powerpoint/2010/main" val="251432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1F9CB89-6F9D-414C-A619-E8D50A94D622}"/>
                  </a:ext>
                </a:extLst>
              </p14:cNvPr>
              <p14:cNvContentPartPr/>
              <p14:nvPr/>
            </p14:nvContentPartPr>
            <p14:xfrm>
              <a:off x="3271720" y="1539804"/>
              <a:ext cx="220320" cy="37800"/>
            </p14:xfrm>
          </p:contentPart>
        </mc:Choice>
        <mc:Fallback xmlns="">
          <p:pic>
            <p:nvPicPr>
              <p:cNvPr id="2" name="Freihand 1">
                <a:extLst>
                  <a:ext uri="{FF2B5EF4-FFF2-40B4-BE49-F238E27FC236}">
                    <a16:creationId xmlns:a16="http://schemas.microsoft.com/office/drawing/2014/main" id="{81F9CB89-6F9D-414C-A619-E8D50A94D622}"/>
                  </a:ext>
                </a:extLst>
              </p:cNvPr>
              <p:cNvPicPr/>
              <p:nvPr/>
            </p:nvPicPr>
            <p:blipFill>
              <a:blip r:embed="rId6"/>
              <a:stretch>
                <a:fillRect/>
              </a:stretch>
            </p:blipFill>
            <p:spPr>
              <a:xfrm>
                <a:off x="3267400" y="1535484"/>
                <a:ext cx="228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F29948B-960D-4C3C-99CE-CB3A6FD1C9AB}"/>
                  </a:ext>
                </a:extLst>
              </p14:cNvPr>
              <p14:cNvContentPartPr/>
              <p14:nvPr/>
            </p14:nvContentPartPr>
            <p14:xfrm>
              <a:off x="3552520" y="1136604"/>
              <a:ext cx="325080" cy="444960"/>
            </p14:xfrm>
          </p:contentPart>
        </mc:Choice>
        <mc:Fallback xmlns="">
          <p:pic>
            <p:nvPicPr>
              <p:cNvPr id="3" name="Freihand 2">
                <a:extLst>
                  <a:ext uri="{FF2B5EF4-FFF2-40B4-BE49-F238E27FC236}">
                    <a16:creationId xmlns:a16="http://schemas.microsoft.com/office/drawing/2014/main" id="{EF29948B-960D-4C3C-99CE-CB3A6FD1C9AB}"/>
                  </a:ext>
                </a:extLst>
              </p:cNvPr>
              <p:cNvPicPr/>
              <p:nvPr/>
            </p:nvPicPr>
            <p:blipFill>
              <a:blip r:embed="rId8"/>
              <a:stretch>
                <a:fillRect/>
              </a:stretch>
            </p:blipFill>
            <p:spPr>
              <a:xfrm>
                <a:off x="3548200" y="1132284"/>
                <a:ext cx="3337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A7062C4A-FAD3-40D6-A0B4-25984C4C6B4F}"/>
                  </a:ext>
                </a:extLst>
              </p14:cNvPr>
              <p14:cNvContentPartPr/>
              <p14:nvPr/>
            </p14:nvContentPartPr>
            <p14:xfrm>
              <a:off x="4236880" y="1051284"/>
              <a:ext cx="602280" cy="596160"/>
            </p14:xfrm>
          </p:contentPart>
        </mc:Choice>
        <mc:Fallback xmlns="">
          <p:pic>
            <p:nvPicPr>
              <p:cNvPr id="4" name="Freihand 3">
                <a:extLst>
                  <a:ext uri="{FF2B5EF4-FFF2-40B4-BE49-F238E27FC236}">
                    <a16:creationId xmlns:a16="http://schemas.microsoft.com/office/drawing/2014/main" id="{A7062C4A-FAD3-40D6-A0B4-25984C4C6B4F}"/>
                  </a:ext>
                </a:extLst>
              </p:cNvPr>
              <p:cNvPicPr/>
              <p:nvPr/>
            </p:nvPicPr>
            <p:blipFill>
              <a:blip r:embed="rId10"/>
              <a:stretch>
                <a:fillRect/>
              </a:stretch>
            </p:blipFill>
            <p:spPr>
              <a:xfrm>
                <a:off x="4232560" y="1046964"/>
                <a:ext cx="61092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C7782206-A70A-4BE7-B18B-70F048222079}"/>
                  </a:ext>
                </a:extLst>
              </p14:cNvPr>
              <p14:cNvContentPartPr/>
              <p14:nvPr/>
            </p14:nvContentPartPr>
            <p14:xfrm>
              <a:off x="1278040" y="5535084"/>
              <a:ext cx="5644080" cy="733680"/>
            </p14:xfrm>
          </p:contentPart>
        </mc:Choice>
        <mc:Fallback xmlns="">
          <p:pic>
            <p:nvPicPr>
              <p:cNvPr id="26" name="Freihand 25">
                <a:extLst>
                  <a:ext uri="{FF2B5EF4-FFF2-40B4-BE49-F238E27FC236}">
                    <a16:creationId xmlns:a16="http://schemas.microsoft.com/office/drawing/2014/main" id="{C7782206-A70A-4BE7-B18B-70F048222079}"/>
                  </a:ext>
                </a:extLst>
              </p:cNvPr>
              <p:cNvPicPr/>
              <p:nvPr/>
            </p:nvPicPr>
            <p:blipFill>
              <a:blip r:embed="rId12"/>
              <a:stretch>
                <a:fillRect/>
              </a:stretch>
            </p:blipFill>
            <p:spPr>
              <a:xfrm>
                <a:off x="1273720" y="5530764"/>
                <a:ext cx="56527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F38BCEA3-0D36-4AC8-B51B-35751E09970A}"/>
                  </a:ext>
                </a:extLst>
              </p14:cNvPr>
              <p14:cNvContentPartPr/>
              <p14:nvPr/>
            </p14:nvContentPartPr>
            <p14:xfrm>
              <a:off x="203440" y="3502164"/>
              <a:ext cx="368280" cy="563760"/>
            </p14:xfrm>
          </p:contentPart>
        </mc:Choice>
        <mc:Fallback xmlns="">
          <p:pic>
            <p:nvPicPr>
              <p:cNvPr id="27" name="Freihand 26">
                <a:extLst>
                  <a:ext uri="{FF2B5EF4-FFF2-40B4-BE49-F238E27FC236}">
                    <a16:creationId xmlns:a16="http://schemas.microsoft.com/office/drawing/2014/main" id="{F38BCEA3-0D36-4AC8-B51B-35751E09970A}"/>
                  </a:ext>
                </a:extLst>
              </p:cNvPr>
              <p:cNvPicPr/>
              <p:nvPr/>
            </p:nvPicPr>
            <p:blipFill>
              <a:blip r:embed="rId14"/>
              <a:stretch>
                <a:fillRect/>
              </a:stretch>
            </p:blipFill>
            <p:spPr>
              <a:xfrm>
                <a:off x="199120" y="3497844"/>
                <a:ext cx="3769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A296A700-F4D2-4834-9AA7-BFBFEDE1DEFB}"/>
                  </a:ext>
                </a:extLst>
              </p14:cNvPr>
              <p14:cNvContentPartPr/>
              <p14:nvPr/>
            </p14:nvContentPartPr>
            <p14:xfrm>
              <a:off x="748840" y="3440604"/>
              <a:ext cx="321480" cy="360720"/>
            </p14:xfrm>
          </p:contentPart>
        </mc:Choice>
        <mc:Fallback xmlns="">
          <p:pic>
            <p:nvPicPr>
              <p:cNvPr id="28" name="Freihand 27">
                <a:extLst>
                  <a:ext uri="{FF2B5EF4-FFF2-40B4-BE49-F238E27FC236}">
                    <a16:creationId xmlns:a16="http://schemas.microsoft.com/office/drawing/2014/main" id="{A296A700-F4D2-4834-9AA7-BFBFEDE1DEFB}"/>
                  </a:ext>
                </a:extLst>
              </p:cNvPr>
              <p:cNvPicPr/>
              <p:nvPr/>
            </p:nvPicPr>
            <p:blipFill>
              <a:blip r:embed="rId16"/>
              <a:stretch>
                <a:fillRect/>
              </a:stretch>
            </p:blipFill>
            <p:spPr>
              <a:xfrm>
                <a:off x="744520" y="3436284"/>
                <a:ext cx="3301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356777E1-84D2-421F-BC4F-CFEB50164BD5}"/>
                  </a:ext>
                </a:extLst>
              </p14:cNvPr>
              <p14:cNvContentPartPr/>
              <p14:nvPr/>
            </p14:nvContentPartPr>
            <p14:xfrm>
              <a:off x="1507720" y="3489924"/>
              <a:ext cx="337680" cy="316800"/>
            </p14:xfrm>
          </p:contentPart>
        </mc:Choice>
        <mc:Fallback xmlns="">
          <p:pic>
            <p:nvPicPr>
              <p:cNvPr id="29" name="Freihand 28">
                <a:extLst>
                  <a:ext uri="{FF2B5EF4-FFF2-40B4-BE49-F238E27FC236}">
                    <a16:creationId xmlns:a16="http://schemas.microsoft.com/office/drawing/2014/main" id="{356777E1-84D2-421F-BC4F-CFEB50164BD5}"/>
                  </a:ext>
                </a:extLst>
              </p:cNvPr>
              <p:cNvPicPr/>
              <p:nvPr/>
            </p:nvPicPr>
            <p:blipFill>
              <a:blip r:embed="rId18"/>
              <a:stretch>
                <a:fillRect/>
              </a:stretch>
            </p:blipFill>
            <p:spPr>
              <a:xfrm>
                <a:off x="1503400" y="3485604"/>
                <a:ext cx="346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14BC7733-043E-4F6B-8505-7B570E03DAAD}"/>
                  </a:ext>
                </a:extLst>
              </p14:cNvPr>
              <p14:cNvContentPartPr/>
              <p14:nvPr/>
            </p14:nvContentPartPr>
            <p14:xfrm>
              <a:off x="2430760" y="3448884"/>
              <a:ext cx="337680" cy="357840"/>
            </p14:xfrm>
          </p:contentPart>
        </mc:Choice>
        <mc:Fallback xmlns="">
          <p:pic>
            <p:nvPicPr>
              <p:cNvPr id="30" name="Freihand 29">
                <a:extLst>
                  <a:ext uri="{FF2B5EF4-FFF2-40B4-BE49-F238E27FC236}">
                    <a16:creationId xmlns:a16="http://schemas.microsoft.com/office/drawing/2014/main" id="{14BC7733-043E-4F6B-8505-7B570E03DAAD}"/>
                  </a:ext>
                </a:extLst>
              </p:cNvPr>
              <p:cNvPicPr/>
              <p:nvPr/>
            </p:nvPicPr>
            <p:blipFill>
              <a:blip r:embed="rId20"/>
              <a:stretch>
                <a:fillRect/>
              </a:stretch>
            </p:blipFill>
            <p:spPr>
              <a:xfrm>
                <a:off x="2426440" y="3444564"/>
                <a:ext cx="346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8" name="Freihand 97">
                <a:extLst>
                  <a:ext uri="{FF2B5EF4-FFF2-40B4-BE49-F238E27FC236}">
                    <a16:creationId xmlns:a16="http://schemas.microsoft.com/office/drawing/2014/main" id="{E3710EFA-30A2-4C36-9AAA-0A29263B2254}"/>
                  </a:ext>
                </a:extLst>
              </p14:cNvPr>
              <p14:cNvContentPartPr/>
              <p14:nvPr/>
            </p14:nvContentPartPr>
            <p14:xfrm>
              <a:off x="7556440" y="2679924"/>
              <a:ext cx="474480" cy="529200"/>
            </p14:xfrm>
          </p:contentPart>
        </mc:Choice>
        <mc:Fallback xmlns="">
          <p:pic>
            <p:nvPicPr>
              <p:cNvPr id="98" name="Freihand 97">
                <a:extLst>
                  <a:ext uri="{FF2B5EF4-FFF2-40B4-BE49-F238E27FC236}">
                    <a16:creationId xmlns:a16="http://schemas.microsoft.com/office/drawing/2014/main" id="{E3710EFA-30A2-4C36-9AAA-0A29263B2254}"/>
                  </a:ext>
                </a:extLst>
              </p:cNvPr>
              <p:cNvPicPr/>
              <p:nvPr/>
            </p:nvPicPr>
            <p:blipFill>
              <a:blip r:embed="rId22"/>
              <a:stretch>
                <a:fillRect/>
              </a:stretch>
            </p:blipFill>
            <p:spPr>
              <a:xfrm>
                <a:off x="7552120" y="2675604"/>
                <a:ext cx="4831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0" name="Freihand 99">
                <a:extLst>
                  <a:ext uri="{FF2B5EF4-FFF2-40B4-BE49-F238E27FC236}">
                    <a16:creationId xmlns:a16="http://schemas.microsoft.com/office/drawing/2014/main" id="{F7E93478-A074-4D3E-A7F0-53D5DB03AE15}"/>
                  </a:ext>
                </a:extLst>
              </p14:cNvPr>
              <p14:cNvContentPartPr/>
              <p14:nvPr/>
            </p14:nvContentPartPr>
            <p14:xfrm>
              <a:off x="5998000" y="4564164"/>
              <a:ext cx="157320" cy="23040"/>
            </p14:xfrm>
          </p:contentPart>
        </mc:Choice>
        <mc:Fallback xmlns="">
          <p:pic>
            <p:nvPicPr>
              <p:cNvPr id="100" name="Freihand 99">
                <a:extLst>
                  <a:ext uri="{FF2B5EF4-FFF2-40B4-BE49-F238E27FC236}">
                    <a16:creationId xmlns:a16="http://schemas.microsoft.com/office/drawing/2014/main" id="{F7E93478-A074-4D3E-A7F0-53D5DB03AE15}"/>
                  </a:ext>
                </a:extLst>
              </p:cNvPr>
              <p:cNvPicPr/>
              <p:nvPr/>
            </p:nvPicPr>
            <p:blipFill>
              <a:blip r:embed="rId24"/>
              <a:stretch>
                <a:fillRect/>
              </a:stretch>
            </p:blipFill>
            <p:spPr>
              <a:xfrm>
                <a:off x="5993680" y="4559844"/>
                <a:ext cx="165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1" name="Freihand 100">
                <a:extLst>
                  <a:ext uri="{FF2B5EF4-FFF2-40B4-BE49-F238E27FC236}">
                    <a16:creationId xmlns:a16="http://schemas.microsoft.com/office/drawing/2014/main" id="{01862230-A5C4-487A-9132-C2DECE9F1BB2}"/>
                  </a:ext>
                </a:extLst>
              </p14:cNvPr>
              <p14:cNvContentPartPr/>
              <p14:nvPr/>
            </p14:nvContentPartPr>
            <p14:xfrm>
              <a:off x="5915560" y="4132884"/>
              <a:ext cx="584280" cy="536040"/>
            </p14:xfrm>
          </p:contentPart>
        </mc:Choice>
        <mc:Fallback xmlns="">
          <p:pic>
            <p:nvPicPr>
              <p:cNvPr id="101" name="Freihand 100">
                <a:extLst>
                  <a:ext uri="{FF2B5EF4-FFF2-40B4-BE49-F238E27FC236}">
                    <a16:creationId xmlns:a16="http://schemas.microsoft.com/office/drawing/2014/main" id="{01862230-A5C4-487A-9132-C2DECE9F1BB2}"/>
                  </a:ext>
                </a:extLst>
              </p:cNvPr>
              <p:cNvPicPr/>
              <p:nvPr/>
            </p:nvPicPr>
            <p:blipFill>
              <a:blip r:embed="rId26"/>
              <a:stretch>
                <a:fillRect/>
              </a:stretch>
            </p:blipFill>
            <p:spPr>
              <a:xfrm>
                <a:off x="5911240" y="4128564"/>
                <a:ext cx="5929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 name="Freihand 101">
                <a:extLst>
                  <a:ext uri="{FF2B5EF4-FFF2-40B4-BE49-F238E27FC236}">
                    <a16:creationId xmlns:a16="http://schemas.microsoft.com/office/drawing/2014/main" id="{A2CBEB57-650B-4A09-946E-B0DC8ECCC4D3}"/>
                  </a:ext>
                </a:extLst>
              </p14:cNvPr>
              <p14:cNvContentPartPr/>
              <p14:nvPr/>
            </p14:nvContentPartPr>
            <p14:xfrm>
              <a:off x="6228040" y="4245204"/>
              <a:ext cx="262440" cy="326880"/>
            </p14:xfrm>
          </p:contentPart>
        </mc:Choice>
        <mc:Fallback xmlns="">
          <p:pic>
            <p:nvPicPr>
              <p:cNvPr id="102" name="Freihand 101">
                <a:extLst>
                  <a:ext uri="{FF2B5EF4-FFF2-40B4-BE49-F238E27FC236}">
                    <a16:creationId xmlns:a16="http://schemas.microsoft.com/office/drawing/2014/main" id="{A2CBEB57-650B-4A09-946E-B0DC8ECCC4D3}"/>
                  </a:ext>
                </a:extLst>
              </p:cNvPr>
              <p:cNvPicPr/>
              <p:nvPr/>
            </p:nvPicPr>
            <p:blipFill>
              <a:blip r:embed="rId28"/>
              <a:stretch>
                <a:fillRect/>
              </a:stretch>
            </p:blipFill>
            <p:spPr>
              <a:xfrm>
                <a:off x="6223720" y="4240884"/>
                <a:ext cx="2710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3" name="Freihand 102">
                <a:extLst>
                  <a:ext uri="{FF2B5EF4-FFF2-40B4-BE49-F238E27FC236}">
                    <a16:creationId xmlns:a16="http://schemas.microsoft.com/office/drawing/2014/main" id="{025DF9CC-FEAA-41AB-91A5-0EA9F6EC4643}"/>
                  </a:ext>
                </a:extLst>
              </p14:cNvPr>
              <p14:cNvContentPartPr/>
              <p14:nvPr/>
            </p14:nvContentPartPr>
            <p14:xfrm>
              <a:off x="3930160" y="5483964"/>
              <a:ext cx="2605320" cy="810360"/>
            </p14:xfrm>
          </p:contentPart>
        </mc:Choice>
        <mc:Fallback xmlns="">
          <p:pic>
            <p:nvPicPr>
              <p:cNvPr id="103" name="Freihand 102">
                <a:extLst>
                  <a:ext uri="{FF2B5EF4-FFF2-40B4-BE49-F238E27FC236}">
                    <a16:creationId xmlns:a16="http://schemas.microsoft.com/office/drawing/2014/main" id="{025DF9CC-FEAA-41AB-91A5-0EA9F6EC4643}"/>
                  </a:ext>
                </a:extLst>
              </p:cNvPr>
              <p:cNvPicPr/>
              <p:nvPr/>
            </p:nvPicPr>
            <p:blipFill>
              <a:blip r:embed="rId30"/>
              <a:stretch>
                <a:fillRect/>
              </a:stretch>
            </p:blipFill>
            <p:spPr>
              <a:xfrm>
                <a:off x="3925840" y="5479644"/>
                <a:ext cx="261396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4" name="Freihand 103">
                <a:extLst>
                  <a:ext uri="{FF2B5EF4-FFF2-40B4-BE49-F238E27FC236}">
                    <a16:creationId xmlns:a16="http://schemas.microsoft.com/office/drawing/2014/main" id="{F12DBA00-9B2B-43AC-BF27-15EE64AFADFC}"/>
                  </a:ext>
                </a:extLst>
              </p14:cNvPr>
              <p14:cNvContentPartPr/>
              <p14:nvPr/>
            </p14:nvContentPartPr>
            <p14:xfrm>
              <a:off x="6207160" y="4240524"/>
              <a:ext cx="294120" cy="334800"/>
            </p14:xfrm>
          </p:contentPart>
        </mc:Choice>
        <mc:Fallback xmlns="">
          <p:pic>
            <p:nvPicPr>
              <p:cNvPr id="104" name="Freihand 103">
                <a:extLst>
                  <a:ext uri="{FF2B5EF4-FFF2-40B4-BE49-F238E27FC236}">
                    <a16:creationId xmlns:a16="http://schemas.microsoft.com/office/drawing/2014/main" id="{F12DBA00-9B2B-43AC-BF27-15EE64AFADFC}"/>
                  </a:ext>
                </a:extLst>
              </p:cNvPr>
              <p:cNvPicPr/>
              <p:nvPr/>
            </p:nvPicPr>
            <p:blipFill>
              <a:blip r:embed="rId32"/>
              <a:stretch>
                <a:fillRect/>
              </a:stretch>
            </p:blipFill>
            <p:spPr>
              <a:xfrm>
                <a:off x="6202840" y="4236204"/>
                <a:ext cx="3027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5" name="Freihand 104">
                <a:extLst>
                  <a:ext uri="{FF2B5EF4-FFF2-40B4-BE49-F238E27FC236}">
                    <a16:creationId xmlns:a16="http://schemas.microsoft.com/office/drawing/2014/main" id="{F7D009D2-D9C9-4817-9AC8-99FDC5417576}"/>
                  </a:ext>
                </a:extLst>
              </p14:cNvPr>
              <p14:cNvContentPartPr/>
              <p14:nvPr/>
            </p14:nvContentPartPr>
            <p14:xfrm>
              <a:off x="6221560" y="4537164"/>
              <a:ext cx="289440" cy="68040"/>
            </p14:xfrm>
          </p:contentPart>
        </mc:Choice>
        <mc:Fallback xmlns="">
          <p:pic>
            <p:nvPicPr>
              <p:cNvPr id="105" name="Freihand 104">
                <a:extLst>
                  <a:ext uri="{FF2B5EF4-FFF2-40B4-BE49-F238E27FC236}">
                    <a16:creationId xmlns:a16="http://schemas.microsoft.com/office/drawing/2014/main" id="{F7D009D2-D9C9-4817-9AC8-99FDC5417576}"/>
                  </a:ext>
                </a:extLst>
              </p:cNvPr>
              <p:cNvPicPr/>
              <p:nvPr/>
            </p:nvPicPr>
            <p:blipFill>
              <a:blip r:embed="rId34"/>
              <a:stretch>
                <a:fillRect/>
              </a:stretch>
            </p:blipFill>
            <p:spPr>
              <a:xfrm>
                <a:off x="6217240" y="4532844"/>
                <a:ext cx="29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6" name="Freihand 105">
                <a:extLst>
                  <a:ext uri="{FF2B5EF4-FFF2-40B4-BE49-F238E27FC236}">
                    <a16:creationId xmlns:a16="http://schemas.microsoft.com/office/drawing/2014/main" id="{62BF2E04-37F9-400A-8445-71D00CF9CC1F}"/>
                  </a:ext>
                </a:extLst>
              </p14:cNvPr>
              <p14:cNvContentPartPr/>
              <p14:nvPr/>
            </p14:nvContentPartPr>
            <p14:xfrm>
              <a:off x="1234840" y="2399844"/>
              <a:ext cx="2527200" cy="785160"/>
            </p14:xfrm>
          </p:contentPart>
        </mc:Choice>
        <mc:Fallback xmlns="">
          <p:pic>
            <p:nvPicPr>
              <p:cNvPr id="106" name="Freihand 105">
                <a:extLst>
                  <a:ext uri="{FF2B5EF4-FFF2-40B4-BE49-F238E27FC236}">
                    <a16:creationId xmlns:a16="http://schemas.microsoft.com/office/drawing/2014/main" id="{62BF2E04-37F9-400A-8445-71D00CF9CC1F}"/>
                  </a:ext>
                </a:extLst>
              </p:cNvPr>
              <p:cNvPicPr/>
              <p:nvPr/>
            </p:nvPicPr>
            <p:blipFill>
              <a:blip r:embed="rId36"/>
              <a:stretch>
                <a:fillRect/>
              </a:stretch>
            </p:blipFill>
            <p:spPr>
              <a:xfrm>
                <a:off x="1230520" y="2395524"/>
                <a:ext cx="253584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 name="Freihand 106">
                <a:extLst>
                  <a:ext uri="{FF2B5EF4-FFF2-40B4-BE49-F238E27FC236}">
                    <a16:creationId xmlns:a16="http://schemas.microsoft.com/office/drawing/2014/main" id="{5DA22B77-B34E-48AC-92D2-B85D2383D7BA}"/>
                  </a:ext>
                </a:extLst>
              </p14:cNvPr>
              <p14:cNvContentPartPr/>
              <p14:nvPr/>
            </p14:nvContentPartPr>
            <p14:xfrm>
              <a:off x="1546240" y="2538444"/>
              <a:ext cx="3584160" cy="85680"/>
            </p14:xfrm>
          </p:contentPart>
        </mc:Choice>
        <mc:Fallback xmlns="">
          <p:pic>
            <p:nvPicPr>
              <p:cNvPr id="107" name="Freihand 106">
                <a:extLst>
                  <a:ext uri="{FF2B5EF4-FFF2-40B4-BE49-F238E27FC236}">
                    <a16:creationId xmlns:a16="http://schemas.microsoft.com/office/drawing/2014/main" id="{5DA22B77-B34E-48AC-92D2-B85D2383D7BA}"/>
                  </a:ext>
                </a:extLst>
              </p:cNvPr>
              <p:cNvPicPr/>
              <p:nvPr/>
            </p:nvPicPr>
            <p:blipFill>
              <a:blip r:embed="rId38"/>
              <a:stretch>
                <a:fillRect/>
              </a:stretch>
            </p:blipFill>
            <p:spPr>
              <a:xfrm>
                <a:off x="1541920" y="2534124"/>
                <a:ext cx="3592800" cy="94320"/>
              </a:xfrm>
              <a:prstGeom prst="rect">
                <a:avLst/>
              </a:prstGeom>
            </p:spPr>
          </p:pic>
        </mc:Fallback>
      </mc:AlternateContent>
      <p:grpSp>
        <p:nvGrpSpPr>
          <p:cNvPr id="109" name="Gruppieren 108">
            <a:extLst>
              <a:ext uri="{FF2B5EF4-FFF2-40B4-BE49-F238E27FC236}">
                <a16:creationId xmlns:a16="http://schemas.microsoft.com/office/drawing/2014/main" id="{0CED1CD3-032D-467B-ACC1-47563176EB55}"/>
              </a:ext>
            </a:extLst>
          </p:cNvPr>
          <p:cNvGrpSpPr/>
          <p:nvPr/>
        </p:nvGrpSpPr>
        <p:grpSpPr>
          <a:xfrm>
            <a:off x="3328240" y="589764"/>
            <a:ext cx="8443080" cy="3224520"/>
            <a:chOff x="3328240" y="589764"/>
            <a:chExt cx="8443080" cy="3224520"/>
          </a:xfrm>
        </p:grpSpPr>
        <mc:AlternateContent xmlns:mc="http://schemas.openxmlformats.org/markup-compatibility/2006" xmlns:p14="http://schemas.microsoft.com/office/powerpoint/2010/main">
          <mc:Choice Requires="p14">
            <p:contentPart p14:bwMode="auto" r:id="rId39">
              <p14:nvContentPartPr>
                <p14:cNvPr id="5" name="Freihand 4">
                  <a:extLst>
                    <a:ext uri="{FF2B5EF4-FFF2-40B4-BE49-F238E27FC236}">
                      <a16:creationId xmlns:a16="http://schemas.microsoft.com/office/drawing/2014/main" id="{74434BCF-5F5F-48AF-8451-A7372B0CE5B1}"/>
                    </a:ext>
                  </a:extLst>
                </p14:cNvPr>
                <p14:cNvContentPartPr/>
                <p14:nvPr/>
              </p14:nvContentPartPr>
              <p14:xfrm>
                <a:off x="3328240" y="973164"/>
                <a:ext cx="317880" cy="105120"/>
              </p14:xfrm>
            </p:contentPart>
          </mc:Choice>
          <mc:Fallback xmlns="">
            <p:pic>
              <p:nvPicPr>
                <p:cNvPr id="5" name="Freihand 4">
                  <a:extLst>
                    <a:ext uri="{FF2B5EF4-FFF2-40B4-BE49-F238E27FC236}">
                      <a16:creationId xmlns:a16="http://schemas.microsoft.com/office/drawing/2014/main" id="{74434BCF-5F5F-48AF-8451-A7372B0CE5B1}"/>
                    </a:ext>
                  </a:extLst>
                </p:cNvPr>
                <p:cNvPicPr/>
                <p:nvPr/>
              </p:nvPicPr>
              <p:blipFill>
                <a:blip r:embed="rId40"/>
                <a:stretch>
                  <a:fillRect/>
                </a:stretch>
              </p:blipFill>
              <p:spPr>
                <a:xfrm>
                  <a:off x="3323920" y="968844"/>
                  <a:ext cx="326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16303F78-C04F-443B-99E2-2C8FC272AB93}"/>
                    </a:ext>
                  </a:extLst>
                </p14:cNvPr>
                <p14:cNvContentPartPr/>
                <p14:nvPr/>
              </p14:nvContentPartPr>
              <p14:xfrm>
                <a:off x="3685720" y="973884"/>
                <a:ext cx="342360" cy="60480"/>
              </p14:xfrm>
            </p:contentPart>
          </mc:Choice>
          <mc:Fallback xmlns="">
            <p:pic>
              <p:nvPicPr>
                <p:cNvPr id="8" name="Freihand 7">
                  <a:extLst>
                    <a:ext uri="{FF2B5EF4-FFF2-40B4-BE49-F238E27FC236}">
                      <a16:creationId xmlns:a16="http://schemas.microsoft.com/office/drawing/2014/main" id="{16303F78-C04F-443B-99E2-2C8FC272AB93}"/>
                    </a:ext>
                  </a:extLst>
                </p:cNvPr>
                <p:cNvPicPr/>
                <p:nvPr/>
              </p:nvPicPr>
              <p:blipFill>
                <a:blip r:embed="rId42"/>
                <a:stretch>
                  <a:fillRect/>
                </a:stretch>
              </p:blipFill>
              <p:spPr>
                <a:xfrm>
                  <a:off x="3681400" y="969564"/>
                  <a:ext cx="35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Freihand 9">
                  <a:extLst>
                    <a:ext uri="{FF2B5EF4-FFF2-40B4-BE49-F238E27FC236}">
                      <a16:creationId xmlns:a16="http://schemas.microsoft.com/office/drawing/2014/main" id="{5AF4BDAF-7B8A-4122-8DB7-3860F993A3F6}"/>
                    </a:ext>
                  </a:extLst>
                </p14:cNvPr>
                <p14:cNvContentPartPr/>
                <p14:nvPr/>
              </p14:nvContentPartPr>
              <p14:xfrm>
                <a:off x="3682120" y="745644"/>
                <a:ext cx="304560" cy="200160"/>
              </p14:xfrm>
            </p:contentPart>
          </mc:Choice>
          <mc:Fallback xmlns="">
            <p:pic>
              <p:nvPicPr>
                <p:cNvPr id="10" name="Freihand 9">
                  <a:extLst>
                    <a:ext uri="{FF2B5EF4-FFF2-40B4-BE49-F238E27FC236}">
                      <a16:creationId xmlns:a16="http://schemas.microsoft.com/office/drawing/2014/main" id="{5AF4BDAF-7B8A-4122-8DB7-3860F993A3F6}"/>
                    </a:ext>
                  </a:extLst>
                </p:cNvPr>
                <p:cNvPicPr/>
                <p:nvPr/>
              </p:nvPicPr>
              <p:blipFill>
                <a:blip r:embed="rId44"/>
                <a:stretch>
                  <a:fillRect/>
                </a:stretch>
              </p:blipFill>
              <p:spPr>
                <a:xfrm>
                  <a:off x="3677800" y="741324"/>
                  <a:ext cx="313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Freihand 10">
                  <a:extLst>
                    <a:ext uri="{FF2B5EF4-FFF2-40B4-BE49-F238E27FC236}">
                      <a16:creationId xmlns:a16="http://schemas.microsoft.com/office/drawing/2014/main" id="{7DA0760D-33E7-435D-95D1-0A631BDF71FB}"/>
                    </a:ext>
                  </a:extLst>
                </p14:cNvPr>
                <p14:cNvContentPartPr/>
                <p14:nvPr/>
              </p14:nvContentPartPr>
              <p14:xfrm>
                <a:off x="3969400" y="721524"/>
                <a:ext cx="135720" cy="181080"/>
              </p14:xfrm>
            </p:contentPart>
          </mc:Choice>
          <mc:Fallback xmlns="">
            <p:pic>
              <p:nvPicPr>
                <p:cNvPr id="11" name="Freihand 10">
                  <a:extLst>
                    <a:ext uri="{FF2B5EF4-FFF2-40B4-BE49-F238E27FC236}">
                      <a16:creationId xmlns:a16="http://schemas.microsoft.com/office/drawing/2014/main" id="{7DA0760D-33E7-435D-95D1-0A631BDF71FB}"/>
                    </a:ext>
                  </a:extLst>
                </p:cNvPr>
                <p:cNvPicPr/>
                <p:nvPr/>
              </p:nvPicPr>
              <p:blipFill>
                <a:blip r:embed="rId46"/>
                <a:stretch>
                  <a:fillRect/>
                </a:stretch>
              </p:blipFill>
              <p:spPr>
                <a:xfrm>
                  <a:off x="3965080" y="717204"/>
                  <a:ext cx="144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Freihand 11">
                  <a:extLst>
                    <a:ext uri="{FF2B5EF4-FFF2-40B4-BE49-F238E27FC236}">
                      <a16:creationId xmlns:a16="http://schemas.microsoft.com/office/drawing/2014/main" id="{7B703EFC-083A-4CD5-9EEB-1421CDA5747C}"/>
                    </a:ext>
                  </a:extLst>
                </p14:cNvPr>
                <p14:cNvContentPartPr/>
                <p14:nvPr/>
              </p14:nvContentPartPr>
              <p14:xfrm>
                <a:off x="4095400" y="805764"/>
                <a:ext cx="292680" cy="82440"/>
              </p14:xfrm>
            </p:contentPart>
          </mc:Choice>
          <mc:Fallback xmlns="">
            <p:pic>
              <p:nvPicPr>
                <p:cNvPr id="12" name="Freihand 11">
                  <a:extLst>
                    <a:ext uri="{FF2B5EF4-FFF2-40B4-BE49-F238E27FC236}">
                      <a16:creationId xmlns:a16="http://schemas.microsoft.com/office/drawing/2014/main" id="{7B703EFC-083A-4CD5-9EEB-1421CDA5747C}"/>
                    </a:ext>
                  </a:extLst>
                </p:cNvPr>
                <p:cNvPicPr/>
                <p:nvPr/>
              </p:nvPicPr>
              <p:blipFill>
                <a:blip r:embed="rId48"/>
                <a:stretch>
                  <a:fillRect/>
                </a:stretch>
              </p:blipFill>
              <p:spPr>
                <a:xfrm>
                  <a:off x="4091080" y="801444"/>
                  <a:ext cx="301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Freihand 13">
                  <a:extLst>
                    <a:ext uri="{FF2B5EF4-FFF2-40B4-BE49-F238E27FC236}">
                      <a16:creationId xmlns:a16="http://schemas.microsoft.com/office/drawing/2014/main" id="{655F8892-BD04-4560-9CA8-1FBDB3BD7462}"/>
                    </a:ext>
                  </a:extLst>
                </p14:cNvPr>
                <p14:cNvContentPartPr/>
                <p14:nvPr/>
              </p14:nvContentPartPr>
              <p14:xfrm>
                <a:off x="4402840" y="760044"/>
                <a:ext cx="152640" cy="101520"/>
              </p14:xfrm>
            </p:contentPart>
          </mc:Choice>
          <mc:Fallback xmlns="">
            <p:pic>
              <p:nvPicPr>
                <p:cNvPr id="14" name="Freihand 13">
                  <a:extLst>
                    <a:ext uri="{FF2B5EF4-FFF2-40B4-BE49-F238E27FC236}">
                      <a16:creationId xmlns:a16="http://schemas.microsoft.com/office/drawing/2014/main" id="{655F8892-BD04-4560-9CA8-1FBDB3BD7462}"/>
                    </a:ext>
                  </a:extLst>
                </p:cNvPr>
                <p:cNvPicPr/>
                <p:nvPr/>
              </p:nvPicPr>
              <p:blipFill>
                <a:blip r:embed="rId50"/>
                <a:stretch>
                  <a:fillRect/>
                </a:stretch>
              </p:blipFill>
              <p:spPr>
                <a:xfrm>
                  <a:off x="4398520" y="755724"/>
                  <a:ext cx="161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Freihand 14">
                  <a:extLst>
                    <a:ext uri="{FF2B5EF4-FFF2-40B4-BE49-F238E27FC236}">
                      <a16:creationId xmlns:a16="http://schemas.microsoft.com/office/drawing/2014/main" id="{AB5DBC01-E442-4F4F-9A0D-A2C598F65783}"/>
                    </a:ext>
                  </a:extLst>
                </p14:cNvPr>
                <p14:cNvContentPartPr/>
                <p14:nvPr/>
              </p14:nvContentPartPr>
              <p14:xfrm>
                <a:off x="4673920" y="790284"/>
                <a:ext cx="320760" cy="35640"/>
              </p14:xfrm>
            </p:contentPart>
          </mc:Choice>
          <mc:Fallback xmlns="">
            <p:pic>
              <p:nvPicPr>
                <p:cNvPr id="15" name="Freihand 14">
                  <a:extLst>
                    <a:ext uri="{FF2B5EF4-FFF2-40B4-BE49-F238E27FC236}">
                      <a16:creationId xmlns:a16="http://schemas.microsoft.com/office/drawing/2014/main" id="{AB5DBC01-E442-4F4F-9A0D-A2C598F65783}"/>
                    </a:ext>
                  </a:extLst>
                </p:cNvPr>
                <p:cNvPicPr/>
                <p:nvPr/>
              </p:nvPicPr>
              <p:blipFill>
                <a:blip r:embed="rId52"/>
                <a:stretch>
                  <a:fillRect/>
                </a:stretch>
              </p:blipFill>
              <p:spPr>
                <a:xfrm>
                  <a:off x="4669600" y="785964"/>
                  <a:ext cx="32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Freihand 15">
                  <a:extLst>
                    <a:ext uri="{FF2B5EF4-FFF2-40B4-BE49-F238E27FC236}">
                      <a16:creationId xmlns:a16="http://schemas.microsoft.com/office/drawing/2014/main" id="{0B12CCBB-64AB-4C33-A51B-879624303617}"/>
                    </a:ext>
                  </a:extLst>
                </p14:cNvPr>
                <p14:cNvContentPartPr/>
                <p14:nvPr/>
              </p14:nvContentPartPr>
              <p14:xfrm>
                <a:off x="4990360" y="706044"/>
                <a:ext cx="360" cy="360"/>
              </p14:xfrm>
            </p:contentPart>
          </mc:Choice>
          <mc:Fallback xmlns="">
            <p:pic>
              <p:nvPicPr>
                <p:cNvPr id="16" name="Freihand 15">
                  <a:extLst>
                    <a:ext uri="{FF2B5EF4-FFF2-40B4-BE49-F238E27FC236}">
                      <a16:creationId xmlns:a16="http://schemas.microsoft.com/office/drawing/2014/main" id="{0B12CCBB-64AB-4C33-A51B-879624303617}"/>
                    </a:ext>
                  </a:extLst>
                </p:cNvPr>
                <p:cNvPicPr/>
                <p:nvPr/>
              </p:nvPicPr>
              <p:blipFill>
                <a:blip r:embed="rId54"/>
                <a:stretch>
                  <a:fillRect/>
                </a:stretch>
              </p:blipFill>
              <p:spPr>
                <a:xfrm>
                  <a:off x="4986040" y="701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Freihand 16">
                  <a:extLst>
                    <a:ext uri="{FF2B5EF4-FFF2-40B4-BE49-F238E27FC236}">
                      <a16:creationId xmlns:a16="http://schemas.microsoft.com/office/drawing/2014/main" id="{5E730957-89D8-48D1-9687-DD46E039844A}"/>
                    </a:ext>
                  </a:extLst>
                </p14:cNvPr>
                <p14:cNvContentPartPr/>
                <p14:nvPr/>
              </p14:nvContentPartPr>
              <p14:xfrm>
                <a:off x="5193040" y="629724"/>
                <a:ext cx="176040" cy="192600"/>
              </p14:xfrm>
            </p:contentPart>
          </mc:Choice>
          <mc:Fallback xmlns="">
            <p:pic>
              <p:nvPicPr>
                <p:cNvPr id="17" name="Freihand 16">
                  <a:extLst>
                    <a:ext uri="{FF2B5EF4-FFF2-40B4-BE49-F238E27FC236}">
                      <a16:creationId xmlns:a16="http://schemas.microsoft.com/office/drawing/2014/main" id="{5E730957-89D8-48D1-9687-DD46E039844A}"/>
                    </a:ext>
                  </a:extLst>
                </p:cNvPr>
                <p:cNvPicPr/>
                <p:nvPr/>
              </p:nvPicPr>
              <p:blipFill>
                <a:blip r:embed="rId56"/>
                <a:stretch>
                  <a:fillRect/>
                </a:stretch>
              </p:blipFill>
              <p:spPr>
                <a:xfrm>
                  <a:off x="5188720" y="625404"/>
                  <a:ext cx="184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Freihand 17">
                  <a:extLst>
                    <a:ext uri="{FF2B5EF4-FFF2-40B4-BE49-F238E27FC236}">
                      <a16:creationId xmlns:a16="http://schemas.microsoft.com/office/drawing/2014/main" id="{589B1AD3-7BAC-4977-AB25-64D203B071FA}"/>
                    </a:ext>
                  </a:extLst>
                </p14:cNvPr>
                <p14:cNvContentPartPr/>
                <p14:nvPr/>
              </p14:nvContentPartPr>
              <p14:xfrm>
                <a:off x="5251000" y="740244"/>
                <a:ext cx="365760" cy="57960"/>
              </p14:xfrm>
            </p:contentPart>
          </mc:Choice>
          <mc:Fallback xmlns="">
            <p:pic>
              <p:nvPicPr>
                <p:cNvPr id="18" name="Freihand 17">
                  <a:extLst>
                    <a:ext uri="{FF2B5EF4-FFF2-40B4-BE49-F238E27FC236}">
                      <a16:creationId xmlns:a16="http://schemas.microsoft.com/office/drawing/2014/main" id="{589B1AD3-7BAC-4977-AB25-64D203B071FA}"/>
                    </a:ext>
                  </a:extLst>
                </p:cNvPr>
                <p:cNvPicPr/>
                <p:nvPr/>
              </p:nvPicPr>
              <p:blipFill>
                <a:blip r:embed="rId58"/>
                <a:stretch>
                  <a:fillRect/>
                </a:stretch>
              </p:blipFill>
              <p:spPr>
                <a:xfrm>
                  <a:off x="5246680" y="735924"/>
                  <a:ext cx="37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Freihand 18">
                  <a:extLst>
                    <a:ext uri="{FF2B5EF4-FFF2-40B4-BE49-F238E27FC236}">
                      <a16:creationId xmlns:a16="http://schemas.microsoft.com/office/drawing/2014/main" id="{FEA69A29-3D67-44F7-8422-BEF6AB6A9CEA}"/>
                    </a:ext>
                  </a:extLst>
                </p14:cNvPr>
                <p14:cNvContentPartPr/>
                <p14:nvPr/>
              </p14:nvContentPartPr>
              <p14:xfrm>
                <a:off x="5634400" y="698844"/>
                <a:ext cx="96480" cy="119520"/>
              </p14:xfrm>
            </p:contentPart>
          </mc:Choice>
          <mc:Fallback xmlns="">
            <p:pic>
              <p:nvPicPr>
                <p:cNvPr id="19" name="Freihand 18">
                  <a:extLst>
                    <a:ext uri="{FF2B5EF4-FFF2-40B4-BE49-F238E27FC236}">
                      <a16:creationId xmlns:a16="http://schemas.microsoft.com/office/drawing/2014/main" id="{FEA69A29-3D67-44F7-8422-BEF6AB6A9CEA}"/>
                    </a:ext>
                  </a:extLst>
                </p:cNvPr>
                <p:cNvPicPr/>
                <p:nvPr/>
              </p:nvPicPr>
              <p:blipFill>
                <a:blip r:embed="rId60"/>
                <a:stretch>
                  <a:fillRect/>
                </a:stretch>
              </p:blipFill>
              <p:spPr>
                <a:xfrm>
                  <a:off x="5630080" y="694524"/>
                  <a:ext cx="105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Freihand 19">
                  <a:extLst>
                    <a:ext uri="{FF2B5EF4-FFF2-40B4-BE49-F238E27FC236}">
                      <a16:creationId xmlns:a16="http://schemas.microsoft.com/office/drawing/2014/main" id="{154033FE-CC77-4454-A09E-6E549E23F2F5}"/>
                    </a:ext>
                  </a:extLst>
                </p14:cNvPr>
                <p14:cNvContentPartPr/>
                <p14:nvPr/>
              </p14:nvContentPartPr>
              <p14:xfrm>
                <a:off x="5744920" y="728004"/>
                <a:ext cx="91440" cy="79200"/>
              </p14:xfrm>
            </p:contentPart>
          </mc:Choice>
          <mc:Fallback xmlns="">
            <p:pic>
              <p:nvPicPr>
                <p:cNvPr id="20" name="Freihand 19">
                  <a:extLst>
                    <a:ext uri="{FF2B5EF4-FFF2-40B4-BE49-F238E27FC236}">
                      <a16:creationId xmlns:a16="http://schemas.microsoft.com/office/drawing/2014/main" id="{154033FE-CC77-4454-A09E-6E549E23F2F5}"/>
                    </a:ext>
                  </a:extLst>
                </p:cNvPr>
                <p:cNvPicPr/>
                <p:nvPr/>
              </p:nvPicPr>
              <p:blipFill>
                <a:blip r:embed="rId62"/>
                <a:stretch>
                  <a:fillRect/>
                </a:stretch>
              </p:blipFill>
              <p:spPr>
                <a:xfrm>
                  <a:off x="5740600" y="723684"/>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 name="Freihand 20">
                  <a:extLst>
                    <a:ext uri="{FF2B5EF4-FFF2-40B4-BE49-F238E27FC236}">
                      <a16:creationId xmlns:a16="http://schemas.microsoft.com/office/drawing/2014/main" id="{7F7CEFB4-AA93-41DE-94F7-C2CF5CC58B13}"/>
                    </a:ext>
                  </a:extLst>
                </p14:cNvPr>
                <p14:cNvContentPartPr/>
                <p14:nvPr/>
              </p14:nvContentPartPr>
              <p14:xfrm>
                <a:off x="5840680" y="643404"/>
                <a:ext cx="362160" cy="149400"/>
              </p14:xfrm>
            </p:contentPart>
          </mc:Choice>
          <mc:Fallback xmlns="">
            <p:pic>
              <p:nvPicPr>
                <p:cNvPr id="21" name="Freihand 20">
                  <a:extLst>
                    <a:ext uri="{FF2B5EF4-FFF2-40B4-BE49-F238E27FC236}">
                      <a16:creationId xmlns:a16="http://schemas.microsoft.com/office/drawing/2014/main" id="{7F7CEFB4-AA93-41DE-94F7-C2CF5CC58B13}"/>
                    </a:ext>
                  </a:extLst>
                </p:cNvPr>
                <p:cNvPicPr/>
                <p:nvPr/>
              </p:nvPicPr>
              <p:blipFill>
                <a:blip r:embed="rId64"/>
                <a:stretch>
                  <a:fillRect/>
                </a:stretch>
              </p:blipFill>
              <p:spPr>
                <a:xfrm>
                  <a:off x="5836360" y="639084"/>
                  <a:ext cx="370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2" name="Freihand 21">
                  <a:extLst>
                    <a:ext uri="{FF2B5EF4-FFF2-40B4-BE49-F238E27FC236}">
                      <a16:creationId xmlns:a16="http://schemas.microsoft.com/office/drawing/2014/main" id="{8BD90158-632E-43FB-8517-C5D5ACC664F6}"/>
                    </a:ext>
                  </a:extLst>
                </p14:cNvPr>
                <p14:cNvContentPartPr/>
                <p14:nvPr/>
              </p14:nvContentPartPr>
              <p14:xfrm>
                <a:off x="5987200" y="673644"/>
                <a:ext cx="169920" cy="8640"/>
              </p14:xfrm>
            </p:contentPart>
          </mc:Choice>
          <mc:Fallback xmlns="">
            <p:pic>
              <p:nvPicPr>
                <p:cNvPr id="22" name="Freihand 21">
                  <a:extLst>
                    <a:ext uri="{FF2B5EF4-FFF2-40B4-BE49-F238E27FC236}">
                      <a16:creationId xmlns:a16="http://schemas.microsoft.com/office/drawing/2014/main" id="{8BD90158-632E-43FB-8517-C5D5ACC664F6}"/>
                    </a:ext>
                  </a:extLst>
                </p:cNvPr>
                <p:cNvPicPr/>
                <p:nvPr/>
              </p:nvPicPr>
              <p:blipFill>
                <a:blip r:embed="rId66"/>
                <a:stretch>
                  <a:fillRect/>
                </a:stretch>
              </p:blipFill>
              <p:spPr>
                <a:xfrm>
                  <a:off x="5982880" y="669324"/>
                  <a:ext cx="178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 name="Freihand 22">
                  <a:extLst>
                    <a:ext uri="{FF2B5EF4-FFF2-40B4-BE49-F238E27FC236}">
                      <a16:creationId xmlns:a16="http://schemas.microsoft.com/office/drawing/2014/main" id="{D92C8381-43D5-48C8-B4CC-2C42BBEB4E04}"/>
                    </a:ext>
                  </a:extLst>
                </p14:cNvPr>
                <p14:cNvContentPartPr/>
                <p14:nvPr/>
              </p14:nvContentPartPr>
              <p14:xfrm>
                <a:off x="6378520" y="589764"/>
                <a:ext cx="14040" cy="100800"/>
              </p14:xfrm>
            </p:contentPart>
          </mc:Choice>
          <mc:Fallback xmlns="">
            <p:pic>
              <p:nvPicPr>
                <p:cNvPr id="23" name="Freihand 22">
                  <a:extLst>
                    <a:ext uri="{FF2B5EF4-FFF2-40B4-BE49-F238E27FC236}">
                      <a16:creationId xmlns:a16="http://schemas.microsoft.com/office/drawing/2014/main" id="{D92C8381-43D5-48C8-B4CC-2C42BBEB4E04}"/>
                    </a:ext>
                  </a:extLst>
                </p:cNvPr>
                <p:cNvPicPr/>
                <p:nvPr/>
              </p:nvPicPr>
              <p:blipFill>
                <a:blip r:embed="rId68"/>
                <a:stretch>
                  <a:fillRect/>
                </a:stretch>
              </p:blipFill>
              <p:spPr>
                <a:xfrm>
                  <a:off x="6374200" y="585444"/>
                  <a:ext cx="2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D784E4DE-253A-4D3B-85F3-CD162530C641}"/>
                    </a:ext>
                  </a:extLst>
                </p14:cNvPr>
                <p14:cNvContentPartPr/>
                <p14:nvPr/>
              </p14:nvContentPartPr>
              <p14:xfrm>
                <a:off x="6361240" y="857604"/>
                <a:ext cx="360" cy="360"/>
              </p14:xfrm>
            </p:contentPart>
          </mc:Choice>
          <mc:Fallback xmlns="">
            <p:pic>
              <p:nvPicPr>
                <p:cNvPr id="24" name="Freihand 23">
                  <a:extLst>
                    <a:ext uri="{FF2B5EF4-FFF2-40B4-BE49-F238E27FC236}">
                      <a16:creationId xmlns:a16="http://schemas.microsoft.com/office/drawing/2014/main" id="{D784E4DE-253A-4D3B-85F3-CD162530C641}"/>
                    </a:ext>
                  </a:extLst>
                </p:cNvPr>
                <p:cNvPicPr/>
                <p:nvPr/>
              </p:nvPicPr>
              <p:blipFill>
                <a:blip r:embed="rId54"/>
                <a:stretch>
                  <a:fillRect/>
                </a:stretch>
              </p:blipFill>
              <p:spPr>
                <a:xfrm>
                  <a:off x="6356920" y="853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 name="Freihand 30">
                  <a:extLst>
                    <a:ext uri="{FF2B5EF4-FFF2-40B4-BE49-F238E27FC236}">
                      <a16:creationId xmlns:a16="http://schemas.microsoft.com/office/drawing/2014/main" id="{8DECDB7F-438A-4D48-ABAA-2D269AD54254}"/>
                    </a:ext>
                  </a:extLst>
                </p14:cNvPr>
                <p14:cNvContentPartPr/>
                <p14:nvPr/>
              </p14:nvContentPartPr>
              <p14:xfrm>
                <a:off x="3468640" y="3650484"/>
                <a:ext cx="270000" cy="45720"/>
              </p14:xfrm>
            </p:contentPart>
          </mc:Choice>
          <mc:Fallback xmlns="">
            <p:pic>
              <p:nvPicPr>
                <p:cNvPr id="31" name="Freihand 30">
                  <a:extLst>
                    <a:ext uri="{FF2B5EF4-FFF2-40B4-BE49-F238E27FC236}">
                      <a16:creationId xmlns:a16="http://schemas.microsoft.com/office/drawing/2014/main" id="{8DECDB7F-438A-4D48-ABAA-2D269AD54254}"/>
                    </a:ext>
                  </a:extLst>
                </p:cNvPr>
                <p:cNvPicPr/>
                <p:nvPr/>
              </p:nvPicPr>
              <p:blipFill>
                <a:blip r:embed="rId71"/>
                <a:stretch>
                  <a:fillRect/>
                </a:stretch>
              </p:blipFill>
              <p:spPr>
                <a:xfrm>
                  <a:off x="3464320" y="3646164"/>
                  <a:ext cx="278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 name="Freihand 31">
                  <a:extLst>
                    <a:ext uri="{FF2B5EF4-FFF2-40B4-BE49-F238E27FC236}">
                      <a16:creationId xmlns:a16="http://schemas.microsoft.com/office/drawing/2014/main" id="{54313A21-8487-4219-9C2D-5AAA31635459}"/>
                    </a:ext>
                  </a:extLst>
                </p14:cNvPr>
                <p14:cNvContentPartPr/>
                <p14:nvPr/>
              </p14:nvContentPartPr>
              <p14:xfrm>
                <a:off x="3632440" y="3578124"/>
                <a:ext cx="236520" cy="236160"/>
              </p14:xfrm>
            </p:contentPart>
          </mc:Choice>
          <mc:Fallback xmlns="">
            <p:pic>
              <p:nvPicPr>
                <p:cNvPr id="32" name="Freihand 31">
                  <a:extLst>
                    <a:ext uri="{FF2B5EF4-FFF2-40B4-BE49-F238E27FC236}">
                      <a16:creationId xmlns:a16="http://schemas.microsoft.com/office/drawing/2014/main" id="{54313A21-8487-4219-9C2D-5AAA31635459}"/>
                    </a:ext>
                  </a:extLst>
                </p:cNvPr>
                <p:cNvPicPr/>
                <p:nvPr/>
              </p:nvPicPr>
              <p:blipFill>
                <a:blip r:embed="rId73"/>
                <a:stretch>
                  <a:fillRect/>
                </a:stretch>
              </p:blipFill>
              <p:spPr>
                <a:xfrm>
                  <a:off x="3628120" y="3573804"/>
                  <a:ext cx="245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Freihand 33">
                  <a:extLst>
                    <a:ext uri="{FF2B5EF4-FFF2-40B4-BE49-F238E27FC236}">
                      <a16:creationId xmlns:a16="http://schemas.microsoft.com/office/drawing/2014/main" id="{3AB5E2B2-B97B-4854-9AFE-5D421F8CD737}"/>
                    </a:ext>
                  </a:extLst>
                </p14:cNvPr>
                <p14:cNvContentPartPr/>
                <p14:nvPr/>
              </p14:nvContentPartPr>
              <p14:xfrm>
                <a:off x="4089280" y="3479124"/>
                <a:ext cx="222120" cy="159480"/>
              </p14:xfrm>
            </p:contentPart>
          </mc:Choice>
          <mc:Fallback xmlns="">
            <p:pic>
              <p:nvPicPr>
                <p:cNvPr id="34" name="Freihand 33">
                  <a:extLst>
                    <a:ext uri="{FF2B5EF4-FFF2-40B4-BE49-F238E27FC236}">
                      <a16:creationId xmlns:a16="http://schemas.microsoft.com/office/drawing/2014/main" id="{3AB5E2B2-B97B-4854-9AFE-5D421F8CD737}"/>
                    </a:ext>
                  </a:extLst>
                </p:cNvPr>
                <p:cNvPicPr/>
                <p:nvPr/>
              </p:nvPicPr>
              <p:blipFill>
                <a:blip r:embed="rId75"/>
                <a:stretch>
                  <a:fillRect/>
                </a:stretch>
              </p:blipFill>
              <p:spPr>
                <a:xfrm>
                  <a:off x="4084960" y="3474804"/>
                  <a:ext cx="230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 name="Freihand 34">
                  <a:extLst>
                    <a:ext uri="{FF2B5EF4-FFF2-40B4-BE49-F238E27FC236}">
                      <a16:creationId xmlns:a16="http://schemas.microsoft.com/office/drawing/2014/main" id="{AD8633C0-E2B2-4CD2-A8F4-159CB54B98D2}"/>
                    </a:ext>
                  </a:extLst>
                </p14:cNvPr>
                <p14:cNvContentPartPr/>
                <p14:nvPr/>
              </p14:nvContentPartPr>
              <p14:xfrm>
                <a:off x="4333360" y="3463284"/>
                <a:ext cx="271080" cy="98280"/>
              </p14:xfrm>
            </p:contentPart>
          </mc:Choice>
          <mc:Fallback xmlns="">
            <p:pic>
              <p:nvPicPr>
                <p:cNvPr id="35" name="Freihand 34">
                  <a:extLst>
                    <a:ext uri="{FF2B5EF4-FFF2-40B4-BE49-F238E27FC236}">
                      <a16:creationId xmlns:a16="http://schemas.microsoft.com/office/drawing/2014/main" id="{AD8633C0-E2B2-4CD2-A8F4-159CB54B98D2}"/>
                    </a:ext>
                  </a:extLst>
                </p:cNvPr>
                <p:cNvPicPr/>
                <p:nvPr/>
              </p:nvPicPr>
              <p:blipFill>
                <a:blip r:embed="rId77"/>
                <a:stretch>
                  <a:fillRect/>
                </a:stretch>
              </p:blipFill>
              <p:spPr>
                <a:xfrm>
                  <a:off x="4329040" y="3458964"/>
                  <a:ext cx="27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E29654B2-3F64-4AFF-8729-E2494BAB50F0}"/>
                    </a:ext>
                  </a:extLst>
                </p14:cNvPr>
                <p14:cNvContentPartPr/>
                <p14:nvPr/>
              </p14:nvContentPartPr>
              <p14:xfrm>
                <a:off x="4068400" y="3466164"/>
                <a:ext cx="542160" cy="112680"/>
              </p14:xfrm>
            </p:contentPart>
          </mc:Choice>
          <mc:Fallback xmlns="">
            <p:pic>
              <p:nvPicPr>
                <p:cNvPr id="36" name="Freihand 35">
                  <a:extLst>
                    <a:ext uri="{FF2B5EF4-FFF2-40B4-BE49-F238E27FC236}">
                      <a16:creationId xmlns:a16="http://schemas.microsoft.com/office/drawing/2014/main" id="{E29654B2-3F64-4AFF-8729-E2494BAB50F0}"/>
                    </a:ext>
                  </a:extLst>
                </p:cNvPr>
                <p:cNvPicPr/>
                <p:nvPr/>
              </p:nvPicPr>
              <p:blipFill>
                <a:blip r:embed="rId79"/>
                <a:stretch>
                  <a:fillRect/>
                </a:stretch>
              </p:blipFill>
              <p:spPr>
                <a:xfrm>
                  <a:off x="4064080" y="3461844"/>
                  <a:ext cx="550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 name="Freihand 37">
                  <a:extLst>
                    <a:ext uri="{FF2B5EF4-FFF2-40B4-BE49-F238E27FC236}">
                      <a16:creationId xmlns:a16="http://schemas.microsoft.com/office/drawing/2014/main" id="{62538F37-BB21-4FD4-8E35-5D107935C7A3}"/>
                    </a:ext>
                  </a:extLst>
                </p14:cNvPr>
                <p14:cNvContentPartPr/>
                <p14:nvPr/>
              </p14:nvContentPartPr>
              <p14:xfrm>
                <a:off x="4746640" y="3233244"/>
                <a:ext cx="279360" cy="293760"/>
              </p14:xfrm>
            </p:contentPart>
          </mc:Choice>
          <mc:Fallback xmlns="">
            <p:pic>
              <p:nvPicPr>
                <p:cNvPr id="38" name="Freihand 37">
                  <a:extLst>
                    <a:ext uri="{FF2B5EF4-FFF2-40B4-BE49-F238E27FC236}">
                      <a16:creationId xmlns:a16="http://schemas.microsoft.com/office/drawing/2014/main" id="{62538F37-BB21-4FD4-8E35-5D107935C7A3}"/>
                    </a:ext>
                  </a:extLst>
                </p:cNvPr>
                <p:cNvPicPr/>
                <p:nvPr/>
              </p:nvPicPr>
              <p:blipFill>
                <a:blip r:embed="rId81"/>
                <a:stretch>
                  <a:fillRect/>
                </a:stretch>
              </p:blipFill>
              <p:spPr>
                <a:xfrm>
                  <a:off x="4742320" y="3228924"/>
                  <a:ext cx="288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Freihand 38">
                  <a:extLst>
                    <a:ext uri="{FF2B5EF4-FFF2-40B4-BE49-F238E27FC236}">
                      <a16:creationId xmlns:a16="http://schemas.microsoft.com/office/drawing/2014/main" id="{626EF4E8-B812-4439-B2FD-FF5D38C1D469}"/>
                    </a:ext>
                  </a:extLst>
                </p14:cNvPr>
                <p14:cNvContentPartPr/>
                <p14:nvPr/>
              </p14:nvContentPartPr>
              <p14:xfrm>
                <a:off x="4913320" y="3197964"/>
                <a:ext cx="61200" cy="42120"/>
              </p14:xfrm>
            </p:contentPart>
          </mc:Choice>
          <mc:Fallback xmlns="">
            <p:pic>
              <p:nvPicPr>
                <p:cNvPr id="39" name="Freihand 38">
                  <a:extLst>
                    <a:ext uri="{FF2B5EF4-FFF2-40B4-BE49-F238E27FC236}">
                      <a16:creationId xmlns:a16="http://schemas.microsoft.com/office/drawing/2014/main" id="{626EF4E8-B812-4439-B2FD-FF5D38C1D469}"/>
                    </a:ext>
                  </a:extLst>
                </p:cNvPr>
                <p:cNvPicPr/>
                <p:nvPr/>
              </p:nvPicPr>
              <p:blipFill>
                <a:blip r:embed="rId83"/>
                <a:stretch>
                  <a:fillRect/>
                </a:stretch>
              </p:blipFill>
              <p:spPr>
                <a:xfrm>
                  <a:off x="4909000" y="3193644"/>
                  <a:ext cx="69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Freihand 40">
                  <a:extLst>
                    <a:ext uri="{FF2B5EF4-FFF2-40B4-BE49-F238E27FC236}">
                      <a16:creationId xmlns:a16="http://schemas.microsoft.com/office/drawing/2014/main" id="{B5C230B9-E92D-4847-AA08-4B2559C66360}"/>
                    </a:ext>
                  </a:extLst>
                </p14:cNvPr>
                <p14:cNvContentPartPr/>
                <p14:nvPr/>
              </p14:nvContentPartPr>
              <p14:xfrm>
                <a:off x="5195560" y="3045324"/>
                <a:ext cx="426600" cy="293040"/>
              </p14:xfrm>
            </p:contentPart>
          </mc:Choice>
          <mc:Fallback xmlns="">
            <p:pic>
              <p:nvPicPr>
                <p:cNvPr id="41" name="Freihand 40">
                  <a:extLst>
                    <a:ext uri="{FF2B5EF4-FFF2-40B4-BE49-F238E27FC236}">
                      <a16:creationId xmlns:a16="http://schemas.microsoft.com/office/drawing/2014/main" id="{B5C230B9-E92D-4847-AA08-4B2559C66360}"/>
                    </a:ext>
                  </a:extLst>
                </p:cNvPr>
                <p:cNvPicPr/>
                <p:nvPr/>
              </p:nvPicPr>
              <p:blipFill>
                <a:blip r:embed="rId85"/>
                <a:stretch>
                  <a:fillRect/>
                </a:stretch>
              </p:blipFill>
              <p:spPr>
                <a:xfrm>
                  <a:off x="5191240" y="3041004"/>
                  <a:ext cx="435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E23CCDD0-363E-4BF5-8BDC-597A773E2772}"/>
                    </a:ext>
                  </a:extLst>
                </p14:cNvPr>
                <p14:cNvContentPartPr/>
                <p14:nvPr/>
              </p14:nvContentPartPr>
              <p14:xfrm>
                <a:off x="5628640" y="2984844"/>
                <a:ext cx="235080" cy="212040"/>
              </p14:xfrm>
            </p:contentPart>
          </mc:Choice>
          <mc:Fallback xmlns="">
            <p:pic>
              <p:nvPicPr>
                <p:cNvPr id="42" name="Freihand 41">
                  <a:extLst>
                    <a:ext uri="{FF2B5EF4-FFF2-40B4-BE49-F238E27FC236}">
                      <a16:creationId xmlns:a16="http://schemas.microsoft.com/office/drawing/2014/main" id="{E23CCDD0-363E-4BF5-8BDC-597A773E2772}"/>
                    </a:ext>
                  </a:extLst>
                </p:cNvPr>
                <p:cNvPicPr/>
                <p:nvPr/>
              </p:nvPicPr>
              <p:blipFill>
                <a:blip r:embed="rId87"/>
                <a:stretch>
                  <a:fillRect/>
                </a:stretch>
              </p:blipFill>
              <p:spPr>
                <a:xfrm>
                  <a:off x="5624320" y="2980524"/>
                  <a:ext cx="243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3" name="Freihand 42">
                  <a:extLst>
                    <a:ext uri="{FF2B5EF4-FFF2-40B4-BE49-F238E27FC236}">
                      <a16:creationId xmlns:a16="http://schemas.microsoft.com/office/drawing/2014/main" id="{78B5A1A6-0FE8-44D3-99CF-3B559B4B54B5}"/>
                    </a:ext>
                  </a:extLst>
                </p14:cNvPr>
                <p14:cNvContentPartPr/>
                <p14:nvPr/>
              </p14:nvContentPartPr>
              <p14:xfrm>
                <a:off x="5866960" y="3018684"/>
                <a:ext cx="226800" cy="84240"/>
              </p14:xfrm>
            </p:contentPart>
          </mc:Choice>
          <mc:Fallback xmlns="">
            <p:pic>
              <p:nvPicPr>
                <p:cNvPr id="43" name="Freihand 42">
                  <a:extLst>
                    <a:ext uri="{FF2B5EF4-FFF2-40B4-BE49-F238E27FC236}">
                      <a16:creationId xmlns:a16="http://schemas.microsoft.com/office/drawing/2014/main" id="{78B5A1A6-0FE8-44D3-99CF-3B559B4B54B5}"/>
                    </a:ext>
                  </a:extLst>
                </p:cNvPr>
                <p:cNvPicPr/>
                <p:nvPr/>
              </p:nvPicPr>
              <p:blipFill>
                <a:blip r:embed="rId89"/>
                <a:stretch>
                  <a:fillRect/>
                </a:stretch>
              </p:blipFill>
              <p:spPr>
                <a:xfrm>
                  <a:off x="5862640" y="3014364"/>
                  <a:ext cx="235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4" name="Freihand 43">
                  <a:extLst>
                    <a:ext uri="{FF2B5EF4-FFF2-40B4-BE49-F238E27FC236}">
                      <a16:creationId xmlns:a16="http://schemas.microsoft.com/office/drawing/2014/main" id="{50F90A7D-188B-4762-BE39-3ECFEAFC54CA}"/>
                    </a:ext>
                  </a:extLst>
                </p14:cNvPr>
                <p14:cNvContentPartPr/>
                <p14:nvPr/>
              </p14:nvContentPartPr>
              <p14:xfrm>
                <a:off x="6274480" y="2825724"/>
                <a:ext cx="154080" cy="178200"/>
              </p14:xfrm>
            </p:contentPart>
          </mc:Choice>
          <mc:Fallback xmlns="">
            <p:pic>
              <p:nvPicPr>
                <p:cNvPr id="44" name="Freihand 43">
                  <a:extLst>
                    <a:ext uri="{FF2B5EF4-FFF2-40B4-BE49-F238E27FC236}">
                      <a16:creationId xmlns:a16="http://schemas.microsoft.com/office/drawing/2014/main" id="{50F90A7D-188B-4762-BE39-3ECFEAFC54CA}"/>
                    </a:ext>
                  </a:extLst>
                </p:cNvPr>
                <p:cNvPicPr/>
                <p:nvPr/>
              </p:nvPicPr>
              <p:blipFill>
                <a:blip r:embed="rId91"/>
                <a:stretch>
                  <a:fillRect/>
                </a:stretch>
              </p:blipFill>
              <p:spPr>
                <a:xfrm>
                  <a:off x="6270160" y="2821404"/>
                  <a:ext cx="162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5" name="Freihand 44">
                  <a:extLst>
                    <a:ext uri="{FF2B5EF4-FFF2-40B4-BE49-F238E27FC236}">
                      <a16:creationId xmlns:a16="http://schemas.microsoft.com/office/drawing/2014/main" id="{6C61E4FF-F549-4EAD-BB04-1DFFDA72A06D}"/>
                    </a:ext>
                  </a:extLst>
                </p14:cNvPr>
                <p14:cNvContentPartPr/>
                <p14:nvPr/>
              </p14:nvContentPartPr>
              <p14:xfrm>
                <a:off x="6266560" y="2879004"/>
                <a:ext cx="138240" cy="21240"/>
              </p14:xfrm>
            </p:contentPart>
          </mc:Choice>
          <mc:Fallback xmlns="">
            <p:pic>
              <p:nvPicPr>
                <p:cNvPr id="45" name="Freihand 44">
                  <a:extLst>
                    <a:ext uri="{FF2B5EF4-FFF2-40B4-BE49-F238E27FC236}">
                      <a16:creationId xmlns:a16="http://schemas.microsoft.com/office/drawing/2014/main" id="{6C61E4FF-F549-4EAD-BB04-1DFFDA72A06D}"/>
                    </a:ext>
                  </a:extLst>
                </p:cNvPr>
                <p:cNvPicPr/>
                <p:nvPr/>
              </p:nvPicPr>
              <p:blipFill>
                <a:blip r:embed="rId93"/>
                <a:stretch>
                  <a:fillRect/>
                </a:stretch>
              </p:blipFill>
              <p:spPr>
                <a:xfrm>
                  <a:off x="6262240" y="2874684"/>
                  <a:ext cx="146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 name="Freihand 45">
                  <a:extLst>
                    <a:ext uri="{FF2B5EF4-FFF2-40B4-BE49-F238E27FC236}">
                      <a16:creationId xmlns:a16="http://schemas.microsoft.com/office/drawing/2014/main" id="{8F897ACC-573F-4F28-B980-A06083580569}"/>
                    </a:ext>
                  </a:extLst>
                </p14:cNvPr>
                <p14:cNvContentPartPr/>
                <p14:nvPr/>
              </p14:nvContentPartPr>
              <p14:xfrm>
                <a:off x="6422080" y="2862084"/>
                <a:ext cx="156240" cy="51840"/>
              </p14:xfrm>
            </p:contentPart>
          </mc:Choice>
          <mc:Fallback xmlns="">
            <p:pic>
              <p:nvPicPr>
                <p:cNvPr id="46" name="Freihand 45">
                  <a:extLst>
                    <a:ext uri="{FF2B5EF4-FFF2-40B4-BE49-F238E27FC236}">
                      <a16:creationId xmlns:a16="http://schemas.microsoft.com/office/drawing/2014/main" id="{8F897ACC-573F-4F28-B980-A06083580569}"/>
                    </a:ext>
                  </a:extLst>
                </p:cNvPr>
                <p:cNvPicPr/>
                <p:nvPr/>
              </p:nvPicPr>
              <p:blipFill>
                <a:blip r:embed="rId95"/>
                <a:stretch>
                  <a:fillRect/>
                </a:stretch>
              </p:blipFill>
              <p:spPr>
                <a:xfrm>
                  <a:off x="6417760" y="2857764"/>
                  <a:ext cx="16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7" name="Freihand 46">
                  <a:extLst>
                    <a:ext uri="{FF2B5EF4-FFF2-40B4-BE49-F238E27FC236}">
                      <a16:creationId xmlns:a16="http://schemas.microsoft.com/office/drawing/2014/main" id="{318D51F3-1335-495C-B003-FD1BCE7A4A63}"/>
                    </a:ext>
                  </a:extLst>
                </p14:cNvPr>
                <p14:cNvContentPartPr/>
                <p14:nvPr/>
              </p14:nvContentPartPr>
              <p14:xfrm>
                <a:off x="6554920" y="2771364"/>
                <a:ext cx="149760" cy="124200"/>
              </p14:xfrm>
            </p:contentPart>
          </mc:Choice>
          <mc:Fallback xmlns="">
            <p:pic>
              <p:nvPicPr>
                <p:cNvPr id="47" name="Freihand 46">
                  <a:extLst>
                    <a:ext uri="{FF2B5EF4-FFF2-40B4-BE49-F238E27FC236}">
                      <a16:creationId xmlns:a16="http://schemas.microsoft.com/office/drawing/2014/main" id="{318D51F3-1335-495C-B003-FD1BCE7A4A63}"/>
                    </a:ext>
                  </a:extLst>
                </p:cNvPr>
                <p:cNvPicPr/>
                <p:nvPr/>
              </p:nvPicPr>
              <p:blipFill>
                <a:blip r:embed="rId97"/>
                <a:stretch>
                  <a:fillRect/>
                </a:stretch>
              </p:blipFill>
              <p:spPr>
                <a:xfrm>
                  <a:off x="6550600" y="2767044"/>
                  <a:ext cx="158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 name="Freihand 47">
                  <a:extLst>
                    <a:ext uri="{FF2B5EF4-FFF2-40B4-BE49-F238E27FC236}">
                      <a16:creationId xmlns:a16="http://schemas.microsoft.com/office/drawing/2014/main" id="{78131CE0-8DB7-4052-8B0C-BCECC9F3379D}"/>
                    </a:ext>
                  </a:extLst>
                </p14:cNvPr>
                <p14:cNvContentPartPr/>
                <p14:nvPr/>
              </p14:nvContentPartPr>
              <p14:xfrm>
                <a:off x="6684880" y="2727084"/>
                <a:ext cx="89280" cy="137160"/>
              </p14:xfrm>
            </p:contentPart>
          </mc:Choice>
          <mc:Fallback xmlns="">
            <p:pic>
              <p:nvPicPr>
                <p:cNvPr id="48" name="Freihand 47">
                  <a:extLst>
                    <a:ext uri="{FF2B5EF4-FFF2-40B4-BE49-F238E27FC236}">
                      <a16:creationId xmlns:a16="http://schemas.microsoft.com/office/drawing/2014/main" id="{78131CE0-8DB7-4052-8B0C-BCECC9F3379D}"/>
                    </a:ext>
                  </a:extLst>
                </p:cNvPr>
                <p:cNvPicPr/>
                <p:nvPr/>
              </p:nvPicPr>
              <p:blipFill>
                <a:blip r:embed="rId99"/>
                <a:stretch>
                  <a:fillRect/>
                </a:stretch>
              </p:blipFill>
              <p:spPr>
                <a:xfrm>
                  <a:off x="6680560" y="2722764"/>
                  <a:ext cx="97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9" name="Freihand 48">
                  <a:extLst>
                    <a:ext uri="{FF2B5EF4-FFF2-40B4-BE49-F238E27FC236}">
                      <a16:creationId xmlns:a16="http://schemas.microsoft.com/office/drawing/2014/main" id="{B234C301-B30B-4D22-BED4-5EFCD199547D}"/>
                    </a:ext>
                  </a:extLst>
                </p14:cNvPr>
                <p14:cNvContentPartPr/>
                <p14:nvPr/>
              </p14:nvContentPartPr>
              <p14:xfrm>
                <a:off x="6826360" y="2578764"/>
                <a:ext cx="300240" cy="230760"/>
              </p14:xfrm>
            </p:contentPart>
          </mc:Choice>
          <mc:Fallback xmlns="">
            <p:pic>
              <p:nvPicPr>
                <p:cNvPr id="49" name="Freihand 48">
                  <a:extLst>
                    <a:ext uri="{FF2B5EF4-FFF2-40B4-BE49-F238E27FC236}">
                      <a16:creationId xmlns:a16="http://schemas.microsoft.com/office/drawing/2014/main" id="{B234C301-B30B-4D22-BED4-5EFCD199547D}"/>
                    </a:ext>
                  </a:extLst>
                </p:cNvPr>
                <p:cNvPicPr/>
                <p:nvPr/>
              </p:nvPicPr>
              <p:blipFill>
                <a:blip r:embed="rId101"/>
                <a:stretch>
                  <a:fillRect/>
                </a:stretch>
              </p:blipFill>
              <p:spPr>
                <a:xfrm>
                  <a:off x="6822040" y="2574444"/>
                  <a:ext cx="308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0" name="Freihand 49">
                  <a:extLst>
                    <a:ext uri="{FF2B5EF4-FFF2-40B4-BE49-F238E27FC236}">
                      <a16:creationId xmlns:a16="http://schemas.microsoft.com/office/drawing/2014/main" id="{8C2C1856-D9E6-4DF1-8C01-5654E8532F44}"/>
                    </a:ext>
                  </a:extLst>
                </p14:cNvPr>
                <p14:cNvContentPartPr/>
                <p14:nvPr/>
              </p14:nvContentPartPr>
              <p14:xfrm>
                <a:off x="6894760" y="2601084"/>
                <a:ext cx="198720" cy="47520"/>
              </p14:xfrm>
            </p:contentPart>
          </mc:Choice>
          <mc:Fallback xmlns="">
            <p:pic>
              <p:nvPicPr>
                <p:cNvPr id="50" name="Freihand 49">
                  <a:extLst>
                    <a:ext uri="{FF2B5EF4-FFF2-40B4-BE49-F238E27FC236}">
                      <a16:creationId xmlns:a16="http://schemas.microsoft.com/office/drawing/2014/main" id="{8C2C1856-D9E6-4DF1-8C01-5654E8532F44}"/>
                    </a:ext>
                  </a:extLst>
                </p:cNvPr>
                <p:cNvPicPr/>
                <p:nvPr/>
              </p:nvPicPr>
              <p:blipFill>
                <a:blip r:embed="rId103"/>
                <a:stretch>
                  <a:fillRect/>
                </a:stretch>
              </p:blipFill>
              <p:spPr>
                <a:xfrm>
                  <a:off x="6890440" y="2596764"/>
                  <a:ext cx="207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2" name="Freihand 51">
                  <a:extLst>
                    <a:ext uri="{FF2B5EF4-FFF2-40B4-BE49-F238E27FC236}">
                      <a16:creationId xmlns:a16="http://schemas.microsoft.com/office/drawing/2014/main" id="{A2C34063-C946-4AAB-9F73-1AA2F6B3719D}"/>
                    </a:ext>
                  </a:extLst>
                </p14:cNvPr>
                <p14:cNvContentPartPr/>
                <p14:nvPr/>
              </p14:nvContentPartPr>
              <p14:xfrm>
                <a:off x="7331800" y="2528724"/>
                <a:ext cx="136440" cy="267480"/>
              </p14:xfrm>
            </p:contentPart>
          </mc:Choice>
          <mc:Fallback xmlns="">
            <p:pic>
              <p:nvPicPr>
                <p:cNvPr id="52" name="Freihand 51">
                  <a:extLst>
                    <a:ext uri="{FF2B5EF4-FFF2-40B4-BE49-F238E27FC236}">
                      <a16:creationId xmlns:a16="http://schemas.microsoft.com/office/drawing/2014/main" id="{A2C34063-C946-4AAB-9F73-1AA2F6B3719D}"/>
                    </a:ext>
                  </a:extLst>
                </p:cNvPr>
                <p:cNvPicPr/>
                <p:nvPr/>
              </p:nvPicPr>
              <p:blipFill>
                <a:blip r:embed="rId105"/>
                <a:stretch>
                  <a:fillRect/>
                </a:stretch>
              </p:blipFill>
              <p:spPr>
                <a:xfrm>
                  <a:off x="7327480" y="2524404"/>
                  <a:ext cx="145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3" name="Freihand 52">
                  <a:extLst>
                    <a:ext uri="{FF2B5EF4-FFF2-40B4-BE49-F238E27FC236}">
                      <a16:creationId xmlns:a16="http://schemas.microsoft.com/office/drawing/2014/main" id="{DD5E738A-B121-4B69-A472-7BB84E62E9E4}"/>
                    </a:ext>
                  </a:extLst>
                </p14:cNvPr>
                <p14:cNvContentPartPr/>
                <p14:nvPr/>
              </p14:nvContentPartPr>
              <p14:xfrm>
                <a:off x="7498840" y="2480844"/>
                <a:ext cx="360" cy="360"/>
              </p14:xfrm>
            </p:contentPart>
          </mc:Choice>
          <mc:Fallback xmlns="">
            <p:pic>
              <p:nvPicPr>
                <p:cNvPr id="53" name="Freihand 52">
                  <a:extLst>
                    <a:ext uri="{FF2B5EF4-FFF2-40B4-BE49-F238E27FC236}">
                      <a16:creationId xmlns:a16="http://schemas.microsoft.com/office/drawing/2014/main" id="{DD5E738A-B121-4B69-A472-7BB84E62E9E4}"/>
                    </a:ext>
                  </a:extLst>
                </p:cNvPr>
                <p:cNvPicPr/>
                <p:nvPr/>
              </p:nvPicPr>
              <p:blipFill>
                <a:blip r:embed="rId54"/>
                <a:stretch>
                  <a:fillRect/>
                </a:stretch>
              </p:blipFill>
              <p:spPr>
                <a:xfrm>
                  <a:off x="7494520" y="2476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6CDCB8A6-67CE-4830-86EA-1515EA6F49EE}"/>
                    </a:ext>
                  </a:extLst>
                </p14:cNvPr>
                <p14:cNvContentPartPr/>
                <p14:nvPr/>
              </p14:nvContentPartPr>
              <p14:xfrm>
                <a:off x="7474720" y="2340084"/>
                <a:ext cx="200160" cy="249480"/>
              </p14:xfrm>
            </p:contentPart>
          </mc:Choice>
          <mc:Fallback xmlns="">
            <p:pic>
              <p:nvPicPr>
                <p:cNvPr id="54" name="Freihand 53">
                  <a:extLst>
                    <a:ext uri="{FF2B5EF4-FFF2-40B4-BE49-F238E27FC236}">
                      <a16:creationId xmlns:a16="http://schemas.microsoft.com/office/drawing/2014/main" id="{6CDCB8A6-67CE-4830-86EA-1515EA6F49EE}"/>
                    </a:ext>
                  </a:extLst>
                </p:cNvPr>
                <p:cNvPicPr/>
                <p:nvPr/>
              </p:nvPicPr>
              <p:blipFill>
                <a:blip r:embed="rId108"/>
                <a:stretch>
                  <a:fillRect/>
                </a:stretch>
              </p:blipFill>
              <p:spPr>
                <a:xfrm>
                  <a:off x="7470400" y="2335764"/>
                  <a:ext cx="208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A7F07105-3FFF-4713-A38F-63441F1A7F3E}"/>
                    </a:ext>
                  </a:extLst>
                </p14:cNvPr>
                <p14:cNvContentPartPr/>
                <p14:nvPr/>
              </p14:nvContentPartPr>
              <p14:xfrm>
                <a:off x="7430800" y="2346924"/>
                <a:ext cx="6840" cy="13680"/>
              </p14:xfrm>
            </p:contentPart>
          </mc:Choice>
          <mc:Fallback xmlns="">
            <p:pic>
              <p:nvPicPr>
                <p:cNvPr id="55" name="Freihand 54">
                  <a:extLst>
                    <a:ext uri="{FF2B5EF4-FFF2-40B4-BE49-F238E27FC236}">
                      <a16:creationId xmlns:a16="http://schemas.microsoft.com/office/drawing/2014/main" id="{A7F07105-3FFF-4713-A38F-63441F1A7F3E}"/>
                    </a:ext>
                  </a:extLst>
                </p:cNvPr>
                <p:cNvPicPr/>
                <p:nvPr/>
              </p:nvPicPr>
              <p:blipFill>
                <a:blip r:embed="rId110"/>
                <a:stretch>
                  <a:fillRect/>
                </a:stretch>
              </p:blipFill>
              <p:spPr>
                <a:xfrm>
                  <a:off x="7426480" y="2342604"/>
                  <a:ext cx="15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CE1D4D9C-4CE6-45D6-BA5D-E24D857B674E}"/>
                    </a:ext>
                  </a:extLst>
                </p14:cNvPr>
                <p14:cNvContentPartPr/>
                <p14:nvPr/>
              </p14:nvContentPartPr>
              <p14:xfrm>
                <a:off x="7881160" y="2216244"/>
                <a:ext cx="169200" cy="278280"/>
              </p14:xfrm>
            </p:contentPart>
          </mc:Choice>
          <mc:Fallback xmlns="">
            <p:pic>
              <p:nvPicPr>
                <p:cNvPr id="57" name="Freihand 56">
                  <a:extLst>
                    <a:ext uri="{FF2B5EF4-FFF2-40B4-BE49-F238E27FC236}">
                      <a16:creationId xmlns:a16="http://schemas.microsoft.com/office/drawing/2014/main" id="{CE1D4D9C-4CE6-45D6-BA5D-E24D857B674E}"/>
                    </a:ext>
                  </a:extLst>
                </p:cNvPr>
                <p:cNvPicPr/>
                <p:nvPr/>
              </p:nvPicPr>
              <p:blipFill>
                <a:blip r:embed="rId112"/>
                <a:stretch>
                  <a:fillRect/>
                </a:stretch>
              </p:blipFill>
              <p:spPr>
                <a:xfrm>
                  <a:off x="7876840" y="2211924"/>
                  <a:ext cx="1778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70D5A61F-D6EC-4A09-A582-645558E79AB8}"/>
                    </a:ext>
                  </a:extLst>
                </p14:cNvPr>
                <p14:cNvContentPartPr/>
                <p14:nvPr/>
              </p14:nvContentPartPr>
              <p14:xfrm>
                <a:off x="7961080" y="2349804"/>
                <a:ext cx="132480" cy="36720"/>
              </p14:xfrm>
            </p:contentPart>
          </mc:Choice>
          <mc:Fallback xmlns="">
            <p:pic>
              <p:nvPicPr>
                <p:cNvPr id="58" name="Freihand 57">
                  <a:extLst>
                    <a:ext uri="{FF2B5EF4-FFF2-40B4-BE49-F238E27FC236}">
                      <a16:creationId xmlns:a16="http://schemas.microsoft.com/office/drawing/2014/main" id="{70D5A61F-D6EC-4A09-A582-645558E79AB8}"/>
                    </a:ext>
                  </a:extLst>
                </p:cNvPr>
                <p:cNvPicPr/>
                <p:nvPr/>
              </p:nvPicPr>
              <p:blipFill>
                <a:blip r:embed="rId114"/>
                <a:stretch>
                  <a:fillRect/>
                </a:stretch>
              </p:blipFill>
              <p:spPr>
                <a:xfrm>
                  <a:off x="7956760" y="2345484"/>
                  <a:ext cx="141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F68B08DE-627C-4C66-8294-168BAC6DA29A}"/>
                    </a:ext>
                  </a:extLst>
                </p14:cNvPr>
                <p14:cNvContentPartPr/>
                <p14:nvPr/>
              </p14:nvContentPartPr>
              <p14:xfrm>
                <a:off x="8164120" y="2286804"/>
                <a:ext cx="148320" cy="75600"/>
              </p14:xfrm>
            </p:contentPart>
          </mc:Choice>
          <mc:Fallback xmlns="">
            <p:pic>
              <p:nvPicPr>
                <p:cNvPr id="59" name="Freihand 58">
                  <a:extLst>
                    <a:ext uri="{FF2B5EF4-FFF2-40B4-BE49-F238E27FC236}">
                      <a16:creationId xmlns:a16="http://schemas.microsoft.com/office/drawing/2014/main" id="{F68B08DE-627C-4C66-8294-168BAC6DA29A}"/>
                    </a:ext>
                  </a:extLst>
                </p:cNvPr>
                <p:cNvPicPr/>
                <p:nvPr/>
              </p:nvPicPr>
              <p:blipFill>
                <a:blip r:embed="rId116"/>
                <a:stretch>
                  <a:fillRect/>
                </a:stretch>
              </p:blipFill>
              <p:spPr>
                <a:xfrm>
                  <a:off x="8159800" y="2282484"/>
                  <a:ext cx="156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Freihand 59">
                  <a:extLst>
                    <a:ext uri="{FF2B5EF4-FFF2-40B4-BE49-F238E27FC236}">
                      <a16:creationId xmlns:a16="http://schemas.microsoft.com/office/drawing/2014/main" id="{0D18D32A-0C02-461D-8294-445A0A6862CD}"/>
                    </a:ext>
                  </a:extLst>
                </p14:cNvPr>
                <p14:cNvContentPartPr/>
                <p14:nvPr/>
              </p14:nvContentPartPr>
              <p14:xfrm>
                <a:off x="8493160" y="2159364"/>
                <a:ext cx="146520" cy="151200"/>
              </p14:xfrm>
            </p:contentPart>
          </mc:Choice>
          <mc:Fallback xmlns="">
            <p:pic>
              <p:nvPicPr>
                <p:cNvPr id="60" name="Freihand 59">
                  <a:extLst>
                    <a:ext uri="{FF2B5EF4-FFF2-40B4-BE49-F238E27FC236}">
                      <a16:creationId xmlns:a16="http://schemas.microsoft.com/office/drawing/2014/main" id="{0D18D32A-0C02-461D-8294-445A0A6862CD}"/>
                    </a:ext>
                  </a:extLst>
                </p:cNvPr>
                <p:cNvPicPr/>
                <p:nvPr/>
              </p:nvPicPr>
              <p:blipFill>
                <a:blip r:embed="rId118"/>
                <a:stretch>
                  <a:fillRect/>
                </a:stretch>
              </p:blipFill>
              <p:spPr>
                <a:xfrm>
                  <a:off x="8488840" y="2155044"/>
                  <a:ext cx="155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1" name="Freihand 60">
                  <a:extLst>
                    <a:ext uri="{FF2B5EF4-FFF2-40B4-BE49-F238E27FC236}">
                      <a16:creationId xmlns:a16="http://schemas.microsoft.com/office/drawing/2014/main" id="{E155812E-C8E8-408B-86E6-CACECD9E19F7}"/>
                    </a:ext>
                  </a:extLst>
                </p14:cNvPr>
                <p14:cNvContentPartPr/>
                <p14:nvPr/>
              </p14:nvContentPartPr>
              <p14:xfrm>
                <a:off x="8652280" y="2049564"/>
                <a:ext cx="112320" cy="205200"/>
              </p14:xfrm>
            </p:contentPart>
          </mc:Choice>
          <mc:Fallback xmlns="">
            <p:pic>
              <p:nvPicPr>
                <p:cNvPr id="61" name="Freihand 60">
                  <a:extLst>
                    <a:ext uri="{FF2B5EF4-FFF2-40B4-BE49-F238E27FC236}">
                      <a16:creationId xmlns:a16="http://schemas.microsoft.com/office/drawing/2014/main" id="{E155812E-C8E8-408B-86E6-CACECD9E19F7}"/>
                    </a:ext>
                  </a:extLst>
                </p:cNvPr>
                <p:cNvPicPr/>
                <p:nvPr/>
              </p:nvPicPr>
              <p:blipFill>
                <a:blip r:embed="rId120"/>
                <a:stretch>
                  <a:fillRect/>
                </a:stretch>
              </p:blipFill>
              <p:spPr>
                <a:xfrm>
                  <a:off x="8647960" y="2045244"/>
                  <a:ext cx="120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2" name="Freihand 61">
                  <a:extLst>
                    <a:ext uri="{FF2B5EF4-FFF2-40B4-BE49-F238E27FC236}">
                      <a16:creationId xmlns:a16="http://schemas.microsoft.com/office/drawing/2014/main" id="{F8C5F359-C99A-4769-BEB8-1C9CA82DEBC7}"/>
                    </a:ext>
                  </a:extLst>
                </p14:cNvPr>
                <p14:cNvContentPartPr/>
                <p14:nvPr/>
              </p14:nvContentPartPr>
              <p14:xfrm>
                <a:off x="8769640" y="2089164"/>
                <a:ext cx="202680" cy="255240"/>
              </p14:xfrm>
            </p:contentPart>
          </mc:Choice>
          <mc:Fallback xmlns="">
            <p:pic>
              <p:nvPicPr>
                <p:cNvPr id="62" name="Freihand 61">
                  <a:extLst>
                    <a:ext uri="{FF2B5EF4-FFF2-40B4-BE49-F238E27FC236}">
                      <a16:creationId xmlns:a16="http://schemas.microsoft.com/office/drawing/2014/main" id="{F8C5F359-C99A-4769-BEB8-1C9CA82DEBC7}"/>
                    </a:ext>
                  </a:extLst>
                </p:cNvPr>
                <p:cNvPicPr/>
                <p:nvPr/>
              </p:nvPicPr>
              <p:blipFill>
                <a:blip r:embed="rId122"/>
                <a:stretch>
                  <a:fillRect/>
                </a:stretch>
              </p:blipFill>
              <p:spPr>
                <a:xfrm>
                  <a:off x="8765320" y="2084844"/>
                  <a:ext cx="211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3" name="Freihand 62">
                  <a:extLst>
                    <a:ext uri="{FF2B5EF4-FFF2-40B4-BE49-F238E27FC236}">
                      <a16:creationId xmlns:a16="http://schemas.microsoft.com/office/drawing/2014/main" id="{6B27DB1C-AB4F-4E2D-B0F4-2612324E7AF3}"/>
                    </a:ext>
                  </a:extLst>
                </p14:cNvPr>
                <p14:cNvContentPartPr/>
                <p14:nvPr/>
              </p14:nvContentPartPr>
              <p14:xfrm>
                <a:off x="8986000" y="2044884"/>
                <a:ext cx="142560" cy="137160"/>
              </p14:xfrm>
            </p:contentPart>
          </mc:Choice>
          <mc:Fallback xmlns="">
            <p:pic>
              <p:nvPicPr>
                <p:cNvPr id="63" name="Freihand 62">
                  <a:extLst>
                    <a:ext uri="{FF2B5EF4-FFF2-40B4-BE49-F238E27FC236}">
                      <a16:creationId xmlns:a16="http://schemas.microsoft.com/office/drawing/2014/main" id="{6B27DB1C-AB4F-4E2D-B0F4-2612324E7AF3}"/>
                    </a:ext>
                  </a:extLst>
                </p:cNvPr>
                <p:cNvPicPr/>
                <p:nvPr/>
              </p:nvPicPr>
              <p:blipFill>
                <a:blip r:embed="rId124"/>
                <a:stretch>
                  <a:fillRect/>
                </a:stretch>
              </p:blipFill>
              <p:spPr>
                <a:xfrm>
                  <a:off x="8981680" y="2040564"/>
                  <a:ext cx="151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4" name="Freihand 63">
                  <a:extLst>
                    <a:ext uri="{FF2B5EF4-FFF2-40B4-BE49-F238E27FC236}">
                      <a16:creationId xmlns:a16="http://schemas.microsoft.com/office/drawing/2014/main" id="{688F9707-7332-41A0-A044-3677CF3B218D}"/>
                    </a:ext>
                  </a:extLst>
                </p14:cNvPr>
                <p14:cNvContentPartPr/>
                <p14:nvPr/>
              </p14:nvContentPartPr>
              <p14:xfrm>
                <a:off x="8990320" y="2016084"/>
                <a:ext cx="284040" cy="93240"/>
              </p14:xfrm>
            </p:contentPart>
          </mc:Choice>
          <mc:Fallback xmlns="">
            <p:pic>
              <p:nvPicPr>
                <p:cNvPr id="64" name="Freihand 63">
                  <a:extLst>
                    <a:ext uri="{FF2B5EF4-FFF2-40B4-BE49-F238E27FC236}">
                      <a16:creationId xmlns:a16="http://schemas.microsoft.com/office/drawing/2014/main" id="{688F9707-7332-41A0-A044-3677CF3B218D}"/>
                    </a:ext>
                  </a:extLst>
                </p:cNvPr>
                <p:cNvPicPr/>
                <p:nvPr/>
              </p:nvPicPr>
              <p:blipFill>
                <a:blip r:embed="rId126"/>
                <a:stretch>
                  <a:fillRect/>
                </a:stretch>
              </p:blipFill>
              <p:spPr>
                <a:xfrm>
                  <a:off x="8986000" y="2011764"/>
                  <a:ext cx="292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5" name="Freihand 64">
                  <a:extLst>
                    <a:ext uri="{FF2B5EF4-FFF2-40B4-BE49-F238E27FC236}">
                      <a16:creationId xmlns:a16="http://schemas.microsoft.com/office/drawing/2014/main" id="{2B541F52-479D-475E-8D98-89CBF92DA03B}"/>
                    </a:ext>
                  </a:extLst>
                </p14:cNvPr>
                <p14:cNvContentPartPr/>
                <p14:nvPr/>
              </p14:nvContentPartPr>
              <p14:xfrm>
                <a:off x="9248440" y="1941204"/>
                <a:ext cx="141120" cy="131400"/>
              </p14:xfrm>
            </p:contentPart>
          </mc:Choice>
          <mc:Fallback xmlns="">
            <p:pic>
              <p:nvPicPr>
                <p:cNvPr id="65" name="Freihand 64">
                  <a:extLst>
                    <a:ext uri="{FF2B5EF4-FFF2-40B4-BE49-F238E27FC236}">
                      <a16:creationId xmlns:a16="http://schemas.microsoft.com/office/drawing/2014/main" id="{2B541F52-479D-475E-8D98-89CBF92DA03B}"/>
                    </a:ext>
                  </a:extLst>
                </p:cNvPr>
                <p:cNvPicPr/>
                <p:nvPr/>
              </p:nvPicPr>
              <p:blipFill>
                <a:blip r:embed="rId128"/>
                <a:stretch>
                  <a:fillRect/>
                </a:stretch>
              </p:blipFill>
              <p:spPr>
                <a:xfrm>
                  <a:off x="9244120" y="1936884"/>
                  <a:ext cx="149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6" name="Freihand 65">
                  <a:extLst>
                    <a:ext uri="{FF2B5EF4-FFF2-40B4-BE49-F238E27FC236}">
                      <a16:creationId xmlns:a16="http://schemas.microsoft.com/office/drawing/2014/main" id="{965B0A30-20FE-4001-97E7-64F248591A1A}"/>
                    </a:ext>
                  </a:extLst>
                </p14:cNvPr>
                <p14:cNvContentPartPr/>
                <p14:nvPr/>
              </p14:nvContentPartPr>
              <p14:xfrm>
                <a:off x="9381280" y="1860924"/>
                <a:ext cx="194040" cy="141840"/>
              </p14:xfrm>
            </p:contentPart>
          </mc:Choice>
          <mc:Fallback xmlns="">
            <p:pic>
              <p:nvPicPr>
                <p:cNvPr id="66" name="Freihand 65">
                  <a:extLst>
                    <a:ext uri="{FF2B5EF4-FFF2-40B4-BE49-F238E27FC236}">
                      <a16:creationId xmlns:a16="http://schemas.microsoft.com/office/drawing/2014/main" id="{965B0A30-20FE-4001-97E7-64F248591A1A}"/>
                    </a:ext>
                  </a:extLst>
                </p:cNvPr>
                <p:cNvPicPr/>
                <p:nvPr/>
              </p:nvPicPr>
              <p:blipFill>
                <a:blip r:embed="rId130"/>
                <a:stretch>
                  <a:fillRect/>
                </a:stretch>
              </p:blipFill>
              <p:spPr>
                <a:xfrm>
                  <a:off x="9376960" y="1856604"/>
                  <a:ext cx="20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8DDF2A1C-823F-4FB8-889D-C8378FC25AC7}"/>
                    </a:ext>
                  </a:extLst>
                </p14:cNvPr>
                <p14:cNvContentPartPr/>
                <p14:nvPr/>
              </p14:nvContentPartPr>
              <p14:xfrm>
                <a:off x="9698440" y="1728444"/>
                <a:ext cx="244080" cy="201600"/>
              </p14:xfrm>
            </p:contentPart>
          </mc:Choice>
          <mc:Fallback xmlns="">
            <p:pic>
              <p:nvPicPr>
                <p:cNvPr id="69" name="Freihand 68">
                  <a:extLst>
                    <a:ext uri="{FF2B5EF4-FFF2-40B4-BE49-F238E27FC236}">
                      <a16:creationId xmlns:a16="http://schemas.microsoft.com/office/drawing/2014/main" id="{8DDF2A1C-823F-4FB8-889D-C8378FC25AC7}"/>
                    </a:ext>
                  </a:extLst>
                </p:cNvPr>
                <p:cNvPicPr/>
                <p:nvPr/>
              </p:nvPicPr>
              <p:blipFill>
                <a:blip r:embed="rId132"/>
                <a:stretch>
                  <a:fillRect/>
                </a:stretch>
              </p:blipFill>
              <p:spPr>
                <a:xfrm>
                  <a:off x="9694120" y="1724124"/>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AB6C257A-9300-4A2D-AD98-8A8DDB31178D}"/>
                    </a:ext>
                  </a:extLst>
                </p14:cNvPr>
                <p14:cNvContentPartPr/>
                <p14:nvPr/>
              </p14:nvContentPartPr>
              <p14:xfrm>
                <a:off x="9928840" y="1723764"/>
                <a:ext cx="102600" cy="98280"/>
              </p14:xfrm>
            </p:contentPart>
          </mc:Choice>
          <mc:Fallback xmlns="">
            <p:pic>
              <p:nvPicPr>
                <p:cNvPr id="70" name="Freihand 69">
                  <a:extLst>
                    <a:ext uri="{FF2B5EF4-FFF2-40B4-BE49-F238E27FC236}">
                      <a16:creationId xmlns:a16="http://schemas.microsoft.com/office/drawing/2014/main" id="{AB6C257A-9300-4A2D-AD98-8A8DDB31178D}"/>
                    </a:ext>
                  </a:extLst>
                </p:cNvPr>
                <p:cNvPicPr/>
                <p:nvPr/>
              </p:nvPicPr>
              <p:blipFill>
                <a:blip r:embed="rId134"/>
                <a:stretch>
                  <a:fillRect/>
                </a:stretch>
              </p:blipFill>
              <p:spPr>
                <a:xfrm>
                  <a:off x="9924520" y="1719444"/>
                  <a:ext cx="11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F9BB3D99-72AC-425B-BBF5-37184C877DB5}"/>
                    </a:ext>
                  </a:extLst>
                </p14:cNvPr>
                <p14:cNvContentPartPr/>
                <p14:nvPr/>
              </p14:nvContentPartPr>
              <p14:xfrm>
                <a:off x="10024600" y="1664004"/>
                <a:ext cx="82800" cy="126360"/>
              </p14:xfrm>
            </p:contentPart>
          </mc:Choice>
          <mc:Fallback xmlns="">
            <p:pic>
              <p:nvPicPr>
                <p:cNvPr id="72" name="Freihand 71">
                  <a:extLst>
                    <a:ext uri="{FF2B5EF4-FFF2-40B4-BE49-F238E27FC236}">
                      <a16:creationId xmlns:a16="http://schemas.microsoft.com/office/drawing/2014/main" id="{F9BB3D99-72AC-425B-BBF5-37184C877DB5}"/>
                    </a:ext>
                  </a:extLst>
                </p:cNvPr>
                <p:cNvPicPr/>
                <p:nvPr/>
              </p:nvPicPr>
              <p:blipFill>
                <a:blip r:embed="rId136"/>
                <a:stretch>
                  <a:fillRect/>
                </a:stretch>
              </p:blipFill>
              <p:spPr>
                <a:xfrm>
                  <a:off x="10020280" y="1659684"/>
                  <a:ext cx="91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540653B8-FA9F-45E2-B496-E3C016FD54D2}"/>
                    </a:ext>
                  </a:extLst>
                </p14:cNvPr>
                <p14:cNvContentPartPr/>
                <p14:nvPr/>
              </p14:nvContentPartPr>
              <p14:xfrm>
                <a:off x="10126120" y="1535124"/>
                <a:ext cx="243000" cy="211320"/>
              </p14:xfrm>
            </p:contentPart>
          </mc:Choice>
          <mc:Fallback xmlns="">
            <p:pic>
              <p:nvPicPr>
                <p:cNvPr id="73" name="Freihand 72">
                  <a:extLst>
                    <a:ext uri="{FF2B5EF4-FFF2-40B4-BE49-F238E27FC236}">
                      <a16:creationId xmlns:a16="http://schemas.microsoft.com/office/drawing/2014/main" id="{540653B8-FA9F-45E2-B496-E3C016FD54D2}"/>
                    </a:ext>
                  </a:extLst>
                </p:cNvPr>
                <p:cNvPicPr/>
                <p:nvPr/>
              </p:nvPicPr>
              <p:blipFill>
                <a:blip r:embed="rId138"/>
                <a:stretch>
                  <a:fillRect/>
                </a:stretch>
              </p:blipFill>
              <p:spPr>
                <a:xfrm>
                  <a:off x="10121800" y="1530804"/>
                  <a:ext cx="251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4BB8A036-FEB0-4B54-A3E2-9FD0D1611E69}"/>
                    </a:ext>
                  </a:extLst>
                </p14:cNvPr>
                <p14:cNvContentPartPr/>
                <p14:nvPr/>
              </p14:nvContentPartPr>
              <p14:xfrm>
                <a:off x="10393960" y="1385364"/>
                <a:ext cx="356400" cy="281520"/>
              </p14:xfrm>
            </p:contentPart>
          </mc:Choice>
          <mc:Fallback xmlns="">
            <p:pic>
              <p:nvPicPr>
                <p:cNvPr id="74" name="Freihand 73">
                  <a:extLst>
                    <a:ext uri="{FF2B5EF4-FFF2-40B4-BE49-F238E27FC236}">
                      <a16:creationId xmlns:a16="http://schemas.microsoft.com/office/drawing/2014/main" id="{4BB8A036-FEB0-4B54-A3E2-9FD0D1611E69}"/>
                    </a:ext>
                  </a:extLst>
                </p:cNvPr>
                <p:cNvPicPr/>
                <p:nvPr/>
              </p:nvPicPr>
              <p:blipFill>
                <a:blip r:embed="rId140"/>
                <a:stretch>
                  <a:fillRect/>
                </a:stretch>
              </p:blipFill>
              <p:spPr>
                <a:xfrm>
                  <a:off x="10389640" y="1381044"/>
                  <a:ext cx="365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754F6A41-BEE2-43EC-889D-9E9CDC69F2D8}"/>
                    </a:ext>
                  </a:extLst>
                </p14:cNvPr>
                <p14:cNvContentPartPr/>
                <p14:nvPr/>
              </p14:nvContentPartPr>
              <p14:xfrm>
                <a:off x="10314400" y="1313724"/>
                <a:ext cx="42840" cy="15840"/>
              </p14:xfrm>
            </p:contentPart>
          </mc:Choice>
          <mc:Fallback xmlns="">
            <p:pic>
              <p:nvPicPr>
                <p:cNvPr id="75" name="Freihand 74">
                  <a:extLst>
                    <a:ext uri="{FF2B5EF4-FFF2-40B4-BE49-F238E27FC236}">
                      <a16:creationId xmlns:a16="http://schemas.microsoft.com/office/drawing/2014/main" id="{754F6A41-BEE2-43EC-889D-9E9CDC69F2D8}"/>
                    </a:ext>
                  </a:extLst>
                </p:cNvPr>
                <p:cNvPicPr/>
                <p:nvPr/>
              </p:nvPicPr>
              <p:blipFill>
                <a:blip r:embed="rId142"/>
                <a:stretch>
                  <a:fillRect/>
                </a:stretch>
              </p:blipFill>
              <p:spPr>
                <a:xfrm>
                  <a:off x="10310080" y="1309404"/>
                  <a:ext cx="51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619B18A3-6672-4D5A-BEEF-E2CE4A48AD4D}"/>
                    </a:ext>
                  </a:extLst>
                </p14:cNvPr>
                <p14:cNvContentPartPr/>
                <p14:nvPr/>
              </p14:nvContentPartPr>
              <p14:xfrm>
                <a:off x="10900840" y="1303644"/>
                <a:ext cx="44640" cy="94320"/>
              </p14:xfrm>
            </p:contentPart>
          </mc:Choice>
          <mc:Fallback xmlns="">
            <p:pic>
              <p:nvPicPr>
                <p:cNvPr id="76" name="Freihand 75">
                  <a:extLst>
                    <a:ext uri="{FF2B5EF4-FFF2-40B4-BE49-F238E27FC236}">
                      <a16:creationId xmlns:a16="http://schemas.microsoft.com/office/drawing/2014/main" id="{619B18A3-6672-4D5A-BEEF-E2CE4A48AD4D}"/>
                    </a:ext>
                  </a:extLst>
                </p:cNvPr>
                <p:cNvPicPr/>
                <p:nvPr/>
              </p:nvPicPr>
              <p:blipFill>
                <a:blip r:embed="rId144"/>
                <a:stretch>
                  <a:fillRect/>
                </a:stretch>
              </p:blipFill>
              <p:spPr>
                <a:xfrm>
                  <a:off x="10896520" y="1299324"/>
                  <a:ext cx="53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7D83871D-F305-4139-95CB-2A1E0A083A4A}"/>
                    </a:ext>
                  </a:extLst>
                </p14:cNvPr>
                <p14:cNvContentPartPr/>
                <p14:nvPr/>
              </p14:nvContentPartPr>
              <p14:xfrm>
                <a:off x="10907320" y="1217604"/>
                <a:ext cx="120600" cy="48600"/>
              </p14:xfrm>
            </p:contentPart>
          </mc:Choice>
          <mc:Fallback xmlns="">
            <p:pic>
              <p:nvPicPr>
                <p:cNvPr id="77" name="Freihand 76">
                  <a:extLst>
                    <a:ext uri="{FF2B5EF4-FFF2-40B4-BE49-F238E27FC236}">
                      <a16:creationId xmlns:a16="http://schemas.microsoft.com/office/drawing/2014/main" id="{7D83871D-F305-4139-95CB-2A1E0A083A4A}"/>
                    </a:ext>
                  </a:extLst>
                </p:cNvPr>
                <p:cNvPicPr/>
                <p:nvPr/>
              </p:nvPicPr>
              <p:blipFill>
                <a:blip r:embed="rId146"/>
                <a:stretch>
                  <a:fillRect/>
                </a:stretch>
              </p:blipFill>
              <p:spPr>
                <a:xfrm>
                  <a:off x="10903000" y="1213284"/>
                  <a:ext cx="129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83DB6896-5AD3-46A4-A6B0-96F91C0AC18F}"/>
                    </a:ext>
                  </a:extLst>
                </p14:cNvPr>
                <p14:cNvContentPartPr/>
                <p14:nvPr/>
              </p14:nvContentPartPr>
              <p14:xfrm>
                <a:off x="10915240" y="1271604"/>
                <a:ext cx="123840" cy="131040"/>
              </p14:xfrm>
            </p:contentPart>
          </mc:Choice>
          <mc:Fallback xmlns="">
            <p:pic>
              <p:nvPicPr>
                <p:cNvPr id="78" name="Freihand 77">
                  <a:extLst>
                    <a:ext uri="{FF2B5EF4-FFF2-40B4-BE49-F238E27FC236}">
                      <a16:creationId xmlns:a16="http://schemas.microsoft.com/office/drawing/2014/main" id="{83DB6896-5AD3-46A4-A6B0-96F91C0AC18F}"/>
                    </a:ext>
                  </a:extLst>
                </p:cNvPr>
                <p:cNvPicPr/>
                <p:nvPr/>
              </p:nvPicPr>
              <p:blipFill>
                <a:blip r:embed="rId148"/>
                <a:stretch>
                  <a:fillRect/>
                </a:stretch>
              </p:blipFill>
              <p:spPr>
                <a:xfrm>
                  <a:off x="10910920" y="1267284"/>
                  <a:ext cx="13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0FAC3979-9E79-419F-B22B-030288B09CB0}"/>
                    </a:ext>
                  </a:extLst>
                </p14:cNvPr>
                <p14:cNvContentPartPr/>
                <p14:nvPr/>
              </p14:nvContentPartPr>
              <p14:xfrm>
                <a:off x="11032600" y="1316604"/>
                <a:ext cx="87120" cy="112680"/>
              </p14:xfrm>
            </p:contentPart>
          </mc:Choice>
          <mc:Fallback xmlns="">
            <p:pic>
              <p:nvPicPr>
                <p:cNvPr id="79" name="Freihand 78">
                  <a:extLst>
                    <a:ext uri="{FF2B5EF4-FFF2-40B4-BE49-F238E27FC236}">
                      <a16:creationId xmlns:a16="http://schemas.microsoft.com/office/drawing/2014/main" id="{0FAC3979-9E79-419F-B22B-030288B09CB0}"/>
                    </a:ext>
                  </a:extLst>
                </p:cNvPr>
                <p:cNvPicPr/>
                <p:nvPr/>
              </p:nvPicPr>
              <p:blipFill>
                <a:blip r:embed="rId150"/>
                <a:stretch>
                  <a:fillRect/>
                </a:stretch>
              </p:blipFill>
              <p:spPr>
                <a:xfrm>
                  <a:off x="11028280" y="1312284"/>
                  <a:ext cx="95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8379B409-D6EF-4B48-BA81-12CFDC385B5B}"/>
                    </a:ext>
                  </a:extLst>
                </p14:cNvPr>
                <p14:cNvContentPartPr/>
                <p14:nvPr/>
              </p14:nvContentPartPr>
              <p14:xfrm>
                <a:off x="11167960" y="1178364"/>
                <a:ext cx="43560" cy="128520"/>
              </p14:xfrm>
            </p:contentPart>
          </mc:Choice>
          <mc:Fallback xmlns="">
            <p:pic>
              <p:nvPicPr>
                <p:cNvPr id="80" name="Freihand 79">
                  <a:extLst>
                    <a:ext uri="{FF2B5EF4-FFF2-40B4-BE49-F238E27FC236}">
                      <a16:creationId xmlns:a16="http://schemas.microsoft.com/office/drawing/2014/main" id="{8379B409-D6EF-4B48-BA81-12CFDC385B5B}"/>
                    </a:ext>
                  </a:extLst>
                </p:cNvPr>
                <p:cNvPicPr/>
                <p:nvPr/>
              </p:nvPicPr>
              <p:blipFill>
                <a:blip r:embed="rId152"/>
                <a:stretch>
                  <a:fillRect/>
                </a:stretch>
              </p:blipFill>
              <p:spPr>
                <a:xfrm>
                  <a:off x="11163640" y="1174044"/>
                  <a:ext cx="5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50754BC0-AE90-4D0D-8F06-E03B3516264A}"/>
                    </a:ext>
                  </a:extLst>
                </p14:cNvPr>
                <p14:cNvContentPartPr/>
                <p14:nvPr/>
              </p14:nvContentPartPr>
              <p14:xfrm>
                <a:off x="11170120" y="1131564"/>
                <a:ext cx="96120" cy="31680"/>
              </p14:xfrm>
            </p:contentPart>
          </mc:Choice>
          <mc:Fallback xmlns="">
            <p:pic>
              <p:nvPicPr>
                <p:cNvPr id="81" name="Freihand 80">
                  <a:extLst>
                    <a:ext uri="{FF2B5EF4-FFF2-40B4-BE49-F238E27FC236}">
                      <a16:creationId xmlns:a16="http://schemas.microsoft.com/office/drawing/2014/main" id="{50754BC0-AE90-4D0D-8F06-E03B3516264A}"/>
                    </a:ext>
                  </a:extLst>
                </p:cNvPr>
                <p:cNvPicPr/>
                <p:nvPr/>
              </p:nvPicPr>
              <p:blipFill>
                <a:blip r:embed="rId154"/>
                <a:stretch>
                  <a:fillRect/>
                </a:stretch>
              </p:blipFill>
              <p:spPr>
                <a:xfrm>
                  <a:off x="11165800" y="1127244"/>
                  <a:ext cx="104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D03CEDB7-30C9-4513-AAD1-2D0D5E479678}"/>
                    </a:ext>
                  </a:extLst>
                </p14:cNvPr>
                <p14:cNvContentPartPr/>
                <p14:nvPr/>
              </p14:nvContentPartPr>
              <p14:xfrm>
                <a:off x="11186680" y="1165404"/>
                <a:ext cx="106920" cy="139320"/>
              </p14:xfrm>
            </p:contentPart>
          </mc:Choice>
          <mc:Fallback xmlns="">
            <p:pic>
              <p:nvPicPr>
                <p:cNvPr id="82" name="Freihand 81">
                  <a:extLst>
                    <a:ext uri="{FF2B5EF4-FFF2-40B4-BE49-F238E27FC236}">
                      <a16:creationId xmlns:a16="http://schemas.microsoft.com/office/drawing/2014/main" id="{D03CEDB7-30C9-4513-AAD1-2D0D5E479678}"/>
                    </a:ext>
                  </a:extLst>
                </p:cNvPr>
                <p:cNvPicPr/>
                <p:nvPr/>
              </p:nvPicPr>
              <p:blipFill>
                <a:blip r:embed="rId156"/>
                <a:stretch>
                  <a:fillRect/>
                </a:stretch>
              </p:blipFill>
              <p:spPr>
                <a:xfrm>
                  <a:off x="11182360" y="1161084"/>
                  <a:ext cx="115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66DCAEEF-BCCC-410B-BE9C-6BC047EEDBC9}"/>
                    </a:ext>
                  </a:extLst>
                </p14:cNvPr>
                <p14:cNvContentPartPr/>
                <p14:nvPr/>
              </p14:nvContentPartPr>
              <p14:xfrm>
                <a:off x="11266240" y="1238844"/>
                <a:ext cx="116280" cy="82440"/>
              </p14:xfrm>
            </p:contentPart>
          </mc:Choice>
          <mc:Fallback xmlns="">
            <p:pic>
              <p:nvPicPr>
                <p:cNvPr id="83" name="Freihand 82">
                  <a:extLst>
                    <a:ext uri="{FF2B5EF4-FFF2-40B4-BE49-F238E27FC236}">
                      <a16:creationId xmlns:a16="http://schemas.microsoft.com/office/drawing/2014/main" id="{66DCAEEF-BCCC-410B-BE9C-6BC047EEDBC9}"/>
                    </a:ext>
                  </a:extLst>
                </p:cNvPr>
                <p:cNvPicPr/>
                <p:nvPr/>
              </p:nvPicPr>
              <p:blipFill>
                <a:blip r:embed="rId158"/>
                <a:stretch>
                  <a:fillRect/>
                </a:stretch>
              </p:blipFill>
              <p:spPr>
                <a:xfrm>
                  <a:off x="11261920" y="1234524"/>
                  <a:ext cx="124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4" name="Freihand 83">
                  <a:extLst>
                    <a:ext uri="{FF2B5EF4-FFF2-40B4-BE49-F238E27FC236}">
                      <a16:creationId xmlns:a16="http://schemas.microsoft.com/office/drawing/2014/main" id="{614AEA1B-332A-4529-8FCB-CD745F78418D}"/>
                    </a:ext>
                  </a:extLst>
                </p14:cNvPr>
                <p14:cNvContentPartPr/>
                <p14:nvPr/>
              </p14:nvContentPartPr>
              <p14:xfrm>
                <a:off x="11094520" y="1309404"/>
                <a:ext cx="48600" cy="88920"/>
              </p14:xfrm>
            </p:contentPart>
          </mc:Choice>
          <mc:Fallback xmlns="">
            <p:pic>
              <p:nvPicPr>
                <p:cNvPr id="84" name="Freihand 83">
                  <a:extLst>
                    <a:ext uri="{FF2B5EF4-FFF2-40B4-BE49-F238E27FC236}">
                      <a16:creationId xmlns:a16="http://schemas.microsoft.com/office/drawing/2014/main" id="{614AEA1B-332A-4529-8FCB-CD745F78418D}"/>
                    </a:ext>
                  </a:extLst>
                </p:cNvPr>
                <p:cNvPicPr/>
                <p:nvPr/>
              </p:nvPicPr>
              <p:blipFill>
                <a:blip r:embed="rId160"/>
                <a:stretch>
                  <a:fillRect/>
                </a:stretch>
              </p:blipFill>
              <p:spPr>
                <a:xfrm>
                  <a:off x="11090200" y="1305084"/>
                  <a:ext cx="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5" name="Freihand 84">
                  <a:extLst>
                    <a:ext uri="{FF2B5EF4-FFF2-40B4-BE49-F238E27FC236}">
                      <a16:creationId xmlns:a16="http://schemas.microsoft.com/office/drawing/2014/main" id="{9595C0E8-4978-4067-A3CA-FB4445E5D2F5}"/>
                    </a:ext>
                  </a:extLst>
                </p14:cNvPr>
                <p14:cNvContentPartPr/>
                <p14:nvPr/>
              </p14:nvContentPartPr>
              <p14:xfrm>
                <a:off x="11417800" y="1230564"/>
                <a:ext cx="45360" cy="70920"/>
              </p14:xfrm>
            </p:contentPart>
          </mc:Choice>
          <mc:Fallback xmlns="">
            <p:pic>
              <p:nvPicPr>
                <p:cNvPr id="85" name="Freihand 84">
                  <a:extLst>
                    <a:ext uri="{FF2B5EF4-FFF2-40B4-BE49-F238E27FC236}">
                      <a16:creationId xmlns:a16="http://schemas.microsoft.com/office/drawing/2014/main" id="{9595C0E8-4978-4067-A3CA-FB4445E5D2F5}"/>
                    </a:ext>
                  </a:extLst>
                </p:cNvPr>
                <p:cNvPicPr/>
                <p:nvPr/>
              </p:nvPicPr>
              <p:blipFill>
                <a:blip r:embed="rId162"/>
                <a:stretch>
                  <a:fillRect/>
                </a:stretch>
              </p:blipFill>
              <p:spPr>
                <a:xfrm>
                  <a:off x="11413480" y="1226244"/>
                  <a:ext cx="54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6" name="Freihand 85">
                  <a:extLst>
                    <a:ext uri="{FF2B5EF4-FFF2-40B4-BE49-F238E27FC236}">
                      <a16:creationId xmlns:a16="http://schemas.microsoft.com/office/drawing/2014/main" id="{0B0CDB27-4969-40C9-B730-BE4669F7E9B7}"/>
                    </a:ext>
                  </a:extLst>
                </p14:cNvPr>
                <p14:cNvContentPartPr/>
                <p14:nvPr/>
              </p14:nvContentPartPr>
              <p14:xfrm>
                <a:off x="11481880" y="1240644"/>
                <a:ext cx="3960" cy="42480"/>
              </p14:xfrm>
            </p:contentPart>
          </mc:Choice>
          <mc:Fallback xmlns="">
            <p:pic>
              <p:nvPicPr>
                <p:cNvPr id="86" name="Freihand 85">
                  <a:extLst>
                    <a:ext uri="{FF2B5EF4-FFF2-40B4-BE49-F238E27FC236}">
                      <a16:creationId xmlns:a16="http://schemas.microsoft.com/office/drawing/2014/main" id="{0B0CDB27-4969-40C9-B730-BE4669F7E9B7}"/>
                    </a:ext>
                  </a:extLst>
                </p:cNvPr>
                <p:cNvPicPr/>
                <p:nvPr/>
              </p:nvPicPr>
              <p:blipFill>
                <a:blip r:embed="rId164"/>
                <a:stretch>
                  <a:fillRect/>
                </a:stretch>
              </p:blipFill>
              <p:spPr>
                <a:xfrm>
                  <a:off x="11477560" y="1236324"/>
                  <a:ext cx="12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5514ABAE-5C9D-496C-AAAA-3887AA8B518B}"/>
                    </a:ext>
                  </a:extLst>
                </p14:cNvPr>
                <p14:cNvContentPartPr/>
                <p14:nvPr/>
              </p14:nvContentPartPr>
              <p14:xfrm>
                <a:off x="11528320" y="1139124"/>
                <a:ext cx="52920" cy="34560"/>
              </p14:xfrm>
            </p:contentPart>
          </mc:Choice>
          <mc:Fallback xmlns="">
            <p:pic>
              <p:nvPicPr>
                <p:cNvPr id="87" name="Freihand 86">
                  <a:extLst>
                    <a:ext uri="{FF2B5EF4-FFF2-40B4-BE49-F238E27FC236}">
                      <a16:creationId xmlns:a16="http://schemas.microsoft.com/office/drawing/2014/main" id="{5514ABAE-5C9D-496C-AAAA-3887AA8B518B}"/>
                    </a:ext>
                  </a:extLst>
                </p:cNvPr>
                <p:cNvPicPr/>
                <p:nvPr/>
              </p:nvPicPr>
              <p:blipFill>
                <a:blip r:embed="rId166"/>
                <a:stretch>
                  <a:fillRect/>
                </a:stretch>
              </p:blipFill>
              <p:spPr>
                <a:xfrm>
                  <a:off x="11524000" y="1134804"/>
                  <a:ext cx="61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8" name="Freihand 87">
                  <a:extLst>
                    <a:ext uri="{FF2B5EF4-FFF2-40B4-BE49-F238E27FC236}">
                      <a16:creationId xmlns:a16="http://schemas.microsoft.com/office/drawing/2014/main" id="{3E66343B-671F-478E-B894-C8849F7C462D}"/>
                    </a:ext>
                  </a:extLst>
                </p14:cNvPr>
                <p14:cNvContentPartPr/>
                <p14:nvPr/>
              </p14:nvContentPartPr>
              <p14:xfrm>
                <a:off x="11657200" y="1080084"/>
                <a:ext cx="114120" cy="37080"/>
              </p14:xfrm>
            </p:contentPart>
          </mc:Choice>
          <mc:Fallback xmlns="">
            <p:pic>
              <p:nvPicPr>
                <p:cNvPr id="88" name="Freihand 87">
                  <a:extLst>
                    <a:ext uri="{FF2B5EF4-FFF2-40B4-BE49-F238E27FC236}">
                      <a16:creationId xmlns:a16="http://schemas.microsoft.com/office/drawing/2014/main" id="{3E66343B-671F-478E-B894-C8849F7C462D}"/>
                    </a:ext>
                  </a:extLst>
                </p:cNvPr>
                <p:cNvPicPr/>
                <p:nvPr/>
              </p:nvPicPr>
              <p:blipFill>
                <a:blip r:embed="rId168"/>
                <a:stretch>
                  <a:fillRect/>
                </a:stretch>
              </p:blipFill>
              <p:spPr>
                <a:xfrm>
                  <a:off x="11652880" y="1075764"/>
                  <a:ext cx="122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0" name="Freihand 89">
                  <a:extLst>
                    <a:ext uri="{FF2B5EF4-FFF2-40B4-BE49-F238E27FC236}">
                      <a16:creationId xmlns:a16="http://schemas.microsoft.com/office/drawing/2014/main" id="{AB1BC7D7-A6AD-43A5-A2B7-FA7624B6414B}"/>
                    </a:ext>
                  </a:extLst>
                </p14:cNvPr>
                <p14:cNvContentPartPr/>
                <p14:nvPr/>
              </p14:nvContentPartPr>
              <p14:xfrm>
                <a:off x="7022920" y="3115164"/>
                <a:ext cx="203760" cy="54360"/>
              </p14:xfrm>
            </p:contentPart>
          </mc:Choice>
          <mc:Fallback xmlns="">
            <p:pic>
              <p:nvPicPr>
                <p:cNvPr id="90" name="Freihand 89">
                  <a:extLst>
                    <a:ext uri="{FF2B5EF4-FFF2-40B4-BE49-F238E27FC236}">
                      <a16:creationId xmlns:a16="http://schemas.microsoft.com/office/drawing/2014/main" id="{AB1BC7D7-A6AD-43A5-A2B7-FA7624B6414B}"/>
                    </a:ext>
                  </a:extLst>
                </p:cNvPr>
                <p:cNvPicPr/>
                <p:nvPr/>
              </p:nvPicPr>
              <p:blipFill>
                <a:blip r:embed="rId170"/>
                <a:stretch>
                  <a:fillRect/>
                </a:stretch>
              </p:blipFill>
              <p:spPr>
                <a:xfrm>
                  <a:off x="7018600" y="3110844"/>
                  <a:ext cx="212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1" name="Freihand 90">
                  <a:extLst>
                    <a:ext uri="{FF2B5EF4-FFF2-40B4-BE49-F238E27FC236}">
                      <a16:creationId xmlns:a16="http://schemas.microsoft.com/office/drawing/2014/main" id="{87AEA5DB-C32C-4353-8739-73482288BDD4}"/>
                    </a:ext>
                  </a:extLst>
                </p14:cNvPr>
                <p14:cNvContentPartPr/>
                <p14:nvPr/>
              </p14:nvContentPartPr>
              <p14:xfrm>
                <a:off x="7013200" y="3156924"/>
                <a:ext cx="198360" cy="58680"/>
              </p14:xfrm>
            </p:contentPart>
          </mc:Choice>
          <mc:Fallback xmlns="">
            <p:pic>
              <p:nvPicPr>
                <p:cNvPr id="91" name="Freihand 90">
                  <a:extLst>
                    <a:ext uri="{FF2B5EF4-FFF2-40B4-BE49-F238E27FC236}">
                      <a16:creationId xmlns:a16="http://schemas.microsoft.com/office/drawing/2014/main" id="{87AEA5DB-C32C-4353-8739-73482288BDD4}"/>
                    </a:ext>
                  </a:extLst>
                </p:cNvPr>
                <p:cNvPicPr/>
                <p:nvPr/>
              </p:nvPicPr>
              <p:blipFill>
                <a:blip r:embed="rId172"/>
                <a:stretch>
                  <a:fillRect/>
                </a:stretch>
              </p:blipFill>
              <p:spPr>
                <a:xfrm>
                  <a:off x="7008880" y="3152604"/>
                  <a:ext cx="207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 name="Freihand 91">
                  <a:extLst>
                    <a:ext uri="{FF2B5EF4-FFF2-40B4-BE49-F238E27FC236}">
                      <a16:creationId xmlns:a16="http://schemas.microsoft.com/office/drawing/2014/main" id="{1DF63252-2733-4673-A4D3-061CC755C64F}"/>
                    </a:ext>
                  </a:extLst>
                </p14:cNvPr>
                <p14:cNvContentPartPr/>
                <p14:nvPr/>
              </p14:nvContentPartPr>
              <p14:xfrm>
                <a:off x="7232440" y="3030924"/>
                <a:ext cx="141480" cy="177840"/>
              </p14:xfrm>
            </p:contentPart>
          </mc:Choice>
          <mc:Fallback xmlns="">
            <p:pic>
              <p:nvPicPr>
                <p:cNvPr id="92" name="Freihand 91">
                  <a:extLst>
                    <a:ext uri="{FF2B5EF4-FFF2-40B4-BE49-F238E27FC236}">
                      <a16:creationId xmlns:a16="http://schemas.microsoft.com/office/drawing/2014/main" id="{1DF63252-2733-4673-A4D3-061CC755C64F}"/>
                    </a:ext>
                  </a:extLst>
                </p:cNvPr>
                <p:cNvPicPr/>
                <p:nvPr/>
              </p:nvPicPr>
              <p:blipFill>
                <a:blip r:embed="rId174"/>
                <a:stretch>
                  <a:fillRect/>
                </a:stretch>
              </p:blipFill>
              <p:spPr>
                <a:xfrm>
                  <a:off x="7228120" y="3026604"/>
                  <a:ext cx="150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3" name="Freihand 92">
                  <a:extLst>
                    <a:ext uri="{FF2B5EF4-FFF2-40B4-BE49-F238E27FC236}">
                      <a16:creationId xmlns:a16="http://schemas.microsoft.com/office/drawing/2014/main" id="{304AA236-84A3-42CF-A668-25A555801FEB}"/>
                    </a:ext>
                  </a:extLst>
                </p14:cNvPr>
                <p14:cNvContentPartPr/>
                <p14:nvPr/>
              </p14:nvContentPartPr>
              <p14:xfrm>
                <a:off x="7689280" y="2943084"/>
                <a:ext cx="111240" cy="149760"/>
              </p14:xfrm>
            </p:contentPart>
          </mc:Choice>
          <mc:Fallback xmlns="">
            <p:pic>
              <p:nvPicPr>
                <p:cNvPr id="93" name="Freihand 92">
                  <a:extLst>
                    <a:ext uri="{FF2B5EF4-FFF2-40B4-BE49-F238E27FC236}">
                      <a16:creationId xmlns:a16="http://schemas.microsoft.com/office/drawing/2014/main" id="{304AA236-84A3-42CF-A668-25A555801FEB}"/>
                    </a:ext>
                  </a:extLst>
                </p:cNvPr>
                <p:cNvPicPr/>
                <p:nvPr/>
              </p:nvPicPr>
              <p:blipFill>
                <a:blip r:embed="rId176"/>
                <a:stretch>
                  <a:fillRect/>
                </a:stretch>
              </p:blipFill>
              <p:spPr>
                <a:xfrm>
                  <a:off x="7684960" y="2938764"/>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4" name="Freihand 93">
                  <a:extLst>
                    <a:ext uri="{FF2B5EF4-FFF2-40B4-BE49-F238E27FC236}">
                      <a16:creationId xmlns:a16="http://schemas.microsoft.com/office/drawing/2014/main" id="{7709FDE4-B20E-4534-8984-F8E4D946E139}"/>
                    </a:ext>
                  </a:extLst>
                </p14:cNvPr>
                <p14:cNvContentPartPr/>
                <p14:nvPr/>
              </p14:nvContentPartPr>
              <p14:xfrm>
                <a:off x="7717000" y="2805564"/>
                <a:ext cx="23760" cy="20160"/>
              </p14:xfrm>
            </p:contentPart>
          </mc:Choice>
          <mc:Fallback xmlns="">
            <p:pic>
              <p:nvPicPr>
                <p:cNvPr id="94" name="Freihand 93">
                  <a:extLst>
                    <a:ext uri="{FF2B5EF4-FFF2-40B4-BE49-F238E27FC236}">
                      <a16:creationId xmlns:a16="http://schemas.microsoft.com/office/drawing/2014/main" id="{7709FDE4-B20E-4534-8984-F8E4D946E139}"/>
                    </a:ext>
                  </a:extLst>
                </p:cNvPr>
                <p:cNvPicPr/>
                <p:nvPr/>
              </p:nvPicPr>
              <p:blipFill>
                <a:blip r:embed="rId178"/>
                <a:stretch>
                  <a:fillRect/>
                </a:stretch>
              </p:blipFill>
              <p:spPr>
                <a:xfrm>
                  <a:off x="7712680" y="2801244"/>
                  <a:ext cx="3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5" name="Freihand 94">
                  <a:extLst>
                    <a:ext uri="{FF2B5EF4-FFF2-40B4-BE49-F238E27FC236}">
                      <a16:creationId xmlns:a16="http://schemas.microsoft.com/office/drawing/2014/main" id="{2BFD5614-2F43-4AB0-BA0D-851C691A7CE0}"/>
                    </a:ext>
                  </a:extLst>
                </p14:cNvPr>
                <p14:cNvContentPartPr/>
                <p14:nvPr/>
              </p14:nvContentPartPr>
              <p14:xfrm>
                <a:off x="7846960" y="2778924"/>
                <a:ext cx="153000" cy="131760"/>
              </p14:xfrm>
            </p:contentPart>
          </mc:Choice>
          <mc:Fallback xmlns="">
            <p:pic>
              <p:nvPicPr>
                <p:cNvPr id="95" name="Freihand 94">
                  <a:extLst>
                    <a:ext uri="{FF2B5EF4-FFF2-40B4-BE49-F238E27FC236}">
                      <a16:creationId xmlns:a16="http://schemas.microsoft.com/office/drawing/2014/main" id="{2BFD5614-2F43-4AB0-BA0D-851C691A7CE0}"/>
                    </a:ext>
                  </a:extLst>
                </p:cNvPr>
                <p:cNvPicPr/>
                <p:nvPr/>
              </p:nvPicPr>
              <p:blipFill>
                <a:blip r:embed="rId180"/>
                <a:stretch>
                  <a:fillRect/>
                </a:stretch>
              </p:blipFill>
              <p:spPr>
                <a:xfrm>
                  <a:off x="7842640" y="2774604"/>
                  <a:ext cx="161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E4BDF7B7-325C-4C17-BDEA-B304B55EC49A}"/>
                    </a:ext>
                  </a:extLst>
                </p14:cNvPr>
                <p14:cNvContentPartPr/>
                <p14:nvPr/>
              </p14:nvContentPartPr>
              <p14:xfrm>
                <a:off x="7445200" y="2673444"/>
                <a:ext cx="602280" cy="596880"/>
              </p14:xfrm>
            </p:contentPart>
          </mc:Choice>
          <mc:Fallback xmlns="">
            <p:pic>
              <p:nvPicPr>
                <p:cNvPr id="108" name="Freihand 107">
                  <a:extLst>
                    <a:ext uri="{FF2B5EF4-FFF2-40B4-BE49-F238E27FC236}">
                      <a16:creationId xmlns:a16="http://schemas.microsoft.com/office/drawing/2014/main" id="{E4BDF7B7-325C-4C17-BDEA-B304B55EC49A}"/>
                    </a:ext>
                  </a:extLst>
                </p:cNvPr>
                <p:cNvPicPr/>
                <p:nvPr/>
              </p:nvPicPr>
              <p:blipFill>
                <a:blip r:embed="rId182"/>
                <a:stretch>
                  <a:fillRect/>
                </a:stretch>
              </p:blipFill>
              <p:spPr>
                <a:xfrm>
                  <a:off x="7440880" y="2669124"/>
                  <a:ext cx="610920" cy="60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25" name="Freihand 24">
                <a:extLst>
                  <a:ext uri="{FF2B5EF4-FFF2-40B4-BE49-F238E27FC236}">
                    <a16:creationId xmlns:a16="http://schemas.microsoft.com/office/drawing/2014/main" id="{C43B7A76-1015-48AD-ACEF-B491AC6B8346}"/>
                  </a:ext>
                </a:extLst>
              </p14:cNvPr>
              <p14:cNvContentPartPr/>
              <p14:nvPr/>
            </p14:nvContentPartPr>
            <p14:xfrm>
              <a:off x="4053280" y="5530764"/>
              <a:ext cx="2471400" cy="663120"/>
            </p14:xfrm>
          </p:contentPart>
        </mc:Choice>
        <mc:Fallback xmlns="">
          <p:pic>
            <p:nvPicPr>
              <p:cNvPr id="25" name="Freihand 24">
                <a:extLst>
                  <a:ext uri="{FF2B5EF4-FFF2-40B4-BE49-F238E27FC236}">
                    <a16:creationId xmlns:a16="http://schemas.microsoft.com/office/drawing/2014/main" id="{C43B7A76-1015-48AD-ACEF-B491AC6B8346}"/>
                  </a:ext>
                </a:extLst>
              </p:cNvPr>
              <p:cNvPicPr/>
              <p:nvPr/>
            </p:nvPicPr>
            <p:blipFill>
              <a:blip r:embed="rId184"/>
              <a:stretch>
                <a:fillRect/>
              </a:stretch>
            </p:blipFill>
            <p:spPr>
              <a:xfrm>
                <a:off x="4048960" y="5526444"/>
                <a:ext cx="248004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 name="Freihand 32">
                <a:extLst>
                  <a:ext uri="{FF2B5EF4-FFF2-40B4-BE49-F238E27FC236}">
                    <a16:creationId xmlns:a16="http://schemas.microsoft.com/office/drawing/2014/main" id="{A4C58095-91E0-41BF-81A2-581FFD64AEF4}"/>
                  </a:ext>
                </a:extLst>
              </p14:cNvPr>
              <p14:cNvContentPartPr/>
              <p14:nvPr/>
            </p14:nvContentPartPr>
            <p14:xfrm>
              <a:off x="260680" y="3926244"/>
              <a:ext cx="259920" cy="43560"/>
            </p14:xfrm>
          </p:contentPart>
        </mc:Choice>
        <mc:Fallback xmlns="">
          <p:pic>
            <p:nvPicPr>
              <p:cNvPr id="33" name="Freihand 32">
                <a:extLst>
                  <a:ext uri="{FF2B5EF4-FFF2-40B4-BE49-F238E27FC236}">
                    <a16:creationId xmlns:a16="http://schemas.microsoft.com/office/drawing/2014/main" id="{A4C58095-91E0-41BF-81A2-581FFD64AEF4}"/>
                  </a:ext>
                </a:extLst>
              </p:cNvPr>
              <p:cNvPicPr/>
              <p:nvPr/>
            </p:nvPicPr>
            <p:blipFill>
              <a:blip r:embed="rId186"/>
              <a:stretch>
                <a:fillRect/>
              </a:stretch>
            </p:blipFill>
            <p:spPr>
              <a:xfrm>
                <a:off x="256360" y="3921924"/>
                <a:ext cx="268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 name="Freihand 36">
                <a:extLst>
                  <a:ext uri="{FF2B5EF4-FFF2-40B4-BE49-F238E27FC236}">
                    <a16:creationId xmlns:a16="http://schemas.microsoft.com/office/drawing/2014/main" id="{6523AA1C-2DD0-4372-9FC2-6AC839C6A26A}"/>
                  </a:ext>
                </a:extLst>
              </p14:cNvPr>
              <p14:cNvContentPartPr/>
              <p14:nvPr/>
            </p14:nvContentPartPr>
            <p14:xfrm>
              <a:off x="792040" y="3474804"/>
              <a:ext cx="282600" cy="322560"/>
            </p14:xfrm>
          </p:contentPart>
        </mc:Choice>
        <mc:Fallback xmlns="">
          <p:pic>
            <p:nvPicPr>
              <p:cNvPr id="37" name="Freihand 36">
                <a:extLst>
                  <a:ext uri="{FF2B5EF4-FFF2-40B4-BE49-F238E27FC236}">
                    <a16:creationId xmlns:a16="http://schemas.microsoft.com/office/drawing/2014/main" id="{6523AA1C-2DD0-4372-9FC2-6AC839C6A26A}"/>
                  </a:ext>
                </a:extLst>
              </p:cNvPr>
              <p:cNvPicPr/>
              <p:nvPr/>
            </p:nvPicPr>
            <p:blipFill>
              <a:blip r:embed="rId188"/>
              <a:stretch>
                <a:fillRect/>
              </a:stretch>
            </p:blipFill>
            <p:spPr>
              <a:xfrm>
                <a:off x="787720" y="3470484"/>
                <a:ext cx="2912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0" name="Freihand 39">
                <a:extLst>
                  <a:ext uri="{FF2B5EF4-FFF2-40B4-BE49-F238E27FC236}">
                    <a16:creationId xmlns:a16="http://schemas.microsoft.com/office/drawing/2014/main" id="{8FE8C93E-2496-4410-A403-4F9D7105FF14}"/>
                  </a:ext>
                </a:extLst>
              </p14:cNvPr>
              <p14:cNvContentPartPr/>
              <p14:nvPr/>
            </p14:nvContentPartPr>
            <p14:xfrm>
              <a:off x="1574320" y="3465084"/>
              <a:ext cx="310320" cy="344880"/>
            </p14:xfrm>
          </p:contentPart>
        </mc:Choice>
        <mc:Fallback xmlns="">
          <p:pic>
            <p:nvPicPr>
              <p:cNvPr id="40" name="Freihand 39">
                <a:extLst>
                  <a:ext uri="{FF2B5EF4-FFF2-40B4-BE49-F238E27FC236}">
                    <a16:creationId xmlns:a16="http://schemas.microsoft.com/office/drawing/2014/main" id="{8FE8C93E-2496-4410-A403-4F9D7105FF14}"/>
                  </a:ext>
                </a:extLst>
              </p:cNvPr>
              <p:cNvPicPr/>
              <p:nvPr/>
            </p:nvPicPr>
            <p:blipFill>
              <a:blip r:embed="rId190"/>
              <a:stretch>
                <a:fillRect/>
              </a:stretch>
            </p:blipFill>
            <p:spPr>
              <a:xfrm>
                <a:off x="1570000" y="3460764"/>
                <a:ext cx="3189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 name="Freihand 50">
                <a:extLst>
                  <a:ext uri="{FF2B5EF4-FFF2-40B4-BE49-F238E27FC236}">
                    <a16:creationId xmlns:a16="http://schemas.microsoft.com/office/drawing/2014/main" id="{937AE660-E007-4732-BDC7-2C6569D64457}"/>
                  </a:ext>
                </a:extLst>
              </p14:cNvPr>
              <p14:cNvContentPartPr/>
              <p14:nvPr/>
            </p14:nvContentPartPr>
            <p14:xfrm>
              <a:off x="2434720" y="3480204"/>
              <a:ext cx="343080" cy="324720"/>
            </p14:xfrm>
          </p:contentPart>
        </mc:Choice>
        <mc:Fallback xmlns="">
          <p:pic>
            <p:nvPicPr>
              <p:cNvPr id="51" name="Freihand 50">
                <a:extLst>
                  <a:ext uri="{FF2B5EF4-FFF2-40B4-BE49-F238E27FC236}">
                    <a16:creationId xmlns:a16="http://schemas.microsoft.com/office/drawing/2014/main" id="{937AE660-E007-4732-BDC7-2C6569D64457}"/>
                  </a:ext>
                </a:extLst>
              </p:cNvPr>
              <p:cNvPicPr/>
              <p:nvPr/>
            </p:nvPicPr>
            <p:blipFill>
              <a:blip r:embed="rId192"/>
              <a:stretch>
                <a:fillRect/>
              </a:stretch>
            </p:blipFill>
            <p:spPr>
              <a:xfrm>
                <a:off x="2430400" y="3475884"/>
                <a:ext cx="3517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E8EB8C3D-6DDF-477F-BD1B-D80421E95389}"/>
                  </a:ext>
                </a:extLst>
              </p14:cNvPr>
              <p14:cNvContentPartPr/>
              <p14:nvPr/>
            </p14:nvContentPartPr>
            <p14:xfrm>
              <a:off x="205600" y="3521964"/>
              <a:ext cx="349560" cy="506520"/>
            </p14:xfrm>
          </p:contentPart>
        </mc:Choice>
        <mc:Fallback xmlns="">
          <p:pic>
            <p:nvPicPr>
              <p:cNvPr id="56" name="Freihand 55">
                <a:extLst>
                  <a:ext uri="{FF2B5EF4-FFF2-40B4-BE49-F238E27FC236}">
                    <a16:creationId xmlns:a16="http://schemas.microsoft.com/office/drawing/2014/main" id="{E8EB8C3D-6DDF-477F-BD1B-D80421E95389}"/>
                  </a:ext>
                </a:extLst>
              </p:cNvPr>
              <p:cNvPicPr/>
              <p:nvPr/>
            </p:nvPicPr>
            <p:blipFill>
              <a:blip r:embed="rId194"/>
              <a:stretch>
                <a:fillRect/>
              </a:stretch>
            </p:blipFill>
            <p:spPr>
              <a:xfrm>
                <a:off x="201280" y="3517644"/>
                <a:ext cx="35820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7" name="Freihand 66">
                <a:extLst>
                  <a:ext uri="{FF2B5EF4-FFF2-40B4-BE49-F238E27FC236}">
                    <a16:creationId xmlns:a16="http://schemas.microsoft.com/office/drawing/2014/main" id="{07AAF82C-6A4E-41AE-ACC2-BDFA30B86F08}"/>
                  </a:ext>
                </a:extLst>
              </p14:cNvPr>
              <p14:cNvContentPartPr/>
              <p14:nvPr/>
            </p14:nvContentPartPr>
            <p14:xfrm>
              <a:off x="1576120" y="3500724"/>
              <a:ext cx="294120" cy="300240"/>
            </p14:xfrm>
          </p:contentPart>
        </mc:Choice>
        <mc:Fallback xmlns="">
          <p:pic>
            <p:nvPicPr>
              <p:cNvPr id="67" name="Freihand 66">
                <a:extLst>
                  <a:ext uri="{FF2B5EF4-FFF2-40B4-BE49-F238E27FC236}">
                    <a16:creationId xmlns:a16="http://schemas.microsoft.com/office/drawing/2014/main" id="{07AAF82C-6A4E-41AE-ACC2-BDFA30B86F08}"/>
                  </a:ext>
                </a:extLst>
              </p:cNvPr>
              <p:cNvPicPr/>
              <p:nvPr/>
            </p:nvPicPr>
            <p:blipFill>
              <a:blip r:embed="rId196"/>
              <a:stretch>
                <a:fillRect/>
              </a:stretch>
            </p:blipFill>
            <p:spPr>
              <a:xfrm>
                <a:off x="1571800" y="3496404"/>
                <a:ext cx="3027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8" name="Freihand 67">
                <a:extLst>
                  <a:ext uri="{FF2B5EF4-FFF2-40B4-BE49-F238E27FC236}">
                    <a16:creationId xmlns:a16="http://schemas.microsoft.com/office/drawing/2014/main" id="{ACDBD200-7C86-4965-949D-B8161160C95E}"/>
                  </a:ext>
                </a:extLst>
              </p14:cNvPr>
              <p14:cNvContentPartPr/>
              <p14:nvPr/>
            </p14:nvContentPartPr>
            <p14:xfrm>
              <a:off x="815800" y="3547524"/>
              <a:ext cx="159840" cy="293040"/>
            </p14:xfrm>
          </p:contentPart>
        </mc:Choice>
        <mc:Fallback xmlns="">
          <p:pic>
            <p:nvPicPr>
              <p:cNvPr id="68" name="Freihand 67">
                <a:extLst>
                  <a:ext uri="{FF2B5EF4-FFF2-40B4-BE49-F238E27FC236}">
                    <a16:creationId xmlns:a16="http://schemas.microsoft.com/office/drawing/2014/main" id="{ACDBD200-7C86-4965-949D-B8161160C95E}"/>
                  </a:ext>
                </a:extLst>
              </p:cNvPr>
              <p:cNvPicPr/>
              <p:nvPr/>
            </p:nvPicPr>
            <p:blipFill>
              <a:blip r:embed="rId198"/>
              <a:stretch>
                <a:fillRect/>
              </a:stretch>
            </p:blipFill>
            <p:spPr>
              <a:xfrm>
                <a:off x="811480" y="3543204"/>
                <a:ext cx="168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1" name="Freihand 70">
                <a:extLst>
                  <a:ext uri="{FF2B5EF4-FFF2-40B4-BE49-F238E27FC236}">
                    <a16:creationId xmlns:a16="http://schemas.microsoft.com/office/drawing/2014/main" id="{77A06665-82CF-4918-92A8-49E43FD5B47A}"/>
                  </a:ext>
                </a:extLst>
              </p14:cNvPr>
              <p14:cNvContentPartPr/>
              <p14:nvPr/>
            </p14:nvContentPartPr>
            <p14:xfrm>
              <a:off x="1592320" y="3444564"/>
              <a:ext cx="394560" cy="378360"/>
            </p14:xfrm>
          </p:contentPart>
        </mc:Choice>
        <mc:Fallback xmlns="">
          <p:pic>
            <p:nvPicPr>
              <p:cNvPr id="71" name="Freihand 70">
                <a:extLst>
                  <a:ext uri="{FF2B5EF4-FFF2-40B4-BE49-F238E27FC236}">
                    <a16:creationId xmlns:a16="http://schemas.microsoft.com/office/drawing/2014/main" id="{77A06665-82CF-4918-92A8-49E43FD5B47A}"/>
                  </a:ext>
                </a:extLst>
              </p:cNvPr>
              <p:cNvPicPr/>
              <p:nvPr/>
            </p:nvPicPr>
            <p:blipFill>
              <a:blip r:embed="rId200"/>
              <a:stretch>
                <a:fillRect/>
              </a:stretch>
            </p:blipFill>
            <p:spPr>
              <a:xfrm>
                <a:off x="1588000" y="3440244"/>
                <a:ext cx="403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Freihand 88">
                <a:extLst>
                  <a:ext uri="{FF2B5EF4-FFF2-40B4-BE49-F238E27FC236}">
                    <a16:creationId xmlns:a16="http://schemas.microsoft.com/office/drawing/2014/main" id="{7A796462-1504-4418-91A0-06E1D8534548}"/>
                  </a:ext>
                </a:extLst>
              </p14:cNvPr>
              <p14:cNvContentPartPr/>
              <p14:nvPr/>
            </p14:nvContentPartPr>
            <p14:xfrm>
              <a:off x="3014320" y="3867564"/>
              <a:ext cx="135360" cy="29880"/>
            </p14:xfrm>
          </p:contentPart>
        </mc:Choice>
        <mc:Fallback xmlns="">
          <p:pic>
            <p:nvPicPr>
              <p:cNvPr id="89" name="Freihand 88">
                <a:extLst>
                  <a:ext uri="{FF2B5EF4-FFF2-40B4-BE49-F238E27FC236}">
                    <a16:creationId xmlns:a16="http://schemas.microsoft.com/office/drawing/2014/main" id="{7A796462-1504-4418-91A0-06E1D8534548}"/>
                  </a:ext>
                </a:extLst>
              </p:cNvPr>
              <p:cNvPicPr/>
              <p:nvPr/>
            </p:nvPicPr>
            <p:blipFill>
              <a:blip r:embed="rId202"/>
              <a:stretch>
                <a:fillRect/>
              </a:stretch>
            </p:blipFill>
            <p:spPr>
              <a:xfrm>
                <a:off x="3010000" y="3863244"/>
                <a:ext cx="144000" cy="3852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1" name="Freihand 30">
                <a:extLst>
                  <a:ext uri="{FF2B5EF4-FFF2-40B4-BE49-F238E27FC236}">
                    <a16:creationId xmlns:a16="http://schemas.microsoft.com/office/drawing/2014/main" id="{70A16D7D-E76A-AA97-9F2E-9EA9A81DEF14}"/>
                  </a:ext>
                </a:extLst>
              </p14:cNvPr>
              <p14:cNvContentPartPr/>
              <p14:nvPr/>
            </p14:nvContentPartPr>
            <p14:xfrm>
              <a:off x="1800760" y="1251000"/>
              <a:ext cx="2623320" cy="2102040"/>
            </p14:xfrm>
          </p:contentPart>
        </mc:Choice>
        <mc:Fallback>
          <p:pic>
            <p:nvPicPr>
              <p:cNvPr id="31" name="Freihand 30">
                <a:extLst>
                  <a:ext uri="{FF2B5EF4-FFF2-40B4-BE49-F238E27FC236}">
                    <a16:creationId xmlns:a16="http://schemas.microsoft.com/office/drawing/2014/main" id="{70A16D7D-E76A-AA97-9F2E-9EA9A81DEF14}"/>
                  </a:ext>
                </a:extLst>
              </p:cNvPr>
              <p:cNvPicPr/>
              <p:nvPr/>
            </p:nvPicPr>
            <p:blipFill>
              <a:blip r:embed="rId3"/>
              <a:stretch>
                <a:fillRect/>
              </a:stretch>
            </p:blipFill>
            <p:spPr>
              <a:xfrm>
                <a:off x="1792120" y="1242360"/>
                <a:ext cx="2640960" cy="2119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4" name="Freihand 93">
                <a:extLst>
                  <a:ext uri="{FF2B5EF4-FFF2-40B4-BE49-F238E27FC236}">
                    <a16:creationId xmlns:a16="http://schemas.microsoft.com/office/drawing/2014/main" id="{CA57FCC1-ED7E-AE73-0ED6-DA288A924088}"/>
                  </a:ext>
                </a:extLst>
              </p14:cNvPr>
              <p14:cNvContentPartPr/>
              <p14:nvPr/>
            </p14:nvContentPartPr>
            <p14:xfrm>
              <a:off x="2111080" y="4951800"/>
              <a:ext cx="36360" cy="103680"/>
            </p14:xfrm>
          </p:contentPart>
        </mc:Choice>
        <mc:Fallback>
          <p:pic>
            <p:nvPicPr>
              <p:cNvPr id="94" name="Freihand 93">
                <a:extLst>
                  <a:ext uri="{FF2B5EF4-FFF2-40B4-BE49-F238E27FC236}">
                    <a16:creationId xmlns:a16="http://schemas.microsoft.com/office/drawing/2014/main" id="{CA57FCC1-ED7E-AE73-0ED6-DA288A924088}"/>
                  </a:ext>
                </a:extLst>
              </p:cNvPr>
              <p:cNvPicPr/>
              <p:nvPr/>
            </p:nvPicPr>
            <p:blipFill>
              <a:blip r:embed="rId5"/>
              <a:stretch>
                <a:fillRect/>
              </a:stretch>
            </p:blipFill>
            <p:spPr>
              <a:xfrm>
                <a:off x="2102080" y="4942800"/>
                <a:ext cx="54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5" name="Freihand 94">
                <a:extLst>
                  <a:ext uri="{FF2B5EF4-FFF2-40B4-BE49-F238E27FC236}">
                    <a16:creationId xmlns:a16="http://schemas.microsoft.com/office/drawing/2014/main" id="{422CD1DD-5CC7-18C5-C216-794801DFF5AD}"/>
                  </a:ext>
                </a:extLst>
              </p14:cNvPr>
              <p14:cNvContentPartPr/>
              <p14:nvPr/>
            </p14:nvContentPartPr>
            <p14:xfrm>
              <a:off x="3183880" y="4904640"/>
              <a:ext cx="37080" cy="89280"/>
            </p14:xfrm>
          </p:contentPart>
        </mc:Choice>
        <mc:Fallback>
          <p:pic>
            <p:nvPicPr>
              <p:cNvPr id="95" name="Freihand 94">
                <a:extLst>
                  <a:ext uri="{FF2B5EF4-FFF2-40B4-BE49-F238E27FC236}">
                    <a16:creationId xmlns:a16="http://schemas.microsoft.com/office/drawing/2014/main" id="{422CD1DD-5CC7-18C5-C216-794801DFF5AD}"/>
                  </a:ext>
                </a:extLst>
              </p:cNvPr>
              <p:cNvPicPr/>
              <p:nvPr/>
            </p:nvPicPr>
            <p:blipFill>
              <a:blip r:embed="rId7"/>
              <a:stretch>
                <a:fillRect/>
              </a:stretch>
            </p:blipFill>
            <p:spPr>
              <a:xfrm>
                <a:off x="3174880" y="4895640"/>
                <a:ext cx="54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8" name="Freihand 107">
                <a:extLst>
                  <a:ext uri="{FF2B5EF4-FFF2-40B4-BE49-F238E27FC236}">
                    <a16:creationId xmlns:a16="http://schemas.microsoft.com/office/drawing/2014/main" id="{BBE04400-1E49-2CC6-2865-E7AEBCE896EA}"/>
                  </a:ext>
                </a:extLst>
              </p14:cNvPr>
              <p14:cNvContentPartPr/>
              <p14:nvPr/>
            </p14:nvContentPartPr>
            <p14:xfrm>
              <a:off x="1438960" y="3991320"/>
              <a:ext cx="2716920" cy="1451880"/>
            </p14:xfrm>
          </p:contentPart>
        </mc:Choice>
        <mc:Fallback>
          <p:pic>
            <p:nvPicPr>
              <p:cNvPr id="108" name="Freihand 107">
                <a:extLst>
                  <a:ext uri="{FF2B5EF4-FFF2-40B4-BE49-F238E27FC236}">
                    <a16:creationId xmlns:a16="http://schemas.microsoft.com/office/drawing/2014/main" id="{BBE04400-1E49-2CC6-2865-E7AEBCE896EA}"/>
                  </a:ext>
                </a:extLst>
              </p:cNvPr>
              <p:cNvPicPr/>
              <p:nvPr/>
            </p:nvPicPr>
            <p:blipFill>
              <a:blip r:embed="rId9"/>
              <a:stretch>
                <a:fillRect/>
              </a:stretch>
            </p:blipFill>
            <p:spPr>
              <a:xfrm>
                <a:off x="1430320" y="3982680"/>
                <a:ext cx="2734560" cy="1469520"/>
              </a:xfrm>
              <a:prstGeom prst="rect">
                <a:avLst/>
              </a:prstGeom>
            </p:spPr>
          </p:pic>
        </mc:Fallback>
      </mc:AlternateContent>
      <p:grpSp>
        <p:nvGrpSpPr>
          <p:cNvPr id="446" name="Gruppieren 445">
            <a:extLst>
              <a:ext uri="{FF2B5EF4-FFF2-40B4-BE49-F238E27FC236}">
                <a16:creationId xmlns:a16="http://schemas.microsoft.com/office/drawing/2014/main" id="{B2FE1B93-2D47-C1C5-80C6-E9B6F8B8E682}"/>
              </a:ext>
            </a:extLst>
          </p:cNvPr>
          <p:cNvGrpSpPr/>
          <p:nvPr/>
        </p:nvGrpSpPr>
        <p:grpSpPr>
          <a:xfrm>
            <a:off x="473800" y="119880"/>
            <a:ext cx="11666520" cy="6766920"/>
            <a:chOff x="473800" y="119880"/>
            <a:chExt cx="11666520" cy="6766920"/>
          </a:xfrm>
        </p:grpSpPr>
        <mc:AlternateContent xmlns:mc="http://schemas.openxmlformats.org/markup-compatibility/2006">
          <mc:Choice xmlns:p14="http://schemas.microsoft.com/office/powerpoint/2010/main" Requires="p14">
            <p:contentPart p14:bwMode="auto" r:id="rId10">
              <p14:nvContentPartPr>
                <p14:cNvPr id="151" name="Freihand 150">
                  <a:extLst>
                    <a:ext uri="{FF2B5EF4-FFF2-40B4-BE49-F238E27FC236}">
                      <a16:creationId xmlns:a16="http://schemas.microsoft.com/office/drawing/2014/main" id="{B0D42ACD-3047-48D6-D09A-606F0AE46F68}"/>
                    </a:ext>
                  </a:extLst>
                </p14:cNvPr>
                <p14:cNvContentPartPr/>
                <p14:nvPr/>
              </p14:nvContentPartPr>
              <p14:xfrm>
                <a:off x="778360" y="4723920"/>
                <a:ext cx="351720" cy="41040"/>
              </p14:xfrm>
            </p:contentPart>
          </mc:Choice>
          <mc:Fallback>
            <p:pic>
              <p:nvPicPr>
                <p:cNvPr id="151" name="Freihand 150">
                  <a:extLst>
                    <a:ext uri="{FF2B5EF4-FFF2-40B4-BE49-F238E27FC236}">
                      <a16:creationId xmlns:a16="http://schemas.microsoft.com/office/drawing/2014/main" id="{B0D42ACD-3047-48D6-D09A-606F0AE46F68}"/>
                    </a:ext>
                  </a:extLst>
                </p:cNvPr>
                <p:cNvPicPr/>
                <p:nvPr/>
              </p:nvPicPr>
              <p:blipFill>
                <a:blip r:embed="rId11"/>
                <a:stretch>
                  <a:fillRect/>
                </a:stretch>
              </p:blipFill>
              <p:spPr>
                <a:xfrm>
                  <a:off x="769720" y="4715280"/>
                  <a:ext cx="369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3" name="Freihand 152">
                  <a:extLst>
                    <a:ext uri="{FF2B5EF4-FFF2-40B4-BE49-F238E27FC236}">
                      <a16:creationId xmlns:a16="http://schemas.microsoft.com/office/drawing/2014/main" id="{25864B5B-A204-37B6-F7AF-DE2040FCF253}"/>
                    </a:ext>
                  </a:extLst>
                </p14:cNvPr>
                <p14:cNvContentPartPr/>
                <p14:nvPr/>
              </p14:nvContentPartPr>
              <p14:xfrm>
                <a:off x="490360" y="4657680"/>
                <a:ext cx="110160" cy="280440"/>
              </p14:xfrm>
            </p:contentPart>
          </mc:Choice>
          <mc:Fallback>
            <p:pic>
              <p:nvPicPr>
                <p:cNvPr id="153" name="Freihand 152">
                  <a:extLst>
                    <a:ext uri="{FF2B5EF4-FFF2-40B4-BE49-F238E27FC236}">
                      <a16:creationId xmlns:a16="http://schemas.microsoft.com/office/drawing/2014/main" id="{25864B5B-A204-37B6-F7AF-DE2040FCF253}"/>
                    </a:ext>
                  </a:extLst>
                </p:cNvPr>
                <p:cNvPicPr/>
                <p:nvPr/>
              </p:nvPicPr>
              <p:blipFill>
                <a:blip r:embed="rId13"/>
                <a:stretch>
                  <a:fillRect/>
                </a:stretch>
              </p:blipFill>
              <p:spPr>
                <a:xfrm>
                  <a:off x="481360" y="4649040"/>
                  <a:ext cx="127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4" name="Freihand 153">
                  <a:extLst>
                    <a:ext uri="{FF2B5EF4-FFF2-40B4-BE49-F238E27FC236}">
                      <a16:creationId xmlns:a16="http://schemas.microsoft.com/office/drawing/2014/main" id="{E2A6BCA6-F64D-4204-1A2D-C3F435C21681}"/>
                    </a:ext>
                  </a:extLst>
                </p14:cNvPr>
                <p14:cNvContentPartPr/>
                <p14:nvPr/>
              </p14:nvContentPartPr>
              <p14:xfrm>
                <a:off x="638320" y="4751280"/>
                <a:ext cx="65880" cy="180000"/>
              </p14:xfrm>
            </p:contentPart>
          </mc:Choice>
          <mc:Fallback>
            <p:pic>
              <p:nvPicPr>
                <p:cNvPr id="154" name="Freihand 153">
                  <a:extLst>
                    <a:ext uri="{FF2B5EF4-FFF2-40B4-BE49-F238E27FC236}">
                      <a16:creationId xmlns:a16="http://schemas.microsoft.com/office/drawing/2014/main" id="{E2A6BCA6-F64D-4204-1A2D-C3F435C21681}"/>
                    </a:ext>
                  </a:extLst>
                </p:cNvPr>
                <p:cNvPicPr/>
                <p:nvPr/>
              </p:nvPicPr>
              <p:blipFill>
                <a:blip r:embed="rId15"/>
                <a:stretch>
                  <a:fillRect/>
                </a:stretch>
              </p:blipFill>
              <p:spPr>
                <a:xfrm>
                  <a:off x="629680" y="4742280"/>
                  <a:ext cx="83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9" name="Freihand 88">
                  <a:extLst>
                    <a:ext uri="{FF2B5EF4-FFF2-40B4-BE49-F238E27FC236}">
                      <a16:creationId xmlns:a16="http://schemas.microsoft.com/office/drawing/2014/main" id="{D0186909-F3A0-9FF0-CC96-C6E10F89C6B3}"/>
                    </a:ext>
                  </a:extLst>
                </p14:cNvPr>
                <p14:cNvContentPartPr/>
                <p14:nvPr/>
              </p14:nvContentPartPr>
              <p14:xfrm>
                <a:off x="3125560" y="4053600"/>
                <a:ext cx="360" cy="360"/>
              </p14:xfrm>
            </p:contentPart>
          </mc:Choice>
          <mc:Fallback>
            <p:pic>
              <p:nvPicPr>
                <p:cNvPr id="89" name="Freihand 88">
                  <a:extLst>
                    <a:ext uri="{FF2B5EF4-FFF2-40B4-BE49-F238E27FC236}">
                      <a16:creationId xmlns:a16="http://schemas.microsoft.com/office/drawing/2014/main" id="{D0186909-F3A0-9FF0-CC96-C6E10F89C6B3}"/>
                    </a:ext>
                  </a:extLst>
                </p:cNvPr>
                <p:cNvPicPr/>
                <p:nvPr/>
              </p:nvPicPr>
              <p:blipFill>
                <a:blip r:embed="rId17"/>
                <a:stretch>
                  <a:fillRect/>
                </a:stretch>
              </p:blipFill>
              <p:spPr>
                <a:xfrm>
                  <a:off x="3116920" y="40449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6" name="Freihand 265">
                  <a:extLst>
                    <a:ext uri="{FF2B5EF4-FFF2-40B4-BE49-F238E27FC236}">
                      <a16:creationId xmlns:a16="http://schemas.microsoft.com/office/drawing/2014/main" id="{1397F018-7C66-D651-1D23-A4A5E83970FA}"/>
                    </a:ext>
                  </a:extLst>
                </p14:cNvPr>
                <p14:cNvContentPartPr/>
                <p14:nvPr/>
              </p14:nvContentPartPr>
              <p14:xfrm>
                <a:off x="2706160" y="3974760"/>
                <a:ext cx="2160" cy="105840"/>
              </p14:xfrm>
            </p:contentPart>
          </mc:Choice>
          <mc:Fallback>
            <p:pic>
              <p:nvPicPr>
                <p:cNvPr id="266" name="Freihand 265">
                  <a:extLst>
                    <a:ext uri="{FF2B5EF4-FFF2-40B4-BE49-F238E27FC236}">
                      <a16:creationId xmlns:a16="http://schemas.microsoft.com/office/drawing/2014/main" id="{1397F018-7C66-D651-1D23-A4A5E83970FA}"/>
                    </a:ext>
                  </a:extLst>
                </p:cNvPr>
                <p:cNvPicPr/>
                <p:nvPr/>
              </p:nvPicPr>
              <p:blipFill>
                <a:blip r:embed="rId19"/>
                <a:stretch>
                  <a:fillRect/>
                </a:stretch>
              </p:blipFill>
              <p:spPr>
                <a:xfrm>
                  <a:off x="2697520" y="3966120"/>
                  <a:ext cx="1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9C244DE7-5810-6F1D-EC9D-F8799902244D}"/>
                    </a:ext>
                  </a:extLst>
                </p14:cNvPr>
                <p14:cNvContentPartPr/>
                <p14:nvPr/>
              </p14:nvContentPartPr>
              <p14:xfrm>
                <a:off x="5334880" y="201960"/>
                <a:ext cx="21240" cy="194040"/>
              </p14:xfrm>
            </p:contentPart>
          </mc:Choice>
          <mc:Fallback>
            <p:pic>
              <p:nvPicPr>
                <p:cNvPr id="9" name="Freihand 8">
                  <a:extLst>
                    <a:ext uri="{FF2B5EF4-FFF2-40B4-BE49-F238E27FC236}">
                      <a16:creationId xmlns:a16="http://schemas.microsoft.com/office/drawing/2014/main" id="{9C244DE7-5810-6F1D-EC9D-F8799902244D}"/>
                    </a:ext>
                  </a:extLst>
                </p:cNvPr>
                <p:cNvPicPr/>
                <p:nvPr/>
              </p:nvPicPr>
              <p:blipFill>
                <a:blip r:embed="rId21"/>
                <a:stretch>
                  <a:fillRect/>
                </a:stretch>
              </p:blipFill>
              <p:spPr>
                <a:xfrm>
                  <a:off x="5325880" y="192960"/>
                  <a:ext cx="38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CA758B35-E244-2CA9-0835-C9EA880BAC95}"/>
                    </a:ext>
                  </a:extLst>
                </p14:cNvPr>
                <p14:cNvContentPartPr/>
                <p14:nvPr/>
              </p14:nvContentPartPr>
              <p14:xfrm>
                <a:off x="5255320" y="266040"/>
                <a:ext cx="149760" cy="38880"/>
              </p14:xfrm>
            </p:contentPart>
          </mc:Choice>
          <mc:Fallback>
            <p:pic>
              <p:nvPicPr>
                <p:cNvPr id="10" name="Freihand 9">
                  <a:extLst>
                    <a:ext uri="{FF2B5EF4-FFF2-40B4-BE49-F238E27FC236}">
                      <a16:creationId xmlns:a16="http://schemas.microsoft.com/office/drawing/2014/main" id="{CA758B35-E244-2CA9-0835-C9EA880BAC95}"/>
                    </a:ext>
                  </a:extLst>
                </p:cNvPr>
                <p:cNvPicPr/>
                <p:nvPr/>
              </p:nvPicPr>
              <p:blipFill>
                <a:blip r:embed="rId23"/>
                <a:stretch>
                  <a:fillRect/>
                </a:stretch>
              </p:blipFill>
              <p:spPr>
                <a:xfrm>
                  <a:off x="5246680" y="257400"/>
                  <a:ext cx="167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8DA5DB85-9AD0-F01A-36FC-525B656D4B44}"/>
                    </a:ext>
                  </a:extLst>
                </p14:cNvPr>
                <p14:cNvContentPartPr/>
                <p14:nvPr/>
              </p14:nvContentPartPr>
              <p14:xfrm>
                <a:off x="5670400" y="119880"/>
                <a:ext cx="143640" cy="225720"/>
              </p14:xfrm>
            </p:contentPart>
          </mc:Choice>
          <mc:Fallback>
            <p:pic>
              <p:nvPicPr>
                <p:cNvPr id="11" name="Freihand 10">
                  <a:extLst>
                    <a:ext uri="{FF2B5EF4-FFF2-40B4-BE49-F238E27FC236}">
                      <a16:creationId xmlns:a16="http://schemas.microsoft.com/office/drawing/2014/main" id="{8DA5DB85-9AD0-F01A-36FC-525B656D4B44}"/>
                    </a:ext>
                  </a:extLst>
                </p:cNvPr>
                <p:cNvPicPr/>
                <p:nvPr/>
              </p:nvPicPr>
              <p:blipFill>
                <a:blip r:embed="rId25"/>
                <a:stretch>
                  <a:fillRect/>
                </a:stretch>
              </p:blipFill>
              <p:spPr>
                <a:xfrm>
                  <a:off x="5661400" y="111240"/>
                  <a:ext cx="161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F0D37522-1DA3-98BF-B31B-B2F55A4F669D}"/>
                    </a:ext>
                  </a:extLst>
                </p14:cNvPr>
                <p14:cNvContentPartPr/>
                <p14:nvPr/>
              </p14:nvContentPartPr>
              <p14:xfrm>
                <a:off x="5801440" y="136800"/>
                <a:ext cx="59400" cy="180720"/>
              </p14:xfrm>
            </p:contentPart>
          </mc:Choice>
          <mc:Fallback>
            <p:pic>
              <p:nvPicPr>
                <p:cNvPr id="21" name="Freihand 20">
                  <a:extLst>
                    <a:ext uri="{FF2B5EF4-FFF2-40B4-BE49-F238E27FC236}">
                      <a16:creationId xmlns:a16="http://schemas.microsoft.com/office/drawing/2014/main" id="{F0D37522-1DA3-98BF-B31B-B2F55A4F669D}"/>
                    </a:ext>
                  </a:extLst>
                </p:cNvPr>
                <p:cNvPicPr/>
                <p:nvPr/>
              </p:nvPicPr>
              <p:blipFill>
                <a:blip r:embed="rId27"/>
                <a:stretch>
                  <a:fillRect/>
                </a:stretch>
              </p:blipFill>
              <p:spPr>
                <a:xfrm>
                  <a:off x="5792800" y="127800"/>
                  <a:ext cx="77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B0BAF0FA-D665-9F3B-A5D1-3932930D4120}"/>
                    </a:ext>
                  </a:extLst>
                </p14:cNvPr>
                <p14:cNvContentPartPr/>
                <p14:nvPr/>
              </p14:nvContentPartPr>
              <p14:xfrm>
                <a:off x="5705680" y="379080"/>
                <a:ext cx="149040" cy="16920"/>
              </p14:xfrm>
            </p:contentPart>
          </mc:Choice>
          <mc:Fallback>
            <p:pic>
              <p:nvPicPr>
                <p:cNvPr id="22" name="Freihand 21">
                  <a:extLst>
                    <a:ext uri="{FF2B5EF4-FFF2-40B4-BE49-F238E27FC236}">
                      <a16:creationId xmlns:a16="http://schemas.microsoft.com/office/drawing/2014/main" id="{B0BAF0FA-D665-9F3B-A5D1-3932930D4120}"/>
                    </a:ext>
                  </a:extLst>
                </p:cNvPr>
                <p:cNvPicPr/>
                <p:nvPr/>
              </p:nvPicPr>
              <p:blipFill>
                <a:blip r:embed="rId29"/>
                <a:stretch>
                  <a:fillRect/>
                </a:stretch>
              </p:blipFill>
              <p:spPr>
                <a:xfrm>
                  <a:off x="5696680" y="370080"/>
                  <a:ext cx="166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2E0C38FB-8970-45A0-6AB5-07DBF97A1168}"/>
                    </a:ext>
                  </a:extLst>
                </p14:cNvPr>
                <p14:cNvContentPartPr/>
                <p14:nvPr/>
              </p14:nvContentPartPr>
              <p14:xfrm>
                <a:off x="5991520" y="191880"/>
                <a:ext cx="137520" cy="171720"/>
              </p14:xfrm>
            </p:contentPart>
          </mc:Choice>
          <mc:Fallback>
            <p:pic>
              <p:nvPicPr>
                <p:cNvPr id="23" name="Freihand 22">
                  <a:extLst>
                    <a:ext uri="{FF2B5EF4-FFF2-40B4-BE49-F238E27FC236}">
                      <a16:creationId xmlns:a16="http://schemas.microsoft.com/office/drawing/2014/main" id="{2E0C38FB-8970-45A0-6AB5-07DBF97A1168}"/>
                    </a:ext>
                  </a:extLst>
                </p:cNvPr>
                <p:cNvPicPr/>
                <p:nvPr/>
              </p:nvPicPr>
              <p:blipFill>
                <a:blip r:embed="rId31"/>
                <a:stretch>
                  <a:fillRect/>
                </a:stretch>
              </p:blipFill>
              <p:spPr>
                <a:xfrm>
                  <a:off x="5982880" y="182880"/>
                  <a:ext cx="155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0A91526D-553A-3C55-33EB-C71E03B2C758}"/>
                    </a:ext>
                  </a:extLst>
                </p14:cNvPr>
                <p14:cNvContentPartPr/>
                <p14:nvPr/>
              </p14:nvContentPartPr>
              <p14:xfrm>
                <a:off x="4662400" y="1146960"/>
                <a:ext cx="243360" cy="212040"/>
              </p14:xfrm>
            </p:contentPart>
          </mc:Choice>
          <mc:Fallback>
            <p:pic>
              <p:nvPicPr>
                <p:cNvPr id="33" name="Freihand 32">
                  <a:extLst>
                    <a:ext uri="{FF2B5EF4-FFF2-40B4-BE49-F238E27FC236}">
                      <a16:creationId xmlns:a16="http://schemas.microsoft.com/office/drawing/2014/main" id="{0A91526D-553A-3C55-33EB-C71E03B2C758}"/>
                    </a:ext>
                  </a:extLst>
                </p:cNvPr>
                <p:cNvPicPr/>
                <p:nvPr/>
              </p:nvPicPr>
              <p:blipFill>
                <a:blip r:embed="rId33"/>
                <a:stretch>
                  <a:fillRect/>
                </a:stretch>
              </p:blipFill>
              <p:spPr>
                <a:xfrm>
                  <a:off x="4653760" y="1138320"/>
                  <a:ext cx="261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DDD1E1A4-455B-ACBD-4336-FDC305BF6593}"/>
                    </a:ext>
                  </a:extLst>
                </p14:cNvPr>
                <p14:cNvContentPartPr/>
                <p14:nvPr/>
              </p14:nvContentPartPr>
              <p14:xfrm>
                <a:off x="5047240" y="1065600"/>
                <a:ext cx="180000" cy="225360"/>
              </p14:xfrm>
            </p:contentPart>
          </mc:Choice>
          <mc:Fallback>
            <p:pic>
              <p:nvPicPr>
                <p:cNvPr id="34" name="Freihand 33">
                  <a:extLst>
                    <a:ext uri="{FF2B5EF4-FFF2-40B4-BE49-F238E27FC236}">
                      <a16:creationId xmlns:a16="http://schemas.microsoft.com/office/drawing/2014/main" id="{DDD1E1A4-455B-ACBD-4336-FDC305BF6593}"/>
                    </a:ext>
                  </a:extLst>
                </p:cNvPr>
                <p:cNvPicPr/>
                <p:nvPr/>
              </p:nvPicPr>
              <p:blipFill>
                <a:blip r:embed="rId35"/>
                <a:stretch>
                  <a:fillRect/>
                </a:stretch>
              </p:blipFill>
              <p:spPr>
                <a:xfrm>
                  <a:off x="5038600" y="1056960"/>
                  <a:ext cx="1976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A3DEF2BF-BF6A-38FA-FE2E-53F79789816B}"/>
                    </a:ext>
                  </a:extLst>
                </p14:cNvPr>
                <p14:cNvContentPartPr/>
                <p14:nvPr/>
              </p14:nvContentPartPr>
              <p14:xfrm>
                <a:off x="5384560" y="894240"/>
                <a:ext cx="29520" cy="207720"/>
              </p14:xfrm>
            </p:contentPart>
          </mc:Choice>
          <mc:Fallback>
            <p:pic>
              <p:nvPicPr>
                <p:cNvPr id="35" name="Freihand 34">
                  <a:extLst>
                    <a:ext uri="{FF2B5EF4-FFF2-40B4-BE49-F238E27FC236}">
                      <a16:creationId xmlns:a16="http://schemas.microsoft.com/office/drawing/2014/main" id="{A3DEF2BF-BF6A-38FA-FE2E-53F79789816B}"/>
                    </a:ext>
                  </a:extLst>
                </p:cNvPr>
                <p:cNvPicPr/>
                <p:nvPr/>
              </p:nvPicPr>
              <p:blipFill>
                <a:blip r:embed="rId37"/>
                <a:stretch>
                  <a:fillRect/>
                </a:stretch>
              </p:blipFill>
              <p:spPr>
                <a:xfrm>
                  <a:off x="5375920" y="885600"/>
                  <a:ext cx="47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3" name="Freihand 272">
                  <a:extLst>
                    <a:ext uri="{FF2B5EF4-FFF2-40B4-BE49-F238E27FC236}">
                      <a16:creationId xmlns:a16="http://schemas.microsoft.com/office/drawing/2014/main" id="{AF9D7A42-BA06-BBE7-57D8-EDDB642D57D7}"/>
                    </a:ext>
                  </a:extLst>
                </p14:cNvPr>
                <p14:cNvContentPartPr/>
                <p14:nvPr/>
              </p14:nvContentPartPr>
              <p14:xfrm>
                <a:off x="1570360" y="1040400"/>
                <a:ext cx="2419560" cy="2120400"/>
              </p14:xfrm>
            </p:contentPart>
          </mc:Choice>
          <mc:Fallback>
            <p:pic>
              <p:nvPicPr>
                <p:cNvPr id="273" name="Freihand 272">
                  <a:extLst>
                    <a:ext uri="{FF2B5EF4-FFF2-40B4-BE49-F238E27FC236}">
                      <a16:creationId xmlns:a16="http://schemas.microsoft.com/office/drawing/2014/main" id="{AF9D7A42-BA06-BBE7-57D8-EDDB642D57D7}"/>
                    </a:ext>
                  </a:extLst>
                </p:cNvPr>
                <p:cNvPicPr/>
                <p:nvPr/>
              </p:nvPicPr>
              <p:blipFill>
                <a:blip r:embed="rId39"/>
                <a:stretch>
                  <a:fillRect/>
                </a:stretch>
              </p:blipFill>
              <p:spPr>
                <a:xfrm>
                  <a:off x="1561720" y="1031760"/>
                  <a:ext cx="2437200" cy="2138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4" name="Freihand 273">
                  <a:extLst>
                    <a:ext uri="{FF2B5EF4-FFF2-40B4-BE49-F238E27FC236}">
                      <a16:creationId xmlns:a16="http://schemas.microsoft.com/office/drawing/2014/main" id="{81582C8C-99AC-6D64-BB7E-5E829DD66057}"/>
                    </a:ext>
                  </a:extLst>
                </p14:cNvPr>
                <p14:cNvContentPartPr/>
                <p14:nvPr/>
              </p14:nvContentPartPr>
              <p14:xfrm>
                <a:off x="4224640" y="736560"/>
                <a:ext cx="179640" cy="271080"/>
              </p14:xfrm>
            </p:contentPart>
          </mc:Choice>
          <mc:Fallback>
            <p:pic>
              <p:nvPicPr>
                <p:cNvPr id="274" name="Freihand 273">
                  <a:extLst>
                    <a:ext uri="{FF2B5EF4-FFF2-40B4-BE49-F238E27FC236}">
                      <a16:creationId xmlns:a16="http://schemas.microsoft.com/office/drawing/2014/main" id="{81582C8C-99AC-6D64-BB7E-5E829DD66057}"/>
                    </a:ext>
                  </a:extLst>
                </p:cNvPr>
                <p:cNvPicPr/>
                <p:nvPr/>
              </p:nvPicPr>
              <p:blipFill>
                <a:blip r:embed="rId41"/>
                <a:stretch>
                  <a:fillRect/>
                </a:stretch>
              </p:blipFill>
              <p:spPr>
                <a:xfrm>
                  <a:off x="4216000" y="727920"/>
                  <a:ext cx="1972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5" name="Freihand 274">
                  <a:extLst>
                    <a:ext uri="{FF2B5EF4-FFF2-40B4-BE49-F238E27FC236}">
                      <a16:creationId xmlns:a16="http://schemas.microsoft.com/office/drawing/2014/main" id="{C94EA371-87A2-A822-BC31-7014F5545909}"/>
                    </a:ext>
                  </a:extLst>
                </p14:cNvPr>
                <p14:cNvContentPartPr/>
                <p14:nvPr/>
              </p14:nvContentPartPr>
              <p14:xfrm>
                <a:off x="4512640" y="634320"/>
                <a:ext cx="179640" cy="277920"/>
              </p14:xfrm>
            </p:contentPart>
          </mc:Choice>
          <mc:Fallback>
            <p:pic>
              <p:nvPicPr>
                <p:cNvPr id="275" name="Freihand 274">
                  <a:extLst>
                    <a:ext uri="{FF2B5EF4-FFF2-40B4-BE49-F238E27FC236}">
                      <a16:creationId xmlns:a16="http://schemas.microsoft.com/office/drawing/2014/main" id="{C94EA371-87A2-A822-BC31-7014F5545909}"/>
                    </a:ext>
                  </a:extLst>
                </p:cNvPr>
                <p:cNvPicPr/>
                <p:nvPr/>
              </p:nvPicPr>
              <p:blipFill>
                <a:blip r:embed="rId43"/>
                <a:stretch>
                  <a:fillRect/>
                </a:stretch>
              </p:blipFill>
              <p:spPr>
                <a:xfrm>
                  <a:off x="4504000" y="625320"/>
                  <a:ext cx="1972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6" name="Freihand 275">
                  <a:extLst>
                    <a:ext uri="{FF2B5EF4-FFF2-40B4-BE49-F238E27FC236}">
                      <a16:creationId xmlns:a16="http://schemas.microsoft.com/office/drawing/2014/main" id="{6082849A-BB3C-FEED-7C4E-6C9CFC39A6A0}"/>
                    </a:ext>
                  </a:extLst>
                </p14:cNvPr>
                <p14:cNvContentPartPr/>
                <p14:nvPr/>
              </p14:nvContentPartPr>
              <p14:xfrm>
                <a:off x="4804600" y="458640"/>
                <a:ext cx="50040" cy="194760"/>
              </p14:xfrm>
            </p:contentPart>
          </mc:Choice>
          <mc:Fallback>
            <p:pic>
              <p:nvPicPr>
                <p:cNvPr id="276" name="Freihand 275">
                  <a:extLst>
                    <a:ext uri="{FF2B5EF4-FFF2-40B4-BE49-F238E27FC236}">
                      <a16:creationId xmlns:a16="http://schemas.microsoft.com/office/drawing/2014/main" id="{6082849A-BB3C-FEED-7C4E-6C9CFC39A6A0}"/>
                    </a:ext>
                  </a:extLst>
                </p:cNvPr>
                <p:cNvPicPr/>
                <p:nvPr/>
              </p:nvPicPr>
              <p:blipFill>
                <a:blip r:embed="rId45"/>
                <a:stretch>
                  <a:fillRect/>
                </a:stretch>
              </p:blipFill>
              <p:spPr>
                <a:xfrm>
                  <a:off x="4795600" y="449640"/>
                  <a:ext cx="67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7" name="Freihand 276">
                  <a:extLst>
                    <a:ext uri="{FF2B5EF4-FFF2-40B4-BE49-F238E27FC236}">
                      <a16:creationId xmlns:a16="http://schemas.microsoft.com/office/drawing/2014/main" id="{B2D9F1E0-AC1A-C0DF-321C-B969B9377AC0}"/>
                    </a:ext>
                  </a:extLst>
                </p14:cNvPr>
                <p14:cNvContentPartPr/>
                <p14:nvPr/>
              </p14:nvContentPartPr>
              <p14:xfrm>
                <a:off x="4871920" y="510840"/>
                <a:ext cx="18000" cy="106200"/>
              </p14:xfrm>
            </p:contentPart>
          </mc:Choice>
          <mc:Fallback>
            <p:pic>
              <p:nvPicPr>
                <p:cNvPr id="277" name="Freihand 276">
                  <a:extLst>
                    <a:ext uri="{FF2B5EF4-FFF2-40B4-BE49-F238E27FC236}">
                      <a16:creationId xmlns:a16="http://schemas.microsoft.com/office/drawing/2014/main" id="{B2D9F1E0-AC1A-C0DF-321C-B969B9377AC0}"/>
                    </a:ext>
                  </a:extLst>
                </p:cNvPr>
                <p:cNvPicPr/>
                <p:nvPr/>
              </p:nvPicPr>
              <p:blipFill>
                <a:blip r:embed="rId47"/>
                <a:stretch>
                  <a:fillRect/>
                </a:stretch>
              </p:blipFill>
              <p:spPr>
                <a:xfrm>
                  <a:off x="4863280" y="501840"/>
                  <a:ext cx="3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0" name="Freihand 279">
                  <a:extLst>
                    <a:ext uri="{FF2B5EF4-FFF2-40B4-BE49-F238E27FC236}">
                      <a16:creationId xmlns:a16="http://schemas.microsoft.com/office/drawing/2014/main" id="{79403E5E-2B62-0B71-2A31-B013FF97A41F}"/>
                    </a:ext>
                  </a:extLst>
                </p14:cNvPr>
                <p14:cNvContentPartPr/>
                <p14:nvPr/>
              </p14:nvContentPartPr>
              <p14:xfrm>
                <a:off x="4889560" y="440280"/>
                <a:ext cx="25560" cy="180720"/>
              </p14:xfrm>
            </p:contentPart>
          </mc:Choice>
          <mc:Fallback>
            <p:pic>
              <p:nvPicPr>
                <p:cNvPr id="280" name="Freihand 279">
                  <a:extLst>
                    <a:ext uri="{FF2B5EF4-FFF2-40B4-BE49-F238E27FC236}">
                      <a16:creationId xmlns:a16="http://schemas.microsoft.com/office/drawing/2014/main" id="{79403E5E-2B62-0B71-2A31-B013FF97A41F}"/>
                    </a:ext>
                  </a:extLst>
                </p:cNvPr>
                <p:cNvPicPr/>
                <p:nvPr/>
              </p:nvPicPr>
              <p:blipFill>
                <a:blip r:embed="rId49"/>
                <a:stretch>
                  <a:fillRect/>
                </a:stretch>
              </p:blipFill>
              <p:spPr>
                <a:xfrm>
                  <a:off x="4880920" y="431280"/>
                  <a:ext cx="43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9" name="Freihand 288">
                  <a:extLst>
                    <a:ext uri="{FF2B5EF4-FFF2-40B4-BE49-F238E27FC236}">
                      <a16:creationId xmlns:a16="http://schemas.microsoft.com/office/drawing/2014/main" id="{D7902FB3-2CAD-1BDC-516F-BD2F3069A8AA}"/>
                    </a:ext>
                  </a:extLst>
                </p14:cNvPr>
                <p14:cNvContentPartPr/>
                <p14:nvPr/>
              </p14:nvContentPartPr>
              <p14:xfrm>
                <a:off x="2133400" y="3390120"/>
                <a:ext cx="28440" cy="385920"/>
              </p14:xfrm>
            </p:contentPart>
          </mc:Choice>
          <mc:Fallback>
            <p:pic>
              <p:nvPicPr>
                <p:cNvPr id="289" name="Freihand 288">
                  <a:extLst>
                    <a:ext uri="{FF2B5EF4-FFF2-40B4-BE49-F238E27FC236}">
                      <a16:creationId xmlns:a16="http://schemas.microsoft.com/office/drawing/2014/main" id="{D7902FB3-2CAD-1BDC-516F-BD2F3069A8AA}"/>
                    </a:ext>
                  </a:extLst>
                </p:cNvPr>
                <p:cNvPicPr/>
                <p:nvPr/>
              </p:nvPicPr>
              <p:blipFill>
                <a:blip r:embed="rId51"/>
                <a:stretch>
                  <a:fillRect/>
                </a:stretch>
              </p:blipFill>
              <p:spPr>
                <a:xfrm>
                  <a:off x="2124400" y="3381120"/>
                  <a:ext cx="460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8" name="Freihand 297">
                  <a:extLst>
                    <a:ext uri="{FF2B5EF4-FFF2-40B4-BE49-F238E27FC236}">
                      <a16:creationId xmlns:a16="http://schemas.microsoft.com/office/drawing/2014/main" id="{3B7AB78D-CD6C-5BDA-B401-5DE1127E9EBD}"/>
                    </a:ext>
                  </a:extLst>
                </p14:cNvPr>
                <p14:cNvContentPartPr/>
                <p14:nvPr/>
              </p14:nvContentPartPr>
              <p14:xfrm>
                <a:off x="6141280" y="2338200"/>
                <a:ext cx="281520" cy="199440"/>
              </p14:xfrm>
            </p:contentPart>
          </mc:Choice>
          <mc:Fallback>
            <p:pic>
              <p:nvPicPr>
                <p:cNvPr id="298" name="Freihand 297">
                  <a:extLst>
                    <a:ext uri="{FF2B5EF4-FFF2-40B4-BE49-F238E27FC236}">
                      <a16:creationId xmlns:a16="http://schemas.microsoft.com/office/drawing/2014/main" id="{3B7AB78D-CD6C-5BDA-B401-5DE1127E9EBD}"/>
                    </a:ext>
                  </a:extLst>
                </p:cNvPr>
                <p:cNvPicPr/>
                <p:nvPr/>
              </p:nvPicPr>
              <p:blipFill>
                <a:blip r:embed="rId53"/>
                <a:stretch>
                  <a:fillRect/>
                </a:stretch>
              </p:blipFill>
              <p:spPr>
                <a:xfrm>
                  <a:off x="6132640" y="2329200"/>
                  <a:ext cx="299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9" name="Freihand 298">
                  <a:extLst>
                    <a:ext uri="{FF2B5EF4-FFF2-40B4-BE49-F238E27FC236}">
                      <a16:creationId xmlns:a16="http://schemas.microsoft.com/office/drawing/2014/main" id="{8FA59AA0-228C-4E8B-D97F-400D564C5C69}"/>
                    </a:ext>
                  </a:extLst>
                </p14:cNvPr>
                <p14:cNvContentPartPr/>
                <p14:nvPr/>
              </p14:nvContentPartPr>
              <p14:xfrm>
                <a:off x="6470680" y="2291040"/>
                <a:ext cx="117000" cy="204480"/>
              </p14:xfrm>
            </p:contentPart>
          </mc:Choice>
          <mc:Fallback>
            <p:pic>
              <p:nvPicPr>
                <p:cNvPr id="299" name="Freihand 298">
                  <a:extLst>
                    <a:ext uri="{FF2B5EF4-FFF2-40B4-BE49-F238E27FC236}">
                      <a16:creationId xmlns:a16="http://schemas.microsoft.com/office/drawing/2014/main" id="{8FA59AA0-228C-4E8B-D97F-400D564C5C69}"/>
                    </a:ext>
                  </a:extLst>
                </p:cNvPr>
                <p:cNvPicPr/>
                <p:nvPr/>
              </p:nvPicPr>
              <p:blipFill>
                <a:blip r:embed="rId55"/>
                <a:stretch>
                  <a:fillRect/>
                </a:stretch>
              </p:blipFill>
              <p:spPr>
                <a:xfrm>
                  <a:off x="6461680" y="2282400"/>
                  <a:ext cx="134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7" name="Freihand 266">
                  <a:extLst>
                    <a:ext uri="{FF2B5EF4-FFF2-40B4-BE49-F238E27FC236}">
                      <a16:creationId xmlns:a16="http://schemas.microsoft.com/office/drawing/2014/main" id="{9D8A0CC9-8379-B19C-41E1-DE8C36B06D74}"/>
                    </a:ext>
                  </a:extLst>
                </p14:cNvPr>
                <p14:cNvContentPartPr/>
                <p14:nvPr/>
              </p14:nvContentPartPr>
              <p14:xfrm>
                <a:off x="2716240" y="3582000"/>
                <a:ext cx="10440" cy="80280"/>
              </p14:xfrm>
            </p:contentPart>
          </mc:Choice>
          <mc:Fallback>
            <p:pic>
              <p:nvPicPr>
                <p:cNvPr id="267" name="Freihand 266">
                  <a:extLst>
                    <a:ext uri="{FF2B5EF4-FFF2-40B4-BE49-F238E27FC236}">
                      <a16:creationId xmlns:a16="http://schemas.microsoft.com/office/drawing/2014/main" id="{9D8A0CC9-8379-B19C-41E1-DE8C36B06D74}"/>
                    </a:ext>
                  </a:extLst>
                </p:cNvPr>
                <p:cNvPicPr/>
                <p:nvPr/>
              </p:nvPicPr>
              <p:blipFill>
                <a:blip r:embed="rId57"/>
                <a:stretch>
                  <a:fillRect/>
                </a:stretch>
              </p:blipFill>
              <p:spPr>
                <a:xfrm>
                  <a:off x="2707600" y="3573000"/>
                  <a:ext cx="28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4" name="Freihand 83">
                  <a:extLst>
                    <a:ext uri="{FF2B5EF4-FFF2-40B4-BE49-F238E27FC236}">
                      <a16:creationId xmlns:a16="http://schemas.microsoft.com/office/drawing/2014/main" id="{20494256-E94B-780E-78D1-DC7032EDE0E3}"/>
                    </a:ext>
                  </a:extLst>
                </p14:cNvPr>
                <p14:cNvContentPartPr/>
                <p14:nvPr/>
              </p14:nvContentPartPr>
              <p14:xfrm>
                <a:off x="3064360" y="2359800"/>
                <a:ext cx="7200" cy="60840"/>
              </p14:xfrm>
            </p:contentPart>
          </mc:Choice>
          <mc:Fallback>
            <p:pic>
              <p:nvPicPr>
                <p:cNvPr id="84" name="Freihand 83">
                  <a:extLst>
                    <a:ext uri="{FF2B5EF4-FFF2-40B4-BE49-F238E27FC236}">
                      <a16:creationId xmlns:a16="http://schemas.microsoft.com/office/drawing/2014/main" id="{20494256-E94B-780E-78D1-DC7032EDE0E3}"/>
                    </a:ext>
                  </a:extLst>
                </p:cNvPr>
                <p:cNvPicPr/>
                <p:nvPr/>
              </p:nvPicPr>
              <p:blipFill>
                <a:blip r:embed="rId59"/>
                <a:stretch>
                  <a:fillRect/>
                </a:stretch>
              </p:blipFill>
              <p:spPr>
                <a:xfrm>
                  <a:off x="3055720" y="2351160"/>
                  <a:ext cx="24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5" name="Freihand 84">
                  <a:extLst>
                    <a:ext uri="{FF2B5EF4-FFF2-40B4-BE49-F238E27FC236}">
                      <a16:creationId xmlns:a16="http://schemas.microsoft.com/office/drawing/2014/main" id="{57FA785E-6EE8-131C-18F6-491D39356E41}"/>
                    </a:ext>
                  </a:extLst>
                </p14:cNvPr>
                <p14:cNvContentPartPr/>
                <p14:nvPr/>
              </p14:nvContentPartPr>
              <p14:xfrm>
                <a:off x="3079120" y="2555280"/>
                <a:ext cx="9720" cy="118440"/>
              </p14:xfrm>
            </p:contentPart>
          </mc:Choice>
          <mc:Fallback>
            <p:pic>
              <p:nvPicPr>
                <p:cNvPr id="85" name="Freihand 84">
                  <a:extLst>
                    <a:ext uri="{FF2B5EF4-FFF2-40B4-BE49-F238E27FC236}">
                      <a16:creationId xmlns:a16="http://schemas.microsoft.com/office/drawing/2014/main" id="{57FA785E-6EE8-131C-18F6-491D39356E41}"/>
                    </a:ext>
                  </a:extLst>
                </p:cNvPr>
                <p:cNvPicPr/>
                <p:nvPr/>
              </p:nvPicPr>
              <p:blipFill>
                <a:blip r:embed="rId61"/>
                <a:stretch>
                  <a:fillRect/>
                </a:stretch>
              </p:blipFill>
              <p:spPr>
                <a:xfrm>
                  <a:off x="3070120" y="2546640"/>
                  <a:ext cx="27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7" name="Freihand 86">
                  <a:extLst>
                    <a:ext uri="{FF2B5EF4-FFF2-40B4-BE49-F238E27FC236}">
                      <a16:creationId xmlns:a16="http://schemas.microsoft.com/office/drawing/2014/main" id="{1AE8F224-C84A-4242-70C2-C62381FD1097}"/>
                    </a:ext>
                  </a:extLst>
                </p14:cNvPr>
                <p14:cNvContentPartPr/>
                <p14:nvPr/>
              </p14:nvContentPartPr>
              <p14:xfrm>
                <a:off x="3097840" y="2835360"/>
                <a:ext cx="7200" cy="66600"/>
              </p14:xfrm>
            </p:contentPart>
          </mc:Choice>
          <mc:Fallback>
            <p:pic>
              <p:nvPicPr>
                <p:cNvPr id="87" name="Freihand 86">
                  <a:extLst>
                    <a:ext uri="{FF2B5EF4-FFF2-40B4-BE49-F238E27FC236}">
                      <a16:creationId xmlns:a16="http://schemas.microsoft.com/office/drawing/2014/main" id="{1AE8F224-C84A-4242-70C2-C62381FD1097}"/>
                    </a:ext>
                  </a:extLst>
                </p:cNvPr>
                <p:cNvPicPr/>
                <p:nvPr/>
              </p:nvPicPr>
              <p:blipFill>
                <a:blip r:embed="rId63"/>
                <a:stretch>
                  <a:fillRect/>
                </a:stretch>
              </p:blipFill>
              <p:spPr>
                <a:xfrm>
                  <a:off x="3089200" y="2826360"/>
                  <a:ext cx="24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8" name="Freihand 87">
                  <a:extLst>
                    <a:ext uri="{FF2B5EF4-FFF2-40B4-BE49-F238E27FC236}">
                      <a16:creationId xmlns:a16="http://schemas.microsoft.com/office/drawing/2014/main" id="{F9E1D92C-F499-4948-F856-C645E07474A9}"/>
                    </a:ext>
                  </a:extLst>
                </p14:cNvPr>
                <p14:cNvContentPartPr/>
                <p14:nvPr/>
              </p14:nvContentPartPr>
              <p14:xfrm>
                <a:off x="3100000" y="3258360"/>
                <a:ext cx="2880" cy="94320"/>
              </p14:xfrm>
            </p:contentPart>
          </mc:Choice>
          <mc:Fallback>
            <p:pic>
              <p:nvPicPr>
                <p:cNvPr id="88" name="Freihand 87">
                  <a:extLst>
                    <a:ext uri="{FF2B5EF4-FFF2-40B4-BE49-F238E27FC236}">
                      <a16:creationId xmlns:a16="http://schemas.microsoft.com/office/drawing/2014/main" id="{F9E1D92C-F499-4948-F856-C645E07474A9}"/>
                    </a:ext>
                  </a:extLst>
                </p:cNvPr>
                <p:cNvPicPr/>
                <p:nvPr/>
              </p:nvPicPr>
              <p:blipFill>
                <a:blip r:embed="rId65"/>
                <a:stretch>
                  <a:fillRect/>
                </a:stretch>
              </p:blipFill>
              <p:spPr>
                <a:xfrm>
                  <a:off x="3091000" y="3249720"/>
                  <a:ext cx="2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8" name="Freihand 267">
                  <a:extLst>
                    <a:ext uri="{FF2B5EF4-FFF2-40B4-BE49-F238E27FC236}">
                      <a16:creationId xmlns:a16="http://schemas.microsoft.com/office/drawing/2014/main" id="{A071BB08-28CA-D3E0-5CA7-0E5F2DC5E9FA}"/>
                    </a:ext>
                  </a:extLst>
                </p14:cNvPr>
                <p14:cNvContentPartPr/>
                <p14:nvPr/>
              </p14:nvContentPartPr>
              <p14:xfrm>
                <a:off x="2701840" y="3150000"/>
                <a:ext cx="7920" cy="144720"/>
              </p14:xfrm>
            </p:contentPart>
          </mc:Choice>
          <mc:Fallback>
            <p:pic>
              <p:nvPicPr>
                <p:cNvPr id="268" name="Freihand 267">
                  <a:extLst>
                    <a:ext uri="{FF2B5EF4-FFF2-40B4-BE49-F238E27FC236}">
                      <a16:creationId xmlns:a16="http://schemas.microsoft.com/office/drawing/2014/main" id="{A071BB08-28CA-D3E0-5CA7-0E5F2DC5E9FA}"/>
                    </a:ext>
                  </a:extLst>
                </p:cNvPr>
                <p:cNvPicPr/>
                <p:nvPr/>
              </p:nvPicPr>
              <p:blipFill>
                <a:blip r:embed="rId67"/>
                <a:stretch>
                  <a:fillRect/>
                </a:stretch>
              </p:blipFill>
              <p:spPr>
                <a:xfrm>
                  <a:off x="2693200" y="3141000"/>
                  <a:ext cx="25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9" name="Freihand 268">
                  <a:extLst>
                    <a:ext uri="{FF2B5EF4-FFF2-40B4-BE49-F238E27FC236}">
                      <a16:creationId xmlns:a16="http://schemas.microsoft.com/office/drawing/2014/main" id="{249B97FF-618B-DCD9-77B6-1B68DAA6F09B}"/>
                    </a:ext>
                  </a:extLst>
                </p14:cNvPr>
                <p14:cNvContentPartPr/>
                <p14:nvPr/>
              </p14:nvContentPartPr>
              <p14:xfrm>
                <a:off x="2688520" y="2840400"/>
                <a:ext cx="12240" cy="115200"/>
              </p14:xfrm>
            </p:contentPart>
          </mc:Choice>
          <mc:Fallback>
            <p:pic>
              <p:nvPicPr>
                <p:cNvPr id="269" name="Freihand 268">
                  <a:extLst>
                    <a:ext uri="{FF2B5EF4-FFF2-40B4-BE49-F238E27FC236}">
                      <a16:creationId xmlns:a16="http://schemas.microsoft.com/office/drawing/2014/main" id="{249B97FF-618B-DCD9-77B6-1B68DAA6F09B}"/>
                    </a:ext>
                  </a:extLst>
                </p:cNvPr>
                <p:cNvPicPr/>
                <p:nvPr/>
              </p:nvPicPr>
              <p:blipFill>
                <a:blip r:embed="rId69"/>
                <a:stretch>
                  <a:fillRect/>
                </a:stretch>
              </p:blipFill>
              <p:spPr>
                <a:xfrm>
                  <a:off x="2679880" y="2831400"/>
                  <a:ext cx="29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0" name="Freihand 269">
                  <a:extLst>
                    <a:ext uri="{FF2B5EF4-FFF2-40B4-BE49-F238E27FC236}">
                      <a16:creationId xmlns:a16="http://schemas.microsoft.com/office/drawing/2014/main" id="{AABA125C-C5F2-539E-C237-547E8B8F57D7}"/>
                    </a:ext>
                  </a:extLst>
                </p14:cNvPr>
                <p14:cNvContentPartPr/>
                <p14:nvPr/>
              </p14:nvContentPartPr>
              <p14:xfrm>
                <a:off x="2701120" y="2496600"/>
                <a:ext cx="4320" cy="139680"/>
              </p14:xfrm>
            </p:contentPart>
          </mc:Choice>
          <mc:Fallback>
            <p:pic>
              <p:nvPicPr>
                <p:cNvPr id="270" name="Freihand 269">
                  <a:extLst>
                    <a:ext uri="{FF2B5EF4-FFF2-40B4-BE49-F238E27FC236}">
                      <a16:creationId xmlns:a16="http://schemas.microsoft.com/office/drawing/2014/main" id="{AABA125C-C5F2-539E-C237-547E8B8F57D7}"/>
                    </a:ext>
                  </a:extLst>
                </p:cNvPr>
                <p:cNvPicPr/>
                <p:nvPr/>
              </p:nvPicPr>
              <p:blipFill>
                <a:blip r:embed="rId71"/>
                <a:stretch>
                  <a:fillRect/>
                </a:stretch>
              </p:blipFill>
              <p:spPr>
                <a:xfrm>
                  <a:off x="2692480" y="2487960"/>
                  <a:ext cx="21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71" name="Freihand 270">
                  <a:extLst>
                    <a:ext uri="{FF2B5EF4-FFF2-40B4-BE49-F238E27FC236}">
                      <a16:creationId xmlns:a16="http://schemas.microsoft.com/office/drawing/2014/main" id="{EA98F3E8-833E-D3D3-D6FC-EE093A1DFD1E}"/>
                    </a:ext>
                  </a:extLst>
                </p14:cNvPr>
                <p14:cNvContentPartPr/>
                <p14:nvPr/>
              </p14:nvContentPartPr>
              <p14:xfrm>
                <a:off x="2692120" y="2178720"/>
                <a:ext cx="26640" cy="165600"/>
              </p14:xfrm>
            </p:contentPart>
          </mc:Choice>
          <mc:Fallback>
            <p:pic>
              <p:nvPicPr>
                <p:cNvPr id="271" name="Freihand 270">
                  <a:extLst>
                    <a:ext uri="{FF2B5EF4-FFF2-40B4-BE49-F238E27FC236}">
                      <a16:creationId xmlns:a16="http://schemas.microsoft.com/office/drawing/2014/main" id="{EA98F3E8-833E-D3D3-D6FC-EE093A1DFD1E}"/>
                    </a:ext>
                  </a:extLst>
                </p:cNvPr>
                <p:cNvPicPr/>
                <p:nvPr/>
              </p:nvPicPr>
              <p:blipFill>
                <a:blip r:embed="rId73"/>
                <a:stretch>
                  <a:fillRect/>
                </a:stretch>
              </p:blipFill>
              <p:spPr>
                <a:xfrm>
                  <a:off x="2683120" y="2170080"/>
                  <a:ext cx="44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8" name="Freihand 287">
                  <a:extLst>
                    <a:ext uri="{FF2B5EF4-FFF2-40B4-BE49-F238E27FC236}">
                      <a16:creationId xmlns:a16="http://schemas.microsoft.com/office/drawing/2014/main" id="{1D18C134-F6DA-E5B2-7753-0D11BC8679B3}"/>
                    </a:ext>
                  </a:extLst>
                </p14:cNvPr>
                <p14:cNvContentPartPr/>
                <p14:nvPr/>
              </p14:nvContentPartPr>
              <p14:xfrm>
                <a:off x="3076960" y="3466800"/>
                <a:ext cx="41760" cy="258840"/>
              </p14:xfrm>
            </p:contentPart>
          </mc:Choice>
          <mc:Fallback>
            <p:pic>
              <p:nvPicPr>
                <p:cNvPr id="288" name="Freihand 287">
                  <a:extLst>
                    <a:ext uri="{FF2B5EF4-FFF2-40B4-BE49-F238E27FC236}">
                      <a16:creationId xmlns:a16="http://schemas.microsoft.com/office/drawing/2014/main" id="{1D18C134-F6DA-E5B2-7753-0D11BC8679B3}"/>
                    </a:ext>
                  </a:extLst>
                </p:cNvPr>
                <p:cNvPicPr/>
                <p:nvPr/>
              </p:nvPicPr>
              <p:blipFill>
                <a:blip r:embed="rId75"/>
                <a:stretch>
                  <a:fillRect/>
                </a:stretch>
              </p:blipFill>
              <p:spPr>
                <a:xfrm>
                  <a:off x="3068320" y="3457800"/>
                  <a:ext cx="594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90" name="Freihand 289">
                  <a:extLst>
                    <a:ext uri="{FF2B5EF4-FFF2-40B4-BE49-F238E27FC236}">
                      <a16:creationId xmlns:a16="http://schemas.microsoft.com/office/drawing/2014/main" id="{12EF6EF5-0C39-E4E7-FE82-8E86030BFDE6}"/>
                    </a:ext>
                  </a:extLst>
                </p14:cNvPr>
                <p14:cNvContentPartPr/>
                <p14:nvPr/>
              </p14:nvContentPartPr>
              <p14:xfrm>
                <a:off x="2471080" y="3243960"/>
                <a:ext cx="108360" cy="203400"/>
              </p14:xfrm>
            </p:contentPart>
          </mc:Choice>
          <mc:Fallback>
            <p:pic>
              <p:nvPicPr>
                <p:cNvPr id="290" name="Freihand 289">
                  <a:extLst>
                    <a:ext uri="{FF2B5EF4-FFF2-40B4-BE49-F238E27FC236}">
                      <a16:creationId xmlns:a16="http://schemas.microsoft.com/office/drawing/2014/main" id="{12EF6EF5-0C39-E4E7-FE82-8E86030BFDE6}"/>
                    </a:ext>
                  </a:extLst>
                </p:cNvPr>
                <p:cNvPicPr/>
                <p:nvPr/>
              </p:nvPicPr>
              <p:blipFill>
                <a:blip r:embed="rId77"/>
                <a:stretch>
                  <a:fillRect/>
                </a:stretch>
              </p:blipFill>
              <p:spPr>
                <a:xfrm>
                  <a:off x="2462080" y="3234960"/>
                  <a:ext cx="126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1" name="Freihand 290">
                  <a:extLst>
                    <a:ext uri="{FF2B5EF4-FFF2-40B4-BE49-F238E27FC236}">
                      <a16:creationId xmlns:a16="http://schemas.microsoft.com/office/drawing/2014/main" id="{52521864-ED3B-3572-B5C7-F87F5E98BF86}"/>
                    </a:ext>
                  </a:extLst>
                </p14:cNvPr>
                <p14:cNvContentPartPr/>
                <p14:nvPr/>
              </p14:nvContentPartPr>
              <p14:xfrm>
                <a:off x="2570080" y="3235680"/>
                <a:ext cx="13680" cy="35640"/>
              </p14:xfrm>
            </p:contentPart>
          </mc:Choice>
          <mc:Fallback>
            <p:pic>
              <p:nvPicPr>
                <p:cNvPr id="291" name="Freihand 290">
                  <a:extLst>
                    <a:ext uri="{FF2B5EF4-FFF2-40B4-BE49-F238E27FC236}">
                      <a16:creationId xmlns:a16="http://schemas.microsoft.com/office/drawing/2014/main" id="{52521864-ED3B-3572-B5C7-F87F5E98BF86}"/>
                    </a:ext>
                  </a:extLst>
                </p:cNvPr>
                <p:cNvPicPr/>
                <p:nvPr/>
              </p:nvPicPr>
              <p:blipFill>
                <a:blip r:embed="rId79"/>
                <a:stretch>
                  <a:fillRect/>
                </a:stretch>
              </p:blipFill>
              <p:spPr>
                <a:xfrm>
                  <a:off x="2561440" y="3227040"/>
                  <a:ext cx="31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2" name="Freihand 291">
                  <a:extLst>
                    <a:ext uri="{FF2B5EF4-FFF2-40B4-BE49-F238E27FC236}">
                      <a16:creationId xmlns:a16="http://schemas.microsoft.com/office/drawing/2014/main" id="{FBDCB086-21A6-3751-4F42-473841294D27}"/>
                    </a:ext>
                  </a:extLst>
                </p14:cNvPr>
                <p14:cNvContentPartPr/>
                <p14:nvPr/>
              </p14:nvContentPartPr>
              <p14:xfrm>
                <a:off x="2493760" y="2567880"/>
                <a:ext cx="3082320" cy="896400"/>
              </p14:xfrm>
            </p:contentPart>
          </mc:Choice>
          <mc:Fallback>
            <p:pic>
              <p:nvPicPr>
                <p:cNvPr id="292" name="Freihand 291">
                  <a:extLst>
                    <a:ext uri="{FF2B5EF4-FFF2-40B4-BE49-F238E27FC236}">
                      <a16:creationId xmlns:a16="http://schemas.microsoft.com/office/drawing/2014/main" id="{FBDCB086-21A6-3751-4F42-473841294D27}"/>
                    </a:ext>
                  </a:extLst>
                </p:cNvPr>
                <p:cNvPicPr/>
                <p:nvPr/>
              </p:nvPicPr>
              <p:blipFill>
                <a:blip r:embed="rId81"/>
                <a:stretch>
                  <a:fillRect/>
                </a:stretch>
              </p:blipFill>
              <p:spPr>
                <a:xfrm>
                  <a:off x="2485120" y="2559240"/>
                  <a:ext cx="3099960" cy="914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93" name="Freihand 292">
                  <a:extLst>
                    <a:ext uri="{FF2B5EF4-FFF2-40B4-BE49-F238E27FC236}">
                      <a16:creationId xmlns:a16="http://schemas.microsoft.com/office/drawing/2014/main" id="{0274F730-67B8-2570-4D59-1B73321D4D8C}"/>
                    </a:ext>
                  </a:extLst>
                </p14:cNvPr>
                <p14:cNvContentPartPr/>
                <p14:nvPr/>
              </p14:nvContentPartPr>
              <p14:xfrm>
                <a:off x="2339680" y="3111480"/>
                <a:ext cx="228600" cy="397800"/>
              </p14:xfrm>
            </p:contentPart>
          </mc:Choice>
          <mc:Fallback>
            <p:pic>
              <p:nvPicPr>
                <p:cNvPr id="293" name="Freihand 292">
                  <a:extLst>
                    <a:ext uri="{FF2B5EF4-FFF2-40B4-BE49-F238E27FC236}">
                      <a16:creationId xmlns:a16="http://schemas.microsoft.com/office/drawing/2014/main" id="{0274F730-67B8-2570-4D59-1B73321D4D8C}"/>
                    </a:ext>
                  </a:extLst>
                </p:cNvPr>
                <p:cNvPicPr/>
                <p:nvPr/>
              </p:nvPicPr>
              <p:blipFill>
                <a:blip r:embed="rId83"/>
                <a:stretch>
                  <a:fillRect/>
                </a:stretch>
              </p:blipFill>
              <p:spPr>
                <a:xfrm>
                  <a:off x="2331040" y="3102480"/>
                  <a:ext cx="2462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94" name="Freihand 293">
                  <a:extLst>
                    <a:ext uri="{FF2B5EF4-FFF2-40B4-BE49-F238E27FC236}">
                      <a16:creationId xmlns:a16="http://schemas.microsoft.com/office/drawing/2014/main" id="{6F735D34-C505-E914-5224-F8CA1A97C75B}"/>
                    </a:ext>
                  </a:extLst>
                </p14:cNvPr>
                <p14:cNvContentPartPr/>
                <p14:nvPr/>
              </p14:nvContentPartPr>
              <p14:xfrm>
                <a:off x="5554840" y="2419560"/>
                <a:ext cx="149760" cy="261360"/>
              </p14:xfrm>
            </p:contentPart>
          </mc:Choice>
          <mc:Fallback>
            <p:pic>
              <p:nvPicPr>
                <p:cNvPr id="294" name="Freihand 293">
                  <a:extLst>
                    <a:ext uri="{FF2B5EF4-FFF2-40B4-BE49-F238E27FC236}">
                      <a16:creationId xmlns:a16="http://schemas.microsoft.com/office/drawing/2014/main" id="{6F735D34-C505-E914-5224-F8CA1A97C75B}"/>
                    </a:ext>
                  </a:extLst>
                </p:cNvPr>
                <p:cNvPicPr/>
                <p:nvPr/>
              </p:nvPicPr>
              <p:blipFill>
                <a:blip r:embed="rId85"/>
                <a:stretch>
                  <a:fillRect/>
                </a:stretch>
              </p:blipFill>
              <p:spPr>
                <a:xfrm>
                  <a:off x="5546200" y="2410920"/>
                  <a:ext cx="167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95" name="Freihand 294">
                  <a:extLst>
                    <a:ext uri="{FF2B5EF4-FFF2-40B4-BE49-F238E27FC236}">
                      <a16:creationId xmlns:a16="http://schemas.microsoft.com/office/drawing/2014/main" id="{40B9BDB9-7F00-7F0A-0C2F-9F9492803243}"/>
                    </a:ext>
                  </a:extLst>
                </p14:cNvPr>
                <p14:cNvContentPartPr/>
                <p14:nvPr/>
              </p14:nvContentPartPr>
              <p14:xfrm>
                <a:off x="5716840" y="2368080"/>
                <a:ext cx="45000" cy="275400"/>
              </p14:xfrm>
            </p:contentPart>
          </mc:Choice>
          <mc:Fallback>
            <p:pic>
              <p:nvPicPr>
                <p:cNvPr id="295" name="Freihand 294">
                  <a:extLst>
                    <a:ext uri="{FF2B5EF4-FFF2-40B4-BE49-F238E27FC236}">
                      <a16:creationId xmlns:a16="http://schemas.microsoft.com/office/drawing/2014/main" id="{40B9BDB9-7F00-7F0A-0C2F-9F9492803243}"/>
                    </a:ext>
                  </a:extLst>
                </p:cNvPr>
                <p:cNvPicPr/>
                <p:nvPr/>
              </p:nvPicPr>
              <p:blipFill>
                <a:blip r:embed="rId87"/>
                <a:stretch>
                  <a:fillRect/>
                </a:stretch>
              </p:blipFill>
              <p:spPr>
                <a:xfrm>
                  <a:off x="5708200" y="2359080"/>
                  <a:ext cx="62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96" name="Freihand 295">
                  <a:extLst>
                    <a:ext uri="{FF2B5EF4-FFF2-40B4-BE49-F238E27FC236}">
                      <a16:creationId xmlns:a16="http://schemas.microsoft.com/office/drawing/2014/main" id="{2C53A10A-7CE8-8A21-10AB-9EC1C7B1D9EC}"/>
                    </a:ext>
                  </a:extLst>
                </p14:cNvPr>
                <p14:cNvContentPartPr/>
                <p14:nvPr/>
              </p14:nvContentPartPr>
              <p14:xfrm>
                <a:off x="5617480" y="2608920"/>
                <a:ext cx="147960" cy="32040"/>
              </p14:xfrm>
            </p:contentPart>
          </mc:Choice>
          <mc:Fallback>
            <p:pic>
              <p:nvPicPr>
                <p:cNvPr id="296" name="Freihand 295">
                  <a:extLst>
                    <a:ext uri="{FF2B5EF4-FFF2-40B4-BE49-F238E27FC236}">
                      <a16:creationId xmlns:a16="http://schemas.microsoft.com/office/drawing/2014/main" id="{2C53A10A-7CE8-8A21-10AB-9EC1C7B1D9EC}"/>
                    </a:ext>
                  </a:extLst>
                </p:cNvPr>
                <p:cNvPicPr/>
                <p:nvPr/>
              </p:nvPicPr>
              <p:blipFill>
                <a:blip r:embed="rId89"/>
                <a:stretch>
                  <a:fillRect/>
                </a:stretch>
              </p:blipFill>
              <p:spPr>
                <a:xfrm>
                  <a:off x="5608480" y="2599920"/>
                  <a:ext cx="165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97" name="Freihand 296">
                  <a:extLst>
                    <a:ext uri="{FF2B5EF4-FFF2-40B4-BE49-F238E27FC236}">
                      <a16:creationId xmlns:a16="http://schemas.microsoft.com/office/drawing/2014/main" id="{15DA43C2-7A90-7817-3DCF-680E132BA7DE}"/>
                    </a:ext>
                  </a:extLst>
                </p14:cNvPr>
                <p14:cNvContentPartPr/>
                <p14:nvPr/>
              </p14:nvContentPartPr>
              <p14:xfrm>
                <a:off x="5830600" y="2419920"/>
                <a:ext cx="124200" cy="304200"/>
              </p14:xfrm>
            </p:contentPart>
          </mc:Choice>
          <mc:Fallback>
            <p:pic>
              <p:nvPicPr>
                <p:cNvPr id="297" name="Freihand 296">
                  <a:extLst>
                    <a:ext uri="{FF2B5EF4-FFF2-40B4-BE49-F238E27FC236}">
                      <a16:creationId xmlns:a16="http://schemas.microsoft.com/office/drawing/2014/main" id="{15DA43C2-7A90-7817-3DCF-680E132BA7DE}"/>
                    </a:ext>
                  </a:extLst>
                </p:cNvPr>
                <p:cNvPicPr/>
                <p:nvPr/>
              </p:nvPicPr>
              <p:blipFill>
                <a:blip r:embed="rId91"/>
                <a:stretch>
                  <a:fillRect/>
                </a:stretch>
              </p:blipFill>
              <p:spPr>
                <a:xfrm>
                  <a:off x="5821960" y="2410920"/>
                  <a:ext cx="1418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00" name="Freihand 299">
                  <a:extLst>
                    <a:ext uri="{FF2B5EF4-FFF2-40B4-BE49-F238E27FC236}">
                      <a16:creationId xmlns:a16="http://schemas.microsoft.com/office/drawing/2014/main" id="{04E824CE-79CC-B34E-8A98-361FEF6C3416}"/>
                    </a:ext>
                  </a:extLst>
                </p14:cNvPr>
                <p14:cNvContentPartPr/>
                <p14:nvPr/>
              </p14:nvContentPartPr>
              <p14:xfrm>
                <a:off x="5533600" y="2960640"/>
                <a:ext cx="20520" cy="211680"/>
              </p14:xfrm>
            </p:contentPart>
          </mc:Choice>
          <mc:Fallback>
            <p:pic>
              <p:nvPicPr>
                <p:cNvPr id="300" name="Freihand 299">
                  <a:extLst>
                    <a:ext uri="{FF2B5EF4-FFF2-40B4-BE49-F238E27FC236}">
                      <a16:creationId xmlns:a16="http://schemas.microsoft.com/office/drawing/2014/main" id="{04E824CE-79CC-B34E-8A98-361FEF6C3416}"/>
                    </a:ext>
                  </a:extLst>
                </p:cNvPr>
                <p:cNvPicPr/>
                <p:nvPr/>
              </p:nvPicPr>
              <p:blipFill>
                <a:blip r:embed="rId93"/>
                <a:stretch>
                  <a:fillRect/>
                </a:stretch>
              </p:blipFill>
              <p:spPr>
                <a:xfrm>
                  <a:off x="5524600" y="2952000"/>
                  <a:ext cx="38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01" name="Freihand 300">
                  <a:extLst>
                    <a:ext uri="{FF2B5EF4-FFF2-40B4-BE49-F238E27FC236}">
                      <a16:creationId xmlns:a16="http://schemas.microsoft.com/office/drawing/2014/main" id="{8B7569C9-2EEA-15FE-3FB9-0B62A3B5D042}"/>
                    </a:ext>
                  </a:extLst>
                </p14:cNvPr>
                <p14:cNvContentPartPr/>
                <p14:nvPr/>
              </p14:nvContentPartPr>
              <p14:xfrm>
                <a:off x="5421280" y="3115440"/>
                <a:ext cx="217440" cy="117720"/>
              </p14:xfrm>
            </p:contentPart>
          </mc:Choice>
          <mc:Fallback>
            <p:pic>
              <p:nvPicPr>
                <p:cNvPr id="301" name="Freihand 300">
                  <a:extLst>
                    <a:ext uri="{FF2B5EF4-FFF2-40B4-BE49-F238E27FC236}">
                      <a16:creationId xmlns:a16="http://schemas.microsoft.com/office/drawing/2014/main" id="{8B7569C9-2EEA-15FE-3FB9-0B62A3B5D042}"/>
                    </a:ext>
                  </a:extLst>
                </p:cNvPr>
                <p:cNvPicPr/>
                <p:nvPr/>
              </p:nvPicPr>
              <p:blipFill>
                <a:blip r:embed="rId95"/>
                <a:stretch>
                  <a:fillRect/>
                </a:stretch>
              </p:blipFill>
              <p:spPr>
                <a:xfrm>
                  <a:off x="5412280" y="3106440"/>
                  <a:ext cx="235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02" name="Freihand 301">
                  <a:extLst>
                    <a:ext uri="{FF2B5EF4-FFF2-40B4-BE49-F238E27FC236}">
                      <a16:creationId xmlns:a16="http://schemas.microsoft.com/office/drawing/2014/main" id="{D327EAD7-A0C8-4A57-ADFE-2D248C0EBD0F}"/>
                    </a:ext>
                  </a:extLst>
                </p14:cNvPr>
                <p14:cNvContentPartPr/>
                <p14:nvPr/>
              </p14:nvContentPartPr>
              <p14:xfrm>
                <a:off x="5457280" y="2863080"/>
                <a:ext cx="173160" cy="32040"/>
              </p14:xfrm>
            </p:contentPart>
          </mc:Choice>
          <mc:Fallback>
            <p:pic>
              <p:nvPicPr>
                <p:cNvPr id="302" name="Freihand 301">
                  <a:extLst>
                    <a:ext uri="{FF2B5EF4-FFF2-40B4-BE49-F238E27FC236}">
                      <a16:creationId xmlns:a16="http://schemas.microsoft.com/office/drawing/2014/main" id="{D327EAD7-A0C8-4A57-ADFE-2D248C0EBD0F}"/>
                    </a:ext>
                  </a:extLst>
                </p:cNvPr>
                <p:cNvPicPr/>
                <p:nvPr/>
              </p:nvPicPr>
              <p:blipFill>
                <a:blip r:embed="rId97"/>
                <a:stretch>
                  <a:fillRect/>
                </a:stretch>
              </p:blipFill>
              <p:spPr>
                <a:xfrm>
                  <a:off x="5448280" y="2854080"/>
                  <a:ext cx="190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03" name="Freihand 302">
                  <a:extLst>
                    <a:ext uri="{FF2B5EF4-FFF2-40B4-BE49-F238E27FC236}">
                      <a16:creationId xmlns:a16="http://schemas.microsoft.com/office/drawing/2014/main" id="{A092CBB5-5602-D577-36AB-EF7A29A5D093}"/>
                    </a:ext>
                  </a:extLst>
                </p14:cNvPr>
                <p14:cNvContentPartPr/>
                <p14:nvPr/>
              </p14:nvContentPartPr>
              <p14:xfrm>
                <a:off x="5649880" y="2820960"/>
                <a:ext cx="168840" cy="306360"/>
              </p14:xfrm>
            </p:contentPart>
          </mc:Choice>
          <mc:Fallback>
            <p:pic>
              <p:nvPicPr>
                <p:cNvPr id="303" name="Freihand 302">
                  <a:extLst>
                    <a:ext uri="{FF2B5EF4-FFF2-40B4-BE49-F238E27FC236}">
                      <a16:creationId xmlns:a16="http://schemas.microsoft.com/office/drawing/2014/main" id="{A092CBB5-5602-D577-36AB-EF7A29A5D093}"/>
                    </a:ext>
                  </a:extLst>
                </p:cNvPr>
                <p:cNvPicPr/>
                <p:nvPr/>
              </p:nvPicPr>
              <p:blipFill>
                <a:blip r:embed="rId99"/>
                <a:stretch>
                  <a:fillRect/>
                </a:stretch>
              </p:blipFill>
              <p:spPr>
                <a:xfrm>
                  <a:off x="5640880" y="2811960"/>
                  <a:ext cx="1864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06" name="Freihand 305">
                  <a:extLst>
                    <a:ext uri="{FF2B5EF4-FFF2-40B4-BE49-F238E27FC236}">
                      <a16:creationId xmlns:a16="http://schemas.microsoft.com/office/drawing/2014/main" id="{8EB965EB-2AAC-5EDB-1B43-771517C6019D}"/>
                    </a:ext>
                  </a:extLst>
                </p14:cNvPr>
                <p14:cNvContentPartPr/>
                <p14:nvPr/>
              </p14:nvContentPartPr>
              <p14:xfrm>
                <a:off x="5927080" y="2904840"/>
                <a:ext cx="101160" cy="38880"/>
              </p14:xfrm>
            </p:contentPart>
          </mc:Choice>
          <mc:Fallback>
            <p:pic>
              <p:nvPicPr>
                <p:cNvPr id="306" name="Freihand 305">
                  <a:extLst>
                    <a:ext uri="{FF2B5EF4-FFF2-40B4-BE49-F238E27FC236}">
                      <a16:creationId xmlns:a16="http://schemas.microsoft.com/office/drawing/2014/main" id="{8EB965EB-2AAC-5EDB-1B43-771517C6019D}"/>
                    </a:ext>
                  </a:extLst>
                </p:cNvPr>
                <p:cNvPicPr/>
                <p:nvPr/>
              </p:nvPicPr>
              <p:blipFill>
                <a:blip r:embed="rId101"/>
                <a:stretch>
                  <a:fillRect/>
                </a:stretch>
              </p:blipFill>
              <p:spPr>
                <a:xfrm>
                  <a:off x="5918080" y="2895840"/>
                  <a:ext cx="118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07" name="Freihand 306">
                  <a:extLst>
                    <a:ext uri="{FF2B5EF4-FFF2-40B4-BE49-F238E27FC236}">
                      <a16:creationId xmlns:a16="http://schemas.microsoft.com/office/drawing/2014/main" id="{70CCF3F1-2AC5-668C-DCED-8D3AE084ADEB}"/>
                    </a:ext>
                  </a:extLst>
                </p14:cNvPr>
                <p14:cNvContentPartPr/>
                <p14:nvPr/>
              </p14:nvContentPartPr>
              <p14:xfrm>
                <a:off x="6042640" y="2740320"/>
                <a:ext cx="159120" cy="246600"/>
              </p14:xfrm>
            </p:contentPart>
          </mc:Choice>
          <mc:Fallback>
            <p:pic>
              <p:nvPicPr>
                <p:cNvPr id="307" name="Freihand 306">
                  <a:extLst>
                    <a:ext uri="{FF2B5EF4-FFF2-40B4-BE49-F238E27FC236}">
                      <a16:creationId xmlns:a16="http://schemas.microsoft.com/office/drawing/2014/main" id="{70CCF3F1-2AC5-668C-DCED-8D3AE084ADEB}"/>
                    </a:ext>
                  </a:extLst>
                </p:cNvPr>
                <p:cNvPicPr/>
                <p:nvPr/>
              </p:nvPicPr>
              <p:blipFill>
                <a:blip r:embed="rId103"/>
                <a:stretch>
                  <a:fillRect/>
                </a:stretch>
              </p:blipFill>
              <p:spPr>
                <a:xfrm>
                  <a:off x="6033640" y="2731680"/>
                  <a:ext cx="176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08" name="Freihand 307">
                  <a:extLst>
                    <a:ext uri="{FF2B5EF4-FFF2-40B4-BE49-F238E27FC236}">
                      <a16:creationId xmlns:a16="http://schemas.microsoft.com/office/drawing/2014/main" id="{8A893F70-70D9-3B76-BDD4-8A130000C1F5}"/>
                    </a:ext>
                  </a:extLst>
                </p14:cNvPr>
                <p14:cNvContentPartPr/>
                <p14:nvPr/>
              </p14:nvContentPartPr>
              <p14:xfrm>
                <a:off x="6262600" y="2641680"/>
                <a:ext cx="147240" cy="279720"/>
              </p14:xfrm>
            </p:contentPart>
          </mc:Choice>
          <mc:Fallback>
            <p:pic>
              <p:nvPicPr>
                <p:cNvPr id="308" name="Freihand 307">
                  <a:extLst>
                    <a:ext uri="{FF2B5EF4-FFF2-40B4-BE49-F238E27FC236}">
                      <a16:creationId xmlns:a16="http://schemas.microsoft.com/office/drawing/2014/main" id="{8A893F70-70D9-3B76-BDD4-8A130000C1F5}"/>
                    </a:ext>
                  </a:extLst>
                </p:cNvPr>
                <p:cNvPicPr/>
                <p:nvPr/>
              </p:nvPicPr>
              <p:blipFill>
                <a:blip r:embed="rId105"/>
                <a:stretch>
                  <a:fillRect/>
                </a:stretch>
              </p:blipFill>
              <p:spPr>
                <a:xfrm>
                  <a:off x="6253600" y="2632680"/>
                  <a:ext cx="1648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5" name="Freihand 104">
                  <a:extLst>
                    <a:ext uri="{FF2B5EF4-FFF2-40B4-BE49-F238E27FC236}">
                      <a16:creationId xmlns:a16="http://schemas.microsoft.com/office/drawing/2014/main" id="{F2B4FF52-8637-FE1E-71AE-A333D4131F07}"/>
                    </a:ext>
                  </a:extLst>
                </p14:cNvPr>
                <p14:cNvContentPartPr/>
                <p14:nvPr/>
              </p14:nvContentPartPr>
              <p14:xfrm>
                <a:off x="3602560" y="5545080"/>
                <a:ext cx="251640" cy="74520"/>
              </p14:xfrm>
            </p:contentPart>
          </mc:Choice>
          <mc:Fallback>
            <p:pic>
              <p:nvPicPr>
                <p:cNvPr id="105" name="Freihand 104">
                  <a:extLst>
                    <a:ext uri="{FF2B5EF4-FFF2-40B4-BE49-F238E27FC236}">
                      <a16:creationId xmlns:a16="http://schemas.microsoft.com/office/drawing/2014/main" id="{F2B4FF52-8637-FE1E-71AE-A333D4131F07}"/>
                    </a:ext>
                  </a:extLst>
                </p:cNvPr>
                <p:cNvPicPr/>
                <p:nvPr/>
              </p:nvPicPr>
              <p:blipFill>
                <a:blip r:embed="rId107"/>
                <a:stretch>
                  <a:fillRect/>
                </a:stretch>
              </p:blipFill>
              <p:spPr>
                <a:xfrm>
                  <a:off x="3593560" y="5536440"/>
                  <a:ext cx="269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 name="Freihand 105">
                  <a:extLst>
                    <a:ext uri="{FF2B5EF4-FFF2-40B4-BE49-F238E27FC236}">
                      <a16:creationId xmlns:a16="http://schemas.microsoft.com/office/drawing/2014/main" id="{CE5D4A30-48D8-13E0-E1EA-793D66625D4E}"/>
                    </a:ext>
                  </a:extLst>
                </p14:cNvPr>
                <p14:cNvContentPartPr/>
                <p14:nvPr/>
              </p14:nvContentPartPr>
              <p14:xfrm>
                <a:off x="3838720" y="5451480"/>
                <a:ext cx="110520" cy="119880"/>
              </p14:xfrm>
            </p:contentPart>
          </mc:Choice>
          <mc:Fallback>
            <p:pic>
              <p:nvPicPr>
                <p:cNvPr id="106" name="Freihand 105">
                  <a:extLst>
                    <a:ext uri="{FF2B5EF4-FFF2-40B4-BE49-F238E27FC236}">
                      <a16:creationId xmlns:a16="http://schemas.microsoft.com/office/drawing/2014/main" id="{CE5D4A30-48D8-13E0-E1EA-793D66625D4E}"/>
                    </a:ext>
                  </a:extLst>
                </p:cNvPr>
                <p:cNvPicPr/>
                <p:nvPr/>
              </p:nvPicPr>
              <p:blipFill>
                <a:blip r:embed="rId109"/>
                <a:stretch>
                  <a:fillRect/>
                </a:stretch>
              </p:blipFill>
              <p:spPr>
                <a:xfrm>
                  <a:off x="3830080" y="5442840"/>
                  <a:ext cx="128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0" name="Freihand 109">
                  <a:extLst>
                    <a:ext uri="{FF2B5EF4-FFF2-40B4-BE49-F238E27FC236}">
                      <a16:creationId xmlns:a16="http://schemas.microsoft.com/office/drawing/2014/main" id="{F949C60E-A51A-AC73-5236-5B56AD3ADA71}"/>
                    </a:ext>
                  </a:extLst>
                </p14:cNvPr>
                <p14:cNvContentPartPr/>
                <p14:nvPr/>
              </p14:nvContentPartPr>
              <p14:xfrm>
                <a:off x="4420480" y="5227200"/>
                <a:ext cx="236880" cy="307080"/>
              </p14:xfrm>
            </p:contentPart>
          </mc:Choice>
          <mc:Fallback>
            <p:pic>
              <p:nvPicPr>
                <p:cNvPr id="110" name="Freihand 109">
                  <a:extLst>
                    <a:ext uri="{FF2B5EF4-FFF2-40B4-BE49-F238E27FC236}">
                      <a16:creationId xmlns:a16="http://schemas.microsoft.com/office/drawing/2014/main" id="{F949C60E-A51A-AC73-5236-5B56AD3ADA71}"/>
                    </a:ext>
                  </a:extLst>
                </p:cNvPr>
                <p:cNvPicPr/>
                <p:nvPr/>
              </p:nvPicPr>
              <p:blipFill>
                <a:blip r:embed="rId111"/>
                <a:stretch>
                  <a:fillRect/>
                </a:stretch>
              </p:blipFill>
              <p:spPr>
                <a:xfrm>
                  <a:off x="4411480" y="5218560"/>
                  <a:ext cx="2545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1" name="Freihand 110">
                  <a:extLst>
                    <a:ext uri="{FF2B5EF4-FFF2-40B4-BE49-F238E27FC236}">
                      <a16:creationId xmlns:a16="http://schemas.microsoft.com/office/drawing/2014/main" id="{FEDB676B-5B72-1F6F-D600-54548D49D0A3}"/>
                    </a:ext>
                  </a:extLst>
                </p14:cNvPr>
                <p14:cNvContentPartPr/>
                <p14:nvPr/>
              </p14:nvContentPartPr>
              <p14:xfrm>
                <a:off x="4555480" y="5330160"/>
                <a:ext cx="113400" cy="55080"/>
              </p14:xfrm>
            </p:contentPart>
          </mc:Choice>
          <mc:Fallback>
            <p:pic>
              <p:nvPicPr>
                <p:cNvPr id="111" name="Freihand 110">
                  <a:extLst>
                    <a:ext uri="{FF2B5EF4-FFF2-40B4-BE49-F238E27FC236}">
                      <a16:creationId xmlns:a16="http://schemas.microsoft.com/office/drawing/2014/main" id="{FEDB676B-5B72-1F6F-D600-54548D49D0A3}"/>
                    </a:ext>
                  </a:extLst>
                </p:cNvPr>
                <p:cNvPicPr/>
                <p:nvPr/>
              </p:nvPicPr>
              <p:blipFill>
                <a:blip r:embed="rId113"/>
                <a:stretch>
                  <a:fillRect/>
                </a:stretch>
              </p:blipFill>
              <p:spPr>
                <a:xfrm>
                  <a:off x="4546480" y="5321160"/>
                  <a:ext cx="131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2" name="Freihand 111">
                  <a:extLst>
                    <a:ext uri="{FF2B5EF4-FFF2-40B4-BE49-F238E27FC236}">
                      <a16:creationId xmlns:a16="http://schemas.microsoft.com/office/drawing/2014/main" id="{2618A2A0-61ED-50D6-C661-6F35642F1985}"/>
                    </a:ext>
                  </a:extLst>
                </p14:cNvPr>
                <p14:cNvContentPartPr/>
                <p14:nvPr/>
              </p14:nvContentPartPr>
              <p14:xfrm>
                <a:off x="4851040" y="5205960"/>
                <a:ext cx="8640" cy="190800"/>
              </p14:xfrm>
            </p:contentPart>
          </mc:Choice>
          <mc:Fallback>
            <p:pic>
              <p:nvPicPr>
                <p:cNvPr id="112" name="Freihand 111">
                  <a:extLst>
                    <a:ext uri="{FF2B5EF4-FFF2-40B4-BE49-F238E27FC236}">
                      <a16:creationId xmlns:a16="http://schemas.microsoft.com/office/drawing/2014/main" id="{2618A2A0-61ED-50D6-C661-6F35642F1985}"/>
                    </a:ext>
                  </a:extLst>
                </p:cNvPr>
                <p:cNvPicPr/>
                <p:nvPr/>
              </p:nvPicPr>
              <p:blipFill>
                <a:blip r:embed="rId115"/>
                <a:stretch>
                  <a:fillRect/>
                </a:stretch>
              </p:blipFill>
              <p:spPr>
                <a:xfrm>
                  <a:off x="4842400" y="5196960"/>
                  <a:ext cx="26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Freihand 112">
                  <a:extLst>
                    <a:ext uri="{FF2B5EF4-FFF2-40B4-BE49-F238E27FC236}">
                      <a16:creationId xmlns:a16="http://schemas.microsoft.com/office/drawing/2014/main" id="{9DA68380-556B-A2E4-6180-641C9E3ABD63}"/>
                    </a:ext>
                  </a:extLst>
                </p14:cNvPr>
                <p14:cNvContentPartPr/>
                <p14:nvPr/>
              </p14:nvContentPartPr>
              <p14:xfrm>
                <a:off x="4779400" y="5176800"/>
                <a:ext cx="231480" cy="288720"/>
              </p14:xfrm>
            </p:contentPart>
          </mc:Choice>
          <mc:Fallback>
            <p:pic>
              <p:nvPicPr>
                <p:cNvPr id="113" name="Freihand 112">
                  <a:extLst>
                    <a:ext uri="{FF2B5EF4-FFF2-40B4-BE49-F238E27FC236}">
                      <a16:creationId xmlns:a16="http://schemas.microsoft.com/office/drawing/2014/main" id="{9DA68380-556B-A2E4-6180-641C9E3ABD63}"/>
                    </a:ext>
                  </a:extLst>
                </p:cNvPr>
                <p:cNvPicPr/>
                <p:nvPr/>
              </p:nvPicPr>
              <p:blipFill>
                <a:blip r:embed="rId117"/>
                <a:stretch>
                  <a:fillRect/>
                </a:stretch>
              </p:blipFill>
              <p:spPr>
                <a:xfrm>
                  <a:off x="4770400" y="5168160"/>
                  <a:ext cx="2491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5" name="Freihand 114">
                  <a:extLst>
                    <a:ext uri="{FF2B5EF4-FFF2-40B4-BE49-F238E27FC236}">
                      <a16:creationId xmlns:a16="http://schemas.microsoft.com/office/drawing/2014/main" id="{94A211F5-64C0-A9BB-B781-5BC7A6A5BDB0}"/>
                    </a:ext>
                  </a:extLst>
                </p14:cNvPr>
                <p14:cNvContentPartPr/>
                <p14:nvPr/>
              </p14:nvContentPartPr>
              <p14:xfrm>
                <a:off x="5081800" y="5010840"/>
                <a:ext cx="19800" cy="148680"/>
              </p14:xfrm>
            </p:contentPart>
          </mc:Choice>
          <mc:Fallback>
            <p:pic>
              <p:nvPicPr>
                <p:cNvPr id="115" name="Freihand 114">
                  <a:extLst>
                    <a:ext uri="{FF2B5EF4-FFF2-40B4-BE49-F238E27FC236}">
                      <a16:creationId xmlns:a16="http://schemas.microsoft.com/office/drawing/2014/main" id="{94A211F5-64C0-A9BB-B781-5BC7A6A5BDB0}"/>
                    </a:ext>
                  </a:extLst>
                </p:cNvPr>
                <p:cNvPicPr/>
                <p:nvPr/>
              </p:nvPicPr>
              <p:blipFill>
                <a:blip r:embed="rId119"/>
                <a:stretch>
                  <a:fillRect/>
                </a:stretch>
              </p:blipFill>
              <p:spPr>
                <a:xfrm>
                  <a:off x="5073160" y="5002200"/>
                  <a:ext cx="37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2" name="Freihand 91">
                  <a:extLst>
                    <a:ext uri="{FF2B5EF4-FFF2-40B4-BE49-F238E27FC236}">
                      <a16:creationId xmlns:a16="http://schemas.microsoft.com/office/drawing/2014/main" id="{F3A3D95E-F153-761B-7325-794D292DCB60}"/>
                    </a:ext>
                  </a:extLst>
                </p14:cNvPr>
                <p14:cNvContentPartPr/>
                <p14:nvPr/>
              </p14:nvContentPartPr>
              <p14:xfrm>
                <a:off x="3220600" y="5347800"/>
                <a:ext cx="82080" cy="1243440"/>
              </p14:xfrm>
            </p:contentPart>
          </mc:Choice>
          <mc:Fallback>
            <p:pic>
              <p:nvPicPr>
                <p:cNvPr id="92" name="Freihand 91">
                  <a:extLst>
                    <a:ext uri="{FF2B5EF4-FFF2-40B4-BE49-F238E27FC236}">
                      <a16:creationId xmlns:a16="http://schemas.microsoft.com/office/drawing/2014/main" id="{F3A3D95E-F153-761B-7325-794D292DCB60}"/>
                    </a:ext>
                  </a:extLst>
                </p:cNvPr>
                <p:cNvPicPr/>
                <p:nvPr/>
              </p:nvPicPr>
              <p:blipFill>
                <a:blip r:embed="rId121"/>
                <a:stretch>
                  <a:fillRect/>
                </a:stretch>
              </p:blipFill>
              <p:spPr>
                <a:xfrm>
                  <a:off x="3211600" y="5338800"/>
                  <a:ext cx="99720" cy="1261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Freihand 89">
                  <a:extLst>
                    <a:ext uri="{FF2B5EF4-FFF2-40B4-BE49-F238E27FC236}">
                      <a16:creationId xmlns:a16="http://schemas.microsoft.com/office/drawing/2014/main" id="{3D0EE919-4086-5D04-6FB1-2572FB616C8C}"/>
                    </a:ext>
                  </a:extLst>
                </p14:cNvPr>
                <p14:cNvContentPartPr/>
                <p14:nvPr/>
              </p14:nvContentPartPr>
              <p14:xfrm>
                <a:off x="3125200" y="4297680"/>
                <a:ext cx="16920" cy="259560"/>
              </p14:xfrm>
            </p:contentPart>
          </mc:Choice>
          <mc:Fallback>
            <p:pic>
              <p:nvPicPr>
                <p:cNvPr id="90" name="Freihand 89">
                  <a:extLst>
                    <a:ext uri="{FF2B5EF4-FFF2-40B4-BE49-F238E27FC236}">
                      <a16:creationId xmlns:a16="http://schemas.microsoft.com/office/drawing/2014/main" id="{3D0EE919-4086-5D04-6FB1-2572FB616C8C}"/>
                    </a:ext>
                  </a:extLst>
                </p:cNvPr>
                <p:cNvPicPr/>
                <p:nvPr/>
              </p:nvPicPr>
              <p:blipFill>
                <a:blip r:embed="rId123"/>
                <a:stretch>
                  <a:fillRect/>
                </a:stretch>
              </p:blipFill>
              <p:spPr>
                <a:xfrm>
                  <a:off x="3116200" y="4289040"/>
                  <a:ext cx="345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Freihand 90">
                  <a:extLst>
                    <a:ext uri="{FF2B5EF4-FFF2-40B4-BE49-F238E27FC236}">
                      <a16:creationId xmlns:a16="http://schemas.microsoft.com/office/drawing/2014/main" id="{D7BD8627-49BD-4006-DFC1-E9E18BD16156}"/>
                    </a:ext>
                  </a:extLst>
                </p14:cNvPr>
                <p14:cNvContentPartPr/>
                <p14:nvPr/>
              </p14:nvContentPartPr>
              <p14:xfrm>
                <a:off x="3169840" y="4884840"/>
                <a:ext cx="20520" cy="207360"/>
              </p14:xfrm>
            </p:contentPart>
          </mc:Choice>
          <mc:Fallback>
            <p:pic>
              <p:nvPicPr>
                <p:cNvPr id="91" name="Freihand 90">
                  <a:extLst>
                    <a:ext uri="{FF2B5EF4-FFF2-40B4-BE49-F238E27FC236}">
                      <a16:creationId xmlns:a16="http://schemas.microsoft.com/office/drawing/2014/main" id="{D7BD8627-49BD-4006-DFC1-E9E18BD16156}"/>
                    </a:ext>
                  </a:extLst>
                </p:cNvPr>
                <p:cNvPicPr/>
                <p:nvPr/>
              </p:nvPicPr>
              <p:blipFill>
                <a:blip r:embed="rId125"/>
                <a:stretch>
                  <a:fillRect/>
                </a:stretch>
              </p:blipFill>
              <p:spPr>
                <a:xfrm>
                  <a:off x="3160840" y="4875840"/>
                  <a:ext cx="38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Freihand 98">
                  <a:extLst>
                    <a:ext uri="{FF2B5EF4-FFF2-40B4-BE49-F238E27FC236}">
                      <a16:creationId xmlns:a16="http://schemas.microsoft.com/office/drawing/2014/main" id="{D10BF9F6-EBEB-8C50-B472-FE96995BD1FD}"/>
                    </a:ext>
                  </a:extLst>
                </p14:cNvPr>
                <p14:cNvContentPartPr/>
                <p14:nvPr/>
              </p14:nvContentPartPr>
              <p14:xfrm>
                <a:off x="2382880" y="4935240"/>
                <a:ext cx="559800" cy="48960"/>
              </p14:xfrm>
            </p:contentPart>
          </mc:Choice>
          <mc:Fallback>
            <p:pic>
              <p:nvPicPr>
                <p:cNvPr id="99" name="Freihand 98">
                  <a:extLst>
                    <a:ext uri="{FF2B5EF4-FFF2-40B4-BE49-F238E27FC236}">
                      <a16:creationId xmlns:a16="http://schemas.microsoft.com/office/drawing/2014/main" id="{D10BF9F6-EBEB-8C50-B472-FE96995BD1FD}"/>
                    </a:ext>
                  </a:extLst>
                </p:cNvPr>
                <p:cNvPicPr/>
                <p:nvPr/>
              </p:nvPicPr>
              <p:blipFill>
                <a:blip r:embed="rId127"/>
                <a:stretch>
                  <a:fillRect/>
                </a:stretch>
              </p:blipFill>
              <p:spPr>
                <a:xfrm>
                  <a:off x="2373880" y="4926240"/>
                  <a:ext cx="577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 name="Freihand 99">
                  <a:extLst>
                    <a:ext uri="{FF2B5EF4-FFF2-40B4-BE49-F238E27FC236}">
                      <a16:creationId xmlns:a16="http://schemas.microsoft.com/office/drawing/2014/main" id="{64997EE3-70EE-3434-49BD-3F6EC58712B6}"/>
                    </a:ext>
                  </a:extLst>
                </p14:cNvPr>
                <p14:cNvContentPartPr/>
                <p14:nvPr/>
              </p14:nvContentPartPr>
              <p14:xfrm>
                <a:off x="2984440" y="4903560"/>
                <a:ext cx="72720" cy="113400"/>
              </p14:xfrm>
            </p:contentPart>
          </mc:Choice>
          <mc:Fallback>
            <p:pic>
              <p:nvPicPr>
                <p:cNvPr id="100" name="Freihand 99">
                  <a:extLst>
                    <a:ext uri="{FF2B5EF4-FFF2-40B4-BE49-F238E27FC236}">
                      <a16:creationId xmlns:a16="http://schemas.microsoft.com/office/drawing/2014/main" id="{64997EE3-70EE-3434-49BD-3F6EC58712B6}"/>
                    </a:ext>
                  </a:extLst>
                </p:cNvPr>
                <p:cNvPicPr/>
                <p:nvPr/>
              </p:nvPicPr>
              <p:blipFill>
                <a:blip r:embed="rId129"/>
                <a:stretch>
                  <a:fillRect/>
                </a:stretch>
              </p:blipFill>
              <p:spPr>
                <a:xfrm>
                  <a:off x="2975440" y="4894560"/>
                  <a:ext cx="90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Freihand 101">
                  <a:extLst>
                    <a:ext uri="{FF2B5EF4-FFF2-40B4-BE49-F238E27FC236}">
                      <a16:creationId xmlns:a16="http://schemas.microsoft.com/office/drawing/2014/main" id="{BA80806D-4AF6-50E7-DE02-F38C35F1400F}"/>
                    </a:ext>
                  </a:extLst>
                </p14:cNvPr>
                <p14:cNvContentPartPr/>
                <p14:nvPr/>
              </p14:nvContentPartPr>
              <p14:xfrm>
                <a:off x="1535800" y="4520160"/>
                <a:ext cx="360000" cy="30600"/>
              </p14:xfrm>
            </p:contentPart>
          </mc:Choice>
          <mc:Fallback>
            <p:pic>
              <p:nvPicPr>
                <p:cNvPr id="102" name="Freihand 101">
                  <a:extLst>
                    <a:ext uri="{FF2B5EF4-FFF2-40B4-BE49-F238E27FC236}">
                      <a16:creationId xmlns:a16="http://schemas.microsoft.com/office/drawing/2014/main" id="{BA80806D-4AF6-50E7-DE02-F38C35F1400F}"/>
                    </a:ext>
                  </a:extLst>
                </p:cNvPr>
                <p:cNvPicPr/>
                <p:nvPr/>
              </p:nvPicPr>
              <p:blipFill>
                <a:blip r:embed="rId131"/>
                <a:stretch>
                  <a:fillRect/>
                </a:stretch>
              </p:blipFill>
              <p:spPr>
                <a:xfrm>
                  <a:off x="1527160" y="4511160"/>
                  <a:ext cx="377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Freihand 102">
                  <a:extLst>
                    <a:ext uri="{FF2B5EF4-FFF2-40B4-BE49-F238E27FC236}">
                      <a16:creationId xmlns:a16="http://schemas.microsoft.com/office/drawing/2014/main" id="{4D99533B-7519-61AF-F2A4-D8F3F6DB82F4}"/>
                    </a:ext>
                  </a:extLst>
                </p14:cNvPr>
                <p14:cNvContentPartPr/>
                <p14:nvPr/>
              </p14:nvContentPartPr>
              <p14:xfrm>
                <a:off x="1948360" y="4423320"/>
                <a:ext cx="90360" cy="161280"/>
              </p14:xfrm>
            </p:contentPart>
          </mc:Choice>
          <mc:Fallback>
            <p:pic>
              <p:nvPicPr>
                <p:cNvPr id="103" name="Freihand 102">
                  <a:extLst>
                    <a:ext uri="{FF2B5EF4-FFF2-40B4-BE49-F238E27FC236}">
                      <a16:creationId xmlns:a16="http://schemas.microsoft.com/office/drawing/2014/main" id="{4D99533B-7519-61AF-F2A4-D8F3F6DB82F4}"/>
                    </a:ext>
                  </a:extLst>
                </p:cNvPr>
                <p:cNvPicPr/>
                <p:nvPr/>
              </p:nvPicPr>
              <p:blipFill>
                <a:blip r:embed="rId133"/>
                <a:stretch>
                  <a:fillRect/>
                </a:stretch>
              </p:blipFill>
              <p:spPr>
                <a:xfrm>
                  <a:off x="1939360" y="4414680"/>
                  <a:ext cx="108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4" name="Freihand 143">
                  <a:extLst>
                    <a:ext uri="{FF2B5EF4-FFF2-40B4-BE49-F238E27FC236}">
                      <a16:creationId xmlns:a16="http://schemas.microsoft.com/office/drawing/2014/main" id="{F947B5B0-98B4-033A-764C-7712F1B0DF3F}"/>
                    </a:ext>
                  </a:extLst>
                </p14:cNvPr>
                <p14:cNvContentPartPr/>
                <p14:nvPr/>
              </p14:nvContentPartPr>
              <p14:xfrm>
                <a:off x="2168320" y="4739760"/>
                <a:ext cx="467640" cy="236880"/>
              </p14:xfrm>
            </p:contentPart>
          </mc:Choice>
          <mc:Fallback>
            <p:pic>
              <p:nvPicPr>
                <p:cNvPr id="144" name="Freihand 143">
                  <a:extLst>
                    <a:ext uri="{FF2B5EF4-FFF2-40B4-BE49-F238E27FC236}">
                      <a16:creationId xmlns:a16="http://schemas.microsoft.com/office/drawing/2014/main" id="{F947B5B0-98B4-033A-764C-7712F1B0DF3F}"/>
                    </a:ext>
                  </a:extLst>
                </p:cNvPr>
                <p:cNvPicPr/>
                <p:nvPr/>
              </p:nvPicPr>
              <p:blipFill>
                <a:blip r:embed="rId135"/>
                <a:stretch>
                  <a:fillRect/>
                </a:stretch>
              </p:blipFill>
              <p:spPr>
                <a:xfrm>
                  <a:off x="2159680" y="4731120"/>
                  <a:ext cx="4852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5" name="Freihand 144">
                  <a:extLst>
                    <a:ext uri="{FF2B5EF4-FFF2-40B4-BE49-F238E27FC236}">
                      <a16:creationId xmlns:a16="http://schemas.microsoft.com/office/drawing/2014/main" id="{B0076177-05D8-9D1D-F048-738204D28C70}"/>
                    </a:ext>
                  </a:extLst>
                </p14:cNvPr>
                <p14:cNvContentPartPr/>
                <p14:nvPr/>
              </p14:nvContentPartPr>
              <p14:xfrm>
                <a:off x="2590960" y="4712040"/>
                <a:ext cx="104400" cy="160920"/>
              </p14:xfrm>
            </p:contentPart>
          </mc:Choice>
          <mc:Fallback>
            <p:pic>
              <p:nvPicPr>
                <p:cNvPr id="145" name="Freihand 144">
                  <a:extLst>
                    <a:ext uri="{FF2B5EF4-FFF2-40B4-BE49-F238E27FC236}">
                      <a16:creationId xmlns:a16="http://schemas.microsoft.com/office/drawing/2014/main" id="{B0076177-05D8-9D1D-F048-738204D28C70}"/>
                    </a:ext>
                  </a:extLst>
                </p:cNvPr>
                <p:cNvPicPr/>
                <p:nvPr/>
              </p:nvPicPr>
              <p:blipFill>
                <a:blip r:embed="rId137"/>
                <a:stretch>
                  <a:fillRect/>
                </a:stretch>
              </p:blipFill>
              <p:spPr>
                <a:xfrm>
                  <a:off x="2581960" y="4703400"/>
                  <a:ext cx="122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7" name="Freihand 146">
                  <a:extLst>
                    <a:ext uri="{FF2B5EF4-FFF2-40B4-BE49-F238E27FC236}">
                      <a16:creationId xmlns:a16="http://schemas.microsoft.com/office/drawing/2014/main" id="{E3A6787B-2A3B-F90C-8661-27701227BE6A}"/>
                    </a:ext>
                  </a:extLst>
                </p14:cNvPr>
                <p14:cNvContentPartPr/>
                <p14:nvPr/>
              </p14:nvContentPartPr>
              <p14:xfrm>
                <a:off x="2535880" y="4683600"/>
                <a:ext cx="75240" cy="16200"/>
              </p14:xfrm>
            </p:contentPart>
          </mc:Choice>
          <mc:Fallback>
            <p:pic>
              <p:nvPicPr>
                <p:cNvPr id="147" name="Freihand 146">
                  <a:extLst>
                    <a:ext uri="{FF2B5EF4-FFF2-40B4-BE49-F238E27FC236}">
                      <a16:creationId xmlns:a16="http://schemas.microsoft.com/office/drawing/2014/main" id="{E3A6787B-2A3B-F90C-8661-27701227BE6A}"/>
                    </a:ext>
                  </a:extLst>
                </p:cNvPr>
                <p:cNvPicPr/>
                <p:nvPr/>
              </p:nvPicPr>
              <p:blipFill>
                <a:blip r:embed="rId139"/>
                <a:stretch>
                  <a:fillRect/>
                </a:stretch>
              </p:blipFill>
              <p:spPr>
                <a:xfrm>
                  <a:off x="2527240" y="4674960"/>
                  <a:ext cx="92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8" name="Freihand 147">
                  <a:extLst>
                    <a:ext uri="{FF2B5EF4-FFF2-40B4-BE49-F238E27FC236}">
                      <a16:creationId xmlns:a16="http://schemas.microsoft.com/office/drawing/2014/main" id="{79B25E4B-FBCA-B02A-0520-F46FC18BF3D2}"/>
                    </a:ext>
                  </a:extLst>
                </p14:cNvPr>
                <p14:cNvContentPartPr/>
                <p14:nvPr/>
              </p14:nvContentPartPr>
              <p14:xfrm>
                <a:off x="2159680" y="4728600"/>
                <a:ext cx="188280" cy="6840"/>
              </p14:xfrm>
            </p:contentPart>
          </mc:Choice>
          <mc:Fallback>
            <p:pic>
              <p:nvPicPr>
                <p:cNvPr id="148" name="Freihand 147">
                  <a:extLst>
                    <a:ext uri="{FF2B5EF4-FFF2-40B4-BE49-F238E27FC236}">
                      <a16:creationId xmlns:a16="http://schemas.microsoft.com/office/drawing/2014/main" id="{79B25E4B-FBCA-B02A-0520-F46FC18BF3D2}"/>
                    </a:ext>
                  </a:extLst>
                </p:cNvPr>
                <p:cNvPicPr/>
                <p:nvPr/>
              </p:nvPicPr>
              <p:blipFill>
                <a:blip r:embed="rId141"/>
                <a:stretch>
                  <a:fillRect/>
                </a:stretch>
              </p:blipFill>
              <p:spPr>
                <a:xfrm>
                  <a:off x="2150680" y="4719600"/>
                  <a:ext cx="205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9" name="Freihand 148">
                  <a:extLst>
                    <a:ext uri="{FF2B5EF4-FFF2-40B4-BE49-F238E27FC236}">
                      <a16:creationId xmlns:a16="http://schemas.microsoft.com/office/drawing/2014/main" id="{111EF8B6-F7D2-996F-FE7F-E10DC551349D}"/>
                    </a:ext>
                  </a:extLst>
                </p14:cNvPr>
                <p14:cNvContentPartPr/>
                <p14:nvPr/>
              </p14:nvContentPartPr>
              <p14:xfrm>
                <a:off x="1795720" y="4692600"/>
                <a:ext cx="150480" cy="29880"/>
              </p14:xfrm>
            </p:contentPart>
          </mc:Choice>
          <mc:Fallback>
            <p:pic>
              <p:nvPicPr>
                <p:cNvPr id="149" name="Freihand 148">
                  <a:extLst>
                    <a:ext uri="{FF2B5EF4-FFF2-40B4-BE49-F238E27FC236}">
                      <a16:creationId xmlns:a16="http://schemas.microsoft.com/office/drawing/2014/main" id="{111EF8B6-F7D2-996F-FE7F-E10DC551349D}"/>
                    </a:ext>
                  </a:extLst>
                </p:cNvPr>
                <p:cNvPicPr/>
                <p:nvPr/>
              </p:nvPicPr>
              <p:blipFill>
                <a:blip r:embed="rId143"/>
                <a:stretch>
                  <a:fillRect/>
                </a:stretch>
              </p:blipFill>
              <p:spPr>
                <a:xfrm>
                  <a:off x="1786720" y="4683600"/>
                  <a:ext cx="168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0" name="Freihand 149">
                  <a:extLst>
                    <a:ext uri="{FF2B5EF4-FFF2-40B4-BE49-F238E27FC236}">
                      <a16:creationId xmlns:a16="http://schemas.microsoft.com/office/drawing/2014/main" id="{47F98EC3-86AD-7482-3772-B3F413FB3CCC}"/>
                    </a:ext>
                  </a:extLst>
                </p14:cNvPr>
                <p14:cNvContentPartPr/>
                <p14:nvPr/>
              </p14:nvContentPartPr>
              <p14:xfrm>
                <a:off x="1393240" y="4707000"/>
                <a:ext cx="288000" cy="14760"/>
              </p14:xfrm>
            </p:contentPart>
          </mc:Choice>
          <mc:Fallback>
            <p:pic>
              <p:nvPicPr>
                <p:cNvPr id="150" name="Freihand 149">
                  <a:extLst>
                    <a:ext uri="{FF2B5EF4-FFF2-40B4-BE49-F238E27FC236}">
                      <a16:creationId xmlns:a16="http://schemas.microsoft.com/office/drawing/2014/main" id="{47F98EC3-86AD-7482-3772-B3F413FB3CCC}"/>
                    </a:ext>
                  </a:extLst>
                </p:cNvPr>
                <p:cNvPicPr/>
                <p:nvPr/>
              </p:nvPicPr>
              <p:blipFill>
                <a:blip r:embed="rId145"/>
                <a:stretch>
                  <a:fillRect/>
                </a:stretch>
              </p:blipFill>
              <p:spPr>
                <a:xfrm>
                  <a:off x="1384600" y="4698000"/>
                  <a:ext cx="305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63" name="Freihand 262">
                  <a:extLst>
                    <a:ext uri="{FF2B5EF4-FFF2-40B4-BE49-F238E27FC236}">
                      <a16:creationId xmlns:a16="http://schemas.microsoft.com/office/drawing/2014/main" id="{64F08E78-C8EE-917B-4842-F7382AAA293B}"/>
                    </a:ext>
                  </a:extLst>
                </p14:cNvPr>
                <p14:cNvContentPartPr/>
                <p14:nvPr/>
              </p14:nvContentPartPr>
              <p14:xfrm>
                <a:off x="2708680" y="4618800"/>
                <a:ext cx="10440" cy="56520"/>
              </p14:xfrm>
            </p:contentPart>
          </mc:Choice>
          <mc:Fallback>
            <p:pic>
              <p:nvPicPr>
                <p:cNvPr id="263" name="Freihand 262">
                  <a:extLst>
                    <a:ext uri="{FF2B5EF4-FFF2-40B4-BE49-F238E27FC236}">
                      <a16:creationId xmlns:a16="http://schemas.microsoft.com/office/drawing/2014/main" id="{64F08E78-C8EE-917B-4842-F7382AAA293B}"/>
                    </a:ext>
                  </a:extLst>
                </p:cNvPr>
                <p:cNvPicPr/>
                <p:nvPr/>
              </p:nvPicPr>
              <p:blipFill>
                <a:blip r:embed="rId147"/>
                <a:stretch>
                  <a:fillRect/>
                </a:stretch>
              </p:blipFill>
              <p:spPr>
                <a:xfrm>
                  <a:off x="2700040" y="4609800"/>
                  <a:ext cx="28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64" name="Freihand 263">
                  <a:extLst>
                    <a:ext uri="{FF2B5EF4-FFF2-40B4-BE49-F238E27FC236}">
                      <a16:creationId xmlns:a16="http://schemas.microsoft.com/office/drawing/2014/main" id="{D4CD3ED4-EB25-A7B0-CEF5-DA2CD023EF46}"/>
                    </a:ext>
                  </a:extLst>
                </p14:cNvPr>
                <p14:cNvContentPartPr/>
                <p14:nvPr/>
              </p14:nvContentPartPr>
              <p14:xfrm>
                <a:off x="2705080" y="4448520"/>
                <a:ext cx="4680" cy="75240"/>
              </p14:xfrm>
            </p:contentPart>
          </mc:Choice>
          <mc:Fallback>
            <p:pic>
              <p:nvPicPr>
                <p:cNvPr id="264" name="Freihand 263">
                  <a:extLst>
                    <a:ext uri="{FF2B5EF4-FFF2-40B4-BE49-F238E27FC236}">
                      <a16:creationId xmlns:a16="http://schemas.microsoft.com/office/drawing/2014/main" id="{D4CD3ED4-EB25-A7B0-CEF5-DA2CD023EF46}"/>
                    </a:ext>
                  </a:extLst>
                </p:cNvPr>
                <p:cNvPicPr/>
                <p:nvPr/>
              </p:nvPicPr>
              <p:blipFill>
                <a:blip r:embed="rId149"/>
                <a:stretch>
                  <a:fillRect/>
                </a:stretch>
              </p:blipFill>
              <p:spPr>
                <a:xfrm>
                  <a:off x="2696080" y="4439520"/>
                  <a:ext cx="22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5" name="Freihand 264">
                  <a:extLst>
                    <a:ext uri="{FF2B5EF4-FFF2-40B4-BE49-F238E27FC236}">
                      <a16:creationId xmlns:a16="http://schemas.microsoft.com/office/drawing/2014/main" id="{101C5484-3512-4E89-9A21-CD1709460ED0}"/>
                    </a:ext>
                  </a:extLst>
                </p14:cNvPr>
                <p14:cNvContentPartPr/>
                <p14:nvPr/>
              </p14:nvContentPartPr>
              <p14:xfrm>
                <a:off x="2703640" y="4290120"/>
                <a:ext cx="3600" cy="30600"/>
              </p14:xfrm>
            </p:contentPart>
          </mc:Choice>
          <mc:Fallback>
            <p:pic>
              <p:nvPicPr>
                <p:cNvPr id="265" name="Freihand 264">
                  <a:extLst>
                    <a:ext uri="{FF2B5EF4-FFF2-40B4-BE49-F238E27FC236}">
                      <a16:creationId xmlns:a16="http://schemas.microsoft.com/office/drawing/2014/main" id="{101C5484-3512-4E89-9A21-CD1709460ED0}"/>
                    </a:ext>
                  </a:extLst>
                </p:cNvPr>
                <p:cNvPicPr/>
                <p:nvPr/>
              </p:nvPicPr>
              <p:blipFill>
                <a:blip r:embed="rId151"/>
                <a:stretch>
                  <a:fillRect/>
                </a:stretch>
              </p:blipFill>
              <p:spPr>
                <a:xfrm>
                  <a:off x="2695000" y="4281480"/>
                  <a:ext cx="21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82" name="Freihand 281">
                  <a:extLst>
                    <a:ext uri="{FF2B5EF4-FFF2-40B4-BE49-F238E27FC236}">
                      <a16:creationId xmlns:a16="http://schemas.microsoft.com/office/drawing/2014/main" id="{408C133F-BC67-9A2A-B54D-FAF1C180BDFD}"/>
                    </a:ext>
                  </a:extLst>
                </p14:cNvPr>
                <p14:cNvContentPartPr/>
                <p14:nvPr/>
              </p14:nvContentPartPr>
              <p14:xfrm>
                <a:off x="2692480" y="4766400"/>
                <a:ext cx="24840" cy="205200"/>
              </p14:xfrm>
            </p:contentPart>
          </mc:Choice>
          <mc:Fallback>
            <p:pic>
              <p:nvPicPr>
                <p:cNvPr id="282" name="Freihand 281">
                  <a:extLst>
                    <a:ext uri="{FF2B5EF4-FFF2-40B4-BE49-F238E27FC236}">
                      <a16:creationId xmlns:a16="http://schemas.microsoft.com/office/drawing/2014/main" id="{408C133F-BC67-9A2A-B54D-FAF1C180BDFD}"/>
                    </a:ext>
                  </a:extLst>
                </p:cNvPr>
                <p:cNvPicPr/>
                <p:nvPr/>
              </p:nvPicPr>
              <p:blipFill>
                <a:blip r:embed="rId153"/>
                <a:stretch>
                  <a:fillRect/>
                </a:stretch>
              </p:blipFill>
              <p:spPr>
                <a:xfrm>
                  <a:off x="2683480" y="4757400"/>
                  <a:ext cx="42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3" name="Freihand 282">
                  <a:extLst>
                    <a:ext uri="{FF2B5EF4-FFF2-40B4-BE49-F238E27FC236}">
                      <a16:creationId xmlns:a16="http://schemas.microsoft.com/office/drawing/2014/main" id="{075977B4-006B-0D8F-92AA-0C46D8B96409}"/>
                    </a:ext>
                  </a:extLst>
                </p14:cNvPr>
                <p14:cNvContentPartPr/>
                <p14:nvPr/>
              </p14:nvContentPartPr>
              <p14:xfrm>
                <a:off x="2705440" y="5173560"/>
                <a:ext cx="30240" cy="717840"/>
              </p14:xfrm>
            </p:contentPart>
          </mc:Choice>
          <mc:Fallback>
            <p:pic>
              <p:nvPicPr>
                <p:cNvPr id="283" name="Freihand 282">
                  <a:extLst>
                    <a:ext uri="{FF2B5EF4-FFF2-40B4-BE49-F238E27FC236}">
                      <a16:creationId xmlns:a16="http://schemas.microsoft.com/office/drawing/2014/main" id="{075977B4-006B-0D8F-92AA-0C46D8B96409}"/>
                    </a:ext>
                  </a:extLst>
                </p:cNvPr>
                <p:cNvPicPr/>
                <p:nvPr/>
              </p:nvPicPr>
              <p:blipFill>
                <a:blip r:embed="rId155"/>
                <a:stretch>
                  <a:fillRect/>
                </a:stretch>
              </p:blipFill>
              <p:spPr>
                <a:xfrm>
                  <a:off x="2696800" y="5164920"/>
                  <a:ext cx="4788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84" name="Freihand 283">
                  <a:extLst>
                    <a:ext uri="{FF2B5EF4-FFF2-40B4-BE49-F238E27FC236}">
                      <a16:creationId xmlns:a16="http://schemas.microsoft.com/office/drawing/2014/main" id="{109C50B2-348D-BD85-5C2D-A4AE0BC0D6F3}"/>
                    </a:ext>
                  </a:extLst>
                </p14:cNvPr>
                <p14:cNvContentPartPr/>
                <p14:nvPr/>
              </p14:nvContentPartPr>
              <p14:xfrm>
                <a:off x="2747920" y="6065280"/>
                <a:ext cx="5400" cy="141120"/>
              </p14:xfrm>
            </p:contentPart>
          </mc:Choice>
          <mc:Fallback>
            <p:pic>
              <p:nvPicPr>
                <p:cNvPr id="284" name="Freihand 283">
                  <a:extLst>
                    <a:ext uri="{FF2B5EF4-FFF2-40B4-BE49-F238E27FC236}">
                      <a16:creationId xmlns:a16="http://schemas.microsoft.com/office/drawing/2014/main" id="{109C50B2-348D-BD85-5C2D-A4AE0BC0D6F3}"/>
                    </a:ext>
                  </a:extLst>
                </p:cNvPr>
                <p:cNvPicPr/>
                <p:nvPr/>
              </p:nvPicPr>
              <p:blipFill>
                <a:blip r:embed="rId157"/>
                <a:stretch>
                  <a:fillRect/>
                </a:stretch>
              </p:blipFill>
              <p:spPr>
                <a:xfrm>
                  <a:off x="2739280" y="6056640"/>
                  <a:ext cx="23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85" name="Freihand 284">
                  <a:extLst>
                    <a:ext uri="{FF2B5EF4-FFF2-40B4-BE49-F238E27FC236}">
                      <a16:creationId xmlns:a16="http://schemas.microsoft.com/office/drawing/2014/main" id="{65604355-CD26-ADB9-8751-A6AB53DD5BF1}"/>
                    </a:ext>
                  </a:extLst>
                </p14:cNvPr>
                <p14:cNvContentPartPr/>
                <p14:nvPr/>
              </p14:nvContentPartPr>
              <p14:xfrm>
                <a:off x="2750800" y="6259680"/>
                <a:ext cx="8280" cy="235440"/>
              </p14:xfrm>
            </p:contentPart>
          </mc:Choice>
          <mc:Fallback>
            <p:pic>
              <p:nvPicPr>
                <p:cNvPr id="285" name="Freihand 284">
                  <a:extLst>
                    <a:ext uri="{FF2B5EF4-FFF2-40B4-BE49-F238E27FC236}">
                      <a16:creationId xmlns:a16="http://schemas.microsoft.com/office/drawing/2014/main" id="{65604355-CD26-ADB9-8751-A6AB53DD5BF1}"/>
                    </a:ext>
                  </a:extLst>
                </p:cNvPr>
                <p:cNvPicPr/>
                <p:nvPr/>
              </p:nvPicPr>
              <p:blipFill>
                <a:blip r:embed="rId159"/>
                <a:stretch>
                  <a:fillRect/>
                </a:stretch>
              </p:blipFill>
              <p:spPr>
                <a:xfrm>
                  <a:off x="2742160" y="6250680"/>
                  <a:ext cx="259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0" name="Freihand 309">
                  <a:extLst>
                    <a:ext uri="{FF2B5EF4-FFF2-40B4-BE49-F238E27FC236}">
                      <a16:creationId xmlns:a16="http://schemas.microsoft.com/office/drawing/2014/main" id="{B6413014-E360-597E-F178-F2B6DBB1D379}"/>
                    </a:ext>
                  </a:extLst>
                </p14:cNvPr>
                <p14:cNvContentPartPr/>
                <p14:nvPr/>
              </p14:nvContentPartPr>
              <p14:xfrm>
                <a:off x="3237880" y="6671880"/>
                <a:ext cx="131760" cy="68040"/>
              </p14:xfrm>
            </p:contentPart>
          </mc:Choice>
          <mc:Fallback>
            <p:pic>
              <p:nvPicPr>
                <p:cNvPr id="310" name="Freihand 309">
                  <a:extLst>
                    <a:ext uri="{FF2B5EF4-FFF2-40B4-BE49-F238E27FC236}">
                      <a16:creationId xmlns:a16="http://schemas.microsoft.com/office/drawing/2014/main" id="{B6413014-E360-597E-F178-F2B6DBB1D379}"/>
                    </a:ext>
                  </a:extLst>
                </p:cNvPr>
                <p:cNvPicPr/>
                <p:nvPr/>
              </p:nvPicPr>
              <p:blipFill>
                <a:blip r:embed="rId161"/>
                <a:stretch>
                  <a:fillRect/>
                </a:stretch>
              </p:blipFill>
              <p:spPr>
                <a:xfrm>
                  <a:off x="3229240" y="6663240"/>
                  <a:ext cx="149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11" name="Freihand 310">
                  <a:extLst>
                    <a:ext uri="{FF2B5EF4-FFF2-40B4-BE49-F238E27FC236}">
                      <a16:creationId xmlns:a16="http://schemas.microsoft.com/office/drawing/2014/main" id="{D492C8ED-4965-6148-A43C-ED643B8D097D}"/>
                    </a:ext>
                  </a:extLst>
                </p14:cNvPr>
                <p14:cNvContentPartPr/>
                <p14:nvPr/>
              </p14:nvContentPartPr>
              <p14:xfrm>
                <a:off x="3376120" y="6644880"/>
                <a:ext cx="12960" cy="200880"/>
              </p14:xfrm>
            </p:contentPart>
          </mc:Choice>
          <mc:Fallback>
            <p:pic>
              <p:nvPicPr>
                <p:cNvPr id="311" name="Freihand 310">
                  <a:extLst>
                    <a:ext uri="{FF2B5EF4-FFF2-40B4-BE49-F238E27FC236}">
                      <a16:creationId xmlns:a16="http://schemas.microsoft.com/office/drawing/2014/main" id="{D492C8ED-4965-6148-A43C-ED643B8D097D}"/>
                    </a:ext>
                  </a:extLst>
                </p:cNvPr>
                <p:cNvPicPr/>
                <p:nvPr/>
              </p:nvPicPr>
              <p:blipFill>
                <a:blip r:embed="rId163"/>
                <a:stretch>
                  <a:fillRect/>
                </a:stretch>
              </p:blipFill>
              <p:spPr>
                <a:xfrm>
                  <a:off x="3367120" y="6636240"/>
                  <a:ext cx="30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13" name="Freihand 312">
                  <a:extLst>
                    <a:ext uri="{FF2B5EF4-FFF2-40B4-BE49-F238E27FC236}">
                      <a16:creationId xmlns:a16="http://schemas.microsoft.com/office/drawing/2014/main" id="{76276813-2E54-B0B1-6711-5A983808617F}"/>
                    </a:ext>
                  </a:extLst>
                </p14:cNvPr>
                <p14:cNvContentPartPr/>
                <p14:nvPr/>
              </p14:nvContentPartPr>
              <p14:xfrm>
                <a:off x="3468640" y="6690960"/>
                <a:ext cx="63360" cy="124560"/>
              </p14:xfrm>
            </p:contentPart>
          </mc:Choice>
          <mc:Fallback>
            <p:pic>
              <p:nvPicPr>
                <p:cNvPr id="313" name="Freihand 312">
                  <a:extLst>
                    <a:ext uri="{FF2B5EF4-FFF2-40B4-BE49-F238E27FC236}">
                      <a16:creationId xmlns:a16="http://schemas.microsoft.com/office/drawing/2014/main" id="{76276813-2E54-B0B1-6711-5A983808617F}"/>
                    </a:ext>
                  </a:extLst>
                </p:cNvPr>
                <p:cNvPicPr/>
                <p:nvPr/>
              </p:nvPicPr>
              <p:blipFill>
                <a:blip r:embed="rId165"/>
                <a:stretch>
                  <a:fillRect/>
                </a:stretch>
              </p:blipFill>
              <p:spPr>
                <a:xfrm>
                  <a:off x="3460000" y="6681960"/>
                  <a:ext cx="81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14" name="Freihand 313">
                  <a:extLst>
                    <a:ext uri="{FF2B5EF4-FFF2-40B4-BE49-F238E27FC236}">
                      <a16:creationId xmlns:a16="http://schemas.microsoft.com/office/drawing/2014/main" id="{B22AA566-4AB3-1353-BA73-3D2215EB2D4B}"/>
                    </a:ext>
                  </a:extLst>
                </p14:cNvPr>
                <p14:cNvContentPartPr/>
                <p14:nvPr/>
              </p14:nvContentPartPr>
              <p14:xfrm>
                <a:off x="2668360" y="6651720"/>
                <a:ext cx="115200" cy="111240"/>
              </p14:xfrm>
            </p:contentPart>
          </mc:Choice>
          <mc:Fallback>
            <p:pic>
              <p:nvPicPr>
                <p:cNvPr id="314" name="Freihand 313">
                  <a:extLst>
                    <a:ext uri="{FF2B5EF4-FFF2-40B4-BE49-F238E27FC236}">
                      <a16:creationId xmlns:a16="http://schemas.microsoft.com/office/drawing/2014/main" id="{B22AA566-4AB3-1353-BA73-3D2215EB2D4B}"/>
                    </a:ext>
                  </a:extLst>
                </p:cNvPr>
                <p:cNvPicPr/>
                <p:nvPr/>
              </p:nvPicPr>
              <p:blipFill>
                <a:blip r:embed="rId167"/>
                <a:stretch>
                  <a:fillRect/>
                </a:stretch>
              </p:blipFill>
              <p:spPr>
                <a:xfrm>
                  <a:off x="2659360" y="6643080"/>
                  <a:ext cx="132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15" name="Freihand 314">
                  <a:extLst>
                    <a:ext uri="{FF2B5EF4-FFF2-40B4-BE49-F238E27FC236}">
                      <a16:creationId xmlns:a16="http://schemas.microsoft.com/office/drawing/2014/main" id="{00931271-067A-0115-6711-54A1A1E61B56}"/>
                    </a:ext>
                  </a:extLst>
                </p14:cNvPr>
                <p14:cNvContentPartPr/>
                <p14:nvPr/>
              </p14:nvContentPartPr>
              <p14:xfrm>
                <a:off x="2819920" y="6617160"/>
                <a:ext cx="14400" cy="180000"/>
              </p14:xfrm>
            </p:contentPart>
          </mc:Choice>
          <mc:Fallback>
            <p:pic>
              <p:nvPicPr>
                <p:cNvPr id="315" name="Freihand 314">
                  <a:extLst>
                    <a:ext uri="{FF2B5EF4-FFF2-40B4-BE49-F238E27FC236}">
                      <a16:creationId xmlns:a16="http://schemas.microsoft.com/office/drawing/2014/main" id="{00931271-067A-0115-6711-54A1A1E61B56}"/>
                    </a:ext>
                  </a:extLst>
                </p:cNvPr>
                <p:cNvPicPr/>
                <p:nvPr/>
              </p:nvPicPr>
              <p:blipFill>
                <a:blip r:embed="rId169"/>
                <a:stretch>
                  <a:fillRect/>
                </a:stretch>
              </p:blipFill>
              <p:spPr>
                <a:xfrm>
                  <a:off x="2810920" y="6608160"/>
                  <a:ext cx="32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16" name="Freihand 315">
                  <a:extLst>
                    <a:ext uri="{FF2B5EF4-FFF2-40B4-BE49-F238E27FC236}">
                      <a16:creationId xmlns:a16="http://schemas.microsoft.com/office/drawing/2014/main" id="{63B0CC42-EAC4-EBD2-1A71-AE57143051A0}"/>
                    </a:ext>
                  </a:extLst>
                </p14:cNvPr>
                <p14:cNvContentPartPr/>
                <p14:nvPr/>
              </p14:nvContentPartPr>
              <p14:xfrm>
                <a:off x="2868880" y="6699960"/>
                <a:ext cx="103680" cy="186840"/>
              </p14:xfrm>
            </p:contentPart>
          </mc:Choice>
          <mc:Fallback>
            <p:pic>
              <p:nvPicPr>
                <p:cNvPr id="316" name="Freihand 315">
                  <a:extLst>
                    <a:ext uri="{FF2B5EF4-FFF2-40B4-BE49-F238E27FC236}">
                      <a16:creationId xmlns:a16="http://schemas.microsoft.com/office/drawing/2014/main" id="{63B0CC42-EAC4-EBD2-1A71-AE57143051A0}"/>
                    </a:ext>
                  </a:extLst>
                </p:cNvPr>
                <p:cNvPicPr/>
                <p:nvPr/>
              </p:nvPicPr>
              <p:blipFill>
                <a:blip r:embed="rId171"/>
                <a:stretch>
                  <a:fillRect/>
                </a:stretch>
              </p:blipFill>
              <p:spPr>
                <a:xfrm>
                  <a:off x="2860240" y="6691320"/>
                  <a:ext cx="121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19" name="Freihand 318">
                  <a:extLst>
                    <a:ext uri="{FF2B5EF4-FFF2-40B4-BE49-F238E27FC236}">
                      <a16:creationId xmlns:a16="http://schemas.microsoft.com/office/drawing/2014/main" id="{9068BD59-6863-09B2-0059-1BE9A312D5EB}"/>
                    </a:ext>
                  </a:extLst>
                </p14:cNvPr>
                <p14:cNvContentPartPr/>
                <p14:nvPr/>
              </p14:nvContentPartPr>
              <p14:xfrm>
                <a:off x="2135560" y="6288120"/>
                <a:ext cx="458280" cy="180720"/>
              </p14:xfrm>
            </p:contentPart>
          </mc:Choice>
          <mc:Fallback>
            <p:pic>
              <p:nvPicPr>
                <p:cNvPr id="319" name="Freihand 318">
                  <a:extLst>
                    <a:ext uri="{FF2B5EF4-FFF2-40B4-BE49-F238E27FC236}">
                      <a16:creationId xmlns:a16="http://schemas.microsoft.com/office/drawing/2014/main" id="{9068BD59-6863-09B2-0059-1BE9A312D5EB}"/>
                    </a:ext>
                  </a:extLst>
                </p:cNvPr>
                <p:cNvPicPr/>
                <p:nvPr/>
              </p:nvPicPr>
              <p:blipFill>
                <a:blip r:embed="rId173"/>
                <a:stretch>
                  <a:fillRect/>
                </a:stretch>
              </p:blipFill>
              <p:spPr>
                <a:xfrm>
                  <a:off x="2126920" y="6279120"/>
                  <a:ext cx="475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20" name="Freihand 319">
                  <a:extLst>
                    <a:ext uri="{FF2B5EF4-FFF2-40B4-BE49-F238E27FC236}">
                      <a16:creationId xmlns:a16="http://schemas.microsoft.com/office/drawing/2014/main" id="{60F92B95-8A38-8B8E-CB60-5B2DF948CC00}"/>
                    </a:ext>
                  </a:extLst>
                </p14:cNvPr>
                <p14:cNvContentPartPr/>
                <p14:nvPr/>
              </p14:nvContentPartPr>
              <p14:xfrm>
                <a:off x="2424280" y="5835600"/>
                <a:ext cx="2987280" cy="371880"/>
              </p14:xfrm>
            </p:contentPart>
          </mc:Choice>
          <mc:Fallback>
            <p:pic>
              <p:nvPicPr>
                <p:cNvPr id="320" name="Freihand 319">
                  <a:extLst>
                    <a:ext uri="{FF2B5EF4-FFF2-40B4-BE49-F238E27FC236}">
                      <a16:creationId xmlns:a16="http://schemas.microsoft.com/office/drawing/2014/main" id="{60F92B95-8A38-8B8E-CB60-5B2DF948CC00}"/>
                    </a:ext>
                  </a:extLst>
                </p:cNvPr>
                <p:cNvPicPr/>
                <p:nvPr/>
              </p:nvPicPr>
              <p:blipFill>
                <a:blip r:embed="rId175"/>
                <a:stretch>
                  <a:fillRect/>
                </a:stretch>
              </p:blipFill>
              <p:spPr>
                <a:xfrm>
                  <a:off x="2415640" y="5826960"/>
                  <a:ext cx="300492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22" name="Freihand 321">
                  <a:extLst>
                    <a:ext uri="{FF2B5EF4-FFF2-40B4-BE49-F238E27FC236}">
                      <a16:creationId xmlns:a16="http://schemas.microsoft.com/office/drawing/2014/main" id="{D121E126-6603-E0E0-FA4F-21912E7D896A}"/>
                    </a:ext>
                  </a:extLst>
                </p14:cNvPr>
                <p14:cNvContentPartPr/>
                <p14:nvPr/>
              </p14:nvContentPartPr>
              <p14:xfrm>
                <a:off x="5548720" y="5419800"/>
                <a:ext cx="194760" cy="420480"/>
              </p14:xfrm>
            </p:contentPart>
          </mc:Choice>
          <mc:Fallback>
            <p:pic>
              <p:nvPicPr>
                <p:cNvPr id="322" name="Freihand 321">
                  <a:extLst>
                    <a:ext uri="{FF2B5EF4-FFF2-40B4-BE49-F238E27FC236}">
                      <a16:creationId xmlns:a16="http://schemas.microsoft.com/office/drawing/2014/main" id="{D121E126-6603-E0E0-FA4F-21912E7D896A}"/>
                    </a:ext>
                  </a:extLst>
                </p:cNvPr>
                <p:cNvPicPr/>
                <p:nvPr/>
              </p:nvPicPr>
              <p:blipFill>
                <a:blip r:embed="rId177"/>
                <a:stretch>
                  <a:fillRect/>
                </a:stretch>
              </p:blipFill>
              <p:spPr>
                <a:xfrm>
                  <a:off x="5539720" y="5410800"/>
                  <a:ext cx="21240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23" name="Freihand 322">
                  <a:extLst>
                    <a:ext uri="{FF2B5EF4-FFF2-40B4-BE49-F238E27FC236}">
                      <a16:creationId xmlns:a16="http://schemas.microsoft.com/office/drawing/2014/main" id="{E73EC4D5-1257-FC53-54B3-C3893D1D16B0}"/>
                    </a:ext>
                  </a:extLst>
                </p14:cNvPr>
                <p14:cNvContentPartPr/>
                <p14:nvPr/>
              </p14:nvContentPartPr>
              <p14:xfrm>
                <a:off x="5603440" y="5628240"/>
                <a:ext cx="58320" cy="27360"/>
              </p14:xfrm>
            </p:contentPart>
          </mc:Choice>
          <mc:Fallback>
            <p:pic>
              <p:nvPicPr>
                <p:cNvPr id="323" name="Freihand 322">
                  <a:extLst>
                    <a:ext uri="{FF2B5EF4-FFF2-40B4-BE49-F238E27FC236}">
                      <a16:creationId xmlns:a16="http://schemas.microsoft.com/office/drawing/2014/main" id="{E73EC4D5-1257-FC53-54B3-C3893D1D16B0}"/>
                    </a:ext>
                  </a:extLst>
                </p:cNvPr>
                <p:cNvPicPr/>
                <p:nvPr/>
              </p:nvPicPr>
              <p:blipFill>
                <a:blip r:embed="rId179"/>
                <a:stretch>
                  <a:fillRect/>
                </a:stretch>
              </p:blipFill>
              <p:spPr>
                <a:xfrm>
                  <a:off x="5594800" y="5619600"/>
                  <a:ext cx="75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24" name="Freihand 323">
                  <a:extLst>
                    <a:ext uri="{FF2B5EF4-FFF2-40B4-BE49-F238E27FC236}">
                      <a16:creationId xmlns:a16="http://schemas.microsoft.com/office/drawing/2014/main" id="{9C56435F-DB52-5DC4-3545-F8C49A68234E}"/>
                    </a:ext>
                  </a:extLst>
                </p14:cNvPr>
                <p14:cNvContentPartPr/>
                <p14:nvPr/>
              </p14:nvContentPartPr>
              <p14:xfrm>
                <a:off x="5545480" y="5672520"/>
                <a:ext cx="268560" cy="171720"/>
              </p14:xfrm>
            </p:contentPart>
          </mc:Choice>
          <mc:Fallback>
            <p:pic>
              <p:nvPicPr>
                <p:cNvPr id="324" name="Freihand 323">
                  <a:extLst>
                    <a:ext uri="{FF2B5EF4-FFF2-40B4-BE49-F238E27FC236}">
                      <a16:creationId xmlns:a16="http://schemas.microsoft.com/office/drawing/2014/main" id="{9C56435F-DB52-5DC4-3545-F8C49A68234E}"/>
                    </a:ext>
                  </a:extLst>
                </p:cNvPr>
                <p:cNvPicPr/>
                <p:nvPr/>
              </p:nvPicPr>
              <p:blipFill>
                <a:blip r:embed="rId181"/>
                <a:stretch>
                  <a:fillRect/>
                </a:stretch>
              </p:blipFill>
              <p:spPr>
                <a:xfrm>
                  <a:off x="5536480" y="5663520"/>
                  <a:ext cx="286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25" name="Freihand 324">
                  <a:extLst>
                    <a:ext uri="{FF2B5EF4-FFF2-40B4-BE49-F238E27FC236}">
                      <a16:creationId xmlns:a16="http://schemas.microsoft.com/office/drawing/2014/main" id="{73B3E0D9-B22A-BFF2-B32A-EA167B68DE27}"/>
                    </a:ext>
                  </a:extLst>
                </p14:cNvPr>
                <p14:cNvContentPartPr/>
                <p14:nvPr/>
              </p14:nvContentPartPr>
              <p14:xfrm>
                <a:off x="5837440" y="5492880"/>
                <a:ext cx="81000" cy="163800"/>
              </p14:xfrm>
            </p:contentPart>
          </mc:Choice>
          <mc:Fallback>
            <p:pic>
              <p:nvPicPr>
                <p:cNvPr id="325" name="Freihand 324">
                  <a:extLst>
                    <a:ext uri="{FF2B5EF4-FFF2-40B4-BE49-F238E27FC236}">
                      <a16:creationId xmlns:a16="http://schemas.microsoft.com/office/drawing/2014/main" id="{73B3E0D9-B22A-BFF2-B32A-EA167B68DE27}"/>
                    </a:ext>
                  </a:extLst>
                </p:cNvPr>
                <p:cNvPicPr/>
                <p:nvPr/>
              </p:nvPicPr>
              <p:blipFill>
                <a:blip r:embed="rId183"/>
                <a:stretch>
                  <a:fillRect/>
                </a:stretch>
              </p:blipFill>
              <p:spPr>
                <a:xfrm>
                  <a:off x="5828800" y="5483880"/>
                  <a:ext cx="98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26" name="Freihand 325">
                  <a:extLst>
                    <a:ext uri="{FF2B5EF4-FFF2-40B4-BE49-F238E27FC236}">
                      <a16:creationId xmlns:a16="http://schemas.microsoft.com/office/drawing/2014/main" id="{38706AB5-23B6-08CA-F581-35CA9382194C}"/>
                    </a:ext>
                  </a:extLst>
                </p14:cNvPr>
                <p14:cNvContentPartPr/>
                <p14:nvPr/>
              </p14:nvContentPartPr>
              <p14:xfrm>
                <a:off x="5938240" y="5477040"/>
                <a:ext cx="21240" cy="320760"/>
              </p14:xfrm>
            </p:contentPart>
          </mc:Choice>
          <mc:Fallback>
            <p:pic>
              <p:nvPicPr>
                <p:cNvPr id="326" name="Freihand 325">
                  <a:extLst>
                    <a:ext uri="{FF2B5EF4-FFF2-40B4-BE49-F238E27FC236}">
                      <a16:creationId xmlns:a16="http://schemas.microsoft.com/office/drawing/2014/main" id="{38706AB5-23B6-08CA-F581-35CA9382194C}"/>
                    </a:ext>
                  </a:extLst>
                </p:cNvPr>
                <p:cNvPicPr/>
                <p:nvPr/>
              </p:nvPicPr>
              <p:blipFill>
                <a:blip r:embed="rId185"/>
                <a:stretch>
                  <a:fillRect/>
                </a:stretch>
              </p:blipFill>
              <p:spPr>
                <a:xfrm>
                  <a:off x="5929600" y="5468040"/>
                  <a:ext cx="388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27" name="Freihand 326">
                  <a:extLst>
                    <a:ext uri="{FF2B5EF4-FFF2-40B4-BE49-F238E27FC236}">
                      <a16:creationId xmlns:a16="http://schemas.microsoft.com/office/drawing/2014/main" id="{AF0E1CE2-9E7A-3584-B51A-96DE70DCCABB}"/>
                    </a:ext>
                  </a:extLst>
                </p14:cNvPr>
                <p14:cNvContentPartPr/>
                <p14:nvPr/>
              </p14:nvContentPartPr>
              <p14:xfrm>
                <a:off x="6050200" y="5425200"/>
                <a:ext cx="192240" cy="170640"/>
              </p14:xfrm>
            </p:contentPart>
          </mc:Choice>
          <mc:Fallback>
            <p:pic>
              <p:nvPicPr>
                <p:cNvPr id="327" name="Freihand 326">
                  <a:extLst>
                    <a:ext uri="{FF2B5EF4-FFF2-40B4-BE49-F238E27FC236}">
                      <a16:creationId xmlns:a16="http://schemas.microsoft.com/office/drawing/2014/main" id="{AF0E1CE2-9E7A-3584-B51A-96DE70DCCABB}"/>
                    </a:ext>
                  </a:extLst>
                </p:cNvPr>
                <p:cNvPicPr/>
                <p:nvPr/>
              </p:nvPicPr>
              <p:blipFill>
                <a:blip r:embed="rId187"/>
                <a:stretch>
                  <a:fillRect/>
                </a:stretch>
              </p:blipFill>
              <p:spPr>
                <a:xfrm>
                  <a:off x="6041560" y="5416200"/>
                  <a:ext cx="209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28" name="Freihand 327">
                  <a:extLst>
                    <a:ext uri="{FF2B5EF4-FFF2-40B4-BE49-F238E27FC236}">
                      <a16:creationId xmlns:a16="http://schemas.microsoft.com/office/drawing/2014/main" id="{42F7CBEB-EB00-5A06-1C32-0CCF032D2F6B}"/>
                    </a:ext>
                  </a:extLst>
                </p14:cNvPr>
                <p14:cNvContentPartPr/>
                <p14:nvPr/>
              </p14:nvContentPartPr>
              <p14:xfrm>
                <a:off x="6274480" y="5373720"/>
                <a:ext cx="81360" cy="190800"/>
              </p14:xfrm>
            </p:contentPart>
          </mc:Choice>
          <mc:Fallback>
            <p:pic>
              <p:nvPicPr>
                <p:cNvPr id="328" name="Freihand 327">
                  <a:extLst>
                    <a:ext uri="{FF2B5EF4-FFF2-40B4-BE49-F238E27FC236}">
                      <a16:creationId xmlns:a16="http://schemas.microsoft.com/office/drawing/2014/main" id="{42F7CBEB-EB00-5A06-1C32-0CCF032D2F6B}"/>
                    </a:ext>
                  </a:extLst>
                </p:cNvPr>
                <p:cNvPicPr/>
                <p:nvPr/>
              </p:nvPicPr>
              <p:blipFill>
                <a:blip r:embed="rId189"/>
                <a:stretch>
                  <a:fillRect/>
                </a:stretch>
              </p:blipFill>
              <p:spPr>
                <a:xfrm>
                  <a:off x="6265840" y="5364720"/>
                  <a:ext cx="99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29" name="Freihand 328">
                  <a:extLst>
                    <a:ext uri="{FF2B5EF4-FFF2-40B4-BE49-F238E27FC236}">
                      <a16:creationId xmlns:a16="http://schemas.microsoft.com/office/drawing/2014/main" id="{0E03714B-B8F7-1B42-88D1-2A5776F74C71}"/>
                    </a:ext>
                  </a:extLst>
                </p14:cNvPr>
                <p14:cNvContentPartPr/>
                <p14:nvPr/>
              </p14:nvContentPartPr>
              <p14:xfrm>
                <a:off x="6465640" y="5208840"/>
                <a:ext cx="152640" cy="376200"/>
              </p14:xfrm>
            </p:contentPart>
          </mc:Choice>
          <mc:Fallback>
            <p:pic>
              <p:nvPicPr>
                <p:cNvPr id="329" name="Freihand 328">
                  <a:extLst>
                    <a:ext uri="{FF2B5EF4-FFF2-40B4-BE49-F238E27FC236}">
                      <a16:creationId xmlns:a16="http://schemas.microsoft.com/office/drawing/2014/main" id="{0E03714B-B8F7-1B42-88D1-2A5776F74C71}"/>
                    </a:ext>
                  </a:extLst>
                </p:cNvPr>
                <p:cNvPicPr/>
                <p:nvPr/>
              </p:nvPicPr>
              <p:blipFill>
                <a:blip r:embed="rId191"/>
                <a:stretch>
                  <a:fillRect/>
                </a:stretch>
              </p:blipFill>
              <p:spPr>
                <a:xfrm>
                  <a:off x="6456640" y="5200200"/>
                  <a:ext cx="1702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30" name="Freihand 329">
                  <a:extLst>
                    <a:ext uri="{FF2B5EF4-FFF2-40B4-BE49-F238E27FC236}">
                      <a16:creationId xmlns:a16="http://schemas.microsoft.com/office/drawing/2014/main" id="{D9E8D8AF-FB50-510B-A5B2-C3D6508E88FC}"/>
                    </a:ext>
                  </a:extLst>
                </p14:cNvPr>
                <p14:cNvContentPartPr/>
                <p14:nvPr/>
              </p14:nvContentPartPr>
              <p14:xfrm>
                <a:off x="6525040" y="5381280"/>
                <a:ext cx="73440" cy="18720"/>
              </p14:xfrm>
            </p:contentPart>
          </mc:Choice>
          <mc:Fallback>
            <p:pic>
              <p:nvPicPr>
                <p:cNvPr id="330" name="Freihand 329">
                  <a:extLst>
                    <a:ext uri="{FF2B5EF4-FFF2-40B4-BE49-F238E27FC236}">
                      <a16:creationId xmlns:a16="http://schemas.microsoft.com/office/drawing/2014/main" id="{D9E8D8AF-FB50-510B-A5B2-C3D6508E88FC}"/>
                    </a:ext>
                  </a:extLst>
                </p:cNvPr>
                <p:cNvPicPr/>
                <p:nvPr/>
              </p:nvPicPr>
              <p:blipFill>
                <a:blip r:embed="rId193"/>
                <a:stretch>
                  <a:fillRect/>
                </a:stretch>
              </p:blipFill>
              <p:spPr>
                <a:xfrm>
                  <a:off x="6516040" y="5372280"/>
                  <a:ext cx="91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31" name="Freihand 330">
                  <a:extLst>
                    <a:ext uri="{FF2B5EF4-FFF2-40B4-BE49-F238E27FC236}">
                      <a16:creationId xmlns:a16="http://schemas.microsoft.com/office/drawing/2014/main" id="{40FCA4E4-7C33-A506-7DDE-6FB4081463A4}"/>
                    </a:ext>
                  </a:extLst>
                </p14:cNvPr>
                <p14:cNvContentPartPr/>
                <p14:nvPr/>
              </p14:nvContentPartPr>
              <p14:xfrm>
                <a:off x="6629800" y="5178600"/>
                <a:ext cx="119160" cy="305640"/>
              </p14:xfrm>
            </p:contentPart>
          </mc:Choice>
          <mc:Fallback>
            <p:pic>
              <p:nvPicPr>
                <p:cNvPr id="331" name="Freihand 330">
                  <a:extLst>
                    <a:ext uri="{FF2B5EF4-FFF2-40B4-BE49-F238E27FC236}">
                      <a16:creationId xmlns:a16="http://schemas.microsoft.com/office/drawing/2014/main" id="{40FCA4E4-7C33-A506-7DDE-6FB4081463A4}"/>
                    </a:ext>
                  </a:extLst>
                </p:cNvPr>
                <p:cNvPicPr/>
                <p:nvPr/>
              </p:nvPicPr>
              <p:blipFill>
                <a:blip r:embed="rId195"/>
                <a:stretch>
                  <a:fillRect/>
                </a:stretch>
              </p:blipFill>
              <p:spPr>
                <a:xfrm>
                  <a:off x="6621160" y="5169960"/>
                  <a:ext cx="1368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32" name="Freihand 331">
                  <a:extLst>
                    <a:ext uri="{FF2B5EF4-FFF2-40B4-BE49-F238E27FC236}">
                      <a16:creationId xmlns:a16="http://schemas.microsoft.com/office/drawing/2014/main" id="{F310C07D-43C5-9CB0-762C-C9A93AA9E632}"/>
                    </a:ext>
                  </a:extLst>
                </p14:cNvPr>
                <p14:cNvContentPartPr/>
                <p14:nvPr/>
              </p14:nvContentPartPr>
              <p14:xfrm>
                <a:off x="6827080" y="5264280"/>
                <a:ext cx="74160" cy="69120"/>
              </p14:xfrm>
            </p:contentPart>
          </mc:Choice>
          <mc:Fallback>
            <p:pic>
              <p:nvPicPr>
                <p:cNvPr id="332" name="Freihand 331">
                  <a:extLst>
                    <a:ext uri="{FF2B5EF4-FFF2-40B4-BE49-F238E27FC236}">
                      <a16:creationId xmlns:a16="http://schemas.microsoft.com/office/drawing/2014/main" id="{F310C07D-43C5-9CB0-762C-C9A93AA9E632}"/>
                    </a:ext>
                  </a:extLst>
                </p:cNvPr>
                <p:cNvPicPr/>
                <p:nvPr/>
              </p:nvPicPr>
              <p:blipFill>
                <a:blip r:embed="rId197"/>
                <a:stretch>
                  <a:fillRect/>
                </a:stretch>
              </p:blipFill>
              <p:spPr>
                <a:xfrm>
                  <a:off x="6818080" y="5255640"/>
                  <a:ext cx="91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33" name="Freihand 332">
                  <a:extLst>
                    <a:ext uri="{FF2B5EF4-FFF2-40B4-BE49-F238E27FC236}">
                      <a16:creationId xmlns:a16="http://schemas.microsoft.com/office/drawing/2014/main" id="{E5AC5AAE-05E8-0D9A-34CA-48F1C21ED26B}"/>
                    </a:ext>
                  </a:extLst>
                </p14:cNvPr>
                <p14:cNvContentPartPr/>
                <p14:nvPr/>
              </p14:nvContentPartPr>
              <p14:xfrm>
                <a:off x="6972160" y="5133960"/>
                <a:ext cx="21240" cy="81720"/>
              </p14:xfrm>
            </p:contentPart>
          </mc:Choice>
          <mc:Fallback>
            <p:pic>
              <p:nvPicPr>
                <p:cNvPr id="333" name="Freihand 332">
                  <a:extLst>
                    <a:ext uri="{FF2B5EF4-FFF2-40B4-BE49-F238E27FC236}">
                      <a16:creationId xmlns:a16="http://schemas.microsoft.com/office/drawing/2014/main" id="{E5AC5AAE-05E8-0D9A-34CA-48F1C21ED26B}"/>
                    </a:ext>
                  </a:extLst>
                </p:cNvPr>
                <p:cNvPicPr/>
                <p:nvPr/>
              </p:nvPicPr>
              <p:blipFill>
                <a:blip r:embed="rId199"/>
                <a:stretch>
                  <a:fillRect/>
                </a:stretch>
              </p:blipFill>
              <p:spPr>
                <a:xfrm>
                  <a:off x="6963160" y="5124960"/>
                  <a:ext cx="38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34" name="Freihand 333">
                  <a:extLst>
                    <a:ext uri="{FF2B5EF4-FFF2-40B4-BE49-F238E27FC236}">
                      <a16:creationId xmlns:a16="http://schemas.microsoft.com/office/drawing/2014/main" id="{860AE33E-B9B5-A569-8297-296F816E2087}"/>
                    </a:ext>
                  </a:extLst>
                </p14:cNvPr>
                <p14:cNvContentPartPr/>
                <p14:nvPr/>
              </p14:nvContentPartPr>
              <p14:xfrm>
                <a:off x="6943720" y="5083560"/>
                <a:ext cx="50040" cy="324000"/>
              </p14:xfrm>
            </p:contentPart>
          </mc:Choice>
          <mc:Fallback>
            <p:pic>
              <p:nvPicPr>
                <p:cNvPr id="334" name="Freihand 333">
                  <a:extLst>
                    <a:ext uri="{FF2B5EF4-FFF2-40B4-BE49-F238E27FC236}">
                      <a16:creationId xmlns:a16="http://schemas.microsoft.com/office/drawing/2014/main" id="{860AE33E-B9B5-A569-8297-296F816E2087}"/>
                    </a:ext>
                  </a:extLst>
                </p:cNvPr>
                <p:cNvPicPr/>
                <p:nvPr/>
              </p:nvPicPr>
              <p:blipFill>
                <a:blip r:embed="rId201"/>
                <a:stretch>
                  <a:fillRect/>
                </a:stretch>
              </p:blipFill>
              <p:spPr>
                <a:xfrm>
                  <a:off x="6935080" y="5074560"/>
                  <a:ext cx="676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35" name="Freihand 334">
                  <a:extLst>
                    <a:ext uri="{FF2B5EF4-FFF2-40B4-BE49-F238E27FC236}">
                      <a16:creationId xmlns:a16="http://schemas.microsoft.com/office/drawing/2014/main" id="{F1233ABB-F42E-1642-9782-CF434319EA15}"/>
                    </a:ext>
                  </a:extLst>
                </p14:cNvPr>
                <p14:cNvContentPartPr/>
                <p14:nvPr/>
              </p14:nvContentPartPr>
              <p14:xfrm>
                <a:off x="7013560" y="5049360"/>
                <a:ext cx="42480" cy="312480"/>
              </p14:xfrm>
            </p:contentPart>
          </mc:Choice>
          <mc:Fallback>
            <p:pic>
              <p:nvPicPr>
                <p:cNvPr id="335" name="Freihand 334">
                  <a:extLst>
                    <a:ext uri="{FF2B5EF4-FFF2-40B4-BE49-F238E27FC236}">
                      <a16:creationId xmlns:a16="http://schemas.microsoft.com/office/drawing/2014/main" id="{F1233ABB-F42E-1642-9782-CF434319EA15}"/>
                    </a:ext>
                  </a:extLst>
                </p:cNvPr>
                <p:cNvPicPr/>
                <p:nvPr/>
              </p:nvPicPr>
              <p:blipFill>
                <a:blip r:embed="rId203"/>
                <a:stretch>
                  <a:fillRect/>
                </a:stretch>
              </p:blipFill>
              <p:spPr>
                <a:xfrm>
                  <a:off x="7004920" y="5040720"/>
                  <a:ext cx="601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36" name="Freihand 335">
                  <a:extLst>
                    <a:ext uri="{FF2B5EF4-FFF2-40B4-BE49-F238E27FC236}">
                      <a16:creationId xmlns:a16="http://schemas.microsoft.com/office/drawing/2014/main" id="{E0E91F1A-8ED1-7D98-3F7A-FBE6B8876E12}"/>
                    </a:ext>
                  </a:extLst>
                </p14:cNvPr>
                <p14:cNvContentPartPr/>
                <p14:nvPr/>
              </p14:nvContentPartPr>
              <p14:xfrm>
                <a:off x="6938680" y="5206320"/>
                <a:ext cx="100080" cy="69120"/>
              </p14:xfrm>
            </p:contentPart>
          </mc:Choice>
          <mc:Fallback>
            <p:pic>
              <p:nvPicPr>
                <p:cNvPr id="336" name="Freihand 335">
                  <a:extLst>
                    <a:ext uri="{FF2B5EF4-FFF2-40B4-BE49-F238E27FC236}">
                      <a16:creationId xmlns:a16="http://schemas.microsoft.com/office/drawing/2014/main" id="{E0E91F1A-8ED1-7D98-3F7A-FBE6B8876E12}"/>
                    </a:ext>
                  </a:extLst>
                </p:cNvPr>
                <p:cNvPicPr/>
                <p:nvPr/>
              </p:nvPicPr>
              <p:blipFill>
                <a:blip r:embed="rId205"/>
                <a:stretch>
                  <a:fillRect/>
                </a:stretch>
              </p:blipFill>
              <p:spPr>
                <a:xfrm>
                  <a:off x="6929680" y="5197680"/>
                  <a:ext cx="117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37" name="Freihand 336">
                  <a:extLst>
                    <a:ext uri="{FF2B5EF4-FFF2-40B4-BE49-F238E27FC236}">
                      <a16:creationId xmlns:a16="http://schemas.microsoft.com/office/drawing/2014/main" id="{5DA97A4A-B104-47BE-30A5-B9C54C849EDD}"/>
                    </a:ext>
                  </a:extLst>
                </p14:cNvPr>
                <p14:cNvContentPartPr/>
                <p14:nvPr/>
              </p14:nvContentPartPr>
              <p14:xfrm>
                <a:off x="7159360" y="5045760"/>
                <a:ext cx="55800" cy="285480"/>
              </p14:xfrm>
            </p:contentPart>
          </mc:Choice>
          <mc:Fallback>
            <p:pic>
              <p:nvPicPr>
                <p:cNvPr id="337" name="Freihand 336">
                  <a:extLst>
                    <a:ext uri="{FF2B5EF4-FFF2-40B4-BE49-F238E27FC236}">
                      <a16:creationId xmlns:a16="http://schemas.microsoft.com/office/drawing/2014/main" id="{5DA97A4A-B104-47BE-30A5-B9C54C849EDD}"/>
                    </a:ext>
                  </a:extLst>
                </p:cNvPr>
                <p:cNvPicPr/>
                <p:nvPr/>
              </p:nvPicPr>
              <p:blipFill>
                <a:blip r:embed="rId207"/>
                <a:stretch>
                  <a:fillRect/>
                </a:stretch>
              </p:blipFill>
              <p:spPr>
                <a:xfrm>
                  <a:off x="7150360" y="5036760"/>
                  <a:ext cx="734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38" name="Freihand 337">
                  <a:extLst>
                    <a:ext uri="{FF2B5EF4-FFF2-40B4-BE49-F238E27FC236}">
                      <a16:creationId xmlns:a16="http://schemas.microsoft.com/office/drawing/2014/main" id="{D5201C2E-8B41-93FC-8F0B-D87D19ACD849}"/>
                    </a:ext>
                  </a:extLst>
                </p14:cNvPr>
                <p14:cNvContentPartPr/>
                <p14:nvPr/>
              </p14:nvContentPartPr>
              <p14:xfrm>
                <a:off x="7050280" y="5079240"/>
                <a:ext cx="255600" cy="298080"/>
              </p14:xfrm>
            </p:contentPart>
          </mc:Choice>
          <mc:Fallback>
            <p:pic>
              <p:nvPicPr>
                <p:cNvPr id="338" name="Freihand 337">
                  <a:extLst>
                    <a:ext uri="{FF2B5EF4-FFF2-40B4-BE49-F238E27FC236}">
                      <a16:creationId xmlns:a16="http://schemas.microsoft.com/office/drawing/2014/main" id="{D5201C2E-8B41-93FC-8F0B-D87D19ACD849}"/>
                    </a:ext>
                  </a:extLst>
                </p:cNvPr>
                <p:cNvPicPr/>
                <p:nvPr/>
              </p:nvPicPr>
              <p:blipFill>
                <a:blip r:embed="rId209"/>
                <a:stretch>
                  <a:fillRect/>
                </a:stretch>
              </p:blipFill>
              <p:spPr>
                <a:xfrm>
                  <a:off x="7041280" y="5070240"/>
                  <a:ext cx="2732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0" name="Freihand 49">
                  <a:extLst>
                    <a:ext uri="{FF2B5EF4-FFF2-40B4-BE49-F238E27FC236}">
                      <a16:creationId xmlns:a16="http://schemas.microsoft.com/office/drawing/2014/main" id="{61497A07-185C-B6C6-D08A-F11719236A3E}"/>
                    </a:ext>
                  </a:extLst>
                </p14:cNvPr>
                <p14:cNvContentPartPr/>
                <p14:nvPr/>
              </p14:nvContentPartPr>
              <p14:xfrm>
                <a:off x="7012840" y="891720"/>
                <a:ext cx="189000" cy="136080"/>
              </p14:xfrm>
            </p:contentPart>
          </mc:Choice>
          <mc:Fallback>
            <p:pic>
              <p:nvPicPr>
                <p:cNvPr id="50" name="Freihand 49">
                  <a:extLst>
                    <a:ext uri="{FF2B5EF4-FFF2-40B4-BE49-F238E27FC236}">
                      <a16:creationId xmlns:a16="http://schemas.microsoft.com/office/drawing/2014/main" id="{61497A07-185C-B6C6-D08A-F11719236A3E}"/>
                    </a:ext>
                  </a:extLst>
                </p:cNvPr>
                <p:cNvPicPr/>
                <p:nvPr/>
              </p:nvPicPr>
              <p:blipFill>
                <a:blip r:embed="rId211"/>
                <a:stretch>
                  <a:fillRect/>
                </a:stretch>
              </p:blipFill>
              <p:spPr>
                <a:xfrm>
                  <a:off x="7004200" y="883080"/>
                  <a:ext cx="206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1" name="Freihand 50">
                  <a:extLst>
                    <a:ext uri="{FF2B5EF4-FFF2-40B4-BE49-F238E27FC236}">
                      <a16:creationId xmlns:a16="http://schemas.microsoft.com/office/drawing/2014/main" id="{7F25F9B8-3D77-D8EF-2EC5-9F69D23CFFAE}"/>
                    </a:ext>
                  </a:extLst>
                </p14:cNvPr>
                <p14:cNvContentPartPr/>
                <p14:nvPr/>
              </p14:nvContentPartPr>
              <p14:xfrm>
                <a:off x="7293640" y="767520"/>
                <a:ext cx="60120" cy="214200"/>
              </p14:xfrm>
            </p:contentPart>
          </mc:Choice>
          <mc:Fallback>
            <p:pic>
              <p:nvPicPr>
                <p:cNvPr id="51" name="Freihand 50">
                  <a:extLst>
                    <a:ext uri="{FF2B5EF4-FFF2-40B4-BE49-F238E27FC236}">
                      <a16:creationId xmlns:a16="http://schemas.microsoft.com/office/drawing/2014/main" id="{7F25F9B8-3D77-D8EF-2EC5-9F69D23CFFAE}"/>
                    </a:ext>
                  </a:extLst>
                </p:cNvPr>
                <p:cNvPicPr/>
                <p:nvPr/>
              </p:nvPicPr>
              <p:blipFill>
                <a:blip r:embed="rId213"/>
                <a:stretch>
                  <a:fillRect/>
                </a:stretch>
              </p:blipFill>
              <p:spPr>
                <a:xfrm>
                  <a:off x="7285000" y="758520"/>
                  <a:ext cx="77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2" name="Freihand 51">
                  <a:extLst>
                    <a:ext uri="{FF2B5EF4-FFF2-40B4-BE49-F238E27FC236}">
                      <a16:creationId xmlns:a16="http://schemas.microsoft.com/office/drawing/2014/main" id="{4AEB2EFD-4F01-35D9-4B80-B19A22A9701C}"/>
                    </a:ext>
                  </a:extLst>
                </p14:cNvPr>
                <p14:cNvContentPartPr/>
                <p14:nvPr/>
              </p14:nvContentPartPr>
              <p14:xfrm>
                <a:off x="7432600" y="713880"/>
                <a:ext cx="451800" cy="477360"/>
              </p14:xfrm>
            </p:contentPart>
          </mc:Choice>
          <mc:Fallback>
            <p:pic>
              <p:nvPicPr>
                <p:cNvPr id="52" name="Freihand 51">
                  <a:extLst>
                    <a:ext uri="{FF2B5EF4-FFF2-40B4-BE49-F238E27FC236}">
                      <a16:creationId xmlns:a16="http://schemas.microsoft.com/office/drawing/2014/main" id="{4AEB2EFD-4F01-35D9-4B80-B19A22A9701C}"/>
                    </a:ext>
                  </a:extLst>
                </p:cNvPr>
                <p:cNvPicPr/>
                <p:nvPr/>
              </p:nvPicPr>
              <p:blipFill>
                <a:blip r:embed="rId215"/>
                <a:stretch>
                  <a:fillRect/>
                </a:stretch>
              </p:blipFill>
              <p:spPr>
                <a:xfrm>
                  <a:off x="7423960" y="705240"/>
                  <a:ext cx="46944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0" name="Freihand 39">
                  <a:extLst>
                    <a:ext uri="{FF2B5EF4-FFF2-40B4-BE49-F238E27FC236}">
                      <a16:creationId xmlns:a16="http://schemas.microsoft.com/office/drawing/2014/main" id="{7A1DC907-1DC0-19AB-4DE9-4366E224B9EA}"/>
                    </a:ext>
                  </a:extLst>
                </p14:cNvPr>
                <p14:cNvContentPartPr/>
                <p14:nvPr/>
              </p14:nvContentPartPr>
              <p14:xfrm>
                <a:off x="10244200" y="300600"/>
                <a:ext cx="336960" cy="194400"/>
              </p14:xfrm>
            </p:contentPart>
          </mc:Choice>
          <mc:Fallback>
            <p:pic>
              <p:nvPicPr>
                <p:cNvPr id="40" name="Freihand 39">
                  <a:extLst>
                    <a:ext uri="{FF2B5EF4-FFF2-40B4-BE49-F238E27FC236}">
                      <a16:creationId xmlns:a16="http://schemas.microsoft.com/office/drawing/2014/main" id="{7A1DC907-1DC0-19AB-4DE9-4366E224B9EA}"/>
                    </a:ext>
                  </a:extLst>
                </p:cNvPr>
                <p:cNvPicPr/>
                <p:nvPr/>
              </p:nvPicPr>
              <p:blipFill>
                <a:blip r:embed="rId217"/>
                <a:stretch>
                  <a:fillRect/>
                </a:stretch>
              </p:blipFill>
              <p:spPr>
                <a:xfrm>
                  <a:off x="10235560" y="291960"/>
                  <a:ext cx="354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1" name="Freihand 40">
                  <a:extLst>
                    <a:ext uri="{FF2B5EF4-FFF2-40B4-BE49-F238E27FC236}">
                      <a16:creationId xmlns:a16="http://schemas.microsoft.com/office/drawing/2014/main" id="{D0EAEDC5-39F1-6A9C-C2C1-4F3850A9AE67}"/>
                    </a:ext>
                  </a:extLst>
                </p14:cNvPr>
                <p14:cNvContentPartPr/>
                <p14:nvPr/>
              </p14:nvContentPartPr>
              <p14:xfrm>
                <a:off x="10752880" y="266760"/>
                <a:ext cx="171000" cy="254520"/>
              </p14:xfrm>
            </p:contentPart>
          </mc:Choice>
          <mc:Fallback>
            <p:pic>
              <p:nvPicPr>
                <p:cNvPr id="41" name="Freihand 40">
                  <a:extLst>
                    <a:ext uri="{FF2B5EF4-FFF2-40B4-BE49-F238E27FC236}">
                      <a16:creationId xmlns:a16="http://schemas.microsoft.com/office/drawing/2014/main" id="{D0EAEDC5-39F1-6A9C-C2C1-4F3850A9AE67}"/>
                    </a:ext>
                  </a:extLst>
                </p:cNvPr>
                <p:cNvPicPr/>
                <p:nvPr/>
              </p:nvPicPr>
              <p:blipFill>
                <a:blip r:embed="rId219"/>
                <a:stretch>
                  <a:fillRect/>
                </a:stretch>
              </p:blipFill>
              <p:spPr>
                <a:xfrm>
                  <a:off x="10743880" y="258120"/>
                  <a:ext cx="1886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2" name="Freihand 41">
                  <a:extLst>
                    <a:ext uri="{FF2B5EF4-FFF2-40B4-BE49-F238E27FC236}">
                      <a16:creationId xmlns:a16="http://schemas.microsoft.com/office/drawing/2014/main" id="{62AAAE55-0E70-C62A-06EE-B8E500D07A56}"/>
                    </a:ext>
                  </a:extLst>
                </p14:cNvPr>
                <p14:cNvContentPartPr/>
                <p14:nvPr/>
              </p14:nvContentPartPr>
              <p14:xfrm>
                <a:off x="10990480" y="274320"/>
                <a:ext cx="213840" cy="236880"/>
              </p14:xfrm>
            </p:contentPart>
          </mc:Choice>
          <mc:Fallback>
            <p:pic>
              <p:nvPicPr>
                <p:cNvPr id="42" name="Freihand 41">
                  <a:extLst>
                    <a:ext uri="{FF2B5EF4-FFF2-40B4-BE49-F238E27FC236}">
                      <a16:creationId xmlns:a16="http://schemas.microsoft.com/office/drawing/2014/main" id="{62AAAE55-0E70-C62A-06EE-B8E500D07A56}"/>
                    </a:ext>
                  </a:extLst>
                </p:cNvPr>
                <p:cNvPicPr/>
                <p:nvPr/>
              </p:nvPicPr>
              <p:blipFill>
                <a:blip r:embed="rId221"/>
                <a:stretch>
                  <a:fillRect/>
                </a:stretch>
              </p:blipFill>
              <p:spPr>
                <a:xfrm>
                  <a:off x="10981840" y="265320"/>
                  <a:ext cx="231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3" name="Freihand 42">
                  <a:extLst>
                    <a:ext uri="{FF2B5EF4-FFF2-40B4-BE49-F238E27FC236}">
                      <a16:creationId xmlns:a16="http://schemas.microsoft.com/office/drawing/2014/main" id="{1A5BCE57-0707-6105-17C2-36722A593C19}"/>
                    </a:ext>
                  </a:extLst>
                </p14:cNvPr>
                <p14:cNvContentPartPr/>
                <p14:nvPr/>
              </p14:nvContentPartPr>
              <p14:xfrm>
                <a:off x="11200720" y="275400"/>
                <a:ext cx="172800" cy="235080"/>
              </p14:xfrm>
            </p:contentPart>
          </mc:Choice>
          <mc:Fallback>
            <p:pic>
              <p:nvPicPr>
                <p:cNvPr id="43" name="Freihand 42">
                  <a:extLst>
                    <a:ext uri="{FF2B5EF4-FFF2-40B4-BE49-F238E27FC236}">
                      <a16:creationId xmlns:a16="http://schemas.microsoft.com/office/drawing/2014/main" id="{1A5BCE57-0707-6105-17C2-36722A593C19}"/>
                    </a:ext>
                  </a:extLst>
                </p:cNvPr>
                <p:cNvPicPr/>
                <p:nvPr/>
              </p:nvPicPr>
              <p:blipFill>
                <a:blip r:embed="rId223"/>
                <a:stretch>
                  <a:fillRect/>
                </a:stretch>
              </p:blipFill>
              <p:spPr>
                <a:xfrm>
                  <a:off x="11191720" y="266760"/>
                  <a:ext cx="190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4" name="Freihand 43">
                  <a:extLst>
                    <a:ext uri="{FF2B5EF4-FFF2-40B4-BE49-F238E27FC236}">
                      <a16:creationId xmlns:a16="http://schemas.microsoft.com/office/drawing/2014/main" id="{C123F6CA-CBDF-8A7F-7EEF-49BE3AED669F}"/>
                    </a:ext>
                  </a:extLst>
                </p14:cNvPr>
                <p14:cNvContentPartPr/>
                <p14:nvPr/>
              </p14:nvContentPartPr>
              <p14:xfrm>
                <a:off x="11433280" y="350640"/>
                <a:ext cx="173520" cy="134640"/>
              </p14:xfrm>
            </p:contentPart>
          </mc:Choice>
          <mc:Fallback>
            <p:pic>
              <p:nvPicPr>
                <p:cNvPr id="44" name="Freihand 43">
                  <a:extLst>
                    <a:ext uri="{FF2B5EF4-FFF2-40B4-BE49-F238E27FC236}">
                      <a16:creationId xmlns:a16="http://schemas.microsoft.com/office/drawing/2014/main" id="{C123F6CA-CBDF-8A7F-7EEF-49BE3AED669F}"/>
                    </a:ext>
                  </a:extLst>
                </p:cNvPr>
                <p:cNvPicPr/>
                <p:nvPr/>
              </p:nvPicPr>
              <p:blipFill>
                <a:blip r:embed="rId225"/>
                <a:stretch>
                  <a:fillRect/>
                </a:stretch>
              </p:blipFill>
              <p:spPr>
                <a:xfrm>
                  <a:off x="11424640" y="342000"/>
                  <a:ext cx="191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5" name="Freihand 44">
                  <a:extLst>
                    <a:ext uri="{FF2B5EF4-FFF2-40B4-BE49-F238E27FC236}">
                      <a16:creationId xmlns:a16="http://schemas.microsoft.com/office/drawing/2014/main" id="{E7346FE0-8D4F-7790-73B3-52570D873ACD}"/>
                    </a:ext>
                  </a:extLst>
                </p14:cNvPr>
                <p14:cNvContentPartPr/>
                <p14:nvPr/>
              </p14:nvContentPartPr>
              <p14:xfrm>
                <a:off x="11633800" y="360720"/>
                <a:ext cx="203040" cy="120600"/>
              </p14:xfrm>
            </p:contentPart>
          </mc:Choice>
          <mc:Fallback>
            <p:pic>
              <p:nvPicPr>
                <p:cNvPr id="45" name="Freihand 44">
                  <a:extLst>
                    <a:ext uri="{FF2B5EF4-FFF2-40B4-BE49-F238E27FC236}">
                      <a16:creationId xmlns:a16="http://schemas.microsoft.com/office/drawing/2014/main" id="{E7346FE0-8D4F-7790-73B3-52570D873ACD}"/>
                    </a:ext>
                  </a:extLst>
                </p:cNvPr>
                <p:cNvPicPr/>
                <p:nvPr/>
              </p:nvPicPr>
              <p:blipFill>
                <a:blip r:embed="rId227"/>
                <a:stretch>
                  <a:fillRect/>
                </a:stretch>
              </p:blipFill>
              <p:spPr>
                <a:xfrm>
                  <a:off x="11624800" y="352080"/>
                  <a:ext cx="220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6" name="Freihand 45">
                  <a:extLst>
                    <a:ext uri="{FF2B5EF4-FFF2-40B4-BE49-F238E27FC236}">
                      <a16:creationId xmlns:a16="http://schemas.microsoft.com/office/drawing/2014/main" id="{61D44E69-EFF4-C910-019F-857B942A9EE3}"/>
                    </a:ext>
                  </a:extLst>
                </p14:cNvPr>
                <p14:cNvContentPartPr/>
                <p14:nvPr/>
              </p14:nvContentPartPr>
              <p14:xfrm>
                <a:off x="11783560" y="369720"/>
                <a:ext cx="275040" cy="343080"/>
              </p14:xfrm>
            </p:contentPart>
          </mc:Choice>
          <mc:Fallback>
            <p:pic>
              <p:nvPicPr>
                <p:cNvPr id="46" name="Freihand 45">
                  <a:extLst>
                    <a:ext uri="{FF2B5EF4-FFF2-40B4-BE49-F238E27FC236}">
                      <a16:creationId xmlns:a16="http://schemas.microsoft.com/office/drawing/2014/main" id="{61D44E69-EFF4-C910-019F-857B942A9EE3}"/>
                    </a:ext>
                  </a:extLst>
                </p:cNvPr>
                <p:cNvPicPr/>
                <p:nvPr/>
              </p:nvPicPr>
              <p:blipFill>
                <a:blip r:embed="rId229"/>
                <a:stretch>
                  <a:fillRect/>
                </a:stretch>
              </p:blipFill>
              <p:spPr>
                <a:xfrm>
                  <a:off x="11774560" y="361080"/>
                  <a:ext cx="2926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7" name="Freihand 46">
                  <a:extLst>
                    <a:ext uri="{FF2B5EF4-FFF2-40B4-BE49-F238E27FC236}">
                      <a16:creationId xmlns:a16="http://schemas.microsoft.com/office/drawing/2014/main" id="{51F74F10-FAD4-8216-660D-3D0BDF251C79}"/>
                    </a:ext>
                  </a:extLst>
                </p14:cNvPr>
                <p14:cNvContentPartPr/>
                <p14:nvPr/>
              </p14:nvContentPartPr>
              <p14:xfrm>
                <a:off x="12076960" y="394920"/>
                <a:ext cx="63360" cy="34560"/>
              </p14:xfrm>
            </p:contentPart>
          </mc:Choice>
          <mc:Fallback>
            <p:pic>
              <p:nvPicPr>
                <p:cNvPr id="47" name="Freihand 46">
                  <a:extLst>
                    <a:ext uri="{FF2B5EF4-FFF2-40B4-BE49-F238E27FC236}">
                      <a16:creationId xmlns:a16="http://schemas.microsoft.com/office/drawing/2014/main" id="{51F74F10-FAD4-8216-660D-3D0BDF251C79}"/>
                    </a:ext>
                  </a:extLst>
                </p:cNvPr>
                <p:cNvPicPr/>
                <p:nvPr/>
              </p:nvPicPr>
              <p:blipFill>
                <a:blip r:embed="rId231"/>
                <a:stretch>
                  <a:fillRect/>
                </a:stretch>
              </p:blipFill>
              <p:spPr>
                <a:xfrm>
                  <a:off x="12068320" y="385920"/>
                  <a:ext cx="81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7" name="Freihand 36">
                  <a:extLst>
                    <a:ext uri="{FF2B5EF4-FFF2-40B4-BE49-F238E27FC236}">
                      <a16:creationId xmlns:a16="http://schemas.microsoft.com/office/drawing/2014/main" id="{B9C28DC5-3A2A-E54E-3085-3DCAE5C2B8BC}"/>
                    </a:ext>
                  </a:extLst>
                </p14:cNvPr>
                <p14:cNvContentPartPr/>
                <p14:nvPr/>
              </p14:nvContentPartPr>
              <p14:xfrm>
                <a:off x="9097960" y="430920"/>
                <a:ext cx="282960" cy="217440"/>
              </p14:xfrm>
            </p:contentPart>
          </mc:Choice>
          <mc:Fallback>
            <p:pic>
              <p:nvPicPr>
                <p:cNvPr id="37" name="Freihand 36">
                  <a:extLst>
                    <a:ext uri="{FF2B5EF4-FFF2-40B4-BE49-F238E27FC236}">
                      <a16:creationId xmlns:a16="http://schemas.microsoft.com/office/drawing/2014/main" id="{B9C28DC5-3A2A-E54E-3085-3DCAE5C2B8BC}"/>
                    </a:ext>
                  </a:extLst>
                </p:cNvPr>
                <p:cNvPicPr/>
                <p:nvPr/>
              </p:nvPicPr>
              <p:blipFill>
                <a:blip r:embed="rId233"/>
                <a:stretch>
                  <a:fillRect/>
                </a:stretch>
              </p:blipFill>
              <p:spPr>
                <a:xfrm>
                  <a:off x="9088960" y="421920"/>
                  <a:ext cx="300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8" name="Freihand 37">
                  <a:extLst>
                    <a:ext uri="{FF2B5EF4-FFF2-40B4-BE49-F238E27FC236}">
                      <a16:creationId xmlns:a16="http://schemas.microsoft.com/office/drawing/2014/main" id="{CBCC81D5-9446-2DBB-F7C3-EC8E5E7F494B}"/>
                    </a:ext>
                  </a:extLst>
                </p14:cNvPr>
                <p14:cNvContentPartPr/>
                <p14:nvPr/>
              </p14:nvContentPartPr>
              <p14:xfrm>
                <a:off x="9418000" y="382680"/>
                <a:ext cx="364680" cy="354960"/>
              </p14:xfrm>
            </p:contentPart>
          </mc:Choice>
          <mc:Fallback>
            <p:pic>
              <p:nvPicPr>
                <p:cNvPr id="38" name="Freihand 37">
                  <a:extLst>
                    <a:ext uri="{FF2B5EF4-FFF2-40B4-BE49-F238E27FC236}">
                      <a16:creationId xmlns:a16="http://schemas.microsoft.com/office/drawing/2014/main" id="{CBCC81D5-9446-2DBB-F7C3-EC8E5E7F494B}"/>
                    </a:ext>
                  </a:extLst>
                </p:cNvPr>
                <p:cNvPicPr/>
                <p:nvPr/>
              </p:nvPicPr>
              <p:blipFill>
                <a:blip r:embed="rId235"/>
                <a:stretch>
                  <a:fillRect/>
                </a:stretch>
              </p:blipFill>
              <p:spPr>
                <a:xfrm>
                  <a:off x="9409000" y="374040"/>
                  <a:ext cx="3823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 name="Freihand 38">
                  <a:extLst>
                    <a:ext uri="{FF2B5EF4-FFF2-40B4-BE49-F238E27FC236}">
                      <a16:creationId xmlns:a16="http://schemas.microsoft.com/office/drawing/2014/main" id="{F7C71336-DE9E-DCE1-C268-2ABD7BB0EFCB}"/>
                    </a:ext>
                  </a:extLst>
                </p14:cNvPr>
                <p14:cNvContentPartPr/>
                <p14:nvPr/>
              </p14:nvContentPartPr>
              <p14:xfrm>
                <a:off x="9840280" y="369360"/>
                <a:ext cx="140040" cy="169920"/>
              </p14:xfrm>
            </p:contentPart>
          </mc:Choice>
          <mc:Fallback>
            <p:pic>
              <p:nvPicPr>
                <p:cNvPr id="39" name="Freihand 38">
                  <a:extLst>
                    <a:ext uri="{FF2B5EF4-FFF2-40B4-BE49-F238E27FC236}">
                      <a16:creationId xmlns:a16="http://schemas.microsoft.com/office/drawing/2014/main" id="{F7C71336-DE9E-DCE1-C268-2ABD7BB0EFCB}"/>
                    </a:ext>
                  </a:extLst>
                </p:cNvPr>
                <p:cNvPicPr/>
                <p:nvPr/>
              </p:nvPicPr>
              <p:blipFill>
                <a:blip r:embed="rId237"/>
                <a:stretch>
                  <a:fillRect/>
                </a:stretch>
              </p:blipFill>
              <p:spPr>
                <a:xfrm>
                  <a:off x="9831640" y="360360"/>
                  <a:ext cx="157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7" name="Freihand 26">
                  <a:extLst>
                    <a:ext uri="{FF2B5EF4-FFF2-40B4-BE49-F238E27FC236}">
                      <a16:creationId xmlns:a16="http://schemas.microsoft.com/office/drawing/2014/main" id="{C391030F-3F62-FDFB-A6DC-117DC387F631}"/>
                    </a:ext>
                  </a:extLst>
                </p14:cNvPr>
                <p14:cNvContentPartPr/>
                <p14:nvPr/>
              </p14:nvContentPartPr>
              <p14:xfrm>
                <a:off x="8720680" y="398880"/>
                <a:ext cx="139320" cy="231480"/>
              </p14:xfrm>
            </p:contentPart>
          </mc:Choice>
          <mc:Fallback>
            <p:pic>
              <p:nvPicPr>
                <p:cNvPr id="27" name="Freihand 26">
                  <a:extLst>
                    <a:ext uri="{FF2B5EF4-FFF2-40B4-BE49-F238E27FC236}">
                      <a16:creationId xmlns:a16="http://schemas.microsoft.com/office/drawing/2014/main" id="{C391030F-3F62-FDFB-A6DC-117DC387F631}"/>
                    </a:ext>
                  </a:extLst>
                </p:cNvPr>
                <p:cNvPicPr/>
                <p:nvPr/>
              </p:nvPicPr>
              <p:blipFill>
                <a:blip r:embed="rId239"/>
                <a:stretch>
                  <a:fillRect/>
                </a:stretch>
              </p:blipFill>
              <p:spPr>
                <a:xfrm>
                  <a:off x="8712040" y="390240"/>
                  <a:ext cx="156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 name="Freihand 27">
                  <a:extLst>
                    <a:ext uri="{FF2B5EF4-FFF2-40B4-BE49-F238E27FC236}">
                      <a16:creationId xmlns:a16="http://schemas.microsoft.com/office/drawing/2014/main" id="{BD9031E2-350E-1322-B48B-ADF77581213C}"/>
                    </a:ext>
                  </a:extLst>
                </p14:cNvPr>
                <p14:cNvContentPartPr/>
                <p14:nvPr/>
              </p14:nvContentPartPr>
              <p14:xfrm>
                <a:off x="8863240" y="293760"/>
                <a:ext cx="138600" cy="376200"/>
              </p14:xfrm>
            </p:contentPart>
          </mc:Choice>
          <mc:Fallback>
            <p:pic>
              <p:nvPicPr>
                <p:cNvPr id="28" name="Freihand 27">
                  <a:extLst>
                    <a:ext uri="{FF2B5EF4-FFF2-40B4-BE49-F238E27FC236}">
                      <a16:creationId xmlns:a16="http://schemas.microsoft.com/office/drawing/2014/main" id="{BD9031E2-350E-1322-B48B-ADF77581213C}"/>
                    </a:ext>
                  </a:extLst>
                </p:cNvPr>
                <p:cNvPicPr/>
                <p:nvPr/>
              </p:nvPicPr>
              <p:blipFill>
                <a:blip r:embed="rId241"/>
                <a:stretch>
                  <a:fillRect/>
                </a:stretch>
              </p:blipFill>
              <p:spPr>
                <a:xfrm>
                  <a:off x="8854600" y="285120"/>
                  <a:ext cx="1562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4" name="Freihand 53">
                  <a:extLst>
                    <a:ext uri="{FF2B5EF4-FFF2-40B4-BE49-F238E27FC236}">
                      <a16:creationId xmlns:a16="http://schemas.microsoft.com/office/drawing/2014/main" id="{1AB5ED39-7648-F921-32E0-D962C637D989}"/>
                    </a:ext>
                  </a:extLst>
                </p14:cNvPr>
                <p14:cNvContentPartPr/>
                <p14:nvPr/>
              </p14:nvContentPartPr>
              <p14:xfrm>
                <a:off x="8118400" y="844920"/>
                <a:ext cx="238680" cy="136800"/>
              </p14:xfrm>
            </p:contentPart>
          </mc:Choice>
          <mc:Fallback>
            <p:pic>
              <p:nvPicPr>
                <p:cNvPr id="54" name="Freihand 53">
                  <a:extLst>
                    <a:ext uri="{FF2B5EF4-FFF2-40B4-BE49-F238E27FC236}">
                      <a16:creationId xmlns:a16="http://schemas.microsoft.com/office/drawing/2014/main" id="{1AB5ED39-7648-F921-32E0-D962C637D989}"/>
                    </a:ext>
                  </a:extLst>
                </p:cNvPr>
                <p:cNvPicPr/>
                <p:nvPr/>
              </p:nvPicPr>
              <p:blipFill>
                <a:blip r:embed="rId243"/>
                <a:stretch>
                  <a:fillRect/>
                </a:stretch>
              </p:blipFill>
              <p:spPr>
                <a:xfrm>
                  <a:off x="8109760" y="835920"/>
                  <a:ext cx="256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5" name="Freihand 54">
                  <a:extLst>
                    <a:ext uri="{FF2B5EF4-FFF2-40B4-BE49-F238E27FC236}">
                      <a16:creationId xmlns:a16="http://schemas.microsoft.com/office/drawing/2014/main" id="{751E04A0-45FC-D737-3DA2-6140C28990C8}"/>
                    </a:ext>
                  </a:extLst>
                </p14:cNvPr>
                <p14:cNvContentPartPr/>
                <p14:nvPr/>
              </p14:nvContentPartPr>
              <p14:xfrm>
                <a:off x="8435200" y="814320"/>
                <a:ext cx="89280" cy="167760"/>
              </p14:xfrm>
            </p:contentPart>
          </mc:Choice>
          <mc:Fallback>
            <p:pic>
              <p:nvPicPr>
                <p:cNvPr id="55" name="Freihand 54">
                  <a:extLst>
                    <a:ext uri="{FF2B5EF4-FFF2-40B4-BE49-F238E27FC236}">
                      <a16:creationId xmlns:a16="http://schemas.microsoft.com/office/drawing/2014/main" id="{751E04A0-45FC-D737-3DA2-6140C28990C8}"/>
                    </a:ext>
                  </a:extLst>
                </p:cNvPr>
                <p:cNvPicPr/>
                <p:nvPr/>
              </p:nvPicPr>
              <p:blipFill>
                <a:blip r:embed="rId245"/>
                <a:stretch>
                  <a:fillRect/>
                </a:stretch>
              </p:blipFill>
              <p:spPr>
                <a:xfrm>
                  <a:off x="8426560" y="805320"/>
                  <a:ext cx="106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6" name="Freihand 55">
                  <a:extLst>
                    <a:ext uri="{FF2B5EF4-FFF2-40B4-BE49-F238E27FC236}">
                      <a16:creationId xmlns:a16="http://schemas.microsoft.com/office/drawing/2014/main" id="{005F846A-278C-B524-89BA-AF5265EF68F7}"/>
                    </a:ext>
                  </a:extLst>
                </p14:cNvPr>
                <p14:cNvContentPartPr/>
                <p14:nvPr/>
              </p14:nvContentPartPr>
              <p14:xfrm>
                <a:off x="8604760" y="775080"/>
                <a:ext cx="109800" cy="212760"/>
              </p14:xfrm>
            </p:contentPart>
          </mc:Choice>
          <mc:Fallback>
            <p:pic>
              <p:nvPicPr>
                <p:cNvPr id="56" name="Freihand 55">
                  <a:extLst>
                    <a:ext uri="{FF2B5EF4-FFF2-40B4-BE49-F238E27FC236}">
                      <a16:creationId xmlns:a16="http://schemas.microsoft.com/office/drawing/2014/main" id="{005F846A-278C-B524-89BA-AF5265EF68F7}"/>
                    </a:ext>
                  </a:extLst>
                </p:cNvPr>
                <p:cNvPicPr/>
                <p:nvPr/>
              </p:nvPicPr>
              <p:blipFill>
                <a:blip r:embed="rId247"/>
                <a:stretch>
                  <a:fillRect/>
                </a:stretch>
              </p:blipFill>
              <p:spPr>
                <a:xfrm>
                  <a:off x="8596120" y="766080"/>
                  <a:ext cx="127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7" name="Freihand 56">
                  <a:extLst>
                    <a:ext uri="{FF2B5EF4-FFF2-40B4-BE49-F238E27FC236}">
                      <a16:creationId xmlns:a16="http://schemas.microsoft.com/office/drawing/2014/main" id="{E42B52F9-982B-72CD-CCBF-3E9B263D2087}"/>
                    </a:ext>
                  </a:extLst>
                </p14:cNvPr>
                <p14:cNvContentPartPr/>
                <p14:nvPr/>
              </p14:nvContentPartPr>
              <p14:xfrm>
                <a:off x="8794120" y="834840"/>
                <a:ext cx="25560" cy="111240"/>
              </p14:xfrm>
            </p:contentPart>
          </mc:Choice>
          <mc:Fallback>
            <p:pic>
              <p:nvPicPr>
                <p:cNvPr id="57" name="Freihand 56">
                  <a:extLst>
                    <a:ext uri="{FF2B5EF4-FFF2-40B4-BE49-F238E27FC236}">
                      <a16:creationId xmlns:a16="http://schemas.microsoft.com/office/drawing/2014/main" id="{E42B52F9-982B-72CD-CCBF-3E9B263D2087}"/>
                    </a:ext>
                  </a:extLst>
                </p:cNvPr>
                <p:cNvPicPr/>
                <p:nvPr/>
              </p:nvPicPr>
              <p:blipFill>
                <a:blip r:embed="rId249"/>
                <a:stretch>
                  <a:fillRect/>
                </a:stretch>
              </p:blipFill>
              <p:spPr>
                <a:xfrm>
                  <a:off x="8785120" y="826200"/>
                  <a:ext cx="43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8" name="Freihand 57">
                  <a:extLst>
                    <a:ext uri="{FF2B5EF4-FFF2-40B4-BE49-F238E27FC236}">
                      <a16:creationId xmlns:a16="http://schemas.microsoft.com/office/drawing/2014/main" id="{4F94E480-D6F4-B5F1-DB50-A115D0B660C3}"/>
                    </a:ext>
                  </a:extLst>
                </p14:cNvPr>
                <p14:cNvContentPartPr/>
                <p14:nvPr/>
              </p14:nvContentPartPr>
              <p14:xfrm>
                <a:off x="8857480" y="810360"/>
                <a:ext cx="94320" cy="153000"/>
              </p14:xfrm>
            </p:contentPart>
          </mc:Choice>
          <mc:Fallback>
            <p:pic>
              <p:nvPicPr>
                <p:cNvPr id="58" name="Freihand 57">
                  <a:extLst>
                    <a:ext uri="{FF2B5EF4-FFF2-40B4-BE49-F238E27FC236}">
                      <a16:creationId xmlns:a16="http://schemas.microsoft.com/office/drawing/2014/main" id="{4F94E480-D6F4-B5F1-DB50-A115D0B660C3}"/>
                    </a:ext>
                  </a:extLst>
                </p:cNvPr>
                <p:cNvPicPr/>
                <p:nvPr/>
              </p:nvPicPr>
              <p:blipFill>
                <a:blip r:embed="rId251"/>
                <a:stretch>
                  <a:fillRect/>
                </a:stretch>
              </p:blipFill>
              <p:spPr>
                <a:xfrm>
                  <a:off x="8848840" y="801360"/>
                  <a:ext cx="111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9" name="Freihand 58">
                  <a:extLst>
                    <a:ext uri="{FF2B5EF4-FFF2-40B4-BE49-F238E27FC236}">
                      <a16:creationId xmlns:a16="http://schemas.microsoft.com/office/drawing/2014/main" id="{9F759D38-565C-0B8F-55F9-C63474EDAC8D}"/>
                    </a:ext>
                  </a:extLst>
                </p14:cNvPr>
                <p14:cNvContentPartPr/>
                <p14:nvPr/>
              </p14:nvContentPartPr>
              <p14:xfrm>
                <a:off x="8880880" y="766080"/>
                <a:ext cx="14760" cy="12960"/>
              </p14:xfrm>
            </p:contentPart>
          </mc:Choice>
          <mc:Fallback>
            <p:pic>
              <p:nvPicPr>
                <p:cNvPr id="59" name="Freihand 58">
                  <a:extLst>
                    <a:ext uri="{FF2B5EF4-FFF2-40B4-BE49-F238E27FC236}">
                      <a16:creationId xmlns:a16="http://schemas.microsoft.com/office/drawing/2014/main" id="{9F759D38-565C-0B8F-55F9-C63474EDAC8D}"/>
                    </a:ext>
                  </a:extLst>
                </p:cNvPr>
                <p:cNvPicPr/>
                <p:nvPr/>
              </p:nvPicPr>
              <p:blipFill>
                <a:blip r:embed="rId253"/>
                <a:stretch>
                  <a:fillRect/>
                </a:stretch>
              </p:blipFill>
              <p:spPr>
                <a:xfrm>
                  <a:off x="8872240" y="757440"/>
                  <a:ext cx="32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60" name="Freihand 59">
                  <a:extLst>
                    <a:ext uri="{FF2B5EF4-FFF2-40B4-BE49-F238E27FC236}">
                      <a16:creationId xmlns:a16="http://schemas.microsoft.com/office/drawing/2014/main" id="{E1B4E4B7-F8DA-312D-F224-B9A7831D78FF}"/>
                    </a:ext>
                  </a:extLst>
                </p14:cNvPr>
                <p14:cNvContentPartPr/>
                <p14:nvPr/>
              </p14:nvContentPartPr>
              <p14:xfrm>
                <a:off x="8966560" y="715680"/>
                <a:ext cx="104760" cy="227520"/>
              </p14:xfrm>
            </p:contentPart>
          </mc:Choice>
          <mc:Fallback>
            <p:pic>
              <p:nvPicPr>
                <p:cNvPr id="60" name="Freihand 59">
                  <a:extLst>
                    <a:ext uri="{FF2B5EF4-FFF2-40B4-BE49-F238E27FC236}">
                      <a16:creationId xmlns:a16="http://schemas.microsoft.com/office/drawing/2014/main" id="{E1B4E4B7-F8DA-312D-F224-B9A7831D78FF}"/>
                    </a:ext>
                  </a:extLst>
                </p:cNvPr>
                <p:cNvPicPr/>
                <p:nvPr/>
              </p:nvPicPr>
              <p:blipFill>
                <a:blip r:embed="rId255"/>
                <a:stretch>
                  <a:fillRect/>
                </a:stretch>
              </p:blipFill>
              <p:spPr>
                <a:xfrm>
                  <a:off x="8957920" y="707040"/>
                  <a:ext cx="122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1" name="Freihand 60">
                  <a:extLst>
                    <a:ext uri="{FF2B5EF4-FFF2-40B4-BE49-F238E27FC236}">
                      <a16:creationId xmlns:a16="http://schemas.microsoft.com/office/drawing/2014/main" id="{EF0A7116-3883-588D-2FD9-CF912E0ED603}"/>
                    </a:ext>
                  </a:extLst>
                </p14:cNvPr>
                <p14:cNvContentPartPr/>
                <p14:nvPr/>
              </p14:nvContentPartPr>
              <p14:xfrm>
                <a:off x="9113440" y="667080"/>
                <a:ext cx="104760" cy="267840"/>
              </p14:xfrm>
            </p:contentPart>
          </mc:Choice>
          <mc:Fallback>
            <p:pic>
              <p:nvPicPr>
                <p:cNvPr id="61" name="Freihand 60">
                  <a:extLst>
                    <a:ext uri="{FF2B5EF4-FFF2-40B4-BE49-F238E27FC236}">
                      <a16:creationId xmlns:a16="http://schemas.microsoft.com/office/drawing/2014/main" id="{EF0A7116-3883-588D-2FD9-CF912E0ED603}"/>
                    </a:ext>
                  </a:extLst>
                </p:cNvPr>
                <p:cNvPicPr/>
                <p:nvPr/>
              </p:nvPicPr>
              <p:blipFill>
                <a:blip r:embed="rId257"/>
                <a:stretch>
                  <a:fillRect/>
                </a:stretch>
              </p:blipFill>
              <p:spPr>
                <a:xfrm>
                  <a:off x="9104440" y="658440"/>
                  <a:ext cx="1224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4" name="Freihand 63">
                  <a:extLst>
                    <a:ext uri="{FF2B5EF4-FFF2-40B4-BE49-F238E27FC236}">
                      <a16:creationId xmlns:a16="http://schemas.microsoft.com/office/drawing/2014/main" id="{6A6800CC-201B-8BAD-0DB1-270408F08D34}"/>
                    </a:ext>
                  </a:extLst>
                </p14:cNvPr>
                <p14:cNvContentPartPr/>
                <p14:nvPr/>
              </p14:nvContentPartPr>
              <p14:xfrm>
                <a:off x="9401440" y="788040"/>
                <a:ext cx="96840" cy="144360"/>
              </p14:xfrm>
            </p:contentPart>
          </mc:Choice>
          <mc:Fallback>
            <p:pic>
              <p:nvPicPr>
                <p:cNvPr id="64" name="Freihand 63">
                  <a:extLst>
                    <a:ext uri="{FF2B5EF4-FFF2-40B4-BE49-F238E27FC236}">
                      <a16:creationId xmlns:a16="http://schemas.microsoft.com/office/drawing/2014/main" id="{6A6800CC-201B-8BAD-0DB1-270408F08D34}"/>
                    </a:ext>
                  </a:extLst>
                </p:cNvPr>
                <p:cNvPicPr/>
                <p:nvPr/>
              </p:nvPicPr>
              <p:blipFill>
                <a:blip r:embed="rId259"/>
                <a:stretch>
                  <a:fillRect/>
                </a:stretch>
              </p:blipFill>
              <p:spPr>
                <a:xfrm>
                  <a:off x="9392440" y="779400"/>
                  <a:ext cx="114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5" name="Freihand 64">
                  <a:extLst>
                    <a:ext uri="{FF2B5EF4-FFF2-40B4-BE49-F238E27FC236}">
                      <a16:creationId xmlns:a16="http://schemas.microsoft.com/office/drawing/2014/main" id="{45D0267B-4C8E-6ED6-C2C2-62F71CFE54E0}"/>
                    </a:ext>
                  </a:extLst>
                </p14:cNvPr>
                <p14:cNvContentPartPr/>
                <p14:nvPr/>
              </p14:nvContentPartPr>
              <p14:xfrm>
                <a:off x="9602320" y="759240"/>
                <a:ext cx="49680" cy="106200"/>
              </p14:xfrm>
            </p:contentPart>
          </mc:Choice>
          <mc:Fallback>
            <p:pic>
              <p:nvPicPr>
                <p:cNvPr id="65" name="Freihand 64">
                  <a:extLst>
                    <a:ext uri="{FF2B5EF4-FFF2-40B4-BE49-F238E27FC236}">
                      <a16:creationId xmlns:a16="http://schemas.microsoft.com/office/drawing/2014/main" id="{45D0267B-4C8E-6ED6-C2C2-62F71CFE54E0}"/>
                    </a:ext>
                  </a:extLst>
                </p:cNvPr>
                <p:cNvPicPr/>
                <p:nvPr/>
              </p:nvPicPr>
              <p:blipFill>
                <a:blip r:embed="rId261"/>
                <a:stretch>
                  <a:fillRect/>
                </a:stretch>
              </p:blipFill>
              <p:spPr>
                <a:xfrm>
                  <a:off x="9593680" y="750600"/>
                  <a:ext cx="67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6" name="Freihand 65">
                  <a:extLst>
                    <a:ext uri="{FF2B5EF4-FFF2-40B4-BE49-F238E27FC236}">
                      <a16:creationId xmlns:a16="http://schemas.microsoft.com/office/drawing/2014/main" id="{020BBDAB-07E6-30C7-79BE-1FEC647C4DCC}"/>
                    </a:ext>
                  </a:extLst>
                </p14:cNvPr>
                <p14:cNvContentPartPr/>
                <p14:nvPr/>
              </p14:nvContentPartPr>
              <p14:xfrm>
                <a:off x="9608800" y="666720"/>
                <a:ext cx="16200" cy="34560"/>
              </p14:xfrm>
            </p:contentPart>
          </mc:Choice>
          <mc:Fallback>
            <p:pic>
              <p:nvPicPr>
                <p:cNvPr id="66" name="Freihand 65">
                  <a:extLst>
                    <a:ext uri="{FF2B5EF4-FFF2-40B4-BE49-F238E27FC236}">
                      <a16:creationId xmlns:a16="http://schemas.microsoft.com/office/drawing/2014/main" id="{020BBDAB-07E6-30C7-79BE-1FEC647C4DCC}"/>
                    </a:ext>
                  </a:extLst>
                </p:cNvPr>
                <p:cNvPicPr/>
                <p:nvPr/>
              </p:nvPicPr>
              <p:blipFill>
                <a:blip r:embed="rId263"/>
                <a:stretch>
                  <a:fillRect/>
                </a:stretch>
              </p:blipFill>
              <p:spPr>
                <a:xfrm>
                  <a:off x="9599800" y="657720"/>
                  <a:ext cx="33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67" name="Freihand 66">
                  <a:extLst>
                    <a:ext uri="{FF2B5EF4-FFF2-40B4-BE49-F238E27FC236}">
                      <a16:creationId xmlns:a16="http://schemas.microsoft.com/office/drawing/2014/main" id="{570BC8FE-2986-31C0-AED1-D59FF6E006A7}"/>
                    </a:ext>
                  </a:extLst>
                </p14:cNvPr>
                <p14:cNvContentPartPr/>
                <p14:nvPr/>
              </p14:nvContentPartPr>
              <p14:xfrm>
                <a:off x="9692680" y="635760"/>
                <a:ext cx="154800" cy="250560"/>
              </p14:xfrm>
            </p:contentPart>
          </mc:Choice>
          <mc:Fallback>
            <p:pic>
              <p:nvPicPr>
                <p:cNvPr id="67" name="Freihand 66">
                  <a:extLst>
                    <a:ext uri="{FF2B5EF4-FFF2-40B4-BE49-F238E27FC236}">
                      <a16:creationId xmlns:a16="http://schemas.microsoft.com/office/drawing/2014/main" id="{570BC8FE-2986-31C0-AED1-D59FF6E006A7}"/>
                    </a:ext>
                  </a:extLst>
                </p:cNvPr>
                <p:cNvPicPr/>
                <p:nvPr/>
              </p:nvPicPr>
              <p:blipFill>
                <a:blip r:embed="rId265"/>
                <a:stretch>
                  <a:fillRect/>
                </a:stretch>
              </p:blipFill>
              <p:spPr>
                <a:xfrm>
                  <a:off x="9684040" y="627120"/>
                  <a:ext cx="1724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3" name="Freihand 72">
                  <a:extLst>
                    <a:ext uri="{FF2B5EF4-FFF2-40B4-BE49-F238E27FC236}">
                      <a16:creationId xmlns:a16="http://schemas.microsoft.com/office/drawing/2014/main" id="{A0154FE5-D4F9-7D23-E8D7-19A8528270DB}"/>
                    </a:ext>
                  </a:extLst>
                </p14:cNvPr>
                <p14:cNvContentPartPr/>
                <p14:nvPr/>
              </p14:nvContentPartPr>
              <p14:xfrm>
                <a:off x="10017040" y="621360"/>
                <a:ext cx="122400" cy="282600"/>
              </p14:xfrm>
            </p:contentPart>
          </mc:Choice>
          <mc:Fallback>
            <p:pic>
              <p:nvPicPr>
                <p:cNvPr id="73" name="Freihand 72">
                  <a:extLst>
                    <a:ext uri="{FF2B5EF4-FFF2-40B4-BE49-F238E27FC236}">
                      <a16:creationId xmlns:a16="http://schemas.microsoft.com/office/drawing/2014/main" id="{A0154FE5-D4F9-7D23-E8D7-19A8528270DB}"/>
                    </a:ext>
                  </a:extLst>
                </p:cNvPr>
                <p:cNvPicPr/>
                <p:nvPr/>
              </p:nvPicPr>
              <p:blipFill>
                <a:blip r:embed="rId267"/>
                <a:stretch>
                  <a:fillRect/>
                </a:stretch>
              </p:blipFill>
              <p:spPr>
                <a:xfrm>
                  <a:off x="10008040" y="612360"/>
                  <a:ext cx="1400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4" name="Freihand 73">
                  <a:extLst>
                    <a:ext uri="{FF2B5EF4-FFF2-40B4-BE49-F238E27FC236}">
                      <a16:creationId xmlns:a16="http://schemas.microsoft.com/office/drawing/2014/main" id="{178BAE94-48FB-1EEE-EDC6-85FB24AE1B2D}"/>
                    </a:ext>
                  </a:extLst>
                </p14:cNvPr>
                <p14:cNvContentPartPr/>
                <p14:nvPr/>
              </p14:nvContentPartPr>
              <p14:xfrm>
                <a:off x="10234480" y="592200"/>
                <a:ext cx="188640" cy="262800"/>
              </p14:xfrm>
            </p:contentPart>
          </mc:Choice>
          <mc:Fallback>
            <p:pic>
              <p:nvPicPr>
                <p:cNvPr id="74" name="Freihand 73">
                  <a:extLst>
                    <a:ext uri="{FF2B5EF4-FFF2-40B4-BE49-F238E27FC236}">
                      <a16:creationId xmlns:a16="http://schemas.microsoft.com/office/drawing/2014/main" id="{178BAE94-48FB-1EEE-EDC6-85FB24AE1B2D}"/>
                    </a:ext>
                  </a:extLst>
                </p:cNvPr>
                <p:cNvPicPr/>
                <p:nvPr/>
              </p:nvPicPr>
              <p:blipFill>
                <a:blip r:embed="rId269"/>
                <a:stretch>
                  <a:fillRect/>
                </a:stretch>
              </p:blipFill>
              <p:spPr>
                <a:xfrm>
                  <a:off x="10225480" y="583200"/>
                  <a:ext cx="2062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5" name="Freihand 74">
                  <a:extLst>
                    <a:ext uri="{FF2B5EF4-FFF2-40B4-BE49-F238E27FC236}">
                      <a16:creationId xmlns:a16="http://schemas.microsoft.com/office/drawing/2014/main" id="{9C831E8A-680D-E0A0-A886-D1F6166FC7AE}"/>
                    </a:ext>
                  </a:extLst>
                </p14:cNvPr>
                <p14:cNvContentPartPr/>
                <p14:nvPr/>
              </p14:nvContentPartPr>
              <p14:xfrm>
                <a:off x="10483600" y="693720"/>
                <a:ext cx="112320" cy="145800"/>
              </p14:xfrm>
            </p:contentPart>
          </mc:Choice>
          <mc:Fallback>
            <p:pic>
              <p:nvPicPr>
                <p:cNvPr id="75" name="Freihand 74">
                  <a:extLst>
                    <a:ext uri="{FF2B5EF4-FFF2-40B4-BE49-F238E27FC236}">
                      <a16:creationId xmlns:a16="http://schemas.microsoft.com/office/drawing/2014/main" id="{9C831E8A-680D-E0A0-A886-D1F6166FC7AE}"/>
                    </a:ext>
                  </a:extLst>
                </p:cNvPr>
                <p:cNvPicPr/>
                <p:nvPr/>
              </p:nvPicPr>
              <p:blipFill>
                <a:blip r:embed="rId271"/>
                <a:stretch>
                  <a:fillRect/>
                </a:stretch>
              </p:blipFill>
              <p:spPr>
                <a:xfrm>
                  <a:off x="10474960" y="684720"/>
                  <a:ext cx="129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6" name="Freihand 75">
                  <a:extLst>
                    <a:ext uri="{FF2B5EF4-FFF2-40B4-BE49-F238E27FC236}">
                      <a16:creationId xmlns:a16="http://schemas.microsoft.com/office/drawing/2014/main" id="{69A0626B-5DF0-41CE-00AC-D96789FBBFF4}"/>
                    </a:ext>
                  </a:extLst>
                </p14:cNvPr>
                <p14:cNvContentPartPr/>
                <p14:nvPr/>
              </p14:nvContentPartPr>
              <p14:xfrm>
                <a:off x="10646320" y="681480"/>
                <a:ext cx="138600" cy="157320"/>
              </p14:xfrm>
            </p:contentPart>
          </mc:Choice>
          <mc:Fallback>
            <p:pic>
              <p:nvPicPr>
                <p:cNvPr id="76" name="Freihand 75">
                  <a:extLst>
                    <a:ext uri="{FF2B5EF4-FFF2-40B4-BE49-F238E27FC236}">
                      <a16:creationId xmlns:a16="http://schemas.microsoft.com/office/drawing/2014/main" id="{69A0626B-5DF0-41CE-00AC-D96789FBBFF4}"/>
                    </a:ext>
                  </a:extLst>
                </p:cNvPr>
                <p:cNvPicPr/>
                <p:nvPr/>
              </p:nvPicPr>
              <p:blipFill>
                <a:blip r:embed="rId273"/>
                <a:stretch>
                  <a:fillRect/>
                </a:stretch>
              </p:blipFill>
              <p:spPr>
                <a:xfrm>
                  <a:off x="10637320" y="672480"/>
                  <a:ext cx="156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7" name="Freihand 76">
                  <a:extLst>
                    <a:ext uri="{FF2B5EF4-FFF2-40B4-BE49-F238E27FC236}">
                      <a16:creationId xmlns:a16="http://schemas.microsoft.com/office/drawing/2014/main" id="{F7AFCC16-E1FA-D146-4E86-E47F06F93F58}"/>
                    </a:ext>
                  </a:extLst>
                </p14:cNvPr>
                <p14:cNvContentPartPr/>
                <p14:nvPr/>
              </p14:nvContentPartPr>
              <p14:xfrm>
                <a:off x="10871320" y="702360"/>
                <a:ext cx="80280" cy="116640"/>
              </p14:xfrm>
            </p:contentPart>
          </mc:Choice>
          <mc:Fallback>
            <p:pic>
              <p:nvPicPr>
                <p:cNvPr id="77" name="Freihand 76">
                  <a:extLst>
                    <a:ext uri="{FF2B5EF4-FFF2-40B4-BE49-F238E27FC236}">
                      <a16:creationId xmlns:a16="http://schemas.microsoft.com/office/drawing/2014/main" id="{F7AFCC16-E1FA-D146-4E86-E47F06F93F58}"/>
                    </a:ext>
                  </a:extLst>
                </p:cNvPr>
                <p:cNvPicPr/>
                <p:nvPr/>
              </p:nvPicPr>
              <p:blipFill>
                <a:blip r:embed="rId275"/>
                <a:stretch>
                  <a:fillRect/>
                </a:stretch>
              </p:blipFill>
              <p:spPr>
                <a:xfrm>
                  <a:off x="10862680" y="693360"/>
                  <a:ext cx="97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8" name="Freihand 77">
                  <a:extLst>
                    <a:ext uri="{FF2B5EF4-FFF2-40B4-BE49-F238E27FC236}">
                      <a16:creationId xmlns:a16="http://schemas.microsoft.com/office/drawing/2014/main" id="{4783D0D1-E62D-2FF7-707C-3A13EFB1A92A}"/>
                    </a:ext>
                  </a:extLst>
                </p14:cNvPr>
                <p14:cNvContentPartPr/>
                <p14:nvPr/>
              </p14:nvContentPartPr>
              <p14:xfrm>
                <a:off x="10944760" y="547560"/>
                <a:ext cx="142200" cy="235080"/>
              </p14:xfrm>
            </p:contentPart>
          </mc:Choice>
          <mc:Fallback>
            <p:pic>
              <p:nvPicPr>
                <p:cNvPr id="78" name="Freihand 77">
                  <a:extLst>
                    <a:ext uri="{FF2B5EF4-FFF2-40B4-BE49-F238E27FC236}">
                      <a16:creationId xmlns:a16="http://schemas.microsoft.com/office/drawing/2014/main" id="{4783D0D1-E62D-2FF7-707C-3A13EFB1A92A}"/>
                    </a:ext>
                  </a:extLst>
                </p:cNvPr>
                <p:cNvPicPr/>
                <p:nvPr/>
              </p:nvPicPr>
              <p:blipFill>
                <a:blip r:embed="rId277"/>
                <a:stretch>
                  <a:fillRect/>
                </a:stretch>
              </p:blipFill>
              <p:spPr>
                <a:xfrm>
                  <a:off x="10936120" y="538560"/>
                  <a:ext cx="159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9" name="Freihand 78">
                  <a:extLst>
                    <a:ext uri="{FF2B5EF4-FFF2-40B4-BE49-F238E27FC236}">
                      <a16:creationId xmlns:a16="http://schemas.microsoft.com/office/drawing/2014/main" id="{345B3509-E61F-5933-B144-F93356DEC3BA}"/>
                    </a:ext>
                  </a:extLst>
                </p14:cNvPr>
                <p14:cNvContentPartPr/>
                <p14:nvPr/>
              </p14:nvContentPartPr>
              <p14:xfrm>
                <a:off x="11190640" y="656640"/>
                <a:ext cx="161640" cy="147240"/>
              </p14:xfrm>
            </p:contentPart>
          </mc:Choice>
          <mc:Fallback>
            <p:pic>
              <p:nvPicPr>
                <p:cNvPr id="79" name="Freihand 78">
                  <a:extLst>
                    <a:ext uri="{FF2B5EF4-FFF2-40B4-BE49-F238E27FC236}">
                      <a16:creationId xmlns:a16="http://schemas.microsoft.com/office/drawing/2014/main" id="{345B3509-E61F-5933-B144-F93356DEC3BA}"/>
                    </a:ext>
                  </a:extLst>
                </p:cNvPr>
                <p:cNvPicPr/>
                <p:nvPr/>
              </p:nvPicPr>
              <p:blipFill>
                <a:blip r:embed="rId279"/>
                <a:stretch>
                  <a:fillRect/>
                </a:stretch>
              </p:blipFill>
              <p:spPr>
                <a:xfrm>
                  <a:off x="11181640" y="648000"/>
                  <a:ext cx="179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80" name="Freihand 79">
                  <a:extLst>
                    <a:ext uri="{FF2B5EF4-FFF2-40B4-BE49-F238E27FC236}">
                      <a16:creationId xmlns:a16="http://schemas.microsoft.com/office/drawing/2014/main" id="{24303B0C-A9AC-93F8-B739-D8E9044246E3}"/>
                    </a:ext>
                  </a:extLst>
                </p14:cNvPr>
                <p14:cNvContentPartPr/>
                <p14:nvPr/>
              </p14:nvContentPartPr>
              <p14:xfrm>
                <a:off x="11379640" y="669240"/>
                <a:ext cx="48960" cy="34560"/>
              </p14:xfrm>
            </p:contentPart>
          </mc:Choice>
          <mc:Fallback>
            <p:pic>
              <p:nvPicPr>
                <p:cNvPr id="80" name="Freihand 79">
                  <a:extLst>
                    <a:ext uri="{FF2B5EF4-FFF2-40B4-BE49-F238E27FC236}">
                      <a16:creationId xmlns:a16="http://schemas.microsoft.com/office/drawing/2014/main" id="{24303B0C-A9AC-93F8-B739-D8E9044246E3}"/>
                    </a:ext>
                  </a:extLst>
                </p:cNvPr>
                <p:cNvPicPr/>
                <p:nvPr/>
              </p:nvPicPr>
              <p:blipFill>
                <a:blip r:embed="rId281"/>
                <a:stretch>
                  <a:fillRect/>
                </a:stretch>
              </p:blipFill>
              <p:spPr>
                <a:xfrm>
                  <a:off x="11370640" y="660240"/>
                  <a:ext cx="66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81" name="Freihand 80">
                  <a:extLst>
                    <a:ext uri="{FF2B5EF4-FFF2-40B4-BE49-F238E27FC236}">
                      <a16:creationId xmlns:a16="http://schemas.microsoft.com/office/drawing/2014/main" id="{B695B2B1-FBB7-2B46-939B-58C57DC84668}"/>
                    </a:ext>
                  </a:extLst>
                </p14:cNvPr>
                <p14:cNvContentPartPr/>
                <p14:nvPr/>
              </p14:nvContentPartPr>
              <p14:xfrm>
                <a:off x="11354800" y="556560"/>
                <a:ext cx="252720" cy="270720"/>
              </p14:xfrm>
            </p:contentPart>
          </mc:Choice>
          <mc:Fallback>
            <p:pic>
              <p:nvPicPr>
                <p:cNvPr id="81" name="Freihand 80">
                  <a:extLst>
                    <a:ext uri="{FF2B5EF4-FFF2-40B4-BE49-F238E27FC236}">
                      <a16:creationId xmlns:a16="http://schemas.microsoft.com/office/drawing/2014/main" id="{B695B2B1-FBB7-2B46-939B-58C57DC84668}"/>
                    </a:ext>
                  </a:extLst>
                </p:cNvPr>
                <p:cNvPicPr/>
                <p:nvPr/>
              </p:nvPicPr>
              <p:blipFill>
                <a:blip r:embed="rId283"/>
                <a:stretch>
                  <a:fillRect/>
                </a:stretch>
              </p:blipFill>
              <p:spPr>
                <a:xfrm>
                  <a:off x="11346160" y="547560"/>
                  <a:ext cx="2703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82" name="Freihand 81">
                  <a:extLst>
                    <a:ext uri="{FF2B5EF4-FFF2-40B4-BE49-F238E27FC236}">
                      <a16:creationId xmlns:a16="http://schemas.microsoft.com/office/drawing/2014/main" id="{5A811FD7-4D54-CEA6-0564-4F248D69805E}"/>
                    </a:ext>
                  </a:extLst>
                </p14:cNvPr>
                <p14:cNvContentPartPr/>
                <p14:nvPr/>
              </p14:nvContentPartPr>
              <p14:xfrm>
                <a:off x="11630200" y="675360"/>
                <a:ext cx="96840" cy="134640"/>
              </p14:xfrm>
            </p:contentPart>
          </mc:Choice>
          <mc:Fallback>
            <p:pic>
              <p:nvPicPr>
                <p:cNvPr id="82" name="Freihand 81">
                  <a:extLst>
                    <a:ext uri="{FF2B5EF4-FFF2-40B4-BE49-F238E27FC236}">
                      <a16:creationId xmlns:a16="http://schemas.microsoft.com/office/drawing/2014/main" id="{5A811FD7-4D54-CEA6-0564-4F248D69805E}"/>
                    </a:ext>
                  </a:extLst>
                </p:cNvPr>
                <p:cNvPicPr/>
                <p:nvPr/>
              </p:nvPicPr>
              <p:blipFill>
                <a:blip r:embed="rId285"/>
                <a:stretch>
                  <a:fillRect/>
                </a:stretch>
              </p:blipFill>
              <p:spPr>
                <a:xfrm>
                  <a:off x="11621560" y="666720"/>
                  <a:ext cx="114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96" name="Freihand 95">
                  <a:extLst>
                    <a:ext uri="{FF2B5EF4-FFF2-40B4-BE49-F238E27FC236}">
                      <a16:creationId xmlns:a16="http://schemas.microsoft.com/office/drawing/2014/main" id="{A28490B3-B130-8FB9-276E-65F9CEB99650}"/>
                    </a:ext>
                  </a:extLst>
                </p14:cNvPr>
                <p14:cNvContentPartPr/>
                <p14:nvPr/>
              </p14:nvContentPartPr>
              <p14:xfrm>
                <a:off x="6973240" y="1362240"/>
                <a:ext cx="102240" cy="200160"/>
              </p14:xfrm>
            </p:contentPart>
          </mc:Choice>
          <mc:Fallback>
            <p:pic>
              <p:nvPicPr>
                <p:cNvPr id="96" name="Freihand 95">
                  <a:extLst>
                    <a:ext uri="{FF2B5EF4-FFF2-40B4-BE49-F238E27FC236}">
                      <a16:creationId xmlns:a16="http://schemas.microsoft.com/office/drawing/2014/main" id="{A28490B3-B130-8FB9-276E-65F9CEB99650}"/>
                    </a:ext>
                  </a:extLst>
                </p:cNvPr>
                <p:cNvPicPr/>
                <p:nvPr/>
              </p:nvPicPr>
              <p:blipFill>
                <a:blip r:embed="rId287"/>
                <a:stretch>
                  <a:fillRect/>
                </a:stretch>
              </p:blipFill>
              <p:spPr>
                <a:xfrm>
                  <a:off x="6964600" y="1353240"/>
                  <a:ext cx="119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97" name="Freihand 96">
                  <a:extLst>
                    <a:ext uri="{FF2B5EF4-FFF2-40B4-BE49-F238E27FC236}">
                      <a16:creationId xmlns:a16="http://schemas.microsoft.com/office/drawing/2014/main" id="{0762B0D5-7BA1-F5BF-F9FF-2B92E700893A}"/>
                    </a:ext>
                  </a:extLst>
                </p14:cNvPr>
                <p14:cNvContentPartPr/>
                <p14:nvPr/>
              </p14:nvContentPartPr>
              <p14:xfrm>
                <a:off x="7188880" y="1258920"/>
                <a:ext cx="111240" cy="388080"/>
              </p14:xfrm>
            </p:contentPart>
          </mc:Choice>
          <mc:Fallback>
            <p:pic>
              <p:nvPicPr>
                <p:cNvPr id="97" name="Freihand 96">
                  <a:extLst>
                    <a:ext uri="{FF2B5EF4-FFF2-40B4-BE49-F238E27FC236}">
                      <a16:creationId xmlns:a16="http://schemas.microsoft.com/office/drawing/2014/main" id="{0762B0D5-7BA1-F5BF-F9FF-2B92E700893A}"/>
                    </a:ext>
                  </a:extLst>
                </p:cNvPr>
                <p:cNvPicPr/>
                <p:nvPr/>
              </p:nvPicPr>
              <p:blipFill>
                <a:blip r:embed="rId289"/>
                <a:stretch>
                  <a:fillRect/>
                </a:stretch>
              </p:blipFill>
              <p:spPr>
                <a:xfrm>
                  <a:off x="7180240" y="1249920"/>
                  <a:ext cx="12888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17" name="Freihand 116">
                  <a:extLst>
                    <a:ext uri="{FF2B5EF4-FFF2-40B4-BE49-F238E27FC236}">
                      <a16:creationId xmlns:a16="http://schemas.microsoft.com/office/drawing/2014/main" id="{8E56DA25-615E-1E81-2041-1D0BB9E80D75}"/>
                    </a:ext>
                  </a:extLst>
                </p14:cNvPr>
                <p14:cNvContentPartPr/>
                <p14:nvPr/>
              </p14:nvContentPartPr>
              <p14:xfrm>
                <a:off x="7501720" y="1269360"/>
                <a:ext cx="198000" cy="299160"/>
              </p14:xfrm>
            </p:contentPart>
          </mc:Choice>
          <mc:Fallback>
            <p:pic>
              <p:nvPicPr>
                <p:cNvPr id="117" name="Freihand 116">
                  <a:extLst>
                    <a:ext uri="{FF2B5EF4-FFF2-40B4-BE49-F238E27FC236}">
                      <a16:creationId xmlns:a16="http://schemas.microsoft.com/office/drawing/2014/main" id="{8E56DA25-615E-1E81-2041-1D0BB9E80D75}"/>
                    </a:ext>
                  </a:extLst>
                </p:cNvPr>
                <p:cNvPicPr/>
                <p:nvPr/>
              </p:nvPicPr>
              <p:blipFill>
                <a:blip r:embed="rId291"/>
                <a:stretch>
                  <a:fillRect/>
                </a:stretch>
              </p:blipFill>
              <p:spPr>
                <a:xfrm>
                  <a:off x="7493080" y="1260720"/>
                  <a:ext cx="2156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18" name="Freihand 117">
                  <a:extLst>
                    <a:ext uri="{FF2B5EF4-FFF2-40B4-BE49-F238E27FC236}">
                      <a16:creationId xmlns:a16="http://schemas.microsoft.com/office/drawing/2014/main" id="{9890A8F5-22C4-FDB2-025A-2EF5F050BD60}"/>
                    </a:ext>
                  </a:extLst>
                </p14:cNvPr>
                <p14:cNvContentPartPr/>
                <p14:nvPr/>
              </p14:nvContentPartPr>
              <p14:xfrm>
                <a:off x="7602160" y="1432080"/>
                <a:ext cx="100080" cy="32040"/>
              </p14:xfrm>
            </p:contentPart>
          </mc:Choice>
          <mc:Fallback>
            <p:pic>
              <p:nvPicPr>
                <p:cNvPr id="118" name="Freihand 117">
                  <a:extLst>
                    <a:ext uri="{FF2B5EF4-FFF2-40B4-BE49-F238E27FC236}">
                      <a16:creationId xmlns:a16="http://schemas.microsoft.com/office/drawing/2014/main" id="{9890A8F5-22C4-FDB2-025A-2EF5F050BD60}"/>
                    </a:ext>
                  </a:extLst>
                </p:cNvPr>
                <p:cNvPicPr/>
                <p:nvPr/>
              </p:nvPicPr>
              <p:blipFill>
                <a:blip r:embed="rId293"/>
                <a:stretch>
                  <a:fillRect/>
                </a:stretch>
              </p:blipFill>
              <p:spPr>
                <a:xfrm>
                  <a:off x="7593160" y="1423440"/>
                  <a:ext cx="117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19" name="Freihand 118">
                  <a:extLst>
                    <a:ext uri="{FF2B5EF4-FFF2-40B4-BE49-F238E27FC236}">
                      <a16:creationId xmlns:a16="http://schemas.microsoft.com/office/drawing/2014/main" id="{0493161C-0E47-FE16-008F-DF794E1AF78C}"/>
                    </a:ext>
                  </a:extLst>
                </p14:cNvPr>
                <p14:cNvContentPartPr/>
                <p14:nvPr/>
              </p14:nvContentPartPr>
              <p14:xfrm>
                <a:off x="7864960" y="1316160"/>
                <a:ext cx="7920" cy="147960"/>
              </p14:xfrm>
            </p:contentPart>
          </mc:Choice>
          <mc:Fallback>
            <p:pic>
              <p:nvPicPr>
                <p:cNvPr id="119" name="Freihand 118">
                  <a:extLst>
                    <a:ext uri="{FF2B5EF4-FFF2-40B4-BE49-F238E27FC236}">
                      <a16:creationId xmlns:a16="http://schemas.microsoft.com/office/drawing/2014/main" id="{0493161C-0E47-FE16-008F-DF794E1AF78C}"/>
                    </a:ext>
                  </a:extLst>
                </p:cNvPr>
                <p:cNvPicPr/>
                <p:nvPr/>
              </p:nvPicPr>
              <p:blipFill>
                <a:blip r:embed="rId295"/>
                <a:stretch>
                  <a:fillRect/>
                </a:stretch>
              </p:blipFill>
              <p:spPr>
                <a:xfrm>
                  <a:off x="7856320" y="1307160"/>
                  <a:ext cx="25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0" name="Freihand 119">
                  <a:extLst>
                    <a:ext uri="{FF2B5EF4-FFF2-40B4-BE49-F238E27FC236}">
                      <a16:creationId xmlns:a16="http://schemas.microsoft.com/office/drawing/2014/main" id="{46D759FE-A233-460B-86EA-0C0E43098E71}"/>
                    </a:ext>
                  </a:extLst>
                </p14:cNvPr>
                <p14:cNvContentPartPr/>
                <p14:nvPr/>
              </p14:nvContentPartPr>
              <p14:xfrm>
                <a:off x="7769200" y="1295280"/>
                <a:ext cx="233280" cy="218520"/>
              </p14:xfrm>
            </p:contentPart>
          </mc:Choice>
          <mc:Fallback>
            <p:pic>
              <p:nvPicPr>
                <p:cNvPr id="120" name="Freihand 119">
                  <a:extLst>
                    <a:ext uri="{FF2B5EF4-FFF2-40B4-BE49-F238E27FC236}">
                      <a16:creationId xmlns:a16="http://schemas.microsoft.com/office/drawing/2014/main" id="{46D759FE-A233-460B-86EA-0C0E43098E71}"/>
                    </a:ext>
                  </a:extLst>
                </p:cNvPr>
                <p:cNvPicPr/>
                <p:nvPr/>
              </p:nvPicPr>
              <p:blipFill>
                <a:blip r:embed="rId297"/>
                <a:stretch>
                  <a:fillRect/>
                </a:stretch>
              </p:blipFill>
              <p:spPr>
                <a:xfrm>
                  <a:off x="7760200" y="1286280"/>
                  <a:ext cx="250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21" name="Freihand 120">
                  <a:extLst>
                    <a:ext uri="{FF2B5EF4-FFF2-40B4-BE49-F238E27FC236}">
                      <a16:creationId xmlns:a16="http://schemas.microsoft.com/office/drawing/2014/main" id="{365FEF8E-9517-46C9-EBDC-B4043BBA4827}"/>
                    </a:ext>
                  </a:extLst>
                </p14:cNvPr>
                <p14:cNvContentPartPr/>
                <p14:nvPr/>
              </p14:nvContentPartPr>
              <p14:xfrm>
                <a:off x="8176720" y="1308960"/>
                <a:ext cx="316800" cy="190800"/>
              </p14:xfrm>
            </p:contentPart>
          </mc:Choice>
          <mc:Fallback>
            <p:pic>
              <p:nvPicPr>
                <p:cNvPr id="121" name="Freihand 120">
                  <a:extLst>
                    <a:ext uri="{FF2B5EF4-FFF2-40B4-BE49-F238E27FC236}">
                      <a16:creationId xmlns:a16="http://schemas.microsoft.com/office/drawing/2014/main" id="{365FEF8E-9517-46C9-EBDC-B4043BBA4827}"/>
                    </a:ext>
                  </a:extLst>
                </p:cNvPr>
                <p:cNvPicPr/>
                <p:nvPr/>
              </p:nvPicPr>
              <p:blipFill>
                <a:blip r:embed="rId299"/>
                <a:stretch>
                  <a:fillRect/>
                </a:stretch>
              </p:blipFill>
              <p:spPr>
                <a:xfrm>
                  <a:off x="8167720" y="1299960"/>
                  <a:ext cx="334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22" name="Freihand 121">
                  <a:extLst>
                    <a:ext uri="{FF2B5EF4-FFF2-40B4-BE49-F238E27FC236}">
                      <a16:creationId xmlns:a16="http://schemas.microsoft.com/office/drawing/2014/main" id="{53764099-32F4-F9FF-AF90-F5FF10F3B8C7}"/>
                    </a:ext>
                  </a:extLst>
                </p14:cNvPr>
                <p14:cNvContentPartPr/>
                <p14:nvPr/>
              </p14:nvContentPartPr>
              <p14:xfrm>
                <a:off x="8591080" y="1269000"/>
                <a:ext cx="106560" cy="130320"/>
              </p14:xfrm>
            </p:contentPart>
          </mc:Choice>
          <mc:Fallback>
            <p:pic>
              <p:nvPicPr>
                <p:cNvPr id="122" name="Freihand 121">
                  <a:extLst>
                    <a:ext uri="{FF2B5EF4-FFF2-40B4-BE49-F238E27FC236}">
                      <a16:creationId xmlns:a16="http://schemas.microsoft.com/office/drawing/2014/main" id="{53764099-32F4-F9FF-AF90-F5FF10F3B8C7}"/>
                    </a:ext>
                  </a:extLst>
                </p:cNvPr>
                <p:cNvPicPr/>
                <p:nvPr/>
              </p:nvPicPr>
              <p:blipFill>
                <a:blip r:embed="rId301"/>
                <a:stretch>
                  <a:fillRect/>
                </a:stretch>
              </p:blipFill>
              <p:spPr>
                <a:xfrm>
                  <a:off x="8582440" y="1260000"/>
                  <a:ext cx="124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23" name="Freihand 122">
                  <a:extLst>
                    <a:ext uri="{FF2B5EF4-FFF2-40B4-BE49-F238E27FC236}">
                      <a16:creationId xmlns:a16="http://schemas.microsoft.com/office/drawing/2014/main" id="{6DF85698-33CD-E39D-DAF9-3428F7C1C0E7}"/>
                    </a:ext>
                  </a:extLst>
                </p14:cNvPr>
                <p14:cNvContentPartPr/>
                <p14:nvPr/>
              </p14:nvContentPartPr>
              <p14:xfrm>
                <a:off x="8807440" y="1130040"/>
                <a:ext cx="127800" cy="280440"/>
              </p14:xfrm>
            </p:contentPart>
          </mc:Choice>
          <mc:Fallback>
            <p:pic>
              <p:nvPicPr>
                <p:cNvPr id="123" name="Freihand 122">
                  <a:extLst>
                    <a:ext uri="{FF2B5EF4-FFF2-40B4-BE49-F238E27FC236}">
                      <a16:creationId xmlns:a16="http://schemas.microsoft.com/office/drawing/2014/main" id="{6DF85698-33CD-E39D-DAF9-3428F7C1C0E7}"/>
                    </a:ext>
                  </a:extLst>
                </p:cNvPr>
                <p:cNvPicPr/>
                <p:nvPr/>
              </p:nvPicPr>
              <p:blipFill>
                <a:blip r:embed="rId303"/>
                <a:stretch>
                  <a:fillRect/>
                </a:stretch>
              </p:blipFill>
              <p:spPr>
                <a:xfrm>
                  <a:off x="8798440" y="1121040"/>
                  <a:ext cx="1454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24" name="Freihand 123">
                  <a:extLst>
                    <a:ext uri="{FF2B5EF4-FFF2-40B4-BE49-F238E27FC236}">
                      <a16:creationId xmlns:a16="http://schemas.microsoft.com/office/drawing/2014/main" id="{1F4AF55E-C32C-D72A-9969-BB48B8843388}"/>
                    </a:ext>
                  </a:extLst>
                </p14:cNvPr>
                <p14:cNvContentPartPr/>
                <p14:nvPr/>
              </p14:nvContentPartPr>
              <p14:xfrm>
                <a:off x="9037840" y="1266840"/>
                <a:ext cx="18000" cy="118440"/>
              </p14:xfrm>
            </p:contentPart>
          </mc:Choice>
          <mc:Fallback>
            <p:pic>
              <p:nvPicPr>
                <p:cNvPr id="124" name="Freihand 123">
                  <a:extLst>
                    <a:ext uri="{FF2B5EF4-FFF2-40B4-BE49-F238E27FC236}">
                      <a16:creationId xmlns:a16="http://schemas.microsoft.com/office/drawing/2014/main" id="{1F4AF55E-C32C-D72A-9969-BB48B8843388}"/>
                    </a:ext>
                  </a:extLst>
                </p:cNvPr>
                <p:cNvPicPr/>
                <p:nvPr/>
              </p:nvPicPr>
              <p:blipFill>
                <a:blip r:embed="rId305"/>
                <a:stretch>
                  <a:fillRect/>
                </a:stretch>
              </p:blipFill>
              <p:spPr>
                <a:xfrm>
                  <a:off x="9029200" y="1258200"/>
                  <a:ext cx="35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25" name="Freihand 124">
                  <a:extLst>
                    <a:ext uri="{FF2B5EF4-FFF2-40B4-BE49-F238E27FC236}">
                      <a16:creationId xmlns:a16="http://schemas.microsoft.com/office/drawing/2014/main" id="{356B6F99-622B-B5EA-23FC-84A003638133}"/>
                    </a:ext>
                  </a:extLst>
                </p14:cNvPr>
                <p14:cNvContentPartPr/>
                <p14:nvPr/>
              </p14:nvContentPartPr>
              <p14:xfrm>
                <a:off x="9113800" y="1242000"/>
                <a:ext cx="102600" cy="142920"/>
              </p14:xfrm>
            </p:contentPart>
          </mc:Choice>
          <mc:Fallback>
            <p:pic>
              <p:nvPicPr>
                <p:cNvPr id="125" name="Freihand 124">
                  <a:extLst>
                    <a:ext uri="{FF2B5EF4-FFF2-40B4-BE49-F238E27FC236}">
                      <a16:creationId xmlns:a16="http://schemas.microsoft.com/office/drawing/2014/main" id="{356B6F99-622B-B5EA-23FC-84A003638133}"/>
                    </a:ext>
                  </a:extLst>
                </p:cNvPr>
                <p:cNvPicPr/>
                <p:nvPr/>
              </p:nvPicPr>
              <p:blipFill>
                <a:blip r:embed="rId307"/>
                <a:stretch>
                  <a:fillRect/>
                </a:stretch>
              </p:blipFill>
              <p:spPr>
                <a:xfrm>
                  <a:off x="9104800" y="1233360"/>
                  <a:ext cx="120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26" name="Freihand 125">
                  <a:extLst>
                    <a:ext uri="{FF2B5EF4-FFF2-40B4-BE49-F238E27FC236}">
                      <a16:creationId xmlns:a16="http://schemas.microsoft.com/office/drawing/2014/main" id="{4A4463F5-3A74-0765-00C8-B0996843FEBD}"/>
                    </a:ext>
                  </a:extLst>
                </p14:cNvPr>
                <p14:cNvContentPartPr/>
                <p14:nvPr/>
              </p14:nvContentPartPr>
              <p14:xfrm>
                <a:off x="9142240" y="1089720"/>
                <a:ext cx="37440" cy="44640"/>
              </p14:xfrm>
            </p:contentPart>
          </mc:Choice>
          <mc:Fallback>
            <p:pic>
              <p:nvPicPr>
                <p:cNvPr id="126" name="Freihand 125">
                  <a:extLst>
                    <a:ext uri="{FF2B5EF4-FFF2-40B4-BE49-F238E27FC236}">
                      <a16:creationId xmlns:a16="http://schemas.microsoft.com/office/drawing/2014/main" id="{4A4463F5-3A74-0765-00C8-B0996843FEBD}"/>
                    </a:ext>
                  </a:extLst>
                </p:cNvPr>
                <p:cNvPicPr/>
                <p:nvPr/>
              </p:nvPicPr>
              <p:blipFill>
                <a:blip r:embed="rId309"/>
                <a:stretch>
                  <a:fillRect/>
                </a:stretch>
              </p:blipFill>
              <p:spPr>
                <a:xfrm>
                  <a:off x="9133240" y="1081080"/>
                  <a:ext cx="55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27" name="Freihand 126">
                  <a:extLst>
                    <a:ext uri="{FF2B5EF4-FFF2-40B4-BE49-F238E27FC236}">
                      <a16:creationId xmlns:a16="http://schemas.microsoft.com/office/drawing/2014/main" id="{19F4E703-6A41-E7CD-C0C7-3730E737D185}"/>
                    </a:ext>
                  </a:extLst>
                </p14:cNvPr>
                <p14:cNvContentPartPr/>
                <p14:nvPr/>
              </p14:nvContentPartPr>
              <p14:xfrm>
                <a:off x="9280120" y="1058040"/>
                <a:ext cx="138240" cy="320400"/>
              </p14:xfrm>
            </p:contentPart>
          </mc:Choice>
          <mc:Fallback>
            <p:pic>
              <p:nvPicPr>
                <p:cNvPr id="127" name="Freihand 126">
                  <a:extLst>
                    <a:ext uri="{FF2B5EF4-FFF2-40B4-BE49-F238E27FC236}">
                      <a16:creationId xmlns:a16="http://schemas.microsoft.com/office/drawing/2014/main" id="{19F4E703-6A41-E7CD-C0C7-3730E737D185}"/>
                    </a:ext>
                  </a:extLst>
                </p:cNvPr>
                <p:cNvPicPr/>
                <p:nvPr/>
              </p:nvPicPr>
              <p:blipFill>
                <a:blip r:embed="rId311"/>
                <a:stretch>
                  <a:fillRect/>
                </a:stretch>
              </p:blipFill>
              <p:spPr>
                <a:xfrm>
                  <a:off x="9271120" y="1049400"/>
                  <a:ext cx="1558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28" name="Freihand 127">
                  <a:extLst>
                    <a:ext uri="{FF2B5EF4-FFF2-40B4-BE49-F238E27FC236}">
                      <a16:creationId xmlns:a16="http://schemas.microsoft.com/office/drawing/2014/main" id="{FD99AFA4-6F66-A4EC-54AC-44ACC903892B}"/>
                    </a:ext>
                  </a:extLst>
                </p14:cNvPr>
                <p14:cNvContentPartPr/>
                <p14:nvPr/>
              </p14:nvContentPartPr>
              <p14:xfrm>
                <a:off x="9497200" y="1069560"/>
                <a:ext cx="37080" cy="275400"/>
              </p14:xfrm>
            </p:contentPart>
          </mc:Choice>
          <mc:Fallback>
            <p:pic>
              <p:nvPicPr>
                <p:cNvPr id="128" name="Freihand 127">
                  <a:extLst>
                    <a:ext uri="{FF2B5EF4-FFF2-40B4-BE49-F238E27FC236}">
                      <a16:creationId xmlns:a16="http://schemas.microsoft.com/office/drawing/2014/main" id="{FD99AFA4-6F66-A4EC-54AC-44ACC903892B}"/>
                    </a:ext>
                  </a:extLst>
                </p:cNvPr>
                <p:cNvPicPr/>
                <p:nvPr/>
              </p:nvPicPr>
              <p:blipFill>
                <a:blip r:embed="rId313"/>
                <a:stretch>
                  <a:fillRect/>
                </a:stretch>
              </p:blipFill>
              <p:spPr>
                <a:xfrm>
                  <a:off x="9488200" y="1060920"/>
                  <a:ext cx="547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9" name="Freihand 128">
                  <a:extLst>
                    <a:ext uri="{FF2B5EF4-FFF2-40B4-BE49-F238E27FC236}">
                      <a16:creationId xmlns:a16="http://schemas.microsoft.com/office/drawing/2014/main" id="{B4B8F4D5-2CD5-DB20-D1B0-BA5A4E429C86}"/>
                    </a:ext>
                  </a:extLst>
                </p14:cNvPr>
                <p14:cNvContentPartPr/>
                <p14:nvPr/>
              </p14:nvContentPartPr>
              <p14:xfrm>
                <a:off x="9462280" y="1193040"/>
                <a:ext cx="92520" cy="4320"/>
              </p14:xfrm>
            </p:contentPart>
          </mc:Choice>
          <mc:Fallback>
            <p:pic>
              <p:nvPicPr>
                <p:cNvPr id="129" name="Freihand 128">
                  <a:extLst>
                    <a:ext uri="{FF2B5EF4-FFF2-40B4-BE49-F238E27FC236}">
                      <a16:creationId xmlns:a16="http://schemas.microsoft.com/office/drawing/2014/main" id="{B4B8F4D5-2CD5-DB20-D1B0-BA5A4E429C86}"/>
                    </a:ext>
                  </a:extLst>
                </p:cNvPr>
                <p:cNvPicPr/>
                <p:nvPr/>
              </p:nvPicPr>
              <p:blipFill>
                <a:blip r:embed="rId315"/>
                <a:stretch>
                  <a:fillRect/>
                </a:stretch>
              </p:blipFill>
              <p:spPr>
                <a:xfrm>
                  <a:off x="9453640" y="1184400"/>
                  <a:ext cx="110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0" name="Freihand 129">
                  <a:extLst>
                    <a:ext uri="{FF2B5EF4-FFF2-40B4-BE49-F238E27FC236}">
                      <a16:creationId xmlns:a16="http://schemas.microsoft.com/office/drawing/2014/main" id="{6D28CAC8-8926-0F52-2BC7-6F18C2A07639}"/>
                    </a:ext>
                  </a:extLst>
                </p14:cNvPr>
                <p14:cNvContentPartPr/>
                <p14:nvPr/>
              </p14:nvContentPartPr>
              <p14:xfrm>
                <a:off x="9717160" y="1163520"/>
                <a:ext cx="110880" cy="209880"/>
              </p14:xfrm>
            </p:contentPart>
          </mc:Choice>
          <mc:Fallback>
            <p:pic>
              <p:nvPicPr>
                <p:cNvPr id="130" name="Freihand 129">
                  <a:extLst>
                    <a:ext uri="{FF2B5EF4-FFF2-40B4-BE49-F238E27FC236}">
                      <a16:creationId xmlns:a16="http://schemas.microsoft.com/office/drawing/2014/main" id="{6D28CAC8-8926-0F52-2BC7-6F18C2A07639}"/>
                    </a:ext>
                  </a:extLst>
                </p:cNvPr>
                <p:cNvPicPr/>
                <p:nvPr/>
              </p:nvPicPr>
              <p:blipFill>
                <a:blip r:embed="rId317"/>
                <a:stretch>
                  <a:fillRect/>
                </a:stretch>
              </p:blipFill>
              <p:spPr>
                <a:xfrm>
                  <a:off x="9708520" y="1154520"/>
                  <a:ext cx="128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1" name="Freihand 130">
                  <a:extLst>
                    <a:ext uri="{FF2B5EF4-FFF2-40B4-BE49-F238E27FC236}">
                      <a16:creationId xmlns:a16="http://schemas.microsoft.com/office/drawing/2014/main" id="{DA656055-1E5D-A965-1E1E-B1146E07D0CB}"/>
                    </a:ext>
                  </a:extLst>
                </p14:cNvPr>
                <p14:cNvContentPartPr/>
                <p14:nvPr/>
              </p14:nvContentPartPr>
              <p14:xfrm>
                <a:off x="9908320" y="1222200"/>
                <a:ext cx="11880" cy="101880"/>
              </p14:xfrm>
            </p:contentPart>
          </mc:Choice>
          <mc:Fallback>
            <p:pic>
              <p:nvPicPr>
                <p:cNvPr id="131" name="Freihand 130">
                  <a:extLst>
                    <a:ext uri="{FF2B5EF4-FFF2-40B4-BE49-F238E27FC236}">
                      <a16:creationId xmlns:a16="http://schemas.microsoft.com/office/drawing/2014/main" id="{DA656055-1E5D-A965-1E1E-B1146E07D0CB}"/>
                    </a:ext>
                  </a:extLst>
                </p:cNvPr>
                <p:cNvPicPr/>
                <p:nvPr/>
              </p:nvPicPr>
              <p:blipFill>
                <a:blip r:embed="rId319"/>
                <a:stretch>
                  <a:fillRect/>
                </a:stretch>
              </p:blipFill>
              <p:spPr>
                <a:xfrm>
                  <a:off x="9899320" y="1213200"/>
                  <a:ext cx="2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2" name="Freihand 131">
                  <a:extLst>
                    <a:ext uri="{FF2B5EF4-FFF2-40B4-BE49-F238E27FC236}">
                      <a16:creationId xmlns:a16="http://schemas.microsoft.com/office/drawing/2014/main" id="{F267AD65-D5FB-E1EC-614B-BCBD912E5221}"/>
                    </a:ext>
                  </a:extLst>
                </p14:cNvPr>
                <p14:cNvContentPartPr/>
                <p14:nvPr/>
              </p14:nvContentPartPr>
              <p14:xfrm>
                <a:off x="9924520" y="1105560"/>
                <a:ext cx="10440" cy="95040"/>
              </p14:xfrm>
            </p:contentPart>
          </mc:Choice>
          <mc:Fallback>
            <p:pic>
              <p:nvPicPr>
                <p:cNvPr id="132" name="Freihand 131">
                  <a:extLst>
                    <a:ext uri="{FF2B5EF4-FFF2-40B4-BE49-F238E27FC236}">
                      <a16:creationId xmlns:a16="http://schemas.microsoft.com/office/drawing/2014/main" id="{F267AD65-D5FB-E1EC-614B-BCBD912E5221}"/>
                    </a:ext>
                  </a:extLst>
                </p:cNvPr>
                <p:cNvPicPr/>
                <p:nvPr/>
              </p:nvPicPr>
              <p:blipFill>
                <a:blip r:embed="rId321"/>
                <a:stretch>
                  <a:fillRect/>
                </a:stretch>
              </p:blipFill>
              <p:spPr>
                <a:xfrm>
                  <a:off x="9915880" y="1096560"/>
                  <a:ext cx="28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3" name="Freihand 132">
                  <a:extLst>
                    <a:ext uri="{FF2B5EF4-FFF2-40B4-BE49-F238E27FC236}">
                      <a16:creationId xmlns:a16="http://schemas.microsoft.com/office/drawing/2014/main" id="{5FBC1C9A-30DA-F7A2-A436-62FE24D9F42D}"/>
                    </a:ext>
                  </a:extLst>
                </p14:cNvPr>
                <p14:cNvContentPartPr/>
                <p14:nvPr/>
              </p14:nvContentPartPr>
              <p14:xfrm>
                <a:off x="10014880" y="1001880"/>
                <a:ext cx="152280" cy="295560"/>
              </p14:xfrm>
            </p:contentPart>
          </mc:Choice>
          <mc:Fallback>
            <p:pic>
              <p:nvPicPr>
                <p:cNvPr id="133" name="Freihand 132">
                  <a:extLst>
                    <a:ext uri="{FF2B5EF4-FFF2-40B4-BE49-F238E27FC236}">
                      <a16:creationId xmlns:a16="http://schemas.microsoft.com/office/drawing/2014/main" id="{5FBC1C9A-30DA-F7A2-A436-62FE24D9F42D}"/>
                    </a:ext>
                  </a:extLst>
                </p:cNvPr>
                <p:cNvPicPr/>
                <p:nvPr/>
              </p:nvPicPr>
              <p:blipFill>
                <a:blip r:embed="rId323"/>
                <a:stretch>
                  <a:fillRect/>
                </a:stretch>
              </p:blipFill>
              <p:spPr>
                <a:xfrm>
                  <a:off x="10005880" y="993240"/>
                  <a:ext cx="169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4" name="Freihand 133">
                  <a:extLst>
                    <a:ext uri="{FF2B5EF4-FFF2-40B4-BE49-F238E27FC236}">
                      <a16:creationId xmlns:a16="http://schemas.microsoft.com/office/drawing/2014/main" id="{51AE1E0C-5E93-B668-1A5E-7C9D97ED80A3}"/>
                    </a:ext>
                  </a:extLst>
                </p14:cNvPr>
                <p14:cNvContentPartPr/>
                <p14:nvPr/>
              </p14:nvContentPartPr>
              <p14:xfrm>
                <a:off x="10394320" y="1097280"/>
                <a:ext cx="170280" cy="172800"/>
              </p14:xfrm>
            </p:contentPart>
          </mc:Choice>
          <mc:Fallback>
            <p:pic>
              <p:nvPicPr>
                <p:cNvPr id="134" name="Freihand 133">
                  <a:extLst>
                    <a:ext uri="{FF2B5EF4-FFF2-40B4-BE49-F238E27FC236}">
                      <a16:creationId xmlns:a16="http://schemas.microsoft.com/office/drawing/2014/main" id="{51AE1E0C-5E93-B668-1A5E-7C9D97ED80A3}"/>
                    </a:ext>
                  </a:extLst>
                </p:cNvPr>
                <p:cNvPicPr/>
                <p:nvPr/>
              </p:nvPicPr>
              <p:blipFill>
                <a:blip r:embed="rId325"/>
                <a:stretch>
                  <a:fillRect/>
                </a:stretch>
              </p:blipFill>
              <p:spPr>
                <a:xfrm>
                  <a:off x="10385320" y="1088640"/>
                  <a:ext cx="187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5" name="Freihand 134">
                  <a:extLst>
                    <a:ext uri="{FF2B5EF4-FFF2-40B4-BE49-F238E27FC236}">
                      <a16:creationId xmlns:a16="http://schemas.microsoft.com/office/drawing/2014/main" id="{80734B66-7B79-D3B9-60A1-A2ED1BD600F1}"/>
                    </a:ext>
                  </a:extLst>
                </p14:cNvPr>
                <p14:cNvContentPartPr/>
                <p14:nvPr/>
              </p14:nvContentPartPr>
              <p14:xfrm>
                <a:off x="10642720" y="1108080"/>
                <a:ext cx="88920" cy="167400"/>
              </p14:xfrm>
            </p:contentPart>
          </mc:Choice>
          <mc:Fallback>
            <p:pic>
              <p:nvPicPr>
                <p:cNvPr id="135" name="Freihand 134">
                  <a:extLst>
                    <a:ext uri="{FF2B5EF4-FFF2-40B4-BE49-F238E27FC236}">
                      <a16:creationId xmlns:a16="http://schemas.microsoft.com/office/drawing/2014/main" id="{80734B66-7B79-D3B9-60A1-A2ED1BD600F1}"/>
                    </a:ext>
                  </a:extLst>
                </p:cNvPr>
                <p:cNvPicPr/>
                <p:nvPr/>
              </p:nvPicPr>
              <p:blipFill>
                <a:blip r:embed="rId327"/>
                <a:stretch>
                  <a:fillRect/>
                </a:stretch>
              </p:blipFill>
              <p:spPr>
                <a:xfrm>
                  <a:off x="10633720" y="1099080"/>
                  <a:ext cx="106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6" name="Freihand 135">
                  <a:extLst>
                    <a:ext uri="{FF2B5EF4-FFF2-40B4-BE49-F238E27FC236}">
                      <a16:creationId xmlns:a16="http://schemas.microsoft.com/office/drawing/2014/main" id="{6FFD62C8-1910-6C63-0CDC-971B8E654A59}"/>
                    </a:ext>
                  </a:extLst>
                </p14:cNvPr>
                <p14:cNvContentPartPr/>
                <p14:nvPr/>
              </p14:nvContentPartPr>
              <p14:xfrm>
                <a:off x="10780960" y="983520"/>
                <a:ext cx="225000" cy="302760"/>
              </p14:xfrm>
            </p:contentPart>
          </mc:Choice>
          <mc:Fallback>
            <p:pic>
              <p:nvPicPr>
                <p:cNvPr id="136" name="Freihand 135">
                  <a:extLst>
                    <a:ext uri="{FF2B5EF4-FFF2-40B4-BE49-F238E27FC236}">
                      <a16:creationId xmlns:a16="http://schemas.microsoft.com/office/drawing/2014/main" id="{6FFD62C8-1910-6C63-0CDC-971B8E654A59}"/>
                    </a:ext>
                  </a:extLst>
                </p:cNvPr>
                <p:cNvPicPr/>
                <p:nvPr/>
              </p:nvPicPr>
              <p:blipFill>
                <a:blip r:embed="rId329"/>
                <a:stretch>
                  <a:fillRect/>
                </a:stretch>
              </p:blipFill>
              <p:spPr>
                <a:xfrm>
                  <a:off x="10772320" y="974520"/>
                  <a:ext cx="2426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9" name="Freihand 138">
                  <a:extLst>
                    <a:ext uri="{FF2B5EF4-FFF2-40B4-BE49-F238E27FC236}">
                      <a16:creationId xmlns:a16="http://schemas.microsoft.com/office/drawing/2014/main" id="{3B8438B4-5514-C0BC-5A4E-8E07721939E4}"/>
                    </a:ext>
                  </a:extLst>
                </p14:cNvPr>
                <p14:cNvContentPartPr/>
                <p14:nvPr/>
              </p14:nvContentPartPr>
              <p14:xfrm>
                <a:off x="11175160" y="1091160"/>
                <a:ext cx="133560" cy="202320"/>
              </p14:xfrm>
            </p:contentPart>
          </mc:Choice>
          <mc:Fallback>
            <p:pic>
              <p:nvPicPr>
                <p:cNvPr id="139" name="Freihand 138">
                  <a:extLst>
                    <a:ext uri="{FF2B5EF4-FFF2-40B4-BE49-F238E27FC236}">
                      <a16:creationId xmlns:a16="http://schemas.microsoft.com/office/drawing/2014/main" id="{3B8438B4-5514-C0BC-5A4E-8E07721939E4}"/>
                    </a:ext>
                  </a:extLst>
                </p:cNvPr>
                <p:cNvPicPr/>
                <p:nvPr/>
              </p:nvPicPr>
              <p:blipFill>
                <a:blip r:embed="rId331"/>
                <a:stretch>
                  <a:fillRect/>
                </a:stretch>
              </p:blipFill>
              <p:spPr>
                <a:xfrm>
                  <a:off x="11166520" y="1082160"/>
                  <a:ext cx="151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0" name="Freihand 139">
                  <a:extLst>
                    <a:ext uri="{FF2B5EF4-FFF2-40B4-BE49-F238E27FC236}">
                      <a16:creationId xmlns:a16="http://schemas.microsoft.com/office/drawing/2014/main" id="{767D377E-A780-A27C-5982-D6756BF28A7F}"/>
                    </a:ext>
                  </a:extLst>
                </p14:cNvPr>
                <p14:cNvContentPartPr/>
                <p14:nvPr/>
              </p14:nvContentPartPr>
              <p14:xfrm>
                <a:off x="11355880" y="1009440"/>
                <a:ext cx="188640" cy="280440"/>
              </p14:xfrm>
            </p:contentPart>
          </mc:Choice>
          <mc:Fallback>
            <p:pic>
              <p:nvPicPr>
                <p:cNvPr id="140" name="Freihand 139">
                  <a:extLst>
                    <a:ext uri="{FF2B5EF4-FFF2-40B4-BE49-F238E27FC236}">
                      <a16:creationId xmlns:a16="http://schemas.microsoft.com/office/drawing/2014/main" id="{767D377E-A780-A27C-5982-D6756BF28A7F}"/>
                    </a:ext>
                  </a:extLst>
                </p:cNvPr>
                <p:cNvPicPr/>
                <p:nvPr/>
              </p:nvPicPr>
              <p:blipFill>
                <a:blip r:embed="rId333"/>
                <a:stretch>
                  <a:fillRect/>
                </a:stretch>
              </p:blipFill>
              <p:spPr>
                <a:xfrm>
                  <a:off x="11347240" y="1000440"/>
                  <a:ext cx="2062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1" name="Freihand 140">
                  <a:extLst>
                    <a:ext uri="{FF2B5EF4-FFF2-40B4-BE49-F238E27FC236}">
                      <a16:creationId xmlns:a16="http://schemas.microsoft.com/office/drawing/2014/main" id="{B15579BF-2216-51D5-1258-9B5E10683DBF}"/>
                    </a:ext>
                  </a:extLst>
                </p14:cNvPr>
                <p14:cNvContentPartPr/>
                <p14:nvPr/>
              </p14:nvContentPartPr>
              <p14:xfrm>
                <a:off x="11578360" y="979920"/>
                <a:ext cx="78480" cy="261000"/>
              </p14:xfrm>
            </p:contentPart>
          </mc:Choice>
          <mc:Fallback>
            <p:pic>
              <p:nvPicPr>
                <p:cNvPr id="141" name="Freihand 140">
                  <a:extLst>
                    <a:ext uri="{FF2B5EF4-FFF2-40B4-BE49-F238E27FC236}">
                      <a16:creationId xmlns:a16="http://schemas.microsoft.com/office/drawing/2014/main" id="{B15579BF-2216-51D5-1258-9B5E10683DBF}"/>
                    </a:ext>
                  </a:extLst>
                </p:cNvPr>
                <p:cNvPicPr/>
                <p:nvPr/>
              </p:nvPicPr>
              <p:blipFill>
                <a:blip r:embed="rId335"/>
                <a:stretch>
                  <a:fillRect/>
                </a:stretch>
              </p:blipFill>
              <p:spPr>
                <a:xfrm>
                  <a:off x="11569360" y="971280"/>
                  <a:ext cx="961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2" name="Freihand 141">
                  <a:extLst>
                    <a:ext uri="{FF2B5EF4-FFF2-40B4-BE49-F238E27FC236}">
                      <a16:creationId xmlns:a16="http://schemas.microsoft.com/office/drawing/2014/main" id="{18B9CDB8-27A3-608E-DBEA-77D9FD1C5933}"/>
                    </a:ext>
                  </a:extLst>
                </p14:cNvPr>
                <p14:cNvContentPartPr/>
                <p14:nvPr/>
              </p14:nvContentPartPr>
              <p14:xfrm>
                <a:off x="11691040" y="1077840"/>
                <a:ext cx="154440" cy="227520"/>
              </p14:xfrm>
            </p:contentPart>
          </mc:Choice>
          <mc:Fallback>
            <p:pic>
              <p:nvPicPr>
                <p:cNvPr id="142" name="Freihand 141">
                  <a:extLst>
                    <a:ext uri="{FF2B5EF4-FFF2-40B4-BE49-F238E27FC236}">
                      <a16:creationId xmlns:a16="http://schemas.microsoft.com/office/drawing/2014/main" id="{18B9CDB8-27A3-608E-DBEA-77D9FD1C5933}"/>
                    </a:ext>
                  </a:extLst>
                </p:cNvPr>
                <p:cNvPicPr/>
                <p:nvPr/>
              </p:nvPicPr>
              <p:blipFill>
                <a:blip r:embed="rId337"/>
                <a:stretch>
                  <a:fillRect/>
                </a:stretch>
              </p:blipFill>
              <p:spPr>
                <a:xfrm>
                  <a:off x="11682400" y="1068840"/>
                  <a:ext cx="1720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6" name="Freihand 155">
                  <a:extLst>
                    <a:ext uri="{FF2B5EF4-FFF2-40B4-BE49-F238E27FC236}">
                      <a16:creationId xmlns:a16="http://schemas.microsoft.com/office/drawing/2014/main" id="{3E396968-E113-94A5-6341-BFD588C90F70}"/>
                    </a:ext>
                  </a:extLst>
                </p14:cNvPr>
                <p14:cNvContentPartPr/>
                <p14:nvPr/>
              </p14:nvContentPartPr>
              <p14:xfrm>
                <a:off x="6976840" y="1940040"/>
                <a:ext cx="171000" cy="267120"/>
              </p14:xfrm>
            </p:contentPart>
          </mc:Choice>
          <mc:Fallback>
            <p:pic>
              <p:nvPicPr>
                <p:cNvPr id="156" name="Freihand 155">
                  <a:extLst>
                    <a:ext uri="{FF2B5EF4-FFF2-40B4-BE49-F238E27FC236}">
                      <a16:creationId xmlns:a16="http://schemas.microsoft.com/office/drawing/2014/main" id="{3E396968-E113-94A5-6341-BFD588C90F70}"/>
                    </a:ext>
                  </a:extLst>
                </p:cNvPr>
                <p:cNvPicPr/>
                <p:nvPr/>
              </p:nvPicPr>
              <p:blipFill>
                <a:blip r:embed="rId339"/>
                <a:stretch>
                  <a:fillRect/>
                </a:stretch>
              </p:blipFill>
              <p:spPr>
                <a:xfrm>
                  <a:off x="6967840" y="1931040"/>
                  <a:ext cx="1886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57" name="Freihand 156">
                  <a:extLst>
                    <a:ext uri="{FF2B5EF4-FFF2-40B4-BE49-F238E27FC236}">
                      <a16:creationId xmlns:a16="http://schemas.microsoft.com/office/drawing/2014/main" id="{13E179E5-79C4-6068-8F28-57B9CF273F97}"/>
                    </a:ext>
                  </a:extLst>
                </p14:cNvPr>
                <p14:cNvContentPartPr/>
                <p14:nvPr/>
              </p14:nvContentPartPr>
              <p14:xfrm>
                <a:off x="7218760" y="1893960"/>
                <a:ext cx="78480" cy="329040"/>
              </p14:xfrm>
            </p:contentPart>
          </mc:Choice>
          <mc:Fallback>
            <p:pic>
              <p:nvPicPr>
                <p:cNvPr id="157" name="Freihand 156">
                  <a:extLst>
                    <a:ext uri="{FF2B5EF4-FFF2-40B4-BE49-F238E27FC236}">
                      <a16:creationId xmlns:a16="http://schemas.microsoft.com/office/drawing/2014/main" id="{13E179E5-79C4-6068-8F28-57B9CF273F97}"/>
                    </a:ext>
                  </a:extLst>
                </p:cNvPr>
                <p:cNvPicPr/>
                <p:nvPr/>
              </p:nvPicPr>
              <p:blipFill>
                <a:blip r:embed="rId341"/>
                <a:stretch>
                  <a:fillRect/>
                </a:stretch>
              </p:blipFill>
              <p:spPr>
                <a:xfrm>
                  <a:off x="7209760" y="1884960"/>
                  <a:ext cx="961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59" name="Freihand 158">
                  <a:extLst>
                    <a:ext uri="{FF2B5EF4-FFF2-40B4-BE49-F238E27FC236}">
                      <a16:creationId xmlns:a16="http://schemas.microsoft.com/office/drawing/2014/main" id="{DCF8D87E-32CC-B867-C7F8-59F53B9151A3}"/>
                    </a:ext>
                  </a:extLst>
                </p14:cNvPr>
                <p14:cNvContentPartPr/>
                <p14:nvPr/>
              </p14:nvContentPartPr>
              <p14:xfrm>
                <a:off x="7601440" y="1906560"/>
                <a:ext cx="27000" cy="184680"/>
              </p14:xfrm>
            </p:contentPart>
          </mc:Choice>
          <mc:Fallback>
            <p:pic>
              <p:nvPicPr>
                <p:cNvPr id="159" name="Freihand 158">
                  <a:extLst>
                    <a:ext uri="{FF2B5EF4-FFF2-40B4-BE49-F238E27FC236}">
                      <a16:creationId xmlns:a16="http://schemas.microsoft.com/office/drawing/2014/main" id="{DCF8D87E-32CC-B867-C7F8-59F53B9151A3}"/>
                    </a:ext>
                  </a:extLst>
                </p:cNvPr>
                <p:cNvPicPr/>
                <p:nvPr/>
              </p:nvPicPr>
              <p:blipFill>
                <a:blip r:embed="rId343"/>
                <a:stretch>
                  <a:fillRect/>
                </a:stretch>
              </p:blipFill>
              <p:spPr>
                <a:xfrm>
                  <a:off x="7592440" y="1897560"/>
                  <a:ext cx="44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0" name="Freihand 159">
                  <a:extLst>
                    <a:ext uri="{FF2B5EF4-FFF2-40B4-BE49-F238E27FC236}">
                      <a16:creationId xmlns:a16="http://schemas.microsoft.com/office/drawing/2014/main" id="{E1FDB507-93B4-C0AF-CA75-1F5B39BCD14B}"/>
                    </a:ext>
                  </a:extLst>
                </p14:cNvPr>
                <p14:cNvContentPartPr/>
                <p14:nvPr/>
              </p14:nvContentPartPr>
              <p14:xfrm>
                <a:off x="7497400" y="1855080"/>
                <a:ext cx="188640" cy="238320"/>
              </p14:xfrm>
            </p:contentPart>
          </mc:Choice>
          <mc:Fallback>
            <p:pic>
              <p:nvPicPr>
                <p:cNvPr id="160" name="Freihand 159">
                  <a:extLst>
                    <a:ext uri="{FF2B5EF4-FFF2-40B4-BE49-F238E27FC236}">
                      <a16:creationId xmlns:a16="http://schemas.microsoft.com/office/drawing/2014/main" id="{E1FDB507-93B4-C0AF-CA75-1F5B39BCD14B}"/>
                    </a:ext>
                  </a:extLst>
                </p:cNvPr>
                <p:cNvPicPr/>
                <p:nvPr/>
              </p:nvPicPr>
              <p:blipFill>
                <a:blip r:embed="rId345"/>
                <a:stretch>
                  <a:fillRect/>
                </a:stretch>
              </p:blipFill>
              <p:spPr>
                <a:xfrm>
                  <a:off x="7488400" y="1846440"/>
                  <a:ext cx="2062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1" name="Freihand 160">
                  <a:extLst>
                    <a:ext uri="{FF2B5EF4-FFF2-40B4-BE49-F238E27FC236}">
                      <a16:creationId xmlns:a16="http://schemas.microsoft.com/office/drawing/2014/main" id="{8EAB81E7-54AD-17E3-473D-F44C0D612660}"/>
                    </a:ext>
                  </a:extLst>
                </p14:cNvPr>
                <p14:cNvContentPartPr/>
                <p14:nvPr/>
              </p14:nvContentPartPr>
              <p14:xfrm>
                <a:off x="7794400" y="1945440"/>
                <a:ext cx="32400" cy="194040"/>
              </p14:xfrm>
            </p:contentPart>
          </mc:Choice>
          <mc:Fallback>
            <p:pic>
              <p:nvPicPr>
                <p:cNvPr id="161" name="Freihand 160">
                  <a:extLst>
                    <a:ext uri="{FF2B5EF4-FFF2-40B4-BE49-F238E27FC236}">
                      <a16:creationId xmlns:a16="http://schemas.microsoft.com/office/drawing/2014/main" id="{8EAB81E7-54AD-17E3-473D-F44C0D612660}"/>
                    </a:ext>
                  </a:extLst>
                </p:cNvPr>
                <p:cNvPicPr/>
                <p:nvPr/>
              </p:nvPicPr>
              <p:blipFill>
                <a:blip r:embed="rId347"/>
                <a:stretch>
                  <a:fillRect/>
                </a:stretch>
              </p:blipFill>
              <p:spPr>
                <a:xfrm>
                  <a:off x="7785400" y="1936800"/>
                  <a:ext cx="50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2" name="Freihand 161">
                  <a:extLst>
                    <a:ext uri="{FF2B5EF4-FFF2-40B4-BE49-F238E27FC236}">
                      <a16:creationId xmlns:a16="http://schemas.microsoft.com/office/drawing/2014/main" id="{928F2913-54A3-5BB8-E249-AE04E314DB40}"/>
                    </a:ext>
                  </a:extLst>
                </p14:cNvPr>
                <p14:cNvContentPartPr/>
                <p14:nvPr/>
              </p14:nvContentPartPr>
              <p14:xfrm>
                <a:off x="7853080" y="1946520"/>
                <a:ext cx="122760" cy="155880"/>
              </p14:xfrm>
            </p:contentPart>
          </mc:Choice>
          <mc:Fallback>
            <p:pic>
              <p:nvPicPr>
                <p:cNvPr id="162" name="Freihand 161">
                  <a:extLst>
                    <a:ext uri="{FF2B5EF4-FFF2-40B4-BE49-F238E27FC236}">
                      <a16:creationId xmlns:a16="http://schemas.microsoft.com/office/drawing/2014/main" id="{928F2913-54A3-5BB8-E249-AE04E314DB40}"/>
                    </a:ext>
                  </a:extLst>
                </p:cNvPr>
                <p:cNvPicPr/>
                <p:nvPr/>
              </p:nvPicPr>
              <p:blipFill>
                <a:blip r:embed="rId349"/>
                <a:stretch>
                  <a:fillRect/>
                </a:stretch>
              </p:blipFill>
              <p:spPr>
                <a:xfrm>
                  <a:off x="7844080" y="1937880"/>
                  <a:ext cx="140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3" name="Freihand 162">
                  <a:extLst>
                    <a:ext uri="{FF2B5EF4-FFF2-40B4-BE49-F238E27FC236}">
                      <a16:creationId xmlns:a16="http://schemas.microsoft.com/office/drawing/2014/main" id="{C2015180-DD2A-6082-7495-D858DCD2753F}"/>
                    </a:ext>
                  </a:extLst>
                </p14:cNvPr>
                <p14:cNvContentPartPr/>
                <p14:nvPr/>
              </p14:nvContentPartPr>
              <p14:xfrm>
                <a:off x="7953160" y="1787760"/>
                <a:ext cx="11160" cy="34920"/>
              </p14:xfrm>
            </p:contentPart>
          </mc:Choice>
          <mc:Fallback>
            <p:pic>
              <p:nvPicPr>
                <p:cNvPr id="163" name="Freihand 162">
                  <a:extLst>
                    <a:ext uri="{FF2B5EF4-FFF2-40B4-BE49-F238E27FC236}">
                      <a16:creationId xmlns:a16="http://schemas.microsoft.com/office/drawing/2014/main" id="{C2015180-DD2A-6082-7495-D858DCD2753F}"/>
                    </a:ext>
                  </a:extLst>
                </p:cNvPr>
                <p:cNvPicPr/>
                <p:nvPr/>
              </p:nvPicPr>
              <p:blipFill>
                <a:blip r:embed="rId351"/>
                <a:stretch>
                  <a:fillRect/>
                </a:stretch>
              </p:blipFill>
              <p:spPr>
                <a:xfrm>
                  <a:off x="7944520" y="1779120"/>
                  <a:ext cx="28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4" name="Freihand 163">
                  <a:extLst>
                    <a:ext uri="{FF2B5EF4-FFF2-40B4-BE49-F238E27FC236}">
                      <a16:creationId xmlns:a16="http://schemas.microsoft.com/office/drawing/2014/main" id="{8C3B3749-7E71-DEB5-1CCC-5FCFCE355F01}"/>
                    </a:ext>
                  </a:extLst>
                </p14:cNvPr>
                <p14:cNvContentPartPr/>
                <p14:nvPr/>
              </p14:nvContentPartPr>
              <p14:xfrm>
                <a:off x="8057560" y="1854000"/>
                <a:ext cx="136080" cy="216000"/>
              </p14:xfrm>
            </p:contentPart>
          </mc:Choice>
          <mc:Fallback>
            <p:pic>
              <p:nvPicPr>
                <p:cNvPr id="164" name="Freihand 163">
                  <a:extLst>
                    <a:ext uri="{FF2B5EF4-FFF2-40B4-BE49-F238E27FC236}">
                      <a16:creationId xmlns:a16="http://schemas.microsoft.com/office/drawing/2014/main" id="{8C3B3749-7E71-DEB5-1CCC-5FCFCE355F01}"/>
                    </a:ext>
                  </a:extLst>
                </p:cNvPr>
                <p:cNvPicPr/>
                <p:nvPr/>
              </p:nvPicPr>
              <p:blipFill>
                <a:blip r:embed="rId353"/>
                <a:stretch>
                  <a:fillRect/>
                </a:stretch>
              </p:blipFill>
              <p:spPr>
                <a:xfrm>
                  <a:off x="8048560" y="1845360"/>
                  <a:ext cx="1537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5" name="Freihand 164">
                  <a:extLst>
                    <a:ext uri="{FF2B5EF4-FFF2-40B4-BE49-F238E27FC236}">
                      <a16:creationId xmlns:a16="http://schemas.microsoft.com/office/drawing/2014/main" id="{1995965C-FF6C-DF5A-BF04-322DCC0DDE23}"/>
                    </a:ext>
                  </a:extLst>
                </p14:cNvPr>
                <p14:cNvContentPartPr/>
                <p14:nvPr/>
              </p14:nvContentPartPr>
              <p14:xfrm>
                <a:off x="8443480" y="1690560"/>
                <a:ext cx="56520" cy="330120"/>
              </p14:xfrm>
            </p:contentPart>
          </mc:Choice>
          <mc:Fallback>
            <p:pic>
              <p:nvPicPr>
                <p:cNvPr id="165" name="Freihand 164">
                  <a:extLst>
                    <a:ext uri="{FF2B5EF4-FFF2-40B4-BE49-F238E27FC236}">
                      <a16:creationId xmlns:a16="http://schemas.microsoft.com/office/drawing/2014/main" id="{1995965C-FF6C-DF5A-BF04-322DCC0DDE23}"/>
                    </a:ext>
                  </a:extLst>
                </p:cNvPr>
                <p:cNvPicPr/>
                <p:nvPr/>
              </p:nvPicPr>
              <p:blipFill>
                <a:blip r:embed="rId355"/>
                <a:stretch>
                  <a:fillRect/>
                </a:stretch>
              </p:blipFill>
              <p:spPr>
                <a:xfrm>
                  <a:off x="8434480" y="1681920"/>
                  <a:ext cx="741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6" name="Freihand 165">
                  <a:extLst>
                    <a:ext uri="{FF2B5EF4-FFF2-40B4-BE49-F238E27FC236}">
                      <a16:creationId xmlns:a16="http://schemas.microsoft.com/office/drawing/2014/main" id="{3EE569B3-F8C0-8B1B-FC0E-CB9CB1ECF453}"/>
                    </a:ext>
                  </a:extLst>
                </p14:cNvPr>
                <p14:cNvContentPartPr/>
                <p14:nvPr/>
              </p14:nvContentPartPr>
              <p14:xfrm>
                <a:off x="8560120" y="1849680"/>
                <a:ext cx="120960" cy="122760"/>
              </p14:xfrm>
            </p:contentPart>
          </mc:Choice>
          <mc:Fallback>
            <p:pic>
              <p:nvPicPr>
                <p:cNvPr id="166" name="Freihand 165">
                  <a:extLst>
                    <a:ext uri="{FF2B5EF4-FFF2-40B4-BE49-F238E27FC236}">
                      <a16:creationId xmlns:a16="http://schemas.microsoft.com/office/drawing/2014/main" id="{3EE569B3-F8C0-8B1B-FC0E-CB9CB1ECF453}"/>
                    </a:ext>
                  </a:extLst>
                </p:cNvPr>
                <p:cNvPicPr/>
                <p:nvPr/>
              </p:nvPicPr>
              <p:blipFill>
                <a:blip r:embed="rId357"/>
                <a:stretch>
                  <a:fillRect/>
                </a:stretch>
              </p:blipFill>
              <p:spPr>
                <a:xfrm>
                  <a:off x="8551120" y="1840680"/>
                  <a:ext cx="138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7" name="Freihand 166">
                  <a:extLst>
                    <a:ext uri="{FF2B5EF4-FFF2-40B4-BE49-F238E27FC236}">
                      <a16:creationId xmlns:a16="http://schemas.microsoft.com/office/drawing/2014/main" id="{F07C72FF-1C0B-7948-2975-72D0B52A6429}"/>
                    </a:ext>
                  </a:extLst>
                </p14:cNvPr>
                <p14:cNvContentPartPr/>
                <p14:nvPr/>
              </p14:nvContentPartPr>
              <p14:xfrm>
                <a:off x="8762440" y="1811160"/>
                <a:ext cx="118440" cy="170280"/>
              </p14:xfrm>
            </p:contentPart>
          </mc:Choice>
          <mc:Fallback>
            <p:pic>
              <p:nvPicPr>
                <p:cNvPr id="167" name="Freihand 166">
                  <a:extLst>
                    <a:ext uri="{FF2B5EF4-FFF2-40B4-BE49-F238E27FC236}">
                      <a16:creationId xmlns:a16="http://schemas.microsoft.com/office/drawing/2014/main" id="{F07C72FF-1C0B-7948-2975-72D0B52A6429}"/>
                    </a:ext>
                  </a:extLst>
                </p:cNvPr>
                <p:cNvPicPr/>
                <p:nvPr/>
              </p:nvPicPr>
              <p:blipFill>
                <a:blip r:embed="rId359"/>
                <a:stretch>
                  <a:fillRect/>
                </a:stretch>
              </p:blipFill>
              <p:spPr>
                <a:xfrm>
                  <a:off x="8753440" y="1802520"/>
                  <a:ext cx="136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8" name="Freihand 167">
                  <a:extLst>
                    <a:ext uri="{FF2B5EF4-FFF2-40B4-BE49-F238E27FC236}">
                      <a16:creationId xmlns:a16="http://schemas.microsoft.com/office/drawing/2014/main" id="{3BFBAE7C-EB46-78A7-A118-16AEFA1E5687}"/>
                    </a:ext>
                  </a:extLst>
                </p14:cNvPr>
                <p14:cNvContentPartPr/>
                <p14:nvPr/>
              </p14:nvContentPartPr>
              <p14:xfrm>
                <a:off x="8918680" y="1643400"/>
                <a:ext cx="105840" cy="318240"/>
              </p14:xfrm>
            </p:contentPart>
          </mc:Choice>
          <mc:Fallback>
            <p:pic>
              <p:nvPicPr>
                <p:cNvPr id="168" name="Freihand 167">
                  <a:extLst>
                    <a:ext uri="{FF2B5EF4-FFF2-40B4-BE49-F238E27FC236}">
                      <a16:creationId xmlns:a16="http://schemas.microsoft.com/office/drawing/2014/main" id="{3BFBAE7C-EB46-78A7-A118-16AEFA1E5687}"/>
                    </a:ext>
                  </a:extLst>
                </p:cNvPr>
                <p:cNvPicPr/>
                <p:nvPr/>
              </p:nvPicPr>
              <p:blipFill>
                <a:blip r:embed="rId361"/>
                <a:stretch>
                  <a:fillRect/>
                </a:stretch>
              </p:blipFill>
              <p:spPr>
                <a:xfrm>
                  <a:off x="8910040" y="1634760"/>
                  <a:ext cx="1234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9" name="Freihand 168">
                  <a:extLst>
                    <a:ext uri="{FF2B5EF4-FFF2-40B4-BE49-F238E27FC236}">
                      <a16:creationId xmlns:a16="http://schemas.microsoft.com/office/drawing/2014/main" id="{29058CA3-9B4C-E5D6-2AC0-C45AF0A180E1}"/>
                    </a:ext>
                  </a:extLst>
                </p14:cNvPr>
                <p14:cNvContentPartPr/>
                <p14:nvPr/>
              </p14:nvContentPartPr>
              <p14:xfrm>
                <a:off x="8676760" y="1686240"/>
                <a:ext cx="87480" cy="15480"/>
              </p14:xfrm>
            </p:contentPart>
          </mc:Choice>
          <mc:Fallback>
            <p:pic>
              <p:nvPicPr>
                <p:cNvPr id="169" name="Freihand 168">
                  <a:extLst>
                    <a:ext uri="{FF2B5EF4-FFF2-40B4-BE49-F238E27FC236}">
                      <a16:creationId xmlns:a16="http://schemas.microsoft.com/office/drawing/2014/main" id="{29058CA3-9B4C-E5D6-2AC0-C45AF0A180E1}"/>
                    </a:ext>
                  </a:extLst>
                </p:cNvPr>
                <p:cNvPicPr/>
                <p:nvPr/>
              </p:nvPicPr>
              <p:blipFill>
                <a:blip r:embed="rId363"/>
                <a:stretch>
                  <a:fillRect/>
                </a:stretch>
              </p:blipFill>
              <p:spPr>
                <a:xfrm>
                  <a:off x="8667760" y="1677600"/>
                  <a:ext cx="105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0" name="Freihand 169">
                  <a:extLst>
                    <a:ext uri="{FF2B5EF4-FFF2-40B4-BE49-F238E27FC236}">
                      <a16:creationId xmlns:a16="http://schemas.microsoft.com/office/drawing/2014/main" id="{F6CAE6B2-A2AC-6849-B9BC-09C77ECE8FED}"/>
                    </a:ext>
                  </a:extLst>
                </p14:cNvPr>
                <p14:cNvContentPartPr/>
                <p14:nvPr/>
              </p14:nvContentPartPr>
              <p14:xfrm>
                <a:off x="9262480" y="1792440"/>
                <a:ext cx="138600" cy="355680"/>
              </p14:xfrm>
            </p:contentPart>
          </mc:Choice>
          <mc:Fallback>
            <p:pic>
              <p:nvPicPr>
                <p:cNvPr id="170" name="Freihand 169">
                  <a:extLst>
                    <a:ext uri="{FF2B5EF4-FFF2-40B4-BE49-F238E27FC236}">
                      <a16:creationId xmlns:a16="http://schemas.microsoft.com/office/drawing/2014/main" id="{F6CAE6B2-A2AC-6849-B9BC-09C77ECE8FED}"/>
                    </a:ext>
                  </a:extLst>
                </p:cNvPr>
                <p:cNvPicPr/>
                <p:nvPr/>
              </p:nvPicPr>
              <p:blipFill>
                <a:blip r:embed="rId365"/>
                <a:stretch>
                  <a:fillRect/>
                </a:stretch>
              </p:blipFill>
              <p:spPr>
                <a:xfrm>
                  <a:off x="9253840" y="1783440"/>
                  <a:ext cx="1562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1" name="Freihand 170">
                  <a:extLst>
                    <a:ext uri="{FF2B5EF4-FFF2-40B4-BE49-F238E27FC236}">
                      <a16:creationId xmlns:a16="http://schemas.microsoft.com/office/drawing/2014/main" id="{950DB9E1-90FE-41A1-D9FE-27CCD69560B8}"/>
                    </a:ext>
                  </a:extLst>
                </p14:cNvPr>
                <p14:cNvContentPartPr/>
                <p14:nvPr/>
              </p14:nvContentPartPr>
              <p14:xfrm>
                <a:off x="9452200" y="1746000"/>
                <a:ext cx="368280" cy="181080"/>
              </p14:xfrm>
            </p:contentPart>
          </mc:Choice>
          <mc:Fallback>
            <p:pic>
              <p:nvPicPr>
                <p:cNvPr id="171" name="Freihand 170">
                  <a:extLst>
                    <a:ext uri="{FF2B5EF4-FFF2-40B4-BE49-F238E27FC236}">
                      <a16:creationId xmlns:a16="http://schemas.microsoft.com/office/drawing/2014/main" id="{950DB9E1-90FE-41A1-D9FE-27CCD69560B8}"/>
                    </a:ext>
                  </a:extLst>
                </p:cNvPr>
                <p:cNvPicPr/>
                <p:nvPr/>
              </p:nvPicPr>
              <p:blipFill>
                <a:blip r:embed="rId367"/>
                <a:stretch>
                  <a:fillRect/>
                </a:stretch>
              </p:blipFill>
              <p:spPr>
                <a:xfrm>
                  <a:off x="9443200" y="1737360"/>
                  <a:ext cx="3859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2" name="Freihand 171">
                  <a:extLst>
                    <a:ext uri="{FF2B5EF4-FFF2-40B4-BE49-F238E27FC236}">
                      <a16:creationId xmlns:a16="http://schemas.microsoft.com/office/drawing/2014/main" id="{7F02A1F9-DE55-ED20-A423-70EB486B3A22}"/>
                    </a:ext>
                  </a:extLst>
                </p14:cNvPr>
                <p14:cNvContentPartPr/>
                <p14:nvPr/>
              </p14:nvContentPartPr>
              <p14:xfrm>
                <a:off x="9889960" y="1739520"/>
                <a:ext cx="95040" cy="147600"/>
              </p14:xfrm>
            </p:contentPart>
          </mc:Choice>
          <mc:Fallback>
            <p:pic>
              <p:nvPicPr>
                <p:cNvPr id="172" name="Freihand 171">
                  <a:extLst>
                    <a:ext uri="{FF2B5EF4-FFF2-40B4-BE49-F238E27FC236}">
                      <a16:creationId xmlns:a16="http://schemas.microsoft.com/office/drawing/2014/main" id="{7F02A1F9-DE55-ED20-A423-70EB486B3A22}"/>
                    </a:ext>
                  </a:extLst>
                </p:cNvPr>
                <p:cNvPicPr/>
                <p:nvPr/>
              </p:nvPicPr>
              <p:blipFill>
                <a:blip r:embed="rId369"/>
                <a:stretch>
                  <a:fillRect/>
                </a:stretch>
              </p:blipFill>
              <p:spPr>
                <a:xfrm>
                  <a:off x="9881320" y="1730880"/>
                  <a:ext cx="112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3" name="Freihand 172">
                  <a:extLst>
                    <a:ext uri="{FF2B5EF4-FFF2-40B4-BE49-F238E27FC236}">
                      <a16:creationId xmlns:a16="http://schemas.microsoft.com/office/drawing/2014/main" id="{28286B3B-64C5-7ABA-10F3-B7F155F8865D}"/>
                    </a:ext>
                  </a:extLst>
                </p14:cNvPr>
                <p14:cNvContentPartPr/>
                <p14:nvPr/>
              </p14:nvContentPartPr>
              <p14:xfrm>
                <a:off x="9970240" y="1602360"/>
                <a:ext cx="231120" cy="477720"/>
              </p14:xfrm>
            </p:contentPart>
          </mc:Choice>
          <mc:Fallback>
            <p:pic>
              <p:nvPicPr>
                <p:cNvPr id="173" name="Freihand 172">
                  <a:extLst>
                    <a:ext uri="{FF2B5EF4-FFF2-40B4-BE49-F238E27FC236}">
                      <a16:creationId xmlns:a16="http://schemas.microsoft.com/office/drawing/2014/main" id="{28286B3B-64C5-7ABA-10F3-B7F155F8865D}"/>
                    </a:ext>
                  </a:extLst>
                </p:cNvPr>
                <p:cNvPicPr/>
                <p:nvPr/>
              </p:nvPicPr>
              <p:blipFill>
                <a:blip r:embed="rId371"/>
                <a:stretch>
                  <a:fillRect/>
                </a:stretch>
              </p:blipFill>
              <p:spPr>
                <a:xfrm>
                  <a:off x="9961240" y="1593720"/>
                  <a:ext cx="24876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 name="Freihand 173">
                  <a:extLst>
                    <a:ext uri="{FF2B5EF4-FFF2-40B4-BE49-F238E27FC236}">
                      <a16:creationId xmlns:a16="http://schemas.microsoft.com/office/drawing/2014/main" id="{F4B7A482-6784-628C-D4AE-BA8D6E4072BD}"/>
                    </a:ext>
                  </a:extLst>
                </p14:cNvPr>
                <p14:cNvContentPartPr/>
                <p14:nvPr/>
              </p14:nvContentPartPr>
              <p14:xfrm>
                <a:off x="9885640" y="1588680"/>
                <a:ext cx="87480" cy="9360"/>
              </p14:xfrm>
            </p:contentPart>
          </mc:Choice>
          <mc:Fallback>
            <p:pic>
              <p:nvPicPr>
                <p:cNvPr id="174" name="Freihand 173">
                  <a:extLst>
                    <a:ext uri="{FF2B5EF4-FFF2-40B4-BE49-F238E27FC236}">
                      <a16:creationId xmlns:a16="http://schemas.microsoft.com/office/drawing/2014/main" id="{F4B7A482-6784-628C-D4AE-BA8D6E4072BD}"/>
                    </a:ext>
                  </a:extLst>
                </p:cNvPr>
                <p:cNvPicPr/>
                <p:nvPr/>
              </p:nvPicPr>
              <p:blipFill>
                <a:blip r:embed="rId373"/>
                <a:stretch>
                  <a:fillRect/>
                </a:stretch>
              </p:blipFill>
              <p:spPr>
                <a:xfrm>
                  <a:off x="9876640" y="1579680"/>
                  <a:ext cx="105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5" name="Freihand 174">
                  <a:extLst>
                    <a:ext uri="{FF2B5EF4-FFF2-40B4-BE49-F238E27FC236}">
                      <a16:creationId xmlns:a16="http://schemas.microsoft.com/office/drawing/2014/main" id="{E5AA6203-E357-026C-F4C7-BD7087A59346}"/>
                    </a:ext>
                  </a:extLst>
                </p14:cNvPr>
                <p14:cNvContentPartPr/>
                <p14:nvPr/>
              </p14:nvContentPartPr>
              <p14:xfrm>
                <a:off x="10415920" y="1566000"/>
                <a:ext cx="222480" cy="280080"/>
              </p14:xfrm>
            </p:contentPart>
          </mc:Choice>
          <mc:Fallback>
            <p:pic>
              <p:nvPicPr>
                <p:cNvPr id="175" name="Freihand 174">
                  <a:extLst>
                    <a:ext uri="{FF2B5EF4-FFF2-40B4-BE49-F238E27FC236}">
                      <a16:creationId xmlns:a16="http://schemas.microsoft.com/office/drawing/2014/main" id="{E5AA6203-E357-026C-F4C7-BD7087A59346}"/>
                    </a:ext>
                  </a:extLst>
                </p:cNvPr>
                <p:cNvPicPr/>
                <p:nvPr/>
              </p:nvPicPr>
              <p:blipFill>
                <a:blip r:embed="rId375"/>
                <a:stretch>
                  <a:fillRect/>
                </a:stretch>
              </p:blipFill>
              <p:spPr>
                <a:xfrm>
                  <a:off x="10407280" y="1557360"/>
                  <a:ext cx="240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6" name="Freihand 175">
                  <a:extLst>
                    <a:ext uri="{FF2B5EF4-FFF2-40B4-BE49-F238E27FC236}">
                      <a16:creationId xmlns:a16="http://schemas.microsoft.com/office/drawing/2014/main" id="{F0A8C00F-01EB-219F-1EA7-47EFC5A975BA}"/>
                    </a:ext>
                  </a:extLst>
                </p14:cNvPr>
                <p14:cNvContentPartPr/>
                <p14:nvPr/>
              </p14:nvContentPartPr>
              <p14:xfrm>
                <a:off x="10490440" y="1726200"/>
                <a:ext cx="124560" cy="30600"/>
              </p14:xfrm>
            </p:contentPart>
          </mc:Choice>
          <mc:Fallback>
            <p:pic>
              <p:nvPicPr>
                <p:cNvPr id="176" name="Freihand 175">
                  <a:extLst>
                    <a:ext uri="{FF2B5EF4-FFF2-40B4-BE49-F238E27FC236}">
                      <a16:creationId xmlns:a16="http://schemas.microsoft.com/office/drawing/2014/main" id="{F0A8C00F-01EB-219F-1EA7-47EFC5A975BA}"/>
                    </a:ext>
                  </a:extLst>
                </p:cNvPr>
                <p:cNvPicPr/>
                <p:nvPr/>
              </p:nvPicPr>
              <p:blipFill>
                <a:blip r:embed="rId377"/>
                <a:stretch>
                  <a:fillRect/>
                </a:stretch>
              </p:blipFill>
              <p:spPr>
                <a:xfrm>
                  <a:off x="10481440" y="1717200"/>
                  <a:ext cx="142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7" name="Freihand 176">
                  <a:extLst>
                    <a:ext uri="{FF2B5EF4-FFF2-40B4-BE49-F238E27FC236}">
                      <a16:creationId xmlns:a16="http://schemas.microsoft.com/office/drawing/2014/main" id="{5D731F78-B089-6950-1496-BCBD5BE7837B}"/>
                    </a:ext>
                  </a:extLst>
                </p14:cNvPr>
                <p14:cNvContentPartPr/>
                <p14:nvPr/>
              </p14:nvContentPartPr>
              <p14:xfrm>
                <a:off x="10723360" y="1586160"/>
                <a:ext cx="181440" cy="237240"/>
              </p14:xfrm>
            </p:contentPart>
          </mc:Choice>
          <mc:Fallback>
            <p:pic>
              <p:nvPicPr>
                <p:cNvPr id="177" name="Freihand 176">
                  <a:extLst>
                    <a:ext uri="{FF2B5EF4-FFF2-40B4-BE49-F238E27FC236}">
                      <a16:creationId xmlns:a16="http://schemas.microsoft.com/office/drawing/2014/main" id="{5D731F78-B089-6950-1496-BCBD5BE7837B}"/>
                    </a:ext>
                  </a:extLst>
                </p:cNvPr>
                <p:cNvPicPr/>
                <p:nvPr/>
              </p:nvPicPr>
              <p:blipFill>
                <a:blip r:embed="rId379"/>
                <a:stretch>
                  <a:fillRect/>
                </a:stretch>
              </p:blipFill>
              <p:spPr>
                <a:xfrm>
                  <a:off x="10714360" y="1577160"/>
                  <a:ext cx="1990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8" name="Freihand 177">
                  <a:extLst>
                    <a:ext uri="{FF2B5EF4-FFF2-40B4-BE49-F238E27FC236}">
                      <a16:creationId xmlns:a16="http://schemas.microsoft.com/office/drawing/2014/main" id="{21E1DCF7-C160-9284-523B-C30660A122A0}"/>
                    </a:ext>
                  </a:extLst>
                </p14:cNvPr>
                <p14:cNvContentPartPr/>
                <p14:nvPr/>
              </p14:nvContentPartPr>
              <p14:xfrm>
                <a:off x="11029360" y="1603800"/>
                <a:ext cx="460800" cy="210960"/>
              </p14:xfrm>
            </p:contentPart>
          </mc:Choice>
          <mc:Fallback>
            <p:pic>
              <p:nvPicPr>
                <p:cNvPr id="178" name="Freihand 177">
                  <a:extLst>
                    <a:ext uri="{FF2B5EF4-FFF2-40B4-BE49-F238E27FC236}">
                      <a16:creationId xmlns:a16="http://schemas.microsoft.com/office/drawing/2014/main" id="{21E1DCF7-C160-9284-523B-C30660A122A0}"/>
                    </a:ext>
                  </a:extLst>
                </p:cNvPr>
                <p:cNvPicPr/>
                <p:nvPr/>
              </p:nvPicPr>
              <p:blipFill>
                <a:blip r:embed="rId381"/>
                <a:stretch>
                  <a:fillRect/>
                </a:stretch>
              </p:blipFill>
              <p:spPr>
                <a:xfrm>
                  <a:off x="11020360" y="1595160"/>
                  <a:ext cx="478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9" name="Freihand 178">
                  <a:extLst>
                    <a:ext uri="{FF2B5EF4-FFF2-40B4-BE49-F238E27FC236}">
                      <a16:creationId xmlns:a16="http://schemas.microsoft.com/office/drawing/2014/main" id="{4595524D-FD89-36B3-6CD2-E70E1559D523}"/>
                    </a:ext>
                  </a:extLst>
                </p14:cNvPr>
                <p14:cNvContentPartPr/>
                <p14:nvPr/>
              </p14:nvContentPartPr>
              <p14:xfrm>
                <a:off x="11413480" y="1580400"/>
                <a:ext cx="12960" cy="34560"/>
              </p14:xfrm>
            </p:contentPart>
          </mc:Choice>
          <mc:Fallback>
            <p:pic>
              <p:nvPicPr>
                <p:cNvPr id="179" name="Freihand 178">
                  <a:extLst>
                    <a:ext uri="{FF2B5EF4-FFF2-40B4-BE49-F238E27FC236}">
                      <a16:creationId xmlns:a16="http://schemas.microsoft.com/office/drawing/2014/main" id="{4595524D-FD89-36B3-6CD2-E70E1559D523}"/>
                    </a:ext>
                  </a:extLst>
                </p:cNvPr>
                <p:cNvPicPr/>
                <p:nvPr/>
              </p:nvPicPr>
              <p:blipFill>
                <a:blip r:embed="rId383"/>
                <a:stretch>
                  <a:fillRect/>
                </a:stretch>
              </p:blipFill>
              <p:spPr>
                <a:xfrm>
                  <a:off x="11404840" y="1571400"/>
                  <a:ext cx="30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4" name="Freihand 183">
                  <a:extLst>
                    <a:ext uri="{FF2B5EF4-FFF2-40B4-BE49-F238E27FC236}">
                      <a16:creationId xmlns:a16="http://schemas.microsoft.com/office/drawing/2014/main" id="{F032B130-8317-9223-1CFD-25DC8AA3A2EC}"/>
                    </a:ext>
                  </a:extLst>
                </p14:cNvPr>
                <p14:cNvContentPartPr/>
                <p14:nvPr/>
              </p14:nvContentPartPr>
              <p14:xfrm>
                <a:off x="11553880" y="1642320"/>
                <a:ext cx="325080" cy="147240"/>
              </p14:xfrm>
            </p:contentPart>
          </mc:Choice>
          <mc:Fallback>
            <p:pic>
              <p:nvPicPr>
                <p:cNvPr id="184" name="Freihand 183">
                  <a:extLst>
                    <a:ext uri="{FF2B5EF4-FFF2-40B4-BE49-F238E27FC236}">
                      <a16:creationId xmlns:a16="http://schemas.microsoft.com/office/drawing/2014/main" id="{F032B130-8317-9223-1CFD-25DC8AA3A2EC}"/>
                    </a:ext>
                  </a:extLst>
                </p:cNvPr>
                <p:cNvPicPr/>
                <p:nvPr/>
              </p:nvPicPr>
              <p:blipFill>
                <a:blip r:embed="rId385"/>
                <a:stretch>
                  <a:fillRect/>
                </a:stretch>
              </p:blipFill>
              <p:spPr>
                <a:xfrm>
                  <a:off x="11545240" y="1633680"/>
                  <a:ext cx="34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85" name="Freihand 184">
                  <a:extLst>
                    <a:ext uri="{FF2B5EF4-FFF2-40B4-BE49-F238E27FC236}">
                      <a16:creationId xmlns:a16="http://schemas.microsoft.com/office/drawing/2014/main" id="{C0CECFD4-C72B-92CE-F11B-B64C6BBFFC4E}"/>
                    </a:ext>
                  </a:extLst>
                </p14:cNvPr>
                <p14:cNvContentPartPr/>
                <p14:nvPr/>
              </p14:nvContentPartPr>
              <p14:xfrm>
                <a:off x="7323880" y="2347200"/>
                <a:ext cx="11880" cy="204840"/>
              </p14:xfrm>
            </p:contentPart>
          </mc:Choice>
          <mc:Fallback>
            <p:pic>
              <p:nvPicPr>
                <p:cNvPr id="185" name="Freihand 184">
                  <a:extLst>
                    <a:ext uri="{FF2B5EF4-FFF2-40B4-BE49-F238E27FC236}">
                      <a16:creationId xmlns:a16="http://schemas.microsoft.com/office/drawing/2014/main" id="{C0CECFD4-C72B-92CE-F11B-B64C6BBFFC4E}"/>
                    </a:ext>
                  </a:extLst>
                </p:cNvPr>
                <p:cNvPicPr/>
                <p:nvPr/>
              </p:nvPicPr>
              <p:blipFill>
                <a:blip r:embed="rId387"/>
                <a:stretch>
                  <a:fillRect/>
                </a:stretch>
              </p:blipFill>
              <p:spPr>
                <a:xfrm>
                  <a:off x="7315240" y="2338560"/>
                  <a:ext cx="29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86" name="Freihand 185">
                  <a:extLst>
                    <a:ext uri="{FF2B5EF4-FFF2-40B4-BE49-F238E27FC236}">
                      <a16:creationId xmlns:a16="http://schemas.microsoft.com/office/drawing/2014/main" id="{9A7F55EB-994A-CA57-A580-34AC0D799C2A}"/>
                    </a:ext>
                  </a:extLst>
                </p14:cNvPr>
                <p14:cNvContentPartPr/>
                <p14:nvPr/>
              </p14:nvContentPartPr>
              <p14:xfrm>
                <a:off x="7226320" y="2270520"/>
                <a:ext cx="207000" cy="136800"/>
              </p14:xfrm>
            </p:contentPart>
          </mc:Choice>
          <mc:Fallback>
            <p:pic>
              <p:nvPicPr>
                <p:cNvPr id="186" name="Freihand 185">
                  <a:extLst>
                    <a:ext uri="{FF2B5EF4-FFF2-40B4-BE49-F238E27FC236}">
                      <a16:creationId xmlns:a16="http://schemas.microsoft.com/office/drawing/2014/main" id="{9A7F55EB-994A-CA57-A580-34AC0D799C2A}"/>
                    </a:ext>
                  </a:extLst>
                </p:cNvPr>
                <p:cNvPicPr/>
                <p:nvPr/>
              </p:nvPicPr>
              <p:blipFill>
                <a:blip r:embed="rId389"/>
                <a:stretch>
                  <a:fillRect/>
                </a:stretch>
              </p:blipFill>
              <p:spPr>
                <a:xfrm>
                  <a:off x="7217320" y="2261880"/>
                  <a:ext cx="224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87" name="Freihand 186">
                  <a:extLst>
                    <a:ext uri="{FF2B5EF4-FFF2-40B4-BE49-F238E27FC236}">
                      <a16:creationId xmlns:a16="http://schemas.microsoft.com/office/drawing/2014/main" id="{2F9ECB28-A919-A1B2-482B-02130D951FDF}"/>
                    </a:ext>
                  </a:extLst>
                </p14:cNvPr>
                <p14:cNvContentPartPr/>
                <p14:nvPr/>
              </p14:nvContentPartPr>
              <p14:xfrm>
                <a:off x="7473280" y="2357280"/>
                <a:ext cx="313200" cy="178920"/>
              </p14:xfrm>
            </p:contentPart>
          </mc:Choice>
          <mc:Fallback>
            <p:pic>
              <p:nvPicPr>
                <p:cNvPr id="187" name="Freihand 186">
                  <a:extLst>
                    <a:ext uri="{FF2B5EF4-FFF2-40B4-BE49-F238E27FC236}">
                      <a16:creationId xmlns:a16="http://schemas.microsoft.com/office/drawing/2014/main" id="{2F9ECB28-A919-A1B2-482B-02130D951FDF}"/>
                    </a:ext>
                  </a:extLst>
                </p:cNvPr>
                <p:cNvPicPr/>
                <p:nvPr/>
              </p:nvPicPr>
              <p:blipFill>
                <a:blip r:embed="rId391"/>
                <a:stretch>
                  <a:fillRect/>
                </a:stretch>
              </p:blipFill>
              <p:spPr>
                <a:xfrm>
                  <a:off x="7464640" y="2348280"/>
                  <a:ext cx="330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88" name="Freihand 187">
                  <a:extLst>
                    <a:ext uri="{FF2B5EF4-FFF2-40B4-BE49-F238E27FC236}">
                      <a16:creationId xmlns:a16="http://schemas.microsoft.com/office/drawing/2014/main" id="{2788A914-6DEB-B164-7E07-6B8C54C95C31}"/>
                    </a:ext>
                  </a:extLst>
                </p14:cNvPr>
                <p14:cNvContentPartPr/>
                <p14:nvPr/>
              </p14:nvContentPartPr>
              <p14:xfrm>
                <a:off x="7745080" y="2259720"/>
                <a:ext cx="29880" cy="42120"/>
              </p14:xfrm>
            </p:contentPart>
          </mc:Choice>
          <mc:Fallback>
            <p:pic>
              <p:nvPicPr>
                <p:cNvPr id="188" name="Freihand 187">
                  <a:extLst>
                    <a:ext uri="{FF2B5EF4-FFF2-40B4-BE49-F238E27FC236}">
                      <a16:creationId xmlns:a16="http://schemas.microsoft.com/office/drawing/2014/main" id="{2788A914-6DEB-B164-7E07-6B8C54C95C31}"/>
                    </a:ext>
                  </a:extLst>
                </p:cNvPr>
                <p:cNvPicPr/>
                <p:nvPr/>
              </p:nvPicPr>
              <p:blipFill>
                <a:blip r:embed="rId393"/>
                <a:stretch>
                  <a:fillRect/>
                </a:stretch>
              </p:blipFill>
              <p:spPr>
                <a:xfrm>
                  <a:off x="7736440" y="2250720"/>
                  <a:ext cx="47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89" name="Freihand 188">
                  <a:extLst>
                    <a:ext uri="{FF2B5EF4-FFF2-40B4-BE49-F238E27FC236}">
                      <a16:creationId xmlns:a16="http://schemas.microsoft.com/office/drawing/2014/main" id="{022A35EC-8D93-8BF5-7F3E-541A5715AED9}"/>
                    </a:ext>
                  </a:extLst>
                </p14:cNvPr>
                <p14:cNvContentPartPr/>
                <p14:nvPr/>
              </p14:nvContentPartPr>
              <p14:xfrm>
                <a:off x="7864960" y="2319480"/>
                <a:ext cx="119520" cy="159480"/>
              </p14:xfrm>
            </p:contentPart>
          </mc:Choice>
          <mc:Fallback>
            <p:pic>
              <p:nvPicPr>
                <p:cNvPr id="189" name="Freihand 188">
                  <a:extLst>
                    <a:ext uri="{FF2B5EF4-FFF2-40B4-BE49-F238E27FC236}">
                      <a16:creationId xmlns:a16="http://schemas.microsoft.com/office/drawing/2014/main" id="{022A35EC-8D93-8BF5-7F3E-541A5715AED9}"/>
                    </a:ext>
                  </a:extLst>
                </p:cNvPr>
                <p:cNvPicPr/>
                <p:nvPr/>
              </p:nvPicPr>
              <p:blipFill>
                <a:blip r:embed="rId395"/>
                <a:stretch>
                  <a:fillRect/>
                </a:stretch>
              </p:blipFill>
              <p:spPr>
                <a:xfrm>
                  <a:off x="7856320" y="2310480"/>
                  <a:ext cx="137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90" name="Freihand 189">
                  <a:extLst>
                    <a:ext uri="{FF2B5EF4-FFF2-40B4-BE49-F238E27FC236}">
                      <a16:creationId xmlns:a16="http://schemas.microsoft.com/office/drawing/2014/main" id="{C505D628-D1E1-94C9-F80F-3DB2E810C066}"/>
                    </a:ext>
                  </a:extLst>
                </p14:cNvPr>
                <p14:cNvContentPartPr/>
                <p14:nvPr/>
              </p14:nvContentPartPr>
              <p14:xfrm>
                <a:off x="8059000" y="2365200"/>
                <a:ext cx="298800" cy="149040"/>
              </p14:xfrm>
            </p:contentPart>
          </mc:Choice>
          <mc:Fallback>
            <p:pic>
              <p:nvPicPr>
                <p:cNvPr id="190" name="Freihand 189">
                  <a:extLst>
                    <a:ext uri="{FF2B5EF4-FFF2-40B4-BE49-F238E27FC236}">
                      <a16:creationId xmlns:a16="http://schemas.microsoft.com/office/drawing/2014/main" id="{C505D628-D1E1-94C9-F80F-3DB2E810C066}"/>
                    </a:ext>
                  </a:extLst>
                </p:cNvPr>
                <p:cNvPicPr/>
                <p:nvPr/>
              </p:nvPicPr>
              <p:blipFill>
                <a:blip r:embed="rId397"/>
                <a:stretch>
                  <a:fillRect/>
                </a:stretch>
              </p:blipFill>
              <p:spPr>
                <a:xfrm>
                  <a:off x="8050000" y="2356560"/>
                  <a:ext cx="316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91" name="Freihand 190">
                  <a:extLst>
                    <a:ext uri="{FF2B5EF4-FFF2-40B4-BE49-F238E27FC236}">
                      <a16:creationId xmlns:a16="http://schemas.microsoft.com/office/drawing/2014/main" id="{D76D9F11-FB50-B1F6-6335-52C6CEB9BA4A}"/>
                    </a:ext>
                  </a:extLst>
                </p14:cNvPr>
                <p14:cNvContentPartPr/>
                <p14:nvPr/>
              </p14:nvContentPartPr>
              <p14:xfrm>
                <a:off x="8407480" y="2347200"/>
                <a:ext cx="110520" cy="166680"/>
              </p14:xfrm>
            </p:contentPart>
          </mc:Choice>
          <mc:Fallback>
            <p:pic>
              <p:nvPicPr>
                <p:cNvPr id="191" name="Freihand 190">
                  <a:extLst>
                    <a:ext uri="{FF2B5EF4-FFF2-40B4-BE49-F238E27FC236}">
                      <a16:creationId xmlns:a16="http://schemas.microsoft.com/office/drawing/2014/main" id="{D76D9F11-FB50-B1F6-6335-52C6CEB9BA4A}"/>
                    </a:ext>
                  </a:extLst>
                </p:cNvPr>
                <p:cNvPicPr/>
                <p:nvPr/>
              </p:nvPicPr>
              <p:blipFill>
                <a:blip r:embed="rId399"/>
                <a:stretch>
                  <a:fillRect/>
                </a:stretch>
              </p:blipFill>
              <p:spPr>
                <a:xfrm>
                  <a:off x="8398480" y="2338560"/>
                  <a:ext cx="128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92" name="Freihand 191">
                  <a:extLst>
                    <a:ext uri="{FF2B5EF4-FFF2-40B4-BE49-F238E27FC236}">
                      <a16:creationId xmlns:a16="http://schemas.microsoft.com/office/drawing/2014/main" id="{DEE0FB8D-89EE-D697-C2E8-DD75556E9194}"/>
                    </a:ext>
                  </a:extLst>
                </p14:cNvPr>
                <p14:cNvContentPartPr/>
                <p14:nvPr/>
              </p14:nvContentPartPr>
              <p14:xfrm>
                <a:off x="8604400" y="2178360"/>
                <a:ext cx="339120" cy="271440"/>
              </p14:xfrm>
            </p:contentPart>
          </mc:Choice>
          <mc:Fallback>
            <p:pic>
              <p:nvPicPr>
                <p:cNvPr id="192" name="Freihand 191">
                  <a:extLst>
                    <a:ext uri="{FF2B5EF4-FFF2-40B4-BE49-F238E27FC236}">
                      <a16:creationId xmlns:a16="http://schemas.microsoft.com/office/drawing/2014/main" id="{DEE0FB8D-89EE-D697-C2E8-DD75556E9194}"/>
                    </a:ext>
                  </a:extLst>
                </p:cNvPr>
                <p:cNvPicPr/>
                <p:nvPr/>
              </p:nvPicPr>
              <p:blipFill>
                <a:blip r:embed="rId401"/>
                <a:stretch>
                  <a:fillRect/>
                </a:stretch>
              </p:blipFill>
              <p:spPr>
                <a:xfrm>
                  <a:off x="8595760" y="2169360"/>
                  <a:ext cx="356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93" name="Freihand 192">
                  <a:extLst>
                    <a:ext uri="{FF2B5EF4-FFF2-40B4-BE49-F238E27FC236}">
                      <a16:creationId xmlns:a16="http://schemas.microsoft.com/office/drawing/2014/main" id="{02D2D159-36D5-3683-D543-0F1FD5E06DCA}"/>
                    </a:ext>
                  </a:extLst>
                </p14:cNvPr>
                <p14:cNvContentPartPr/>
                <p14:nvPr/>
              </p14:nvContentPartPr>
              <p14:xfrm>
                <a:off x="8865760" y="2198880"/>
                <a:ext cx="19800" cy="67680"/>
              </p14:xfrm>
            </p:contentPart>
          </mc:Choice>
          <mc:Fallback>
            <p:pic>
              <p:nvPicPr>
                <p:cNvPr id="193" name="Freihand 192">
                  <a:extLst>
                    <a:ext uri="{FF2B5EF4-FFF2-40B4-BE49-F238E27FC236}">
                      <a16:creationId xmlns:a16="http://schemas.microsoft.com/office/drawing/2014/main" id="{02D2D159-36D5-3683-D543-0F1FD5E06DCA}"/>
                    </a:ext>
                  </a:extLst>
                </p:cNvPr>
                <p:cNvPicPr/>
                <p:nvPr/>
              </p:nvPicPr>
              <p:blipFill>
                <a:blip r:embed="rId403"/>
                <a:stretch>
                  <a:fillRect/>
                </a:stretch>
              </p:blipFill>
              <p:spPr>
                <a:xfrm>
                  <a:off x="8857120" y="2190240"/>
                  <a:ext cx="3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94" name="Freihand 193">
                  <a:extLst>
                    <a:ext uri="{FF2B5EF4-FFF2-40B4-BE49-F238E27FC236}">
                      <a16:creationId xmlns:a16="http://schemas.microsoft.com/office/drawing/2014/main" id="{DB157627-1C79-CF3F-E0A9-B4EA2C97145A}"/>
                    </a:ext>
                  </a:extLst>
                </p14:cNvPr>
                <p14:cNvContentPartPr/>
                <p14:nvPr/>
              </p14:nvContentPartPr>
              <p14:xfrm>
                <a:off x="8938840" y="2286720"/>
                <a:ext cx="125640" cy="312120"/>
              </p14:xfrm>
            </p:contentPart>
          </mc:Choice>
          <mc:Fallback>
            <p:pic>
              <p:nvPicPr>
                <p:cNvPr id="194" name="Freihand 193">
                  <a:extLst>
                    <a:ext uri="{FF2B5EF4-FFF2-40B4-BE49-F238E27FC236}">
                      <a16:creationId xmlns:a16="http://schemas.microsoft.com/office/drawing/2014/main" id="{DB157627-1C79-CF3F-E0A9-B4EA2C97145A}"/>
                    </a:ext>
                  </a:extLst>
                </p:cNvPr>
                <p:cNvPicPr/>
                <p:nvPr/>
              </p:nvPicPr>
              <p:blipFill>
                <a:blip r:embed="rId405"/>
                <a:stretch>
                  <a:fillRect/>
                </a:stretch>
              </p:blipFill>
              <p:spPr>
                <a:xfrm>
                  <a:off x="8930200" y="2277720"/>
                  <a:ext cx="1432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95" name="Freihand 194">
                  <a:extLst>
                    <a:ext uri="{FF2B5EF4-FFF2-40B4-BE49-F238E27FC236}">
                      <a16:creationId xmlns:a16="http://schemas.microsoft.com/office/drawing/2014/main" id="{2143E2A4-5939-0BEB-91D7-AD5888E27B58}"/>
                    </a:ext>
                  </a:extLst>
                </p14:cNvPr>
                <p14:cNvContentPartPr/>
                <p14:nvPr/>
              </p14:nvContentPartPr>
              <p14:xfrm>
                <a:off x="9330880" y="2127600"/>
                <a:ext cx="391320" cy="570240"/>
              </p14:xfrm>
            </p:contentPart>
          </mc:Choice>
          <mc:Fallback>
            <p:pic>
              <p:nvPicPr>
                <p:cNvPr id="195" name="Freihand 194">
                  <a:extLst>
                    <a:ext uri="{FF2B5EF4-FFF2-40B4-BE49-F238E27FC236}">
                      <a16:creationId xmlns:a16="http://schemas.microsoft.com/office/drawing/2014/main" id="{2143E2A4-5939-0BEB-91D7-AD5888E27B58}"/>
                    </a:ext>
                  </a:extLst>
                </p:cNvPr>
                <p:cNvPicPr/>
                <p:nvPr/>
              </p:nvPicPr>
              <p:blipFill>
                <a:blip r:embed="rId407"/>
                <a:stretch>
                  <a:fillRect/>
                </a:stretch>
              </p:blipFill>
              <p:spPr>
                <a:xfrm>
                  <a:off x="9321880" y="2118960"/>
                  <a:ext cx="40896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6" name="Freihand 195">
                  <a:extLst>
                    <a:ext uri="{FF2B5EF4-FFF2-40B4-BE49-F238E27FC236}">
                      <a16:creationId xmlns:a16="http://schemas.microsoft.com/office/drawing/2014/main" id="{C9F95B0E-CC7E-8FDB-337F-C23285CE6A2A}"/>
                    </a:ext>
                  </a:extLst>
                </p14:cNvPr>
                <p14:cNvContentPartPr/>
                <p14:nvPr/>
              </p14:nvContentPartPr>
              <p14:xfrm>
                <a:off x="9997600" y="2153880"/>
                <a:ext cx="216000" cy="312840"/>
              </p14:xfrm>
            </p:contentPart>
          </mc:Choice>
          <mc:Fallback>
            <p:pic>
              <p:nvPicPr>
                <p:cNvPr id="196" name="Freihand 195">
                  <a:extLst>
                    <a:ext uri="{FF2B5EF4-FFF2-40B4-BE49-F238E27FC236}">
                      <a16:creationId xmlns:a16="http://schemas.microsoft.com/office/drawing/2014/main" id="{C9F95B0E-CC7E-8FDB-337F-C23285CE6A2A}"/>
                    </a:ext>
                  </a:extLst>
                </p:cNvPr>
                <p:cNvPicPr/>
                <p:nvPr/>
              </p:nvPicPr>
              <p:blipFill>
                <a:blip r:embed="rId409"/>
                <a:stretch>
                  <a:fillRect/>
                </a:stretch>
              </p:blipFill>
              <p:spPr>
                <a:xfrm>
                  <a:off x="9988960" y="2144880"/>
                  <a:ext cx="2336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7" name="Freihand 196">
                  <a:extLst>
                    <a:ext uri="{FF2B5EF4-FFF2-40B4-BE49-F238E27FC236}">
                      <a16:creationId xmlns:a16="http://schemas.microsoft.com/office/drawing/2014/main" id="{4C963777-997F-D2CC-C5C7-A7F115D828E4}"/>
                    </a:ext>
                  </a:extLst>
                </p14:cNvPr>
                <p14:cNvContentPartPr/>
                <p14:nvPr/>
              </p14:nvContentPartPr>
              <p14:xfrm>
                <a:off x="10217920" y="2207880"/>
                <a:ext cx="124560" cy="159120"/>
              </p14:xfrm>
            </p:contentPart>
          </mc:Choice>
          <mc:Fallback>
            <p:pic>
              <p:nvPicPr>
                <p:cNvPr id="197" name="Freihand 196">
                  <a:extLst>
                    <a:ext uri="{FF2B5EF4-FFF2-40B4-BE49-F238E27FC236}">
                      <a16:creationId xmlns:a16="http://schemas.microsoft.com/office/drawing/2014/main" id="{4C963777-997F-D2CC-C5C7-A7F115D828E4}"/>
                    </a:ext>
                  </a:extLst>
                </p:cNvPr>
                <p:cNvPicPr/>
                <p:nvPr/>
              </p:nvPicPr>
              <p:blipFill>
                <a:blip r:embed="rId411"/>
                <a:stretch>
                  <a:fillRect/>
                </a:stretch>
              </p:blipFill>
              <p:spPr>
                <a:xfrm>
                  <a:off x="10209280" y="2198880"/>
                  <a:ext cx="142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8" name="Freihand 197">
                  <a:extLst>
                    <a:ext uri="{FF2B5EF4-FFF2-40B4-BE49-F238E27FC236}">
                      <a16:creationId xmlns:a16="http://schemas.microsoft.com/office/drawing/2014/main" id="{753397FF-4D44-087E-CAEF-5C36165EF2AD}"/>
                    </a:ext>
                  </a:extLst>
                </p14:cNvPr>
                <p14:cNvContentPartPr/>
                <p14:nvPr/>
              </p14:nvContentPartPr>
              <p14:xfrm>
                <a:off x="10657120" y="2099520"/>
                <a:ext cx="250920" cy="198360"/>
              </p14:xfrm>
            </p:contentPart>
          </mc:Choice>
          <mc:Fallback>
            <p:pic>
              <p:nvPicPr>
                <p:cNvPr id="198" name="Freihand 197">
                  <a:extLst>
                    <a:ext uri="{FF2B5EF4-FFF2-40B4-BE49-F238E27FC236}">
                      <a16:creationId xmlns:a16="http://schemas.microsoft.com/office/drawing/2014/main" id="{753397FF-4D44-087E-CAEF-5C36165EF2AD}"/>
                    </a:ext>
                  </a:extLst>
                </p:cNvPr>
                <p:cNvPicPr/>
                <p:nvPr/>
              </p:nvPicPr>
              <p:blipFill>
                <a:blip r:embed="rId413"/>
                <a:stretch>
                  <a:fillRect/>
                </a:stretch>
              </p:blipFill>
              <p:spPr>
                <a:xfrm>
                  <a:off x="10648480" y="2090880"/>
                  <a:ext cx="268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9" name="Freihand 198">
                  <a:extLst>
                    <a:ext uri="{FF2B5EF4-FFF2-40B4-BE49-F238E27FC236}">
                      <a16:creationId xmlns:a16="http://schemas.microsoft.com/office/drawing/2014/main" id="{ECCA20F5-4182-C637-74CA-5C2354C5AE42}"/>
                    </a:ext>
                  </a:extLst>
                </p14:cNvPr>
                <p14:cNvContentPartPr/>
                <p14:nvPr/>
              </p14:nvContentPartPr>
              <p14:xfrm>
                <a:off x="10995160" y="2069640"/>
                <a:ext cx="146880" cy="203400"/>
              </p14:xfrm>
            </p:contentPart>
          </mc:Choice>
          <mc:Fallback>
            <p:pic>
              <p:nvPicPr>
                <p:cNvPr id="199" name="Freihand 198">
                  <a:extLst>
                    <a:ext uri="{FF2B5EF4-FFF2-40B4-BE49-F238E27FC236}">
                      <a16:creationId xmlns:a16="http://schemas.microsoft.com/office/drawing/2014/main" id="{ECCA20F5-4182-C637-74CA-5C2354C5AE42}"/>
                    </a:ext>
                  </a:extLst>
                </p:cNvPr>
                <p:cNvPicPr/>
                <p:nvPr/>
              </p:nvPicPr>
              <p:blipFill>
                <a:blip r:embed="rId415"/>
                <a:stretch>
                  <a:fillRect/>
                </a:stretch>
              </p:blipFill>
              <p:spPr>
                <a:xfrm>
                  <a:off x="10986520" y="2060640"/>
                  <a:ext cx="164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3" name="Freihand 202">
                  <a:extLst>
                    <a:ext uri="{FF2B5EF4-FFF2-40B4-BE49-F238E27FC236}">
                      <a16:creationId xmlns:a16="http://schemas.microsoft.com/office/drawing/2014/main" id="{ACFB2292-D5F1-2D92-9E8C-1541F716BCA9}"/>
                    </a:ext>
                  </a:extLst>
                </p14:cNvPr>
                <p14:cNvContentPartPr/>
                <p14:nvPr/>
              </p14:nvContentPartPr>
              <p14:xfrm>
                <a:off x="7007440" y="2793600"/>
                <a:ext cx="125640" cy="169560"/>
              </p14:xfrm>
            </p:contentPart>
          </mc:Choice>
          <mc:Fallback>
            <p:pic>
              <p:nvPicPr>
                <p:cNvPr id="203" name="Freihand 202">
                  <a:extLst>
                    <a:ext uri="{FF2B5EF4-FFF2-40B4-BE49-F238E27FC236}">
                      <a16:creationId xmlns:a16="http://schemas.microsoft.com/office/drawing/2014/main" id="{ACFB2292-D5F1-2D92-9E8C-1541F716BCA9}"/>
                    </a:ext>
                  </a:extLst>
                </p:cNvPr>
                <p:cNvPicPr/>
                <p:nvPr/>
              </p:nvPicPr>
              <p:blipFill>
                <a:blip r:embed="rId417"/>
                <a:stretch>
                  <a:fillRect/>
                </a:stretch>
              </p:blipFill>
              <p:spPr>
                <a:xfrm>
                  <a:off x="6998800" y="2784960"/>
                  <a:ext cx="143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04" name="Freihand 203">
                  <a:extLst>
                    <a:ext uri="{FF2B5EF4-FFF2-40B4-BE49-F238E27FC236}">
                      <a16:creationId xmlns:a16="http://schemas.microsoft.com/office/drawing/2014/main" id="{C33E059B-D739-33C8-38EA-9E59F9CC43C5}"/>
                    </a:ext>
                  </a:extLst>
                </p14:cNvPr>
                <p14:cNvContentPartPr/>
                <p14:nvPr/>
              </p14:nvContentPartPr>
              <p14:xfrm>
                <a:off x="7099960" y="2869920"/>
                <a:ext cx="21240" cy="195120"/>
              </p14:xfrm>
            </p:contentPart>
          </mc:Choice>
          <mc:Fallback>
            <p:pic>
              <p:nvPicPr>
                <p:cNvPr id="204" name="Freihand 203">
                  <a:extLst>
                    <a:ext uri="{FF2B5EF4-FFF2-40B4-BE49-F238E27FC236}">
                      <a16:creationId xmlns:a16="http://schemas.microsoft.com/office/drawing/2014/main" id="{C33E059B-D739-33C8-38EA-9E59F9CC43C5}"/>
                    </a:ext>
                  </a:extLst>
                </p:cNvPr>
                <p:cNvPicPr/>
                <p:nvPr/>
              </p:nvPicPr>
              <p:blipFill>
                <a:blip r:embed="rId419"/>
                <a:stretch>
                  <a:fillRect/>
                </a:stretch>
              </p:blipFill>
              <p:spPr>
                <a:xfrm>
                  <a:off x="7091320" y="2861280"/>
                  <a:ext cx="38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05" name="Freihand 204">
                  <a:extLst>
                    <a:ext uri="{FF2B5EF4-FFF2-40B4-BE49-F238E27FC236}">
                      <a16:creationId xmlns:a16="http://schemas.microsoft.com/office/drawing/2014/main" id="{1F4759A4-44AB-27D2-71E1-97E4E307CB91}"/>
                    </a:ext>
                  </a:extLst>
                </p14:cNvPr>
                <p14:cNvContentPartPr/>
                <p14:nvPr/>
              </p14:nvContentPartPr>
              <p14:xfrm>
                <a:off x="7207240" y="2693880"/>
                <a:ext cx="50040" cy="381960"/>
              </p14:xfrm>
            </p:contentPart>
          </mc:Choice>
          <mc:Fallback>
            <p:pic>
              <p:nvPicPr>
                <p:cNvPr id="205" name="Freihand 204">
                  <a:extLst>
                    <a:ext uri="{FF2B5EF4-FFF2-40B4-BE49-F238E27FC236}">
                      <a16:creationId xmlns:a16="http://schemas.microsoft.com/office/drawing/2014/main" id="{1F4759A4-44AB-27D2-71E1-97E4E307CB91}"/>
                    </a:ext>
                  </a:extLst>
                </p:cNvPr>
                <p:cNvPicPr/>
                <p:nvPr/>
              </p:nvPicPr>
              <p:blipFill>
                <a:blip r:embed="rId421"/>
                <a:stretch>
                  <a:fillRect/>
                </a:stretch>
              </p:blipFill>
              <p:spPr>
                <a:xfrm>
                  <a:off x="7198240" y="2685240"/>
                  <a:ext cx="6768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07" name="Freihand 206">
                  <a:extLst>
                    <a:ext uri="{FF2B5EF4-FFF2-40B4-BE49-F238E27FC236}">
                      <a16:creationId xmlns:a16="http://schemas.microsoft.com/office/drawing/2014/main" id="{24BA49ED-994E-4FF9-7B2B-22607BD6BD58}"/>
                    </a:ext>
                  </a:extLst>
                </p14:cNvPr>
                <p14:cNvContentPartPr/>
                <p14:nvPr/>
              </p14:nvContentPartPr>
              <p14:xfrm>
                <a:off x="7503160" y="2748240"/>
                <a:ext cx="55080" cy="226080"/>
              </p14:xfrm>
            </p:contentPart>
          </mc:Choice>
          <mc:Fallback>
            <p:pic>
              <p:nvPicPr>
                <p:cNvPr id="207" name="Freihand 206">
                  <a:extLst>
                    <a:ext uri="{FF2B5EF4-FFF2-40B4-BE49-F238E27FC236}">
                      <a16:creationId xmlns:a16="http://schemas.microsoft.com/office/drawing/2014/main" id="{24BA49ED-994E-4FF9-7B2B-22607BD6BD58}"/>
                    </a:ext>
                  </a:extLst>
                </p:cNvPr>
                <p:cNvPicPr/>
                <p:nvPr/>
              </p:nvPicPr>
              <p:blipFill>
                <a:blip r:embed="rId423"/>
                <a:stretch>
                  <a:fillRect/>
                </a:stretch>
              </p:blipFill>
              <p:spPr>
                <a:xfrm>
                  <a:off x="7494160" y="2739600"/>
                  <a:ext cx="72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08" name="Freihand 207">
                  <a:extLst>
                    <a:ext uri="{FF2B5EF4-FFF2-40B4-BE49-F238E27FC236}">
                      <a16:creationId xmlns:a16="http://schemas.microsoft.com/office/drawing/2014/main" id="{F1C74B21-7431-F56A-DDC5-74C78A8CB19A}"/>
                    </a:ext>
                  </a:extLst>
                </p14:cNvPr>
                <p14:cNvContentPartPr/>
                <p14:nvPr/>
              </p14:nvContentPartPr>
              <p14:xfrm>
                <a:off x="7424680" y="2717280"/>
                <a:ext cx="212760" cy="190800"/>
              </p14:xfrm>
            </p:contentPart>
          </mc:Choice>
          <mc:Fallback>
            <p:pic>
              <p:nvPicPr>
                <p:cNvPr id="208" name="Freihand 207">
                  <a:extLst>
                    <a:ext uri="{FF2B5EF4-FFF2-40B4-BE49-F238E27FC236}">
                      <a16:creationId xmlns:a16="http://schemas.microsoft.com/office/drawing/2014/main" id="{F1C74B21-7431-F56A-DDC5-74C78A8CB19A}"/>
                    </a:ext>
                  </a:extLst>
                </p:cNvPr>
                <p:cNvPicPr/>
                <p:nvPr/>
              </p:nvPicPr>
              <p:blipFill>
                <a:blip r:embed="rId425"/>
                <a:stretch>
                  <a:fillRect/>
                </a:stretch>
              </p:blipFill>
              <p:spPr>
                <a:xfrm>
                  <a:off x="7415680" y="2708640"/>
                  <a:ext cx="230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09" name="Freihand 208">
                  <a:extLst>
                    <a:ext uri="{FF2B5EF4-FFF2-40B4-BE49-F238E27FC236}">
                      <a16:creationId xmlns:a16="http://schemas.microsoft.com/office/drawing/2014/main" id="{5C2CF6D4-4450-973B-9F6C-D08DB638E3F2}"/>
                    </a:ext>
                  </a:extLst>
                </p14:cNvPr>
                <p14:cNvContentPartPr/>
                <p14:nvPr/>
              </p14:nvContentPartPr>
              <p14:xfrm>
                <a:off x="7713400" y="2761200"/>
                <a:ext cx="476280" cy="147960"/>
              </p14:xfrm>
            </p:contentPart>
          </mc:Choice>
          <mc:Fallback>
            <p:pic>
              <p:nvPicPr>
                <p:cNvPr id="209" name="Freihand 208">
                  <a:extLst>
                    <a:ext uri="{FF2B5EF4-FFF2-40B4-BE49-F238E27FC236}">
                      <a16:creationId xmlns:a16="http://schemas.microsoft.com/office/drawing/2014/main" id="{5C2CF6D4-4450-973B-9F6C-D08DB638E3F2}"/>
                    </a:ext>
                  </a:extLst>
                </p:cNvPr>
                <p:cNvPicPr/>
                <p:nvPr/>
              </p:nvPicPr>
              <p:blipFill>
                <a:blip r:embed="rId427"/>
                <a:stretch>
                  <a:fillRect/>
                </a:stretch>
              </p:blipFill>
              <p:spPr>
                <a:xfrm>
                  <a:off x="7704400" y="2752560"/>
                  <a:ext cx="493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0" name="Freihand 209">
                  <a:extLst>
                    <a:ext uri="{FF2B5EF4-FFF2-40B4-BE49-F238E27FC236}">
                      <a16:creationId xmlns:a16="http://schemas.microsoft.com/office/drawing/2014/main" id="{E4F1B61C-4409-7AC1-322D-FA431BC9A228}"/>
                    </a:ext>
                  </a:extLst>
                </p14:cNvPr>
                <p14:cNvContentPartPr/>
                <p14:nvPr/>
              </p14:nvContentPartPr>
              <p14:xfrm>
                <a:off x="8223880" y="2595600"/>
                <a:ext cx="111600" cy="279720"/>
              </p14:xfrm>
            </p:contentPart>
          </mc:Choice>
          <mc:Fallback>
            <p:pic>
              <p:nvPicPr>
                <p:cNvPr id="210" name="Freihand 209">
                  <a:extLst>
                    <a:ext uri="{FF2B5EF4-FFF2-40B4-BE49-F238E27FC236}">
                      <a16:creationId xmlns:a16="http://schemas.microsoft.com/office/drawing/2014/main" id="{E4F1B61C-4409-7AC1-322D-FA431BC9A228}"/>
                    </a:ext>
                  </a:extLst>
                </p:cNvPr>
                <p:cNvPicPr/>
                <p:nvPr/>
              </p:nvPicPr>
              <p:blipFill>
                <a:blip r:embed="rId429"/>
                <a:stretch>
                  <a:fillRect/>
                </a:stretch>
              </p:blipFill>
              <p:spPr>
                <a:xfrm>
                  <a:off x="8215240" y="2586960"/>
                  <a:ext cx="1292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1" name="Freihand 210">
                  <a:extLst>
                    <a:ext uri="{FF2B5EF4-FFF2-40B4-BE49-F238E27FC236}">
                      <a16:creationId xmlns:a16="http://schemas.microsoft.com/office/drawing/2014/main" id="{D7184934-A9B1-B688-67A0-4F35F0768911}"/>
                    </a:ext>
                  </a:extLst>
                </p14:cNvPr>
                <p14:cNvContentPartPr/>
                <p14:nvPr/>
              </p14:nvContentPartPr>
              <p14:xfrm>
                <a:off x="8182840" y="2577960"/>
                <a:ext cx="11880" cy="24480"/>
              </p14:xfrm>
            </p:contentPart>
          </mc:Choice>
          <mc:Fallback>
            <p:pic>
              <p:nvPicPr>
                <p:cNvPr id="211" name="Freihand 210">
                  <a:extLst>
                    <a:ext uri="{FF2B5EF4-FFF2-40B4-BE49-F238E27FC236}">
                      <a16:creationId xmlns:a16="http://schemas.microsoft.com/office/drawing/2014/main" id="{D7184934-A9B1-B688-67A0-4F35F0768911}"/>
                    </a:ext>
                  </a:extLst>
                </p:cNvPr>
                <p:cNvPicPr/>
                <p:nvPr/>
              </p:nvPicPr>
              <p:blipFill>
                <a:blip r:embed="rId431"/>
                <a:stretch>
                  <a:fillRect/>
                </a:stretch>
              </p:blipFill>
              <p:spPr>
                <a:xfrm>
                  <a:off x="8174200" y="2569320"/>
                  <a:ext cx="2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2" name="Freihand 211">
                  <a:extLst>
                    <a:ext uri="{FF2B5EF4-FFF2-40B4-BE49-F238E27FC236}">
                      <a16:creationId xmlns:a16="http://schemas.microsoft.com/office/drawing/2014/main" id="{C3DF60C0-12E1-FD50-AB53-A2778398ACBC}"/>
                    </a:ext>
                  </a:extLst>
                </p14:cNvPr>
                <p14:cNvContentPartPr/>
                <p14:nvPr/>
              </p14:nvContentPartPr>
              <p14:xfrm>
                <a:off x="8485960" y="2693880"/>
                <a:ext cx="113400" cy="157680"/>
              </p14:xfrm>
            </p:contentPart>
          </mc:Choice>
          <mc:Fallback>
            <p:pic>
              <p:nvPicPr>
                <p:cNvPr id="212" name="Freihand 211">
                  <a:extLst>
                    <a:ext uri="{FF2B5EF4-FFF2-40B4-BE49-F238E27FC236}">
                      <a16:creationId xmlns:a16="http://schemas.microsoft.com/office/drawing/2014/main" id="{C3DF60C0-12E1-FD50-AB53-A2778398ACBC}"/>
                    </a:ext>
                  </a:extLst>
                </p:cNvPr>
                <p:cNvPicPr/>
                <p:nvPr/>
              </p:nvPicPr>
              <p:blipFill>
                <a:blip r:embed="rId433"/>
                <a:stretch>
                  <a:fillRect/>
                </a:stretch>
              </p:blipFill>
              <p:spPr>
                <a:xfrm>
                  <a:off x="8476960" y="2685240"/>
                  <a:ext cx="131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3" name="Freihand 212">
                  <a:extLst>
                    <a:ext uri="{FF2B5EF4-FFF2-40B4-BE49-F238E27FC236}">
                      <a16:creationId xmlns:a16="http://schemas.microsoft.com/office/drawing/2014/main" id="{F21D0E54-1873-3A7C-15F5-FE259AE749D9}"/>
                    </a:ext>
                  </a:extLst>
                </p14:cNvPr>
                <p14:cNvContentPartPr/>
                <p14:nvPr/>
              </p14:nvContentPartPr>
              <p14:xfrm>
                <a:off x="8704480" y="2703240"/>
                <a:ext cx="213480" cy="144720"/>
              </p14:xfrm>
            </p:contentPart>
          </mc:Choice>
          <mc:Fallback>
            <p:pic>
              <p:nvPicPr>
                <p:cNvPr id="213" name="Freihand 212">
                  <a:extLst>
                    <a:ext uri="{FF2B5EF4-FFF2-40B4-BE49-F238E27FC236}">
                      <a16:creationId xmlns:a16="http://schemas.microsoft.com/office/drawing/2014/main" id="{F21D0E54-1873-3A7C-15F5-FE259AE749D9}"/>
                    </a:ext>
                  </a:extLst>
                </p:cNvPr>
                <p:cNvPicPr/>
                <p:nvPr/>
              </p:nvPicPr>
              <p:blipFill>
                <a:blip r:embed="rId435"/>
                <a:stretch>
                  <a:fillRect/>
                </a:stretch>
              </p:blipFill>
              <p:spPr>
                <a:xfrm>
                  <a:off x="8695840" y="2694240"/>
                  <a:ext cx="231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4" name="Freihand 213">
                  <a:extLst>
                    <a:ext uri="{FF2B5EF4-FFF2-40B4-BE49-F238E27FC236}">
                      <a16:creationId xmlns:a16="http://schemas.microsoft.com/office/drawing/2014/main" id="{4F4DD43A-9029-34B1-17A0-3C38A0BAFD75}"/>
                    </a:ext>
                  </a:extLst>
                </p14:cNvPr>
                <p14:cNvContentPartPr/>
                <p14:nvPr/>
              </p14:nvContentPartPr>
              <p14:xfrm>
                <a:off x="8883040" y="2524320"/>
                <a:ext cx="5400" cy="56520"/>
              </p14:xfrm>
            </p:contentPart>
          </mc:Choice>
          <mc:Fallback>
            <p:pic>
              <p:nvPicPr>
                <p:cNvPr id="214" name="Freihand 213">
                  <a:extLst>
                    <a:ext uri="{FF2B5EF4-FFF2-40B4-BE49-F238E27FC236}">
                      <a16:creationId xmlns:a16="http://schemas.microsoft.com/office/drawing/2014/main" id="{4F4DD43A-9029-34B1-17A0-3C38A0BAFD75}"/>
                    </a:ext>
                  </a:extLst>
                </p:cNvPr>
                <p:cNvPicPr/>
                <p:nvPr/>
              </p:nvPicPr>
              <p:blipFill>
                <a:blip r:embed="rId437"/>
                <a:stretch>
                  <a:fillRect/>
                </a:stretch>
              </p:blipFill>
              <p:spPr>
                <a:xfrm>
                  <a:off x="8874040" y="2515680"/>
                  <a:ext cx="23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5" name="Freihand 214">
                  <a:extLst>
                    <a:ext uri="{FF2B5EF4-FFF2-40B4-BE49-F238E27FC236}">
                      <a16:creationId xmlns:a16="http://schemas.microsoft.com/office/drawing/2014/main" id="{A5642867-D1C8-CADA-A706-CB8B362AE39D}"/>
                    </a:ext>
                  </a:extLst>
                </p14:cNvPr>
                <p14:cNvContentPartPr/>
                <p14:nvPr/>
              </p14:nvContentPartPr>
              <p14:xfrm>
                <a:off x="9022720" y="2581920"/>
                <a:ext cx="114120" cy="213480"/>
              </p14:xfrm>
            </p:contentPart>
          </mc:Choice>
          <mc:Fallback>
            <p:pic>
              <p:nvPicPr>
                <p:cNvPr id="215" name="Freihand 214">
                  <a:extLst>
                    <a:ext uri="{FF2B5EF4-FFF2-40B4-BE49-F238E27FC236}">
                      <a16:creationId xmlns:a16="http://schemas.microsoft.com/office/drawing/2014/main" id="{A5642867-D1C8-CADA-A706-CB8B362AE39D}"/>
                    </a:ext>
                  </a:extLst>
                </p:cNvPr>
                <p:cNvPicPr/>
                <p:nvPr/>
              </p:nvPicPr>
              <p:blipFill>
                <a:blip r:embed="rId439"/>
                <a:stretch>
                  <a:fillRect/>
                </a:stretch>
              </p:blipFill>
              <p:spPr>
                <a:xfrm>
                  <a:off x="9013720" y="2572920"/>
                  <a:ext cx="131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6" name="Freihand 215">
                  <a:extLst>
                    <a:ext uri="{FF2B5EF4-FFF2-40B4-BE49-F238E27FC236}">
                      <a16:creationId xmlns:a16="http://schemas.microsoft.com/office/drawing/2014/main" id="{A6A327C9-361F-F0DE-B603-F369C2951575}"/>
                    </a:ext>
                  </a:extLst>
                </p14:cNvPr>
                <p14:cNvContentPartPr/>
                <p14:nvPr/>
              </p14:nvContentPartPr>
              <p14:xfrm>
                <a:off x="9092920" y="2674440"/>
                <a:ext cx="38160" cy="133920"/>
              </p14:xfrm>
            </p:contentPart>
          </mc:Choice>
          <mc:Fallback>
            <p:pic>
              <p:nvPicPr>
                <p:cNvPr id="216" name="Freihand 215">
                  <a:extLst>
                    <a:ext uri="{FF2B5EF4-FFF2-40B4-BE49-F238E27FC236}">
                      <a16:creationId xmlns:a16="http://schemas.microsoft.com/office/drawing/2014/main" id="{A6A327C9-361F-F0DE-B603-F369C2951575}"/>
                    </a:ext>
                  </a:extLst>
                </p:cNvPr>
                <p:cNvPicPr/>
                <p:nvPr/>
              </p:nvPicPr>
              <p:blipFill>
                <a:blip r:embed="rId441"/>
                <a:stretch>
                  <a:fillRect/>
                </a:stretch>
              </p:blipFill>
              <p:spPr>
                <a:xfrm>
                  <a:off x="9083920" y="2665800"/>
                  <a:ext cx="55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7" name="Freihand 216">
                  <a:extLst>
                    <a:ext uri="{FF2B5EF4-FFF2-40B4-BE49-F238E27FC236}">
                      <a16:creationId xmlns:a16="http://schemas.microsoft.com/office/drawing/2014/main" id="{54C824AA-05A5-182A-A77C-9BD90F851217}"/>
                    </a:ext>
                  </a:extLst>
                </p14:cNvPr>
                <p14:cNvContentPartPr/>
                <p14:nvPr/>
              </p14:nvContentPartPr>
              <p14:xfrm>
                <a:off x="9219640" y="2527560"/>
                <a:ext cx="114480" cy="284760"/>
              </p14:xfrm>
            </p:contentPart>
          </mc:Choice>
          <mc:Fallback>
            <p:pic>
              <p:nvPicPr>
                <p:cNvPr id="217" name="Freihand 216">
                  <a:extLst>
                    <a:ext uri="{FF2B5EF4-FFF2-40B4-BE49-F238E27FC236}">
                      <a16:creationId xmlns:a16="http://schemas.microsoft.com/office/drawing/2014/main" id="{54C824AA-05A5-182A-A77C-9BD90F851217}"/>
                    </a:ext>
                  </a:extLst>
                </p:cNvPr>
                <p:cNvPicPr/>
                <p:nvPr/>
              </p:nvPicPr>
              <p:blipFill>
                <a:blip r:embed="rId443"/>
                <a:stretch>
                  <a:fillRect/>
                </a:stretch>
              </p:blipFill>
              <p:spPr>
                <a:xfrm>
                  <a:off x="9210640" y="2518560"/>
                  <a:ext cx="1321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8" name="Freihand 217">
                  <a:extLst>
                    <a:ext uri="{FF2B5EF4-FFF2-40B4-BE49-F238E27FC236}">
                      <a16:creationId xmlns:a16="http://schemas.microsoft.com/office/drawing/2014/main" id="{00E15610-043F-276D-DC2A-39678A1A1F31}"/>
                    </a:ext>
                  </a:extLst>
                </p14:cNvPr>
                <p14:cNvContentPartPr/>
                <p14:nvPr/>
              </p14:nvContentPartPr>
              <p14:xfrm>
                <a:off x="9428080" y="2658960"/>
                <a:ext cx="118440" cy="169920"/>
              </p14:xfrm>
            </p:contentPart>
          </mc:Choice>
          <mc:Fallback>
            <p:pic>
              <p:nvPicPr>
                <p:cNvPr id="218" name="Freihand 217">
                  <a:extLst>
                    <a:ext uri="{FF2B5EF4-FFF2-40B4-BE49-F238E27FC236}">
                      <a16:creationId xmlns:a16="http://schemas.microsoft.com/office/drawing/2014/main" id="{00E15610-043F-276D-DC2A-39678A1A1F31}"/>
                    </a:ext>
                  </a:extLst>
                </p:cNvPr>
                <p:cNvPicPr/>
                <p:nvPr/>
              </p:nvPicPr>
              <p:blipFill>
                <a:blip r:embed="rId445"/>
                <a:stretch>
                  <a:fillRect/>
                </a:stretch>
              </p:blipFill>
              <p:spPr>
                <a:xfrm>
                  <a:off x="9419440" y="2650320"/>
                  <a:ext cx="136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9" name="Freihand 218">
                  <a:extLst>
                    <a:ext uri="{FF2B5EF4-FFF2-40B4-BE49-F238E27FC236}">
                      <a16:creationId xmlns:a16="http://schemas.microsoft.com/office/drawing/2014/main" id="{77712A66-3F93-1DBD-4437-EB55480E1D42}"/>
                    </a:ext>
                  </a:extLst>
                </p14:cNvPr>
                <p14:cNvContentPartPr/>
                <p14:nvPr/>
              </p14:nvContentPartPr>
              <p14:xfrm>
                <a:off x="9519160" y="2509920"/>
                <a:ext cx="138240" cy="308160"/>
              </p14:xfrm>
            </p:contentPart>
          </mc:Choice>
          <mc:Fallback>
            <p:pic>
              <p:nvPicPr>
                <p:cNvPr id="219" name="Freihand 218">
                  <a:extLst>
                    <a:ext uri="{FF2B5EF4-FFF2-40B4-BE49-F238E27FC236}">
                      <a16:creationId xmlns:a16="http://schemas.microsoft.com/office/drawing/2014/main" id="{77712A66-3F93-1DBD-4437-EB55480E1D42}"/>
                    </a:ext>
                  </a:extLst>
                </p:cNvPr>
                <p:cNvPicPr/>
                <p:nvPr/>
              </p:nvPicPr>
              <p:blipFill>
                <a:blip r:embed="rId447"/>
                <a:stretch>
                  <a:fillRect/>
                </a:stretch>
              </p:blipFill>
              <p:spPr>
                <a:xfrm>
                  <a:off x="9510520" y="2500920"/>
                  <a:ext cx="1558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1" name="Freihand 220">
                  <a:extLst>
                    <a:ext uri="{FF2B5EF4-FFF2-40B4-BE49-F238E27FC236}">
                      <a16:creationId xmlns:a16="http://schemas.microsoft.com/office/drawing/2014/main" id="{108C1050-A790-B9F1-DE3A-7DABA0B464BE}"/>
                    </a:ext>
                  </a:extLst>
                </p14:cNvPr>
                <p14:cNvContentPartPr/>
                <p14:nvPr/>
              </p14:nvContentPartPr>
              <p14:xfrm>
                <a:off x="9755680" y="2613600"/>
                <a:ext cx="216000" cy="172440"/>
              </p14:xfrm>
            </p:contentPart>
          </mc:Choice>
          <mc:Fallback>
            <p:pic>
              <p:nvPicPr>
                <p:cNvPr id="221" name="Freihand 220">
                  <a:extLst>
                    <a:ext uri="{FF2B5EF4-FFF2-40B4-BE49-F238E27FC236}">
                      <a16:creationId xmlns:a16="http://schemas.microsoft.com/office/drawing/2014/main" id="{108C1050-A790-B9F1-DE3A-7DABA0B464BE}"/>
                    </a:ext>
                  </a:extLst>
                </p:cNvPr>
                <p:cNvPicPr/>
                <p:nvPr/>
              </p:nvPicPr>
              <p:blipFill>
                <a:blip r:embed="rId449"/>
                <a:stretch>
                  <a:fillRect/>
                </a:stretch>
              </p:blipFill>
              <p:spPr>
                <a:xfrm>
                  <a:off x="9747040" y="2604600"/>
                  <a:ext cx="233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2" name="Freihand 221">
                  <a:extLst>
                    <a:ext uri="{FF2B5EF4-FFF2-40B4-BE49-F238E27FC236}">
                      <a16:creationId xmlns:a16="http://schemas.microsoft.com/office/drawing/2014/main" id="{242846A2-8E59-4215-2D43-378EF5D55FCB}"/>
                    </a:ext>
                  </a:extLst>
                </p14:cNvPr>
                <p14:cNvContentPartPr/>
                <p14:nvPr/>
              </p14:nvContentPartPr>
              <p14:xfrm>
                <a:off x="10219000" y="2550960"/>
                <a:ext cx="390960" cy="201960"/>
              </p14:xfrm>
            </p:contentPart>
          </mc:Choice>
          <mc:Fallback>
            <p:pic>
              <p:nvPicPr>
                <p:cNvPr id="222" name="Freihand 221">
                  <a:extLst>
                    <a:ext uri="{FF2B5EF4-FFF2-40B4-BE49-F238E27FC236}">
                      <a16:creationId xmlns:a16="http://schemas.microsoft.com/office/drawing/2014/main" id="{242846A2-8E59-4215-2D43-378EF5D55FCB}"/>
                    </a:ext>
                  </a:extLst>
                </p:cNvPr>
                <p:cNvPicPr/>
                <p:nvPr/>
              </p:nvPicPr>
              <p:blipFill>
                <a:blip r:embed="rId451"/>
                <a:stretch>
                  <a:fillRect/>
                </a:stretch>
              </p:blipFill>
              <p:spPr>
                <a:xfrm>
                  <a:off x="10210000" y="2542320"/>
                  <a:ext cx="408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3" name="Freihand 222">
                  <a:extLst>
                    <a:ext uri="{FF2B5EF4-FFF2-40B4-BE49-F238E27FC236}">
                      <a16:creationId xmlns:a16="http://schemas.microsoft.com/office/drawing/2014/main" id="{56992811-7D30-3384-5638-058B2A776FAC}"/>
                    </a:ext>
                  </a:extLst>
                </p14:cNvPr>
                <p14:cNvContentPartPr/>
                <p14:nvPr/>
              </p14:nvContentPartPr>
              <p14:xfrm>
                <a:off x="10525000" y="2427840"/>
                <a:ext cx="12240" cy="26280"/>
              </p14:xfrm>
            </p:contentPart>
          </mc:Choice>
          <mc:Fallback>
            <p:pic>
              <p:nvPicPr>
                <p:cNvPr id="223" name="Freihand 222">
                  <a:extLst>
                    <a:ext uri="{FF2B5EF4-FFF2-40B4-BE49-F238E27FC236}">
                      <a16:creationId xmlns:a16="http://schemas.microsoft.com/office/drawing/2014/main" id="{56992811-7D30-3384-5638-058B2A776FAC}"/>
                    </a:ext>
                  </a:extLst>
                </p:cNvPr>
                <p:cNvPicPr/>
                <p:nvPr/>
              </p:nvPicPr>
              <p:blipFill>
                <a:blip r:embed="rId453"/>
                <a:stretch>
                  <a:fillRect/>
                </a:stretch>
              </p:blipFill>
              <p:spPr>
                <a:xfrm>
                  <a:off x="10516360" y="2419200"/>
                  <a:ext cx="29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5" name="Freihand 224">
                  <a:extLst>
                    <a:ext uri="{FF2B5EF4-FFF2-40B4-BE49-F238E27FC236}">
                      <a16:creationId xmlns:a16="http://schemas.microsoft.com/office/drawing/2014/main" id="{E721A9C9-DA19-8751-8602-2FA8DCD70774}"/>
                    </a:ext>
                  </a:extLst>
                </p14:cNvPr>
                <p14:cNvContentPartPr/>
                <p14:nvPr/>
              </p14:nvContentPartPr>
              <p14:xfrm>
                <a:off x="7511440" y="3092040"/>
                <a:ext cx="171360" cy="191880"/>
              </p14:xfrm>
            </p:contentPart>
          </mc:Choice>
          <mc:Fallback>
            <p:pic>
              <p:nvPicPr>
                <p:cNvPr id="225" name="Freihand 224">
                  <a:extLst>
                    <a:ext uri="{FF2B5EF4-FFF2-40B4-BE49-F238E27FC236}">
                      <a16:creationId xmlns:a16="http://schemas.microsoft.com/office/drawing/2014/main" id="{E721A9C9-DA19-8751-8602-2FA8DCD70774}"/>
                    </a:ext>
                  </a:extLst>
                </p:cNvPr>
                <p:cNvPicPr/>
                <p:nvPr/>
              </p:nvPicPr>
              <p:blipFill>
                <a:blip r:embed="rId455"/>
                <a:stretch>
                  <a:fillRect/>
                </a:stretch>
              </p:blipFill>
              <p:spPr>
                <a:xfrm>
                  <a:off x="7502800" y="3083040"/>
                  <a:ext cx="189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6" name="Freihand 225">
                  <a:extLst>
                    <a:ext uri="{FF2B5EF4-FFF2-40B4-BE49-F238E27FC236}">
                      <a16:creationId xmlns:a16="http://schemas.microsoft.com/office/drawing/2014/main" id="{CBCD58BF-23E4-82CE-AB93-493EBCD45CF1}"/>
                    </a:ext>
                  </a:extLst>
                </p14:cNvPr>
                <p14:cNvContentPartPr/>
                <p14:nvPr/>
              </p14:nvContentPartPr>
              <p14:xfrm>
                <a:off x="7646440" y="3024360"/>
                <a:ext cx="106200" cy="229680"/>
              </p14:xfrm>
            </p:contentPart>
          </mc:Choice>
          <mc:Fallback>
            <p:pic>
              <p:nvPicPr>
                <p:cNvPr id="226" name="Freihand 225">
                  <a:extLst>
                    <a:ext uri="{FF2B5EF4-FFF2-40B4-BE49-F238E27FC236}">
                      <a16:creationId xmlns:a16="http://schemas.microsoft.com/office/drawing/2014/main" id="{CBCD58BF-23E4-82CE-AB93-493EBCD45CF1}"/>
                    </a:ext>
                  </a:extLst>
                </p:cNvPr>
                <p:cNvPicPr/>
                <p:nvPr/>
              </p:nvPicPr>
              <p:blipFill>
                <a:blip r:embed="rId457"/>
                <a:stretch>
                  <a:fillRect/>
                </a:stretch>
              </p:blipFill>
              <p:spPr>
                <a:xfrm>
                  <a:off x="7637440" y="3015720"/>
                  <a:ext cx="123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27" name="Freihand 226">
                  <a:extLst>
                    <a:ext uri="{FF2B5EF4-FFF2-40B4-BE49-F238E27FC236}">
                      <a16:creationId xmlns:a16="http://schemas.microsoft.com/office/drawing/2014/main" id="{429B8CD6-5603-5423-EAA5-DB1F1BE1F385}"/>
                    </a:ext>
                  </a:extLst>
                </p14:cNvPr>
                <p14:cNvContentPartPr/>
                <p14:nvPr/>
              </p14:nvContentPartPr>
              <p14:xfrm>
                <a:off x="7794400" y="3018240"/>
                <a:ext cx="117000" cy="222480"/>
              </p14:xfrm>
            </p:contentPart>
          </mc:Choice>
          <mc:Fallback>
            <p:pic>
              <p:nvPicPr>
                <p:cNvPr id="227" name="Freihand 226">
                  <a:extLst>
                    <a:ext uri="{FF2B5EF4-FFF2-40B4-BE49-F238E27FC236}">
                      <a16:creationId xmlns:a16="http://schemas.microsoft.com/office/drawing/2014/main" id="{429B8CD6-5603-5423-EAA5-DB1F1BE1F385}"/>
                    </a:ext>
                  </a:extLst>
                </p:cNvPr>
                <p:cNvPicPr/>
                <p:nvPr/>
              </p:nvPicPr>
              <p:blipFill>
                <a:blip r:embed="rId459"/>
                <a:stretch>
                  <a:fillRect/>
                </a:stretch>
              </p:blipFill>
              <p:spPr>
                <a:xfrm>
                  <a:off x="7785760" y="3009240"/>
                  <a:ext cx="134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28" name="Freihand 227">
                  <a:extLst>
                    <a:ext uri="{FF2B5EF4-FFF2-40B4-BE49-F238E27FC236}">
                      <a16:creationId xmlns:a16="http://schemas.microsoft.com/office/drawing/2014/main" id="{8F5E1312-3217-FED3-9513-8B776A21096D}"/>
                    </a:ext>
                  </a:extLst>
                </p14:cNvPr>
                <p14:cNvContentPartPr/>
                <p14:nvPr/>
              </p14:nvContentPartPr>
              <p14:xfrm>
                <a:off x="7980880" y="2899080"/>
                <a:ext cx="55800" cy="331200"/>
              </p14:xfrm>
            </p:contentPart>
          </mc:Choice>
          <mc:Fallback>
            <p:pic>
              <p:nvPicPr>
                <p:cNvPr id="228" name="Freihand 227">
                  <a:extLst>
                    <a:ext uri="{FF2B5EF4-FFF2-40B4-BE49-F238E27FC236}">
                      <a16:creationId xmlns:a16="http://schemas.microsoft.com/office/drawing/2014/main" id="{8F5E1312-3217-FED3-9513-8B776A21096D}"/>
                    </a:ext>
                  </a:extLst>
                </p:cNvPr>
                <p:cNvPicPr/>
                <p:nvPr/>
              </p:nvPicPr>
              <p:blipFill>
                <a:blip r:embed="rId461"/>
                <a:stretch>
                  <a:fillRect/>
                </a:stretch>
              </p:blipFill>
              <p:spPr>
                <a:xfrm>
                  <a:off x="7972240" y="2890080"/>
                  <a:ext cx="734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29" name="Freihand 228">
                  <a:extLst>
                    <a:ext uri="{FF2B5EF4-FFF2-40B4-BE49-F238E27FC236}">
                      <a16:creationId xmlns:a16="http://schemas.microsoft.com/office/drawing/2014/main" id="{819EE419-2C34-BE1B-B0B2-1789467F205C}"/>
                    </a:ext>
                  </a:extLst>
                </p14:cNvPr>
                <p14:cNvContentPartPr/>
                <p14:nvPr/>
              </p14:nvContentPartPr>
              <p14:xfrm>
                <a:off x="8054680" y="3000600"/>
                <a:ext cx="113400" cy="189000"/>
              </p14:xfrm>
            </p:contentPart>
          </mc:Choice>
          <mc:Fallback>
            <p:pic>
              <p:nvPicPr>
                <p:cNvPr id="229" name="Freihand 228">
                  <a:extLst>
                    <a:ext uri="{FF2B5EF4-FFF2-40B4-BE49-F238E27FC236}">
                      <a16:creationId xmlns:a16="http://schemas.microsoft.com/office/drawing/2014/main" id="{819EE419-2C34-BE1B-B0B2-1789467F205C}"/>
                    </a:ext>
                  </a:extLst>
                </p:cNvPr>
                <p:cNvPicPr/>
                <p:nvPr/>
              </p:nvPicPr>
              <p:blipFill>
                <a:blip r:embed="rId463"/>
                <a:stretch>
                  <a:fillRect/>
                </a:stretch>
              </p:blipFill>
              <p:spPr>
                <a:xfrm>
                  <a:off x="8046040" y="2991600"/>
                  <a:ext cx="131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0" name="Freihand 229">
                  <a:extLst>
                    <a:ext uri="{FF2B5EF4-FFF2-40B4-BE49-F238E27FC236}">
                      <a16:creationId xmlns:a16="http://schemas.microsoft.com/office/drawing/2014/main" id="{E9BF8CED-36CE-E84B-C55A-F4E75A8FCBAF}"/>
                    </a:ext>
                  </a:extLst>
                </p14:cNvPr>
                <p14:cNvContentPartPr/>
                <p14:nvPr/>
              </p14:nvContentPartPr>
              <p14:xfrm>
                <a:off x="8376160" y="2980440"/>
                <a:ext cx="185040" cy="276120"/>
              </p14:xfrm>
            </p:contentPart>
          </mc:Choice>
          <mc:Fallback>
            <p:pic>
              <p:nvPicPr>
                <p:cNvPr id="230" name="Freihand 229">
                  <a:extLst>
                    <a:ext uri="{FF2B5EF4-FFF2-40B4-BE49-F238E27FC236}">
                      <a16:creationId xmlns:a16="http://schemas.microsoft.com/office/drawing/2014/main" id="{E9BF8CED-36CE-E84B-C55A-F4E75A8FCBAF}"/>
                    </a:ext>
                  </a:extLst>
                </p:cNvPr>
                <p:cNvPicPr/>
                <p:nvPr/>
              </p:nvPicPr>
              <p:blipFill>
                <a:blip r:embed="rId465"/>
                <a:stretch>
                  <a:fillRect/>
                </a:stretch>
              </p:blipFill>
              <p:spPr>
                <a:xfrm>
                  <a:off x="8367520" y="2971440"/>
                  <a:ext cx="2026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31" name="Freihand 230">
                  <a:extLst>
                    <a:ext uri="{FF2B5EF4-FFF2-40B4-BE49-F238E27FC236}">
                      <a16:creationId xmlns:a16="http://schemas.microsoft.com/office/drawing/2014/main" id="{14423659-094B-E252-4D1F-3F5B60396C3F}"/>
                    </a:ext>
                  </a:extLst>
                </p14:cNvPr>
                <p14:cNvContentPartPr/>
                <p14:nvPr/>
              </p14:nvContentPartPr>
              <p14:xfrm>
                <a:off x="8616640" y="2906280"/>
                <a:ext cx="209880" cy="306720"/>
              </p14:xfrm>
            </p:contentPart>
          </mc:Choice>
          <mc:Fallback>
            <p:pic>
              <p:nvPicPr>
                <p:cNvPr id="231" name="Freihand 230">
                  <a:extLst>
                    <a:ext uri="{FF2B5EF4-FFF2-40B4-BE49-F238E27FC236}">
                      <a16:creationId xmlns:a16="http://schemas.microsoft.com/office/drawing/2014/main" id="{14423659-094B-E252-4D1F-3F5B60396C3F}"/>
                    </a:ext>
                  </a:extLst>
                </p:cNvPr>
                <p:cNvPicPr/>
                <p:nvPr/>
              </p:nvPicPr>
              <p:blipFill>
                <a:blip r:embed="rId467"/>
                <a:stretch>
                  <a:fillRect/>
                </a:stretch>
              </p:blipFill>
              <p:spPr>
                <a:xfrm>
                  <a:off x="8608000" y="2897640"/>
                  <a:ext cx="2275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32" name="Freihand 231">
                  <a:extLst>
                    <a:ext uri="{FF2B5EF4-FFF2-40B4-BE49-F238E27FC236}">
                      <a16:creationId xmlns:a16="http://schemas.microsoft.com/office/drawing/2014/main" id="{E8D6242E-3B84-6A4F-70C4-0434000EF25E}"/>
                    </a:ext>
                  </a:extLst>
                </p14:cNvPr>
                <p14:cNvContentPartPr/>
                <p14:nvPr/>
              </p14:nvContentPartPr>
              <p14:xfrm>
                <a:off x="8901040" y="2888640"/>
                <a:ext cx="180000" cy="295920"/>
              </p14:xfrm>
            </p:contentPart>
          </mc:Choice>
          <mc:Fallback>
            <p:pic>
              <p:nvPicPr>
                <p:cNvPr id="232" name="Freihand 231">
                  <a:extLst>
                    <a:ext uri="{FF2B5EF4-FFF2-40B4-BE49-F238E27FC236}">
                      <a16:creationId xmlns:a16="http://schemas.microsoft.com/office/drawing/2014/main" id="{E8D6242E-3B84-6A4F-70C4-0434000EF25E}"/>
                    </a:ext>
                  </a:extLst>
                </p:cNvPr>
                <p:cNvPicPr/>
                <p:nvPr/>
              </p:nvPicPr>
              <p:blipFill>
                <a:blip r:embed="rId469"/>
                <a:stretch>
                  <a:fillRect/>
                </a:stretch>
              </p:blipFill>
              <p:spPr>
                <a:xfrm>
                  <a:off x="8892400" y="2879640"/>
                  <a:ext cx="1976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33" name="Freihand 232">
                  <a:extLst>
                    <a:ext uri="{FF2B5EF4-FFF2-40B4-BE49-F238E27FC236}">
                      <a16:creationId xmlns:a16="http://schemas.microsoft.com/office/drawing/2014/main" id="{9E888A45-9292-4AB2-AD72-0D86D6FB1DE3}"/>
                    </a:ext>
                  </a:extLst>
                </p14:cNvPr>
                <p14:cNvContentPartPr/>
                <p14:nvPr/>
              </p14:nvContentPartPr>
              <p14:xfrm>
                <a:off x="9104800" y="3009960"/>
                <a:ext cx="299520" cy="142200"/>
              </p14:xfrm>
            </p:contentPart>
          </mc:Choice>
          <mc:Fallback>
            <p:pic>
              <p:nvPicPr>
                <p:cNvPr id="233" name="Freihand 232">
                  <a:extLst>
                    <a:ext uri="{FF2B5EF4-FFF2-40B4-BE49-F238E27FC236}">
                      <a16:creationId xmlns:a16="http://schemas.microsoft.com/office/drawing/2014/main" id="{9E888A45-9292-4AB2-AD72-0D86D6FB1DE3}"/>
                    </a:ext>
                  </a:extLst>
                </p:cNvPr>
                <p:cNvPicPr/>
                <p:nvPr/>
              </p:nvPicPr>
              <p:blipFill>
                <a:blip r:embed="rId471"/>
                <a:stretch>
                  <a:fillRect/>
                </a:stretch>
              </p:blipFill>
              <p:spPr>
                <a:xfrm>
                  <a:off x="9095800" y="3000960"/>
                  <a:ext cx="317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34" name="Freihand 233">
                  <a:extLst>
                    <a:ext uri="{FF2B5EF4-FFF2-40B4-BE49-F238E27FC236}">
                      <a16:creationId xmlns:a16="http://schemas.microsoft.com/office/drawing/2014/main" id="{42236997-E716-4331-6065-869E28DF19B2}"/>
                    </a:ext>
                  </a:extLst>
                </p14:cNvPr>
                <p14:cNvContentPartPr/>
                <p14:nvPr/>
              </p14:nvContentPartPr>
              <p14:xfrm>
                <a:off x="9426640" y="2985840"/>
                <a:ext cx="259920" cy="161280"/>
              </p14:xfrm>
            </p:contentPart>
          </mc:Choice>
          <mc:Fallback>
            <p:pic>
              <p:nvPicPr>
                <p:cNvPr id="234" name="Freihand 233">
                  <a:extLst>
                    <a:ext uri="{FF2B5EF4-FFF2-40B4-BE49-F238E27FC236}">
                      <a16:creationId xmlns:a16="http://schemas.microsoft.com/office/drawing/2014/main" id="{42236997-E716-4331-6065-869E28DF19B2}"/>
                    </a:ext>
                  </a:extLst>
                </p:cNvPr>
                <p:cNvPicPr/>
                <p:nvPr/>
              </p:nvPicPr>
              <p:blipFill>
                <a:blip r:embed="rId473"/>
                <a:stretch>
                  <a:fillRect/>
                </a:stretch>
              </p:blipFill>
              <p:spPr>
                <a:xfrm>
                  <a:off x="9418000" y="2976840"/>
                  <a:ext cx="277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35" name="Freihand 234">
                  <a:extLst>
                    <a:ext uri="{FF2B5EF4-FFF2-40B4-BE49-F238E27FC236}">
                      <a16:creationId xmlns:a16="http://schemas.microsoft.com/office/drawing/2014/main" id="{841C34DD-1C75-1105-23ED-AD3BCFA06306}"/>
                    </a:ext>
                  </a:extLst>
                </p14:cNvPr>
                <p14:cNvContentPartPr/>
                <p14:nvPr/>
              </p14:nvContentPartPr>
              <p14:xfrm>
                <a:off x="9679360" y="2997000"/>
                <a:ext cx="155880" cy="291960"/>
              </p14:xfrm>
            </p:contentPart>
          </mc:Choice>
          <mc:Fallback>
            <p:pic>
              <p:nvPicPr>
                <p:cNvPr id="235" name="Freihand 234">
                  <a:extLst>
                    <a:ext uri="{FF2B5EF4-FFF2-40B4-BE49-F238E27FC236}">
                      <a16:creationId xmlns:a16="http://schemas.microsoft.com/office/drawing/2014/main" id="{841C34DD-1C75-1105-23ED-AD3BCFA06306}"/>
                    </a:ext>
                  </a:extLst>
                </p:cNvPr>
                <p:cNvPicPr/>
                <p:nvPr/>
              </p:nvPicPr>
              <p:blipFill>
                <a:blip r:embed="rId475"/>
                <a:stretch>
                  <a:fillRect/>
                </a:stretch>
              </p:blipFill>
              <p:spPr>
                <a:xfrm>
                  <a:off x="9670720" y="2988000"/>
                  <a:ext cx="173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36" name="Freihand 235">
                  <a:extLst>
                    <a:ext uri="{FF2B5EF4-FFF2-40B4-BE49-F238E27FC236}">
                      <a16:creationId xmlns:a16="http://schemas.microsoft.com/office/drawing/2014/main" id="{5F275A71-2710-1179-9294-A88002F9D22B}"/>
                    </a:ext>
                  </a:extLst>
                </p14:cNvPr>
                <p14:cNvContentPartPr/>
                <p14:nvPr/>
              </p14:nvContentPartPr>
              <p14:xfrm>
                <a:off x="10083280" y="2978280"/>
                <a:ext cx="336240" cy="155880"/>
              </p14:xfrm>
            </p:contentPart>
          </mc:Choice>
          <mc:Fallback>
            <p:pic>
              <p:nvPicPr>
                <p:cNvPr id="236" name="Freihand 235">
                  <a:extLst>
                    <a:ext uri="{FF2B5EF4-FFF2-40B4-BE49-F238E27FC236}">
                      <a16:creationId xmlns:a16="http://schemas.microsoft.com/office/drawing/2014/main" id="{5F275A71-2710-1179-9294-A88002F9D22B}"/>
                    </a:ext>
                  </a:extLst>
                </p:cNvPr>
                <p:cNvPicPr/>
                <p:nvPr/>
              </p:nvPicPr>
              <p:blipFill>
                <a:blip r:embed="rId477"/>
                <a:stretch>
                  <a:fillRect/>
                </a:stretch>
              </p:blipFill>
              <p:spPr>
                <a:xfrm>
                  <a:off x="10074640" y="2969640"/>
                  <a:ext cx="353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38" name="Freihand 237">
                  <a:extLst>
                    <a:ext uri="{FF2B5EF4-FFF2-40B4-BE49-F238E27FC236}">
                      <a16:creationId xmlns:a16="http://schemas.microsoft.com/office/drawing/2014/main" id="{11C65BC3-0333-84CF-78A5-220893063C26}"/>
                    </a:ext>
                  </a:extLst>
                </p14:cNvPr>
                <p14:cNvContentPartPr/>
                <p14:nvPr/>
              </p14:nvContentPartPr>
              <p14:xfrm>
                <a:off x="10488280" y="2871000"/>
                <a:ext cx="186120" cy="223200"/>
              </p14:xfrm>
            </p:contentPart>
          </mc:Choice>
          <mc:Fallback>
            <p:pic>
              <p:nvPicPr>
                <p:cNvPr id="238" name="Freihand 237">
                  <a:extLst>
                    <a:ext uri="{FF2B5EF4-FFF2-40B4-BE49-F238E27FC236}">
                      <a16:creationId xmlns:a16="http://schemas.microsoft.com/office/drawing/2014/main" id="{11C65BC3-0333-84CF-78A5-220893063C26}"/>
                    </a:ext>
                  </a:extLst>
                </p:cNvPr>
                <p:cNvPicPr/>
                <p:nvPr/>
              </p:nvPicPr>
              <p:blipFill>
                <a:blip r:embed="rId479"/>
                <a:stretch>
                  <a:fillRect/>
                </a:stretch>
              </p:blipFill>
              <p:spPr>
                <a:xfrm>
                  <a:off x="10479280" y="2862000"/>
                  <a:ext cx="203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39" name="Freihand 238">
                  <a:extLst>
                    <a:ext uri="{FF2B5EF4-FFF2-40B4-BE49-F238E27FC236}">
                      <a16:creationId xmlns:a16="http://schemas.microsoft.com/office/drawing/2014/main" id="{00E06B8A-A048-2BA8-0A98-1451E8DBCF0E}"/>
                    </a:ext>
                  </a:extLst>
                </p14:cNvPr>
                <p14:cNvContentPartPr/>
                <p14:nvPr/>
              </p14:nvContentPartPr>
              <p14:xfrm>
                <a:off x="10777360" y="2785680"/>
                <a:ext cx="116280" cy="263520"/>
              </p14:xfrm>
            </p:contentPart>
          </mc:Choice>
          <mc:Fallback>
            <p:pic>
              <p:nvPicPr>
                <p:cNvPr id="239" name="Freihand 238">
                  <a:extLst>
                    <a:ext uri="{FF2B5EF4-FFF2-40B4-BE49-F238E27FC236}">
                      <a16:creationId xmlns:a16="http://schemas.microsoft.com/office/drawing/2014/main" id="{00E06B8A-A048-2BA8-0A98-1451E8DBCF0E}"/>
                    </a:ext>
                  </a:extLst>
                </p:cNvPr>
                <p:cNvPicPr/>
                <p:nvPr/>
              </p:nvPicPr>
              <p:blipFill>
                <a:blip r:embed="rId481"/>
                <a:stretch>
                  <a:fillRect/>
                </a:stretch>
              </p:blipFill>
              <p:spPr>
                <a:xfrm>
                  <a:off x="10768360" y="2777040"/>
                  <a:ext cx="1339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40" name="Freihand 239">
                  <a:extLst>
                    <a:ext uri="{FF2B5EF4-FFF2-40B4-BE49-F238E27FC236}">
                      <a16:creationId xmlns:a16="http://schemas.microsoft.com/office/drawing/2014/main" id="{342AF633-0179-4B50-713A-421D8B627AE9}"/>
                    </a:ext>
                  </a:extLst>
                </p14:cNvPr>
                <p14:cNvContentPartPr/>
                <p14:nvPr/>
              </p14:nvContentPartPr>
              <p14:xfrm>
                <a:off x="11049880" y="2763360"/>
                <a:ext cx="217800" cy="290880"/>
              </p14:xfrm>
            </p:contentPart>
          </mc:Choice>
          <mc:Fallback>
            <p:pic>
              <p:nvPicPr>
                <p:cNvPr id="240" name="Freihand 239">
                  <a:extLst>
                    <a:ext uri="{FF2B5EF4-FFF2-40B4-BE49-F238E27FC236}">
                      <a16:creationId xmlns:a16="http://schemas.microsoft.com/office/drawing/2014/main" id="{342AF633-0179-4B50-713A-421D8B627AE9}"/>
                    </a:ext>
                  </a:extLst>
                </p:cNvPr>
                <p:cNvPicPr/>
                <p:nvPr/>
              </p:nvPicPr>
              <p:blipFill>
                <a:blip r:embed="rId483"/>
                <a:stretch>
                  <a:fillRect/>
                </a:stretch>
              </p:blipFill>
              <p:spPr>
                <a:xfrm>
                  <a:off x="11040880" y="2754360"/>
                  <a:ext cx="2354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41" name="Freihand 240">
                  <a:extLst>
                    <a:ext uri="{FF2B5EF4-FFF2-40B4-BE49-F238E27FC236}">
                      <a16:creationId xmlns:a16="http://schemas.microsoft.com/office/drawing/2014/main" id="{838AF7D3-4432-3FC7-6DF5-9A1848BCD556}"/>
                    </a:ext>
                  </a:extLst>
                </p14:cNvPr>
                <p14:cNvContentPartPr/>
                <p14:nvPr/>
              </p14:nvContentPartPr>
              <p14:xfrm>
                <a:off x="11337520" y="2594520"/>
                <a:ext cx="45000" cy="222480"/>
              </p14:xfrm>
            </p:contentPart>
          </mc:Choice>
          <mc:Fallback>
            <p:pic>
              <p:nvPicPr>
                <p:cNvPr id="241" name="Freihand 240">
                  <a:extLst>
                    <a:ext uri="{FF2B5EF4-FFF2-40B4-BE49-F238E27FC236}">
                      <a16:creationId xmlns:a16="http://schemas.microsoft.com/office/drawing/2014/main" id="{838AF7D3-4432-3FC7-6DF5-9A1848BCD556}"/>
                    </a:ext>
                  </a:extLst>
                </p:cNvPr>
                <p:cNvPicPr/>
                <p:nvPr/>
              </p:nvPicPr>
              <p:blipFill>
                <a:blip r:embed="rId485"/>
                <a:stretch>
                  <a:fillRect/>
                </a:stretch>
              </p:blipFill>
              <p:spPr>
                <a:xfrm>
                  <a:off x="11328520" y="2585520"/>
                  <a:ext cx="62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43" name="Freihand 242">
                  <a:extLst>
                    <a:ext uri="{FF2B5EF4-FFF2-40B4-BE49-F238E27FC236}">
                      <a16:creationId xmlns:a16="http://schemas.microsoft.com/office/drawing/2014/main" id="{F93BE15F-D5D6-B05E-DCF5-3A6356CABC9F}"/>
                    </a:ext>
                  </a:extLst>
                </p14:cNvPr>
                <p14:cNvContentPartPr/>
                <p14:nvPr/>
              </p14:nvContentPartPr>
              <p14:xfrm>
                <a:off x="7534840" y="3432600"/>
                <a:ext cx="423000" cy="181800"/>
              </p14:xfrm>
            </p:contentPart>
          </mc:Choice>
          <mc:Fallback>
            <p:pic>
              <p:nvPicPr>
                <p:cNvPr id="243" name="Freihand 242">
                  <a:extLst>
                    <a:ext uri="{FF2B5EF4-FFF2-40B4-BE49-F238E27FC236}">
                      <a16:creationId xmlns:a16="http://schemas.microsoft.com/office/drawing/2014/main" id="{F93BE15F-D5D6-B05E-DCF5-3A6356CABC9F}"/>
                    </a:ext>
                  </a:extLst>
                </p:cNvPr>
                <p:cNvPicPr/>
                <p:nvPr/>
              </p:nvPicPr>
              <p:blipFill>
                <a:blip r:embed="rId487"/>
                <a:stretch>
                  <a:fillRect/>
                </a:stretch>
              </p:blipFill>
              <p:spPr>
                <a:xfrm>
                  <a:off x="7526200" y="3423600"/>
                  <a:ext cx="440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44" name="Freihand 243">
                  <a:extLst>
                    <a:ext uri="{FF2B5EF4-FFF2-40B4-BE49-F238E27FC236}">
                      <a16:creationId xmlns:a16="http://schemas.microsoft.com/office/drawing/2014/main" id="{72136EDD-0D13-CC7F-D22C-86BD47D6F36C}"/>
                    </a:ext>
                  </a:extLst>
                </p14:cNvPr>
                <p14:cNvContentPartPr/>
                <p14:nvPr/>
              </p14:nvContentPartPr>
              <p14:xfrm>
                <a:off x="7873960" y="3313440"/>
                <a:ext cx="23040" cy="18720"/>
              </p14:xfrm>
            </p:contentPart>
          </mc:Choice>
          <mc:Fallback>
            <p:pic>
              <p:nvPicPr>
                <p:cNvPr id="244" name="Freihand 243">
                  <a:extLst>
                    <a:ext uri="{FF2B5EF4-FFF2-40B4-BE49-F238E27FC236}">
                      <a16:creationId xmlns:a16="http://schemas.microsoft.com/office/drawing/2014/main" id="{72136EDD-0D13-CC7F-D22C-86BD47D6F36C}"/>
                    </a:ext>
                  </a:extLst>
                </p:cNvPr>
                <p:cNvPicPr/>
                <p:nvPr/>
              </p:nvPicPr>
              <p:blipFill>
                <a:blip r:embed="rId489"/>
                <a:stretch>
                  <a:fillRect/>
                </a:stretch>
              </p:blipFill>
              <p:spPr>
                <a:xfrm>
                  <a:off x="7864960" y="3304440"/>
                  <a:ext cx="40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45" name="Freihand 244">
                  <a:extLst>
                    <a:ext uri="{FF2B5EF4-FFF2-40B4-BE49-F238E27FC236}">
                      <a16:creationId xmlns:a16="http://schemas.microsoft.com/office/drawing/2014/main" id="{5AED37B2-FFAF-59EF-D1CD-1B7696BA6977}"/>
                    </a:ext>
                  </a:extLst>
                </p14:cNvPr>
                <p14:cNvContentPartPr/>
                <p14:nvPr/>
              </p14:nvContentPartPr>
              <p14:xfrm>
                <a:off x="8020480" y="3328560"/>
                <a:ext cx="344520" cy="200520"/>
              </p14:xfrm>
            </p:contentPart>
          </mc:Choice>
          <mc:Fallback>
            <p:pic>
              <p:nvPicPr>
                <p:cNvPr id="245" name="Freihand 244">
                  <a:extLst>
                    <a:ext uri="{FF2B5EF4-FFF2-40B4-BE49-F238E27FC236}">
                      <a16:creationId xmlns:a16="http://schemas.microsoft.com/office/drawing/2014/main" id="{5AED37B2-FFAF-59EF-D1CD-1B7696BA6977}"/>
                    </a:ext>
                  </a:extLst>
                </p:cNvPr>
                <p:cNvPicPr/>
                <p:nvPr/>
              </p:nvPicPr>
              <p:blipFill>
                <a:blip r:embed="rId491"/>
                <a:stretch>
                  <a:fillRect/>
                </a:stretch>
              </p:blipFill>
              <p:spPr>
                <a:xfrm>
                  <a:off x="8011480" y="3319560"/>
                  <a:ext cx="362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46" name="Freihand 245">
                  <a:extLst>
                    <a:ext uri="{FF2B5EF4-FFF2-40B4-BE49-F238E27FC236}">
                      <a16:creationId xmlns:a16="http://schemas.microsoft.com/office/drawing/2014/main" id="{CDA76041-C7D7-F7DE-B9CA-2288F48B7C9A}"/>
                    </a:ext>
                  </a:extLst>
                </p14:cNvPr>
                <p14:cNvContentPartPr/>
                <p14:nvPr/>
              </p14:nvContentPartPr>
              <p14:xfrm>
                <a:off x="8550760" y="3263040"/>
                <a:ext cx="216000" cy="304920"/>
              </p14:xfrm>
            </p:contentPart>
          </mc:Choice>
          <mc:Fallback>
            <p:pic>
              <p:nvPicPr>
                <p:cNvPr id="246" name="Freihand 245">
                  <a:extLst>
                    <a:ext uri="{FF2B5EF4-FFF2-40B4-BE49-F238E27FC236}">
                      <a16:creationId xmlns:a16="http://schemas.microsoft.com/office/drawing/2014/main" id="{CDA76041-C7D7-F7DE-B9CA-2288F48B7C9A}"/>
                    </a:ext>
                  </a:extLst>
                </p:cNvPr>
                <p:cNvPicPr/>
                <p:nvPr/>
              </p:nvPicPr>
              <p:blipFill>
                <a:blip r:embed="rId493"/>
                <a:stretch>
                  <a:fillRect/>
                </a:stretch>
              </p:blipFill>
              <p:spPr>
                <a:xfrm>
                  <a:off x="8541760" y="3254040"/>
                  <a:ext cx="2336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47" name="Freihand 246">
                  <a:extLst>
                    <a:ext uri="{FF2B5EF4-FFF2-40B4-BE49-F238E27FC236}">
                      <a16:creationId xmlns:a16="http://schemas.microsoft.com/office/drawing/2014/main" id="{1D33CEA8-FC95-BC4F-7F53-BB8990E86A6D}"/>
                    </a:ext>
                  </a:extLst>
                </p14:cNvPr>
                <p14:cNvContentPartPr/>
                <p14:nvPr/>
              </p14:nvContentPartPr>
              <p14:xfrm>
                <a:off x="8733640" y="3246480"/>
                <a:ext cx="304560" cy="291240"/>
              </p14:xfrm>
            </p:contentPart>
          </mc:Choice>
          <mc:Fallback>
            <p:pic>
              <p:nvPicPr>
                <p:cNvPr id="247" name="Freihand 246">
                  <a:extLst>
                    <a:ext uri="{FF2B5EF4-FFF2-40B4-BE49-F238E27FC236}">
                      <a16:creationId xmlns:a16="http://schemas.microsoft.com/office/drawing/2014/main" id="{1D33CEA8-FC95-BC4F-7F53-BB8990E86A6D}"/>
                    </a:ext>
                  </a:extLst>
                </p:cNvPr>
                <p:cNvPicPr/>
                <p:nvPr/>
              </p:nvPicPr>
              <p:blipFill>
                <a:blip r:embed="rId495"/>
                <a:stretch>
                  <a:fillRect/>
                </a:stretch>
              </p:blipFill>
              <p:spPr>
                <a:xfrm>
                  <a:off x="8725000" y="3237840"/>
                  <a:ext cx="3222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48" name="Freihand 247">
                  <a:extLst>
                    <a:ext uri="{FF2B5EF4-FFF2-40B4-BE49-F238E27FC236}">
                      <a16:creationId xmlns:a16="http://schemas.microsoft.com/office/drawing/2014/main" id="{9C091DDE-18D3-C5E4-5354-C060D78C62CB}"/>
                    </a:ext>
                  </a:extLst>
                </p14:cNvPr>
                <p14:cNvContentPartPr/>
                <p14:nvPr/>
              </p14:nvContentPartPr>
              <p14:xfrm>
                <a:off x="9103360" y="3363840"/>
                <a:ext cx="119880" cy="179640"/>
              </p14:xfrm>
            </p:contentPart>
          </mc:Choice>
          <mc:Fallback>
            <p:pic>
              <p:nvPicPr>
                <p:cNvPr id="248" name="Freihand 247">
                  <a:extLst>
                    <a:ext uri="{FF2B5EF4-FFF2-40B4-BE49-F238E27FC236}">
                      <a16:creationId xmlns:a16="http://schemas.microsoft.com/office/drawing/2014/main" id="{9C091DDE-18D3-C5E4-5354-C060D78C62CB}"/>
                    </a:ext>
                  </a:extLst>
                </p:cNvPr>
                <p:cNvPicPr/>
                <p:nvPr/>
              </p:nvPicPr>
              <p:blipFill>
                <a:blip r:embed="rId497"/>
                <a:stretch>
                  <a:fillRect/>
                </a:stretch>
              </p:blipFill>
              <p:spPr>
                <a:xfrm>
                  <a:off x="9094360" y="3355200"/>
                  <a:ext cx="137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49" name="Freihand 248">
                  <a:extLst>
                    <a:ext uri="{FF2B5EF4-FFF2-40B4-BE49-F238E27FC236}">
                      <a16:creationId xmlns:a16="http://schemas.microsoft.com/office/drawing/2014/main" id="{7C8008A4-2AFE-3545-609C-757F8EFDBD99}"/>
                    </a:ext>
                  </a:extLst>
                </p14:cNvPr>
                <p14:cNvContentPartPr/>
                <p14:nvPr/>
              </p14:nvContentPartPr>
              <p14:xfrm>
                <a:off x="9271840" y="3350520"/>
                <a:ext cx="89280" cy="156240"/>
              </p14:xfrm>
            </p:contentPart>
          </mc:Choice>
          <mc:Fallback>
            <p:pic>
              <p:nvPicPr>
                <p:cNvPr id="249" name="Freihand 248">
                  <a:extLst>
                    <a:ext uri="{FF2B5EF4-FFF2-40B4-BE49-F238E27FC236}">
                      <a16:creationId xmlns:a16="http://schemas.microsoft.com/office/drawing/2014/main" id="{7C8008A4-2AFE-3545-609C-757F8EFDBD99}"/>
                    </a:ext>
                  </a:extLst>
                </p:cNvPr>
                <p:cNvPicPr/>
                <p:nvPr/>
              </p:nvPicPr>
              <p:blipFill>
                <a:blip r:embed="rId499"/>
                <a:stretch>
                  <a:fillRect/>
                </a:stretch>
              </p:blipFill>
              <p:spPr>
                <a:xfrm>
                  <a:off x="9263200" y="3341520"/>
                  <a:ext cx="106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51" name="Freihand 250">
                  <a:extLst>
                    <a:ext uri="{FF2B5EF4-FFF2-40B4-BE49-F238E27FC236}">
                      <a16:creationId xmlns:a16="http://schemas.microsoft.com/office/drawing/2014/main" id="{DB5B097A-8E14-B2D0-CDA6-7FED917784BF}"/>
                    </a:ext>
                  </a:extLst>
                </p14:cNvPr>
                <p14:cNvContentPartPr/>
                <p14:nvPr/>
              </p14:nvContentPartPr>
              <p14:xfrm>
                <a:off x="9540400" y="3357000"/>
                <a:ext cx="247680" cy="150480"/>
              </p14:xfrm>
            </p:contentPart>
          </mc:Choice>
          <mc:Fallback>
            <p:pic>
              <p:nvPicPr>
                <p:cNvPr id="251" name="Freihand 250">
                  <a:extLst>
                    <a:ext uri="{FF2B5EF4-FFF2-40B4-BE49-F238E27FC236}">
                      <a16:creationId xmlns:a16="http://schemas.microsoft.com/office/drawing/2014/main" id="{DB5B097A-8E14-B2D0-CDA6-7FED917784BF}"/>
                    </a:ext>
                  </a:extLst>
                </p:cNvPr>
                <p:cNvPicPr/>
                <p:nvPr/>
              </p:nvPicPr>
              <p:blipFill>
                <a:blip r:embed="rId501"/>
                <a:stretch>
                  <a:fillRect/>
                </a:stretch>
              </p:blipFill>
              <p:spPr>
                <a:xfrm>
                  <a:off x="9531400" y="3348000"/>
                  <a:ext cx="265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53" name="Freihand 252">
                  <a:extLst>
                    <a:ext uri="{FF2B5EF4-FFF2-40B4-BE49-F238E27FC236}">
                      <a16:creationId xmlns:a16="http://schemas.microsoft.com/office/drawing/2014/main" id="{6367A490-8840-D758-D034-16C2A26D14A1}"/>
                    </a:ext>
                  </a:extLst>
                </p14:cNvPr>
                <p14:cNvContentPartPr/>
                <p14:nvPr/>
              </p14:nvContentPartPr>
              <p14:xfrm>
                <a:off x="9538600" y="3331440"/>
                <a:ext cx="566640" cy="184320"/>
              </p14:xfrm>
            </p:contentPart>
          </mc:Choice>
          <mc:Fallback>
            <p:pic>
              <p:nvPicPr>
                <p:cNvPr id="253" name="Freihand 252">
                  <a:extLst>
                    <a:ext uri="{FF2B5EF4-FFF2-40B4-BE49-F238E27FC236}">
                      <a16:creationId xmlns:a16="http://schemas.microsoft.com/office/drawing/2014/main" id="{6367A490-8840-D758-D034-16C2A26D14A1}"/>
                    </a:ext>
                  </a:extLst>
                </p:cNvPr>
                <p:cNvPicPr/>
                <p:nvPr/>
              </p:nvPicPr>
              <p:blipFill>
                <a:blip r:embed="rId503"/>
                <a:stretch>
                  <a:fillRect/>
                </a:stretch>
              </p:blipFill>
              <p:spPr>
                <a:xfrm>
                  <a:off x="9529960" y="3322800"/>
                  <a:ext cx="584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54" name="Freihand 253">
                  <a:extLst>
                    <a:ext uri="{FF2B5EF4-FFF2-40B4-BE49-F238E27FC236}">
                      <a16:creationId xmlns:a16="http://schemas.microsoft.com/office/drawing/2014/main" id="{D99EF9F0-CFA8-90AB-DC74-EDADB9E9BD56}"/>
                    </a:ext>
                  </a:extLst>
                </p14:cNvPr>
                <p14:cNvContentPartPr/>
                <p14:nvPr/>
              </p14:nvContentPartPr>
              <p14:xfrm>
                <a:off x="10198840" y="3207960"/>
                <a:ext cx="137880" cy="271440"/>
              </p14:xfrm>
            </p:contentPart>
          </mc:Choice>
          <mc:Fallback>
            <p:pic>
              <p:nvPicPr>
                <p:cNvPr id="254" name="Freihand 253">
                  <a:extLst>
                    <a:ext uri="{FF2B5EF4-FFF2-40B4-BE49-F238E27FC236}">
                      <a16:creationId xmlns:a16="http://schemas.microsoft.com/office/drawing/2014/main" id="{D99EF9F0-CFA8-90AB-DC74-EDADB9E9BD56}"/>
                    </a:ext>
                  </a:extLst>
                </p:cNvPr>
                <p:cNvPicPr/>
                <p:nvPr/>
              </p:nvPicPr>
              <p:blipFill>
                <a:blip r:embed="rId505"/>
                <a:stretch>
                  <a:fillRect/>
                </a:stretch>
              </p:blipFill>
              <p:spPr>
                <a:xfrm>
                  <a:off x="10189840" y="3199320"/>
                  <a:ext cx="155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55" name="Freihand 254">
                  <a:extLst>
                    <a:ext uri="{FF2B5EF4-FFF2-40B4-BE49-F238E27FC236}">
                      <a16:creationId xmlns:a16="http://schemas.microsoft.com/office/drawing/2014/main" id="{EA367CEE-5C6E-B8C5-AE4C-63E1D00B8A3F}"/>
                    </a:ext>
                  </a:extLst>
                </p14:cNvPr>
                <p14:cNvContentPartPr/>
                <p14:nvPr/>
              </p14:nvContentPartPr>
              <p14:xfrm>
                <a:off x="10077880" y="3183480"/>
                <a:ext cx="67320" cy="7920"/>
              </p14:xfrm>
            </p:contentPart>
          </mc:Choice>
          <mc:Fallback>
            <p:pic>
              <p:nvPicPr>
                <p:cNvPr id="255" name="Freihand 254">
                  <a:extLst>
                    <a:ext uri="{FF2B5EF4-FFF2-40B4-BE49-F238E27FC236}">
                      <a16:creationId xmlns:a16="http://schemas.microsoft.com/office/drawing/2014/main" id="{EA367CEE-5C6E-B8C5-AE4C-63E1D00B8A3F}"/>
                    </a:ext>
                  </a:extLst>
                </p:cNvPr>
                <p:cNvPicPr/>
                <p:nvPr/>
              </p:nvPicPr>
              <p:blipFill>
                <a:blip r:embed="rId507"/>
                <a:stretch>
                  <a:fillRect/>
                </a:stretch>
              </p:blipFill>
              <p:spPr>
                <a:xfrm>
                  <a:off x="10069240" y="3174480"/>
                  <a:ext cx="84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56" name="Freihand 255">
                  <a:extLst>
                    <a:ext uri="{FF2B5EF4-FFF2-40B4-BE49-F238E27FC236}">
                      <a16:creationId xmlns:a16="http://schemas.microsoft.com/office/drawing/2014/main" id="{F8506001-51AC-2F46-1571-D0390049E8A0}"/>
                    </a:ext>
                  </a:extLst>
                </p14:cNvPr>
                <p14:cNvContentPartPr/>
                <p14:nvPr/>
              </p14:nvContentPartPr>
              <p14:xfrm>
                <a:off x="10470280" y="3277440"/>
                <a:ext cx="228600" cy="165960"/>
              </p14:xfrm>
            </p:contentPart>
          </mc:Choice>
          <mc:Fallback>
            <p:pic>
              <p:nvPicPr>
                <p:cNvPr id="256" name="Freihand 255">
                  <a:extLst>
                    <a:ext uri="{FF2B5EF4-FFF2-40B4-BE49-F238E27FC236}">
                      <a16:creationId xmlns:a16="http://schemas.microsoft.com/office/drawing/2014/main" id="{F8506001-51AC-2F46-1571-D0390049E8A0}"/>
                    </a:ext>
                  </a:extLst>
                </p:cNvPr>
                <p:cNvPicPr/>
                <p:nvPr/>
              </p:nvPicPr>
              <p:blipFill>
                <a:blip r:embed="rId509"/>
                <a:stretch>
                  <a:fillRect/>
                </a:stretch>
              </p:blipFill>
              <p:spPr>
                <a:xfrm>
                  <a:off x="10461640" y="3268440"/>
                  <a:ext cx="246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57" name="Freihand 256">
                  <a:extLst>
                    <a:ext uri="{FF2B5EF4-FFF2-40B4-BE49-F238E27FC236}">
                      <a16:creationId xmlns:a16="http://schemas.microsoft.com/office/drawing/2014/main" id="{FF78AB03-0DBE-4B3C-209D-CD3569758254}"/>
                    </a:ext>
                  </a:extLst>
                </p14:cNvPr>
                <p14:cNvContentPartPr/>
                <p14:nvPr/>
              </p14:nvContentPartPr>
              <p14:xfrm>
                <a:off x="10723000" y="3274200"/>
                <a:ext cx="100440" cy="131040"/>
              </p14:xfrm>
            </p:contentPart>
          </mc:Choice>
          <mc:Fallback>
            <p:pic>
              <p:nvPicPr>
                <p:cNvPr id="257" name="Freihand 256">
                  <a:extLst>
                    <a:ext uri="{FF2B5EF4-FFF2-40B4-BE49-F238E27FC236}">
                      <a16:creationId xmlns:a16="http://schemas.microsoft.com/office/drawing/2014/main" id="{FF78AB03-0DBE-4B3C-209D-CD3569758254}"/>
                    </a:ext>
                  </a:extLst>
                </p:cNvPr>
                <p:cNvPicPr/>
                <p:nvPr/>
              </p:nvPicPr>
              <p:blipFill>
                <a:blip r:embed="rId511"/>
                <a:stretch>
                  <a:fillRect/>
                </a:stretch>
              </p:blipFill>
              <p:spPr>
                <a:xfrm>
                  <a:off x="10714360" y="3265560"/>
                  <a:ext cx="118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58" name="Freihand 257">
                  <a:extLst>
                    <a:ext uri="{FF2B5EF4-FFF2-40B4-BE49-F238E27FC236}">
                      <a16:creationId xmlns:a16="http://schemas.microsoft.com/office/drawing/2014/main" id="{A1875529-53FD-AF63-29DE-103B1463502F}"/>
                    </a:ext>
                  </a:extLst>
                </p14:cNvPr>
                <p14:cNvContentPartPr/>
                <p14:nvPr/>
              </p14:nvContentPartPr>
              <p14:xfrm>
                <a:off x="10882840" y="3125880"/>
                <a:ext cx="122040" cy="288720"/>
              </p14:xfrm>
            </p:contentPart>
          </mc:Choice>
          <mc:Fallback>
            <p:pic>
              <p:nvPicPr>
                <p:cNvPr id="258" name="Freihand 257">
                  <a:extLst>
                    <a:ext uri="{FF2B5EF4-FFF2-40B4-BE49-F238E27FC236}">
                      <a16:creationId xmlns:a16="http://schemas.microsoft.com/office/drawing/2014/main" id="{A1875529-53FD-AF63-29DE-103B1463502F}"/>
                    </a:ext>
                  </a:extLst>
                </p:cNvPr>
                <p:cNvPicPr/>
                <p:nvPr/>
              </p:nvPicPr>
              <p:blipFill>
                <a:blip r:embed="rId513"/>
                <a:stretch>
                  <a:fillRect/>
                </a:stretch>
              </p:blipFill>
              <p:spPr>
                <a:xfrm>
                  <a:off x="10873840" y="3117240"/>
                  <a:ext cx="1396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59" name="Freihand 258">
                  <a:extLst>
                    <a:ext uri="{FF2B5EF4-FFF2-40B4-BE49-F238E27FC236}">
                      <a16:creationId xmlns:a16="http://schemas.microsoft.com/office/drawing/2014/main" id="{4F4905FC-490A-D155-6507-88790A870B33}"/>
                    </a:ext>
                  </a:extLst>
                </p14:cNvPr>
                <p14:cNvContentPartPr/>
                <p14:nvPr/>
              </p14:nvContentPartPr>
              <p14:xfrm>
                <a:off x="11027560" y="3250440"/>
                <a:ext cx="107640" cy="126360"/>
              </p14:xfrm>
            </p:contentPart>
          </mc:Choice>
          <mc:Fallback>
            <p:pic>
              <p:nvPicPr>
                <p:cNvPr id="259" name="Freihand 258">
                  <a:extLst>
                    <a:ext uri="{FF2B5EF4-FFF2-40B4-BE49-F238E27FC236}">
                      <a16:creationId xmlns:a16="http://schemas.microsoft.com/office/drawing/2014/main" id="{4F4905FC-490A-D155-6507-88790A870B33}"/>
                    </a:ext>
                  </a:extLst>
                </p:cNvPr>
                <p:cNvPicPr/>
                <p:nvPr/>
              </p:nvPicPr>
              <p:blipFill>
                <a:blip r:embed="rId515"/>
                <a:stretch>
                  <a:fillRect/>
                </a:stretch>
              </p:blipFill>
              <p:spPr>
                <a:xfrm>
                  <a:off x="11018560" y="3241440"/>
                  <a:ext cx="125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60" name="Freihand 259">
                  <a:extLst>
                    <a:ext uri="{FF2B5EF4-FFF2-40B4-BE49-F238E27FC236}">
                      <a16:creationId xmlns:a16="http://schemas.microsoft.com/office/drawing/2014/main" id="{C0CA0D11-1FBC-8FAA-BFB2-3A4FD14CC555}"/>
                    </a:ext>
                  </a:extLst>
                </p14:cNvPr>
                <p14:cNvContentPartPr/>
                <p14:nvPr/>
              </p14:nvContentPartPr>
              <p14:xfrm>
                <a:off x="11153200" y="3113280"/>
                <a:ext cx="123120" cy="259920"/>
              </p14:xfrm>
            </p:contentPart>
          </mc:Choice>
          <mc:Fallback>
            <p:pic>
              <p:nvPicPr>
                <p:cNvPr id="260" name="Freihand 259">
                  <a:extLst>
                    <a:ext uri="{FF2B5EF4-FFF2-40B4-BE49-F238E27FC236}">
                      <a16:creationId xmlns:a16="http://schemas.microsoft.com/office/drawing/2014/main" id="{C0CA0D11-1FBC-8FAA-BFB2-3A4FD14CC555}"/>
                    </a:ext>
                  </a:extLst>
                </p:cNvPr>
                <p:cNvPicPr/>
                <p:nvPr/>
              </p:nvPicPr>
              <p:blipFill>
                <a:blip r:embed="rId517"/>
                <a:stretch>
                  <a:fillRect/>
                </a:stretch>
              </p:blipFill>
              <p:spPr>
                <a:xfrm>
                  <a:off x="11144560" y="3104640"/>
                  <a:ext cx="140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61" name="Freihand 260">
                  <a:extLst>
                    <a:ext uri="{FF2B5EF4-FFF2-40B4-BE49-F238E27FC236}">
                      <a16:creationId xmlns:a16="http://schemas.microsoft.com/office/drawing/2014/main" id="{64A55FBA-3FB3-F6E7-BD13-406494B8EA99}"/>
                    </a:ext>
                  </a:extLst>
                </p14:cNvPr>
                <p14:cNvContentPartPr/>
                <p14:nvPr/>
              </p14:nvContentPartPr>
              <p14:xfrm>
                <a:off x="11296120" y="3204360"/>
                <a:ext cx="249840" cy="151560"/>
              </p14:xfrm>
            </p:contentPart>
          </mc:Choice>
          <mc:Fallback>
            <p:pic>
              <p:nvPicPr>
                <p:cNvPr id="261" name="Freihand 260">
                  <a:extLst>
                    <a:ext uri="{FF2B5EF4-FFF2-40B4-BE49-F238E27FC236}">
                      <a16:creationId xmlns:a16="http://schemas.microsoft.com/office/drawing/2014/main" id="{64A55FBA-3FB3-F6E7-BD13-406494B8EA99}"/>
                    </a:ext>
                  </a:extLst>
                </p:cNvPr>
                <p:cNvPicPr/>
                <p:nvPr/>
              </p:nvPicPr>
              <p:blipFill>
                <a:blip r:embed="rId519"/>
                <a:stretch>
                  <a:fillRect/>
                </a:stretch>
              </p:blipFill>
              <p:spPr>
                <a:xfrm>
                  <a:off x="11287120" y="3195720"/>
                  <a:ext cx="267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53" name="Freihand 352">
                  <a:extLst>
                    <a:ext uri="{FF2B5EF4-FFF2-40B4-BE49-F238E27FC236}">
                      <a16:creationId xmlns:a16="http://schemas.microsoft.com/office/drawing/2014/main" id="{E4325D84-04E4-3F89-659B-F149EF75098E}"/>
                    </a:ext>
                  </a:extLst>
                </p14:cNvPr>
                <p14:cNvContentPartPr/>
                <p14:nvPr/>
              </p14:nvContentPartPr>
              <p14:xfrm>
                <a:off x="8226400" y="3688920"/>
                <a:ext cx="419760" cy="482760"/>
              </p14:xfrm>
            </p:contentPart>
          </mc:Choice>
          <mc:Fallback>
            <p:pic>
              <p:nvPicPr>
                <p:cNvPr id="353" name="Freihand 352">
                  <a:extLst>
                    <a:ext uri="{FF2B5EF4-FFF2-40B4-BE49-F238E27FC236}">
                      <a16:creationId xmlns:a16="http://schemas.microsoft.com/office/drawing/2014/main" id="{E4325D84-04E4-3F89-659B-F149EF75098E}"/>
                    </a:ext>
                  </a:extLst>
                </p:cNvPr>
                <p:cNvPicPr/>
                <p:nvPr/>
              </p:nvPicPr>
              <p:blipFill>
                <a:blip r:embed="rId521"/>
                <a:stretch>
                  <a:fillRect/>
                </a:stretch>
              </p:blipFill>
              <p:spPr>
                <a:xfrm>
                  <a:off x="8217760" y="3680280"/>
                  <a:ext cx="4374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4" name="Freihand 353">
                  <a:extLst>
                    <a:ext uri="{FF2B5EF4-FFF2-40B4-BE49-F238E27FC236}">
                      <a16:creationId xmlns:a16="http://schemas.microsoft.com/office/drawing/2014/main" id="{FF738FBE-BDA5-F231-45D7-7A743F420725}"/>
                    </a:ext>
                  </a:extLst>
                </p14:cNvPr>
                <p14:cNvContentPartPr/>
                <p14:nvPr/>
              </p14:nvContentPartPr>
              <p14:xfrm>
                <a:off x="8385160" y="3606480"/>
                <a:ext cx="14760" cy="18000"/>
              </p14:xfrm>
            </p:contentPart>
          </mc:Choice>
          <mc:Fallback>
            <p:pic>
              <p:nvPicPr>
                <p:cNvPr id="354" name="Freihand 353">
                  <a:extLst>
                    <a:ext uri="{FF2B5EF4-FFF2-40B4-BE49-F238E27FC236}">
                      <a16:creationId xmlns:a16="http://schemas.microsoft.com/office/drawing/2014/main" id="{FF738FBE-BDA5-F231-45D7-7A743F420725}"/>
                    </a:ext>
                  </a:extLst>
                </p:cNvPr>
                <p:cNvPicPr/>
                <p:nvPr/>
              </p:nvPicPr>
              <p:blipFill>
                <a:blip r:embed="rId523"/>
                <a:stretch>
                  <a:fillRect/>
                </a:stretch>
              </p:blipFill>
              <p:spPr>
                <a:xfrm>
                  <a:off x="8376520" y="3597840"/>
                  <a:ext cx="3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5" name="Freihand 354">
                  <a:extLst>
                    <a:ext uri="{FF2B5EF4-FFF2-40B4-BE49-F238E27FC236}">
                      <a16:creationId xmlns:a16="http://schemas.microsoft.com/office/drawing/2014/main" id="{CB46B537-42DD-B506-7EFF-8C5FEB3BC7DB}"/>
                    </a:ext>
                  </a:extLst>
                </p14:cNvPr>
                <p14:cNvContentPartPr/>
                <p14:nvPr/>
              </p14:nvContentPartPr>
              <p14:xfrm>
                <a:off x="8997160" y="3782520"/>
                <a:ext cx="138960" cy="194760"/>
              </p14:xfrm>
            </p:contentPart>
          </mc:Choice>
          <mc:Fallback>
            <p:pic>
              <p:nvPicPr>
                <p:cNvPr id="355" name="Freihand 354">
                  <a:extLst>
                    <a:ext uri="{FF2B5EF4-FFF2-40B4-BE49-F238E27FC236}">
                      <a16:creationId xmlns:a16="http://schemas.microsoft.com/office/drawing/2014/main" id="{CB46B537-42DD-B506-7EFF-8C5FEB3BC7DB}"/>
                    </a:ext>
                  </a:extLst>
                </p:cNvPr>
                <p:cNvPicPr/>
                <p:nvPr/>
              </p:nvPicPr>
              <p:blipFill>
                <a:blip r:embed="rId525"/>
                <a:stretch>
                  <a:fillRect/>
                </a:stretch>
              </p:blipFill>
              <p:spPr>
                <a:xfrm>
                  <a:off x="8988520" y="3773880"/>
                  <a:ext cx="156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6" name="Freihand 355">
                  <a:extLst>
                    <a:ext uri="{FF2B5EF4-FFF2-40B4-BE49-F238E27FC236}">
                      <a16:creationId xmlns:a16="http://schemas.microsoft.com/office/drawing/2014/main" id="{E18993FA-0386-0E66-C9EC-023E4732CEE4}"/>
                    </a:ext>
                  </a:extLst>
                </p14:cNvPr>
                <p14:cNvContentPartPr/>
                <p14:nvPr/>
              </p14:nvContentPartPr>
              <p14:xfrm>
                <a:off x="9144760" y="3675600"/>
                <a:ext cx="138600" cy="252360"/>
              </p14:xfrm>
            </p:contentPart>
          </mc:Choice>
          <mc:Fallback>
            <p:pic>
              <p:nvPicPr>
                <p:cNvPr id="356" name="Freihand 355">
                  <a:extLst>
                    <a:ext uri="{FF2B5EF4-FFF2-40B4-BE49-F238E27FC236}">
                      <a16:creationId xmlns:a16="http://schemas.microsoft.com/office/drawing/2014/main" id="{E18993FA-0386-0E66-C9EC-023E4732CEE4}"/>
                    </a:ext>
                  </a:extLst>
                </p:cNvPr>
                <p:cNvPicPr/>
                <p:nvPr/>
              </p:nvPicPr>
              <p:blipFill>
                <a:blip r:embed="rId527"/>
                <a:stretch>
                  <a:fillRect/>
                </a:stretch>
              </p:blipFill>
              <p:spPr>
                <a:xfrm>
                  <a:off x="9135760" y="3666960"/>
                  <a:ext cx="156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7" name="Freihand 356">
                  <a:extLst>
                    <a:ext uri="{FF2B5EF4-FFF2-40B4-BE49-F238E27FC236}">
                      <a16:creationId xmlns:a16="http://schemas.microsoft.com/office/drawing/2014/main" id="{9E3CB34A-0127-D8AE-8296-A95233D4E191}"/>
                    </a:ext>
                  </a:extLst>
                </p14:cNvPr>
                <p14:cNvContentPartPr/>
                <p14:nvPr/>
              </p14:nvContentPartPr>
              <p14:xfrm>
                <a:off x="9328720" y="3762720"/>
                <a:ext cx="223560" cy="193320"/>
              </p14:xfrm>
            </p:contentPart>
          </mc:Choice>
          <mc:Fallback>
            <p:pic>
              <p:nvPicPr>
                <p:cNvPr id="357" name="Freihand 356">
                  <a:extLst>
                    <a:ext uri="{FF2B5EF4-FFF2-40B4-BE49-F238E27FC236}">
                      <a16:creationId xmlns:a16="http://schemas.microsoft.com/office/drawing/2014/main" id="{9E3CB34A-0127-D8AE-8296-A95233D4E191}"/>
                    </a:ext>
                  </a:extLst>
                </p:cNvPr>
                <p:cNvPicPr/>
                <p:nvPr/>
              </p:nvPicPr>
              <p:blipFill>
                <a:blip r:embed="rId529"/>
                <a:stretch>
                  <a:fillRect/>
                </a:stretch>
              </p:blipFill>
              <p:spPr>
                <a:xfrm>
                  <a:off x="9319720" y="3754080"/>
                  <a:ext cx="241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8" name="Freihand 357">
                  <a:extLst>
                    <a:ext uri="{FF2B5EF4-FFF2-40B4-BE49-F238E27FC236}">
                      <a16:creationId xmlns:a16="http://schemas.microsoft.com/office/drawing/2014/main" id="{64F10817-7D68-3E5E-B76F-67A7E83908C6}"/>
                    </a:ext>
                  </a:extLst>
                </p14:cNvPr>
                <p14:cNvContentPartPr/>
                <p14:nvPr/>
              </p14:nvContentPartPr>
              <p14:xfrm>
                <a:off x="9834880" y="3699360"/>
                <a:ext cx="191160" cy="315000"/>
              </p14:xfrm>
            </p:contentPart>
          </mc:Choice>
          <mc:Fallback>
            <p:pic>
              <p:nvPicPr>
                <p:cNvPr id="358" name="Freihand 357">
                  <a:extLst>
                    <a:ext uri="{FF2B5EF4-FFF2-40B4-BE49-F238E27FC236}">
                      <a16:creationId xmlns:a16="http://schemas.microsoft.com/office/drawing/2014/main" id="{64F10817-7D68-3E5E-B76F-67A7E83908C6}"/>
                    </a:ext>
                  </a:extLst>
                </p:cNvPr>
                <p:cNvPicPr/>
                <p:nvPr/>
              </p:nvPicPr>
              <p:blipFill>
                <a:blip r:embed="rId531"/>
                <a:stretch>
                  <a:fillRect/>
                </a:stretch>
              </p:blipFill>
              <p:spPr>
                <a:xfrm>
                  <a:off x="9825880" y="3690360"/>
                  <a:ext cx="2088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59" name="Freihand 358">
                  <a:extLst>
                    <a:ext uri="{FF2B5EF4-FFF2-40B4-BE49-F238E27FC236}">
                      <a16:creationId xmlns:a16="http://schemas.microsoft.com/office/drawing/2014/main" id="{E1ADCFF9-CC89-A2B2-CA13-47A3474814C1}"/>
                    </a:ext>
                  </a:extLst>
                </p14:cNvPr>
                <p14:cNvContentPartPr/>
                <p14:nvPr/>
              </p14:nvContentPartPr>
              <p14:xfrm>
                <a:off x="9934240" y="3858120"/>
                <a:ext cx="87480" cy="38880"/>
              </p14:xfrm>
            </p:contentPart>
          </mc:Choice>
          <mc:Fallback>
            <p:pic>
              <p:nvPicPr>
                <p:cNvPr id="359" name="Freihand 358">
                  <a:extLst>
                    <a:ext uri="{FF2B5EF4-FFF2-40B4-BE49-F238E27FC236}">
                      <a16:creationId xmlns:a16="http://schemas.microsoft.com/office/drawing/2014/main" id="{E1ADCFF9-CC89-A2B2-CA13-47A3474814C1}"/>
                    </a:ext>
                  </a:extLst>
                </p:cNvPr>
                <p:cNvPicPr/>
                <p:nvPr/>
              </p:nvPicPr>
              <p:blipFill>
                <a:blip r:embed="rId533"/>
                <a:stretch>
                  <a:fillRect/>
                </a:stretch>
              </p:blipFill>
              <p:spPr>
                <a:xfrm>
                  <a:off x="9925240" y="3849480"/>
                  <a:ext cx="105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0" name="Freihand 359">
                  <a:extLst>
                    <a:ext uri="{FF2B5EF4-FFF2-40B4-BE49-F238E27FC236}">
                      <a16:creationId xmlns:a16="http://schemas.microsoft.com/office/drawing/2014/main" id="{3DDA69FD-E99C-C8EE-F419-57282E7B49CF}"/>
                    </a:ext>
                  </a:extLst>
                </p14:cNvPr>
                <p14:cNvContentPartPr/>
                <p14:nvPr/>
              </p14:nvContentPartPr>
              <p14:xfrm>
                <a:off x="10109560" y="3675960"/>
                <a:ext cx="140400" cy="273600"/>
              </p14:xfrm>
            </p:contentPart>
          </mc:Choice>
          <mc:Fallback>
            <p:pic>
              <p:nvPicPr>
                <p:cNvPr id="360" name="Freihand 359">
                  <a:extLst>
                    <a:ext uri="{FF2B5EF4-FFF2-40B4-BE49-F238E27FC236}">
                      <a16:creationId xmlns:a16="http://schemas.microsoft.com/office/drawing/2014/main" id="{3DDA69FD-E99C-C8EE-F419-57282E7B49CF}"/>
                    </a:ext>
                  </a:extLst>
                </p:cNvPr>
                <p:cNvPicPr/>
                <p:nvPr/>
              </p:nvPicPr>
              <p:blipFill>
                <a:blip r:embed="rId535"/>
                <a:stretch>
                  <a:fillRect/>
                </a:stretch>
              </p:blipFill>
              <p:spPr>
                <a:xfrm>
                  <a:off x="10100920" y="3666960"/>
                  <a:ext cx="1580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4" name="Freihand 363">
                  <a:extLst>
                    <a:ext uri="{FF2B5EF4-FFF2-40B4-BE49-F238E27FC236}">
                      <a16:creationId xmlns:a16="http://schemas.microsoft.com/office/drawing/2014/main" id="{B7A2A04C-1DB1-8814-5D78-3E72ED9E6DEF}"/>
                    </a:ext>
                  </a:extLst>
                </p14:cNvPr>
                <p14:cNvContentPartPr/>
                <p14:nvPr/>
              </p14:nvContentPartPr>
              <p14:xfrm>
                <a:off x="10285600" y="3837240"/>
                <a:ext cx="111240" cy="213840"/>
              </p14:xfrm>
            </p:contentPart>
          </mc:Choice>
          <mc:Fallback>
            <p:pic>
              <p:nvPicPr>
                <p:cNvPr id="364" name="Freihand 363">
                  <a:extLst>
                    <a:ext uri="{FF2B5EF4-FFF2-40B4-BE49-F238E27FC236}">
                      <a16:creationId xmlns:a16="http://schemas.microsoft.com/office/drawing/2014/main" id="{B7A2A04C-1DB1-8814-5D78-3E72ED9E6DEF}"/>
                    </a:ext>
                  </a:extLst>
                </p:cNvPr>
                <p:cNvPicPr/>
                <p:nvPr/>
              </p:nvPicPr>
              <p:blipFill>
                <a:blip r:embed="rId537"/>
                <a:stretch>
                  <a:fillRect/>
                </a:stretch>
              </p:blipFill>
              <p:spPr>
                <a:xfrm>
                  <a:off x="10276600" y="3828600"/>
                  <a:ext cx="128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5" name="Freihand 364">
                  <a:extLst>
                    <a:ext uri="{FF2B5EF4-FFF2-40B4-BE49-F238E27FC236}">
                      <a16:creationId xmlns:a16="http://schemas.microsoft.com/office/drawing/2014/main" id="{55A8EED5-1369-8833-A4DB-4FF985B57726}"/>
                    </a:ext>
                  </a:extLst>
                </p14:cNvPr>
                <p14:cNvContentPartPr/>
                <p14:nvPr/>
              </p14:nvContentPartPr>
              <p14:xfrm>
                <a:off x="10462360" y="3928680"/>
                <a:ext cx="185400" cy="120240"/>
              </p14:xfrm>
            </p:contentPart>
          </mc:Choice>
          <mc:Fallback>
            <p:pic>
              <p:nvPicPr>
                <p:cNvPr id="365" name="Freihand 364">
                  <a:extLst>
                    <a:ext uri="{FF2B5EF4-FFF2-40B4-BE49-F238E27FC236}">
                      <a16:creationId xmlns:a16="http://schemas.microsoft.com/office/drawing/2014/main" id="{55A8EED5-1369-8833-A4DB-4FF985B57726}"/>
                    </a:ext>
                  </a:extLst>
                </p:cNvPr>
                <p:cNvPicPr/>
                <p:nvPr/>
              </p:nvPicPr>
              <p:blipFill>
                <a:blip r:embed="rId539"/>
                <a:stretch>
                  <a:fillRect/>
                </a:stretch>
              </p:blipFill>
              <p:spPr>
                <a:xfrm>
                  <a:off x="10453720" y="3919680"/>
                  <a:ext cx="203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6" name="Freihand 365">
                  <a:extLst>
                    <a:ext uri="{FF2B5EF4-FFF2-40B4-BE49-F238E27FC236}">
                      <a16:creationId xmlns:a16="http://schemas.microsoft.com/office/drawing/2014/main" id="{52B2A47A-8652-5185-B89B-6E3B44738EF3}"/>
                    </a:ext>
                  </a:extLst>
                </p14:cNvPr>
                <p14:cNvContentPartPr/>
                <p14:nvPr/>
              </p14:nvContentPartPr>
              <p14:xfrm>
                <a:off x="10642000" y="3951000"/>
                <a:ext cx="95760" cy="268200"/>
              </p14:xfrm>
            </p:contentPart>
          </mc:Choice>
          <mc:Fallback>
            <p:pic>
              <p:nvPicPr>
                <p:cNvPr id="366" name="Freihand 365">
                  <a:extLst>
                    <a:ext uri="{FF2B5EF4-FFF2-40B4-BE49-F238E27FC236}">
                      <a16:creationId xmlns:a16="http://schemas.microsoft.com/office/drawing/2014/main" id="{52B2A47A-8652-5185-B89B-6E3B44738EF3}"/>
                    </a:ext>
                  </a:extLst>
                </p:cNvPr>
                <p:cNvPicPr/>
                <p:nvPr/>
              </p:nvPicPr>
              <p:blipFill>
                <a:blip r:embed="rId541"/>
                <a:stretch>
                  <a:fillRect/>
                </a:stretch>
              </p:blipFill>
              <p:spPr>
                <a:xfrm>
                  <a:off x="10633360" y="3942000"/>
                  <a:ext cx="1134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7" name="Freihand 366">
                  <a:extLst>
                    <a:ext uri="{FF2B5EF4-FFF2-40B4-BE49-F238E27FC236}">
                      <a16:creationId xmlns:a16="http://schemas.microsoft.com/office/drawing/2014/main" id="{6FE85025-2791-D876-151B-0B8244FFA624}"/>
                    </a:ext>
                  </a:extLst>
                </p14:cNvPr>
                <p14:cNvContentPartPr/>
                <p14:nvPr/>
              </p14:nvContentPartPr>
              <p14:xfrm>
                <a:off x="10801120" y="3788640"/>
                <a:ext cx="136080" cy="29880"/>
              </p14:xfrm>
            </p:contentPart>
          </mc:Choice>
          <mc:Fallback>
            <p:pic>
              <p:nvPicPr>
                <p:cNvPr id="367" name="Freihand 366">
                  <a:extLst>
                    <a:ext uri="{FF2B5EF4-FFF2-40B4-BE49-F238E27FC236}">
                      <a16:creationId xmlns:a16="http://schemas.microsoft.com/office/drawing/2014/main" id="{6FE85025-2791-D876-151B-0B8244FFA624}"/>
                    </a:ext>
                  </a:extLst>
                </p:cNvPr>
                <p:cNvPicPr/>
                <p:nvPr/>
              </p:nvPicPr>
              <p:blipFill>
                <a:blip r:embed="rId543"/>
                <a:stretch>
                  <a:fillRect/>
                </a:stretch>
              </p:blipFill>
              <p:spPr>
                <a:xfrm>
                  <a:off x="10792480" y="3780000"/>
                  <a:ext cx="153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8" name="Freihand 367">
                  <a:extLst>
                    <a:ext uri="{FF2B5EF4-FFF2-40B4-BE49-F238E27FC236}">
                      <a16:creationId xmlns:a16="http://schemas.microsoft.com/office/drawing/2014/main" id="{12BFD150-5DE1-C2C9-B541-2FDC7B0A1D8D}"/>
                    </a:ext>
                  </a:extLst>
                </p14:cNvPr>
                <p14:cNvContentPartPr/>
                <p14:nvPr/>
              </p14:nvContentPartPr>
              <p14:xfrm>
                <a:off x="10800760" y="3862080"/>
                <a:ext cx="137880" cy="23760"/>
              </p14:xfrm>
            </p:contentPart>
          </mc:Choice>
          <mc:Fallback>
            <p:pic>
              <p:nvPicPr>
                <p:cNvPr id="368" name="Freihand 367">
                  <a:extLst>
                    <a:ext uri="{FF2B5EF4-FFF2-40B4-BE49-F238E27FC236}">
                      <a16:creationId xmlns:a16="http://schemas.microsoft.com/office/drawing/2014/main" id="{12BFD150-5DE1-C2C9-B541-2FDC7B0A1D8D}"/>
                    </a:ext>
                  </a:extLst>
                </p:cNvPr>
                <p:cNvPicPr/>
                <p:nvPr/>
              </p:nvPicPr>
              <p:blipFill>
                <a:blip r:embed="rId545"/>
                <a:stretch>
                  <a:fillRect/>
                </a:stretch>
              </p:blipFill>
              <p:spPr>
                <a:xfrm>
                  <a:off x="10791760" y="3853080"/>
                  <a:ext cx="155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9" name="Freihand 368">
                  <a:extLst>
                    <a:ext uri="{FF2B5EF4-FFF2-40B4-BE49-F238E27FC236}">
                      <a16:creationId xmlns:a16="http://schemas.microsoft.com/office/drawing/2014/main" id="{3853778A-B50A-47ED-EF90-9DBCBE819F0C}"/>
                    </a:ext>
                  </a:extLst>
                </p14:cNvPr>
                <p14:cNvContentPartPr/>
                <p14:nvPr/>
              </p14:nvContentPartPr>
              <p14:xfrm>
                <a:off x="11142400" y="3668400"/>
                <a:ext cx="116280" cy="80280"/>
              </p14:xfrm>
            </p:contentPart>
          </mc:Choice>
          <mc:Fallback>
            <p:pic>
              <p:nvPicPr>
                <p:cNvPr id="369" name="Freihand 368">
                  <a:extLst>
                    <a:ext uri="{FF2B5EF4-FFF2-40B4-BE49-F238E27FC236}">
                      <a16:creationId xmlns:a16="http://schemas.microsoft.com/office/drawing/2014/main" id="{3853778A-B50A-47ED-EF90-9DBCBE819F0C}"/>
                    </a:ext>
                  </a:extLst>
                </p:cNvPr>
                <p:cNvPicPr/>
                <p:nvPr/>
              </p:nvPicPr>
              <p:blipFill>
                <a:blip r:embed="rId547"/>
                <a:stretch>
                  <a:fillRect/>
                </a:stretch>
              </p:blipFill>
              <p:spPr>
                <a:xfrm>
                  <a:off x="11133760" y="3659400"/>
                  <a:ext cx="133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0" name="Freihand 369">
                  <a:extLst>
                    <a:ext uri="{FF2B5EF4-FFF2-40B4-BE49-F238E27FC236}">
                      <a16:creationId xmlns:a16="http://schemas.microsoft.com/office/drawing/2014/main" id="{C356C1B4-441C-CB10-BFDD-9475A3F9D9BE}"/>
                    </a:ext>
                  </a:extLst>
                </p14:cNvPr>
                <p14:cNvContentPartPr/>
                <p14:nvPr/>
              </p14:nvContentPartPr>
              <p14:xfrm>
                <a:off x="11215120" y="3625920"/>
                <a:ext cx="90720" cy="291600"/>
              </p14:xfrm>
            </p:contentPart>
          </mc:Choice>
          <mc:Fallback>
            <p:pic>
              <p:nvPicPr>
                <p:cNvPr id="370" name="Freihand 369">
                  <a:extLst>
                    <a:ext uri="{FF2B5EF4-FFF2-40B4-BE49-F238E27FC236}">
                      <a16:creationId xmlns:a16="http://schemas.microsoft.com/office/drawing/2014/main" id="{C356C1B4-441C-CB10-BFDD-9475A3F9D9BE}"/>
                    </a:ext>
                  </a:extLst>
                </p:cNvPr>
                <p:cNvPicPr/>
                <p:nvPr/>
              </p:nvPicPr>
              <p:blipFill>
                <a:blip r:embed="rId549"/>
                <a:stretch>
                  <a:fillRect/>
                </a:stretch>
              </p:blipFill>
              <p:spPr>
                <a:xfrm>
                  <a:off x="11206120" y="3617280"/>
                  <a:ext cx="1083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1" name="Freihand 370">
                  <a:extLst>
                    <a:ext uri="{FF2B5EF4-FFF2-40B4-BE49-F238E27FC236}">
                      <a16:creationId xmlns:a16="http://schemas.microsoft.com/office/drawing/2014/main" id="{3FB84D5D-C4D6-C6A6-141A-8879D5A14888}"/>
                    </a:ext>
                  </a:extLst>
                </p14:cNvPr>
                <p14:cNvContentPartPr/>
                <p14:nvPr/>
              </p14:nvContentPartPr>
              <p14:xfrm>
                <a:off x="11315560" y="3756600"/>
                <a:ext cx="106200" cy="182520"/>
              </p14:xfrm>
            </p:contentPart>
          </mc:Choice>
          <mc:Fallback>
            <p:pic>
              <p:nvPicPr>
                <p:cNvPr id="371" name="Freihand 370">
                  <a:extLst>
                    <a:ext uri="{FF2B5EF4-FFF2-40B4-BE49-F238E27FC236}">
                      <a16:creationId xmlns:a16="http://schemas.microsoft.com/office/drawing/2014/main" id="{3FB84D5D-C4D6-C6A6-141A-8879D5A14888}"/>
                    </a:ext>
                  </a:extLst>
                </p:cNvPr>
                <p:cNvPicPr/>
                <p:nvPr/>
              </p:nvPicPr>
              <p:blipFill>
                <a:blip r:embed="rId551"/>
                <a:stretch>
                  <a:fillRect/>
                </a:stretch>
              </p:blipFill>
              <p:spPr>
                <a:xfrm>
                  <a:off x="11306560" y="3747960"/>
                  <a:ext cx="123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0" name="Freihand 339">
                  <a:extLst>
                    <a:ext uri="{FF2B5EF4-FFF2-40B4-BE49-F238E27FC236}">
                      <a16:creationId xmlns:a16="http://schemas.microsoft.com/office/drawing/2014/main" id="{8F84068F-1A3D-346B-C90D-3B959C8DEE76}"/>
                    </a:ext>
                  </a:extLst>
                </p14:cNvPr>
                <p14:cNvContentPartPr/>
                <p14:nvPr/>
              </p14:nvContentPartPr>
              <p14:xfrm>
                <a:off x="6266920" y="3908160"/>
                <a:ext cx="121320" cy="245520"/>
              </p14:xfrm>
            </p:contentPart>
          </mc:Choice>
          <mc:Fallback>
            <p:pic>
              <p:nvPicPr>
                <p:cNvPr id="340" name="Freihand 339">
                  <a:extLst>
                    <a:ext uri="{FF2B5EF4-FFF2-40B4-BE49-F238E27FC236}">
                      <a16:creationId xmlns:a16="http://schemas.microsoft.com/office/drawing/2014/main" id="{8F84068F-1A3D-346B-C90D-3B959C8DEE76}"/>
                    </a:ext>
                  </a:extLst>
                </p:cNvPr>
                <p:cNvPicPr/>
                <p:nvPr/>
              </p:nvPicPr>
              <p:blipFill>
                <a:blip r:embed="rId553"/>
                <a:stretch>
                  <a:fillRect/>
                </a:stretch>
              </p:blipFill>
              <p:spPr>
                <a:xfrm>
                  <a:off x="6258280" y="3899160"/>
                  <a:ext cx="138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1" name="Freihand 340">
                  <a:extLst>
                    <a:ext uri="{FF2B5EF4-FFF2-40B4-BE49-F238E27FC236}">
                      <a16:creationId xmlns:a16="http://schemas.microsoft.com/office/drawing/2014/main" id="{6FC70E5A-0D1E-CEFD-0AE4-FA6FA71804DC}"/>
                    </a:ext>
                  </a:extLst>
                </p14:cNvPr>
                <p14:cNvContentPartPr/>
                <p14:nvPr/>
              </p14:nvContentPartPr>
              <p14:xfrm>
                <a:off x="6312280" y="3877560"/>
                <a:ext cx="84960" cy="11160"/>
              </p14:xfrm>
            </p:contentPart>
          </mc:Choice>
          <mc:Fallback>
            <p:pic>
              <p:nvPicPr>
                <p:cNvPr id="341" name="Freihand 340">
                  <a:extLst>
                    <a:ext uri="{FF2B5EF4-FFF2-40B4-BE49-F238E27FC236}">
                      <a16:creationId xmlns:a16="http://schemas.microsoft.com/office/drawing/2014/main" id="{6FC70E5A-0D1E-CEFD-0AE4-FA6FA71804DC}"/>
                    </a:ext>
                  </a:extLst>
                </p:cNvPr>
                <p:cNvPicPr/>
                <p:nvPr/>
              </p:nvPicPr>
              <p:blipFill>
                <a:blip r:embed="rId555"/>
                <a:stretch>
                  <a:fillRect/>
                </a:stretch>
              </p:blipFill>
              <p:spPr>
                <a:xfrm>
                  <a:off x="6303640" y="3868920"/>
                  <a:ext cx="102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2" name="Freihand 341">
                  <a:extLst>
                    <a:ext uri="{FF2B5EF4-FFF2-40B4-BE49-F238E27FC236}">
                      <a16:creationId xmlns:a16="http://schemas.microsoft.com/office/drawing/2014/main" id="{CB9BA098-CE7F-DEA2-F956-94F9B48BC160}"/>
                    </a:ext>
                  </a:extLst>
                </p14:cNvPr>
                <p14:cNvContentPartPr/>
                <p14:nvPr/>
              </p14:nvContentPartPr>
              <p14:xfrm>
                <a:off x="6495160" y="3732840"/>
                <a:ext cx="77760" cy="430920"/>
              </p14:xfrm>
            </p:contentPart>
          </mc:Choice>
          <mc:Fallback>
            <p:pic>
              <p:nvPicPr>
                <p:cNvPr id="342" name="Freihand 341">
                  <a:extLst>
                    <a:ext uri="{FF2B5EF4-FFF2-40B4-BE49-F238E27FC236}">
                      <a16:creationId xmlns:a16="http://schemas.microsoft.com/office/drawing/2014/main" id="{CB9BA098-CE7F-DEA2-F956-94F9B48BC160}"/>
                    </a:ext>
                  </a:extLst>
                </p:cNvPr>
                <p:cNvPicPr/>
                <p:nvPr/>
              </p:nvPicPr>
              <p:blipFill>
                <a:blip r:embed="rId557"/>
                <a:stretch>
                  <a:fillRect/>
                </a:stretch>
              </p:blipFill>
              <p:spPr>
                <a:xfrm>
                  <a:off x="6486520" y="3724200"/>
                  <a:ext cx="954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4" name="Freihand 343">
                  <a:extLst>
                    <a:ext uri="{FF2B5EF4-FFF2-40B4-BE49-F238E27FC236}">
                      <a16:creationId xmlns:a16="http://schemas.microsoft.com/office/drawing/2014/main" id="{C520EBA3-0AA3-7D1F-74C7-1D17E53D59AA}"/>
                    </a:ext>
                  </a:extLst>
                </p14:cNvPr>
                <p14:cNvContentPartPr/>
                <p14:nvPr/>
              </p14:nvContentPartPr>
              <p14:xfrm>
                <a:off x="6778480" y="3745440"/>
                <a:ext cx="100800" cy="339480"/>
              </p14:xfrm>
            </p:contentPart>
          </mc:Choice>
          <mc:Fallback>
            <p:pic>
              <p:nvPicPr>
                <p:cNvPr id="344" name="Freihand 343">
                  <a:extLst>
                    <a:ext uri="{FF2B5EF4-FFF2-40B4-BE49-F238E27FC236}">
                      <a16:creationId xmlns:a16="http://schemas.microsoft.com/office/drawing/2014/main" id="{C520EBA3-0AA3-7D1F-74C7-1D17E53D59AA}"/>
                    </a:ext>
                  </a:extLst>
                </p:cNvPr>
                <p:cNvPicPr/>
                <p:nvPr/>
              </p:nvPicPr>
              <p:blipFill>
                <a:blip r:embed="rId559"/>
                <a:stretch>
                  <a:fillRect/>
                </a:stretch>
              </p:blipFill>
              <p:spPr>
                <a:xfrm>
                  <a:off x="6769480" y="3736440"/>
                  <a:ext cx="1184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5" name="Freihand 344">
                  <a:extLst>
                    <a:ext uri="{FF2B5EF4-FFF2-40B4-BE49-F238E27FC236}">
                      <a16:creationId xmlns:a16="http://schemas.microsoft.com/office/drawing/2014/main" id="{AAFAA30F-7D0C-FE65-7759-1366EB85357D}"/>
                    </a:ext>
                  </a:extLst>
                </p14:cNvPr>
                <p14:cNvContentPartPr/>
                <p14:nvPr/>
              </p14:nvContentPartPr>
              <p14:xfrm>
                <a:off x="6890080" y="3895200"/>
                <a:ext cx="207720" cy="169560"/>
              </p14:xfrm>
            </p:contentPart>
          </mc:Choice>
          <mc:Fallback>
            <p:pic>
              <p:nvPicPr>
                <p:cNvPr id="345" name="Freihand 344">
                  <a:extLst>
                    <a:ext uri="{FF2B5EF4-FFF2-40B4-BE49-F238E27FC236}">
                      <a16:creationId xmlns:a16="http://schemas.microsoft.com/office/drawing/2014/main" id="{AAFAA30F-7D0C-FE65-7759-1366EB85357D}"/>
                    </a:ext>
                  </a:extLst>
                </p:cNvPr>
                <p:cNvPicPr/>
                <p:nvPr/>
              </p:nvPicPr>
              <p:blipFill>
                <a:blip r:embed="rId561"/>
                <a:stretch>
                  <a:fillRect/>
                </a:stretch>
              </p:blipFill>
              <p:spPr>
                <a:xfrm>
                  <a:off x="6881080" y="3886560"/>
                  <a:ext cx="225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6" name="Freihand 345">
                  <a:extLst>
                    <a:ext uri="{FF2B5EF4-FFF2-40B4-BE49-F238E27FC236}">
                      <a16:creationId xmlns:a16="http://schemas.microsoft.com/office/drawing/2014/main" id="{C5F31765-230A-7412-C5C0-AABF947D5873}"/>
                    </a:ext>
                  </a:extLst>
                </p14:cNvPr>
                <p14:cNvContentPartPr/>
                <p14:nvPr/>
              </p14:nvContentPartPr>
              <p14:xfrm>
                <a:off x="7137760" y="3937680"/>
                <a:ext cx="96120" cy="360000"/>
              </p14:xfrm>
            </p:contentPart>
          </mc:Choice>
          <mc:Fallback>
            <p:pic>
              <p:nvPicPr>
                <p:cNvPr id="346" name="Freihand 345">
                  <a:extLst>
                    <a:ext uri="{FF2B5EF4-FFF2-40B4-BE49-F238E27FC236}">
                      <a16:creationId xmlns:a16="http://schemas.microsoft.com/office/drawing/2014/main" id="{C5F31765-230A-7412-C5C0-AABF947D5873}"/>
                    </a:ext>
                  </a:extLst>
                </p:cNvPr>
                <p:cNvPicPr/>
                <p:nvPr/>
              </p:nvPicPr>
              <p:blipFill>
                <a:blip r:embed="rId563"/>
                <a:stretch>
                  <a:fillRect/>
                </a:stretch>
              </p:blipFill>
              <p:spPr>
                <a:xfrm>
                  <a:off x="7128760" y="3928680"/>
                  <a:ext cx="11376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7" name="Freihand 346">
                  <a:extLst>
                    <a:ext uri="{FF2B5EF4-FFF2-40B4-BE49-F238E27FC236}">
                      <a16:creationId xmlns:a16="http://schemas.microsoft.com/office/drawing/2014/main" id="{939C9ACE-8F3C-A146-A164-24E85FE9FB29}"/>
                    </a:ext>
                  </a:extLst>
                </p14:cNvPr>
                <p14:cNvContentPartPr/>
                <p14:nvPr/>
              </p14:nvContentPartPr>
              <p14:xfrm>
                <a:off x="7249000" y="3788280"/>
                <a:ext cx="234720" cy="453600"/>
              </p14:xfrm>
            </p:contentPart>
          </mc:Choice>
          <mc:Fallback>
            <p:pic>
              <p:nvPicPr>
                <p:cNvPr id="347" name="Freihand 346">
                  <a:extLst>
                    <a:ext uri="{FF2B5EF4-FFF2-40B4-BE49-F238E27FC236}">
                      <a16:creationId xmlns:a16="http://schemas.microsoft.com/office/drawing/2014/main" id="{939C9ACE-8F3C-A146-A164-24E85FE9FB29}"/>
                    </a:ext>
                  </a:extLst>
                </p:cNvPr>
                <p:cNvPicPr/>
                <p:nvPr/>
              </p:nvPicPr>
              <p:blipFill>
                <a:blip r:embed="rId565"/>
                <a:stretch>
                  <a:fillRect/>
                </a:stretch>
              </p:blipFill>
              <p:spPr>
                <a:xfrm>
                  <a:off x="7240360" y="3779640"/>
                  <a:ext cx="2523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8" name="Freihand 347">
                  <a:extLst>
                    <a:ext uri="{FF2B5EF4-FFF2-40B4-BE49-F238E27FC236}">
                      <a16:creationId xmlns:a16="http://schemas.microsoft.com/office/drawing/2014/main" id="{328E73D6-7DCE-1A6D-4DE1-1F3BE10A4A4E}"/>
                    </a:ext>
                  </a:extLst>
                </p14:cNvPr>
                <p14:cNvContentPartPr/>
                <p14:nvPr/>
              </p14:nvContentPartPr>
              <p14:xfrm>
                <a:off x="7465720" y="3844800"/>
                <a:ext cx="11880" cy="60840"/>
              </p14:xfrm>
            </p:contentPart>
          </mc:Choice>
          <mc:Fallback>
            <p:pic>
              <p:nvPicPr>
                <p:cNvPr id="348" name="Freihand 347">
                  <a:extLst>
                    <a:ext uri="{FF2B5EF4-FFF2-40B4-BE49-F238E27FC236}">
                      <a16:creationId xmlns:a16="http://schemas.microsoft.com/office/drawing/2014/main" id="{328E73D6-7DCE-1A6D-4DE1-1F3BE10A4A4E}"/>
                    </a:ext>
                  </a:extLst>
                </p:cNvPr>
                <p:cNvPicPr/>
                <p:nvPr/>
              </p:nvPicPr>
              <p:blipFill>
                <a:blip r:embed="rId567"/>
                <a:stretch>
                  <a:fillRect/>
                </a:stretch>
              </p:blipFill>
              <p:spPr>
                <a:xfrm>
                  <a:off x="7457080" y="3836160"/>
                  <a:ext cx="29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9" name="Freihand 348">
                  <a:extLst>
                    <a:ext uri="{FF2B5EF4-FFF2-40B4-BE49-F238E27FC236}">
                      <a16:creationId xmlns:a16="http://schemas.microsoft.com/office/drawing/2014/main" id="{4F7CF740-7B20-69E0-202F-A2E11E7A1937}"/>
                    </a:ext>
                  </a:extLst>
                </p14:cNvPr>
                <p14:cNvContentPartPr/>
                <p14:nvPr/>
              </p14:nvContentPartPr>
              <p14:xfrm>
                <a:off x="7541320" y="3908520"/>
                <a:ext cx="70920" cy="145080"/>
              </p14:xfrm>
            </p:contentPart>
          </mc:Choice>
          <mc:Fallback>
            <p:pic>
              <p:nvPicPr>
                <p:cNvPr id="349" name="Freihand 348">
                  <a:extLst>
                    <a:ext uri="{FF2B5EF4-FFF2-40B4-BE49-F238E27FC236}">
                      <a16:creationId xmlns:a16="http://schemas.microsoft.com/office/drawing/2014/main" id="{4F7CF740-7B20-69E0-202F-A2E11E7A1937}"/>
                    </a:ext>
                  </a:extLst>
                </p:cNvPr>
                <p:cNvPicPr/>
                <p:nvPr/>
              </p:nvPicPr>
              <p:blipFill>
                <a:blip r:embed="rId569"/>
                <a:stretch>
                  <a:fillRect/>
                </a:stretch>
              </p:blipFill>
              <p:spPr>
                <a:xfrm>
                  <a:off x="7532680" y="3899880"/>
                  <a:ext cx="88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0" name="Freihand 349">
                  <a:extLst>
                    <a:ext uri="{FF2B5EF4-FFF2-40B4-BE49-F238E27FC236}">
                      <a16:creationId xmlns:a16="http://schemas.microsoft.com/office/drawing/2014/main" id="{0EDFECF6-A72C-B1A3-A083-EC5FB62A60F2}"/>
                    </a:ext>
                  </a:extLst>
                </p14:cNvPr>
                <p14:cNvContentPartPr/>
                <p14:nvPr/>
              </p14:nvContentPartPr>
              <p14:xfrm>
                <a:off x="7653640" y="3792600"/>
                <a:ext cx="163800" cy="243000"/>
              </p14:xfrm>
            </p:contentPart>
          </mc:Choice>
          <mc:Fallback>
            <p:pic>
              <p:nvPicPr>
                <p:cNvPr id="350" name="Freihand 349">
                  <a:extLst>
                    <a:ext uri="{FF2B5EF4-FFF2-40B4-BE49-F238E27FC236}">
                      <a16:creationId xmlns:a16="http://schemas.microsoft.com/office/drawing/2014/main" id="{0EDFECF6-A72C-B1A3-A083-EC5FB62A60F2}"/>
                    </a:ext>
                  </a:extLst>
                </p:cNvPr>
                <p:cNvPicPr/>
                <p:nvPr/>
              </p:nvPicPr>
              <p:blipFill>
                <a:blip r:embed="rId571"/>
                <a:stretch>
                  <a:fillRect/>
                </a:stretch>
              </p:blipFill>
              <p:spPr>
                <a:xfrm>
                  <a:off x="7644640" y="3783600"/>
                  <a:ext cx="181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1" name="Freihand 350">
                  <a:extLst>
                    <a:ext uri="{FF2B5EF4-FFF2-40B4-BE49-F238E27FC236}">
                      <a16:creationId xmlns:a16="http://schemas.microsoft.com/office/drawing/2014/main" id="{96190F95-683F-4BC5-295D-86682429D2EB}"/>
                    </a:ext>
                  </a:extLst>
                </p14:cNvPr>
                <p14:cNvContentPartPr/>
                <p14:nvPr/>
              </p14:nvContentPartPr>
              <p14:xfrm>
                <a:off x="7804480" y="3804480"/>
                <a:ext cx="22320" cy="43200"/>
              </p14:xfrm>
            </p:contentPart>
          </mc:Choice>
          <mc:Fallback>
            <p:pic>
              <p:nvPicPr>
                <p:cNvPr id="351" name="Freihand 350">
                  <a:extLst>
                    <a:ext uri="{FF2B5EF4-FFF2-40B4-BE49-F238E27FC236}">
                      <a16:creationId xmlns:a16="http://schemas.microsoft.com/office/drawing/2014/main" id="{96190F95-683F-4BC5-295D-86682429D2EB}"/>
                    </a:ext>
                  </a:extLst>
                </p:cNvPr>
                <p:cNvPicPr/>
                <p:nvPr/>
              </p:nvPicPr>
              <p:blipFill>
                <a:blip r:embed="rId573"/>
                <a:stretch>
                  <a:fillRect/>
                </a:stretch>
              </p:blipFill>
              <p:spPr>
                <a:xfrm>
                  <a:off x="7795480" y="3795840"/>
                  <a:ext cx="39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2" name="Freihand 351">
                  <a:extLst>
                    <a:ext uri="{FF2B5EF4-FFF2-40B4-BE49-F238E27FC236}">
                      <a16:creationId xmlns:a16="http://schemas.microsoft.com/office/drawing/2014/main" id="{E6611872-4FB3-4D4B-D9BB-8D1EA077C143}"/>
                    </a:ext>
                  </a:extLst>
                </p14:cNvPr>
                <p14:cNvContentPartPr/>
                <p14:nvPr/>
              </p14:nvContentPartPr>
              <p14:xfrm>
                <a:off x="7888720" y="3840480"/>
                <a:ext cx="113760" cy="330120"/>
              </p14:xfrm>
            </p:contentPart>
          </mc:Choice>
          <mc:Fallback>
            <p:pic>
              <p:nvPicPr>
                <p:cNvPr id="352" name="Freihand 351">
                  <a:extLst>
                    <a:ext uri="{FF2B5EF4-FFF2-40B4-BE49-F238E27FC236}">
                      <a16:creationId xmlns:a16="http://schemas.microsoft.com/office/drawing/2014/main" id="{E6611872-4FB3-4D4B-D9BB-8D1EA077C143}"/>
                    </a:ext>
                  </a:extLst>
                </p:cNvPr>
                <p:cNvPicPr/>
                <p:nvPr/>
              </p:nvPicPr>
              <p:blipFill>
                <a:blip r:embed="rId575"/>
                <a:stretch>
                  <a:fillRect/>
                </a:stretch>
              </p:blipFill>
              <p:spPr>
                <a:xfrm>
                  <a:off x="7880080" y="3831840"/>
                  <a:ext cx="1314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4" name="Freihand 373">
                  <a:extLst>
                    <a:ext uri="{FF2B5EF4-FFF2-40B4-BE49-F238E27FC236}">
                      <a16:creationId xmlns:a16="http://schemas.microsoft.com/office/drawing/2014/main" id="{A0AFE96D-7D13-4CE6-0ACB-31BBC6516E20}"/>
                    </a:ext>
                  </a:extLst>
                </p14:cNvPr>
                <p14:cNvContentPartPr/>
                <p14:nvPr/>
              </p14:nvContentPartPr>
              <p14:xfrm>
                <a:off x="6678760" y="4398120"/>
                <a:ext cx="205200" cy="161280"/>
              </p14:xfrm>
            </p:contentPart>
          </mc:Choice>
          <mc:Fallback>
            <p:pic>
              <p:nvPicPr>
                <p:cNvPr id="374" name="Freihand 373">
                  <a:extLst>
                    <a:ext uri="{FF2B5EF4-FFF2-40B4-BE49-F238E27FC236}">
                      <a16:creationId xmlns:a16="http://schemas.microsoft.com/office/drawing/2014/main" id="{A0AFE96D-7D13-4CE6-0ACB-31BBC6516E20}"/>
                    </a:ext>
                  </a:extLst>
                </p:cNvPr>
                <p:cNvPicPr/>
                <p:nvPr/>
              </p:nvPicPr>
              <p:blipFill>
                <a:blip r:embed="rId577"/>
                <a:stretch>
                  <a:fillRect/>
                </a:stretch>
              </p:blipFill>
              <p:spPr>
                <a:xfrm>
                  <a:off x="6670120" y="4389120"/>
                  <a:ext cx="222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75" name="Freihand 374">
                  <a:extLst>
                    <a:ext uri="{FF2B5EF4-FFF2-40B4-BE49-F238E27FC236}">
                      <a16:creationId xmlns:a16="http://schemas.microsoft.com/office/drawing/2014/main" id="{544950E8-21EA-78A5-5D2F-EABB30013559}"/>
                    </a:ext>
                  </a:extLst>
                </p14:cNvPr>
                <p14:cNvContentPartPr/>
                <p14:nvPr/>
              </p14:nvContentPartPr>
              <p14:xfrm>
                <a:off x="6968920" y="4270680"/>
                <a:ext cx="124560" cy="266400"/>
              </p14:xfrm>
            </p:contentPart>
          </mc:Choice>
          <mc:Fallback>
            <p:pic>
              <p:nvPicPr>
                <p:cNvPr id="375" name="Freihand 374">
                  <a:extLst>
                    <a:ext uri="{FF2B5EF4-FFF2-40B4-BE49-F238E27FC236}">
                      <a16:creationId xmlns:a16="http://schemas.microsoft.com/office/drawing/2014/main" id="{544950E8-21EA-78A5-5D2F-EABB30013559}"/>
                    </a:ext>
                  </a:extLst>
                </p:cNvPr>
                <p:cNvPicPr/>
                <p:nvPr/>
              </p:nvPicPr>
              <p:blipFill>
                <a:blip r:embed="rId579"/>
                <a:stretch>
                  <a:fillRect/>
                </a:stretch>
              </p:blipFill>
              <p:spPr>
                <a:xfrm>
                  <a:off x="6960280" y="4262040"/>
                  <a:ext cx="1422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7" name="Freihand 376">
                  <a:extLst>
                    <a:ext uri="{FF2B5EF4-FFF2-40B4-BE49-F238E27FC236}">
                      <a16:creationId xmlns:a16="http://schemas.microsoft.com/office/drawing/2014/main" id="{A24F7935-3AE8-82D8-BF7B-DABF363DC5D8}"/>
                    </a:ext>
                  </a:extLst>
                </p14:cNvPr>
                <p14:cNvContentPartPr/>
                <p14:nvPr/>
              </p14:nvContentPartPr>
              <p14:xfrm>
                <a:off x="7355560" y="4259520"/>
                <a:ext cx="305640" cy="201960"/>
              </p14:xfrm>
            </p:contentPart>
          </mc:Choice>
          <mc:Fallback>
            <p:pic>
              <p:nvPicPr>
                <p:cNvPr id="377" name="Freihand 376">
                  <a:extLst>
                    <a:ext uri="{FF2B5EF4-FFF2-40B4-BE49-F238E27FC236}">
                      <a16:creationId xmlns:a16="http://schemas.microsoft.com/office/drawing/2014/main" id="{A24F7935-3AE8-82D8-BF7B-DABF363DC5D8}"/>
                    </a:ext>
                  </a:extLst>
                </p:cNvPr>
                <p:cNvPicPr/>
                <p:nvPr/>
              </p:nvPicPr>
              <p:blipFill>
                <a:blip r:embed="rId581"/>
                <a:stretch>
                  <a:fillRect/>
                </a:stretch>
              </p:blipFill>
              <p:spPr>
                <a:xfrm>
                  <a:off x="7346560" y="4250880"/>
                  <a:ext cx="323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8" name="Freihand 377">
                  <a:extLst>
                    <a:ext uri="{FF2B5EF4-FFF2-40B4-BE49-F238E27FC236}">
                      <a16:creationId xmlns:a16="http://schemas.microsoft.com/office/drawing/2014/main" id="{45225566-8544-7533-E2FA-3FF5E52673C0}"/>
                    </a:ext>
                  </a:extLst>
                </p14:cNvPr>
                <p14:cNvContentPartPr/>
                <p14:nvPr/>
              </p14:nvContentPartPr>
              <p14:xfrm>
                <a:off x="7551040" y="4186800"/>
                <a:ext cx="6840" cy="23040"/>
              </p14:xfrm>
            </p:contentPart>
          </mc:Choice>
          <mc:Fallback>
            <p:pic>
              <p:nvPicPr>
                <p:cNvPr id="378" name="Freihand 377">
                  <a:extLst>
                    <a:ext uri="{FF2B5EF4-FFF2-40B4-BE49-F238E27FC236}">
                      <a16:creationId xmlns:a16="http://schemas.microsoft.com/office/drawing/2014/main" id="{45225566-8544-7533-E2FA-3FF5E52673C0}"/>
                    </a:ext>
                  </a:extLst>
                </p:cNvPr>
                <p:cNvPicPr/>
                <p:nvPr/>
              </p:nvPicPr>
              <p:blipFill>
                <a:blip r:embed="rId583"/>
                <a:stretch>
                  <a:fillRect/>
                </a:stretch>
              </p:blipFill>
              <p:spPr>
                <a:xfrm>
                  <a:off x="7542040" y="4177800"/>
                  <a:ext cx="24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9" name="Freihand 378">
                  <a:extLst>
                    <a:ext uri="{FF2B5EF4-FFF2-40B4-BE49-F238E27FC236}">
                      <a16:creationId xmlns:a16="http://schemas.microsoft.com/office/drawing/2014/main" id="{82A87D50-8CD7-9F7A-317B-2149AE310847}"/>
                    </a:ext>
                  </a:extLst>
                </p14:cNvPr>
                <p14:cNvContentPartPr/>
                <p14:nvPr/>
              </p14:nvContentPartPr>
              <p14:xfrm>
                <a:off x="7892680" y="4278960"/>
                <a:ext cx="55080" cy="242640"/>
              </p14:xfrm>
            </p:contentPart>
          </mc:Choice>
          <mc:Fallback>
            <p:pic>
              <p:nvPicPr>
                <p:cNvPr id="379" name="Freihand 378">
                  <a:extLst>
                    <a:ext uri="{FF2B5EF4-FFF2-40B4-BE49-F238E27FC236}">
                      <a16:creationId xmlns:a16="http://schemas.microsoft.com/office/drawing/2014/main" id="{82A87D50-8CD7-9F7A-317B-2149AE310847}"/>
                    </a:ext>
                  </a:extLst>
                </p:cNvPr>
                <p:cNvPicPr/>
                <p:nvPr/>
              </p:nvPicPr>
              <p:blipFill>
                <a:blip r:embed="rId585"/>
                <a:stretch>
                  <a:fillRect/>
                </a:stretch>
              </p:blipFill>
              <p:spPr>
                <a:xfrm>
                  <a:off x="7884040" y="4269960"/>
                  <a:ext cx="72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0" name="Freihand 379">
                  <a:extLst>
                    <a:ext uri="{FF2B5EF4-FFF2-40B4-BE49-F238E27FC236}">
                      <a16:creationId xmlns:a16="http://schemas.microsoft.com/office/drawing/2014/main" id="{07085A80-0F0A-2E36-44F1-FDD041FE828E}"/>
                    </a:ext>
                  </a:extLst>
                </p14:cNvPr>
                <p14:cNvContentPartPr/>
                <p14:nvPr/>
              </p14:nvContentPartPr>
              <p14:xfrm>
                <a:off x="7832200" y="4200120"/>
                <a:ext cx="169200" cy="137520"/>
              </p14:xfrm>
            </p:contentPart>
          </mc:Choice>
          <mc:Fallback>
            <p:pic>
              <p:nvPicPr>
                <p:cNvPr id="380" name="Freihand 379">
                  <a:extLst>
                    <a:ext uri="{FF2B5EF4-FFF2-40B4-BE49-F238E27FC236}">
                      <a16:creationId xmlns:a16="http://schemas.microsoft.com/office/drawing/2014/main" id="{07085A80-0F0A-2E36-44F1-FDD041FE828E}"/>
                    </a:ext>
                  </a:extLst>
                </p:cNvPr>
                <p:cNvPicPr/>
                <p:nvPr/>
              </p:nvPicPr>
              <p:blipFill>
                <a:blip r:embed="rId587"/>
                <a:stretch>
                  <a:fillRect/>
                </a:stretch>
              </p:blipFill>
              <p:spPr>
                <a:xfrm>
                  <a:off x="7823560" y="4191480"/>
                  <a:ext cx="186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1" name="Freihand 380">
                  <a:extLst>
                    <a:ext uri="{FF2B5EF4-FFF2-40B4-BE49-F238E27FC236}">
                      <a16:creationId xmlns:a16="http://schemas.microsoft.com/office/drawing/2014/main" id="{07568FC8-DD4E-731C-3269-B33AA46FBA47}"/>
                    </a:ext>
                  </a:extLst>
                </p14:cNvPr>
                <p14:cNvContentPartPr/>
                <p14:nvPr/>
              </p14:nvContentPartPr>
              <p14:xfrm>
                <a:off x="8073760" y="4269600"/>
                <a:ext cx="200880" cy="169200"/>
              </p14:xfrm>
            </p:contentPart>
          </mc:Choice>
          <mc:Fallback>
            <p:pic>
              <p:nvPicPr>
                <p:cNvPr id="381" name="Freihand 380">
                  <a:extLst>
                    <a:ext uri="{FF2B5EF4-FFF2-40B4-BE49-F238E27FC236}">
                      <a16:creationId xmlns:a16="http://schemas.microsoft.com/office/drawing/2014/main" id="{07568FC8-DD4E-731C-3269-B33AA46FBA47}"/>
                    </a:ext>
                  </a:extLst>
                </p:cNvPr>
                <p:cNvPicPr/>
                <p:nvPr/>
              </p:nvPicPr>
              <p:blipFill>
                <a:blip r:embed="rId589"/>
                <a:stretch>
                  <a:fillRect/>
                </a:stretch>
              </p:blipFill>
              <p:spPr>
                <a:xfrm>
                  <a:off x="8064760" y="4260960"/>
                  <a:ext cx="218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2" name="Freihand 381">
                  <a:extLst>
                    <a:ext uri="{FF2B5EF4-FFF2-40B4-BE49-F238E27FC236}">
                      <a16:creationId xmlns:a16="http://schemas.microsoft.com/office/drawing/2014/main" id="{0F135B6E-3F8D-2F70-9930-CF58D2F434C5}"/>
                    </a:ext>
                  </a:extLst>
                </p14:cNvPr>
                <p14:cNvContentPartPr/>
                <p14:nvPr/>
              </p14:nvContentPartPr>
              <p14:xfrm>
                <a:off x="8223880" y="4197600"/>
                <a:ext cx="6120" cy="5400"/>
              </p14:xfrm>
            </p:contentPart>
          </mc:Choice>
          <mc:Fallback>
            <p:pic>
              <p:nvPicPr>
                <p:cNvPr id="382" name="Freihand 381">
                  <a:extLst>
                    <a:ext uri="{FF2B5EF4-FFF2-40B4-BE49-F238E27FC236}">
                      <a16:creationId xmlns:a16="http://schemas.microsoft.com/office/drawing/2014/main" id="{0F135B6E-3F8D-2F70-9930-CF58D2F434C5}"/>
                    </a:ext>
                  </a:extLst>
                </p:cNvPr>
                <p:cNvPicPr/>
                <p:nvPr/>
              </p:nvPicPr>
              <p:blipFill>
                <a:blip r:embed="rId17"/>
                <a:stretch>
                  <a:fillRect/>
                </a:stretch>
              </p:blipFill>
              <p:spPr>
                <a:xfrm>
                  <a:off x="8214880" y="4188600"/>
                  <a:ext cx="23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3" name="Freihand 382">
                  <a:extLst>
                    <a:ext uri="{FF2B5EF4-FFF2-40B4-BE49-F238E27FC236}">
                      <a16:creationId xmlns:a16="http://schemas.microsoft.com/office/drawing/2014/main" id="{1CECB145-0A3C-626C-BF44-0A0806B3D197}"/>
                    </a:ext>
                  </a:extLst>
                </p14:cNvPr>
                <p14:cNvContentPartPr/>
                <p14:nvPr/>
              </p14:nvContentPartPr>
              <p14:xfrm>
                <a:off x="8323600" y="4247640"/>
                <a:ext cx="140400" cy="190440"/>
              </p14:xfrm>
            </p:contentPart>
          </mc:Choice>
          <mc:Fallback>
            <p:pic>
              <p:nvPicPr>
                <p:cNvPr id="383" name="Freihand 382">
                  <a:extLst>
                    <a:ext uri="{FF2B5EF4-FFF2-40B4-BE49-F238E27FC236}">
                      <a16:creationId xmlns:a16="http://schemas.microsoft.com/office/drawing/2014/main" id="{1CECB145-0A3C-626C-BF44-0A0806B3D197}"/>
                    </a:ext>
                  </a:extLst>
                </p:cNvPr>
                <p:cNvPicPr/>
                <p:nvPr/>
              </p:nvPicPr>
              <p:blipFill>
                <a:blip r:embed="rId592"/>
                <a:stretch>
                  <a:fillRect/>
                </a:stretch>
              </p:blipFill>
              <p:spPr>
                <a:xfrm>
                  <a:off x="8314960" y="4238640"/>
                  <a:ext cx="158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4" name="Freihand 383">
                  <a:extLst>
                    <a:ext uri="{FF2B5EF4-FFF2-40B4-BE49-F238E27FC236}">
                      <a16:creationId xmlns:a16="http://schemas.microsoft.com/office/drawing/2014/main" id="{6DD21B0F-4537-63AE-3F58-DA4B6156CC53}"/>
                    </a:ext>
                  </a:extLst>
                </p14:cNvPr>
                <p14:cNvContentPartPr/>
                <p14:nvPr/>
              </p14:nvContentPartPr>
              <p14:xfrm>
                <a:off x="8530240" y="4234680"/>
                <a:ext cx="56520" cy="203400"/>
              </p14:xfrm>
            </p:contentPart>
          </mc:Choice>
          <mc:Fallback>
            <p:pic>
              <p:nvPicPr>
                <p:cNvPr id="384" name="Freihand 383">
                  <a:extLst>
                    <a:ext uri="{FF2B5EF4-FFF2-40B4-BE49-F238E27FC236}">
                      <a16:creationId xmlns:a16="http://schemas.microsoft.com/office/drawing/2014/main" id="{6DD21B0F-4537-63AE-3F58-DA4B6156CC53}"/>
                    </a:ext>
                  </a:extLst>
                </p:cNvPr>
                <p:cNvPicPr/>
                <p:nvPr/>
              </p:nvPicPr>
              <p:blipFill>
                <a:blip r:embed="rId594"/>
                <a:stretch>
                  <a:fillRect/>
                </a:stretch>
              </p:blipFill>
              <p:spPr>
                <a:xfrm>
                  <a:off x="8521240" y="4225680"/>
                  <a:ext cx="74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5" name="Freihand 384">
                  <a:extLst>
                    <a:ext uri="{FF2B5EF4-FFF2-40B4-BE49-F238E27FC236}">
                      <a16:creationId xmlns:a16="http://schemas.microsoft.com/office/drawing/2014/main" id="{535712CD-E856-FE56-6C79-F3C1EBA0B268}"/>
                    </a:ext>
                  </a:extLst>
                </p14:cNvPr>
                <p14:cNvContentPartPr/>
                <p14:nvPr/>
              </p14:nvContentPartPr>
              <p14:xfrm>
                <a:off x="8833000" y="4245120"/>
                <a:ext cx="127080" cy="216000"/>
              </p14:xfrm>
            </p:contentPart>
          </mc:Choice>
          <mc:Fallback>
            <p:pic>
              <p:nvPicPr>
                <p:cNvPr id="385" name="Freihand 384">
                  <a:extLst>
                    <a:ext uri="{FF2B5EF4-FFF2-40B4-BE49-F238E27FC236}">
                      <a16:creationId xmlns:a16="http://schemas.microsoft.com/office/drawing/2014/main" id="{535712CD-E856-FE56-6C79-F3C1EBA0B268}"/>
                    </a:ext>
                  </a:extLst>
                </p:cNvPr>
                <p:cNvPicPr/>
                <p:nvPr/>
              </p:nvPicPr>
              <p:blipFill>
                <a:blip r:embed="rId596"/>
                <a:stretch>
                  <a:fillRect/>
                </a:stretch>
              </p:blipFill>
              <p:spPr>
                <a:xfrm>
                  <a:off x="8824000" y="4236480"/>
                  <a:ext cx="1447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6" name="Freihand 385">
                  <a:extLst>
                    <a:ext uri="{FF2B5EF4-FFF2-40B4-BE49-F238E27FC236}">
                      <a16:creationId xmlns:a16="http://schemas.microsoft.com/office/drawing/2014/main" id="{4DBBE563-A2D6-6D4E-977D-9A62A8247036}"/>
                    </a:ext>
                  </a:extLst>
                </p14:cNvPr>
                <p14:cNvContentPartPr/>
                <p14:nvPr/>
              </p14:nvContentPartPr>
              <p14:xfrm>
                <a:off x="9030640" y="4111200"/>
                <a:ext cx="259920" cy="313920"/>
              </p14:xfrm>
            </p:contentPart>
          </mc:Choice>
          <mc:Fallback>
            <p:pic>
              <p:nvPicPr>
                <p:cNvPr id="386" name="Freihand 385">
                  <a:extLst>
                    <a:ext uri="{FF2B5EF4-FFF2-40B4-BE49-F238E27FC236}">
                      <a16:creationId xmlns:a16="http://schemas.microsoft.com/office/drawing/2014/main" id="{4DBBE563-A2D6-6D4E-977D-9A62A8247036}"/>
                    </a:ext>
                  </a:extLst>
                </p:cNvPr>
                <p:cNvPicPr/>
                <p:nvPr/>
              </p:nvPicPr>
              <p:blipFill>
                <a:blip r:embed="rId598"/>
                <a:stretch>
                  <a:fillRect/>
                </a:stretch>
              </p:blipFill>
              <p:spPr>
                <a:xfrm>
                  <a:off x="9021640" y="4102200"/>
                  <a:ext cx="2775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7" name="Freihand 386">
                  <a:extLst>
                    <a:ext uri="{FF2B5EF4-FFF2-40B4-BE49-F238E27FC236}">
                      <a16:creationId xmlns:a16="http://schemas.microsoft.com/office/drawing/2014/main" id="{BB1D3689-D5DA-08DC-1D39-1100E5030F34}"/>
                    </a:ext>
                  </a:extLst>
                </p14:cNvPr>
                <p14:cNvContentPartPr/>
                <p14:nvPr/>
              </p14:nvContentPartPr>
              <p14:xfrm>
                <a:off x="9222880" y="4148280"/>
                <a:ext cx="20520" cy="55080"/>
              </p14:xfrm>
            </p:contentPart>
          </mc:Choice>
          <mc:Fallback>
            <p:pic>
              <p:nvPicPr>
                <p:cNvPr id="387" name="Freihand 386">
                  <a:extLst>
                    <a:ext uri="{FF2B5EF4-FFF2-40B4-BE49-F238E27FC236}">
                      <a16:creationId xmlns:a16="http://schemas.microsoft.com/office/drawing/2014/main" id="{BB1D3689-D5DA-08DC-1D39-1100E5030F34}"/>
                    </a:ext>
                  </a:extLst>
                </p:cNvPr>
                <p:cNvPicPr/>
                <p:nvPr/>
              </p:nvPicPr>
              <p:blipFill>
                <a:blip r:embed="rId600"/>
                <a:stretch>
                  <a:fillRect/>
                </a:stretch>
              </p:blipFill>
              <p:spPr>
                <a:xfrm>
                  <a:off x="9213880" y="4139280"/>
                  <a:ext cx="38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8" name="Freihand 387">
                  <a:extLst>
                    <a:ext uri="{FF2B5EF4-FFF2-40B4-BE49-F238E27FC236}">
                      <a16:creationId xmlns:a16="http://schemas.microsoft.com/office/drawing/2014/main" id="{56A73BAA-5D59-FC26-092A-12685FD17F0E}"/>
                    </a:ext>
                  </a:extLst>
                </p14:cNvPr>
                <p14:cNvContentPartPr/>
                <p14:nvPr/>
              </p14:nvContentPartPr>
              <p14:xfrm>
                <a:off x="9336280" y="4271760"/>
                <a:ext cx="139320" cy="324720"/>
              </p14:xfrm>
            </p:contentPart>
          </mc:Choice>
          <mc:Fallback>
            <p:pic>
              <p:nvPicPr>
                <p:cNvPr id="388" name="Freihand 387">
                  <a:extLst>
                    <a:ext uri="{FF2B5EF4-FFF2-40B4-BE49-F238E27FC236}">
                      <a16:creationId xmlns:a16="http://schemas.microsoft.com/office/drawing/2014/main" id="{56A73BAA-5D59-FC26-092A-12685FD17F0E}"/>
                    </a:ext>
                  </a:extLst>
                </p:cNvPr>
                <p:cNvPicPr/>
                <p:nvPr/>
              </p:nvPicPr>
              <p:blipFill>
                <a:blip r:embed="rId602"/>
                <a:stretch>
                  <a:fillRect/>
                </a:stretch>
              </p:blipFill>
              <p:spPr>
                <a:xfrm>
                  <a:off x="9327280" y="4263120"/>
                  <a:ext cx="1569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9" name="Freihand 388">
                  <a:extLst>
                    <a:ext uri="{FF2B5EF4-FFF2-40B4-BE49-F238E27FC236}">
                      <a16:creationId xmlns:a16="http://schemas.microsoft.com/office/drawing/2014/main" id="{36376F5A-2E59-EF0F-69D4-D84F9ACD12B4}"/>
                    </a:ext>
                  </a:extLst>
                </p14:cNvPr>
                <p14:cNvContentPartPr/>
                <p14:nvPr/>
              </p14:nvContentPartPr>
              <p14:xfrm>
                <a:off x="9568840" y="4271400"/>
                <a:ext cx="230040" cy="173520"/>
              </p14:xfrm>
            </p:contentPart>
          </mc:Choice>
          <mc:Fallback>
            <p:pic>
              <p:nvPicPr>
                <p:cNvPr id="389" name="Freihand 388">
                  <a:extLst>
                    <a:ext uri="{FF2B5EF4-FFF2-40B4-BE49-F238E27FC236}">
                      <a16:creationId xmlns:a16="http://schemas.microsoft.com/office/drawing/2014/main" id="{36376F5A-2E59-EF0F-69D4-D84F9ACD12B4}"/>
                    </a:ext>
                  </a:extLst>
                </p:cNvPr>
                <p:cNvPicPr/>
                <p:nvPr/>
              </p:nvPicPr>
              <p:blipFill>
                <a:blip r:embed="rId604"/>
                <a:stretch>
                  <a:fillRect/>
                </a:stretch>
              </p:blipFill>
              <p:spPr>
                <a:xfrm>
                  <a:off x="9559840" y="4262760"/>
                  <a:ext cx="247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0" name="Freihand 389">
                  <a:extLst>
                    <a:ext uri="{FF2B5EF4-FFF2-40B4-BE49-F238E27FC236}">
                      <a16:creationId xmlns:a16="http://schemas.microsoft.com/office/drawing/2014/main" id="{BC5EA65B-4462-AE42-CEE8-77712C383B02}"/>
                    </a:ext>
                  </a:extLst>
                </p14:cNvPr>
                <p14:cNvContentPartPr/>
                <p14:nvPr/>
              </p14:nvContentPartPr>
              <p14:xfrm>
                <a:off x="10028920" y="4275360"/>
                <a:ext cx="268560" cy="180720"/>
              </p14:xfrm>
            </p:contentPart>
          </mc:Choice>
          <mc:Fallback>
            <p:pic>
              <p:nvPicPr>
                <p:cNvPr id="390" name="Freihand 389">
                  <a:extLst>
                    <a:ext uri="{FF2B5EF4-FFF2-40B4-BE49-F238E27FC236}">
                      <a16:creationId xmlns:a16="http://schemas.microsoft.com/office/drawing/2014/main" id="{BC5EA65B-4462-AE42-CEE8-77712C383B02}"/>
                    </a:ext>
                  </a:extLst>
                </p:cNvPr>
                <p:cNvPicPr/>
                <p:nvPr/>
              </p:nvPicPr>
              <p:blipFill>
                <a:blip r:embed="rId606"/>
                <a:stretch>
                  <a:fillRect/>
                </a:stretch>
              </p:blipFill>
              <p:spPr>
                <a:xfrm>
                  <a:off x="10019920" y="4266720"/>
                  <a:ext cx="286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1" name="Freihand 390">
                  <a:extLst>
                    <a:ext uri="{FF2B5EF4-FFF2-40B4-BE49-F238E27FC236}">
                      <a16:creationId xmlns:a16="http://schemas.microsoft.com/office/drawing/2014/main" id="{3AA3E44D-24B3-5D95-209B-9D311EA819A4}"/>
                    </a:ext>
                  </a:extLst>
                </p14:cNvPr>
                <p14:cNvContentPartPr/>
                <p14:nvPr/>
              </p14:nvContentPartPr>
              <p14:xfrm>
                <a:off x="10386760" y="4180680"/>
                <a:ext cx="110160" cy="298440"/>
              </p14:xfrm>
            </p:contentPart>
          </mc:Choice>
          <mc:Fallback>
            <p:pic>
              <p:nvPicPr>
                <p:cNvPr id="391" name="Freihand 390">
                  <a:extLst>
                    <a:ext uri="{FF2B5EF4-FFF2-40B4-BE49-F238E27FC236}">
                      <a16:creationId xmlns:a16="http://schemas.microsoft.com/office/drawing/2014/main" id="{3AA3E44D-24B3-5D95-209B-9D311EA819A4}"/>
                    </a:ext>
                  </a:extLst>
                </p:cNvPr>
                <p:cNvPicPr/>
                <p:nvPr/>
              </p:nvPicPr>
              <p:blipFill>
                <a:blip r:embed="rId608"/>
                <a:stretch>
                  <a:fillRect/>
                </a:stretch>
              </p:blipFill>
              <p:spPr>
                <a:xfrm>
                  <a:off x="10378120" y="4171680"/>
                  <a:ext cx="1278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2" name="Freihand 391">
                  <a:extLst>
                    <a:ext uri="{FF2B5EF4-FFF2-40B4-BE49-F238E27FC236}">
                      <a16:creationId xmlns:a16="http://schemas.microsoft.com/office/drawing/2014/main" id="{1BA83F8F-2F54-6F7D-2672-841A2C8532B3}"/>
                    </a:ext>
                  </a:extLst>
                </p14:cNvPr>
                <p14:cNvContentPartPr/>
                <p14:nvPr/>
              </p14:nvContentPartPr>
              <p14:xfrm>
                <a:off x="10856920" y="4236120"/>
                <a:ext cx="157320" cy="286560"/>
              </p14:xfrm>
            </p:contentPart>
          </mc:Choice>
          <mc:Fallback>
            <p:pic>
              <p:nvPicPr>
                <p:cNvPr id="392" name="Freihand 391">
                  <a:extLst>
                    <a:ext uri="{FF2B5EF4-FFF2-40B4-BE49-F238E27FC236}">
                      <a16:creationId xmlns:a16="http://schemas.microsoft.com/office/drawing/2014/main" id="{1BA83F8F-2F54-6F7D-2672-841A2C8532B3}"/>
                    </a:ext>
                  </a:extLst>
                </p:cNvPr>
                <p:cNvPicPr/>
                <p:nvPr/>
              </p:nvPicPr>
              <p:blipFill>
                <a:blip r:embed="rId610"/>
                <a:stretch>
                  <a:fillRect/>
                </a:stretch>
              </p:blipFill>
              <p:spPr>
                <a:xfrm>
                  <a:off x="10847920" y="4227120"/>
                  <a:ext cx="1749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3" name="Freihand 392">
                  <a:extLst>
                    <a:ext uri="{FF2B5EF4-FFF2-40B4-BE49-F238E27FC236}">
                      <a16:creationId xmlns:a16="http://schemas.microsoft.com/office/drawing/2014/main" id="{1F44556F-8490-6934-58B2-B5FCF3D5F631}"/>
                    </a:ext>
                  </a:extLst>
                </p14:cNvPr>
                <p14:cNvContentPartPr/>
                <p14:nvPr/>
              </p14:nvContentPartPr>
              <p14:xfrm>
                <a:off x="11036560" y="4381920"/>
                <a:ext cx="117360" cy="152640"/>
              </p14:xfrm>
            </p:contentPart>
          </mc:Choice>
          <mc:Fallback>
            <p:pic>
              <p:nvPicPr>
                <p:cNvPr id="393" name="Freihand 392">
                  <a:extLst>
                    <a:ext uri="{FF2B5EF4-FFF2-40B4-BE49-F238E27FC236}">
                      <a16:creationId xmlns:a16="http://schemas.microsoft.com/office/drawing/2014/main" id="{1F44556F-8490-6934-58B2-B5FCF3D5F631}"/>
                    </a:ext>
                  </a:extLst>
                </p:cNvPr>
                <p:cNvPicPr/>
                <p:nvPr/>
              </p:nvPicPr>
              <p:blipFill>
                <a:blip r:embed="rId612"/>
                <a:stretch>
                  <a:fillRect/>
                </a:stretch>
              </p:blipFill>
              <p:spPr>
                <a:xfrm>
                  <a:off x="11027920" y="4372920"/>
                  <a:ext cx="13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8" name="Freihand 397">
                  <a:extLst>
                    <a:ext uri="{FF2B5EF4-FFF2-40B4-BE49-F238E27FC236}">
                      <a16:creationId xmlns:a16="http://schemas.microsoft.com/office/drawing/2014/main" id="{E709FCBD-1D8B-6968-B875-329E0E4376B0}"/>
                    </a:ext>
                  </a:extLst>
                </p14:cNvPr>
                <p14:cNvContentPartPr/>
                <p14:nvPr/>
              </p14:nvContentPartPr>
              <p14:xfrm>
                <a:off x="2070760" y="4338000"/>
                <a:ext cx="76680" cy="10440"/>
              </p14:xfrm>
            </p:contentPart>
          </mc:Choice>
          <mc:Fallback>
            <p:pic>
              <p:nvPicPr>
                <p:cNvPr id="398" name="Freihand 397">
                  <a:extLst>
                    <a:ext uri="{FF2B5EF4-FFF2-40B4-BE49-F238E27FC236}">
                      <a16:creationId xmlns:a16="http://schemas.microsoft.com/office/drawing/2014/main" id="{E709FCBD-1D8B-6968-B875-329E0E4376B0}"/>
                    </a:ext>
                  </a:extLst>
                </p:cNvPr>
                <p:cNvPicPr/>
                <p:nvPr/>
              </p:nvPicPr>
              <p:blipFill>
                <a:blip r:embed="rId614"/>
                <a:stretch>
                  <a:fillRect/>
                </a:stretch>
              </p:blipFill>
              <p:spPr>
                <a:xfrm>
                  <a:off x="2061760" y="4329360"/>
                  <a:ext cx="94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9" name="Freihand 398">
                  <a:extLst>
                    <a:ext uri="{FF2B5EF4-FFF2-40B4-BE49-F238E27FC236}">
                      <a16:creationId xmlns:a16="http://schemas.microsoft.com/office/drawing/2014/main" id="{5577E1DD-28F2-F9FD-41AD-558A4C228EF8}"/>
                    </a:ext>
                  </a:extLst>
                </p14:cNvPr>
                <p14:cNvContentPartPr/>
                <p14:nvPr/>
              </p14:nvContentPartPr>
              <p14:xfrm>
                <a:off x="1791760" y="4347000"/>
                <a:ext cx="113760" cy="7200"/>
              </p14:xfrm>
            </p:contentPart>
          </mc:Choice>
          <mc:Fallback>
            <p:pic>
              <p:nvPicPr>
                <p:cNvPr id="399" name="Freihand 398">
                  <a:extLst>
                    <a:ext uri="{FF2B5EF4-FFF2-40B4-BE49-F238E27FC236}">
                      <a16:creationId xmlns:a16="http://schemas.microsoft.com/office/drawing/2014/main" id="{5577E1DD-28F2-F9FD-41AD-558A4C228EF8}"/>
                    </a:ext>
                  </a:extLst>
                </p:cNvPr>
                <p:cNvPicPr/>
                <p:nvPr/>
              </p:nvPicPr>
              <p:blipFill>
                <a:blip r:embed="rId616"/>
                <a:stretch>
                  <a:fillRect/>
                </a:stretch>
              </p:blipFill>
              <p:spPr>
                <a:xfrm>
                  <a:off x="1783120" y="4338000"/>
                  <a:ext cx="131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0" name="Freihand 399">
                  <a:extLst>
                    <a:ext uri="{FF2B5EF4-FFF2-40B4-BE49-F238E27FC236}">
                      <a16:creationId xmlns:a16="http://schemas.microsoft.com/office/drawing/2014/main" id="{52DA822D-C676-99A7-D3AA-A59F7C05EC2B}"/>
                    </a:ext>
                  </a:extLst>
                </p14:cNvPr>
                <p14:cNvContentPartPr/>
                <p14:nvPr/>
              </p14:nvContentPartPr>
              <p14:xfrm>
                <a:off x="1451200" y="4325400"/>
                <a:ext cx="161640" cy="24840"/>
              </p14:xfrm>
            </p:contentPart>
          </mc:Choice>
          <mc:Fallback>
            <p:pic>
              <p:nvPicPr>
                <p:cNvPr id="400" name="Freihand 399">
                  <a:extLst>
                    <a:ext uri="{FF2B5EF4-FFF2-40B4-BE49-F238E27FC236}">
                      <a16:creationId xmlns:a16="http://schemas.microsoft.com/office/drawing/2014/main" id="{52DA822D-C676-99A7-D3AA-A59F7C05EC2B}"/>
                    </a:ext>
                  </a:extLst>
                </p:cNvPr>
                <p:cNvPicPr/>
                <p:nvPr/>
              </p:nvPicPr>
              <p:blipFill>
                <a:blip r:embed="rId618"/>
                <a:stretch>
                  <a:fillRect/>
                </a:stretch>
              </p:blipFill>
              <p:spPr>
                <a:xfrm>
                  <a:off x="1442560" y="4316760"/>
                  <a:ext cx="179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1" name="Freihand 400">
                  <a:extLst>
                    <a:ext uri="{FF2B5EF4-FFF2-40B4-BE49-F238E27FC236}">
                      <a16:creationId xmlns:a16="http://schemas.microsoft.com/office/drawing/2014/main" id="{C879F948-8BFF-F970-1ABD-423E612525EB}"/>
                    </a:ext>
                  </a:extLst>
                </p14:cNvPr>
                <p14:cNvContentPartPr/>
                <p14:nvPr/>
              </p14:nvContentPartPr>
              <p14:xfrm>
                <a:off x="1063480" y="4295880"/>
                <a:ext cx="215280" cy="21240"/>
              </p14:xfrm>
            </p:contentPart>
          </mc:Choice>
          <mc:Fallback>
            <p:pic>
              <p:nvPicPr>
                <p:cNvPr id="401" name="Freihand 400">
                  <a:extLst>
                    <a:ext uri="{FF2B5EF4-FFF2-40B4-BE49-F238E27FC236}">
                      <a16:creationId xmlns:a16="http://schemas.microsoft.com/office/drawing/2014/main" id="{C879F948-8BFF-F970-1ABD-423E612525EB}"/>
                    </a:ext>
                  </a:extLst>
                </p:cNvPr>
                <p:cNvPicPr/>
                <p:nvPr/>
              </p:nvPicPr>
              <p:blipFill>
                <a:blip r:embed="rId620"/>
                <a:stretch>
                  <a:fillRect/>
                </a:stretch>
              </p:blipFill>
              <p:spPr>
                <a:xfrm>
                  <a:off x="1054480" y="4286880"/>
                  <a:ext cx="232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2" name="Freihand 401">
                  <a:extLst>
                    <a:ext uri="{FF2B5EF4-FFF2-40B4-BE49-F238E27FC236}">
                      <a16:creationId xmlns:a16="http://schemas.microsoft.com/office/drawing/2014/main" id="{2EBC937B-DF13-57A6-CBC5-BCF5E2AE083D}"/>
                    </a:ext>
                  </a:extLst>
                </p14:cNvPr>
                <p14:cNvContentPartPr/>
                <p14:nvPr/>
              </p14:nvContentPartPr>
              <p14:xfrm>
                <a:off x="668200" y="4352040"/>
                <a:ext cx="98640" cy="18720"/>
              </p14:xfrm>
            </p:contentPart>
          </mc:Choice>
          <mc:Fallback>
            <p:pic>
              <p:nvPicPr>
                <p:cNvPr id="402" name="Freihand 401">
                  <a:extLst>
                    <a:ext uri="{FF2B5EF4-FFF2-40B4-BE49-F238E27FC236}">
                      <a16:creationId xmlns:a16="http://schemas.microsoft.com/office/drawing/2014/main" id="{2EBC937B-DF13-57A6-CBC5-BCF5E2AE083D}"/>
                    </a:ext>
                  </a:extLst>
                </p:cNvPr>
                <p:cNvPicPr/>
                <p:nvPr/>
              </p:nvPicPr>
              <p:blipFill>
                <a:blip r:embed="rId622"/>
                <a:stretch>
                  <a:fillRect/>
                </a:stretch>
              </p:blipFill>
              <p:spPr>
                <a:xfrm>
                  <a:off x="659200" y="4343040"/>
                  <a:ext cx="116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3" name="Freihand 402">
                  <a:extLst>
                    <a:ext uri="{FF2B5EF4-FFF2-40B4-BE49-F238E27FC236}">
                      <a16:creationId xmlns:a16="http://schemas.microsoft.com/office/drawing/2014/main" id="{DC6103B5-539F-C00F-6A7A-B4DE4881052B}"/>
                    </a:ext>
                  </a:extLst>
                </p14:cNvPr>
                <p14:cNvContentPartPr/>
                <p14:nvPr/>
              </p14:nvContentPartPr>
              <p14:xfrm>
                <a:off x="473800" y="4273200"/>
                <a:ext cx="115560" cy="253080"/>
              </p14:xfrm>
            </p:contentPart>
          </mc:Choice>
          <mc:Fallback>
            <p:pic>
              <p:nvPicPr>
                <p:cNvPr id="403" name="Freihand 402">
                  <a:extLst>
                    <a:ext uri="{FF2B5EF4-FFF2-40B4-BE49-F238E27FC236}">
                      <a16:creationId xmlns:a16="http://schemas.microsoft.com/office/drawing/2014/main" id="{DC6103B5-539F-C00F-6A7A-B4DE4881052B}"/>
                    </a:ext>
                  </a:extLst>
                </p:cNvPr>
                <p:cNvPicPr/>
                <p:nvPr/>
              </p:nvPicPr>
              <p:blipFill>
                <a:blip r:embed="rId624"/>
                <a:stretch>
                  <a:fillRect/>
                </a:stretch>
              </p:blipFill>
              <p:spPr>
                <a:xfrm>
                  <a:off x="465160" y="4264200"/>
                  <a:ext cx="133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4" name="Freihand 403">
                  <a:extLst>
                    <a:ext uri="{FF2B5EF4-FFF2-40B4-BE49-F238E27FC236}">
                      <a16:creationId xmlns:a16="http://schemas.microsoft.com/office/drawing/2014/main" id="{CEC32AD6-6D58-24C9-9390-BFA8CABD56C7}"/>
                    </a:ext>
                  </a:extLst>
                </p14:cNvPr>
                <p14:cNvContentPartPr/>
                <p14:nvPr/>
              </p14:nvContentPartPr>
              <p14:xfrm>
                <a:off x="632200" y="4336200"/>
                <a:ext cx="73800" cy="195120"/>
              </p14:xfrm>
            </p:contentPart>
          </mc:Choice>
          <mc:Fallback>
            <p:pic>
              <p:nvPicPr>
                <p:cNvPr id="404" name="Freihand 403">
                  <a:extLst>
                    <a:ext uri="{FF2B5EF4-FFF2-40B4-BE49-F238E27FC236}">
                      <a16:creationId xmlns:a16="http://schemas.microsoft.com/office/drawing/2014/main" id="{CEC32AD6-6D58-24C9-9390-BFA8CABD56C7}"/>
                    </a:ext>
                  </a:extLst>
                </p:cNvPr>
                <p:cNvPicPr/>
                <p:nvPr/>
              </p:nvPicPr>
              <p:blipFill>
                <a:blip r:embed="rId626"/>
                <a:stretch>
                  <a:fillRect/>
                </a:stretch>
              </p:blipFill>
              <p:spPr>
                <a:xfrm>
                  <a:off x="623200" y="4327200"/>
                  <a:ext cx="91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7" name="Freihand 406">
                  <a:extLst>
                    <a:ext uri="{FF2B5EF4-FFF2-40B4-BE49-F238E27FC236}">
                      <a16:creationId xmlns:a16="http://schemas.microsoft.com/office/drawing/2014/main" id="{BB0D983E-35FB-E6FE-ABE6-92816638C216}"/>
                    </a:ext>
                  </a:extLst>
                </p14:cNvPr>
                <p14:cNvContentPartPr/>
                <p14:nvPr/>
              </p14:nvContentPartPr>
              <p14:xfrm>
                <a:off x="7300120" y="4611600"/>
                <a:ext cx="200520" cy="240480"/>
              </p14:xfrm>
            </p:contentPart>
          </mc:Choice>
          <mc:Fallback>
            <p:pic>
              <p:nvPicPr>
                <p:cNvPr id="407" name="Freihand 406">
                  <a:extLst>
                    <a:ext uri="{FF2B5EF4-FFF2-40B4-BE49-F238E27FC236}">
                      <a16:creationId xmlns:a16="http://schemas.microsoft.com/office/drawing/2014/main" id="{BB0D983E-35FB-E6FE-ABE6-92816638C216}"/>
                    </a:ext>
                  </a:extLst>
                </p:cNvPr>
                <p:cNvPicPr/>
                <p:nvPr/>
              </p:nvPicPr>
              <p:blipFill>
                <a:blip r:embed="rId628"/>
                <a:stretch>
                  <a:fillRect/>
                </a:stretch>
              </p:blipFill>
              <p:spPr>
                <a:xfrm>
                  <a:off x="7291120" y="4602600"/>
                  <a:ext cx="218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8" name="Freihand 407">
                  <a:extLst>
                    <a:ext uri="{FF2B5EF4-FFF2-40B4-BE49-F238E27FC236}">
                      <a16:creationId xmlns:a16="http://schemas.microsoft.com/office/drawing/2014/main" id="{7025C352-B8FB-9E6E-23E3-A1D469E0883C}"/>
                    </a:ext>
                  </a:extLst>
                </p14:cNvPr>
                <p14:cNvContentPartPr/>
                <p14:nvPr/>
              </p14:nvContentPartPr>
              <p14:xfrm>
                <a:off x="7582360" y="4700520"/>
                <a:ext cx="203040" cy="132120"/>
              </p14:xfrm>
            </p:contentPart>
          </mc:Choice>
          <mc:Fallback>
            <p:pic>
              <p:nvPicPr>
                <p:cNvPr id="408" name="Freihand 407">
                  <a:extLst>
                    <a:ext uri="{FF2B5EF4-FFF2-40B4-BE49-F238E27FC236}">
                      <a16:creationId xmlns:a16="http://schemas.microsoft.com/office/drawing/2014/main" id="{7025C352-B8FB-9E6E-23E3-A1D469E0883C}"/>
                    </a:ext>
                  </a:extLst>
                </p:cNvPr>
                <p:cNvPicPr/>
                <p:nvPr/>
              </p:nvPicPr>
              <p:blipFill>
                <a:blip r:embed="rId630"/>
                <a:stretch>
                  <a:fillRect/>
                </a:stretch>
              </p:blipFill>
              <p:spPr>
                <a:xfrm>
                  <a:off x="7573360" y="4691520"/>
                  <a:ext cx="220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9" name="Freihand 408">
                  <a:extLst>
                    <a:ext uri="{FF2B5EF4-FFF2-40B4-BE49-F238E27FC236}">
                      <a16:creationId xmlns:a16="http://schemas.microsoft.com/office/drawing/2014/main" id="{189515A7-EB94-73DE-2727-2198A147A6E1}"/>
                    </a:ext>
                  </a:extLst>
                </p14:cNvPr>
                <p14:cNvContentPartPr/>
                <p14:nvPr/>
              </p14:nvContentPartPr>
              <p14:xfrm>
                <a:off x="7715560" y="4572000"/>
                <a:ext cx="3600" cy="1080"/>
              </p14:xfrm>
            </p:contentPart>
          </mc:Choice>
          <mc:Fallback>
            <p:pic>
              <p:nvPicPr>
                <p:cNvPr id="409" name="Freihand 408">
                  <a:extLst>
                    <a:ext uri="{FF2B5EF4-FFF2-40B4-BE49-F238E27FC236}">
                      <a16:creationId xmlns:a16="http://schemas.microsoft.com/office/drawing/2014/main" id="{189515A7-EB94-73DE-2727-2198A147A6E1}"/>
                    </a:ext>
                  </a:extLst>
                </p:cNvPr>
                <p:cNvPicPr/>
                <p:nvPr/>
              </p:nvPicPr>
              <p:blipFill>
                <a:blip r:embed="rId17"/>
                <a:stretch>
                  <a:fillRect/>
                </a:stretch>
              </p:blipFill>
              <p:spPr>
                <a:xfrm>
                  <a:off x="7706560" y="4563360"/>
                  <a:ext cx="2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0" name="Freihand 409">
                  <a:extLst>
                    <a:ext uri="{FF2B5EF4-FFF2-40B4-BE49-F238E27FC236}">
                      <a16:creationId xmlns:a16="http://schemas.microsoft.com/office/drawing/2014/main" id="{CBFE0E4E-C127-49B0-0DF3-E1F246F60A04}"/>
                    </a:ext>
                  </a:extLst>
                </p14:cNvPr>
                <p14:cNvContentPartPr/>
                <p14:nvPr/>
              </p14:nvContentPartPr>
              <p14:xfrm>
                <a:off x="7984480" y="4538520"/>
                <a:ext cx="118440" cy="273240"/>
              </p14:xfrm>
            </p:contentPart>
          </mc:Choice>
          <mc:Fallback>
            <p:pic>
              <p:nvPicPr>
                <p:cNvPr id="410" name="Freihand 409">
                  <a:extLst>
                    <a:ext uri="{FF2B5EF4-FFF2-40B4-BE49-F238E27FC236}">
                      <a16:creationId xmlns:a16="http://schemas.microsoft.com/office/drawing/2014/main" id="{CBFE0E4E-C127-49B0-0DF3-E1F246F60A04}"/>
                    </a:ext>
                  </a:extLst>
                </p:cNvPr>
                <p:cNvPicPr/>
                <p:nvPr/>
              </p:nvPicPr>
              <p:blipFill>
                <a:blip r:embed="rId633"/>
                <a:stretch>
                  <a:fillRect/>
                </a:stretch>
              </p:blipFill>
              <p:spPr>
                <a:xfrm>
                  <a:off x="7975840" y="4529880"/>
                  <a:ext cx="1360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11" name="Freihand 410">
                  <a:extLst>
                    <a:ext uri="{FF2B5EF4-FFF2-40B4-BE49-F238E27FC236}">
                      <a16:creationId xmlns:a16="http://schemas.microsoft.com/office/drawing/2014/main" id="{DECC9795-DCE0-1B1E-9136-26ACD8F31179}"/>
                    </a:ext>
                  </a:extLst>
                </p14:cNvPr>
                <p14:cNvContentPartPr/>
                <p14:nvPr/>
              </p14:nvContentPartPr>
              <p14:xfrm>
                <a:off x="8143600" y="4574880"/>
                <a:ext cx="321480" cy="237240"/>
              </p14:xfrm>
            </p:contentPart>
          </mc:Choice>
          <mc:Fallback>
            <p:pic>
              <p:nvPicPr>
                <p:cNvPr id="411" name="Freihand 410">
                  <a:extLst>
                    <a:ext uri="{FF2B5EF4-FFF2-40B4-BE49-F238E27FC236}">
                      <a16:creationId xmlns:a16="http://schemas.microsoft.com/office/drawing/2014/main" id="{DECC9795-DCE0-1B1E-9136-26ACD8F31179}"/>
                    </a:ext>
                  </a:extLst>
                </p:cNvPr>
                <p:cNvPicPr/>
                <p:nvPr/>
              </p:nvPicPr>
              <p:blipFill>
                <a:blip r:embed="rId635"/>
                <a:stretch>
                  <a:fillRect/>
                </a:stretch>
              </p:blipFill>
              <p:spPr>
                <a:xfrm>
                  <a:off x="8134960" y="4565880"/>
                  <a:ext cx="339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3" name="Freihand 412">
                  <a:extLst>
                    <a:ext uri="{FF2B5EF4-FFF2-40B4-BE49-F238E27FC236}">
                      <a16:creationId xmlns:a16="http://schemas.microsoft.com/office/drawing/2014/main" id="{EF5796D0-8C09-FA87-E00D-C75AB6BBEFA1}"/>
                    </a:ext>
                  </a:extLst>
                </p14:cNvPr>
                <p14:cNvContentPartPr/>
                <p14:nvPr/>
              </p14:nvContentPartPr>
              <p14:xfrm>
                <a:off x="8627440" y="4641120"/>
                <a:ext cx="142560" cy="159480"/>
              </p14:xfrm>
            </p:contentPart>
          </mc:Choice>
          <mc:Fallback>
            <p:pic>
              <p:nvPicPr>
                <p:cNvPr id="413" name="Freihand 412">
                  <a:extLst>
                    <a:ext uri="{FF2B5EF4-FFF2-40B4-BE49-F238E27FC236}">
                      <a16:creationId xmlns:a16="http://schemas.microsoft.com/office/drawing/2014/main" id="{EF5796D0-8C09-FA87-E00D-C75AB6BBEFA1}"/>
                    </a:ext>
                  </a:extLst>
                </p:cNvPr>
                <p:cNvPicPr/>
                <p:nvPr/>
              </p:nvPicPr>
              <p:blipFill>
                <a:blip r:embed="rId637"/>
                <a:stretch>
                  <a:fillRect/>
                </a:stretch>
              </p:blipFill>
              <p:spPr>
                <a:xfrm>
                  <a:off x="8618440" y="4632120"/>
                  <a:ext cx="160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4" name="Freihand 413">
                  <a:extLst>
                    <a:ext uri="{FF2B5EF4-FFF2-40B4-BE49-F238E27FC236}">
                      <a16:creationId xmlns:a16="http://schemas.microsoft.com/office/drawing/2014/main" id="{454EA15E-70B2-227C-BC22-5E93E8805603}"/>
                    </a:ext>
                  </a:extLst>
                </p14:cNvPr>
                <p14:cNvContentPartPr/>
                <p14:nvPr/>
              </p14:nvContentPartPr>
              <p14:xfrm>
                <a:off x="8890600" y="4623120"/>
                <a:ext cx="221760" cy="174240"/>
              </p14:xfrm>
            </p:contentPart>
          </mc:Choice>
          <mc:Fallback>
            <p:pic>
              <p:nvPicPr>
                <p:cNvPr id="414" name="Freihand 413">
                  <a:extLst>
                    <a:ext uri="{FF2B5EF4-FFF2-40B4-BE49-F238E27FC236}">
                      <a16:creationId xmlns:a16="http://schemas.microsoft.com/office/drawing/2014/main" id="{454EA15E-70B2-227C-BC22-5E93E8805603}"/>
                    </a:ext>
                  </a:extLst>
                </p:cNvPr>
                <p:cNvPicPr/>
                <p:nvPr/>
              </p:nvPicPr>
              <p:blipFill>
                <a:blip r:embed="rId639"/>
                <a:stretch>
                  <a:fillRect/>
                </a:stretch>
              </p:blipFill>
              <p:spPr>
                <a:xfrm>
                  <a:off x="8881600" y="4614120"/>
                  <a:ext cx="239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5" name="Freihand 414">
                  <a:extLst>
                    <a:ext uri="{FF2B5EF4-FFF2-40B4-BE49-F238E27FC236}">
                      <a16:creationId xmlns:a16="http://schemas.microsoft.com/office/drawing/2014/main" id="{373D6A1F-4728-C669-3203-958517C4E5DB}"/>
                    </a:ext>
                  </a:extLst>
                </p14:cNvPr>
                <p14:cNvContentPartPr/>
                <p14:nvPr/>
              </p14:nvContentPartPr>
              <p14:xfrm>
                <a:off x="9046120" y="4486320"/>
                <a:ext cx="255240" cy="316800"/>
              </p14:xfrm>
            </p:contentPart>
          </mc:Choice>
          <mc:Fallback>
            <p:pic>
              <p:nvPicPr>
                <p:cNvPr id="415" name="Freihand 414">
                  <a:extLst>
                    <a:ext uri="{FF2B5EF4-FFF2-40B4-BE49-F238E27FC236}">
                      <a16:creationId xmlns:a16="http://schemas.microsoft.com/office/drawing/2014/main" id="{373D6A1F-4728-C669-3203-958517C4E5DB}"/>
                    </a:ext>
                  </a:extLst>
                </p:cNvPr>
                <p:cNvPicPr/>
                <p:nvPr/>
              </p:nvPicPr>
              <p:blipFill>
                <a:blip r:embed="rId641"/>
                <a:stretch>
                  <a:fillRect/>
                </a:stretch>
              </p:blipFill>
              <p:spPr>
                <a:xfrm>
                  <a:off x="9037480" y="4477320"/>
                  <a:ext cx="2728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6" name="Freihand 415">
                  <a:extLst>
                    <a:ext uri="{FF2B5EF4-FFF2-40B4-BE49-F238E27FC236}">
                      <a16:creationId xmlns:a16="http://schemas.microsoft.com/office/drawing/2014/main" id="{95FFF57A-C858-94D7-A1E6-76C993127BDE}"/>
                    </a:ext>
                  </a:extLst>
                </p14:cNvPr>
                <p14:cNvContentPartPr/>
                <p14:nvPr/>
              </p14:nvContentPartPr>
              <p14:xfrm>
                <a:off x="9147640" y="4539960"/>
                <a:ext cx="41400" cy="12240"/>
              </p14:xfrm>
            </p:contentPart>
          </mc:Choice>
          <mc:Fallback>
            <p:pic>
              <p:nvPicPr>
                <p:cNvPr id="416" name="Freihand 415">
                  <a:extLst>
                    <a:ext uri="{FF2B5EF4-FFF2-40B4-BE49-F238E27FC236}">
                      <a16:creationId xmlns:a16="http://schemas.microsoft.com/office/drawing/2014/main" id="{95FFF57A-C858-94D7-A1E6-76C993127BDE}"/>
                    </a:ext>
                  </a:extLst>
                </p:cNvPr>
                <p:cNvPicPr/>
                <p:nvPr/>
              </p:nvPicPr>
              <p:blipFill>
                <a:blip r:embed="rId643"/>
                <a:stretch>
                  <a:fillRect/>
                </a:stretch>
              </p:blipFill>
              <p:spPr>
                <a:xfrm>
                  <a:off x="9139000" y="4530960"/>
                  <a:ext cx="59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8" name="Freihand 417">
                  <a:extLst>
                    <a:ext uri="{FF2B5EF4-FFF2-40B4-BE49-F238E27FC236}">
                      <a16:creationId xmlns:a16="http://schemas.microsoft.com/office/drawing/2014/main" id="{B68EF24F-BD76-C842-5BAD-D60CDF0D9F58}"/>
                    </a:ext>
                  </a:extLst>
                </p14:cNvPr>
                <p14:cNvContentPartPr/>
                <p14:nvPr/>
              </p14:nvContentPartPr>
              <p14:xfrm>
                <a:off x="9379120" y="4564800"/>
                <a:ext cx="192600" cy="205200"/>
              </p14:xfrm>
            </p:contentPart>
          </mc:Choice>
          <mc:Fallback>
            <p:pic>
              <p:nvPicPr>
                <p:cNvPr id="418" name="Freihand 417">
                  <a:extLst>
                    <a:ext uri="{FF2B5EF4-FFF2-40B4-BE49-F238E27FC236}">
                      <a16:creationId xmlns:a16="http://schemas.microsoft.com/office/drawing/2014/main" id="{B68EF24F-BD76-C842-5BAD-D60CDF0D9F58}"/>
                    </a:ext>
                  </a:extLst>
                </p:cNvPr>
                <p:cNvPicPr/>
                <p:nvPr/>
              </p:nvPicPr>
              <p:blipFill>
                <a:blip r:embed="rId645"/>
                <a:stretch>
                  <a:fillRect/>
                </a:stretch>
              </p:blipFill>
              <p:spPr>
                <a:xfrm>
                  <a:off x="9370480" y="4556160"/>
                  <a:ext cx="210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9" name="Freihand 418">
                  <a:extLst>
                    <a:ext uri="{FF2B5EF4-FFF2-40B4-BE49-F238E27FC236}">
                      <a16:creationId xmlns:a16="http://schemas.microsoft.com/office/drawing/2014/main" id="{76D5FB59-B7E1-3355-8608-E9C71ADED78B}"/>
                    </a:ext>
                  </a:extLst>
                </p14:cNvPr>
                <p14:cNvContentPartPr/>
                <p14:nvPr/>
              </p14:nvContentPartPr>
              <p14:xfrm>
                <a:off x="9551200" y="4535280"/>
                <a:ext cx="12240" cy="40680"/>
              </p14:xfrm>
            </p:contentPart>
          </mc:Choice>
          <mc:Fallback>
            <p:pic>
              <p:nvPicPr>
                <p:cNvPr id="419" name="Freihand 418">
                  <a:extLst>
                    <a:ext uri="{FF2B5EF4-FFF2-40B4-BE49-F238E27FC236}">
                      <a16:creationId xmlns:a16="http://schemas.microsoft.com/office/drawing/2014/main" id="{76D5FB59-B7E1-3355-8608-E9C71ADED78B}"/>
                    </a:ext>
                  </a:extLst>
                </p:cNvPr>
                <p:cNvPicPr/>
                <p:nvPr/>
              </p:nvPicPr>
              <p:blipFill>
                <a:blip r:embed="rId647"/>
                <a:stretch>
                  <a:fillRect/>
                </a:stretch>
              </p:blipFill>
              <p:spPr>
                <a:xfrm>
                  <a:off x="9542560" y="4526640"/>
                  <a:ext cx="29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0" name="Freihand 419">
                  <a:extLst>
                    <a:ext uri="{FF2B5EF4-FFF2-40B4-BE49-F238E27FC236}">
                      <a16:creationId xmlns:a16="http://schemas.microsoft.com/office/drawing/2014/main" id="{13512AC9-A220-2DEA-33D5-6042BC2BDD20}"/>
                    </a:ext>
                  </a:extLst>
                </p14:cNvPr>
                <p14:cNvContentPartPr/>
                <p14:nvPr/>
              </p14:nvContentPartPr>
              <p14:xfrm>
                <a:off x="9653440" y="4472640"/>
                <a:ext cx="120240" cy="264240"/>
              </p14:xfrm>
            </p:contentPart>
          </mc:Choice>
          <mc:Fallback>
            <p:pic>
              <p:nvPicPr>
                <p:cNvPr id="420" name="Freihand 419">
                  <a:extLst>
                    <a:ext uri="{FF2B5EF4-FFF2-40B4-BE49-F238E27FC236}">
                      <a16:creationId xmlns:a16="http://schemas.microsoft.com/office/drawing/2014/main" id="{13512AC9-A220-2DEA-33D5-6042BC2BDD20}"/>
                    </a:ext>
                  </a:extLst>
                </p:cNvPr>
                <p:cNvPicPr/>
                <p:nvPr/>
              </p:nvPicPr>
              <p:blipFill>
                <a:blip r:embed="rId649"/>
                <a:stretch>
                  <a:fillRect/>
                </a:stretch>
              </p:blipFill>
              <p:spPr>
                <a:xfrm>
                  <a:off x="9644800" y="4464000"/>
                  <a:ext cx="1378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1" name="Freihand 420">
                  <a:extLst>
                    <a:ext uri="{FF2B5EF4-FFF2-40B4-BE49-F238E27FC236}">
                      <a16:creationId xmlns:a16="http://schemas.microsoft.com/office/drawing/2014/main" id="{3827E71A-4644-F853-3DF9-CBBEB39694A0}"/>
                    </a:ext>
                  </a:extLst>
                </p14:cNvPr>
                <p14:cNvContentPartPr/>
                <p14:nvPr/>
              </p14:nvContentPartPr>
              <p14:xfrm>
                <a:off x="9864760" y="4597200"/>
                <a:ext cx="191520" cy="189360"/>
              </p14:xfrm>
            </p:contentPart>
          </mc:Choice>
          <mc:Fallback>
            <p:pic>
              <p:nvPicPr>
                <p:cNvPr id="421" name="Freihand 420">
                  <a:extLst>
                    <a:ext uri="{FF2B5EF4-FFF2-40B4-BE49-F238E27FC236}">
                      <a16:creationId xmlns:a16="http://schemas.microsoft.com/office/drawing/2014/main" id="{3827E71A-4644-F853-3DF9-CBBEB39694A0}"/>
                    </a:ext>
                  </a:extLst>
                </p:cNvPr>
                <p:cNvPicPr/>
                <p:nvPr/>
              </p:nvPicPr>
              <p:blipFill>
                <a:blip r:embed="rId651"/>
                <a:stretch>
                  <a:fillRect/>
                </a:stretch>
              </p:blipFill>
              <p:spPr>
                <a:xfrm>
                  <a:off x="9856120" y="4588560"/>
                  <a:ext cx="209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2" name="Freihand 421">
                  <a:extLst>
                    <a:ext uri="{FF2B5EF4-FFF2-40B4-BE49-F238E27FC236}">
                      <a16:creationId xmlns:a16="http://schemas.microsoft.com/office/drawing/2014/main" id="{0225D7F7-5957-412C-9CD1-1A880DC0260E}"/>
                    </a:ext>
                  </a:extLst>
                </p14:cNvPr>
                <p14:cNvContentPartPr/>
                <p14:nvPr/>
              </p14:nvContentPartPr>
              <p14:xfrm>
                <a:off x="10239160" y="4560480"/>
                <a:ext cx="123480" cy="229320"/>
              </p14:xfrm>
            </p:contentPart>
          </mc:Choice>
          <mc:Fallback>
            <p:pic>
              <p:nvPicPr>
                <p:cNvPr id="422" name="Freihand 421">
                  <a:extLst>
                    <a:ext uri="{FF2B5EF4-FFF2-40B4-BE49-F238E27FC236}">
                      <a16:creationId xmlns:a16="http://schemas.microsoft.com/office/drawing/2014/main" id="{0225D7F7-5957-412C-9CD1-1A880DC0260E}"/>
                    </a:ext>
                  </a:extLst>
                </p:cNvPr>
                <p:cNvPicPr/>
                <p:nvPr/>
              </p:nvPicPr>
              <p:blipFill>
                <a:blip r:embed="rId653"/>
                <a:stretch>
                  <a:fillRect/>
                </a:stretch>
              </p:blipFill>
              <p:spPr>
                <a:xfrm>
                  <a:off x="10230160" y="4551840"/>
                  <a:ext cx="1411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4" name="Freihand 423">
                  <a:extLst>
                    <a:ext uri="{FF2B5EF4-FFF2-40B4-BE49-F238E27FC236}">
                      <a16:creationId xmlns:a16="http://schemas.microsoft.com/office/drawing/2014/main" id="{92686F24-7A0E-BC69-BD82-DA3823A126AE}"/>
                    </a:ext>
                  </a:extLst>
                </p14:cNvPr>
                <p14:cNvContentPartPr/>
                <p14:nvPr/>
              </p14:nvContentPartPr>
              <p14:xfrm>
                <a:off x="10347880" y="4500000"/>
                <a:ext cx="293760" cy="302760"/>
              </p14:xfrm>
            </p:contentPart>
          </mc:Choice>
          <mc:Fallback>
            <p:pic>
              <p:nvPicPr>
                <p:cNvPr id="424" name="Freihand 423">
                  <a:extLst>
                    <a:ext uri="{FF2B5EF4-FFF2-40B4-BE49-F238E27FC236}">
                      <a16:creationId xmlns:a16="http://schemas.microsoft.com/office/drawing/2014/main" id="{92686F24-7A0E-BC69-BD82-DA3823A126AE}"/>
                    </a:ext>
                  </a:extLst>
                </p:cNvPr>
                <p:cNvPicPr/>
                <p:nvPr/>
              </p:nvPicPr>
              <p:blipFill>
                <a:blip r:embed="rId655"/>
                <a:stretch>
                  <a:fillRect/>
                </a:stretch>
              </p:blipFill>
              <p:spPr>
                <a:xfrm>
                  <a:off x="10338880" y="4491000"/>
                  <a:ext cx="3114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5" name="Freihand 424">
                  <a:extLst>
                    <a:ext uri="{FF2B5EF4-FFF2-40B4-BE49-F238E27FC236}">
                      <a16:creationId xmlns:a16="http://schemas.microsoft.com/office/drawing/2014/main" id="{8C0FB3AC-84F6-064E-9731-82FDCF84B717}"/>
                    </a:ext>
                  </a:extLst>
                </p14:cNvPr>
                <p14:cNvContentPartPr/>
                <p14:nvPr/>
              </p14:nvContentPartPr>
              <p14:xfrm>
                <a:off x="10695640" y="4614840"/>
                <a:ext cx="123120" cy="224280"/>
              </p14:xfrm>
            </p:contentPart>
          </mc:Choice>
          <mc:Fallback>
            <p:pic>
              <p:nvPicPr>
                <p:cNvPr id="425" name="Freihand 424">
                  <a:extLst>
                    <a:ext uri="{FF2B5EF4-FFF2-40B4-BE49-F238E27FC236}">
                      <a16:creationId xmlns:a16="http://schemas.microsoft.com/office/drawing/2014/main" id="{8C0FB3AC-84F6-064E-9731-82FDCF84B717}"/>
                    </a:ext>
                  </a:extLst>
                </p:cNvPr>
                <p:cNvPicPr/>
                <p:nvPr/>
              </p:nvPicPr>
              <p:blipFill>
                <a:blip r:embed="rId657"/>
                <a:stretch>
                  <a:fillRect/>
                </a:stretch>
              </p:blipFill>
              <p:spPr>
                <a:xfrm>
                  <a:off x="10686640" y="4605840"/>
                  <a:ext cx="140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6" name="Freihand 425">
                  <a:extLst>
                    <a:ext uri="{FF2B5EF4-FFF2-40B4-BE49-F238E27FC236}">
                      <a16:creationId xmlns:a16="http://schemas.microsoft.com/office/drawing/2014/main" id="{D6B86199-838F-8128-9795-C11F30AE4B7A}"/>
                    </a:ext>
                  </a:extLst>
                </p14:cNvPr>
                <p14:cNvContentPartPr/>
                <p14:nvPr/>
              </p14:nvContentPartPr>
              <p14:xfrm>
                <a:off x="10871680" y="4495320"/>
                <a:ext cx="199440" cy="291240"/>
              </p14:xfrm>
            </p:contentPart>
          </mc:Choice>
          <mc:Fallback>
            <p:pic>
              <p:nvPicPr>
                <p:cNvPr id="426" name="Freihand 425">
                  <a:extLst>
                    <a:ext uri="{FF2B5EF4-FFF2-40B4-BE49-F238E27FC236}">
                      <a16:creationId xmlns:a16="http://schemas.microsoft.com/office/drawing/2014/main" id="{D6B86199-838F-8128-9795-C11F30AE4B7A}"/>
                    </a:ext>
                  </a:extLst>
                </p:cNvPr>
                <p:cNvPicPr/>
                <p:nvPr/>
              </p:nvPicPr>
              <p:blipFill>
                <a:blip r:embed="rId659"/>
                <a:stretch>
                  <a:fillRect/>
                </a:stretch>
              </p:blipFill>
              <p:spPr>
                <a:xfrm>
                  <a:off x="10862680" y="4486680"/>
                  <a:ext cx="2170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7" name="Freihand 426">
                  <a:extLst>
                    <a:ext uri="{FF2B5EF4-FFF2-40B4-BE49-F238E27FC236}">
                      <a16:creationId xmlns:a16="http://schemas.microsoft.com/office/drawing/2014/main" id="{25E3E765-3D50-85F9-EE1A-92CFF0EA4ED1}"/>
                    </a:ext>
                  </a:extLst>
                </p14:cNvPr>
                <p14:cNvContentPartPr/>
                <p14:nvPr/>
              </p14:nvContentPartPr>
              <p14:xfrm>
                <a:off x="11094160" y="4610520"/>
                <a:ext cx="108000" cy="164160"/>
              </p14:xfrm>
            </p:contentPart>
          </mc:Choice>
          <mc:Fallback>
            <p:pic>
              <p:nvPicPr>
                <p:cNvPr id="427" name="Freihand 426">
                  <a:extLst>
                    <a:ext uri="{FF2B5EF4-FFF2-40B4-BE49-F238E27FC236}">
                      <a16:creationId xmlns:a16="http://schemas.microsoft.com/office/drawing/2014/main" id="{25E3E765-3D50-85F9-EE1A-92CFF0EA4ED1}"/>
                    </a:ext>
                  </a:extLst>
                </p:cNvPr>
                <p:cNvPicPr/>
                <p:nvPr/>
              </p:nvPicPr>
              <p:blipFill>
                <a:blip r:embed="rId661"/>
                <a:stretch>
                  <a:fillRect/>
                </a:stretch>
              </p:blipFill>
              <p:spPr>
                <a:xfrm>
                  <a:off x="11085160" y="4601520"/>
                  <a:ext cx="125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8" name="Freihand 427">
                  <a:extLst>
                    <a:ext uri="{FF2B5EF4-FFF2-40B4-BE49-F238E27FC236}">
                      <a16:creationId xmlns:a16="http://schemas.microsoft.com/office/drawing/2014/main" id="{EF1846CA-2E16-3B70-E410-F061A1FEF347}"/>
                    </a:ext>
                  </a:extLst>
                </p14:cNvPr>
                <p14:cNvContentPartPr/>
                <p14:nvPr/>
              </p14:nvContentPartPr>
              <p14:xfrm>
                <a:off x="11252200" y="4606560"/>
                <a:ext cx="18000" cy="92520"/>
              </p14:xfrm>
            </p:contentPart>
          </mc:Choice>
          <mc:Fallback>
            <p:pic>
              <p:nvPicPr>
                <p:cNvPr id="428" name="Freihand 427">
                  <a:extLst>
                    <a:ext uri="{FF2B5EF4-FFF2-40B4-BE49-F238E27FC236}">
                      <a16:creationId xmlns:a16="http://schemas.microsoft.com/office/drawing/2014/main" id="{EF1846CA-2E16-3B70-E410-F061A1FEF347}"/>
                    </a:ext>
                  </a:extLst>
                </p:cNvPr>
                <p:cNvPicPr/>
                <p:nvPr/>
              </p:nvPicPr>
              <p:blipFill>
                <a:blip r:embed="rId663"/>
                <a:stretch>
                  <a:fillRect/>
                </a:stretch>
              </p:blipFill>
              <p:spPr>
                <a:xfrm>
                  <a:off x="11243560" y="4597920"/>
                  <a:ext cx="35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9" name="Freihand 428">
                  <a:extLst>
                    <a:ext uri="{FF2B5EF4-FFF2-40B4-BE49-F238E27FC236}">
                      <a16:creationId xmlns:a16="http://schemas.microsoft.com/office/drawing/2014/main" id="{1982604F-C73D-9A81-99F2-B3632922E241}"/>
                    </a:ext>
                  </a:extLst>
                </p14:cNvPr>
                <p14:cNvContentPartPr/>
                <p14:nvPr/>
              </p14:nvContentPartPr>
              <p14:xfrm>
                <a:off x="11317000" y="4513680"/>
                <a:ext cx="177480" cy="250200"/>
              </p14:xfrm>
            </p:contentPart>
          </mc:Choice>
          <mc:Fallback>
            <p:pic>
              <p:nvPicPr>
                <p:cNvPr id="429" name="Freihand 428">
                  <a:extLst>
                    <a:ext uri="{FF2B5EF4-FFF2-40B4-BE49-F238E27FC236}">
                      <a16:creationId xmlns:a16="http://schemas.microsoft.com/office/drawing/2014/main" id="{1982604F-C73D-9A81-99F2-B3632922E241}"/>
                    </a:ext>
                  </a:extLst>
                </p:cNvPr>
                <p:cNvPicPr/>
                <p:nvPr/>
              </p:nvPicPr>
              <p:blipFill>
                <a:blip r:embed="rId665"/>
                <a:stretch>
                  <a:fillRect/>
                </a:stretch>
              </p:blipFill>
              <p:spPr>
                <a:xfrm>
                  <a:off x="11308360" y="4505040"/>
                  <a:ext cx="195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30" name="Freihand 429">
                  <a:extLst>
                    <a:ext uri="{FF2B5EF4-FFF2-40B4-BE49-F238E27FC236}">
                      <a16:creationId xmlns:a16="http://schemas.microsoft.com/office/drawing/2014/main" id="{C4C0018D-5A23-3865-6872-1689C0137803}"/>
                    </a:ext>
                  </a:extLst>
                </p14:cNvPr>
                <p14:cNvContentPartPr/>
                <p14:nvPr/>
              </p14:nvContentPartPr>
              <p14:xfrm>
                <a:off x="11531560" y="4506480"/>
                <a:ext cx="176760" cy="187200"/>
              </p14:xfrm>
            </p:contentPart>
          </mc:Choice>
          <mc:Fallback>
            <p:pic>
              <p:nvPicPr>
                <p:cNvPr id="430" name="Freihand 429">
                  <a:extLst>
                    <a:ext uri="{FF2B5EF4-FFF2-40B4-BE49-F238E27FC236}">
                      <a16:creationId xmlns:a16="http://schemas.microsoft.com/office/drawing/2014/main" id="{C4C0018D-5A23-3865-6872-1689C0137803}"/>
                    </a:ext>
                  </a:extLst>
                </p:cNvPr>
                <p:cNvPicPr/>
                <p:nvPr/>
              </p:nvPicPr>
              <p:blipFill>
                <a:blip r:embed="rId667"/>
                <a:stretch>
                  <a:fillRect/>
                </a:stretch>
              </p:blipFill>
              <p:spPr>
                <a:xfrm>
                  <a:off x="11522920" y="4497480"/>
                  <a:ext cx="194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31" name="Freihand 430">
                  <a:extLst>
                    <a:ext uri="{FF2B5EF4-FFF2-40B4-BE49-F238E27FC236}">
                      <a16:creationId xmlns:a16="http://schemas.microsoft.com/office/drawing/2014/main" id="{F081E6E6-1940-E722-E8BE-8A003D88301D}"/>
                    </a:ext>
                  </a:extLst>
                </p14:cNvPr>
                <p14:cNvContentPartPr/>
                <p14:nvPr/>
              </p14:nvContentPartPr>
              <p14:xfrm>
                <a:off x="11772400" y="4447080"/>
                <a:ext cx="131040" cy="106920"/>
              </p14:xfrm>
            </p:contentPart>
          </mc:Choice>
          <mc:Fallback>
            <p:pic>
              <p:nvPicPr>
                <p:cNvPr id="431" name="Freihand 430">
                  <a:extLst>
                    <a:ext uri="{FF2B5EF4-FFF2-40B4-BE49-F238E27FC236}">
                      <a16:creationId xmlns:a16="http://schemas.microsoft.com/office/drawing/2014/main" id="{F081E6E6-1940-E722-E8BE-8A003D88301D}"/>
                    </a:ext>
                  </a:extLst>
                </p:cNvPr>
                <p:cNvPicPr/>
                <p:nvPr/>
              </p:nvPicPr>
              <p:blipFill>
                <a:blip r:embed="rId669"/>
                <a:stretch>
                  <a:fillRect/>
                </a:stretch>
              </p:blipFill>
              <p:spPr>
                <a:xfrm>
                  <a:off x="11763760" y="4438440"/>
                  <a:ext cx="148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32" name="Freihand 431">
                  <a:extLst>
                    <a:ext uri="{FF2B5EF4-FFF2-40B4-BE49-F238E27FC236}">
                      <a16:creationId xmlns:a16="http://schemas.microsoft.com/office/drawing/2014/main" id="{79B3CAC4-C5DC-AAD7-8D37-94EF06CBFA49}"/>
                    </a:ext>
                  </a:extLst>
                </p14:cNvPr>
                <p14:cNvContentPartPr/>
                <p14:nvPr/>
              </p14:nvContentPartPr>
              <p14:xfrm>
                <a:off x="11872840" y="4390560"/>
                <a:ext cx="48960" cy="359280"/>
              </p14:xfrm>
            </p:contentPart>
          </mc:Choice>
          <mc:Fallback>
            <p:pic>
              <p:nvPicPr>
                <p:cNvPr id="432" name="Freihand 431">
                  <a:extLst>
                    <a:ext uri="{FF2B5EF4-FFF2-40B4-BE49-F238E27FC236}">
                      <a16:creationId xmlns:a16="http://schemas.microsoft.com/office/drawing/2014/main" id="{79B3CAC4-C5DC-AAD7-8D37-94EF06CBFA49}"/>
                    </a:ext>
                  </a:extLst>
                </p:cNvPr>
                <p:cNvPicPr/>
                <p:nvPr/>
              </p:nvPicPr>
              <p:blipFill>
                <a:blip r:embed="rId671"/>
                <a:stretch>
                  <a:fillRect/>
                </a:stretch>
              </p:blipFill>
              <p:spPr>
                <a:xfrm>
                  <a:off x="11863840" y="4381560"/>
                  <a:ext cx="666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33" name="Freihand 432">
                  <a:extLst>
                    <a:ext uri="{FF2B5EF4-FFF2-40B4-BE49-F238E27FC236}">
                      <a16:creationId xmlns:a16="http://schemas.microsoft.com/office/drawing/2014/main" id="{9C3AB288-6D33-81B5-2882-279C86EB4DFC}"/>
                    </a:ext>
                  </a:extLst>
                </p14:cNvPr>
                <p14:cNvContentPartPr/>
                <p14:nvPr/>
              </p14:nvContentPartPr>
              <p14:xfrm>
                <a:off x="11974000" y="4508280"/>
                <a:ext cx="83160" cy="192600"/>
              </p14:xfrm>
            </p:contentPart>
          </mc:Choice>
          <mc:Fallback>
            <p:pic>
              <p:nvPicPr>
                <p:cNvPr id="433" name="Freihand 432">
                  <a:extLst>
                    <a:ext uri="{FF2B5EF4-FFF2-40B4-BE49-F238E27FC236}">
                      <a16:creationId xmlns:a16="http://schemas.microsoft.com/office/drawing/2014/main" id="{9C3AB288-6D33-81B5-2882-279C86EB4DFC}"/>
                    </a:ext>
                  </a:extLst>
                </p:cNvPr>
                <p:cNvPicPr/>
                <p:nvPr/>
              </p:nvPicPr>
              <p:blipFill>
                <a:blip r:embed="rId673"/>
                <a:stretch>
                  <a:fillRect/>
                </a:stretch>
              </p:blipFill>
              <p:spPr>
                <a:xfrm>
                  <a:off x="11965000" y="4499640"/>
                  <a:ext cx="100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35" name="Freihand 434">
                  <a:extLst>
                    <a:ext uri="{FF2B5EF4-FFF2-40B4-BE49-F238E27FC236}">
                      <a16:creationId xmlns:a16="http://schemas.microsoft.com/office/drawing/2014/main" id="{34949229-0919-D5E7-858D-C3E62059A982}"/>
                    </a:ext>
                  </a:extLst>
                </p14:cNvPr>
                <p14:cNvContentPartPr/>
                <p14:nvPr/>
              </p14:nvContentPartPr>
              <p14:xfrm>
                <a:off x="2182360" y="4378320"/>
                <a:ext cx="497160" cy="280440"/>
              </p14:xfrm>
            </p:contentPart>
          </mc:Choice>
          <mc:Fallback>
            <p:pic>
              <p:nvPicPr>
                <p:cNvPr id="435" name="Freihand 434">
                  <a:extLst>
                    <a:ext uri="{FF2B5EF4-FFF2-40B4-BE49-F238E27FC236}">
                      <a16:creationId xmlns:a16="http://schemas.microsoft.com/office/drawing/2014/main" id="{34949229-0919-D5E7-858D-C3E62059A982}"/>
                    </a:ext>
                  </a:extLst>
                </p:cNvPr>
                <p:cNvPicPr/>
                <p:nvPr/>
              </p:nvPicPr>
              <p:blipFill>
                <a:blip r:embed="rId675"/>
                <a:stretch>
                  <a:fillRect/>
                </a:stretch>
              </p:blipFill>
              <p:spPr>
                <a:xfrm>
                  <a:off x="2173360" y="4369680"/>
                  <a:ext cx="514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6" name="Freihand 435">
                  <a:extLst>
                    <a:ext uri="{FF2B5EF4-FFF2-40B4-BE49-F238E27FC236}">
                      <a16:creationId xmlns:a16="http://schemas.microsoft.com/office/drawing/2014/main" id="{D8D9E32F-2BC2-8C51-85BC-6639BB394A0F}"/>
                    </a:ext>
                  </a:extLst>
                </p14:cNvPr>
                <p14:cNvContentPartPr/>
                <p14:nvPr/>
              </p14:nvContentPartPr>
              <p14:xfrm>
                <a:off x="2158240" y="4337280"/>
                <a:ext cx="141480" cy="200160"/>
              </p14:xfrm>
            </p:contentPart>
          </mc:Choice>
          <mc:Fallback>
            <p:pic>
              <p:nvPicPr>
                <p:cNvPr id="436" name="Freihand 435">
                  <a:extLst>
                    <a:ext uri="{FF2B5EF4-FFF2-40B4-BE49-F238E27FC236}">
                      <a16:creationId xmlns:a16="http://schemas.microsoft.com/office/drawing/2014/main" id="{D8D9E32F-2BC2-8C51-85BC-6639BB394A0F}"/>
                    </a:ext>
                  </a:extLst>
                </p:cNvPr>
                <p:cNvPicPr/>
                <p:nvPr/>
              </p:nvPicPr>
              <p:blipFill>
                <a:blip r:embed="rId677"/>
                <a:stretch>
                  <a:fillRect/>
                </a:stretch>
              </p:blipFill>
              <p:spPr>
                <a:xfrm>
                  <a:off x="2149600" y="4328640"/>
                  <a:ext cx="159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8" name="Freihand 437">
                  <a:extLst>
                    <a:ext uri="{FF2B5EF4-FFF2-40B4-BE49-F238E27FC236}">
                      <a16:creationId xmlns:a16="http://schemas.microsoft.com/office/drawing/2014/main" id="{6B7C5C62-C976-DBE4-5865-E35673C9EC74}"/>
                    </a:ext>
                  </a:extLst>
                </p14:cNvPr>
                <p14:cNvContentPartPr/>
                <p14:nvPr/>
              </p14:nvContentPartPr>
              <p14:xfrm>
                <a:off x="911200" y="3814200"/>
                <a:ext cx="2216160" cy="1322640"/>
              </p14:xfrm>
            </p:contentPart>
          </mc:Choice>
          <mc:Fallback>
            <p:pic>
              <p:nvPicPr>
                <p:cNvPr id="438" name="Freihand 437">
                  <a:extLst>
                    <a:ext uri="{FF2B5EF4-FFF2-40B4-BE49-F238E27FC236}">
                      <a16:creationId xmlns:a16="http://schemas.microsoft.com/office/drawing/2014/main" id="{6B7C5C62-C976-DBE4-5865-E35673C9EC74}"/>
                    </a:ext>
                  </a:extLst>
                </p:cNvPr>
                <p:cNvPicPr/>
                <p:nvPr/>
              </p:nvPicPr>
              <p:blipFill>
                <a:blip r:embed="rId679"/>
                <a:stretch>
                  <a:fillRect/>
                </a:stretch>
              </p:blipFill>
              <p:spPr>
                <a:xfrm>
                  <a:off x="902200" y="3805200"/>
                  <a:ext cx="2233800" cy="13402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9" name="Freihand 438">
                  <a:extLst>
                    <a:ext uri="{FF2B5EF4-FFF2-40B4-BE49-F238E27FC236}">
                      <a16:creationId xmlns:a16="http://schemas.microsoft.com/office/drawing/2014/main" id="{751762ED-2933-7891-78D5-CD7710023357}"/>
                    </a:ext>
                  </a:extLst>
                </p14:cNvPr>
                <p14:cNvContentPartPr/>
                <p14:nvPr/>
              </p14:nvContentPartPr>
              <p14:xfrm>
                <a:off x="3321760" y="3698640"/>
                <a:ext cx="63360" cy="241200"/>
              </p14:xfrm>
            </p:contentPart>
          </mc:Choice>
          <mc:Fallback>
            <p:pic>
              <p:nvPicPr>
                <p:cNvPr id="439" name="Freihand 438">
                  <a:extLst>
                    <a:ext uri="{FF2B5EF4-FFF2-40B4-BE49-F238E27FC236}">
                      <a16:creationId xmlns:a16="http://schemas.microsoft.com/office/drawing/2014/main" id="{751762ED-2933-7891-78D5-CD7710023357}"/>
                    </a:ext>
                  </a:extLst>
                </p:cNvPr>
                <p:cNvPicPr/>
                <p:nvPr/>
              </p:nvPicPr>
              <p:blipFill>
                <a:blip r:embed="rId681"/>
                <a:stretch>
                  <a:fillRect/>
                </a:stretch>
              </p:blipFill>
              <p:spPr>
                <a:xfrm>
                  <a:off x="3313120" y="3689640"/>
                  <a:ext cx="810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0" name="Freihand 439">
                  <a:extLst>
                    <a:ext uri="{FF2B5EF4-FFF2-40B4-BE49-F238E27FC236}">
                      <a16:creationId xmlns:a16="http://schemas.microsoft.com/office/drawing/2014/main" id="{DABFD4DD-AE91-961C-2E22-7A07CD88ABB3}"/>
                    </a:ext>
                  </a:extLst>
                </p14:cNvPr>
                <p14:cNvContentPartPr/>
                <p14:nvPr/>
              </p14:nvContentPartPr>
              <p14:xfrm>
                <a:off x="3392320" y="3727800"/>
                <a:ext cx="57600" cy="171720"/>
              </p14:xfrm>
            </p:contentPart>
          </mc:Choice>
          <mc:Fallback>
            <p:pic>
              <p:nvPicPr>
                <p:cNvPr id="440" name="Freihand 439">
                  <a:extLst>
                    <a:ext uri="{FF2B5EF4-FFF2-40B4-BE49-F238E27FC236}">
                      <a16:creationId xmlns:a16="http://schemas.microsoft.com/office/drawing/2014/main" id="{DABFD4DD-AE91-961C-2E22-7A07CD88ABB3}"/>
                    </a:ext>
                  </a:extLst>
                </p:cNvPr>
                <p:cNvPicPr/>
                <p:nvPr/>
              </p:nvPicPr>
              <p:blipFill>
                <a:blip r:embed="rId683"/>
                <a:stretch>
                  <a:fillRect/>
                </a:stretch>
              </p:blipFill>
              <p:spPr>
                <a:xfrm>
                  <a:off x="3383680" y="3718800"/>
                  <a:ext cx="75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1" name="Freihand 440">
                  <a:extLst>
                    <a:ext uri="{FF2B5EF4-FFF2-40B4-BE49-F238E27FC236}">
                      <a16:creationId xmlns:a16="http://schemas.microsoft.com/office/drawing/2014/main" id="{FB6E5621-FEEE-A5EF-62D1-52D2E6AC0FB6}"/>
                    </a:ext>
                  </a:extLst>
                </p14:cNvPr>
                <p14:cNvContentPartPr/>
                <p14:nvPr/>
              </p14:nvContentPartPr>
              <p14:xfrm>
                <a:off x="3350200" y="3833640"/>
                <a:ext cx="103320" cy="54000"/>
              </p14:xfrm>
            </p:contentPart>
          </mc:Choice>
          <mc:Fallback>
            <p:pic>
              <p:nvPicPr>
                <p:cNvPr id="441" name="Freihand 440">
                  <a:extLst>
                    <a:ext uri="{FF2B5EF4-FFF2-40B4-BE49-F238E27FC236}">
                      <a16:creationId xmlns:a16="http://schemas.microsoft.com/office/drawing/2014/main" id="{FB6E5621-FEEE-A5EF-62D1-52D2E6AC0FB6}"/>
                    </a:ext>
                  </a:extLst>
                </p:cNvPr>
                <p:cNvPicPr/>
                <p:nvPr/>
              </p:nvPicPr>
              <p:blipFill>
                <a:blip r:embed="rId685"/>
                <a:stretch>
                  <a:fillRect/>
                </a:stretch>
              </p:blipFill>
              <p:spPr>
                <a:xfrm>
                  <a:off x="3341200" y="3824640"/>
                  <a:ext cx="120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2" name="Freihand 441">
                  <a:extLst>
                    <a:ext uri="{FF2B5EF4-FFF2-40B4-BE49-F238E27FC236}">
                      <a16:creationId xmlns:a16="http://schemas.microsoft.com/office/drawing/2014/main" id="{62DAA1A1-7B53-6CEB-4EF0-1A0BEE44694D}"/>
                    </a:ext>
                  </a:extLst>
                </p14:cNvPr>
                <p14:cNvContentPartPr/>
                <p14:nvPr/>
              </p14:nvContentPartPr>
              <p14:xfrm>
                <a:off x="3515800" y="3655080"/>
                <a:ext cx="123480" cy="264600"/>
              </p14:xfrm>
            </p:contentPart>
          </mc:Choice>
          <mc:Fallback>
            <p:pic>
              <p:nvPicPr>
                <p:cNvPr id="442" name="Freihand 441">
                  <a:extLst>
                    <a:ext uri="{FF2B5EF4-FFF2-40B4-BE49-F238E27FC236}">
                      <a16:creationId xmlns:a16="http://schemas.microsoft.com/office/drawing/2014/main" id="{62DAA1A1-7B53-6CEB-4EF0-1A0BEE44694D}"/>
                    </a:ext>
                  </a:extLst>
                </p:cNvPr>
                <p:cNvPicPr/>
                <p:nvPr/>
              </p:nvPicPr>
              <p:blipFill>
                <a:blip r:embed="rId687"/>
                <a:stretch>
                  <a:fillRect/>
                </a:stretch>
              </p:blipFill>
              <p:spPr>
                <a:xfrm>
                  <a:off x="3507160" y="3646440"/>
                  <a:ext cx="1411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3" name="Freihand 442">
                  <a:extLst>
                    <a:ext uri="{FF2B5EF4-FFF2-40B4-BE49-F238E27FC236}">
                      <a16:creationId xmlns:a16="http://schemas.microsoft.com/office/drawing/2014/main" id="{A6305878-D946-BB5F-DBD6-C944624D2F02}"/>
                    </a:ext>
                  </a:extLst>
                </p14:cNvPr>
                <p14:cNvContentPartPr/>
                <p14:nvPr/>
              </p14:nvContentPartPr>
              <p14:xfrm>
                <a:off x="3682480" y="3550680"/>
                <a:ext cx="73800" cy="184680"/>
              </p14:xfrm>
            </p:contentPart>
          </mc:Choice>
          <mc:Fallback>
            <p:pic>
              <p:nvPicPr>
                <p:cNvPr id="443" name="Freihand 442">
                  <a:extLst>
                    <a:ext uri="{FF2B5EF4-FFF2-40B4-BE49-F238E27FC236}">
                      <a16:creationId xmlns:a16="http://schemas.microsoft.com/office/drawing/2014/main" id="{A6305878-D946-BB5F-DBD6-C944624D2F02}"/>
                    </a:ext>
                  </a:extLst>
                </p:cNvPr>
                <p:cNvPicPr/>
                <p:nvPr/>
              </p:nvPicPr>
              <p:blipFill>
                <a:blip r:embed="rId689"/>
                <a:stretch>
                  <a:fillRect/>
                </a:stretch>
              </p:blipFill>
              <p:spPr>
                <a:xfrm>
                  <a:off x="3673480" y="3542040"/>
                  <a:ext cx="91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5" name="Freihand 444">
                  <a:extLst>
                    <a:ext uri="{FF2B5EF4-FFF2-40B4-BE49-F238E27FC236}">
                      <a16:creationId xmlns:a16="http://schemas.microsoft.com/office/drawing/2014/main" id="{B0AFBC80-B91C-5C62-AA46-3C17E9A7ACC6}"/>
                    </a:ext>
                  </a:extLst>
                </p14:cNvPr>
                <p14:cNvContentPartPr/>
                <p14:nvPr/>
              </p14:nvContentPartPr>
              <p14:xfrm>
                <a:off x="2120800" y="4311360"/>
                <a:ext cx="64080" cy="113040"/>
              </p14:xfrm>
            </p:contentPart>
          </mc:Choice>
          <mc:Fallback>
            <p:pic>
              <p:nvPicPr>
                <p:cNvPr id="445" name="Freihand 444">
                  <a:extLst>
                    <a:ext uri="{FF2B5EF4-FFF2-40B4-BE49-F238E27FC236}">
                      <a16:creationId xmlns:a16="http://schemas.microsoft.com/office/drawing/2014/main" id="{B0AFBC80-B91C-5C62-AA46-3C17E9A7ACC6}"/>
                    </a:ext>
                  </a:extLst>
                </p:cNvPr>
                <p:cNvPicPr/>
                <p:nvPr/>
              </p:nvPicPr>
              <p:blipFill>
                <a:blip r:embed="rId691"/>
                <a:stretch>
                  <a:fillRect/>
                </a:stretch>
              </p:blipFill>
              <p:spPr>
                <a:xfrm>
                  <a:off x="2111800" y="4302360"/>
                  <a:ext cx="81720" cy="1306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EBEF888-8D1A-D3A7-F09B-5A7A5F9061B3}"/>
                  </a:ext>
                </a:extLst>
              </p14:cNvPr>
              <p14:cNvContentPartPr/>
              <p14:nvPr/>
            </p14:nvContentPartPr>
            <p14:xfrm>
              <a:off x="9644080" y="3260480"/>
              <a:ext cx="1932120" cy="71640"/>
            </p14:xfrm>
          </p:contentPart>
        </mc:Choice>
        <mc:Fallback>
          <p:pic>
            <p:nvPicPr>
              <p:cNvPr id="2" name="Freihand 1">
                <a:extLst>
                  <a:ext uri="{FF2B5EF4-FFF2-40B4-BE49-F238E27FC236}">
                    <a16:creationId xmlns:a16="http://schemas.microsoft.com/office/drawing/2014/main" id="{DEBEF888-8D1A-D3A7-F09B-5A7A5F9061B3}"/>
                  </a:ext>
                </a:extLst>
              </p:cNvPr>
              <p:cNvPicPr/>
              <p:nvPr/>
            </p:nvPicPr>
            <p:blipFill>
              <a:blip r:embed="rId4"/>
              <a:stretch>
                <a:fillRect/>
              </a:stretch>
            </p:blipFill>
            <p:spPr>
              <a:xfrm>
                <a:off x="9635080" y="3251840"/>
                <a:ext cx="1949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0344381-5B59-0D41-71D1-8285DCABD32C}"/>
                  </a:ext>
                </a:extLst>
              </p14:cNvPr>
              <p14:cNvContentPartPr/>
              <p14:nvPr/>
            </p14:nvContentPartPr>
            <p14:xfrm>
              <a:off x="2584120" y="1942880"/>
              <a:ext cx="1905840" cy="122040"/>
            </p14:xfrm>
          </p:contentPart>
        </mc:Choice>
        <mc:Fallback>
          <p:pic>
            <p:nvPicPr>
              <p:cNvPr id="4" name="Freihand 3">
                <a:extLst>
                  <a:ext uri="{FF2B5EF4-FFF2-40B4-BE49-F238E27FC236}">
                    <a16:creationId xmlns:a16="http://schemas.microsoft.com/office/drawing/2014/main" id="{50344381-5B59-0D41-71D1-8285DCABD32C}"/>
                  </a:ext>
                </a:extLst>
              </p:cNvPr>
              <p:cNvPicPr/>
              <p:nvPr/>
            </p:nvPicPr>
            <p:blipFill>
              <a:blip r:embed="rId6"/>
              <a:stretch>
                <a:fillRect/>
              </a:stretch>
            </p:blipFill>
            <p:spPr>
              <a:xfrm>
                <a:off x="2575480" y="1934240"/>
                <a:ext cx="1923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34FF56E-E6D9-A703-7F00-4B887AAA2AA2}"/>
                  </a:ext>
                </a:extLst>
              </p14:cNvPr>
              <p14:cNvContentPartPr/>
              <p14:nvPr/>
            </p14:nvContentPartPr>
            <p14:xfrm>
              <a:off x="10879960" y="1999400"/>
              <a:ext cx="452520" cy="31680"/>
            </p14:xfrm>
          </p:contentPart>
        </mc:Choice>
        <mc:Fallback>
          <p:pic>
            <p:nvPicPr>
              <p:cNvPr id="6" name="Freihand 5">
                <a:extLst>
                  <a:ext uri="{FF2B5EF4-FFF2-40B4-BE49-F238E27FC236}">
                    <a16:creationId xmlns:a16="http://schemas.microsoft.com/office/drawing/2014/main" id="{234FF56E-E6D9-A703-7F00-4B887AAA2AA2}"/>
                  </a:ext>
                </a:extLst>
              </p:cNvPr>
              <p:cNvPicPr/>
              <p:nvPr/>
            </p:nvPicPr>
            <p:blipFill>
              <a:blip r:embed="rId8"/>
              <a:stretch>
                <a:fillRect/>
              </a:stretch>
            </p:blipFill>
            <p:spPr>
              <a:xfrm>
                <a:off x="10871320" y="1990400"/>
                <a:ext cx="470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BFEA45E-B158-38C2-90B6-EB15C32E962F}"/>
                  </a:ext>
                </a:extLst>
              </p14:cNvPr>
              <p14:cNvContentPartPr/>
              <p14:nvPr/>
            </p14:nvContentPartPr>
            <p14:xfrm>
              <a:off x="599080" y="2289560"/>
              <a:ext cx="3418560" cy="58680"/>
            </p14:xfrm>
          </p:contentPart>
        </mc:Choice>
        <mc:Fallback>
          <p:pic>
            <p:nvPicPr>
              <p:cNvPr id="8" name="Freihand 7">
                <a:extLst>
                  <a:ext uri="{FF2B5EF4-FFF2-40B4-BE49-F238E27FC236}">
                    <a16:creationId xmlns:a16="http://schemas.microsoft.com/office/drawing/2014/main" id="{8BFEA45E-B158-38C2-90B6-EB15C32E962F}"/>
                  </a:ext>
                </a:extLst>
              </p:cNvPr>
              <p:cNvPicPr/>
              <p:nvPr/>
            </p:nvPicPr>
            <p:blipFill>
              <a:blip r:embed="rId10"/>
              <a:stretch>
                <a:fillRect/>
              </a:stretch>
            </p:blipFill>
            <p:spPr>
              <a:xfrm>
                <a:off x="590080" y="2280560"/>
                <a:ext cx="3436200" cy="763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97EEE9B-14C6-6083-FFD4-F0833A0FA138}"/>
                  </a:ext>
                </a:extLst>
              </p14:cNvPr>
              <p14:cNvContentPartPr/>
              <p14:nvPr/>
            </p14:nvContentPartPr>
            <p14:xfrm>
              <a:off x="1063480" y="722880"/>
              <a:ext cx="1239480" cy="89280"/>
            </p14:xfrm>
          </p:contentPart>
        </mc:Choice>
        <mc:Fallback>
          <p:pic>
            <p:nvPicPr>
              <p:cNvPr id="2" name="Freihand 1">
                <a:extLst>
                  <a:ext uri="{FF2B5EF4-FFF2-40B4-BE49-F238E27FC236}">
                    <a16:creationId xmlns:a16="http://schemas.microsoft.com/office/drawing/2014/main" id="{297EEE9B-14C6-6083-FFD4-F0833A0FA138}"/>
                  </a:ext>
                </a:extLst>
              </p:cNvPr>
              <p:cNvPicPr/>
              <p:nvPr/>
            </p:nvPicPr>
            <p:blipFill>
              <a:blip r:embed="rId5"/>
              <a:stretch>
                <a:fillRect/>
              </a:stretch>
            </p:blipFill>
            <p:spPr>
              <a:xfrm>
                <a:off x="1054480" y="713880"/>
                <a:ext cx="1257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73C8B7F-4EA0-9FE9-B88C-0F1F51740928}"/>
                  </a:ext>
                </a:extLst>
              </p14:cNvPr>
              <p14:cNvContentPartPr/>
              <p14:nvPr/>
            </p14:nvContentPartPr>
            <p14:xfrm>
              <a:off x="1105600" y="1535760"/>
              <a:ext cx="3069000" cy="90360"/>
            </p14:xfrm>
          </p:contentPart>
        </mc:Choice>
        <mc:Fallback>
          <p:pic>
            <p:nvPicPr>
              <p:cNvPr id="3" name="Freihand 2">
                <a:extLst>
                  <a:ext uri="{FF2B5EF4-FFF2-40B4-BE49-F238E27FC236}">
                    <a16:creationId xmlns:a16="http://schemas.microsoft.com/office/drawing/2014/main" id="{573C8B7F-4EA0-9FE9-B88C-0F1F51740928}"/>
                  </a:ext>
                </a:extLst>
              </p:cNvPr>
              <p:cNvPicPr/>
              <p:nvPr/>
            </p:nvPicPr>
            <p:blipFill>
              <a:blip r:embed="rId7"/>
              <a:stretch>
                <a:fillRect/>
              </a:stretch>
            </p:blipFill>
            <p:spPr>
              <a:xfrm>
                <a:off x="1096960" y="1527120"/>
                <a:ext cx="3086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BE0D51EB-B3F3-CA2C-5664-D423FE850343}"/>
                  </a:ext>
                </a:extLst>
              </p14:cNvPr>
              <p14:cNvContentPartPr/>
              <p14:nvPr/>
            </p14:nvContentPartPr>
            <p14:xfrm>
              <a:off x="6031840" y="1670760"/>
              <a:ext cx="2044440" cy="78840"/>
            </p14:xfrm>
          </p:contentPart>
        </mc:Choice>
        <mc:Fallback>
          <p:pic>
            <p:nvPicPr>
              <p:cNvPr id="4" name="Freihand 3">
                <a:extLst>
                  <a:ext uri="{FF2B5EF4-FFF2-40B4-BE49-F238E27FC236}">
                    <a16:creationId xmlns:a16="http://schemas.microsoft.com/office/drawing/2014/main" id="{BE0D51EB-B3F3-CA2C-5664-D423FE850343}"/>
                  </a:ext>
                </a:extLst>
              </p:cNvPr>
              <p:cNvPicPr/>
              <p:nvPr/>
            </p:nvPicPr>
            <p:blipFill>
              <a:blip r:embed="rId9"/>
              <a:stretch>
                <a:fillRect/>
              </a:stretch>
            </p:blipFill>
            <p:spPr>
              <a:xfrm>
                <a:off x="6022840" y="1662120"/>
                <a:ext cx="2062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39FC7134-AC87-9D86-4439-2BB607D10CC1}"/>
                  </a:ext>
                </a:extLst>
              </p14:cNvPr>
              <p14:cNvContentPartPr/>
              <p14:nvPr/>
            </p14:nvContentPartPr>
            <p14:xfrm>
              <a:off x="1492240" y="2800800"/>
              <a:ext cx="2936520" cy="75960"/>
            </p14:xfrm>
          </p:contentPart>
        </mc:Choice>
        <mc:Fallback>
          <p:pic>
            <p:nvPicPr>
              <p:cNvPr id="5" name="Freihand 4">
                <a:extLst>
                  <a:ext uri="{FF2B5EF4-FFF2-40B4-BE49-F238E27FC236}">
                    <a16:creationId xmlns:a16="http://schemas.microsoft.com/office/drawing/2014/main" id="{39FC7134-AC87-9D86-4439-2BB607D10CC1}"/>
                  </a:ext>
                </a:extLst>
              </p:cNvPr>
              <p:cNvPicPr/>
              <p:nvPr/>
            </p:nvPicPr>
            <p:blipFill>
              <a:blip r:embed="rId11"/>
              <a:stretch>
                <a:fillRect/>
              </a:stretch>
            </p:blipFill>
            <p:spPr>
              <a:xfrm>
                <a:off x="1483600" y="2791800"/>
                <a:ext cx="2954160" cy="93600"/>
              </a:xfrm>
              <a:prstGeom prst="rect">
                <a:avLst/>
              </a:prstGeom>
            </p:spPr>
          </p:pic>
        </mc:Fallback>
      </mc:AlternateContent>
      <p:grpSp>
        <p:nvGrpSpPr>
          <p:cNvPr id="10" name="Gruppieren 9">
            <a:extLst>
              <a:ext uri="{FF2B5EF4-FFF2-40B4-BE49-F238E27FC236}">
                <a16:creationId xmlns:a16="http://schemas.microsoft.com/office/drawing/2014/main" id="{C42B05FF-919F-8564-6512-321E5553E1DA}"/>
              </a:ext>
            </a:extLst>
          </p:cNvPr>
          <p:cNvGrpSpPr/>
          <p:nvPr/>
        </p:nvGrpSpPr>
        <p:grpSpPr>
          <a:xfrm>
            <a:off x="8388040" y="305280"/>
            <a:ext cx="1471320" cy="2374920"/>
            <a:chOff x="8388040" y="305280"/>
            <a:chExt cx="1471320" cy="237492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4BE9C4D-E743-9D45-0474-80D2426165D5}"/>
                    </a:ext>
                  </a:extLst>
                </p14:cNvPr>
                <p14:cNvContentPartPr/>
                <p14:nvPr/>
              </p14:nvContentPartPr>
              <p14:xfrm>
                <a:off x="8520160" y="466560"/>
                <a:ext cx="1339200" cy="2213640"/>
              </p14:xfrm>
            </p:contentPart>
          </mc:Choice>
          <mc:Fallback>
            <p:pic>
              <p:nvPicPr>
                <p:cNvPr id="8" name="Freihand 7">
                  <a:extLst>
                    <a:ext uri="{FF2B5EF4-FFF2-40B4-BE49-F238E27FC236}">
                      <a16:creationId xmlns:a16="http://schemas.microsoft.com/office/drawing/2014/main" id="{44BE9C4D-E743-9D45-0474-80D2426165D5}"/>
                    </a:ext>
                  </a:extLst>
                </p:cNvPr>
                <p:cNvPicPr/>
                <p:nvPr/>
              </p:nvPicPr>
              <p:blipFill>
                <a:blip r:embed="rId13"/>
                <a:stretch>
                  <a:fillRect/>
                </a:stretch>
              </p:blipFill>
              <p:spPr>
                <a:xfrm>
                  <a:off x="8511520" y="457920"/>
                  <a:ext cx="1356840" cy="223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8B334C5-FDF3-EC1B-A547-C778EB42902D}"/>
                    </a:ext>
                  </a:extLst>
                </p14:cNvPr>
                <p14:cNvContentPartPr/>
                <p14:nvPr/>
              </p14:nvContentPartPr>
              <p14:xfrm>
                <a:off x="8388040" y="305280"/>
                <a:ext cx="443520" cy="223560"/>
              </p14:xfrm>
            </p:contentPart>
          </mc:Choice>
          <mc:Fallback>
            <p:pic>
              <p:nvPicPr>
                <p:cNvPr id="9" name="Freihand 8">
                  <a:extLst>
                    <a:ext uri="{FF2B5EF4-FFF2-40B4-BE49-F238E27FC236}">
                      <a16:creationId xmlns:a16="http://schemas.microsoft.com/office/drawing/2014/main" id="{38B334C5-FDF3-EC1B-A547-C778EB42902D}"/>
                    </a:ext>
                  </a:extLst>
                </p:cNvPr>
                <p:cNvPicPr/>
                <p:nvPr/>
              </p:nvPicPr>
              <p:blipFill>
                <a:blip r:embed="rId15"/>
                <a:stretch>
                  <a:fillRect/>
                </a:stretch>
              </p:blipFill>
              <p:spPr>
                <a:xfrm>
                  <a:off x="8379040" y="296640"/>
                  <a:ext cx="461160" cy="24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49BB4E91-9ED2-06E5-61CA-BE8DA9AB10EC}"/>
                  </a:ext>
                </a:extLst>
              </p14:cNvPr>
              <p14:cNvContentPartPr/>
              <p14:nvPr/>
            </p14:nvContentPartPr>
            <p14:xfrm>
              <a:off x="1051960" y="6230880"/>
              <a:ext cx="2442240" cy="115920"/>
            </p14:xfrm>
          </p:contentPart>
        </mc:Choice>
        <mc:Fallback>
          <p:pic>
            <p:nvPicPr>
              <p:cNvPr id="17" name="Freihand 16">
                <a:extLst>
                  <a:ext uri="{FF2B5EF4-FFF2-40B4-BE49-F238E27FC236}">
                    <a16:creationId xmlns:a16="http://schemas.microsoft.com/office/drawing/2014/main" id="{49BB4E91-9ED2-06E5-61CA-BE8DA9AB10EC}"/>
                  </a:ext>
                </a:extLst>
              </p:cNvPr>
              <p:cNvPicPr/>
              <p:nvPr/>
            </p:nvPicPr>
            <p:blipFill>
              <a:blip r:embed="rId17"/>
              <a:stretch>
                <a:fillRect/>
              </a:stretch>
            </p:blipFill>
            <p:spPr>
              <a:xfrm>
                <a:off x="1043320" y="6221880"/>
                <a:ext cx="2459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BE3F57D2-9496-9652-9E39-11827D717CD6}"/>
                  </a:ext>
                </a:extLst>
              </p14:cNvPr>
              <p14:cNvContentPartPr/>
              <p14:nvPr/>
            </p14:nvContentPartPr>
            <p14:xfrm>
              <a:off x="3904600" y="1437120"/>
              <a:ext cx="5731200" cy="4846680"/>
            </p14:xfrm>
          </p:contentPart>
        </mc:Choice>
        <mc:Fallback>
          <p:pic>
            <p:nvPicPr>
              <p:cNvPr id="18" name="Freihand 17">
                <a:extLst>
                  <a:ext uri="{FF2B5EF4-FFF2-40B4-BE49-F238E27FC236}">
                    <a16:creationId xmlns:a16="http://schemas.microsoft.com/office/drawing/2014/main" id="{BE3F57D2-9496-9652-9E39-11827D717CD6}"/>
                  </a:ext>
                </a:extLst>
              </p:cNvPr>
              <p:cNvPicPr/>
              <p:nvPr/>
            </p:nvPicPr>
            <p:blipFill>
              <a:blip r:embed="rId19"/>
              <a:stretch>
                <a:fillRect/>
              </a:stretch>
            </p:blipFill>
            <p:spPr>
              <a:xfrm>
                <a:off x="3895600" y="1428480"/>
                <a:ext cx="5748840" cy="4864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65149375-AB47-E508-6733-F9CB1F604883}"/>
                  </a:ext>
                </a:extLst>
              </p14:cNvPr>
              <p14:cNvContentPartPr/>
              <p14:nvPr/>
            </p14:nvContentPartPr>
            <p14:xfrm>
              <a:off x="8586400" y="1396080"/>
              <a:ext cx="293760" cy="314640"/>
            </p14:xfrm>
          </p:contentPart>
        </mc:Choice>
        <mc:Fallback>
          <p:pic>
            <p:nvPicPr>
              <p:cNvPr id="19" name="Freihand 18">
                <a:extLst>
                  <a:ext uri="{FF2B5EF4-FFF2-40B4-BE49-F238E27FC236}">
                    <a16:creationId xmlns:a16="http://schemas.microsoft.com/office/drawing/2014/main" id="{65149375-AB47-E508-6733-F9CB1F604883}"/>
                  </a:ext>
                </a:extLst>
              </p:cNvPr>
              <p:cNvPicPr/>
              <p:nvPr/>
            </p:nvPicPr>
            <p:blipFill>
              <a:blip r:embed="rId21"/>
              <a:stretch>
                <a:fillRect/>
              </a:stretch>
            </p:blipFill>
            <p:spPr>
              <a:xfrm>
                <a:off x="8577760" y="1387440"/>
                <a:ext cx="3114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 name="Freihand 43">
                <a:extLst>
                  <a:ext uri="{FF2B5EF4-FFF2-40B4-BE49-F238E27FC236}">
                    <a16:creationId xmlns:a16="http://schemas.microsoft.com/office/drawing/2014/main" id="{1EF64614-1F45-0A63-E36B-D57260421009}"/>
                  </a:ext>
                </a:extLst>
              </p14:cNvPr>
              <p14:cNvContentPartPr/>
              <p14:nvPr/>
            </p14:nvContentPartPr>
            <p14:xfrm>
              <a:off x="2823520" y="5200560"/>
              <a:ext cx="2929320" cy="1065240"/>
            </p14:xfrm>
          </p:contentPart>
        </mc:Choice>
        <mc:Fallback>
          <p:pic>
            <p:nvPicPr>
              <p:cNvPr id="44" name="Freihand 43">
                <a:extLst>
                  <a:ext uri="{FF2B5EF4-FFF2-40B4-BE49-F238E27FC236}">
                    <a16:creationId xmlns:a16="http://schemas.microsoft.com/office/drawing/2014/main" id="{1EF64614-1F45-0A63-E36B-D57260421009}"/>
                  </a:ext>
                </a:extLst>
              </p:cNvPr>
              <p:cNvPicPr/>
              <p:nvPr/>
            </p:nvPicPr>
            <p:blipFill>
              <a:blip r:embed="rId23"/>
              <a:stretch>
                <a:fillRect/>
              </a:stretch>
            </p:blipFill>
            <p:spPr>
              <a:xfrm>
                <a:off x="2814520" y="5191560"/>
                <a:ext cx="2946960" cy="1082880"/>
              </a:xfrm>
              <a:prstGeom prst="rect">
                <a:avLst/>
              </a:prstGeom>
            </p:spPr>
          </p:pic>
        </mc:Fallback>
      </mc:AlternateContent>
      <p:grpSp>
        <p:nvGrpSpPr>
          <p:cNvPr id="47" name="Gruppieren 46">
            <a:extLst>
              <a:ext uri="{FF2B5EF4-FFF2-40B4-BE49-F238E27FC236}">
                <a16:creationId xmlns:a16="http://schemas.microsoft.com/office/drawing/2014/main" id="{04600221-DA32-BB12-63B9-2C2BCD68D708}"/>
              </a:ext>
            </a:extLst>
          </p:cNvPr>
          <p:cNvGrpSpPr/>
          <p:nvPr/>
        </p:nvGrpSpPr>
        <p:grpSpPr>
          <a:xfrm>
            <a:off x="357520" y="2748600"/>
            <a:ext cx="9068760" cy="3667680"/>
            <a:chOff x="357520" y="2748600"/>
            <a:chExt cx="9068760" cy="3667680"/>
          </a:xfrm>
        </p:grpSpPr>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073810DB-2144-A196-53F7-31851928AE5A}"/>
                    </a:ext>
                  </a:extLst>
                </p14:cNvPr>
                <p14:cNvContentPartPr/>
                <p14:nvPr/>
              </p14:nvContentPartPr>
              <p14:xfrm>
                <a:off x="835600" y="3990600"/>
                <a:ext cx="3077280" cy="111600"/>
              </p14:xfrm>
            </p:contentPart>
          </mc:Choice>
          <mc:Fallback>
            <p:pic>
              <p:nvPicPr>
                <p:cNvPr id="11" name="Freihand 10">
                  <a:extLst>
                    <a:ext uri="{FF2B5EF4-FFF2-40B4-BE49-F238E27FC236}">
                      <a16:creationId xmlns:a16="http://schemas.microsoft.com/office/drawing/2014/main" id="{073810DB-2144-A196-53F7-31851928AE5A}"/>
                    </a:ext>
                  </a:extLst>
                </p:cNvPr>
                <p:cNvPicPr/>
                <p:nvPr/>
              </p:nvPicPr>
              <p:blipFill>
                <a:blip r:embed="rId25"/>
                <a:stretch>
                  <a:fillRect/>
                </a:stretch>
              </p:blipFill>
              <p:spPr>
                <a:xfrm>
                  <a:off x="826960" y="3981960"/>
                  <a:ext cx="3094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27E88810-5ED7-F0BA-8ACF-4517BB500989}"/>
                    </a:ext>
                  </a:extLst>
                </p14:cNvPr>
                <p14:cNvContentPartPr/>
                <p14:nvPr/>
              </p14:nvContentPartPr>
              <p14:xfrm>
                <a:off x="832000" y="4914360"/>
                <a:ext cx="3678120" cy="140400"/>
              </p14:xfrm>
            </p:contentPart>
          </mc:Choice>
          <mc:Fallback>
            <p:pic>
              <p:nvPicPr>
                <p:cNvPr id="12" name="Freihand 11">
                  <a:extLst>
                    <a:ext uri="{FF2B5EF4-FFF2-40B4-BE49-F238E27FC236}">
                      <a16:creationId xmlns:a16="http://schemas.microsoft.com/office/drawing/2014/main" id="{27E88810-5ED7-F0BA-8ACF-4517BB500989}"/>
                    </a:ext>
                  </a:extLst>
                </p:cNvPr>
                <p:cNvPicPr/>
                <p:nvPr/>
              </p:nvPicPr>
              <p:blipFill>
                <a:blip r:embed="rId27"/>
                <a:stretch>
                  <a:fillRect/>
                </a:stretch>
              </p:blipFill>
              <p:spPr>
                <a:xfrm>
                  <a:off x="823360" y="4905720"/>
                  <a:ext cx="3695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F38FBBFD-2C46-ABF4-4C83-AFA25226DB2D}"/>
                    </a:ext>
                  </a:extLst>
                </p14:cNvPr>
                <p14:cNvContentPartPr/>
                <p14:nvPr/>
              </p14:nvContentPartPr>
              <p14:xfrm>
                <a:off x="5470600" y="3344760"/>
                <a:ext cx="40680" cy="276120"/>
              </p14:xfrm>
            </p:contentPart>
          </mc:Choice>
          <mc:Fallback>
            <p:pic>
              <p:nvPicPr>
                <p:cNvPr id="21" name="Freihand 20">
                  <a:extLst>
                    <a:ext uri="{FF2B5EF4-FFF2-40B4-BE49-F238E27FC236}">
                      <a16:creationId xmlns:a16="http://schemas.microsoft.com/office/drawing/2014/main" id="{F38FBBFD-2C46-ABF4-4C83-AFA25226DB2D}"/>
                    </a:ext>
                  </a:extLst>
                </p:cNvPr>
                <p:cNvPicPr/>
                <p:nvPr/>
              </p:nvPicPr>
              <p:blipFill>
                <a:blip r:embed="rId29"/>
                <a:stretch>
                  <a:fillRect/>
                </a:stretch>
              </p:blipFill>
              <p:spPr>
                <a:xfrm>
                  <a:off x="5461600" y="3336120"/>
                  <a:ext cx="583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2112AE75-CE43-5A0C-97DD-37C7E740E963}"/>
                    </a:ext>
                  </a:extLst>
                </p14:cNvPr>
                <p14:cNvContentPartPr/>
                <p14:nvPr/>
              </p14:nvContentPartPr>
              <p14:xfrm>
                <a:off x="555160" y="3026880"/>
                <a:ext cx="7615080" cy="3389400"/>
              </p14:xfrm>
            </p:contentPart>
          </mc:Choice>
          <mc:Fallback>
            <p:pic>
              <p:nvPicPr>
                <p:cNvPr id="22" name="Freihand 21">
                  <a:extLst>
                    <a:ext uri="{FF2B5EF4-FFF2-40B4-BE49-F238E27FC236}">
                      <a16:creationId xmlns:a16="http://schemas.microsoft.com/office/drawing/2014/main" id="{2112AE75-CE43-5A0C-97DD-37C7E740E963}"/>
                    </a:ext>
                  </a:extLst>
                </p:cNvPr>
                <p:cNvPicPr/>
                <p:nvPr/>
              </p:nvPicPr>
              <p:blipFill>
                <a:blip r:embed="rId31"/>
                <a:stretch>
                  <a:fillRect/>
                </a:stretch>
              </p:blipFill>
              <p:spPr>
                <a:xfrm>
                  <a:off x="546520" y="3018240"/>
                  <a:ext cx="7632720" cy="3407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06A12247-E908-99EB-DCEC-1697A5216265}"/>
                    </a:ext>
                  </a:extLst>
                </p14:cNvPr>
                <p14:cNvContentPartPr/>
                <p14:nvPr/>
              </p14:nvContentPartPr>
              <p14:xfrm>
                <a:off x="5632600" y="3879360"/>
                <a:ext cx="140400" cy="250560"/>
              </p14:xfrm>
            </p:contentPart>
          </mc:Choice>
          <mc:Fallback>
            <p:pic>
              <p:nvPicPr>
                <p:cNvPr id="23" name="Freihand 22">
                  <a:extLst>
                    <a:ext uri="{FF2B5EF4-FFF2-40B4-BE49-F238E27FC236}">
                      <a16:creationId xmlns:a16="http://schemas.microsoft.com/office/drawing/2014/main" id="{06A12247-E908-99EB-DCEC-1697A5216265}"/>
                    </a:ext>
                  </a:extLst>
                </p:cNvPr>
                <p:cNvPicPr/>
                <p:nvPr/>
              </p:nvPicPr>
              <p:blipFill>
                <a:blip r:embed="rId33"/>
                <a:stretch>
                  <a:fillRect/>
                </a:stretch>
              </p:blipFill>
              <p:spPr>
                <a:xfrm>
                  <a:off x="5623960" y="3870720"/>
                  <a:ext cx="1580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488C48B7-CBFC-A9D0-5892-4760E39E104C}"/>
                    </a:ext>
                  </a:extLst>
                </p14:cNvPr>
                <p14:cNvContentPartPr/>
                <p14:nvPr/>
              </p14:nvContentPartPr>
              <p14:xfrm>
                <a:off x="5876320" y="3810960"/>
                <a:ext cx="104040" cy="218520"/>
              </p14:xfrm>
            </p:contentPart>
          </mc:Choice>
          <mc:Fallback>
            <p:pic>
              <p:nvPicPr>
                <p:cNvPr id="24" name="Freihand 23">
                  <a:extLst>
                    <a:ext uri="{FF2B5EF4-FFF2-40B4-BE49-F238E27FC236}">
                      <a16:creationId xmlns:a16="http://schemas.microsoft.com/office/drawing/2014/main" id="{488C48B7-CBFC-A9D0-5892-4760E39E104C}"/>
                    </a:ext>
                  </a:extLst>
                </p:cNvPr>
                <p:cNvPicPr/>
                <p:nvPr/>
              </p:nvPicPr>
              <p:blipFill>
                <a:blip r:embed="rId35"/>
                <a:stretch>
                  <a:fillRect/>
                </a:stretch>
              </p:blipFill>
              <p:spPr>
                <a:xfrm>
                  <a:off x="5867320" y="3802320"/>
                  <a:ext cx="1216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C6ACE0C-E914-3073-36BE-C9C3CF41F5B5}"/>
                    </a:ext>
                  </a:extLst>
                </p14:cNvPr>
                <p14:cNvContentPartPr/>
                <p14:nvPr/>
              </p14:nvContentPartPr>
              <p14:xfrm>
                <a:off x="6029680" y="3696840"/>
                <a:ext cx="133920" cy="319320"/>
              </p14:xfrm>
            </p:contentPart>
          </mc:Choice>
          <mc:Fallback>
            <p:pic>
              <p:nvPicPr>
                <p:cNvPr id="25" name="Freihand 24">
                  <a:extLst>
                    <a:ext uri="{FF2B5EF4-FFF2-40B4-BE49-F238E27FC236}">
                      <a16:creationId xmlns:a16="http://schemas.microsoft.com/office/drawing/2014/main" id="{5C6ACE0C-E914-3073-36BE-C9C3CF41F5B5}"/>
                    </a:ext>
                  </a:extLst>
                </p:cNvPr>
                <p:cNvPicPr/>
                <p:nvPr/>
              </p:nvPicPr>
              <p:blipFill>
                <a:blip r:embed="rId37"/>
                <a:stretch>
                  <a:fillRect/>
                </a:stretch>
              </p:blipFill>
              <p:spPr>
                <a:xfrm>
                  <a:off x="6021040" y="3687840"/>
                  <a:ext cx="1515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7430E573-A174-F2EB-E0DB-A24683A60FF0}"/>
                    </a:ext>
                  </a:extLst>
                </p14:cNvPr>
                <p14:cNvContentPartPr/>
                <p14:nvPr/>
              </p14:nvContentPartPr>
              <p14:xfrm>
                <a:off x="6310840" y="3612240"/>
                <a:ext cx="126720" cy="320760"/>
              </p14:xfrm>
            </p:contentPart>
          </mc:Choice>
          <mc:Fallback>
            <p:pic>
              <p:nvPicPr>
                <p:cNvPr id="26" name="Freihand 25">
                  <a:extLst>
                    <a:ext uri="{FF2B5EF4-FFF2-40B4-BE49-F238E27FC236}">
                      <a16:creationId xmlns:a16="http://schemas.microsoft.com/office/drawing/2014/main" id="{7430E573-A174-F2EB-E0DB-A24683A60FF0}"/>
                    </a:ext>
                  </a:extLst>
                </p:cNvPr>
                <p:cNvPicPr/>
                <p:nvPr/>
              </p:nvPicPr>
              <p:blipFill>
                <a:blip r:embed="rId39"/>
                <a:stretch>
                  <a:fillRect/>
                </a:stretch>
              </p:blipFill>
              <p:spPr>
                <a:xfrm>
                  <a:off x="6301840" y="3603240"/>
                  <a:ext cx="1443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19F6FEF4-3F5A-6D41-346B-A72653A6BD1C}"/>
                    </a:ext>
                  </a:extLst>
                </p14:cNvPr>
                <p14:cNvContentPartPr/>
                <p14:nvPr/>
              </p14:nvContentPartPr>
              <p14:xfrm>
                <a:off x="6387520" y="3795840"/>
                <a:ext cx="95040" cy="105120"/>
              </p14:xfrm>
            </p:contentPart>
          </mc:Choice>
          <mc:Fallback>
            <p:pic>
              <p:nvPicPr>
                <p:cNvPr id="27" name="Freihand 26">
                  <a:extLst>
                    <a:ext uri="{FF2B5EF4-FFF2-40B4-BE49-F238E27FC236}">
                      <a16:creationId xmlns:a16="http://schemas.microsoft.com/office/drawing/2014/main" id="{19F6FEF4-3F5A-6D41-346B-A72653A6BD1C}"/>
                    </a:ext>
                  </a:extLst>
                </p:cNvPr>
                <p:cNvPicPr/>
                <p:nvPr/>
              </p:nvPicPr>
              <p:blipFill>
                <a:blip r:embed="rId41"/>
                <a:stretch>
                  <a:fillRect/>
                </a:stretch>
              </p:blipFill>
              <p:spPr>
                <a:xfrm>
                  <a:off x="6378520" y="3786840"/>
                  <a:ext cx="11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09E8252C-231E-1A42-80D7-1DEF74207982}"/>
                    </a:ext>
                  </a:extLst>
                </p14:cNvPr>
                <p14:cNvContentPartPr/>
                <p14:nvPr/>
              </p14:nvContentPartPr>
              <p14:xfrm>
                <a:off x="6503080" y="3776040"/>
                <a:ext cx="290160" cy="99360"/>
              </p14:xfrm>
            </p:contentPart>
          </mc:Choice>
          <mc:Fallback>
            <p:pic>
              <p:nvPicPr>
                <p:cNvPr id="28" name="Freihand 27">
                  <a:extLst>
                    <a:ext uri="{FF2B5EF4-FFF2-40B4-BE49-F238E27FC236}">
                      <a16:creationId xmlns:a16="http://schemas.microsoft.com/office/drawing/2014/main" id="{09E8252C-231E-1A42-80D7-1DEF74207982}"/>
                    </a:ext>
                  </a:extLst>
                </p:cNvPr>
                <p:cNvPicPr/>
                <p:nvPr/>
              </p:nvPicPr>
              <p:blipFill>
                <a:blip r:embed="rId43"/>
                <a:stretch>
                  <a:fillRect/>
                </a:stretch>
              </p:blipFill>
              <p:spPr>
                <a:xfrm>
                  <a:off x="6494440" y="3767040"/>
                  <a:ext cx="307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21A53EF6-9705-C271-5948-009AB79A2B73}"/>
                    </a:ext>
                  </a:extLst>
                </p14:cNvPr>
                <p14:cNvContentPartPr/>
                <p14:nvPr/>
              </p14:nvContentPartPr>
              <p14:xfrm>
                <a:off x="6868480" y="3716280"/>
                <a:ext cx="231120" cy="141480"/>
              </p14:xfrm>
            </p:contentPart>
          </mc:Choice>
          <mc:Fallback>
            <p:pic>
              <p:nvPicPr>
                <p:cNvPr id="29" name="Freihand 28">
                  <a:extLst>
                    <a:ext uri="{FF2B5EF4-FFF2-40B4-BE49-F238E27FC236}">
                      <a16:creationId xmlns:a16="http://schemas.microsoft.com/office/drawing/2014/main" id="{21A53EF6-9705-C271-5948-009AB79A2B73}"/>
                    </a:ext>
                  </a:extLst>
                </p:cNvPr>
                <p:cNvPicPr/>
                <p:nvPr/>
              </p:nvPicPr>
              <p:blipFill>
                <a:blip r:embed="rId45"/>
                <a:stretch>
                  <a:fillRect/>
                </a:stretch>
              </p:blipFill>
              <p:spPr>
                <a:xfrm>
                  <a:off x="6859840" y="3707280"/>
                  <a:ext cx="248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AE75944C-A4EB-43C9-02BF-9BD57077CE5B}"/>
                    </a:ext>
                  </a:extLst>
                </p14:cNvPr>
                <p14:cNvContentPartPr/>
                <p14:nvPr/>
              </p14:nvContentPartPr>
              <p14:xfrm>
                <a:off x="7212640" y="3683880"/>
                <a:ext cx="318960" cy="175680"/>
              </p14:xfrm>
            </p:contentPart>
          </mc:Choice>
          <mc:Fallback>
            <p:pic>
              <p:nvPicPr>
                <p:cNvPr id="30" name="Freihand 29">
                  <a:extLst>
                    <a:ext uri="{FF2B5EF4-FFF2-40B4-BE49-F238E27FC236}">
                      <a16:creationId xmlns:a16="http://schemas.microsoft.com/office/drawing/2014/main" id="{AE75944C-A4EB-43C9-02BF-9BD57077CE5B}"/>
                    </a:ext>
                  </a:extLst>
                </p:cNvPr>
                <p:cNvPicPr/>
                <p:nvPr/>
              </p:nvPicPr>
              <p:blipFill>
                <a:blip r:embed="rId47"/>
                <a:stretch>
                  <a:fillRect/>
                </a:stretch>
              </p:blipFill>
              <p:spPr>
                <a:xfrm>
                  <a:off x="7204000" y="3675240"/>
                  <a:ext cx="336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DB098DED-CD9E-8915-D61C-2555613699F7}"/>
                    </a:ext>
                  </a:extLst>
                </p14:cNvPr>
                <p14:cNvContentPartPr/>
                <p14:nvPr/>
              </p14:nvContentPartPr>
              <p14:xfrm>
                <a:off x="7704040" y="3457080"/>
                <a:ext cx="130680" cy="505800"/>
              </p14:xfrm>
            </p:contentPart>
          </mc:Choice>
          <mc:Fallback>
            <p:pic>
              <p:nvPicPr>
                <p:cNvPr id="31" name="Freihand 30">
                  <a:extLst>
                    <a:ext uri="{FF2B5EF4-FFF2-40B4-BE49-F238E27FC236}">
                      <a16:creationId xmlns:a16="http://schemas.microsoft.com/office/drawing/2014/main" id="{DB098DED-CD9E-8915-D61C-2555613699F7}"/>
                    </a:ext>
                  </a:extLst>
                </p:cNvPr>
                <p:cNvPicPr/>
                <p:nvPr/>
              </p:nvPicPr>
              <p:blipFill>
                <a:blip r:embed="rId49"/>
                <a:stretch>
                  <a:fillRect/>
                </a:stretch>
              </p:blipFill>
              <p:spPr>
                <a:xfrm>
                  <a:off x="7695040" y="3448440"/>
                  <a:ext cx="14832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A94F551B-66F0-2C2C-85DC-010EF7A4FDE2}"/>
                    </a:ext>
                  </a:extLst>
                </p14:cNvPr>
                <p14:cNvContentPartPr/>
                <p14:nvPr/>
              </p14:nvContentPartPr>
              <p14:xfrm>
                <a:off x="7927600" y="3377520"/>
                <a:ext cx="70200" cy="348480"/>
              </p14:xfrm>
            </p:contentPart>
          </mc:Choice>
          <mc:Fallback>
            <p:pic>
              <p:nvPicPr>
                <p:cNvPr id="32" name="Freihand 31">
                  <a:extLst>
                    <a:ext uri="{FF2B5EF4-FFF2-40B4-BE49-F238E27FC236}">
                      <a16:creationId xmlns:a16="http://schemas.microsoft.com/office/drawing/2014/main" id="{A94F551B-66F0-2C2C-85DC-010EF7A4FDE2}"/>
                    </a:ext>
                  </a:extLst>
                </p:cNvPr>
                <p:cNvPicPr/>
                <p:nvPr/>
              </p:nvPicPr>
              <p:blipFill>
                <a:blip r:embed="rId51"/>
                <a:stretch>
                  <a:fillRect/>
                </a:stretch>
              </p:blipFill>
              <p:spPr>
                <a:xfrm>
                  <a:off x="7918600" y="3368880"/>
                  <a:ext cx="878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07297DAF-3C29-E88A-3822-3A7A81B429AC}"/>
                    </a:ext>
                  </a:extLst>
                </p14:cNvPr>
                <p14:cNvContentPartPr/>
                <p14:nvPr/>
              </p14:nvContentPartPr>
              <p14:xfrm>
                <a:off x="8005720" y="3475080"/>
                <a:ext cx="124560" cy="250560"/>
              </p14:xfrm>
            </p:contentPart>
          </mc:Choice>
          <mc:Fallback>
            <p:pic>
              <p:nvPicPr>
                <p:cNvPr id="33" name="Freihand 32">
                  <a:extLst>
                    <a:ext uri="{FF2B5EF4-FFF2-40B4-BE49-F238E27FC236}">
                      <a16:creationId xmlns:a16="http://schemas.microsoft.com/office/drawing/2014/main" id="{07297DAF-3C29-E88A-3822-3A7A81B429AC}"/>
                    </a:ext>
                  </a:extLst>
                </p:cNvPr>
                <p:cNvPicPr/>
                <p:nvPr/>
              </p:nvPicPr>
              <p:blipFill>
                <a:blip r:embed="rId53"/>
                <a:stretch>
                  <a:fillRect/>
                </a:stretch>
              </p:blipFill>
              <p:spPr>
                <a:xfrm>
                  <a:off x="7996720" y="3466440"/>
                  <a:ext cx="1422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674776B-3E91-F4B7-1531-C8082544B797}"/>
                    </a:ext>
                  </a:extLst>
                </p14:cNvPr>
                <p14:cNvContentPartPr/>
                <p14:nvPr/>
              </p14:nvContentPartPr>
              <p14:xfrm>
                <a:off x="8203000" y="3438720"/>
                <a:ext cx="75960" cy="255600"/>
              </p14:xfrm>
            </p:contentPart>
          </mc:Choice>
          <mc:Fallback>
            <p:pic>
              <p:nvPicPr>
                <p:cNvPr id="34" name="Freihand 33">
                  <a:extLst>
                    <a:ext uri="{FF2B5EF4-FFF2-40B4-BE49-F238E27FC236}">
                      <a16:creationId xmlns:a16="http://schemas.microsoft.com/office/drawing/2014/main" id="{4674776B-3E91-F4B7-1531-C8082544B797}"/>
                    </a:ext>
                  </a:extLst>
                </p:cNvPr>
                <p:cNvPicPr/>
                <p:nvPr/>
              </p:nvPicPr>
              <p:blipFill>
                <a:blip r:embed="rId55"/>
                <a:stretch>
                  <a:fillRect/>
                </a:stretch>
              </p:blipFill>
              <p:spPr>
                <a:xfrm>
                  <a:off x="8194360" y="3430080"/>
                  <a:ext cx="93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9E8FB28B-5054-19B2-4BE8-5480D7FF6DCC}"/>
                    </a:ext>
                  </a:extLst>
                </p14:cNvPr>
                <p14:cNvContentPartPr/>
                <p14:nvPr/>
              </p14:nvContentPartPr>
              <p14:xfrm>
                <a:off x="8176000" y="3498120"/>
                <a:ext cx="162360" cy="96120"/>
              </p14:xfrm>
            </p:contentPart>
          </mc:Choice>
          <mc:Fallback>
            <p:pic>
              <p:nvPicPr>
                <p:cNvPr id="35" name="Freihand 34">
                  <a:extLst>
                    <a:ext uri="{FF2B5EF4-FFF2-40B4-BE49-F238E27FC236}">
                      <a16:creationId xmlns:a16="http://schemas.microsoft.com/office/drawing/2014/main" id="{9E8FB28B-5054-19B2-4BE8-5480D7FF6DCC}"/>
                    </a:ext>
                  </a:extLst>
                </p:cNvPr>
                <p:cNvPicPr/>
                <p:nvPr/>
              </p:nvPicPr>
              <p:blipFill>
                <a:blip r:embed="rId57"/>
                <a:stretch>
                  <a:fillRect/>
                </a:stretch>
              </p:blipFill>
              <p:spPr>
                <a:xfrm>
                  <a:off x="8167000" y="3489120"/>
                  <a:ext cx="180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B262BDF4-B3D3-88F4-449E-5EEB990BC826}"/>
                    </a:ext>
                  </a:extLst>
                </p14:cNvPr>
                <p14:cNvContentPartPr/>
                <p14:nvPr/>
              </p14:nvContentPartPr>
              <p14:xfrm>
                <a:off x="8425480" y="3426840"/>
                <a:ext cx="21960" cy="144000"/>
              </p14:xfrm>
            </p:contentPart>
          </mc:Choice>
          <mc:Fallback>
            <p:pic>
              <p:nvPicPr>
                <p:cNvPr id="36" name="Freihand 35">
                  <a:extLst>
                    <a:ext uri="{FF2B5EF4-FFF2-40B4-BE49-F238E27FC236}">
                      <a16:creationId xmlns:a16="http://schemas.microsoft.com/office/drawing/2014/main" id="{B262BDF4-B3D3-88F4-449E-5EEB990BC826}"/>
                    </a:ext>
                  </a:extLst>
                </p:cNvPr>
                <p:cNvPicPr/>
                <p:nvPr/>
              </p:nvPicPr>
              <p:blipFill>
                <a:blip r:embed="rId59"/>
                <a:stretch>
                  <a:fillRect/>
                </a:stretch>
              </p:blipFill>
              <p:spPr>
                <a:xfrm>
                  <a:off x="8416840" y="3417840"/>
                  <a:ext cx="39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5B6B60CD-103F-D62F-C740-83BB5099391C}"/>
                    </a:ext>
                  </a:extLst>
                </p14:cNvPr>
                <p14:cNvContentPartPr/>
                <p14:nvPr/>
              </p14:nvContentPartPr>
              <p14:xfrm>
                <a:off x="8370760" y="3179160"/>
                <a:ext cx="9360" cy="32400"/>
              </p14:xfrm>
            </p:contentPart>
          </mc:Choice>
          <mc:Fallback>
            <p:pic>
              <p:nvPicPr>
                <p:cNvPr id="37" name="Freihand 36">
                  <a:extLst>
                    <a:ext uri="{FF2B5EF4-FFF2-40B4-BE49-F238E27FC236}">
                      <a16:creationId xmlns:a16="http://schemas.microsoft.com/office/drawing/2014/main" id="{5B6B60CD-103F-D62F-C740-83BB5099391C}"/>
                    </a:ext>
                  </a:extLst>
                </p:cNvPr>
                <p:cNvPicPr/>
                <p:nvPr/>
              </p:nvPicPr>
              <p:blipFill>
                <a:blip r:embed="rId61"/>
                <a:stretch>
                  <a:fillRect/>
                </a:stretch>
              </p:blipFill>
              <p:spPr>
                <a:xfrm>
                  <a:off x="8362120" y="3170160"/>
                  <a:ext cx="27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742BF42D-C692-D8F4-9E30-A231C4970FD5}"/>
                    </a:ext>
                  </a:extLst>
                </p14:cNvPr>
                <p14:cNvContentPartPr/>
                <p14:nvPr/>
              </p14:nvContentPartPr>
              <p14:xfrm>
                <a:off x="8498920" y="3029040"/>
                <a:ext cx="249120" cy="456840"/>
              </p14:xfrm>
            </p:contentPart>
          </mc:Choice>
          <mc:Fallback>
            <p:pic>
              <p:nvPicPr>
                <p:cNvPr id="38" name="Freihand 37">
                  <a:extLst>
                    <a:ext uri="{FF2B5EF4-FFF2-40B4-BE49-F238E27FC236}">
                      <a16:creationId xmlns:a16="http://schemas.microsoft.com/office/drawing/2014/main" id="{742BF42D-C692-D8F4-9E30-A231C4970FD5}"/>
                    </a:ext>
                  </a:extLst>
                </p:cNvPr>
                <p:cNvPicPr/>
                <p:nvPr/>
              </p:nvPicPr>
              <p:blipFill>
                <a:blip r:embed="rId63"/>
                <a:stretch>
                  <a:fillRect/>
                </a:stretch>
              </p:blipFill>
              <p:spPr>
                <a:xfrm>
                  <a:off x="8489920" y="3020040"/>
                  <a:ext cx="26676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B0CFB59B-E949-1186-A7AD-CDD6878AF7AD}"/>
                    </a:ext>
                  </a:extLst>
                </p14:cNvPr>
                <p14:cNvContentPartPr/>
                <p14:nvPr/>
              </p14:nvContentPartPr>
              <p14:xfrm>
                <a:off x="8788360" y="3182040"/>
                <a:ext cx="142560" cy="234000"/>
              </p14:xfrm>
            </p:contentPart>
          </mc:Choice>
          <mc:Fallback>
            <p:pic>
              <p:nvPicPr>
                <p:cNvPr id="39" name="Freihand 38">
                  <a:extLst>
                    <a:ext uri="{FF2B5EF4-FFF2-40B4-BE49-F238E27FC236}">
                      <a16:creationId xmlns:a16="http://schemas.microsoft.com/office/drawing/2014/main" id="{B0CFB59B-E949-1186-A7AD-CDD6878AF7AD}"/>
                    </a:ext>
                  </a:extLst>
                </p:cNvPr>
                <p:cNvPicPr/>
                <p:nvPr/>
              </p:nvPicPr>
              <p:blipFill>
                <a:blip r:embed="rId65"/>
                <a:stretch>
                  <a:fillRect/>
                </a:stretch>
              </p:blipFill>
              <p:spPr>
                <a:xfrm>
                  <a:off x="8779720" y="3173400"/>
                  <a:ext cx="1602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2A7DA34E-C030-846D-413F-CF82F87AB325}"/>
                    </a:ext>
                  </a:extLst>
                </p14:cNvPr>
                <p14:cNvContentPartPr/>
                <p14:nvPr/>
              </p14:nvContentPartPr>
              <p14:xfrm>
                <a:off x="8979880" y="2932920"/>
                <a:ext cx="70920" cy="481680"/>
              </p14:xfrm>
            </p:contentPart>
          </mc:Choice>
          <mc:Fallback>
            <p:pic>
              <p:nvPicPr>
                <p:cNvPr id="40" name="Freihand 39">
                  <a:extLst>
                    <a:ext uri="{FF2B5EF4-FFF2-40B4-BE49-F238E27FC236}">
                      <a16:creationId xmlns:a16="http://schemas.microsoft.com/office/drawing/2014/main" id="{2A7DA34E-C030-846D-413F-CF82F87AB325}"/>
                    </a:ext>
                  </a:extLst>
                </p:cNvPr>
                <p:cNvPicPr/>
                <p:nvPr/>
              </p:nvPicPr>
              <p:blipFill>
                <a:blip r:embed="rId67"/>
                <a:stretch>
                  <a:fillRect/>
                </a:stretch>
              </p:blipFill>
              <p:spPr>
                <a:xfrm>
                  <a:off x="8971240" y="2924280"/>
                  <a:ext cx="8856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4F9B8130-978A-6267-DA5F-91D150BEBB50}"/>
                    </a:ext>
                  </a:extLst>
                </p14:cNvPr>
                <p14:cNvContentPartPr/>
                <p14:nvPr/>
              </p14:nvContentPartPr>
              <p14:xfrm>
                <a:off x="4959040" y="2748600"/>
                <a:ext cx="4467240" cy="1729080"/>
              </p14:xfrm>
            </p:contentPart>
          </mc:Choice>
          <mc:Fallback>
            <p:pic>
              <p:nvPicPr>
                <p:cNvPr id="42" name="Freihand 41">
                  <a:extLst>
                    <a:ext uri="{FF2B5EF4-FFF2-40B4-BE49-F238E27FC236}">
                      <a16:creationId xmlns:a16="http://schemas.microsoft.com/office/drawing/2014/main" id="{4F9B8130-978A-6267-DA5F-91D150BEBB50}"/>
                    </a:ext>
                  </a:extLst>
                </p:cNvPr>
                <p:cNvPicPr/>
                <p:nvPr/>
              </p:nvPicPr>
              <p:blipFill>
                <a:blip r:embed="rId69"/>
                <a:stretch>
                  <a:fillRect/>
                </a:stretch>
              </p:blipFill>
              <p:spPr>
                <a:xfrm>
                  <a:off x="4950040" y="2739600"/>
                  <a:ext cx="4484880" cy="1746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 name="Freihand 13">
                  <a:extLst>
                    <a:ext uri="{FF2B5EF4-FFF2-40B4-BE49-F238E27FC236}">
                      <a16:creationId xmlns:a16="http://schemas.microsoft.com/office/drawing/2014/main" id="{630490D1-AC75-9656-A080-D5DD6933CCD9}"/>
                    </a:ext>
                  </a:extLst>
                </p14:cNvPr>
                <p14:cNvContentPartPr/>
                <p14:nvPr/>
              </p14:nvContentPartPr>
              <p14:xfrm>
                <a:off x="1469560" y="5837760"/>
                <a:ext cx="4482360" cy="99360"/>
              </p14:xfrm>
            </p:contentPart>
          </mc:Choice>
          <mc:Fallback>
            <p:pic>
              <p:nvPicPr>
                <p:cNvPr id="14" name="Freihand 13">
                  <a:extLst>
                    <a:ext uri="{FF2B5EF4-FFF2-40B4-BE49-F238E27FC236}">
                      <a16:creationId xmlns:a16="http://schemas.microsoft.com/office/drawing/2014/main" id="{630490D1-AC75-9656-A080-D5DD6933CCD9}"/>
                    </a:ext>
                  </a:extLst>
                </p:cNvPr>
                <p:cNvPicPr/>
                <p:nvPr/>
              </p:nvPicPr>
              <p:blipFill>
                <a:blip r:embed="rId71"/>
                <a:stretch>
                  <a:fillRect/>
                </a:stretch>
              </p:blipFill>
              <p:spPr>
                <a:xfrm>
                  <a:off x="1460920" y="5828760"/>
                  <a:ext cx="4500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5" name="Freihand 14">
                  <a:extLst>
                    <a:ext uri="{FF2B5EF4-FFF2-40B4-BE49-F238E27FC236}">
                      <a16:creationId xmlns:a16="http://schemas.microsoft.com/office/drawing/2014/main" id="{D444B039-3C8C-FA25-774B-C7768D18F57E}"/>
                    </a:ext>
                  </a:extLst>
                </p14:cNvPr>
                <p14:cNvContentPartPr/>
                <p14:nvPr/>
              </p14:nvContentPartPr>
              <p14:xfrm>
                <a:off x="6040120" y="5856480"/>
                <a:ext cx="1829160" cy="87120"/>
              </p14:xfrm>
            </p:contentPart>
          </mc:Choice>
          <mc:Fallback>
            <p:pic>
              <p:nvPicPr>
                <p:cNvPr id="15" name="Freihand 14">
                  <a:extLst>
                    <a:ext uri="{FF2B5EF4-FFF2-40B4-BE49-F238E27FC236}">
                      <a16:creationId xmlns:a16="http://schemas.microsoft.com/office/drawing/2014/main" id="{D444B039-3C8C-FA25-774B-C7768D18F57E}"/>
                    </a:ext>
                  </a:extLst>
                </p:cNvPr>
                <p:cNvPicPr/>
                <p:nvPr/>
              </p:nvPicPr>
              <p:blipFill>
                <a:blip r:embed="rId73"/>
                <a:stretch>
                  <a:fillRect/>
                </a:stretch>
              </p:blipFill>
              <p:spPr>
                <a:xfrm>
                  <a:off x="6031120" y="5847840"/>
                  <a:ext cx="1846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88DA58B1-5239-4EBE-6E35-84E3D199A7A4}"/>
                    </a:ext>
                  </a:extLst>
                </p14:cNvPr>
                <p14:cNvContentPartPr/>
                <p14:nvPr/>
              </p14:nvContentPartPr>
              <p14:xfrm>
                <a:off x="357520" y="3385440"/>
                <a:ext cx="3752640" cy="1103760"/>
              </p14:xfrm>
            </p:contentPart>
          </mc:Choice>
          <mc:Fallback>
            <p:pic>
              <p:nvPicPr>
                <p:cNvPr id="46" name="Freihand 45">
                  <a:extLst>
                    <a:ext uri="{FF2B5EF4-FFF2-40B4-BE49-F238E27FC236}">
                      <a16:creationId xmlns:a16="http://schemas.microsoft.com/office/drawing/2014/main" id="{88DA58B1-5239-4EBE-6E35-84E3D199A7A4}"/>
                    </a:ext>
                  </a:extLst>
                </p:cNvPr>
                <p:cNvPicPr/>
                <p:nvPr/>
              </p:nvPicPr>
              <p:blipFill>
                <a:blip r:embed="rId75"/>
                <a:stretch>
                  <a:fillRect/>
                </a:stretch>
              </p:blipFill>
              <p:spPr>
                <a:xfrm>
                  <a:off x="348880" y="3376440"/>
                  <a:ext cx="3770280" cy="112140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1D359FB-FC3C-6D12-42D7-62B2F7C9AA07}"/>
                  </a:ext>
                </a:extLst>
              </p14:cNvPr>
              <p14:cNvContentPartPr/>
              <p14:nvPr/>
            </p14:nvContentPartPr>
            <p14:xfrm>
              <a:off x="5300320" y="771080"/>
              <a:ext cx="896400" cy="66600"/>
            </p14:xfrm>
          </p:contentPart>
        </mc:Choice>
        <mc:Fallback>
          <p:pic>
            <p:nvPicPr>
              <p:cNvPr id="2" name="Freihand 1">
                <a:extLst>
                  <a:ext uri="{FF2B5EF4-FFF2-40B4-BE49-F238E27FC236}">
                    <a16:creationId xmlns:a16="http://schemas.microsoft.com/office/drawing/2014/main" id="{D1D359FB-FC3C-6D12-42D7-62B2F7C9AA07}"/>
                  </a:ext>
                </a:extLst>
              </p:cNvPr>
              <p:cNvPicPr/>
              <p:nvPr/>
            </p:nvPicPr>
            <p:blipFill>
              <a:blip r:embed="rId5"/>
              <a:stretch>
                <a:fillRect/>
              </a:stretch>
            </p:blipFill>
            <p:spPr>
              <a:xfrm>
                <a:off x="5291320" y="762080"/>
                <a:ext cx="914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3BE941A-1364-2AEC-A93E-8CCF50DDD269}"/>
                  </a:ext>
                </a:extLst>
              </p14:cNvPr>
              <p14:cNvContentPartPr/>
              <p14:nvPr/>
            </p14:nvContentPartPr>
            <p14:xfrm>
              <a:off x="5104480" y="384080"/>
              <a:ext cx="303120" cy="525600"/>
            </p14:xfrm>
          </p:contentPart>
        </mc:Choice>
        <mc:Fallback>
          <p:pic>
            <p:nvPicPr>
              <p:cNvPr id="4" name="Freihand 3">
                <a:extLst>
                  <a:ext uri="{FF2B5EF4-FFF2-40B4-BE49-F238E27FC236}">
                    <a16:creationId xmlns:a16="http://schemas.microsoft.com/office/drawing/2014/main" id="{53BE941A-1364-2AEC-A93E-8CCF50DDD269}"/>
                  </a:ext>
                </a:extLst>
              </p:cNvPr>
              <p:cNvPicPr/>
              <p:nvPr/>
            </p:nvPicPr>
            <p:blipFill>
              <a:blip r:embed="rId7"/>
              <a:stretch>
                <a:fillRect/>
              </a:stretch>
            </p:blipFill>
            <p:spPr>
              <a:xfrm>
                <a:off x="5095840" y="375080"/>
                <a:ext cx="32076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499D239D-892B-8702-3D6D-C31FDEB5E117}"/>
                  </a:ext>
                </a:extLst>
              </p14:cNvPr>
              <p14:cNvContentPartPr/>
              <p14:nvPr/>
            </p14:nvContentPartPr>
            <p14:xfrm>
              <a:off x="2553880" y="2766920"/>
              <a:ext cx="920520" cy="56880"/>
            </p14:xfrm>
          </p:contentPart>
        </mc:Choice>
        <mc:Fallback>
          <p:pic>
            <p:nvPicPr>
              <p:cNvPr id="10" name="Freihand 9">
                <a:extLst>
                  <a:ext uri="{FF2B5EF4-FFF2-40B4-BE49-F238E27FC236}">
                    <a16:creationId xmlns:a16="http://schemas.microsoft.com/office/drawing/2014/main" id="{499D239D-892B-8702-3D6D-C31FDEB5E117}"/>
                  </a:ext>
                </a:extLst>
              </p:cNvPr>
              <p:cNvPicPr/>
              <p:nvPr/>
            </p:nvPicPr>
            <p:blipFill>
              <a:blip r:embed="rId9"/>
              <a:stretch>
                <a:fillRect/>
              </a:stretch>
            </p:blipFill>
            <p:spPr>
              <a:xfrm>
                <a:off x="2544880" y="2758280"/>
                <a:ext cx="938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27AF1F29-387D-12F8-ACC4-96AE2C5B6936}"/>
                  </a:ext>
                </a:extLst>
              </p14:cNvPr>
              <p14:cNvContentPartPr/>
              <p14:nvPr/>
            </p14:nvContentPartPr>
            <p14:xfrm>
              <a:off x="3871480" y="2772680"/>
              <a:ext cx="780120" cy="64440"/>
            </p14:xfrm>
          </p:contentPart>
        </mc:Choice>
        <mc:Fallback>
          <p:pic>
            <p:nvPicPr>
              <p:cNvPr id="11" name="Freihand 10">
                <a:extLst>
                  <a:ext uri="{FF2B5EF4-FFF2-40B4-BE49-F238E27FC236}">
                    <a16:creationId xmlns:a16="http://schemas.microsoft.com/office/drawing/2014/main" id="{27AF1F29-387D-12F8-ACC4-96AE2C5B6936}"/>
                  </a:ext>
                </a:extLst>
              </p:cNvPr>
              <p:cNvPicPr/>
              <p:nvPr/>
            </p:nvPicPr>
            <p:blipFill>
              <a:blip r:embed="rId11"/>
              <a:stretch>
                <a:fillRect/>
              </a:stretch>
            </p:blipFill>
            <p:spPr>
              <a:xfrm>
                <a:off x="3862840" y="2763680"/>
                <a:ext cx="79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3" name="Freihand 292">
                <a:extLst>
                  <a:ext uri="{FF2B5EF4-FFF2-40B4-BE49-F238E27FC236}">
                    <a16:creationId xmlns:a16="http://schemas.microsoft.com/office/drawing/2014/main" id="{82A024E4-8A1F-4B23-E159-406735274304}"/>
                  </a:ext>
                </a:extLst>
              </p14:cNvPr>
              <p14:cNvContentPartPr/>
              <p14:nvPr/>
            </p14:nvContentPartPr>
            <p14:xfrm>
              <a:off x="1184440" y="5822240"/>
              <a:ext cx="1243440" cy="48600"/>
            </p14:xfrm>
          </p:contentPart>
        </mc:Choice>
        <mc:Fallback>
          <p:pic>
            <p:nvPicPr>
              <p:cNvPr id="293" name="Freihand 292">
                <a:extLst>
                  <a:ext uri="{FF2B5EF4-FFF2-40B4-BE49-F238E27FC236}">
                    <a16:creationId xmlns:a16="http://schemas.microsoft.com/office/drawing/2014/main" id="{82A024E4-8A1F-4B23-E159-406735274304}"/>
                  </a:ext>
                </a:extLst>
              </p:cNvPr>
              <p:cNvPicPr/>
              <p:nvPr/>
            </p:nvPicPr>
            <p:blipFill>
              <a:blip r:embed="rId13"/>
              <a:stretch>
                <a:fillRect/>
              </a:stretch>
            </p:blipFill>
            <p:spPr>
              <a:xfrm>
                <a:off x="1175440" y="5813240"/>
                <a:ext cx="1261080" cy="66240"/>
              </a:xfrm>
              <a:prstGeom prst="rect">
                <a:avLst/>
              </a:prstGeom>
            </p:spPr>
          </p:pic>
        </mc:Fallback>
      </mc:AlternateContent>
      <p:grpSp>
        <p:nvGrpSpPr>
          <p:cNvPr id="311" name="Gruppieren 310">
            <a:extLst>
              <a:ext uri="{FF2B5EF4-FFF2-40B4-BE49-F238E27FC236}">
                <a16:creationId xmlns:a16="http://schemas.microsoft.com/office/drawing/2014/main" id="{09D2348D-CFF6-0B1A-A8F1-A2F9C3D9D0FF}"/>
              </a:ext>
            </a:extLst>
          </p:cNvPr>
          <p:cNvGrpSpPr/>
          <p:nvPr/>
        </p:nvGrpSpPr>
        <p:grpSpPr>
          <a:xfrm>
            <a:off x="678280" y="4844120"/>
            <a:ext cx="7918200" cy="1874520"/>
            <a:chOff x="678280" y="4844120"/>
            <a:chExt cx="7918200" cy="1874520"/>
          </a:xfrm>
        </p:grpSpPr>
        <mc:AlternateContent xmlns:mc="http://schemas.openxmlformats.org/markup-compatibility/2006">
          <mc:Choice xmlns:p14="http://schemas.microsoft.com/office/powerpoint/2010/main" Requires="p14">
            <p:contentPart p14:bwMode="auto" r:id="rId14">
              <p14:nvContentPartPr>
                <p14:cNvPr id="186" name="Freihand 185">
                  <a:extLst>
                    <a:ext uri="{FF2B5EF4-FFF2-40B4-BE49-F238E27FC236}">
                      <a16:creationId xmlns:a16="http://schemas.microsoft.com/office/drawing/2014/main" id="{889BA5FB-ECA9-21BC-3471-26A91BEAFC97}"/>
                    </a:ext>
                  </a:extLst>
                </p14:cNvPr>
                <p14:cNvContentPartPr/>
                <p14:nvPr/>
              </p14:nvContentPartPr>
              <p14:xfrm>
                <a:off x="4930600" y="5291240"/>
                <a:ext cx="112680" cy="238680"/>
              </p14:xfrm>
            </p:contentPart>
          </mc:Choice>
          <mc:Fallback>
            <p:pic>
              <p:nvPicPr>
                <p:cNvPr id="186" name="Freihand 185">
                  <a:extLst>
                    <a:ext uri="{FF2B5EF4-FFF2-40B4-BE49-F238E27FC236}">
                      <a16:creationId xmlns:a16="http://schemas.microsoft.com/office/drawing/2014/main" id="{889BA5FB-ECA9-21BC-3471-26A91BEAFC97}"/>
                    </a:ext>
                  </a:extLst>
                </p:cNvPr>
                <p:cNvPicPr/>
                <p:nvPr/>
              </p:nvPicPr>
              <p:blipFill>
                <a:blip r:embed="rId15"/>
                <a:stretch>
                  <a:fillRect/>
                </a:stretch>
              </p:blipFill>
              <p:spPr>
                <a:xfrm>
                  <a:off x="4921600" y="5282240"/>
                  <a:ext cx="130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7" name="Freihand 186">
                  <a:extLst>
                    <a:ext uri="{FF2B5EF4-FFF2-40B4-BE49-F238E27FC236}">
                      <a16:creationId xmlns:a16="http://schemas.microsoft.com/office/drawing/2014/main" id="{6B57E9C4-7759-7414-E3B5-D269166BA5A4}"/>
                    </a:ext>
                  </a:extLst>
                </p14:cNvPr>
                <p14:cNvContentPartPr/>
                <p14:nvPr/>
              </p14:nvContentPartPr>
              <p14:xfrm>
                <a:off x="5046160" y="5142920"/>
                <a:ext cx="286200" cy="303120"/>
              </p14:xfrm>
            </p:contentPart>
          </mc:Choice>
          <mc:Fallback>
            <p:pic>
              <p:nvPicPr>
                <p:cNvPr id="187" name="Freihand 186">
                  <a:extLst>
                    <a:ext uri="{FF2B5EF4-FFF2-40B4-BE49-F238E27FC236}">
                      <a16:creationId xmlns:a16="http://schemas.microsoft.com/office/drawing/2014/main" id="{6B57E9C4-7759-7414-E3B5-D269166BA5A4}"/>
                    </a:ext>
                  </a:extLst>
                </p:cNvPr>
                <p:cNvPicPr/>
                <p:nvPr/>
              </p:nvPicPr>
              <p:blipFill>
                <a:blip r:embed="rId17"/>
                <a:stretch>
                  <a:fillRect/>
                </a:stretch>
              </p:blipFill>
              <p:spPr>
                <a:xfrm>
                  <a:off x="5037160" y="5134280"/>
                  <a:ext cx="3038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8" name="Freihand 187">
                  <a:extLst>
                    <a:ext uri="{FF2B5EF4-FFF2-40B4-BE49-F238E27FC236}">
                      <a16:creationId xmlns:a16="http://schemas.microsoft.com/office/drawing/2014/main" id="{4A962A92-4C39-CF2A-720B-E6852516A281}"/>
                    </a:ext>
                  </a:extLst>
                </p14:cNvPr>
                <p14:cNvContentPartPr/>
                <p14:nvPr/>
              </p14:nvContentPartPr>
              <p14:xfrm>
                <a:off x="5337400" y="5079920"/>
                <a:ext cx="378000" cy="289080"/>
              </p14:xfrm>
            </p:contentPart>
          </mc:Choice>
          <mc:Fallback>
            <p:pic>
              <p:nvPicPr>
                <p:cNvPr id="188" name="Freihand 187">
                  <a:extLst>
                    <a:ext uri="{FF2B5EF4-FFF2-40B4-BE49-F238E27FC236}">
                      <a16:creationId xmlns:a16="http://schemas.microsoft.com/office/drawing/2014/main" id="{4A962A92-4C39-CF2A-720B-E6852516A281}"/>
                    </a:ext>
                  </a:extLst>
                </p:cNvPr>
                <p:cNvPicPr/>
                <p:nvPr/>
              </p:nvPicPr>
              <p:blipFill>
                <a:blip r:embed="rId19"/>
                <a:stretch>
                  <a:fillRect/>
                </a:stretch>
              </p:blipFill>
              <p:spPr>
                <a:xfrm>
                  <a:off x="5328400" y="5071280"/>
                  <a:ext cx="3956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0" name="Freihand 189">
                  <a:extLst>
                    <a:ext uri="{FF2B5EF4-FFF2-40B4-BE49-F238E27FC236}">
                      <a16:creationId xmlns:a16="http://schemas.microsoft.com/office/drawing/2014/main" id="{C996CAB8-C9E9-BC1D-4D88-D569175838C1}"/>
                    </a:ext>
                  </a:extLst>
                </p14:cNvPr>
                <p14:cNvContentPartPr/>
                <p14:nvPr/>
              </p14:nvContentPartPr>
              <p14:xfrm>
                <a:off x="5782000" y="4998560"/>
                <a:ext cx="149040" cy="240840"/>
              </p14:xfrm>
            </p:contentPart>
          </mc:Choice>
          <mc:Fallback>
            <p:pic>
              <p:nvPicPr>
                <p:cNvPr id="190" name="Freihand 189">
                  <a:extLst>
                    <a:ext uri="{FF2B5EF4-FFF2-40B4-BE49-F238E27FC236}">
                      <a16:creationId xmlns:a16="http://schemas.microsoft.com/office/drawing/2014/main" id="{C996CAB8-C9E9-BC1D-4D88-D569175838C1}"/>
                    </a:ext>
                  </a:extLst>
                </p:cNvPr>
                <p:cNvPicPr/>
                <p:nvPr/>
              </p:nvPicPr>
              <p:blipFill>
                <a:blip r:embed="rId21"/>
                <a:stretch>
                  <a:fillRect/>
                </a:stretch>
              </p:blipFill>
              <p:spPr>
                <a:xfrm>
                  <a:off x="5773000" y="4989560"/>
                  <a:ext cx="166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1" name="Freihand 190">
                  <a:extLst>
                    <a:ext uri="{FF2B5EF4-FFF2-40B4-BE49-F238E27FC236}">
                      <a16:creationId xmlns:a16="http://schemas.microsoft.com/office/drawing/2014/main" id="{F4D6F2B1-E503-6D25-CD45-5880F9212002}"/>
                    </a:ext>
                  </a:extLst>
                </p14:cNvPr>
                <p14:cNvContentPartPr/>
                <p14:nvPr/>
              </p14:nvContentPartPr>
              <p14:xfrm>
                <a:off x="5855800" y="5178200"/>
                <a:ext cx="94320" cy="103320"/>
              </p14:xfrm>
            </p:contentPart>
          </mc:Choice>
          <mc:Fallback>
            <p:pic>
              <p:nvPicPr>
                <p:cNvPr id="191" name="Freihand 190">
                  <a:extLst>
                    <a:ext uri="{FF2B5EF4-FFF2-40B4-BE49-F238E27FC236}">
                      <a16:creationId xmlns:a16="http://schemas.microsoft.com/office/drawing/2014/main" id="{F4D6F2B1-E503-6D25-CD45-5880F9212002}"/>
                    </a:ext>
                  </a:extLst>
                </p:cNvPr>
                <p:cNvPicPr/>
                <p:nvPr/>
              </p:nvPicPr>
              <p:blipFill>
                <a:blip r:embed="rId23"/>
                <a:stretch>
                  <a:fillRect/>
                </a:stretch>
              </p:blipFill>
              <p:spPr>
                <a:xfrm>
                  <a:off x="5846800" y="5169560"/>
                  <a:ext cx="111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2" name="Freihand 191">
                  <a:extLst>
                    <a:ext uri="{FF2B5EF4-FFF2-40B4-BE49-F238E27FC236}">
                      <a16:creationId xmlns:a16="http://schemas.microsoft.com/office/drawing/2014/main" id="{06B93D61-A027-27CA-F96E-ABF4F4AA05C1}"/>
                    </a:ext>
                  </a:extLst>
                </p14:cNvPr>
                <p14:cNvContentPartPr/>
                <p14:nvPr/>
              </p14:nvContentPartPr>
              <p14:xfrm>
                <a:off x="5983600" y="5098640"/>
                <a:ext cx="288000" cy="120960"/>
              </p14:xfrm>
            </p:contentPart>
          </mc:Choice>
          <mc:Fallback>
            <p:pic>
              <p:nvPicPr>
                <p:cNvPr id="192" name="Freihand 191">
                  <a:extLst>
                    <a:ext uri="{FF2B5EF4-FFF2-40B4-BE49-F238E27FC236}">
                      <a16:creationId xmlns:a16="http://schemas.microsoft.com/office/drawing/2014/main" id="{06B93D61-A027-27CA-F96E-ABF4F4AA05C1}"/>
                    </a:ext>
                  </a:extLst>
                </p:cNvPr>
                <p:cNvPicPr/>
                <p:nvPr/>
              </p:nvPicPr>
              <p:blipFill>
                <a:blip r:embed="rId25"/>
                <a:stretch>
                  <a:fillRect/>
                </a:stretch>
              </p:blipFill>
              <p:spPr>
                <a:xfrm>
                  <a:off x="5974960" y="5090000"/>
                  <a:ext cx="305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3" name="Freihand 192">
                  <a:extLst>
                    <a:ext uri="{FF2B5EF4-FFF2-40B4-BE49-F238E27FC236}">
                      <a16:creationId xmlns:a16="http://schemas.microsoft.com/office/drawing/2014/main" id="{68295733-E272-28CC-1C24-46544C04D3D0}"/>
                    </a:ext>
                  </a:extLst>
                </p14:cNvPr>
                <p14:cNvContentPartPr/>
                <p14:nvPr/>
              </p14:nvContentPartPr>
              <p14:xfrm>
                <a:off x="6271960" y="5051480"/>
                <a:ext cx="129960" cy="235080"/>
              </p14:xfrm>
            </p:contentPart>
          </mc:Choice>
          <mc:Fallback>
            <p:pic>
              <p:nvPicPr>
                <p:cNvPr id="193" name="Freihand 192">
                  <a:extLst>
                    <a:ext uri="{FF2B5EF4-FFF2-40B4-BE49-F238E27FC236}">
                      <a16:creationId xmlns:a16="http://schemas.microsoft.com/office/drawing/2014/main" id="{68295733-E272-28CC-1C24-46544C04D3D0}"/>
                    </a:ext>
                  </a:extLst>
                </p:cNvPr>
                <p:cNvPicPr/>
                <p:nvPr/>
              </p:nvPicPr>
              <p:blipFill>
                <a:blip r:embed="rId27"/>
                <a:stretch>
                  <a:fillRect/>
                </a:stretch>
              </p:blipFill>
              <p:spPr>
                <a:xfrm>
                  <a:off x="6263320" y="5042480"/>
                  <a:ext cx="1476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4" name="Freihand 193">
                  <a:extLst>
                    <a:ext uri="{FF2B5EF4-FFF2-40B4-BE49-F238E27FC236}">
                      <a16:creationId xmlns:a16="http://schemas.microsoft.com/office/drawing/2014/main" id="{08E846EA-60BA-EC00-6814-BF3520DD7144}"/>
                    </a:ext>
                  </a:extLst>
                </p14:cNvPr>
                <p14:cNvContentPartPr/>
                <p14:nvPr/>
              </p14:nvContentPartPr>
              <p14:xfrm>
                <a:off x="6402640" y="4933040"/>
                <a:ext cx="486000" cy="202680"/>
              </p14:xfrm>
            </p:contentPart>
          </mc:Choice>
          <mc:Fallback>
            <p:pic>
              <p:nvPicPr>
                <p:cNvPr id="194" name="Freihand 193">
                  <a:extLst>
                    <a:ext uri="{FF2B5EF4-FFF2-40B4-BE49-F238E27FC236}">
                      <a16:creationId xmlns:a16="http://schemas.microsoft.com/office/drawing/2014/main" id="{08E846EA-60BA-EC00-6814-BF3520DD7144}"/>
                    </a:ext>
                  </a:extLst>
                </p:cNvPr>
                <p:cNvPicPr/>
                <p:nvPr/>
              </p:nvPicPr>
              <p:blipFill>
                <a:blip r:embed="rId29"/>
                <a:stretch>
                  <a:fillRect/>
                </a:stretch>
              </p:blipFill>
              <p:spPr>
                <a:xfrm>
                  <a:off x="6393640" y="4924040"/>
                  <a:ext cx="503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5" name="Freihand 194">
                  <a:extLst>
                    <a:ext uri="{FF2B5EF4-FFF2-40B4-BE49-F238E27FC236}">
                      <a16:creationId xmlns:a16="http://schemas.microsoft.com/office/drawing/2014/main" id="{688F35C0-AC4F-A0F3-76DF-0F87224DA367}"/>
                    </a:ext>
                  </a:extLst>
                </p14:cNvPr>
                <p14:cNvContentPartPr/>
                <p14:nvPr/>
              </p14:nvContentPartPr>
              <p14:xfrm>
                <a:off x="6906640" y="4844120"/>
                <a:ext cx="240840" cy="251640"/>
              </p14:xfrm>
            </p:contentPart>
          </mc:Choice>
          <mc:Fallback>
            <p:pic>
              <p:nvPicPr>
                <p:cNvPr id="195" name="Freihand 194">
                  <a:extLst>
                    <a:ext uri="{FF2B5EF4-FFF2-40B4-BE49-F238E27FC236}">
                      <a16:creationId xmlns:a16="http://schemas.microsoft.com/office/drawing/2014/main" id="{688F35C0-AC4F-A0F3-76DF-0F87224DA367}"/>
                    </a:ext>
                  </a:extLst>
                </p:cNvPr>
                <p:cNvPicPr/>
                <p:nvPr/>
              </p:nvPicPr>
              <p:blipFill>
                <a:blip r:embed="rId31"/>
                <a:stretch>
                  <a:fillRect/>
                </a:stretch>
              </p:blipFill>
              <p:spPr>
                <a:xfrm>
                  <a:off x="6898000" y="4835120"/>
                  <a:ext cx="2584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7" name="Freihand 196">
                  <a:extLst>
                    <a:ext uri="{FF2B5EF4-FFF2-40B4-BE49-F238E27FC236}">
                      <a16:creationId xmlns:a16="http://schemas.microsoft.com/office/drawing/2014/main" id="{7B9CA95C-4863-0E07-3026-04DCF2B3650B}"/>
                    </a:ext>
                  </a:extLst>
                </p14:cNvPr>
                <p14:cNvContentPartPr/>
                <p14:nvPr/>
              </p14:nvContentPartPr>
              <p14:xfrm>
                <a:off x="2675560" y="6127520"/>
                <a:ext cx="1543680" cy="64440"/>
              </p14:xfrm>
            </p:contentPart>
          </mc:Choice>
          <mc:Fallback>
            <p:pic>
              <p:nvPicPr>
                <p:cNvPr id="197" name="Freihand 196">
                  <a:extLst>
                    <a:ext uri="{FF2B5EF4-FFF2-40B4-BE49-F238E27FC236}">
                      <a16:creationId xmlns:a16="http://schemas.microsoft.com/office/drawing/2014/main" id="{7B9CA95C-4863-0E07-3026-04DCF2B3650B}"/>
                    </a:ext>
                  </a:extLst>
                </p:cNvPr>
                <p:cNvPicPr/>
                <p:nvPr/>
              </p:nvPicPr>
              <p:blipFill>
                <a:blip r:embed="rId33"/>
                <a:stretch>
                  <a:fillRect/>
                </a:stretch>
              </p:blipFill>
              <p:spPr>
                <a:xfrm>
                  <a:off x="2666560" y="6118880"/>
                  <a:ext cx="156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8" name="Freihand 197">
                  <a:extLst>
                    <a:ext uri="{FF2B5EF4-FFF2-40B4-BE49-F238E27FC236}">
                      <a16:creationId xmlns:a16="http://schemas.microsoft.com/office/drawing/2014/main" id="{C35CCAC5-89CD-B0BA-7D21-493EF4749537}"/>
                    </a:ext>
                  </a:extLst>
                </p14:cNvPr>
                <p14:cNvContentPartPr/>
                <p14:nvPr/>
              </p14:nvContentPartPr>
              <p14:xfrm>
                <a:off x="2984440" y="5161640"/>
                <a:ext cx="181800" cy="93240"/>
              </p14:xfrm>
            </p:contentPart>
          </mc:Choice>
          <mc:Fallback>
            <p:pic>
              <p:nvPicPr>
                <p:cNvPr id="198" name="Freihand 197">
                  <a:extLst>
                    <a:ext uri="{FF2B5EF4-FFF2-40B4-BE49-F238E27FC236}">
                      <a16:creationId xmlns:a16="http://schemas.microsoft.com/office/drawing/2014/main" id="{C35CCAC5-89CD-B0BA-7D21-493EF4749537}"/>
                    </a:ext>
                  </a:extLst>
                </p:cNvPr>
                <p:cNvPicPr/>
                <p:nvPr/>
              </p:nvPicPr>
              <p:blipFill>
                <a:blip r:embed="rId35"/>
                <a:stretch>
                  <a:fillRect/>
                </a:stretch>
              </p:blipFill>
              <p:spPr>
                <a:xfrm>
                  <a:off x="2975800" y="5153000"/>
                  <a:ext cx="19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6" name="Freihand 175">
                  <a:extLst>
                    <a:ext uri="{FF2B5EF4-FFF2-40B4-BE49-F238E27FC236}">
                      <a16:creationId xmlns:a16="http://schemas.microsoft.com/office/drawing/2014/main" id="{2980AEEE-A071-DD68-019B-5350901CC37B}"/>
                    </a:ext>
                  </a:extLst>
                </p14:cNvPr>
                <p14:cNvContentPartPr/>
                <p14:nvPr/>
              </p14:nvContentPartPr>
              <p14:xfrm>
                <a:off x="678280" y="5311040"/>
                <a:ext cx="94680" cy="297720"/>
              </p14:xfrm>
            </p:contentPart>
          </mc:Choice>
          <mc:Fallback>
            <p:pic>
              <p:nvPicPr>
                <p:cNvPr id="176" name="Freihand 175">
                  <a:extLst>
                    <a:ext uri="{FF2B5EF4-FFF2-40B4-BE49-F238E27FC236}">
                      <a16:creationId xmlns:a16="http://schemas.microsoft.com/office/drawing/2014/main" id="{2980AEEE-A071-DD68-019B-5350901CC37B}"/>
                    </a:ext>
                  </a:extLst>
                </p:cNvPr>
                <p:cNvPicPr/>
                <p:nvPr/>
              </p:nvPicPr>
              <p:blipFill>
                <a:blip r:embed="rId37"/>
                <a:stretch>
                  <a:fillRect/>
                </a:stretch>
              </p:blipFill>
              <p:spPr>
                <a:xfrm>
                  <a:off x="669280" y="5302040"/>
                  <a:ext cx="1123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7" name="Freihand 176">
                  <a:extLst>
                    <a:ext uri="{FF2B5EF4-FFF2-40B4-BE49-F238E27FC236}">
                      <a16:creationId xmlns:a16="http://schemas.microsoft.com/office/drawing/2014/main" id="{0BAC72CF-AA10-6B1D-9350-CB29409066D5}"/>
                    </a:ext>
                  </a:extLst>
                </p14:cNvPr>
                <p14:cNvContentPartPr/>
                <p14:nvPr/>
              </p14:nvContentPartPr>
              <p14:xfrm>
                <a:off x="830200" y="5140400"/>
                <a:ext cx="367920" cy="298800"/>
              </p14:xfrm>
            </p:contentPart>
          </mc:Choice>
          <mc:Fallback>
            <p:pic>
              <p:nvPicPr>
                <p:cNvPr id="177" name="Freihand 176">
                  <a:extLst>
                    <a:ext uri="{FF2B5EF4-FFF2-40B4-BE49-F238E27FC236}">
                      <a16:creationId xmlns:a16="http://schemas.microsoft.com/office/drawing/2014/main" id="{0BAC72CF-AA10-6B1D-9350-CB29409066D5}"/>
                    </a:ext>
                  </a:extLst>
                </p:cNvPr>
                <p:cNvPicPr/>
                <p:nvPr/>
              </p:nvPicPr>
              <p:blipFill>
                <a:blip r:embed="rId39"/>
                <a:stretch>
                  <a:fillRect/>
                </a:stretch>
              </p:blipFill>
              <p:spPr>
                <a:xfrm>
                  <a:off x="821200" y="5131400"/>
                  <a:ext cx="3855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8" name="Freihand 177">
                  <a:extLst>
                    <a:ext uri="{FF2B5EF4-FFF2-40B4-BE49-F238E27FC236}">
                      <a16:creationId xmlns:a16="http://schemas.microsoft.com/office/drawing/2014/main" id="{A8D65A2C-0458-7A52-A3E8-3F8F583939C7}"/>
                    </a:ext>
                  </a:extLst>
                </p14:cNvPr>
                <p14:cNvContentPartPr/>
                <p14:nvPr/>
              </p14:nvContentPartPr>
              <p14:xfrm>
                <a:off x="1165000" y="5090000"/>
                <a:ext cx="247680" cy="256320"/>
              </p14:xfrm>
            </p:contentPart>
          </mc:Choice>
          <mc:Fallback>
            <p:pic>
              <p:nvPicPr>
                <p:cNvPr id="178" name="Freihand 177">
                  <a:extLst>
                    <a:ext uri="{FF2B5EF4-FFF2-40B4-BE49-F238E27FC236}">
                      <a16:creationId xmlns:a16="http://schemas.microsoft.com/office/drawing/2014/main" id="{A8D65A2C-0458-7A52-A3E8-3F8F583939C7}"/>
                    </a:ext>
                  </a:extLst>
                </p:cNvPr>
                <p:cNvPicPr/>
                <p:nvPr/>
              </p:nvPicPr>
              <p:blipFill>
                <a:blip r:embed="rId41"/>
                <a:stretch>
                  <a:fillRect/>
                </a:stretch>
              </p:blipFill>
              <p:spPr>
                <a:xfrm>
                  <a:off x="1156000" y="5081360"/>
                  <a:ext cx="2653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9" name="Freihand 178">
                  <a:extLst>
                    <a:ext uri="{FF2B5EF4-FFF2-40B4-BE49-F238E27FC236}">
                      <a16:creationId xmlns:a16="http://schemas.microsoft.com/office/drawing/2014/main" id="{47492BEA-1E1E-5AD4-1811-88B4B00421EE}"/>
                    </a:ext>
                  </a:extLst>
                </p14:cNvPr>
                <p14:cNvContentPartPr/>
                <p14:nvPr/>
              </p14:nvContentPartPr>
              <p14:xfrm>
                <a:off x="1550920" y="5116640"/>
                <a:ext cx="105120" cy="165240"/>
              </p14:xfrm>
            </p:contentPart>
          </mc:Choice>
          <mc:Fallback>
            <p:pic>
              <p:nvPicPr>
                <p:cNvPr id="179" name="Freihand 178">
                  <a:extLst>
                    <a:ext uri="{FF2B5EF4-FFF2-40B4-BE49-F238E27FC236}">
                      <a16:creationId xmlns:a16="http://schemas.microsoft.com/office/drawing/2014/main" id="{47492BEA-1E1E-5AD4-1811-88B4B00421EE}"/>
                    </a:ext>
                  </a:extLst>
                </p:cNvPr>
                <p:cNvPicPr/>
                <p:nvPr/>
              </p:nvPicPr>
              <p:blipFill>
                <a:blip r:embed="rId43"/>
                <a:stretch>
                  <a:fillRect/>
                </a:stretch>
              </p:blipFill>
              <p:spPr>
                <a:xfrm>
                  <a:off x="1541920" y="5107640"/>
                  <a:ext cx="122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0" name="Freihand 179">
                  <a:extLst>
                    <a:ext uri="{FF2B5EF4-FFF2-40B4-BE49-F238E27FC236}">
                      <a16:creationId xmlns:a16="http://schemas.microsoft.com/office/drawing/2014/main" id="{FCAE1792-A481-1B8B-4AC1-26E9C094ED7E}"/>
                    </a:ext>
                  </a:extLst>
                </p14:cNvPr>
                <p14:cNvContentPartPr/>
                <p14:nvPr/>
              </p14:nvContentPartPr>
              <p14:xfrm>
                <a:off x="1699240" y="5043920"/>
                <a:ext cx="214200" cy="272520"/>
              </p14:xfrm>
            </p:contentPart>
          </mc:Choice>
          <mc:Fallback>
            <p:pic>
              <p:nvPicPr>
                <p:cNvPr id="180" name="Freihand 179">
                  <a:extLst>
                    <a:ext uri="{FF2B5EF4-FFF2-40B4-BE49-F238E27FC236}">
                      <a16:creationId xmlns:a16="http://schemas.microsoft.com/office/drawing/2014/main" id="{FCAE1792-A481-1B8B-4AC1-26E9C094ED7E}"/>
                    </a:ext>
                  </a:extLst>
                </p:cNvPr>
                <p:cNvPicPr/>
                <p:nvPr/>
              </p:nvPicPr>
              <p:blipFill>
                <a:blip r:embed="rId45"/>
                <a:stretch>
                  <a:fillRect/>
                </a:stretch>
              </p:blipFill>
              <p:spPr>
                <a:xfrm>
                  <a:off x="1690240" y="5034920"/>
                  <a:ext cx="2318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1" name="Freihand 180">
                  <a:extLst>
                    <a:ext uri="{FF2B5EF4-FFF2-40B4-BE49-F238E27FC236}">
                      <a16:creationId xmlns:a16="http://schemas.microsoft.com/office/drawing/2014/main" id="{154CCFCC-12E4-01A4-A4FB-4FA193ED3267}"/>
                    </a:ext>
                  </a:extLst>
                </p14:cNvPr>
                <p14:cNvContentPartPr/>
                <p14:nvPr/>
              </p14:nvContentPartPr>
              <p14:xfrm>
                <a:off x="1934320" y="5114480"/>
                <a:ext cx="103320" cy="182880"/>
              </p14:xfrm>
            </p:contentPart>
          </mc:Choice>
          <mc:Fallback>
            <p:pic>
              <p:nvPicPr>
                <p:cNvPr id="181" name="Freihand 180">
                  <a:extLst>
                    <a:ext uri="{FF2B5EF4-FFF2-40B4-BE49-F238E27FC236}">
                      <a16:creationId xmlns:a16="http://schemas.microsoft.com/office/drawing/2014/main" id="{154CCFCC-12E4-01A4-A4FB-4FA193ED3267}"/>
                    </a:ext>
                  </a:extLst>
                </p:cNvPr>
                <p:cNvPicPr/>
                <p:nvPr/>
              </p:nvPicPr>
              <p:blipFill>
                <a:blip r:embed="rId47"/>
                <a:stretch>
                  <a:fillRect/>
                </a:stretch>
              </p:blipFill>
              <p:spPr>
                <a:xfrm>
                  <a:off x="1925320" y="5105840"/>
                  <a:ext cx="120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2" name="Freihand 181">
                  <a:extLst>
                    <a:ext uri="{FF2B5EF4-FFF2-40B4-BE49-F238E27FC236}">
                      <a16:creationId xmlns:a16="http://schemas.microsoft.com/office/drawing/2014/main" id="{9FB7EE11-612E-7B03-4798-ADD1418A6D4B}"/>
                    </a:ext>
                  </a:extLst>
                </p14:cNvPr>
                <p14:cNvContentPartPr/>
                <p14:nvPr/>
              </p14:nvContentPartPr>
              <p14:xfrm>
                <a:off x="2015320" y="4958960"/>
                <a:ext cx="320400" cy="342000"/>
              </p14:xfrm>
            </p:contentPart>
          </mc:Choice>
          <mc:Fallback>
            <p:pic>
              <p:nvPicPr>
                <p:cNvPr id="182" name="Freihand 181">
                  <a:extLst>
                    <a:ext uri="{FF2B5EF4-FFF2-40B4-BE49-F238E27FC236}">
                      <a16:creationId xmlns:a16="http://schemas.microsoft.com/office/drawing/2014/main" id="{9FB7EE11-612E-7B03-4798-ADD1418A6D4B}"/>
                    </a:ext>
                  </a:extLst>
                </p:cNvPr>
                <p:cNvPicPr/>
                <p:nvPr/>
              </p:nvPicPr>
              <p:blipFill>
                <a:blip r:embed="rId49"/>
                <a:stretch>
                  <a:fillRect/>
                </a:stretch>
              </p:blipFill>
              <p:spPr>
                <a:xfrm>
                  <a:off x="2006680" y="4950320"/>
                  <a:ext cx="3380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3" name="Freihand 182">
                  <a:extLst>
                    <a:ext uri="{FF2B5EF4-FFF2-40B4-BE49-F238E27FC236}">
                      <a16:creationId xmlns:a16="http://schemas.microsoft.com/office/drawing/2014/main" id="{A9C21A44-55AE-9AC5-BEBF-564E9A30F9DC}"/>
                    </a:ext>
                  </a:extLst>
                </p14:cNvPr>
                <p14:cNvContentPartPr/>
                <p14:nvPr/>
              </p14:nvContentPartPr>
              <p14:xfrm>
                <a:off x="2303320" y="4932320"/>
                <a:ext cx="190080" cy="277920"/>
              </p14:xfrm>
            </p:contentPart>
          </mc:Choice>
          <mc:Fallback>
            <p:pic>
              <p:nvPicPr>
                <p:cNvPr id="183" name="Freihand 182">
                  <a:extLst>
                    <a:ext uri="{FF2B5EF4-FFF2-40B4-BE49-F238E27FC236}">
                      <a16:creationId xmlns:a16="http://schemas.microsoft.com/office/drawing/2014/main" id="{A9C21A44-55AE-9AC5-BEBF-564E9A30F9DC}"/>
                    </a:ext>
                  </a:extLst>
                </p:cNvPr>
                <p:cNvPicPr/>
                <p:nvPr/>
              </p:nvPicPr>
              <p:blipFill>
                <a:blip r:embed="rId51"/>
                <a:stretch>
                  <a:fillRect/>
                </a:stretch>
              </p:blipFill>
              <p:spPr>
                <a:xfrm>
                  <a:off x="2294320" y="4923680"/>
                  <a:ext cx="2077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4" name="Freihand 183">
                  <a:extLst>
                    <a:ext uri="{FF2B5EF4-FFF2-40B4-BE49-F238E27FC236}">
                      <a16:creationId xmlns:a16="http://schemas.microsoft.com/office/drawing/2014/main" id="{1D8BAF38-423D-9FF8-8CAE-09A1AF80F1D3}"/>
                    </a:ext>
                  </a:extLst>
                </p14:cNvPr>
                <p14:cNvContentPartPr/>
                <p14:nvPr/>
              </p14:nvContentPartPr>
              <p14:xfrm>
                <a:off x="2082640" y="4852760"/>
                <a:ext cx="6120" cy="5400"/>
              </p14:xfrm>
            </p:contentPart>
          </mc:Choice>
          <mc:Fallback>
            <p:pic>
              <p:nvPicPr>
                <p:cNvPr id="184" name="Freihand 183">
                  <a:extLst>
                    <a:ext uri="{FF2B5EF4-FFF2-40B4-BE49-F238E27FC236}">
                      <a16:creationId xmlns:a16="http://schemas.microsoft.com/office/drawing/2014/main" id="{1D8BAF38-423D-9FF8-8CAE-09A1AF80F1D3}"/>
                    </a:ext>
                  </a:extLst>
                </p:cNvPr>
                <p:cNvPicPr/>
                <p:nvPr/>
              </p:nvPicPr>
              <p:blipFill>
                <a:blip r:embed="rId53"/>
                <a:stretch>
                  <a:fillRect/>
                </a:stretch>
              </p:blipFill>
              <p:spPr>
                <a:xfrm>
                  <a:off x="2073640" y="4844120"/>
                  <a:ext cx="23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9" name="Freihand 198">
                  <a:extLst>
                    <a:ext uri="{FF2B5EF4-FFF2-40B4-BE49-F238E27FC236}">
                      <a16:creationId xmlns:a16="http://schemas.microsoft.com/office/drawing/2014/main" id="{5996B911-0C35-C488-6F34-DD7584847628}"/>
                    </a:ext>
                  </a:extLst>
                </p14:cNvPr>
                <p14:cNvContentPartPr/>
                <p14:nvPr/>
              </p14:nvContentPartPr>
              <p14:xfrm>
                <a:off x="2667640" y="5175320"/>
                <a:ext cx="111960" cy="141120"/>
              </p14:xfrm>
            </p:contentPart>
          </mc:Choice>
          <mc:Fallback>
            <p:pic>
              <p:nvPicPr>
                <p:cNvPr id="199" name="Freihand 198">
                  <a:extLst>
                    <a:ext uri="{FF2B5EF4-FFF2-40B4-BE49-F238E27FC236}">
                      <a16:creationId xmlns:a16="http://schemas.microsoft.com/office/drawing/2014/main" id="{5996B911-0C35-C488-6F34-DD7584847628}"/>
                    </a:ext>
                  </a:extLst>
                </p:cNvPr>
                <p:cNvPicPr/>
                <p:nvPr/>
              </p:nvPicPr>
              <p:blipFill>
                <a:blip r:embed="rId55"/>
                <a:stretch>
                  <a:fillRect/>
                </a:stretch>
              </p:blipFill>
              <p:spPr>
                <a:xfrm>
                  <a:off x="2659000" y="5166320"/>
                  <a:ext cx="129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0" name="Freihand 199">
                  <a:extLst>
                    <a:ext uri="{FF2B5EF4-FFF2-40B4-BE49-F238E27FC236}">
                      <a16:creationId xmlns:a16="http://schemas.microsoft.com/office/drawing/2014/main" id="{1D54D836-B927-7CAC-39B8-957497F8BAA4}"/>
                    </a:ext>
                  </a:extLst>
                </p14:cNvPr>
                <p14:cNvContentPartPr/>
                <p14:nvPr/>
              </p14:nvContentPartPr>
              <p14:xfrm>
                <a:off x="2836120" y="5120960"/>
                <a:ext cx="95760" cy="164880"/>
              </p14:xfrm>
            </p:contentPart>
          </mc:Choice>
          <mc:Fallback>
            <p:pic>
              <p:nvPicPr>
                <p:cNvPr id="200" name="Freihand 199">
                  <a:extLst>
                    <a:ext uri="{FF2B5EF4-FFF2-40B4-BE49-F238E27FC236}">
                      <a16:creationId xmlns:a16="http://schemas.microsoft.com/office/drawing/2014/main" id="{1D54D836-B927-7CAC-39B8-957497F8BAA4}"/>
                    </a:ext>
                  </a:extLst>
                </p:cNvPr>
                <p:cNvPicPr/>
                <p:nvPr/>
              </p:nvPicPr>
              <p:blipFill>
                <a:blip r:embed="rId57"/>
                <a:stretch>
                  <a:fillRect/>
                </a:stretch>
              </p:blipFill>
              <p:spPr>
                <a:xfrm>
                  <a:off x="2827120" y="5111960"/>
                  <a:ext cx="113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1" name="Freihand 200">
                  <a:extLst>
                    <a:ext uri="{FF2B5EF4-FFF2-40B4-BE49-F238E27FC236}">
                      <a16:creationId xmlns:a16="http://schemas.microsoft.com/office/drawing/2014/main" id="{CB484BF8-DC63-01F5-BB8B-458DFA132C63}"/>
                    </a:ext>
                  </a:extLst>
                </p14:cNvPr>
                <p14:cNvContentPartPr/>
                <p14:nvPr/>
              </p14:nvContentPartPr>
              <p14:xfrm>
                <a:off x="3200440" y="5030960"/>
                <a:ext cx="134280" cy="156960"/>
              </p14:xfrm>
            </p:contentPart>
          </mc:Choice>
          <mc:Fallback>
            <p:pic>
              <p:nvPicPr>
                <p:cNvPr id="201" name="Freihand 200">
                  <a:extLst>
                    <a:ext uri="{FF2B5EF4-FFF2-40B4-BE49-F238E27FC236}">
                      <a16:creationId xmlns:a16="http://schemas.microsoft.com/office/drawing/2014/main" id="{CB484BF8-DC63-01F5-BB8B-458DFA132C63}"/>
                    </a:ext>
                  </a:extLst>
                </p:cNvPr>
                <p:cNvPicPr/>
                <p:nvPr/>
              </p:nvPicPr>
              <p:blipFill>
                <a:blip r:embed="rId59"/>
                <a:stretch>
                  <a:fillRect/>
                </a:stretch>
              </p:blipFill>
              <p:spPr>
                <a:xfrm>
                  <a:off x="3191800" y="5021960"/>
                  <a:ext cx="151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2" name="Freihand 201">
                  <a:extLst>
                    <a:ext uri="{FF2B5EF4-FFF2-40B4-BE49-F238E27FC236}">
                      <a16:creationId xmlns:a16="http://schemas.microsoft.com/office/drawing/2014/main" id="{F1958785-222B-9295-55F6-9AF27736A616}"/>
                    </a:ext>
                  </a:extLst>
                </p14:cNvPr>
                <p14:cNvContentPartPr/>
                <p14:nvPr/>
              </p14:nvContentPartPr>
              <p14:xfrm>
                <a:off x="3472600" y="4985240"/>
                <a:ext cx="93240" cy="234360"/>
              </p14:xfrm>
            </p:contentPart>
          </mc:Choice>
          <mc:Fallback>
            <p:pic>
              <p:nvPicPr>
                <p:cNvPr id="202" name="Freihand 201">
                  <a:extLst>
                    <a:ext uri="{FF2B5EF4-FFF2-40B4-BE49-F238E27FC236}">
                      <a16:creationId xmlns:a16="http://schemas.microsoft.com/office/drawing/2014/main" id="{F1958785-222B-9295-55F6-9AF27736A616}"/>
                    </a:ext>
                  </a:extLst>
                </p:cNvPr>
                <p:cNvPicPr/>
                <p:nvPr/>
              </p:nvPicPr>
              <p:blipFill>
                <a:blip r:embed="rId61"/>
                <a:stretch>
                  <a:fillRect/>
                </a:stretch>
              </p:blipFill>
              <p:spPr>
                <a:xfrm>
                  <a:off x="3463600" y="4976600"/>
                  <a:ext cx="1108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04" name="Freihand 203">
                  <a:extLst>
                    <a:ext uri="{FF2B5EF4-FFF2-40B4-BE49-F238E27FC236}">
                      <a16:creationId xmlns:a16="http://schemas.microsoft.com/office/drawing/2014/main" id="{CD61D6F5-1F9E-225E-55DA-1167EAB20922}"/>
                    </a:ext>
                  </a:extLst>
                </p14:cNvPr>
                <p14:cNvContentPartPr/>
                <p14:nvPr/>
              </p14:nvContentPartPr>
              <p14:xfrm>
                <a:off x="3815680" y="5147960"/>
                <a:ext cx="124560" cy="174960"/>
              </p14:xfrm>
            </p:contentPart>
          </mc:Choice>
          <mc:Fallback>
            <p:pic>
              <p:nvPicPr>
                <p:cNvPr id="204" name="Freihand 203">
                  <a:extLst>
                    <a:ext uri="{FF2B5EF4-FFF2-40B4-BE49-F238E27FC236}">
                      <a16:creationId xmlns:a16="http://schemas.microsoft.com/office/drawing/2014/main" id="{CD61D6F5-1F9E-225E-55DA-1167EAB20922}"/>
                    </a:ext>
                  </a:extLst>
                </p:cNvPr>
                <p:cNvPicPr/>
                <p:nvPr/>
              </p:nvPicPr>
              <p:blipFill>
                <a:blip r:embed="rId63"/>
                <a:stretch>
                  <a:fillRect/>
                </a:stretch>
              </p:blipFill>
              <p:spPr>
                <a:xfrm>
                  <a:off x="3806680" y="5139320"/>
                  <a:ext cx="142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5" name="Freihand 204">
                  <a:extLst>
                    <a:ext uri="{FF2B5EF4-FFF2-40B4-BE49-F238E27FC236}">
                      <a16:creationId xmlns:a16="http://schemas.microsoft.com/office/drawing/2014/main" id="{1EC76D94-BE20-CCC3-C3DD-EA98AF5578E6}"/>
                    </a:ext>
                  </a:extLst>
                </p14:cNvPr>
                <p14:cNvContentPartPr/>
                <p14:nvPr/>
              </p14:nvContentPartPr>
              <p14:xfrm>
                <a:off x="3766360" y="5203400"/>
                <a:ext cx="113400" cy="226080"/>
              </p14:xfrm>
            </p:contentPart>
          </mc:Choice>
          <mc:Fallback>
            <p:pic>
              <p:nvPicPr>
                <p:cNvPr id="205" name="Freihand 204">
                  <a:extLst>
                    <a:ext uri="{FF2B5EF4-FFF2-40B4-BE49-F238E27FC236}">
                      <a16:creationId xmlns:a16="http://schemas.microsoft.com/office/drawing/2014/main" id="{1EC76D94-BE20-CCC3-C3DD-EA98AF5578E6}"/>
                    </a:ext>
                  </a:extLst>
                </p:cNvPr>
                <p:cNvPicPr/>
                <p:nvPr/>
              </p:nvPicPr>
              <p:blipFill>
                <a:blip r:embed="rId65"/>
                <a:stretch>
                  <a:fillRect/>
                </a:stretch>
              </p:blipFill>
              <p:spPr>
                <a:xfrm>
                  <a:off x="3757720" y="5194760"/>
                  <a:ext cx="131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06" name="Freihand 205">
                  <a:extLst>
                    <a:ext uri="{FF2B5EF4-FFF2-40B4-BE49-F238E27FC236}">
                      <a16:creationId xmlns:a16="http://schemas.microsoft.com/office/drawing/2014/main" id="{4744CE70-426D-BBCB-7C46-8417013613EB}"/>
                    </a:ext>
                  </a:extLst>
                </p14:cNvPr>
                <p14:cNvContentPartPr/>
                <p14:nvPr/>
              </p14:nvContentPartPr>
              <p14:xfrm>
                <a:off x="3834400" y="5244080"/>
                <a:ext cx="75960" cy="79920"/>
              </p14:xfrm>
            </p:contentPart>
          </mc:Choice>
          <mc:Fallback>
            <p:pic>
              <p:nvPicPr>
                <p:cNvPr id="206" name="Freihand 205">
                  <a:extLst>
                    <a:ext uri="{FF2B5EF4-FFF2-40B4-BE49-F238E27FC236}">
                      <a16:creationId xmlns:a16="http://schemas.microsoft.com/office/drawing/2014/main" id="{4744CE70-426D-BBCB-7C46-8417013613EB}"/>
                    </a:ext>
                  </a:extLst>
                </p:cNvPr>
                <p:cNvPicPr/>
                <p:nvPr/>
              </p:nvPicPr>
              <p:blipFill>
                <a:blip r:embed="rId67"/>
                <a:stretch>
                  <a:fillRect/>
                </a:stretch>
              </p:blipFill>
              <p:spPr>
                <a:xfrm>
                  <a:off x="3825760" y="5235080"/>
                  <a:ext cx="9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07" name="Freihand 206">
                  <a:extLst>
                    <a:ext uri="{FF2B5EF4-FFF2-40B4-BE49-F238E27FC236}">
                      <a16:creationId xmlns:a16="http://schemas.microsoft.com/office/drawing/2014/main" id="{C164EF4C-6CE0-B82E-2712-358C4B309036}"/>
                    </a:ext>
                  </a:extLst>
                </p14:cNvPr>
                <p14:cNvContentPartPr/>
                <p14:nvPr/>
              </p14:nvContentPartPr>
              <p14:xfrm>
                <a:off x="3773200" y="5254520"/>
                <a:ext cx="144720" cy="6840"/>
              </p14:xfrm>
            </p:contentPart>
          </mc:Choice>
          <mc:Fallback>
            <p:pic>
              <p:nvPicPr>
                <p:cNvPr id="207" name="Freihand 206">
                  <a:extLst>
                    <a:ext uri="{FF2B5EF4-FFF2-40B4-BE49-F238E27FC236}">
                      <a16:creationId xmlns:a16="http://schemas.microsoft.com/office/drawing/2014/main" id="{C164EF4C-6CE0-B82E-2712-358C4B309036}"/>
                    </a:ext>
                  </a:extLst>
                </p:cNvPr>
                <p:cNvPicPr/>
                <p:nvPr/>
              </p:nvPicPr>
              <p:blipFill>
                <a:blip r:embed="rId69"/>
                <a:stretch>
                  <a:fillRect/>
                </a:stretch>
              </p:blipFill>
              <p:spPr>
                <a:xfrm>
                  <a:off x="3764560" y="5245880"/>
                  <a:ext cx="162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8" name="Freihand 207">
                  <a:extLst>
                    <a:ext uri="{FF2B5EF4-FFF2-40B4-BE49-F238E27FC236}">
                      <a16:creationId xmlns:a16="http://schemas.microsoft.com/office/drawing/2014/main" id="{02CB7AF4-ECAE-A18F-B807-76C98E026F6F}"/>
                    </a:ext>
                  </a:extLst>
                </p14:cNvPr>
                <p14:cNvContentPartPr/>
                <p14:nvPr/>
              </p14:nvContentPartPr>
              <p14:xfrm>
                <a:off x="3711280" y="5068040"/>
                <a:ext cx="351720" cy="442440"/>
              </p14:xfrm>
            </p:contentPart>
          </mc:Choice>
          <mc:Fallback>
            <p:pic>
              <p:nvPicPr>
                <p:cNvPr id="208" name="Freihand 207">
                  <a:extLst>
                    <a:ext uri="{FF2B5EF4-FFF2-40B4-BE49-F238E27FC236}">
                      <a16:creationId xmlns:a16="http://schemas.microsoft.com/office/drawing/2014/main" id="{02CB7AF4-ECAE-A18F-B807-76C98E026F6F}"/>
                    </a:ext>
                  </a:extLst>
                </p:cNvPr>
                <p:cNvPicPr/>
                <p:nvPr/>
              </p:nvPicPr>
              <p:blipFill>
                <a:blip r:embed="rId71"/>
                <a:stretch>
                  <a:fillRect/>
                </a:stretch>
              </p:blipFill>
              <p:spPr>
                <a:xfrm>
                  <a:off x="3702640" y="5059040"/>
                  <a:ext cx="3693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4" name="Freihand 293">
                  <a:extLst>
                    <a:ext uri="{FF2B5EF4-FFF2-40B4-BE49-F238E27FC236}">
                      <a16:creationId xmlns:a16="http://schemas.microsoft.com/office/drawing/2014/main" id="{0B074CB5-936B-A8E8-E0A7-AC666B08AE77}"/>
                    </a:ext>
                  </a:extLst>
                </p14:cNvPr>
                <p14:cNvContentPartPr/>
                <p14:nvPr/>
              </p14:nvContentPartPr>
              <p14:xfrm>
                <a:off x="2103160" y="6459440"/>
                <a:ext cx="433800" cy="259200"/>
              </p14:xfrm>
            </p:contentPart>
          </mc:Choice>
          <mc:Fallback>
            <p:pic>
              <p:nvPicPr>
                <p:cNvPr id="294" name="Freihand 293">
                  <a:extLst>
                    <a:ext uri="{FF2B5EF4-FFF2-40B4-BE49-F238E27FC236}">
                      <a16:creationId xmlns:a16="http://schemas.microsoft.com/office/drawing/2014/main" id="{0B074CB5-936B-A8E8-E0A7-AC666B08AE77}"/>
                    </a:ext>
                  </a:extLst>
                </p:cNvPr>
                <p:cNvPicPr/>
                <p:nvPr/>
              </p:nvPicPr>
              <p:blipFill>
                <a:blip r:embed="rId73"/>
                <a:stretch>
                  <a:fillRect/>
                </a:stretch>
              </p:blipFill>
              <p:spPr>
                <a:xfrm>
                  <a:off x="2094520" y="6450800"/>
                  <a:ext cx="451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95" name="Freihand 294">
                  <a:extLst>
                    <a:ext uri="{FF2B5EF4-FFF2-40B4-BE49-F238E27FC236}">
                      <a16:creationId xmlns:a16="http://schemas.microsoft.com/office/drawing/2014/main" id="{A2544257-E8F3-0A91-2038-BDD623F3FA48}"/>
                    </a:ext>
                  </a:extLst>
                </p14:cNvPr>
                <p14:cNvContentPartPr/>
                <p14:nvPr/>
              </p14:nvContentPartPr>
              <p14:xfrm>
                <a:off x="2439400" y="6375920"/>
                <a:ext cx="4320" cy="4680"/>
              </p14:xfrm>
            </p:contentPart>
          </mc:Choice>
          <mc:Fallback>
            <p:pic>
              <p:nvPicPr>
                <p:cNvPr id="295" name="Freihand 294">
                  <a:extLst>
                    <a:ext uri="{FF2B5EF4-FFF2-40B4-BE49-F238E27FC236}">
                      <a16:creationId xmlns:a16="http://schemas.microsoft.com/office/drawing/2014/main" id="{A2544257-E8F3-0A91-2038-BDD623F3FA48}"/>
                    </a:ext>
                  </a:extLst>
                </p:cNvPr>
                <p:cNvPicPr/>
                <p:nvPr/>
              </p:nvPicPr>
              <p:blipFill>
                <a:blip r:embed="rId53"/>
                <a:stretch>
                  <a:fillRect/>
                </a:stretch>
              </p:blipFill>
              <p:spPr>
                <a:xfrm>
                  <a:off x="2430760" y="6366920"/>
                  <a:ext cx="21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6" name="Freihand 295">
                  <a:extLst>
                    <a:ext uri="{FF2B5EF4-FFF2-40B4-BE49-F238E27FC236}">
                      <a16:creationId xmlns:a16="http://schemas.microsoft.com/office/drawing/2014/main" id="{8AB5D210-2D2E-B746-26B1-9BE22DC7CF13}"/>
                    </a:ext>
                  </a:extLst>
                </p14:cNvPr>
                <p14:cNvContentPartPr/>
                <p14:nvPr/>
              </p14:nvContentPartPr>
              <p14:xfrm>
                <a:off x="2549560" y="6287720"/>
                <a:ext cx="416880" cy="347400"/>
              </p14:xfrm>
            </p:contentPart>
          </mc:Choice>
          <mc:Fallback>
            <p:pic>
              <p:nvPicPr>
                <p:cNvPr id="296" name="Freihand 295">
                  <a:extLst>
                    <a:ext uri="{FF2B5EF4-FFF2-40B4-BE49-F238E27FC236}">
                      <a16:creationId xmlns:a16="http://schemas.microsoft.com/office/drawing/2014/main" id="{8AB5D210-2D2E-B746-26B1-9BE22DC7CF13}"/>
                    </a:ext>
                  </a:extLst>
                </p:cNvPr>
                <p:cNvPicPr/>
                <p:nvPr/>
              </p:nvPicPr>
              <p:blipFill>
                <a:blip r:embed="rId76"/>
                <a:stretch>
                  <a:fillRect/>
                </a:stretch>
              </p:blipFill>
              <p:spPr>
                <a:xfrm>
                  <a:off x="2540920" y="6278720"/>
                  <a:ext cx="43452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7" name="Freihand 296">
                  <a:extLst>
                    <a:ext uri="{FF2B5EF4-FFF2-40B4-BE49-F238E27FC236}">
                      <a16:creationId xmlns:a16="http://schemas.microsoft.com/office/drawing/2014/main" id="{C346406C-464B-5F2F-C750-39D401025CB7}"/>
                    </a:ext>
                  </a:extLst>
                </p14:cNvPr>
                <p14:cNvContentPartPr/>
                <p14:nvPr/>
              </p14:nvContentPartPr>
              <p14:xfrm>
                <a:off x="2936560" y="6327320"/>
                <a:ext cx="279720" cy="218520"/>
              </p14:xfrm>
            </p:contentPart>
          </mc:Choice>
          <mc:Fallback>
            <p:pic>
              <p:nvPicPr>
                <p:cNvPr id="297" name="Freihand 296">
                  <a:extLst>
                    <a:ext uri="{FF2B5EF4-FFF2-40B4-BE49-F238E27FC236}">
                      <a16:creationId xmlns:a16="http://schemas.microsoft.com/office/drawing/2014/main" id="{C346406C-464B-5F2F-C750-39D401025CB7}"/>
                    </a:ext>
                  </a:extLst>
                </p:cNvPr>
                <p:cNvPicPr/>
                <p:nvPr/>
              </p:nvPicPr>
              <p:blipFill>
                <a:blip r:embed="rId78"/>
                <a:stretch>
                  <a:fillRect/>
                </a:stretch>
              </p:blipFill>
              <p:spPr>
                <a:xfrm>
                  <a:off x="2927560" y="6318680"/>
                  <a:ext cx="297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8" name="Freihand 297">
                  <a:extLst>
                    <a:ext uri="{FF2B5EF4-FFF2-40B4-BE49-F238E27FC236}">
                      <a16:creationId xmlns:a16="http://schemas.microsoft.com/office/drawing/2014/main" id="{D9901B61-360E-57DC-8D3A-9FE68AC428D4}"/>
                    </a:ext>
                  </a:extLst>
                </p14:cNvPr>
                <p14:cNvContentPartPr/>
                <p14:nvPr/>
              </p14:nvContentPartPr>
              <p14:xfrm>
                <a:off x="3338680" y="6411920"/>
                <a:ext cx="163440" cy="296640"/>
              </p14:xfrm>
            </p:contentPart>
          </mc:Choice>
          <mc:Fallback>
            <p:pic>
              <p:nvPicPr>
                <p:cNvPr id="298" name="Freihand 297">
                  <a:extLst>
                    <a:ext uri="{FF2B5EF4-FFF2-40B4-BE49-F238E27FC236}">
                      <a16:creationId xmlns:a16="http://schemas.microsoft.com/office/drawing/2014/main" id="{D9901B61-360E-57DC-8D3A-9FE68AC428D4}"/>
                    </a:ext>
                  </a:extLst>
                </p:cNvPr>
                <p:cNvPicPr/>
                <p:nvPr/>
              </p:nvPicPr>
              <p:blipFill>
                <a:blip r:embed="rId80"/>
                <a:stretch>
                  <a:fillRect/>
                </a:stretch>
              </p:blipFill>
              <p:spPr>
                <a:xfrm>
                  <a:off x="3330040" y="6403280"/>
                  <a:ext cx="1810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9" name="Freihand 298">
                  <a:extLst>
                    <a:ext uri="{FF2B5EF4-FFF2-40B4-BE49-F238E27FC236}">
                      <a16:creationId xmlns:a16="http://schemas.microsoft.com/office/drawing/2014/main" id="{D97FCA92-4EF9-45EA-F617-7F9FAA7D729E}"/>
                    </a:ext>
                  </a:extLst>
                </p14:cNvPr>
                <p14:cNvContentPartPr/>
                <p14:nvPr/>
              </p14:nvContentPartPr>
              <p14:xfrm>
                <a:off x="3491680" y="6405800"/>
                <a:ext cx="65160" cy="114120"/>
              </p14:xfrm>
            </p:contentPart>
          </mc:Choice>
          <mc:Fallback>
            <p:pic>
              <p:nvPicPr>
                <p:cNvPr id="299" name="Freihand 298">
                  <a:extLst>
                    <a:ext uri="{FF2B5EF4-FFF2-40B4-BE49-F238E27FC236}">
                      <a16:creationId xmlns:a16="http://schemas.microsoft.com/office/drawing/2014/main" id="{D97FCA92-4EF9-45EA-F617-7F9FAA7D729E}"/>
                    </a:ext>
                  </a:extLst>
                </p:cNvPr>
                <p:cNvPicPr/>
                <p:nvPr/>
              </p:nvPicPr>
              <p:blipFill>
                <a:blip r:embed="rId82"/>
                <a:stretch>
                  <a:fillRect/>
                </a:stretch>
              </p:blipFill>
              <p:spPr>
                <a:xfrm>
                  <a:off x="3483040" y="6396800"/>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0" name="Freihand 299">
                  <a:extLst>
                    <a:ext uri="{FF2B5EF4-FFF2-40B4-BE49-F238E27FC236}">
                      <a16:creationId xmlns:a16="http://schemas.microsoft.com/office/drawing/2014/main" id="{4355FF7F-7A6F-97A1-E344-9E2853135BAF}"/>
                    </a:ext>
                  </a:extLst>
                </p14:cNvPr>
                <p14:cNvContentPartPr/>
                <p14:nvPr/>
              </p14:nvContentPartPr>
              <p14:xfrm>
                <a:off x="3645040" y="6419120"/>
                <a:ext cx="302040" cy="114480"/>
              </p14:xfrm>
            </p:contentPart>
          </mc:Choice>
          <mc:Fallback>
            <p:pic>
              <p:nvPicPr>
                <p:cNvPr id="300" name="Freihand 299">
                  <a:extLst>
                    <a:ext uri="{FF2B5EF4-FFF2-40B4-BE49-F238E27FC236}">
                      <a16:creationId xmlns:a16="http://schemas.microsoft.com/office/drawing/2014/main" id="{4355FF7F-7A6F-97A1-E344-9E2853135BAF}"/>
                    </a:ext>
                  </a:extLst>
                </p:cNvPr>
                <p:cNvPicPr/>
                <p:nvPr/>
              </p:nvPicPr>
              <p:blipFill>
                <a:blip r:embed="rId84"/>
                <a:stretch>
                  <a:fillRect/>
                </a:stretch>
              </p:blipFill>
              <p:spPr>
                <a:xfrm>
                  <a:off x="3636400" y="6410120"/>
                  <a:ext cx="319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1" name="Freihand 300">
                  <a:extLst>
                    <a:ext uri="{FF2B5EF4-FFF2-40B4-BE49-F238E27FC236}">
                      <a16:creationId xmlns:a16="http://schemas.microsoft.com/office/drawing/2014/main" id="{36FEAA54-188A-8725-7EA6-62CBA4D80580}"/>
                    </a:ext>
                  </a:extLst>
                </p14:cNvPr>
                <p14:cNvContentPartPr/>
                <p14:nvPr/>
              </p14:nvContentPartPr>
              <p14:xfrm>
                <a:off x="3984880" y="6340640"/>
                <a:ext cx="75240" cy="194400"/>
              </p14:xfrm>
            </p:contentPart>
          </mc:Choice>
          <mc:Fallback>
            <p:pic>
              <p:nvPicPr>
                <p:cNvPr id="301" name="Freihand 300">
                  <a:extLst>
                    <a:ext uri="{FF2B5EF4-FFF2-40B4-BE49-F238E27FC236}">
                      <a16:creationId xmlns:a16="http://schemas.microsoft.com/office/drawing/2014/main" id="{36FEAA54-188A-8725-7EA6-62CBA4D80580}"/>
                    </a:ext>
                  </a:extLst>
                </p:cNvPr>
                <p:cNvPicPr/>
                <p:nvPr/>
              </p:nvPicPr>
              <p:blipFill>
                <a:blip r:embed="rId86"/>
                <a:stretch>
                  <a:fillRect/>
                </a:stretch>
              </p:blipFill>
              <p:spPr>
                <a:xfrm>
                  <a:off x="3976240" y="6332000"/>
                  <a:ext cx="92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02" name="Freihand 301">
                  <a:extLst>
                    <a:ext uri="{FF2B5EF4-FFF2-40B4-BE49-F238E27FC236}">
                      <a16:creationId xmlns:a16="http://schemas.microsoft.com/office/drawing/2014/main" id="{16F93069-9312-7615-27E3-E58CC9A9B99C}"/>
                    </a:ext>
                  </a:extLst>
                </p14:cNvPr>
                <p14:cNvContentPartPr/>
                <p14:nvPr/>
              </p14:nvContentPartPr>
              <p14:xfrm>
                <a:off x="4044640" y="6323000"/>
                <a:ext cx="291240" cy="175320"/>
              </p14:xfrm>
            </p:contentPart>
          </mc:Choice>
          <mc:Fallback>
            <p:pic>
              <p:nvPicPr>
                <p:cNvPr id="302" name="Freihand 301">
                  <a:extLst>
                    <a:ext uri="{FF2B5EF4-FFF2-40B4-BE49-F238E27FC236}">
                      <a16:creationId xmlns:a16="http://schemas.microsoft.com/office/drawing/2014/main" id="{16F93069-9312-7615-27E3-E58CC9A9B99C}"/>
                    </a:ext>
                  </a:extLst>
                </p:cNvPr>
                <p:cNvPicPr/>
                <p:nvPr/>
              </p:nvPicPr>
              <p:blipFill>
                <a:blip r:embed="rId88"/>
                <a:stretch>
                  <a:fillRect/>
                </a:stretch>
              </p:blipFill>
              <p:spPr>
                <a:xfrm>
                  <a:off x="4035640" y="6314000"/>
                  <a:ext cx="308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3" name="Freihand 302">
                  <a:extLst>
                    <a:ext uri="{FF2B5EF4-FFF2-40B4-BE49-F238E27FC236}">
                      <a16:creationId xmlns:a16="http://schemas.microsoft.com/office/drawing/2014/main" id="{3ED3144B-F967-8615-29AF-B5564A3B5D6B}"/>
                    </a:ext>
                  </a:extLst>
                </p14:cNvPr>
                <p14:cNvContentPartPr/>
                <p14:nvPr/>
              </p14:nvContentPartPr>
              <p14:xfrm>
                <a:off x="4237600" y="6280520"/>
                <a:ext cx="1800" cy="12960"/>
              </p14:xfrm>
            </p:contentPart>
          </mc:Choice>
          <mc:Fallback>
            <p:pic>
              <p:nvPicPr>
                <p:cNvPr id="303" name="Freihand 302">
                  <a:extLst>
                    <a:ext uri="{FF2B5EF4-FFF2-40B4-BE49-F238E27FC236}">
                      <a16:creationId xmlns:a16="http://schemas.microsoft.com/office/drawing/2014/main" id="{3ED3144B-F967-8615-29AF-B5564A3B5D6B}"/>
                    </a:ext>
                  </a:extLst>
                </p:cNvPr>
                <p:cNvPicPr/>
                <p:nvPr/>
              </p:nvPicPr>
              <p:blipFill>
                <a:blip r:embed="rId90"/>
                <a:stretch>
                  <a:fillRect/>
                </a:stretch>
              </p:blipFill>
              <p:spPr>
                <a:xfrm>
                  <a:off x="4228600" y="6271880"/>
                  <a:ext cx="19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04" name="Freihand 303">
                  <a:extLst>
                    <a:ext uri="{FF2B5EF4-FFF2-40B4-BE49-F238E27FC236}">
                      <a16:creationId xmlns:a16="http://schemas.microsoft.com/office/drawing/2014/main" id="{C589159A-2E0F-BDEA-071A-786F396545CF}"/>
                    </a:ext>
                  </a:extLst>
                </p14:cNvPr>
                <p14:cNvContentPartPr/>
                <p14:nvPr/>
              </p14:nvContentPartPr>
              <p14:xfrm>
                <a:off x="4344160" y="6356480"/>
                <a:ext cx="72720" cy="159840"/>
              </p14:xfrm>
            </p:contentPart>
          </mc:Choice>
          <mc:Fallback>
            <p:pic>
              <p:nvPicPr>
                <p:cNvPr id="304" name="Freihand 303">
                  <a:extLst>
                    <a:ext uri="{FF2B5EF4-FFF2-40B4-BE49-F238E27FC236}">
                      <a16:creationId xmlns:a16="http://schemas.microsoft.com/office/drawing/2014/main" id="{C589159A-2E0F-BDEA-071A-786F396545CF}"/>
                    </a:ext>
                  </a:extLst>
                </p:cNvPr>
                <p:cNvPicPr/>
                <p:nvPr/>
              </p:nvPicPr>
              <p:blipFill>
                <a:blip r:embed="rId92"/>
                <a:stretch>
                  <a:fillRect/>
                </a:stretch>
              </p:blipFill>
              <p:spPr>
                <a:xfrm>
                  <a:off x="4335160" y="6347480"/>
                  <a:ext cx="90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5" name="Freihand 304">
                  <a:extLst>
                    <a:ext uri="{FF2B5EF4-FFF2-40B4-BE49-F238E27FC236}">
                      <a16:creationId xmlns:a16="http://schemas.microsoft.com/office/drawing/2014/main" id="{3E42430D-461F-6D0F-D9CD-17CD480896B9}"/>
                    </a:ext>
                  </a:extLst>
                </p14:cNvPr>
                <p14:cNvContentPartPr/>
                <p14:nvPr/>
              </p14:nvContentPartPr>
              <p14:xfrm>
                <a:off x="4443160" y="6197360"/>
                <a:ext cx="244440" cy="311760"/>
              </p14:xfrm>
            </p:contentPart>
          </mc:Choice>
          <mc:Fallback>
            <p:pic>
              <p:nvPicPr>
                <p:cNvPr id="305" name="Freihand 304">
                  <a:extLst>
                    <a:ext uri="{FF2B5EF4-FFF2-40B4-BE49-F238E27FC236}">
                      <a16:creationId xmlns:a16="http://schemas.microsoft.com/office/drawing/2014/main" id="{3E42430D-461F-6D0F-D9CD-17CD480896B9}"/>
                    </a:ext>
                  </a:extLst>
                </p:cNvPr>
                <p:cNvPicPr/>
                <p:nvPr/>
              </p:nvPicPr>
              <p:blipFill>
                <a:blip r:embed="rId94"/>
                <a:stretch>
                  <a:fillRect/>
                </a:stretch>
              </p:blipFill>
              <p:spPr>
                <a:xfrm>
                  <a:off x="4434160" y="6188720"/>
                  <a:ext cx="26208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6" name="Freihand 305">
                  <a:extLst>
                    <a:ext uri="{FF2B5EF4-FFF2-40B4-BE49-F238E27FC236}">
                      <a16:creationId xmlns:a16="http://schemas.microsoft.com/office/drawing/2014/main" id="{FF3A9F50-42F4-D146-A5F7-377B038E40FB}"/>
                    </a:ext>
                  </a:extLst>
                </p14:cNvPr>
                <p14:cNvContentPartPr/>
                <p14:nvPr/>
              </p14:nvContentPartPr>
              <p14:xfrm>
                <a:off x="4798840" y="6232280"/>
                <a:ext cx="282960" cy="283680"/>
              </p14:xfrm>
            </p:contentPart>
          </mc:Choice>
          <mc:Fallback>
            <p:pic>
              <p:nvPicPr>
                <p:cNvPr id="306" name="Freihand 305">
                  <a:extLst>
                    <a:ext uri="{FF2B5EF4-FFF2-40B4-BE49-F238E27FC236}">
                      <a16:creationId xmlns:a16="http://schemas.microsoft.com/office/drawing/2014/main" id="{FF3A9F50-42F4-D146-A5F7-377B038E40FB}"/>
                    </a:ext>
                  </a:extLst>
                </p:cNvPr>
                <p:cNvPicPr/>
                <p:nvPr/>
              </p:nvPicPr>
              <p:blipFill>
                <a:blip r:embed="rId96"/>
                <a:stretch>
                  <a:fillRect/>
                </a:stretch>
              </p:blipFill>
              <p:spPr>
                <a:xfrm>
                  <a:off x="4789840" y="6223280"/>
                  <a:ext cx="3006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7" name="Freihand 306">
                  <a:extLst>
                    <a:ext uri="{FF2B5EF4-FFF2-40B4-BE49-F238E27FC236}">
                      <a16:creationId xmlns:a16="http://schemas.microsoft.com/office/drawing/2014/main" id="{39BED562-2C01-6E04-1CCC-D59952C47BD6}"/>
                    </a:ext>
                  </a:extLst>
                </p14:cNvPr>
                <p14:cNvContentPartPr/>
                <p14:nvPr/>
              </p14:nvContentPartPr>
              <p14:xfrm>
                <a:off x="5058400" y="6196640"/>
                <a:ext cx="407880" cy="340920"/>
              </p14:xfrm>
            </p:contentPart>
          </mc:Choice>
          <mc:Fallback>
            <p:pic>
              <p:nvPicPr>
                <p:cNvPr id="307" name="Freihand 306">
                  <a:extLst>
                    <a:ext uri="{FF2B5EF4-FFF2-40B4-BE49-F238E27FC236}">
                      <a16:creationId xmlns:a16="http://schemas.microsoft.com/office/drawing/2014/main" id="{39BED562-2C01-6E04-1CCC-D59952C47BD6}"/>
                    </a:ext>
                  </a:extLst>
                </p:cNvPr>
                <p:cNvPicPr/>
                <p:nvPr/>
              </p:nvPicPr>
              <p:blipFill>
                <a:blip r:embed="rId98"/>
                <a:stretch>
                  <a:fillRect/>
                </a:stretch>
              </p:blipFill>
              <p:spPr>
                <a:xfrm>
                  <a:off x="5049760" y="6188000"/>
                  <a:ext cx="4255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08" name="Freihand 307">
                  <a:extLst>
                    <a:ext uri="{FF2B5EF4-FFF2-40B4-BE49-F238E27FC236}">
                      <a16:creationId xmlns:a16="http://schemas.microsoft.com/office/drawing/2014/main" id="{5F0882E9-5832-F114-B746-798ECA8BFF56}"/>
                    </a:ext>
                  </a:extLst>
                </p14:cNvPr>
                <p14:cNvContentPartPr/>
                <p14:nvPr/>
              </p14:nvContentPartPr>
              <p14:xfrm>
                <a:off x="4972720" y="6204200"/>
                <a:ext cx="1800" cy="9720"/>
              </p14:xfrm>
            </p:contentPart>
          </mc:Choice>
          <mc:Fallback>
            <p:pic>
              <p:nvPicPr>
                <p:cNvPr id="308" name="Freihand 307">
                  <a:extLst>
                    <a:ext uri="{FF2B5EF4-FFF2-40B4-BE49-F238E27FC236}">
                      <a16:creationId xmlns:a16="http://schemas.microsoft.com/office/drawing/2014/main" id="{5F0882E9-5832-F114-B746-798ECA8BFF56}"/>
                    </a:ext>
                  </a:extLst>
                </p:cNvPr>
                <p:cNvPicPr/>
                <p:nvPr/>
              </p:nvPicPr>
              <p:blipFill>
                <a:blip r:embed="rId90"/>
                <a:stretch>
                  <a:fillRect/>
                </a:stretch>
              </p:blipFill>
              <p:spPr>
                <a:xfrm>
                  <a:off x="4964080" y="6195560"/>
                  <a:ext cx="1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10" name="Freihand 309">
                  <a:extLst>
                    <a:ext uri="{FF2B5EF4-FFF2-40B4-BE49-F238E27FC236}">
                      <a16:creationId xmlns:a16="http://schemas.microsoft.com/office/drawing/2014/main" id="{483F57A6-BCA0-84D0-28CB-962809328F09}"/>
                    </a:ext>
                  </a:extLst>
                </p14:cNvPr>
                <p14:cNvContentPartPr/>
                <p14:nvPr/>
              </p14:nvContentPartPr>
              <p14:xfrm>
                <a:off x="6266200" y="5172080"/>
                <a:ext cx="2330280" cy="1063800"/>
              </p14:xfrm>
            </p:contentPart>
          </mc:Choice>
          <mc:Fallback>
            <p:pic>
              <p:nvPicPr>
                <p:cNvPr id="310" name="Freihand 309">
                  <a:extLst>
                    <a:ext uri="{FF2B5EF4-FFF2-40B4-BE49-F238E27FC236}">
                      <a16:creationId xmlns:a16="http://schemas.microsoft.com/office/drawing/2014/main" id="{483F57A6-BCA0-84D0-28CB-962809328F09}"/>
                    </a:ext>
                  </a:extLst>
                </p:cNvPr>
                <p:cNvPicPr/>
                <p:nvPr/>
              </p:nvPicPr>
              <p:blipFill>
                <a:blip r:embed="rId101"/>
                <a:stretch>
                  <a:fillRect/>
                </a:stretch>
              </p:blipFill>
              <p:spPr>
                <a:xfrm>
                  <a:off x="6257200" y="5163080"/>
                  <a:ext cx="2347920" cy="1081440"/>
                </a:xfrm>
                <a:prstGeom prst="rect">
                  <a:avLst/>
                </a:prstGeom>
              </p:spPr>
            </p:pic>
          </mc:Fallback>
        </mc:AlternateContent>
      </p:grpSp>
      <p:grpSp>
        <p:nvGrpSpPr>
          <p:cNvPr id="324" name="Gruppieren 323">
            <a:extLst>
              <a:ext uri="{FF2B5EF4-FFF2-40B4-BE49-F238E27FC236}">
                <a16:creationId xmlns:a16="http://schemas.microsoft.com/office/drawing/2014/main" id="{3780AF1C-45A2-BFEC-C4B3-1C140F8C2E0B}"/>
              </a:ext>
            </a:extLst>
          </p:cNvPr>
          <p:cNvGrpSpPr/>
          <p:nvPr/>
        </p:nvGrpSpPr>
        <p:grpSpPr>
          <a:xfrm>
            <a:off x="6216160" y="6130040"/>
            <a:ext cx="2221200" cy="613440"/>
            <a:chOff x="6216160" y="6130040"/>
            <a:chExt cx="2221200" cy="613440"/>
          </a:xfrm>
        </p:grpSpPr>
        <mc:AlternateContent xmlns:mc="http://schemas.openxmlformats.org/markup-compatibility/2006">
          <mc:Choice xmlns:p14="http://schemas.microsoft.com/office/powerpoint/2010/main" Requires="p14">
            <p:contentPart p14:bwMode="auto" r:id="rId102">
              <p14:nvContentPartPr>
                <p14:cNvPr id="312" name="Freihand 311">
                  <a:extLst>
                    <a:ext uri="{FF2B5EF4-FFF2-40B4-BE49-F238E27FC236}">
                      <a16:creationId xmlns:a16="http://schemas.microsoft.com/office/drawing/2014/main" id="{9E98F6A8-F118-7CFE-4491-4E228B250399}"/>
                    </a:ext>
                  </a:extLst>
                </p14:cNvPr>
                <p14:cNvContentPartPr/>
                <p14:nvPr/>
              </p14:nvContentPartPr>
              <p14:xfrm>
                <a:off x="6216160" y="6228320"/>
                <a:ext cx="144720" cy="230400"/>
              </p14:xfrm>
            </p:contentPart>
          </mc:Choice>
          <mc:Fallback>
            <p:pic>
              <p:nvPicPr>
                <p:cNvPr id="312" name="Freihand 311">
                  <a:extLst>
                    <a:ext uri="{FF2B5EF4-FFF2-40B4-BE49-F238E27FC236}">
                      <a16:creationId xmlns:a16="http://schemas.microsoft.com/office/drawing/2014/main" id="{9E98F6A8-F118-7CFE-4491-4E228B250399}"/>
                    </a:ext>
                  </a:extLst>
                </p:cNvPr>
                <p:cNvPicPr/>
                <p:nvPr/>
              </p:nvPicPr>
              <p:blipFill>
                <a:blip r:embed="rId103"/>
                <a:stretch>
                  <a:fillRect/>
                </a:stretch>
              </p:blipFill>
              <p:spPr>
                <a:xfrm>
                  <a:off x="6207520" y="6219680"/>
                  <a:ext cx="162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13" name="Freihand 312">
                  <a:extLst>
                    <a:ext uri="{FF2B5EF4-FFF2-40B4-BE49-F238E27FC236}">
                      <a16:creationId xmlns:a16="http://schemas.microsoft.com/office/drawing/2014/main" id="{5412A651-D2FA-E47A-DECD-31D48B4F3FB3}"/>
                    </a:ext>
                  </a:extLst>
                </p14:cNvPr>
                <p14:cNvContentPartPr/>
                <p14:nvPr/>
              </p14:nvContentPartPr>
              <p14:xfrm>
                <a:off x="6394360" y="6268640"/>
                <a:ext cx="195840" cy="135360"/>
              </p14:xfrm>
            </p:contentPart>
          </mc:Choice>
          <mc:Fallback>
            <p:pic>
              <p:nvPicPr>
                <p:cNvPr id="313" name="Freihand 312">
                  <a:extLst>
                    <a:ext uri="{FF2B5EF4-FFF2-40B4-BE49-F238E27FC236}">
                      <a16:creationId xmlns:a16="http://schemas.microsoft.com/office/drawing/2014/main" id="{5412A651-D2FA-E47A-DECD-31D48B4F3FB3}"/>
                    </a:ext>
                  </a:extLst>
                </p:cNvPr>
                <p:cNvPicPr/>
                <p:nvPr/>
              </p:nvPicPr>
              <p:blipFill>
                <a:blip r:embed="rId105"/>
                <a:stretch>
                  <a:fillRect/>
                </a:stretch>
              </p:blipFill>
              <p:spPr>
                <a:xfrm>
                  <a:off x="6385360" y="6260000"/>
                  <a:ext cx="213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14" name="Freihand 313">
                  <a:extLst>
                    <a:ext uri="{FF2B5EF4-FFF2-40B4-BE49-F238E27FC236}">
                      <a16:creationId xmlns:a16="http://schemas.microsoft.com/office/drawing/2014/main" id="{35AD6480-A286-DEFB-43DF-B43AD58E9128}"/>
                    </a:ext>
                  </a:extLst>
                </p14:cNvPr>
                <p14:cNvContentPartPr/>
                <p14:nvPr/>
              </p14:nvContentPartPr>
              <p14:xfrm>
                <a:off x="6631960" y="6289880"/>
                <a:ext cx="111600" cy="140400"/>
              </p14:xfrm>
            </p:contentPart>
          </mc:Choice>
          <mc:Fallback>
            <p:pic>
              <p:nvPicPr>
                <p:cNvPr id="314" name="Freihand 313">
                  <a:extLst>
                    <a:ext uri="{FF2B5EF4-FFF2-40B4-BE49-F238E27FC236}">
                      <a16:creationId xmlns:a16="http://schemas.microsoft.com/office/drawing/2014/main" id="{35AD6480-A286-DEFB-43DF-B43AD58E9128}"/>
                    </a:ext>
                  </a:extLst>
                </p:cNvPr>
                <p:cNvPicPr/>
                <p:nvPr/>
              </p:nvPicPr>
              <p:blipFill>
                <a:blip r:embed="rId107"/>
                <a:stretch>
                  <a:fillRect/>
                </a:stretch>
              </p:blipFill>
              <p:spPr>
                <a:xfrm>
                  <a:off x="6623320" y="6281240"/>
                  <a:ext cx="129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15" name="Freihand 314">
                  <a:extLst>
                    <a:ext uri="{FF2B5EF4-FFF2-40B4-BE49-F238E27FC236}">
                      <a16:creationId xmlns:a16="http://schemas.microsoft.com/office/drawing/2014/main" id="{3B6517B6-5178-58F8-246D-8A1131EE1C0B}"/>
                    </a:ext>
                  </a:extLst>
                </p14:cNvPr>
                <p14:cNvContentPartPr/>
                <p14:nvPr/>
              </p14:nvContentPartPr>
              <p14:xfrm>
                <a:off x="6768760" y="6174680"/>
                <a:ext cx="123480" cy="210600"/>
              </p14:xfrm>
            </p:contentPart>
          </mc:Choice>
          <mc:Fallback>
            <p:pic>
              <p:nvPicPr>
                <p:cNvPr id="315" name="Freihand 314">
                  <a:extLst>
                    <a:ext uri="{FF2B5EF4-FFF2-40B4-BE49-F238E27FC236}">
                      <a16:creationId xmlns:a16="http://schemas.microsoft.com/office/drawing/2014/main" id="{3B6517B6-5178-58F8-246D-8A1131EE1C0B}"/>
                    </a:ext>
                  </a:extLst>
                </p:cNvPr>
                <p:cNvPicPr/>
                <p:nvPr/>
              </p:nvPicPr>
              <p:blipFill>
                <a:blip r:embed="rId109"/>
                <a:stretch>
                  <a:fillRect/>
                </a:stretch>
              </p:blipFill>
              <p:spPr>
                <a:xfrm>
                  <a:off x="6759760" y="6166040"/>
                  <a:ext cx="141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16" name="Freihand 315">
                  <a:extLst>
                    <a:ext uri="{FF2B5EF4-FFF2-40B4-BE49-F238E27FC236}">
                      <a16:creationId xmlns:a16="http://schemas.microsoft.com/office/drawing/2014/main" id="{A1BBAD4F-ECC2-6D7B-BBB5-AC6063071CC0}"/>
                    </a:ext>
                  </a:extLst>
                </p14:cNvPr>
                <p14:cNvContentPartPr/>
                <p14:nvPr/>
              </p14:nvContentPartPr>
              <p14:xfrm>
                <a:off x="6953080" y="6206360"/>
                <a:ext cx="360360" cy="308520"/>
              </p14:xfrm>
            </p:contentPart>
          </mc:Choice>
          <mc:Fallback>
            <p:pic>
              <p:nvPicPr>
                <p:cNvPr id="316" name="Freihand 315">
                  <a:extLst>
                    <a:ext uri="{FF2B5EF4-FFF2-40B4-BE49-F238E27FC236}">
                      <a16:creationId xmlns:a16="http://schemas.microsoft.com/office/drawing/2014/main" id="{A1BBAD4F-ECC2-6D7B-BBB5-AC6063071CC0}"/>
                    </a:ext>
                  </a:extLst>
                </p:cNvPr>
                <p:cNvPicPr/>
                <p:nvPr/>
              </p:nvPicPr>
              <p:blipFill>
                <a:blip r:embed="rId111"/>
                <a:stretch>
                  <a:fillRect/>
                </a:stretch>
              </p:blipFill>
              <p:spPr>
                <a:xfrm>
                  <a:off x="6944440" y="6197720"/>
                  <a:ext cx="3780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17" name="Freihand 316">
                  <a:extLst>
                    <a:ext uri="{FF2B5EF4-FFF2-40B4-BE49-F238E27FC236}">
                      <a16:creationId xmlns:a16="http://schemas.microsoft.com/office/drawing/2014/main" id="{79A8C1D0-D267-97E2-9ED0-06D5AC89CF04}"/>
                    </a:ext>
                  </a:extLst>
                </p14:cNvPr>
                <p14:cNvContentPartPr/>
                <p14:nvPr/>
              </p14:nvContentPartPr>
              <p14:xfrm>
                <a:off x="7404520" y="6239480"/>
                <a:ext cx="316800" cy="150840"/>
              </p14:xfrm>
            </p:contentPart>
          </mc:Choice>
          <mc:Fallback>
            <p:pic>
              <p:nvPicPr>
                <p:cNvPr id="317" name="Freihand 316">
                  <a:extLst>
                    <a:ext uri="{FF2B5EF4-FFF2-40B4-BE49-F238E27FC236}">
                      <a16:creationId xmlns:a16="http://schemas.microsoft.com/office/drawing/2014/main" id="{79A8C1D0-D267-97E2-9ED0-06D5AC89CF04}"/>
                    </a:ext>
                  </a:extLst>
                </p:cNvPr>
                <p:cNvPicPr/>
                <p:nvPr/>
              </p:nvPicPr>
              <p:blipFill>
                <a:blip r:embed="rId113"/>
                <a:stretch>
                  <a:fillRect/>
                </a:stretch>
              </p:blipFill>
              <p:spPr>
                <a:xfrm>
                  <a:off x="7395880" y="6230840"/>
                  <a:ext cx="334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18" name="Freihand 317">
                  <a:extLst>
                    <a:ext uri="{FF2B5EF4-FFF2-40B4-BE49-F238E27FC236}">
                      <a16:creationId xmlns:a16="http://schemas.microsoft.com/office/drawing/2014/main" id="{E67A9811-462D-9E75-0806-6ED7377943DE}"/>
                    </a:ext>
                  </a:extLst>
                </p14:cNvPr>
                <p14:cNvContentPartPr/>
                <p14:nvPr/>
              </p14:nvContentPartPr>
              <p14:xfrm>
                <a:off x="7646080" y="6204920"/>
                <a:ext cx="11160" cy="6120"/>
              </p14:xfrm>
            </p:contentPart>
          </mc:Choice>
          <mc:Fallback>
            <p:pic>
              <p:nvPicPr>
                <p:cNvPr id="318" name="Freihand 317">
                  <a:extLst>
                    <a:ext uri="{FF2B5EF4-FFF2-40B4-BE49-F238E27FC236}">
                      <a16:creationId xmlns:a16="http://schemas.microsoft.com/office/drawing/2014/main" id="{E67A9811-462D-9E75-0806-6ED7377943DE}"/>
                    </a:ext>
                  </a:extLst>
                </p:cNvPr>
                <p:cNvPicPr/>
                <p:nvPr/>
              </p:nvPicPr>
              <p:blipFill>
                <a:blip r:embed="rId115"/>
                <a:stretch>
                  <a:fillRect/>
                </a:stretch>
              </p:blipFill>
              <p:spPr>
                <a:xfrm>
                  <a:off x="7637440" y="6196280"/>
                  <a:ext cx="28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19" name="Freihand 318">
                  <a:extLst>
                    <a:ext uri="{FF2B5EF4-FFF2-40B4-BE49-F238E27FC236}">
                      <a16:creationId xmlns:a16="http://schemas.microsoft.com/office/drawing/2014/main" id="{F87DE7A9-332D-8C8F-1BCD-E4500DF35975}"/>
                    </a:ext>
                  </a:extLst>
                </p14:cNvPr>
                <p14:cNvContentPartPr/>
                <p14:nvPr/>
              </p14:nvContentPartPr>
              <p14:xfrm>
                <a:off x="7772800" y="6130040"/>
                <a:ext cx="388800" cy="252720"/>
              </p14:xfrm>
            </p:contentPart>
          </mc:Choice>
          <mc:Fallback>
            <p:pic>
              <p:nvPicPr>
                <p:cNvPr id="319" name="Freihand 318">
                  <a:extLst>
                    <a:ext uri="{FF2B5EF4-FFF2-40B4-BE49-F238E27FC236}">
                      <a16:creationId xmlns:a16="http://schemas.microsoft.com/office/drawing/2014/main" id="{F87DE7A9-332D-8C8F-1BCD-E4500DF35975}"/>
                    </a:ext>
                  </a:extLst>
                </p:cNvPr>
                <p:cNvPicPr/>
                <p:nvPr/>
              </p:nvPicPr>
              <p:blipFill>
                <a:blip r:embed="rId117"/>
                <a:stretch>
                  <a:fillRect/>
                </a:stretch>
              </p:blipFill>
              <p:spPr>
                <a:xfrm>
                  <a:off x="7763800" y="6121040"/>
                  <a:ext cx="406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20" name="Freihand 319">
                  <a:extLst>
                    <a:ext uri="{FF2B5EF4-FFF2-40B4-BE49-F238E27FC236}">
                      <a16:creationId xmlns:a16="http://schemas.microsoft.com/office/drawing/2014/main" id="{14E33E85-9006-4AC4-8025-286F3E70D9E9}"/>
                    </a:ext>
                  </a:extLst>
                </p14:cNvPr>
                <p14:cNvContentPartPr/>
                <p14:nvPr/>
              </p14:nvContentPartPr>
              <p14:xfrm>
                <a:off x="7403440" y="6498320"/>
                <a:ext cx="269280" cy="245160"/>
              </p14:xfrm>
            </p:contentPart>
          </mc:Choice>
          <mc:Fallback>
            <p:pic>
              <p:nvPicPr>
                <p:cNvPr id="320" name="Freihand 319">
                  <a:extLst>
                    <a:ext uri="{FF2B5EF4-FFF2-40B4-BE49-F238E27FC236}">
                      <a16:creationId xmlns:a16="http://schemas.microsoft.com/office/drawing/2014/main" id="{14E33E85-9006-4AC4-8025-286F3E70D9E9}"/>
                    </a:ext>
                  </a:extLst>
                </p:cNvPr>
                <p:cNvPicPr/>
                <p:nvPr/>
              </p:nvPicPr>
              <p:blipFill>
                <a:blip r:embed="rId119"/>
                <a:stretch>
                  <a:fillRect/>
                </a:stretch>
              </p:blipFill>
              <p:spPr>
                <a:xfrm>
                  <a:off x="7394440" y="6489320"/>
                  <a:ext cx="286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21" name="Freihand 320">
                  <a:extLst>
                    <a:ext uri="{FF2B5EF4-FFF2-40B4-BE49-F238E27FC236}">
                      <a16:creationId xmlns:a16="http://schemas.microsoft.com/office/drawing/2014/main" id="{E3A61C91-223A-CE60-046B-56D9C440987B}"/>
                    </a:ext>
                  </a:extLst>
                </p14:cNvPr>
                <p14:cNvContentPartPr/>
                <p14:nvPr/>
              </p14:nvContentPartPr>
              <p14:xfrm>
                <a:off x="7684600" y="6383840"/>
                <a:ext cx="380520" cy="356760"/>
              </p14:xfrm>
            </p:contentPart>
          </mc:Choice>
          <mc:Fallback>
            <p:pic>
              <p:nvPicPr>
                <p:cNvPr id="321" name="Freihand 320">
                  <a:extLst>
                    <a:ext uri="{FF2B5EF4-FFF2-40B4-BE49-F238E27FC236}">
                      <a16:creationId xmlns:a16="http://schemas.microsoft.com/office/drawing/2014/main" id="{E3A61C91-223A-CE60-046B-56D9C440987B}"/>
                    </a:ext>
                  </a:extLst>
                </p:cNvPr>
                <p:cNvPicPr/>
                <p:nvPr/>
              </p:nvPicPr>
              <p:blipFill>
                <a:blip r:embed="rId121"/>
                <a:stretch>
                  <a:fillRect/>
                </a:stretch>
              </p:blipFill>
              <p:spPr>
                <a:xfrm>
                  <a:off x="7675960" y="6374840"/>
                  <a:ext cx="3981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22" name="Freihand 321">
                  <a:extLst>
                    <a:ext uri="{FF2B5EF4-FFF2-40B4-BE49-F238E27FC236}">
                      <a16:creationId xmlns:a16="http://schemas.microsoft.com/office/drawing/2014/main" id="{4F27A549-A780-5C82-2CB1-E223D954E9F6}"/>
                    </a:ext>
                  </a:extLst>
                </p14:cNvPr>
                <p14:cNvContentPartPr/>
                <p14:nvPr/>
              </p14:nvContentPartPr>
              <p14:xfrm>
                <a:off x="7602160" y="6361880"/>
                <a:ext cx="28800" cy="16200"/>
              </p14:xfrm>
            </p:contentPart>
          </mc:Choice>
          <mc:Fallback>
            <p:pic>
              <p:nvPicPr>
                <p:cNvPr id="322" name="Freihand 321">
                  <a:extLst>
                    <a:ext uri="{FF2B5EF4-FFF2-40B4-BE49-F238E27FC236}">
                      <a16:creationId xmlns:a16="http://schemas.microsoft.com/office/drawing/2014/main" id="{4F27A549-A780-5C82-2CB1-E223D954E9F6}"/>
                    </a:ext>
                  </a:extLst>
                </p:cNvPr>
                <p:cNvPicPr/>
                <p:nvPr/>
              </p:nvPicPr>
              <p:blipFill>
                <a:blip r:embed="rId123"/>
                <a:stretch>
                  <a:fillRect/>
                </a:stretch>
              </p:blipFill>
              <p:spPr>
                <a:xfrm>
                  <a:off x="7593160" y="6353240"/>
                  <a:ext cx="46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23" name="Freihand 322">
                  <a:extLst>
                    <a:ext uri="{FF2B5EF4-FFF2-40B4-BE49-F238E27FC236}">
                      <a16:creationId xmlns:a16="http://schemas.microsoft.com/office/drawing/2014/main" id="{DEABBE89-9CE0-7E1E-E7E2-AE5722D36B1C}"/>
                    </a:ext>
                  </a:extLst>
                </p14:cNvPr>
                <p14:cNvContentPartPr/>
                <p14:nvPr/>
              </p14:nvContentPartPr>
              <p14:xfrm>
                <a:off x="8125960" y="6373760"/>
                <a:ext cx="311400" cy="288360"/>
              </p14:xfrm>
            </p:contentPart>
          </mc:Choice>
          <mc:Fallback>
            <p:pic>
              <p:nvPicPr>
                <p:cNvPr id="323" name="Freihand 322">
                  <a:extLst>
                    <a:ext uri="{FF2B5EF4-FFF2-40B4-BE49-F238E27FC236}">
                      <a16:creationId xmlns:a16="http://schemas.microsoft.com/office/drawing/2014/main" id="{DEABBE89-9CE0-7E1E-E7E2-AE5722D36B1C}"/>
                    </a:ext>
                  </a:extLst>
                </p:cNvPr>
                <p:cNvPicPr/>
                <p:nvPr/>
              </p:nvPicPr>
              <p:blipFill>
                <a:blip r:embed="rId125"/>
                <a:stretch>
                  <a:fillRect/>
                </a:stretch>
              </p:blipFill>
              <p:spPr>
                <a:xfrm>
                  <a:off x="8116960" y="6364760"/>
                  <a:ext cx="329040" cy="30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325" name="Freihand 324">
                <a:extLst>
                  <a:ext uri="{FF2B5EF4-FFF2-40B4-BE49-F238E27FC236}">
                    <a16:creationId xmlns:a16="http://schemas.microsoft.com/office/drawing/2014/main" id="{0C6EB0C9-719A-EA3D-89EB-CC4B080995BA}"/>
                  </a:ext>
                </a:extLst>
              </p14:cNvPr>
              <p14:cNvContentPartPr/>
              <p14:nvPr/>
            </p14:nvContentPartPr>
            <p14:xfrm>
              <a:off x="1389640" y="5841320"/>
              <a:ext cx="902880" cy="109080"/>
            </p14:xfrm>
          </p:contentPart>
        </mc:Choice>
        <mc:Fallback>
          <p:pic>
            <p:nvPicPr>
              <p:cNvPr id="325" name="Freihand 324">
                <a:extLst>
                  <a:ext uri="{FF2B5EF4-FFF2-40B4-BE49-F238E27FC236}">
                    <a16:creationId xmlns:a16="http://schemas.microsoft.com/office/drawing/2014/main" id="{0C6EB0C9-719A-EA3D-89EB-CC4B080995BA}"/>
                  </a:ext>
                </a:extLst>
              </p:cNvPr>
              <p:cNvPicPr/>
              <p:nvPr/>
            </p:nvPicPr>
            <p:blipFill>
              <a:blip r:embed="rId127"/>
              <a:stretch>
                <a:fillRect/>
              </a:stretch>
            </p:blipFill>
            <p:spPr>
              <a:xfrm>
                <a:off x="1380640" y="5832320"/>
                <a:ext cx="920520" cy="126720"/>
              </a:xfrm>
              <a:prstGeom prst="rect">
                <a:avLst/>
              </a:prstGeom>
            </p:spPr>
          </p:pic>
        </mc:Fallback>
      </mc:AlternateContent>
      <p:grpSp>
        <p:nvGrpSpPr>
          <p:cNvPr id="327" name="Gruppieren 326">
            <a:extLst>
              <a:ext uri="{FF2B5EF4-FFF2-40B4-BE49-F238E27FC236}">
                <a16:creationId xmlns:a16="http://schemas.microsoft.com/office/drawing/2014/main" id="{A6FBA861-1279-4598-BC02-19B157A0EDF6}"/>
              </a:ext>
            </a:extLst>
          </p:cNvPr>
          <p:cNvGrpSpPr/>
          <p:nvPr/>
        </p:nvGrpSpPr>
        <p:grpSpPr>
          <a:xfrm>
            <a:off x="145840" y="71600"/>
            <a:ext cx="11741040" cy="4646880"/>
            <a:chOff x="145840" y="71600"/>
            <a:chExt cx="11741040" cy="4646880"/>
          </a:xfrm>
        </p:grpSpPr>
        <mc:AlternateContent xmlns:mc="http://schemas.openxmlformats.org/markup-compatibility/2006">
          <mc:Choice xmlns:p14="http://schemas.microsoft.com/office/powerpoint/2010/main" Requires="p14">
            <p:contentPart p14:bwMode="auto" r:id="rId128">
              <p14:nvContentPartPr>
                <p14:cNvPr id="5" name="Freihand 4">
                  <a:extLst>
                    <a:ext uri="{FF2B5EF4-FFF2-40B4-BE49-F238E27FC236}">
                      <a16:creationId xmlns:a16="http://schemas.microsoft.com/office/drawing/2014/main" id="{2ACA6DB6-6DB1-2E60-8779-B9834437D870}"/>
                    </a:ext>
                  </a:extLst>
                </p14:cNvPr>
                <p14:cNvContentPartPr/>
                <p14:nvPr/>
              </p14:nvContentPartPr>
              <p14:xfrm>
                <a:off x="7017520" y="419720"/>
                <a:ext cx="162360" cy="271440"/>
              </p14:xfrm>
            </p:contentPart>
          </mc:Choice>
          <mc:Fallback>
            <p:pic>
              <p:nvPicPr>
                <p:cNvPr id="5" name="Freihand 4">
                  <a:extLst>
                    <a:ext uri="{FF2B5EF4-FFF2-40B4-BE49-F238E27FC236}">
                      <a16:creationId xmlns:a16="http://schemas.microsoft.com/office/drawing/2014/main" id="{2ACA6DB6-6DB1-2E60-8779-B9834437D870}"/>
                    </a:ext>
                  </a:extLst>
                </p:cNvPr>
                <p:cNvPicPr/>
                <p:nvPr/>
              </p:nvPicPr>
              <p:blipFill>
                <a:blip r:embed="rId129"/>
                <a:stretch>
                  <a:fillRect/>
                </a:stretch>
              </p:blipFill>
              <p:spPr>
                <a:xfrm>
                  <a:off x="7008520" y="410720"/>
                  <a:ext cx="180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 name="Freihand 6">
                  <a:extLst>
                    <a:ext uri="{FF2B5EF4-FFF2-40B4-BE49-F238E27FC236}">
                      <a16:creationId xmlns:a16="http://schemas.microsoft.com/office/drawing/2014/main" id="{18784C3F-525C-6C15-5128-B823C1BB020D}"/>
                    </a:ext>
                  </a:extLst>
                </p14:cNvPr>
                <p14:cNvContentPartPr/>
                <p14:nvPr/>
              </p14:nvContentPartPr>
              <p14:xfrm>
                <a:off x="7366000" y="469400"/>
                <a:ext cx="229680" cy="174240"/>
              </p14:xfrm>
            </p:contentPart>
          </mc:Choice>
          <mc:Fallback>
            <p:pic>
              <p:nvPicPr>
                <p:cNvPr id="7" name="Freihand 6">
                  <a:extLst>
                    <a:ext uri="{FF2B5EF4-FFF2-40B4-BE49-F238E27FC236}">
                      <a16:creationId xmlns:a16="http://schemas.microsoft.com/office/drawing/2014/main" id="{18784C3F-525C-6C15-5128-B823C1BB020D}"/>
                    </a:ext>
                  </a:extLst>
                </p:cNvPr>
                <p:cNvPicPr/>
                <p:nvPr/>
              </p:nvPicPr>
              <p:blipFill>
                <a:blip r:embed="rId131"/>
                <a:stretch>
                  <a:fillRect/>
                </a:stretch>
              </p:blipFill>
              <p:spPr>
                <a:xfrm>
                  <a:off x="7357000" y="460760"/>
                  <a:ext cx="247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 name="Freihand 7">
                  <a:extLst>
                    <a:ext uri="{FF2B5EF4-FFF2-40B4-BE49-F238E27FC236}">
                      <a16:creationId xmlns:a16="http://schemas.microsoft.com/office/drawing/2014/main" id="{79F4EB39-5F08-0814-1D22-EB9A5DBF2516}"/>
                    </a:ext>
                  </a:extLst>
                </p14:cNvPr>
                <p14:cNvContentPartPr/>
                <p14:nvPr/>
              </p14:nvContentPartPr>
              <p14:xfrm>
                <a:off x="7886920" y="449600"/>
                <a:ext cx="240840" cy="264960"/>
              </p14:xfrm>
            </p:contentPart>
          </mc:Choice>
          <mc:Fallback>
            <p:pic>
              <p:nvPicPr>
                <p:cNvPr id="8" name="Freihand 7">
                  <a:extLst>
                    <a:ext uri="{FF2B5EF4-FFF2-40B4-BE49-F238E27FC236}">
                      <a16:creationId xmlns:a16="http://schemas.microsoft.com/office/drawing/2014/main" id="{79F4EB39-5F08-0814-1D22-EB9A5DBF2516}"/>
                    </a:ext>
                  </a:extLst>
                </p:cNvPr>
                <p:cNvPicPr/>
                <p:nvPr/>
              </p:nvPicPr>
              <p:blipFill>
                <a:blip r:embed="rId133"/>
                <a:stretch>
                  <a:fillRect/>
                </a:stretch>
              </p:blipFill>
              <p:spPr>
                <a:xfrm>
                  <a:off x="7878280" y="440960"/>
                  <a:ext cx="2584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 name="Freihand 20">
                  <a:extLst>
                    <a:ext uri="{FF2B5EF4-FFF2-40B4-BE49-F238E27FC236}">
                      <a16:creationId xmlns:a16="http://schemas.microsoft.com/office/drawing/2014/main" id="{8C9289E7-7374-D472-065D-A444B94CB277}"/>
                    </a:ext>
                  </a:extLst>
                </p14:cNvPr>
                <p14:cNvContentPartPr/>
                <p14:nvPr/>
              </p14:nvContentPartPr>
              <p14:xfrm>
                <a:off x="5951560" y="1180400"/>
                <a:ext cx="214200" cy="174600"/>
              </p14:xfrm>
            </p:contentPart>
          </mc:Choice>
          <mc:Fallback>
            <p:pic>
              <p:nvPicPr>
                <p:cNvPr id="21" name="Freihand 20">
                  <a:extLst>
                    <a:ext uri="{FF2B5EF4-FFF2-40B4-BE49-F238E27FC236}">
                      <a16:creationId xmlns:a16="http://schemas.microsoft.com/office/drawing/2014/main" id="{8C9289E7-7374-D472-065D-A444B94CB277}"/>
                    </a:ext>
                  </a:extLst>
                </p:cNvPr>
                <p:cNvPicPr/>
                <p:nvPr/>
              </p:nvPicPr>
              <p:blipFill>
                <a:blip r:embed="rId135"/>
                <a:stretch>
                  <a:fillRect/>
                </a:stretch>
              </p:blipFill>
              <p:spPr>
                <a:xfrm>
                  <a:off x="5942560" y="1171760"/>
                  <a:ext cx="231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 name="Freihand 11">
                  <a:extLst>
                    <a:ext uri="{FF2B5EF4-FFF2-40B4-BE49-F238E27FC236}">
                      <a16:creationId xmlns:a16="http://schemas.microsoft.com/office/drawing/2014/main" id="{2B0020EE-D838-AFA1-B12B-B0FE77D970EB}"/>
                    </a:ext>
                  </a:extLst>
                </p14:cNvPr>
                <p14:cNvContentPartPr/>
                <p14:nvPr/>
              </p14:nvContentPartPr>
              <p14:xfrm>
                <a:off x="2592040" y="1965200"/>
                <a:ext cx="2124360" cy="166320"/>
              </p14:xfrm>
            </p:contentPart>
          </mc:Choice>
          <mc:Fallback>
            <p:pic>
              <p:nvPicPr>
                <p:cNvPr id="12" name="Freihand 11">
                  <a:extLst>
                    <a:ext uri="{FF2B5EF4-FFF2-40B4-BE49-F238E27FC236}">
                      <a16:creationId xmlns:a16="http://schemas.microsoft.com/office/drawing/2014/main" id="{2B0020EE-D838-AFA1-B12B-B0FE77D970EB}"/>
                    </a:ext>
                  </a:extLst>
                </p:cNvPr>
                <p:cNvPicPr/>
                <p:nvPr/>
              </p:nvPicPr>
              <p:blipFill>
                <a:blip r:embed="rId137"/>
                <a:stretch>
                  <a:fillRect/>
                </a:stretch>
              </p:blipFill>
              <p:spPr>
                <a:xfrm>
                  <a:off x="2583400" y="1956560"/>
                  <a:ext cx="2142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 name="Freihand 12">
                  <a:extLst>
                    <a:ext uri="{FF2B5EF4-FFF2-40B4-BE49-F238E27FC236}">
                      <a16:creationId xmlns:a16="http://schemas.microsoft.com/office/drawing/2014/main" id="{DC17A9AC-1AE2-51D3-DD13-1116D92267FB}"/>
                    </a:ext>
                  </a:extLst>
                </p14:cNvPr>
                <p14:cNvContentPartPr/>
                <p14:nvPr/>
              </p14:nvContentPartPr>
              <p14:xfrm>
                <a:off x="3709120" y="1299560"/>
                <a:ext cx="1280520" cy="786600"/>
              </p14:xfrm>
            </p:contentPart>
          </mc:Choice>
          <mc:Fallback>
            <p:pic>
              <p:nvPicPr>
                <p:cNvPr id="13" name="Freihand 12">
                  <a:extLst>
                    <a:ext uri="{FF2B5EF4-FFF2-40B4-BE49-F238E27FC236}">
                      <a16:creationId xmlns:a16="http://schemas.microsoft.com/office/drawing/2014/main" id="{DC17A9AC-1AE2-51D3-DD13-1116D92267FB}"/>
                    </a:ext>
                  </a:extLst>
                </p:cNvPr>
                <p:cNvPicPr/>
                <p:nvPr/>
              </p:nvPicPr>
              <p:blipFill>
                <a:blip r:embed="rId139"/>
                <a:stretch>
                  <a:fillRect/>
                </a:stretch>
              </p:blipFill>
              <p:spPr>
                <a:xfrm>
                  <a:off x="3700480" y="1290920"/>
                  <a:ext cx="1298160" cy="804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 name="Freihand 14">
                  <a:extLst>
                    <a:ext uri="{FF2B5EF4-FFF2-40B4-BE49-F238E27FC236}">
                      <a16:creationId xmlns:a16="http://schemas.microsoft.com/office/drawing/2014/main" id="{28014A81-72A0-E64B-3195-6054EEC5D39C}"/>
                    </a:ext>
                  </a:extLst>
                </p14:cNvPr>
                <p14:cNvContentPartPr/>
                <p14:nvPr/>
              </p14:nvContentPartPr>
              <p14:xfrm>
                <a:off x="5196640" y="1255280"/>
                <a:ext cx="141120" cy="319320"/>
              </p14:xfrm>
            </p:contentPart>
          </mc:Choice>
          <mc:Fallback>
            <p:pic>
              <p:nvPicPr>
                <p:cNvPr id="15" name="Freihand 14">
                  <a:extLst>
                    <a:ext uri="{FF2B5EF4-FFF2-40B4-BE49-F238E27FC236}">
                      <a16:creationId xmlns:a16="http://schemas.microsoft.com/office/drawing/2014/main" id="{28014A81-72A0-E64B-3195-6054EEC5D39C}"/>
                    </a:ext>
                  </a:extLst>
                </p:cNvPr>
                <p:cNvPicPr/>
                <p:nvPr/>
              </p:nvPicPr>
              <p:blipFill>
                <a:blip r:embed="rId141"/>
                <a:stretch>
                  <a:fillRect/>
                </a:stretch>
              </p:blipFill>
              <p:spPr>
                <a:xfrm>
                  <a:off x="5187640" y="1246280"/>
                  <a:ext cx="158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 name="Freihand 15">
                  <a:extLst>
                    <a:ext uri="{FF2B5EF4-FFF2-40B4-BE49-F238E27FC236}">
                      <a16:creationId xmlns:a16="http://schemas.microsoft.com/office/drawing/2014/main" id="{65985AD7-B641-35C5-1CFF-F93AB34587DA}"/>
                    </a:ext>
                  </a:extLst>
                </p14:cNvPr>
                <p14:cNvContentPartPr/>
                <p14:nvPr/>
              </p14:nvContentPartPr>
              <p14:xfrm>
                <a:off x="5373400" y="1300640"/>
                <a:ext cx="360" cy="360"/>
              </p14:xfrm>
            </p:contentPart>
          </mc:Choice>
          <mc:Fallback>
            <p:pic>
              <p:nvPicPr>
                <p:cNvPr id="16" name="Freihand 15">
                  <a:extLst>
                    <a:ext uri="{FF2B5EF4-FFF2-40B4-BE49-F238E27FC236}">
                      <a16:creationId xmlns:a16="http://schemas.microsoft.com/office/drawing/2014/main" id="{65985AD7-B641-35C5-1CFF-F93AB34587DA}"/>
                    </a:ext>
                  </a:extLst>
                </p:cNvPr>
                <p:cNvPicPr/>
                <p:nvPr/>
              </p:nvPicPr>
              <p:blipFill>
                <a:blip r:embed="rId53"/>
                <a:stretch>
                  <a:fillRect/>
                </a:stretch>
              </p:blipFill>
              <p:spPr>
                <a:xfrm>
                  <a:off x="5364400" y="12920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 name="Freihand 16">
                  <a:extLst>
                    <a:ext uri="{FF2B5EF4-FFF2-40B4-BE49-F238E27FC236}">
                      <a16:creationId xmlns:a16="http://schemas.microsoft.com/office/drawing/2014/main" id="{65F76FB9-33A0-D2D9-D1C1-1008E341351A}"/>
                    </a:ext>
                  </a:extLst>
                </p14:cNvPr>
                <p14:cNvContentPartPr/>
                <p14:nvPr/>
              </p14:nvContentPartPr>
              <p14:xfrm>
                <a:off x="5325880" y="1154480"/>
                <a:ext cx="31320" cy="11880"/>
              </p14:xfrm>
            </p:contentPart>
          </mc:Choice>
          <mc:Fallback>
            <p:pic>
              <p:nvPicPr>
                <p:cNvPr id="17" name="Freihand 16">
                  <a:extLst>
                    <a:ext uri="{FF2B5EF4-FFF2-40B4-BE49-F238E27FC236}">
                      <a16:creationId xmlns:a16="http://schemas.microsoft.com/office/drawing/2014/main" id="{65F76FB9-33A0-D2D9-D1C1-1008E341351A}"/>
                    </a:ext>
                  </a:extLst>
                </p:cNvPr>
                <p:cNvPicPr/>
                <p:nvPr/>
              </p:nvPicPr>
              <p:blipFill>
                <a:blip r:embed="rId144"/>
                <a:stretch>
                  <a:fillRect/>
                </a:stretch>
              </p:blipFill>
              <p:spPr>
                <a:xfrm>
                  <a:off x="5317240" y="1145480"/>
                  <a:ext cx="4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5" name="Freihand 24">
                  <a:extLst>
                    <a:ext uri="{FF2B5EF4-FFF2-40B4-BE49-F238E27FC236}">
                      <a16:creationId xmlns:a16="http://schemas.microsoft.com/office/drawing/2014/main" id="{CE9EC370-BE57-5AB2-C98B-CAD68380F438}"/>
                    </a:ext>
                  </a:extLst>
                </p14:cNvPr>
                <p14:cNvContentPartPr/>
                <p14:nvPr/>
              </p14:nvContentPartPr>
              <p14:xfrm>
                <a:off x="5429200" y="1185080"/>
                <a:ext cx="111960" cy="199080"/>
              </p14:xfrm>
            </p:contentPart>
          </mc:Choice>
          <mc:Fallback>
            <p:pic>
              <p:nvPicPr>
                <p:cNvPr id="25" name="Freihand 24">
                  <a:extLst>
                    <a:ext uri="{FF2B5EF4-FFF2-40B4-BE49-F238E27FC236}">
                      <a16:creationId xmlns:a16="http://schemas.microsoft.com/office/drawing/2014/main" id="{CE9EC370-BE57-5AB2-C98B-CAD68380F438}"/>
                    </a:ext>
                  </a:extLst>
                </p:cNvPr>
                <p:cNvPicPr/>
                <p:nvPr/>
              </p:nvPicPr>
              <p:blipFill>
                <a:blip r:embed="rId146"/>
                <a:stretch>
                  <a:fillRect/>
                </a:stretch>
              </p:blipFill>
              <p:spPr>
                <a:xfrm>
                  <a:off x="5420200" y="1176440"/>
                  <a:ext cx="129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 name="Freihand 25">
                  <a:extLst>
                    <a:ext uri="{FF2B5EF4-FFF2-40B4-BE49-F238E27FC236}">
                      <a16:creationId xmlns:a16="http://schemas.microsoft.com/office/drawing/2014/main" id="{EE9B58F2-03FA-9C06-3251-507A27B8615C}"/>
                    </a:ext>
                  </a:extLst>
                </p14:cNvPr>
                <p14:cNvContentPartPr/>
                <p14:nvPr/>
              </p14:nvContentPartPr>
              <p14:xfrm>
                <a:off x="6360880" y="1163120"/>
                <a:ext cx="102960" cy="171720"/>
              </p14:xfrm>
            </p:contentPart>
          </mc:Choice>
          <mc:Fallback>
            <p:pic>
              <p:nvPicPr>
                <p:cNvPr id="26" name="Freihand 25">
                  <a:extLst>
                    <a:ext uri="{FF2B5EF4-FFF2-40B4-BE49-F238E27FC236}">
                      <a16:creationId xmlns:a16="http://schemas.microsoft.com/office/drawing/2014/main" id="{EE9B58F2-03FA-9C06-3251-507A27B8615C}"/>
                    </a:ext>
                  </a:extLst>
                </p:cNvPr>
                <p:cNvPicPr/>
                <p:nvPr/>
              </p:nvPicPr>
              <p:blipFill>
                <a:blip r:embed="rId148"/>
                <a:stretch>
                  <a:fillRect/>
                </a:stretch>
              </p:blipFill>
              <p:spPr>
                <a:xfrm>
                  <a:off x="6352240" y="1154480"/>
                  <a:ext cx="120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7" name="Freihand 26">
                  <a:extLst>
                    <a:ext uri="{FF2B5EF4-FFF2-40B4-BE49-F238E27FC236}">
                      <a16:creationId xmlns:a16="http://schemas.microsoft.com/office/drawing/2014/main" id="{ADDD4BFB-A97D-D3D7-81FF-E8A4DED531FE}"/>
                    </a:ext>
                  </a:extLst>
                </p14:cNvPr>
                <p14:cNvContentPartPr/>
                <p14:nvPr/>
              </p14:nvContentPartPr>
              <p14:xfrm>
                <a:off x="6514600" y="1043240"/>
                <a:ext cx="88560" cy="294840"/>
              </p14:xfrm>
            </p:contentPart>
          </mc:Choice>
          <mc:Fallback>
            <p:pic>
              <p:nvPicPr>
                <p:cNvPr id="27" name="Freihand 26">
                  <a:extLst>
                    <a:ext uri="{FF2B5EF4-FFF2-40B4-BE49-F238E27FC236}">
                      <a16:creationId xmlns:a16="http://schemas.microsoft.com/office/drawing/2014/main" id="{ADDD4BFB-A97D-D3D7-81FF-E8A4DED531FE}"/>
                    </a:ext>
                  </a:extLst>
                </p:cNvPr>
                <p:cNvPicPr/>
                <p:nvPr/>
              </p:nvPicPr>
              <p:blipFill>
                <a:blip r:embed="rId150"/>
                <a:stretch>
                  <a:fillRect/>
                </a:stretch>
              </p:blipFill>
              <p:spPr>
                <a:xfrm>
                  <a:off x="6505960" y="1034600"/>
                  <a:ext cx="1062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8" name="Freihand 27">
                  <a:extLst>
                    <a:ext uri="{FF2B5EF4-FFF2-40B4-BE49-F238E27FC236}">
                      <a16:creationId xmlns:a16="http://schemas.microsoft.com/office/drawing/2014/main" id="{7CB24DED-911E-76AC-4B6F-7824B97CEEAF}"/>
                    </a:ext>
                  </a:extLst>
                </p14:cNvPr>
                <p14:cNvContentPartPr/>
                <p14:nvPr/>
              </p14:nvContentPartPr>
              <p14:xfrm>
                <a:off x="6693520" y="1211720"/>
                <a:ext cx="99720" cy="133920"/>
              </p14:xfrm>
            </p:contentPart>
          </mc:Choice>
          <mc:Fallback>
            <p:pic>
              <p:nvPicPr>
                <p:cNvPr id="28" name="Freihand 27">
                  <a:extLst>
                    <a:ext uri="{FF2B5EF4-FFF2-40B4-BE49-F238E27FC236}">
                      <a16:creationId xmlns:a16="http://schemas.microsoft.com/office/drawing/2014/main" id="{7CB24DED-911E-76AC-4B6F-7824B97CEEAF}"/>
                    </a:ext>
                  </a:extLst>
                </p:cNvPr>
                <p:cNvPicPr/>
                <p:nvPr/>
              </p:nvPicPr>
              <p:blipFill>
                <a:blip r:embed="rId152"/>
                <a:stretch>
                  <a:fillRect/>
                </a:stretch>
              </p:blipFill>
              <p:spPr>
                <a:xfrm>
                  <a:off x="6684880" y="1203080"/>
                  <a:ext cx="117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9" name="Freihand 28">
                  <a:extLst>
                    <a:ext uri="{FF2B5EF4-FFF2-40B4-BE49-F238E27FC236}">
                      <a16:creationId xmlns:a16="http://schemas.microsoft.com/office/drawing/2014/main" id="{993FC53C-753F-AB31-527F-F6CFDF1EB872}"/>
                    </a:ext>
                  </a:extLst>
                </p14:cNvPr>
                <p14:cNvContentPartPr/>
                <p14:nvPr/>
              </p14:nvContentPartPr>
              <p14:xfrm>
                <a:off x="7094200" y="1071680"/>
                <a:ext cx="19800" cy="253800"/>
              </p14:xfrm>
            </p:contentPart>
          </mc:Choice>
          <mc:Fallback>
            <p:pic>
              <p:nvPicPr>
                <p:cNvPr id="29" name="Freihand 28">
                  <a:extLst>
                    <a:ext uri="{FF2B5EF4-FFF2-40B4-BE49-F238E27FC236}">
                      <a16:creationId xmlns:a16="http://schemas.microsoft.com/office/drawing/2014/main" id="{993FC53C-753F-AB31-527F-F6CFDF1EB872}"/>
                    </a:ext>
                  </a:extLst>
                </p:cNvPr>
                <p:cNvPicPr/>
                <p:nvPr/>
              </p:nvPicPr>
              <p:blipFill>
                <a:blip r:embed="rId154"/>
                <a:stretch>
                  <a:fillRect/>
                </a:stretch>
              </p:blipFill>
              <p:spPr>
                <a:xfrm>
                  <a:off x="7085560" y="1063040"/>
                  <a:ext cx="37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 name="Freihand 29">
                  <a:extLst>
                    <a:ext uri="{FF2B5EF4-FFF2-40B4-BE49-F238E27FC236}">
                      <a16:creationId xmlns:a16="http://schemas.microsoft.com/office/drawing/2014/main" id="{5C3BE05D-1294-9634-F55C-66595FDE18FE}"/>
                    </a:ext>
                  </a:extLst>
                </p14:cNvPr>
                <p14:cNvContentPartPr/>
                <p14:nvPr/>
              </p14:nvContentPartPr>
              <p14:xfrm>
                <a:off x="7022920" y="1252040"/>
                <a:ext cx="209160" cy="72720"/>
              </p14:xfrm>
            </p:contentPart>
          </mc:Choice>
          <mc:Fallback>
            <p:pic>
              <p:nvPicPr>
                <p:cNvPr id="30" name="Freihand 29">
                  <a:extLst>
                    <a:ext uri="{FF2B5EF4-FFF2-40B4-BE49-F238E27FC236}">
                      <a16:creationId xmlns:a16="http://schemas.microsoft.com/office/drawing/2014/main" id="{5C3BE05D-1294-9634-F55C-66595FDE18FE}"/>
                    </a:ext>
                  </a:extLst>
                </p:cNvPr>
                <p:cNvPicPr/>
                <p:nvPr/>
              </p:nvPicPr>
              <p:blipFill>
                <a:blip r:embed="rId156"/>
                <a:stretch>
                  <a:fillRect/>
                </a:stretch>
              </p:blipFill>
              <p:spPr>
                <a:xfrm>
                  <a:off x="7014280" y="1243400"/>
                  <a:ext cx="226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1" name="Freihand 30">
                  <a:extLst>
                    <a:ext uri="{FF2B5EF4-FFF2-40B4-BE49-F238E27FC236}">
                      <a16:creationId xmlns:a16="http://schemas.microsoft.com/office/drawing/2014/main" id="{E4914D6A-FC54-4875-FCB1-9CDE085C2BB7}"/>
                    </a:ext>
                  </a:extLst>
                </p14:cNvPr>
                <p14:cNvContentPartPr/>
                <p14:nvPr/>
              </p14:nvContentPartPr>
              <p14:xfrm>
                <a:off x="7021840" y="1083560"/>
                <a:ext cx="166680" cy="18720"/>
              </p14:xfrm>
            </p:contentPart>
          </mc:Choice>
          <mc:Fallback>
            <p:pic>
              <p:nvPicPr>
                <p:cNvPr id="31" name="Freihand 30">
                  <a:extLst>
                    <a:ext uri="{FF2B5EF4-FFF2-40B4-BE49-F238E27FC236}">
                      <a16:creationId xmlns:a16="http://schemas.microsoft.com/office/drawing/2014/main" id="{E4914D6A-FC54-4875-FCB1-9CDE085C2BB7}"/>
                    </a:ext>
                  </a:extLst>
                </p:cNvPr>
                <p:cNvPicPr/>
                <p:nvPr/>
              </p:nvPicPr>
              <p:blipFill>
                <a:blip r:embed="rId158"/>
                <a:stretch>
                  <a:fillRect/>
                </a:stretch>
              </p:blipFill>
              <p:spPr>
                <a:xfrm>
                  <a:off x="7012840" y="1074920"/>
                  <a:ext cx="184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2" name="Freihand 31">
                  <a:extLst>
                    <a:ext uri="{FF2B5EF4-FFF2-40B4-BE49-F238E27FC236}">
                      <a16:creationId xmlns:a16="http://schemas.microsoft.com/office/drawing/2014/main" id="{1652F412-F698-5B3A-DA12-36A2357A64EB}"/>
                    </a:ext>
                  </a:extLst>
                </p14:cNvPr>
                <p14:cNvContentPartPr/>
                <p14:nvPr/>
              </p14:nvContentPartPr>
              <p14:xfrm>
                <a:off x="7263040" y="1163120"/>
                <a:ext cx="114480" cy="133920"/>
              </p14:xfrm>
            </p:contentPart>
          </mc:Choice>
          <mc:Fallback>
            <p:pic>
              <p:nvPicPr>
                <p:cNvPr id="32" name="Freihand 31">
                  <a:extLst>
                    <a:ext uri="{FF2B5EF4-FFF2-40B4-BE49-F238E27FC236}">
                      <a16:creationId xmlns:a16="http://schemas.microsoft.com/office/drawing/2014/main" id="{1652F412-F698-5B3A-DA12-36A2357A64EB}"/>
                    </a:ext>
                  </a:extLst>
                </p:cNvPr>
                <p:cNvPicPr/>
                <p:nvPr/>
              </p:nvPicPr>
              <p:blipFill>
                <a:blip r:embed="rId160"/>
                <a:stretch>
                  <a:fillRect/>
                </a:stretch>
              </p:blipFill>
              <p:spPr>
                <a:xfrm>
                  <a:off x="7254040" y="1154480"/>
                  <a:ext cx="132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3" name="Freihand 32">
                  <a:extLst>
                    <a:ext uri="{FF2B5EF4-FFF2-40B4-BE49-F238E27FC236}">
                      <a16:creationId xmlns:a16="http://schemas.microsoft.com/office/drawing/2014/main" id="{DEA20556-922F-8485-A8C7-89C8C32892E8}"/>
                    </a:ext>
                  </a:extLst>
                </p14:cNvPr>
                <p14:cNvContentPartPr/>
                <p14:nvPr/>
              </p14:nvContentPartPr>
              <p14:xfrm>
                <a:off x="7435120" y="1130000"/>
                <a:ext cx="153000" cy="336960"/>
              </p14:xfrm>
            </p:contentPart>
          </mc:Choice>
          <mc:Fallback>
            <p:pic>
              <p:nvPicPr>
                <p:cNvPr id="33" name="Freihand 32">
                  <a:extLst>
                    <a:ext uri="{FF2B5EF4-FFF2-40B4-BE49-F238E27FC236}">
                      <a16:creationId xmlns:a16="http://schemas.microsoft.com/office/drawing/2014/main" id="{DEA20556-922F-8485-A8C7-89C8C32892E8}"/>
                    </a:ext>
                  </a:extLst>
                </p:cNvPr>
                <p:cNvPicPr/>
                <p:nvPr/>
              </p:nvPicPr>
              <p:blipFill>
                <a:blip r:embed="rId162"/>
                <a:stretch>
                  <a:fillRect/>
                </a:stretch>
              </p:blipFill>
              <p:spPr>
                <a:xfrm>
                  <a:off x="7426120" y="1121360"/>
                  <a:ext cx="17064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4" name="Freihand 33">
                  <a:extLst>
                    <a:ext uri="{FF2B5EF4-FFF2-40B4-BE49-F238E27FC236}">
                      <a16:creationId xmlns:a16="http://schemas.microsoft.com/office/drawing/2014/main" id="{E05F1149-83DB-7F7A-1039-57D7F37D0329}"/>
                    </a:ext>
                  </a:extLst>
                </p14:cNvPr>
                <p14:cNvContentPartPr/>
                <p14:nvPr/>
              </p14:nvContentPartPr>
              <p14:xfrm>
                <a:off x="7623400" y="976640"/>
                <a:ext cx="273600" cy="304560"/>
              </p14:xfrm>
            </p:contentPart>
          </mc:Choice>
          <mc:Fallback>
            <p:pic>
              <p:nvPicPr>
                <p:cNvPr id="34" name="Freihand 33">
                  <a:extLst>
                    <a:ext uri="{FF2B5EF4-FFF2-40B4-BE49-F238E27FC236}">
                      <a16:creationId xmlns:a16="http://schemas.microsoft.com/office/drawing/2014/main" id="{E05F1149-83DB-7F7A-1039-57D7F37D0329}"/>
                    </a:ext>
                  </a:extLst>
                </p:cNvPr>
                <p:cNvPicPr/>
                <p:nvPr/>
              </p:nvPicPr>
              <p:blipFill>
                <a:blip r:embed="rId164"/>
                <a:stretch>
                  <a:fillRect/>
                </a:stretch>
              </p:blipFill>
              <p:spPr>
                <a:xfrm>
                  <a:off x="7614400" y="968000"/>
                  <a:ext cx="2912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5" name="Freihand 34">
                  <a:extLst>
                    <a:ext uri="{FF2B5EF4-FFF2-40B4-BE49-F238E27FC236}">
                      <a16:creationId xmlns:a16="http://schemas.microsoft.com/office/drawing/2014/main" id="{446EADF0-FB82-915A-1F31-AFCCFA7F6D54}"/>
                    </a:ext>
                  </a:extLst>
                </p14:cNvPr>
                <p14:cNvContentPartPr/>
                <p14:nvPr/>
              </p14:nvContentPartPr>
              <p14:xfrm>
                <a:off x="8206240" y="968720"/>
                <a:ext cx="239400" cy="267480"/>
              </p14:xfrm>
            </p:contentPart>
          </mc:Choice>
          <mc:Fallback>
            <p:pic>
              <p:nvPicPr>
                <p:cNvPr id="35" name="Freihand 34">
                  <a:extLst>
                    <a:ext uri="{FF2B5EF4-FFF2-40B4-BE49-F238E27FC236}">
                      <a16:creationId xmlns:a16="http://schemas.microsoft.com/office/drawing/2014/main" id="{446EADF0-FB82-915A-1F31-AFCCFA7F6D54}"/>
                    </a:ext>
                  </a:extLst>
                </p:cNvPr>
                <p:cNvPicPr/>
                <p:nvPr/>
              </p:nvPicPr>
              <p:blipFill>
                <a:blip r:embed="rId166"/>
                <a:stretch>
                  <a:fillRect/>
                </a:stretch>
              </p:blipFill>
              <p:spPr>
                <a:xfrm>
                  <a:off x="8197600" y="959720"/>
                  <a:ext cx="2570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 name="Freihand 35">
                  <a:extLst>
                    <a:ext uri="{FF2B5EF4-FFF2-40B4-BE49-F238E27FC236}">
                      <a16:creationId xmlns:a16="http://schemas.microsoft.com/office/drawing/2014/main" id="{8691BF1F-B19A-7C7B-34BB-7FB74DEE872D}"/>
                    </a:ext>
                  </a:extLst>
                </p14:cNvPr>
                <p14:cNvContentPartPr/>
                <p14:nvPr/>
              </p14:nvContentPartPr>
              <p14:xfrm>
                <a:off x="8518720" y="1057280"/>
                <a:ext cx="133920" cy="191160"/>
              </p14:xfrm>
            </p:contentPart>
          </mc:Choice>
          <mc:Fallback>
            <p:pic>
              <p:nvPicPr>
                <p:cNvPr id="36" name="Freihand 35">
                  <a:extLst>
                    <a:ext uri="{FF2B5EF4-FFF2-40B4-BE49-F238E27FC236}">
                      <a16:creationId xmlns:a16="http://schemas.microsoft.com/office/drawing/2014/main" id="{8691BF1F-B19A-7C7B-34BB-7FB74DEE872D}"/>
                    </a:ext>
                  </a:extLst>
                </p:cNvPr>
                <p:cNvPicPr/>
                <p:nvPr/>
              </p:nvPicPr>
              <p:blipFill>
                <a:blip r:embed="rId168"/>
                <a:stretch>
                  <a:fillRect/>
                </a:stretch>
              </p:blipFill>
              <p:spPr>
                <a:xfrm>
                  <a:off x="8509720" y="1048280"/>
                  <a:ext cx="151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 name="Freihand 36">
                  <a:extLst>
                    <a:ext uri="{FF2B5EF4-FFF2-40B4-BE49-F238E27FC236}">
                      <a16:creationId xmlns:a16="http://schemas.microsoft.com/office/drawing/2014/main" id="{FC19A311-05A7-B8E9-8462-042C639EBFF9}"/>
                    </a:ext>
                  </a:extLst>
                </p14:cNvPr>
                <p14:cNvContentPartPr/>
                <p14:nvPr/>
              </p14:nvContentPartPr>
              <p14:xfrm>
                <a:off x="8658400" y="910400"/>
                <a:ext cx="123480" cy="313920"/>
              </p14:xfrm>
            </p:contentPart>
          </mc:Choice>
          <mc:Fallback>
            <p:pic>
              <p:nvPicPr>
                <p:cNvPr id="37" name="Freihand 36">
                  <a:extLst>
                    <a:ext uri="{FF2B5EF4-FFF2-40B4-BE49-F238E27FC236}">
                      <a16:creationId xmlns:a16="http://schemas.microsoft.com/office/drawing/2014/main" id="{FC19A311-05A7-B8E9-8462-042C639EBFF9}"/>
                    </a:ext>
                  </a:extLst>
                </p:cNvPr>
                <p:cNvPicPr/>
                <p:nvPr/>
              </p:nvPicPr>
              <p:blipFill>
                <a:blip r:embed="rId170"/>
                <a:stretch>
                  <a:fillRect/>
                </a:stretch>
              </p:blipFill>
              <p:spPr>
                <a:xfrm>
                  <a:off x="8649400" y="901400"/>
                  <a:ext cx="1411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8" name="Freihand 37">
                  <a:extLst>
                    <a:ext uri="{FF2B5EF4-FFF2-40B4-BE49-F238E27FC236}">
                      <a16:creationId xmlns:a16="http://schemas.microsoft.com/office/drawing/2014/main" id="{F6DE7AA8-E14C-4638-C2C9-A881F2607E09}"/>
                    </a:ext>
                  </a:extLst>
                </p14:cNvPr>
                <p14:cNvContentPartPr/>
                <p14:nvPr/>
              </p14:nvContentPartPr>
              <p14:xfrm>
                <a:off x="8846680" y="1064840"/>
                <a:ext cx="86760" cy="157680"/>
              </p14:xfrm>
            </p:contentPart>
          </mc:Choice>
          <mc:Fallback>
            <p:pic>
              <p:nvPicPr>
                <p:cNvPr id="38" name="Freihand 37">
                  <a:extLst>
                    <a:ext uri="{FF2B5EF4-FFF2-40B4-BE49-F238E27FC236}">
                      <a16:creationId xmlns:a16="http://schemas.microsoft.com/office/drawing/2014/main" id="{F6DE7AA8-E14C-4638-C2C9-A881F2607E09}"/>
                    </a:ext>
                  </a:extLst>
                </p:cNvPr>
                <p:cNvPicPr/>
                <p:nvPr/>
              </p:nvPicPr>
              <p:blipFill>
                <a:blip r:embed="rId172"/>
                <a:stretch>
                  <a:fillRect/>
                </a:stretch>
              </p:blipFill>
              <p:spPr>
                <a:xfrm>
                  <a:off x="8838040" y="1055840"/>
                  <a:ext cx="104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9" name="Freihand 38">
                  <a:extLst>
                    <a:ext uri="{FF2B5EF4-FFF2-40B4-BE49-F238E27FC236}">
                      <a16:creationId xmlns:a16="http://schemas.microsoft.com/office/drawing/2014/main" id="{CB86FD0B-5B10-A396-0F74-4A7F9247FAE3}"/>
                    </a:ext>
                  </a:extLst>
                </p14:cNvPr>
                <p14:cNvContentPartPr/>
                <p14:nvPr/>
              </p14:nvContentPartPr>
              <p14:xfrm>
                <a:off x="9184360" y="1050800"/>
                <a:ext cx="242280" cy="162000"/>
              </p14:xfrm>
            </p:contentPart>
          </mc:Choice>
          <mc:Fallback>
            <p:pic>
              <p:nvPicPr>
                <p:cNvPr id="39" name="Freihand 38">
                  <a:extLst>
                    <a:ext uri="{FF2B5EF4-FFF2-40B4-BE49-F238E27FC236}">
                      <a16:creationId xmlns:a16="http://schemas.microsoft.com/office/drawing/2014/main" id="{CB86FD0B-5B10-A396-0F74-4A7F9247FAE3}"/>
                    </a:ext>
                  </a:extLst>
                </p:cNvPr>
                <p:cNvPicPr/>
                <p:nvPr/>
              </p:nvPicPr>
              <p:blipFill>
                <a:blip r:embed="rId174"/>
                <a:stretch>
                  <a:fillRect/>
                </a:stretch>
              </p:blipFill>
              <p:spPr>
                <a:xfrm>
                  <a:off x="9175360" y="1041800"/>
                  <a:ext cx="259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0" name="Freihand 39">
                  <a:extLst>
                    <a:ext uri="{FF2B5EF4-FFF2-40B4-BE49-F238E27FC236}">
                      <a16:creationId xmlns:a16="http://schemas.microsoft.com/office/drawing/2014/main" id="{B05D4CE8-BFD2-9040-A80A-8492F5FC01A2}"/>
                    </a:ext>
                  </a:extLst>
                </p14:cNvPr>
                <p14:cNvContentPartPr/>
                <p14:nvPr/>
              </p14:nvContentPartPr>
              <p14:xfrm>
                <a:off x="9548320" y="1025960"/>
                <a:ext cx="138960" cy="208800"/>
              </p14:xfrm>
            </p:contentPart>
          </mc:Choice>
          <mc:Fallback>
            <p:pic>
              <p:nvPicPr>
                <p:cNvPr id="40" name="Freihand 39">
                  <a:extLst>
                    <a:ext uri="{FF2B5EF4-FFF2-40B4-BE49-F238E27FC236}">
                      <a16:creationId xmlns:a16="http://schemas.microsoft.com/office/drawing/2014/main" id="{B05D4CE8-BFD2-9040-A80A-8492F5FC01A2}"/>
                    </a:ext>
                  </a:extLst>
                </p:cNvPr>
                <p:cNvPicPr/>
                <p:nvPr/>
              </p:nvPicPr>
              <p:blipFill>
                <a:blip r:embed="rId176"/>
                <a:stretch>
                  <a:fillRect/>
                </a:stretch>
              </p:blipFill>
              <p:spPr>
                <a:xfrm>
                  <a:off x="9539320" y="1016960"/>
                  <a:ext cx="156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1" name="Freihand 40">
                  <a:extLst>
                    <a:ext uri="{FF2B5EF4-FFF2-40B4-BE49-F238E27FC236}">
                      <a16:creationId xmlns:a16="http://schemas.microsoft.com/office/drawing/2014/main" id="{A67F5A76-571E-7568-1642-D93EA62D25CC}"/>
                    </a:ext>
                  </a:extLst>
                </p14:cNvPr>
                <p14:cNvContentPartPr/>
                <p14:nvPr/>
              </p14:nvContentPartPr>
              <p14:xfrm>
                <a:off x="9720040" y="889520"/>
                <a:ext cx="203040" cy="338040"/>
              </p14:xfrm>
            </p:contentPart>
          </mc:Choice>
          <mc:Fallback>
            <p:pic>
              <p:nvPicPr>
                <p:cNvPr id="41" name="Freihand 40">
                  <a:extLst>
                    <a:ext uri="{FF2B5EF4-FFF2-40B4-BE49-F238E27FC236}">
                      <a16:creationId xmlns:a16="http://schemas.microsoft.com/office/drawing/2014/main" id="{A67F5A76-571E-7568-1642-D93EA62D25CC}"/>
                    </a:ext>
                  </a:extLst>
                </p:cNvPr>
                <p:cNvPicPr/>
                <p:nvPr/>
              </p:nvPicPr>
              <p:blipFill>
                <a:blip r:embed="rId178"/>
                <a:stretch>
                  <a:fillRect/>
                </a:stretch>
              </p:blipFill>
              <p:spPr>
                <a:xfrm>
                  <a:off x="9711400" y="880520"/>
                  <a:ext cx="22068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 name="Freihand 46">
                  <a:extLst>
                    <a:ext uri="{FF2B5EF4-FFF2-40B4-BE49-F238E27FC236}">
                      <a16:creationId xmlns:a16="http://schemas.microsoft.com/office/drawing/2014/main" id="{6EE893F4-EC31-515A-0B58-3B24AA17399A}"/>
                    </a:ext>
                  </a:extLst>
                </p14:cNvPr>
                <p14:cNvContentPartPr/>
                <p14:nvPr/>
              </p14:nvContentPartPr>
              <p14:xfrm>
                <a:off x="10239880" y="905000"/>
                <a:ext cx="183600" cy="266040"/>
              </p14:xfrm>
            </p:contentPart>
          </mc:Choice>
          <mc:Fallback>
            <p:pic>
              <p:nvPicPr>
                <p:cNvPr id="47" name="Freihand 46">
                  <a:extLst>
                    <a:ext uri="{FF2B5EF4-FFF2-40B4-BE49-F238E27FC236}">
                      <a16:creationId xmlns:a16="http://schemas.microsoft.com/office/drawing/2014/main" id="{6EE893F4-EC31-515A-0B58-3B24AA17399A}"/>
                    </a:ext>
                  </a:extLst>
                </p:cNvPr>
                <p:cNvPicPr/>
                <p:nvPr/>
              </p:nvPicPr>
              <p:blipFill>
                <a:blip r:embed="rId180"/>
                <a:stretch>
                  <a:fillRect/>
                </a:stretch>
              </p:blipFill>
              <p:spPr>
                <a:xfrm>
                  <a:off x="10231240" y="896000"/>
                  <a:ext cx="2012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 name="Freihand 47">
                  <a:extLst>
                    <a:ext uri="{FF2B5EF4-FFF2-40B4-BE49-F238E27FC236}">
                      <a16:creationId xmlns:a16="http://schemas.microsoft.com/office/drawing/2014/main" id="{CFE04291-94BF-FDF1-2450-9FE2AEBD3E89}"/>
                    </a:ext>
                  </a:extLst>
                </p14:cNvPr>
                <p14:cNvContentPartPr/>
                <p14:nvPr/>
              </p14:nvContentPartPr>
              <p14:xfrm>
                <a:off x="10432480" y="817520"/>
                <a:ext cx="286560" cy="339480"/>
              </p14:xfrm>
            </p:contentPart>
          </mc:Choice>
          <mc:Fallback>
            <p:pic>
              <p:nvPicPr>
                <p:cNvPr id="48" name="Freihand 47">
                  <a:extLst>
                    <a:ext uri="{FF2B5EF4-FFF2-40B4-BE49-F238E27FC236}">
                      <a16:creationId xmlns:a16="http://schemas.microsoft.com/office/drawing/2014/main" id="{CFE04291-94BF-FDF1-2450-9FE2AEBD3E89}"/>
                    </a:ext>
                  </a:extLst>
                </p:cNvPr>
                <p:cNvPicPr/>
                <p:nvPr/>
              </p:nvPicPr>
              <p:blipFill>
                <a:blip r:embed="rId182"/>
                <a:stretch>
                  <a:fillRect/>
                </a:stretch>
              </p:blipFill>
              <p:spPr>
                <a:xfrm>
                  <a:off x="10423480" y="808520"/>
                  <a:ext cx="3042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 name="Freihand 48">
                  <a:extLst>
                    <a:ext uri="{FF2B5EF4-FFF2-40B4-BE49-F238E27FC236}">
                      <a16:creationId xmlns:a16="http://schemas.microsoft.com/office/drawing/2014/main" id="{33E29A16-FDCB-095C-BC59-6F6C8267BA83}"/>
                    </a:ext>
                  </a:extLst>
                </p14:cNvPr>
                <p14:cNvContentPartPr/>
                <p14:nvPr/>
              </p14:nvContentPartPr>
              <p14:xfrm>
                <a:off x="10705720" y="950000"/>
                <a:ext cx="159480" cy="316800"/>
              </p14:xfrm>
            </p:contentPart>
          </mc:Choice>
          <mc:Fallback>
            <p:pic>
              <p:nvPicPr>
                <p:cNvPr id="49" name="Freihand 48">
                  <a:extLst>
                    <a:ext uri="{FF2B5EF4-FFF2-40B4-BE49-F238E27FC236}">
                      <a16:creationId xmlns:a16="http://schemas.microsoft.com/office/drawing/2014/main" id="{33E29A16-FDCB-095C-BC59-6F6C8267BA83}"/>
                    </a:ext>
                  </a:extLst>
                </p:cNvPr>
                <p:cNvPicPr/>
                <p:nvPr/>
              </p:nvPicPr>
              <p:blipFill>
                <a:blip r:embed="rId184"/>
                <a:stretch>
                  <a:fillRect/>
                </a:stretch>
              </p:blipFill>
              <p:spPr>
                <a:xfrm>
                  <a:off x="10697080" y="941360"/>
                  <a:ext cx="1771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0" name="Freihand 49">
                  <a:extLst>
                    <a:ext uri="{FF2B5EF4-FFF2-40B4-BE49-F238E27FC236}">
                      <a16:creationId xmlns:a16="http://schemas.microsoft.com/office/drawing/2014/main" id="{89A5912D-50DB-6B53-FAFF-A27C420364A1}"/>
                    </a:ext>
                  </a:extLst>
                </p14:cNvPr>
                <p14:cNvContentPartPr/>
                <p14:nvPr/>
              </p14:nvContentPartPr>
              <p14:xfrm>
                <a:off x="10863040" y="748760"/>
                <a:ext cx="340920" cy="371520"/>
              </p14:xfrm>
            </p:contentPart>
          </mc:Choice>
          <mc:Fallback>
            <p:pic>
              <p:nvPicPr>
                <p:cNvPr id="50" name="Freihand 49">
                  <a:extLst>
                    <a:ext uri="{FF2B5EF4-FFF2-40B4-BE49-F238E27FC236}">
                      <a16:creationId xmlns:a16="http://schemas.microsoft.com/office/drawing/2014/main" id="{89A5912D-50DB-6B53-FAFF-A27C420364A1}"/>
                    </a:ext>
                  </a:extLst>
                </p:cNvPr>
                <p:cNvPicPr/>
                <p:nvPr/>
              </p:nvPicPr>
              <p:blipFill>
                <a:blip r:embed="rId186"/>
                <a:stretch>
                  <a:fillRect/>
                </a:stretch>
              </p:blipFill>
              <p:spPr>
                <a:xfrm>
                  <a:off x="10854040" y="739760"/>
                  <a:ext cx="35856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2" name="Freihand 51">
                  <a:extLst>
                    <a:ext uri="{FF2B5EF4-FFF2-40B4-BE49-F238E27FC236}">
                      <a16:creationId xmlns:a16="http://schemas.microsoft.com/office/drawing/2014/main" id="{68C9D437-3D9F-3942-8E0D-AE52A848EBE9}"/>
                    </a:ext>
                  </a:extLst>
                </p14:cNvPr>
                <p14:cNvContentPartPr/>
                <p14:nvPr/>
              </p14:nvContentPartPr>
              <p14:xfrm>
                <a:off x="5085400" y="2040440"/>
                <a:ext cx="1871280" cy="178200"/>
              </p14:xfrm>
            </p:contentPart>
          </mc:Choice>
          <mc:Fallback>
            <p:pic>
              <p:nvPicPr>
                <p:cNvPr id="52" name="Freihand 51">
                  <a:extLst>
                    <a:ext uri="{FF2B5EF4-FFF2-40B4-BE49-F238E27FC236}">
                      <a16:creationId xmlns:a16="http://schemas.microsoft.com/office/drawing/2014/main" id="{68C9D437-3D9F-3942-8E0D-AE52A848EBE9}"/>
                    </a:ext>
                  </a:extLst>
                </p:cNvPr>
                <p:cNvPicPr/>
                <p:nvPr/>
              </p:nvPicPr>
              <p:blipFill>
                <a:blip r:embed="rId188"/>
                <a:stretch>
                  <a:fillRect/>
                </a:stretch>
              </p:blipFill>
              <p:spPr>
                <a:xfrm>
                  <a:off x="5076760" y="2031440"/>
                  <a:ext cx="1888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3" name="Freihand 52">
                  <a:extLst>
                    <a:ext uri="{FF2B5EF4-FFF2-40B4-BE49-F238E27FC236}">
                      <a16:creationId xmlns:a16="http://schemas.microsoft.com/office/drawing/2014/main" id="{9424365A-48CE-0813-2C3A-81D52759DAF5}"/>
                    </a:ext>
                  </a:extLst>
                </p14:cNvPr>
                <p14:cNvContentPartPr/>
                <p14:nvPr/>
              </p14:nvContentPartPr>
              <p14:xfrm>
                <a:off x="6313720" y="1812560"/>
                <a:ext cx="252720" cy="120960"/>
              </p14:xfrm>
            </p:contentPart>
          </mc:Choice>
          <mc:Fallback>
            <p:pic>
              <p:nvPicPr>
                <p:cNvPr id="53" name="Freihand 52">
                  <a:extLst>
                    <a:ext uri="{FF2B5EF4-FFF2-40B4-BE49-F238E27FC236}">
                      <a16:creationId xmlns:a16="http://schemas.microsoft.com/office/drawing/2014/main" id="{9424365A-48CE-0813-2C3A-81D52759DAF5}"/>
                    </a:ext>
                  </a:extLst>
                </p:cNvPr>
                <p:cNvPicPr/>
                <p:nvPr/>
              </p:nvPicPr>
              <p:blipFill>
                <a:blip r:embed="rId190"/>
                <a:stretch>
                  <a:fillRect/>
                </a:stretch>
              </p:blipFill>
              <p:spPr>
                <a:xfrm>
                  <a:off x="6304720" y="1803920"/>
                  <a:ext cx="270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 name="Freihand 53">
                  <a:extLst>
                    <a:ext uri="{FF2B5EF4-FFF2-40B4-BE49-F238E27FC236}">
                      <a16:creationId xmlns:a16="http://schemas.microsoft.com/office/drawing/2014/main" id="{F00EB643-0777-C639-77C6-486D8D5C74C7}"/>
                    </a:ext>
                  </a:extLst>
                </p14:cNvPr>
                <p14:cNvContentPartPr/>
                <p14:nvPr/>
              </p14:nvContentPartPr>
              <p14:xfrm>
                <a:off x="6189880" y="1829840"/>
                <a:ext cx="169920" cy="222120"/>
              </p14:xfrm>
            </p:contentPart>
          </mc:Choice>
          <mc:Fallback>
            <p:pic>
              <p:nvPicPr>
                <p:cNvPr id="54" name="Freihand 53">
                  <a:extLst>
                    <a:ext uri="{FF2B5EF4-FFF2-40B4-BE49-F238E27FC236}">
                      <a16:creationId xmlns:a16="http://schemas.microsoft.com/office/drawing/2014/main" id="{F00EB643-0777-C639-77C6-486D8D5C74C7}"/>
                    </a:ext>
                  </a:extLst>
                </p:cNvPr>
                <p:cNvPicPr/>
                <p:nvPr/>
              </p:nvPicPr>
              <p:blipFill>
                <a:blip r:embed="rId192"/>
                <a:stretch>
                  <a:fillRect/>
                </a:stretch>
              </p:blipFill>
              <p:spPr>
                <a:xfrm>
                  <a:off x="6181240" y="1820840"/>
                  <a:ext cx="187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6" name="Freihand 55">
                  <a:extLst>
                    <a:ext uri="{FF2B5EF4-FFF2-40B4-BE49-F238E27FC236}">
                      <a16:creationId xmlns:a16="http://schemas.microsoft.com/office/drawing/2014/main" id="{F1785D44-DA06-032F-6D4A-1ABB020EC809}"/>
                    </a:ext>
                  </a:extLst>
                </p14:cNvPr>
                <p14:cNvContentPartPr/>
                <p14:nvPr/>
              </p14:nvContentPartPr>
              <p14:xfrm>
                <a:off x="6862720" y="1649480"/>
                <a:ext cx="338760" cy="211680"/>
              </p14:xfrm>
            </p:contentPart>
          </mc:Choice>
          <mc:Fallback>
            <p:pic>
              <p:nvPicPr>
                <p:cNvPr id="56" name="Freihand 55">
                  <a:extLst>
                    <a:ext uri="{FF2B5EF4-FFF2-40B4-BE49-F238E27FC236}">
                      <a16:creationId xmlns:a16="http://schemas.microsoft.com/office/drawing/2014/main" id="{F1785D44-DA06-032F-6D4A-1ABB020EC809}"/>
                    </a:ext>
                  </a:extLst>
                </p:cNvPr>
                <p:cNvPicPr/>
                <p:nvPr/>
              </p:nvPicPr>
              <p:blipFill>
                <a:blip r:embed="rId194"/>
                <a:stretch>
                  <a:fillRect/>
                </a:stretch>
              </p:blipFill>
              <p:spPr>
                <a:xfrm>
                  <a:off x="6853720" y="1640480"/>
                  <a:ext cx="3564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0F500E09-1EC5-9E76-180A-A79BEE4C24D5}"/>
                    </a:ext>
                  </a:extLst>
                </p14:cNvPr>
                <p14:cNvContentPartPr/>
                <p14:nvPr/>
              </p14:nvContentPartPr>
              <p14:xfrm>
                <a:off x="7216600" y="1675760"/>
                <a:ext cx="249840" cy="152280"/>
              </p14:xfrm>
            </p:contentPart>
          </mc:Choice>
          <mc:Fallback>
            <p:pic>
              <p:nvPicPr>
                <p:cNvPr id="57" name="Freihand 56">
                  <a:extLst>
                    <a:ext uri="{FF2B5EF4-FFF2-40B4-BE49-F238E27FC236}">
                      <a16:creationId xmlns:a16="http://schemas.microsoft.com/office/drawing/2014/main" id="{0F500E09-1EC5-9E76-180A-A79BEE4C24D5}"/>
                    </a:ext>
                  </a:extLst>
                </p:cNvPr>
                <p:cNvPicPr/>
                <p:nvPr/>
              </p:nvPicPr>
              <p:blipFill>
                <a:blip r:embed="rId196"/>
                <a:stretch>
                  <a:fillRect/>
                </a:stretch>
              </p:blipFill>
              <p:spPr>
                <a:xfrm>
                  <a:off x="7207600" y="1666760"/>
                  <a:ext cx="267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8" name="Freihand 57">
                  <a:extLst>
                    <a:ext uri="{FF2B5EF4-FFF2-40B4-BE49-F238E27FC236}">
                      <a16:creationId xmlns:a16="http://schemas.microsoft.com/office/drawing/2014/main" id="{21C4C144-0930-8CD2-6B3B-0AC51695AB95}"/>
                    </a:ext>
                  </a:extLst>
                </p14:cNvPr>
                <p14:cNvContentPartPr/>
                <p14:nvPr/>
              </p14:nvContentPartPr>
              <p14:xfrm>
                <a:off x="7529080" y="1681880"/>
                <a:ext cx="129240" cy="126720"/>
              </p14:xfrm>
            </p:contentPart>
          </mc:Choice>
          <mc:Fallback>
            <p:pic>
              <p:nvPicPr>
                <p:cNvPr id="58" name="Freihand 57">
                  <a:extLst>
                    <a:ext uri="{FF2B5EF4-FFF2-40B4-BE49-F238E27FC236}">
                      <a16:creationId xmlns:a16="http://schemas.microsoft.com/office/drawing/2014/main" id="{21C4C144-0930-8CD2-6B3B-0AC51695AB95}"/>
                    </a:ext>
                  </a:extLst>
                </p:cNvPr>
                <p:cNvPicPr/>
                <p:nvPr/>
              </p:nvPicPr>
              <p:blipFill>
                <a:blip r:embed="rId198"/>
                <a:stretch>
                  <a:fillRect/>
                </a:stretch>
              </p:blipFill>
              <p:spPr>
                <a:xfrm>
                  <a:off x="7520440" y="1673240"/>
                  <a:ext cx="146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0" name="Freihand 59">
                  <a:extLst>
                    <a:ext uri="{FF2B5EF4-FFF2-40B4-BE49-F238E27FC236}">
                      <a16:creationId xmlns:a16="http://schemas.microsoft.com/office/drawing/2014/main" id="{210C5D5A-D51F-D78F-2E5F-95406B6E379B}"/>
                    </a:ext>
                  </a:extLst>
                </p14:cNvPr>
                <p14:cNvContentPartPr/>
                <p14:nvPr/>
              </p14:nvContentPartPr>
              <p14:xfrm>
                <a:off x="7676680" y="1546880"/>
                <a:ext cx="224640" cy="291960"/>
              </p14:xfrm>
            </p:contentPart>
          </mc:Choice>
          <mc:Fallback>
            <p:pic>
              <p:nvPicPr>
                <p:cNvPr id="60" name="Freihand 59">
                  <a:extLst>
                    <a:ext uri="{FF2B5EF4-FFF2-40B4-BE49-F238E27FC236}">
                      <a16:creationId xmlns:a16="http://schemas.microsoft.com/office/drawing/2014/main" id="{210C5D5A-D51F-D78F-2E5F-95406B6E379B}"/>
                    </a:ext>
                  </a:extLst>
                </p:cNvPr>
                <p:cNvPicPr/>
                <p:nvPr/>
              </p:nvPicPr>
              <p:blipFill>
                <a:blip r:embed="rId200"/>
                <a:stretch>
                  <a:fillRect/>
                </a:stretch>
              </p:blipFill>
              <p:spPr>
                <a:xfrm>
                  <a:off x="7667680" y="1538240"/>
                  <a:ext cx="24228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1" name="Freihand 60">
                  <a:extLst>
                    <a:ext uri="{FF2B5EF4-FFF2-40B4-BE49-F238E27FC236}">
                      <a16:creationId xmlns:a16="http://schemas.microsoft.com/office/drawing/2014/main" id="{769C6A40-8158-229A-ED05-231CF5E7DEB7}"/>
                    </a:ext>
                  </a:extLst>
                </p14:cNvPr>
                <p14:cNvContentPartPr/>
                <p14:nvPr/>
              </p14:nvContentPartPr>
              <p14:xfrm>
                <a:off x="7969360" y="1616720"/>
                <a:ext cx="157680" cy="180360"/>
              </p14:xfrm>
            </p:contentPart>
          </mc:Choice>
          <mc:Fallback>
            <p:pic>
              <p:nvPicPr>
                <p:cNvPr id="61" name="Freihand 60">
                  <a:extLst>
                    <a:ext uri="{FF2B5EF4-FFF2-40B4-BE49-F238E27FC236}">
                      <a16:creationId xmlns:a16="http://schemas.microsoft.com/office/drawing/2014/main" id="{769C6A40-8158-229A-ED05-231CF5E7DEB7}"/>
                    </a:ext>
                  </a:extLst>
                </p:cNvPr>
                <p:cNvPicPr/>
                <p:nvPr/>
              </p:nvPicPr>
              <p:blipFill>
                <a:blip r:embed="rId202"/>
                <a:stretch>
                  <a:fillRect/>
                </a:stretch>
              </p:blipFill>
              <p:spPr>
                <a:xfrm>
                  <a:off x="7960360" y="1607720"/>
                  <a:ext cx="175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2" name="Freihand 61">
                  <a:extLst>
                    <a:ext uri="{FF2B5EF4-FFF2-40B4-BE49-F238E27FC236}">
                      <a16:creationId xmlns:a16="http://schemas.microsoft.com/office/drawing/2014/main" id="{5F827348-400B-9286-58C7-95EDF87EA146}"/>
                    </a:ext>
                  </a:extLst>
                </p14:cNvPr>
                <p14:cNvContentPartPr/>
                <p14:nvPr/>
              </p14:nvContentPartPr>
              <p14:xfrm>
                <a:off x="8276800" y="1616720"/>
                <a:ext cx="533160" cy="185040"/>
              </p14:xfrm>
            </p:contentPart>
          </mc:Choice>
          <mc:Fallback>
            <p:pic>
              <p:nvPicPr>
                <p:cNvPr id="62" name="Freihand 61">
                  <a:extLst>
                    <a:ext uri="{FF2B5EF4-FFF2-40B4-BE49-F238E27FC236}">
                      <a16:creationId xmlns:a16="http://schemas.microsoft.com/office/drawing/2014/main" id="{5F827348-400B-9286-58C7-95EDF87EA146}"/>
                    </a:ext>
                  </a:extLst>
                </p:cNvPr>
                <p:cNvPicPr/>
                <p:nvPr/>
              </p:nvPicPr>
              <p:blipFill>
                <a:blip r:embed="rId204"/>
                <a:stretch>
                  <a:fillRect/>
                </a:stretch>
              </p:blipFill>
              <p:spPr>
                <a:xfrm>
                  <a:off x="8268160" y="1607720"/>
                  <a:ext cx="550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3" name="Freihand 62">
                  <a:extLst>
                    <a:ext uri="{FF2B5EF4-FFF2-40B4-BE49-F238E27FC236}">
                      <a16:creationId xmlns:a16="http://schemas.microsoft.com/office/drawing/2014/main" id="{D0F0954D-713D-82C5-7409-9866472D8ED0}"/>
                    </a:ext>
                  </a:extLst>
                </p14:cNvPr>
                <p14:cNvContentPartPr/>
                <p14:nvPr/>
              </p14:nvContentPartPr>
              <p14:xfrm>
                <a:off x="8713840" y="1501880"/>
                <a:ext cx="16200" cy="21960"/>
              </p14:xfrm>
            </p:contentPart>
          </mc:Choice>
          <mc:Fallback>
            <p:pic>
              <p:nvPicPr>
                <p:cNvPr id="63" name="Freihand 62">
                  <a:extLst>
                    <a:ext uri="{FF2B5EF4-FFF2-40B4-BE49-F238E27FC236}">
                      <a16:creationId xmlns:a16="http://schemas.microsoft.com/office/drawing/2014/main" id="{D0F0954D-713D-82C5-7409-9866472D8ED0}"/>
                    </a:ext>
                  </a:extLst>
                </p:cNvPr>
                <p:cNvPicPr/>
                <p:nvPr/>
              </p:nvPicPr>
              <p:blipFill>
                <a:blip r:embed="rId206"/>
                <a:stretch>
                  <a:fillRect/>
                </a:stretch>
              </p:blipFill>
              <p:spPr>
                <a:xfrm>
                  <a:off x="8705200" y="1492880"/>
                  <a:ext cx="33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4" name="Freihand 63">
                  <a:extLst>
                    <a:ext uri="{FF2B5EF4-FFF2-40B4-BE49-F238E27FC236}">
                      <a16:creationId xmlns:a16="http://schemas.microsoft.com/office/drawing/2014/main" id="{082CDD8D-5800-F2F4-17A3-913D0814D42A}"/>
                    </a:ext>
                  </a:extLst>
                </p14:cNvPr>
                <p14:cNvContentPartPr/>
                <p14:nvPr/>
              </p14:nvContentPartPr>
              <p14:xfrm>
                <a:off x="8845600" y="1458320"/>
                <a:ext cx="233280" cy="266400"/>
              </p14:xfrm>
            </p:contentPart>
          </mc:Choice>
          <mc:Fallback>
            <p:pic>
              <p:nvPicPr>
                <p:cNvPr id="64" name="Freihand 63">
                  <a:extLst>
                    <a:ext uri="{FF2B5EF4-FFF2-40B4-BE49-F238E27FC236}">
                      <a16:creationId xmlns:a16="http://schemas.microsoft.com/office/drawing/2014/main" id="{082CDD8D-5800-F2F4-17A3-913D0814D42A}"/>
                    </a:ext>
                  </a:extLst>
                </p:cNvPr>
                <p:cNvPicPr/>
                <p:nvPr/>
              </p:nvPicPr>
              <p:blipFill>
                <a:blip r:embed="rId208"/>
                <a:stretch>
                  <a:fillRect/>
                </a:stretch>
              </p:blipFill>
              <p:spPr>
                <a:xfrm>
                  <a:off x="8836600" y="1449680"/>
                  <a:ext cx="2509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5" name="Freihand 64">
                  <a:extLst>
                    <a:ext uri="{FF2B5EF4-FFF2-40B4-BE49-F238E27FC236}">
                      <a16:creationId xmlns:a16="http://schemas.microsoft.com/office/drawing/2014/main" id="{953E715E-5CED-5306-4EC0-8152288554E3}"/>
                    </a:ext>
                  </a:extLst>
                </p14:cNvPr>
                <p14:cNvContentPartPr/>
                <p14:nvPr/>
              </p14:nvContentPartPr>
              <p14:xfrm>
                <a:off x="9310720" y="1621760"/>
                <a:ext cx="391320" cy="131040"/>
              </p14:xfrm>
            </p:contentPart>
          </mc:Choice>
          <mc:Fallback>
            <p:pic>
              <p:nvPicPr>
                <p:cNvPr id="65" name="Freihand 64">
                  <a:extLst>
                    <a:ext uri="{FF2B5EF4-FFF2-40B4-BE49-F238E27FC236}">
                      <a16:creationId xmlns:a16="http://schemas.microsoft.com/office/drawing/2014/main" id="{953E715E-5CED-5306-4EC0-8152288554E3}"/>
                    </a:ext>
                  </a:extLst>
                </p:cNvPr>
                <p:cNvPicPr/>
                <p:nvPr/>
              </p:nvPicPr>
              <p:blipFill>
                <a:blip r:embed="rId210"/>
                <a:stretch>
                  <a:fillRect/>
                </a:stretch>
              </p:blipFill>
              <p:spPr>
                <a:xfrm>
                  <a:off x="9301720" y="1612760"/>
                  <a:ext cx="408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6" name="Freihand 65">
                  <a:extLst>
                    <a:ext uri="{FF2B5EF4-FFF2-40B4-BE49-F238E27FC236}">
                      <a16:creationId xmlns:a16="http://schemas.microsoft.com/office/drawing/2014/main" id="{0BFAC56B-40ED-AACF-8DCD-20A4F2CBD8C1}"/>
                    </a:ext>
                  </a:extLst>
                </p14:cNvPr>
                <p14:cNvContentPartPr/>
                <p14:nvPr/>
              </p14:nvContentPartPr>
              <p14:xfrm>
                <a:off x="9771520" y="1590440"/>
                <a:ext cx="228600" cy="149400"/>
              </p14:xfrm>
            </p:contentPart>
          </mc:Choice>
          <mc:Fallback>
            <p:pic>
              <p:nvPicPr>
                <p:cNvPr id="66" name="Freihand 65">
                  <a:extLst>
                    <a:ext uri="{FF2B5EF4-FFF2-40B4-BE49-F238E27FC236}">
                      <a16:creationId xmlns:a16="http://schemas.microsoft.com/office/drawing/2014/main" id="{0BFAC56B-40ED-AACF-8DCD-20A4F2CBD8C1}"/>
                    </a:ext>
                  </a:extLst>
                </p:cNvPr>
                <p:cNvPicPr/>
                <p:nvPr/>
              </p:nvPicPr>
              <p:blipFill>
                <a:blip r:embed="rId212"/>
                <a:stretch>
                  <a:fillRect/>
                </a:stretch>
              </p:blipFill>
              <p:spPr>
                <a:xfrm>
                  <a:off x="9762880" y="1581440"/>
                  <a:ext cx="246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7" name="Freihand 66">
                  <a:extLst>
                    <a:ext uri="{FF2B5EF4-FFF2-40B4-BE49-F238E27FC236}">
                      <a16:creationId xmlns:a16="http://schemas.microsoft.com/office/drawing/2014/main" id="{370803CE-940A-B877-BFA5-F333FD5B41A7}"/>
                    </a:ext>
                  </a:extLst>
                </p14:cNvPr>
                <p14:cNvContentPartPr/>
                <p14:nvPr/>
              </p14:nvContentPartPr>
              <p14:xfrm>
                <a:off x="10008760" y="1603400"/>
                <a:ext cx="254160" cy="113760"/>
              </p14:xfrm>
            </p:contentPart>
          </mc:Choice>
          <mc:Fallback>
            <p:pic>
              <p:nvPicPr>
                <p:cNvPr id="67" name="Freihand 66">
                  <a:extLst>
                    <a:ext uri="{FF2B5EF4-FFF2-40B4-BE49-F238E27FC236}">
                      <a16:creationId xmlns:a16="http://schemas.microsoft.com/office/drawing/2014/main" id="{370803CE-940A-B877-BFA5-F333FD5B41A7}"/>
                    </a:ext>
                  </a:extLst>
                </p:cNvPr>
                <p:cNvPicPr/>
                <p:nvPr/>
              </p:nvPicPr>
              <p:blipFill>
                <a:blip r:embed="rId214"/>
                <a:stretch>
                  <a:fillRect/>
                </a:stretch>
              </p:blipFill>
              <p:spPr>
                <a:xfrm>
                  <a:off x="10000120" y="1594400"/>
                  <a:ext cx="271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8" name="Freihand 67">
                  <a:extLst>
                    <a:ext uri="{FF2B5EF4-FFF2-40B4-BE49-F238E27FC236}">
                      <a16:creationId xmlns:a16="http://schemas.microsoft.com/office/drawing/2014/main" id="{BC5AC23A-5C15-5955-5F1D-AD43FB1E6BF2}"/>
                    </a:ext>
                  </a:extLst>
                </p14:cNvPr>
                <p14:cNvContentPartPr/>
                <p14:nvPr/>
              </p14:nvContentPartPr>
              <p14:xfrm>
                <a:off x="10456960" y="1440680"/>
                <a:ext cx="250560" cy="268200"/>
              </p14:xfrm>
            </p:contentPart>
          </mc:Choice>
          <mc:Fallback>
            <p:pic>
              <p:nvPicPr>
                <p:cNvPr id="68" name="Freihand 67">
                  <a:extLst>
                    <a:ext uri="{FF2B5EF4-FFF2-40B4-BE49-F238E27FC236}">
                      <a16:creationId xmlns:a16="http://schemas.microsoft.com/office/drawing/2014/main" id="{BC5AC23A-5C15-5955-5F1D-AD43FB1E6BF2}"/>
                    </a:ext>
                  </a:extLst>
                </p:cNvPr>
                <p:cNvPicPr/>
                <p:nvPr/>
              </p:nvPicPr>
              <p:blipFill>
                <a:blip r:embed="rId216"/>
                <a:stretch>
                  <a:fillRect/>
                </a:stretch>
              </p:blipFill>
              <p:spPr>
                <a:xfrm>
                  <a:off x="10448320" y="1432040"/>
                  <a:ext cx="2682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9" name="Freihand 68">
                  <a:extLst>
                    <a:ext uri="{FF2B5EF4-FFF2-40B4-BE49-F238E27FC236}">
                      <a16:creationId xmlns:a16="http://schemas.microsoft.com/office/drawing/2014/main" id="{0FD39055-F863-C8FD-E411-B439C3C8A769}"/>
                    </a:ext>
                  </a:extLst>
                </p14:cNvPr>
                <p14:cNvContentPartPr/>
                <p14:nvPr/>
              </p14:nvContentPartPr>
              <p14:xfrm>
                <a:off x="10582960" y="1596920"/>
                <a:ext cx="12960" cy="168120"/>
              </p14:xfrm>
            </p:contentPart>
          </mc:Choice>
          <mc:Fallback>
            <p:pic>
              <p:nvPicPr>
                <p:cNvPr id="69" name="Freihand 68">
                  <a:extLst>
                    <a:ext uri="{FF2B5EF4-FFF2-40B4-BE49-F238E27FC236}">
                      <a16:creationId xmlns:a16="http://schemas.microsoft.com/office/drawing/2014/main" id="{0FD39055-F863-C8FD-E411-B439C3C8A769}"/>
                    </a:ext>
                  </a:extLst>
                </p:cNvPr>
                <p:cNvPicPr/>
                <p:nvPr/>
              </p:nvPicPr>
              <p:blipFill>
                <a:blip r:embed="rId218"/>
                <a:stretch>
                  <a:fillRect/>
                </a:stretch>
              </p:blipFill>
              <p:spPr>
                <a:xfrm>
                  <a:off x="10574320" y="1588280"/>
                  <a:ext cx="30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0" name="Freihand 69">
                  <a:extLst>
                    <a:ext uri="{FF2B5EF4-FFF2-40B4-BE49-F238E27FC236}">
                      <a16:creationId xmlns:a16="http://schemas.microsoft.com/office/drawing/2014/main" id="{094D69C6-4435-1347-674C-6F6C4CC3BA5A}"/>
                    </a:ext>
                  </a:extLst>
                </p14:cNvPr>
                <p14:cNvContentPartPr/>
                <p14:nvPr/>
              </p14:nvContentPartPr>
              <p14:xfrm>
                <a:off x="10737760" y="1453280"/>
                <a:ext cx="56520" cy="255240"/>
              </p14:xfrm>
            </p:contentPart>
          </mc:Choice>
          <mc:Fallback>
            <p:pic>
              <p:nvPicPr>
                <p:cNvPr id="70" name="Freihand 69">
                  <a:extLst>
                    <a:ext uri="{FF2B5EF4-FFF2-40B4-BE49-F238E27FC236}">
                      <a16:creationId xmlns:a16="http://schemas.microsoft.com/office/drawing/2014/main" id="{094D69C6-4435-1347-674C-6F6C4CC3BA5A}"/>
                    </a:ext>
                  </a:extLst>
                </p:cNvPr>
                <p:cNvPicPr/>
                <p:nvPr/>
              </p:nvPicPr>
              <p:blipFill>
                <a:blip r:embed="rId220"/>
                <a:stretch>
                  <a:fillRect/>
                </a:stretch>
              </p:blipFill>
              <p:spPr>
                <a:xfrm>
                  <a:off x="10728760" y="1444280"/>
                  <a:ext cx="741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1" name="Freihand 70">
                  <a:extLst>
                    <a:ext uri="{FF2B5EF4-FFF2-40B4-BE49-F238E27FC236}">
                      <a16:creationId xmlns:a16="http://schemas.microsoft.com/office/drawing/2014/main" id="{8A26E564-E21C-591D-4615-F4A3CFCE7CA6}"/>
                    </a:ext>
                  </a:extLst>
                </p14:cNvPr>
                <p14:cNvContentPartPr/>
                <p14:nvPr/>
              </p14:nvContentPartPr>
              <p14:xfrm>
                <a:off x="10801840" y="1520960"/>
                <a:ext cx="438480" cy="182160"/>
              </p14:xfrm>
            </p:contentPart>
          </mc:Choice>
          <mc:Fallback>
            <p:pic>
              <p:nvPicPr>
                <p:cNvPr id="71" name="Freihand 70">
                  <a:extLst>
                    <a:ext uri="{FF2B5EF4-FFF2-40B4-BE49-F238E27FC236}">
                      <a16:creationId xmlns:a16="http://schemas.microsoft.com/office/drawing/2014/main" id="{8A26E564-E21C-591D-4615-F4A3CFCE7CA6}"/>
                    </a:ext>
                  </a:extLst>
                </p:cNvPr>
                <p:cNvPicPr/>
                <p:nvPr/>
              </p:nvPicPr>
              <p:blipFill>
                <a:blip r:embed="rId222"/>
                <a:stretch>
                  <a:fillRect/>
                </a:stretch>
              </p:blipFill>
              <p:spPr>
                <a:xfrm>
                  <a:off x="10793200" y="1512320"/>
                  <a:ext cx="456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2" name="Freihand 71">
                  <a:extLst>
                    <a:ext uri="{FF2B5EF4-FFF2-40B4-BE49-F238E27FC236}">
                      <a16:creationId xmlns:a16="http://schemas.microsoft.com/office/drawing/2014/main" id="{6DAB4A56-EAFC-3ECA-6A46-F070AD971932}"/>
                    </a:ext>
                  </a:extLst>
                </p14:cNvPr>
                <p14:cNvContentPartPr/>
                <p14:nvPr/>
              </p14:nvContentPartPr>
              <p14:xfrm>
                <a:off x="11173360" y="1449320"/>
                <a:ext cx="34920" cy="23040"/>
              </p14:xfrm>
            </p:contentPart>
          </mc:Choice>
          <mc:Fallback>
            <p:pic>
              <p:nvPicPr>
                <p:cNvPr id="72" name="Freihand 71">
                  <a:extLst>
                    <a:ext uri="{FF2B5EF4-FFF2-40B4-BE49-F238E27FC236}">
                      <a16:creationId xmlns:a16="http://schemas.microsoft.com/office/drawing/2014/main" id="{6DAB4A56-EAFC-3ECA-6A46-F070AD971932}"/>
                    </a:ext>
                  </a:extLst>
                </p:cNvPr>
                <p:cNvPicPr/>
                <p:nvPr/>
              </p:nvPicPr>
              <p:blipFill>
                <a:blip r:embed="rId224"/>
                <a:stretch>
                  <a:fillRect/>
                </a:stretch>
              </p:blipFill>
              <p:spPr>
                <a:xfrm>
                  <a:off x="11164720" y="1440680"/>
                  <a:ext cx="52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3" name="Freihand 72">
                  <a:extLst>
                    <a:ext uri="{FF2B5EF4-FFF2-40B4-BE49-F238E27FC236}">
                      <a16:creationId xmlns:a16="http://schemas.microsoft.com/office/drawing/2014/main" id="{CC62A5E0-3A45-376F-E611-B09BC10A3E1C}"/>
                    </a:ext>
                  </a:extLst>
                </p14:cNvPr>
                <p14:cNvContentPartPr/>
                <p14:nvPr/>
              </p14:nvContentPartPr>
              <p14:xfrm>
                <a:off x="11359120" y="1484600"/>
                <a:ext cx="297000" cy="190440"/>
              </p14:xfrm>
            </p:contentPart>
          </mc:Choice>
          <mc:Fallback>
            <p:pic>
              <p:nvPicPr>
                <p:cNvPr id="73" name="Freihand 72">
                  <a:extLst>
                    <a:ext uri="{FF2B5EF4-FFF2-40B4-BE49-F238E27FC236}">
                      <a16:creationId xmlns:a16="http://schemas.microsoft.com/office/drawing/2014/main" id="{CC62A5E0-3A45-376F-E611-B09BC10A3E1C}"/>
                    </a:ext>
                  </a:extLst>
                </p:cNvPr>
                <p:cNvPicPr/>
                <p:nvPr/>
              </p:nvPicPr>
              <p:blipFill>
                <a:blip r:embed="rId226"/>
                <a:stretch>
                  <a:fillRect/>
                </a:stretch>
              </p:blipFill>
              <p:spPr>
                <a:xfrm>
                  <a:off x="11350480" y="1475960"/>
                  <a:ext cx="314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5" name="Freihand 74">
                  <a:extLst>
                    <a:ext uri="{FF2B5EF4-FFF2-40B4-BE49-F238E27FC236}">
                      <a16:creationId xmlns:a16="http://schemas.microsoft.com/office/drawing/2014/main" id="{68143E6B-E606-1081-B333-7B2810EF8CE5}"/>
                    </a:ext>
                  </a:extLst>
                </p14:cNvPr>
                <p14:cNvContentPartPr/>
                <p14:nvPr/>
              </p14:nvContentPartPr>
              <p14:xfrm>
                <a:off x="9402520" y="1385240"/>
                <a:ext cx="48240" cy="142200"/>
              </p14:xfrm>
            </p:contentPart>
          </mc:Choice>
          <mc:Fallback>
            <p:pic>
              <p:nvPicPr>
                <p:cNvPr id="75" name="Freihand 74">
                  <a:extLst>
                    <a:ext uri="{FF2B5EF4-FFF2-40B4-BE49-F238E27FC236}">
                      <a16:creationId xmlns:a16="http://schemas.microsoft.com/office/drawing/2014/main" id="{68143E6B-E606-1081-B333-7B2810EF8CE5}"/>
                    </a:ext>
                  </a:extLst>
                </p:cNvPr>
                <p:cNvPicPr/>
                <p:nvPr/>
              </p:nvPicPr>
              <p:blipFill>
                <a:blip r:embed="rId228"/>
                <a:stretch>
                  <a:fillRect/>
                </a:stretch>
              </p:blipFill>
              <p:spPr>
                <a:xfrm>
                  <a:off x="9393880" y="1376240"/>
                  <a:ext cx="65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6" name="Freihand 75">
                  <a:extLst>
                    <a:ext uri="{FF2B5EF4-FFF2-40B4-BE49-F238E27FC236}">
                      <a16:creationId xmlns:a16="http://schemas.microsoft.com/office/drawing/2014/main" id="{655109A0-E16C-2355-FD03-C87722B55C03}"/>
                    </a:ext>
                  </a:extLst>
                </p14:cNvPr>
                <p14:cNvContentPartPr/>
                <p14:nvPr/>
              </p14:nvContentPartPr>
              <p14:xfrm>
                <a:off x="723640" y="1893920"/>
                <a:ext cx="4234320" cy="179640"/>
              </p14:xfrm>
            </p:contentPart>
          </mc:Choice>
          <mc:Fallback>
            <p:pic>
              <p:nvPicPr>
                <p:cNvPr id="76" name="Freihand 75">
                  <a:extLst>
                    <a:ext uri="{FF2B5EF4-FFF2-40B4-BE49-F238E27FC236}">
                      <a16:creationId xmlns:a16="http://schemas.microsoft.com/office/drawing/2014/main" id="{655109A0-E16C-2355-FD03-C87722B55C03}"/>
                    </a:ext>
                  </a:extLst>
                </p:cNvPr>
                <p:cNvPicPr/>
                <p:nvPr/>
              </p:nvPicPr>
              <p:blipFill>
                <a:blip r:embed="rId230"/>
                <a:stretch>
                  <a:fillRect/>
                </a:stretch>
              </p:blipFill>
              <p:spPr>
                <a:xfrm>
                  <a:off x="715000" y="1885280"/>
                  <a:ext cx="4251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8" name="Freihand 77">
                  <a:extLst>
                    <a:ext uri="{FF2B5EF4-FFF2-40B4-BE49-F238E27FC236}">
                      <a16:creationId xmlns:a16="http://schemas.microsoft.com/office/drawing/2014/main" id="{CCCAE0FF-FCD5-EE65-1B1D-AAAE0E6648BC}"/>
                    </a:ext>
                  </a:extLst>
                </p14:cNvPr>
                <p14:cNvContentPartPr/>
                <p14:nvPr/>
              </p14:nvContentPartPr>
              <p14:xfrm>
                <a:off x="4072360" y="3309080"/>
                <a:ext cx="10440" cy="12960"/>
              </p14:xfrm>
            </p:contentPart>
          </mc:Choice>
          <mc:Fallback>
            <p:pic>
              <p:nvPicPr>
                <p:cNvPr id="78" name="Freihand 77">
                  <a:extLst>
                    <a:ext uri="{FF2B5EF4-FFF2-40B4-BE49-F238E27FC236}">
                      <a16:creationId xmlns:a16="http://schemas.microsoft.com/office/drawing/2014/main" id="{CCCAE0FF-FCD5-EE65-1B1D-AAAE0E6648BC}"/>
                    </a:ext>
                  </a:extLst>
                </p:cNvPr>
                <p:cNvPicPr/>
                <p:nvPr/>
              </p:nvPicPr>
              <p:blipFill>
                <a:blip r:embed="rId232"/>
                <a:stretch>
                  <a:fillRect/>
                </a:stretch>
              </p:blipFill>
              <p:spPr>
                <a:xfrm>
                  <a:off x="4063360" y="3300440"/>
                  <a:ext cx="2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9" name="Freihand 78">
                  <a:extLst>
                    <a:ext uri="{FF2B5EF4-FFF2-40B4-BE49-F238E27FC236}">
                      <a16:creationId xmlns:a16="http://schemas.microsoft.com/office/drawing/2014/main" id="{8E80542C-E447-48AE-74ED-AF2C48FF053C}"/>
                    </a:ext>
                  </a:extLst>
                </p14:cNvPr>
                <p14:cNvContentPartPr/>
                <p14:nvPr/>
              </p14:nvContentPartPr>
              <p14:xfrm>
                <a:off x="4035640" y="3120800"/>
                <a:ext cx="159120" cy="220320"/>
              </p14:xfrm>
            </p:contentPart>
          </mc:Choice>
          <mc:Fallback>
            <p:pic>
              <p:nvPicPr>
                <p:cNvPr id="79" name="Freihand 78">
                  <a:extLst>
                    <a:ext uri="{FF2B5EF4-FFF2-40B4-BE49-F238E27FC236}">
                      <a16:creationId xmlns:a16="http://schemas.microsoft.com/office/drawing/2014/main" id="{8E80542C-E447-48AE-74ED-AF2C48FF053C}"/>
                    </a:ext>
                  </a:extLst>
                </p:cNvPr>
                <p:cNvPicPr/>
                <p:nvPr/>
              </p:nvPicPr>
              <p:blipFill>
                <a:blip r:embed="rId234"/>
                <a:stretch>
                  <a:fillRect/>
                </a:stretch>
              </p:blipFill>
              <p:spPr>
                <a:xfrm>
                  <a:off x="4027000" y="3111800"/>
                  <a:ext cx="176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0" name="Freihand 79">
                  <a:extLst>
                    <a:ext uri="{FF2B5EF4-FFF2-40B4-BE49-F238E27FC236}">
                      <a16:creationId xmlns:a16="http://schemas.microsoft.com/office/drawing/2014/main" id="{CF9DDAD3-56B9-6327-7F5B-50BF4C8F7AB8}"/>
                    </a:ext>
                  </a:extLst>
                </p14:cNvPr>
                <p14:cNvContentPartPr/>
                <p14:nvPr/>
              </p14:nvContentPartPr>
              <p14:xfrm>
                <a:off x="4202320" y="2976080"/>
                <a:ext cx="54000" cy="329040"/>
              </p14:xfrm>
            </p:contentPart>
          </mc:Choice>
          <mc:Fallback>
            <p:pic>
              <p:nvPicPr>
                <p:cNvPr id="80" name="Freihand 79">
                  <a:extLst>
                    <a:ext uri="{FF2B5EF4-FFF2-40B4-BE49-F238E27FC236}">
                      <a16:creationId xmlns:a16="http://schemas.microsoft.com/office/drawing/2014/main" id="{CF9DDAD3-56B9-6327-7F5B-50BF4C8F7AB8}"/>
                    </a:ext>
                  </a:extLst>
                </p:cNvPr>
                <p:cNvPicPr/>
                <p:nvPr/>
              </p:nvPicPr>
              <p:blipFill>
                <a:blip r:embed="rId236"/>
                <a:stretch>
                  <a:fillRect/>
                </a:stretch>
              </p:blipFill>
              <p:spPr>
                <a:xfrm>
                  <a:off x="4193320" y="2967440"/>
                  <a:ext cx="716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2" name="Freihand 81">
                  <a:extLst>
                    <a:ext uri="{FF2B5EF4-FFF2-40B4-BE49-F238E27FC236}">
                      <a16:creationId xmlns:a16="http://schemas.microsoft.com/office/drawing/2014/main" id="{A9BB37E5-FC54-6036-2FC2-EAA689CEF060}"/>
                    </a:ext>
                  </a:extLst>
                </p14:cNvPr>
                <p14:cNvContentPartPr/>
                <p14:nvPr/>
              </p14:nvContentPartPr>
              <p14:xfrm>
                <a:off x="4570600" y="3068960"/>
                <a:ext cx="135720" cy="235440"/>
              </p14:xfrm>
            </p:contentPart>
          </mc:Choice>
          <mc:Fallback>
            <p:pic>
              <p:nvPicPr>
                <p:cNvPr id="82" name="Freihand 81">
                  <a:extLst>
                    <a:ext uri="{FF2B5EF4-FFF2-40B4-BE49-F238E27FC236}">
                      <a16:creationId xmlns:a16="http://schemas.microsoft.com/office/drawing/2014/main" id="{A9BB37E5-FC54-6036-2FC2-EAA689CEF060}"/>
                    </a:ext>
                  </a:extLst>
                </p:cNvPr>
                <p:cNvPicPr/>
                <p:nvPr/>
              </p:nvPicPr>
              <p:blipFill>
                <a:blip r:embed="rId238"/>
                <a:stretch>
                  <a:fillRect/>
                </a:stretch>
              </p:blipFill>
              <p:spPr>
                <a:xfrm>
                  <a:off x="4561960" y="3059960"/>
                  <a:ext cx="1533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3" name="Freihand 82">
                  <a:extLst>
                    <a:ext uri="{FF2B5EF4-FFF2-40B4-BE49-F238E27FC236}">
                      <a16:creationId xmlns:a16="http://schemas.microsoft.com/office/drawing/2014/main" id="{6837C7AD-81BE-AA1F-7317-249BE20B210D}"/>
                    </a:ext>
                  </a:extLst>
                </p14:cNvPr>
                <p14:cNvContentPartPr/>
                <p14:nvPr/>
              </p14:nvContentPartPr>
              <p14:xfrm>
                <a:off x="4772920" y="3079400"/>
                <a:ext cx="88200" cy="166320"/>
              </p14:xfrm>
            </p:contentPart>
          </mc:Choice>
          <mc:Fallback>
            <p:pic>
              <p:nvPicPr>
                <p:cNvPr id="83" name="Freihand 82">
                  <a:extLst>
                    <a:ext uri="{FF2B5EF4-FFF2-40B4-BE49-F238E27FC236}">
                      <a16:creationId xmlns:a16="http://schemas.microsoft.com/office/drawing/2014/main" id="{6837C7AD-81BE-AA1F-7317-249BE20B210D}"/>
                    </a:ext>
                  </a:extLst>
                </p:cNvPr>
                <p:cNvPicPr/>
                <p:nvPr/>
              </p:nvPicPr>
              <p:blipFill>
                <a:blip r:embed="rId240"/>
                <a:stretch>
                  <a:fillRect/>
                </a:stretch>
              </p:blipFill>
              <p:spPr>
                <a:xfrm>
                  <a:off x="4763920" y="3070760"/>
                  <a:ext cx="105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4" name="Freihand 83">
                  <a:extLst>
                    <a:ext uri="{FF2B5EF4-FFF2-40B4-BE49-F238E27FC236}">
                      <a16:creationId xmlns:a16="http://schemas.microsoft.com/office/drawing/2014/main" id="{0CA171C8-EE73-774D-E35A-3BFE387BE6BC}"/>
                    </a:ext>
                  </a:extLst>
                </p14:cNvPr>
                <p14:cNvContentPartPr/>
                <p14:nvPr/>
              </p14:nvContentPartPr>
              <p14:xfrm>
                <a:off x="4916920" y="3013520"/>
                <a:ext cx="119160" cy="207360"/>
              </p14:xfrm>
            </p:contentPart>
          </mc:Choice>
          <mc:Fallback>
            <p:pic>
              <p:nvPicPr>
                <p:cNvPr id="84" name="Freihand 83">
                  <a:extLst>
                    <a:ext uri="{FF2B5EF4-FFF2-40B4-BE49-F238E27FC236}">
                      <a16:creationId xmlns:a16="http://schemas.microsoft.com/office/drawing/2014/main" id="{0CA171C8-EE73-774D-E35A-3BFE387BE6BC}"/>
                    </a:ext>
                  </a:extLst>
                </p:cNvPr>
                <p:cNvPicPr/>
                <p:nvPr/>
              </p:nvPicPr>
              <p:blipFill>
                <a:blip r:embed="rId242"/>
                <a:stretch>
                  <a:fillRect/>
                </a:stretch>
              </p:blipFill>
              <p:spPr>
                <a:xfrm>
                  <a:off x="4907920" y="3004520"/>
                  <a:ext cx="136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5" name="Freihand 84">
                  <a:extLst>
                    <a:ext uri="{FF2B5EF4-FFF2-40B4-BE49-F238E27FC236}">
                      <a16:creationId xmlns:a16="http://schemas.microsoft.com/office/drawing/2014/main" id="{57836245-4073-359F-526F-DD942C1159C0}"/>
                    </a:ext>
                  </a:extLst>
                </p14:cNvPr>
                <p14:cNvContentPartPr/>
                <p14:nvPr/>
              </p14:nvContentPartPr>
              <p14:xfrm>
                <a:off x="5097640" y="3087320"/>
                <a:ext cx="17280" cy="127080"/>
              </p14:xfrm>
            </p:contentPart>
          </mc:Choice>
          <mc:Fallback>
            <p:pic>
              <p:nvPicPr>
                <p:cNvPr id="85" name="Freihand 84">
                  <a:extLst>
                    <a:ext uri="{FF2B5EF4-FFF2-40B4-BE49-F238E27FC236}">
                      <a16:creationId xmlns:a16="http://schemas.microsoft.com/office/drawing/2014/main" id="{57836245-4073-359F-526F-DD942C1159C0}"/>
                    </a:ext>
                  </a:extLst>
                </p:cNvPr>
                <p:cNvPicPr/>
                <p:nvPr/>
              </p:nvPicPr>
              <p:blipFill>
                <a:blip r:embed="rId244"/>
                <a:stretch>
                  <a:fillRect/>
                </a:stretch>
              </p:blipFill>
              <p:spPr>
                <a:xfrm>
                  <a:off x="5089000" y="3078320"/>
                  <a:ext cx="34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6" name="Freihand 85">
                  <a:extLst>
                    <a:ext uri="{FF2B5EF4-FFF2-40B4-BE49-F238E27FC236}">
                      <a16:creationId xmlns:a16="http://schemas.microsoft.com/office/drawing/2014/main" id="{A2D20ECC-566B-4C1F-765B-9535CDBFBE97}"/>
                    </a:ext>
                  </a:extLst>
                </p14:cNvPr>
                <p14:cNvContentPartPr/>
                <p14:nvPr/>
              </p14:nvContentPartPr>
              <p14:xfrm>
                <a:off x="5189800" y="2899760"/>
                <a:ext cx="459360" cy="278640"/>
              </p14:xfrm>
            </p:contentPart>
          </mc:Choice>
          <mc:Fallback>
            <p:pic>
              <p:nvPicPr>
                <p:cNvPr id="86" name="Freihand 85">
                  <a:extLst>
                    <a:ext uri="{FF2B5EF4-FFF2-40B4-BE49-F238E27FC236}">
                      <a16:creationId xmlns:a16="http://schemas.microsoft.com/office/drawing/2014/main" id="{A2D20ECC-566B-4C1F-765B-9535CDBFBE97}"/>
                    </a:ext>
                  </a:extLst>
                </p:cNvPr>
                <p:cNvPicPr/>
                <p:nvPr/>
              </p:nvPicPr>
              <p:blipFill>
                <a:blip r:embed="rId246"/>
                <a:stretch>
                  <a:fillRect/>
                </a:stretch>
              </p:blipFill>
              <p:spPr>
                <a:xfrm>
                  <a:off x="5180800" y="2891120"/>
                  <a:ext cx="477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7" name="Freihand 86">
                  <a:extLst>
                    <a:ext uri="{FF2B5EF4-FFF2-40B4-BE49-F238E27FC236}">
                      <a16:creationId xmlns:a16="http://schemas.microsoft.com/office/drawing/2014/main" id="{96B10CC3-D0B0-204F-BD47-3A94AFD00950}"/>
                    </a:ext>
                  </a:extLst>
                </p14:cNvPr>
                <p14:cNvContentPartPr/>
                <p14:nvPr/>
              </p14:nvContentPartPr>
              <p14:xfrm>
                <a:off x="5081800" y="2851520"/>
                <a:ext cx="13680" cy="4680"/>
              </p14:xfrm>
            </p:contentPart>
          </mc:Choice>
          <mc:Fallback>
            <p:pic>
              <p:nvPicPr>
                <p:cNvPr id="87" name="Freihand 86">
                  <a:extLst>
                    <a:ext uri="{FF2B5EF4-FFF2-40B4-BE49-F238E27FC236}">
                      <a16:creationId xmlns:a16="http://schemas.microsoft.com/office/drawing/2014/main" id="{96B10CC3-D0B0-204F-BD47-3A94AFD00950}"/>
                    </a:ext>
                  </a:extLst>
                </p:cNvPr>
                <p:cNvPicPr/>
                <p:nvPr/>
              </p:nvPicPr>
              <p:blipFill>
                <a:blip r:embed="rId248"/>
                <a:stretch>
                  <a:fillRect/>
                </a:stretch>
              </p:blipFill>
              <p:spPr>
                <a:xfrm>
                  <a:off x="5073160" y="2842520"/>
                  <a:ext cx="31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8" name="Freihand 87">
                  <a:extLst>
                    <a:ext uri="{FF2B5EF4-FFF2-40B4-BE49-F238E27FC236}">
                      <a16:creationId xmlns:a16="http://schemas.microsoft.com/office/drawing/2014/main" id="{9038C275-2910-878C-50EA-B65B4DB6D652}"/>
                    </a:ext>
                  </a:extLst>
                </p14:cNvPr>
                <p14:cNvContentPartPr/>
                <p14:nvPr/>
              </p14:nvContentPartPr>
              <p14:xfrm>
                <a:off x="5869840" y="2794280"/>
                <a:ext cx="147600" cy="280080"/>
              </p14:xfrm>
            </p:contentPart>
          </mc:Choice>
          <mc:Fallback>
            <p:pic>
              <p:nvPicPr>
                <p:cNvPr id="88" name="Freihand 87">
                  <a:extLst>
                    <a:ext uri="{FF2B5EF4-FFF2-40B4-BE49-F238E27FC236}">
                      <a16:creationId xmlns:a16="http://schemas.microsoft.com/office/drawing/2014/main" id="{9038C275-2910-878C-50EA-B65B4DB6D652}"/>
                    </a:ext>
                  </a:extLst>
                </p:cNvPr>
                <p:cNvPicPr/>
                <p:nvPr/>
              </p:nvPicPr>
              <p:blipFill>
                <a:blip r:embed="rId250"/>
                <a:stretch>
                  <a:fillRect/>
                </a:stretch>
              </p:blipFill>
              <p:spPr>
                <a:xfrm>
                  <a:off x="5861200" y="2785640"/>
                  <a:ext cx="1652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9" name="Freihand 88">
                  <a:extLst>
                    <a:ext uri="{FF2B5EF4-FFF2-40B4-BE49-F238E27FC236}">
                      <a16:creationId xmlns:a16="http://schemas.microsoft.com/office/drawing/2014/main" id="{377C7C31-F81F-5910-E91C-D0CF434EBFA7}"/>
                    </a:ext>
                  </a:extLst>
                </p14:cNvPr>
                <p14:cNvContentPartPr/>
                <p14:nvPr/>
              </p14:nvContentPartPr>
              <p14:xfrm>
                <a:off x="5844280" y="2903000"/>
                <a:ext cx="191520" cy="33840"/>
              </p14:xfrm>
            </p:contentPart>
          </mc:Choice>
          <mc:Fallback>
            <p:pic>
              <p:nvPicPr>
                <p:cNvPr id="89" name="Freihand 88">
                  <a:extLst>
                    <a:ext uri="{FF2B5EF4-FFF2-40B4-BE49-F238E27FC236}">
                      <a16:creationId xmlns:a16="http://schemas.microsoft.com/office/drawing/2014/main" id="{377C7C31-F81F-5910-E91C-D0CF434EBFA7}"/>
                    </a:ext>
                  </a:extLst>
                </p:cNvPr>
                <p:cNvPicPr/>
                <p:nvPr/>
              </p:nvPicPr>
              <p:blipFill>
                <a:blip r:embed="rId252"/>
                <a:stretch>
                  <a:fillRect/>
                </a:stretch>
              </p:blipFill>
              <p:spPr>
                <a:xfrm>
                  <a:off x="5835640" y="2894360"/>
                  <a:ext cx="209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0" name="Freihand 89">
                  <a:extLst>
                    <a:ext uri="{FF2B5EF4-FFF2-40B4-BE49-F238E27FC236}">
                      <a16:creationId xmlns:a16="http://schemas.microsoft.com/office/drawing/2014/main" id="{35FF295E-D83E-599F-019B-F520FE315946}"/>
                    </a:ext>
                  </a:extLst>
                </p14:cNvPr>
                <p14:cNvContentPartPr/>
                <p14:nvPr/>
              </p14:nvContentPartPr>
              <p14:xfrm>
                <a:off x="6071440" y="2733800"/>
                <a:ext cx="239040" cy="331200"/>
              </p14:xfrm>
            </p:contentPart>
          </mc:Choice>
          <mc:Fallback>
            <p:pic>
              <p:nvPicPr>
                <p:cNvPr id="90" name="Freihand 89">
                  <a:extLst>
                    <a:ext uri="{FF2B5EF4-FFF2-40B4-BE49-F238E27FC236}">
                      <a16:creationId xmlns:a16="http://schemas.microsoft.com/office/drawing/2014/main" id="{35FF295E-D83E-599F-019B-F520FE315946}"/>
                    </a:ext>
                  </a:extLst>
                </p:cNvPr>
                <p:cNvPicPr/>
                <p:nvPr/>
              </p:nvPicPr>
              <p:blipFill>
                <a:blip r:embed="rId254"/>
                <a:stretch>
                  <a:fillRect/>
                </a:stretch>
              </p:blipFill>
              <p:spPr>
                <a:xfrm>
                  <a:off x="6062440" y="2724800"/>
                  <a:ext cx="2566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1" name="Freihand 90">
                  <a:extLst>
                    <a:ext uri="{FF2B5EF4-FFF2-40B4-BE49-F238E27FC236}">
                      <a16:creationId xmlns:a16="http://schemas.microsoft.com/office/drawing/2014/main" id="{367739AF-AF96-7BF9-34E7-C87D591CC688}"/>
                    </a:ext>
                  </a:extLst>
                </p14:cNvPr>
                <p14:cNvContentPartPr/>
                <p14:nvPr/>
              </p14:nvContentPartPr>
              <p14:xfrm>
                <a:off x="6333880" y="2729120"/>
                <a:ext cx="49680" cy="301680"/>
              </p14:xfrm>
            </p:contentPart>
          </mc:Choice>
          <mc:Fallback>
            <p:pic>
              <p:nvPicPr>
                <p:cNvPr id="91" name="Freihand 90">
                  <a:extLst>
                    <a:ext uri="{FF2B5EF4-FFF2-40B4-BE49-F238E27FC236}">
                      <a16:creationId xmlns:a16="http://schemas.microsoft.com/office/drawing/2014/main" id="{367739AF-AF96-7BF9-34E7-C87D591CC688}"/>
                    </a:ext>
                  </a:extLst>
                </p:cNvPr>
                <p:cNvPicPr/>
                <p:nvPr/>
              </p:nvPicPr>
              <p:blipFill>
                <a:blip r:embed="rId256"/>
                <a:stretch>
                  <a:fillRect/>
                </a:stretch>
              </p:blipFill>
              <p:spPr>
                <a:xfrm>
                  <a:off x="6324880" y="2720120"/>
                  <a:ext cx="673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3" name="Freihand 92">
                  <a:extLst>
                    <a:ext uri="{FF2B5EF4-FFF2-40B4-BE49-F238E27FC236}">
                      <a16:creationId xmlns:a16="http://schemas.microsoft.com/office/drawing/2014/main" id="{DCD37933-CB85-48B8-C68F-36BC90B8EC0E}"/>
                    </a:ext>
                  </a:extLst>
                </p14:cNvPr>
                <p14:cNvContentPartPr/>
                <p14:nvPr/>
              </p14:nvContentPartPr>
              <p14:xfrm>
                <a:off x="4245160" y="3328520"/>
                <a:ext cx="1077480" cy="282600"/>
              </p14:xfrm>
            </p:contentPart>
          </mc:Choice>
          <mc:Fallback>
            <p:pic>
              <p:nvPicPr>
                <p:cNvPr id="93" name="Freihand 92">
                  <a:extLst>
                    <a:ext uri="{FF2B5EF4-FFF2-40B4-BE49-F238E27FC236}">
                      <a16:creationId xmlns:a16="http://schemas.microsoft.com/office/drawing/2014/main" id="{DCD37933-CB85-48B8-C68F-36BC90B8EC0E}"/>
                    </a:ext>
                  </a:extLst>
                </p:cNvPr>
                <p:cNvPicPr/>
                <p:nvPr/>
              </p:nvPicPr>
              <p:blipFill>
                <a:blip r:embed="rId258"/>
                <a:stretch>
                  <a:fillRect/>
                </a:stretch>
              </p:blipFill>
              <p:spPr>
                <a:xfrm>
                  <a:off x="4236520" y="3319880"/>
                  <a:ext cx="10951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4" name="Freihand 93">
                  <a:extLst>
                    <a:ext uri="{FF2B5EF4-FFF2-40B4-BE49-F238E27FC236}">
                      <a16:creationId xmlns:a16="http://schemas.microsoft.com/office/drawing/2014/main" id="{FC5F58A3-5D21-2C08-385F-938AE6FC6624}"/>
                    </a:ext>
                  </a:extLst>
                </p14:cNvPr>
                <p14:cNvContentPartPr/>
                <p14:nvPr/>
              </p14:nvContentPartPr>
              <p14:xfrm>
                <a:off x="5259640" y="3439400"/>
                <a:ext cx="70560" cy="129600"/>
              </p14:xfrm>
            </p:contentPart>
          </mc:Choice>
          <mc:Fallback>
            <p:pic>
              <p:nvPicPr>
                <p:cNvPr id="94" name="Freihand 93">
                  <a:extLst>
                    <a:ext uri="{FF2B5EF4-FFF2-40B4-BE49-F238E27FC236}">
                      <a16:creationId xmlns:a16="http://schemas.microsoft.com/office/drawing/2014/main" id="{FC5F58A3-5D21-2C08-385F-938AE6FC6624}"/>
                    </a:ext>
                  </a:extLst>
                </p:cNvPr>
                <p:cNvPicPr/>
                <p:nvPr/>
              </p:nvPicPr>
              <p:blipFill>
                <a:blip r:embed="rId260"/>
                <a:stretch>
                  <a:fillRect/>
                </a:stretch>
              </p:blipFill>
              <p:spPr>
                <a:xfrm>
                  <a:off x="5251000" y="3430760"/>
                  <a:ext cx="88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6" name="Freihand 95">
                  <a:extLst>
                    <a:ext uri="{FF2B5EF4-FFF2-40B4-BE49-F238E27FC236}">
                      <a16:creationId xmlns:a16="http://schemas.microsoft.com/office/drawing/2014/main" id="{8BC9051D-6317-7752-E543-8272BC817056}"/>
                    </a:ext>
                  </a:extLst>
                </p14:cNvPr>
                <p14:cNvContentPartPr/>
                <p14:nvPr/>
              </p14:nvContentPartPr>
              <p14:xfrm>
                <a:off x="4642960" y="3346880"/>
                <a:ext cx="615240" cy="271440"/>
              </p14:xfrm>
            </p:contentPart>
          </mc:Choice>
          <mc:Fallback>
            <p:pic>
              <p:nvPicPr>
                <p:cNvPr id="96" name="Freihand 95">
                  <a:extLst>
                    <a:ext uri="{FF2B5EF4-FFF2-40B4-BE49-F238E27FC236}">
                      <a16:creationId xmlns:a16="http://schemas.microsoft.com/office/drawing/2014/main" id="{8BC9051D-6317-7752-E543-8272BC817056}"/>
                    </a:ext>
                  </a:extLst>
                </p:cNvPr>
                <p:cNvPicPr/>
                <p:nvPr/>
              </p:nvPicPr>
              <p:blipFill>
                <a:blip r:embed="rId262"/>
                <a:stretch>
                  <a:fillRect/>
                </a:stretch>
              </p:blipFill>
              <p:spPr>
                <a:xfrm>
                  <a:off x="4634320" y="3338240"/>
                  <a:ext cx="6328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7" name="Freihand 96">
                  <a:extLst>
                    <a:ext uri="{FF2B5EF4-FFF2-40B4-BE49-F238E27FC236}">
                      <a16:creationId xmlns:a16="http://schemas.microsoft.com/office/drawing/2014/main" id="{AC2A13FA-C1F7-BCCD-78E1-AF922582BB3A}"/>
                    </a:ext>
                  </a:extLst>
                </p14:cNvPr>
                <p14:cNvContentPartPr/>
                <p14:nvPr/>
              </p14:nvContentPartPr>
              <p14:xfrm>
                <a:off x="5195560" y="3369560"/>
                <a:ext cx="187200" cy="274320"/>
              </p14:xfrm>
            </p:contentPart>
          </mc:Choice>
          <mc:Fallback>
            <p:pic>
              <p:nvPicPr>
                <p:cNvPr id="97" name="Freihand 96">
                  <a:extLst>
                    <a:ext uri="{FF2B5EF4-FFF2-40B4-BE49-F238E27FC236}">
                      <a16:creationId xmlns:a16="http://schemas.microsoft.com/office/drawing/2014/main" id="{AC2A13FA-C1F7-BCCD-78E1-AF922582BB3A}"/>
                    </a:ext>
                  </a:extLst>
                </p:cNvPr>
                <p:cNvPicPr/>
                <p:nvPr/>
              </p:nvPicPr>
              <p:blipFill>
                <a:blip r:embed="rId264"/>
                <a:stretch>
                  <a:fillRect/>
                </a:stretch>
              </p:blipFill>
              <p:spPr>
                <a:xfrm>
                  <a:off x="5186560" y="3360920"/>
                  <a:ext cx="204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99" name="Freihand 98">
                  <a:extLst>
                    <a:ext uri="{FF2B5EF4-FFF2-40B4-BE49-F238E27FC236}">
                      <a16:creationId xmlns:a16="http://schemas.microsoft.com/office/drawing/2014/main" id="{415E3521-12FB-011A-E010-AC17CF9D95BF}"/>
                    </a:ext>
                  </a:extLst>
                </p14:cNvPr>
                <p14:cNvContentPartPr/>
                <p14:nvPr/>
              </p14:nvContentPartPr>
              <p14:xfrm>
                <a:off x="6639520" y="3316640"/>
                <a:ext cx="230040" cy="276840"/>
              </p14:xfrm>
            </p:contentPart>
          </mc:Choice>
          <mc:Fallback>
            <p:pic>
              <p:nvPicPr>
                <p:cNvPr id="99" name="Freihand 98">
                  <a:extLst>
                    <a:ext uri="{FF2B5EF4-FFF2-40B4-BE49-F238E27FC236}">
                      <a16:creationId xmlns:a16="http://schemas.microsoft.com/office/drawing/2014/main" id="{415E3521-12FB-011A-E010-AC17CF9D95BF}"/>
                    </a:ext>
                  </a:extLst>
                </p:cNvPr>
                <p:cNvPicPr/>
                <p:nvPr/>
              </p:nvPicPr>
              <p:blipFill>
                <a:blip r:embed="rId266"/>
                <a:stretch>
                  <a:fillRect/>
                </a:stretch>
              </p:blipFill>
              <p:spPr>
                <a:xfrm>
                  <a:off x="6630880" y="3307640"/>
                  <a:ext cx="2476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0" name="Freihand 99">
                  <a:extLst>
                    <a:ext uri="{FF2B5EF4-FFF2-40B4-BE49-F238E27FC236}">
                      <a16:creationId xmlns:a16="http://schemas.microsoft.com/office/drawing/2014/main" id="{0C4B0C43-3E88-A15C-80C9-F0B85F0E3A96}"/>
                    </a:ext>
                  </a:extLst>
                </p14:cNvPr>
                <p14:cNvContentPartPr/>
                <p14:nvPr/>
              </p14:nvContentPartPr>
              <p14:xfrm>
                <a:off x="6915280" y="3360200"/>
                <a:ext cx="139320" cy="310320"/>
              </p14:xfrm>
            </p:contentPart>
          </mc:Choice>
          <mc:Fallback>
            <p:pic>
              <p:nvPicPr>
                <p:cNvPr id="100" name="Freihand 99">
                  <a:extLst>
                    <a:ext uri="{FF2B5EF4-FFF2-40B4-BE49-F238E27FC236}">
                      <a16:creationId xmlns:a16="http://schemas.microsoft.com/office/drawing/2014/main" id="{0C4B0C43-3E88-A15C-80C9-F0B85F0E3A96}"/>
                    </a:ext>
                  </a:extLst>
                </p:cNvPr>
                <p:cNvPicPr/>
                <p:nvPr/>
              </p:nvPicPr>
              <p:blipFill>
                <a:blip r:embed="rId268"/>
                <a:stretch>
                  <a:fillRect/>
                </a:stretch>
              </p:blipFill>
              <p:spPr>
                <a:xfrm>
                  <a:off x="6906640" y="3351560"/>
                  <a:ext cx="1569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01" name="Freihand 100">
                  <a:extLst>
                    <a:ext uri="{FF2B5EF4-FFF2-40B4-BE49-F238E27FC236}">
                      <a16:creationId xmlns:a16="http://schemas.microsoft.com/office/drawing/2014/main" id="{53D114FE-525A-4126-CD33-7EC54D67E81F}"/>
                    </a:ext>
                  </a:extLst>
                </p14:cNvPr>
                <p14:cNvContentPartPr/>
                <p14:nvPr/>
              </p14:nvContentPartPr>
              <p14:xfrm>
                <a:off x="7109320" y="3275240"/>
                <a:ext cx="88920" cy="330840"/>
              </p14:xfrm>
            </p:contentPart>
          </mc:Choice>
          <mc:Fallback>
            <p:pic>
              <p:nvPicPr>
                <p:cNvPr id="101" name="Freihand 100">
                  <a:extLst>
                    <a:ext uri="{FF2B5EF4-FFF2-40B4-BE49-F238E27FC236}">
                      <a16:creationId xmlns:a16="http://schemas.microsoft.com/office/drawing/2014/main" id="{53D114FE-525A-4126-CD33-7EC54D67E81F}"/>
                    </a:ext>
                  </a:extLst>
                </p:cNvPr>
                <p:cNvPicPr/>
                <p:nvPr/>
              </p:nvPicPr>
              <p:blipFill>
                <a:blip r:embed="rId270"/>
                <a:stretch>
                  <a:fillRect/>
                </a:stretch>
              </p:blipFill>
              <p:spPr>
                <a:xfrm>
                  <a:off x="7100320" y="3266240"/>
                  <a:ext cx="1065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02" name="Freihand 101">
                  <a:extLst>
                    <a:ext uri="{FF2B5EF4-FFF2-40B4-BE49-F238E27FC236}">
                      <a16:creationId xmlns:a16="http://schemas.microsoft.com/office/drawing/2014/main" id="{E7C1D8B0-107E-A118-FE77-D014C7367822}"/>
                    </a:ext>
                  </a:extLst>
                </p14:cNvPr>
                <p14:cNvContentPartPr/>
                <p14:nvPr/>
              </p14:nvContentPartPr>
              <p14:xfrm>
                <a:off x="7250080" y="2925680"/>
                <a:ext cx="551520" cy="459360"/>
              </p14:xfrm>
            </p:contentPart>
          </mc:Choice>
          <mc:Fallback>
            <p:pic>
              <p:nvPicPr>
                <p:cNvPr id="102" name="Freihand 101">
                  <a:extLst>
                    <a:ext uri="{FF2B5EF4-FFF2-40B4-BE49-F238E27FC236}">
                      <a16:creationId xmlns:a16="http://schemas.microsoft.com/office/drawing/2014/main" id="{E7C1D8B0-107E-A118-FE77-D014C7367822}"/>
                    </a:ext>
                  </a:extLst>
                </p:cNvPr>
                <p:cNvPicPr/>
                <p:nvPr/>
              </p:nvPicPr>
              <p:blipFill>
                <a:blip r:embed="rId272"/>
                <a:stretch>
                  <a:fillRect/>
                </a:stretch>
              </p:blipFill>
              <p:spPr>
                <a:xfrm>
                  <a:off x="7241080" y="2916680"/>
                  <a:ext cx="56916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3" name="Freihand 102">
                  <a:extLst>
                    <a:ext uri="{FF2B5EF4-FFF2-40B4-BE49-F238E27FC236}">
                      <a16:creationId xmlns:a16="http://schemas.microsoft.com/office/drawing/2014/main" id="{21A6E916-DA9C-68D2-802C-915380253B4E}"/>
                    </a:ext>
                  </a:extLst>
                </p14:cNvPr>
                <p14:cNvContentPartPr/>
                <p14:nvPr/>
              </p14:nvContentPartPr>
              <p14:xfrm>
                <a:off x="8095360" y="2793200"/>
                <a:ext cx="95040" cy="232920"/>
              </p14:xfrm>
            </p:contentPart>
          </mc:Choice>
          <mc:Fallback>
            <p:pic>
              <p:nvPicPr>
                <p:cNvPr id="103" name="Freihand 102">
                  <a:extLst>
                    <a:ext uri="{FF2B5EF4-FFF2-40B4-BE49-F238E27FC236}">
                      <a16:creationId xmlns:a16="http://schemas.microsoft.com/office/drawing/2014/main" id="{21A6E916-DA9C-68D2-802C-915380253B4E}"/>
                    </a:ext>
                  </a:extLst>
                </p:cNvPr>
                <p:cNvPicPr/>
                <p:nvPr/>
              </p:nvPicPr>
              <p:blipFill>
                <a:blip r:embed="rId274"/>
                <a:stretch>
                  <a:fillRect/>
                </a:stretch>
              </p:blipFill>
              <p:spPr>
                <a:xfrm>
                  <a:off x="8086360" y="2784560"/>
                  <a:ext cx="112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04" name="Freihand 103">
                  <a:extLst>
                    <a:ext uri="{FF2B5EF4-FFF2-40B4-BE49-F238E27FC236}">
                      <a16:creationId xmlns:a16="http://schemas.microsoft.com/office/drawing/2014/main" id="{4E976D10-8B9F-425F-E22B-A39503A17EDD}"/>
                    </a:ext>
                  </a:extLst>
                </p14:cNvPr>
                <p14:cNvContentPartPr/>
                <p14:nvPr/>
              </p14:nvContentPartPr>
              <p14:xfrm>
                <a:off x="8060440" y="2952320"/>
                <a:ext cx="235440" cy="132840"/>
              </p14:xfrm>
            </p:contentPart>
          </mc:Choice>
          <mc:Fallback>
            <p:pic>
              <p:nvPicPr>
                <p:cNvPr id="104" name="Freihand 103">
                  <a:extLst>
                    <a:ext uri="{FF2B5EF4-FFF2-40B4-BE49-F238E27FC236}">
                      <a16:creationId xmlns:a16="http://schemas.microsoft.com/office/drawing/2014/main" id="{4E976D10-8B9F-425F-E22B-A39503A17EDD}"/>
                    </a:ext>
                  </a:extLst>
                </p:cNvPr>
                <p:cNvPicPr/>
                <p:nvPr/>
              </p:nvPicPr>
              <p:blipFill>
                <a:blip r:embed="rId276"/>
                <a:stretch>
                  <a:fillRect/>
                </a:stretch>
              </p:blipFill>
              <p:spPr>
                <a:xfrm>
                  <a:off x="8051800" y="2943320"/>
                  <a:ext cx="253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05" name="Freihand 104">
                  <a:extLst>
                    <a:ext uri="{FF2B5EF4-FFF2-40B4-BE49-F238E27FC236}">
                      <a16:creationId xmlns:a16="http://schemas.microsoft.com/office/drawing/2014/main" id="{E7DF62A3-6B3D-AA62-131B-DE3EA4E8A28B}"/>
                    </a:ext>
                  </a:extLst>
                </p14:cNvPr>
                <p14:cNvContentPartPr/>
                <p14:nvPr/>
              </p14:nvContentPartPr>
              <p14:xfrm>
                <a:off x="7948120" y="2746040"/>
                <a:ext cx="214920" cy="97560"/>
              </p14:xfrm>
            </p:contentPart>
          </mc:Choice>
          <mc:Fallback>
            <p:pic>
              <p:nvPicPr>
                <p:cNvPr id="105" name="Freihand 104">
                  <a:extLst>
                    <a:ext uri="{FF2B5EF4-FFF2-40B4-BE49-F238E27FC236}">
                      <a16:creationId xmlns:a16="http://schemas.microsoft.com/office/drawing/2014/main" id="{E7DF62A3-6B3D-AA62-131B-DE3EA4E8A28B}"/>
                    </a:ext>
                  </a:extLst>
                </p:cNvPr>
                <p:cNvPicPr/>
                <p:nvPr/>
              </p:nvPicPr>
              <p:blipFill>
                <a:blip r:embed="rId278"/>
                <a:stretch>
                  <a:fillRect/>
                </a:stretch>
              </p:blipFill>
              <p:spPr>
                <a:xfrm>
                  <a:off x="7939480" y="2737040"/>
                  <a:ext cx="232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06" name="Freihand 105">
                  <a:extLst>
                    <a:ext uri="{FF2B5EF4-FFF2-40B4-BE49-F238E27FC236}">
                      <a16:creationId xmlns:a16="http://schemas.microsoft.com/office/drawing/2014/main" id="{25EBFA1E-32EB-558C-05FD-BFFDEA5C5AF5}"/>
                    </a:ext>
                  </a:extLst>
                </p14:cNvPr>
                <p14:cNvContentPartPr/>
                <p14:nvPr/>
              </p14:nvContentPartPr>
              <p14:xfrm>
                <a:off x="8249800" y="2749280"/>
                <a:ext cx="221760" cy="185040"/>
              </p14:xfrm>
            </p:contentPart>
          </mc:Choice>
          <mc:Fallback>
            <p:pic>
              <p:nvPicPr>
                <p:cNvPr id="106" name="Freihand 105">
                  <a:extLst>
                    <a:ext uri="{FF2B5EF4-FFF2-40B4-BE49-F238E27FC236}">
                      <a16:creationId xmlns:a16="http://schemas.microsoft.com/office/drawing/2014/main" id="{25EBFA1E-32EB-558C-05FD-BFFDEA5C5AF5}"/>
                    </a:ext>
                  </a:extLst>
                </p:cNvPr>
                <p:cNvPicPr/>
                <p:nvPr/>
              </p:nvPicPr>
              <p:blipFill>
                <a:blip r:embed="rId280"/>
                <a:stretch>
                  <a:fillRect/>
                </a:stretch>
              </p:blipFill>
              <p:spPr>
                <a:xfrm>
                  <a:off x="8240800" y="2740280"/>
                  <a:ext cx="239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07" name="Freihand 106">
                  <a:extLst>
                    <a:ext uri="{FF2B5EF4-FFF2-40B4-BE49-F238E27FC236}">
                      <a16:creationId xmlns:a16="http://schemas.microsoft.com/office/drawing/2014/main" id="{8CBA21D3-8FE7-D863-80CD-8B3484DAAD5F}"/>
                    </a:ext>
                  </a:extLst>
                </p14:cNvPr>
                <p14:cNvContentPartPr/>
                <p14:nvPr/>
              </p14:nvContentPartPr>
              <p14:xfrm>
                <a:off x="8527360" y="2700680"/>
                <a:ext cx="147960" cy="354240"/>
              </p14:xfrm>
            </p:contentPart>
          </mc:Choice>
          <mc:Fallback>
            <p:pic>
              <p:nvPicPr>
                <p:cNvPr id="107" name="Freihand 106">
                  <a:extLst>
                    <a:ext uri="{FF2B5EF4-FFF2-40B4-BE49-F238E27FC236}">
                      <a16:creationId xmlns:a16="http://schemas.microsoft.com/office/drawing/2014/main" id="{8CBA21D3-8FE7-D863-80CD-8B3484DAAD5F}"/>
                    </a:ext>
                  </a:extLst>
                </p:cNvPr>
                <p:cNvPicPr/>
                <p:nvPr/>
              </p:nvPicPr>
              <p:blipFill>
                <a:blip r:embed="rId282"/>
                <a:stretch>
                  <a:fillRect/>
                </a:stretch>
              </p:blipFill>
              <p:spPr>
                <a:xfrm>
                  <a:off x="8518360" y="2691680"/>
                  <a:ext cx="1656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08" name="Freihand 107">
                  <a:extLst>
                    <a:ext uri="{FF2B5EF4-FFF2-40B4-BE49-F238E27FC236}">
                      <a16:creationId xmlns:a16="http://schemas.microsoft.com/office/drawing/2014/main" id="{B2067007-7479-9316-921B-A398C7BB9D28}"/>
                    </a:ext>
                  </a:extLst>
                </p14:cNvPr>
                <p14:cNvContentPartPr/>
                <p14:nvPr/>
              </p14:nvContentPartPr>
              <p14:xfrm>
                <a:off x="8743720" y="2437880"/>
                <a:ext cx="237240" cy="344520"/>
              </p14:xfrm>
            </p:contentPart>
          </mc:Choice>
          <mc:Fallback>
            <p:pic>
              <p:nvPicPr>
                <p:cNvPr id="108" name="Freihand 107">
                  <a:extLst>
                    <a:ext uri="{FF2B5EF4-FFF2-40B4-BE49-F238E27FC236}">
                      <a16:creationId xmlns:a16="http://schemas.microsoft.com/office/drawing/2014/main" id="{B2067007-7479-9316-921B-A398C7BB9D28}"/>
                    </a:ext>
                  </a:extLst>
                </p:cNvPr>
                <p:cNvPicPr/>
                <p:nvPr/>
              </p:nvPicPr>
              <p:blipFill>
                <a:blip r:embed="rId284"/>
                <a:stretch>
                  <a:fillRect/>
                </a:stretch>
              </p:blipFill>
              <p:spPr>
                <a:xfrm>
                  <a:off x="8734720" y="2429240"/>
                  <a:ext cx="2548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0" name="Freihand 109">
                  <a:extLst>
                    <a:ext uri="{FF2B5EF4-FFF2-40B4-BE49-F238E27FC236}">
                      <a16:creationId xmlns:a16="http://schemas.microsoft.com/office/drawing/2014/main" id="{E9CFEAFA-20B9-A6C2-F85B-DBEB3F9E575D}"/>
                    </a:ext>
                  </a:extLst>
                </p14:cNvPr>
                <p14:cNvContentPartPr/>
                <p14:nvPr/>
              </p14:nvContentPartPr>
              <p14:xfrm>
                <a:off x="9211360" y="2485760"/>
                <a:ext cx="178920" cy="100800"/>
              </p14:xfrm>
            </p:contentPart>
          </mc:Choice>
          <mc:Fallback>
            <p:pic>
              <p:nvPicPr>
                <p:cNvPr id="110" name="Freihand 109">
                  <a:extLst>
                    <a:ext uri="{FF2B5EF4-FFF2-40B4-BE49-F238E27FC236}">
                      <a16:creationId xmlns:a16="http://schemas.microsoft.com/office/drawing/2014/main" id="{E9CFEAFA-20B9-A6C2-F85B-DBEB3F9E575D}"/>
                    </a:ext>
                  </a:extLst>
                </p:cNvPr>
                <p:cNvPicPr/>
                <p:nvPr/>
              </p:nvPicPr>
              <p:blipFill>
                <a:blip r:embed="rId286"/>
                <a:stretch>
                  <a:fillRect/>
                </a:stretch>
              </p:blipFill>
              <p:spPr>
                <a:xfrm>
                  <a:off x="9202720" y="2476760"/>
                  <a:ext cx="196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1" name="Freihand 110">
                  <a:extLst>
                    <a:ext uri="{FF2B5EF4-FFF2-40B4-BE49-F238E27FC236}">
                      <a16:creationId xmlns:a16="http://schemas.microsoft.com/office/drawing/2014/main" id="{E192254F-3BE9-BF08-0A64-D5DA83FFCAB2}"/>
                    </a:ext>
                  </a:extLst>
                </p14:cNvPr>
                <p14:cNvContentPartPr/>
                <p14:nvPr/>
              </p14:nvContentPartPr>
              <p14:xfrm>
                <a:off x="9380560" y="2409800"/>
                <a:ext cx="93960" cy="167400"/>
              </p14:xfrm>
            </p:contentPart>
          </mc:Choice>
          <mc:Fallback>
            <p:pic>
              <p:nvPicPr>
                <p:cNvPr id="111" name="Freihand 110">
                  <a:extLst>
                    <a:ext uri="{FF2B5EF4-FFF2-40B4-BE49-F238E27FC236}">
                      <a16:creationId xmlns:a16="http://schemas.microsoft.com/office/drawing/2014/main" id="{E192254F-3BE9-BF08-0A64-D5DA83FFCAB2}"/>
                    </a:ext>
                  </a:extLst>
                </p:cNvPr>
                <p:cNvPicPr/>
                <p:nvPr/>
              </p:nvPicPr>
              <p:blipFill>
                <a:blip r:embed="rId288"/>
                <a:stretch>
                  <a:fillRect/>
                </a:stretch>
              </p:blipFill>
              <p:spPr>
                <a:xfrm>
                  <a:off x="9371560" y="2401160"/>
                  <a:ext cx="111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2" name="Freihand 111">
                  <a:extLst>
                    <a:ext uri="{FF2B5EF4-FFF2-40B4-BE49-F238E27FC236}">
                      <a16:creationId xmlns:a16="http://schemas.microsoft.com/office/drawing/2014/main" id="{CFEBD001-B545-C842-F535-9F5130D2AA57}"/>
                    </a:ext>
                  </a:extLst>
                </p14:cNvPr>
                <p14:cNvContentPartPr/>
                <p14:nvPr/>
              </p14:nvContentPartPr>
              <p14:xfrm>
                <a:off x="9707080" y="2120000"/>
                <a:ext cx="143280" cy="338760"/>
              </p14:xfrm>
            </p:contentPart>
          </mc:Choice>
          <mc:Fallback>
            <p:pic>
              <p:nvPicPr>
                <p:cNvPr id="112" name="Freihand 111">
                  <a:extLst>
                    <a:ext uri="{FF2B5EF4-FFF2-40B4-BE49-F238E27FC236}">
                      <a16:creationId xmlns:a16="http://schemas.microsoft.com/office/drawing/2014/main" id="{CFEBD001-B545-C842-F535-9F5130D2AA57}"/>
                    </a:ext>
                  </a:extLst>
                </p:cNvPr>
                <p:cNvPicPr/>
                <p:nvPr/>
              </p:nvPicPr>
              <p:blipFill>
                <a:blip r:embed="rId290"/>
                <a:stretch>
                  <a:fillRect/>
                </a:stretch>
              </p:blipFill>
              <p:spPr>
                <a:xfrm>
                  <a:off x="9698440" y="2111360"/>
                  <a:ext cx="1609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3" name="Freihand 112">
                  <a:extLst>
                    <a:ext uri="{FF2B5EF4-FFF2-40B4-BE49-F238E27FC236}">
                      <a16:creationId xmlns:a16="http://schemas.microsoft.com/office/drawing/2014/main" id="{D5F090CE-5A2A-2BF2-402F-44B9DA8FCF0B}"/>
                    </a:ext>
                  </a:extLst>
                </p14:cNvPr>
                <p14:cNvContentPartPr/>
                <p14:nvPr/>
              </p14:nvContentPartPr>
              <p14:xfrm>
                <a:off x="9834880" y="2256440"/>
                <a:ext cx="99720" cy="149040"/>
              </p14:xfrm>
            </p:contentPart>
          </mc:Choice>
          <mc:Fallback>
            <p:pic>
              <p:nvPicPr>
                <p:cNvPr id="113" name="Freihand 112">
                  <a:extLst>
                    <a:ext uri="{FF2B5EF4-FFF2-40B4-BE49-F238E27FC236}">
                      <a16:creationId xmlns:a16="http://schemas.microsoft.com/office/drawing/2014/main" id="{D5F090CE-5A2A-2BF2-402F-44B9DA8FCF0B}"/>
                    </a:ext>
                  </a:extLst>
                </p:cNvPr>
                <p:cNvPicPr/>
                <p:nvPr/>
              </p:nvPicPr>
              <p:blipFill>
                <a:blip r:embed="rId292"/>
                <a:stretch>
                  <a:fillRect/>
                </a:stretch>
              </p:blipFill>
              <p:spPr>
                <a:xfrm>
                  <a:off x="9826240" y="2247800"/>
                  <a:ext cx="117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4" name="Freihand 113">
                  <a:extLst>
                    <a:ext uri="{FF2B5EF4-FFF2-40B4-BE49-F238E27FC236}">
                      <a16:creationId xmlns:a16="http://schemas.microsoft.com/office/drawing/2014/main" id="{E0DD0CC2-A6A9-17E5-E367-4C5BC23A6353}"/>
                    </a:ext>
                  </a:extLst>
                </p14:cNvPr>
                <p14:cNvContentPartPr/>
                <p14:nvPr/>
              </p14:nvContentPartPr>
              <p14:xfrm>
                <a:off x="9928120" y="2211800"/>
                <a:ext cx="122400" cy="364680"/>
              </p14:xfrm>
            </p:contentPart>
          </mc:Choice>
          <mc:Fallback>
            <p:pic>
              <p:nvPicPr>
                <p:cNvPr id="114" name="Freihand 113">
                  <a:extLst>
                    <a:ext uri="{FF2B5EF4-FFF2-40B4-BE49-F238E27FC236}">
                      <a16:creationId xmlns:a16="http://schemas.microsoft.com/office/drawing/2014/main" id="{E0DD0CC2-A6A9-17E5-E367-4C5BC23A6353}"/>
                    </a:ext>
                  </a:extLst>
                </p:cNvPr>
                <p:cNvPicPr/>
                <p:nvPr/>
              </p:nvPicPr>
              <p:blipFill>
                <a:blip r:embed="rId294"/>
                <a:stretch>
                  <a:fillRect/>
                </a:stretch>
              </p:blipFill>
              <p:spPr>
                <a:xfrm>
                  <a:off x="9919120" y="2203160"/>
                  <a:ext cx="1400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5" name="Freihand 114">
                  <a:extLst>
                    <a:ext uri="{FF2B5EF4-FFF2-40B4-BE49-F238E27FC236}">
                      <a16:creationId xmlns:a16="http://schemas.microsoft.com/office/drawing/2014/main" id="{EE37D49B-5C3D-8AD1-3CE3-DA80228F78A1}"/>
                    </a:ext>
                  </a:extLst>
                </p14:cNvPr>
                <p14:cNvContentPartPr/>
                <p14:nvPr/>
              </p14:nvContentPartPr>
              <p14:xfrm>
                <a:off x="10028560" y="2195960"/>
                <a:ext cx="122760" cy="382320"/>
              </p14:xfrm>
            </p:contentPart>
          </mc:Choice>
          <mc:Fallback>
            <p:pic>
              <p:nvPicPr>
                <p:cNvPr id="115" name="Freihand 114">
                  <a:extLst>
                    <a:ext uri="{FF2B5EF4-FFF2-40B4-BE49-F238E27FC236}">
                      <a16:creationId xmlns:a16="http://schemas.microsoft.com/office/drawing/2014/main" id="{EE37D49B-5C3D-8AD1-3CE3-DA80228F78A1}"/>
                    </a:ext>
                  </a:extLst>
                </p:cNvPr>
                <p:cNvPicPr/>
                <p:nvPr/>
              </p:nvPicPr>
              <p:blipFill>
                <a:blip r:embed="rId296"/>
                <a:stretch>
                  <a:fillRect/>
                </a:stretch>
              </p:blipFill>
              <p:spPr>
                <a:xfrm>
                  <a:off x="10019560" y="2187320"/>
                  <a:ext cx="1404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6" name="Freihand 115">
                  <a:extLst>
                    <a:ext uri="{FF2B5EF4-FFF2-40B4-BE49-F238E27FC236}">
                      <a16:creationId xmlns:a16="http://schemas.microsoft.com/office/drawing/2014/main" id="{CB9EB4BF-FFFB-5EAF-673D-C6EDFEAE771C}"/>
                    </a:ext>
                  </a:extLst>
                </p14:cNvPr>
                <p14:cNvContentPartPr/>
                <p14:nvPr/>
              </p14:nvContentPartPr>
              <p14:xfrm>
                <a:off x="10136560" y="1909400"/>
                <a:ext cx="574560" cy="379800"/>
              </p14:xfrm>
            </p:contentPart>
          </mc:Choice>
          <mc:Fallback>
            <p:pic>
              <p:nvPicPr>
                <p:cNvPr id="116" name="Freihand 115">
                  <a:extLst>
                    <a:ext uri="{FF2B5EF4-FFF2-40B4-BE49-F238E27FC236}">
                      <a16:creationId xmlns:a16="http://schemas.microsoft.com/office/drawing/2014/main" id="{CB9EB4BF-FFFB-5EAF-673D-C6EDFEAE771C}"/>
                    </a:ext>
                  </a:extLst>
                </p:cNvPr>
                <p:cNvPicPr/>
                <p:nvPr/>
              </p:nvPicPr>
              <p:blipFill>
                <a:blip r:embed="rId298"/>
                <a:stretch>
                  <a:fillRect/>
                </a:stretch>
              </p:blipFill>
              <p:spPr>
                <a:xfrm>
                  <a:off x="10127560" y="1900760"/>
                  <a:ext cx="5922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7" name="Freihand 116">
                  <a:extLst>
                    <a:ext uri="{FF2B5EF4-FFF2-40B4-BE49-F238E27FC236}">
                      <a16:creationId xmlns:a16="http://schemas.microsoft.com/office/drawing/2014/main" id="{5075AFC2-72C2-8E48-2075-E37960E0428C}"/>
                    </a:ext>
                  </a:extLst>
                </p14:cNvPr>
                <p14:cNvContentPartPr/>
                <p14:nvPr/>
              </p14:nvContentPartPr>
              <p14:xfrm>
                <a:off x="10925320" y="1813280"/>
                <a:ext cx="163800" cy="270720"/>
              </p14:xfrm>
            </p:contentPart>
          </mc:Choice>
          <mc:Fallback>
            <p:pic>
              <p:nvPicPr>
                <p:cNvPr id="117" name="Freihand 116">
                  <a:extLst>
                    <a:ext uri="{FF2B5EF4-FFF2-40B4-BE49-F238E27FC236}">
                      <a16:creationId xmlns:a16="http://schemas.microsoft.com/office/drawing/2014/main" id="{5075AFC2-72C2-8E48-2075-E37960E0428C}"/>
                    </a:ext>
                  </a:extLst>
                </p:cNvPr>
                <p:cNvPicPr/>
                <p:nvPr/>
              </p:nvPicPr>
              <p:blipFill>
                <a:blip r:embed="rId300"/>
                <a:stretch>
                  <a:fillRect/>
                </a:stretch>
              </p:blipFill>
              <p:spPr>
                <a:xfrm>
                  <a:off x="10916680" y="1804640"/>
                  <a:ext cx="1814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8" name="Freihand 117">
                  <a:extLst>
                    <a:ext uri="{FF2B5EF4-FFF2-40B4-BE49-F238E27FC236}">
                      <a16:creationId xmlns:a16="http://schemas.microsoft.com/office/drawing/2014/main" id="{9C1DE3C2-3FF3-3BDC-506C-2EE55935ED3F}"/>
                    </a:ext>
                  </a:extLst>
                </p14:cNvPr>
                <p14:cNvContentPartPr/>
                <p14:nvPr/>
              </p14:nvContentPartPr>
              <p14:xfrm>
                <a:off x="11115760" y="1771160"/>
                <a:ext cx="282960" cy="306720"/>
              </p14:xfrm>
            </p:contentPart>
          </mc:Choice>
          <mc:Fallback>
            <p:pic>
              <p:nvPicPr>
                <p:cNvPr id="118" name="Freihand 117">
                  <a:extLst>
                    <a:ext uri="{FF2B5EF4-FFF2-40B4-BE49-F238E27FC236}">
                      <a16:creationId xmlns:a16="http://schemas.microsoft.com/office/drawing/2014/main" id="{9C1DE3C2-3FF3-3BDC-506C-2EE55935ED3F}"/>
                    </a:ext>
                  </a:extLst>
                </p:cNvPr>
                <p:cNvPicPr/>
                <p:nvPr/>
              </p:nvPicPr>
              <p:blipFill>
                <a:blip r:embed="rId302"/>
                <a:stretch>
                  <a:fillRect/>
                </a:stretch>
              </p:blipFill>
              <p:spPr>
                <a:xfrm>
                  <a:off x="11107120" y="1762520"/>
                  <a:ext cx="3006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9" name="Freihand 118">
                  <a:extLst>
                    <a:ext uri="{FF2B5EF4-FFF2-40B4-BE49-F238E27FC236}">
                      <a16:creationId xmlns:a16="http://schemas.microsoft.com/office/drawing/2014/main" id="{0E97BA6B-3A12-7A13-2F08-66A08F0B1302}"/>
                    </a:ext>
                  </a:extLst>
                </p14:cNvPr>
                <p14:cNvContentPartPr/>
                <p14:nvPr/>
              </p14:nvContentPartPr>
              <p14:xfrm>
                <a:off x="11386480" y="1834880"/>
                <a:ext cx="150120" cy="311760"/>
              </p14:xfrm>
            </p:contentPart>
          </mc:Choice>
          <mc:Fallback>
            <p:pic>
              <p:nvPicPr>
                <p:cNvPr id="119" name="Freihand 118">
                  <a:extLst>
                    <a:ext uri="{FF2B5EF4-FFF2-40B4-BE49-F238E27FC236}">
                      <a16:creationId xmlns:a16="http://schemas.microsoft.com/office/drawing/2014/main" id="{0E97BA6B-3A12-7A13-2F08-66A08F0B1302}"/>
                    </a:ext>
                  </a:extLst>
                </p:cNvPr>
                <p:cNvPicPr/>
                <p:nvPr/>
              </p:nvPicPr>
              <p:blipFill>
                <a:blip r:embed="rId304"/>
                <a:stretch>
                  <a:fillRect/>
                </a:stretch>
              </p:blipFill>
              <p:spPr>
                <a:xfrm>
                  <a:off x="11377840" y="1826240"/>
                  <a:ext cx="1677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0" name="Freihand 119">
                  <a:extLst>
                    <a:ext uri="{FF2B5EF4-FFF2-40B4-BE49-F238E27FC236}">
                      <a16:creationId xmlns:a16="http://schemas.microsoft.com/office/drawing/2014/main" id="{D8037908-200F-EC29-4391-1395597EA631}"/>
                    </a:ext>
                  </a:extLst>
                </p14:cNvPr>
                <p14:cNvContentPartPr/>
                <p14:nvPr/>
              </p14:nvContentPartPr>
              <p14:xfrm>
                <a:off x="11551360" y="1649840"/>
                <a:ext cx="335520" cy="378000"/>
              </p14:xfrm>
            </p:contentPart>
          </mc:Choice>
          <mc:Fallback>
            <p:pic>
              <p:nvPicPr>
                <p:cNvPr id="120" name="Freihand 119">
                  <a:extLst>
                    <a:ext uri="{FF2B5EF4-FFF2-40B4-BE49-F238E27FC236}">
                      <a16:creationId xmlns:a16="http://schemas.microsoft.com/office/drawing/2014/main" id="{D8037908-200F-EC29-4391-1395597EA631}"/>
                    </a:ext>
                  </a:extLst>
                </p:cNvPr>
                <p:cNvPicPr/>
                <p:nvPr/>
              </p:nvPicPr>
              <p:blipFill>
                <a:blip r:embed="rId306"/>
                <a:stretch>
                  <a:fillRect/>
                </a:stretch>
              </p:blipFill>
              <p:spPr>
                <a:xfrm>
                  <a:off x="11542360" y="1640840"/>
                  <a:ext cx="35316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2" name="Freihand 121">
                  <a:extLst>
                    <a:ext uri="{FF2B5EF4-FFF2-40B4-BE49-F238E27FC236}">
                      <a16:creationId xmlns:a16="http://schemas.microsoft.com/office/drawing/2014/main" id="{2BCCB27A-3673-F7CD-8719-19894A5495AF}"/>
                    </a:ext>
                  </a:extLst>
                </p14:cNvPr>
                <p14:cNvContentPartPr/>
                <p14:nvPr/>
              </p14:nvContentPartPr>
              <p14:xfrm>
                <a:off x="6878560" y="3839360"/>
                <a:ext cx="495360" cy="95040"/>
              </p14:xfrm>
            </p:contentPart>
          </mc:Choice>
          <mc:Fallback>
            <p:pic>
              <p:nvPicPr>
                <p:cNvPr id="122" name="Freihand 121">
                  <a:extLst>
                    <a:ext uri="{FF2B5EF4-FFF2-40B4-BE49-F238E27FC236}">
                      <a16:creationId xmlns:a16="http://schemas.microsoft.com/office/drawing/2014/main" id="{2BCCB27A-3673-F7CD-8719-19894A5495AF}"/>
                    </a:ext>
                  </a:extLst>
                </p:cNvPr>
                <p:cNvPicPr/>
                <p:nvPr/>
              </p:nvPicPr>
              <p:blipFill>
                <a:blip r:embed="rId308"/>
                <a:stretch>
                  <a:fillRect/>
                </a:stretch>
              </p:blipFill>
              <p:spPr>
                <a:xfrm>
                  <a:off x="6869920" y="3830720"/>
                  <a:ext cx="513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23" name="Freihand 122">
                  <a:extLst>
                    <a:ext uri="{FF2B5EF4-FFF2-40B4-BE49-F238E27FC236}">
                      <a16:creationId xmlns:a16="http://schemas.microsoft.com/office/drawing/2014/main" id="{2D69C212-2B11-D0B4-A91A-7C6EF5326562}"/>
                    </a:ext>
                  </a:extLst>
                </p14:cNvPr>
                <p14:cNvContentPartPr/>
                <p14:nvPr/>
              </p14:nvContentPartPr>
              <p14:xfrm>
                <a:off x="7395160" y="3759800"/>
                <a:ext cx="160200" cy="226080"/>
              </p14:xfrm>
            </p:contentPart>
          </mc:Choice>
          <mc:Fallback>
            <p:pic>
              <p:nvPicPr>
                <p:cNvPr id="123" name="Freihand 122">
                  <a:extLst>
                    <a:ext uri="{FF2B5EF4-FFF2-40B4-BE49-F238E27FC236}">
                      <a16:creationId xmlns:a16="http://schemas.microsoft.com/office/drawing/2014/main" id="{2D69C212-2B11-D0B4-A91A-7C6EF5326562}"/>
                    </a:ext>
                  </a:extLst>
                </p:cNvPr>
                <p:cNvPicPr/>
                <p:nvPr/>
              </p:nvPicPr>
              <p:blipFill>
                <a:blip r:embed="rId310"/>
                <a:stretch>
                  <a:fillRect/>
                </a:stretch>
              </p:blipFill>
              <p:spPr>
                <a:xfrm>
                  <a:off x="7386520" y="3751160"/>
                  <a:ext cx="177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25" name="Freihand 124">
                  <a:extLst>
                    <a:ext uri="{FF2B5EF4-FFF2-40B4-BE49-F238E27FC236}">
                      <a16:creationId xmlns:a16="http://schemas.microsoft.com/office/drawing/2014/main" id="{2BFE1768-D196-7E1E-2E94-829871802D06}"/>
                    </a:ext>
                  </a:extLst>
                </p14:cNvPr>
                <p14:cNvContentPartPr/>
                <p14:nvPr/>
              </p14:nvContentPartPr>
              <p14:xfrm>
                <a:off x="7855960" y="3466400"/>
                <a:ext cx="165600" cy="289440"/>
              </p14:xfrm>
            </p:contentPart>
          </mc:Choice>
          <mc:Fallback>
            <p:pic>
              <p:nvPicPr>
                <p:cNvPr id="125" name="Freihand 124">
                  <a:extLst>
                    <a:ext uri="{FF2B5EF4-FFF2-40B4-BE49-F238E27FC236}">
                      <a16:creationId xmlns:a16="http://schemas.microsoft.com/office/drawing/2014/main" id="{2BFE1768-D196-7E1E-2E94-829871802D06}"/>
                    </a:ext>
                  </a:extLst>
                </p:cNvPr>
                <p:cNvPicPr/>
                <p:nvPr/>
              </p:nvPicPr>
              <p:blipFill>
                <a:blip r:embed="rId312"/>
                <a:stretch>
                  <a:fillRect/>
                </a:stretch>
              </p:blipFill>
              <p:spPr>
                <a:xfrm>
                  <a:off x="7847320" y="3457400"/>
                  <a:ext cx="1832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26" name="Freihand 125">
                  <a:extLst>
                    <a:ext uri="{FF2B5EF4-FFF2-40B4-BE49-F238E27FC236}">
                      <a16:creationId xmlns:a16="http://schemas.microsoft.com/office/drawing/2014/main" id="{A71EA085-A909-BE8B-DD1D-FA3C12F60113}"/>
                    </a:ext>
                  </a:extLst>
                </p14:cNvPr>
                <p14:cNvContentPartPr/>
                <p14:nvPr/>
              </p14:nvContentPartPr>
              <p14:xfrm>
                <a:off x="8127040" y="3504920"/>
                <a:ext cx="264240" cy="164520"/>
              </p14:xfrm>
            </p:contentPart>
          </mc:Choice>
          <mc:Fallback>
            <p:pic>
              <p:nvPicPr>
                <p:cNvPr id="126" name="Freihand 125">
                  <a:extLst>
                    <a:ext uri="{FF2B5EF4-FFF2-40B4-BE49-F238E27FC236}">
                      <a16:creationId xmlns:a16="http://schemas.microsoft.com/office/drawing/2014/main" id="{A71EA085-A909-BE8B-DD1D-FA3C12F60113}"/>
                    </a:ext>
                  </a:extLst>
                </p:cNvPr>
                <p:cNvPicPr/>
                <p:nvPr/>
              </p:nvPicPr>
              <p:blipFill>
                <a:blip r:embed="rId314"/>
                <a:stretch>
                  <a:fillRect/>
                </a:stretch>
              </p:blipFill>
              <p:spPr>
                <a:xfrm>
                  <a:off x="8118400" y="3496280"/>
                  <a:ext cx="281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27" name="Freihand 126">
                  <a:extLst>
                    <a:ext uri="{FF2B5EF4-FFF2-40B4-BE49-F238E27FC236}">
                      <a16:creationId xmlns:a16="http://schemas.microsoft.com/office/drawing/2014/main" id="{BB3141A2-5DFF-5824-3C13-664BCBA96BD9}"/>
                    </a:ext>
                  </a:extLst>
                </p14:cNvPr>
                <p14:cNvContentPartPr/>
                <p14:nvPr/>
              </p14:nvContentPartPr>
              <p14:xfrm>
                <a:off x="8444560" y="3354800"/>
                <a:ext cx="295560" cy="190800"/>
              </p14:xfrm>
            </p:contentPart>
          </mc:Choice>
          <mc:Fallback>
            <p:pic>
              <p:nvPicPr>
                <p:cNvPr id="127" name="Freihand 126">
                  <a:extLst>
                    <a:ext uri="{FF2B5EF4-FFF2-40B4-BE49-F238E27FC236}">
                      <a16:creationId xmlns:a16="http://schemas.microsoft.com/office/drawing/2014/main" id="{BB3141A2-5DFF-5824-3C13-664BCBA96BD9}"/>
                    </a:ext>
                  </a:extLst>
                </p:cNvPr>
                <p:cNvPicPr/>
                <p:nvPr/>
              </p:nvPicPr>
              <p:blipFill>
                <a:blip r:embed="rId316"/>
                <a:stretch>
                  <a:fillRect/>
                </a:stretch>
              </p:blipFill>
              <p:spPr>
                <a:xfrm>
                  <a:off x="8435560" y="3345800"/>
                  <a:ext cx="313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28" name="Freihand 127">
                  <a:extLst>
                    <a:ext uri="{FF2B5EF4-FFF2-40B4-BE49-F238E27FC236}">
                      <a16:creationId xmlns:a16="http://schemas.microsoft.com/office/drawing/2014/main" id="{28AA876A-E72C-5E34-1124-E7798B1665A1}"/>
                    </a:ext>
                  </a:extLst>
                </p14:cNvPr>
                <p14:cNvContentPartPr/>
                <p14:nvPr/>
              </p14:nvContentPartPr>
              <p14:xfrm>
                <a:off x="8776840" y="3268040"/>
                <a:ext cx="140760" cy="170640"/>
              </p14:xfrm>
            </p:contentPart>
          </mc:Choice>
          <mc:Fallback>
            <p:pic>
              <p:nvPicPr>
                <p:cNvPr id="128" name="Freihand 127">
                  <a:extLst>
                    <a:ext uri="{FF2B5EF4-FFF2-40B4-BE49-F238E27FC236}">
                      <a16:creationId xmlns:a16="http://schemas.microsoft.com/office/drawing/2014/main" id="{28AA876A-E72C-5E34-1124-E7798B1665A1}"/>
                    </a:ext>
                  </a:extLst>
                </p:cNvPr>
                <p:cNvPicPr/>
                <p:nvPr/>
              </p:nvPicPr>
              <p:blipFill>
                <a:blip r:embed="rId318"/>
                <a:stretch>
                  <a:fillRect/>
                </a:stretch>
              </p:blipFill>
              <p:spPr>
                <a:xfrm>
                  <a:off x="8768200" y="3259400"/>
                  <a:ext cx="158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29" name="Freihand 128">
                  <a:extLst>
                    <a:ext uri="{FF2B5EF4-FFF2-40B4-BE49-F238E27FC236}">
                      <a16:creationId xmlns:a16="http://schemas.microsoft.com/office/drawing/2014/main" id="{06B56869-25BE-0A0B-076B-8B7ACDCB001D}"/>
                    </a:ext>
                  </a:extLst>
                </p14:cNvPr>
                <p14:cNvContentPartPr/>
                <p14:nvPr/>
              </p14:nvContentPartPr>
              <p14:xfrm>
                <a:off x="9221080" y="3120440"/>
                <a:ext cx="236160" cy="135000"/>
              </p14:xfrm>
            </p:contentPart>
          </mc:Choice>
          <mc:Fallback>
            <p:pic>
              <p:nvPicPr>
                <p:cNvPr id="129" name="Freihand 128">
                  <a:extLst>
                    <a:ext uri="{FF2B5EF4-FFF2-40B4-BE49-F238E27FC236}">
                      <a16:creationId xmlns:a16="http://schemas.microsoft.com/office/drawing/2014/main" id="{06B56869-25BE-0A0B-076B-8B7ACDCB001D}"/>
                    </a:ext>
                  </a:extLst>
                </p:cNvPr>
                <p:cNvPicPr/>
                <p:nvPr/>
              </p:nvPicPr>
              <p:blipFill>
                <a:blip r:embed="rId320"/>
                <a:stretch>
                  <a:fillRect/>
                </a:stretch>
              </p:blipFill>
              <p:spPr>
                <a:xfrm>
                  <a:off x="9212080" y="3111800"/>
                  <a:ext cx="253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0" name="Freihand 129">
                  <a:extLst>
                    <a:ext uri="{FF2B5EF4-FFF2-40B4-BE49-F238E27FC236}">
                      <a16:creationId xmlns:a16="http://schemas.microsoft.com/office/drawing/2014/main" id="{9ED3995E-8A4E-FE96-1E6C-DF109B0AB931}"/>
                    </a:ext>
                  </a:extLst>
                </p14:cNvPr>
                <p14:cNvContentPartPr/>
                <p14:nvPr/>
              </p14:nvContentPartPr>
              <p14:xfrm>
                <a:off x="9466600" y="3048800"/>
                <a:ext cx="141840" cy="165600"/>
              </p14:xfrm>
            </p:contentPart>
          </mc:Choice>
          <mc:Fallback>
            <p:pic>
              <p:nvPicPr>
                <p:cNvPr id="130" name="Freihand 129">
                  <a:extLst>
                    <a:ext uri="{FF2B5EF4-FFF2-40B4-BE49-F238E27FC236}">
                      <a16:creationId xmlns:a16="http://schemas.microsoft.com/office/drawing/2014/main" id="{9ED3995E-8A4E-FE96-1E6C-DF109B0AB931}"/>
                    </a:ext>
                  </a:extLst>
                </p:cNvPr>
                <p:cNvPicPr/>
                <p:nvPr/>
              </p:nvPicPr>
              <p:blipFill>
                <a:blip r:embed="rId322"/>
                <a:stretch>
                  <a:fillRect/>
                </a:stretch>
              </p:blipFill>
              <p:spPr>
                <a:xfrm>
                  <a:off x="9457960" y="3039800"/>
                  <a:ext cx="159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1" name="Freihand 130">
                  <a:extLst>
                    <a:ext uri="{FF2B5EF4-FFF2-40B4-BE49-F238E27FC236}">
                      <a16:creationId xmlns:a16="http://schemas.microsoft.com/office/drawing/2014/main" id="{6478955E-7E7E-A9F5-49F9-D2FCDBD86AB7}"/>
                    </a:ext>
                  </a:extLst>
                </p14:cNvPr>
                <p14:cNvContentPartPr/>
                <p14:nvPr/>
              </p14:nvContentPartPr>
              <p14:xfrm>
                <a:off x="9618160" y="2958080"/>
                <a:ext cx="84960" cy="255600"/>
              </p14:xfrm>
            </p:contentPart>
          </mc:Choice>
          <mc:Fallback>
            <p:pic>
              <p:nvPicPr>
                <p:cNvPr id="131" name="Freihand 130">
                  <a:extLst>
                    <a:ext uri="{FF2B5EF4-FFF2-40B4-BE49-F238E27FC236}">
                      <a16:creationId xmlns:a16="http://schemas.microsoft.com/office/drawing/2014/main" id="{6478955E-7E7E-A9F5-49F9-D2FCDBD86AB7}"/>
                    </a:ext>
                  </a:extLst>
                </p:cNvPr>
                <p:cNvPicPr/>
                <p:nvPr/>
              </p:nvPicPr>
              <p:blipFill>
                <a:blip r:embed="rId324"/>
                <a:stretch>
                  <a:fillRect/>
                </a:stretch>
              </p:blipFill>
              <p:spPr>
                <a:xfrm>
                  <a:off x="9609520" y="2949080"/>
                  <a:ext cx="102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2" name="Freihand 131">
                  <a:extLst>
                    <a:ext uri="{FF2B5EF4-FFF2-40B4-BE49-F238E27FC236}">
                      <a16:creationId xmlns:a16="http://schemas.microsoft.com/office/drawing/2014/main" id="{DF1F34F2-6B03-790E-2332-E4FFF6DEBC02}"/>
                    </a:ext>
                  </a:extLst>
                </p14:cNvPr>
                <p14:cNvContentPartPr/>
                <p14:nvPr/>
              </p14:nvContentPartPr>
              <p14:xfrm>
                <a:off x="9610600" y="3012800"/>
                <a:ext cx="153000" cy="94320"/>
              </p14:xfrm>
            </p:contentPart>
          </mc:Choice>
          <mc:Fallback>
            <p:pic>
              <p:nvPicPr>
                <p:cNvPr id="132" name="Freihand 131">
                  <a:extLst>
                    <a:ext uri="{FF2B5EF4-FFF2-40B4-BE49-F238E27FC236}">
                      <a16:creationId xmlns:a16="http://schemas.microsoft.com/office/drawing/2014/main" id="{DF1F34F2-6B03-790E-2332-E4FFF6DEBC02}"/>
                    </a:ext>
                  </a:extLst>
                </p:cNvPr>
                <p:cNvPicPr/>
                <p:nvPr/>
              </p:nvPicPr>
              <p:blipFill>
                <a:blip r:embed="rId326"/>
                <a:stretch>
                  <a:fillRect/>
                </a:stretch>
              </p:blipFill>
              <p:spPr>
                <a:xfrm>
                  <a:off x="9601960" y="3003800"/>
                  <a:ext cx="170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3" name="Freihand 132">
                  <a:extLst>
                    <a:ext uri="{FF2B5EF4-FFF2-40B4-BE49-F238E27FC236}">
                      <a16:creationId xmlns:a16="http://schemas.microsoft.com/office/drawing/2014/main" id="{CFB34D42-698C-F917-91C2-5D0EB2288C50}"/>
                    </a:ext>
                  </a:extLst>
                </p14:cNvPr>
                <p14:cNvContentPartPr/>
                <p14:nvPr/>
              </p14:nvContentPartPr>
              <p14:xfrm>
                <a:off x="9775840" y="2985080"/>
                <a:ext cx="38880" cy="101880"/>
              </p14:xfrm>
            </p:contentPart>
          </mc:Choice>
          <mc:Fallback>
            <p:pic>
              <p:nvPicPr>
                <p:cNvPr id="133" name="Freihand 132">
                  <a:extLst>
                    <a:ext uri="{FF2B5EF4-FFF2-40B4-BE49-F238E27FC236}">
                      <a16:creationId xmlns:a16="http://schemas.microsoft.com/office/drawing/2014/main" id="{CFB34D42-698C-F917-91C2-5D0EB2288C50}"/>
                    </a:ext>
                  </a:extLst>
                </p:cNvPr>
                <p:cNvPicPr/>
                <p:nvPr/>
              </p:nvPicPr>
              <p:blipFill>
                <a:blip r:embed="rId328"/>
                <a:stretch>
                  <a:fillRect/>
                </a:stretch>
              </p:blipFill>
              <p:spPr>
                <a:xfrm>
                  <a:off x="9767200" y="2976080"/>
                  <a:ext cx="56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4" name="Freihand 133">
                  <a:extLst>
                    <a:ext uri="{FF2B5EF4-FFF2-40B4-BE49-F238E27FC236}">
                      <a16:creationId xmlns:a16="http://schemas.microsoft.com/office/drawing/2014/main" id="{C9154FEB-98B8-39FD-B51A-755A41D09AD3}"/>
                    </a:ext>
                  </a:extLst>
                </p14:cNvPr>
                <p14:cNvContentPartPr/>
                <p14:nvPr/>
              </p14:nvContentPartPr>
              <p14:xfrm>
                <a:off x="9837400" y="2907320"/>
                <a:ext cx="230760" cy="150840"/>
              </p14:xfrm>
            </p:contentPart>
          </mc:Choice>
          <mc:Fallback>
            <p:pic>
              <p:nvPicPr>
                <p:cNvPr id="134" name="Freihand 133">
                  <a:extLst>
                    <a:ext uri="{FF2B5EF4-FFF2-40B4-BE49-F238E27FC236}">
                      <a16:creationId xmlns:a16="http://schemas.microsoft.com/office/drawing/2014/main" id="{C9154FEB-98B8-39FD-B51A-755A41D09AD3}"/>
                    </a:ext>
                  </a:extLst>
                </p:cNvPr>
                <p:cNvPicPr/>
                <p:nvPr/>
              </p:nvPicPr>
              <p:blipFill>
                <a:blip r:embed="rId330"/>
                <a:stretch>
                  <a:fillRect/>
                </a:stretch>
              </p:blipFill>
              <p:spPr>
                <a:xfrm>
                  <a:off x="9828760" y="2898320"/>
                  <a:ext cx="248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5" name="Freihand 134">
                  <a:extLst>
                    <a:ext uri="{FF2B5EF4-FFF2-40B4-BE49-F238E27FC236}">
                      <a16:creationId xmlns:a16="http://schemas.microsoft.com/office/drawing/2014/main" id="{16351281-FD60-E1DE-E5FB-F45B0AD8FE7C}"/>
                    </a:ext>
                  </a:extLst>
                </p14:cNvPr>
                <p14:cNvContentPartPr/>
                <p14:nvPr/>
              </p14:nvContentPartPr>
              <p14:xfrm>
                <a:off x="9960160" y="2752880"/>
                <a:ext cx="16200" cy="67680"/>
              </p14:xfrm>
            </p:contentPart>
          </mc:Choice>
          <mc:Fallback>
            <p:pic>
              <p:nvPicPr>
                <p:cNvPr id="135" name="Freihand 134">
                  <a:extLst>
                    <a:ext uri="{FF2B5EF4-FFF2-40B4-BE49-F238E27FC236}">
                      <a16:creationId xmlns:a16="http://schemas.microsoft.com/office/drawing/2014/main" id="{16351281-FD60-E1DE-E5FB-F45B0AD8FE7C}"/>
                    </a:ext>
                  </a:extLst>
                </p:cNvPr>
                <p:cNvPicPr/>
                <p:nvPr/>
              </p:nvPicPr>
              <p:blipFill>
                <a:blip r:embed="rId332"/>
                <a:stretch>
                  <a:fillRect/>
                </a:stretch>
              </p:blipFill>
              <p:spPr>
                <a:xfrm>
                  <a:off x="9951160" y="2744240"/>
                  <a:ext cx="33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6" name="Freihand 135">
                  <a:extLst>
                    <a:ext uri="{FF2B5EF4-FFF2-40B4-BE49-F238E27FC236}">
                      <a16:creationId xmlns:a16="http://schemas.microsoft.com/office/drawing/2014/main" id="{595594AD-EAF0-CBE6-EA8B-0D4CB03CF11D}"/>
                    </a:ext>
                  </a:extLst>
                </p14:cNvPr>
                <p14:cNvContentPartPr/>
                <p14:nvPr/>
              </p14:nvContentPartPr>
              <p14:xfrm>
                <a:off x="10078240" y="2622200"/>
                <a:ext cx="367920" cy="372960"/>
              </p14:xfrm>
            </p:contentPart>
          </mc:Choice>
          <mc:Fallback>
            <p:pic>
              <p:nvPicPr>
                <p:cNvPr id="136" name="Freihand 135">
                  <a:extLst>
                    <a:ext uri="{FF2B5EF4-FFF2-40B4-BE49-F238E27FC236}">
                      <a16:creationId xmlns:a16="http://schemas.microsoft.com/office/drawing/2014/main" id="{595594AD-EAF0-CBE6-EA8B-0D4CB03CF11D}"/>
                    </a:ext>
                  </a:extLst>
                </p:cNvPr>
                <p:cNvPicPr/>
                <p:nvPr/>
              </p:nvPicPr>
              <p:blipFill>
                <a:blip r:embed="rId334"/>
                <a:stretch>
                  <a:fillRect/>
                </a:stretch>
              </p:blipFill>
              <p:spPr>
                <a:xfrm>
                  <a:off x="10069240" y="2613560"/>
                  <a:ext cx="38556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7" name="Freihand 136">
                  <a:extLst>
                    <a:ext uri="{FF2B5EF4-FFF2-40B4-BE49-F238E27FC236}">
                      <a16:creationId xmlns:a16="http://schemas.microsoft.com/office/drawing/2014/main" id="{0AF195CC-8118-EA41-ACD2-FA1C4A17C758}"/>
                    </a:ext>
                  </a:extLst>
                </p14:cNvPr>
                <p14:cNvContentPartPr/>
                <p14:nvPr/>
              </p14:nvContentPartPr>
              <p14:xfrm>
                <a:off x="10372000" y="2664680"/>
                <a:ext cx="254520" cy="188640"/>
              </p14:xfrm>
            </p:contentPart>
          </mc:Choice>
          <mc:Fallback>
            <p:pic>
              <p:nvPicPr>
                <p:cNvPr id="137" name="Freihand 136">
                  <a:extLst>
                    <a:ext uri="{FF2B5EF4-FFF2-40B4-BE49-F238E27FC236}">
                      <a16:creationId xmlns:a16="http://schemas.microsoft.com/office/drawing/2014/main" id="{0AF195CC-8118-EA41-ACD2-FA1C4A17C758}"/>
                    </a:ext>
                  </a:extLst>
                </p:cNvPr>
                <p:cNvPicPr/>
                <p:nvPr/>
              </p:nvPicPr>
              <p:blipFill>
                <a:blip r:embed="rId336"/>
                <a:stretch>
                  <a:fillRect/>
                </a:stretch>
              </p:blipFill>
              <p:spPr>
                <a:xfrm>
                  <a:off x="10363000" y="2656040"/>
                  <a:ext cx="272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8" name="Freihand 137">
                  <a:extLst>
                    <a:ext uri="{FF2B5EF4-FFF2-40B4-BE49-F238E27FC236}">
                      <a16:creationId xmlns:a16="http://schemas.microsoft.com/office/drawing/2014/main" id="{8CF5E39E-D5EA-82B4-A10A-5B595F74D2F9}"/>
                    </a:ext>
                  </a:extLst>
                </p14:cNvPr>
                <p14:cNvContentPartPr/>
                <p14:nvPr/>
              </p14:nvContentPartPr>
              <p14:xfrm>
                <a:off x="8972680" y="3565400"/>
                <a:ext cx="194040" cy="253440"/>
              </p14:xfrm>
            </p:contentPart>
          </mc:Choice>
          <mc:Fallback>
            <p:pic>
              <p:nvPicPr>
                <p:cNvPr id="138" name="Freihand 137">
                  <a:extLst>
                    <a:ext uri="{FF2B5EF4-FFF2-40B4-BE49-F238E27FC236}">
                      <a16:creationId xmlns:a16="http://schemas.microsoft.com/office/drawing/2014/main" id="{8CF5E39E-D5EA-82B4-A10A-5B595F74D2F9}"/>
                    </a:ext>
                  </a:extLst>
                </p:cNvPr>
                <p:cNvPicPr/>
                <p:nvPr/>
              </p:nvPicPr>
              <p:blipFill>
                <a:blip r:embed="rId338"/>
                <a:stretch>
                  <a:fillRect/>
                </a:stretch>
              </p:blipFill>
              <p:spPr>
                <a:xfrm>
                  <a:off x="8964040" y="3556760"/>
                  <a:ext cx="211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9" name="Freihand 138">
                  <a:extLst>
                    <a:ext uri="{FF2B5EF4-FFF2-40B4-BE49-F238E27FC236}">
                      <a16:creationId xmlns:a16="http://schemas.microsoft.com/office/drawing/2014/main" id="{092E1470-9D47-650D-0078-3AD34AD91318}"/>
                    </a:ext>
                  </a:extLst>
                </p14:cNvPr>
                <p14:cNvContentPartPr/>
                <p14:nvPr/>
              </p14:nvContentPartPr>
              <p14:xfrm>
                <a:off x="9198040" y="3622280"/>
                <a:ext cx="89280" cy="168480"/>
              </p14:xfrm>
            </p:contentPart>
          </mc:Choice>
          <mc:Fallback>
            <p:pic>
              <p:nvPicPr>
                <p:cNvPr id="139" name="Freihand 138">
                  <a:extLst>
                    <a:ext uri="{FF2B5EF4-FFF2-40B4-BE49-F238E27FC236}">
                      <a16:creationId xmlns:a16="http://schemas.microsoft.com/office/drawing/2014/main" id="{092E1470-9D47-650D-0078-3AD34AD91318}"/>
                    </a:ext>
                  </a:extLst>
                </p:cNvPr>
                <p:cNvPicPr/>
                <p:nvPr/>
              </p:nvPicPr>
              <p:blipFill>
                <a:blip r:embed="rId340"/>
                <a:stretch>
                  <a:fillRect/>
                </a:stretch>
              </p:blipFill>
              <p:spPr>
                <a:xfrm>
                  <a:off x="9189040" y="3613640"/>
                  <a:ext cx="106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0" name="Freihand 139">
                  <a:extLst>
                    <a:ext uri="{FF2B5EF4-FFF2-40B4-BE49-F238E27FC236}">
                      <a16:creationId xmlns:a16="http://schemas.microsoft.com/office/drawing/2014/main" id="{EEB9F434-4F17-73E5-F77B-FAB2DEF3CE3D}"/>
                    </a:ext>
                  </a:extLst>
                </p14:cNvPr>
                <p14:cNvContentPartPr/>
                <p14:nvPr/>
              </p14:nvContentPartPr>
              <p14:xfrm>
                <a:off x="9317920" y="3509600"/>
                <a:ext cx="369720" cy="236160"/>
              </p14:xfrm>
            </p:contentPart>
          </mc:Choice>
          <mc:Fallback>
            <p:pic>
              <p:nvPicPr>
                <p:cNvPr id="140" name="Freihand 139">
                  <a:extLst>
                    <a:ext uri="{FF2B5EF4-FFF2-40B4-BE49-F238E27FC236}">
                      <a16:creationId xmlns:a16="http://schemas.microsoft.com/office/drawing/2014/main" id="{EEB9F434-4F17-73E5-F77B-FAB2DEF3CE3D}"/>
                    </a:ext>
                  </a:extLst>
                </p:cNvPr>
                <p:cNvPicPr/>
                <p:nvPr/>
              </p:nvPicPr>
              <p:blipFill>
                <a:blip r:embed="rId342"/>
                <a:stretch>
                  <a:fillRect/>
                </a:stretch>
              </p:blipFill>
              <p:spPr>
                <a:xfrm>
                  <a:off x="9309280" y="3500600"/>
                  <a:ext cx="387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1" name="Freihand 140">
                  <a:extLst>
                    <a:ext uri="{FF2B5EF4-FFF2-40B4-BE49-F238E27FC236}">
                      <a16:creationId xmlns:a16="http://schemas.microsoft.com/office/drawing/2014/main" id="{F7BBF883-9A4C-B8FD-7665-93B0361C3B3D}"/>
                    </a:ext>
                  </a:extLst>
                </p14:cNvPr>
                <p14:cNvContentPartPr/>
                <p14:nvPr/>
              </p14:nvContentPartPr>
              <p14:xfrm>
                <a:off x="9662440" y="3436880"/>
                <a:ext cx="173880" cy="95040"/>
              </p14:xfrm>
            </p:contentPart>
          </mc:Choice>
          <mc:Fallback>
            <p:pic>
              <p:nvPicPr>
                <p:cNvPr id="141" name="Freihand 140">
                  <a:extLst>
                    <a:ext uri="{FF2B5EF4-FFF2-40B4-BE49-F238E27FC236}">
                      <a16:creationId xmlns:a16="http://schemas.microsoft.com/office/drawing/2014/main" id="{F7BBF883-9A4C-B8FD-7665-93B0361C3B3D}"/>
                    </a:ext>
                  </a:extLst>
                </p:cNvPr>
                <p:cNvPicPr/>
                <p:nvPr/>
              </p:nvPicPr>
              <p:blipFill>
                <a:blip r:embed="rId344"/>
                <a:stretch>
                  <a:fillRect/>
                </a:stretch>
              </p:blipFill>
              <p:spPr>
                <a:xfrm>
                  <a:off x="9653440" y="3427880"/>
                  <a:ext cx="191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2" name="Freihand 141">
                  <a:extLst>
                    <a:ext uri="{FF2B5EF4-FFF2-40B4-BE49-F238E27FC236}">
                      <a16:creationId xmlns:a16="http://schemas.microsoft.com/office/drawing/2014/main" id="{614237EF-E71C-B873-AF7B-2195FC117DAA}"/>
                    </a:ext>
                  </a:extLst>
                </p14:cNvPr>
                <p14:cNvContentPartPr/>
                <p14:nvPr/>
              </p14:nvContentPartPr>
              <p14:xfrm>
                <a:off x="9958000" y="3306560"/>
                <a:ext cx="192240" cy="62280"/>
              </p14:xfrm>
            </p:contentPart>
          </mc:Choice>
          <mc:Fallback>
            <p:pic>
              <p:nvPicPr>
                <p:cNvPr id="142" name="Freihand 141">
                  <a:extLst>
                    <a:ext uri="{FF2B5EF4-FFF2-40B4-BE49-F238E27FC236}">
                      <a16:creationId xmlns:a16="http://schemas.microsoft.com/office/drawing/2014/main" id="{614237EF-E71C-B873-AF7B-2195FC117DAA}"/>
                    </a:ext>
                  </a:extLst>
                </p:cNvPr>
                <p:cNvPicPr/>
                <p:nvPr/>
              </p:nvPicPr>
              <p:blipFill>
                <a:blip r:embed="rId346"/>
                <a:stretch>
                  <a:fillRect/>
                </a:stretch>
              </p:blipFill>
              <p:spPr>
                <a:xfrm>
                  <a:off x="9949360" y="3297920"/>
                  <a:ext cx="209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3" name="Freihand 142">
                  <a:extLst>
                    <a:ext uri="{FF2B5EF4-FFF2-40B4-BE49-F238E27FC236}">
                      <a16:creationId xmlns:a16="http://schemas.microsoft.com/office/drawing/2014/main" id="{BC668F47-4D16-9EFA-5103-064D65F9DF25}"/>
                    </a:ext>
                  </a:extLst>
                </p14:cNvPr>
                <p14:cNvContentPartPr/>
                <p14:nvPr/>
              </p14:nvContentPartPr>
              <p14:xfrm>
                <a:off x="9982840" y="3338240"/>
                <a:ext cx="201600" cy="104400"/>
              </p14:xfrm>
            </p:contentPart>
          </mc:Choice>
          <mc:Fallback>
            <p:pic>
              <p:nvPicPr>
                <p:cNvPr id="143" name="Freihand 142">
                  <a:extLst>
                    <a:ext uri="{FF2B5EF4-FFF2-40B4-BE49-F238E27FC236}">
                      <a16:creationId xmlns:a16="http://schemas.microsoft.com/office/drawing/2014/main" id="{BC668F47-4D16-9EFA-5103-064D65F9DF25}"/>
                    </a:ext>
                  </a:extLst>
                </p:cNvPr>
                <p:cNvPicPr/>
                <p:nvPr/>
              </p:nvPicPr>
              <p:blipFill>
                <a:blip r:embed="rId348"/>
                <a:stretch>
                  <a:fillRect/>
                </a:stretch>
              </p:blipFill>
              <p:spPr>
                <a:xfrm>
                  <a:off x="9973840" y="3329240"/>
                  <a:ext cx="219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4" name="Freihand 143">
                  <a:extLst>
                    <a:ext uri="{FF2B5EF4-FFF2-40B4-BE49-F238E27FC236}">
                      <a16:creationId xmlns:a16="http://schemas.microsoft.com/office/drawing/2014/main" id="{6479B1C6-88B2-A2E7-85A6-9DDA6ABE7CE8}"/>
                    </a:ext>
                  </a:extLst>
                </p14:cNvPr>
                <p14:cNvContentPartPr/>
                <p14:nvPr/>
              </p14:nvContentPartPr>
              <p14:xfrm>
                <a:off x="10342840" y="3101360"/>
                <a:ext cx="190440" cy="268560"/>
              </p14:xfrm>
            </p:contentPart>
          </mc:Choice>
          <mc:Fallback>
            <p:pic>
              <p:nvPicPr>
                <p:cNvPr id="144" name="Freihand 143">
                  <a:extLst>
                    <a:ext uri="{FF2B5EF4-FFF2-40B4-BE49-F238E27FC236}">
                      <a16:creationId xmlns:a16="http://schemas.microsoft.com/office/drawing/2014/main" id="{6479B1C6-88B2-A2E7-85A6-9DDA6ABE7CE8}"/>
                    </a:ext>
                  </a:extLst>
                </p:cNvPr>
                <p:cNvPicPr/>
                <p:nvPr/>
              </p:nvPicPr>
              <p:blipFill>
                <a:blip r:embed="rId350"/>
                <a:stretch>
                  <a:fillRect/>
                </a:stretch>
              </p:blipFill>
              <p:spPr>
                <a:xfrm>
                  <a:off x="10334200" y="3092360"/>
                  <a:ext cx="208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6" name="Freihand 145">
                  <a:extLst>
                    <a:ext uri="{FF2B5EF4-FFF2-40B4-BE49-F238E27FC236}">
                      <a16:creationId xmlns:a16="http://schemas.microsoft.com/office/drawing/2014/main" id="{A967D0A6-DDF7-9DE3-4C55-A20003BA5434}"/>
                    </a:ext>
                  </a:extLst>
                </p14:cNvPr>
                <p14:cNvContentPartPr/>
                <p14:nvPr/>
              </p14:nvContentPartPr>
              <p14:xfrm>
                <a:off x="8708080" y="4143560"/>
                <a:ext cx="180720" cy="64800"/>
              </p14:xfrm>
            </p:contentPart>
          </mc:Choice>
          <mc:Fallback>
            <p:pic>
              <p:nvPicPr>
                <p:cNvPr id="146" name="Freihand 145">
                  <a:extLst>
                    <a:ext uri="{FF2B5EF4-FFF2-40B4-BE49-F238E27FC236}">
                      <a16:creationId xmlns:a16="http://schemas.microsoft.com/office/drawing/2014/main" id="{A967D0A6-DDF7-9DE3-4C55-A20003BA5434}"/>
                    </a:ext>
                  </a:extLst>
                </p:cNvPr>
                <p:cNvPicPr/>
                <p:nvPr/>
              </p:nvPicPr>
              <p:blipFill>
                <a:blip r:embed="rId352"/>
                <a:stretch>
                  <a:fillRect/>
                </a:stretch>
              </p:blipFill>
              <p:spPr>
                <a:xfrm>
                  <a:off x="8699440" y="4134560"/>
                  <a:ext cx="198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7" name="Freihand 146">
                  <a:extLst>
                    <a:ext uri="{FF2B5EF4-FFF2-40B4-BE49-F238E27FC236}">
                      <a16:creationId xmlns:a16="http://schemas.microsoft.com/office/drawing/2014/main" id="{C74138ED-D95E-5464-C971-CA55BA8F86C7}"/>
                    </a:ext>
                  </a:extLst>
                </p14:cNvPr>
                <p14:cNvContentPartPr/>
                <p14:nvPr/>
              </p14:nvContentPartPr>
              <p14:xfrm>
                <a:off x="8825800" y="4081640"/>
                <a:ext cx="145800" cy="132840"/>
              </p14:xfrm>
            </p:contentPart>
          </mc:Choice>
          <mc:Fallback>
            <p:pic>
              <p:nvPicPr>
                <p:cNvPr id="147" name="Freihand 146">
                  <a:extLst>
                    <a:ext uri="{FF2B5EF4-FFF2-40B4-BE49-F238E27FC236}">
                      <a16:creationId xmlns:a16="http://schemas.microsoft.com/office/drawing/2014/main" id="{C74138ED-D95E-5464-C971-CA55BA8F86C7}"/>
                    </a:ext>
                  </a:extLst>
                </p:cNvPr>
                <p:cNvPicPr/>
                <p:nvPr/>
              </p:nvPicPr>
              <p:blipFill>
                <a:blip r:embed="rId354"/>
                <a:stretch>
                  <a:fillRect/>
                </a:stretch>
              </p:blipFill>
              <p:spPr>
                <a:xfrm>
                  <a:off x="8816800" y="4072640"/>
                  <a:ext cx="163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9" name="Freihand 148">
                  <a:extLst>
                    <a:ext uri="{FF2B5EF4-FFF2-40B4-BE49-F238E27FC236}">
                      <a16:creationId xmlns:a16="http://schemas.microsoft.com/office/drawing/2014/main" id="{4CDB0FA0-F8DA-2282-9432-7D9EFE1D4B70}"/>
                    </a:ext>
                  </a:extLst>
                </p14:cNvPr>
                <p14:cNvContentPartPr/>
                <p14:nvPr/>
              </p14:nvContentPartPr>
              <p14:xfrm>
                <a:off x="9154840" y="3929720"/>
                <a:ext cx="182160" cy="318240"/>
              </p14:xfrm>
            </p:contentPart>
          </mc:Choice>
          <mc:Fallback>
            <p:pic>
              <p:nvPicPr>
                <p:cNvPr id="149" name="Freihand 148">
                  <a:extLst>
                    <a:ext uri="{FF2B5EF4-FFF2-40B4-BE49-F238E27FC236}">
                      <a16:creationId xmlns:a16="http://schemas.microsoft.com/office/drawing/2014/main" id="{4CDB0FA0-F8DA-2282-9432-7D9EFE1D4B70}"/>
                    </a:ext>
                  </a:extLst>
                </p:cNvPr>
                <p:cNvPicPr/>
                <p:nvPr/>
              </p:nvPicPr>
              <p:blipFill>
                <a:blip r:embed="rId356"/>
                <a:stretch>
                  <a:fillRect/>
                </a:stretch>
              </p:blipFill>
              <p:spPr>
                <a:xfrm>
                  <a:off x="9145840" y="3920720"/>
                  <a:ext cx="1998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50" name="Freihand 149">
                  <a:extLst>
                    <a:ext uri="{FF2B5EF4-FFF2-40B4-BE49-F238E27FC236}">
                      <a16:creationId xmlns:a16="http://schemas.microsoft.com/office/drawing/2014/main" id="{4F68E907-3ACD-A6D8-8670-42E00AF6C3C4}"/>
                    </a:ext>
                  </a:extLst>
                </p14:cNvPr>
                <p14:cNvContentPartPr/>
                <p14:nvPr/>
              </p14:nvContentPartPr>
              <p14:xfrm>
                <a:off x="9308200" y="3981200"/>
                <a:ext cx="367920" cy="148320"/>
              </p14:xfrm>
            </p:contentPart>
          </mc:Choice>
          <mc:Fallback>
            <p:pic>
              <p:nvPicPr>
                <p:cNvPr id="150" name="Freihand 149">
                  <a:extLst>
                    <a:ext uri="{FF2B5EF4-FFF2-40B4-BE49-F238E27FC236}">
                      <a16:creationId xmlns:a16="http://schemas.microsoft.com/office/drawing/2014/main" id="{4F68E907-3ACD-A6D8-8670-42E00AF6C3C4}"/>
                    </a:ext>
                  </a:extLst>
                </p:cNvPr>
                <p:cNvPicPr/>
                <p:nvPr/>
              </p:nvPicPr>
              <p:blipFill>
                <a:blip r:embed="rId358"/>
                <a:stretch>
                  <a:fillRect/>
                </a:stretch>
              </p:blipFill>
              <p:spPr>
                <a:xfrm>
                  <a:off x="9299200" y="3972560"/>
                  <a:ext cx="385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51" name="Freihand 150">
                  <a:extLst>
                    <a:ext uri="{FF2B5EF4-FFF2-40B4-BE49-F238E27FC236}">
                      <a16:creationId xmlns:a16="http://schemas.microsoft.com/office/drawing/2014/main" id="{11783022-D8C5-E245-B61F-1A9ABCC40EC5}"/>
                    </a:ext>
                  </a:extLst>
                </p14:cNvPr>
                <p14:cNvContentPartPr/>
                <p14:nvPr/>
              </p14:nvContentPartPr>
              <p14:xfrm>
                <a:off x="9691600" y="3920360"/>
                <a:ext cx="154800" cy="330480"/>
              </p14:xfrm>
            </p:contentPart>
          </mc:Choice>
          <mc:Fallback>
            <p:pic>
              <p:nvPicPr>
                <p:cNvPr id="151" name="Freihand 150">
                  <a:extLst>
                    <a:ext uri="{FF2B5EF4-FFF2-40B4-BE49-F238E27FC236}">
                      <a16:creationId xmlns:a16="http://schemas.microsoft.com/office/drawing/2014/main" id="{11783022-D8C5-E245-B61F-1A9ABCC40EC5}"/>
                    </a:ext>
                  </a:extLst>
                </p:cNvPr>
                <p:cNvPicPr/>
                <p:nvPr/>
              </p:nvPicPr>
              <p:blipFill>
                <a:blip r:embed="rId360"/>
                <a:stretch>
                  <a:fillRect/>
                </a:stretch>
              </p:blipFill>
              <p:spPr>
                <a:xfrm>
                  <a:off x="9682600" y="3911360"/>
                  <a:ext cx="1724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52" name="Freihand 151">
                  <a:extLst>
                    <a:ext uri="{FF2B5EF4-FFF2-40B4-BE49-F238E27FC236}">
                      <a16:creationId xmlns:a16="http://schemas.microsoft.com/office/drawing/2014/main" id="{7749811C-026F-9B1B-C7EB-1A9C863C2F09}"/>
                    </a:ext>
                  </a:extLst>
                </p14:cNvPr>
                <p14:cNvContentPartPr/>
                <p14:nvPr/>
              </p14:nvContentPartPr>
              <p14:xfrm>
                <a:off x="9819400" y="3662960"/>
                <a:ext cx="258120" cy="367560"/>
              </p14:xfrm>
            </p:contentPart>
          </mc:Choice>
          <mc:Fallback>
            <p:pic>
              <p:nvPicPr>
                <p:cNvPr id="152" name="Freihand 151">
                  <a:extLst>
                    <a:ext uri="{FF2B5EF4-FFF2-40B4-BE49-F238E27FC236}">
                      <a16:creationId xmlns:a16="http://schemas.microsoft.com/office/drawing/2014/main" id="{7749811C-026F-9B1B-C7EB-1A9C863C2F09}"/>
                    </a:ext>
                  </a:extLst>
                </p:cNvPr>
                <p:cNvPicPr/>
                <p:nvPr/>
              </p:nvPicPr>
              <p:blipFill>
                <a:blip r:embed="rId362"/>
                <a:stretch>
                  <a:fillRect/>
                </a:stretch>
              </p:blipFill>
              <p:spPr>
                <a:xfrm>
                  <a:off x="9810400" y="3653960"/>
                  <a:ext cx="27576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53" name="Freihand 152">
                  <a:extLst>
                    <a:ext uri="{FF2B5EF4-FFF2-40B4-BE49-F238E27FC236}">
                      <a16:creationId xmlns:a16="http://schemas.microsoft.com/office/drawing/2014/main" id="{9A306DB6-B873-5621-22E2-4EA9C14053FF}"/>
                    </a:ext>
                  </a:extLst>
                </p14:cNvPr>
                <p14:cNvContentPartPr/>
                <p14:nvPr/>
              </p14:nvContentPartPr>
              <p14:xfrm>
                <a:off x="10121800" y="3585560"/>
                <a:ext cx="117360" cy="272880"/>
              </p14:xfrm>
            </p:contentPart>
          </mc:Choice>
          <mc:Fallback>
            <p:pic>
              <p:nvPicPr>
                <p:cNvPr id="153" name="Freihand 152">
                  <a:extLst>
                    <a:ext uri="{FF2B5EF4-FFF2-40B4-BE49-F238E27FC236}">
                      <a16:creationId xmlns:a16="http://schemas.microsoft.com/office/drawing/2014/main" id="{9A306DB6-B873-5621-22E2-4EA9C14053FF}"/>
                    </a:ext>
                  </a:extLst>
                </p:cNvPr>
                <p:cNvPicPr/>
                <p:nvPr/>
              </p:nvPicPr>
              <p:blipFill>
                <a:blip r:embed="rId364"/>
                <a:stretch>
                  <a:fillRect/>
                </a:stretch>
              </p:blipFill>
              <p:spPr>
                <a:xfrm>
                  <a:off x="10112800" y="3576560"/>
                  <a:ext cx="1350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54" name="Freihand 153">
                  <a:extLst>
                    <a:ext uri="{FF2B5EF4-FFF2-40B4-BE49-F238E27FC236}">
                      <a16:creationId xmlns:a16="http://schemas.microsoft.com/office/drawing/2014/main" id="{3DABCDC0-445D-E511-E570-641399819A61}"/>
                    </a:ext>
                  </a:extLst>
                </p14:cNvPr>
                <p14:cNvContentPartPr/>
                <p14:nvPr/>
              </p14:nvContentPartPr>
              <p14:xfrm>
                <a:off x="10256440" y="3420680"/>
                <a:ext cx="250560" cy="419760"/>
              </p14:xfrm>
            </p:contentPart>
          </mc:Choice>
          <mc:Fallback>
            <p:pic>
              <p:nvPicPr>
                <p:cNvPr id="154" name="Freihand 153">
                  <a:extLst>
                    <a:ext uri="{FF2B5EF4-FFF2-40B4-BE49-F238E27FC236}">
                      <a16:creationId xmlns:a16="http://schemas.microsoft.com/office/drawing/2014/main" id="{3DABCDC0-445D-E511-E570-641399819A61}"/>
                    </a:ext>
                  </a:extLst>
                </p:cNvPr>
                <p:cNvPicPr/>
                <p:nvPr/>
              </p:nvPicPr>
              <p:blipFill>
                <a:blip r:embed="rId366"/>
                <a:stretch>
                  <a:fillRect/>
                </a:stretch>
              </p:blipFill>
              <p:spPr>
                <a:xfrm>
                  <a:off x="10247440" y="3411680"/>
                  <a:ext cx="26820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55" name="Freihand 154">
                  <a:extLst>
                    <a:ext uri="{FF2B5EF4-FFF2-40B4-BE49-F238E27FC236}">
                      <a16:creationId xmlns:a16="http://schemas.microsoft.com/office/drawing/2014/main" id="{4CE5F012-2101-2C63-60F2-262AD194A57D}"/>
                    </a:ext>
                  </a:extLst>
                </p14:cNvPr>
                <p14:cNvContentPartPr/>
                <p14:nvPr/>
              </p14:nvContentPartPr>
              <p14:xfrm>
                <a:off x="9936760" y="3565040"/>
                <a:ext cx="21960" cy="10440"/>
              </p14:xfrm>
            </p:contentPart>
          </mc:Choice>
          <mc:Fallback>
            <p:pic>
              <p:nvPicPr>
                <p:cNvPr id="155" name="Freihand 154">
                  <a:extLst>
                    <a:ext uri="{FF2B5EF4-FFF2-40B4-BE49-F238E27FC236}">
                      <a16:creationId xmlns:a16="http://schemas.microsoft.com/office/drawing/2014/main" id="{4CE5F012-2101-2C63-60F2-262AD194A57D}"/>
                    </a:ext>
                  </a:extLst>
                </p:cNvPr>
                <p:cNvPicPr/>
                <p:nvPr/>
              </p:nvPicPr>
              <p:blipFill>
                <a:blip r:embed="rId368"/>
                <a:stretch>
                  <a:fillRect/>
                </a:stretch>
              </p:blipFill>
              <p:spPr>
                <a:xfrm>
                  <a:off x="9927760" y="3556400"/>
                  <a:ext cx="39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56" name="Freihand 155">
                  <a:extLst>
                    <a:ext uri="{FF2B5EF4-FFF2-40B4-BE49-F238E27FC236}">
                      <a16:creationId xmlns:a16="http://schemas.microsoft.com/office/drawing/2014/main" id="{73DB6F5A-34A0-B5A6-D1B7-08496C0B40CB}"/>
                    </a:ext>
                  </a:extLst>
                </p14:cNvPr>
                <p14:cNvContentPartPr/>
                <p14:nvPr/>
              </p14:nvContentPartPr>
              <p14:xfrm>
                <a:off x="10651360" y="3263000"/>
                <a:ext cx="408240" cy="434880"/>
              </p14:xfrm>
            </p:contentPart>
          </mc:Choice>
          <mc:Fallback>
            <p:pic>
              <p:nvPicPr>
                <p:cNvPr id="156" name="Freihand 155">
                  <a:extLst>
                    <a:ext uri="{FF2B5EF4-FFF2-40B4-BE49-F238E27FC236}">
                      <a16:creationId xmlns:a16="http://schemas.microsoft.com/office/drawing/2014/main" id="{73DB6F5A-34A0-B5A6-D1B7-08496C0B40CB}"/>
                    </a:ext>
                  </a:extLst>
                </p:cNvPr>
                <p:cNvPicPr/>
                <p:nvPr/>
              </p:nvPicPr>
              <p:blipFill>
                <a:blip r:embed="rId370"/>
                <a:stretch>
                  <a:fillRect/>
                </a:stretch>
              </p:blipFill>
              <p:spPr>
                <a:xfrm>
                  <a:off x="10642360" y="3254360"/>
                  <a:ext cx="42588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57" name="Freihand 156">
                  <a:extLst>
                    <a:ext uri="{FF2B5EF4-FFF2-40B4-BE49-F238E27FC236}">
                      <a16:creationId xmlns:a16="http://schemas.microsoft.com/office/drawing/2014/main" id="{9A2FDF82-BFBF-45FA-E83B-04FDAFE427DA}"/>
                    </a:ext>
                  </a:extLst>
                </p14:cNvPr>
                <p14:cNvContentPartPr/>
                <p14:nvPr/>
              </p14:nvContentPartPr>
              <p14:xfrm>
                <a:off x="10832800" y="3259400"/>
                <a:ext cx="9720" cy="14400"/>
              </p14:xfrm>
            </p:contentPart>
          </mc:Choice>
          <mc:Fallback>
            <p:pic>
              <p:nvPicPr>
                <p:cNvPr id="157" name="Freihand 156">
                  <a:extLst>
                    <a:ext uri="{FF2B5EF4-FFF2-40B4-BE49-F238E27FC236}">
                      <a16:creationId xmlns:a16="http://schemas.microsoft.com/office/drawing/2014/main" id="{9A2FDF82-BFBF-45FA-E83B-04FDAFE427DA}"/>
                    </a:ext>
                  </a:extLst>
                </p:cNvPr>
                <p:cNvPicPr/>
                <p:nvPr/>
              </p:nvPicPr>
              <p:blipFill>
                <a:blip r:embed="rId372"/>
                <a:stretch>
                  <a:fillRect/>
                </a:stretch>
              </p:blipFill>
              <p:spPr>
                <a:xfrm>
                  <a:off x="10824160" y="3250400"/>
                  <a:ext cx="27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58" name="Freihand 157">
                  <a:extLst>
                    <a:ext uri="{FF2B5EF4-FFF2-40B4-BE49-F238E27FC236}">
                      <a16:creationId xmlns:a16="http://schemas.microsoft.com/office/drawing/2014/main" id="{B757FB2F-DCA6-1174-A003-A3FCBD06A45A}"/>
                    </a:ext>
                  </a:extLst>
                </p14:cNvPr>
                <p14:cNvContentPartPr/>
                <p14:nvPr/>
              </p14:nvContentPartPr>
              <p14:xfrm>
                <a:off x="9076720" y="4323920"/>
                <a:ext cx="163080" cy="394560"/>
              </p14:xfrm>
            </p:contentPart>
          </mc:Choice>
          <mc:Fallback>
            <p:pic>
              <p:nvPicPr>
                <p:cNvPr id="158" name="Freihand 157">
                  <a:extLst>
                    <a:ext uri="{FF2B5EF4-FFF2-40B4-BE49-F238E27FC236}">
                      <a16:creationId xmlns:a16="http://schemas.microsoft.com/office/drawing/2014/main" id="{B757FB2F-DCA6-1174-A003-A3FCBD06A45A}"/>
                    </a:ext>
                  </a:extLst>
                </p:cNvPr>
                <p:cNvPicPr/>
                <p:nvPr/>
              </p:nvPicPr>
              <p:blipFill>
                <a:blip r:embed="rId374"/>
                <a:stretch>
                  <a:fillRect/>
                </a:stretch>
              </p:blipFill>
              <p:spPr>
                <a:xfrm>
                  <a:off x="9067720" y="4315280"/>
                  <a:ext cx="18072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59" name="Freihand 158">
                  <a:extLst>
                    <a:ext uri="{FF2B5EF4-FFF2-40B4-BE49-F238E27FC236}">
                      <a16:creationId xmlns:a16="http://schemas.microsoft.com/office/drawing/2014/main" id="{3235965B-2291-4D8C-9CA7-065E538E88F7}"/>
                    </a:ext>
                  </a:extLst>
                </p14:cNvPr>
                <p14:cNvContentPartPr/>
                <p14:nvPr/>
              </p14:nvContentPartPr>
              <p14:xfrm>
                <a:off x="9339880" y="4406720"/>
                <a:ext cx="74160" cy="236160"/>
              </p14:xfrm>
            </p:contentPart>
          </mc:Choice>
          <mc:Fallback>
            <p:pic>
              <p:nvPicPr>
                <p:cNvPr id="159" name="Freihand 158">
                  <a:extLst>
                    <a:ext uri="{FF2B5EF4-FFF2-40B4-BE49-F238E27FC236}">
                      <a16:creationId xmlns:a16="http://schemas.microsoft.com/office/drawing/2014/main" id="{3235965B-2291-4D8C-9CA7-065E538E88F7}"/>
                    </a:ext>
                  </a:extLst>
                </p:cNvPr>
                <p:cNvPicPr/>
                <p:nvPr/>
              </p:nvPicPr>
              <p:blipFill>
                <a:blip r:embed="rId376"/>
                <a:stretch>
                  <a:fillRect/>
                </a:stretch>
              </p:blipFill>
              <p:spPr>
                <a:xfrm>
                  <a:off x="9330880" y="4398080"/>
                  <a:ext cx="91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0" name="Freihand 159">
                  <a:extLst>
                    <a:ext uri="{FF2B5EF4-FFF2-40B4-BE49-F238E27FC236}">
                      <a16:creationId xmlns:a16="http://schemas.microsoft.com/office/drawing/2014/main" id="{2569A0E3-C7A4-E4FB-A428-0EE9A29FCEB1}"/>
                    </a:ext>
                  </a:extLst>
                </p14:cNvPr>
                <p14:cNvContentPartPr/>
                <p14:nvPr/>
              </p14:nvContentPartPr>
              <p14:xfrm>
                <a:off x="9419440" y="4231400"/>
                <a:ext cx="176400" cy="405720"/>
              </p14:xfrm>
            </p:contentPart>
          </mc:Choice>
          <mc:Fallback>
            <p:pic>
              <p:nvPicPr>
                <p:cNvPr id="160" name="Freihand 159">
                  <a:extLst>
                    <a:ext uri="{FF2B5EF4-FFF2-40B4-BE49-F238E27FC236}">
                      <a16:creationId xmlns:a16="http://schemas.microsoft.com/office/drawing/2014/main" id="{2569A0E3-C7A4-E4FB-A428-0EE9A29FCEB1}"/>
                    </a:ext>
                  </a:extLst>
                </p:cNvPr>
                <p:cNvPicPr/>
                <p:nvPr/>
              </p:nvPicPr>
              <p:blipFill>
                <a:blip r:embed="rId378"/>
                <a:stretch>
                  <a:fillRect/>
                </a:stretch>
              </p:blipFill>
              <p:spPr>
                <a:xfrm>
                  <a:off x="9410800" y="4222760"/>
                  <a:ext cx="1940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1" name="Freihand 160">
                  <a:extLst>
                    <a:ext uri="{FF2B5EF4-FFF2-40B4-BE49-F238E27FC236}">
                      <a16:creationId xmlns:a16="http://schemas.microsoft.com/office/drawing/2014/main" id="{819753A9-5F05-F670-4244-A937FFC262EB}"/>
                    </a:ext>
                  </a:extLst>
                </p14:cNvPr>
                <p14:cNvContentPartPr/>
                <p14:nvPr/>
              </p14:nvContentPartPr>
              <p14:xfrm>
                <a:off x="9578200" y="4205840"/>
                <a:ext cx="132840" cy="322560"/>
              </p14:xfrm>
            </p:contentPart>
          </mc:Choice>
          <mc:Fallback>
            <p:pic>
              <p:nvPicPr>
                <p:cNvPr id="161" name="Freihand 160">
                  <a:extLst>
                    <a:ext uri="{FF2B5EF4-FFF2-40B4-BE49-F238E27FC236}">
                      <a16:creationId xmlns:a16="http://schemas.microsoft.com/office/drawing/2014/main" id="{819753A9-5F05-F670-4244-A937FFC262EB}"/>
                    </a:ext>
                  </a:extLst>
                </p:cNvPr>
                <p:cNvPicPr/>
                <p:nvPr/>
              </p:nvPicPr>
              <p:blipFill>
                <a:blip r:embed="rId380"/>
                <a:stretch>
                  <a:fillRect/>
                </a:stretch>
              </p:blipFill>
              <p:spPr>
                <a:xfrm>
                  <a:off x="9569200" y="4197200"/>
                  <a:ext cx="1504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2" name="Freihand 161">
                  <a:extLst>
                    <a:ext uri="{FF2B5EF4-FFF2-40B4-BE49-F238E27FC236}">
                      <a16:creationId xmlns:a16="http://schemas.microsoft.com/office/drawing/2014/main" id="{94439E88-83E8-6952-EDDD-065702D4C5D3}"/>
                    </a:ext>
                  </a:extLst>
                </p14:cNvPr>
                <p14:cNvContentPartPr/>
                <p14:nvPr/>
              </p14:nvContentPartPr>
              <p14:xfrm>
                <a:off x="9698800" y="4410320"/>
                <a:ext cx="57600" cy="62280"/>
              </p14:xfrm>
            </p:contentPart>
          </mc:Choice>
          <mc:Fallback>
            <p:pic>
              <p:nvPicPr>
                <p:cNvPr id="162" name="Freihand 161">
                  <a:extLst>
                    <a:ext uri="{FF2B5EF4-FFF2-40B4-BE49-F238E27FC236}">
                      <a16:creationId xmlns:a16="http://schemas.microsoft.com/office/drawing/2014/main" id="{94439E88-83E8-6952-EDDD-065702D4C5D3}"/>
                    </a:ext>
                  </a:extLst>
                </p:cNvPr>
                <p:cNvPicPr/>
                <p:nvPr/>
              </p:nvPicPr>
              <p:blipFill>
                <a:blip r:embed="rId382"/>
                <a:stretch>
                  <a:fillRect/>
                </a:stretch>
              </p:blipFill>
              <p:spPr>
                <a:xfrm>
                  <a:off x="9690160" y="4401320"/>
                  <a:ext cx="75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3" name="Freihand 162">
                  <a:extLst>
                    <a:ext uri="{FF2B5EF4-FFF2-40B4-BE49-F238E27FC236}">
                      <a16:creationId xmlns:a16="http://schemas.microsoft.com/office/drawing/2014/main" id="{A63D670D-1D81-3D90-B71C-CAB7125A6B1E}"/>
                    </a:ext>
                  </a:extLst>
                </p14:cNvPr>
                <p14:cNvContentPartPr/>
                <p14:nvPr/>
              </p14:nvContentPartPr>
              <p14:xfrm>
                <a:off x="9775480" y="4250840"/>
                <a:ext cx="333000" cy="234000"/>
              </p14:xfrm>
            </p:contentPart>
          </mc:Choice>
          <mc:Fallback>
            <p:pic>
              <p:nvPicPr>
                <p:cNvPr id="163" name="Freihand 162">
                  <a:extLst>
                    <a:ext uri="{FF2B5EF4-FFF2-40B4-BE49-F238E27FC236}">
                      <a16:creationId xmlns:a16="http://schemas.microsoft.com/office/drawing/2014/main" id="{A63D670D-1D81-3D90-B71C-CAB7125A6B1E}"/>
                    </a:ext>
                  </a:extLst>
                </p:cNvPr>
                <p:cNvPicPr/>
                <p:nvPr/>
              </p:nvPicPr>
              <p:blipFill>
                <a:blip r:embed="rId384"/>
                <a:stretch>
                  <a:fillRect/>
                </a:stretch>
              </p:blipFill>
              <p:spPr>
                <a:xfrm>
                  <a:off x="9766480" y="4241840"/>
                  <a:ext cx="350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4" name="Freihand 163">
                  <a:extLst>
                    <a:ext uri="{FF2B5EF4-FFF2-40B4-BE49-F238E27FC236}">
                      <a16:creationId xmlns:a16="http://schemas.microsoft.com/office/drawing/2014/main" id="{361BF886-7DD9-FB2C-3329-12BD15A5DB0C}"/>
                    </a:ext>
                  </a:extLst>
                </p14:cNvPr>
                <p14:cNvContentPartPr/>
                <p14:nvPr/>
              </p14:nvContentPartPr>
              <p14:xfrm>
                <a:off x="10160320" y="4120160"/>
                <a:ext cx="204480" cy="190440"/>
              </p14:xfrm>
            </p:contentPart>
          </mc:Choice>
          <mc:Fallback>
            <p:pic>
              <p:nvPicPr>
                <p:cNvPr id="164" name="Freihand 163">
                  <a:extLst>
                    <a:ext uri="{FF2B5EF4-FFF2-40B4-BE49-F238E27FC236}">
                      <a16:creationId xmlns:a16="http://schemas.microsoft.com/office/drawing/2014/main" id="{361BF886-7DD9-FB2C-3329-12BD15A5DB0C}"/>
                    </a:ext>
                  </a:extLst>
                </p:cNvPr>
                <p:cNvPicPr/>
                <p:nvPr/>
              </p:nvPicPr>
              <p:blipFill>
                <a:blip r:embed="rId386"/>
                <a:stretch>
                  <a:fillRect/>
                </a:stretch>
              </p:blipFill>
              <p:spPr>
                <a:xfrm>
                  <a:off x="10151320" y="4111520"/>
                  <a:ext cx="222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6" name="Freihand 165">
                  <a:extLst>
                    <a:ext uri="{FF2B5EF4-FFF2-40B4-BE49-F238E27FC236}">
                      <a16:creationId xmlns:a16="http://schemas.microsoft.com/office/drawing/2014/main" id="{117FA80D-726A-7DF3-548F-AF53B52870EB}"/>
                    </a:ext>
                  </a:extLst>
                </p14:cNvPr>
                <p14:cNvContentPartPr/>
                <p14:nvPr/>
              </p14:nvContentPartPr>
              <p14:xfrm>
                <a:off x="10428880" y="3981920"/>
                <a:ext cx="281880" cy="199080"/>
              </p14:xfrm>
            </p:contentPart>
          </mc:Choice>
          <mc:Fallback>
            <p:pic>
              <p:nvPicPr>
                <p:cNvPr id="166" name="Freihand 165">
                  <a:extLst>
                    <a:ext uri="{FF2B5EF4-FFF2-40B4-BE49-F238E27FC236}">
                      <a16:creationId xmlns:a16="http://schemas.microsoft.com/office/drawing/2014/main" id="{117FA80D-726A-7DF3-548F-AF53B52870EB}"/>
                    </a:ext>
                  </a:extLst>
                </p:cNvPr>
                <p:cNvPicPr/>
                <p:nvPr/>
              </p:nvPicPr>
              <p:blipFill>
                <a:blip r:embed="rId388"/>
                <a:stretch>
                  <a:fillRect/>
                </a:stretch>
              </p:blipFill>
              <p:spPr>
                <a:xfrm>
                  <a:off x="10420240" y="3973280"/>
                  <a:ext cx="299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7" name="Freihand 166">
                  <a:extLst>
                    <a:ext uri="{FF2B5EF4-FFF2-40B4-BE49-F238E27FC236}">
                      <a16:creationId xmlns:a16="http://schemas.microsoft.com/office/drawing/2014/main" id="{037105D2-588C-B6EA-F4BC-9D5DE566E29F}"/>
                    </a:ext>
                  </a:extLst>
                </p14:cNvPr>
                <p14:cNvContentPartPr/>
                <p14:nvPr/>
              </p14:nvContentPartPr>
              <p14:xfrm>
                <a:off x="10774840" y="3833240"/>
                <a:ext cx="358200" cy="226440"/>
              </p14:xfrm>
            </p:contentPart>
          </mc:Choice>
          <mc:Fallback>
            <p:pic>
              <p:nvPicPr>
                <p:cNvPr id="167" name="Freihand 166">
                  <a:extLst>
                    <a:ext uri="{FF2B5EF4-FFF2-40B4-BE49-F238E27FC236}">
                      <a16:creationId xmlns:a16="http://schemas.microsoft.com/office/drawing/2014/main" id="{037105D2-588C-B6EA-F4BC-9D5DE566E29F}"/>
                    </a:ext>
                  </a:extLst>
                </p:cNvPr>
                <p:cNvPicPr/>
                <p:nvPr/>
              </p:nvPicPr>
              <p:blipFill>
                <a:blip r:embed="rId390"/>
                <a:stretch>
                  <a:fillRect/>
                </a:stretch>
              </p:blipFill>
              <p:spPr>
                <a:xfrm>
                  <a:off x="10765840" y="3824240"/>
                  <a:ext cx="3758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8" name="Freihand 167">
                  <a:extLst>
                    <a:ext uri="{FF2B5EF4-FFF2-40B4-BE49-F238E27FC236}">
                      <a16:creationId xmlns:a16="http://schemas.microsoft.com/office/drawing/2014/main" id="{AB0DCD05-349C-A61D-FB3E-4A777DFAD916}"/>
                    </a:ext>
                  </a:extLst>
                </p14:cNvPr>
                <p14:cNvContentPartPr/>
                <p14:nvPr/>
              </p14:nvContentPartPr>
              <p14:xfrm>
                <a:off x="10111000" y="4343360"/>
                <a:ext cx="187200" cy="352080"/>
              </p14:xfrm>
            </p:contentPart>
          </mc:Choice>
          <mc:Fallback>
            <p:pic>
              <p:nvPicPr>
                <p:cNvPr id="168" name="Freihand 167">
                  <a:extLst>
                    <a:ext uri="{FF2B5EF4-FFF2-40B4-BE49-F238E27FC236}">
                      <a16:creationId xmlns:a16="http://schemas.microsoft.com/office/drawing/2014/main" id="{AB0DCD05-349C-A61D-FB3E-4A777DFAD916}"/>
                    </a:ext>
                  </a:extLst>
                </p:cNvPr>
                <p:cNvPicPr/>
                <p:nvPr/>
              </p:nvPicPr>
              <p:blipFill>
                <a:blip r:embed="rId392"/>
                <a:stretch>
                  <a:fillRect/>
                </a:stretch>
              </p:blipFill>
              <p:spPr>
                <a:xfrm>
                  <a:off x="10102360" y="4334720"/>
                  <a:ext cx="2048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9" name="Freihand 168">
                  <a:extLst>
                    <a:ext uri="{FF2B5EF4-FFF2-40B4-BE49-F238E27FC236}">
                      <a16:creationId xmlns:a16="http://schemas.microsoft.com/office/drawing/2014/main" id="{F4656A47-0FDD-99BC-6E1F-9B028E4F99F2}"/>
                    </a:ext>
                  </a:extLst>
                </p14:cNvPr>
                <p14:cNvContentPartPr/>
                <p14:nvPr/>
              </p14:nvContentPartPr>
              <p14:xfrm>
                <a:off x="10249600" y="4561520"/>
                <a:ext cx="82440" cy="91800"/>
              </p14:xfrm>
            </p:contentPart>
          </mc:Choice>
          <mc:Fallback>
            <p:pic>
              <p:nvPicPr>
                <p:cNvPr id="169" name="Freihand 168">
                  <a:extLst>
                    <a:ext uri="{FF2B5EF4-FFF2-40B4-BE49-F238E27FC236}">
                      <a16:creationId xmlns:a16="http://schemas.microsoft.com/office/drawing/2014/main" id="{F4656A47-0FDD-99BC-6E1F-9B028E4F99F2}"/>
                    </a:ext>
                  </a:extLst>
                </p:cNvPr>
                <p:cNvPicPr/>
                <p:nvPr/>
              </p:nvPicPr>
              <p:blipFill>
                <a:blip r:embed="rId394"/>
                <a:stretch>
                  <a:fillRect/>
                </a:stretch>
              </p:blipFill>
              <p:spPr>
                <a:xfrm>
                  <a:off x="10240600" y="4552880"/>
                  <a:ext cx="100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0" name="Freihand 169">
                  <a:extLst>
                    <a:ext uri="{FF2B5EF4-FFF2-40B4-BE49-F238E27FC236}">
                      <a16:creationId xmlns:a16="http://schemas.microsoft.com/office/drawing/2014/main" id="{F8C3EE27-412C-122C-81DD-C28B48B6AE2F}"/>
                    </a:ext>
                  </a:extLst>
                </p14:cNvPr>
                <p14:cNvContentPartPr/>
                <p14:nvPr/>
              </p14:nvContentPartPr>
              <p14:xfrm>
                <a:off x="10357240" y="4430480"/>
                <a:ext cx="267120" cy="124200"/>
              </p14:xfrm>
            </p:contentPart>
          </mc:Choice>
          <mc:Fallback>
            <p:pic>
              <p:nvPicPr>
                <p:cNvPr id="170" name="Freihand 169">
                  <a:extLst>
                    <a:ext uri="{FF2B5EF4-FFF2-40B4-BE49-F238E27FC236}">
                      <a16:creationId xmlns:a16="http://schemas.microsoft.com/office/drawing/2014/main" id="{F8C3EE27-412C-122C-81DD-C28B48B6AE2F}"/>
                    </a:ext>
                  </a:extLst>
                </p:cNvPr>
                <p:cNvPicPr/>
                <p:nvPr/>
              </p:nvPicPr>
              <p:blipFill>
                <a:blip r:embed="rId396"/>
                <a:stretch>
                  <a:fillRect/>
                </a:stretch>
              </p:blipFill>
              <p:spPr>
                <a:xfrm>
                  <a:off x="10348240" y="4421480"/>
                  <a:ext cx="284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1" name="Freihand 170">
                  <a:extLst>
                    <a:ext uri="{FF2B5EF4-FFF2-40B4-BE49-F238E27FC236}">
                      <a16:creationId xmlns:a16="http://schemas.microsoft.com/office/drawing/2014/main" id="{2B86337E-3900-81D9-5BB7-539B42897989}"/>
                    </a:ext>
                  </a:extLst>
                </p14:cNvPr>
                <p14:cNvContentPartPr/>
                <p14:nvPr/>
              </p14:nvContentPartPr>
              <p14:xfrm>
                <a:off x="10621480" y="4168040"/>
                <a:ext cx="127080" cy="325800"/>
              </p14:xfrm>
            </p:contentPart>
          </mc:Choice>
          <mc:Fallback>
            <p:pic>
              <p:nvPicPr>
                <p:cNvPr id="171" name="Freihand 170">
                  <a:extLst>
                    <a:ext uri="{FF2B5EF4-FFF2-40B4-BE49-F238E27FC236}">
                      <a16:creationId xmlns:a16="http://schemas.microsoft.com/office/drawing/2014/main" id="{2B86337E-3900-81D9-5BB7-539B42897989}"/>
                    </a:ext>
                  </a:extLst>
                </p:cNvPr>
                <p:cNvPicPr/>
                <p:nvPr/>
              </p:nvPicPr>
              <p:blipFill>
                <a:blip r:embed="rId398"/>
                <a:stretch>
                  <a:fillRect/>
                </a:stretch>
              </p:blipFill>
              <p:spPr>
                <a:xfrm>
                  <a:off x="10612480" y="4159400"/>
                  <a:ext cx="1447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2" name="Freihand 171">
                  <a:extLst>
                    <a:ext uri="{FF2B5EF4-FFF2-40B4-BE49-F238E27FC236}">
                      <a16:creationId xmlns:a16="http://schemas.microsoft.com/office/drawing/2014/main" id="{22A26596-B74D-4EAF-2ED6-6FC4D902FD93}"/>
                    </a:ext>
                  </a:extLst>
                </p14:cNvPr>
                <p14:cNvContentPartPr/>
                <p14:nvPr/>
              </p14:nvContentPartPr>
              <p14:xfrm>
                <a:off x="10735240" y="3971120"/>
                <a:ext cx="879480" cy="461880"/>
              </p14:xfrm>
            </p:contentPart>
          </mc:Choice>
          <mc:Fallback>
            <p:pic>
              <p:nvPicPr>
                <p:cNvPr id="172" name="Freihand 171">
                  <a:extLst>
                    <a:ext uri="{FF2B5EF4-FFF2-40B4-BE49-F238E27FC236}">
                      <a16:creationId xmlns:a16="http://schemas.microsoft.com/office/drawing/2014/main" id="{22A26596-B74D-4EAF-2ED6-6FC4D902FD93}"/>
                    </a:ext>
                  </a:extLst>
                </p:cNvPr>
                <p:cNvPicPr/>
                <p:nvPr/>
              </p:nvPicPr>
              <p:blipFill>
                <a:blip r:embed="rId400"/>
                <a:stretch>
                  <a:fillRect/>
                </a:stretch>
              </p:blipFill>
              <p:spPr>
                <a:xfrm>
                  <a:off x="10726240" y="3962480"/>
                  <a:ext cx="89712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3" name="Freihand 172">
                  <a:extLst>
                    <a:ext uri="{FF2B5EF4-FFF2-40B4-BE49-F238E27FC236}">
                      <a16:creationId xmlns:a16="http://schemas.microsoft.com/office/drawing/2014/main" id="{34C024F7-2216-D6FD-4197-649BD88CC265}"/>
                    </a:ext>
                  </a:extLst>
                </p14:cNvPr>
                <p14:cNvContentPartPr/>
                <p14:nvPr/>
              </p14:nvContentPartPr>
              <p14:xfrm>
                <a:off x="11675920" y="3808400"/>
                <a:ext cx="110160" cy="213480"/>
              </p14:xfrm>
            </p:contentPart>
          </mc:Choice>
          <mc:Fallback>
            <p:pic>
              <p:nvPicPr>
                <p:cNvPr id="173" name="Freihand 172">
                  <a:extLst>
                    <a:ext uri="{FF2B5EF4-FFF2-40B4-BE49-F238E27FC236}">
                      <a16:creationId xmlns:a16="http://schemas.microsoft.com/office/drawing/2014/main" id="{34C024F7-2216-D6FD-4197-649BD88CC265}"/>
                    </a:ext>
                  </a:extLst>
                </p:cNvPr>
                <p:cNvPicPr/>
                <p:nvPr/>
              </p:nvPicPr>
              <p:blipFill>
                <a:blip r:embed="rId402"/>
                <a:stretch>
                  <a:fillRect/>
                </a:stretch>
              </p:blipFill>
              <p:spPr>
                <a:xfrm>
                  <a:off x="11667280" y="3799760"/>
                  <a:ext cx="127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4" name="Freihand 173">
                  <a:extLst>
                    <a:ext uri="{FF2B5EF4-FFF2-40B4-BE49-F238E27FC236}">
                      <a16:creationId xmlns:a16="http://schemas.microsoft.com/office/drawing/2014/main" id="{1AA43150-A6A4-EBFB-800E-CB5B50AB5529}"/>
                    </a:ext>
                  </a:extLst>
                </p14:cNvPr>
                <p14:cNvContentPartPr/>
                <p14:nvPr/>
              </p14:nvContentPartPr>
              <p14:xfrm>
                <a:off x="11638840" y="3874280"/>
                <a:ext cx="124560" cy="81000"/>
              </p14:xfrm>
            </p:contentPart>
          </mc:Choice>
          <mc:Fallback>
            <p:pic>
              <p:nvPicPr>
                <p:cNvPr id="174" name="Freihand 173">
                  <a:extLst>
                    <a:ext uri="{FF2B5EF4-FFF2-40B4-BE49-F238E27FC236}">
                      <a16:creationId xmlns:a16="http://schemas.microsoft.com/office/drawing/2014/main" id="{1AA43150-A6A4-EBFB-800E-CB5B50AB5529}"/>
                    </a:ext>
                  </a:extLst>
                </p:cNvPr>
                <p:cNvPicPr/>
                <p:nvPr/>
              </p:nvPicPr>
              <p:blipFill>
                <a:blip r:embed="rId404"/>
                <a:stretch>
                  <a:fillRect/>
                </a:stretch>
              </p:blipFill>
              <p:spPr>
                <a:xfrm>
                  <a:off x="11629840" y="3865280"/>
                  <a:ext cx="142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0" name="Freihand 209">
                  <a:extLst>
                    <a:ext uri="{FF2B5EF4-FFF2-40B4-BE49-F238E27FC236}">
                      <a16:creationId xmlns:a16="http://schemas.microsoft.com/office/drawing/2014/main" id="{7DE15EE3-4475-E1B2-0059-A7914897C461}"/>
                    </a:ext>
                  </a:extLst>
                </p14:cNvPr>
                <p14:cNvContentPartPr/>
                <p14:nvPr/>
              </p14:nvContentPartPr>
              <p14:xfrm>
                <a:off x="8682160" y="195800"/>
                <a:ext cx="72360" cy="167400"/>
              </p14:xfrm>
            </p:contentPart>
          </mc:Choice>
          <mc:Fallback>
            <p:pic>
              <p:nvPicPr>
                <p:cNvPr id="210" name="Freihand 209">
                  <a:extLst>
                    <a:ext uri="{FF2B5EF4-FFF2-40B4-BE49-F238E27FC236}">
                      <a16:creationId xmlns:a16="http://schemas.microsoft.com/office/drawing/2014/main" id="{7DE15EE3-4475-E1B2-0059-A7914897C461}"/>
                    </a:ext>
                  </a:extLst>
                </p:cNvPr>
                <p:cNvPicPr/>
                <p:nvPr/>
              </p:nvPicPr>
              <p:blipFill>
                <a:blip r:embed="rId406"/>
                <a:stretch>
                  <a:fillRect/>
                </a:stretch>
              </p:blipFill>
              <p:spPr>
                <a:xfrm>
                  <a:off x="8673160" y="187160"/>
                  <a:ext cx="90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 name="Freihand 210">
                  <a:extLst>
                    <a:ext uri="{FF2B5EF4-FFF2-40B4-BE49-F238E27FC236}">
                      <a16:creationId xmlns:a16="http://schemas.microsoft.com/office/drawing/2014/main" id="{A4D37CCB-4E68-9771-5838-6A237616938F}"/>
                    </a:ext>
                  </a:extLst>
                </p14:cNvPr>
                <p14:cNvContentPartPr/>
                <p14:nvPr/>
              </p14:nvContentPartPr>
              <p14:xfrm>
                <a:off x="8645800" y="204080"/>
                <a:ext cx="167400" cy="101880"/>
              </p14:xfrm>
            </p:contentPart>
          </mc:Choice>
          <mc:Fallback>
            <p:pic>
              <p:nvPicPr>
                <p:cNvPr id="211" name="Freihand 210">
                  <a:extLst>
                    <a:ext uri="{FF2B5EF4-FFF2-40B4-BE49-F238E27FC236}">
                      <a16:creationId xmlns:a16="http://schemas.microsoft.com/office/drawing/2014/main" id="{A4D37CCB-4E68-9771-5838-6A237616938F}"/>
                    </a:ext>
                  </a:extLst>
                </p:cNvPr>
                <p:cNvPicPr/>
                <p:nvPr/>
              </p:nvPicPr>
              <p:blipFill>
                <a:blip r:embed="rId408"/>
                <a:stretch>
                  <a:fillRect/>
                </a:stretch>
              </p:blipFill>
              <p:spPr>
                <a:xfrm>
                  <a:off x="8636800" y="195080"/>
                  <a:ext cx="18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 name="Freihand 211">
                  <a:extLst>
                    <a:ext uri="{FF2B5EF4-FFF2-40B4-BE49-F238E27FC236}">
                      <a16:creationId xmlns:a16="http://schemas.microsoft.com/office/drawing/2014/main" id="{E78B5F57-0319-5FDB-623E-F0A7A3AAF3CF}"/>
                    </a:ext>
                  </a:extLst>
                </p14:cNvPr>
                <p14:cNvContentPartPr/>
                <p14:nvPr/>
              </p14:nvContentPartPr>
              <p14:xfrm>
                <a:off x="8715640" y="259520"/>
                <a:ext cx="58320" cy="7200"/>
              </p14:xfrm>
            </p:contentPart>
          </mc:Choice>
          <mc:Fallback>
            <p:pic>
              <p:nvPicPr>
                <p:cNvPr id="212" name="Freihand 211">
                  <a:extLst>
                    <a:ext uri="{FF2B5EF4-FFF2-40B4-BE49-F238E27FC236}">
                      <a16:creationId xmlns:a16="http://schemas.microsoft.com/office/drawing/2014/main" id="{E78B5F57-0319-5FDB-623E-F0A7A3AAF3CF}"/>
                    </a:ext>
                  </a:extLst>
                </p:cNvPr>
                <p:cNvPicPr/>
                <p:nvPr/>
              </p:nvPicPr>
              <p:blipFill>
                <a:blip r:embed="rId410"/>
                <a:stretch>
                  <a:fillRect/>
                </a:stretch>
              </p:blipFill>
              <p:spPr>
                <a:xfrm>
                  <a:off x="8707000" y="250520"/>
                  <a:ext cx="75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3" name="Freihand 212">
                  <a:extLst>
                    <a:ext uri="{FF2B5EF4-FFF2-40B4-BE49-F238E27FC236}">
                      <a16:creationId xmlns:a16="http://schemas.microsoft.com/office/drawing/2014/main" id="{27A73795-F37D-1B54-F291-C366068D91C4}"/>
                    </a:ext>
                  </a:extLst>
                </p14:cNvPr>
                <p14:cNvContentPartPr/>
                <p14:nvPr/>
              </p14:nvContentPartPr>
              <p14:xfrm>
                <a:off x="8621320" y="203360"/>
                <a:ext cx="141120" cy="95760"/>
              </p14:xfrm>
            </p:contentPart>
          </mc:Choice>
          <mc:Fallback>
            <p:pic>
              <p:nvPicPr>
                <p:cNvPr id="213" name="Freihand 212">
                  <a:extLst>
                    <a:ext uri="{FF2B5EF4-FFF2-40B4-BE49-F238E27FC236}">
                      <a16:creationId xmlns:a16="http://schemas.microsoft.com/office/drawing/2014/main" id="{27A73795-F37D-1B54-F291-C366068D91C4}"/>
                    </a:ext>
                  </a:extLst>
                </p:cNvPr>
                <p:cNvPicPr/>
                <p:nvPr/>
              </p:nvPicPr>
              <p:blipFill>
                <a:blip r:embed="rId412"/>
                <a:stretch>
                  <a:fillRect/>
                </a:stretch>
              </p:blipFill>
              <p:spPr>
                <a:xfrm>
                  <a:off x="8612320" y="194720"/>
                  <a:ext cx="158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4" name="Freihand 213">
                  <a:extLst>
                    <a:ext uri="{FF2B5EF4-FFF2-40B4-BE49-F238E27FC236}">
                      <a16:creationId xmlns:a16="http://schemas.microsoft.com/office/drawing/2014/main" id="{60C47A4B-9BC1-28C1-90C9-9CEEFE85D35D}"/>
                    </a:ext>
                  </a:extLst>
                </p14:cNvPr>
                <p14:cNvContentPartPr/>
                <p14:nvPr/>
              </p14:nvContentPartPr>
              <p14:xfrm>
                <a:off x="8525920" y="115160"/>
                <a:ext cx="332280" cy="428760"/>
              </p14:xfrm>
            </p:contentPart>
          </mc:Choice>
          <mc:Fallback>
            <p:pic>
              <p:nvPicPr>
                <p:cNvPr id="214" name="Freihand 213">
                  <a:extLst>
                    <a:ext uri="{FF2B5EF4-FFF2-40B4-BE49-F238E27FC236}">
                      <a16:creationId xmlns:a16="http://schemas.microsoft.com/office/drawing/2014/main" id="{60C47A4B-9BC1-28C1-90C9-9CEEFE85D35D}"/>
                    </a:ext>
                  </a:extLst>
                </p:cNvPr>
                <p:cNvPicPr/>
                <p:nvPr/>
              </p:nvPicPr>
              <p:blipFill>
                <a:blip r:embed="rId414"/>
                <a:stretch>
                  <a:fillRect/>
                </a:stretch>
              </p:blipFill>
              <p:spPr>
                <a:xfrm>
                  <a:off x="8516920" y="106520"/>
                  <a:ext cx="34992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5" name="Freihand 214">
                  <a:extLst>
                    <a:ext uri="{FF2B5EF4-FFF2-40B4-BE49-F238E27FC236}">
                      <a16:creationId xmlns:a16="http://schemas.microsoft.com/office/drawing/2014/main" id="{396BE99B-C6C3-8BA8-2C8E-F6FD344DE49D}"/>
                    </a:ext>
                  </a:extLst>
                </p14:cNvPr>
                <p14:cNvContentPartPr/>
                <p14:nvPr/>
              </p14:nvContentPartPr>
              <p14:xfrm>
                <a:off x="8988520" y="215240"/>
                <a:ext cx="171000" cy="194760"/>
              </p14:xfrm>
            </p:contentPart>
          </mc:Choice>
          <mc:Fallback>
            <p:pic>
              <p:nvPicPr>
                <p:cNvPr id="215" name="Freihand 214">
                  <a:extLst>
                    <a:ext uri="{FF2B5EF4-FFF2-40B4-BE49-F238E27FC236}">
                      <a16:creationId xmlns:a16="http://schemas.microsoft.com/office/drawing/2014/main" id="{396BE99B-C6C3-8BA8-2C8E-F6FD344DE49D}"/>
                    </a:ext>
                  </a:extLst>
                </p:cNvPr>
                <p:cNvPicPr/>
                <p:nvPr/>
              </p:nvPicPr>
              <p:blipFill>
                <a:blip r:embed="rId416"/>
                <a:stretch>
                  <a:fillRect/>
                </a:stretch>
              </p:blipFill>
              <p:spPr>
                <a:xfrm>
                  <a:off x="8979880" y="206240"/>
                  <a:ext cx="188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6" name="Freihand 215">
                  <a:extLst>
                    <a:ext uri="{FF2B5EF4-FFF2-40B4-BE49-F238E27FC236}">
                      <a16:creationId xmlns:a16="http://schemas.microsoft.com/office/drawing/2014/main" id="{4E15EE9C-4052-72B6-5CD5-7AEA61257CFE}"/>
                    </a:ext>
                  </a:extLst>
                </p14:cNvPr>
                <p14:cNvContentPartPr/>
                <p14:nvPr/>
              </p14:nvContentPartPr>
              <p14:xfrm>
                <a:off x="9290200" y="268160"/>
                <a:ext cx="103680" cy="14400"/>
              </p14:xfrm>
            </p:contentPart>
          </mc:Choice>
          <mc:Fallback>
            <p:pic>
              <p:nvPicPr>
                <p:cNvPr id="216" name="Freihand 215">
                  <a:extLst>
                    <a:ext uri="{FF2B5EF4-FFF2-40B4-BE49-F238E27FC236}">
                      <a16:creationId xmlns:a16="http://schemas.microsoft.com/office/drawing/2014/main" id="{4E15EE9C-4052-72B6-5CD5-7AEA61257CFE}"/>
                    </a:ext>
                  </a:extLst>
                </p:cNvPr>
                <p:cNvPicPr/>
                <p:nvPr/>
              </p:nvPicPr>
              <p:blipFill>
                <a:blip r:embed="rId418"/>
                <a:stretch>
                  <a:fillRect/>
                </a:stretch>
              </p:blipFill>
              <p:spPr>
                <a:xfrm>
                  <a:off x="9281560" y="259520"/>
                  <a:ext cx="121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7" name="Freihand 216">
                  <a:extLst>
                    <a:ext uri="{FF2B5EF4-FFF2-40B4-BE49-F238E27FC236}">
                      <a16:creationId xmlns:a16="http://schemas.microsoft.com/office/drawing/2014/main" id="{37E8A0F9-2B3E-9FB5-9A98-6D0B5262B7AD}"/>
                    </a:ext>
                  </a:extLst>
                </p14:cNvPr>
                <p14:cNvContentPartPr/>
                <p14:nvPr/>
              </p14:nvContentPartPr>
              <p14:xfrm>
                <a:off x="9284440" y="371840"/>
                <a:ext cx="109440" cy="17280"/>
              </p14:xfrm>
            </p:contentPart>
          </mc:Choice>
          <mc:Fallback>
            <p:pic>
              <p:nvPicPr>
                <p:cNvPr id="217" name="Freihand 216">
                  <a:extLst>
                    <a:ext uri="{FF2B5EF4-FFF2-40B4-BE49-F238E27FC236}">
                      <a16:creationId xmlns:a16="http://schemas.microsoft.com/office/drawing/2014/main" id="{37E8A0F9-2B3E-9FB5-9A98-6D0B5262B7AD}"/>
                    </a:ext>
                  </a:extLst>
                </p:cNvPr>
                <p:cNvPicPr/>
                <p:nvPr/>
              </p:nvPicPr>
              <p:blipFill>
                <a:blip r:embed="rId420"/>
                <a:stretch>
                  <a:fillRect/>
                </a:stretch>
              </p:blipFill>
              <p:spPr>
                <a:xfrm>
                  <a:off x="9275800" y="362840"/>
                  <a:ext cx="127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8" name="Freihand 217">
                  <a:extLst>
                    <a:ext uri="{FF2B5EF4-FFF2-40B4-BE49-F238E27FC236}">
                      <a16:creationId xmlns:a16="http://schemas.microsoft.com/office/drawing/2014/main" id="{BB078599-899A-9D4D-4FD9-62C8D01EDC6D}"/>
                    </a:ext>
                  </a:extLst>
                </p14:cNvPr>
                <p14:cNvContentPartPr/>
                <p14:nvPr/>
              </p14:nvContentPartPr>
              <p14:xfrm>
                <a:off x="9540760" y="136040"/>
                <a:ext cx="42480" cy="106200"/>
              </p14:xfrm>
            </p:contentPart>
          </mc:Choice>
          <mc:Fallback>
            <p:pic>
              <p:nvPicPr>
                <p:cNvPr id="218" name="Freihand 217">
                  <a:extLst>
                    <a:ext uri="{FF2B5EF4-FFF2-40B4-BE49-F238E27FC236}">
                      <a16:creationId xmlns:a16="http://schemas.microsoft.com/office/drawing/2014/main" id="{BB078599-899A-9D4D-4FD9-62C8D01EDC6D}"/>
                    </a:ext>
                  </a:extLst>
                </p:cNvPr>
                <p:cNvPicPr/>
                <p:nvPr/>
              </p:nvPicPr>
              <p:blipFill>
                <a:blip r:embed="rId422"/>
                <a:stretch>
                  <a:fillRect/>
                </a:stretch>
              </p:blipFill>
              <p:spPr>
                <a:xfrm>
                  <a:off x="9531760" y="127040"/>
                  <a:ext cx="60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9" name="Freihand 218">
                  <a:extLst>
                    <a:ext uri="{FF2B5EF4-FFF2-40B4-BE49-F238E27FC236}">
                      <a16:creationId xmlns:a16="http://schemas.microsoft.com/office/drawing/2014/main" id="{3D178BC0-6B0E-D0A9-70AA-C6F374A314FF}"/>
                    </a:ext>
                  </a:extLst>
                </p14:cNvPr>
                <p14:cNvContentPartPr/>
                <p14:nvPr/>
              </p14:nvContentPartPr>
              <p14:xfrm>
                <a:off x="9484960" y="262040"/>
                <a:ext cx="174960" cy="78480"/>
              </p14:xfrm>
            </p:contentPart>
          </mc:Choice>
          <mc:Fallback>
            <p:pic>
              <p:nvPicPr>
                <p:cNvPr id="219" name="Freihand 218">
                  <a:extLst>
                    <a:ext uri="{FF2B5EF4-FFF2-40B4-BE49-F238E27FC236}">
                      <a16:creationId xmlns:a16="http://schemas.microsoft.com/office/drawing/2014/main" id="{3D178BC0-6B0E-D0A9-70AA-C6F374A314FF}"/>
                    </a:ext>
                  </a:extLst>
                </p:cNvPr>
                <p:cNvPicPr/>
                <p:nvPr/>
              </p:nvPicPr>
              <p:blipFill>
                <a:blip r:embed="rId424"/>
                <a:stretch>
                  <a:fillRect/>
                </a:stretch>
              </p:blipFill>
              <p:spPr>
                <a:xfrm>
                  <a:off x="9476320" y="253040"/>
                  <a:ext cx="192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0" name="Freihand 219">
                  <a:extLst>
                    <a:ext uri="{FF2B5EF4-FFF2-40B4-BE49-F238E27FC236}">
                      <a16:creationId xmlns:a16="http://schemas.microsoft.com/office/drawing/2014/main" id="{118A945B-7533-B98F-9958-19B6A2E100DE}"/>
                    </a:ext>
                  </a:extLst>
                </p14:cNvPr>
                <p14:cNvContentPartPr/>
                <p14:nvPr/>
              </p14:nvContentPartPr>
              <p14:xfrm>
                <a:off x="9549760" y="383360"/>
                <a:ext cx="135720" cy="149760"/>
              </p14:xfrm>
            </p:contentPart>
          </mc:Choice>
          <mc:Fallback>
            <p:pic>
              <p:nvPicPr>
                <p:cNvPr id="220" name="Freihand 219">
                  <a:extLst>
                    <a:ext uri="{FF2B5EF4-FFF2-40B4-BE49-F238E27FC236}">
                      <a16:creationId xmlns:a16="http://schemas.microsoft.com/office/drawing/2014/main" id="{118A945B-7533-B98F-9958-19B6A2E100DE}"/>
                    </a:ext>
                  </a:extLst>
                </p:cNvPr>
                <p:cNvPicPr/>
                <p:nvPr/>
              </p:nvPicPr>
              <p:blipFill>
                <a:blip r:embed="rId426"/>
                <a:stretch>
                  <a:fillRect/>
                </a:stretch>
              </p:blipFill>
              <p:spPr>
                <a:xfrm>
                  <a:off x="9540760" y="374720"/>
                  <a:ext cx="153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2" name="Freihand 221">
                  <a:extLst>
                    <a:ext uri="{FF2B5EF4-FFF2-40B4-BE49-F238E27FC236}">
                      <a16:creationId xmlns:a16="http://schemas.microsoft.com/office/drawing/2014/main" id="{A26EC3CE-3D9C-7ABB-C2EF-B9D6E6F85567}"/>
                    </a:ext>
                  </a:extLst>
                </p14:cNvPr>
                <p14:cNvContentPartPr/>
                <p14:nvPr/>
              </p14:nvContentPartPr>
              <p14:xfrm>
                <a:off x="10132960" y="275720"/>
                <a:ext cx="73440" cy="73440"/>
              </p14:xfrm>
            </p:contentPart>
          </mc:Choice>
          <mc:Fallback>
            <p:pic>
              <p:nvPicPr>
                <p:cNvPr id="222" name="Freihand 221">
                  <a:extLst>
                    <a:ext uri="{FF2B5EF4-FFF2-40B4-BE49-F238E27FC236}">
                      <a16:creationId xmlns:a16="http://schemas.microsoft.com/office/drawing/2014/main" id="{A26EC3CE-3D9C-7ABB-C2EF-B9D6E6F85567}"/>
                    </a:ext>
                  </a:extLst>
                </p:cNvPr>
                <p:cNvPicPr/>
                <p:nvPr/>
              </p:nvPicPr>
              <p:blipFill>
                <a:blip r:embed="rId428"/>
                <a:stretch>
                  <a:fillRect/>
                </a:stretch>
              </p:blipFill>
              <p:spPr>
                <a:xfrm>
                  <a:off x="10123960" y="267080"/>
                  <a:ext cx="91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3" name="Freihand 222">
                  <a:extLst>
                    <a:ext uri="{FF2B5EF4-FFF2-40B4-BE49-F238E27FC236}">
                      <a16:creationId xmlns:a16="http://schemas.microsoft.com/office/drawing/2014/main" id="{7F05F10C-3A36-C10E-EB11-5996A8A0ED96}"/>
                    </a:ext>
                  </a:extLst>
                </p14:cNvPr>
                <p14:cNvContentPartPr/>
                <p14:nvPr/>
              </p14:nvContentPartPr>
              <p14:xfrm>
                <a:off x="10180840" y="255560"/>
                <a:ext cx="62640" cy="241920"/>
              </p14:xfrm>
            </p:contentPart>
          </mc:Choice>
          <mc:Fallback>
            <p:pic>
              <p:nvPicPr>
                <p:cNvPr id="223" name="Freihand 222">
                  <a:extLst>
                    <a:ext uri="{FF2B5EF4-FFF2-40B4-BE49-F238E27FC236}">
                      <a16:creationId xmlns:a16="http://schemas.microsoft.com/office/drawing/2014/main" id="{7F05F10C-3A36-C10E-EB11-5996A8A0ED96}"/>
                    </a:ext>
                  </a:extLst>
                </p:cNvPr>
                <p:cNvPicPr/>
                <p:nvPr/>
              </p:nvPicPr>
              <p:blipFill>
                <a:blip r:embed="rId430"/>
                <a:stretch>
                  <a:fillRect/>
                </a:stretch>
              </p:blipFill>
              <p:spPr>
                <a:xfrm>
                  <a:off x="10171840" y="246920"/>
                  <a:ext cx="802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4" name="Freihand 223">
                  <a:extLst>
                    <a:ext uri="{FF2B5EF4-FFF2-40B4-BE49-F238E27FC236}">
                      <a16:creationId xmlns:a16="http://schemas.microsoft.com/office/drawing/2014/main" id="{70B72C01-4272-29E6-3269-5139D99F4CAB}"/>
                    </a:ext>
                  </a:extLst>
                </p14:cNvPr>
                <p14:cNvContentPartPr/>
                <p14:nvPr/>
              </p14:nvContentPartPr>
              <p14:xfrm>
                <a:off x="10342120" y="280400"/>
                <a:ext cx="153720" cy="33480"/>
              </p14:xfrm>
            </p:contentPart>
          </mc:Choice>
          <mc:Fallback>
            <p:pic>
              <p:nvPicPr>
                <p:cNvPr id="224" name="Freihand 223">
                  <a:extLst>
                    <a:ext uri="{FF2B5EF4-FFF2-40B4-BE49-F238E27FC236}">
                      <a16:creationId xmlns:a16="http://schemas.microsoft.com/office/drawing/2014/main" id="{70B72C01-4272-29E6-3269-5139D99F4CAB}"/>
                    </a:ext>
                  </a:extLst>
                </p:cNvPr>
                <p:cNvPicPr/>
                <p:nvPr/>
              </p:nvPicPr>
              <p:blipFill>
                <a:blip r:embed="rId432"/>
                <a:stretch>
                  <a:fillRect/>
                </a:stretch>
              </p:blipFill>
              <p:spPr>
                <a:xfrm>
                  <a:off x="10333120" y="271400"/>
                  <a:ext cx="171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5" name="Freihand 224">
                  <a:extLst>
                    <a:ext uri="{FF2B5EF4-FFF2-40B4-BE49-F238E27FC236}">
                      <a16:creationId xmlns:a16="http://schemas.microsoft.com/office/drawing/2014/main" id="{21221EFA-CFCA-B0FC-B13D-FDD1A3D162D7}"/>
                    </a:ext>
                  </a:extLst>
                </p14:cNvPr>
                <p14:cNvContentPartPr/>
                <p14:nvPr/>
              </p14:nvContentPartPr>
              <p14:xfrm>
                <a:off x="10348600" y="340880"/>
                <a:ext cx="154080" cy="52560"/>
              </p14:xfrm>
            </p:contentPart>
          </mc:Choice>
          <mc:Fallback>
            <p:pic>
              <p:nvPicPr>
                <p:cNvPr id="225" name="Freihand 224">
                  <a:extLst>
                    <a:ext uri="{FF2B5EF4-FFF2-40B4-BE49-F238E27FC236}">
                      <a16:creationId xmlns:a16="http://schemas.microsoft.com/office/drawing/2014/main" id="{21221EFA-CFCA-B0FC-B13D-FDD1A3D162D7}"/>
                    </a:ext>
                  </a:extLst>
                </p:cNvPr>
                <p:cNvPicPr/>
                <p:nvPr/>
              </p:nvPicPr>
              <p:blipFill>
                <a:blip r:embed="rId434"/>
                <a:stretch>
                  <a:fillRect/>
                </a:stretch>
              </p:blipFill>
              <p:spPr>
                <a:xfrm>
                  <a:off x="10339600" y="331880"/>
                  <a:ext cx="171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7" name="Freihand 226">
                  <a:extLst>
                    <a:ext uri="{FF2B5EF4-FFF2-40B4-BE49-F238E27FC236}">
                      <a16:creationId xmlns:a16="http://schemas.microsoft.com/office/drawing/2014/main" id="{FD45C315-4AA2-8919-5B16-9E97C18C5FDB}"/>
                    </a:ext>
                  </a:extLst>
                </p14:cNvPr>
                <p14:cNvContentPartPr/>
                <p14:nvPr/>
              </p14:nvContentPartPr>
              <p14:xfrm>
                <a:off x="10625800" y="204080"/>
                <a:ext cx="108360" cy="210960"/>
              </p14:xfrm>
            </p:contentPart>
          </mc:Choice>
          <mc:Fallback>
            <p:pic>
              <p:nvPicPr>
                <p:cNvPr id="227" name="Freihand 226">
                  <a:extLst>
                    <a:ext uri="{FF2B5EF4-FFF2-40B4-BE49-F238E27FC236}">
                      <a16:creationId xmlns:a16="http://schemas.microsoft.com/office/drawing/2014/main" id="{FD45C315-4AA2-8919-5B16-9E97C18C5FDB}"/>
                    </a:ext>
                  </a:extLst>
                </p:cNvPr>
                <p:cNvPicPr/>
                <p:nvPr/>
              </p:nvPicPr>
              <p:blipFill>
                <a:blip r:embed="rId436"/>
                <a:stretch>
                  <a:fillRect/>
                </a:stretch>
              </p:blipFill>
              <p:spPr>
                <a:xfrm>
                  <a:off x="10617160" y="195080"/>
                  <a:ext cx="126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28" name="Freihand 227">
                  <a:extLst>
                    <a:ext uri="{FF2B5EF4-FFF2-40B4-BE49-F238E27FC236}">
                      <a16:creationId xmlns:a16="http://schemas.microsoft.com/office/drawing/2014/main" id="{5640F51E-8978-07FC-792F-913AC7EB9FC5}"/>
                    </a:ext>
                  </a:extLst>
                </p14:cNvPr>
                <p14:cNvContentPartPr/>
                <p14:nvPr/>
              </p14:nvContentPartPr>
              <p14:xfrm>
                <a:off x="10689520" y="363560"/>
                <a:ext cx="60120" cy="57240"/>
              </p14:xfrm>
            </p:contentPart>
          </mc:Choice>
          <mc:Fallback>
            <p:pic>
              <p:nvPicPr>
                <p:cNvPr id="228" name="Freihand 227">
                  <a:extLst>
                    <a:ext uri="{FF2B5EF4-FFF2-40B4-BE49-F238E27FC236}">
                      <a16:creationId xmlns:a16="http://schemas.microsoft.com/office/drawing/2014/main" id="{5640F51E-8978-07FC-792F-913AC7EB9FC5}"/>
                    </a:ext>
                  </a:extLst>
                </p:cNvPr>
                <p:cNvPicPr/>
                <p:nvPr/>
              </p:nvPicPr>
              <p:blipFill>
                <a:blip r:embed="rId438"/>
                <a:stretch>
                  <a:fillRect/>
                </a:stretch>
              </p:blipFill>
              <p:spPr>
                <a:xfrm>
                  <a:off x="10680880" y="354560"/>
                  <a:ext cx="77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29" name="Freihand 228">
                  <a:extLst>
                    <a:ext uri="{FF2B5EF4-FFF2-40B4-BE49-F238E27FC236}">
                      <a16:creationId xmlns:a16="http://schemas.microsoft.com/office/drawing/2014/main" id="{5D6DB6E0-E572-D80D-9EF5-EB2F62A98E88}"/>
                    </a:ext>
                  </a:extLst>
                </p14:cNvPr>
                <p14:cNvContentPartPr/>
                <p14:nvPr/>
              </p14:nvContentPartPr>
              <p14:xfrm>
                <a:off x="10829200" y="110120"/>
                <a:ext cx="28800" cy="115920"/>
              </p14:xfrm>
            </p:contentPart>
          </mc:Choice>
          <mc:Fallback>
            <p:pic>
              <p:nvPicPr>
                <p:cNvPr id="229" name="Freihand 228">
                  <a:extLst>
                    <a:ext uri="{FF2B5EF4-FFF2-40B4-BE49-F238E27FC236}">
                      <a16:creationId xmlns:a16="http://schemas.microsoft.com/office/drawing/2014/main" id="{5D6DB6E0-E572-D80D-9EF5-EB2F62A98E88}"/>
                    </a:ext>
                  </a:extLst>
                </p:cNvPr>
                <p:cNvPicPr/>
                <p:nvPr/>
              </p:nvPicPr>
              <p:blipFill>
                <a:blip r:embed="rId440"/>
                <a:stretch>
                  <a:fillRect/>
                </a:stretch>
              </p:blipFill>
              <p:spPr>
                <a:xfrm>
                  <a:off x="10820200" y="101120"/>
                  <a:ext cx="46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0" name="Freihand 229">
                  <a:extLst>
                    <a:ext uri="{FF2B5EF4-FFF2-40B4-BE49-F238E27FC236}">
                      <a16:creationId xmlns:a16="http://schemas.microsoft.com/office/drawing/2014/main" id="{FAEEC495-F0FE-7057-3249-2BDDD63DBB74}"/>
                    </a:ext>
                  </a:extLst>
                </p14:cNvPr>
                <p14:cNvContentPartPr/>
                <p14:nvPr/>
              </p14:nvContentPartPr>
              <p14:xfrm>
                <a:off x="10796800" y="213440"/>
                <a:ext cx="108720" cy="16920"/>
              </p14:xfrm>
            </p:contentPart>
          </mc:Choice>
          <mc:Fallback>
            <p:pic>
              <p:nvPicPr>
                <p:cNvPr id="230" name="Freihand 229">
                  <a:extLst>
                    <a:ext uri="{FF2B5EF4-FFF2-40B4-BE49-F238E27FC236}">
                      <a16:creationId xmlns:a16="http://schemas.microsoft.com/office/drawing/2014/main" id="{FAEEC495-F0FE-7057-3249-2BDDD63DBB74}"/>
                    </a:ext>
                  </a:extLst>
                </p:cNvPr>
                <p:cNvPicPr/>
                <p:nvPr/>
              </p:nvPicPr>
              <p:blipFill>
                <a:blip r:embed="rId442"/>
                <a:stretch>
                  <a:fillRect/>
                </a:stretch>
              </p:blipFill>
              <p:spPr>
                <a:xfrm>
                  <a:off x="10788160" y="204800"/>
                  <a:ext cx="126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31" name="Freihand 230">
                  <a:extLst>
                    <a:ext uri="{FF2B5EF4-FFF2-40B4-BE49-F238E27FC236}">
                      <a16:creationId xmlns:a16="http://schemas.microsoft.com/office/drawing/2014/main" id="{D3C69748-5FFD-F0BD-58AA-64A44264D3BC}"/>
                    </a:ext>
                  </a:extLst>
                </p14:cNvPr>
                <p14:cNvContentPartPr/>
                <p14:nvPr/>
              </p14:nvContentPartPr>
              <p14:xfrm>
                <a:off x="10805800" y="263480"/>
                <a:ext cx="120960" cy="99360"/>
              </p14:xfrm>
            </p:contentPart>
          </mc:Choice>
          <mc:Fallback>
            <p:pic>
              <p:nvPicPr>
                <p:cNvPr id="231" name="Freihand 230">
                  <a:extLst>
                    <a:ext uri="{FF2B5EF4-FFF2-40B4-BE49-F238E27FC236}">
                      <a16:creationId xmlns:a16="http://schemas.microsoft.com/office/drawing/2014/main" id="{D3C69748-5FFD-F0BD-58AA-64A44264D3BC}"/>
                    </a:ext>
                  </a:extLst>
                </p:cNvPr>
                <p:cNvPicPr/>
                <p:nvPr/>
              </p:nvPicPr>
              <p:blipFill>
                <a:blip r:embed="rId444"/>
                <a:stretch>
                  <a:fillRect/>
                </a:stretch>
              </p:blipFill>
              <p:spPr>
                <a:xfrm>
                  <a:off x="10796800" y="254840"/>
                  <a:ext cx="138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2" name="Freihand 231">
                  <a:extLst>
                    <a:ext uri="{FF2B5EF4-FFF2-40B4-BE49-F238E27FC236}">
                      <a16:creationId xmlns:a16="http://schemas.microsoft.com/office/drawing/2014/main" id="{A4276B08-1195-F336-6049-01DBB29EC12D}"/>
                    </a:ext>
                  </a:extLst>
                </p14:cNvPr>
                <p14:cNvContentPartPr/>
                <p14:nvPr/>
              </p14:nvContentPartPr>
              <p14:xfrm>
                <a:off x="11112520" y="221360"/>
                <a:ext cx="111600" cy="155520"/>
              </p14:xfrm>
            </p:contentPart>
          </mc:Choice>
          <mc:Fallback>
            <p:pic>
              <p:nvPicPr>
                <p:cNvPr id="232" name="Freihand 231">
                  <a:extLst>
                    <a:ext uri="{FF2B5EF4-FFF2-40B4-BE49-F238E27FC236}">
                      <a16:creationId xmlns:a16="http://schemas.microsoft.com/office/drawing/2014/main" id="{A4276B08-1195-F336-6049-01DBB29EC12D}"/>
                    </a:ext>
                  </a:extLst>
                </p:cNvPr>
                <p:cNvPicPr/>
                <p:nvPr/>
              </p:nvPicPr>
              <p:blipFill>
                <a:blip r:embed="rId446"/>
                <a:stretch>
                  <a:fillRect/>
                </a:stretch>
              </p:blipFill>
              <p:spPr>
                <a:xfrm>
                  <a:off x="11103880" y="212720"/>
                  <a:ext cx="12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3" name="Freihand 232">
                  <a:extLst>
                    <a:ext uri="{FF2B5EF4-FFF2-40B4-BE49-F238E27FC236}">
                      <a16:creationId xmlns:a16="http://schemas.microsoft.com/office/drawing/2014/main" id="{F406EC93-E442-0FFE-99E4-319DF31E1AC1}"/>
                    </a:ext>
                  </a:extLst>
                </p14:cNvPr>
                <p14:cNvContentPartPr/>
                <p14:nvPr/>
              </p14:nvContentPartPr>
              <p14:xfrm>
                <a:off x="11329960" y="82400"/>
                <a:ext cx="11880" cy="96120"/>
              </p14:xfrm>
            </p:contentPart>
          </mc:Choice>
          <mc:Fallback>
            <p:pic>
              <p:nvPicPr>
                <p:cNvPr id="233" name="Freihand 232">
                  <a:extLst>
                    <a:ext uri="{FF2B5EF4-FFF2-40B4-BE49-F238E27FC236}">
                      <a16:creationId xmlns:a16="http://schemas.microsoft.com/office/drawing/2014/main" id="{F406EC93-E442-0FFE-99E4-319DF31E1AC1}"/>
                    </a:ext>
                  </a:extLst>
                </p:cNvPr>
                <p:cNvPicPr/>
                <p:nvPr/>
              </p:nvPicPr>
              <p:blipFill>
                <a:blip r:embed="rId448"/>
                <a:stretch>
                  <a:fillRect/>
                </a:stretch>
              </p:blipFill>
              <p:spPr>
                <a:xfrm>
                  <a:off x="11320960" y="73400"/>
                  <a:ext cx="29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4" name="Freihand 233">
                  <a:extLst>
                    <a:ext uri="{FF2B5EF4-FFF2-40B4-BE49-F238E27FC236}">
                      <a16:creationId xmlns:a16="http://schemas.microsoft.com/office/drawing/2014/main" id="{F7CC6FBD-A771-7FDC-530D-42470B22F692}"/>
                    </a:ext>
                  </a:extLst>
                </p14:cNvPr>
                <p14:cNvContentPartPr/>
                <p14:nvPr/>
              </p14:nvContentPartPr>
              <p14:xfrm>
                <a:off x="11276680" y="169880"/>
                <a:ext cx="158040" cy="55080"/>
              </p14:xfrm>
            </p:contentPart>
          </mc:Choice>
          <mc:Fallback>
            <p:pic>
              <p:nvPicPr>
                <p:cNvPr id="234" name="Freihand 233">
                  <a:extLst>
                    <a:ext uri="{FF2B5EF4-FFF2-40B4-BE49-F238E27FC236}">
                      <a16:creationId xmlns:a16="http://schemas.microsoft.com/office/drawing/2014/main" id="{F7CC6FBD-A771-7FDC-530D-42470B22F692}"/>
                    </a:ext>
                  </a:extLst>
                </p:cNvPr>
                <p:cNvPicPr/>
                <p:nvPr/>
              </p:nvPicPr>
              <p:blipFill>
                <a:blip r:embed="rId450"/>
                <a:stretch>
                  <a:fillRect/>
                </a:stretch>
              </p:blipFill>
              <p:spPr>
                <a:xfrm>
                  <a:off x="11268040" y="161240"/>
                  <a:ext cx="175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5" name="Freihand 234">
                  <a:extLst>
                    <a:ext uri="{FF2B5EF4-FFF2-40B4-BE49-F238E27FC236}">
                      <a16:creationId xmlns:a16="http://schemas.microsoft.com/office/drawing/2014/main" id="{9FEAB352-290F-B18D-EB77-D28E2B8C1F8C}"/>
                    </a:ext>
                  </a:extLst>
                </p14:cNvPr>
                <p14:cNvContentPartPr/>
                <p14:nvPr/>
              </p14:nvContentPartPr>
              <p14:xfrm>
                <a:off x="11322760" y="254120"/>
                <a:ext cx="98640" cy="120960"/>
              </p14:xfrm>
            </p:contentPart>
          </mc:Choice>
          <mc:Fallback>
            <p:pic>
              <p:nvPicPr>
                <p:cNvPr id="235" name="Freihand 234">
                  <a:extLst>
                    <a:ext uri="{FF2B5EF4-FFF2-40B4-BE49-F238E27FC236}">
                      <a16:creationId xmlns:a16="http://schemas.microsoft.com/office/drawing/2014/main" id="{9FEAB352-290F-B18D-EB77-D28E2B8C1F8C}"/>
                    </a:ext>
                  </a:extLst>
                </p:cNvPr>
                <p:cNvPicPr/>
                <p:nvPr/>
              </p:nvPicPr>
              <p:blipFill>
                <a:blip r:embed="rId452"/>
                <a:stretch>
                  <a:fillRect/>
                </a:stretch>
              </p:blipFill>
              <p:spPr>
                <a:xfrm>
                  <a:off x="11314120" y="245120"/>
                  <a:ext cx="116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7" name="Freihand 236">
                  <a:extLst>
                    <a:ext uri="{FF2B5EF4-FFF2-40B4-BE49-F238E27FC236}">
                      <a16:creationId xmlns:a16="http://schemas.microsoft.com/office/drawing/2014/main" id="{7406BACB-DB3E-3CCB-B09C-C523B3BD5075}"/>
                    </a:ext>
                  </a:extLst>
                </p14:cNvPr>
                <p14:cNvContentPartPr/>
                <p14:nvPr/>
              </p14:nvContentPartPr>
              <p14:xfrm>
                <a:off x="1846840" y="122720"/>
                <a:ext cx="33120" cy="752760"/>
              </p14:xfrm>
            </p:contentPart>
          </mc:Choice>
          <mc:Fallback>
            <p:pic>
              <p:nvPicPr>
                <p:cNvPr id="237" name="Freihand 236">
                  <a:extLst>
                    <a:ext uri="{FF2B5EF4-FFF2-40B4-BE49-F238E27FC236}">
                      <a16:creationId xmlns:a16="http://schemas.microsoft.com/office/drawing/2014/main" id="{7406BACB-DB3E-3CCB-B09C-C523B3BD5075}"/>
                    </a:ext>
                  </a:extLst>
                </p:cNvPr>
                <p:cNvPicPr/>
                <p:nvPr/>
              </p:nvPicPr>
              <p:blipFill>
                <a:blip r:embed="rId454"/>
                <a:stretch>
                  <a:fillRect/>
                </a:stretch>
              </p:blipFill>
              <p:spPr>
                <a:xfrm>
                  <a:off x="1838200" y="113720"/>
                  <a:ext cx="50760" cy="770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8" name="Freihand 237">
                  <a:extLst>
                    <a:ext uri="{FF2B5EF4-FFF2-40B4-BE49-F238E27FC236}">
                      <a16:creationId xmlns:a16="http://schemas.microsoft.com/office/drawing/2014/main" id="{FE2FD546-7091-4666-999E-3BF5981B5118}"/>
                    </a:ext>
                  </a:extLst>
                </p14:cNvPr>
                <p14:cNvContentPartPr/>
                <p14:nvPr/>
              </p14:nvContentPartPr>
              <p14:xfrm>
                <a:off x="145840" y="888080"/>
                <a:ext cx="1697400" cy="90720"/>
              </p14:xfrm>
            </p:contentPart>
          </mc:Choice>
          <mc:Fallback>
            <p:pic>
              <p:nvPicPr>
                <p:cNvPr id="238" name="Freihand 237">
                  <a:extLst>
                    <a:ext uri="{FF2B5EF4-FFF2-40B4-BE49-F238E27FC236}">
                      <a16:creationId xmlns:a16="http://schemas.microsoft.com/office/drawing/2014/main" id="{FE2FD546-7091-4666-999E-3BF5981B5118}"/>
                    </a:ext>
                  </a:extLst>
                </p:cNvPr>
                <p:cNvPicPr/>
                <p:nvPr/>
              </p:nvPicPr>
              <p:blipFill>
                <a:blip r:embed="rId456"/>
                <a:stretch>
                  <a:fillRect/>
                </a:stretch>
              </p:blipFill>
              <p:spPr>
                <a:xfrm>
                  <a:off x="137200" y="879440"/>
                  <a:ext cx="1715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6" name="Freihand 255">
                  <a:extLst>
                    <a:ext uri="{FF2B5EF4-FFF2-40B4-BE49-F238E27FC236}">
                      <a16:creationId xmlns:a16="http://schemas.microsoft.com/office/drawing/2014/main" id="{090ED5C7-3938-DEE1-79EA-5456EEADC2D4}"/>
                    </a:ext>
                  </a:extLst>
                </p14:cNvPr>
                <p14:cNvContentPartPr/>
                <p14:nvPr/>
              </p14:nvContentPartPr>
              <p14:xfrm>
                <a:off x="1507360" y="92480"/>
                <a:ext cx="305640" cy="265680"/>
              </p14:xfrm>
            </p:contentPart>
          </mc:Choice>
          <mc:Fallback>
            <p:pic>
              <p:nvPicPr>
                <p:cNvPr id="256" name="Freihand 255">
                  <a:extLst>
                    <a:ext uri="{FF2B5EF4-FFF2-40B4-BE49-F238E27FC236}">
                      <a16:creationId xmlns:a16="http://schemas.microsoft.com/office/drawing/2014/main" id="{090ED5C7-3938-DEE1-79EA-5456EEADC2D4}"/>
                    </a:ext>
                  </a:extLst>
                </p:cNvPr>
                <p:cNvPicPr/>
                <p:nvPr/>
              </p:nvPicPr>
              <p:blipFill>
                <a:blip r:embed="rId458"/>
                <a:stretch>
                  <a:fillRect/>
                </a:stretch>
              </p:blipFill>
              <p:spPr>
                <a:xfrm>
                  <a:off x="1498720" y="83480"/>
                  <a:ext cx="3232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7" name="Freihand 256">
                  <a:extLst>
                    <a:ext uri="{FF2B5EF4-FFF2-40B4-BE49-F238E27FC236}">
                      <a16:creationId xmlns:a16="http://schemas.microsoft.com/office/drawing/2014/main" id="{251D8F1A-9353-8354-DC5E-1DFE55D34C34}"/>
                    </a:ext>
                  </a:extLst>
                </p14:cNvPr>
                <p14:cNvContentPartPr/>
                <p14:nvPr/>
              </p14:nvContentPartPr>
              <p14:xfrm>
                <a:off x="2004880" y="361040"/>
                <a:ext cx="252720" cy="203400"/>
              </p14:xfrm>
            </p:contentPart>
          </mc:Choice>
          <mc:Fallback>
            <p:pic>
              <p:nvPicPr>
                <p:cNvPr id="257" name="Freihand 256">
                  <a:extLst>
                    <a:ext uri="{FF2B5EF4-FFF2-40B4-BE49-F238E27FC236}">
                      <a16:creationId xmlns:a16="http://schemas.microsoft.com/office/drawing/2014/main" id="{251D8F1A-9353-8354-DC5E-1DFE55D34C34}"/>
                    </a:ext>
                  </a:extLst>
                </p:cNvPr>
                <p:cNvPicPr/>
                <p:nvPr/>
              </p:nvPicPr>
              <p:blipFill>
                <a:blip r:embed="rId460"/>
                <a:stretch>
                  <a:fillRect/>
                </a:stretch>
              </p:blipFill>
              <p:spPr>
                <a:xfrm>
                  <a:off x="1996240" y="352040"/>
                  <a:ext cx="270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8" name="Freihand 257">
                  <a:extLst>
                    <a:ext uri="{FF2B5EF4-FFF2-40B4-BE49-F238E27FC236}">
                      <a16:creationId xmlns:a16="http://schemas.microsoft.com/office/drawing/2014/main" id="{957624F9-6F56-98D5-2687-29551DEFD040}"/>
                    </a:ext>
                  </a:extLst>
                </p14:cNvPr>
                <p14:cNvContentPartPr/>
                <p14:nvPr/>
              </p14:nvContentPartPr>
              <p14:xfrm>
                <a:off x="2340400" y="325400"/>
                <a:ext cx="358200" cy="255600"/>
              </p14:xfrm>
            </p:contentPart>
          </mc:Choice>
          <mc:Fallback>
            <p:pic>
              <p:nvPicPr>
                <p:cNvPr id="258" name="Freihand 257">
                  <a:extLst>
                    <a:ext uri="{FF2B5EF4-FFF2-40B4-BE49-F238E27FC236}">
                      <a16:creationId xmlns:a16="http://schemas.microsoft.com/office/drawing/2014/main" id="{957624F9-6F56-98D5-2687-29551DEFD040}"/>
                    </a:ext>
                  </a:extLst>
                </p:cNvPr>
                <p:cNvPicPr/>
                <p:nvPr/>
              </p:nvPicPr>
              <p:blipFill>
                <a:blip r:embed="rId462"/>
                <a:stretch>
                  <a:fillRect/>
                </a:stretch>
              </p:blipFill>
              <p:spPr>
                <a:xfrm>
                  <a:off x="2331760" y="316400"/>
                  <a:ext cx="375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0" name="Freihand 239">
                  <a:extLst>
                    <a:ext uri="{FF2B5EF4-FFF2-40B4-BE49-F238E27FC236}">
                      <a16:creationId xmlns:a16="http://schemas.microsoft.com/office/drawing/2014/main" id="{8D26F4BE-5A4A-1158-430C-DAABFAACF0A8}"/>
                    </a:ext>
                  </a:extLst>
                </p14:cNvPr>
                <p14:cNvContentPartPr/>
                <p14:nvPr/>
              </p14:nvContentPartPr>
              <p14:xfrm>
                <a:off x="307840" y="184280"/>
                <a:ext cx="87120" cy="150840"/>
              </p14:xfrm>
            </p:contentPart>
          </mc:Choice>
          <mc:Fallback>
            <p:pic>
              <p:nvPicPr>
                <p:cNvPr id="240" name="Freihand 239">
                  <a:extLst>
                    <a:ext uri="{FF2B5EF4-FFF2-40B4-BE49-F238E27FC236}">
                      <a16:creationId xmlns:a16="http://schemas.microsoft.com/office/drawing/2014/main" id="{8D26F4BE-5A4A-1158-430C-DAABFAACF0A8}"/>
                    </a:ext>
                  </a:extLst>
                </p:cNvPr>
                <p:cNvPicPr/>
                <p:nvPr/>
              </p:nvPicPr>
              <p:blipFill>
                <a:blip r:embed="rId464"/>
                <a:stretch>
                  <a:fillRect/>
                </a:stretch>
              </p:blipFill>
              <p:spPr>
                <a:xfrm>
                  <a:off x="299200" y="175640"/>
                  <a:ext cx="104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1" name="Freihand 240">
                  <a:extLst>
                    <a:ext uri="{FF2B5EF4-FFF2-40B4-BE49-F238E27FC236}">
                      <a16:creationId xmlns:a16="http://schemas.microsoft.com/office/drawing/2014/main" id="{B5473635-8D60-2591-86F8-7F9615841C62}"/>
                    </a:ext>
                  </a:extLst>
                </p14:cNvPr>
                <p14:cNvContentPartPr/>
                <p14:nvPr/>
              </p14:nvContentPartPr>
              <p14:xfrm>
                <a:off x="286600" y="206600"/>
                <a:ext cx="104400" cy="80280"/>
              </p14:xfrm>
            </p:contentPart>
          </mc:Choice>
          <mc:Fallback>
            <p:pic>
              <p:nvPicPr>
                <p:cNvPr id="241" name="Freihand 240">
                  <a:extLst>
                    <a:ext uri="{FF2B5EF4-FFF2-40B4-BE49-F238E27FC236}">
                      <a16:creationId xmlns:a16="http://schemas.microsoft.com/office/drawing/2014/main" id="{B5473635-8D60-2591-86F8-7F9615841C62}"/>
                    </a:ext>
                  </a:extLst>
                </p:cNvPr>
                <p:cNvPicPr/>
                <p:nvPr/>
              </p:nvPicPr>
              <p:blipFill>
                <a:blip r:embed="rId466"/>
                <a:stretch>
                  <a:fillRect/>
                </a:stretch>
              </p:blipFill>
              <p:spPr>
                <a:xfrm>
                  <a:off x="277600" y="197600"/>
                  <a:ext cx="122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2" name="Freihand 241">
                  <a:extLst>
                    <a:ext uri="{FF2B5EF4-FFF2-40B4-BE49-F238E27FC236}">
                      <a16:creationId xmlns:a16="http://schemas.microsoft.com/office/drawing/2014/main" id="{F966E4DE-8A02-F14E-F8D4-17DA3A7E7B93}"/>
                    </a:ext>
                  </a:extLst>
                </p14:cNvPr>
                <p14:cNvContentPartPr/>
                <p14:nvPr/>
              </p14:nvContentPartPr>
              <p14:xfrm>
                <a:off x="420160" y="266360"/>
                <a:ext cx="70560" cy="137880"/>
              </p14:xfrm>
            </p:contentPart>
          </mc:Choice>
          <mc:Fallback>
            <p:pic>
              <p:nvPicPr>
                <p:cNvPr id="242" name="Freihand 241">
                  <a:extLst>
                    <a:ext uri="{FF2B5EF4-FFF2-40B4-BE49-F238E27FC236}">
                      <a16:creationId xmlns:a16="http://schemas.microsoft.com/office/drawing/2014/main" id="{F966E4DE-8A02-F14E-F8D4-17DA3A7E7B93}"/>
                    </a:ext>
                  </a:extLst>
                </p:cNvPr>
                <p:cNvPicPr/>
                <p:nvPr/>
              </p:nvPicPr>
              <p:blipFill>
                <a:blip r:embed="rId468"/>
                <a:stretch>
                  <a:fillRect/>
                </a:stretch>
              </p:blipFill>
              <p:spPr>
                <a:xfrm>
                  <a:off x="411520" y="257720"/>
                  <a:ext cx="88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3" name="Freihand 242">
                  <a:extLst>
                    <a:ext uri="{FF2B5EF4-FFF2-40B4-BE49-F238E27FC236}">
                      <a16:creationId xmlns:a16="http://schemas.microsoft.com/office/drawing/2014/main" id="{EE968D3E-3F40-A20B-9BC0-BC37C5CA89BC}"/>
                    </a:ext>
                  </a:extLst>
                </p14:cNvPr>
                <p14:cNvContentPartPr/>
                <p14:nvPr/>
              </p14:nvContentPartPr>
              <p14:xfrm>
                <a:off x="649840" y="176360"/>
                <a:ext cx="10440" cy="126360"/>
              </p14:xfrm>
            </p:contentPart>
          </mc:Choice>
          <mc:Fallback>
            <p:pic>
              <p:nvPicPr>
                <p:cNvPr id="243" name="Freihand 242">
                  <a:extLst>
                    <a:ext uri="{FF2B5EF4-FFF2-40B4-BE49-F238E27FC236}">
                      <a16:creationId xmlns:a16="http://schemas.microsoft.com/office/drawing/2014/main" id="{EE968D3E-3F40-A20B-9BC0-BC37C5CA89BC}"/>
                    </a:ext>
                  </a:extLst>
                </p:cNvPr>
                <p:cNvPicPr/>
                <p:nvPr/>
              </p:nvPicPr>
              <p:blipFill>
                <a:blip r:embed="rId470"/>
                <a:stretch>
                  <a:fillRect/>
                </a:stretch>
              </p:blipFill>
              <p:spPr>
                <a:xfrm>
                  <a:off x="640840" y="167360"/>
                  <a:ext cx="28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4" name="Freihand 243">
                  <a:extLst>
                    <a:ext uri="{FF2B5EF4-FFF2-40B4-BE49-F238E27FC236}">
                      <a16:creationId xmlns:a16="http://schemas.microsoft.com/office/drawing/2014/main" id="{C896D644-26D1-77A7-6AA3-5EDAE9D38409}"/>
                    </a:ext>
                  </a:extLst>
                </p14:cNvPr>
                <p14:cNvContentPartPr/>
                <p14:nvPr/>
              </p14:nvContentPartPr>
              <p14:xfrm>
                <a:off x="613120" y="238640"/>
                <a:ext cx="95040" cy="28800"/>
              </p14:xfrm>
            </p:contentPart>
          </mc:Choice>
          <mc:Fallback>
            <p:pic>
              <p:nvPicPr>
                <p:cNvPr id="244" name="Freihand 243">
                  <a:extLst>
                    <a:ext uri="{FF2B5EF4-FFF2-40B4-BE49-F238E27FC236}">
                      <a16:creationId xmlns:a16="http://schemas.microsoft.com/office/drawing/2014/main" id="{C896D644-26D1-77A7-6AA3-5EDAE9D38409}"/>
                    </a:ext>
                  </a:extLst>
                </p:cNvPr>
                <p:cNvPicPr/>
                <p:nvPr/>
              </p:nvPicPr>
              <p:blipFill>
                <a:blip r:embed="rId472"/>
                <a:stretch>
                  <a:fillRect/>
                </a:stretch>
              </p:blipFill>
              <p:spPr>
                <a:xfrm>
                  <a:off x="604480" y="230000"/>
                  <a:ext cx="112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5" name="Freihand 244">
                  <a:extLst>
                    <a:ext uri="{FF2B5EF4-FFF2-40B4-BE49-F238E27FC236}">
                      <a16:creationId xmlns:a16="http://schemas.microsoft.com/office/drawing/2014/main" id="{3F38AAA6-EDFF-4660-2699-D1B98FCC20E4}"/>
                    </a:ext>
                  </a:extLst>
                </p14:cNvPr>
                <p14:cNvContentPartPr/>
                <p14:nvPr/>
              </p14:nvContentPartPr>
              <p14:xfrm>
                <a:off x="757840" y="178520"/>
                <a:ext cx="56880" cy="141480"/>
              </p14:xfrm>
            </p:contentPart>
          </mc:Choice>
          <mc:Fallback>
            <p:pic>
              <p:nvPicPr>
                <p:cNvPr id="245" name="Freihand 244">
                  <a:extLst>
                    <a:ext uri="{FF2B5EF4-FFF2-40B4-BE49-F238E27FC236}">
                      <a16:creationId xmlns:a16="http://schemas.microsoft.com/office/drawing/2014/main" id="{3F38AAA6-EDFF-4660-2699-D1B98FCC20E4}"/>
                    </a:ext>
                  </a:extLst>
                </p:cNvPr>
                <p:cNvPicPr/>
                <p:nvPr/>
              </p:nvPicPr>
              <p:blipFill>
                <a:blip r:embed="rId474"/>
                <a:stretch>
                  <a:fillRect/>
                </a:stretch>
              </p:blipFill>
              <p:spPr>
                <a:xfrm>
                  <a:off x="749200" y="169520"/>
                  <a:ext cx="74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6" name="Freihand 245">
                  <a:extLst>
                    <a:ext uri="{FF2B5EF4-FFF2-40B4-BE49-F238E27FC236}">
                      <a16:creationId xmlns:a16="http://schemas.microsoft.com/office/drawing/2014/main" id="{6F956E8B-6EAA-69AF-E1D5-44D37C934A48}"/>
                    </a:ext>
                  </a:extLst>
                </p14:cNvPr>
                <p14:cNvContentPartPr/>
                <p14:nvPr/>
              </p14:nvContentPartPr>
              <p14:xfrm>
                <a:off x="767560" y="186440"/>
                <a:ext cx="73440" cy="92520"/>
              </p14:xfrm>
            </p:contentPart>
          </mc:Choice>
          <mc:Fallback>
            <p:pic>
              <p:nvPicPr>
                <p:cNvPr id="246" name="Freihand 245">
                  <a:extLst>
                    <a:ext uri="{FF2B5EF4-FFF2-40B4-BE49-F238E27FC236}">
                      <a16:creationId xmlns:a16="http://schemas.microsoft.com/office/drawing/2014/main" id="{6F956E8B-6EAA-69AF-E1D5-44D37C934A48}"/>
                    </a:ext>
                  </a:extLst>
                </p:cNvPr>
                <p:cNvPicPr/>
                <p:nvPr/>
              </p:nvPicPr>
              <p:blipFill>
                <a:blip r:embed="rId476"/>
                <a:stretch>
                  <a:fillRect/>
                </a:stretch>
              </p:blipFill>
              <p:spPr>
                <a:xfrm>
                  <a:off x="758920" y="177440"/>
                  <a:ext cx="91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7" name="Freihand 246">
                  <a:extLst>
                    <a:ext uri="{FF2B5EF4-FFF2-40B4-BE49-F238E27FC236}">
                      <a16:creationId xmlns:a16="http://schemas.microsoft.com/office/drawing/2014/main" id="{58508521-DE28-7ED5-E239-A2371FC146E2}"/>
                    </a:ext>
                  </a:extLst>
                </p14:cNvPr>
                <p14:cNvContentPartPr/>
                <p14:nvPr/>
              </p14:nvContentPartPr>
              <p14:xfrm>
                <a:off x="886720" y="260600"/>
                <a:ext cx="54000" cy="94680"/>
              </p14:xfrm>
            </p:contentPart>
          </mc:Choice>
          <mc:Fallback>
            <p:pic>
              <p:nvPicPr>
                <p:cNvPr id="247" name="Freihand 246">
                  <a:extLst>
                    <a:ext uri="{FF2B5EF4-FFF2-40B4-BE49-F238E27FC236}">
                      <a16:creationId xmlns:a16="http://schemas.microsoft.com/office/drawing/2014/main" id="{58508521-DE28-7ED5-E239-A2371FC146E2}"/>
                    </a:ext>
                  </a:extLst>
                </p:cNvPr>
                <p:cNvPicPr/>
                <p:nvPr/>
              </p:nvPicPr>
              <p:blipFill>
                <a:blip r:embed="rId478"/>
                <a:stretch>
                  <a:fillRect/>
                </a:stretch>
              </p:blipFill>
              <p:spPr>
                <a:xfrm>
                  <a:off x="878080" y="251600"/>
                  <a:ext cx="71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8" name="Freihand 247">
                  <a:extLst>
                    <a:ext uri="{FF2B5EF4-FFF2-40B4-BE49-F238E27FC236}">
                      <a16:creationId xmlns:a16="http://schemas.microsoft.com/office/drawing/2014/main" id="{CB3F7CD7-7EF4-21BE-ECEF-489B70DFEC1C}"/>
                    </a:ext>
                  </a:extLst>
                </p14:cNvPr>
                <p14:cNvContentPartPr/>
                <p14:nvPr/>
              </p14:nvContentPartPr>
              <p14:xfrm>
                <a:off x="1002280" y="119480"/>
                <a:ext cx="36720" cy="239400"/>
              </p14:xfrm>
            </p:contentPart>
          </mc:Choice>
          <mc:Fallback>
            <p:pic>
              <p:nvPicPr>
                <p:cNvPr id="248" name="Freihand 247">
                  <a:extLst>
                    <a:ext uri="{FF2B5EF4-FFF2-40B4-BE49-F238E27FC236}">
                      <a16:creationId xmlns:a16="http://schemas.microsoft.com/office/drawing/2014/main" id="{CB3F7CD7-7EF4-21BE-ECEF-489B70DFEC1C}"/>
                    </a:ext>
                  </a:extLst>
                </p:cNvPr>
                <p:cNvPicPr/>
                <p:nvPr/>
              </p:nvPicPr>
              <p:blipFill>
                <a:blip r:embed="rId480"/>
                <a:stretch>
                  <a:fillRect/>
                </a:stretch>
              </p:blipFill>
              <p:spPr>
                <a:xfrm>
                  <a:off x="993280" y="110840"/>
                  <a:ext cx="54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9" name="Freihand 248">
                  <a:extLst>
                    <a:ext uri="{FF2B5EF4-FFF2-40B4-BE49-F238E27FC236}">
                      <a16:creationId xmlns:a16="http://schemas.microsoft.com/office/drawing/2014/main" id="{D9734B0E-1874-0DDF-1646-F4EAA393A47E}"/>
                    </a:ext>
                  </a:extLst>
                </p14:cNvPr>
                <p14:cNvContentPartPr/>
                <p14:nvPr/>
              </p14:nvContentPartPr>
              <p14:xfrm>
                <a:off x="147640" y="111920"/>
                <a:ext cx="85680" cy="322560"/>
              </p14:xfrm>
            </p:contentPart>
          </mc:Choice>
          <mc:Fallback>
            <p:pic>
              <p:nvPicPr>
                <p:cNvPr id="249" name="Freihand 248">
                  <a:extLst>
                    <a:ext uri="{FF2B5EF4-FFF2-40B4-BE49-F238E27FC236}">
                      <a16:creationId xmlns:a16="http://schemas.microsoft.com/office/drawing/2014/main" id="{D9734B0E-1874-0DDF-1646-F4EAA393A47E}"/>
                    </a:ext>
                  </a:extLst>
                </p:cNvPr>
                <p:cNvPicPr/>
                <p:nvPr/>
              </p:nvPicPr>
              <p:blipFill>
                <a:blip r:embed="rId482"/>
                <a:stretch>
                  <a:fillRect/>
                </a:stretch>
              </p:blipFill>
              <p:spPr>
                <a:xfrm>
                  <a:off x="138640" y="103280"/>
                  <a:ext cx="1033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1" name="Freihand 250">
                  <a:extLst>
                    <a:ext uri="{FF2B5EF4-FFF2-40B4-BE49-F238E27FC236}">
                      <a16:creationId xmlns:a16="http://schemas.microsoft.com/office/drawing/2014/main" id="{07156AD8-23D7-2B87-08DF-35D702FEF112}"/>
                    </a:ext>
                  </a:extLst>
                </p14:cNvPr>
                <p14:cNvContentPartPr/>
                <p14:nvPr/>
              </p14:nvContentPartPr>
              <p14:xfrm>
                <a:off x="1169320" y="234320"/>
                <a:ext cx="24840" cy="35640"/>
              </p14:xfrm>
            </p:contentPart>
          </mc:Choice>
          <mc:Fallback>
            <p:pic>
              <p:nvPicPr>
                <p:cNvPr id="251" name="Freihand 250">
                  <a:extLst>
                    <a:ext uri="{FF2B5EF4-FFF2-40B4-BE49-F238E27FC236}">
                      <a16:creationId xmlns:a16="http://schemas.microsoft.com/office/drawing/2014/main" id="{07156AD8-23D7-2B87-08DF-35D702FEF112}"/>
                    </a:ext>
                  </a:extLst>
                </p:cNvPr>
                <p:cNvPicPr/>
                <p:nvPr/>
              </p:nvPicPr>
              <p:blipFill>
                <a:blip r:embed="rId484"/>
                <a:stretch>
                  <a:fillRect/>
                </a:stretch>
              </p:blipFill>
              <p:spPr>
                <a:xfrm>
                  <a:off x="1160680" y="225320"/>
                  <a:ext cx="42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2" name="Freihand 251">
                  <a:extLst>
                    <a:ext uri="{FF2B5EF4-FFF2-40B4-BE49-F238E27FC236}">
                      <a16:creationId xmlns:a16="http://schemas.microsoft.com/office/drawing/2014/main" id="{46DECFC8-0972-48F6-5984-751DFAF75103}"/>
                    </a:ext>
                  </a:extLst>
                </p14:cNvPr>
                <p14:cNvContentPartPr/>
                <p14:nvPr/>
              </p14:nvContentPartPr>
              <p14:xfrm>
                <a:off x="1270480" y="71600"/>
                <a:ext cx="83880" cy="204840"/>
              </p14:xfrm>
            </p:contentPart>
          </mc:Choice>
          <mc:Fallback>
            <p:pic>
              <p:nvPicPr>
                <p:cNvPr id="252" name="Freihand 251">
                  <a:extLst>
                    <a:ext uri="{FF2B5EF4-FFF2-40B4-BE49-F238E27FC236}">
                      <a16:creationId xmlns:a16="http://schemas.microsoft.com/office/drawing/2014/main" id="{46DECFC8-0972-48F6-5984-751DFAF75103}"/>
                    </a:ext>
                  </a:extLst>
                </p:cNvPr>
                <p:cNvPicPr/>
                <p:nvPr/>
              </p:nvPicPr>
              <p:blipFill>
                <a:blip r:embed="rId486"/>
                <a:stretch>
                  <a:fillRect/>
                </a:stretch>
              </p:blipFill>
              <p:spPr>
                <a:xfrm>
                  <a:off x="1261480" y="62600"/>
                  <a:ext cx="101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3" name="Freihand 252">
                  <a:extLst>
                    <a:ext uri="{FF2B5EF4-FFF2-40B4-BE49-F238E27FC236}">
                      <a16:creationId xmlns:a16="http://schemas.microsoft.com/office/drawing/2014/main" id="{FEA46B37-173E-6B4B-DFC8-EFE75037618F}"/>
                    </a:ext>
                  </a:extLst>
                </p14:cNvPr>
                <p14:cNvContentPartPr/>
                <p14:nvPr/>
              </p14:nvContentPartPr>
              <p14:xfrm>
                <a:off x="1253920" y="259520"/>
                <a:ext cx="124560" cy="67320"/>
              </p14:xfrm>
            </p:contentPart>
          </mc:Choice>
          <mc:Fallback>
            <p:pic>
              <p:nvPicPr>
                <p:cNvPr id="253" name="Freihand 252">
                  <a:extLst>
                    <a:ext uri="{FF2B5EF4-FFF2-40B4-BE49-F238E27FC236}">
                      <a16:creationId xmlns:a16="http://schemas.microsoft.com/office/drawing/2014/main" id="{FEA46B37-173E-6B4B-DFC8-EFE75037618F}"/>
                    </a:ext>
                  </a:extLst>
                </p:cNvPr>
                <p:cNvPicPr/>
                <p:nvPr/>
              </p:nvPicPr>
              <p:blipFill>
                <a:blip r:embed="rId488"/>
                <a:stretch>
                  <a:fillRect/>
                </a:stretch>
              </p:blipFill>
              <p:spPr>
                <a:xfrm>
                  <a:off x="1244920" y="250520"/>
                  <a:ext cx="142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4" name="Freihand 253">
                  <a:extLst>
                    <a:ext uri="{FF2B5EF4-FFF2-40B4-BE49-F238E27FC236}">
                      <a16:creationId xmlns:a16="http://schemas.microsoft.com/office/drawing/2014/main" id="{B3659E0E-FCD9-1F18-DC08-65633D761D0B}"/>
                    </a:ext>
                  </a:extLst>
                </p14:cNvPr>
                <p14:cNvContentPartPr/>
                <p14:nvPr/>
              </p14:nvContentPartPr>
              <p14:xfrm>
                <a:off x="1282000" y="345920"/>
                <a:ext cx="96840" cy="164520"/>
              </p14:xfrm>
            </p:contentPart>
          </mc:Choice>
          <mc:Fallback>
            <p:pic>
              <p:nvPicPr>
                <p:cNvPr id="254" name="Freihand 253">
                  <a:extLst>
                    <a:ext uri="{FF2B5EF4-FFF2-40B4-BE49-F238E27FC236}">
                      <a16:creationId xmlns:a16="http://schemas.microsoft.com/office/drawing/2014/main" id="{B3659E0E-FCD9-1F18-DC08-65633D761D0B}"/>
                    </a:ext>
                  </a:extLst>
                </p:cNvPr>
                <p:cNvPicPr/>
                <p:nvPr/>
              </p:nvPicPr>
              <p:blipFill>
                <a:blip r:embed="rId490"/>
                <a:stretch>
                  <a:fillRect/>
                </a:stretch>
              </p:blipFill>
              <p:spPr>
                <a:xfrm>
                  <a:off x="1273360" y="336920"/>
                  <a:ext cx="114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60" name="Freihand 259">
                  <a:extLst>
                    <a:ext uri="{FF2B5EF4-FFF2-40B4-BE49-F238E27FC236}">
                      <a16:creationId xmlns:a16="http://schemas.microsoft.com/office/drawing/2014/main" id="{09E71FB4-9B45-F056-2847-80ADED70F6F1}"/>
                    </a:ext>
                  </a:extLst>
                </p14:cNvPr>
                <p14:cNvContentPartPr/>
                <p14:nvPr/>
              </p14:nvContentPartPr>
              <p14:xfrm>
                <a:off x="429520" y="586040"/>
                <a:ext cx="81720" cy="161280"/>
              </p14:xfrm>
            </p:contentPart>
          </mc:Choice>
          <mc:Fallback>
            <p:pic>
              <p:nvPicPr>
                <p:cNvPr id="260" name="Freihand 259">
                  <a:extLst>
                    <a:ext uri="{FF2B5EF4-FFF2-40B4-BE49-F238E27FC236}">
                      <a16:creationId xmlns:a16="http://schemas.microsoft.com/office/drawing/2014/main" id="{09E71FB4-9B45-F056-2847-80ADED70F6F1}"/>
                    </a:ext>
                  </a:extLst>
                </p:cNvPr>
                <p:cNvPicPr/>
                <p:nvPr/>
              </p:nvPicPr>
              <p:blipFill>
                <a:blip r:embed="rId492"/>
                <a:stretch>
                  <a:fillRect/>
                </a:stretch>
              </p:blipFill>
              <p:spPr>
                <a:xfrm>
                  <a:off x="420880" y="577400"/>
                  <a:ext cx="99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61" name="Freihand 260">
                  <a:extLst>
                    <a:ext uri="{FF2B5EF4-FFF2-40B4-BE49-F238E27FC236}">
                      <a16:creationId xmlns:a16="http://schemas.microsoft.com/office/drawing/2014/main" id="{1DA90699-E9B7-B3E1-6136-44FA4F3769B9}"/>
                    </a:ext>
                  </a:extLst>
                </p14:cNvPr>
                <p14:cNvContentPartPr/>
                <p14:nvPr/>
              </p14:nvContentPartPr>
              <p14:xfrm>
                <a:off x="425920" y="645440"/>
                <a:ext cx="62280" cy="115920"/>
              </p14:xfrm>
            </p:contentPart>
          </mc:Choice>
          <mc:Fallback>
            <p:pic>
              <p:nvPicPr>
                <p:cNvPr id="261" name="Freihand 260">
                  <a:extLst>
                    <a:ext uri="{FF2B5EF4-FFF2-40B4-BE49-F238E27FC236}">
                      <a16:creationId xmlns:a16="http://schemas.microsoft.com/office/drawing/2014/main" id="{1DA90699-E9B7-B3E1-6136-44FA4F3769B9}"/>
                    </a:ext>
                  </a:extLst>
                </p:cNvPr>
                <p:cNvPicPr/>
                <p:nvPr/>
              </p:nvPicPr>
              <p:blipFill>
                <a:blip r:embed="rId494"/>
                <a:stretch>
                  <a:fillRect/>
                </a:stretch>
              </p:blipFill>
              <p:spPr>
                <a:xfrm>
                  <a:off x="416920" y="636440"/>
                  <a:ext cx="79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62" name="Freihand 261">
                  <a:extLst>
                    <a:ext uri="{FF2B5EF4-FFF2-40B4-BE49-F238E27FC236}">
                      <a16:creationId xmlns:a16="http://schemas.microsoft.com/office/drawing/2014/main" id="{C3FB0401-CE55-D760-6DC5-7FAEA303B015}"/>
                    </a:ext>
                  </a:extLst>
                </p14:cNvPr>
                <p14:cNvContentPartPr/>
                <p14:nvPr/>
              </p14:nvContentPartPr>
              <p14:xfrm>
                <a:off x="562720" y="734360"/>
                <a:ext cx="62280" cy="117720"/>
              </p14:xfrm>
            </p:contentPart>
          </mc:Choice>
          <mc:Fallback>
            <p:pic>
              <p:nvPicPr>
                <p:cNvPr id="262" name="Freihand 261">
                  <a:extLst>
                    <a:ext uri="{FF2B5EF4-FFF2-40B4-BE49-F238E27FC236}">
                      <a16:creationId xmlns:a16="http://schemas.microsoft.com/office/drawing/2014/main" id="{C3FB0401-CE55-D760-6DC5-7FAEA303B015}"/>
                    </a:ext>
                  </a:extLst>
                </p:cNvPr>
                <p:cNvPicPr/>
                <p:nvPr/>
              </p:nvPicPr>
              <p:blipFill>
                <a:blip r:embed="rId496"/>
                <a:stretch>
                  <a:fillRect/>
                </a:stretch>
              </p:blipFill>
              <p:spPr>
                <a:xfrm>
                  <a:off x="553720" y="725720"/>
                  <a:ext cx="79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63" name="Freihand 262">
                  <a:extLst>
                    <a:ext uri="{FF2B5EF4-FFF2-40B4-BE49-F238E27FC236}">
                      <a16:creationId xmlns:a16="http://schemas.microsoft.com/office/drawing/2014/main" id="{1932AA4E-EA9D-1E18-6D96-BF8DA2FC33E1}"/>
                    </a:ext>
                  </a:extLst>
                </p14:cNvPr>
                <p14:cNvContentPartPr/>
                <p14:nvPr/>
              </p14:nvContentPartPr>
              <p14:xfrm>
                <a:off x="683680" y="636440"/>
                <a:ext cx="28800" cy="75600"/>
              </p14:xfrm>
            </p:contentPart>
          </mc:Choice>
          <mc:Fallback>
            <p:pic>
              <p:nvPicPr>
                <p:cNvPr id="263" name="Freihand 262">
                  <a:extLst>
                    <a:ext uri="{FF2B5EF4-FFF2-40B4-BE49-F238E27FC236}">
                      <a16:creationId xmlns:a16="http://schemas.microsoft.com/office/drawing/2014/main" id="{1932AA4E-EA9D-1E18-6D96-BF8DA2FC33E1}"/>
                    </a:ext>
                  </a:extLst>
                </p:cNvPr>
                <p:cNvPicPr/>
                <p:nvPr/>
              </p:nvPicPr>
              <p:blipFill>
                <a:blip r:embed="rId498"/>
                <a:stretch>
                  <a:fillRect/>
                </a:stretch>
              </p:blipFill>
              <p:spPr>
                <a:xfrm>
                  <a:off x="675040" y="627800"/>
                  <a:ext cx="46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64" name="Freihand 263">
                  <a:extLst>
                    <a:ext uri="{FF2B5EF4-FFF2-40B4-BE49-F238E27FC236}">
                      <a16:creationId xmlns:a16="http://schemas.microsoft.com/office/drawing/2014/main" id="{10988E66-D931-CEA0-4A10-25A406E7D4D4}"/>
                    </a:ext>
                  </a:extLst>
                </p14:cNvPr>
                <p14:cNvContentPartPr/>
                <p14:nvPr/>
              </p14:nvContentPartPr>
              <p14:xfrm>
                <a:off x="811120" y="592880"/>
                <a:ext cx="100440" cy="178200"/>
              </p14:xfrm>
            </p:contentPart>
          </mc:Choice>
          <mc:Fallback>
            <p:pic>
              <p:nvPicPr>
                <p:cNvPr id="264" name="Freihand 263">
                  <a:extLst>
                    <a:ext uri="{FF2B5EF4-FFF2-40B4-BE49-F238E27FC236}">
                      <a16:creationId xmlns:a16="http://schemas.microsoft.com/office/drawing/2014/main" id="{10988E66-D931-CEA0-4A10-25A406E7D4D4}"/>
                    </a:ext>
                  </a:extLst>
                </p:cNvPr>
                <p:cNvPicPr/>
                <p:nvPr/>
              </p:nvPicPr>
              <p:blipFill>
                <a:blip r:embed="rId500"/>
                <a:stretch>
                  <a:fillRect/>
                </a:stretch>
              </p:blipFill>
              <p:spPr>
                <a:xfrm>
                  <a:off x="802120" y="584240"/>
                  <a:ext cx="118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65" name="Freihand 264">
                  <a:extLst>
                    <a:ext uri="{FF2B5EF4-FFF2-40B4-BE49-F238E27FC236}">
                      <a16:creationId xmlns:a16="http://schemas.microsoft.com/office/drawing/2014/main" id="{025C57A1-9966-6098-D243-2BECF7B92D94}"/>
                    </a:ext>
                  </a:extLst>
                </p14:cNvPr>
                <p14:cNvContentPartPr/>
                <p14:nvPr/>
              </p14:nvContentPartPr>
              <p14:xfrm>
                <a:off x="826960" y="606200"/>
                <a:ext cx="90720" cy="115920"/>
              </p14:xfrm>
            </p:contentPart>
          </mc:Choice>
          <mc:Fallback>
            <p:pic>
              <p:nvPicPr>
                <p:cNvPr id="265" name="Freihand 264">
                  <a:extLst>
                    <a:ext uri="{FF2B5EF4-FFF2-40B4-BE49-F238E27FC236}">
                      <a16:creationId xmlns:a16="http://schemas.microsoft.com/office/drawing/2014/main" id="{025C57A1-9966-6098-D243-2BECF7B92D94}"/>
                    </a:ext>
                  </a:extLst>
                </p:cNvPr>
                <p:cNvPicPr/>
                <p:nvPr/>
              </p:nvPicPr>
              <p:blipFill>
                <a:blip r:embed="rId502"/>
                <a:stretch>
                  <a:fillRect/>
                </a:stretch>
              </p:blipFill>
              <p:spPr>
                <a:xfrm>
                  <a:off x="818320" y="597560"/>
                  <a:ext cx="108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66" name="Freihand 265">
                  <a:extLst>
                    <a:ext uri="{FF2B5EF4-FFF2-40B4-BE49-F238E27FC236}">
                      <a16:creationId xmlns:a16="http://schemas.microsoft.com/office/drawing/2014/main" id="{476E715C-E9C6-FA6C-E0E4-DCB34EF87C03}"/>
                    </a:ext>
                  </a:extLst>
                </p14:cNvPr>
                <p14:cNvContentPartPr/>
                <p14:nvPr/>
              </p14:nvContentPartPr>
              <p14:xfrm>
                <a:off x="974920" y="760280"/>
                <a:ext cx="53640" cy="78480"/>
              </p14:xfrm>
            </p:contentPart>
          </mc:Choice>
          <mc:Fallback>
            <p:pic>
              <p:nvPicPr>
                <p:cNvPr id="266" name="Freihand 265">
                  <a:extLst>
                    <a:ext uri="{FF2B5EF4-FFF2-40B4-BE49-F238E27FC236}">
                      <a16:creationId xmlns:a16="http://schemas.microsoft.com/office/drawing/2014/main" id="{476E715C-E9C6-FA6C-E0E4-DCB34EF87C03}"/>
                    </a:ext>
                  </a:extLst>
                </p:cNvPr>
                <p:cNvPicPr/>
                <p:nvPr/>
              </p:nvPicPr>
              <p:blipFill>
                <a:blip r:embed="rId504"/>
                <a:stretch>
                  <a:fillRect/>
                </a:stretch>
              </p:blipFill>
              <p:spPr>
                <a:xfrm>
                  <a:off x="965920" y="751280"/>
                  <a:ext cx="71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7" name="Freihand 266">
                  <a:extLst>
                    <a:ext uri="{FF2B5EF4-FFF2-40B4-BE49-F238E27FC236}">
                      <a16:creationId xmlns:a16="http://schemas.microsoft.com/office/drawing/2014/main" id="{B7B0BA83-A5F1-B38A-FDF1-981DBAE7FD17}"/>
                    </a:ext>
                  </a:extLst>
                </p14:cNvPr>
                <p14:cNvContentPartPr/>
                <p14:nvPr/>
              </p14:nvContentPartPr>
              <p14:xfrm>
                <a:off x="1024600" y="547520"/>
                <a:ext cx="70920" cy="265680"/>
              </p14:xfrm>
            </p:contentPart>
          </mc:Choice>
          <mc:Fallback>
            <p:pic>
              <p:nvPicPr>
                <p:cNvPr id="267" name="Freihand 266">
                  <a:extLst>
                    <a:ext uri="{FF2B5EF4-FFF2-40B4-BE49-F238E27FC236}">
                      <a16:creationId xmlns:a16="http://schemas.microsoft.com/office/drawing/2014/main" id="{B7B0BA83-A5F1-B38A-FDF1-981DBAE7FD17}"/>
                    </a:ext>
                  </a:extLst>
                </p:cNvPr>
                <p:cNvPicPr/>
                <p:nvPr/>
              </p:nvPicPr>
              <p:blipFill>
                <a:blip r:embed="rId506"/>
                <a:stretch>
                  <a:fillRect/>
                </a:stretch>
              </p:blipFill>
              <p:spPr>
                <a:xfrm>
                  <a:off x="1015600" y="538880"/>
                  <a:ext cx="885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8" name="Freihand 267">
                  <a:extLst>
                    <a:ext uri="{FF2B5EF4-FFF2-40B4-BE49-F238E27FC236}">
                      <a16:creationId xmlns:a16="http://schemas.microsoft.com/office/drawing/2014/main" id="{3DE45892-8D68-49B6-C973-07DCF34DA746}"/>
                    </a:ext>
                  </a:extLst>
                </p14:cNvPr>
                <p14:cNvContentPartPr/>
                <p14:nvPr/>
              </p14:nvContentPartPr>
              <p14:xfrm>
                <a:off x="289840" y="528080"/>
                <a:ext cx="130680" cy="354960"/>
              </p14:xfrm>
            </p:contentPart>
          </mc:Choice>
          <mc:Fallback>
            <p:pic>
              <p:nvPicPr>
                <p:cNvPr id="268" name="Freihand 267">
                  <a:extLst>
                    <a:ext uri="{FF2B5EF4-FFF2-40B4-BE49-F238E27FC236}">
                      <a16:creationId xmlns:a16="http://schemas.microsoft.com/office/drawing/2014/main" id="{3DE45892-8D68-49B6-C973-07DCF34DA746}"/>
                    </a:ext>
                  </a:extLst>
                </p:cNvPr>
                <p:cNvPicPr/>
                <p:nvPr/>
              </p:nvPicPr>
              <p:blipFill>
                <a:blip r:embed="rId508"/>
                <a:stretch>
                  <a:fillRect/>
                </a:stretch>
              </p:blipFill>
              <p:spPr>
                <a:xfrm>
                  <a:off x="281200" y="519080"/>
                  <a:ext cx="1483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9" name="Freihand 268">
                  <a:extLst>
                    <a:ext uri="{FF2B5EF4-FFF2-40B4-BE49-F238E27FC236}">
                      <a16:creationId xmlns:a16="http://schemas.microsoft.com/office/drawing/2014/main" id="{7670735C-EC07-24F9-78C9-7D26FFBE1FDC}"/>
                    </a:ext>
                  </a:extLst>
                </p14:cNvPr>
                <p14:cNvContentPartPr/>
                <p14:nvPr/>
              </p14:nvContentPartPr>
              <p14:xfrm>
                <a:off x="1082920" y="430520"/>
                <a:ext cx="4680" cy="83520"/>
              </p14:xfrm>
            </p:contentPart>
          </mc:Choice>
          <mc:Fallback>
            <p:pic>
              <p:nvPicPr>
                <p:cNvPr id="269" name="Freihand 268">
                  <a:extLst>
                    <a:ext uri="{FF2B5EF4-FFF2-40B4-BE49-F238E27FC236}">
                      <a16:creationId xmlns:a16="http://schemas.microsoft.com/office/drawing/2014/main" id="{7670735C-EC07-24F9-78C9-7D26FFBE1FDC}"/>
                    </a:ext>
                  </a:extLst>
                </p:cNvPr>
                <p:cNvPicPr/>
                <p:nvPr/>
              </p:nvPicPr>
              <p:blipFill>
                <a:blip r:embed="rId510"/>
                <a:stretch>
                  <a:fillRect/>
                </a:stretch>
              </p:blipFill>
              <p:spPr>
                <a:xfrm>
                  <a:off x="1074280" y="421880"/>
                  <a:ext cx="22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0" name="Freihand 269">
                  <a:extLst>
                    <a:ext uri="{FF2B5EF4-FFF2-40B4-BE49-F238E27FC236}">
                      <a16:creationId xmlns:a16="http://schemas.microsoft.com/office/drawing/2014/main" id="{D21FAB59-781E-C50C-473F-8F6E2F1ACD16}"/>
                    </a:ext>
                  </a:extLst>
                </p14:cNvPr>
                <p14:cNvContentPartPr/>
                <p14:nvPr/>
              </p14:nvContentPartPr>
              <p14:xfrm>
                <a:off x="1069240" y="505400"/>
                <a:ext cx="65160" cy="60120"/>
              </p14:xfrm>
            </p:contentPart>
          </mc:Choice>
          <mc:Fallback>
            <p:pic>
              <p:nvPicPr>
                <p:cNvPr id="270" name="Freihand 269">
                  <a:extLst>
                    <a:ext uri="{FF2B5EF4-FFF2-40B4-BE49-F238E27FC236}">
                      <a16:creationId xmlns:a16="http://schemas.microsoft.com/office/drawing/2014/main" id="{D21FAB59-781E-C50C-473F-8F6E2F1ACD16}"/>
                    </a:ext>
                  </a:extLst>
                </p:cNvPr>
                <p:cNvPicPr/>
                <p:nvPr/>
              </p:nvPicPr>
              <p:blipFill>
                <a:blip r:embed="rId512"/>
                <a:stretch>
                  <a:fillRect/>
                </a:stretch>
              </p:blipFill>
              <p:spPr>
                <a:xfrm>
                  <a:off x="1060240" y="496760"/>
                  <a:ext cx="82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71" name="Freihand 270">
                  <a:extLst>
                    <a:ext uri="{FF2B5EF4-FFF2-40B4-BE49-F238E27FC236}">
                      <a16:creationId xmlns:a16="http://schemas.microsoft.com/office/drawing/2014/main" id="{AB7F6B2C-665A-D86B-C7B6-36C20B23E7D0}"/>
                    </a:ext>
                  </a:extLst>
                </p14:cNvPr>
                <p14:cNvContentPartPr/>
                <p14:nvPr/>
              </p14:nvContentPartPr>
              <p14:xfrm>
                <a:off x="1110280" y="568760"/>
                <a:ext cx="92880" cy="88200"/>
              </p14:xfrm>
            </p:contentPart>
          </mc:Choice>
          <mc:Fallback>
            <p:pic>
              <p:nvPicPr>
                <p:cNvPr id="271" name="Freihand 270">
                  <a:extLst>
                    <a:ext uri="{FF2B5EF4-FFF2-40B4-BE49-F238E27FC236}">
                      <a16:creationId xmlns:a16="http://schemas.microsoft.com/office/drawing/2014/main" id="{AB7F6B2C-665A-D86B-C7B6-36C20B23E7D0}"/>
                    </a:ext>
                  </a:extLst>
                </p:cNvPr>
                <p:cNvPicPr/>
                <p:nvPr/>
              </p:nvPicPr>
              <p:blipFill>
                <a:blip r:embed="rId514"/>
                <a:stretch>
                  <a:fillRect/>
                </a:stretch>
              </p:blipFill>
              <p:spPr>
                <a:xfrm>
                  <a:off x="1101280" y="560120"/>
                  <a:ext cx="110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73" name="Freihand 272">
                  <a:extLst>
                    <a:ext uri="{FF2B5EF4-FFF2-40B4-BE49-F238E27FC236}">
                      <a16:creationId xmlns:a16="http://schemas.microsoft.com/office/drawing/2014/main" id="{5B9042E9-DFE0-B629-1164-B616EDF35CF0}"/>
                    </a:ext>
                  </a:extLst>
                </p14:cNvPr>
                <p14:cNvContentPartPr/>
                <p14:nvPr/>
              </p14:nvContentPartPr>
              <p14:xfrm>
                <a:off x="703840" y="344840"/>
                <a:ext cx="16200" cy="199080"/>
              </p14:xfrm>
            </p:contentPart>
          </mc:Choice>
          <mc:Fallback>
            <p:pic>
              <p:nvPicPr>
                <p:cNvPr id="273" name="Freihand 272">
                  <a:extLst>
                    <a:ext uri="{FF2B5EF4-FFF2-40B4-BE49-F238E27FC236}">
                      <a16:creationId xmlns:a16="http://schemas.microsoft.com/office/drawing/2014/main" id="{5B9042E9-DFE0-B629-1164-B616EDF35CF0}"/>
                    </a:ext>
                  </a:extLst>
                </p:cNvPr>
                <p:cNvPicPr/>
                <p:nvPr/>
              </p:nvPicPr>
              <p:blipFill>
                <a:blip r:embed="rId516"/>
                <a:stretch>
                  <a:fillRect/>
                </a:stretch>
              </p:blipFill>
              <p:spPr>
                <a:xfrm>
                  <a:off x="695200" y="335840"/>
                  <a:ext cx="33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74" name="Freihand 273">
                  <a:extLst>
                    <a:ext uri="{FF2B5EF4-FFF2-40B4-BE49-F238E27FC236}">
                      <a16:creationId xmlns:a16="http://schemas.microsoft.com/office/drawing/2014/main" id="{133E6346-033B-385B-3E06-EEAA2D5ECB58}"/>
                    </a:ext>
                  </a:extLst>
                </p14:cNvPr>
                <p14:cNvContentPartPr/>
                <p14:nvPr/>
              </p14:nvContentPartPr>
              <p14:xfrm>
                <a:off x="658480" y="520520"/>
                <a:ext cx="106200" cy="142200"/>
              </p14:xfrm>
            </p:contentPart>
          </mc:Choice>
          <mc:Fallback>
            <p:pic>
              <p:nvPicPr>
                <p:cNvPr id="274" name="Freihand 273">
                  <a:extLst>
                    <a:ext uri="{FF2B5EF4-FFF2-40B4-BE49-F238E27FC236}">
                      <a16:creationId xmlns:a16="http://schemas.microsoft.com/office/drawing/2014/main" id="{133E6346-033B-385B-3E06-EEAA2D5ECB58}"/>
                    </a:ext>
                  </a:extLst>
                </p:cNvPr>
                <p:cNvPicPr/>
                <p:nvPr/>
              </p:nvPicPr>
              <p:blipFill>
                <a:blip r:embed="rId518"/>
                <a:stretch>
                  <a:fillRect/>
                </a:stretch>
              </p:blipFill>
              <p:spPr>
                <a:xfrm>
                  <a:off x="649840" y="511880"/>
                  <a:ext cx="12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6" name="Freihand 275">
                  <a:extLst>
                    <a:ext uri="{FF2B5EF4-FFF2-40B4-BE49-F238E27FC236}">
                      <a16:creationId xmlns:a16="http://schemas.microsoft.com/office/drawing/2014/main" id="{A7A252C5-32EF-B6CC-84E4-A3BEC042002C}"/>
                    </a:ext>
                  </a:extLst>
                </p14:cNvPr>
                <p14:cNvContentPartPr/>
                <p14:nvPr/>
              </p14:nvContentPartPr>
              <p14:xfrm>
                <a:off x="1200280" y="339440"/>
                <a:ext cx="66240" cy="113400"/>
              </p14:xfrm>
            </p:contentPart>
          </mc:Choice>
          <mc:Fallback>
            <p:pic>
              <p:nvPicPr>
                <p:cNvPr id="276" name="Freihand 275">
                  <a:extLst>
                    <a:ext uri="{FF2B5EF4-FFF2-40B4-BE49-F238E27FC236}">
                      <a16:creationId xmlns:a16="http://schemas.microsoft.com/office/drawing/2014/main" id="{A7A252C5-32EF-B6CC-84E4-A3BEC042002C}"/>
                    </a:ext>
                  </a:extLst>
                </p:cNvPr>
                <p:cNvPicPr/>
                <p:nvPr/>
              </p:nvPicPr>
              <p:blipFill>
                <a:blip r:embed="rId520"/>
                <a:stretch>
                  <a:fillRect/>
                </a:stretch>
              </p:blipFill>
              <p:spPr>
                <a:xfrm>
                  <a:off x="1191640" y="330440"/>
                  <a:ext cx="83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7" name="Freihand 276">
                  <a:extLst>
                    <a:ext uri="{FF2B5EF4-FFF2-40B4-BE49-F238E27FC236}">
                      <a16:creationId xmlns:a16="http://schemas.microsoft.com/office/drawing/2014/main" id="{8ED0BC5B-6F62-415D-9A50-0D034AC4E943}"/>
                    </a:ext>
                  </a:extLst>
                </p14:cNvPr>
                <p14:cNvContentPartPr/>
                <p14:nvPr/>
              </p14:nvContentPartPr>
              <p14:xfrm>
                <a:off x="1165720" y="378680"/>
                <a:ext cx="62640" cy="141480"/>
              </p14:xfrm>
            </p:contentPart>
          </mc:Choice>
          <mc:Fallback>
            <p:pic>
              <p:nvPicPr>
                <p:cNvPr id="277" name="Freihand 276">
                  <a:extLst>
                    <a:ext uri="{FF2B5EF4-FFF2-40B4-BE49-F238E27FC236}">
                      <a16:creationId xmlns:a16="http://schemas.microsoft.com/office/drawing/2014/main" id="{8ED0BC5B-6F62-415D-9A50-0D034AC4E943}"/>
                    </a:ext>
                  </a:extLst>
                </p:cNvPr>
                <p:cNvPicPr/>
                <p:nvPr/>
              </p:nvPicPr>
              <p:blipFill>
                <a:blip r:embed="rId522"/>
                <a:stretch>
                  <a:fillRect/>
                </a:stretch>
              </p:blipFill>
              <p:spPr>
                <a:xfrm>
                  <a:off x="1156720" y="370040"/>
                  <a:ext cx="80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9" name="Freihand 278">
                  <a:extLst>
                    <a:ext uri="{FF2B5EF4-FFF2-40B4-BE49-F238E27FC236}">
                      <a16:creationId xmlns:a16="http://schemas.microsoft.com/office/drawing/2014/main" id="{0DA49D81-0229-F907-209A-8738E216E9DA}"/>
                    </a:ext>
                  </a:extLst>
                </p14:cNvPr>
                <p14:cNvContentPartPr/>
                <p14:nvPr/>
              </p14:nvContentPartPr>
              <p14:xfrm>
                <a:off x="1428520" y="646880"/>
                <a:ext cx="110160" cy="264960"/>
              </p14:xfrm>
            </p:contentPart>
          </mc:Choice>
          <mc:Fallback>
            <p:pic>
              <p:nvPicPr>
                <p:cNvPr id="279" name="Freihand 278">
                  <a:extLst>
                    <a:ext uri="{FF2B5EF4-FFF2-40B4-BE49-F238E27FC236}">
                      <a16:creationId xmlns:a16="http://schemas.microsoft.com/office/drawing/2014/main" id="{0DA49D81-0229-F907-209A-8738E216E9DA}"/>
                    </a:ext>
                  </a:extLst>
                </p:cNvPr>
                <p:cNvPicPr/>
                <p:nvPr/>
              </p:nvPicPr>
              <p:blipFill>
                <a:blip r:embed="rId524"/>
                <a:stretch>
                  <a:fillRect/>
                </a:stretch>
              </p:blipFill>
              <p:spPr>
                <a:xfrm>
                  <a:off x="1419520" y="638240"/>
                  <a:ext cx="1278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0" name="Freihand 279">
                  <a:extLst>
                    <a:ext uri="{FF2B5EF4-FFF2-40B4-BE49-F238E27FC236}">
                      <a16:creationId xmlns:a16="http://schemas.microsoft.com/office/drawing/2014/main" id="{0F6A3636-7B7B-A53B-CF50-8F528BB8F231}"/>
                    </a:ext>
                  </a:extLst>
                </p14:cNvPr>
                <p14:cNvContentPartPr/>
                <p14:nvPr/>
              </p14:nvContentPartPr>
              <p14:xfrm>
                <a:off x="1609600" y="647240"/>
                <a:ext cx="106920" cy="151200"/>
              </p14:xfrm>
            </p:contentPart>
          </mc:Choice>
          <mc:Fallback>
            <p:pic>
              <p:nvPicPr>
                <p:cNvPr id="280" name="Freihand 279">
                  <a:extLst>
                    <a:ext uri="{FF2B5EF4-FFF2-40B4-BE49-F238E27FC236}">
                      <a16:creationId xmlns:a16="http://schemas.microsoft.com/office/drawing/2014/main" id="{0F6A3636-7B7B-A53B-CF50-8F528BB8F231}"/>
                    </a:ext>
                  </a:extLst>
                </p:cNvPr>
                <p:cNvPicPr/>
                <p:nvPr/>
              </p:nvPicPr>
              <p:blipFill>
                <a:blip r:embed="rId526"/>
                <a:stretch>
                  <a:fillRect/>
                </a:stretch>
              </p:blipFill>
              <p:spPr>
                <a:xfrm>
                  <a:off x="1600960" y="638240"/>
                  <a:ext cx="12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1" name="Freihand 280">
                  <a:extLst>
                    <a:ext uri="{FF2B5EF4-FFF2-40B4-BE49-F238E27FC236}">
                      <a16:creationId xmlns:a16="http://schemas.microsoft.com/office/drawing/2014/main" id="{6B8B4DFD-B22D-10E3-3CAF-B97893DC9C9E}"/>
                    </a:ext>
                  </a:extLst>
                </p14:cNvPr>
                <p14:cNvContentPartPr/>
                <p14:nvPr/>
              </p14:nvContentPartPr>
              <p14:xfrm>
                <a:off x="1766200" y="652280"/>
                <a:ext cx="249840" cy="117720"/>
              </p14:xfrm>
            </p:contentPart>
          </mc:Choice>
          <mc:Fallback>
            <p:pic>
              <p:nvPicPr>
                <p:cNvPr id="281" name="Freihand 280">
                  <a:extLst>
                    <a:ext uri="{FF2B5EF4-FFF2-40B4-BE49-F238E27FC236}">
                      <a16:creationId xmlns:a16="http://schemas.microsoft.com/office/drawing/2014/main" id="{6B8B4DFD-B22D-10E3-3CAF-B97893DC9C9E}"/>
                    </a:ext>
                  </a:extLst>
                </p:cNvPr>
                <p:cNvPicPr/>
                <p:nvPr/>
              </p:nvPicPr>
              <p:blipFill>
                <a:blip r:embed="rId528"/>
                <a:stretch>
                  <a:fillRect/>
                </a:stretch>
              </p:blipFill>
              <p:spPr>
                <a:xfrm>
                  <a:off x="1757560" y="643640"/>
                  <a:ext cx="26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2" name="Freihand 281">
                  <a:extLst>
                    <a:ext uri="{FF2B5EF4-FFF2-40B4-BE49-F238E27FC236}">
                      <a16:creationId xmlns:a16="http://schemas.microsoft.com/office/drawing/2014/main" id="{C1E4EF4D-4142-EB2D-F96D-38DECE926663}"/>
                    </a:ext>
                  </a:extLst>
                </p14:cNvPr>
                <p14:cNvContentPartPr/>
                <p14:nvPr/>
              </p14:nvContentPartPr>
              <p14:xfrm>
                <a:off x="2114680" y="642560"/>
                <a:ext cx="89280" cy="151560"/>
              </p14:xfrm>
            </p:contentPart>
          </mc:Choice>
          <mc:Fallback>
            <p:pic>
              <p:nvPicPr>
                <p:cNvPr id="282" name="Freihand 281">
                  <a:extLst>
                    <a:ext uri="{FF2B5EF4-FFF2-40B4-BE49-F238E27FC236}">
                      <a16:creationId xmlns:a16="http://schemas.microsoft.com/office/drawing/2014/main" id="{C1E4EF4D-4142-EB2D-F96D-38DECE926663}"/>
                    </a:ext>
                  </a:extLst>
                </p:cNvPr>
                <p:cNvPicPr/>
                <p:nvPr/>
              </p:nvPicPr>
              <p:blipFill>
                <a:blip r:embed="rId530"/>
                <a:stretch>
                  <a:fillRect/>
                </a:stretch>
              </p:blipFill>
              <p:spPr>
                <a:xfrm>
                  <a:off x="2106040" y="633920"/>
                  <a:ext cx="106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3" name="Freihand 282">
                  <a:extLst>
                    <a:ext uri="{FF2B5EF4-FFF2-40B4-BE49-F238E27FC236}">
                      <a16:creationId xmlns:a16="http://schemas.microsoft.com/office/drawing/2014/main" id="{9CFF06F0-C983-00C4-086C-1A6E4CB9C765}"/>
                    </a:ext>
                  </a:extLst>
                </p14:cNvPr>
                <p14:cNvContentPartPr/>
                <p14:nvPr/>
              </p14:nvContentPartPr>
              <p14:xfrm>
                <a:off x="2212960" y="573440"/>
                <a:ext cx="201600" cy="220680"/>
              </p14:xfrm>
            </p:contentPart>
          </mc:Choice>
          <mc:Fallback>
            <p:pic>
              <p:nvPicPr>
                <p:cNvPr id="283" name="Freihand 282">
                  <a:extLst>
                    <a:ext uri="{FF2B5EF4-FFF2-40B4-BE49-F238E27FC236}">
                      <a16:creationId xmlns:a16="http://schemas.microsoft.com/office/drawing/2014/main" id="{9CFF06F0-C983-00C4-086C-1A6E4CB9C765}"/>
                    </a:ext>
                  </a:extLst>
                </p:cNvPr>
                <p:cNvPicPr/>
                <p:nvPr/>
              </p:nvPicPr>
              <p:blipFill>
                <a:blip r:embed="rId532"/>
                <a:stretch>
                  <a:fillRect/>
                </a:stretch>
              </p:blipFill>
              <p:spPr>
                <a:xfrm>
                  <a:off x="2204320" y="564800"/>
                  <a:ext cx="219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4" name="Freihand 283">
                  <a:extLst>
                    <a:ext uri="{FF2B5EF4-FFF2-40B4-BE49-F238E27FC236}">
                      <a16:creationId xmlns:a16="http://schemas.microsoft.com/office/drawing/2014/main" id="{2D61F73B-ACE4-8844-B534-4E0F53A02061}"/>
                    </a:ext>
                  </a:extLst>
                </p14:cNvPr>
                <p14:cNvContentPartPr/>
                <p14:nvPr/>
              </p14:nvContentPartPr>
              <p14:xfrm>
                <a:off x="2416360" y="625280"/>
                <a:ext cx="2160" cy="24840"/>
              </p14:xfrm>
            </p:contentPart>
          </mc:Choice>
          <mc:Fallback>
            <p:pic>
              <p:nvPicPr>
                <p:cNvPr id="284" name="Freihand 283">
                  <a:extLst>
                    <a:ext uri="{FF2B5EF4-FFF2-40B4-BE49-F238E27FC236}">
                      <a16:creationId xmlns:a16="http://schemas.microsoft.com/office/drawing/2014/main" id="{2D61F73B-ACE4-8844-B534-4E0F53A02061}"/>
                    </a:ext>
                  </a:extLst>
                </p:cNvPr>
                <p:cNvPicPr/>
                <p:nvPr/>
              </p:nvPicPr>
              <p:blipFill>
                <a:blip r:embed="rId534"/>
                <a:stretch>
                  <a:fillRect/>
                </a:stretch>
              </p:blipFill>
              <p:spPr>
                <a:xfrm>
                  <a:off x="2407360" y="616280"/>
                  <a:ext cx="19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85" name="Freihand 284">
                  <a:extLst>
                    <a:ext uri="{FF2B5EF4-FFF2-40B4-BE49-F238E27FC236}">
                      <a16:creationId xmlns:a16="http://schemas.microsoft.com/office/drawing/2014/main" id="{E903FAC8-3965-EB5A-9063-68C2511F144D}"/>
                    </a:ext>
                  </a:extLst>
                </p14:cNvPr>
                <p14:cNvContentPartPr/>
                <p14:nvPr/>
              </p14:nvContentPartPr>
              <p14:xfrm>
                <a:off x="2473240" y="663800"/>
                <a:ext cx="87480" cy="151200"/>
              </p14:xfrm>
            </p:contentPart>
          </mc:Choice>
          <mc:Fallback>
            <p:pic>
              <p:nvPicPr>
                <p:cNvPr id="285" name="Freihand 284">
                  <a:extLst>
                    <a:ext uri="{FF2B5EF4-FFF2-40B4-BE49-F238E27FC236}">
                      <a16:creationId xmlns:a16="http://schemas.microsoft.com/office/drawing/2014/main" id="{E903FAC8-3965-EB5A-9063-68C2511F144D}"/>
                    </a:ext>
                  </a:extLst>
                </p:cNvPr>
                <p:cNvPicPr/>
                <p:nvPr/>
              </p:nvPicPr>
              <p:blipFill>
                <a:blip r:embed="rId536"/>
                <a:stretch>
                  <a:fillRect/>
                </a:stretch>
              </p:blipFill>
              <p:spPr>
                <a:xfrm>
                  <a:off x="2464600" y="654800"/>
                  <a:ext cx="105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6" name="Freihand 285">
                  <a:extLst>
                    <a:ext uri="{FF2B5EF4-FFF2-40B4-BE49-F238E27FC236}">
                      <a16:creationId xmlns:a16="http://schemas.microsoft.com/office/drawing/2014/main" id="{385942B0-65FB-7697-1FF6-0E2DA15AC4B7}"/>
                    </a:ext>
                  </a:extLst>
                </p14:cNvPr>
                <p14:cNvContentPartPr/>
                <p14:nvPr/>
              </p14:nvContentPartPr>
              <p14:xfrm>
                <a:off x="2648200" y="567320"/>
                <a:ext cx="245520" cy="243720"/>
              </p14:xfrm>
            </p:contentPart>
          </mc:Choice>
          <mc:Fallback>
            <p:pic>
              <p:nvPicPr>
                <p:cNvPr id="286" name="Freihand 285">
                  <a:extLst>
                    <a:ext uri="{FF2B5EF4-FFF2-40B4-BE49-F238E27FC236}">
                      <a16:creationId xmlns:a16="http://schemas.microsoft.com/office/drawing/2014/main" id="{385942B0-65FB-7697-1FF6-0E2DA15AC4B7}"/>
                    </a:ext>
                  </a:extLst>
                </p:cNvPr>
                <p:cNvPicPr/>
                <p:nvPr/>
              </p:nvPicPr>
              <p:blipFill>
                <a:blip r:embed="rId538"/>
                <a:stretch>
                  <a:fillRect/>
                </a:stretch>
              </p:blipFill>
              <p:spPr>
                <a:xfrm>
                  <a:off x="2639560" y="558320"/>
                  <a:ext cx="263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8" name="Freihand 287">
                  <a:extLst>
                    <a:ext uri="{FF2B5EF4-FFF2-40B4-BE49-F238E27FC236}">
                      <a16:creationId xmlns:a16="http://schemas.microsoft.com/office/drawing/2014/main" id="{010690AC-64CC-8719-5E0A-229C35F7A11C}"/>
                    </a:ext>
                  </a:extLst>
                </p14:cNvPr>
                <p14:cNvContentPartPr/>
                <p14:nvPr/>
              </p14:nvContentPartPr>
              <p14:xfrm>
                <a:off x="3046720" y="573800"/>
                <a:ext cx="203400" cy="241200"/>
              </p14:xfrm>
            </p:contentPart>
          </mc:Choice>
          <mc:Fallback>
            <p:pic>
              <p:nvPicPr>
                <p:cNvPr id="288" name="Freihand 287">
                  <a:extLst>
                    <a:ext uri="{FF2B5EF4-FFF2-40B4-BE49-F238E27FC236}">
                      <a16:creationId xmlns:a16="http://schemas.microsoft.com/office/drawing/2014/main" id="{010690AC-64CC-8719-5E0A-229C35F7A11C}"/>
                    </a:ext>
                  </a:extLst>
                </p:cNvPr>
                <p:cNvPicPr/>
                <p:nvPr/>
              </p:nvPicPr>
              <p:blipFill>
                <a:blip r:embed="rId540"/>
                <a:stretch>
                  <a:fillRect/>
                </a:stretch>
              </p:blipFill>
              <p:spPr>
                <a:xfrm>
                  <a:off x="3037720" y="564800"/>
                  <a:ext cx="221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89" name="Freihand 288">
                  <a:extLst>
                    <a:ext uri="{FF2B5EF4-FFF2-40B4-BE49-F238E27FC236}">
                      <a16:creationId xmlns:a16="http://schemas.microsoft.com/office/drawing/2014/main" id="{A42E9A1C-2E3B-DA30-3962-120FA41602BD}"/>
                    </a:ext>
                  </a:extLst>
                </p14:cNvPr>
                <p14:cNvContentPartPr/>
                <p14:nvPr/>
              </p14:nvContentPartPr>
              <p14:xfrm>
                <a:off x="3318520" y="521960"/>
                <a:ext cx="252720" cy="299880"/>
              </p14:xfrm>
            </p:contentPart>
          </mc:Choice>
          <mc:Fallback>
            <p:pic>
              <p:nvPicPr>
                <p:cNvPr id="289" name="Freihand 288">
                  <a:extLst>
                    <a:ext uri="{FF2B5EF4-FFF2-40B4-BE49-F238E27FC236}">
                      <a16:creationId xmlns:a16="http://schemas.microsoft.com/office/drawing/2014/main" id="{A42E9A1C-2E3B-DA30-3962-120FA41602BD}"/>
                    </a:ext>
                  </a:extLst>
                </p:cNvPr>
                <p:cNvPicPr/>
                <p:nvPr/>
              </p:nvPicPr>
              <p:blipFill>
                <a:blip r:embed="rId542"/>
                <a:stretch>
                  <a:fillRect/>
                </a:stretch>
              </p:blipFill>
              <p:spPr>
                <a:xfrm>
                  <a:off x="3309880" y="512960"/>
                  <a:ext cx="2703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0" name="Freihand 289">
                  <a:extLst>
                    <a:ext uri="{FF2B5EF4-FFF2-40B4-BE49-F238E27FC236}">
                      <a16:creationId xmlns:a16="http://schemas.microsoft.com/office/drawing/2014/main" id="{32F7EB2E-E614-25AF-C777-0A55B1246016}"/>
                    </a:ext>
                  </a:extLst>
                </p14:cNvPr>
                <p14:cNvContentPartPr/>
                <p14:nvPr/>
              </p14:nvContentPartPr>
              <p14:xfrm>
                <a:off x="3295840" y="484160"/>
                <a:ext cx="3600" cy="23040"/>
              </p14:xfrm>
            </p:contentPart>
          </mc:Choice>
          <mc:Fallback>
            <p:pic>
              <p:nvPicPr>
                <p:cNvPr id="290" name="Freihand 289">
                  <a:extLst>
                    <a:ext uri="{FF2B5EF4-FFF2-40B4-BE49-F238E27FC236}">
                      <a16:creationId xmlns:a16="http://schemas.microsoft.com/office/drawing/2014/main" id="{32F7EB2E-E614-25AF-C777-0A55B1246016}"/>
                    </a:ext>
                  </a:extLst>
                </p:cNvPr>
                <p:cNvPicPr/>
                <p:nvPr/>
              </p:nvPicPr>
              <p:blipFill>
                <a:blip r:embed="rId534"/>
                <a:stretch>
                  <a:fillRect/>
                </a:stretch>
              </p:blipFill>
              <p:spPr>
                <a:xfrm>
                  <a:off x="3287200" y="475160"/>
                  <a:ext cx="21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91" name="Freihand 290">
                  <a:extLst>
                    <a:ext uri="{FF2B5EF4-FFF2-40B4-BE49-F238E27FC236}">
                      <a16:creationId xmlns:a16="http://schemas.microsoft.com/office/drawing/2014/main" id="{6EA85861-6128-2EA1-1BB6-B1FC141CE41B}"/>
                    </a:ext>
                  </a:extLst>
                </p14:cNvPr>
                <p14:cNvContentPartPr/>
                <p14:nvPr/>
              </p14:nvContentPartPr>
              <p14:xfrm>
                <a:off x="3636400" y="504680"/>
                <a:ext cx="50760" cy="330120"/>
              </p14:xfrm>
            </p:contentPart>
          </mc:Choice>
          <mc:Fallback>
            <p:pic>
              <p:nvPicPr>
                <p:cNvPr id="291" name="Freihand 290">
                  <a:extLst>
                    <a:ext uri="{FF2B5EF4-FFF2-40B4-BE49-F238E27FC236}">
                      <a16:creationId xmlns:a16="http://schemas.microsoft.com/office/drawing/2014/main" id="{6EA85861-6128-2EA1-1BB6-B1FC141CE41B}"/>
                    </a:ext>
                  </a:extLst>
                </p:cNvPr>
                <p:cNvPicPr/>
                <p:nvPr/>
              </p:nvPicPr>
              <p:blipFill>
                <a:blip r:embed="rId545"/>
                <a:stretch>
                  <a:fillRect/>
                </a:stretch>
              </p:blipFill>
              <p:spPr>
                <a:xfrm>
                  <a:off x="3627760" y="496040"/>
                  <a:ext cx="684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6" name="Freihand 325">
                  <a:extLst>
                    <a:ext uri="{FF2B5EF4-FFF2-40B4-BE49-F238E27FC236}">
                      <a16:creationId xmlns:a16="http://schemas.microsoft.com/office/drawing/2014/main" id="{D63244C2-229A-D3BE-81E3-A57F6C0CA133}"/>
                    </a:ext>
                  </a:extLst>
                </p14:cNvPr>
                <p14:cNvContentPartPr/>
                <p14:nvPr/>
              </p14:nvContentPartPr>
              <p14:xfrm>
                <a:off x="4815040" y="1944320"/>
                <a:ext cx="1284840" cy="975240"/>
              </p14:xfrm>
            </p:contentPart>
          </mc:Choice>
          <mc:Fallback>
            <p:pic>
              <p:nvPicPr>
                <p:cNvPr id="326" name="Freihand 325">
                  <a:extLst>
                    <a:ext uri="{FF2B5EF4-FFF2-40B4-BE49-F238E27FC236}">
                      <a16:creationId xmlns:a16="http://schemas.microsoft.com/office/drawing/2014/main" id="{D63244C2-229A-D3BE-81E3-A57F6C0CA133}"/>
                    </a:ext>
                  </a:extLst>
                </p:cNvPr>
                <p:cNvPicPr/>
                <p:nvPr/>
              </p:nvPicPr>
              <p:blipFill>
                <a:blip r:embed="rId547"/>
                <a:stretch>
                  <a:fillRect/>
                </a:stretch>
              </p:blipFill>
              <p:spPr>
                <a:xfrm>
                  <a:off x="4806040" y="1935320"/>
                  <a:ext cx="1302480" cy="99288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5EEBA92-A8D8-2CAE-6C17-8F967B344B8B}"/>
                  </a:ext>
                </a:extLst>
              </p14:cNvPr>
              <p14:cNvContentPartPr/>
              <p14:nvPr/>
            </p14:nvContentPartPr>
            <p14:xfrm>
              <a:off x="2104960" y="3727080"/>
              <a:ext cx="507600" cy="543240"/>
            </p14:xfrm>
          </p:contentPart>
        </mc:Choice>
        <mc:Fallback>
          <p:pic>
            <p:nvPicPr>
              <p:cNvPr id="4" name="Freihand 3">
                <a:extLst>
                  <a:ext uri="{FF2B5EF4-FFF2-40B4-BE49-F238E27FC236}">
                    <a16:creationId xmlns:a16="http://schemas.microsoft.com/office/drawing/2014/main" id="{E5EEBA92-A8D8-2CAE-6C17-8F967B344B8B}"/>
                  </a:ext>
                </a:extLst>
              </p:cNvPr>
              <p:cNvPicPr/>
              <p:nvPr/>
            </p:nvPicPr>
            <p:blipFill>
              <a:blip r:embed="rId6"/>
              <a:stretch>
                <a:fillRect/>
              </a:stretch>
            </p:blipFill>
            <p:spPr>
              <a:xfrm>
                <a:off x="2096320" y="3718440"/>
                <a:ext cx="52524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8025F93-0FF7-1A55-FDA1-F6C18DFF697D}"/>
                  </a:ext>
                </a:extLst>
              </p14:cNvPr>
              <p14:cNvContentPartPr/>
              <p14:nvPr/>
            </p14:nvContentPartPr>
            <p14:xfrm>
              <a:off x="3348760" y="2823480"/>
              <a:ext cx="459720" cy="557640"/>
            </p14:xfrm>
          </p:contentPart>
        </mc:Choice>
        <mc:Fallback>
          <p:pic>
            <p:nvPicPr>
              <p:cNvPr id="5" name="Freihand 4">
                <a:extLst>
                  <a:ext uri="{FF2B5EF4-FFF2-40B4-BE49-F238E27FC236}">
                    <a16:creationId xmlns:a16="http://schemas.microsoft.com/office/drawing/2014/main" id="{F8025F93-0FF7-1A55-FDA1-F6C18DFF697D}"/>
                  </a:ext>
                </a:extLst>
              </p:cNvPr>
              <p:cNvPicPr/>
              <p:nvPr/>
            </p:nvPicPr>
            <p:blipFill>
              <a:blip r:embed="rId8"/>
              <a:stretch>
                <a:fillRect/>
              </a:stretch>
            </p:blipFill>
            <p:spPr>
              <a:xfrm>
                <a:off x="3339760" y="2814480"/>
                <a:ext cx="477360" cy="575280"/>
              </a:xfrm>
              <a:prstGeom prst="rect">
                <a:avLst/>
              </a:prstGeom>
            </p:spPr>
          </p:pic>
        </mc:Fallback>
      </mc:AlternateContent>
      <p:grpSp>
        <p:nvGrpSpPr>
          <p:cNvPr id="13" name="Gruppieren 12">
            <a:extLst>
              <a:ext uri="{FF2B5EF4-FFF2-40B4-BE49-F238E27FC236}">
                <a16:creationId xmlns:a16="http://schemas.microsoft.com/office/drawing/2014/main" id="{B81D8ADB-399C-84C2-AAAB-B3D4F29FF171}"/>
              </a:ext>
            </a:extLst>
          </p:cNvPr>
          <p:cNvGrpSpPr/>
          <p:nvPr/>
        </p:nvGrpSpPr>
        <p:grpSpPr>
          <a:xfrm>
            <a:off x="1590160" y="4215600"/>
            <a:ext cx="522360" cy="1224000"/>
            <a:chOff x="1590160" y="4215600"/>
            <a:chExt cx="522360" cy="12240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4BBE8A3-E26D-DC26-6177-81715C2EBA8C}"/>
                    </a:ext>
                  </a:extLst>
                </p14:cNvPr>
                <p14:cNvContentPartPr/>
                <p14:nvPr/>
              </p14:nvContentPartPr>
              <p14:xfrm>
                <a:off x="1650280" y="4275000"/>
                <a:ext cx="51120" cy="879840"/>
              </p14:xfrm>
            </p:contentPart>
          </mc:Choice>
          <mc:Fallback>
            <p:pic>
              <p:nvPicPr>
                <p:cNvPr id="6" name="Freihand 5">
                  <a:extLst>
                    <a:ext uri="{FF2B5EF4-FFF2-40B4-BE49-F238E27FC236}">
                      <a16:creationId xmlns:a16="http://schemas.microsoft.com/office/drawing/2014/main" id="{14BBE8A3-E26D-DC26-6177-81715C2EBA8C}"/>
                    </a:ext>
                  </a:extLst>
                </p:cNvPr>
                <p:cNvPicPr/>
                <p:nvPr/>
              </p:nvPicPr>
              <p:blipFill>
                <a:blip r:embed="rId10"/>
                <a:stretch>
                  <a:fillRect/>
                </a:stretch>
              </p:blipFill>
              <p:spPr>
                <a:xfrm>
                  <a:off x="1641640" y="4266360"/>
                  <a:ext cx="6876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1236930-5256-FD4A-4FA2-86B96D142B7D}"/>
                    </a:ext>
                  </a:extLst>
                </p14:cNvPr>
                <p14:cNvContentPartPr/>
                <p14:nvPr/>
              </p14:nvContentPartPr>
              <p14:xfrm>
                <a:off x="2008840" y="4215600"/>
                <a:ext cx="45000" cy="575640"/>
              </p14:xfrm>
            </p:contentPart>
          </mc:Choice>
          <mc:Fallback>
            <p:pic>
              <p:nvPicPr>
                <p:cNvPr id="8" name="Freihand 7">
                  <a:extLst>
                    <a:ext uri="{FF2B5EF4-FFF2-40B4-BE49-F238E27FC236}">
                      <a16:creationId xmlns:a16="http://schemas.microsoft.com/office/drawing/2014/main" id="{61236930-5256-FD4A-4FA2-86B96D142B7D}"/>
                    </a:ext>
                  </a:extLst>
                </p:cNvPr>
                <p:cNvPicPr/>
                <p:nvPr/>
              </p:nvPicPr>
              <p:blipFill>
                <a:blip r:embed="rId12"/>
                <a:stretch>
                  <a:fillRect/>
                </a:stretch>
              </p:blipFill>
              <p:spPr>
                <a:xfrm>
                  <a:off x="1999840" y="4206600"/>
                  <a:ext cx="6264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615C541-B75D-A5F5-B4EB-9F655C8B2FC4}"/>
                    </a:ext>
                  </a:extLst>
                </p14:cNvPr>
                <p14:cNvContentPartPr/>
                <p14:nvPr/>
              </p14:nvContentPartPr>
              <p14:xfrm>
                <a:off x="1590160" y="5212080"/>
                <a:ext cx="74520" cy="227520"/>
              </p14:xfrm>
            </p:contentPart>
          </mc:Choice>
          <mc:Fallback>
            <p:pic>
              <p:nvPicPr>
                <p:cNvPr id="9" name="Freihand 8">
                  <a:extLst>
                    <a:ext uri="{FF2B5EF4-FFF2-40B4-BE49-F238E27FC236}">
                      <a16:creationId xmlns:a16="http://schemas.microsoft.com/office/drawing/2014/main" id="{8615C541-B75D-A5F5-B4EB-9F655C8B2FC4}"/>
                    </a:ext>
                  </a:extLst>
                </p:cNvPr>
                <p:cNvPicPr/>
                <p:nvPr/>
              </p:nvPicPr>
              <p:blipFill>
                <a:blip r:embed="rId14"/>
                <a:stretch>
                  <a:fillRect/>
                </a:stretch>
              </p:blipFill>
              <p:spPr>
                <a:xfrm>
                  <a:off x="1581520" y="5203080"/>
                  <a:ext cx="92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262BDAB-7226-5EB1-6510-036F154CD454}"/>
                    </a:ext>
                  </a:extLst>
                </p14:cNvPr>
                <p14:cNvContentPartPr/>
                <p14:nvPr/>
              </p14:nvContentPartPr>
              <p14:xfrm>
                <a:off x="1992280" y="5175000"/>
                <a:ext cx="120240" cy="240120"/>
              </p14:xfrm>
            </p:contentPart>
          </mc:Choice>
          <mc:Fallback>
            <p:pic>
              <p:nvPicPr>
                <p:cNvPr id="10" name="Freihand 9">
                  <a:extLst>
                    <a:ext uri="{FF2B5EF4-FFF2-40B4-BE49-F238E27FC236}">
                      <a16:creationId xmlns:a16="http://schemas.microsoft.com/office/drawing/2014/main" id="{6262BDAB-7226-5EB1-6510-036F154CD454}"/>
                    </a:ext>
                  </a:extLst>
                </p:cNvPr>
                <p:cNvPicPr/>
                <p:nvPr/>
              </p:nvPicPr>
              <p:blipFill>
                <a:blip r:embed="rId16"/>
                <a:stretch>
                  <a:fillRect/>
                </a:stretch>
              </p:blipFill>
              <p:spPr>
                <a:xfrm>
                  <a:off x="1983640" y="5166360"/>
                  <a:ext cx="137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3EF3E4A-A484-3AEF-D7CF-637DFC035AD4}"/>
                    </a:ext>
                  </a:extLst>
                </p14:cNvPr>
                <p14:cNvContentPartPr/>
                <p14:nvPr/>
              </p14:nvContentPartPr>
              <p14:xfrm>
                <a:off x="2046640" y="4736520"/>
                <a:ext cx="34920" cy="508680"/>
              </p14:xfrm>
            </p:contentPart>
          </mc:Choice>
          <mc:Fallback>
            <p:pic>
              <p:nvPicPr>
                <p:cNvPr id="12" name="Freihand 11">
                  <a:extLst>
                    <a:ext uri="{FF2B5EF4-FFF2-40B4-BE49-F238E27FC236}">
                      <a16:creationId xmlns:a16="http://schemas.microsoft.com/office/drawing/2014/main" id="{E3EF3E4A-A484-3AEF-D7CF-637DFC035AD4}"/>
                    </a:ext>
                  </a:extLst>
                </p:cNvPr>
                <p:cNvPicPr/>
                <p:nvPr/>
              </p:nvPicPr>
              <p:blipFill>
                <a:blip r:embed="rId18"/>
                <a:stretch>
                  <a:fillRect/>
                </a:stretch>
              </p:blipFill>
              <p:spPr>
                <a:xfrm>
                  <a:off x="2038000" y="4727880"/>
                  <a:ext cx="52560" cy="52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DC6CA45-4EF8-1ABD-38E9-B8EAF5E04D30}"/>
                  </a:ext>
                </a:extLst>
              </p14:cNvPr>
              <p14:cNvContentPartPr/>
              <p14:nvPr/>
            </p14:nvContentPartPr>
            <p14:xfrm>
              <a:off x="2940880" y="3193560"/>
              <a:ext cx="8640" cy="192240"/>
            </p14:xfrm>
          </p:contentPart>
        </mc:Choice>
        <mc:Fallback>
          <p:pic>
            <p:nvPicPr>
              <p:cNvPr id="14" name="Freihand 13">
                <a:extLst>
                  <a:ext uri="{FF2B5EF4-FFF2-40B4-BE49-F238E27FC236}">
                    <a16:creationId xmlns:a16="http://schemas.microsoft.com/office/drawing/2014/main" id="{4DC6CA45-4EF8-1ABD-38E9-B8EAF5E04D30}"/>
                  </a:ext>
                </a:extLst>
              </p:cNvPr>
              <p:cNvPicPr/>
              <p:nvPr/>
            </p:nvPicPr>
            <p:blipFill>
              <a:blip r:embed="rId20"/>
              <a:stretch>
                <a:fillRect/>
              </a:stretch>
            </p:blipFill>
            <p:spPr>
              <a:xfrm>
                <a:off x="2932240" y="3184560"/>
                <a:ext cx="26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8032994-7F3F-500D-E90E-BF31E68488EA}"/>
                  </a:ext>
                </a:extLst>
              </p14:cNvPr>
              <p14:cNvContentPartPr/>
              <p14:nvPr/>
            </p14:nvContentPartPr>
            <p14:xfrm>
              <a:off x="2966800" y="4457160"/>
              <a:ext cx="15480" cy="90000"/>
            </p14:xfrm>
          </p:contentPart>
        </mc:Choice>
        <mc:Fallback>
          <p:pic>
            <p:nvPicPr>
              <p:cNvPr id="15" name="Freihand 14">
                <a:extLst>
                  <a:ext uri="{FF2B5EF4-FFF2-40B4-BE49-F238E27FC236}">
                    <a16:creationId xmlns:a16="http://schemas.microsoft.com/office/drawing/2014/main" id="{68032994-7F3F-500D-E90E-BF31E68488EA}"/>
                  </a:ext>
                </a:extLst>
              </p:cNvPr>
              <p:cNvPicPr/>
              <p:nvPr/>
            </p:nvPicPr>
            <p:blipFill>
              <a:blip r:embed="rId22"/>
              <a:stretch>
                <a:fillRect/>
              </a:stretch>
            </p:blipFill>
            <p:spPr>
              <a:xfrm>
                <a:off x="2957800" y="4448520"/>
                <a:ext cx="33120" cy="107640"/>
              </a:xfrm>
              <a:prstGeom prst="rect">
                <a:avLst/>
              </a:prstGeom>
            </p:spPr>
          </p:pic>
        </mc:Fallback>
      </mc:AlternateContent>
      <p:grpSp>
        <p:nvGrpSpPr>
          <p:cNvPr id="44" name="Gruppieren 43">
            <a:extLst>
              <a:ext uri="{FF2B5EF4-FFF2-40B4-BE49-F238E27FC236}">
                <a16:creationId xmlns:a16="http://schemas.microsoft.com/office/drawing/2014/main" id="{E9FB2CB7-5C29-5D2F-465A-6890B05BF482}"/>
              </a:ext>
            </a:extLst>
          </p:cNvPr>
          <p:cNvGrpSpPr/>
          <p:nvPr/>
        </p:nvGrpSpPr>
        <p:grpSpPr>
          <a:xfrm>
            <a:off x="2882920" y="4856400"/>
            <a:ext cx="135360" cy="537840"/>
            <a:chOff x="2882920" y="4856400"/>
            <a:chExt cx="135360" cy="537840"/>
          </a:xfrm>
        </p:grpSpPr>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F0B5140-F3BF-EB32-43E5-E00F48F1FCD0}"/>
                    </a:ext>
                  </a:extLst>
                </p14:cNvPr>
                <p14:cNvContentPartPr/>
                <p14:nvPr/>
              </p14:nvContentPartPr>
              <p14:xfrm>
                <a:off x="2882920" y="4856400"/>
                <a:ext cx="43200" cy="217440"/>
              </p14:xfrm>
            </p:contentPart>
          </mc:Choice>
          <mc:Fallback>
            <p:pic>
              <p:nvPicPr>
                <p:cNvPr id="16" name="Freihand 15">
                  <a:extLst>
                    <a:ext uri="{FF2B5EF4-FFF2-40B4-BE49-F238E27FC236}">
                      <a16:creationId xmlns:a16="http://schemas.microsoft.com/office/drawing/2014/main" id="{5F0B5140-F3BF-EB32-43E5-E00F48F1FCD0}"/>
                    </a:ext>
                  </a:extLst>
                </p:cNvPr>
                <p:cNvPicPr/>
                <p:nvPr/>
              </p:nvPicPr>
              <p:blipFill>
                <a:blip r:embed="rId24"/>
                <a:stretch>
                  <a:fillRect/>
                </a:stretch>
              </p:blipFill>
              <p:spPr>
                <a:xfrm>
                  <a:off x="2873920" y="4847760"/>
                  <a:ext cx="60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44D2840-8033-34BA-32FF-DE378E02F26D}"/>
                    </a:ext>
                  </a:extLst>
                </p14:cNvPr>
                <p14:cNvContentPartPr/>
                <p14:nvPr/>
              </p14:nvContentPartPr>
              <p14:xfrm>
                <a:off x="2924680" y="5192640"/>
                <a:ext cx="82800" cy="201600"/>
              </p14:xfrm>
            </p:contentPart>
          </mc:Choice>
          <mc:Fallback>
            <p:pic>
              <p:nvPicPr>
                <p:cNvPr id="17" name="Freihand 16">
                  <a:extLst>
                    <a:ext uri="{FF2B5EF4-FFF2-40B4-BE49-F238E27FC236}">
                      <a16:creationId xmlns:a16="http://schemas.microsoft.com/office/drawing/2014/main" id="{244D2840-8033-34BA-32FF-DE378E02F26D}"/>
                    </a:ext>
                  </a:extLst>
                </p:cNvPr>
                <p:cNvPicPr/>
                <p:nvPr/>
              </p:nvPicPr>
              <p:blipFill>
                <a:blip r:embed="rId26"/>
                <a:stretch>
                  <a:fillRect/>
                </a:stretch>
              </p:blipFill>
              <p:spPr>
                <a:xfrm>
                  <a:off x="2915680" y="5183640"/>
                  <a:ext cx="100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FC76CF0-89BE-90C8-696F-11AC59C6A675}"/>
                    </a:ext>
                  </a:extLst>
                </p14:cNvPr>
                <p14:cNvContentPartPr/>
                <p14:nvPr/>
              </p14:nvContentPartPr>
              <p14:xfrm>
                <a:off x="2959240" y="5139720"/>
                <a:ext cx="59040" cy="16920"/>
              </p14:xfrm>
            </p:contentPart>
          </mc:Choice>
          <mc:Fallback>
            <p:pic>
              <p:nvPicPr>
                <p:cNvPr id="18" name="Freihand 17">
                  <a:extLst>
                    <a:ext uri="{FF2B5EF4-FFF2-40B4-BE49-F238E27FC236}">
                      <a16:creationId xmlns:a16="http://schemas.microsoft.com/office/drawing/2014/main" id="{DFC76CF0-89BE-90C8-696F-11AC59C6A675}"/>
                    </a:ext>
                  </a:extLst>
                </p:cNvPr>
                <p:cNvPicPr/>
                <p:nvPr/>
              </p:nvPicPr>
              <p:blipFill>
                <a:blip r:embed="rId28"/>
                <a:stretch>
                  <a:fillRect/>
                </a:stretch>
              </p:blipFill>
              <p:spPr>
                <a:xfrm>
                  <a:off x="2950240" y="5130720"/>
                  <a:ext cx="7668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394C93C1-CB5F-D576-1EC0-E09E010D0F44}"/>
                  </a:ext>
                </a:extLst>
              </p14:cNvPr>
              <p14:cNvContentPartPr/>
              <p14:nvPr/>
            </p14:nvContentPartPr>
            <p14:xfrm>
              <a:off x="3283240" y="3308760"/>
              <a:ext cx="9360" cy="226080"/>
            </p14:xfrm>
          </p:contentPart>
        </mc:Choice>
        <mc:Fallback>
          <p:pic>
            <p:nvPicPr>
              <p:cNvPr id="19" name="Freihand 18">
                <a:extLst>
                  <a:ext uri="{FF2B5EF4-FFF2-40B4-BE49-F238E27FC236}">
                    <a16:creationId xmlns:a16="http://schemas.microsoft.com/office/drawing/2014/main" id="{394C93C1-CB5F-D576-1EC0-E09E010D0F44}"/>
                  </a:ext>
                </a:extLst>
              </p:cNvPr>
              <p:cNvPicPr/>
              <p:nvPr/>
            </p:nvPicPr>
            <p:blipFill>
              <a:blip r:embed="rId30"/>
              <a:stretch>
                <a:fillRect/>
              </a:stretch>
            </p:blipFill>
            <p:spPr>
              <a:xfrm>
                <a:off x="3274600" y="3300120"/>
                <a:ext cx="27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E250CC41-88B3-D5B5-B9D2-B1184755A495}"/>
                  </a:ext>
                </a:extLst>
              </p14:cNvPr>
              <p14:cNvContentPartPr/>
              <p14:nvPr/>
            </p14:nvContentPartPr>
            <p14:xfrm>
              <a:off x="3258040" y="4132440"/>
              <a:ext cx="4680" cy="101880"/>
            </p14:xfrm>
          </p:contentPart>
        </mc:Choice>
        <mc:Fallback>
          <p:pic>
            <p:nvPicPr>
              <p:cNvPr id="20" name="Freihand 19">
                <a:extLst>
                  <a:ext uri="{FF2B5EF4-FFF2-40B4-BE49-F238E27FC236}">
                    <a16:creationId xmlns:a16="http://schemas.microsoft.com/office/drawing/2014/main" id="{E250CC41-88B3-D5B5-B9D2-B1184755A495}"/>
                  </a:ext>
                </a:extLst>
              </p:cNvPr>
              <p:cNvPicPr/>
              <p:nvPr/>
            </p:nvPicPr>
            <p:blipFill>
              <a:blip r:embed="rId32"/>
              <a:stretch>
                <a:fillRect/>
              </a:stretch>
            </p:blipFill>
            <p:spPr>
              <a:xfrm>
                <a:off x="3249400" y="4123800"/>
                <a:ext cx="22320" cy="119520"/>
              </a:xfrm>
              <a:prstGeom prst="rect">
                <a:avLst/>
              </a:prstGeom>
            </p:spPr>
          </p:pic>
        </mc:Fallback>
      </mc:AlternateContent>
      <p:grpSp>
        <p:nvGrpSpPr>
          <p:cNvPr id="24" name="Gruppieren 23">
            <a:extLst>
              <a:ext uri="{FF2B5EF4-FFF2-40B4-BE49-F238E27FC236}">
                <a16:creationId xmlns:a16="http://schemas.microsoft.com/office/drawing/2014/main" id="{F2338EFF-084E-ED1D-7410-56F2729BD33F}"/>
              </a:ext>
            </a:extLst>
          </p:cNvPr>
          <p:cNvGrpSpPr/>
          <p:nvPr/>
        </p:nvGrpSpPr>
        <p:grpSpPr>
          <a:xfrm>
            <a:off x="3257320" y="4813560"/>
            <a:ext cx="123120" cy="543240"/>
            <a:chOff x="3257320" y="4813560"/>
            <a:chExt cx="123120" cy="54324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96097725-2E44-F735-6630-B2A5F468E381}"/>
                    </a:ext>
                  </a:extLst>
                </p14:cNvPr>
                <p14:cNvContentPartPr/>
                <p14:nvPr/>
              </p14:nvContentPartPr>
              <p14:xfrm>
                <a:off x="3257320" y="4813560"/>
                <a:ext cx="15480" cy="225360"/>
              </p14:xfrm>
            </p:contentPart>
          </mc:Choice>
          <mc:Fallback>
            <p:pic>
              <p:nvPicPr>
                <p:cNvPr id="22" name="Freihand 21">
                  <a:extLst>
                    <a:ext uri="{FF2B5EF4-FFF2-40B4-BE49-F238E27FC236}">
                      <a16:creationId xmlns:a16="http://schemas.microsoft.com/office/drawing/2014/main" id="{96097725-2E44-F735-6630-B2A5F468E381}"/>
                    </a:ext>
                  </a:extLst>
                </p:cNvPr>
                <p:cNvPicPr/>
                <p:nvPr/>
              </p:nvPicPr>
              <p:blipFill>
                <a:blip r:embed="rId34"/>
                <a:stretch>
                  <a:fillRect/>
                </a:stretch>
              </p:blipFill>
              <p:spPr>
                <a:xfrm>
                  <a:off x="3248680" y="4804560"/>
                  <a:ext cx="33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A30032D-2D71-339A-CC6D-D2D46B178730}"/>
                    </a:ext>
                  </a:extLst>
                </p14:cNvPr>
                <p14:cNvContentPartPr/>
                <p14:nvPr/>
              </p14:nvContentPartPr>
              <p14:xfrm>
                <a:off x="3295120" y="5156640"/>
                <a:ext cx="85320" cy="200160"/>
              </p14:xfrm>
            </p:contentPart>
          </mc:Choice>
          <mc:Fallback>
            <p:pic>
              <p:nvPicPr>
                <p:cNvPr id="23" name="Freihand 22">
                  <a:extLst>
                    <a:ext uri="{FF2B5EF4-FFF2-40B4-BE49-F238E27FC236}">
                      <a16:creationId xmlns:a16="http://schemas.microsoft.com/office/drawing/2014/main" id="{FA30032D-2D71-339A-CC6D-D2D46B178730}"/>
                    </a:ext>
                  </a:extLst>
                </p:cNvPr>
                <p:cNvPicPr/>
                <p:nvPr/>
              </p:nvPicPr>
              <p:blipFill>
                <a:blip r:embed="rId36"/>
                <a:stretch>
                  <a:fillRect/>
                </a:stretch>
              </p:blipFill>
              <p:spPr>
                <a:xfrm>
                  <a:off x="3286480" y="5147640"/>
                  <a:ext cx="102960" cy="217800"/>
                </a:xfrm>
                <a:prstGeom prst="rect">
                  <a:avLst/>
                </a:prstGeom>
              </p:spPr>
            </p:pic>
          </mc:Fallback>
        </mc:AlternateContent>
      </p:gr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0A817184-1DFB-5922-FCB4-0224EF90D787}"/>
                  </a:ext>
                </a:extLst>
              </p14:cNvPr>
              <p14:cNvContentPartPr/>
              <p14:nvPr/>
            </p14:nvContentPartPr>
            <p14:xfrm>
              <a:off x="2205040" y="881600"/>
              <a:ext cx="621000" cy="41040"/>
            </p14:xfrm>
          </p:contentPart>
        </mc:Choice>
        <mc:Fallback>
          <p:pic>
            <p:nvPicPr>
              <p:cNvPr id="6" name="Freihand 5">
                <a:extLst>
                  <a:ext uri="{FF2B5EF4-FFF2-40B4-BE49-F238E27FC236}">
                    <a16:creationId xmlns:a16="http://schemas.microsoft.com/office/drawing/2014/main" id="{0A817184-1DFB-5922-FCB4-0224EF90D787}"/>
                  </a:ext>
                </a:extLst>
              </p:cNvPr>
              <p:cNvPicPr/>
              <p:nvPr/>
            </p:nvPicPr>
            <p:blipFill>
              <a:blip r:embed="rId5"/>
              <a:stretch>
                <a:fillRect/>
              </a:stretch>
            </p:blipFill>
            <p:spPr>
              <a:xfrm>
                <a:off x="2196040" y="872960"/>
                <a:ext cx="638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98FFECC3-B1C9-49D6-AD15-781A59D0894B}"/>
                  </a:ext>
                </a:extLst>
              </p14:cNvPr>
              <p14:cNvContentPartPr/>
              <p14:nvPr/>
            </p14:nvContentPartPr>
            <p14:xfrm>
              <a:off x="9256720" y="101840"/>
              <a:ext cx="3600" cy="1080"/>
            </p14:xfrm>
          </p:contentPart>
        </mc:Choice>
        <mc:Fallback>
          <p:pic>
            <p:nvPicPr>
              <p:cNvPr id="11" name="Freihand 10">
                <a:extLst>
                  <a:ext uri="{FF2B5EF4-FFF2-40B4-BE49-F238E27FC236}">
                    <a16:creationId xmlns:a16="http://schemas.microsoft.com/office/drawing/2014/main" id="{98FFECC3-B1C9-49D6-AD15-781A59D0894B}"/>
                  </a:ext>
                </a:extLst>
              </p:cNvPr>
              <p:cNvPicPr/>
              <p:nvPr/>
            </p:nvPicPr>
            <p:blipFill>
              <a:blip r:embed="rId7"/>
              <a:stretch>
                <a:fillRect/>
              </a:stretch>
            </p:blipFill>
            <p:spPr>
              <a:xfrm>
                <a:off x="9248080" y="93200"/>
                <a:ext cx="21240" cy="18720"/>
              </a:xfrm>
              <a:prstGeom prst="rect">
                <a:avLst/>
              </a:prstGeom>
            </p:spPr>
          </p:pic>
        </mc:Fallback>
      </mc:AlternateContent>
      <p:grpSp>
        <p:nvGrpSpPr>
          <p:cNvPr id="23" name="Gruppieren 22">
            <a:extLst>
              <a:ext uri="{FF2B5EF4-FFF2-40B4-BE49-F238E27FC236}">
                <a16:creationId xmlns:a16="http://schemas.microsoft.com/office/drawing/2014/main" id="{E30BCB6B-AD1E-FE8B-FF3D-AC33BB1B8040}"/>
              </a:ext>
            </a:extLst>
          </p:cNvPr>
          <p:cNvGrpSpPr/>
          <p:nvPr/>
        </p:nvGrpSpPr>
        <p:grpSpPr>
          <a:xfrm>
            <a:off x="9193720" y="222800"/>
            <a:ext cx="479520" cy="121680"/>
            <a:chOff x="9193720" y="222800"/>
            <a:chExt cx="479520" cy="121680"/>
          </a:xfrm>
        </p:grpSpPr>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B8AF6340-29E3-C1C2-DA2C-B97678AC039F}"/>
                    </a:ext>
                  </a:extLst>
                </p14:cNvPr>
                <p14:cNvContentPartPr/>
                <p14:nvPr/>
              </p14:nvContentPartPr>
              <p14:xfrm>
                <a:off x="9193720" y="238640"/>
                <a:ext cx="101160" cy="105840"/>
              </p14:xfrm>
            </p:contentPart>
          </mc:Choice>
          <mc:Fallback>
            <p:pic>
              <p:nvPicPr>
                <p:cNvPr id="10" name="Freihand 9">
                  <a:extLst>
                    <a:ext uri="{FF2B5EF4-FFF2-40B4-BE49-F238E27FC236}">
                      <a16:creationId xmlns:a16="http://schemas.microsoft.com/office/drawing/2014/main" id="{B8AF6340-29E3-C1C2-DA2C-B97678AC039F}"/>
                    </a:ext>
                  </a:extLst>
                </p:cNvPr>
                <p:cNvPicPr/>
                <p:nvPr/>
              </p:nvPicPr>
              <p:blipFill>
                <a:blip r:embed="rId9"/>
                <a:stretch>
                  <a:fillRect/>
                </a:stretch>
              </p:blipFill>
              <p:spPr>
                <a:xfrm>
                  <a:off x="9185080" y="230000"/>
                  <a:ext cx="118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8A1F4C06-E7F3-1B2E-EE75-11D72A037B4D}"/>
                    </a:ext>
                  </a:extLst>
                </p14:cNvPr>
                <p14:cNvContentPartPr/>
                <p14:nvPr/>
              </p14:nvContentPartPr>
              <p14:xfrm>
                <a:off x="9427720" y="222800"/>
                <a:ext cx="4320" cy="6120"/>
              </p14:xfrm>
            </p:contentPart>
          </mc:Choice>
          <mc:Fallback>
            <p:pic>
              <p:nvPicPr>
                <p:cNvPr id="12" name="Freihand 11">
                  <a:extLst>
                    <a:ext uri="{FF2B5EF4-FFF2-40B4-BE49-F238E27FC236}">
                      <a16:creationId xmlns:a16="http://schemas.microsoft.com/office/drawing/2014/main" id="{8A1F4C06-E7F3-1B2E-EE75-11D72A037B4D}"/>
                    </a:ext>
                  </a:extLst>
                </p:cNvPr>
                <p:cNvPicPr/>
                <p:nvPr/>
              </p:nvPicPr>
              <p:blipFill>
                <a:blip r:embed="rId7"/>
                <a:stretch>
                  <a:fillRect/>
                </a:stretch>
              </p:blipFill>
              <p:spPr>
                <a:xfrm>
                  <a:off x="9419080" y="214160"/>
                  <a:ext cx="21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E3547201-BB82-DF13-64C4-1737865BEB6F}"/>
                    </a:ext>
                  </a:extLst>
                </p14:cNvPr>
                <p14:cNvContentPartPr/>
                <p14:nvPr/>
              </p14:nvContentPartPr>
              <p14:xfrm>
                <a:off x="9394960" y="298760"/>
                <a:ext cx="7920" cy="11160"/>
              </p14:xfrm>
            </p:contentPart>
          </mc:Choice>
          <mc:Fallback>
            <p:pic>
              <p:nvPicPr>
                <p:cNvPr id="13" name="Freihand 12">
                  <a:extLst>
                    <a:ext uri="{FF2B5EF4-FFF2-40B4-BE49-F238E27FC236}">
                      <a16:creationId xmlns:a16="http://schemas.microsoft.com/office/drawing/2014/main" id="{E3547201-BB82-DF13-64C4-1737865BEB6F}"/>
                    </a:ext>
                  </a:extLst>
                </p:cNvPr>
                <p:cNvPicPr/>
                <p:nvPr/>
              </p:nvPicPr>
              <p:blipFill>
                <a:blip r:embed="rId12"/>
                <a:stretch>
                  <a:fillRect/>
                </a:stretch>
              </p:blipFill>
              <p:spPr>
                <a:xfrm>
                  <a:off x="9385960" y="289760"/>
                  <a:ext cx="25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547AF124-1ED1-D2BF-6396-29CC0B8D8B4F}"/>
                    </a:ext>
                  </a:extLst>
                </p14:cNvPr>
                <p14:cNvContentPartPr/>
                <p14:nvPr/>
              </p14:nvContentPartPr>
              <p14:xfrm>
                <a:off x="9515920" y="240080"/>
                <a:ext cx="157320" cy="21960"/>
              </p14:xfrm>
            </p:contentPart>
          </mc:Choice>
          <mc:Fallback>
            <p:pic>
              <p:nvPicPr>
                <p:cNvPr id="14" name="Freihand 13">
                  <a:extLst>
                    <a:ext uri="{FF2B5EF4-FFF2-40B4-BE49-F238E27FC236}">
                      <a16:creationId xmlns:a16="http://schemas.microsoft.com/office/drawing/2014/main" id="{547AF124-1ED1-D2BF-6396-29CC0B8D8B4F}"/>
                    </a:ext>
                  </a:extLst>
                </p:cNvPr>
                <p:cNvPicPr/>
                <p:nvPr/>
              </p:nvPicPr>
              <p:blipFill>
                <a:blip r:embed="rId14"/>
                <a:stretch>
                  <a:fillRect/>
                </a:stretch>
              </p:blipFill>
              <p:spPr>
                <a:xfrm>
                  <a:off x="9507280" y="231080"/>
                  <a:ext cx="174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796CDFBE-D72A-3961-3797-5C6D5DC4EDDA}"/>
                    </a:ext>
                  </a:extLst>
                </p14:cNvPr>
                <p14:cNvContentPartPr/>
                <p14:nvPr/>
              </p14:nvContentPartPr>
              <p14:xfrm>
                <a:off x="9557680" y="318920"/>
                <a:ext cx="97560" cy="18720"/>
              </p14:xfrm>
            </p:contentPart>
          </mc:Choice>
          <mc:Fallback>
            <p:pic>
              <p:nvPicPr>
                <p:cNvPr id="15" name="Freihand 14">
                  <a:extLst>
                    <a:ext uri="{FF2B5EF4-FFF2-40B4-BE49-F238E27FC236}">
                      <a16:creationId xmlns:a16="http://schemas.microsoft.com/office/drawing/2014/main" id="{796CDFBE-D72A-3961-3797-5C6D5DC4EDDA}"/>
                    </a:ext>
                  </a:extLst>
                </p:cNvPr>
                <p:cNvPicPr/>
                <p:nvPr/>
              </p:nvPicPr>
              <p:blipFill>
                <a:blip r:embed="rId16"/>
                <a:stretch>
                  <a:fillRect/>
                </a:stretch>
              </p:blipFill>
              <p:spPr>
                <a:xfrm>
                  <a:off x="9548680" y="309920"/>
                  <a:ext cx="115200" cy="36360"/>
                </a:xfrm>
                <a:prstGeom prst="rect">
                  <a:avLst/>
                </a:prstGeom>
              </p:spPr>
            </p:pic>
          </mc:Fallback>
        </mc:AlternateContent>
      </p:grpSp>
      <p:grpSp>
        <p:nvGrpSpPr>
          <p:cNvPr id="22" name="Gruppieren 21">
            <a:extLst>
              <a:ext uri="{FF2B5EF4-FFF2-40B4-BE49-F238E27FC236}">
                <a16:creationId xmlns:a16="http://schemas.microsoft.com/office/drawing/2014/main" id="{67B97C14-0360-A7D2-15D0-A44ED9E1A0BA}"/>
              </a:ext>
            </a:extLst>
          </p:cNvPr>
          <p:cNvGrpSpPr/>
          <p:nvPr/>
        </p:nvGrpSpPr>
        <p:grpSpPr>
          <a:xfrm>
            <a:off x="9837040" y="113360"/>
            <a:ext cx="615960" cy="193680"/>
            <a:chOff x="9837040" y="113360"/>
            <a:chExt cx="615960" cy="193680"/>
          </a:xfrm>
        </p:grpSpPr>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BF1E6EC7-2ED5-0A4D-A7DB-EB36CEDBCB0F}"/>
                    </a:ext>
                  </a:extLst>
                </p14:cNvPr>
                <p14:cNvContentPartPr/>
                <p14:nvPr/>
              </p14:nvContentPartPr>
              <p14:xfrm>
                <a:off x="9837040" y="114800"/>
                <a:ext cx="143280" cy="179280"/>
              </p14:xfrm>
            </p:contentPart>
          </mc:Choice>
          <mc:Fallback>
            <p:pic>
              <p:nvPicPr>
                <p:cNvPr id="16" name="Freihand 15">
                  <a:extLst>
                    <a:ext uri="{FF2B5EF4-FFF2-40B4-BE49-F238E27FC236}">
                      <a16:creationId xmlns:a16="http://schemas.microsoft.com/office/drawing/2014/main" id="{BF1E6EC7-2ED5-0A4D-A7DB-EB36CEDBCB0F}"/>
                    </a:ext>
                  </a:extLst>
                </p:cNvPr>
                <p:cNvPicPr/>
                <p:nvPr/>
              </p:nvPicPr>
              <p:blipFill>
                <a:blip r:embed="rId18"/>
                <a:stretch>
                  <a:fillRect/>
                </a:stretch>
              </p:blipFill>
              <p:spPr>
                <a:xfrm>
                  <a:off x="9828400" y="105800"/>
                  <a:ext cx="160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D01C8F76-5A86-2B94-0B99-9C27FFBCA551}"/>
                    </a:ext>
                  </a:extLst>
                </p14:cNvPr>
                <p14:cNvContentPartPr/>
                <p14:nvPr/>
              </p14:nvContentPartPr>
              <p14:xfrm>
                <a:off x="9894280" y="218480"/>
                <a:ext cx="95760" cy="21960"/>
              </p14:xfrm>
            </p:contentPart>
          </mc:Choice>
          <mc:Fallback>
            <p:pic>
              <p:nvPicPr>
                <p:cNvPr id="17" name="Freihand 16">
                  <a:extLst>
                    <a:ext uri="{FF2B5EF4-FFF2-40B4-BE49-F238E27FC236}">
                      <a16:creationId xmlns:a16="http://schemas.microsoft.com/office/drawing/2014/main" id="{D01C8F76-5A86-2B94-0B99-9C27FFBCA551}"/>
                    </a:ext>
                  </a:extLst>
                </p:cNvPr>
                <p:cNvPicPr/>
                <p:nvPr/>
              </p:nvPicPr>
              <p:blipFill>
                <a:blip r:embed="rId20"/>
                <a:stretch>
                  <a:fillRect/>
                </a:stretch>
              </p:blipFill>
              <p:spPr>
                <a:xfrm>
                  <a:off x="9885640" y="209840"/>
                  <a:ext cx="113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2A07774B-73BA-72BD-1201-B0A917579656}"/>
                    </a:ext>
                  </a:extLst>
                </p14:cNvPr>
                <p14:cNvContentPartPr/>
                <p14:nvPr/>
              </p14:nvContentPartPr>
              <p14:xfrm>
                <a:off x="10059520" y="184280"/>
                <a:ext cx="230040" cy="122760"/>
              </p14:xfrm>
            </p:contentPart>
          </mc:Choice>
          <mc:Fallback>
            <p:pic>
              <p:nvPicPr>
                <p:cNvPr id="19" name="Freihand 18">
                  <a:extLst>
                    <a:ext uri="{FF2B5EF4-FFF2-40B4-BE49-F238E27FC236}">
                      <a16:creationId xmlns:a16="http://schemas.microsoft.com/office/drawing/2014/main" id="{2A07774B-73BA-72BD-1201-B0A917579656}"/>
                    </a:ext>
                  </a:extLst>
                </p:cNvPr>
                <p:cNvPicPr/>
                <p:nvPr/>
              </p:nvPicPr>
              <p:blipFill>
                <a:blip r:embed="rId22"/>
                <a:stretch>
                  <a:fillRect/>
                </a:stretch>
              </p:blipFill>
              <p:spPr>
                <a:xfrm>
                  <a:off x="10050880" y="175640"/>
                  <a:ext cx="247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D221E388-0AC5-5178-FB42-BF1E06AE5231}"/>
                    </a:ext>
                  </a:extLst>
                </p14:cNvPr>
                <p14:cNvContentPartPr/>
                <p14:nvPr/>
              </p14:nvContentPartPr>
              <p14:xfrm>
                <a:off x="10206760" y="113360"/>
                <a:ext cx="18000" cy="21240"/>
              </p14:xfrm>
            </p:contentPart>
          </mc:Choice>
          <mc:Fallback>
            <p:pic>
              <p:nvPicPr>
                <p:cNvPr id="20" name="Freihand 19">
                  <a:extLst>
                    <a:ext uri="{FF2B5EF4-FFF2-40B4-BE49-F238E27FC236}">
                      <a16:creationId xmlns:a16="http://schemas.microsoft.com/office/drawing/2014/main" id="{D221E388-0AC5-5178-FB42-BF1E06AE5231}"/>
                    </a:ext>
                  </a:extLst>
                </p:cNvPr>
                <p:cNvPicPr/>
                <p:nvPr/>
              </p:nvPicPr>
              <p:blipFill>
                <a:blip r:embed="rId24"/>
                <a:stretch>
                  <a:fillRect/>
                </a:stretch>
              </p:blipFill>
              <p:spPr>
                <a:xfrm>
                  <a:off x="10197760" y="104360"/>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7677F706-F89E-336E-F1B7-11081D498D33}"/>
                    </a:ext>
                  </a:extLst>
                </p14:cNvPr>
                <p14:cNvContentPartPr/>
                <p14:nvPr/>
              </p14:nvContentPartPr>
              <p14:xfrm>
                <a:off x="10340320" y="119480"/>
                <a:ext cx="112680" cy="159120"/>
              </p14:xfrm>
            </p:contentPart>
          </mc:Choice>
          <mc:Fallback>
            <p:pic>
              <p:nvPicPr>
                <p:cNvPr id="21" name="Freihand 20">
                  <a:extLst>
                    <a:ext uri="{FF2B5EF4-FFF2-40B4-BE49-F238E27FC236}">
                      <a16:creationId xmlns:a16="http://schemas.microsoft.com/office/drawing/2014/main" id="{7677F706-F89E-336E-F1B7-11081D498D33}"/>
                    </a:ext>
                  </a:extLst>
                </p:cNvPr>
                <p:cNvPicPr/>
                <p:nvPr/>
              </p:nvPicPr>
              <p:blipFill>
                <a:blip r:embed="rId26"/>
                <a:stretch>
                  <a:fillRect/>
                </a:stretch>
              </p:blipFill>
              <p:spPr>
                <a:xfrm>
                  <a:off x="10331320" y="110840"/>
                  <a:ext cx="130320" cy="176760"/>
                </a:xfrm>
                <a:prstGeom prst="rect">
                  <a:avLst/>
                </a:prstGeom>
              </p:spPr>
            </p:pic>
          </mc:Fallback>
        </mc:AlternateContent>
      </p:grpSp>
      <p:grpSp>
        <p:nvGrpSpPr>
          <p:cNvPr id="34" name="Gruppieren 33">
            <a:extLst>
              <a:ext uri="{FF2B5EF4-FFF2-40B4-BE49-F238E27FC236}">
                <a16:creationId xmlns:a16="http://schemas.microsoft.com/office/drawing/2014/main" id="{0D3651BF-5D14-67BC-3F97-98E0EADBADC7}"/>
              </a:ext>
            </a:extLst>
          </p:cNvPr>
          <p:cNvGrpSpPr/>
          <p:nvPr/>
        </p:nvGrpSpPr>
        <p:grpSpPr>
          <a:xfrm>
            <a:off x="10662520" y="80960"/>
            <a:ext cx="1176840" cy="236880"/>
            <a:chOff x="10662520" y="80960"/>
            <a:chExt cx="1176840" cy="236880"/>
          </a:xfrm>
        </p:grpSpPr>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A8B2D37C-9C18-292A-6436-544ACB92EEB8}"/>
                    </a:ext>
                  </a:extLst>
                </p14:cNvPr>
                <p14:cNvContentPartPr/>
                <p14:nvPr/>
              </p14:nvContentPartPr>
              <p14:xfrm>
                <a:off x="10662520" y="152240"/>
                <a:ext cx="227520" cy="144000"/>
              </p14:xfrm>
            </p:contentPart>
          </mc:Choice>
          <mc:Fallback>
            <p:pic>
              <p:nvPicPr>
                <p:cNvPr id="24" name="Freihand 23">
                  <a:extLst>
                    <a:ext uri="{FF2B5EF4-FFF2-40B4-BE49-F238E27FC236}">
                      <a16:creationId xmlns:a16="http://schemas.microsoft.com/office/drawing/2014/main" id="{A8B2D37C-9C18-292A-6436-544ACB92EEB8}"/>
                    </a:ext>
                  </a:extLst>
                </p:cNvPr>
                <p:cNvPicPr/>
                <p:nvPr/>
              </p:nvPicPr>
              <p:blipFill>
                <a:blip r:embed="rId28"/>
                <a:stretch>
                  <a:fillRect/>
                </a:stretch>
              </p:blipFill>
              <p:spPr>
                <a:xfrm>
                  <a:off x="10653880" y="143600"/>
                  <a:ext cx="245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F2E51DE0-D127-56F9-F534-48E86B7E46B9}"/>
                    </a:ext>
                  </a:extLst>
                </p14:cNvPr>
                <p14:cNvContentPartPr/>
                <p14:nvPr/>
              </p14:nvContentPartPr>
              <p14:xfrm>
                <a:off x="10983640" y="152960"/>
                <a:ext cx="1080" cy="1080"/>
              </p14:xfrm>
            </p:contentPart>
          </mc:Choice>
          <mc:Fallback>
            <p:pic>
              <p:nvPicPr>
                <p:cNvPr id="25" name="Freihand 24">
                  <a:extLst>
                    <a:ext uri="{FF2B5EF4-FFF2-40B4-BE49-F238E27FC236}">
                      <a16:creationId xmlns:a16="http://schemas.microsoft.com/office/drawing/2014/main" id="{F2E51DE0-D127-56F9-F534-48E86B7E46B9}"/>
                    </a:ext>
                  </a:extLst>
                </p:cNvPr>
                <p:cNvPicPr/>
                <p:nvPr/>
              </p:nvPicPr>
              <p:blipFill>
                <a:blip r:embed="rId7"/>
                <a:stretch>
                  <a:fillRect/>
                </a:stretch>
              </p:blipFill>
              <p:spPr>
                <a:xfrm>
                  <a:off x="10974640" y="143960"/>
                  <a:ext cx="18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8471FF5A-02AC-43F3-69F5-C3A3FC2C76ED}"/>
                    </a:ext>
                  </a:extLst>
                </p14:cNvPr>
                <p14:cNvContentPartPr/>
                <p14:nvPr/>
              </p14:nvContentPartPr>
              <p14:xfrm>
                <a:off x="10968520" y="262040"/>
                <a:ext cx="2880" cy="4320"/>
              </p14:xfrm>
            </p:contentPart>
          </mc:Choice>
          <mc:Fallback>
            <p:pic>
              <p:nvPicPr>
                <p:cNvPr id="26" name="Freihand 25">
                  <a:extLst>
                    <a:ext uri="{FF2B5EF4-FFF2-40B4-BE49-F238E27FC236}">
                      <a16:creationId xmlns:a16="http://schemas.microsoft.com/office/drawing/2014/main" id="{8471FF5A-02AC-43F3-69F5-C3A3FC2C76ED}"/>
                    </a:ext>
                  </a:extLst>
                </p:cNvPr>
                <p:cNvPicPr/>
                <p:nvPr/>
              </p:nvPicPr>
              <p:blipFill>
                <a:blip r:embed="rId7"/>
                <a:stretch>
                  <a:fillRect/>
                </a:stretch>
              </p:blipFill>
              <p:spPr>
                <a:xfrm>
                  <a:off x="10959520" y="253040"/>
                  <a:ext cx="2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734DB2EA-EA3B-3ADC-A5AC-47D84D8A893B}"/>
                    </a:ext>
                  </a:extLst>
                </p14:cNvPr>
                <p14:cNvContentPartPr/>
                <p14:nvPr/>
              </p14:nvContentPartPr>
              <p14:xfrm>
                <a:off x="11102800" y="165560"/>
                <a:ext cx="95760" cy="23040"/>
              </p14:xfrm>
            </p:contentPart>
          </mc:Choice>
          <mc:Fallback>
            <p:pic>
              <p:nvPicPr>
                <p:cNvPr id="28" name="Freihand 27">
                  <a:extLst>
                    <a:ext uri="{FF2B5EF4-FFF2-40B4-BE49-F238E27FC236}">
                      <a16:creationId xmlns:a16="http://schemas.microsoft.com/office/drawing/2014/main" id="{734DB2EA-EA3B-3ADC-A5AC-47D84D8A893B}"/>
                    </a:ext>
                  </a:extLst>
                </p:cNvPr>
                <p:cNvPicPr/>
                <p:nvPr/>
              </p:nvPicPr>
              <p:blipFill>
                <a:blip r:embed="rId32"/>
                <a:stretch>
                  <a:fillRect/>
                </a:stretch>
              </p:blipFill>
              <p:spPr>
                <a:xfrm>
                  <a:off x="11093800" y="156560"/>
                  <a:ext cx="113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4106FECE-AB4F-1BCE-754A-030A353081F2}"/>
                    </a:ext>
                  </a:extLst>
                </p14:cNvPr>
                <p14:cNvContentPartPr/>
                <p14:nvPr/>
              </p14:nvContentPartPr>
              <p14:xfrm>
                <a:off x="11065720" y="234320"/>
                <a:ext cx="126360" cy="43920"/>
              </p14:xfrm>
            </p:contentPart>
          </mc:Choice>
          <mc:Fallback>
            <p:pic>
              <p:nvPicPr>
                <p:cNvPr id="29" name="Freihand 28">
                  <a:extLst>
                    <a:ext uri="{FF2B5EF4-FFF2-40B4-BE49-F238E27FC236}">
                      <a16:creationId xmlns:a16="http://schemas.microsoft.com/office/drawing/2014/main" id="{4106FECE-AB4F-1BCE-754A-030A353081F2}"/>
                    </a:ext>
                  </a:extLst>
                </p:cNvPr>
                <p:cNvPicPr/>
                <p:nvPr/>
              </p:nvPicPr>
              <p:blipFill>
                <a:blip r:embed="rId34"/>
                <a:stretch>
                  <a:fillRect/>
                </a:stretch>
              </p:blipFill>
              <p:spPr>
                <a:xfrm>
                  <a:off x="11056720" y="225320"/>
                  <a:ext cx="144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93B9F3E8-7AA1-9C60-5FC5-3EB4C33FDDD5}"/>
                    </a:ext>
                  </a:extLst>
                </p14:cNvPr>
                <p14:cNvContentPartPr/>
                <p14:nvPr/>
              </p14:nvContentPartPr>
              <p14:xfrm>
                <a:off x="11266960" y="100400"/>
                <a:ext cx="57960" cy="194040"/>
              </p14:xfrm>
            </p:contentPart>
          </mc:Choice>
          <mc:Fallback>
            <p:pic>
              <p:nvPicPr>
                <p:cNvPr id="30" name="Freihand 29">
                  <a:extLst>
                    <a:ext uri="{FF2B5EF4-FFF2-40B4-BE49-F238E27FC236}">
                      <a16:creationId xmlns:a16="http://schemas.microsoft.com/office/drawing/2014/main" id="{93B9F3E8-7AA1-9C60-5FC5-3EB4C33FDDD5}"/>
                    </a:ext>
                  </a:extLst>
                </p:cNvPr>
                <p:cNvPicPr/>
                <p:nvPr/>
              </p:nvPicPr>
              <p:blipFill>
                <a:blip r:embed="rId36"/>
                <a:stretch>
                  <a:fillRect/>
                </a:stretch>
              </p:blipFill>
              <p:spPr>
                <a:xfrm>
                  <a:off x="11258320" y="91760"/>
                  <a:ext cx="75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0554E114-B82F-6DBC-D546-569A5F559810}"/>
                    </a:ext>
                  </a:extLst>
                </p14:cNvPr>
                <p14:cNvContentPartPr/>
                <p14:nvPr/>
              </p14:nvContentPartPr>
              <p14:xfrm>
                <a:off x="11378560" y="177800"/>
                <a:ext cx="106200" cy="130320"/>
              </p14:xfrm>
            </p:contentPart>
          </mc:Choice>
          <mc:Fallback>
            <p:pic>
              <p:nvPicPr>
                <p:cNvPr id="31" name="Freihand 30">
                  <a:extLst>
                    <a:ext uri="{FF2B5EF4-FFF2-40B4-BE49-F238E27FC236}">
                      <a16:creationId xmlns:a16="http://schemas.microsoft.com/office/drawing/2014/main" id="{0554E114-B82F-6DBC-D546-569A5F559810}"/>
                    </a:ext>
                  </a:extLst>
                </p:cNvPr>
                <p:cNvPicPr/>
                <p:nvPr/>
              </p:nvPicPr>
              <p:blipFill>
                <a:blip r:embed="rId38"/>
                <a:stretch>
                  <a:fillRect/>
                </a:stretch>
              </p:blipFill>
              <p:spPr>
                <a:xfrm>
                  <a:off x="11369560" y="168800"/>
                  <a:ext cx="123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07E3A2E0-43B8-39B5-BF3D-288B6AECBB5C}"/>
                    </a:ext>
                  </a:extLst>
                </p14:cNvPr>
                <p14:cNvContentPartPr/>
                <p14:nvPr/>
              </p14:nvContentPartPr>
              <p14:xfrm>
                <a:off x="11499160" y="80960"/>
                <a:ext cx="118800" cy="236880"/>
              </p14:xfrm>
            </p:contentPart>
          </mc:Choice>
          <mc:Fallback>
            <p:pic>
              <p:nvPicPr>
                <p:cNvPr id="32" name="Freihand 31">
                  <a:extLst>
                    <a:ext uri="{FF2B5EF4-FFF2-40B4-BE49-F238E27FC236}">
                      <a16:creationId xmlns:a16="http://schemas.microsoft.com/office/drawing/2014/main" id="{07E3A2E0-43B8-39B5-BF3D-288B6AECBB5C}"/>
                    </a:ext>
                  </a:extLst>
                </p:cNvPr>
                <p:cNvPicPr/>
                <p:nvPr/>
              </p:nvPicPr>
              <p:blipFill>
                <a:blip r:embed="rId40"/>
                <a:stretch>
                  <a:fillRect/>
                </a:stretch>
              </p:blipFill>
              <p:spPr>
                <a:xfrm>
                  <a:off x="11490160" y="72320"/>
                  <a:ext cx="136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48A647BD-311E-3BF4-EA17-2DFD6E3C9A7C}"/>
                    </a:ext>
                  </a:extLst>
                </p14:cNvPr>
                <p14:cNvContentPartPr/>
                <p14:nvPr/>
              </p14:nvContentPartPr>
              <p14:xfrm>
                <a:off x="11676280" y="177440"/>
                <a:ext cx="163080" cy="127440"/>
              </p14:xfrm>
            </p:contentPart>
          </mc:Choice>
          <mc:Fallback>
            <p:pic>
              <p:nvPicPr>
                <p:cNvPr id="33" name="Freihand 32">
                  <a:extLst>
                    <a:ext uri="{FF2B5EF4-FFF2-40B4-BE49-F238E27FC236}">
                      <a16:creationId xmlns:a16="http://schemas.microsoft.com/office/drawing/2014/main" id="{48A647BD-311E-3BF4-EA17-2DFD6E3C9A7C}"/>
                    </a:ext>
                  </a:extLst>
                </p:cNvPr>
                <p:cNvPicPr/>
                <p:nvPr/>
              </p:nvPicPr>
              <p:blipFill>
                <a:blip r:embed="rId42"/>
                <a:stretch>
                  <a:fillRect/>
                </a:stretch>
              </p:blipFill>
              <p:spPr>
                <a:xfrm>
                  <a:off x="11667640" y="168800"/>
                  <a:ext cx="18072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9AD96D01-ABB9-811C-6C15-110FA7731487}"/>
                  </a:ext>
                </a:extLst>
              </p14:cNvPr>
              <p14:cNvContentPartPr/>
              <p14:nvPr/>
            </p14:nvContentPartPr>
            <p14:xfrm>
              <a:off x="6085840" y="1283720"/>
              <a:ext cx="222840" cy="405000"/>
            </p14:xfrm>
          </p:contentPart>
        </mc:Choice>
        <mc:Fallback>
          <p:pic>
            <p:nvPicPr>
              <p:cNvPr id="58" name="Freihand 57">
                <a:extLst>
                  <a:ext uri="{FF2B5EF4-FFF2-40B4-BE49-F238E27FC236}">
                    <a16:creationId xmlns:a16="http://schemas.microsoft.com/office/drawing/2014/main" id="{9AD96D01-ABB9-811C-6C15-110FA7731487}"/>
                  </a:ext>
                </a:extLst>
              </p:cNvPr>
              <p:cNvPicPr/>
              <p:nvPr/>
            </p:nvPicPr>
            <p:blipFill>
              <a:blip r:embed="rId44"/>
              <a:stretch>
                <a:fillRect/>
              </a:stretch>
            </p:blipFill>
            <p:spPr>
              <a:xfrm>
                <a:off x="6077200" y="1275080"/>
                <a:ext cx="24048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0" name="Freihand 69">
                <a:extLst>
                  <a:ext uri="{FF2B5EF4-FFF2-40B4-BE49-F238E27FC236}">
                    <a16:creationId xmlns:a16="http://schemas.microsoft.com/office/drawing/2014/main" id="{B18B8430-C293-E57E-B015-E0F49A1F93D6}"/>
                  </a:ext>
                </a:extLst>
              </p14:cNvPr>
              <p14:cNvContentPartPr/>
              <p14:nvPr/>
            </p14:nvContentPartPr>
            <p14:xfrm>
              <a:off x="7523680" y="1363640"/>
              <a:ext cx="157680" cy="29520"/>
            </p14:xfrm>
          </p:contentPart>
        </mc:Choice>
        <mc:Fallback>
          <p:pic>
            <p:nvPicPr>
              <p:cNvPr id="70" name="Freihand 69">
                <a:extLst>
                  <a:ext uri="{FF2B5EF4-FFF2-40B4-BE49-F238E27FC236}">
                    <a16:creationId xmlns:a16="http://schemas.microsoft.com/office/drawing/2014/main" id="{B18B8430-C293-E57E-B015-E0F49A1F93D6}"/>
                  </a:ext>
                </a:extLst>
              </p:cNvPr>
              <p:cNvPicPr/>
              <p:nvPr/>
            </p:nvPicPr>
            <p:blipFill>
              <a:blip r:embed="rId46"/>
              <a:stretch>
                <a:fillRect/>
              </a:stretch>
            </p:blipFill>
            <p:spPr>
              <a:xfrm>
                <a:off x="7514680" y="1355000"/>
                <a:ext cx="175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1" name="Freihand 70">
                <a:extLst>
                  <a:ext uri="{FF2B5EF4-FFF2-40B4-BE49-F238E27FC236}">
                    <a16:creationId xmlns:a16="http://schemas.microsoft.com/office/drawing/2014/main" id="{633BB0B1-A657-0232-1C71-77FCA34426CE}"/>
                  </a:ext>
                </a:extLst>
              </p14:cNvPr>
              <p14:cNvContentPartPr/>
              <p14:nvPr/>
            </p14:nvContentPartPr>
            <p14:xfrm>
              <a:off x="3372520" y="1013000"/>
              <a:ext cx="596880" cy="70200"/>
            </p14:xfrm>
          </p:contentPart>
        </mc:Choice>
        <mc:Fallback>
          <p:pic>
            <p:nvPicPr>
              <p:cNvPr id="71" name="Freihand 70">
                <a:extLst>
                  <a:ext uri="{FF2B5EF4-FFF2-40B4-BE49-F238E27FC236}">
                    <a16:creationId xmlns:a16="http://schemas.microsoft.com/office/drawing/2014/main" id="{633BB0B1-A657-0232-1C71-77FCA34426CE}"/>
                  </a:ext>
                </a:extLst>
              </p:cNvPr>
              <p:cNvPicPr/>
              <p:nvPr/>
            </p:nvPicPr>
            <p:blipFill>
              <a:blip r:embed="rId48"/>
              <a:stretch>
                <a:fillRect/>
              </a:stretch>
            </p:blipFill>
            <p:spPr>
              <a:xfrm>
                <a:off x="3363520" y="1004000"/>
                <a:ext cx="614520" cy="87840"/>
              </a:xfrm>
              <a:prstGeom prst="rect">
                <a:avLst/>
              </a:prstGeom>
            </p:spPr>
          </p:pic>
        </mc:Fallback>
      </mc:AlternateContent>
      <p:grpSp>
        <p:nvGrpSpPr>
          <p:cNvPr id="94" name="Gruppieren 93">
            <a:extLst>
              <a:ext uri="{FF2B5EF4-FFF2-40B4-BE49-F238E27FC236}">
                <a16:creationId xmlns:a16="http://schemas.microsoft.com/office/drawing/2014/main" id="{6E975B43-F37D-7E79-D937-9EEA731262DA}"/>
              </a:ext>
            </a:extLst>
          </p:cNvPr>
          <p:cNvGrpSpPr/>
          <p:nvPr/>
        </p:nvGrpSpPr>
        <p:grpSpPr>
          <a:xfrm>
            <a:off x="7466440" y="586040"/>
            <a:ext cx="549720" cy="302400"/>
            <a:chOff x="7466440" y="586040"/>
            <a:chExt cx="549720" cy="302400"/>
          </a:xfrm>
        </p:grpSpPr>
        <mc:AlternateContent xmlns:mc="http://schemas.openxmlformats.org/markup-compatibility/2006">
          <mc:Choice xmlns:p14="http://schemas.microsoft.com/office/powerpoint/2010/main" Requires="p14">
            <p:contentPart p14:bwMode="auto" r:id="rId49">
              <p14:nvContentPartPr>
                <p14:cNvPr id="77" name="Freihand 76">
                  <a:extLst>
                    <a:ext uri="{FF2B5EF4-FFF2-40B4-BE49-F238E27FC236}">
                      <a16:creationId xmlns:a16="http://schemas.microsoft.com/office/drawing/2014/main" id="{7494300D-81EF-1CF2-5775-B60B1D406586}"/>
                    </a:ext>
                  </a:extLst>
                </p14:cNvPr>
                <p14:cNvContentPartPr/>
                <p14:nvPr/>
              </p14:nvContentPartPr>
              <p14:xfrm>
                <a:off x="7466440" y="627440"/>
                <a:ext cx="121320" cy="85320"/>
              </p14:xfrm>
            </p:contentPart>
          </mc:Choice>
          <mc:Fallback>
            <p:pic>
              <p:nvPicPr>
                <p:cNvPr id="77" name="Freihand 76">
                  <a:extLst>
                    <a:ext uri="{FF2B5EF4-FFF2-40B4-BE49-F238E27FC236}">
                      <a16:creationId xmlns:a16="http://schemas.microsoft.com/office/drawing/2014/main" id="{7494300D-81EF-1CF2-5775-B60B1D406586}"/>
                    </a:ext>
                  </a:extLst>
                </p:cNvPr>
                <p:cNvPicPr/>
                <p:nvPr/>
              </p:nvPicPr>
              <p:blipFill>
                <a:blip r:embed="rId50"/>
                <a:stretch>
                  <a:fillRect/>
                </a:stretch>
              </p:blipFill>
              <p:spPr>
                <a:xfrm>
                  <a:off x="7457440" y="618440"/>
                  <a:ext cx="138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8" name="Freihand 77">
                  <a:extLst>
                    <a:ext uri="{FF2B5EF4-FFF2-40B4-BE49-F238E27FC236}">
                      <a16:creationId xmlns:a16="http://schemas.microsoft.com/office/drawing/2014/main" id="{195BC7E2-BAEC-2072-89DF-6932A7545F21}"/>
                    </a:ext>
                  </a:extLst>
                </p14:cNvPr>
                <p14:cNvContentPartPr/>
                <p14:nvPr/>
              </p14:nvContentPartPr>
              <p14:xfrm>
                <a:off x="7570480" y="586040"/>
                <a:ext cx="95760" cy="302400"/>
              </p14:xfrm>
            </p:contentPart>
          </mc:Choice>
          <mc:Fallback>
            <p:pic>
              <p:nvPicPr>
                <p:cNvPr id="78" name="Freihand 77">
                  <a:extLst>
                    <a:ext uri="{FF2B5EF4-FFF2-40B4-BE49-F238E27FC236}">
                      <a16:creationId xmlns:a16="http://schemas.microsoft.com/office/drawing/2014/main" id="{195BC7E2-BAEC-2072-89DF-6932A7545F21}"/>
                    </a:ext>
                  </a:extLst>
                </p:cNvPr>
                <p:cNvPicPr/>
                <p:nvPr/>
              </p:nvPicPr>
              <p:blipFill>
                <a:blip r:embed="rId52"/>
                <a:stretch>
                  <a:fillRect/>
                </a:stretch>
              </p:blipFill>
              <p:spPr>
                <a:xfrm>
                  <a:off x="7561840" y="577400"/>
                  <a:ext cx="1134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9" name="Freihand 78">
                  <a:extLst>
                    <a:ext uri="{FF2B5EF4-FFF2-40B4-BE49-F238E27FC236}">
                      <a16:creationId xmlns:a16="http://schemas.microsoft.com/office/drawing/2014/main" id="{4FD85E9E-4A4B-92C6-04F7-9946466EB2E8}"/>
                    </a:ext>
                  </a:extLst>
                </p14:cNvPr>
                <p14:cNvContentPartPr/>
                <p14:nvPr/>
              </p14:nvContentPartPr>
              <p14:xfrm>
                <a:off x="7814560" y="633560"/>
                <a:ext cx="193320" cy="27360"/>
              </p14:xfrm>
            </p:contentPart>
          </mc:Choice>
          <mc:Fallback>
            <p:pic>
              <p:nvPicPr>
                <p:cNvPr id="79" name="Freihand 78">
                  <a:extLst>
                    <a:ext uri="{FF2B5EF4-FFF2-40B4-BE49-F238E27FC236}">
                      <a16:creationId xmlns:a16="http://schemas.microsoft.com/office/drawing/2014/main" id="{4FD85E9E-4A4B-92C6-04F7-9946466EB2E8}"/>
                    </a:ext>
                  </a:extLst>
                </p:cNvPr>
                <p:cNvPicPr/>
                <p:nvPr/>
              </p:nvPicPr>
              <p:blipFill>
                <a:blip r:embed="rId54"/>
                <a:stretch>
                  <a:fillRect/>
                </a:stretch>
              </p:blipFill>
              <p:spPr>
                <a:xfrm>
                  <a:off x="7805560" y="624560"/>
                  <a:ext cx="210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0" name="Freihand 79">
                  <a:extLst>
                    <a:ext uri="{FF2B5EF4-FFF2-40B4-BE49-F238E27FC236}">
                      <a16:creationId xmlns:a16="http://schemas.microsoft.com/office/drawing/2014/main" id="{4CDFCA04-5CFF-B1CD-6D21-AEE1F3C03CBF}"/>
                    </a:ext>
                  </a:extLst>
                </p14:cNvPr>
                <p14:cNvContentPartPr/>
                <p14:nvPr/>
              </p14:nvContentPartPr>
              <p14:xfrm>
                <a:off x="7880800" y="706640"/>
                <a:ext cx="135360" cy="6120"/>
              </p14:xfrm>
            </p:contentPart>
          </mc:Choice>
          <mc:Fallback>
            <p:pic>
              <p:nvPicPr>
                <p:cNvPr id="80" name="Freihand 79">
                  <a:extLst>
                    <a:ext uri="{FF2B5EF4-FFF2-40B4-BE49-F238E27FC236}">
                      <a16:creationId xmlns:a16="http://schemas.microsoft.com/office/drawing/2014/main" id="{4CDFCA04-5CFF-B1CD-6D21-AEE1F3C03CBF}"/>
                    </a:ext>
                  </a:extLst>
                </p:cNvPr>
                <p:cNvPicPr/>
                <p:nvPr/>
              </p:nvPicPr>
              <p:blipFill>
                <a:blip r:embed="rId56"/>
                <a:stretch>
                  <a:fillRect/>
                </a:stretch>
              </p:blipFill>
              <p:spPr>
                <a:xfrm>
                  <a:off x="7871800" y="697640"/>
                  <a:ext cx="153000" cy="23760"/>
                </a:xfrm>
                <a:prstGeom prst="rect">
                  <a:avLst/>
                </a:prstGeom>
              </p:spPr>
            </p:pic>
          </mc:Fallback>
        </mc:AlternateContent>
      </p:grpSp>
      <p:grpSp>
        <p:nvGrpSpPr>
          <p:cNvPr id="93" name="Gruppieren 92">
            <a:extLst>
              <a:ext uri="{FF2B5EF4-FFF2-40B4-BE49-F238E27FC236}">
                <a16:creationId xmlns:a16="http://schemas.microsoft.com/office/drawing/2014/main" id="{B7F36BD5-1432-0DBD-A57F-510BCADE1442}"/>
              </a:ext>
            </a:extLst>
          </p:cNvPr>
          <p:cNvGrpSpPr/>
          <p:nvPr/>
        </p:nvGrpSpPr>
        <p:grpSpPr>
          <a:xfrm>
            <a:off x="8228920" y="453560"/>
            <a:ext cx="1414800" cy="304920"/>
            <a:chOff x="8228920" y="453560"/>
            <a:chExt cx="1414800" cy="304920"/>
          </a:xfrm>
        </p:grpSpPr>
        <mc:AlternateContent xmlns:mc="http://schemas.openxmlformats.org/markup-compatibility/2006">
          <mc:Choice xmlns:p14="http://schemas.microsoft.com/office/powerpoint/2010/main" Requires="p14">
            <p:contentPart p14:bwMode="auto" r:id="rId57">
              <p14:nvContentPartPr>
                <p14:cNvPr id="81" name="Freihand 80">
                  <a:extLst>
                    <a:ext uri="{FF2B5EF4-FFF2-40B4-BE49-F238E27FC236}">
                      <a16:creationId xmlns:a16="http://schemas.microsoft.com/office/drawing/2014/main" id="{A18568DE-1AE6-DA05-205C-3BAB02F1DC3F}"/>
                    </a:ext>
                  </a:extLst>
                </p14:cNvPr>
                <p14:cNvContentPartPr/>
                <p14:nvPr/>
              </p14:nvContentPartPr>
              <p14:xfrm>
                <a:off x="8228920" y="532040"/>
                <a:ext cx="155520" cy="220320"/>
              </p14:xfrm>
            </p:contentPart>
          </mc:Choice>
          <mc:Fallback>
            <p:pic>
              <p:nvPicPr>
                <p:cNvPr id="81" name="Freihand 80">
                  <a:extLst>
                    <a:ext uri="{FF2B5EF4-FFF2-40B4-BE49-F238E27FC236}">
                      <a16:creationId xmlns:a16="http://schemas.microsoft.com/office/drawing/2014/main" id="{A18568DE-1AE6-DA05-205C-3BAB02F1DC3F}"/>
                    </a:ext>
                  </a:extLst>
                </p:cNvPr>
                <p:cNvPicPr/>
                <p:nvPr/>
              </p:nvPicPr>
              <p:blipFill>
                <a:blip r:embed="rId58"/>
                <a:stretch>
                  <a:fillRect/>
                </a:stretch>
              </p:blipFill>
              <p:spPr>
                <a:xfrm>
                  <a:off x="8219920" y="523040"/>
                  <a:ext cx="173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 name="Freihand 81">
                  <a:extLst>
                    <a:ext uri="{FF2B5EF4-FFF2-40B4-BE49-F238E27FC236}">
                      <a16:creationId xmlns:a16="http://schemas.microsoft.com/office/drawing/2014/main" id="{C2DE5551-9DD1-BCF2-D749-B72D36C2D8FA}"/>
                    </a:ext>
                  </a:extLst>
                </p14:cNvPr>
                <p14:cNvContentPartPr/>
                <p14:nvPr/>
              </p14:nvContentPartPr>
              <p14:xfrm>
                <a:off x="8417560" y="528080"/>
                <a:ext cx="31320" cy="200160"/>
              </p14:xfrm>
            </p:contentPart>
          </mc:Choice>
          <mc:Fallback>
            <p:pic>
              <p:nvPicPr>
                <p:cNvPr id="82" name="Freihand 81">
                  <a:extLst>
                    <a:ext uri="{FF2B5EF4-FFF2-40B4-BE49-F238E27FC236}">
                      <a16:creationId xmlns:a16="http://schemas.microsoft.com/office/drawing/2014/main" id="{C2DE5551-9DD1-BCF2-D749-B72D36C2D8FA}"/>
                    </a:ext>
                  </a:extLst>
                </p:cNvPr>
                <p:cNvPicPr/>
                <p:nvPr/>
              </p:nvPicPr>
              <p:blipFill>
                <a:blip r:embed="rId60"/>
                <a:stretch>
                  <a:fillRect/>
                </a:stretch>
              </p:blipFill>
              <p:spPr>
                <a:xfrm>
                  <a:off x="8408560" y="519440"/>
                  <a:ext cx="48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 name="Freihand 82">
                  <a:extLst>
                    <a:ext uri="{FF2B5EF4-FFF2-40B4-BE49-F238E27FC236}">
                      <a16:creationId xmlns:a16="http://schemas.microsoft.com/office/drawing/2014/main" id="{08332F6F-298B-F121-2B94-5776B0A476F8}"/>
                    </a:ext>
                  </a:extLst>
                </p14:cNvPr>
                <p14:cNvContentPartPr/>
                <p14:nvPr/>
              </p14:nvContentPartPr>
              <p14:xfrm>
                <a:off x="8326480" y="621320"/>
                <a:ext cx="91080" cy="33120"/>
              </p14:xfrm>
            </p:contentPart>
          </mc:Choice>
          <mc:Fallback>
            <p:pic>
              <p:nvPicPr>
                <p:cNvPr id="83" name="Freihand 82">
                  <a:extLst>
                    <a:ext uri="{FF2B5EF4-FFF2-40B4-BE49-F238E27FC236}">
                      <a16:creationId xmlns:a16="http://schemas.microsoft.com/office/drawing/2014/main" id="{08332F6F-298B-F121-2B94-5776B0A476F8}"/>
                    </a:ext>
                  </a:extLst>
                </p:cNvPr>
                <p:cNvPicPr/>
                <p:nvPr/>
              </p:nvPicPr>
              <p:blipFill>
                <a:blip r:embed="rId62"/>
                <a:stretch>
                  <a:fillRect/>
                </a:stretch>
              </p:blipFill>
              <p:spPr>
                <a:xfrm>
                  <a:off x="8317840" y="612680"/>
                  <a:ext cx="108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85465BF6-736C-A081-1AD2-000C833DF2CA}"/>
                    </a:ext>
                  </a:extLst>
                </p14:cNvPr>
                <p14:cNvContentPartPr/>
                <p14:nvPr/>
              </p14:nvContentPartPr>
              <p14:xfrm>
                <a:off x="8638960" y="547160"/>
                <a:ext cx="21960" cy="178200"/>
              </p14:xfrm>
            </p:contentPart>
          </mc:Choice>
          <mc:Fallback>
            <p:pic>
              <p:nvPicPr>
                <p:cNvPr id="84" name="Freihand 83">
                  <a:extLst>
                    <a:ext uri="{FF2B5EF4-FFF2-40B4-BE49-F238E27FC236}">
                      <a16:creationId xmlns:a16="http://schemas.microsoft.com/office/drawing/2014/main" id="{85465BF6-736C-A081-1AD2-000C833DF2CA}"/>
                    </a:ext>
                  </a:extLst>
                </p:cNvPr>
                <p:cNvPicPr/>
                <p:nvPr/>
              </p:nvPicPr>
              <p:blipFill>
                <a:blip r:embed="rId64"/>
                <a:stretch>
                  <a:fillRect/>
                </a:stretch>
              </p:blipFill>
              <p:spPr>
                <a:xfrm>
                  <a:off x="8629960" y="538160"/>
                  <a:ext cx="39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5" name="Freihand 84">
                  <a:extLst>
                    <a:ext uri="{FF2B5EF4-FFF2-40B4-BE49-F238E27FC236}">
                      <a16:creationId xmlns:a16="http://schemas.microsoft.com/office/drawing/2014/main" id="{ABCD8F4B-71AC-3B5E-0D86-7D7E021B1220}"/>
                    </a:ext>
                  </a:extLst>
                </p14:cNvPr>
                <p14:cNvContentPartPr/>
                <p14:nvPr/>
              </p14:nvContentPartPr>
              <p14:xfrm>
                <a:off x="8553640" y="508640"/>
                <a:ext cx="235080" cy="37080"/>
              </p14:xfrm>
            </p:contentPart>
          </mc:Choice>
          <mc:Fallback>
            <p:pic>
              <p:nvPicPr>
                <p:cNvPr id="85" name="Freihand 84">
                  <a:extLst>
                    <a:ext uri="{FF2B5EF4-FFF2-40B4-BE49-F238E27FC236}">
                      <a16:creationId xmlns:a16="http://schemas.microsoft.com/office/drawing/2014/main" id="{ABCD8F4B-71AC-3B5E-0D86-7D7E021B1220}"/>
                    </a:ext>
                  </a:extLst>
                </p:cNvPr>
                <p:cNvPicPr/>
                <p:nvPr/>
              </p:nvPicPr>
              <p:blipFill>
                <a:blip r:embed="rId66"/>
                <a:stretch>
                  <a:fillRect/>
                </a:stretch>
              </p:blipFill>
              <p:spPr>
                <a:xfrm>
                  <a:off x="8545000" y="499640"/>
                  <a:ext cx="252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6" name="Freihand 85">
                  <a:extLst>
                    <a:ext uri="{FF2B5EF4-FFF2-40B4-BE49-F238E27FC236}">
                      <a16:creationId xmlns:a16="http://schemas.microsoft.com/office/drawing/2014/main" id="{2E1B2A6D-E565-9185-8017-29A40811DF1E}"/>
                    </a:ext>
                  </a:extLst>
                </p14:cNvPr>
                <p14:cNvContentPartPr/>
                <p14:nvPr/>
              </p14:nvContentPartPr>
              <p14:xfrm>
                <a:off x="8593240" y="591080"/>
                <a:ext cx="164160" cy="42480"/>
              </p14:xfrm>
            </p:contentPart>
          </mc:Choice>
          <mc:Fallback>
            <p:pic>
              <p:nvPicPr>
                <p:cNvPr id="86" name="Freihand 85">
                  <a:extLst>
                    <a:ext uri="{FF2B5EF4-FFF2-40B4-BE49-F238E27FC236}">
                      <a16:creationId xmlns:a16="http://schemas.microsoft.com/office/drawing/2014/main" id="{2E1B2A6D-E565-9185-8017-29A40811DF1E}"/>
                    </a:ext>
                  </a:extLst>
                </p:cNvPr>
                <p:cNvPicPr/>
                <p:nvPr/>
              </p:nvPicPr>
              <p:blipFill>
                <a:blip r:embed="rId68"/>
                <a:stretch>
                  <a:fillRect/>
                </a:stretch>
              </p:blipFill>
              <p:spPr>
                <a:xfrm>
                  <a:off x="8584600" y="582440"/>
                  <a:ext cx="181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7" name="Freihand 86">
                  <a:extLst>
                    <a:ext uri="{FF2B5EF4-FFF2-40B4-BE49-F238E27FC236}">
                      <a16:creationId xmlns:a16="http://schemas.microsoft.com/office/drawing/2014/main" id="{DEC31E16-B3E4-2BA4-A4D4-A7D93D4D1864}"/>
                    </a:ext>
                  </a:extLst>
                </p14:cNvPr>
                <p14:cNvContentPartPr/>
                <p14:nvPr/>
              </p14:nvContentPartPr>
              <p14:xfrm>
                <a:off x="8831200" y="453560"/>
                <a:ext cx="136440" cy="282960"/>
              </p14:xfrm>
            </p:contentPart>
          </mc:Choice>
          <mc:Fallback>
            <p:pic>
              <p:nvPicPr>
                <p:cNvPr id="87" name="Freihand 86">
                  <a:extLst>
                    <a:ext uri="{FF2B5EF4-FFF2-40B4-BE49-F238E27FC236}">
                      <a16:creationId xmlns:a16="http://schemas.microsoft.com/office/drawing/2014/main" id="{DEC31E16-B3E4-2BA4-A4D4-A7D93D4D1864}"/>
                    </a:ext>
                  </a:extLst>
                </p:cNvPr>
                <p:cNvPicPr/>
                <p:nvPr/>
              </p:nvPicPr>
              <p:blipFill>
                <a:blip r:embed="rId70"/>
                <a:stretch>
                  <a:fillRect/>
                </a:stretch>
              </p:blipFill>
              <p:spPr>
                <a:xfrm>
                  <a:off x="8822200" y="444920"/>
                  <a:ext cx="1540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8" name="Freihand 87">
                  <a:extLst>
                    <a:ext uri="{FF2B5EF4-FFF2-40B4-BE49-F238E27FC236}">
                      <a16:creationId xmlns:a16="http://schemas.microsoft.com/office/drawing/2014/main" id="{455BEBE9-9E41-117D-16EC-D010240BF4A1}"/>
                    </a:ext>
                  </a:extLst>
                </p14:cNvPr>
                <p14:cNvContentPartPr/>
                <p14:nvPr/>
              </p14:nvContentPartPr>
              <p14:xfrm>
                <a:off x="9052240" y="463280"/>
                <a:ext cx="191160" cy="207360"/>
              </p14:xfrm>
            </p:contentPart>
          </mc:Choice>
          <mc:Fallback>
            <p:pic>
              <p:nvPicPr>
                <p:cNvPr id="88" name="Freihand 87">
                  <a:extLst>
                    <a:ext uri="{FF2B5EF4-FFF2-40B4-BE49-F238E27FC236}">
                      <a16:creationId xmlns:a16="http://schemas.microsoft.com/office/drawing/2014/main" id="{455BEBE9-9E41-117D-16EC-D010240BF4A1}"/>
                    </a:ext>
                  </a:extLst>
                </p:cNvPr>
                <p:cNvPicPr/>
                <p:nvPr/>
              </p:nvPicPr>
              <p:blipFill>
                <a:blip r:embed="rId72"/>
                <a:stretch>
                  <a:fillRect/>
                </a:stretch>
              </p:blipFill>
              <p:spPr>
                <a:xfrm>
                  <a:off x="9043240" y="454280"/>
                  <a:ext cx="208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9" name="Freihand 88">
                  <a:extLst>
                    <a:ext uri="{FF2B5EF4-FFF2-40B4-BE49-F238E27FC236}">
                      <a16:creationId xmlns:a16="http://schemas.microsoft.com/office/drawing/2014/main" id="{5CD26712-0C59-CEEF-3667-16B5E930532E}"/>
                    </a:ext>
                  </a:extLst>
                </p14:cNvPr>
                <p14:cNvContentPartPr/>
                <p14:nvPr/>
              </p14:nvContentPartPr>
              <p14:xfrm>
                <a:off x="9174280" y="600800"/>
                <a:ext cx="51480" cy="62640"/>
              </p14:xfrm>
            </p:contentPart>
          </mc:Choice>
          <mc:Fallback>
            <p:pic>
              <p:nvPicPr>
                <p:cNvPr id="89" name="Freihand 88">
                  <a:extLst>
                    <a:ext uri="{FF2B5EF4-FFF2-40B4-BE49-F238E27FC236}">
                      <a16:creationId xmlns:a16="http://schemas.microsoft.com/office/drawing/2014/main" id="{5CD26712-0C59-CEEF-3667-16B5E930532E}"/>
                    </a:ext>
                  </a:extLst>
                </p:cNvPr>
                <p:cNvPicPr/>
                <p:nvPr/>
              </p:nvPicPr>
              <p:blipFill>
                <a:blip r:embed="rId74"/>
                <a:stretch>
                  <a:fillRect/>
                </a:stretch>
              </p:blipFill>
              <p:spPr>
                <a:xfrm>
                  <a:off x="9165280" y="591800"/>
                  <a:ext cx="6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0" name="Freihand 89">
                  <a:extLst>
                    <a:ext uri="{FF2B5EF4-FFF2-40B4-BE49-F238E27FC236}">
                      <a16:creationId xmlns:a16="http://schemas.microsoft.com/office/drawing/2014/main" id="{41104BA0-A65A-DD73-562B-2084DE0B2789}"/>
                    </a:ext>
                  </a:extLst>
                </p14:cNvPr>
                <p14:cNvContentPartPr/>
                <p14:nvPr/>
              </p14:nvContentPartPr>
              <p14:xfrm>
                <a:off x="9281920" y="630320"/>
                <a:ext cx="21960" cy="89280"/>
              </p14:xfrm>
            </p:contentPart>
          </mc:Choice>
          <mc:Fallback>
            <p:pic>
              <p:nvPicPr>
                <p:cNvPr id="90" name="Freihand 89">
                  <a:extLst>
                    <a:ext uri="{FF2B5EF4-FFF2-40B4-BE49-F238E27FC236}">
                      <a16:creationId xmlns:a16="http://schemas.microsoft.com/office/drawing/2014/main" id="{41104BA0-A65A-DD73-562B-2084DE0B2789}"/>
                    </a:ext>
                  </a:extLst>
                </p:cNvPr>
                <p:cNvPicPr/>
                <p:nvPr/>
              </p:nvPicPr>
              <p:blipFill>
                <a:blip r:embed="rId76"/>
                <a:stretch>
                  <a:fillRect/>
                </a:stretch>
              </p:blipFill>
              <p:spPr>
                <a:xfrm>
                  <a:off x="9273280" y="621320"/>
                  <a:ext cx="39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1" name="Freihand 90">
                  <a:extLst>
                    <a:ext uri="{FF2B5EF4-FFF2-40B4-BE49-F238E27FC236}">
                      <a16:creationId xmlns:a16="http://schemas.microsoft.com/office/drawing/2014/main" id="{B8423D2B-A13C-4B29-0F15-E3E9FFAA6AC3}"/>
                    </a:ext>
                  </a:extLst>
                </p14:cNvPr>
                <p14:cNvContentPartPr/>
                <p14:nvPr/>
              </p14:nvContentPartPr>
              <p14:xfrm>
                <a:off x="9382360" y="469040"/>
                <a:ext cx="128880" cy="164880"/>
              </p14:xfrm>
            </p:contentPart>
          </mc:Choice>
          <mc:Fallback>
            <p:pic>
              <p:nvPicPr>
                <p:cNvPr id="91" name="Freihand 90">
                  <a:extLst>
                    <a:ext uri="{FF2B5EF4-FFF2-40B4-BE49-F238E27FC236}">
                      <a16:creationId xmlns:a16="http://schemas.microsoft.com/office/drawing/2014/main" id="{B8423D2B-A13C-4B29-0F15-E3E9FFAA6AC3}"/>
                    </a:ext>
                  </a:extLst>
                </p:cNvPr>
                <p:cNvPicPr/>
                <p:nvPr/>
              </p:nvPicPr>
              <p:blipFill>
                <a:blip r:embed="rId78"/>
                <a:stretch>
                  <a:fillRect/>
                </a:stretch>
              </p:blipFill>
              <p:spPr>
                <a:xfrm>
                  <a:off x="9373360" y="460040"/>
                  <a:ext cx="146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2" name="Freihand 91">
                  <a:extLst>
                    <a:ext uri="{FF2B5EF4-FFF2-40B4-BE49-F238E27FC236}">
                      <a16:creationId xmlns:a16="http://schemas.microsoft.com/office/drawing/2014/main" id="{BD08AC2D-335C-A61B-AA91-3AF39F99DDCE}"/>
                    </a:ext>
                  </a:extLst>
                </p14:cNvPr>
                <p14:cNvContentPartPr/>
                <p14:nvPr/>
              </p14:nvContentPartPr>
              <p14:xfrm>
                <a:off x="9546160" y="478400"/>
                <a:ext cx="97560" cy="280080"/>
              </p14:xfrm>
            </p:contentPart>
          </mc:Choice>
          <mc:Fallback>
            <p:pic>
              <p:nvPicPr>
                <p:cNvPr id="92" name="Freihand 91">
                  <a:extLst>
                    <a:ext uri="{FF2B5EF4-FFF2-40B4-BE49-F238E27FC236}">
                      <a16:creationId xmlns:a16="http://schemas.microsoft.com/office/drawing/2014/main" id="{BD08AC2D-335C-A61B-AA91-3AF39F99DDCE}"/>
                    </a:ext>
                  </a:extLst>
                </p:cNvPr>
                <p:cNvPicPr/>
                <p:nvPr/>
              </p:nvPicPr>
              <p:blipFill>
                <a:blip r:embed="rId80"/>
                <a:stretch>
                  <a:fillRect/>
                </a:stretch>
              </p:blipFill>
              <p:spPr>
                <a:xfrm>
                  <a:off x="9537520" y="469760"/>
                  <a:ext cx="115200" cy="29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188" name="Freihand 187">
                <a:extLst>
                  <a:ext uri="{FF2B5EF4-FFF2-40B4-BE49-F238E27FC236}">
                    <a16:creationId xmlns:a16="http://schemas.microsoft.com/office/drawing/2014/main" id="{B897E4F8-F639-6920-DE7E-9E74BBB14637}"/>
                  </a:ext>
                </a:extLst>
              </p14:cNvPr>
              <p14:cNvContentPartPr/>
              <p14:nvPr/>
            </p14:nvContentPartPr>
            <p14:xfrm>
              <a:off x="6029680" y="1787360"/>
              <a:ext cx="1040760" cy="877680"/>
            </p14:xfrm>
          </p:contentPart>
        </mc:Choice>
        <mc:Fallback>
          <p:pic>
            <p:nvPicPr>
              <p:cNvPr id="188" name="Freihand 187">
                <a:extLst>
                  <a:ext uri="{FF2B5EF4-FFF2-40B4-BE49-F238E27FC236}">
                    <a16:creationId xmlns:a16="http://schemas.microsoft.com/office/drawing/2014/main" id="{B897E4F8-F639-6920-DE7E-9E74BBB14637}"/>
                  </a:ext>
                </a:extLst>
              </p:cNvPr>
              <p:cNvPicPr/>
              <p:nvPr/>
            </p:nvPicPr>
            <p:blipFill>
              <a:blip r:embed="rId82"/>
              <a:stretch>
                <a:fillRect/>
              </a:stretch>
            </p:blipFill>
            <p:spPr>
              <a:xfrm>
                <a:off x="6020680" y="1778720"/>
                <a:ext cx="1058400" cy="895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90" name="Freihand 189">
                <a:extLst>
                  <a:ext uri="{FF2B5EF4-FFF2-40B4-BE49-F238E27FC236}">
                    <a16:creationId xmlns:a16="http://schemas.microsoft.com/office/drawing/2014/main" id="{8FB3E6FA-04AF-5A2E-1AA7-8BABA04F575A}"/>
                  </a:ext>
                </a:extLst>
              </p14:cNvPr>
              <p14:cNvContentPartPr/>
              <p14:nvPr/>
            </p14:nvContentPartPr>
            <p14:xfrm>
              <a:off x="8170600" y="1813640"/>
              <a:ext cx="667800" cy="586080"/>
            </p14:xfrm>
          </p:contentPart>
        </mc:Choice>
        <mc:Fallback>
          <p:pic>
            <p:nvPicPr>
              <p:cNvPr id="190" name="Freihand 189">
                <a:extLst>
                  <a:ext uri="{FF2B5EF4-FFF2-40B4-BE49-F238E27FC236}">
                    <a16:creationId xmlns:a16="http://schemas.microsoft.com/office/drawing/2014/main" id="{8FB3E6FA-04AF-5A2E-1AA7-8BABA04F575A}"/>
                  </a:ext>
                </a:extLst>
              </p:cNvPr>
              <p:cNvPicPr/>
              <p:nvPr/>
            </p:nvPicPr>
            <p:blipFill>
              <a:blip r:embed="rId84"/>
              <a:stretch>
                <a:fillRect/>
              </a:stretch>
            </p:blipFill>
            <p:spPr>
              <a:xfrm>
                <a:off x="8161600" y="1804640"/>
                <a:ext cx="68544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92" name="Freihand 191">
                <a:extLst>
                  <a:ext uri="{FF2B5EF4-FFF2-40B4-BE49-F238E27FC236}">
                    <a16:creationId xmlns:a16="http://schemas.microsoft.com/office/drawing/2014/main" id="{FF32952E-E5AB-D81B-3389-554D89328DB7}"/>
                  </a:ext>
                </a:extLst>
              </p14:cNvPr>
              <p14:cNvContentPartPr/>
              <p14:nvPr/>
            </p14:nvContentPartPr>
            <p14:xfrm>
              <a:off x="6876400" y="1776920"/>
              <a:ext cx="860400" cy="881280"/>
            </p14:xfrm>
          </p:contentPart>
        </mc:Choice>
        <mc:Fallback>
          <p:pic>
            <p:nvPicPr>
              <p:cNvPr id="192" name="Freihand 191">
                <a:extLst>
                  <a:ext uri="{FF2B5EF4-FFF2-40B4-BE49-F238E27FC236}">
                    <a16:creationId xmlns:a16="http://schemas.microsoft.com/office/drawing/2014/main" id="{FF32952E-E5AB-D81B-3389-554D89328DB7}"/>
                  </a:ext>
                </a:extLst>
              </p:cNvPr>
              <p:cNvPicPr/>
              <p:nvPr/>
            </p:nvPicPr>
            <p:blipFill>
              <a:blip r:embed="rId86"/>
              <a:stretch>
                <a:fillRect/>
              </a:stretch>
            </p:blipFill>
            <p:spPr>
              <a:xfrm>
                <a:off x="6867760" y="1767920"/>
                <a:ext cx="87804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94" name="Freihand 193">
                <a:extLst>
                  <a:ext uri="{FF2B5EF4-FFF2-40B4-BE49-F238E27FC236}">
                    <a16:creationId xmlns:a16="http://schemas.microsoft.com/office/drawing/2014/main" id="{D2B12245-230D-1977-F22A-15D73C573526}"/>
                  </a:ext>
                </a:extLst>
              </p14:cNvPr>
              <p14:cNvContentPartPr/>
              <p14:nvPr/>
            </p14:nvContentPartPr>
            <p14:xfrm>
              <a:off x="6868480" y="1743080"/>
              <a:ext cx="889200" cy="1095480"/>
            </p14:xfrm>
          </p:contentPart>
        </mc:Choice>
        <mc:Fallback>
          <p:pic>
            <p:nvPicPr>
              <p:cNvPr id="194" name="Freihand 193">
                <a:extLst>
                  <a:ext uri="{FF2B5EF4-FFF2-40B4-BE49-F238E27FC236}">
                    <a16:creationId xmlns:a16="http://schemas.microsoft.com/office/drawing/2014/main" id="{D2B12245-230D-1977-F22A-15D73C573526}"/>
                  </a:ext>
                </a:extLst>
              </p:cNvPr>
              <p:cNvPicPr/>
              <p:nvPr/>
            </p:nvPicPr>
            <p:blipFill>
              <a:blip r:embed="rId88"/>
              <a:stretch>
                <a:fillRect/>
              </a:stretch>
            </p:blipFill>
            <p:spPr>
              <a:xfrm>
                <a:off x="6859840" y="1734440"/>
                <a:ext cx="90684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69" name="Freihand 268">
                <a:extLst>
                  <a:ext uri="{FF2B5EF4-FFF2-40B4-BE49-F238E27FC236}">
                    <a16:creationId xmlns:a16="http://schemas.microsoft.com/office/drawing/2014/main" id="{7D913876-56F8-B52D-79F6-F680DA86ABC5}"/>
                  </a:ext>
                </a:extLst>
              </p14:cNvPr>
              <p14:cNvContentPartPr/>
              <p14:nvPr/>
            </p14:nvContentPartPr>
            <p14:xfrm>
              <a:off x="6104560" y="1765400"/>
              <a:ext cx="2948400" cy="843120"/>
            </p14:xfrm>
          </p:contentPart>
        </mc:Choice>
        <mc:Fallback>
          <p:pic>
            <p:nvPicPr>
              <p:cNvPr id="269" name="Freihand 268">
                <a:extLst>
                  <a:ext uri="{FF2B5EF4-FFF2-40B4-BE49-F238E27FC236}">
                    <a16:creationId xmlns:a16="http://schemas.microsoft.com/office/drawing/2014/main" id="{7D913876-56F8-B52D-79F6-F680DA86ABC5}"/>
                  </a:ext>
                </a:extLst>
              </p:cNvPr>
              <p:cNvPicPr/>
              <p:nvPr/>
            </p:nvPicPr>
            <p:blipFill>
              <a:blip r:embed="rId90"/>
              <a:stretch>
                <a:fillRect/>
              </a:stretch>
            </p:blipFill>
            <p:spPr>
              <a:xfrm>
                <a:off x="6095920" y="1756400"/>
                <a:ext cx="2966040" cy="860760"/>
              </a:xfrm>
              <a:prstGeom prst="rect">
                <a:avLst/>
              </a:prstGeom>
            </p:spPr>
          </p:pic>
        </mc:Fallback>
      </mc:AlternateContent>
      <p:grpSp>
        <p:nvGrpSpPr>
          <p:cNvPr id="356" name="Gruppieren 355">
            <a:extLst>
              <a:ext uri="{FF2B5EF4-FFF2-40B4-BE49-F238E27FC236}">
                <a16:creationId xmlns:a16="http://schemas.microsoft.com/office/drawing/2014/main" id="{DA5FACF7-BE4A-1E99-5B5F-1E486CB52270}"/>
              </a:ext>
            </a:extLst>
          </p:cNvPr>
          <p:cNvGrpSpPr/>
          <p:nvPr/>
        </p:nvGrpSpPr>
        <p:grpSpPr>
          <a:xfrm>
            <a:off x="676840" y="907880"/>
            <a:ext cx="11046240" cy="5730840"/>
            <a:chOff x="676840" y="907880"/>
            <a:chExt cx="11046240" cy="5730840"/>
          </a:xfrm>
        </p:grpSpPr>
        <mc:AlternateContent xmlns:mc="http://schemas.openxmlformats.org/markup-compatibility/2006">
          <mc:Choice xmlns:p14="http://schemas.microsoft.com/office/powerpoint/2010/main" Requires="p14">
            <p:contentPart p14:bwMode="auto" r:id="rId91">
              <p14:nvContentPartPr>
                <p14:cNvPr id="147" name="Freihand 146">
                  <a:extLst>
                    <a:ext uri="{FF2B5EF4-FFF2-40B4-BE49-F238E27FC236}">
                      <a16:creationId xmlns:a16="http://schemas.microsoft.com/office/drawing/2014/main" id="{DC95FB94-05DB-3357-C9F7-1A4BCF58DCC8}"/>
                    </a:ext>
                  </a:extLst>
                </p14:cNvPr>
                <p14:cNvContentPartPr/>
                <p14:nvPr/>
              </p14:nvContentPartPr>
              <p14:xfrm>
                <a:off x="1450120" y="3613640"/>
                <a:ext cx="574920" cy="219240"/>
              </p14:xfrm>
            </p:contentPart>
          </mc:Choice>
          <mc:Fallback>
            <p:pic>
              <p:nvPicPr>
                <p:cNvPr id="147" name="Freihand 146">
                  <a:extLst>
                    <a:ext uri="{FF2B5EF4-FFF2-40B4-BE49-F238E27FC236}">
                      <a16:creationId xmlns:a16="http://schemas.microsoft.com/office/drawing/2014/main" id="{DC95FB94-05DB-3357-C9F7-1A4BCF58DCC8}"/>
                    </a:ext>
                  </a:extLst>
                </p:cNvPr>
                <p:cNvPicPr/>
                <p:nvPr/>
              </p:nvPicPr>
              <p:blipFill>
                <a:blip r:embed="rId92"/>
                <a:stretch>
                  <a:fillRect/>
                </a:stretch>
              </p:blipFill>
              <p:spPr>
                <a:xfrm>
                  <a:off x="1441480" y="3605000"/>
                  <a:ext cx="592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8" name="Freihand 147">
                  <a:extLst>
                    <a:ext uri="{FF2B5EF4-FFF2-40B4-BE49-F238E27FC236}">
                      <a16:creationId xmlns:a16="http://schemas.microsoft.com/office/drawing/2014/main" id="{75FAB625-FF28-327E-3DBC-6E0EE0F10A07}"/>
                    </a:ext>
                  </a:extLst>
                </p14:cNvPr>
                <p14:cNvContentPartPr/>
                <p14:nvPr/>
              </p14:nvContentPartPr>
              <p14:xfrm>
                <a:off x="1854760" y="3486920"/>
                <a:ext cx="360" cy="360"/>
              </p14:xfrm>
            </p:contentPart>
          </mc:Choice>
          <mc:Fallback>
            <p:pic>
              <p:nvPicPr>
                <p:cNvPr id="148" name="Freihand 147">
                  <a:extLst>
                    <a:ext uri="{FF2B5EF4-FFF2-40B4-BE49-F238E27FC236}">
                      <a16:creationId xmlns:a16="http://schemas.microsoft.com/office/drawing/2014/main" id="{75FAB625-FF28-327E-3DBC-6E0EE0F10A07}"/>
                    </a:ext>
                  </a:extLst>
                </p:cNvPr>
                <p:cNvPicPr/>
                <p:nvPr/>
              </p:nvPicPr>
              <p:blipFill>
                <a:blip r:embed="rId7"/>
                <a:stretch>
                  <a:fillRect/>
                </a:stretch>
              </p:blipFill>
              <p:spPr>
                <a:xfrm>
                  <a:off x="1846120" y="34782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5" name="Freihand 34">
                  <a:extLst>
                    <a:ext uri="{FF2B5EF4-FFF2-40B4-BE49-F238E27FC236}">
                      <a16:creationId xmlns:a16="http://schemas.microsoft.com/office/drawing/2014/main" id="{6E5CC3DA-8BDC-76D3-0A30-E36A607E34D3}"/>
                    </a:ext>
                  </a:extLst>
                </p14:cNvPr>
                <p14:cNvContentPartPr/>
                <p14:nvPr/>
              </p14:nvContentPartPr>
              <p14:xfrm>
                <a:off x="2617240" y="1371200"/>
                <a:ext cx="50760" cy="205920"/>
              </p14:xfrm>
            </p:contentPart>
          </mc:Choice>
          <mc:Fallback>
            <p:pic>
              <p:nvPicPr>
                <p:cNvPr id="35" name="Freihand 34">
                  <a:extLst>
                    <a:ext uri="{FF2B5EF4-FFF2-40B4-BE49-F238E27FC236}">
                      <a16:creationId xmlns:a16="http://schemas.microsoft.com/office/drawing/2014/main" id="{6E5CC3DA-8BDC-76D3-0A30-E36A607E34D3}"/>
                    </a:ext>
                  </a:extLst>
                </p:cNvPr>
                <p:cNvPicPr/>
                <p:nvPr/>
              </p:nvPicPr>
              <p:blipFill>
                <a:blip r:embed="rId95"/>
                <a:stretch>
                  <a:fillRect/>
                </a:stretch>
              </p:blipFill>
              <p:spPr>
                <a:xfrm>
                  <a:off x="2608600" y="1362560"/>
                  <a:ext cx="68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6" name="Freihand 35">
                  <a:extLst>
                    <a:ext uri="{FF2B5EF4-FFF2-40B4-BE49-F238E27FC236}">
                      <a16:creationId xmlns:a16="http://schemas.microsoft.com/office/drawing/2014/main" id="{3D97B900-F25D-7195-1A0E-E2FADCD5C9B0}"/>
                    </a:ext>
                  </a:extLst>
                </p14:cNvPr>
                <p14:cNvContentPartPr/>
                <p14:nvPr/>
              </p14:nvContentPartPr>
              <p14:xfrm>
                <a:off x="2710120" y="1392080"/>
                <a:ext cx="14760" cy="180000"/>
              </p14:xfrm>
            </p:contentPart>
          </mc:Choice>
          <mc:Fallback>
            <p:pic>
              <p:nvPicPr>
                <p:cNvPr id="36" name="Freihand 35">
                  <a:extLst>
                    <a:ext uri="{FF2B5EF4-FFF2-40B4-BE49-F238E27FC236}">
                      <a16:creationId xmlns:a16="http://schemas.microsoft.com/office/drawing/2014/main" id="{3D97B900-F25D-7195-1A0E-E2FADCD5C9B0}"/>
                    </a:ext>
                  </a:extLst>
                </p:cNvPr>
                <p:cNvPicPr/>
                <p:nvPr/>
              </p:nvPicPr>
              <p:blipFill>
                <a:blip r:embed="rId97"/>
                <a:stretch>
                  <a:fillRect/>
                </a:stretch>
              </p:blipFill>
              <p:spPr>
                <a:xfrm>
                  <a:off x="2701120" y="1383440"/>
                  <a:ext cx="32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7" name="Freihand 36">
                  <a:extLst>
                    <a:ext uri="{FF2B5EF4-FFF2-40B4-BE49-F238E27FC236}">
                      <a16:creationId xmlns:a16="http://schemas.microsoft.com/office/drawing/2014/main" id="{C3EA4476-D496-E8A4-D736-5A6C51BE994D}"/>
                    </a:ext>
                  </a:extLst>
                </p14:cNvPr>
                <p14:cNvContentPartPr/>
                <p14:nvPr/>
              </p14:nvContentPartPr>
              <p14:xfrm>
                <a:off x="2574040" y="1298840"/>
                <a:ext cx="197280" cy="44640"/>
              </p14:xfrm>
            </p:contentPart>
          </mc:Choice>
          <mc:Fallback>
            <p:pic>
              <p:nvPicPr>
                <p:cNvPr id="37" name="Freihand 36">
                  <a:extLst>
                    <a:ext uri="{FF2B5EF4-FFF2-40B4-BE49-F238E27FC236}">
                      <a16:creationId xmlns:a16="http://schemas.microsoft.com/office/drawing/2014/main" id="{C3EA4476-D496-E8A4-D736-5A6C51BE994D}"/>
                    </a:ext>
                  </a:extLst>
                </p:cNvPr>
                <p:cNvPicPr/>
                <p:nvPr/>
              </p:nvPicPr>
              <p:blipFill>
                <a:blip r:embed="rId99"/>
                <a:stretch>
                  <a:fillRect/>
                </a:stretch>
              </p:blipFill>
              <p:spPr>
                <a:xfrm>
                  <a:off x="2565040" y="1289840"/>
                  <a:ext cx="214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9" name="Freihand 38">
                  <a:extLst>
                    <a:ext uri="{FF2B5EF4-FFF2-40B4-BE49-F238E27FC236}">
                      <a16:creationId xmlns:a16="http://schemas.microsoft.com/office/drawing/2014/main" id="{D9744A58-0558-F9AB-70F8-3E7CD4162B23}"/>
                    </a:ext>
                  </a:extLst>
                </p14:cNvPr>
                <p14:cNvContentPartPr/>
                <p14:nvPr/>
              </p14:nvContentPartPr>
              <p14:xfrm>
                <a:off x="2877520" y="1171040"/>
                <a:ext cx="121680" cy="428400"/>
              </p14:xfrm>
            </p:contentPart>
          </mc:Choice>
          <mc:Fallback>
            <p:pic>
              <p:nvPicPr>
                <p:cNvPr id="39" name="Freihand 38">
                  <a:extLst>
                    <a:ext uri="{FF2B5EF4-FFF2-40B4-BE49-F238E27FC236}">
                      <a16:creationId xmlns:a16="http://schemas.microsoft.com/office/drawing/2014/main" id="{D9744A58-0558-F9AB-70F8-3E7CD4162B23}"/>
                    </a:ext>
                  </a:extLst>
                </p:cNvPr>
                <p:cNvPicPr/>
                <p:nvPr/>
              </p:nvPicPr>
              <p:blipFill>
                <a:blip r:embed="rId101"/>
                <a:stretch>
                  <a:fillRect/>
                </a:stretch>
              </p:blipFill>
              <p:spPr>
                <a:xfrm>
                  <a:off x="2868880" y="1162040"/>
                  <a:ext cx="13932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0" name="Freihand 39">
                  <a:extLst>
                    <a:ext uri="{FF2B5EF4-FFF2-40B4-BE49-F238E27FC236}">
                      <a16:creationId xmlns:a16="http://schemas.microsoft.com/office/drawing/2014/main" id="{B7703764-E972-E40E-CBE6-9D6F1D414288}"/>
                    </a:ext>
                  </a:extLst>
                </p14:cNvPr>
                <p14:cNvContentPartPr/>
                <p14:nvPr/>
              </p14:nvContentPartPr>
              <p14:xfrm>
                <a:off x="3046360" y="1292360"/>
                <a:ext cx="149760" cy="192600"/>
              </p14:xfrm>
            </p:contentPart>
          </mc:Choice>
          <mc:Fallback>
            <p:pic>
              <p:nvPicPr>
                <p:cNvPr id="40" name="Freihand 39">
                  <a:extLst>
                    <a:ext uri="{FF2B5EF4-FFF2-40B4-BE49-F238E27FC236}">
                      <a16:creationId xmlns:a16="http://schemas.microsoft.com/office/drawing/2014/main" id="{B7703764-E972-E40E-CBE6-9D6F1D414288}"/>
                    </a:ext>
                  </a:extLst>
                </p:cNvPr>
                <p:cNvPicPr/>
                <p:nvPr/>
              </p:nvPicPr>
              <p:blipFill>
                <a:blip r:embed="rId103"/>
                <a:stretch>
                  <a:fillRect/>
                </a:stretch>
              </p:blipFill>
              <p:spPr>
                <a:xfrm>
                  <a:off x="3037360" y="1283720"/>
                  <a:ext cx="167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1" name="Freihand 40">
                  <a:extLst>
                    <a:ext uri="{FF2B5EF4-FFF2-40B4-BE49-F238E27FC236}">
                      <a16:creationId xmlns:a16="http://schemas.microsoft.com/office/drawing/2014/main" id="{1A2F7375-8E48-8C53-C84E-E02876B3C6C1}"/>
                    </a:ext>
                  </a:extLst>
                </p14:cNvPr>
                <p14:cNvContentPartPr/>
                <p14:nvPr/>
              </p14:nvContentPartPr>
              <p14:xfrm>
                <a:off x="3241840" y="1222520"/>
                <a:ext cx="64800" cy="344520"/>
              </p14:xfrm>
            </p:contentPart>
          </mc:Choice>
          <mc:Fallback>
            <p:pic>
              <p:nvPicPr>
                <p:cNvPr id="41" name="Freihand 40">
                  <a:extLst>
                    <a:ext uri="{FF2B5EF4-FFF2-40B4-BE49-F238E27FC236}">
                      <a16:creationId xmlns:a16="http://schemas.microsoft.com/office/drawing/2014/main" id="{1A2F7375-8E48-8C53-C84E-E02876B3C6C1}"/>
                    </a:ext>
                  </a:extLst>
                </p:cNvPr>
                <p:cNvPicPr/>
                <p:nvPr/>
              </p:nvPicPr>
              <p:blipFill>
                <a:blip r:embed="rId105"/>
                <a:stretch>
                  <a:fillRect/>
                </a:stretch>
              </p:blipFill>
              <p:spPr>
                <a:xfrm>
                  <a:off x="3232840" y="1213880"/>
                  <a:ext cx="824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3" name="Freihand 42">
                  <a:extLst>
                    <a:ext uri="{FF2B5EF4-FFF2-40B4-BE49-F238E27FC236}">
                      <a16:creationId xmlns:a16="http://schemas.microsoft.com/office/drawing/2014/main" id="{E73313AA-B54B-0D21-81DD-E8B9144D4038}"/>
                    </a:ext>
                  </a:extLst>
                </p14:cNvPr>
                <p14:cNvContentPartPr/>
                <p14:nvPr/>
              </p14:nvContentPartPr>
              <p14:xfrm>
                <a:off x="3879400" y="1324040"/>
                <a:ext cx="164880" cy="4320"/>
              </p14:xfrm>
            </p:contentPart>
          </mc:Choice>
          <mc:Fallback>
            <p:pic>
              <p:nvPicPr>
                <p:cNvPr id="43" name="Freihand 42">
                  <a:extLst>
                    <a:ext uri="{FF2B5EF4-FFF2-40B4-BE49-F238E27FC236}">
                      <a16:creationId xmlns:a16="http://schemas.microsoft.com/office/drawing/2014/main" id="{E73313AA-B54B-0D21-81DD-E8B9144D4038}"/>
                    </a:ext>
                  </a:extLst>
                </p:cNvPr>
                <p:cNvPicPr/>
                <p:nvPr/>
              </p:nvPicPr>
              <p:blipFill>
                <a:blip r:embed="rId107"/>
                <a:stretch>
                  <a:fillRect/>
                </a:stretch>
              </p:blipFill>
              <p:spPr>
                <a:xfrm>
                  <a:off x="3870400" y="1315040"/>
                  <a:ext cx="182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4" name="Freihand 43">
                  <a:extLst>
                    <a:ext uri="{FF2B5EF4-FFF2-40B4-BE49-F238E27FC236}">
                      <a16:creationId xmlns:a16="http://schemas.microsoft.com/office/drawing/2014/main" id="{17A2B770-E56A-C5DB-5EEF-92B6F587F64A}"/>
                    </a:ext>
                  </a:extLst>
                </p14:cNvPr>
                <p14:cNvContentPartPr/>
                <p14:nvPr/>
              </p14:nvContentPartPr>
              <p14:xfrm>
                <a:off x="3917200" y="1378760"/>
                <a:ext cx="141120" cy="23760"/>
              </p14:xfrm>
            </p:contentPart>
          </mc:Choice>
          <mc:Fallback>
            <p:pic>
              <p:nvPicPr>
                <p:cNvPr id="44" name="Freihand 43">
                  <a:extLst>
                    <a:ext uri="{FF2B5EF4-FFF2-40B4-BE49-F238E27FC236}">
                      <a16:creationId xmlns:a16="http://schemas.microsoft.com/office/drawing/2014/main" id="{17A2B770-E56A-C5DB-5EEF-92B6F587F64A}"/>
                    </a:ext>
                  </a:extLst>
                </p:cNvPr>
                <p:cNvPicPr/>
                <p:nvPr/>
              </p:nvPicPr>
              <p:blipFill>
                <a:blip r:embed="rId109"/>
                <a:stretch>
                  <a:fillRect/>
                </a:stretch>
              </p:blipFill>
              <p:spPr>
                <a:xfrm>
                  <a:off x="3908200" y="1370120"/>
                  <a:ext cx="158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6" name="Freihand 45">
                  <a:extLst>
                    <a:ext uri="{FF2B5EF4-FFF2-40B4-BE49-F238E27FC236}">
                      <a16:creationId xmlns:a16="http://schemas.microsoft.com/office/drawing/2014/main" id="{C1D0CE58-0233-5755-A7FD-A64EB7432F26}"/>
                    </a:ext>
                  </a:extLst>
                </p14:cNvPr>
                <p14:cNvContentPartPr/>
                <p14:nvPr/>
              </p14:nvContentPartPr>
              <p14:xfrm>
                <a:off x="4179280" y="1271120"/>
                <a:ext cx="146160" cy="177480"/>
              </p14:xfrm>
            </p:contentPart>
          </mc:Choice>
          <mc:Fallback>
            <p:pic>
              <p:nvPicPr>
                <p:cNvPr id="46" name="Freihand 45">
                  <a:extLst>
                    <a:ext uri="{FF2B5EF4-FFF2-40B4-BE49-F238E27FC236}">
                      <a16:creationId xmlns:a16="http://schemas.microsoft.com/office/drawing/2014/main" id="{C1D0CE58-0233-5755-A7FD-A64EB7432F26}"/>
                    </a:ext>
                  </a:extLst>
                </p:cNvPr>
                <p:cNvPicPr/>
                <p:nvPr/>
              </p:nvPicPr>
              <p:blipFill>
                <a:blip r:embed="rId111"/>
                <a:stretch>
                  <a:fillRect/>
                </a:stretch>
              </p:blipFill>
              <p:spPr>
                <a:xfrm>
                  <a:off x="4170640" y="1262480"/>
                  <a:ext cx="16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7" name="Freihand 46">
                  <a:extLst>
                    <a:ext uri="{FF2B5EF4-FFF2-40B4-BE49-F238E27FC236}">
                      <a16:creationId xmlns:a16="http://schemas.microsoft.com/office/drawing/2014/main" id="{BBC3B687-B87E-EDD5-53D9-CA7EE8A81867}"/>
                    </a:ext>
                  </a:extLst>
                </p14:cNvPr>
                <p14:cNvContentPartPr/>
                <p14:nvPr/>
              </p14:nvContentPartPr>
              <p14:xfrm>
                <a:off x="4789840" y="1078160"/>
                <a:ext cx="190800" cy="235080"/>
              </p14:xfrm>
            </p:contentPart>
          </mc:Choice>
          <mc:Fallback>
            <p:pic>
              <p:nvPicPr>
                <p:cNvPr id="47" name="Freihand 46">
                  <a:extLst>
                    <a:ext uri="{FF2B5EF4-FFF2-40B4-BE49-F238E27FC236}">
                      <a16:creationId xmlns:a16="http://schemas.microsoft.com/office/drawing/2014/main" id="{BBC3B687-B87E-EDD5-53D9-CA7EE8A81867}"/>
                    </a:ext>
                  </a:extLst>
                </p:cNvPr>
                <p:cNvPicPr/>
                <p:nvPr/>
              </p:nvPicPr>
              <p:blipFill>
                <a:blip r:embed="rId113"/>
                <a:stretch>
                  <a:fillRect/>
                </a:stretch>
              </p:blipFill>
              <p:spPr>
                <a:xfrm>
                  <a:off x="4781200" y="1069160"/>
                  <a:ext cx="208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 name="Freihand 47">
                  <a:extLst>
                    <a:ext uri="{FF2B5EF4-FFF2-40B4-BE49-F238E27FC236}">
                      <a16:creationId xmlns:a16="http://schemas.microsoft.com/office/drawing/2014/main" id="{69C021BA-977E-D59E-2DD7-14D8B5F519B7}"/>
                    </a:ext>
                  </a:extLst>
                </p14:cNvPr>
                <p14:cNvContentPartPr/>
                <p14:nvPr/>
              </p14:nvContentPartPr>
              <p14:xfrm>
                <a:off x="5165320" y="1109120"/>
                <a:ext cx="47160" cy="164160"/>
              </p14:xfrm>
            </p:contentPart>
          </mc:Choice>
          <mc:Fallback>
            <p:pic>
              <p:nvPicPr>
                <p:cNvPr id="48" name="Freihand 47">
                  <a:extLst>
                    <a:ext uri="{FF2B5EF4-FFF2-40B4-BE49-F238E27FC236}">
                      <a16:creationId xmlns:a16="http://schemas.microsoft.com/office/drawing/2014/main" id="{69C021BA-977E-D59E-2DD7-14D8B5F519B7}"/>
                    </a:ext>
                  </a:extLst>
                </p:cNvPr>
                <p:cNvPicPr/>
                <p:nvPr/>
              </p:nvPicPr>
              <p:blipFill>
                <a:blip r:embed="rId115"/>
                <a:stretch>
                  <a:fillRect/>
                </a:stretch>
              </p:blipFill>
              <p:spPr>
                <a:xfrm>
                  <a:off x="5156320" y="1100120"/>
                  <a:ext cx="64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9" name="Freihand 48">
                  <a:extLst>
                    <a:ext uri="{FF2B5EF4-FFF2-40B4-BE49-F238E27FC236}">
                      <a16:creationId xmlns:a16="http://schemas.microsoft.com/office/drawing/2014/main" id="{95C5025C-CA4A-2C86-1D19-8EA056CB4296}"/>
                    </a:ext>
                  </a:extLst>
                </p14:cNvPr>
                <p14:cNvContentPartPr/>
                <p14:nvPr/>
              </p14:nvContentPartPr>
              <p14:xfrm>
                <a:off x="5245240" y="1070960"/>
                <a:ext cx="45720" cy="185040"/>
              </p14:xfrm>
            </p:contentPart>
          </mc:Choice>
          <mc:Fallback>
            <p:pic>
              <p:nvPicPr>
                <p:cNvPr id="49" name="Freihand 48">
                  <a:extLst>
                    <a:ext uri="{FF2B5EF4-FFF2-40B4-BE49-F238E27FC236}">
                      <a16:creationId xmlns:a16="http://schemas.microsoft.com/office/drawing/2014/main" id="{95C5025C-CA4A-2C86-1D19-8EA056CB4296}"/>
                    </a:ext>
                  </a:extLst>
                </p:cNvPr>
                <p:cNvPicPr/>
                <p:nvPr/>
              </p:nvPicPr>
              <p:blipFill>
                <a:blip r:embed="rId117"/>
                <a:stretch>
                  <a:fillRect/>
                </a:stretch>
              </p:blipFill>
              <p:spPr>
                <a:xfrm>
                  <a:off x="5236600" y="1062320"/>
                  <a:ext cx="63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0" name="Freihand 49">
                  <a:extLst>
                    <a:ext uri="{FF2B5EF4-FFF2-40B4-BE49-F238E27FC236}">
                      <a16:creationId xmlns:a16="http://schemas.microsoft.com/office/drawing/2014/main" id="{1D0AD4C2-F74E-1C2F-25F7-9359B0A61648}"/>
                    </a:ext>
                  </a:extLst>
                </p14:cNvPr>
                <p14:cNvContentPartPr/>
                <p14:nvPr/>
              </p14:nvContentPartPr>
              <p14:xfrm>
                <a:off x="5172880" y="974480"/>
                <a:ext cx="198360" cy="30600"/>
              </p14:xfrm>
            </p:contentPart>
          </mc:Choice>
          <mc:Fallback>
            <p:pic>
              <p:nvPicPr>
                <p:cNvPr id="50" name="Freihand 49">
                  <a:extLst>
                    <a:ext uri="{FF2B5EF4-FFF2-40B4-BE49-F238E27FC236}">
                      <a16:creationId xmlns:a16="http://schemas.microsoft.com/office/drawing/2014/main" id="{1D0AD4C2-F74E-1C2F-25F7-9359B0A61648}"/>
                    </a:ext>
                  </a:extLst>
                </p:cNvPr>
                <p:cNvPicPr/>
                <p:nvPr/>
              </p:nvPicPr>
              <p:blipFill>
                <a:blip r:embed="rId119"/>
                <a:stretch>
                  <a:fillRect/>
                </a:stretch>
              </p:blipFill>
              <p:spPr>
                <a:xfrm>
                  <a:off x="5163880" y="965840"/>
                  <a:ext cx="216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1" name="Freihand 50">
                  <a:extLst>
                    <a:ext uri="{FF2B5EF4-FFF2-40B4-BE49-F238E27FC236}">
                      <a16:creationId xmlns:a16="http://schemas.microsoft.com/office/drawing/2014/main" id="{E4BF80D1-C988-2B13-5047-78997AA544CF}"/>
                    </a:ext>
                  </a:extLst>
                </p14:cNvPr>
                <p14:cNvContentPartPr/>
                <p14:nvPr/>
              </p14:nvContentPartPr>
              <p14:xfrm>
                <a:off x="4766800" y="1357520"/>
                <a:ext cx="618480" cy="105840"/>
              </p14:xfrm>
            </p:contentPart>
          </mc:Choice>
          <mc:Fallback>
            <p:pic>
              <p:nvPicPr>
                <p:cNvPr id="51" name="Freihand 50">
                  <a:extLst>
                    <a:ext uri="{FF2B5EF4-FFF2-40B4-BE49-F238E27FC236}">
                      <a16:creationId xmlns:a16="http://schemas.microsoft.com/office/drawing/2014/main" id="{E4BF80D1-C988-2B13-5047-78997AA544CF}"/>
                    </a:ext>
                  </a:extLst>
                </p:cNvPr>
                <p:cNvPicPr/>
                <p:nvPr/>
              </p:nvPicPr>
              <p:blipFill>
                <a:blip r:embed="rId121"/>
                <a:stretch>
                  <a:fillRect/>
                </a:stretch>
              </p:blipFill>
              <p:spPr>
                <a:xfrm>
                  <a:off x="4757800" y="1348520"/>
                  <a:ext cx="63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2" name="Freihand 51">
                  <a:extLst>
                    <a:ext uri="{FF2B5EF4-FFF2-40B4-BE49-F238E27FC236}">
                      <a16:creationId xmlns:a16="http://schemas.microsoft.com/office/drawing/2014/main" id="{E95D66ED-F712-D635-5713-41978310AD0A}"/>
                    </a:ext>
                  </a:extLst>
                </p14:cNvPr>
                <p14:cNvContentPartPr/>
                <p14:nvPr/>
              </p14:nvContentPartPr>
              <p14:xfrm>
                <a:off x="4804960" y="1522040"/>
                <a:ext cx="201960" cy="292680"/>
              </p14:xfrm>
            </p:contentPart>
          </mc:Choice>
          <mc:Fallback>
            <p:pic>
              <p:nvPicPr>
                <p:cNvPr id="52" name="Freihand 51">
                  <a:extLst>
                    <a:ext uri="{FF2B5EF4-FFF2-40B4-BE49-F238E27FC236}">
                      <a16:creationId xmlns:a16="http://schemas.microsoft.com/office/drawing/2014/main" id="{E95D66ED-F712-D635-5713-41978310AD0A}"/>
                    </a:ext>
                  </a:extLst>
                </p:cNvPr>
                <p:cNvPicPr/>
                <p:nvPr/>
              </p:nvPicPr>
              <p:blipFill>
                <a:blip r:embed="rId123"/>
                <a:stretch>
                  <a:fillRect/>
                </a:stretch>
              </p:blipFill>
              <p:spPr>
                <a:xfrm>
                  <a:off x="4796320" y="1513040"/>
                  <a:ext cx="2196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3" name="Freihand 52">
                  <a:extLst>
                    <a:ext uri="{FF2B5EF4-FFF2-40B4-BE49-F238E27FC236}">
                      <a16:creationId xmlns:a16="http://schemas.microsoft.com/office/drawing/2014/main" id="{B36C2E55-72FF-1B8F-EFA5-64588E7A099D}"/>
                    </a:ext>
                  </a:extLst>
                </p14:cNvPr>
                <p14:cNvContentPartPr/>
                <p14:nvPr/>
              </p14:nvContentPartPr>
              <p14:xfrm>
                <a:off x="5129320" y="1546520"/>
                <a:ext cx="218520" cy="267480"/>
              </p14:xfrm>
            </p:contentPart>
          </mc:Choice>
          <mc:Fallback>
            <p:pic>
              <p:nvPicPr>
                <p:cNvPr id="53" name="Freihand 52">
                  <a:extLst>
                    <a:ext uri="{FF2B5EF4-FFF2-40B4-BE49-F238E27FC236}">
                      <a16:creationId xmlns:a16="http://schemas.microsoft.com/office/drawing/2014/main" id="{B36C2E55-72FF-1B8F-EFA5-64588E7A099D}"/>
                    </a:ext>
                  </a:extLst>
                </p:cNvPr>
                <p:cNvPicPr/>
                <p:nvPr/>
              </p:nvPicPr>
              <p:blipFill>
                <a:blip r:embed="rId125"/>
                <a:stretch>
                  <a:fillRect/>
                </a:stretch>
              </p:blipFill>
              <p:spPr>
                <a:xfrm>
                  <a:off x="5120320" y="1537520"/>
                  <a:ext cx="236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 name="Freihand 55">
                  <a:extLst>
                    <a:ext uri="{FF2B5EF4-FFF2-40B4-BE49-F238E27FC236}">
                      <a16:creationId xmlns:a16="http://schemas.microsoft.com/office/drawing/2014/main" id="{0E44F1F3-EC3A-416F-4053-3C153C079F5A}"/>
                    </a:ext>
                  </a:extLst>
                </p14:cNvPr>
                <p14:cNvContentPartPr/>
                <p14:nvPr/>
              </p14:nvContentPartPr>
              <p14:xfrm>
                <a:off x="5589040" y="1352480"/>
                <a:ext cx="180000" cy="17280"/>
              </p14:xfrm>
            </p:contentPart>
          </mc:Choice>
          <mc:Fallback>
            <p:pic>
              <p:nvPicPr>
                <p:cNvPr id="56" name="Freihand 55">
                  <a:extLst>
                    <a:ext uri="{FF2B5EF4-FFF2-40B4-BE49-F238E27FC236}">
                      <a16:creationId xmlns:a16="http://schemas.microsoft.com/office/drawing/2014/main" id="{0E44F1F3-EC3A-416F-4053-3C153C079F5A}"/>
                    </a:ext>
                  </a:extLst>
                </p:cNvPr>
                <p:cNvPicPr/>
                <p:nvPr/>
              </p:nvPicPr>
              <p:blipFill>
                <a:blip r:embed="rId127"/>
                <a:stretch>
                  <a:fillRect/>
                </a:stretch>
              </p:blipFill>
              <p:spPr>
                <a:xfrm>
                  <a:off x="5580040" y="1343480"/>
                  <a:ext cx="197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7" name="Freihand 56">
                  <a:extLst>
                    <a:ext uri="{FF2B5EF4-FFF2-40B4-BE49-F238E27FC236}">
                      <a16:creationId xmlns:a16="http://schemas.microsoft.com/office/drawing/2014/main" id="{34C721F7-2F00-6961-803E-563F009358A7}"/>
                    </a:ext>
                  </a:extLst>
                </p14:cNvPr>
                <p14:cNvContentPartPr/>
                <p14:nvPr/>
              </p14:nvContentPartPr>
              <p14:xfrm>
                <a:off x="5624320" y="1464440"/>
                <a:ext cx="205920" cy="36360"/>
              </p14:xfrm>
            </p:contentPart>
          </mc:Choice>
          <mc:Fallback>
            <p:pic>
              <p:nvPicPr>
                <p:cNvPr id="57" name="Freihand 56">
                  <a:extLst>
                    <a:ext uri="{FF2B5EF4-FFF2-40B4-BE49-F238E27FC236}">
                      <a16:creationId xmlns:a16="http://schemas.microsoft.com/office/drawing/2014/main" id="{34C721F7-2F00-6961-803E-563F009358A7}"/>
                    </a:ext>
                  </a:extLst>
                </p:cNvPr>
                <p:cNvPicPr/>
                <p:nvPr/>
              </p:nvPicPr>
              <p:blipFill>
                <a:blip r:embed="rId129"/>
                <a:stretch>
                  <a:fillRect/>
                </a:stretch>
              </p:blipFill>
              <p:spPr>
                <a:xfrm>
                  <a:off x="5615320" y="1455800"/>
                  <a:ext cx="223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9" name="Freihand 58">
                  <a:extLst>
                    <a:ext uri="{FF2B5EF4-FFF2-40B4-BE49-F238E27FC236}">
                      <a16:creationId xmlns:a16="http://schemas.microsoft.com/office/drawing/2014/main" id="{822EE07D-D39D-0AF8-96E0-1D41C5C5F4D4}"/>
                    </a:ext>
                  </a:extLst>
                </p14:cNvPr>
                <p14:cNvContentPartPr/>
                <p14:nvPr/>
              </p14:nvContentPartPr>
              <p14:xfrm>
                <a:off x="6511000" y="1376240"/>
                <a:ext cx="2160" cy="11160"/>
              </p14:xfrm>
            </p:contentPart>
          </mc:Choice>
          <mc:Fallback>
            <p:pic>
              <p:nvPicPr>
                <p:cNvPr id="59" name="Freihand 58">
                  <a:extLst>
                    <a:ext uri="{FF2B5EF4-FFF2-40B4-BE49-F238E27FC236}">
                      <a16:creationId xmlns:a16="http://schemas.microsoft.com/office/drawing/2014/main" id="{822EE07D-D39D-0AF8-96E0-1D41C5C5F4D4}"/>
                    </a:ext>
                  </a:extLst>
                </p:cNvPr>
                <p:cNvPicPr/>
                <p:nvPr/>
              </p:nvPicPr>
              <p:blipFill>
                <a:blip r:embed="rId131"/>
                <a:stretch>
                  <a:fillRect/>
                </a:stretch>
              </p:blipFill>
              <p:spPr>
                <a:xfrm>
                  <a:off x="6502360" y="1367600"/>
                  <a:ext cx="1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0" name="Freihand 59">
                  <a:extLst>
                    <a:ext uri="{FF2B5EF4-FFF2-40B4-BE49-F238E27FC236}">
                      <a16:creationId xmlns:a16="http://schemas.microsoft.com/office/drawing/2014/main" id="{47F96985-184B-1E5F-ED99-B19ABDA0B192}"/>
                    </a:ext>
                  </a:extLst>
                </p14:cNvPr>
                <p14:cNvContentPartPr/>
                <p14:nvPr/>
              </p14:nvContentPartPr>
              <p14:xfrm>
                <a:off x="6636640" y="1065920"/>
                <a:ext cx="239040" cy="246960"/>
              </p14:xfrm>
            </p:contentPart>
          </mc:Choice>
          <mc:Fallback>
            <p:pic>
              <p:nvPicPr>
                <p:cNvPr id="60" name="Freihand 59">
                  <a:extLst>
                    <a:ext uri="{FF2B5EF4-FFF2-40B4-BE49-F238E27FC236}">
                      <a16:creationId xmlns:a16="http://schemas.microsoft.com/office/drawing/2014/main" id="{47F96985-184B-1E5F-ED99-B19ABDA0B192}"/>
                    </a:ext>
                  </a:extLst>
                </p:cNvPr>
                <p:cNvPicPr/>
                <p:nvPr/>
              </p:nvPicPr>
              <p:blipFill>
                <a:blip r:embed="rId133"/>
                <a:stretch>
                  <a:fillRect/>
                </a:stretch>
              </p:blipFill>
              <p:spPr>
                <a:xfrm>
                  <a:off x="6628000" y="1056920"/>
                  <a:ext cx="256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2" name="Freihand 61">
                  <a:extLst>
                    <a:ext uri="{FF2B5EF4-FFF2-40B4-BE49-F238E27FC236}">
                      <a16:creationId xmlns:a16="http://schemas.microsoft.com/office/drawing/2014/main" id="{8B10693B-632F-9D32-CABA-9E17C2894C3D}"/>
                    </a:ext>
                  </a:extLst>
                </p14:cNvPr>
                <p14:cNvContentPartPr/>
                <p14:nvPr/>
              </p14:nvContentPartPr>
              <p14:xfrm>
                <a:off x="7029040" y="1123520"/>
                <a:ext cx="63360" cy="103320"/>
              </p14:xfrm>
            </p:contentPart>
          </mc:Choice>
          <mc:Fallback>
            <p:pic>
              <p:nvPicPr>
                <p:cNvPr id="62" name="Freihand 61">
                  <a:extLst>
                    <a:ext uri="{FF2B5EF4-FFF2-40B4-BE49-F238E27FC236}">
                      <a16:creationId xmlns:a16="http://schemas.microsoft.com/office/drawing/2014/main" id="{8B10693B-632F-9D32-CABA-9E17C2894C3D}"/>
                    </a:ext>
                  </a:extLst>
                </p:cNvPr>
                <p:cNvPicPr/>
                <p:nvPr/>
              </p:nvPicPr>
              <p:blipFill>
                <a:blip r:embed="rId135"/>
                <a:stretch>
                  <a:fillRect/>
                </a:stretch>
              </p:blipFill>
              <p:spPr>
                <a:xfrm>
                  <a:off x="7020040" y="1114880"/>
                  <a:ext cx="81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3" name="Freihand 62">
                  <a:extLst>
                    <a:ext uri="{FF2B5EF4-FFF2-40B4-BE49-F238E27FC236}">
                      <a16:creationId xmlns:a16="http://schemas.microsoft.com/office/drawing/2014/main" id="{8708F7A3-B218-E15C-5BBD-A596FF4F39F2}"/>
                    </a:ext>
                  </a:extLst>
                </p14:cNvPr>
                <p14:cNvContentPartPr/>
                <p14:nvPr/>
              </p14:nvContentPartPr>
              <p14:xfrm>
                <a:off x="7013560" y="1140080"/>
                <a:ext cx="120960" cy="275040"/>
              </p14:xfrm>
            </p:contentPart>
          </mc:Choice>
          <mc:Fallback>
            <p:pic>
              <p:nvPicPr>
                <p:cNvPr id="63" name="Freihand 62">
                  <a:extLst>
                    <a:ext uri="{FF2B5EF4-FFF2-40B4-BE49-F238E27FC236}">
                      <a16:creationId xmlns:a16="http://schemas.microsoft.com/office/drawing/2014/main" id="{8708F7A3-B218-E15C-5BBD-A596FF4F39F2}"/>
                    </a:ext>
                  </a:extLst>
                </p:cNvPr>
                <p:cNvPicPr/>
                <p:nvPr/>
              </p:nvPicPr>
              <p:blipFill>
                <a:blip r:embed="rId137"/>
                <a:stretch>
                  <a:fillRect/>
                </a:stretch>
              </p:blipFill>
              <p:spPr>
                <a:xfrm>
                  <a:off x="7004920" y="1131080"/>
                  <a:ext cx="1386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5" name="Freihand 64">
                  <a:extLst>
                    <a:ext uri="{FF2B5EF4-FFF2-40B4-BE49-F238E27FC236}">
                      <a16:creationId xmlns:a16="http://schemas.microsoft.com/office/drawing/2014/main" id="{A0DAA164-9E9E-00F2-EBE5-D425E3011DB9}"/>
                    </a:ext>
                  </a:extLst>
                </p14:cNvPr>
                <p14:cNvContentPartPr/>
                <p14:nvPr/>
              </p14:nvContentPartPr>
              <p14:xfrm>
                <a:off x="6766240" y="1368320"/>
                <a:ext cx="477000" cy="46080"/>
              </p14:xfrm>
            </p:contentPart>
          </mc:Choice>
          <mc:Fallback>
            <p:pic>
              <p:nvPicPr>
                <p:cNvPr id="65" name="Freihand 64">
                  <a:extLst>
                    <a:ext uri="{FF2B5EF4-FFF2-40B4-BE49-F238E27FC236}">
                      <a16:creationId xmlns:a16="http://schemas.microsoft.com/office/drawing/2014/main" id="{A0DAA164-9E9E-00F2-EBE5-D425E3011DB9}"/>
                    </a:ext>
                  </a:extLst>
                </p:cNvPr>
                <p:cNvPicPr/>
                <p:nvPr/>
              </p:nvPicPr>
              <p:blipFill>
                <a:blip r:embed="rId139"/>
                <a:stretch>
                  <a:fillRect/>
                </a:stretch>
              </p:blipFill>
              <p:spPr>
                <a:xfrm>
                  <a:off x="6757600" y="1359320"/>
                  <a:ext cx="494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7" name="Freihand 66">
                  <a:extLst>
                    <a:ext uri="{FF2B5EF4-FFF2-40B4-BE49-F238E27FC236}">
                      <a16:creationId xmlns:a16="http://schemas.microsoft.com/office/drawing/2014/main" id="{9B9A13B7-1E00-0A39-5B0A-559B92BE8139}"/>
                    </a:ext>
                  </a:extLst>
                </p14:cNvPr>
                <p14:cNvContentPartPr/>
                <p14:nvPr/>
              </p14:nvContentPartPr>
              <p14:xfrm>
                <a:off x="6738160" y="1497920"/>
                <a:ext cx="154800" cy="224640"/>
              </p14:xfrm>
            </p:contentPart>
          </mc:Choice>
          <mc:Fallback>
            <p:pic>
              <p:nvPicPr>
                <p:cNvPr id="67" name="Freihand 66">
                  <a:extLst>
                    <a:ext uri="{FF2B5EF4-FFF2-40B4-BE49-F238E27FC236}">
                      <a16:creationId xmlns:a16="http://schemas.microsoft.com/office/drawing/2014/main" id="{9B9A13B7-1E00-0A39-5B0A-559B92BE8139}"/>
                    </a:ext>
                  </a:extLst>
                </p:cNvPr>
                <p:cNvPicPr/>
                <p:nvPr/>
              </p:nvPicPr>
              <p:blipFill>
                <a:blip r:embed="rId141"/>
                <a:stretch>
                  <a:fillRect/>
                </a:stretch>
              </p:blipFill>
              <p:spPr>
                <a:xfrm>
                  <a:off x="6729520" y="1489280"/>
                  <a:ext cx="1724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8" name="Freihand 67">
                  <a:extLst>
                    <a:ext uri="{FF2B5EF4-FFF2-40B4-BE49-F238E27FC236}">
                      <a16:creationId xmlns:a16="http://schemas.microsoft.com/office/drawing/2014/main" id="{AD05CC89-2A83-B78F-2BB2-ABD93F9BDBCA}"/>
                    </a:ext>
                  </a:extLst>
                </p14:cNvPr>
                <p14:cNvContentPartPr/>
                <p14:nvPr/>
              </p14:nvContentPartPr>
              <p14:xfrm>
                <a:off x="7002400" y="1495040"/>
                <a:ext cx="165600" cy="231840"/>
              </p14:xfrm>
            </p:contentPart>
          </mc:Choice>
          <mc:Fallback>
            <p:pic>
              <p:nvPicPr>
                <p:cNvPr id="68" name="Freihand 67">
                  <a:extLst>
                    <a:ext uri="{FF2B5EF4-FFF2-40B4-BE49-F238E27FC236}">
                      <a16:creationId xmlns:a16="http://schemas.microsoft.com/office/drawing/2014/main" id="{AD05CC89-2A83-B78F-2BB2-ABD93F9BDBCA}"/>
                    </a:ext>
                  </a:extLst>
                </p:cNvPr>
                <p:cNvPicPr/>
                <p:nvPr/>
              </p:nvPicPr>
              <p:blipFill>
                <a:blip r:embed="rId143"/>
                <a:stretch>
                  <a:fillRect/>
                </a:stretch>
              </p:blipFill>
              <p:spPr>
                <a:xfrm>
                  <a:off x="6993400" y="1486040"/>
                  <a:ext cx="183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 name="Freihand 7">
                  <a:extLst>
                    <a:ext uri="{FF2B5EF4-FFF2-40B4-BE49-F238E27FC236}">
                      <a16:creationId xmlns:a16="http://schemas.microsoft.com/office/drawing/2014/main" id="{DA27553D-CCD9-492B-DFC5-08892F23CFE1}"/>
                    </a:ext>
                  </a:extLst>
                </p14:cNvPr>
                <p14:cNvContentPartPr/>
                <p14:nvPr/>
              </p14:nvContentPartPr>
              <p14:xfrm>
                <a:off x="3268120" y="907880"/>
                <a:ext cx="154440" cy="33840"/>
              </p14:xfrm>
            </p:contentPart>
          </mc:Choice>
          <mc:Fallback>
            <p:pic>
              <p:nvPicPr>
                <p:cNvPr id="8" name="Freihand 7">
                  <a:extLst>
                    <a:ext uri="{FF2B5EF4-FFF2-40B4-BE49-F238E27FC236}">
                      <a16:creationId xmlns:a16="http://schemas.microsoft.com/office/drawing/2014/main" id="{DA27553D-CCD9-492B-DFC5-08892F23CFE1}"/>
                    </a:ext>
                  </a:extLst>
                </p:cNvPr>
                <p:cNvPicPr/>
                <p:nvPr/>
              </p:nvPicPr>
              <p:blipFill>
                <a:blip r:embed="rId145"/>
                <a:stretch>
                  <a:fillRect/>
                </a:stretch>
              </p:blipFill>
              <p:spPr>
                <a:xfrm>
                  <a:off x="3259120" y="899240"/>
                  <a:ext cx="172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 name="Freihand 8">
                  <a:extLst>
                    <a:ext uri="{FF2B5EF4-FFF2-40B4-BE49-F238E27FC236}">
                      <a16:creationId xmlns:a16="http://schemas.microsoft.com/office/drawing/2014/main" id="{02E7512E-EE64-E37E-BAEA-8096325E774B}"/>
                    </a:ext>
                  </a:extLst>
                </p14:cNvPr>
                <p14:cNvContentPartPr/>
                <p14:nvPr/>
              </p14:nvContentPartPr>
              <p14:xfrm>
                <a:off x="3824320" y="919760"/>
                <a:ext cx="171360" cy="24120"/>
              </p14:xfrm>
            </p:contentPart>
          </mc:Choice>
          <mc:Fallback>
            <p:pic>
              <p:nvPicPr>
                <p:cNvPr id="9" name="Freihand 8">
                  <a:extLst>
                    <a:ext uri="{FF2B5EF4-FFF2-40B4-BE49-F238E27FC236}">
                      <a16:creationId xmlns:a16="http://schemas.microsoft.com/office/drawing/2014/main" id="{02E7512E-EE64-E37E-BAEA-8096325E774B}"/>
                    </a:ext>
                  </a:extLst>
                </p:cNvPr>
                <p:cNvPicPr/>
                <p:nvPr/>
              </p:nvPicPr>
              <p:blipFill>
                <a:blip r:embed="rId147"/>
                <a:stretch>
                  <a:fillRect/>
                </a:stretch>
              </p:blipFill>
              <p:spPr>
                <a:xfrm>
                  <a:off x="3815680" y="910760"/>
                  <a:ext cx="189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3" name="Freihand 72">
                  <a:extLst>
                    <a:ext uri="{FF2B5EF4-FFF2-40B4-BE49-F238E27FC236}">
                      <a16:creationId xmlns:a16="http://schemas.microsoft.com/office/drawing/2014/main" id="{48652B3A-5856-0822-16E9-9E016498424A}"/>
                    </a:ext>
                  </a:extLst>
                </p14:cNvPr>
                <p14:cNvContentPartPr/>
                <p14:nvPr/>
              </p14:nvContentPartPr>
              <p14:xfrm>
                <a:off x="7978720" y="1284080"/>
                <a:ext cx="248040" cy="185400"/>
              </p14:xfrm>
            </p:contentPart>
          </mc:Choice>
          <mc:Fallback>
            <p:pic>
              <p:nvPicPr>
                <p:cNvPr id="73" name="Freihand 72">
                  <a:extLst>
                    <a:ext uri="{FF2B5EF4-FFF2-40B4-BE49-F238E27FC236}">
                      <a16:creationId xmlns:a16="http://schemas.microsoft.com/office/drawing/2014/main" id="{48652B3A-5856-0822-16E9-9E016498424A}"/>
                    </a:ext>
                  </a:extLst>
                </p:cNvPr>
                <p:cNvPicPr/>
                <p:nvPr/>
              </p:nvPicPr>
              <p:blipFill>
                <a:blip r:embed="rId149"/>
                <a:stretch>
                  <a:fillRect/>
                </a:stretch>
              </p:blipFill>
              <p:spPr>
                <a:xfrm>
                  <a:off x="7969720" y="1275080"/>
                  <a:ext cx="265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4" name="Freihand 73">
                  <a:extLst>
                    <a:ext uri="{FF2B5EF4-FFF2-40B4-BE49-F238E27FC236}">
                      <a16:creationId xmlns:a16="http://schemas.microsoft.com/office/drawing/2014/main" id="{B7768D4F-8640-8554-3B64-B910ED10EA25}"/>
                    </a:ext>
                  </a:extLst>
                </p14:cNvPr>
                <p14:cNvContentPartPr/>
                <p14:nvPr/>
              </p14:nvContentPartPr>
              <p14:xfrm>
                <a:off x="8547520" y="1304960"/>
                <a:ext cx="173880" cy="19440"/>
              </p14:xfrm>
            </p:contentPart>
          </mc:Choice>
          <mc:Fallback>
            <p:pic>
              <p:nvPicPr>
                <p:cNvPr id="74" name="Freihand 73">
                  <a:extLst>
                    <a:ext uri="{FF2B5EF4-FFF2-40B4-BE49-F238E27FC236}">
                      <a16:creationId xmlns:a16="http://schemas.microsoft.com/office/drawing/2014/main" id="{B7768D4F-8640-8554-3B64-B910ED10EA25}"/>
                    </a:ext>
                  </a:extLst>
                </p:cNvPr>
                <p:cNvPicPr/>
                <p:nvPr/>
              </p:nvPicPr>
              <p:blipFill>
                <a:blip r:embed="rId151"/>
                <a:stretch>
                  <a:fillRect/>
                </a:stretch>
              </p:blipFill>
              <p:spPr>
                <a:xfrm>
                  <a:off x="8538520" y="1296320"/>
                  <a:ext cx="191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5" name="Freihand 74">
                  <a:extLst>
                    <a:ext uri="{FF2B5EF4-FFF2-40B4-BE49-F238E27FC236}">
                      <a16:creationId xmlns:a16="http://schemas.microsoft.com/office/drawing/2014/main" id="{623DC72E-DF88-BEB0-1F16-BEB48C942C30}"/>
                    </a:ext>
                  </a:extLst>
                </p14:cNvPr>
                <p14:cNvContentPartPr/>
                <p14:nvPr/>
              </p14:nvContentPartPr>
              <p14:xfrm>
                <a:off x="8536000" y="1418720"/>
                <a:ext cx="178200" cy="18720"/>
              </p14:xfrm>
            </p:contentPart>
          </mc:Choice>
          <mc:Fallback>
            <p:pic>
              <p:nvPicPr>
                <p:cNvPr id="75" name="Freihand 74">
                  <a:extLst>
                    <a:ext uri="{FF2B5EF4-FFF2-40B4-BE49-F238E27FC236}">
                      <a16:creationId xmlns:a16="http://schemas.microsoft.com/office/drawing/2014/main" id="{623DC72E-DF88-BEB0-1F16-BEB48C942C30}"/>
                    </a:ext>
                  </a:extLst>
                </p:cNvPr>
                <p:cNvPicPr/>
                <p:nvPr/>
              </p:nvPicPr>
              <p:blipFill>
                <a:blip r:embed="rId153"/>
                <a:stretch>
                  <a:fillRect/>
                </a:stretch>
              </p:blipFill>
              <p:spPr>
                <a:xfrm>
                  <a:off x="8527360" y="1409720"/>
                  <a:ext cx="195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6" name="Freihand 75">
                  <a:extLst>
                    <a:ext uri="{FF2B5EF4-FFF2-40B4-BE49-F238E27FC236}">
                      <a16:creationId xmlns:a16="http://schemas.microsoft.com/office/drawing/2014/main" id="{C29C976C-EB1F-4CCD-C5CE-130388CA6980}"/>
                    </a:ext>
                  </a:extLst>
                </p14:cNvPr>
                <p14:cNvContentPartPr/>
                <p14:nvPr/>
              </p14:nvContentPartPr>
              <p14:xfrm>
                <a:off x="9015520" y="1267520"/>
                <a:ext cx="213840" cy="222480"/>
              </p14:xfrm>
            </p:contentPart>
          </mc:Choice>
          <mc:Fallback>
            <p:pic>
              <p:nvPicPr>
                <p:cNvPr id="76" name="Freihand 75">
                  <a:extLst>
                    <a:ext uri="{FF2B5EF4-FFF2-40B4-BE49-F238E27FC236}">
                      <a16:creationId xmlns:a16="http://schemas.microsoft.com/office/drawing/2014/main" id="{C29C976C-EB1F-4CCD-C5CE-130388CA6980}"/>
                    </a:ext>
                  </a:extLst>
                </p:cNvPr>
                <p:cNvPicPr/>
                <p:nvPr/>
              </p:nvPicPr>
              <p:blipFill>
                <a:blip r:embed="rId155"/>
                <a:stretch>
                  <a:fillRect/>
                </a:stretch>
              </p:blipFill>
              <p:spPr>
                <a:xfrm>
                  <a:off x="9006880" y="1258520"/>
                  <a:ext cx="231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Freihand 102">
                  <a:extLst>
                    <a:ext uri="{FF2B5EF4-FFF2-40B4-BE49-F238E27FC236}">
                      <a16:creationId xmlns:a16="http://schemas.microsoft.com/office/drawing/2014/main" id="{7F070F60-7B36-41FD-5E0E-C48BBAF1DCD9}"/>
                    </a:ext>
                  </a:extLst>
                </p14:cNvPr>
                <p14:cNvContentPartPr/>
                <p14:nvPr/>
              </p14:nvContentPartPr>
              <p14:xfrm>
                <a:off x="7098880" y="1874840"/>
                <a:ext cx="183240" cy="264600"/>
              </p14:xfrm>
            </p:contentPart>
          </mc:Choice>
          <mc:Fallback>
            <p:pic>
              <p:nvPicPr>
                <p:cNvPr id="103" name="Freihand 102">
                  <a:extLst>
                    <a:ext uri="{FF2B5EF4-FFF2-40B4-BE49-F238E27FC236}">
                      <a16:creationId xmlns:a16="http://schemas.microsoft.com/office/drawing/2014/main" id="{7F070F60-7B36-41FD-5E0E-C48BBAF1DCD9}"/>
                    </a:ext>
                  </a:extLst>
                </p:cNvPr>
                <p:cNvPicPr/>
                <p:nvPr/>
              </p:nvPicPr>
              <p:blipFill>
                <a:blip r:embed="rId157"/>
                <a:stretch>
                  <a:fillRect/>
                </a:stretch>
              </p:blipFill>
              <p:spPr>
                <a:xfrm>
                  <a:off x="7089880" y="1866200"/>
                  <a:ext cx="2008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Freihand 103">
                  <a:extLst>
                    <a:ext uri="{FF2B5EF4-FFF2-40B4-BE49-F238E27FC236}">
                      <a16:creationId xmlns:a16="http://schemas.microsoft.com/office/drawing/2014/main" id="{17276E32-FB5C-65F9-E759-B77B79F2F0D4}"/>
                    </a:ext>
                  </a:extLst>
                </p14:cNvPr>
                <p14:cNvContentPartPr/>
                <p14:nvPr/>
              </p14:nvContentPartPr>
              <p14:xfrm>
                <a:off x="7435480" y="1875920"/>
                <a:ext cx="45720" cy="197280"/>
              </p14:xfrm>
            </p:contentPart>
          </mc:Choice>
          <mc:Fallback>
            <p:pic>
              <p:nvPicPr>
                <p:cNvPr id="104" name="Freihand 103">
                  <a:extLst>
                    <a:ext uri="{FF2B5EF4-FFF2-40B4-BE49-F238E27FC236}">
                      <a16:creationId xmlns:a16="http://schemas.microsoft.com/office/drawing/2014/main" id="{17276E32-FB5C-65F9-E759-B77B79F2F0D4}"/>
                    </a:ext>
                  </a:extLst>
                </p:cNvPr>
                <p:cNvPicPr/>
                <p:nvPr/>
              </p:nvPicPr>
              <p:blipFill>
                <a:blip r:embed="rId159"/>
                <a:stretch>
                  <a:fillRect/>
                </a:stretch>
              </p:blipFill>
              <p:spPr>
                <a:xfrm>
                  <a:off x="7426840" y="1866920"/>
                  <a:ext cx="63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62962408-6084-B955-1857-8F5232E5F9FE}"/>
                    </a:ext>
                  </a:extLst>
                </p14:cNvPr>
                <p14:cNvContentPartPr/>
                <p14:nvPr/>
              </p14:nvContentPartPr>
              <p14:xfrm>
                <a:off x="7405240" y="1844240"/>
                <a:ext cx="202680" cy="54720"/>
              </p14:xfrm>
            </p:contentPart>
          </mc:Choice>
          <mc:Fallback>
            <p:pic>
              <p:nvPicPr>
                <p:cNvPr id="105" name="Freihand 104">
                  <a:extLst>
                    <a:ext uri="{FF2B5EF4-FFF2-40B4-BE49-F238E27FC236}">
                      <a16:creationId xmlns:a16="http://schemas.microsoft.com/office/drawing/2014/main" id="{62962408-6084-B955-1857-8F5232E5F9FE}"/>
                    </a:ext>
                  </a:extLst>
                </p:cNvPr>
                <p:cNvPicPr/>
                <p:nvPr/>
              </p:nvPicPr>
              <p:blipFill>
                <a:blip r:embed="rId161"/>
                <a:stretch>
                  <a:fillRect/>
                </a:stretch>
              </p:blipFill>
              <p:spPr>
                <a:xfrm>
                  <a:off x="7396600" y="1835600"/>
                  <a:ext cx="220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6B109009-5762-D1A7-57AF-ECE928FC6D65}"/>
                    </a:ext>
                  </a:extLst>
                </p14:cNvPr>
                <p14:cNvContentPartPr/>
                <p14:nvPr/>
              </p14:nvContentPartPr>
              <p14:xfrm>
                <a:off x="7391560" y="1957640"/>
                <a:ext cx="182160" cy="8640"/>
              </p14:xfrm>
            </p:contentPart>
          </mc:Choice>
          <mc:Fallback>
            <p:pic>
              <p:nvPicPr>
                <p:cNvPr id="106" name="Freihand 105">
                  <a:extLst>
                    <a:ext uri="{FF2B5EF4-FFF2-40B4-BE49-F238E27FC236}">
                      <a16:creationId xmlns:a16="http://schemas.microsoft.com/office/drawing/2014/main" id="{6B109009-5762-D1A7-57AF-ECE928FC6D65}"/>
                    </a:ext>
                  </a:extLst>
                </p:cNvPr>
                <p:cNvPicPr/>
                <p:nvPr/>
              </p:nvPicPr>
              <p:blipFill>
                <a:blip r:embed="rId163"/>
                <a:stretch>
                  <a:fillRect/>
                </a:stretch>
              </p:blipFill>
              <p:spPr>
                <a:xfrm>
                  <a:off x="7382560" y="1949000"/>
                  <a:ext cx="199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DEE0251B-605B-9FD3-C8E4-B465CCEBACB9}"/>
                    </a:ext>
                  </a:extLst>
                </p14:cNvPr>
                <p14:cNvContentPartPr/>
                <p14:nvPr/>
              </p14:nvContentPartPr>
              <p14:xfrm>
                <a:off x="7110760" y="2164640"/>
                <a:ext cx="396360" cy="59040"/>
              </p14:xfrm>
            </p:contentPart>
          </mc:Choice>
          <mc:Fallback>
            <p:pic>
              <p:nvPicPr>
                <p:cNvPr id="107" name="Freihand 106">
                  <a:extLst>
                    <a:ext uri="{FF2B5EF4-FFF2-40B4-BE49-F238E27FC236}">
                      <a16:creationId xmlns:a16="http://schemas.microsoft.com/office/drawing/2014/main" id="{DEE0251B-605B-9FD3-C8E4-B465CCEBACB9}"/>
                    </a:ext>
                  </a:extLst>
                </p:cNvPr>
                <p:cNvPicPr/>
                <p:nvPr/>
              </p:nvPicPr>
              <p:blipFill>
                <a:blip r:embed="rId165"/>
                <a:stretch>
                  <a:fillRect/>
                </a:stretch>
              </p:blipFill>
              <p:spPr>
                <a:xfrm>
                  <a:off x="7101760" y="2155640"/>
                  <a:ext cx="414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B23973A9-0966-9BFF-38D0-E0B4682C9A15}"/>
                    </a:ext>
                  </a:extLst>
                </p14:cNvPr>
                <p14:cNvContentPartPr/>
                <p14:nvPr/>
              </p14:nvContentPartPr>
              <p14:xfrm>
                <a:off x="7133080" y="2218640"/>
                <a:ext cx="175320" cy="303480"/>
              </p14:xfrm>
            </p:contentPart>
          </mc:Choice>
          <mc:Fallback>
            <p:pic>
              <p:nvPicPr>
                <p:cNvPr id="108" name="Freihand 107">
                  <a:extLst>
                    <a:ext uri="{FF2B5EF4-FFF2-40B4-BE49-F238E27FC236}">
                      <a16:creationId xmlns:a16="http://schemas.microsoft.com/office/drawing/2014/main" id="{B23973A9-0966-9BFF-38D0-E0B4682C9A15}"/>
                    </a:ext>
                  </a:extLst>
                </p:cNvPr>
                <p:cNvPicPr/>
                <p:nvPr/>
              </p:nvPicPr>
              <p:blipFill>
                <a:blip r:embed="rId167"/>
                <a:stretch>
                  <a:fillRect/>
                </a:stretch>
              </p:blipFill>
              <p:spPr>
                <a:xfrm>
                  <a:off x="7124440" y="2210000"/>
                  <a:ext cx="1929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9" name="Freihand 108">
                  <a:extLst>
                    <a:ext uri="{FF2B5EF4-FFF2-40B4-BE49-F238E27FC236}">
                      <a16:creationId xmlns:a16="http://schemas.microsoft.com/office/drawing/2014/main" id="{A5F98812-8196-B9A4-B4BA-9040EA39B946}"/>
                    </a:ext>
                  </a:extLst>
                </p14:cNvPr>
                <p14:cNvContentPartPr/>
                <p14:nvPr/>
              </p14:nvContentPartPr>
              <p14:xfrm>
                <a:off x="7404880" y="2252120"/>
                <a:ext cx="147240" cy="231480"/>
              </p14:xfrm>
            </p:contentPart>
          </mc:Choice>
          <mc:Fallback>
            <p:pic>
              <p:nvPicPr>
                <p:cNvPr id="109" name="Freihand 108">
                  <a:extLst>
                    <a:ext uri="{FF2B5EF4-FFF2-40B4-BE49-F238E27FC236}">
                      <a16:creationId xmlns:a16="http://schemas.microsoft.com/office/drawing/2014/main" id="{A5F98812-8196-B9A4-B4BA-9040EA39B946}"/>
                    </a:ext>
                  </a:extLst>
                </p:cNvPr>
                <p:cNvPicPr/>
                <p:nvPr/>
              </p:nvPicPr>
              <p:blipFill>
                <a:blip r:embed="rId169"/>
                <a:stretch>
                  <a:fillRect/>
                </a:stretch>
              </p:blipFill>
              <p:spPr>
                <a:xfrm>
                  <a:off x="7395880" y="2243480"/>
                  <a:ext cx="164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3191D2DD-6653-DCE1-F9A1-2D9BC1A5A11E}"/>
                    </a:ext>
                  </a:extLst>
                </p14:cNvPr>
                <p14:cNvContentPartPr/>
                <p14:nvPr/>
              </p14:nvContentPartPr>
              <p14:xfrm>
                <a:off x="5740960" y="2131880"/>
                <a:ext cx="186480" cy="28080"/>
              </p14:xfrm>
            </p:contentPart>
          </mc:Choice>
          <mc:Fallback>
            <p:pic>
              <p:nvPicPr>
                <p:cNvPr id="95" name="Freihand 94">
                  <a:extLst>
                    <a:ext uri="{FF2B5EF4-FFF2-40B4-BE49-F238E27FC236}">
                      <a16:creationId xmlns:a16="http://schemas.microsoft.com/office/drawing/2014/main" id="{3191D2DD-6653-DCE1-F9A1-2D9BC1A5A11E}"/>
                    </a:ext>
                  </a:extLst>
                </p:cNvPr>
                <p:cNvPicPr/>
                <p:nvPr/>
              </p:nvPicPr>
              <p:blipFill>
                <a:blip r:embed="rId171"/>
                <a:stretch>
                  <a:fillRect/>
                </a:stretch>
              </p:blipFill>
              <p:spPr>
                <a:xfrm>
                  <a:off x="5732320" y="2122880"/>
                  <a:ext cx="204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08DD981F-A67E-CBD5-DD7D-FD70880D94B2}"/>
                    </a:ext>
                  </a:extLst>
                </p14:cNvPr>
                <p14:cNvContentPartPr/>
                <p14:nvPr/>
              </p14:nvContentPartPr>
              <p14:xfrm>
                <a:off x="5756800" y="2228360"/>
                <a:ext cx="114480" cy="11160"/>
              </p14:xfrm>
            </p:contentPart>
          </mc:Choice>
          <mc:Fallback>
            <p:pic>
              <p:nvPicPr>
                <p:cNvPr id="96" name="Freihand 95">
                  <a:extLst>
                    <a:ext uri="{FF2B5EF4-FFF2-40B4-BE49-F238E27FC236}">
                      <a16:creationId xmlns:a16="http://schemas.microsoft.com/office/drawing/2014/main" id="{08DD981F-A67E-CBD5-DD7D-FD70880D94B2}"/>
                    </a:ext>
                  </a:extLst>
                </p:cNvPr>
                <p:cNvPicPr/>
                <p:nvPr/>
              </p:nvPicPr>
              <p:blipFill>
                <a:blip r:embed="rId173"/>
                <a:stretch>
                  <a:fillRect/>
                </a:stretch>
              </p:blipFill>
              <p:spPr>
                <a:xfrm>
                  <a:off x="5747800" y="2219360"/>
                  <a:ext cx="132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DEA709DC-10AA-C9B5-D7FB-42401D1D8D01}"/>
                    </a:ext>
                  </a:extLst>
                </p14:cNvPr>
                <p14:cNvContentPartPr/>
                <p14:nvPr/>
              </p14:nvContentPartPr>
              <p14:xfrm>
                <a:off x="6154600" y="2055560"/>
                <a:ext cx="186120" cy="349560"/>
              </p14:xfrm>
            </p:contentPart>
          </mc:Choice>
          <mc:Fallback>
            <p:pic>
              <p:nvPicPr>
                <p:cNvPr id="98" name="Freihand 97">
                  <a:extLst>
                    <a:ext uri="{FF2B5EF4-FFF2-40B4-BE49-F238E27FC236}">
                      <a16:creationId xmlns:a16="http://schemas.microsoft.com/office/drawing/2014/main" id="{DEA709DC-10AA-C9B5-D7FB-42401D1D8D01}"/>
                    </a:ext>
                  </a:extLst>
                </p:cNvPr>
                <p:cNvPicPr/>
                <p:nvPr/>
              </p:nvPicPr>
              <p:blipFill>
                <a:blip r:embed="rId175"/>
                <a:stretch>
                  <a:fillRect/>
                </a:stretch>
              </p:blipFill>
              <p:spPr>
                <a:xfrm>
                  <a:off x="6145600" y="2046560"/>
                  <a:ext cx="2037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D083BC22-8B91-258E-835B-526D8E7BBB8B}"/>
                    </a:ext>
                  </a:extLst>
                </p14:cNvPr>
                <p14:cNvContentPartPr/>
                <p14:nvPr/>
              </p14:nvContentPartPr>
              <p14:xfrm>
                <a:off x="6458800" y="2165360"/>
                <a:ext cx="360" cy="360"/>
              </p14:xfrm>
            </p:contentPart>
          </mc:Choice>
          <mc:Fallback>
            <p:pic>
              <p:nvPicPr>
                <p:cNvPr id="99" name="Freihand 98">
                  <a:extLst>
                    <a:ext uri="{FF2B5EF4-FFF2-40B4-BE49-F238E27FC236}">
                      <a16:creationId xmlns:a16="http://schemas.microsoft.com/office/drawing/2014/main" id="{D083BC22-8B91-258E-835B-526D8E7BBB8B}"/>
                    </a:ext>
                  </a:extLst>
                </p:cNvPr>
                <p:cNvPicPr/>
                <p:nvPr/>
              </p:nvPicPr>
              <p:blipFill>
                <a:blip r:embed="rId7"/>
                <a:stretch>
                  <a:fillRect/>
                </a:stretch>
              </p:blipFill>
              <p:spPr>
                <a:xfrm>
                  <a:off x="6449800" y="21563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0" name="Freihand 99">
                  <a:extLst>
                    <a:ext uri="{FF2B5EF4-FFF2-40B4-BE49-F238E27FC236}">
                      <a16:creationId xmlns:a16="http://schemas.microsoft.com/office/drawing/2014/main" id="{10509E92-ABFF-28EC-6D2F-7DAE5C071D09}"/>
                    </a:ext>
                  </a:extLst>
                </p14:cNvPr>
                <p14:cNvContentPartPr/>
                <p14:nvPr/>
              </p14:nvContentPartPr>
              <p14:xfrm>
                <a:off x="6601360" y="1953320"/>
                <a:ext cx="220320" cy="311400"/>
              </p14:xfrm>
            </p:contentPart>
          </mc:Choice>
          <mc:Fallback>
            <p:pic>
              <p:nvPicPr>
                <p:cNvPr id="100" name="Freihand 99">
                  <a:extLst>
                    <a:ext uri="{FF2B5EF4-FFF2-40B4-BE49-F238E27FC236}">
                      <a16:creationId xmlns:a16="http://schemas.microsoft.com/office/drawing/2014/main" id="{10509E92-ABFF-28EC-6D2F-7DAE5C071D09}"/>
                    </a:ext>
                  </a:extLst>
                </p:cNvPr>
                <p:cNvPicPr/>
                <p:nvPr/>
              </p:nvPicPr>
              <p:blipFill>
                <a:blip r:embed="rId178"/>
                <a:stretch>
                  <a:fillRect/>
                </a:stretch>
              </p:blipFill>
              <p:spPr>
                <a:xfrm>
                  <a:off x="6592360" y="1944680"/>
                  <a:ext cx="2379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Freihand 100">
                  <a:extLst>
                    <a:ext uri="{FF2B5EF4-FFF2-40B4-BE49-F238E27FC236}">
                      <a16:creationId xmlns:a16="http://schemas.microsoft.com/office/drawing/2014/main" id="{E7511C27-F908-1305-32BC-443C58387765}"/>
                    </a:ext>
                  </a:extLst>
                </p14:cNvPr>
                <p14:cNvContentPartPr/>
                <p14:nvPr/>
              </p14:nvContentPartPr>
              <p14:xfrm>
                <a:off x="6725560" y="2121800"/>
                <a:ext cx="91080" cy="8640"/>
              </p14:xfrm>
            </p:contentPart>
          </mc:Choice>
          <mc:Fallback>
            <p:pic>
              <p:nvPicPr>
                <p:cNvPr id="101" name="Freihand 100">
                  <a:extLst>
                    <a:ext uri="{FF2B5EF4-FFF2-40B4-BE49-F238E27FC236}">
                      <a16:creationId xmlns:a16="http://schemas.microsoft.com/office/drawing/2014/main" id="{E7511C27-F908-1305-32BC-443C58387765}"/>
                    </a:ext>
                  </a:extLst>
                </p:cNvPr>
                <p:cNvPicPr/>
                <p:nvPr/>
              </p:nvPicPr>
              <p:blipFill>
                <a:blip r:embed="rId180"/>
                <a:stretch>
                  <a:fillRect/>
                </a:stretch>
              </p:blipFill>
              <p:spPr>
                <a:xfrm>
                  <a:off x="6716560" y="2112800"/>
                  <a:ext cx="108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1271BB94-6436-44B0-E93D-61D2AD5F649A}"/>
                    </a:ext>
                  </a:extLst>
                </p14:cNvPr>
                <p14:cNvContentPartPr/>
                <p14:nvPr/>
              </p14:nvContentPartPr>
              <p14:xfrm>
                <a:off x="5881000" y="2004080"/>
                <a:ext cx="195840" cy="372240"/>
              </p14:xfrm>
            </p:contentPart>
          </mc:Choice>
          <mc:Fallback>
            <p:pic>
              <p:nvPicPr>
                <p:cNvPr id="111" name="Freihand 110">
                  <a:extLst>
                    <a:ext uri="{FF2B5EF4-FFF2-40B4-BE49-F238E27FC236}">
                      <a16:creationId xmlns:a16="http://schemas.microsoft.com/office/drawing/2014/main" id="{1271BB94-6436-44B0-E93D-61D2AD5F649A}"/>
                    </a:ext>
                  </a:extLst>
                </p:cNvPr>
                <p:cNvPicPr/>
                <p:nvPr/>
              </p:nvPicPr>
              <p:blipFill>
                <a:blip r:embed="rId182"/>
                <a:stretch>
                  <a:fillRect/>
                </a:stretch>
              </p:blipFill>
              <p:spPr>
                <a:xfrm>
                  <a:off x="5872000" y="1995440"/>
                  <a:ext cx="2134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6D54555D-F8F7-FAB9-047D-68ADF2A8C2E9}"/>
                    </a:ext>
                  </a:extLst>
                </p14:cNvPr>
                <p14:cNvContentPartPr/>
                <p14:nvPr/>
              </p14:nvContentPartPr>
              <p14:xfrm>
                <a:off x="7866400" y="2104160"/>
                <a:ext cx="208440" cy="15480"/>
              </p14:xfrm>
            </p:contentPart>
          </mc:Choice>
          <mc:Fallback>
            <p:pic>
              <p:nvPicPr>
                <p:cNvPr id="112" name="Freihand 111">
                  <a:extLst>
                    <a:ext uri="{FF2B5EF4-FFF2-40B4-BE49-F238E27FC236}">
                      <a16:creationId xmlns:a16="http://schemas.microsoft.com/office/drawing/2014/main" id="{6D54555D-F8F7-FAB9-047D-68ADF2A8C2E9}"/>
                    </a:ext>
                  </a:extLst>
                </p:cNvPr>
                <p:cNvPicPr/>
                <p:nvPr/>
              </p:nvPicPr>
              <p:blipFill>
                <a:blip r:embed="rId184"/>
                <a:stretch>
                  <a:fillRect/>
                </a:stretch>
              </p:blipFill>
              <p:spPr>
                <a:xfrm>
                  <a:off x="7857400" y="2095160"/>
                  <a:ext cx="226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0D786C20-F23D-FBF3-B526-42475832A6A1}"/>
                    </a:ext>
                  </a:extLst>
                </p14:cNvPr>
                <p14:cNvContentPartPr/>
                <p14:nvPr/>
              </p14:nvContentPartPr>
              <p14:xfrm>
                <a:off x="7853080" y="2167880"/>
                <a:ext cx="169200" cy="15480"/>
              </p14:xfrm>
            </p:contentPart>
          </mc:Choice>
          <mc:Fallback>
            <p:pic>
              <p:nvPicPr>
                <p:cNvPr id="113" name="Freihand 112">
                  <a:extLst>
                    <a:ext uri="{FF2B5EF4-FFF2-40B4-BE49-F238E27FC236}">
                      <a16:creationId xmlns:a16="http://schemas.microsoft.com/office/drawing/2014/main" id="{0D786C20-F23D-FBF3-B526-42475832A6A1}"/>
                    </a:ext>
                  </a:extLst>
                </p:cNvPr>
                <p:cNvPicPr/>
                <p:nvPr/>
              </p:nvPicPr>
              <p:blipFill>
                <a:blip r:embed="rId186"/>
                <a:stretch>
                  <a:fillRect/>
                </a:stretch>
              </p:blipFill>
              <p:spPr>
                <a:xfrm>
                  <a:off x="7844080" y="2158880"/>
                  <a:ext cx="186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817EE10B-61C5-D606-4A51-42FC99C24F7C}"/>
                    </a:ext>
                  </a:extLst>
                </p14:cNvPr>
                <p14:cNvContentPartPr/>
                <p14:nvPr/>
              </p14:nvContentPartPr>
              <p14:xfrm>
                <a:off x="8358520" y="1958360"/>
                <a:ext cx="264600" cy="245160"/>
              </p14:xfrm>
            </p:contentPart>
          </mc:Choice>
          <mc:Fallback>
            <p:pic>
              <p:nvPicPr>
                <p:cNvPr id="116" name="Freihand 115">
                  <a:extLst>
                    <a:ext uri="{FF2B5EF4-FFF2-40B4-BE49-F238E27FC236}">
                      <a16:creationId xmlns:a16="http://schemas.microsoft.com/office/drawing/2014/main" id="{817EE10B-61C5-D606-4A51-42FC99C24F7C}"/>
                    </a:ext>
                  </a:extLst>
                </p:cNvPr>
                <p:cNvPicPr/>
                <p:nvPr/>
              </p:nvPicPr>
              <p:blipFill>
                <a:blip r:embed="rId188"/>
                <a:stretch>
                  <a:fillRect/>
                </a:stretch>
              </p:blipFill>
              <p:spPr>
                <a:xfrm>
                  <a:off x="8349880" y="1949720"/>
                  <a:ext cx="2822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E837AE20-3CAA-7275-2796-D17613E4DD92}"/>
                    </a:ext>
                  </a:extLst>
                </p14:cNvPr>
                <p14:cNvContentPartPr/>
                <p14:nvPr/>
              </p14:nvContentPartPr>
              <p14:xfrm>
                <a:off x="6119320" y="2606720"/>
                <a:ext cx="559800" cy="169920"/>
              </p14:xfrm>
            </p:contentPart>
          </mc:Choice>
          <mc:Fallback>
            <p:pic>
              <p:nvPicPr>
                <p:cNvPr id="117" name="Freihand 116">
                  <a:extLst>
                    <a:ext uri="{FF2B5EF4-FFF2-40B4-BE49-F238E27FC236}">
                      <a16:creationId xmlns:a16="http://schemas.microsoft.com/office/drawing/2014/main" id="{E837AE20-3CAA-7275-2796-D17613E4DD92}"/>
                    </a:ext>
                  </a:extLst>
                </p:cNvPr>
                <p:cNvPicPr/>
                <p:nvPr/>
              </p:nvPicPr>
              <p:blipFill>
                <a:blip r:embed="rId190"/>
                <a:stretch>
                  <a:fillRect/>
                </a:stretch>
              </p:blipFill>
              <p:spPr>
                <a:xfrm>
                  <a:off x="6110680" y="2597720"/>
                  <a:ext cx="577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15E7592C-1985-3D4E-836B-42A3627F55CC}"/>
                    </a:ext>
                  </a:extLst>
                </p14:cNvPr>
                <p14:cNvContentPartPr/>
                <p14:nvPr/>
              </p14:nvContentPartPr>
              <p14:xfrm>
                <a:off x="6692080" y="2594120"/>
                <a:ext cx="736920" cy="194040"/>
              </p14:xfrm>
            </p:contentPart>
          </mc:Choice>
          <mc:Fallback>
            <p:pic>
              <p:nvPicPr>
                <p:cNvPr id="118" name="Freihand 117">
                  <a:extLst>
                    <a:ext uri="{FF2B5EF4-FFF2-40B4-BE49-F238E27FC236}">
                      <a16:creationId xmlns:a16="http://schemas.microsoft.com/office/drawing/2014/main" id="{15E7592C-1985-3D4E-836B-42A3627F55CC}"/>
                    </a:ext>
                  </a:extLst>
                </p:cNvPr>
                <p:cNvPicPr/>
                <p:nvPr/>
              </p:nvPicPr>
              <p:blipFill>
                <a:blip r:embed="rId192"/>
                <a:stretch>
                  <a:fillRect/>
                </a:stretch>
              </p:blipFill>
              <p:spPr>
                <a:xfrm>
                  <a:off x="6683080" y="2585480"/>
                  <a:ext cx="754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43BC23A7-C777-FB07-9953-87EE98F745ED}"/>
                    </a:ext>
                  </a:extLst>
                </p14:cNvPr>
                <p14:cNvContentPartPr/>
                <p14:nvPr/>
              </p14:nvContentPartPr>
              <p14:xfrm>
                <a:off x="6333880" y="2888960"/>
                <a:ext cx="315360" cy="242640"/>
              </p14:xfrm>
            </p:contentPart>
          </mc:Choice>
          <mc:Fallback>
            <p:pic>
              <p:nvPicPr>
                <p:cNvPr id="119" name="Freihand 118">
                  <a:extLst>
                    <a:ext uri="{FF2B5EF4-FFF2-40B4-BE49-F238E27FC236}">
                      <a16:creationId xmlns:a16="http://schemas.microsoft.com/office/drawing/2014/main" id="{43BC23A7-C777-FB07-9953-87EE98F745ED}"/>
                    </a:ext>
                  </a:extLst>
                </p:cNvPr>
                <p:cNvPicPr/>
                <p:nvPr/>
              </p:nvPicPr>
              <p:blipFill>
                <a:blip r:embed="rId194"/>
                <a:stretch>
                  <a:fillRect/>
                </a:stretch>
              </p:blipFill>
              <p:spPr>
                <a:xfrm>
                  <a:off x="6324880" y="2879960"/>
                  <a:ext cx="333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A8779B1F-B834-6682-D5D4-7BCC7B2ED854}"/>
                    </a:ext>
                  </a:extLst>
                </p14:cNvPr>
                <p14:cNvContentPartPr/>
                <p14:nvPr/>
              </p14:nvContentPartPr>
              <p14:xfrm>
                <a:off x="6729160" y="2913080"/>
                <a:ext cx="227520" cy="176040"/>
              </p14:xfrm>
            </p:contentPart>
          </mc:Choice>
          <mc:Fallback>
            <p:pic>
              <p:nvPicPr>
                <p:cNvPr id="120" name="Freihand 119">
                  <a:extLst>
                    <a:ext uri="{FF2B5EF4-FFF2-40B4-BE49-F238E27FC236}">
                      <a16:creationId xmlns:a16="http://schemas.microsoft.com/office/drawing/2014/main" id="{A8779B1F-B834-6682-D5D4-7BCC7B2ED854}"/>
                    </a:ext>
                  </a:extLst>
                </p:cNvPr>
                <p:cNvPicPr/>
                <p:nvPr/>
              </p:nvPicPr>
              <p:blipFill>
                <a:blip r:embed="rId196"/>
                <a:stretch>
                  <a:fillRect/>
                </a:stretch>
              </p:blipFill>
              <p:spPr>
                <a:xfrm>
                  <a:off x="6720520" y="2904080"/>
                  <a:ext cx="245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C1A46694-48F1-C46F-6251-9621B0A44AA2}"/>
                    </a:ext>
                  </a:extLst>
                </p14:cNvPr>
                <p14:cNvContentPartPr/>
                <p14:nvPr/>
              </p14:nvContentPartPr>
              <p14:xfrm>
                <a:off x="6988360" y="2735960"/>
                <a:ext cx="96840" cy="326880"/>
              </p14:xfrm>
            </p:contentPart>
          </mc:Choice>
          <mc:Fallback>
            <p:pic>
              <p:nvPicPr>
                <p:cNvPr id="121" name="Freihand 120">
                  <a:extLst>
                    <a:ext uri="{FF2B5EF4-FFF2-40B4-BE49-F238E27FC236}">
                      <a16:creationId xmlns:a16="http://schemas.microsoft.com/office/drawing/2014/main" id="{C1A46694-48F1-C46F-6251-9621B0A44AA2}"/>
                    </a:ext>
                  </a:extLst>
                </p:cNvPr>
                <p:cNvPicPr/>
                <p:nvPr/>
              </p:nvPicPr>
              <p:blipFill>
                <a:blip r:embed="rId198"/>
                <a:stretch>
                  <a:fillRect/>
                </a:stretch>
              </p:blipFill>
              <p:spPr>
                <a:xfrm>
                  <a:off x="6979720" y="2726960"/>
                  <a:ext cx="1144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FEE19D28-B56A-399C-41DD-C01F2058E8D8}"/>
                    </a:ext>
                  </a:extLst>
                </p14:cNvPr>
                <p14:cNvContentPartPr/>
                <p14:nvPr/>
              </p14:nvContentPartPr>
              <p14:xfrm>
                <a:off x="7193920" y="2840720"/>
                <a:ext cx="537840" cy="448920"/>
              </p14:xfrm>
            </p:contentPart>
          </mc:Choice>
          <mc:Fallback>
            <p:pic>
              <p:nvPicPr>
                <p:cNvPr id="122" name="Freihand 121">
                  <a:extLst>
                    <a:ext uri="{FF2B5EF4-FFF2-40B4-BE49-F238E27FC236}">
                      <a16:creationId xmlns:a16="http://schemas.microsoft.com/office/drawing/2014/main" id="{FEE19D28-B56A-399C-41DD-C01F2058E8D8}"/>
                    </a:ext>
                  </a:extLst>
                </p:cNvPr>
                <p:cNvPicPr/>
                <p:nvPr/>
              </p:nvPicPr>
              <p:blipFill>
                <a:blip r:embed="rId200"/>
                <a:stretch>
                  <a:fillRect/>
                </a:stretch>
              </p:blipFill>
              <p:spPr>
                <a:xfrm>
                  <a:off x="7184920" y="2832080"/>
                  <a:ext cx="55548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913E6991-914C-CD77-67E7-BBAE9E3436A9}"/>
                    </a:ext>
                  </a:extLst>
                </p14:cNvPr>
                <p14:cNvContentPartPr/>
                <p14:nvPr/>
              </p14:nvContentPartPr>
              <p14:xfrm>
                <a:off x="7812760" y="2799680"/>
                <a:ext cx="96840" cy="199800"/>
              </p14:xfrm>
            </p:contentPart>
          </mc:Choice>
          <mc:Fallback>
            <p:pic>
              <p:nvPicPr>
                <p:cNvPr id="123" name="Freihand 122">
                  <a:extLst>
                    <a:ext uri="{FF2B5EF4-FFF2-40B4-BE49-F238E27FC236}">
                      <a16:creationId xmlns:a16="http://schemas.microsoft.com/office/drawing/2014/main" id="{913E6991-914C-CD77-67E7-BBAE9E3436A9}"/>
                    </a:ext>
                  </a:extLst>
                </p:cNvPr>
                <p:cNvPicPr/>
                <p:nvPr/>
              </p:nvPicPr>
              <p:blipFill>
                <a:blip r:embed="rId202"/>
                <a:stretch>
                  <a:fillRect/>
                </a:stretch>
              </p:blipFill>
              <p:spPr>
                <a:xfrm>
                  <a:off x="7803760" y="2790680"/>
                  <a:ext cx="114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732E1FA5-1601-4626-5675-859B053EE458}"/>
                    </a:ext>
                  </a:extLst>
                </p14:cNvPr>
                <p14:cNvContentPartPr/>
                <p14:nvPr/>
              </p14:nvContentPartPr>
              <p14:xfrm>
                <a:off x="7792960" y="2882120"/>
                <a:ext cx="91800" cy="55080"/>
              </p14:xfrm>
            </p:contentPart>
          </mc:Choice>
          <mc:Fallback>
            <p:pic>
              <p:nvPicPr>
                <p:cNvPr id="124" name="Freihand 123">
                  <a:extLst>
                    <a:ext uri="{FF2B5EF4-FFF2-40B4-BE49-F238E27FC236}">
                      <a16:creationId xmlns:a16="http://schemas.microsoft.com/office/drawing/2014/main" id="{732E1FA5-1601-4626-5675-859B053EE458}"/>
                    </a:ext>
                  </a:extLst>
                </p:cNvPr>
                <p:cNvPicPr/>
                <p:nvPr/>
              </p:nvPicPr>
              <p:blipFill>
                <a:blip r:embed="rId204"/>
                <a:stretch>
                  <a:fillRect/>
                </a:stretch>
              </p:blipFill>
              <p:spPr>
                <a:xfrm>
                  <a:off x="7784320" y="2873480"/>
                  <a:ext cx="109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101F50CE-3ED0-E667-AF35-B10A90836128}"/>
                    </a:ext>
                  </a:extLst>
                </p14:cNvPr>
                <p14:cNvContentPartPr/>
                <p14:nvPr/>
              </p14:nvContentPartPr>
              <p14:xfrm>
                <a:off x="7971160" y="2771960"/>
                <a:ext cx="180720" cy="369000"/>
              </p14:xfrm>
            </p:contentPart>
          </mc:Choice>
          <mc:Fallback>
            <p:pic>
              <p:nvPicPr>
                <p:cNvPr id="125" name="Freihand 124">
                  <a:extLst>
                    <a:ext uri="{FF2B5EF4-FFF2-40B4-BE49-F238E27FC236}">
                      <a16:creationId xmlns:a16="http://schemas.microsoft.com/office/drawing/2014/main" id="{101F50CE-3ED0-E667-AF35-B10A90836128}"/>
                    </a:ext>
                  </a:extLst>
                </p:cNvPr>
                <p:cNvPicPr/>
                <p:nvPr/>
              </p:nvPicPr>
              <p:blipFill>
                <a:blip r:embed="rId206"/>
                <a:stretch>
                  <a:fillRect/>
                </a:stretch>
              </p:blipFill>
              <p:spPr>
                <a:xfrm>
                  <a:off x="7962160" y="2762960"/>
                  <a:ext cx="1983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3C619592-59C7-8B14-6BAB-215E0E883A60}"/>
                    </a:ext>
                  </a:extLst>
                </p14:cNvPr>
                <p14:cNvContentPartPr/>
                <p14:nvPr/>
              </p14:nvContentPartPr>
              <p14:xfrm>
                <a:off x="8224240" y="2741720"/>
                <a:ext cx="21960" cy="162720"/>
              </p14:xfrm>
            </p:contentPart>
          </mc:Choice>
          <mc:Fallback>
            <p:pic>
              <p:nvPicPr>
                <p:cNvPr id="126" name="Freihand 125">
                  <a:extLst>
                    <a:ext uri="{FF2B5EF4-FFF2-40B4-BE49-F238E27FC236}">
                      <a16:creationId xmlns:a16="http://schemas.microsoft.com/office/drawing/2014/main" id="{3C619592-59C7-8B14-6BAB-215E0E883A60}"/>
                    </a:ext>
                  </a:extLst>
                </p:cNvPr>
                <p:cNvPicPr/>
                <p:nvPr/>
              </p:nvPicPr>
              <p:blipFill>
                <a:blip r:embed="rId208"/>
                <a:stretch>
                  <a:fillRect/>
                </a:stretch>
              </p:blipFill>
              <p:spPr>
                <a:xfrm>
                  <a:off x="8215240" y="2732720"/>
                  <a:ext cx="39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5184F643-A765-A344-FFC2-7969D3FD6763}"/>
                    </a:ext>
                  </a:extLst>
                </p14:cNvPr>
                <p14:cNvContentPartPr/>
                <p14:nvPr/>
              </p14:nvContentPartPr>
              <p14:xfrm>
                <a:off x="8330800" y="2692400"/>
                <a:ext cx="64440" cy="156600"/>
              </p14:xfrm>
            </p:contentPart>
          </mc:Choice>
          <mc:Fallback>
            <p:pic>
              <p:nvPicPr>
                <p:cNvPr id="127" name="Freihand 126">
                  <a:extLst>
                    <a:ext uri="{FF2B5EF4-FFF2-40B4-BE49-F238E27FC236}">
                      <a16:creationId xmlns:a16="http://schemas.microsoft.com/office/drawing/2014/main" id="{5184F643-A765-A344-FFC2-7969D3FD6763}"/>
                    </a:ext>
                  </a:extLst>
                </p:cNvPr>
                <p:cNvPicPr/>
                <p:nvPr/>
              </p:nvPicPr>
              <p:blipFill>
                <a:blip r:embed="rId210"/>
                <a:stretch>
                  <a:fillRect/>
                </a:stretch>
              </p:blipFill>
              <p:spPr>
                <a:xfrm>
                  <a:off x="8321800" y="2683760"/>
                  <a:ext cx="82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F291A2BB-F654-DB1F-D427-517C77BEB284}"/>
                    </a:ext>
                  </a:extLst>
                </p14:cNvPr>
                <p14:cNvContentPartPr/>
                <p14:nvPr/>
              </p14:nvContentPartPr>
              <p14:xfrm>
                <a:off x="8443840" y="2609960"/>
                <a:ext cx="236880" cy="237600"/>
              </p14:xfrm>
            </p:contentPart>
          </mc:Choice>
          <mc:Fallback>
            <p:pic>
              <p:nvPicPr>
                <p:cNvPr id="128" name="Freihand 127">
                  <a:extLst>
                    <a:ext uri="{FF2B5EF4-FFF2-40B4-BE49-F238E27FC236}">
                      <a16:creationId xmlns:a16="http://schemas.microsoft.com/office/drawing/2014/main" id="{F291A2BB-F654-DB1F-D427-517C77BEB284}"/>
                    </a:ext>
                  </a:extLst>
                </p:cNvPr>
                <p:cNvPicPr/>
                <p:nvPr/>
              </p:nvPicPr>
              <p:blipFill>
                <a:blip r:embed="rId212"/>
                <a:stretch>
                  <a:fillRect/>
                </a:stretch>
              </p:blipFill>
              <p:spPr>
                <a:xfrm>
                  <a:off x="8435200" y="2600960"/>
                  <a:ext cx="254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Freihand 128">
                  <a:extLst>
                    <a:ext uri="{FF2B5EF4-FFF2-40B4-BE49-F238E27FC236}">
                      <a16:creationId xmlns:a16="http://schemas.microsoft.com/office/drawing/2014/main" id="{84B4DFAB-6755-6EE2-77A7-49921D5BF69C}"/>
                    </a:ext>
                  </a:extLst>
                </p14:cNvPr>
                <p14:cNvContentPartPr/>
                <p14:nvPr/>
              </p14:nvContentPartPr>
              <p14:xfrm>
                <a:off x="8707000" y="2474960"/>
                <a:ext cx="181800" cy="342000"/>
              </p14:xfrm>
            </p:contentPart>
          </mc:Choice>
          <mc:Fallback>
            <p:pic>
              <p:nvPicPr>
                <p:cNvPr id="129" name="Freihand 128">
                  <a:extLst>
                    <a:ext uri="{FF2B5EF4-FFF2-40B4-BE49-F238E27FC236}">
                      <a16:creationId xmlns:a16="http://schemas.microsoft.com/office/drawing/2014/main" id="{84B4DFAB-6755-6EE2-77A7-49921D5BF69C}"/>
                    </a:ext>
                  </a:extLst>
                </p:cNvPr>
                <p:cNvPicPr/>
                <p:nvPr/>
              </p:nvPicPr>
              <p:blipFill>
                <a:blip r:embed="rId214"/>
                <a:stretch>
                  <a:fillRect/>
                </a:stretch>
              </p:blipFill>
              <p:spPr>
                <a:xfrm>
                  <a:off x="8698000" y="2465960"/>
                  <a:ext cx="1994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8D13ED50-6CE3-AA77-51C9-9E592B68899A}"/>
                    </a:ext>
                  </a:extLst>
                </p14:cNvPr>
                <p14:cNvContentPartPr/>
                <p14:nvPr/>
              </p14:nvContentPartPr>
              <p14:xfrm>
                <a:off x="9019120" y="2482880"/>
                <a:ext cx="257760" cy="286200"/>
              </p14:xfrm>
            </p:contentPart>
          </mc:Choice>
          <mc:Fallback>
            <p:pic>
              <p:nvPicPr>
                <p:cNvPr id="130" name="Freihand 129">
                  <a:extLst>
                    <a:ext uri="{FF2B5EF4-FFF2-40B4-BE49-F238E27FC236}">
                      <a16:creationId xmlns:a16="http://schemas.microsoft.com/office/drawing/2014/main" id="{8D13ED50-6CE3-AA77-51C9-9E592B68899A}"/>
                    </a:ext>
                  </a:extLst>
                </p:cNvPr>
                <p:cNvPicPr/>
                <p:nvPr/>
              </p:nvPicPr>
              <p:blipFill>
                <a:blip r:embed="rId216"/>
                <a:stretch>
                  <a:fillRect/>
                </a:stretch>
              </p:blipFill>
              <p:spPr>
                <a:xfrm>
                  <a:off x="9010120" y="2474240"/>
                  <a:ext cx="2754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7334955F-10B3-EB8A-A3AD-895C9D817629}"/>
                    </a:ext>
                  </a:extLst>
                </p14:cNvPr>
                <p14:cNvContentPartPr/>
                <p14:nvPr/>
              </p14:nvContentPartPr>
              <p14:xfrm>
                <a:off x="9439600" y="2398640"/>
                <a:ext cx="112680" cy="314280"/>
              </p14:xfrm>
            </p:contentPart>
          </mc:Choice>
          <mc:Fallback>
            <p:pic>
              <p:nvPicPr>
                <p:cNvPr id="131" name="Freihand 130">
                  <a:extLst>
                    <a:ext uri="{FF2B5EF4-FFF2-40B4-BE49-F238E27FC236}">
                      <a16:creationId xmlns:a16="http://schemas.microsoft.com/office/drawing/2014/main" id="{7334955F-10B3-EB8A-A3AD-895C9D817629}"/>
                    </a:ext>
                  </a:extLst>
                </p:cNvPr>
                <p:cNvPicPr/>
                <p:nvPr/>
              </p:nvPicPr>
              <p:blipFill>
                <a:blip r:embed="rId218"/>
                <a:stretch>
                  <a:fillRect/>
                </a:stretch>
              </p:blipFill>
              <p:spPr>
                <a:xfrm>
                  <a:off x="9430960" y="2389640"/>
                  <a:ext cx="1303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341CBE92-31A9-E78B-1A0F-683F04036BB8}"/>
                    </a:ext>
                  </a:extLst>
                </p14:cNvPr>
                <p14:cNvContentPartPr/>
                <p14:nvPr/>
              </p14:nvContentPartPr>
              <p14:xfrm>
                <a:off x="9558760" y="2413040"/>
                <a:ext cx="33840" cy="277200"/>
              </p14:xfrm>
            </p:contentPart>
          </mc:Choice>
          <mc:Fallback>
            <p:pic>
              <p:nvPicPr>
                <p:cNvPr id="132" name="Freihand 131">
                  <a:extLst>
                    <a:ext uri="{FF2B5EF4-FFF2-40B4-BE49-F238E27FC236}">
                      <a16:creationId xmlns:a16="http://schemas.microsoft.com/office/drawing/2014/main" id="{341CBE92-31A9-E78B-1A0F-683F04036BB8}"/>
                    </a:ext>
                  </a:extLst>
                </p:cNvPr>
                <p:cNvPicPr/>
                <p:nvPr/>
              </p:nvPicPr>
              <p:blipFill>
                <a:blip r:embed="rId220"/>
                <a:stretch>
                  <a:fillRect/>
                </a:stretch>
              </p:blipFill>
              <p:spPr>
                <a:xfrm>
                  <a:off x="9550120" y="2404400"/>
                  <a:ext cx="51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027867FF-ADB1-5EA8-A850-CC41AA54A51C}"/>
                    </a:ext>
                  </a:extLst>
                </p14:cNvPr>
                <p14:cNvContentPartPr/>
                <p14:nvPr/>
              </p14:nvContentPartPr>
              <p14:xfrm>
                <a:off x="9483160" y="2261480"/>
                <a:ext cx="609840" cy="430200"/>
              </p14:xfrm>
            </p:contentPart>
          </mc:Choice>
          <mc:Fallback>
            <p:pic>
              <p:nvPicPr>
                <p:cNvPr id="133" name="Freihand 132">
                  <a:extLst>
                    <a:ext uri="{FF2B5EF4-FFF2-40B4-BE49-F238E27FC236}">
                      <a16:creationId xmlns:a16="http://schemas.microsoft.com/office/drawing/2014/main" id="{027867FF-ADB1-5EA8-A850-CC41AA54A51C}"/>
                    </a:ext>
                  </a:extLst>
                </p:cNvPr>
                <p:cNvPicPr/>
                <p:nvPr/>
              </p:nvPicPr>
              <p:blipFill>
                <a:blip r:embed="rId222"/>
                <a:stretch>
                  <a:fillRect/>
                </a:stretch>
              </p:blipFill>
              <p:spPr>
                <a:xfrm>
                  <a:off x="9474160" y="2252480"/>
                  <a:ext cx="62748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0CA5569B-1F5C-FE3F-7C0A-A9BAA3BECD37}"/>
                    </a:ext>
                  </a:extLst>
                </p14:cNvPr>
                <p14:cNvContentPartPr/>
                <p14:nvPr/>
              </p14:nvContentPartPr>
              <p14:xfrm>
                <a:off x="9902560" y="2312240"/>
                <a:ext cx="1080" cy="2160"/>
              </p14:xfrm>
            </p:contentPart>
          </mc:Choice>
          <mc:Fallback>
            <p:pic>
              <p:nvPicPr>
                <p:cNvPr id="134" name="Freihand 133">
                  <a:extLst>
                    <a:ext uri="{FF2B5EF4-FFF2-40B4-BE49-F238E27FC236}">
                      <a16:creationId xmlns:a16="http://schemas.microsoft.com/office/drawing/2014/main" id="{0CA5569B-1F5C-FE3F-7C0A-A9BAA3BECD37}"/>
                    </a:ext>
                  </a:extLst>
                </p:cNvPr>
                <p:cNvPicPr/>
                <p:nvPr/>
              </p:nvPicPr>
              <p:blipFill>
                <a:blip r:embed="rId7"/>
                <a:stretch>
                  <a:fillRect/>
                </a:stretch>
              </p:blipFill>
              <p:spPr>
                <a:xfrm>
                  <a:off x="9893920" y="2303240"/>
                  <a:ext cx="18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2C3F5AFC-3746-C0DE-F84F-B0BB00B4F04C}"/>
                    </a:ext>
                  </a:extLst>
                </p14:cNvPr>
                <p14:cNvContentPartPr/>
                <p14:nvPr/>
              </p14:nvContentPartPr>
              <p14:xfrm>
                <a:off x="10221880" y="2374520"/>
                <a:ext cx="223560" cy="59760"/>
              </p14:xfrm>
            </p:contentPart>
          </mc:Choice>
          <mc:Fallback>
            <p:pic>
              <p:nvPicPr>
                <p:cNvPr id="136" name="Freihand 135">
                  <a:extLst>
                    <a:ext uri="{FF2B5EF4-FFF2-40B4-BE49-F238E27FC236}">
                      <a16:creationId xmlns:a16="http://schemas.microsoft.com/office/drawing/2014/main" id="{2C3F5AFC-3746-C0DE-F84F-B0BB00B4F04C}"/>
                    </a:ext>
                  </a:extLst>
                </p:cNvPr>
                <p:cNvPicPr/>
                <p:nvPr/>
              </p:nvPicPr>
              <p:blipFill>
                <a:blip r:embed="rId225"/>
                <a:stretch>
                  <a:fillRect/>
                </a:stretch>
              </p:blipFill>
              <p:spPr>
                <a:xfrm>
                  <a:off x="10212880" y="2365880"/>
                  <a:ext cx="241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53486E74-B3F6-F8D8-4558-C3C197C9FFC3}"/>
                    </a:ext>
                  </a:extLst>
                </p14:cNvPr>
                <p14:cNvContentPartPr/>
                <p14:nvPr/>
              </p14:nvContentPartPr>
              <p14:xfrm>
                <a:off x="10260040" y="2463440"/>
                <a:ext cx="230400" cy="76680"/>
              </p14:xfrm>
            </p:contentPart>
          </mc:Choice>
          <mc:Fallback>
            <p:pic>
              <p:nvPicPr>
                <p:cNvPr id="137" name="Freihand 136">
                  <a:extLst>
                    <a:ext uri="{FF2B5EF4-FFF2-40B4-BE49-F238E27FC236}">
                      <a16:creationId xmlns:a16="http://schemas.microsoft.com/office/drawing/2014/main" id="{53486E74-B3F6-F8D8-4558-C3C197C9FFC3}"/>
                    </a:ext>
                  </a:extLst>
                </p:cNvPr>
                <p:cNvPicPr/>
                <p:nvPr/>
              </p:nvPicPr>
              <p:blipFill>
                <a:blip r:embed="rId227"/>
                <a:stretch>
                  <a:fillRect/>
                </a:stretch>
              </p:blipFill>
              <p:spPr>
                <a:xfrm>
                  <a:off x="10251400" y="2454800"/>
                  <a:ext cx="248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E6373C61-5017-8822-DFF6-64DEF7A52B63}"/>
                    </a:ext>
                  </a:extLst>
                </p14:cNvPr>
                <p14:cNvContentPartPr/>
                <p14:nvPr/>
              </p14:nvContentPartPr>
              <p14:xfrm>
                <a:off x="10669720" y="2079320"/>
                <a:ext cx="111600" cy="372600"/>
              </p14:xfrm>
            </p:contentPart>
          </mc:Choice>
          <mc:Fallback>
            <p:pic>
              <p:nvPicPr>
                <p:cNvPr id="138" name="Freihand 137">
                  <a:extLst>
                    <a:ext uri="{FF2B5EF4-FFF2-40B4-BE49-F238E27FC236}">
                      <a16:creationId xmlns:a16="http://schemas.microsoft.com/office/drawing/2014/main" id="{E6373C61-5017-8822-DFF6-64DEF7A52B63}"/>
                    </a:ext>
                  </a:extLst>
                </p:cNvPr>
                <p:cNvPicPr/>
                <p:nvPr/>
              </p:nvPicPr>
              <p:blipFill>
                <a:blip r:embed="rId229"/>
                <a:stretch>
                  <a:fillRect/>
                </a:stretch>
              </p:blipFill>
              <p:spPr>
                <a:xfrm>
                  <a:off x="10661080" y="2070680"/>
                  <a:ext cx="1292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216FD31A-1279-E289-6838-2805A6ED07BB}"/>
                    </a:ext>
                  </a:extLst>
                </p14:cNvPr>
                <p14:cNvContentPartPr/>
                <p14:nvPr/>
              </p14:nvContentPartPr>
              <p14:xfrm>
                <a:off x="10779160" y="2253560"/>
                <a:ext cx="202680" cy="188280"/>
              </p14:xfrm>
            </p:contentPart>
          </mc:Choice>
          <mc:Fallback>
            <p:pic>
              <p:nvPicPr>
                <p:cNvPr id="139" name="Freihand 138">
                  <a:extLst>
                    <a:ext uri="{FF2B5EF4-FFF2-40B4-BE49-F238E27FC236}">
                      <a16:creationId xmlns:a16="http://schemas.microsoft.com/office/drawing/2014/main" id="{216FD31A-1279-E289-6838-2805A6ED07BB}"/>
                    </a:ext>
                  </a:extLst>
                </p:cNvPr>
                <p:cNvPicPr/>
                <p:nvPr/>
              </p:nvPicPr>
              <p:blipFill>
                <a:blip r:embed="rId231"/>
                <a:stretch>
                  <a:fillRect/>
                </a:stretch>
              </p:blipFill>
              <p:spPr>
                <a:xfrm>
                  <a:off x="10770520" y="2244560"/>
                  <a:ext cx="220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0" name="Freihand 139">
                  <a:extLst>
                    <a:ext uri="{FF2B5EF4-FFF2-40B4-BE49-F238E27FC236}">
                      <a16:creationId xmlns:a16="http://schemas.microsoft.com/office/drawing/2014/main" id="{2A16888A-7F2F-33C2-2381-6B974C3E045A}"/>
                    </a:ext>
                  </a:extLst>
                </p14:cNvPr>
                <p14:cNvContentPartPr/>
                <p14:nvPr/>
              </p14:nvContentPartPr>
              <p14:xfrm>
                <a:off x="10976800" y="1996880"/>
                <a:ext cx="243720" cy="414360"/>
              </p14:xfrm>
            </p:contentPart>
          </mc:Choice>
          <mc:Fallback>
            <p:pic>
              <p:nvPicPr>
                <p:cNvPr id="140" name="Freihand 139">
                  <a:extLst>
                    <a:ext uri="{FF2B5EF4-FFF2-40B4-BE49-F238E27FC236}">
                      <a16:creationId xmlns:a16="http://schemas.microsoft.com/office/drawing/2014/main" id="{2A16888A-7F2F-33C2-2381-6B974C3E045A}"/>
                    </a:ext>
                  </a:extLst>
                </p:cNvPr>
                <p:cNvPicPr/>
                <p:nvPr/>
              </p:nvPicPr>
              <p:blipFill>
                <a:blip r:embed="rId233"/>
                <a:stretch>
                  <a:fillRect/>
                </a:stretch>
              </p:blipFill>
              <p:spPr>
                <a:xfrm>
                  <a:off x="10967800" y="1987880"/>
                  <a:ext cx="26136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 name="Freihand 140">
                  <a:extLst>
                    <a:ext uri="{FF2B5EF4-FFF2-40B4-BE49-F238E27FC236}">
                      <a16:creationId xmlns:a16="http://schemas.microsoft.com/office/drawing/2014/main" id="{793E4881-6E86-C366-4450-A81E3EF73F5C}"/>
                    </a:ext>
                  </a:extLst>
                </p14:cNvPr>
                <p14:cNvContentPartPr/>
                <p14:nvPr/>
              </p14:nvContentPartPr>
              <p14:xfrm>
                <a:off x="11247160" y="2192360"/>
                <a:ext cx="122040" cy="182520"/>
              </p14:xfrm>
            </p:contentPart>
          </mc:Choice>
          <mc:Fallback>
            <p:pic>
              <p:nvPicPr>
                <p:cNvPr id="141" name="Freihand 140">
                  <a:extLst>
                    <a:ext uri="{FF2B5EF4-FFF2-40B4-BE49-F238E27FC236}">
                      <a16:creationId xmlns:a16="http://schemas.microsoft.com/office/drawing/2014/main" id="{793E4881-6E86-C366-4450-A81E3EF73F5C}"/>
                    </a:ext>
                  </a:extLst>
                </p:cNvPr>
                <p:cNvPicPr/>
                <p:nvPr/>
              </p:nvPicPr>
              <p:blipFill>
                <a:blip r:embed="rId235"/>
                <a:stretch>
                  <a:fillRect/>
                </a:stretch>
              </p:blipFill>
              <p:spPr>
                <a:xfrm>
                  <a:off x="11238520" y="2183360"/>
                  <a:ext cx="139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2" name="Freihand 141">
                  <a:extLst>
                    <a:ext uri="{FF2B5EF4-FFF2-40B4-BE49-F238E27FC236}">
                      <a16:creationId xmlns:a16="http://schemas.microsoft.com/office/drawing/2014/main" id="{875A514F-70AE-2C59-C162-EDE0C4432796}"/>
                    </a:ext>
                  </a:extLst>
                </p14:cNvPr>
                <p14:cNvContentPartPr/>
                <p14:nvPr/>
              </p14:nvContentPartPr>
              <p14:xfrm>
                <a:off x="11356960" y="2136920"/>
                <a:ext cx="137160" cy="215640"/>
              </p14:xfrm>
            </p:contentPart>
          </mc:Choice>
          <mc:Fallback>
            <p:pic>
              <p:nvPicPr>
                <p:cNvPr id="142" name="Freihand 141">
                  <a:extLst>
                    <a:ext uri="{FF2B5EF4-FFF2-40B4-BE49-F238E27FC236}">
                      <a16:creationId xmlns:a16="http://schemas.microsoft.com/office/drawing/2014/main" id="{875A514F-70AE-2C59-C162-EDE0C4432796}"/>
                    </a:ext>
                  </a:extLst>
                </p:cNvPr>
                <p:cNvPicPr/>
                <p:nvPr/>
              </p:nvPicPr>
              <p:blipFill>
                <a:blip r:embed="rId237"/>
                <a:stretch>
                  <a:fillRect/>
                </a:stretch>
              </p:blipFill>
              <p:spPr>
                <a:xfrm>
                  <a:off x="11347960" y="2127920"/>
                  <a:ext cx="154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 name="Freihand 142">
                  <a:extLst>
                    <a:ext uri="{FF2B5EF4-FFF2-40B4-BE49-F238E27FC236}">
                      <a16:creationId xmlns:a16="http://schemas.microsoft.com/office/drawing/2014/main" id="{3E508250-F78D-06C0-A2C1-0AD984E029D4}"/>
                    </a:ext>
                  </a:extLst>
                </p14:cNvPr>
                <p14:cNvContentPartPr/>
                <p14:nvPr/>
              </p14:nvContentPartPr>
              <p14:xfrm>
                <a:off x="11518240" y="1893560"/>
                <a:ext cx="204840" cy="424800"/>
              </p14:xfrm>
            </p:contentPart>
          </mc:Choice>
          <mc:Fallback>
            <p:pic>
              <p:nvPicPr>
                <p:cNvPr id="143" name="Freihand 142">
                  <a:extLst>
                    <a:ext uri="{FF2B5EF4-FFF2-40B4-BE49-F238E27FC236}">
                      <a16:creationId xmlns:a16="http://schemas.microsoft.com/office/drawing/2014/main" id="{3E508250-F78D-06C0-A2C1-0AD984E029D4}"/>
                    </a:ext>
                  </a:extLst>
                </p:cNvPr>
                <p:cNvPicPr/>
                <p:nvPr/>
              </p:nvPicPr>
              <p:blipFill>
                <a:blip r:embed="rId239"/>
                <a:stretch>
                  <a:fillRect/>
                </a:stretch>
              </p:blipFill>
              <p:spPr>
                <a:xfrm>
                  <a:off x="11509600" y="1884560"/>
                  <a:ext cx="22248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Freihand 143">
                  <a:extLst>
                    <a:ext uri="{FF2B5EF4-FFF2-40B4-BE49-F238E27FC236}">
                      <a16:creationId xmlns:a16="http://schemas.microsoft.com/office/drawing/2014/main" id="{83E00514-AFCD-6C6F-305A-14879F90480E}"/>
                    </a:ext>
                  </a:extLst>
                </p14:cNvPr>
                <p14:cNvContentPartPr/>
                <p14:nvPr/>
              </p14:nvContentPartPr>
              <p14:xfrm>
                <a:off x="11464600" y="2031440"/>
                <a:ext cx="130320" cy="65880"/>
              </p14:xfrm>
            </p:contentPart>
          </mc:Choice>
          <mc:Fallback>
            <p:pic>
              <p:nvPicPr>
                <p:cNvPr id="144" name="Freihand 143">
                  <a:extLst>
                    <a:ext uri="{FF2B5EF4-FFF2-40B4-BE49-F238E27FC236}">
                      <a16:creationId xmlns:a16="http://schemas.microsoft.com/office/drawing/2014/main" id="{83E00514-AFCD-6C6F-305A-14879F90480E}"/>
                    </a:ext>
                  </a:extLst>
                </p:cNvPr>
                <p:cNvPicPr/>
                <p:nvPr/>
              </p:nvPicPr>
              <p:blipFill>
                <a:blip r:embed="rId241"/>
                <a:stretch>
                  <a:fillRect/>
                </a:stretch>
              </p:blipFill>
              <p:spPr>
                <a:xfrm>
                  <a:off x="11455960" y="2022800"/>
                  <a:ext cx="147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Freihand 148">
                  <a:extLst>
                    <a:ext uri="{FF2B5EF4-FFF2-40B4-BE49-F238E27FC236}">
                      <a16:creationId xmlns:a16="http://schemas.microsoft.com/office/drawing/2014/main" id="{B41C413B-FC9E-3F5E-DC5D-23AAE3DEE565}"/>
                    </a:ext>
                  </a:extLst>
                </p14:cNvPr>
                <p14:cNvContentPartPr/>
                <p14:nvPr/>
              </p14:nvContentPartPr>
              <p14:xfrm>
                <a:off x="2272360" y="3398000"/>
                <a:ext cx="268920" cy="383760"/>
              </p14:xfrm>
            </p:contentPart>
          </mc:Choice>
          <mc:Fallback>
            <p:pic>
              <p:nvPicPr>
                <p:cNvPr id="149" name="Freihand 148">
                  <a:extLst>
                    <a:ext uri="{FF2B5EF4-FFF2-40B4-BE49-F238E27FC236}">
                      <a16:creationId xmlns:a16="http://schemas.microsoft.com/office/drawing/2014/main" id="{B41C413B-FC9E-3F5E-DC5D-23AAE3DEE565}"/>
                    </a:ext>
                  </a:extLst>
                </p:cNvPr>
                <p:cNvPicPr/>
                <p:nvPr/>
              </p:nvPicPr>
              <p:blipFill>
                <a:blip r:embed="rId243"/>
                <a:stretch>
                  <a:fillRect/>
                </a:stretch>
              </p:blipFill>
              <p:spPr>
                <a:xfrm>
                  <a:off x="2263720" y="3389360"/>
                  <a:ext cx="28656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0" name="Freihand 149">
                  <a:extLst>
                    <a:ext uri="{FF2B5EF4-FFF2-40B4-BE49-F238E27FC236}">
                      <a16:creationId xmlns:a16="http://schemas.microsoft.com/office/drawing/2014/main" id="{87F33388-B6C5-146F-B56B-DB9C7BC27AF5}"/>
                    </a:ext>
                  </a:extLst>
                </p14:cNvPr>
                <p14:cNvContentPartPr/>
                <p14:nvPr/>
              </p14:nvContentPartPr>
              <p14:xfrm>
                <a:off x="2394040" y="3594920"/>
                <a:ext cx="97560" cy="15480"/>
              </p14:xfrm>
            </p:contentPart>
          </mc:Choice>
          <mc:Fallback>
            <p:pic>
              <p:nvPicPr>
                <p:cNvPr id="150" name="Freihand 149">
                  <a:extLst>
                    <a:ext uri="{FF2B5EF4-FFF2-40B4-BE49-F238E27FC236}">
                      <a16:creationId xmlns:a16="http://schemas.microsoft.com/office/drawing/2014/main" id="{87F33388-B6C5-146F-B56B-DB9C7BC27AF5}"/>
                    </a:ext>
                  </a:extLst>
                </p:cNvPr>
                <p:cNvPicPr/>
                <p:nvPr/>
              </p:nvPicPr>
              <p:blipFill>
                <a:blip r:embed="rId245"/>
                <a:stretch>
                  <a:fillRect/>
                </a:stretch>
              </p:blipFill>
              <p:spPr>
                <a:xfrm>
                  <a:off x="2385400" y="3585920"/>
                  <a:ext cx="115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0C96C08D-8190-1AA4-2CE1-AE98AC70953D}"/>
                    </a:ext>
                  </a:extLst>
                </p14:cNvPr>
                <p14:cNvContentPartPr/>
                <p14:nvPr/>
              </p14:nvContentPartPr>
              <p14:xfrm>
                <a:off x="2386840" y="3432200"/>
                <a:ext cx="325440" cy="313200"/>
              </p14:xfrm>
            </p:contentPart>
          </mc:Choice>
          <mc:Fallback>
            <p:pic>
              <p:nvPicPr>
                <p:cNvPr id="152" name="Freihand 151">
                  <a:extLst>
                    <a:ext uri="{FF2B5EF4-FFF2-40B4-BE49-F238E27FC236}">
                      <a16:creationId xmlns:a16="http://schemas.microsoft.com/office/drawing/2014/main" id="{0C96C08D-8190-1AA4-2CE1-AE98AC70953D}"/>
                    </a:ext>
                  </a:extLst>
                </p:cNvPr>
                <p:cNvPicPr/>
                <p:nvPr/>
              </p:nvPicPr>
              <p:blipFill>
                <a:blip r:embed="rId247"/>
                <a:stretch>
                  <a:fillRect/>
                </a:stretch>
              </p:blipFill>
              <p:spPr>
                <a:xfrm>
                  <a:off x="2378200" y="3423200"/>
                  <a:ext cx="3430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3" name="Freihand 152">
                  <a:extLst>
                    <a:ext uri="{FF2B5EF4-FFF2-40B4-BE49-F238E27FC236}">
                      <a16:creationId xmlns:a16="http://schemas.microsoft.com/office/drawing/2014/main" id="{7B031C5E-48A6-3E40-8309-15CF4B3C09EF}"/>
                    </a:ext>
                  </a:extLst>
                </p14:cNvPr>
                <p14:cNvContentPartPr/>
                <p14:nvPr/>
              </p14:nvContentPartPr>
              <p14:xfrm>
                <a:off x="2741440" y="3413840"/>
                <a:ext cx="437040" cy="316080"/>
              </p14:xfrm>
            </p:contentPart>
          </mc:Choice>
          <mc:Fallback>
            <p:pic>
              <p:nvPicPr>
                <p:cNvPr id="153" name="Freihand 152">
                  <a:extLst>
                    <a:ext uri="{FF2B5EF4-FFF2-40B4-BE49-F238E27FC236}">
                      <a16:creationId xmlns:a16="http://schemas.microsoft.com/office/drawing/2014/main" id="{7B031C5E-48A6-3E40-8309-15CF4B3C09EF}"/>
                    </a:ext>
                  </a:extLst>
                </p:cNvPr>
                <p:cNvPicPr/>
                <p:nvPr/>
              </p:nvPicPr>
              <p:blipFill>
                <a:blip r:embed="rId249"/>
                <a:stretch>
                  <a:fillRect/>
                </a:stretch>
              </p:blipFill>
              <p:spPr>
                <a:xfrm>
                  <a:off x="2732440" y="3404840"/>
                  <a:ext cx="4546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4" name="Freihand 153">
                  <a:extLst>
                    <a:ext uri="{FF2B5EF4-FFF2-40B4-BE49-F238E27FC236}">
                      <a16:creationId xmlns:a16="http://schemas.microsoft.com/office/drawing/2014/main" id="{14E331F1-B962-C99B-05D0-627CA1B9E821}"/>
                    </a:ext>
                  </a:extLst>
                </p14:cNvPr>
                <p14:cNvContentPartPr/>
                <p14:nvPr/>
              </p14:nvContentPartPr>
              <p14:xfrm>
                <a:off x="3521200" y="3518960"/>
                <a:ext cx="141480" cy="185040"/>
              </p14:xfrm>
            </p:contentPart>
          </mc:Choice>
          <mc:Fallback>
            <p:pic>
              <p:nvPicPr>
                <p:cNvPr id="154" name="Freihand 153">
                  <a:extLst>
                    <a:ext uri="{FF2B5EF4-FFF2-40B4-BE49-F238E27FC236}">
                      <a16:creationId xmlns:a16="http://schemas.microsoft.com/office/drawing/2014/main" id="{14E331F1-B962-C99B-05D0-627CA1B9E821}"/>
                    </a:ext>
                  </a:extLst>
                </p:cNvPr>
                <p:cNvPicPr/>
                <p:nvPr/>
              </p:nvPicPr>
              <p:blipFill>
                <a:blip r:embed="rId251"/>
                <a:stretch>
                  <a:fillRect/>
                </a:stretch>
              </p:blipFill>
              <p:spPr>
                <a:xfrm>
                  <a:off x="3512200" y="3510320"/>
                  <a:ext cx="159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5" name="Freihand 154">
                  <a:extLst>
                    <a:ext uri="{FF2B5EF4-FFF2-40B4-BE49-F238E27FC236}">
                      <a16:creationId xmlns:a16="http://schemas.microsoft.com/office/drawing/2014/main" id="{FD8F8F5C-57D0-122D-CC91-76DA224CDBD9}"/>
                    </a:ext>
                  </a:extLst>
                </p14:cNvPr>
                <p14:cNvContentPartPr/>
                <p14:nvPr/>
              </p14:nvContentPartPr>
              <p14:xfrm>
                <a:off x="3750160" y="3508520"/>
                <a:ext cx="216000" cy="193680"/>
              </p14:xfrm>
            </p:contentPart>
          </mc:Choice>
          <mc:Fallback>
            <p:pic>
              <p:nvPicPr>
                <p:cNvPr id="155" name="Freihand 154">
                  <a:extLst>
                    <a:ext uri="{FF2B5EF4-FFF2-40B4-BE49-F238E27FC236}">
                      <a16:creationId xmlns:a16="http://schemas.microsoft.com/office/drawing/2014/main" id="{FD8F8F5C-57D0-122D-CC91-76DA224CDBD9}"/>
                    </a:ext>
                  </a:extLst>
                </p:cNvPr>
                <p:cNvPicPr/>
                <p:nvPr/>
              </p:nvPicPr>
              <p:blipFill>
                <a:blip r:embed="rId253"/>
                <a:stretch>
                  <a:fillRect/>
                </a:stretch>
              </p:blipFill>
              <p:spPr>
                <a:xfrm>
                  <a:off x="3741520" y="3499520"/>
                  <a:ext cx="233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6" name="Freihand 155">
                  <a:extLst>
                    <a:ext uri="{FF2B5EF4-FFF2-40B4-BE49-F238E27FC236}">
                      <a16:creationId xmlns:a16="http://schemas.microsoft.com/office/drawing/2014/main" id="{8DD438CD-A6F7-AF36-8A4E-0CDC5DDAA4F1}"/>
                    </a:ext>
                  </a:extLst>
                </p14:cNvPr>
                <p14:cNvContentPartPr/>
                <p14:nvPr/>
              </p14:nvContentPartPr>
              <p14:xfrm>
                <a:off x="3875080" y="3422840"/>
                <a:ext cx="218160" cy="273960"/>
              </p14:xfrm>
            </p:contentPart>
          </mc:Choice>
          <mc:Fallback>
            <p:pic>
              <p:nvPicPr>
                <p:cNvPr id="156" name="Freihand 155">
                  <a:extLst>
                    <a:ext uri="{FF2B5EF4-FFF2-40B4-BE49-F238E27FC236}">
                      <a16:creationId xmlns:a16="http://schemas.microsoft.com/office/drawing/2014/main" id="{8DD438CD-A6F7-AF36-8A4E-0CDC5DDAA4F1}"/>
                    </a:ext>
                  </a:extLst>
                </p:cNvPr>
                <p:cNvPicPr/>
                <p:nvPr/>
              </p:nvPicPr>
              <p:blipFill>
                <a:blip r:embed="rId255"/>
                <a:stretch>
                  <a:fillRect/>
                </a:stretch>
              </p:blipFill>
              <p:spPr>
                <a:xfrm>
                  <a:off x="3866440" y="3414200"/>
                  <a:ext cx="235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AEDC5D77-B301-B181-71E8-6F2592D3B613}"/>
                    </a:ext>
                  </a:extLst>
                </p14:cNvPr>
                <p14:cNvContentPartPr/>
                <p14:nvPr/>
              </p14:nvContentPartPr>
              <p14:xfrm>
                <a:off x="3934120" y="3319160"/>
                <a:ext cx="8640" cy="33840"/>
              </p14:xfrm>
            </p:contentPart>
          </mc:Choice>
          <mc:Fallback>
            <p:pic>
              <p:nvPicPr>
                <p:cNvPr id="157" name="Freihand 156">
                  <a:extLst>
                    <a:ext uri="{FF2B5EF4-FFF2-40B4-BE49-F238E27FC236}">
                      <a16:creationId xmlns:a16="http://schemas.microsoft.com/office/drawing/2014/main" id="{AEDC5D77-B301-B181-71E8-6F2592D3B613}"/>
                    </a:ext>
                  </a:extLst>
                </p:cNvPr>
                <p:cNvPicPr/>
                <p:nvPr/>
              </p:nvPicPr>
              <p:blipFill>
                <a:blip r:embed="rId257"/>
                <a:stretch>
                  <a:fillRect/>
                </a:stretch>
              </p:blipFill>
              <p:spPr>
                <a:xfrm>
                  <a:off x="3925480" y="3310520"/>
                  <a:ext cx="26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6BD28369-99FD-6B38-7AA9-92F38CB00EE8}"/>
                    </a:ext>
                  </a:extLst>
                </p14:cNvPr>
                <p14:cNvContentPartPr/>
                <p14:nvPr/>
              </p14:nvContentPartPr>
              <p14:xfrm>
                <a:off x="4428040" y="3399440"/>
                <a:ext cx="417240" cy="240480"/>
              </p14:xfrm>
            </p:contentPart>
          </mc:Choice>
          <mc:Fallback>
            <p:pic>
              <p:nvPicPr>
                <p:cNvPr id="158" name="Freihand 157">
                  <a:extLst>
                    <a:ext uri="{FF2B5EF4-FFF2-40B4-BE49-F238E27FC236}">
                      <a16:creationId xmlns:a16="http://schemas.microsoft.com/office/drawing/2014/main" id="{6BD28369-99FD-6B38-7AA9-92F38CB00EE8}"/>
                    </a:ext>
                  </a:extLst>
                </p:cNvPr>
                <p:cNvPicPr/>
                <p:nvPr/>
              </p:nvPicPr>
              <p:blipFill>
                <a:blip r:embed="rId259"/>
                <a:stretch>
                  <a:fillRect/>
                </a:stretch>
              </p:blipFill>
              <p:spPr>
                <a:xfrm>
                  <a:off x="4419040" y="3390800"/>
                  <a:ext cx="434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100182A0-ACD8-8EF9-70D1-1506DD0D55FE}"/>
                    </a:ext>
                  </a:extLst>
                </p14:cNvPr>
                <p14:cNvContentPartPr/>
                <p14:nvPr/>
              </p14:nvContentPartPr>
              <p14:xfrm>
                <a:off x="4772200" y="3349400"/>
                <a:ext cx="16200" cy="27360"/>
              </p14:xfrm>
            </p:contentPart>
          </mc:Choice>
          <mc:Fallback>
            <p:pic>
              <p:nvPicPr>
                <p:cNvPr id="159" name="Freihand 158">
                  <a:extLst>
                    <a:ext uri="{FF2B5EF4-FFF2-40B4-BE49-F238E27FC236}">
                      <a16:creationId xmlns:a16="http://schemas.microsoft.com/office/drawing/2014/main" id="{100182A0-ACD8-8EF9-70D1-1506DD0D55FE}"/>
                    </a:ext>
                  </a:extLst>
                </p:cNvPr>
                <p:cNvPicPr/>
                <p:nvPr/>
              </p:nvPicPr>
              <p:blipFill>
                <a:blip r:embed="rId261"/>
                <a:stretch>
                  <a:fillRect/>
                </a:stretch>
              </p:blipFill>
              <p:spPr>
                <a:xfrm>
                  <a:off x="4763560" y="3340760"/>
                  <a:ext cx="33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F995C310-37D3-5213-BCAD-C10B357F2A0F}"/>
                    </a:ext>
                  </a:extLst>
                </p14:cNvPr>
                <p14:cNvContentPartPr/>
                <p14:nvPr/>
              </p14:nvContentPartPr>
              <p14:xfrm>
                <a:off x="5190160" y="3271280"/>
                <a:ext cx="947880" cy="437760"/>
              </p14:xfrm>
            </p:contentPart>
          </mc:Choice>
          <mc:Fallback>
            <p:pic>
              <p:nvPicPr>
                <p:cNvPr id="160" name="Freihand 159">
                  <a:extLst>
                    <a:ext uri="{FF2B5EF4-FFF2-40B4-BE49-F238E27FC236}">
                      <a16:creationId xmlns:a16="http://schemas.microsoft.com/office/drawing/2014/main" id="{F995C310-37D3-5213-BCAD-C10B357F2A0F}"/>
                    </a:ext>
                  </a:extLst>
                </p:cNvPr>
                <p:cNvPicPr/>
                <p:nvPr/>
              </p:nvPicPr>
              <p:blipFill>
                <a:blip r:embed="rId263"/>
                <a:stretch>
                  <a:fillRect/>
                </a:stretch>
              </p:blipFill>
              <p:spPr>
                <a:xfrm>
                  <a:off x="5181520" y="3262280"/>
                  <a:ext cx="96552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959A8144-EE09-062C-EC6D-E9FBEFD76ADF}"/>
                    </a:ext>
                  </a:extLst>
                </p14:cNvPr>
                <p14:cNvContentPartPr/>
                <p14:nvPr/>
              </p14:nvContentPartPr>
              <p14:xfrm>
                <a:off x="5980000" y="3326360"/>
                <a:ext cx="28080" cy="32400"/>
              </p14:xfrm>
            </p:contentPart>
          </mc:Choice>
          <mc:Fallback>
            <p:pic>
              <p:nvPicPr>
                <p:cNvPr id="161" name="Freihand 160">
                  <a:extLst>
                    <a:ext uri="{FF2B5EF4-FFF2-40B4-BE49-F238E27FC236}">
                      <a16:creationId xmlns:a16="http://schemas.microsoft.com/office/drawing/2014/main" id="{959A8144-EE09-062C-EC6D-E9FBEFD76ADF}"/>
                    </a:ext>
                  </a:extLst>
                </p:cNvPr>
                <p:cNvPicPr/>
                <p:nvPr/>
              </p:nvPicPr>
              <p:blipFill>
                <a:blip r:embed="rId265"/>
                <a:stretch>
                  <a:fillRect/>
                </a:stretch>
              </p:blipFill>
              <p:spPr>
                <a:xfrm>
                  <a:off x="5971000" y="3317360"/>
                  <a:ext cx="45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47D717C4-9503-B5AE-1375-ABA843CF6008}"/>
                    </a:ext>
                  </a:extLst>
                </p14:cNvPr>
                <p14:cNvContentPartPr/>
                <p14:nvPr/>
              </p14:nvContentPartPr>
              <p14:xfrm>
                <a:off x="6119320" y="3434000"/>
                <a:ext cx="106560" cy="159120"/>
              </p14:xfrm>
            </p:contentPart>
          </mc:Choice>
          <mc:Fallback>
            <p:pic>
              <p:nvPicPr>
                <p:cNvPr id="162" name="Freihand 161">
                  <a:extLst>
                    <a:ext uri="{FF2B5EF4-FFF2-40B4-BE49-F238E27FC236}">
                      <a16:creationId xmlns:a16="http://schemas.microsoft.com/office/drawing/2014/main" id="{47D717C4-9503-B5AE-1375-ABA843CF6008}"/>
                    </a:ext>
                  </a:extLst>
                </p:cNvPr>
                <p:cNvPicPr/>
                <p:nvPr/>
              </p:nvPicPr>
              <p:blipFill>
                <a:blip r:embed="rId267"/>
                <a:stretch>
                  <a:fillRect/>
                </a:stretch>
              </p:blipFill>
              <p:spPr>
                <a:xfrm>
                  <a:off x="6110680" y="3425360"/>
                  <a:ext cx="124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4E2D05C0-ECAF-39A4-AAA5-5DB9B65D563A}"/>
                    </a:ext>
                  </a:extLst>
                </p14:cNvPr>
                <p14:cNvContentPartPr/>
                <p14:nvPr/>
              </p14:nvContentPartPr>
              <p14:xfrm>
                <a:off x="6304720" y="3417080"/>
                <a:ext cx="213480" cy="164520"/>
              </p14:xfrm>
            </p:contentPart>
          </mc:Choice>
          <mc:Fallback>
            <p:pic>
              <p:nvPicPr>
                <p:cNvPr id="163" name="Freihand 162">
                  <a:extLst>
                    <a:ext uri="{FF2B5EF4-FFF2-40B4-BE49-F238E27FC236}">
                      <a16:creationId xmlns:a16="http://schemas.microsoft.com/office/drawing/2014/main" id="{4E2D05C0-ECAF-39A4-AAA5-5DB9B65D563A}"/>
                    </a:ext>
                  </a:extLst>
                </p:cNvPr>
                <p:cNvPicPr/>
                <p:nvPr/>
              </p:nvPicPr>
              <p:blipFill>
                <a:blip r:embed="rId269"/>
                <a:stretch>
                  <a:fillRect/>
                </a:stretch>
              </p:blipFill>
              <p:spPr>
                <a:xfrm>
                  <a:off x="6296080" y="3408080"/>
                  <a:ext cx="231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960115A7-84CA-A0EF-581E-0AF044AE0933}"/>
                    </a:ext>
                  </a:extLst>
                </p14:cNvPr>
                <p14:cNvContentPartPr/>
                <p14:nvPr/>
              </p14:nvContentPartPr>
              <p14:xfrm>
                <a:off x="6566440" y="3398000"/>
                <a:ext cx="149040" cy="168480"/>
              </p14:xfrm>
            </p:contentPart>
          </mc:Choice>
          <mc:Fallback>
            <p:pic>
              <p:nvPicPr>
                <p:cNvPr id="164" name="Freihand 163">
                  <a:extLst>
                    <a:ext uri="{FF2B5EF4-FFF2-40B4-BE49-F238E27FC236}">
                      <a16:creationId xmlns:a16="http://schemas.microsoft.com/office/drawing/2014/main" id="{960115A7-84CA-A0EF-581E-0AF044AE0933}"/>
                    </a:ext>
                  </a:extLst>
                </p:cNvPr>
                <p:cNvPicPr/>
                <p:nvPr/>
              </p:nvPicPr>
              <p:blipFill>
                <a:blip r:embed="rId271"/>
                <a:stretch>
                  <a:fillRect/>
                </a:stretch>
              </p:blipFill>
              <p:spPr>
                <a:xfrm>
                  <a:off x="6557440" y="3389360"/>
                  <a:ext cx="166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712250F1-8357-58FC-B7EA-052A6BBD42C7}"/>
                    </a:ext>
                  </a:extLst>
                </p14:cNvPr>
                <p14:cNvContentPartPr/>
                <p14:nvPr/>
              </p14:nvContentPartPr>
              <p14:xfrm>
                <a:off x="6737800" y="3227000"/>
                <a:ext cx="224280" cy="336240"/>
              </p14:xfrm>
            </p:contentPart>
          </mc:Choice>
          <mc:Fallback>
            <p:pic>
              <p:nvPicPr>
                <p:cNvPr id="165" name="Freihand 164">
                  <a:extLst>
                    <a:ext uri="{FF2B5EF4-FFF2-40B4-BE49-F238E27FC236}">
                      <a16:creationId xmlns:a16="http://schemas.microsoft.com/office/drawing/2014/main" id="{712250F1-8357-58FC-B7EA-052A6BBD42C7}"/>
                    </a:ext>
                  </a:extLst>
                </p:cNvPr>
                <p:cNvPicPr/>
                <p:nvPr/>
              </p:nvPicPr>
              <p:blipFill>
                <a:blip r:embed="rId273"/>
                <a:stretch>
                  <a:fillRect/>
                </a:stretch>
              </p:blipFill>
              <p:spPr>
                <a:xfrm>
                  <a:off x="6728800" y="3218360"/>
                  <a:ext cx="2419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Freihand 165">
                  <a:extLst>
                    <a:ext uri="{FF2B5EF4-FFF2-40B4-BE49-F238E27FC236}">
                      <a16:creationId xmlns:a16="http://schemas.microsoft.com/office/drawing/2014/main" id="{35788BBD-813B-4F08-C860-BDB822308EE8}"/>
                    </a:ext>
                  </a:extLst>
                </p14:cNvPr>
                <p14:cNvContentPartPr/>
                <p14:nvPr/>
              </p14:nvContentPartPr>
              <p14:xfrm>
                <a:off x="6988360" y="3241760"/>
                <a:ext cx="271800" cy="526320"/>
              </p14:xfrm>
            </p:contentPart>
          </mc:Choice>
          <mc:Fallback>
            <p:pic>
              <p:nvPicPr>
                <p:cNvPr id="166" name="Freihand 165">
                  <a:extLst>
                    <a:ext uri="{FF2B5EF4-FFF2-40B4-BE49-F238E27FC236}">
                      <a16:creationId xmlns:a16="http://schemas.microsoft.com/office/drawing/2014/main" id="{35788BBD-813B-4F08-C860-BDB822308EE8}"/>
                    </a:ext>
                  </a:extLst>
                </p:cNvPr>
                <p:cNvPicPr/>
                <p:nvPr/>
              </p:nvPicPr>
              <p:blipFill>
                <a:blip r:embed="rId275"/>
                <a:stretch>
                  <a:fillRect/>
                </a:stretch>
              </p:blipFill>
              <p:spPr>
                <a:xfrm>
                  <a:off x="6979360" y="3232760"/>
                  <a:ext cx="28944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2E6E5ECE-9C1E-D5AC-E1AF-5DB03D42EF9E}"/>
                    </a:ext>
                  </a:extLst>
                </p14:cNvPr>
                <p14:cNvContentPartPr/>
                <p14:nvPr/>
              </p14:nvContentPartPr>
              <p14:xfrm>
                <a:off x="7273480" y="3304400"/>
                <a:ext cx="509040" cy="504360"/>
              </p14:xfrm>
            </p:contentPart>
          </mc:Choice>
          <mc:Fallback>
            <p:pic>
              <p:nvPicPr>
                <p:cNvPr id="167" name="Freihand 166">
                  <a:extLst>
                    <a:ext uri="{FF2B5EF4-FFF2-40B4-BE49-F238E27FC236}">
                      <a16:creationId xmlns:a16="http://schemas.microsoft.com/office/drawing/2014/main" id="{2E6E5ECE-9C1E-D5AC-E1AF-5DB03D42EF9E}"/>
                    </a:ext>
                  </a:extLst>
                </p:cNvPr>
                <p:cNvPicPr/>
                <p:nvPr/>
              </p:nvPicPr>
              <p:blipFill>
                <a:blip r:embed="rId277"/>
                <a:stretch>
                  <a:fillRect/>
                </a:stretch>
              </p:blipFill>
              <p:spPr>
                <a:xfrm>
                  <a:off x="7264840" y="3295400"/>
                  <a:ext cx="5266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9" name="Freihand 168">
                  <a:extLst>
                    <a:ext uri="{FF2B5EF4-FFF2-40B4-BE49-F238E27FC236}">
                      <a16:creationId xmlns:a16="http://schemas.microsoft.com/office/drawing/2014/main" id="{8E08F61B-8D3A-0758-D4D4-EA27BCD6FC4E}"/>
                    </a:ext>
                  </a:extLst>
                </p14:cNvPr>
                <p14:cNvContentPartPr/>
                <p14:nvPr/>
              </p14:nvContentPartPr>
              <p14:xfrm>
                <a:off x="8000680" y="3272360"/>
                <a:ext cx="660240" cy="214200"/>
              </p14:xfrm>
            </p:contentPart>
          </mc:Choice>
          <mc:Fallback>
            <p:pic>
              <p:nvPicPr>
                <p:cNvPr id="169" name="Freihand 168">
                  <a:extLst>
                    <a:ext uri="{FF2B5EF4-FFF2-40B4-BE49-F238E27FC236}">
                      <a16:creationId xmlns:a16="http://schemas.microsoft.com/office/drawing/2014/main" id="{8E08F61B-8D3A-0758-D4D4-EA27BCD6FC4E}"/>
                    </a:ext>
                  </a:extLst>
                </p:cNvPr>
                <p:cNvPicPr/>
                <p:nvPr/>
              </p:nvPicPr>
              <p:blipFill>
                <a:blip r:embed="rId279"/>
                <a:stretch>
                  <a:fillRect/>
                </a:stretch>
              </p:blipFill>
              <p:spPr>
                <a:xfrm>
                  <a:off x="7991680" y="3263720"/>
                  <a:ext cx="6778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0" name="Freihand 169">
                  <a:extLst>
                    <a:ext uri="{FF2B5EF4-FFF2-40B4-BE49-F238E27FC236}">
                      <a16:creationId xmlns:a16="http://schemas.microsoft.com/office/drawing/2014/main" id="{B8A471BF-A28A-606B-23A8-4916E12341F5}"/>
                    </a:ext>
                  </a:extLst>
                </p14:cNvPr>
                <p14:cNvContentPartPr/>
                <p14:nvPr/>
              </p14:nvContentPartPr>
              <p14:xfrm>
                <a:off x="8731120" y="3292880"/>
                <a:ext cx="135720" cy="166320"/>
              </p14:xfrm>
            </p:contentPart>
          </mc:Choice>
          <mc:Fallback>
            <p:pic>
              <p:nvPicPr>
                <p:cNvPr id="170" name="Freihand 169">
                  <a:extLst>
                    <a:ext uri="{FF2B5EF4-FFF2-40B4-BE49-F238E27FC236}">
                      <a16:creationId xmlns:a16="http://schemas.microsoft.com/office/drawing/2014/main" id="{B8A471BF-A28A-606B-23A8-4916E12341F5}"/>
                    </a:ext>
                  </a:extLst>
                </p:cNvPr>
                <p:cNvPicPr/>
                <p:nvPr/>
              </p:nvPicPr>
              <p:blipFill>
                <a:blip r:embed="rId281"/>
                <a:stretch>
                  <a:fillRect/>
                </a:stretch>
              </p:blipFill>
              <p:spPr>
                <a:xfrm>
                  <a:off x="8722120" y="3283880"/>
                  <a:ext cx="153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Freihand 170">
                  <a:extLst>
                    <a:ext uri="{FF2B5EF4-FFF2-40B4-BE49-F238E27FC236}">
                      <a16:creationId xmlns:a16="http://schemas.microsoft.com/office/drawing/2014/main" id="{5D3C6E98-A749-8C6C-03B2-C29476F580DC}"/>
                    </a:ext>
                  </a:extLst>
                </p14:cNvPr>
                <p14:cNvContentPartPr/>
                <p14:nvPr/>
              </p14:nvContentPartPr>
              <p14:xfrm>
                <a:off x="9156640" y="3130880"/>
                <a:ext cx="440640" cy="275400"/>
              </p14:xfrm>
            </p:contentPart>
          </mc:Choice>
          <mc:Fallback>
            <p:pic>
              <p:nvPicPr>
                <p:cNvPr id="171" name="Freihand 170">
                  <a:extLst>
                    <a:ext uri="{FF2B5EF4-FFF2-40B4-BE49-F238E27FC236}">
                      <a16:creationId xmlns:a16="http://schemas.microsoft.com/office/drawing/2014/main" id="{5D3C6E98-A749-8C6C-03B2-C29476F580DC}"/>
                    </a:ext>
                  </a:extLst>
                </p:cNvPr>
                <p:cNvPicPr/>
                <p:nvPr/>
              </p:nvPicPr>
              <p:blipFill>
                <a:blip r:embed="rId283"/>
                <a:stretch>
                  <a:fillRect/>
                </a:stretch>
              </p:blipFill>
              <p:spPr>
                <a:xfrm>
                  <a:off x="9147640" y="3121880"/>
                  <a:ext cx="4582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Freihand 171">
                  <a:extLst>
                    <a:ext uri="{FF2B5EF4-FFF2-40B4-BE49-F238E27FC236}">
                      <a16:creationId xmlns:a16="http://schemas.microsoft.com/office/drawing/2014/main" id="{84804BC5-D20B-89A8-841A-66D5C57FC693}"/>
                    </a:ext>
                  </a:extLst>
                </p14:cNvPr>
                <p14:cNvContentPartPr/>
                <p14:nvPr/>
              </p14:nvContentPartPr>
              <p14:xfrm>
                <a:off x="9892480" y="3031160"/>
                <a:ext cx="100080" cy="258840"/>
              </p14:xfrm>
            </p:contentPart>
          </mc:Choice>
          <mc:Fallback>
            <p:pic>
              <p:nvPicPr>
                <p:cNvPr id="172" name="Freihand 171">
                  <a:extLst>
                    <a:ext uri="{FF2B5EF4-FFF2-40B4-BE49-F238E27FC236}">
                      <a16:creationId xmlns:a16="http://schemas.microsoft.com/office/drawing/2014/main" id="{84804BC5-D20B-89A8-841A-66D5C57FC693}"/>
                    </a:ext>
                  </a:extLst>
                </p:cNvPr>
                <p:cNvPicPr/>
                <p:nvPr/>
              </p:nvPicPr>
              <p:blipFill>
                <a:blip r:embed="rId285"/>
                <a:stretch>
                  <a:fillRect/>
                </a:stretch>
              </p:blipFill>
              <p:spPr>
                <a:xfrm>
                  <a:off x="9883840" y="3022160"/>
                  <a:ext cx="1177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Freihand 172">
                  <a:extLst>
                    <a:ext uri="{FF2B5EF4-FFF2-40B4-BE49-F238E27FC236}">
                      <a16:creationId xmlns:a16="http://schemas.microsoft.com/office/drawing/2014/main" id="{146CE8DF-FCB1-DEE5-2529-B12BAF2284AA}"/>
                    </a:ext>
                  </a:extLst>
                </p14:cNvPr>
                <p14:cNvContentPartPr/>
                <p14:nvPr/>
              </p14:nvContentPartPr>
              <p14:xfrm>
                <a:off x="10036120" y="3113240"/>
                <a:ext cx="109080" cy="174960"/>
              </p14:xfrm>
            </p:contentPart>
          </mc:Choice>
          <mc:Fallback>
            <p:pic>
              <p:nvPicPr>
                <p:cNvPr id="173" name="Freihand 172">
                  <a:extLst>
                    <a:ext uri="{FF2B5EF4-FFF2-40B4-BE49-F238E27FC236}">
                      <a16:creationId xmlns:a16="http://schemas.microsoft.com/office/drawing/2014/main" id="{146CE8DF-FCB1-DEE5-2529-B12BAF2284AA}"/>
                    </a:ext>
                  </a:extLst>
                </p:cNvPr>
                <p:cNvPicPr/>
                <p:nvPr/>
              </p:nvPicPr>
              <p:blipFill>
                <a:blip r:embed="rId287"/>
                <a:stretch>
                  <a:fillRect/>
                </a:stretch>
              </p:blipFill>
              <p:spPr>
                <a:xfrm>
                  <a:off x="10027120" y="3104240"/>
                  <a:ext cx="126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Freihand 173">
                  <a:extLst>
                    <a:ext uri="{FF2B5EF4-FFF2-40B4-BE49-F238E27FC236}">
                      <a16:creationId xmlns:a16="http://schemas.microsoft.com/office/drawing/2014/main" id="{FDED22A0-705D-10A3-FFAF-667F5FF14DCE}"/>
                    </a:ext>
                  </a:extLst>
                </p14:cNvPr>
                <p14:cNvContentPartPr/>
                <p14:nvPr/>
              </p14:nvContentPartPr>
              <p14:xfrm>
                <a:off x="10202800" y="2937200"/>
                <a:ext cx="435240" cy="385920"/>
              </p14:xfrm>
            </p:contentPart>
          </mc:Choice>
          <mc:Fallback>
            <p:pic>
              <p:nvPicPr>
                <p:cNvPr id="174" name="Freihand 173">
                  <a:extLst>
                    <a:ext uri="{FF2B5EF4-FFF2-40B4-BE49-F238E27FC236}">
                      <a16:creationId xmlns:a16="http://schemas.microsoft.com/office/drawing/2014/main" id="{FDED22A0-705D-10A3-FFAF-667F5FF14DCE}"/>
                    </a:ext>
                  </a:extLst>
                </p:cNvPr>
                <p:cNvPicPr/>
                <p:nvPr/>
              </p:nvPicPr>
              <p:blipFill>
                <a:blip r:embed="rId289"/>
                <a:stretch>
                  <a:fillRect/>
                </a:stretch>
              </p:blipFill>
              <p:spPr>
                <a:xfrm>
                  <a:off x="10194160" y="2928200"/>
                  <a:ext cx="4528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7" name="Freihand 176">
                  <a:extLst>
                    <a:ext uri="{FF2B5EF4-FFF2-40B4-BE49-F238E27FC236}">
                      <a16:creationId xmlns:a16="http://schemas.microsoft.com/office/drawing/2014/main" id="{A4A88E2A-A1F9-C595-5949-0B9B2C6D1086}"/>
                    </a:ext>
                  </a:extLst>
                </p14:cNvPr>
                <p14:cNvContentPartPr/>
                <p14:nvPr/>
              </p14:nvContentPartPr>
              <p14:xfrm>
                <a:off x="4103320" y="3865280"/>
                <a:ext cx="125640" cy="286200"/>
              </p14:xfrm>
            </p:contentPart>
          </mc:Choice>
          <mc:Fallback>
            <p:pic>
              <p:nvPicPr>
                <p:cNvPr id="177" name="Freihand 176">
                  <a:extLst>
                    <a:ext uri="{FF2B5EF4-FFF2-40B4-BE49-F238E27FC236}">
                      <a16:creationId xmlns:a16="http://schemas.microsoft.com/office/drawing/2014/main" id="{A4A88E2A-A1F9-C595-5949-0B9B2C6D1086}"/>
                    </a:ext>
                  </a:extLst>
                </p:cNvPr>
                <p:cNvPicPr/>
                <p:nvPr/>
              </p:nvPicPr>
              <p:blipFill>
                <a:blip r:embed="rId291"/>
                <a:stretch>
                  <a:fillRect/>
                </a:stretch>
              </p:blipFill>
              <p:spPr>
                <a:xfrm>
                  <a:off x="4094320" y="3856640"/>
                  <a:ext cx="1432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BCDC9D5D-04B2-C7ED-12E3-F91F966618D4}"/>
                    </a:ext>
                  </a:extLst>
                </p14:cNvPr>
                <p14:cNvContentPartPr/>
                <p14:nvPr/>
              </p14:nvContentPartPr>
              <p14:xfrm>
                <a:off x="4356040" y="3943760"/>
                <a:ext cx="16200" cy="226080"/>
              </p14:xfrm>
            </p:contentPart>
          </mc:Choice>
          <mc:Fallback>
            <p:pic>
              <p:nvPicPr>
                <p:cNvPr id="178" name="Freihand 177">
                  <a:extLst>
                    <a:ext uri="{FF2B5EF4-FFF2-40B4-BE49-F238E27FC236}">
                      <a16:creationId xmlns:a16="http://schemas.microsoft.com/office/drawing/2014/main" id="{BCDC9D5D-04B2-C7ED-12E3-F91F966618D4}"/>
                    </a:ext>
                  </a:extLst>
                </p:cNvPr>
                <p:cNvPicPr/>
                <p:nvPr/>
              </p:nvPicPr>
              <p:blipFill>
                <a:blip r:embed="rId293"/>
                <a:stretch>
                  <a:fillRect/>
                </a:stretch>
              </p:blipFill>
              <p:spPr>
                <a:xfrm>
                  <a:off x="4347400" y="3934760"/>
                  <a:ext cx="33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2E5A44DC-5969-FEE4-2282-4EC705021DBE}"/>
                    </a:ext>
                  </a:extLst>
                </p14:cNvPr>
                <p14:cNvContentPartPr/>
                <p14:nvPr/>
              </p14:nvContentPartPr>
              <p14:xfrm>
                <a:off x="4356040" y="3827480"/>
                <a:ext cx="1800" cy="2880"/>
              </p14:xfrm>
            </p:contentPart>
          </mc:Choice>
          <mc:Fallback>
            <p:pic>
              <p:nvPicPr>
                <p:cNvPr id="179" name="Freihand 178">
                  <a:extLst>
                    <a:ext uri="{FF2B5EF4-FFF2-40B4-BE49-F238E27FC236}">
                      <a16:creationId xmlns:a16="http://schemas.microsoft.com/office/drawing/2014/main" id="{2E5A44DC-5969-FEE4-2282-4EC705021DBE}"/>
                    </a:ext>
                  </a:extLst>
                </p:cNvPr>
                <p:cNvPicPr/>
                <p:nvPr/>
              </p:nvPicPr>
              <p:blipFill>
                <a:blip r:embed="rId7"/>
                <a:stretch>
                  <a:fillRect/>
                </a:stretch>
              </p:blipFill>
              <p:spPr>
                <a:xfrm>
                  <a:off x="4347400" y="3818840"/>
                  <a:ext cx="19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8B97030B-9AAC-5560-B316-287BDFD7EE27}"/>
                    </a:ext>
                  </a:extLst>
                </p14:cNvPr>
                <p14:cNvContentPartPr/>
                <p14:nvPr/>
              </p14:nvContentPartPr>
              <p14:xfrm>
                <a:off x="4509760" y="3786800"/>
                <a:ext cx="194760" cy="349200"/>
              </p14:xfrm>
            </p:contentPart>
          </mc:Choice>
          <mc:Fallback>
            <p:pic>
              <p:nvPicPr>
                <p:cNvPr id="180" name="Freihand 179">
                  <a:extLst>
                    <a:ext uri="{FF2B5EF4-FFF2-40B4-BE49-F238E27FC236}">
                      <a16:creationId xmlns:a16="http://schemas.microsoft.com/office/drawing/2014/main" id="{8B97030B-9AAC-5560-B316-287BDFD7EE27}"/>
                    </a:ext>
                  </a:extLst>
                </p:cNvPr>
                <p:cNvPicPr/>
                <p:nvPr/>
              </p:nvPicPr>
              <p:blipFill>
                <a:blip r:embed="rId296"/>
                <a:stretch>
                  <a:fillRect/>
                </a:stretch>
              </p:blipFill>
              <p:spPr>
                <a:xfrm>
                  <a:off x="4500760" y="3777800"/>
                  <a:ext cx="2124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4CA5FC20-34EE-5989-B9B4-8EA9A62BAB92}"/>
                    </a:ext>
                  </a:extLst>
                </p14:cNvPr>
                <p14:cNvContentPartPr/>
                <p14:nvPr/>
              </p14:nvContentPartPr>
              <p14:xfrm>
                <a:off x="5018800" y="3930800"/>
                <a:ext cx="336240" cy="209520"/>
              </p14:xfrm>
            </p:contentPart>
          </mc:Choice>
          <mc:Fallback>
            <p:pic>
              <p:nvPicPr>
                <p:cNvPr id="181" name="Freihand 180">
                  <a:extLst>
                    <a:ext uri="{FF2B5EF4-FFF2-40B4-BE49-F238E27FC236}">
                      <a16:creationId xmlns:a16="http://schemas.microsoft.com/office/drawing/2014/main" id="{4CA5FC20-34EE-5989-B9B4-8EA9A62BAB92}"/>
                    </a:ext>
                  </a:extLst>
                </p:cNvPr>
                <p:cNvPicPr/>
                <p:nvPr/>
              </p:nvPicPr>
              <p:blipFill>
                <a:blip r:embed="rId298"/>
                <a:stretch>
                  <a:fillRect/>
                </a:stretch>
              </p:blipFill>
              <p:spPr>
                <a:xfrm>
                  <a:off x="5009800" y="3922160"/>
                  <a:ext cx="353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3" name="Freihand 182">
                  <a:extLst>
                    <a:ext uri="{FF2B5EF4-FFF2-40B4-BE49-F238E27FC236}">
                      <a16:creationId xmlns:a16="http://schemas.microsoft.com/office/drawing/2014/main" id="{1CF74752-83F8-9B5C-0B0C-20978D2C9F9D}"/>
                    </a:ext>
                  </a:extLst>
                </p14:cNvPr>
                <p14:cNvContentPartPr/>
                <p14:nvPr/>
              </p14:nvContentPartPr>
              <p14:xfrm>
                <a:off x="5438560" y="3721640"/>
                <a:ext cx="631800" cy="381600"/>
              </p14:xfrm>
            </p:contentPart>
          </mc:Choice>
          <mc:Fallback>
            <p:pic>
              <p:nvPicPr>
                <p:cNvPr id="183" name="Freihand 182">
                  <a:extLst>
                    <a:ext uri="{FF2B5EF4-FFF2-40B4-BE49-F238E27FC236}">
                      <a16:creationId xmlns:a16="http://schemas.microsoft.com/office/drawing/2014/main" id="{1CF74752-83F8-9B5C-0B0C-20978D2C9F9D}"/>
                    </a:ext>
                  </a:extLst>
                </p:cNvPr>
                <p:cNvPicPr/>
                <p:nvPr/>
              </p:nvPicPr>
              <p:blipFill>
                <a:blip r:embed="rId300"/>
                <a:stretch>
                  <a:fillRect/>
                </a:stretch>
              </p:blipFill>
              <p:spPr>
                <a:xfrm>
                  <a:off x="5429920" y="3713000"/>
                  <a:ext cx="6494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4" name="Freihand 183">
                  <a:extLst>
                    <a:ext uri="{FF2B5EF4-FFF2-40B4-BE49-F238E27FC236}">
                      <a16:creationId xmlns:a16="http://schemas.microsoft.com/office/drawing/2014/main" id="{0EBF9C71-BE8A-D09E-47D3-80B5E281DC89}"/>
                    </a:ext>
                  </a:extLst>
                </p14:cNvPr>
                <p14:cNvContentPartPr/>
                <p14:nvPr/>
              </p14:nvContentPartPr>
              <p14:xfrm>
                <a:off x="5175760" y="3757280"/>
                <a:ext cx="130680" cy="147600"/>
              </p14:xfrm>
            </p:contentPart>
          </mc:Choice>
          <mc:Fallback>
            <p:pic>
              <p:nvPicPr>
                <p:cNvPr id="184" name="Freihand 183">
                  <a:extLst>
                    <a:ext uri="{FF2B5EF4-FFF2-40B4-BE49-F238E27FC236}">
                      <a16:creationId xmlns:a16="http://schemas.microsoft.com/office/drawing/2014/main" id="{0EBF9C71-BE8A-D09E-47D3-80B5E281DC89}"/>
                    </a:ext>
                  </a:extLst>
                </p:cNvPr>
                <p:cNvPicPr/>
                <p:nvPr/>
              </p:nvPicPr>
              <p:blipFill>
                <a:blip r:embed="rId302"/>
                <a:stretch>
                  <a:fillRect/>
                </a:stretch>
              </p:blipFill>
              <p:spPr>
                <a:xfrm>
                  <a:off x="5167120" y="3748280"/>
                  <a:ext cx="148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6" name="Freihand 185">
                  <a:extLst>
                    <a:ext uri="{FF2B5EF4-FFF2-40B4-BE49-F238E27FC236}">
                      <a16:creationId xmlns:a16="http://schemas.microsoft.com/office/drawing/2014/main" id="{B90F1835-6049-1FB6-F3E7-8C4B74B229BE}"/>
                    </a:ext>
                  </a:extLst>
                </p14:cNvPr>
                <p14:cNvContentPartPr/>
                <p14:nvPr/>
              </p14:nvContentPartPr>
              <p14:xfrm>
                <a:off x="6241720" y="3751880"/>
                <a:ext cx="227880" cy="198360"/>
              </p14:xfrm>
            </p:contentPart>
          </mc:Choice>
          <mc:Fallback>
            <p:pic>
              <p:nvPicPr>
                <p:cNvPr id="186" name="Freihand 185">
                  <a:extLst>
                    <a:ext uri="{FF2B5EF4-FFF2-40B4-BE49-F238E27FC236}">
                      <a16:creationId xmlns:a16="http://schemas.microsoft.com/office/drawing/2014/main" id="{B90F1835-6049-1FB6-F3E7-8C4B74B229BE}"/>
                    </a:ext>
                  </a:extLst>
                </p:cNvPr>
                <p:cNvPicPr/>
                <p:nvPr/>
              </p:nvPicPr>
              <p:blipFill>
                <a:blip r:embed="rId304"/>
                <a:stretch>
                  <a:fillRect/>
                </a:stretch>
              </p:blipFill>
              <p:spPr>
                <a:xfrm>
                  <a:off x="6232720" y="3743240"/>
                  <a:ext cx="245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7" name="Freihand 186">
                  <a:extLst>
                    <a:ext uri="{FF2B5EF4-FFF2-40B4-BE49-F238E27FC236}">
                      <a16:creationId xmlns:a16="http://schemas.microsoft.com/office/drawing/2014/main" id="{B6883267-C5B9-71C7-D1FF-A541427839D2}"/>
                    </a:ext>
                  </a:extLst>
                </p14:cNvPr>
                <p14:cNvContentPartPr/>
                <p14:nvPr/>
              </p14:nvContentPartPr>
              <p14:xfrm>
                <a:off x="6427120" y="4080920"/>
                <a:ext cx="6840" cy="5400"/>
              </p14:xfrm>
            </p:contentPart>
          </mc:Choice>
          <mc:Fallback>
            <p:pic>
              <p:nvPicPr>
                <p:cNvPr id="187" name="Freihand 186">
                  <a:extLst>
                    <a:ext uri="{FF2B5EF4-FFF2-40B4-BE49-F238E27FC236}">
                      <a16:creationId xmlns:a16="http://schemas.microsoft.com/office/drawing/2014/main" id="{B6883267-C5B9-71C7-D1FF-A541427839D2}"/>
                    </a:ext>
                  </a:extLst>
                </p:cNvPr>
                <p:cNvPicPr/>
                <p:nvPr/>
              </p:nvPicPr>
              <p:blipFill>
                <a:blip r:embed="rId306"/>
                <a:stretch>
                  <a:fillRect/>
                </a:stretch>
              </p:blipFill>
              <p:spPr>
                <a:xfrm>
                  <a:off x="6418480" y="4072280"/>
                  <a:ext cx="24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6" name="Freihand 195">
                  <a:extLst>
                    <a:ext uri="{FF2B5EF4-FFF2-40B4-BE49-F238E27FC236}">
                      <a16:creationId xmlns:a16="http://schemas.microsoft.com/office/drawing/2014/main" id="{495C1556-DB01-4C38-DECF-C4E378FB8205}"/>
                    </a:ext>
                  </a:extLst>
                </p14:cNvPr>
                <p14:cNvContentPartPr/>
                <p14:nvPr/>
              </p14:nvContentPartPr>
              <p14:xfrm>
                <a:off x="6728800" y="2578640"/>
                <a:ext cx="269640" cy="202320"/>
              </p14:xfrm>
            </p:contentPart>
          </mc:Choice>
          <mc:Fallback>
            <p:pic>
              <p:nvPicPr>
                <p:cNvPr id="196" name="Freihand 195">
                  <a:extLst>
                    <a:ext uri="{FF2B5EF4-FFF2-40B4-BE49-F238E27FC236}">
                      <a16:creationId xmlns:a16="http://schemas.microsoft.com/office/drawing/2014/main" id="{495C1556-DB01-4C38-DECF-C4E378FB8205}"/>
                    </a:ext>
                  </a:extLst>
                </p:cNvPr>
                <p:cNvPicPr/>
                <p:nvPr/>
              </p:nvPicPr>
              <p:blipFill>
                <a:blip r:embed="rId308"/>
                <a:stretch>
                  <a:fillRect/>
                </a:stretch>
              </p:blipFill>
              <p:spPr>
                <a:xfrm>
                  <a:off x="6720160" y="2570000"/>
                  <a:ext cx="287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7" name="Freihand 196">
                  <a:extLst>
                    <a:ext uri="{FF2B5EF4-FFF2-40B4-BE49-F238E27FC236}">
                      <a16:creationId xmlns:a16="http://schemas.microsoft.com/office/drawing/2014/main" id="{1AFD8AEA-E8C4-A300-6801-0D0F08C18B6F}"/>
                    </a:ext>
                  </a:extLst>
                </p14:cNvPr>
                <p14:cNvContentPartPr/>
                <p14:nvPr/>
              </p14:nvContentPartPr>
              <p14:xfrm>
                <a:off x="676840" y="4656200"/>
                <a:ext cx="298800" cy="79200"/>
              </p14:xfrm>
            </p:contentPart>
          </mc:Choice>
          <mc:Fallback>
            <p:pic>
              <p:nvPicPr>
                <p:cNvPr id="197" name="Freihand 196">
                  <a:extLst>
                    <a:ext uri="{FF2B5EF4-FFF2-40B4-BE49-F238E27FC236}">
                      <a16:creationId xmlns:a16="http://schemas.microsoft.com/office/drawing/2014/main" id="{1AFD8AEA-E8C4-A300-6801-0D0F08C18B6F}"/>
                    </a:ext>
                  </a:extLst>
                </p:cNvPr>
                <p:cNvPicPr/>
                <p:nvPr/>
              </p:nvPicPr>
              <p:blipFill>
                <a:blip r:embed="rId310"/>
                <a:stretch>
                  <a:fillRect/>
                </a:stretch>
              </p:blipFill>
              <p:spPr>
                <a:xfrm>
                  <a:off x="667840" y="4647200"/>
                  <a:ext cx="316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8" name="Freihand 197">
                  <a:extLst>
                    <a:ext uri="{FF2B5EF4-FFF2-40B4-BE49-F238E27FC236}">
                      <a16:creationId xmlns:a16="http://schemas.microsoft.com/office/drawing/2014/main" id="{AA1C100B-8040-DD3A-77BB-D474F44E30FA}"/>
                    </a:ext>
                  </a:extLst>
                </p14:cNvPr>
                <p14:cNvContentPartPr/>
                <p14:nvPr/>
              </p14:nvContentPartPr>
              <p14:xfrm>
                <a:off x="781600" y="4728560"/>
                <a:ext cx="156240" cy="36360"/>
              </p14:xfrm>
            </p:contentPart>
          </mc:Choice>
          <mc:Fallback>
            <p:pic>
              <p:nvPicPr>
                <p:cNvPr id="198" name="Freihand 197">
                  <a:extLst>
                    <a:ext uri="{FF2B5EF4-FFF2-40B4-BE49-F238E27FC236}">
                      <a16:creationId xmlns:a16="http://schemas.microsoft.com/office/drawing/2014/main" id="{AA1C100B-8040-DD3A-77BB-D474F44E30FA}"/>
                    </a:ext>
                  </a:extLst>
                </p:cNvPr>
                <p:cNvPicPr/>
                <p:nvPr/>
              </p:nvPicPr>
              <p:blipFill>
                <a:blip r:embed="rId312"/>
                <a:stretch>
                  <a:fillRect/>
                </a:stretch>
              </p:blipFill>
              <p:spPr>
                <a:xfrm>
                  <a:off x="772600" y="4719920"/>
                  <a:ext cx="173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9" name="Freihand 198">
                  <a:extLst>
                    <a:ext uri="{FF2B5EF4-FFF2-40B4-BE49-F238E27FC236}">
                      <a16:creationId xmlns:a16="http://schemas.microsoft.com/office/drawing/2014/main" id="{A6954942-886C-05F1-505F-788E55445245}"/>
                    </a:ext>
                  </a:extLst>
                </p14:cNvPr>
                <p14:cNvContentPartPr/>
                <p14:nvPr/>
              </p14:nvContentPartPr>
              <p14:xfrm>
                <a:off x="994360" y="4542440"/>
                <a:ext cx="143640" cy="193680"/>
              </p14:xfrm>
            </p:contentPart>
          </mc:Choice>
          <mc:Fallback>
            <p:pic>
              <p:nvPicPr>
                <p:cNvPr id="199" name="Freihand 198">
                  <a:extLst>
                    <a:ext uri="{FF2B5EF4-FFF2-40B4-BE49-F238E27FC236}">
                      <a16:creationId xmlns:a16="http://schemas.microsoft.com/office/drawing/2014/main" id="{A6954942-886C-05F1-505F-788E55445245}"/>
                    </a:ext>
                  </a:extLst>
                </p:cNvPr>
                <p:cNvPicPr/>
                <p:nvPr/>
              </p:nvPicPr>
              <p:blipFill>
                <a:blip r:embed="rId314"/>
                <a:stretch>
                  <a:fillRect/>
                </a:stretch>
              </p:blipFill>
              <p:spPr>
                <a:xfrm>
                  <a:off x="985720" y="4533440"/>
                  <a:ext cx="161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0" name="Freihand 199">
                  <a:extLst>
                    <a:ext uri="{FF2B5EF4-FFF2-40B4-BE49-F238E27FC236}">
                      <a16:creationId xmlns:a16="http://schemas.microsoft.com/office/drawing/2014/main" id="{A1454805-291B-B47E-B82B-76776D69473D}"/>
                    </a:ext>
                  </a:extLst>
                </p14:cNvPr>
                <p14:cNvContentPartPr/>
                <p14:nvPr/>
              </p14:nvContentPartPr>
              <p14:xfrm>
                <a:off x="1364440" y="4340840"/>
                <a:ext cx="175680" cy="254160"/>
              </p14:xfrm>
            </p:contentPart>
          </mc:Choice>
          <mc:Fallback>
            <p:pic>
              <p:nvPicPr>
                <p:cNvPr id="200" name="Freihand 199">
                  <a:extLst>
                    <a:ext uri="{FF2B5EF4-FFF2-40B4-BE49-F238E27FC236}">
                      <a16:creationId xmlns:a16="http://schemas.microsoft.com/office/drawing/2014/main" id="{A1454805-291B-B47E-B82B-76776D69473D}"/>
                    </a:ext>
                  </a:extLst>
                </p:cNvPr>
                <p:cNvPicPr/>
                <p:nvPr/>
              </p:nvPicPr>
              <p:blipFill>
                <a:blip r:embed="rId316"/>
                <a:stretch>
                  <a:fillRect/>
                </a:stretch>
              </p:blipFill>
              <p:spPr>
                <a:xfrm>
                  <a:off x="1355440" y="4332200"/>
                  <a:ext cx="1933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1" name="Freihand 200">
                  <a:extLst>
                    <a:ext uri="{FF2B5EF4-FFF2-40B4-BE49-F238E27FC236}">
                      <a16:creationId xmlns:a16="http://schemas.microsoft.com/office/drawing/2014/main" id="{DE851C5D-E8EC-237D-63E8-A41AB1C254B8}"/>
                    </a:ext>
                  </a:extLst>
                </p14:cNvPr>
                <p14:cNvContentPartPr/>
                <p14:nvPr/>
              </p14:nvContentPartPr>
              <p14:xfrm>
                <a:off x="1684120" y="4291520"/>
                <a:ext cx="15840" cy="252000"/>
              </p14:xfrm>
            </p:contentPart>
          </mc:Choice>
          <mc:Fallback>
            <p:pic>
              <p:nvPicPr>
                <p:cNvPr id="201" name="Freihand 200">
                  <a:extLst>
                    <a:ext uri="{FF2B5EF4-FFF2-40B4-BE49-F238E27FC236}">
                      <a16:creationId xmlns:a16="http://schemas.microsoft.com/office/drawing/2014/main" id="{DE851C5D-E8EC-237D-63E8-A41AB1C254B8}"/>
                    </a:ext>
                  </a:extLst>
                </p:cNvPr>
                <p:cNvPicPr/>
                <p:nvPr/>
              </p:nvPicPr>
              <p:blipFill>
                <a:blip r:embed="rId318"/>
                <a:stretch>
                  <a:fillRect/>
                </a:stretch>
              </p:blipFill>
              <p:spPr>
                <a:xfrm>
                  <a:off x="1675120" y="4282880"/>
                  <a:ext cx="33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082761F9-9B7E-B8CB-74A1-CFA69A629E58}"/>
                    </a:ext>
                  </a:extLst>
                </p14:cNvPr>
                <p14:cNvContentPartPr/>
                <p14:nvPr/>
              </p14:nvContentPartPr>
              <p14:xfrm>
                <a:off x="1598800" y="4264520"/>
                <a:ext cx="218520" cy="62280"/>
              </p14:xfrm>
            </p:contentPart>
          </mc:Choice>
          <mc:Fallback>
            <p:pic>
              <p:nvPicPr>
                <p:cNvPr id="202" name="Freihand 201">
                  <a:extLst>
                    <a:ext uri="{FF2B5EF4-FFF2-40B4-BE49-F238E27FC236}">
                      <a16:creationId xmlns:a16="http://schemas.microsoft.com/office/drawing/2014/main" id="{082761F9-9B7E-B8CB-74A1-CFA69A629E58}"/>
                    </a:ext>
                  </a:extLst>
                </p:cNvPr>
                <p:cNvPicPr/>
                <p:nvPr/>
              </p:nvPicPr>
              <p:blipFill>
                <a:blip r:embed="rId320"/>
                <a:stretch>
                  <a:fillRect/>
                </a:stretch>
              </p:blipFill>
              <p:spPr>
                <a:xfrm>
                  <a:off x="1590160" y="4255880"/>
                  <a:ext cx="236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E6A32D8C-5C1C-E045-5D18-E7CAA1D876DE}"/>
                    </a:ext>
                  </a:extLst>
                </p14:cNvPr>
                <p14:cNvContentPartPr/>
                <p14:nvPr/>
              </p14:nvContentPartPr>
              <p14:xfrm>
                <a:off x="1576840" y="4371800"/>
                <a:ext cx="197280" cy="64080"/>
              </p14:xfrm>
            </p:contentPart>
          </mc:Choice>
          <mc:Fallback>
            <p:pic>
              <p:nvPicPr>
                <p:cNvPr id="203" name="Freihand 202">
                  <a:extLst>
                    <a:ext uri="{FF2B5EF4-FFF2-40B4-BE49-F238E27FC236}">
                      <a16:creationId xmlns:a16="http://schemas.microsoft.com/office/drawing/2014/main" id="{E6A32D8C-5C1C-E045-5D18-E7CAA1D876DE}"/>
                    </a:ext>
                  </a:extLst>
                </p:cNvPr>
                <p:cNvPicPr/>
                <p:nvPr/>
              </p:nvPicPr>
              <p:blipFill>
                <a:blip r:embed="rId322"/>
                <a:stretch>
                  <a:fillRect/>
                </a:stretch>
              </p:blipFill>
              <p:spPr>
                <a:xfrm>
                  <a:off x="1567840" y="4362800"/>
                  <a:ext cx="214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AF5B5632-6C93-A74C-5265-C999DB2112EE}"/>
                    </a:ext>
                  </a:extLst>
                </p14:cNvPr>
                <p14:cNvContentPartPr/>
                <p14:nvPr/>
              </p14:nvContentPartPr>
              <p14:xfrm>
                <a:off x="1374880" y="4587440"/>
                <a:ext cx="507240" cy="126000"/>
              </p14:xfrm>
            </p:contentPart>
          </mc:Choice>
          <mc:Fallback>
            <p:pic>
              <p:nvPicPr>
                <p:cNvPr id="204" name="Freihand 203">
                  <a:extLst>
                    <a:ext uri="{FF2B5EF4-FFF2-40B4-BE49-F238E27FC236}">
                      <a16:creationId xmlns:a16="http://schemas.microsoft.com/office/drawing/2014/main" id="{AF5B5632-6C93-A74C-5265-C999DB2112EE}"/>
                    </a:ext>
                  </a:extLst>
                </p:cNvPr>
                <p:cNvPicPr/>
                <p:nvPr/>
              </p:nvPicPr>
              <p:blipFill>
                <a:blip r:embed="rId324"/>
                <a:stretch>
                  <a:fillRect/>
                </a:stretch>
              </p:blipFill>
              <p:spPr>
                <a:xfrm>
                  <a:off x="1366240" y="4578800"/>
                  <a:ext cx="524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0805CF99-CF74-408D-310B-4EB20EBD4CF4}"/>
                    </a:ext>
                  </a:extLst>
                </p14:cNvPr>
                <p14:cNvContentPartPr/>
                <p14:nvPr/>
              </p14:nvContentPartPr>
              <p14:xfrm>
                <a:off x="1432120" y="4719560"/>
                <a:ext cx="149400" cy="275400"/>
              </p14:xfrm>
            </p:contentPart>
          </mc:Choice>
          <mc:Fallback>
            <p:pic>
              <p:nvPicPr>
                <p:cNvPr id="205" name="Freihand 204">
                  <a:extLst>
                    <a:ext uri="{FF2B5EF4-FFF2-40B4-BE49-F238E27FC236}">
                      <a16:creationId xmlns:a16="http://schemas.microsoft.com/office/drawing/2014/main" id="{0805CF99-CF74-408D-310B-4EB20EBD4CF4}"/>
                    </a:ext>
                  </a:extLst>
                </p:cNvPr>
                <p:cNvPicPr/>
                <p:nvPr/>
              </p:nvPicPr>
              <p:blipFill>
                <a:blip r:embed="rId326"/>
                <a:stretch>
                  <a:fillRect/>
                </a:stretch>
              </p:blipFill>
              <p:spPr>
                <a:xfrm>
                  <a:off x="1423480" y="4710560"/>
                  <a:ext cx="1670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6" name="Freihand 205">
                  <a:extLst>
                    <a:ext uri="{FF2B5EF4-FFF2-40B4-BE49-F238E27FC236}">
                      <a16:creationId xmlns:a16="http://schemas.microsoft.com/office/drawing/2014/main" id="{7C791442-0EF6-96DD-096F-6B91DFEE42B9}"/>
                    </a:ext>
                  </a:extLst>
                </p14:cNvPr>
                <p14:cNvContentPartPr/>
                <p14:nvPr/>
              </p14:nvContentPartPr>
              <p14:xfrm>
                <a:off x="1690960" y="4741880"/>
                <a:ext cx="123840" cy="221040"/>
              </p14:xfrm>
            </p:contentPart>
          </mc:Choice>
          <mc:Fallback>
            <p:pic>
              <p:nvPicPr>
                <p:cNvPr id="206" name="Freihand 205">
                  <a:extLst>
                    <a:ext uri="{FF2B5EF4-FFF2-40B4-BE49-F238E27FC236}">
                      <a16:creationId xmlns:a16="http://schemas.microsoft.com/office/drawing/2014/main" id="{7C791442-0EF6-96DD-096F-6B91DFEE42B9}"/>
                    </a:ext>
                  </a:extLst>
                </p:cNvPr>
                <p:cNvPicPr/>
                <p:nvPr/>
              </p:nvPicPr>
              <p:blipFill>
                <a:blip r:embed="rId328"/>
                <a:stretch>
                  <a:fillRect/>
                </a:stretch>
              </p:blipFill>
              <p:spPr>
                <a:xfrm>
                  <a:off x="1681960" y="4733240"/>
                  <a:ext cx="141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7" name="Freihand 206">
                  <a:extLst>
                    <a:ext uri="{FF2B5EF4-FFF2-40B4-BE49-F238E27FC236}">
                      <a16:creationId xmlns:a16="http://schemas.microsoft.com/office/drawing/2014/main" id="{FB0783E3-F49F-6767-DC03-E5CD48CBDFA9}"/>
                    </a:ext>
                  </a:extLst>
                </p14:cNvPr>
                <p14:cNvContentPartPr/>
                <p14:nvPr/>
              </p14:nvContentPartPr>
              <p14:xfrm>
                <a:off x="2007400" y="4332560"/>
                <a:ext cx="104760" cy="419040"/>
              </p14:xfrm>
            </p:contentPart>
          </mc:Choice>
          <mc:Fallback>
            <p:pic>
              <p:nvPicPr>
                <p:cNvPr id="207" name="Freihand 206">
                  <a:extLst>
                    <a:ext uri="{FF2B5EF4-FFF2-40B4-BE49-F238E27FC236}">
                      <a16:creationId xmlns:a16="http://schemas.microsoft.com/office/drawing/2014/main" id="{FB0783E3-F49F-6767-DC03-E5CD48CBDFA9}"/>
                    </a:ext>
                  </a:extLst>
                </p:cNvPr>
                <p:cNvPicPr/>
                <p:nvPr/>
              </p:nvPicPr>
              <p:blipFill>
                <a:blip r:embed="rId330"/>
                <a:stretch>
                  <a:fillRect/>
                </a:stretch>
              </p:blipFill>
              <p:spPr>
                <a:xfrm>
                  <a:off x="1998400" y="4323560"/>
                  <a:ext cx="12240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8" name="Freihand 207">
                  <a:extLst>
                    <a:ext uri="{FF2B5EF4-FFF2-40B4-BE49-F238E27FC236}">
                      <a16:creationId xmlns:a16="http://schemas.microsoft.com/office/drawing/2014/main" id="{669EE1E8-BBDF-3CCC-EB2E-E5936AAB86CF}"/>
                    </a:ext>
                  </a:extLst>
                </p14:cNvPr>
                <p14:cNvContentPartPr/>
                <p14:nvPr/>
              </p14:nvContentPartPr>
              <p14:xfrm>
                <a:off x="2211160" y="4365680"/>
                <a:ext cx="140760" cy="243000"/>
              </p14:xfrm>
            </p:contentPart>
          </mc:Choice>
          <mc:Fallback>
            <p:pic>
              <p:nvPicPr>
                <p:cNvPr id="208" name="Freihand 207">
                  <a:extLst>
                    <a:ext uri="{FF2B5EF4-FFF2-40B4-BE49-F238E27FC236}">
                      <a16:creationId xmlns:a16="http://schemas.microsoft.com/office/drawing/2014/main" id="{669EE1E8-BBDF-3CCC-EB2E-E5936AAB86CF}"/>
                    </a:ext>
                  </a:extLst>
                </p:cNvPr>
                <p:cNvPicPr/>
                <p:nvPr/>
              </p:nvPicPr>
              <p:blipFill>
                <a:blip r:embed="rId332"/>
                <a:stretch>
                  <a:fillRect/>
                </a:stretch>
              </p:blipFill>
              <p:spPr>
                <a:xfrm>
                  <a:off x="2202520" y="4357040"/>
                  <a:ext cx="1584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9" name="Freihand 208">
                  <a:extLst>
                    <a:ext uri="{FF2B5EF4-FFF2-40B4-BE49-F238E27FC236}">
                      <a16:creationId xmlns:a16="http://schemas.microsoft.com/office/drawing/2014/main" id="{06F3B372-393A-5A3D-2643-CBED5CDAC1C0}"/>
                    </a:ext>
                  </a:extLst>
                </p14:cNvPr>
                <p14:cNvContentPartPr/>
                <p14:nvPr/>
              </p14:nvContentPartPr>
              <p14:xfrm>
                <a:off x="2390800" y="4328240"/>
                <a:ext cx="93600" cy="357120"/>
              </p14:xfrm>
            </p:contentPart>
          </mc:Choice>
          <mc:Fallback>
            <p:pic>
              <p:nvPicPr>
                <p:cNvPr id="209" name="Freihand 208">
                  <a:extLst>
                    <a:ext uri="{FF2B5EF4-FFF2-40B4-BE49-F238E27FC236}">
                      <a16:creationId xmlns:a16="http://schemas.microsoft.com/office/drawing/2014/main" id="{06F3B372-393A-5A3D-2643-CBED5CDAC1C0}"/>
                    </a:ext>
                  </a:extLst>
                </p:cNvPr>
                <p:cNvPicPr/>
                <p:nvPr/>
              </p:nvPicPr>
              <p:blipFill>
                <a:blip r:embed="rId334"/>
                <a:stretch>
                  <a:fillRect/>
                </a:stretch>
              </p:blipFill>
              <p:spPr>
                <a:xfrm>
                  <a:off x="2382160" y="4319600"/>
                  <a:ext cx="1112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3" name="Freihand 212">
                  <a:extLst>
                    <a:ext uri="{FF2B5EF4-FFF2-40B4-BE49-F238E27FC236}">
                      <a16:creationId xmlns:a16="http://schemas.microsoft.com/office/drawing/2014/main" id="{8F185C5F-D029-AC54-E1F5-5DAFCE01D61D}"/>
                    </a:ext>
                  </a:extLst>
                </p14:cNvPr>
                <p14:cNvContentPartPr/>
                <p14:nvPr/>
              </p14:nvContentPartPr>
              <p14:xfrm>
                <a:off x="2746840" y="4435520"/>
                <a:ext cx="234720" cy="168840"/>
              </p14:xfrm>
            </p:contentPart>
          </mc:Choice>
          <mc:Fallback>
            <p:pic>
              <p:nvPicPr>
                <p:cNvPr id="213" name="Freihand 212">
                  <a:extLst>
                    <a:ext uri="{FF2B5EF4-FFF2-40B4-BE49-F238E27FC236}">
                      <a16:creationId xmlns:a16="http://schemas.microsoft.com/office/drawing/2014/main" id="{8F185C5F-D029-AC54-E1F5-5DAFCE01D61D}"/>
                    </a:ext>
                  </a:extLst>
                </p:cNvPr>
                <p:cNvPicPr/>
                <p:nvPr/>
              </p:nvPicPr>
              <p:blipFill>
                <a:blip r:embed="rId336"/>
                <a:stretch>
                  <a:fillRect/>
                </a:stretch>
              </p:blipFill>
              <p:spPr>
                <a:xfrm>
                  <a:off x="2737840" y="4426520"/>
                  <a:ext cx="252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4" name="Freihand 213">
                  <a:extLst>
                    <a:ext uri="{FF2B5EF4-FFF2-40B4-BE49-F238E27FC236}">
                      <a16:creationId xmlns:a16="http://schemas.microsoft.com/office/drawing/2014/main" id="{D6653707-DD6A-656E-2610-D53BD69A377B}"/>
                    </a:ext>
                  </a:extLst>
                </p14:cNvPr>
                <p14:cNvContentPartPr/>
                <p14:nvPr/>
              </p14:nvContentPartPr>
              <p14:xfrm>
                <a:off x="3042040" y="4433360"/>
                <a:ext cx="192960" cy="158760"/>
              </p14:xfrm>
            </p:contentPart>
          </mc:Choice>
          <mc:Fallback>
            <p:pic>
              <p:nvPicPr>
                <p:cNvPr id="214" name="Freihand 213">
                  <a:extLst>
                    <a:ext uri="{FF2B5EF4-FFF2-40B4-BE49-F238E27FC236}">
                      <a16:creationId xmlns:a16="http://schemas.microsoft.com/office/drawing/2014/main" id="{D6653707-DD6A-656E-2610-D53BD69A377B}"/>
                    </a:ext>
                  </a:extLst>
                </p:cNvPr>
                <p:cNvPicPr/>
                <p:nvPr/>
              </p:nvPicPr>
              <p:blipFill>
                <a:blip r:embed="rId338"/>
                <a:stretch>
                  <a:fillRect/>
                </a:stretch>
              </p:blipFill>
              <p:spPr>
                <a:xfrm>
                  <a:off x="3033040" y="4424720"/>
                  <a:ext cx="210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5" name="Freihand 214">
                  <a:extLst>
                    <a:ext uri="{FF2B5EF4-FFF2-40B4-BE49-F238E27FC236}">
                      <a16:creationId xmlns:a16="http://schemas.microsoft.com/office/drawing/2014/main" id="{4476A3C9-2500-91A2-8229-0C78C8B0EA24}"/>
                    </a:ext>
                  </a:extLst>
                </p14:cNvPr>
                <p14:cNvContentPartPr/>
                <p14:nvPr/>
              </p14:nvContentPartPr>
              <p14:xfrm>
                <a:off x="3274960" y="4272080"/>
                <a:ext cx="370440" cy="337320"/>
              </p14:xfrm>
            </p:contentPart>
          </mc:Choice>
          <mc:Fallback>
            <p:pic>
              <p:nvPicPr>
                <p:cNvPr id="215" name="Freihand 214">
                  <a:extLst>
                    <a:ext uri="{FF2B5EF4-FFF2-40B4-BE49-F238E27FC236}">
                      <a16:creationId xmlns:a16="http://schemas.microsoft.com/office/drawing/2014/main" id="{4476A3C9-2500-91A2-8229-0C78C8B0EA24}"/>
                    </a:ext>
                  </a:extLst>
                </p:cNvPr>
                <p:cNvPicPr/>
                <p:nvPr/>
              </p:nvPicPr>
              <p:blipFill>
                <a:blip r:embed="rId340"/>
                <a:stretch>
                  <a:fillRect/>
                </a:stretch>
              </p:blipFill>
              <p:spPr>
                <a:xfrm>
                  <a:off x="3265960" y="4263440"/>
                  <a:ext cx="3880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6" name="Freihand 215">
                  <a:extLst>
                    <a:ext uri="{FF2B5EF4-FFF2-40B4-BE49-F238E27FC236}">
                      <a16:creationId xmlns:a16="http://schemas.microsoft.com/office/drawing/2014/main" id="{777AE0AD-8A3C-13F9-6E80-0BEDC282E07E}"/>
                    </a:ext>
                  </a:extLst>
                </p14:cNvPr>
                <p14:cNvContentPartPr/>
                <p14:nvPr/>
              </p14:nvContentPartPr>
              <p14:xfrm>
                <a:off x="3810640" y="4325360"/>
                <a:ext cx="99000" cy="358920"/>
              </p14:xfrm>
            </p:contentPart>
          </mc:Choice>
          <mc:Fallback>
            <p:pic>
              <p:nvPicPr>
                <p:cNvPr id="216" name="Freihand 215">
                  <a:extLst>
                    <a:ext uri="{FF2B5EF4-FFF2-40B4-BE49-F238E27FC236}">
                      <a16:creationId xmlns:a16="http://schemas.microsoft.com/office/drawing/2014/main" id="{777AE0AD-8A3C-13F9-6E80-0BEDC282E07E}"/>
                    </a:ext>
                  </a:extLst>
                </p:cNvPr>
                <p:cNvPicPr/>
                <p:nvPr/>
              </p:nvPicPr>
              <p:blipFill>
                <a:blip r:embed="rId342"/>
                <a:stretch>
                  <a:fillRect/>
                </a:stretch>
              </p:blipFill>
              <p:spPr>
                <a:xfrm>
                  <a:off x="3801640" y="4316360"/>
                  <a:ext cx="1166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7" name="Freihand 216">
                  <a:extLst>
                    <a:ext uri="{FF2B5EF4-FFF2-40B4-BE49-F238E27FC236}">
                      <a16:creationId xmlns:a16="http://schemas.microsoft.com/office/drawing/2014/main" id="{BE50EA0E-8AB4-7D98-7865-2638ADBA640B}"/>
                    </a:ext>
                  </a:extLst>
                </p14:cNvPr>
                <p14:cNvContentPartPr/>
                <p14:nvPr/>
              </p14:nvContentPartPr>
              <p14:xfrm>
                <a:off x="3975520" y="4408520"/>
                <a:ext cx="129960" cy="178920"/>
              </p14:xfrm>
            </p:contentPart>
          </mc:Choice>
          <mc:Fallback>
            <p:pic>
              <p:nvPicPr>
                <p:cNvPr id="217" name="Freihand 216">
                  <a:extLst>
                    <a:ext uri="{FF2B5EF4-FFF2-40B4-BE49-F238E27FC236}">
                      <a16:creationId xmlns:a16="http://schemas.microsoft.com/office/drawing/2014/main" id="{BE50EA0E-8AB4-7D98-7865-2638ADBA640B}"/>
                    </a:ext>
                  </a:extLst>
                </p:cNvPr>
                <p:cNvPicPr/>
                <p:nvPr/>
              </p:nvPicPr>
              <p:blipFill>
                <a:blip r:embed="rId344"/>
                <a:stretch>
                  <a:fillRect/>
                </a:stretch>
              </p:blipFill>
              <p:spPr>
                <a:xfrm>
                  <a:off x="3966520" y="4399880"/>
                  <a:ext cx="147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8" name="Freihand 217">
                  <a:extLst>
                    <a:ext uri="{FF2B5EF4-FFF2-40B4-BE49-F238E27FC236}">
                      <a16:creationId xmlns:a16="http://schemas.microsoft.com/office/drawing/2014/main" id="{AA350604-8344-D2DD-DAF4-05019585F0FB}"/>
                    </a:ext>
                  </a:extLst>
                </p14:cNvPr>
                <p14:cNvContentPartPr/>
                <p14:nvPr/>
              </p14:nvContentPartPr>
              <p14:xfrm>
                <a:off x="4128880" y="4303760"/>
                <a:ext cx="156600" cy="293400"/>
              </p14:xfrm>
            </p:contentPart>
          </mc:Choice>
          <mc:Fallback>
            <p:pic>
              <p:nvPicPr>
                <p:cNvPr id="218" name="Freihand 217">
                  <a:extLst>
                    <a:ext uri="{FF2B5EF4-FFF2-40B4-BE49-F238E27FC236}">
                      <a16:creationId xmlns:a16="http://schemas.microsoft.com/office/drawing/2014/main" id="{AA350604-8344-D2DD-DAF4-05019585F0FB}"/>
                    </a:ext>
                  </a:extLst>
                </p:cNvPr>
                <p:cNvPicPr/>
                <p:nvPr/>
              </p:nvPicPr>
              <p:blipFill>
                <a:blip r:embed="rId346"/>
                <a:stretch>
                  <a:fillRect/>
                </a:stretch>
              </p:blipFill>
              <p:spPr>
                <a:xfrm>
                  <a:off x="4119880" y="4294760"/>
                  <a:ext cx="174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7CC22B32-82AB-C90A-9A63-C246D7318078}"/>
                    </a:ext>
                  </a:extLst>
                </p14:cNvPr>
                <p14:cNvContentPartPr/>
                <p14:nvPr/>
              </p14:nvContentPartPr>
              <p14:xfrm>
                <a:off x="4321120" y="4402400"/>
                <a:ext cx="268920" cy="176040"/>
              </p14:xfrm>
            </p:contentPart>
          </mc:Choice>
          <mc:Fallback>
            <p:pic>
              <p:nvPicPr>
                <p:cNvPr id="219" name="Freihand 218">
                  <a:extLst>
                    <a:ext uri="{FF2B5EF4-FFF2-40B4-BE49-F238E27FC236}">
                      <a16:creationId xmlns:a16="http://schemas.microsoft.com/office/drawing/2014/main" id="{7CC22B32-82AB-C90A-9A63-C246D7318078}"/>
                    </a:ext>
                  </a:extLst>
                </p:cNvPr>
                <p:cNvPicPr/>
                <p:nvPr/>
              </p:nvPicPr>
              <p:blipFill>
                <a:blip r:embed="rId348"/>
                <a:stretch>
                  <a:fillRect/>
                </a:stretch>
              </p:blipFill>
              <p:spPr>
                <a:xfrm>
                  <a:off x="4312120" y="4393400"/>
                  <a:ext cx="286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AA479D3B-329C-8826-40D1-14E88E558907}"/>
                    </a:ext>
                  </a:extLst>
                </p14:cNvPr>
                <p14:cNvContentPartPr/>
                <p14:nvPr/>
              </p14:nvContentPartPr>
              <p14:xfrm>
                <a:off x="4582120" y="4278200"/>
                <a:ext cx="185040" cy="306720"/>
              </p14:xfrm>
            </p:contentPart>
          </mc:Choice>
          <mc:Fallback>
            <p:pic>
              <p:nvPicPr>
                <p:cNvPr id="220" name="Freihand 219">
                  <a:extLst>
                    <a:ext uri="{FF2B5EF4-FFF2-40B4-BE49-F238E27FC236}">
                      <a16:creationId xmlns:a16="http://schemas.microsoft.com/office/drawing/2014/main" id="{AA479D3B-329C-8826-40D1-14E88E558907}"/>
                    </a:ext>
                  </a:extLst>
                </p:cNvPr>
                <p:cNvPicPr/>
                <p:nvPr/>
              </p:nvPicPr>
              <p:blipFill>
                <a:blip r:embed="rId350"/>
                <a:stretch>
                  <a:fillRect/>
                </a:stretch>
              </p:blipFill>
              <p:spPr>
                <a:xfrm>
                  <a:off x="4573480" y="4269560"/>
                  <a:ext cx="2026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F9573D49-C0DB-9D7F-EC59-AE6448A74D0F}"/>
                    </a:ext>
                  </a:extLst>
                </p14:cNvPr>
                <p14:cNvContentPartPr/>
                <p14:nvPr/>
              </p14:nvContentPartPr>
              <p14:xfrm>
                <a:off x="4958680" y="4334720"/>
                <a:ext cx="314640" cy="237240"/>
              </p14:xfrm>
            </p:contentPart>
          </mc:Choice>
          <mc:Fallback>
            <p:pic>
              <p:nvPicPr>
                <p:cNvPr id="221" name="Freihand 220">
                  <a:extLst>
                    <a:ext uri="{FF2B5EF4-FFF2-40B4-BE49-F238E27FC236}">
                      <a16:creationId xmlns:a16="http://schemas.microsoft.com/office/drawing/2014/main" id="{F9573D49-C0DB-9D7F-EC59-AE6448A74D0F}"/>
                    </a:ext>
                  </a:extLst>
                </p:cNvPr>
                <p:cNvPicPr/>
                <p:nvPr/>
              </p:nvPicPr>
              <p:blipFill>
                <a:blip r:embed="rId352"/>
                <a:stretch>
                  <a:fillRect/>
                </a:stretch>
              </p:blipFill>
              <p:spPr>
                <a:xfrm>
                  <a:off x="4950040" y="4325720"/>
                  <a:ext cx="3322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7504B003-0086-AFC7-A43B-42301D248946}"/>
                    </a:ext>
                  </a:extLst>
                </p14:cNvPr>
                <p14:cNvContentPartPr/>
                <p14:nvPr/>
              </p14:nvContentPartPr>
              <p14:xfrm>
                <a:off x="5196640" y="4295480"/>
                <a:ext cx="11160" cy="2880"/>
              </p14:xfrm>
            </p:contentPart>
          </mc:Choice>
          <mc:Fallback>
            <p:pic>
              <p:nvPicPr>
                <p:cNvPr id="222" name="Freihand 221">
                  <a:extLst>
                    <a:ext uri="{FF2B5EF4-FFF2-40B4-BE49-F238E27FC236}">
                      <a16:creationId xmlns:a16="http://schemas.microsoft.com/office/drawing/2014/main" id="{7504B003-0086-AFC7-A43B-42301D248946}"/>
                    </a:ext>
                  </a:extLst>
                </p:cNvPr>
                <p:cNvPicPr/>
                <p:nvPr/>
              </p:nvPicPr>
              <p:blipFill>
                <a:blip r:embed="rId354"/>
                <a:stretch>
                  <a:fillRect/>
                </a:stretch>
              </p:blipFill>
              <p:spPr>
                <a:xfrm>
                  <a:off x="5188000" y="4286480"/>
                  <a:ext cx="28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A3A70B70-546F-A155-2873-8F0069BE14C8}"/>
                    </a:ext>
                  </a:extLst>
                </p14:cNvPr>
                <p14:cNvContentPartPr/>
                <p14:nvPr/>
              </p14:nvContentPartPr>
              <p14:xfrm>
                <a:off x="5489320" y="4241840"/>
                <a:ext cx="144000" cy="311040"/>
              </p14:xfrm>
            </p:contentPart>
          </mc:Choice>
          <mc:Fallback>
            <p:pic>
              <p:nvPicPr>
                <p:cNvPr id="223" name="Freihand 222">
                  <a:extLst>
                    <a:ext uri="{FF2B5EF4-FFF2-40B4-BE49-F238E27FC236}">
                      <a16:creationId xmlns:a16="http://schemas.microsoft.com/office/drawing/2014/main" id="{A3A70B70-546F-A155-2873-8F0069BE14C8}"/>
                    </a:ext>
                  </a:extLst>
                </p:cNvPr>
                <p:cNvPicPr/>
                <p:nvPr/>
              </p:nvPicPr>
              <p:blipFill>
                <a:blip r:embed="rId356"/>
                <a:stretch>
                  <a:fillRect/>
                </a:stretch>
              </p:blipFill>
              <p:spPr>
                <a:xfrm>
                  <a:off x="5480680" y="4232840"/>
                  <a:ext cx="1616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4" name="Freihand 223">
                  <a:extLst>
                    <a:ext uri="{FF2B5EF4-FFF2-40B4-BE49-F238E27FC236}">
                      <a16:creationId xmlns:a16="http://schemas.microsoft.com/office/drawing/2014/main" id="{A083EA10-C649-EDDA-DD1E-CEBD4F8DB676}"/>
                    </a:ext>
                  </a:extLst>
                </p14:cNvPr>
                <p14:cNvContentPartPr/>
                <p14:nvPr/>
              </p14:nvContentPartPr>
              <p14:xfrm>
                <a:off x="5811520" y="4344800"/>
                <a:ext cx="35640" cy="200160"/>
              </p14:xfrm>
            </p:contentPart>
          </mc:Choice>
          <mc:Fallback>
            <p:pic>
              <p:nvPicPr>
                <p:cNvPr id="224" name="Freihand 223">
                  <a:extLst>
                    <a:ext uri="{FF2B5EF4-FFF2-40B4-BE49-F238E27FC236}">
                      <a16:creationId xmlns:a16="http://schemas.microsoft.com/office/drawing/2014/main" id="{A083EA10-C649-EDDA-DD1E-CEBD4F8DB676}"/>
                    </a:ext>
                  </a:extLst>
                </p:cNvPr>
                <p:cNvPicPr/>
                <p:nvPr/>
              </p:nvPicPr>
              <p:blipFill>
                <a:blip r:embed="rId358"/>
                <a:stretch>
                  <a:fillRect/>
                </a:stretch>
              </p:blipFill>
              <p:spPr>
                <a:xfrm>
                  <a:off x="5802880" y="4335800"/>
                  <a:ext cx="53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99081B1E-DA7A-D4BD-F801-C62EEF03F53C}"/>
                    </a:ext>
                  </a:extLst>
                </p14:cNvPr>
                <p14:cNvContentPartPr/>
                <p14:nvPr/>
              </p14:nvContentPartPr>
              <p14:xfrm>
                <a:off x="5843200" y="4239320"/>
                <a:ext cx="35640" cy="61560"/>
              </p14:xfrm>
            </p:contentPart>
          </mc:Choice>
          <mc:Fallback>
            <p:pic>
              <p:nvPicPr>
                <p:cNvPr id="225" name="Freihand 224">
                  <a:extLst>
                    <a:ext uri="{FF2B5EF4-FFF2-40B4-BE49-F238E27FC236}">
                      <a16:creationId xmlns:a16="http://schemas.microsoft.com/office/drawing/2014/main" id="{99081B1E-DA7A-D4BD-F801-C62EEF03F53C}"/>
                    </a:ext>
                  </a:extLst>
                </p:cNvPr>
                <p:cNvPicPr/>
                <p:nvPr/>
              </p:nvPicPr>
              <p:blipFill>
                <a:blip r:embed="rId360"/>
                <a:stretch>
                  <a:fillRect/>
                </a:stretch>
              </p:blipFill>
              <p:spPr>
                <a:xfrm>
                  <a:off x="5834200" y="4230680"/>
                  <a:ext cx="53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6" name="Freihand 225">
                  <a:extLst>
                    <a:ext uri="{FF2B5EF4-FFF2-40B4-BE49-F238E27FC236}">
                      <a16:creationId xmlns:a16="http://schemas.microsoft.com/office/drawing/2014/main" id="{7A489B06-09FC-C4B3-400A-E345F4423B58}"/>
                    </a:ext>
                  </a:extLst>
                </p14:cNvPr>
                <p14:cNvContentPartPr/>
                <p14:nvPr/>
              </p14:nvContentPartPr>
              <p14:xfrm>
                <a:off x="5918080" y="4352360"/>
                <a:ext cx="150840" cy="162720"/>
              </p14:xfrm>
            </p:contentPart>
          </mc:Choice>
          <mc:Fallback>
            <p:pic>
              <p:nvPicPr>
                <p:cNvPr id="226" name="Freihand 225">
                  <a:extLst>
                    <a:ext uri="{FF2B5EF4-FFF2-40B4-BE49-F238E27FC236}">
                      <a16:creationId xmlns:a16="http://schemas.microsoft.com/office/drawing/2014/main" id="{7A489B06-09FC-C4B3-400A-E345F4423B58}"/>
                    </a:ext>
                  </a:extLst>
                </p:cNvPr>
                <p:cNvPicPr/>
                <p:nvPr/>
              </p:nvPicPr>
              <p:blipFill>
                <a:blip r:embed="rId362"/>
                <a:stretch>
                  <a:fillRect/>
                </a:stretch>
              </p:blipFill>
              <p:spPr>
                <a:xfrm>
                  <a:off x="5909440" y="4343360"/>
                  <a:ext cx="168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7" name="Freihand 226">
                  <a:extLst>
                    <a:ext uri="{FF2B5EF4-FFF2-40B4-BE49-F238E27FC236}">
                      <a16:creationId xmlns:a16="http://schemas.microsoft.com/office/drawing/2014/main" id="{96111F9D-26C8-890B-712C-54ABD483D8ED}"/>
                    </a:ext>
                  </a:extLst>
                </p14:cNvPr>
                <p14:cNvContentPartPr/>
                <p14:nvPr/>
              </p14:nvContentPartPr>
              <p14:xfrm>
                <a:off x="6184120" y="4188920"/>
                <a:ext cx="69480" cy="328320"/>
              </p14:xfrm>
            </p:contentPart>
          </mc:Choice>
          <mc:Fallback>
            <p:pic>
              <p:nvPicPr>
                <p:cNvPr id="227" name="Freihand 226">
                  <a:extLst>
                    <a:ext uri="{FF2B5EF4-FFF2-40B4-BE49-F238E27FC236}">
                      <a16:creationId xmlns:a16="http://schemas.microsoft.com/office/drawing/2014/main" id="{96111F9D-26C8-890B-712C-54ABD483D8ED}"/>
                    </a:ext>
                  </a:extLst>
                </p:cNvPr>
                <p:cNvPicPr/>
                <p:nvPr/>
              </p:nvPicPr>
              <p:blipFill>
                <a:blip r:embed="rId364"/>
                <a:stretch>
                  <a:fillRect/>
                </a:stretch>
              </p:blipFill>
              <p:spPr>
                <a:xfrm>
                  <a:off x="6175120" y="4179920"/>
                  <a:ext cx="871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8" name="Freihand 227">
                  <a:extLst>
                    <a:ext uri="{FF2B5EF4-FFF2-40B4-BE49-F238E27FC236}">
                      <a16:creationId xmlns:a16="http://schemas.microsoft.com/office/drawing/2014/main" id="{DFBF8AEE-A1D3-32B9-D4E0-BC01B96A22FA}"/>
                    </a:ext>
                  </a:extLst>
                </p14:cNvPr>
                <p14:cNvContentPartPr/>
                <p14:nvPr/>
              </p14:nvContentPartPr>
              <p14:xfrm>
                <a:off x="6127600" y="4349840"/>
                <a:ext cx="149040" cy="16920"/>
              </p14:xfrm>
            </p:contentPart>
          </mc:Choice>
          <mc:Fallback>
            <p:pic>
              <p:nvPicPr>
                <p:cNvPr id="228" name="Freihand 227">
                  <a:extLst>
                    <a:ext uri="{FF2B5EF4-FFF2-40B4-BE49-F238E27FC236}">
                      <a16:creationId xmlns:a16="http://schemas.microsoft.com/office/drawing/2014/main" id="{DFBF8AEE-A1D3-32B9-D4E0-BC01B96A22FA}"/>
                    </a:ext>
                  </a:extLst>
                </p:cNvPr>
                <p:cNvPicPr/>
                <p:nvPr/>
              </p:nvPicPr>
              <p:blipFill>
                <a:blip r:embed="rId366"/>
                <a:stretch>
                  <a:fillRect/>
                </a:stretch>
              </p:blipFill>
              <p:spPr>
                <a:xfrm>
                  <a:off x="6118600" y="4340840"/>
                  <a:ext cx="166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9" name="Freihand 228">
                  <a:extLst>
                    <a:ext uri="{FF2B5EF4-FFF2-40B4-BE49-F238E27FC236}">
                      <a16:creationId xmlns:a16="http://schemas.microsoft.com/office/drawing/2014/main" id="{59D6B6AD-1731-436D-35BE-0A1CB0E5F5C1}"/>
                    </a:ext>
                  </a:extLst>
                </p14:cNvPr>
                <p14:cNvContentPartPr/>
                <p14:nvPr/>
              </p14:nvContentPartPr>
              <p14:xfrm>
                <a:off x="6513160" y="4116200"/>
                <a:ext cx="138600" cy="445680"/>
              </p14:xfrm>
            </p:contentPart>
          </mc:Choice>
          <mc:Fallback>
            <p:pic>
              <p:nvPicPr>
                <p:cNvPr id="229" name="Freihand 228">
                  <a:extLst>
                    <a:ext uri="{FF2B5EF4-FFF2-40B4-BE49-F238E27FC236}">
                      <a16:creationId xmlns:a16="http://schemas.microsoft.com/office/drawing/2014/main" id="{59D6B6AD-1731-436D-35BE-0A1CB0E5F5C1}"/>
                    </a:ext>
                  </a:extLst>
                </p:cNvPr>
                <p:cNvPicPr/>
                <p:nvPr/>
              </p:nvPicPr>
              <p:blipFill>
                <a:blip r:embed="rId368"/>
                <a:stretch>
                  <a:fillRect/>
                </a:stretch>
              </p:blipFill>
              <p:spPr>
                <a:xfrm>
                  <a:off x="6504520" y="4107560"/>
                  <a:ext cx="15624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Freihand 229">
                  <a:extLst>
                    <a:ext uri="{FF2B5EF4-FFF2-40B4-BE49-F238E27FC236}">
                      <a16:creationId xmlns:a16="http://schemas.microsoft.com/office/drawing/2014/main" id="{0352018B-4742-3821-81A8-73BE2BFAB918}"/>
                    </a:ext>
                  </a:extLst>
                </p14:cNvPr>
                <p14:cNvContentPartPr/>
                <p14:nvPr/>
              </p14:nvContentPartPr>
              <p14:xfrm>
                <a:off x="6751120" y="4080920"/>
                <a:ext cx="188640" cy="247680"/>
              </p14:xfrm>
            </p:contentPart>
          </mc:Choice>
          <mc:Fallback>
            <p:pic>
              <p:nvPicPr>
                <p:cNvPr id="230" name="Freihand 229">
                  <a:extLst>
                    <a:ext uri="{FF2B5EF4-FFF2-40B4-BE49-F238E27FC236}">
                      <a16:creationId xmlns:a16="http://schemas.microsoft.com/office/drawing/2014/main" id="{0352018B-4742-3821-81A8-73BE2BFAB918}"/>
                    </a:ext>
                  </a:extLst>
                </p:cNvPr>
                <p:cNvPicPr/>
                <p:nvPr/>
              </p:nvPicPr>
              <p:blipFill>
                <a:blip r:embed="rId370"/>
                <a:stretch>
                  <a:fillRect/>
                </a:stretch>
              </p:blipFill>
              <p:spPr>
                <a:xfrm>
                  <a:off x="6742480" y="4072280"/>
                  <a:ext cx="206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1" name="Freihand 230">
                  <a:extLst>
                    <a:ext uri="{FF2B5EF4-FFF2-40B4-BE49-F238E27FC236}">
                      <a16:creationId xmlns:a16="http://schemas.microsoft.com/office/drawing/2014/main" id="{76EA9F56-11D7-636E-A2AF-722762DE24BA}"/>
                    </a:ext>
                  </a:extLst>
                </p14:cNvPr>
                <p14:cNvContentPartPr/>
                <p14:nvPr/>
              </p14:nvContentPartPr>
              <p14:xfrm>
                <a:off x="7014640" y="4076600"/>
                <a:ext cx="59400" cy="231840"/>
              </p14:xfrm>
            </p:contentPart>
          </mc:Choice>
          <mc:Fallback>
            <p:pic>
              <p:nvPicPr>
                <p:cNvPr id="231" name="Freihand 230">
                  <a:extLst>
                    <a:ext uri="{FF2B5EF4-FFF2-40B4-BE49-F238E27FC236}">
                      <a16:creationId xmlns:a16="http://schemas.microsoft.com/office/drawing/2014/main" id="{76EA9F56-11D7-636E-A2AF-722762DE24BA}"/>
                    </a:ext>
                  </a:extLst>
                </p:cNvPr>
                <p:cNvPicPr/>
                <p:nvPr/>
              </p:nvPicPr>
              <p:blipFill>
                <a:blip r:embed="rId372"/>
                <a:stretch>
                  <a:fillRect/>
                </a:stretch>
              </p:blipFill>
              <p:spPr>
                <a:xfrm>
                  <a:off x="7006000" y="4067960"/>
                  <a:ext cx="77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2" name="Freihand 231">
                  <a:extLst>
                    <a:ext uri="{FF2B5EF4-FFF2-40B4-BE49-F238E27FC236}">
                      <a16:creationId xmlns:a16="http://schemas.microsoft.com/office/drawing/2014/main" id="{9E131252-0670-E090-0793-B5E0D072BBA8}"/>
                    </a:ext>
                  </a:extLst>
                </p14:cNvPr>
                <p14:cNvContentPartPr/>
                <p14:nvPr/>
              </p14:nvContentPartPr>
              <p14:xfrm>
                <a:off x="6992680" y="4054640"/>
                <a:ext cx="195840" cy="26280"/>
              </p14:xfrm>
            </p:contentPart>
          </mc:Choice>
          <mc:Fallback>
            <p:pic>
              <p:nvPicPr>
                <p:cNvPr id="232" name="Freihand 231">
                  <a:extLst>
                    <a:ext uri="{FF2B5EF4-FFF2-40B4-BE49-F238E27FC236}">
                      <a16:creationId xmlns:a16="http://schemas.microsoft.com/office/drawing/2014/main" id="{9E131252-0670-E090-0793-B5E0D072BBA8}"/>
                    </a:ext>
                  </a:extLst>
                </p:cNvPr>
                <p:cNvPicPr/>
                <p:nvPr/>
              </p:nvPicPr>
              <p:blipFill>
                <a:blip r:embed="rId374"/>
                <a:stretch>
                  <a:fillRect/>
                </a:stretch>
              </p:blipFill>
              <p:spPr>
                <a:xfrm>
                  <a:off x="6984040" y="4045640"/>
                  <a:ext cx="213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3" name="Freihand 232">
                  <a:extLst>
                    <a:ext uri="{FF2B5EF4-FFF2-40B4-BE49-F238E27FC236}">
                      <a16:creationId xmlns:a16="http://schemas.microsoft.com/office/drawing/2014/main" id="{A61C76FD-316A-3A6D-681A-98B0F25B5BFB}"/>
                    </a:ext>
                  </a:extLst>
                </p14:cNvPr>
                <p14:cNvContentPartPr/>
                <p14:nvPr/>
              </p14:nvContentPartPr>
              <p14:xfrm>
                <a:off x="6909520" y="4149680"/>
                <a:ext cx="219240" cy="49680"/>
              </p14:xfrm>
            </p:contentPart>
          </mc:Choice>
          <mc:Fallback>
            <p:pic>
              <p:nvPicPr>
                <p:cNvPr id="233" name="Freihand 232">
                  <a:extLst>
                    <a:ext uri="{FF2B5EF4-FFF2-40B4-BE49-F238E27FC236}">
                      <a16:creationId xmlns:a16="http://schemas.microsoft.com/office/drawing/2014/main" id="{A61C76FD-316A-3A6D-681A-98B0F25B5BFB}"/>
                    </a:ext>
                  </a:extLst>
                </p:cNvPr>
                <p:cNvPicPr/>
                <p:nvPr/>
              </p:nvPicPr>
              <p:blipFill>
                <a:blip r:embed="rId376"/>
                <a:stretch>
                  <a:fillRect/>
                </a:stretch>
              </p:blipFill>
              <p:spPr>
                <a:xfrm>
                  <a:off x="6900880" y="4141040"/>
                  <a:ext cx="236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4" name="Freihand 233">
                  <a:extLst>
                    <a:ext uri="{FF2B5EF4-FFF2-40B4-BE49-F238E27FC236}">
                      <a16:creationId xmlns:a16="http://schemas.microsoft.com/office/drawing/2014/main" id="{BB18EBC3-6BF9-D627-8A96-7966A854340C}"/>
                    </a:ext>
                  </a:extLst>
                </p14:cNvPr>
                <p14:cNvContentPartPr/>
                <p14:nvPr/>
              </p14:nvContentPartPr>
              <p14:xfrm>
                <a:off x="6743200" y="4340840"/>
                <a:ext cx="435600" cy="63360"/>
              </p14:xfrm>
            </p:contentPart>
          </mc:Choice>
          <mc:Fallback>
            <p:pic>
              <p:nvPicPr>
                <p:cNvPr id="234" name="Freihand 233">
                  <a:extLst>
                    <a:ext uri="{FF2B5EF4-FFF2-40B4-BE49-F238E27FC236}">
                      <a16:creationId xmlns:a16="http://schemas.microsoft.com/office/drawing/2014/main" id="{BB18EBC3-6BF9-D627-8A96-7966A854340C}"/>
                    </a:ext>
                  </a:extLst>
                </p:cNvPr>
                <p:cNvPicPr/>
                <p:nvPr/>
              </p:nvPicPr>
              <p:blipFill>
                <a:blip r:embed="rId378"/>
                <a:stretch>
                  <a:fillRect/>
                </a:stretch>
              </p:blipFill>
              <p:spPr>
                <a:xfrm>
                  <a:off x="6734200" y="4332200"/>
                  <a:ext cx="453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6" name="Freihand 235">
                  <a:extLst>
                    <a:ext uri="{FF2B5EF4-FFF2-40B4-BE49-F238E27FC236}">
                      <a16:creationId xmlns:a16="http://schemas.microsoft.com/office/drawing/2014/main" id="{B6527D22-F6FC-22B5-9DD3-664032FB25D4}"/>
                    </a:ext>
                  </a:extLst>
                </p14:cNvPr>
                <p14:cNvContentPartPr/>
                <p14:nvPr/>
              </p14:nvContentPartPr>
              <p14:xfrm>
                <a:off x="6939760" y="3917480"/>
                <a:ext cx="81720" cy="102960"/>
              </p14:xfrm>
            </p:contentPart>
          </mc:Choice>
          <mc:Fallback>
            <p:pic>
              <p:nvPicPr>
                <p:cNvPr id="236" name="Freihand 235">
                  <a:extLst>
                    <a:ext uri="{FF2B5EF4-FFF2-40B4-BE49-F238E27FC236}">
                      <a16:creationId xmlns:a16="http://schemas.microsoft.com/office/drawing/2014/main" id="{B6527D22-F6FC-22B5-9DD3-664032FB25D4}"/>
                    </a:ext>
                  </a:extLst>
                </p:cNvPr>
                <p:cNvPicPr/>
                <p:nvPr/>
              </p:nvPicPr>
              <p:blipFill>
                <a:blip r:embed="rId380"/>
                <a:stretch>
                  <a:fillRect/>
                </a:stretch>
              </p:blipFill>
              <p:spPr>
                <a:xfrm>
                  <a:off x="6931120" y="3908480"/>
                  <a:ext cx="99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7" name="Freihand 236">
                  <a:extLst>
                    <a:ext uri="{FF2B5EF4-FFF2-40B4-BE49-F238E27FC236}">
                      <a16:creationId xmlns:a16="http://schemas.microsoft.com/office/drawing/2014/main" id="{2D8D0F6A-04C0-87AE-C61C-CF32203212CA}"/>
                    </a:ext>
                  </a:extLst>
                </p14:cNvPr>
                <p14:cNvContentPartPr/>
                <p14:nvPr/>
              </p14:nvContentPartPr>
              <p14:xfrm>
                <a:off x="6765880" y="4406000"/>
                <a:ext cx="166680" cy="284040"/>
              </p14:xfrm>
            </p:contentPart>
          </mc:Choice>
          <mc:Fallback>
            <p:pic>
              <p:nvPicPr>
                <p:cNvPr id="237" name="Freihand 236">
                  <a:extLst>
                    <a:ext uri="{FF2B5EF4-FFF2-40B4-BE49-F238E27FC236}">
                      <a16:creationId xmlns:a16="http://schemas.microsoft.com/office/drawing/2014/main" id="{2D8D0F6A-04C0-87AE-C61C-CF32203212CA}"/>
                    </a:ext>
                  </a:extLst>
                </p:cNvPr>
                <p:cNvPicPr/>
                <p:nvPr/>
              </p:nvPicPr>
              <p:blipFill>
                <a:blip r:embed="rId382"/>
                <a:stretch>
                  <a:fillRect/>
                </a:stretch>
              </p:blipFill>
              <p:spPr>
                <a:xfrm>
                  <a:off x="6756880" y="4397360"/>
                  <a:ext cx="1843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D28F74AA-7FCC-ADA4-41B4-240E20205A5D}"/>
                    </a:ext>
                  </a:extLst>
                </p14:cNvPr>
                <p14:cNvContentPartPr/>
                <p14:nvPr/>
              </p14:nvContentPartPr>
              <p14:xfrm>
                <a:off x="7222720" y="4353440"/>
                <a:ext cx="81000" cy="158040"/>
              </p14:xfrm>
            </p:contentPart>
          </mc:Choice>
          <mc:Fallback>
            <p:pic>
              <p:nvPicPr>
                <p:cNvPr id="241" name="Freihand 240">
                  <a:extLst>
                    <a:ext uri="{FF2B5EF4-FFF2-40B4-BE49-F238E27FC236}">
                      <a16:creationId xmlns:a16="http://schemas.microsoft.com/office/drawing/2014/main" id="{D28F74AA-7FCC-ADA4-41B4-240E20205A5D}"/>
                    </a:ext>
                  </a:extLst>
                </p:cNvPr>
                <p:cNvPicPr/>
                <p:nvPr/>
              </p:nvPicPr>
              <p:blipFill>
                <a:blip r:embed="rId384"/>
                <a:stretch>
                  <a:fillRect/>
                </a:stretch>
              </p:blipFill>
              <p:spPr>
                <a:xfrm>
                  <a:off x="7213720" y="4344440"/>
                  <a:ext cx="98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3" name="Freihand 242">
                  <a:extLst>
                    <a:ext uri="{FF2B5EF4-FFF2-40B4-BE49-F238E27FC236}">
                      <a16:creationId xmlns:a16="http://schemas.microsoft.com/office/drawing/2014/main" id="{B9F86041-BF88-B5F7-8287-25FFC3F18DBC}"/>
                    </a:ext>
                  </a:extLst>
                </p14:cNvPr>
                <p14:cNvContentPartPr/>
                <p14:nvPr/>
              </p14:nvContentPartPr>
              <p14:xfrm>
                <a:off x="6975760" y="4451360"/>
                <a:ext cx="186120" cy="244440"/>
              </p14:xfrm>
            </p:contentPart>
          </mc:Choice>
          <mc:Fallback>
            <p:pic>
              <p:nvPicPr>
                <p:cNvPr id="243" name="Freihand 242">
                  <a:extLst>
                    <a:ext uri="{FF2B5EF4-FFF2-40B4-BE49-F238E27FC236}">
                      <a16:creationId xmlns:a16="http://schemas.microsoft.com/office/drawing/2014/main" id="{B9F86041-BF88-B5F7-8287-25FFC3F18DBC}"/>
                    </a:ext>
                  </a:extLst>
                </p:cNvPr>
                <p:cNvPicPr/>
                <p:nvPr/>
              </p:nvPicPr>
              <p:blipFill>
                <a:blip r:embed="rId386"/>
                <a:stretch>
                  <a:fillRect/>
                </a:stretch>
              </p:blipFill>
              <p:spPr>
                <a:xfrm>
                  <a:off x="6966760" y="4442360"/>
                  <a:ext cx="2037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4" name="Freihand 243">
                  <a:extLst>
                    <a:ext uri="{FF2B5EF4-FFF2-40B4-BE49-F238E27FC236}">
                      <a16:creationId xmlns:a16="http://schemas.microsoft.com/office/drawing/2014/main" id="{D948AE27-FB32-489A-31D7-85104F107807}"/>
                    </a:ext>
                  </a:extLst>
                </p14:cNvPr>
                <p14:cNvContentPartPr/>
                <p14:nvPr/>
              </p14:nvContentPartPr>
              <p14:xfrm>
                <a:off x="7409200" y="4210160"/>
                <a:ext cx="212040" cy="267840"/>
              </p14:xfrm>
            </p:contentPart>
          </mc:Choice>
          <mc:Fallback>
            <p:pic>
              <p:nvPicPr>
                <p:cNvPr id="244" name="Freihand 243">
                  <a:extLst>
                    <a:ext uri="{FF2B5EF4-FFF2-40B4-BE49-F238E27FC236}">
                      <a16:creationId xmlns:a16="http://schemas.microsoft.com/office/drawing/2014/main" id="{D948AE27-FB32-489A-31D7-85104F107807}"/>
                    </a:ext>
                  </a:extLst>
                </p:cNvPr>
                <p:cNvPicPr/>
                <p:nvPr/>
              </p:nvPicPr>
              <p:blipFill>
                <a:blip r:embed="rId388"/>
                <a:stretch>
                  <a:fillRect/>
                </a:stretch>
              </p:blipFill>
              <p:spPr>
                <a:xfrm>
                  <a:off x="7400560" y="4201520"/>
                  <a:ext cx="2296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5" name="Freihand 244">
                  <a:extLst>
                    <a:ext uri="{FF2B5EF4-FFF2-40B4-BE49-F238E27FC236}">
                      <a16:creationId xmlns:a16="http://schemas.microsoft.com/office/drawing/2014/main" id="{79259FB8-9FF8-AD48-EE6A-E403E7813FD3}"/>
                    </a:ext>
                  </a:extLst>
                </p14:cNvPr>
                <p14:cNvContentPartPr/>
                <p14:nvPr/>
              </p14:nvContentPartPr>
              <p14:xfrm>
                <a:off x="7762000" y="4182080"/>
                <a:ext cx="189360" cy="291960"/>
              </p14:xfrm>
            </p:contentPart>
          </mc:Choice>
          <mc:Fallback>
            <p:pic>
              <p:nvPicPr>
                <p:cNvPr id="245" name="Freihand 244">
                  <a:extLst>
                    <a:ext uri="{FF2B5EF4-FFF2-40B4-BE49-F238E27FC236}">
                      <a16:creationId xmlns:a16="http://schemas.microsoft.com/office/drawing/2014/main" id="{79259FB8-9FF8-AD48-EE6A-E403E7813FD3}"/>
                    </a:ext>
                  </a:extLst>
                </p:cNvPr>
                <p:cNvPicPr/>
                <p:nvPr/>
              </p:nvPicPr>
              <p:blipFill>
                <a:blip r:embed="rId390"/>
                <a:stretch>
                  <a:fillRect/>
                </a:stretch>
              </p:blipFill>
              <p:spPr>
                <a:xfrm>
                  <a:off x="7753360" y="4173440"/>
                  <a:ext cx="2070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6" name="Freihand 245">
                  <a:extLst>
                    <a:ext uri="{FF2B5EF4-FFF2-40B4-BE49-F238E27FC236}">
                      <a16:creationId xmlns:a16="http://schemas.microsoft.com/office/drawing/2014/main" id="{068171E9-1010-BFED-C705-8DE06422AEED}"/>
                    </a:ext>
                  </a:extLst>
                </p14:cNvPr>
                <p14:cNvContentPartPr/>
                <p14:nvPr/>
              </p14:nvContentPartPr>
              <p14:xfrm>
                <a:off x="8026960" y="3929720"/>
                <a:ext cx="158400" cy="679680"/>
              </p14:xfrm>
            </p:contentPart>
          </mc:Choice>
          <mc:Fallback>
            <p:pic>
              <p:nvPicPr>
                <p:cNvPr id="246" name="Freihand 245">
                  <a:extLst>
                    <a:ext uri="{FF2B5EF4-FFF2-40B4-BE49-F238E27FC236}">
                      <a16:creationId xmlns:a16="http://schemas.microsoft.com/office/drawing/2014/main" id="{068171E9-1010-BFED-C705-8DE06422AEED}"/>
                    </a:ext>
                  </a:extLst>
                </p:cNvPr>
                <p:cNvPicPr/>
                <p:nvPr/>
              </p:nvPicPr>
              <p:blipFill>
                <a:blip r:embed="rId392"/>
                <a:stretch>
                  <a:fillRect/>
                </a:stretch>
              </p:blipFill>
              <p:spPr>
                <a:xfrm>
                  <a:off x="8018320" y="3920720"/>
                  <a:ext cx="17604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DC2BE4CB-1CA8-AD2F-34D8-05E11F079F33}"/>
                    </a:ext>
                  </a:extLst>
                </p14:cNvPr>
                <p14:cNvContentPartPr/>
                <p14:nvPr/>
              </p14:nvContentPartPr>
              <p14:xfrm>
                <a:off x="1056640" y="5314640"/>
                <a:ext cx="142200" cy="372600"/>
              </p14:xfrm>
            </p:contentPart>
          </mc:Choice>
          <mc:Fallback>
            <p:pic>
              <p:nvPicPr>
                <p:cNvPr id="248" name="Freihand 247">
                  <a:extLst>
                    <a:ext uri="{FF2B5EF4-FFF2-40B4-BE49-F238E27FC236}">
                      <a16:creationId xmlns:a16="http://schemas.microsoft.com/office/drawing/2014/main" id="{DC2BE4CB-1CA8-AD2F-34D8-05E11F079F33}"/>
                    </a:ext>
                  </a:extLst>
                </p:cNvPr>
                <p:cNvPicPr/>
                <p:nvPr/>
              </p:nvPicPr>
              <p:blipFill>
                <a:blip r:embed="rId394"/>
                <a:stretch>
                  <a:fillRect/>
                </a:stretch>
              </p:blipFill>
              <p:spPr>
                <a:xfrm>
                  <a:off x="1047640" y="5305640"/>
                  <a:ext cx="1598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9" name="Freihand 248">
                  <a:extLst>
                    <a:ext uri="{FF2B5EF4-FFF2-40B4-BE49-F238E27FC236}">
                      <a16:creationId xmlns:a16="http://schemas.microsoft.com/office/drawing/2014/main" id="{B91EE282-7627-5577-3E2A-709BA7F2E260}"/>
                    </a:ext>
                  </a:extLst>
                </p14:cNvPr>
                <p14:cNvContentPartPr/>
                <p14:nvPr/>
              </p14:nvContentPartPr>
              <p14:xfrm>
                <a:off x="1235200" y="5396360"/>
                <a:ext cx="171720" cy="210960"/>
              </p14:xfrm>
            </p:contentPart>
          </mc:Choice>
          <mc:Fallback>
            <p:pic>
              <p:nvPicPr>
                <p:cNvPr id="249" name="Freihand 248">
                  <a:extLst>
                    <a:ext uri="{FF2B5EF4-FFF2-40B4-BE49-F238E27FC236}">
                      <a16:creationId xmlns:a16="http://schemas.microsoft.com/office/drawing/2014/main" id="{B91EE282-7627-5577-3E2A-709BA7F2E260}"/>
                    </a:ext>
                  </a:extLst>
                </p:cNvPr>
                <p:cNvPicPr/>
                <p:nvPr/>
              </p:nvPicPr>
              <p:blipFill>
                <a:blip r:embed="rId396"/>
                <a:stretch>
                  <a:fillRect/>
                </a:stretch>
              </p:blipFill>
              <p:spPr>
                <a:xfrm>
                  <a:off x="1226560" y="5387720"/>
                  <a:ext cx="189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0" name="Freihand 249">
                  <a:extLst>
                    <a:ext uri="{FF2B5EF4-FFF2-40B4-BE49-F238E27FC236}">
                      <a16:creationId xmlns:a16="http://schemas.microsoft.com/office/drawing/2014/main" id="{550B3012-162A-4026-9CE0-5EAF5F1C4238}"/>
                    </a:ext>
                  </a:extLst>
                </p14:cNvPr>
                <p14:cNvContentPartPr/>
                <p14:nvPr/>
              </p14:nvContentPartPr>
              <p14:xfrm>
                <a:off x="1453720" y="5244440"/>
                <a:ext cx="138600" cy="306000"/>
              </p14:xfrm>
            </p:contentPart>
          </mc:Choice>
          <mc:Fallback>
            <p:pic>
              <p:nvPicPr>
                <p:cNvPr id="250" name="Freihand 249">
                  <a:extLst>
                    <a:ext uri="{FF2B5EF4-FFF2-40B4-BE49-F238E27FC236}">
                      <a16:creationId xmlns:a16="http://schemas.microsoft.com/office/drawing/2014/main" id="{550B3012-162A-4026-9CE0-5EAF5F1C4238}"/>
                    </a:ext>
                  </a:extLst>
                </p:cNvPr>
                <p:cNvPicPr/>
                <p:nvPr/>
              </p:nvPicPr>
              <p:blipFill>
                <a:blip r:embed="rId398"/>
                <a:stretch>
                  <a:fillRect/>
                </a:stretch>
              </p:blipFill>
              <p:spPr>
                <a:xfrm>
                  <a:off x="1445080" y="5235800"/>
                  <a:ext cx="1562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1" name="Freihand 250">
                  <a:extLst>
                    <a:ext uri="{FF2B5EF4-FFF2-40B4-BE49-F238E27FC236}">
                      <a16:creationId xmlns:a16="http://schemas.microsoft.com/office/drawing/2014/main" id="{1851169A-3FB7-18A8-A988-DF3FE457813B}"/>
                    </a:ext>
                  </a:extLst>
                </p14:cNvPr>
                <p14:cNvContentPartPr/>
                <p14:nvPr/>
              </p14:nvContentPartPr>
              <p14:xfrm>
                <a:off x="1659280" y="5204840"/>
                <a:ext cx="105120" cy="323280"/>
              </p14:xfrm>
            </p:contentPart>
          </mc:Choice>
          <mc:Fallback>
            <p:pic>
              <p:nvPicPr>
                <p:cNvPr id="251" name="Freihand 250">
                  <a:extLst>
                    <a:ext uri="{FF2B5EF4-FFF2-40B4-BE49-F238E27FC236}">
                      <a16:creationId xmlns:a16="http://schemas.microsoft.com/office/drawing/2014/main" id="{1851169A-3FB7-18A8-A988-DF3FE457813B}"/>
                    </a:ext>
                  </a:extLst>
                </p:cNvPr>
                <p:cNvPicPr/>
                <p:nvPr/>
              </p:nvPicPr>
              <p:blipFill>
                <a:blip r:embed="rId400"/>
                <a:stretch>
                  <a:fillRect/>
                </a:stretch>
              </p:blipFill>
              <p:spPr>
                <a:xfrm>
                  <a:off x="1650280" y="5195840"/>
                  <a:ext cx="1227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2" name="Freihand 251">
                  <a:extLst>
                    <a:ext uri="{FF2B5EF4-FFF2-40B4-BE49-F238E27FC236}">
                      <a16:creationId xmlns:a16="http://schemas.microsoft.com/office/drawing/2014/main" id="{7C30EBDC-64EA-D730-CF69-01BE83E01C8B}"/>
                    </a:ext>
                  </a:extLst>
                </p14:cNvPr>
                <p14:cNvContentPartPr/>
                <p14:nvPr/>
              </p14:nvContentPartPr>
              <p14:xfrm>
                <a:off x="1280920" y="5262080"/>
                <a:ext cx="4680" cy="3600"/>
              </p14:xfrm>
            </p:contentPart>
          </mc:Choice>
          <mc:Fallback>
            <p:pic>
              <p:nvPicPr>
                <p:cNvPr id="252" name="Freihand 251">
                  <a:extLst>
                    <a:ext uri="{FF2B5EF4-FFF2-40B4-BE49-F238E27FC236}">
                      <a16:creationId xmlns:a16="http://schemas.microsoft.com/office/drawing/2014/main" id="{7C30EBDC-64EA-D730-CF69-01BE83E01C8B}"/>
                    </a:ext>
                  </a:extLst>
                </p:cNvPr>
                <p:cNvPicPr/>
                <p:nvPr/>
              </p:nvPicPr>
              <p:blipFill>
                <a:blip r:embed="rId7"/>
                <a:stretch>
                  <a:fillRect/>
                </a:stretch>
              </p:blipFill>
              <p:spPr>
                <a:xfrm>
                  <a:off x="1272280" y="5253440"/>
                  <a:ext cx="22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3" name="Freihand 252">
                  <a:extLst>
                    <a:ext uri="{FF2B5EF4-FFF2-40B4-BE49-F238E27FC236}">
                      <a16:creationId xmlns:a16="http://schemas.microsoft.com/office/drawing/2014/main" id="{C667F451-0CF9-1C21-1ABF-A538546D2758}"/>
                    </a:ext>
                  </a:extLst>
                </p14:cNvPr>
                <p14:cNvContentPartPr/>
                <p14:nvPr/>
              </p14:nvContentPartPr>
              <p14:xfrm>
                <a:off x="1387120" y="5218520"/>
                <a:ext cx="10440" cy="12960"/>
              </p14:xfrm>
            </p:contentPart>
          </mc:Choice>
          <mc:Fallback>
            <p:pic>
              <p:nvPicPr>
                <p:cNvPr id="253" name="Freihand 252">
                  <a:extLst>
                    <a:ext uri="{FF2B5EF4-FFF2-40B4-BE49-F238E27FC236}">
                      <a16:creationId xmlns:a16="http://schemas.microsoft.com/office/drawing/2014/main" id="{C667F451-0CF9-1C21-1ABF-A538546D2758}"/>
                    </a:ext>
                  </a:extLst>
                </p:cNvPr>
                <p:cNvPicPr/>
                <p:nvPr/>
              </p:nvPicPr>
              <p:blipFill>
                <a:blip r:embed="rId403"/>
                <a:stretch>
                  <a:fillRect/>
                </a:stretch>
              </p:blipFill>
              <p:spPr>
                <a:xfrm>
                  <a:off x="1378120" y="5209880"/>
                  <a:ext cx="2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5" name="Freihand 254">
                  <a:extLst>
                    <a:ext uri="{FF2B5EF4-FFF2-40B4-BE49-F238E27FC236}">
                      <a16:creationId xmlns:a16="http://schemas.microsoft.com/office/drawing/2014/main" id="{9C63EDA1-8DFA-4C66-AFE9-FF1190FF748A}"/>
                    </a:ext>
                  </a:extLst>
                </p14:cNvPr>
                <p14:cNvContentPartPr/>
                <p14:nvPr/>
              </p14:nvContentPartPr>
              <p14:xfrm>
                <a:off x="1988320" y="5190440"/>
                <a:ext cx="221760" cy="315360"/>
              </p14:xfrm>
            </p:contentPart>
          </mc:Choice>
          <mc:Fallback>
            <p:pic>
              <p:nvPicPr>
                <p:cNvPr id="255" name="Freihand 254">
                  <a:extLst>
                    <a:ext uri="{FF2B5EF4-FFF2-40B4-BE49-F238E27FC236}">
                      <a16:creationId xmlns:a16="http://schemas.microsoft.com/office/drawing/2014/main" id="{9C63EDA1-8DFA-4C66-AFE9-FF1190FF748A}"/>
                    </a:ext>
                  </a:extLst>
                </p:cNvPr>
                <p:cNvPicPr/>
                <p:nvPr/>
              </p:nvPicPr>
              <p:blipFill>
                <a:blip r:embed="rId405"/>
                <a:stretch>
                  <a:fillRect/>
                </a:stretch>
              </p:blipFill>
              <p:spPr>
                <a:xfrm>
                  <a:off x="1979680" y="5181440"/>
                  <a:ext cx="239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6" name="Freihand 255">
                  <a:extLst>
                    <a:ext uri="{FF2B5EF4-FFF2-40B4-BE49-F238E27FC236}">
                      <a16:creationId xmlns:a16="http://schemas.microsoft.com/office/drawing/2014/main" id="{55EC67F7-DE1F-B46B-320B-ACEF0F2D9611}"/>
                    </a:ext>
                  </a:extLst>
                </p14:cNvPr>
                <p14:cNvContentPartPr/>
                <p14:nvPr/>
              </p14:nvContentPartPr>
              <p14:xfrm>
                <a:off x="2557480" y="5093240"/>
                <a:ext cx="155880" cy="462960"/>
              </p14:xfrm>
            </p:contentPart>
          </mc:Choice>
          <mc:Fallback>
            <p:pic>
              <p:nvPicPr>
                <p:cNvPr id="256" name="Freihand 255">
                  <a:extLst>
                    <a:ext uri="{FF2B5EF4-FFF2-40B4-BE49-F238E27FC236}">
                      <a16:creationId xmlns:a16="http://schemas.microsoft.com/office/drawing/2014/main" id="{55EC67F7-DE1F-B46B-320B-ACEF0F2D9611}"/>
                    </a:ext>
                  </a:extLst>
                </p:cNvPr>
                <p:cNvPicPr/>
                <p:nvPr/>
              </p:nvPicPr>
              <p:blipFill>
                <a:blip r:embed="rId407"/>
                <a:stretch>
                  <a:fillRect/>
                </a:stretch>
              </p:blipFill>
              <p:spPr>
                <a:xfrm>
                  <a:off x="2548480" y="5084600"/>
                  <a:ext cx="17352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7" name="Freihand 256">
                  <a:extLst>
                    <a:ext uri="{FF2B5EF4-FFF2-40B4-BE49-F238E27FC236}">
                      <a16:creationId xmlns:a16="http://schemas.microsoft.com/office/drawing/2014/main" id="{BC87AF6B-A85A-3CF8-368D-681537B3FDE4}"/>
                    </a:ext>
                  </a:extLst>
                </p14:cNvPr>
                <p14:cNvContentPartPr/>
                <p14:nvPr/>
              </p14:nvContentPartPr>
              <p14:xfrm>
                <a:off x="2752240" y="5226440"/>
                <a:ext cx="251280" cy="160200"/>
              </p14:xfrm>
            </p:contentPart>
          </mc:Choice>
          <mc:Fallback>
            <p:pic>
              <p:nvPicPr>
                <p:cNvPr id="257" name="Freihand 256">
                  <a:extLst>
                    <a:ext uri="{FF2B5EF4-FFF2-40B4-BE49-F238E27FC236}">
                      <a16:creationId xmlns:a16="http://schemas.microsoft.com/office/drawing/2014/main" id="{BC87AF6B-A85A-3CF8-368D-681537B3FDE4}"/>
                    </a:ext>
                  </a:extLst>
                </p:cNvPr>
                <p:cNvPicPr/>
                <p:nvPr/>
              </p:nvPicPr>
              <p:blipFill>
                <a:blip r:embed="rId409"/>
                <a:stretch>
                  <a:fillRect/>
                </a:stretch>
              </p:blipFill>
              <p:spPr>
                <a:xfrm>
                  <a:off x="2743600" y="5217440"/>
                  <a:ext cx="268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8" name="Freihand 257">
                  <a:extLst>
                    <a:ext uri="{FF2B5EF4-FFF2-40B4-BE49-F238E27FC236}">
                      <a16:creationId xmlns:a16="http://schemas.microsoft.com/office/drawing/2014/main" id="{464EBCA1-A7C1-BD86-B9E5-6E739894CFBD}"/>
                    </a:ext>
                  </a:extLst>
                </p14:cNvPr>
                <p14:cNvContentPartPr/>
                <p14:nvPr/>
              </p14:nvContentPartPr>
              <p14:xfrm>
                <a:off x="2836120" y="5099000"/>
                <a:ext cx="33120" cy="3600"/>
              </p14:xfrm>
            </p:contentPart>
          </mc:Choice>
          <mc:Fallback>
            <p:pic>
              <p:nvPicPr>
                <p:cNvPr id="258" name="Freihand 257">
                  <a:extLst>
                    <a:ext uri="{FF2B5EF4-FFF2-40B4-BE49-F238E27FC236}">
                      <a16:creationId xmlns:a16="http://schemas.microsoft.com/office/drawing/2014/main" id="{464EBCA1-A7C1-BD86-B9E5-6E739894CFBD}"/>
                    </a:ext>
                  </a:extLst>
                </p:cNvPr>
                <p:cNvPicPr/>
                <p:nvPr/>
              </p:nvPicPr>
              <p:blipFill>
                <a:blip r:embed="rId411"/>
                <a:stretch>
                  <a:fillRect/>
                </a:stretch>
              </p:blipFill>
              <p:spPr>
                <a:xfrm>
                  <a:off x="2827480" y="5090000"/>
                  <a:ext cx="50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9" name="Freihand 258">
                  <a:extLst>
                    <a:ext uri="{FF2B5EF4-FFF2-40B4-BE49-F238E27FC236}">
                      <a16:creationId xmlns:a16="http://schemas.microsoft.com/office/drawing/2014/main" id="{D37F0ECC-055B-FB7B-0DF0-AE3DD1398F06}"/>
                    </a:ext>
                  </a:extLst>
                </p14:cNvPr>
                <p14:cNvContentPartPr/>
                <p14:nvPr/>
              </p14:nvContentPartPr>
              <p14:xfrm>
                <a:off x="3151840" y="5165600"/>
                <a:ext cx="133560" cy="240840"/>
              </p14:xfrm>
            </p:contentPart>
          </mc:Choice>
          <mc:Fallback>
            <p:pic>
              <p:nvPicPr>
                <p:cNvPr id="259" name="Freihand 258">
                  <a:extLst>
                    <a:ext uri="{FF2B5EF4-FFF2-40B4-BE49-F238E27FC236}">
                      <a16:creationId xmlns:a16="http://schemas.microsoft.com/office/drawing/2014/main" id="{D37F0ECC-055B-FB7B-0DF0-AE3DD1398F06}"/>
                    </a:ext>
                  </a:extLst>
                </p:cNvPr>
                <p:cNvPicPr/>
                <p:nvPr/>
              </p:nvPicPr>
              <p:blipFill>
                <a:blip r:embed="rId413"/>
                <a:stretch>
                  <a:fillRect/>
                </a:stretch>
              </p:blipFill>
              <p:spPr>
                <a:xfrm>
                  <a:off x="3143200" y="5156960"/>
                  <a:ext cx="1512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0" name="Freihand 259">
                  <a:extLst>
                    <a:ext uri="{FF2B5EF4-FFF2-40B4-BE49-F238E27FC236}">
                      <a16:creationId xmlns:a16="http://schemas.microsoft.com/office/drawing/2014/main" id="{282681C0-3439-BDEA-1B0B-CFE0F9689F75}"/>
                    </a:ext>
                  </a:extLst>
                </p14:cNvPr>
                <p14:cNvContentPartPr/>
                <p14:nvPr/>
              </p14:nvContentPartPr>
              <p14:xfrm>
                <a:off x="3347680" y="5032040"/>
                <a:ext cx="317520" cy="342000"/>
              </p14:xfrm>
            </p:contentPart>
          </mc:Choice>
          <mc:Fallback>
            <p:pic>
              <p:nvPicPr>
                <p:cNvPr id="260" name="Freihand 259">
                  <a:extLst>
                    <a:ext uri="{FF2B5EF4-FFF2-40B4-BE49-F238E27FC236}">
                      <a16:creationId xmlns:a16="http://schemas.microsoft.com/office/drawing/2014/main" id="{282681C0-3439-BDEA-1B0B-CFE0F9689F75}"/>
                    </a:ext>
                  </a:extLst>
                </p:cNvPr>
                <p:cNvPicPr/>
                <p:nvPr/>
              </p:nvPicPr>
              <p:blipFill>
                <a:blip r:embed="rId415"/>
                <a:stretch>
                  <a:fillRect/>
                </a:stretch>
              </p:blipFill>
              <p:spPr>
                <a:xfrm>
                  <a:off x="3339040" y="5023040"/>
                  <a:ext cx="3351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1" name="Freihand 260">
                  <a:extLst>
                    <a:ext uri="{FF2B5EF4-FFF2-40B4-BE49-F238E27FC236}">
                      <a16:creationId xmlns:a16="http://schemas.microsoft.com/office/drawing/2014/main" id="{D9F71FDD-0137-2E88-56CD-181D4196FCA3}"/>
                    </a:ext>
                  </a:extLst>
                </p14:cNvPr>
                <p14:cNvContentPartPr/>
                <p14:nvPr/>
              </p14:nvContentPartPr>
              <p14:xfrm>
                <a:off x="3621280" y="5051480"/>
                <a:ext cx="4680" cy="21240"/>
              </p14:xfrm>
            </p:contentPart>
          </mc:Choice>
          <mc:Fallback>
            <p:pic>
              <p:nvPicPr>
                <p:cNvPr id="261" name="Freihand 260">
                  <a:extLst>
                    <a:ext uri="{FF2B5EF4-FFF2-40B4-BE49-F238E27FC236}">
                      <a16:creationId xmlns:a16="http://schemas.microsoft.com/office/drawing/2014/main" id="{D9F71FDD-0137-2E88-56CD-181D4196FCA3}"/>
                    </a:ext>
                  </a:extLst>
                </p:cNvPr>
                <p:cNvPicPr/>
                <p:nvPr/>
              </p:nvPicPr>
              <p:blipFill>
                <a:blip r:embed="rId417"/>
                <a:stretch>
                  <a:fillRect/>
                </a:stretch>
              </p:blipFill>
              <p:spPr>
                <a:xfrm>
                  <a:off x="3612640" y="5042840"/>
                  <a:ext cx="22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2" name="Freihand 261">
                  <a:extLst>
                    <a:ext uri="{FF2B5EF4-FFF2-40B4-BE49-F238E27FC236}">
                      <a16:creationId xmlns:a16="http://schemas.microsoft.com/office/drawing/2014/main" id="{C5CE2853-8E18-AAA3-2B2C-56559B6E5253}"/>
                    </a:ext>
                  </a:extLst>
                </p14:cNvPr>
                <p14:cNvContentPartPr/>
                <p14:nvPr/>
              </p14:nvContentPartPr>
              <p14:xfrm>
                <a:off x="3745480" y="5101160"/>
                <a:ext cx="159480" cy="484200"/>
              </p14:xfrm>
            </p:contentPart>
          </mc:Choice>
          <mc:Fallback>
            <p:pic>
              <p:nvPicPr>
                <p:cNvPr id="262" name="Freihand 261">
                  <a:extLst>
                    <a:ext uri="{FF2B5EF4-FFF2-40B4-BE49-F238E27FC236}">
                      <a16:creationId xmlns:a16="http://schemas.microsoft.com/office/drawing/2014/main" id="{C5CE2853-8E18-AAA3-2B2C-56559B6E5253}"/>
                    </a:ext>
                  </a:extLst>
                </p:cNvPr>
                <p:cNvPicPr/>
                <p:nvPr/>
              </p:nvPicPr>
              <p:blipFill>
                <a:blip r:embed="rId419"/>
                <a:stretch>
                  <a:fillRect/>
                </a:stretch>
              </p:blipFill>
              <p:spPr>
                <a:xfrm>
                  <a:off x="3736840" y="5092160"/>
                  <a:ext cx="17712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3" name="Freihand 262">
                  <a:extLst>
                    <a:ext uri="{FF2B5EF4-FFF2-40B4-BE49-F238E27FC236}">
                      <a16:creationId xmlns:a16="http://schemas.microsoft.com/office/drawing/2014/main" id="{467A028E-D4A2-E319-9A8A-B94F155AFF3E}"/>
                    </a:ext>
                  </a:extLst>
                </p14:cNvPr>
                <p14:cNvContentPartPr/>
                <p14:nvPr/>
              </p14:nvContentPartPr>
              <p14:xfrm>
                <a:off x="3948880" y="5160560"/>
                <a:ext cx="190080" cy="149040"/>
              </p14:xfrm>
            </p:contentPart>
          </mc:Choice>
          <mc:Fallback>
            <p:pic>
              <p:nvPicPr>
                <p:cNvPr id="263" name="Freihand 262">
                  <a:extLst>
                    <a:ext uri="{FF2B5EF4-FFF2-40B4-BE49-F238E27FC236}">
                      <a16:creationId xmlns:a16="http://schemas.microsoft.com/office/drawing/2014/main" id="{467A028E-D4A2-E319-9A8A-B94F155AFF3E}"/>
                    </a:ext>
                  </a:extLst>
                </p:cNvPr>
                <p:cNvPicPr/>
                <p:nvPr/>
              </p:nvPicPr>
              <p:blipFill>
                <a:blip r:embed="rId421"/>
                <a:stretch>
                  <a:fillRect/>
                </a:stretch>
              </p:blipFill>
              <p:spPr>
                <a:xfrm>
                  <a:off x="3939880" y="5151920"/>
                  <a:ext cx="207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4" name="Freihand 263">
                  <a:extLst>
                    <a:ext uri="{FF2B5EF4-FFF2-40B4-BE49-F238E27FC236}">
                      <a16:creationId xmlns:a16="http://schemas.microsoft.com/office/drawing/2014/main" id="{EB9ECF02-1EB5-A155-F659-CAD3D851FA40}"/>
                    </a:ext>
                  </a:extLst>
                </p14:cNvPr>
                <p14:cNvContentPartPr/>
                <p14:nvPr/>
              </p14:nvContentPartPr>
              <p14:xfrm>
                <a:off x="4199440" y="5072720"/>
                <a:ext cx="132480" cy="287280"/>
              </p14:xfrm>
            </p:contentPart>
          </mc:Choice>
          <mc:Fallback>
            <p:pic>
              <p:nvPicPr>
                <p:cNvPr id="264" name="Freihand 263">
                  <a:extLst>
                    <a:ext uri="{FF2B5EF4-FFF2-40B4-BE49-F238E27FC236}">
                      <a16:creationId xmlns:a16="http://schemas.microsoft.com/office/drawing/2014/main" id="{EB9ECF02-1EB5-A155-F659-CAD3D851FA40}"/>
                    </a:ext>
                  </a:extLst>
                </p:cNvPr>
                <p:cNvPicPr/>
                <p:nvPr/>
              </p:nvPicPr>
              <p:blipFill>
                <a:blip r:embed="rId423"/>
                <a:stretch>
                  <a:fillRect/>
                </a:stretch>
              </p:blipFill>
              <p:spPr>
                <a:xfrm>
                  <a:off x="4190800" y="5064080"/>
                  <a:ext cx="1501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5" name="Freihand 264">
                  <a:extLst>
                    <a:ext uri="{FF2B5EF4-FFF2-40B4-BE49-F238E27FC236}">
                      <a16:creationId xmlns:a16="http://schemas.microsoft.com/office/drawing/2014/main" id="{0ADC07E4-2463-B7A9-F906-F52FA909B698}"/>
                    </a:ext>
                  </a:extLst>
                </p14:cNvPr>
                <p14:cNvContentPartPr/>
                <p14:nvPr/>
              </p14:nvContentPartPr>
              <p14:xfrm>
                <a:off x="4347040" y="5151920"/>
                <a:ext cx="90720" cy="153360"/>
              </p14:xfrm>
            </p:contentPart>
          </mc:Choice>
          <mc:Fallback>
            <p:pic>
              <p:nvPicPr>
                <p:cNvPr id="265" name="Freihand 264">
                  <a:extLst>
                    <a:ext uri="{FF2B5EF4-FFF2-40B4-BE49-F238E27FC236}">
                      <a16:creationId xmlns:a16="http://schemas.microsoft.com/office/drawing/2014/main" id="{0ADC07E4-2463-B7A9-F906-F52FA909B698}"/>
                    </a:ext>
                  </a:extLst>
                </p:cNvPr>
                <p:cNvPicPr/>
                <p:nvPr/>
              </p:nvPicPr>
              <p:blipFill>
                <a:blip r:embed="rId425"/>
                <a:stretch>
                  <a:fillRect/>
                </a:stretch>
              </p:blipFill>
              <p:spPr>
                <a:xfrm>
                  <a:off x="4338040" y="5142920"/>
                  <a:ext cx="108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6" name="Freihand 265">
                  <a:extLst>
                    <a:ext uri="{FF2B5EF4-FFF2-40B4-BE49-F238E27FC236}">
                      <a16:creationId xmlns:a16="http://schemas.microsoft.com/office/drawing/2014/main" id="{DE757C38-4962-6B00-41CF-872EAEC8A05B}"/>
                    </a:ext>
                  </a:extLst>
                </p14:cNvPr>
                <p14:cNvContentPartPr/>
                <p14:nvPr/>
              </p14:nvContentPartPr>
              <p14:xfrm>
                <a:off x="4422640" y="5126000"/>
                <a:ext cx="155880" cy="219600"/>
              </p14:xfrm>
            </p:contentPart>
          </mc:Choice>
          <mc:Fallback>
            <p:pic>
              <p:nvPicPr>
                <p:cNvPr id="266" name="Freihand 265">
                  <a:extLst>
                    <a:ext uri="{FF2B5EF4-FFF2-40B4-BE49-F238E27FC236}">
                      <a16:creationId xmlns:a16="http://schemas.microsoft.com/office/drawing/2014/main" id="{DE757C38-4962-6B00-41CF-872EAEC8A05B}"/>
                    </a:ext>
                  </a:extLst>
                </p:cNvPr>
                <p:cNvPicPr/>
                <p:nvPr/>
              </p:nvPicPr>
              <p:blipFill>
                <a:blip r:embed="rId427"/>
                <a:stretch>
                  <a:fillRect/>
                </a:stretch>
              </p:blipFill>
              <p:spPr>
                <a:xfrm>
                  <a:off x="4413640" y="5117000"/>
                  <a:ext cx="173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8" name="Freihand 267">
                  <a:extLst>
                    <a:ext uri="{FF2B5EF4-FFF2-40B4-BE49-F238E27FC236}">
                      <a16:creationId xmlns:a16="http://schemas.microsoft.com/office/drawing/2014/main" id="{20D9E5CD-7663-7CF0-BCE6-3F76F2250B64}"/>
                    </a:ext>
                  </a:extLst>
                </p14:cNvPr>
                <p14:cNvContentPartPr/>
                <p14:nvPr/>
              </p14:nvContentPartPr>
              <p14:xfrm>
                <a:off x="4855360" y="5037080"/>
                <a:ext cx="417960" cy="322920"/>
              </p14:xfrm>
            </p:contentPart>
          </mc:Choice>
          <mc:Fallback>
            <p:pic>
              <p:nvPicPr>
                <p:cNvPr id="268" name="Freihand 267">
                  <a:extLst>
                    <a:ext uri="{FF2B5EF4-FFF2-40B4-BE49-F238E27FC236}">
                      <a16:creationId xmlns:a16="http://schemas.microsoft.com/office/drawing/2014/main" id="{20D9E5CD-7663-7CF0-BCE6-3F76F2250B64}"/>
                    </a:ext>
                  </a:extLst>
                </p:cNvPr>
                <p:cNvPicPr/>
                <p:nvPr/>
              </p:nvPicPr>
              <p:blipFill>
                <a:blip r:embed="rId429"/>
                <a:stretch>
                  <a:fillRect/>
                </a:stretch>
              </p:blipFill>
              <p:spPr>
                <a:xfrm>
                  <a:off x="4846720" y="5028080"/>
                  <a:ext cx="4356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Freihand 270">
                  <a:extLst>
                    <a:ext uri="{FF2B5EF4-FFF2-40B4-BE49-F238E27FC236}">
                      <a16:creationId xmlns:a16="http://schemas.microsoft.com/office/drawing/2014/main" id="{F71AA274-9B72-6AA1-6E42-9560FB1FE25F}"/>
                    </a:ext>
                  </a:extLst>
                </p14:cNvPr>
                <p14:cNvContentPartPr/>
                <p14:nvPr/>
              </p14:nvContentPartPr>
              <p14:xfrm>
                <a:off x="9253840" y="1636160"/>
                <a:ext cx="260640" cy="259200"/>
              </p14:xfrm>
            </p:contentPart>
          </mc:Choice>
          <mc:Fallback>
            <p:pic>
              <p:nvPicPr>
                <p:cNvPr id="271" name="Freihand 270">
                  <a:extLst>
                    <a:ext uri="{FF2B5EF4-FFF2-40B4-BE49-F238E27FC236}">
                      <a16:creationId xmlns:a16="http://schemas.microsoft.com/office/drawing/2014/main" id="{F71AA274-9B72-6AA1-6E42-9560FB1FE25F}"/>
                    </a:ext>
                  </a:extLst>
                </p:cNvPr>
                <p:cNvPicPr/>
                <p:nvPr/>
              </p:nvPicPr>
              <p:blipFill>
                <a:blip r:embed="rId431"/>
                <a:stretch>
                  <a:fillRect/>
                </a:stretch>
              </p:blipFill>
              <p:spPr>
                <a:xfrm>
                  <a:off x="9244840" y="1627160"/>
                  <a:ext cx="278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2" name="Freihand 271">
                  <a:extLst>
                    <a:ext uri="{FF2B5EF4-FFF2-40B4-BE49-F238E27FC236}">
                      <a16:creationId xmlns:a16="http://schemas.microsoft.com/office/drawing/2014/main" id="{AD782C85-AA2B-471C-63CE-537B8A494536}"/>
                    </a:ext>
                  </a:extLst>
                </p14:cNvPr>
                <p14:cNvContentPartPr/>
                <p14:nvPr/>
              </p14:nvContentPartPr>
              <p14:xfrm>
                <a:off x="5563120" y="5195480"/>
                <a:ext cx="196560" cy="35640"/>
              </p14:xfrm>
            </p:contentPart>
          </mc:Choice>
          <mc:Fallback>
            <p:pic>
              <p:nvPicPr>
                <p:cNvPr id="272" name="Freihand 271">
                  <a:extLst>
                    <a:ext uri="{FF2B5EF4-FFF2-40B4-BE49-F238E27FC236}">
                      <a16:creationId xmlns:a16="http://schemas.microsoft.com/office/drawing/2014/main" id="{AD782C85-AA2B-471C-63CE-537B8A494536}"/>
                    </a:ext>
                  </a:extLst>
                </p:cNvPr>
                <p:cNvPicPr/>
                <p:nvPr/>
              </p:nvPicPr>
              <p:blipFill>
                <a:blip r:embed="rId433"/>
                <a:stretch>
                  <a:fillRect/>
                </a:stretch>
              </p:blipFill>
              <p:spPr>
                <a:xfrm>
                  <a:off x="5554480" y="5186480"/>
                  <a:ext cx="214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3" name="Freihand 272">
                  <a:extLst>
                    <a:ext uri="{FF2B5EF4-FFF2-40B4-BE49-F238E27FC236}">
                      <a16:creationId xmlns:a16="http://schemas.microsoft.com/office/drawing/2014/main" id="{BCCE653D-CD17-6C1E-B6AB-A8E7A2A0D2F8}"/>
                    </a:ext>
                  </a:extLst>
                </p14:cNvPr>
                <p14:cNvContentPartPr/>
                <p14:nvPr/>
              </p14:nvContentPartPr>
              <p14:xfrm>
                <a:off x="5744920" y="5117360"/>
                <a:ext cx="142920" cy="208440"/>
              </p14:xfrm>
            </p:contentPart>
          </mc:Choice>
          <mc:Fallback>
            <p:pic>
              <p:nvPicPr>
                <p:cNvPr id="273" name="Freihand 272">
                  <a:extLst>
                    <a:ext uri="{FF2B5EF4-FFF2-40B4-BE49-F238E27FC236}">
                      <a16:creationId xmlns:a16="http://schemas.microsoft.com/office/drawing/2014/main" id="{BCCE653D-CD17-6C1E-B6AB-A8E7A2A0D2F8}"/>
                    </a:ext>
                  </a:extLst>
                </p:cNvPr>
                <p:cNvPicPr/>
                <p:nvPr/>
              </p:nvPicPr>
              <p:blipFill>
                <a:blip r:embed="rId435"/>
                <a:stretch>
                  <a:fillRect/>
                </a:stretch>
              </p:blipFill>
              <p:spPr>
                <a:xfrm>
                  <a:off x="5735920" y="5108360"/>
                  <a:ext cx="160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5" name="Freihand 274">
                  <a:extLst>
                    <a:ext uri="{FF2B5EF4-FFF2-40B4-BE49-F238E27FC236}">
                      <a16:creationId xmlns:a16="http://schemas.microsoft.com/office/drawing/2014/main" id="{E3D2C183-6228-47D3-C989-05CC46AB1744}"/>
                    </a:ext>
                  </a:extLst>
                </p14:cNvPr>
                <p14:cNvContentPartPr/>
                <p14:nvPr/>
              </p14:nvContentPartPr>
              <p14:xfrm>
                <a:off x="6082600" y="4930520"/>
                <a:ext cx="239040" cy="377640"/>
              </p14:xfrm>
            </p:contentPart>
          </mc:Choice>
          <mc:Fallback>
            <p:pic>
              <p:nvPicPr>
                <p:cNvPr id="275" name="Freihand 274">
                  <a:extLst>
                    <a:ext uri="{FF2B5EF4-FFF2-40B4-BE49-F238E27FC236}">
                      <a16:creationId xmlns:a16="http://schemas.microsoft.com/office/drawing/2014/main" id="{E3D2C183-6228-47D3-C989-05CC46AB1744}"/>
                    </a:ext>
                  </a:extLst>
                </p:cNvPr>
                <p:cNvPicPr/>
                <p:nvPr/>
              </p:nvPicPr>
              <p:blipFill>
                <a:blip r:embed="rId437"/>
                <a:stretch>
                  <a:fillRect/>
                </a:stretch>
              </p:blipFill>
              <p:spPr>
                <a:xfrm>
                  <a:off x="6073960" y="4921880"/>
                  <a:ext cx="2566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6" name="Freihand 275">
                  <a:extLst>
                    <a:ext uri="{FF2B5EF4-FFF2-40B4-BE49-F238E27FC236}">
                      <a16:creationId xmlns:a16="http://schemas.microsoft.com/office/drawing/2014/main" id="{4DFF9CC1-0AF5-D4D1-9007-F07F7FD7672C}"/>
                    </a:ext>
                  </a:extLst>
                </p14:cNvPr>
                <p14:cNvContentPartPr/>
                <p14:nvPr/>
              </p14:nvContentPartPr>
              <p14:xfrm>
                <a:off x="6195640" y="5128520"/>
                <a:ext cx="119520" cy="34560"/>
              </p14:xfrm>
            </p:contentPart>
          </mc:Choice>
          <mc:Fallback>
            <p:pic>
              <p:nvPicPr>
                <p:cNvPr id="276" name="Freihand 275">
                  <a:extLst>
                    <a:ext uri="{FF2B5EF4-FFF2-40B4-BE49-F238E27FC236}">
                      <a16:creationId xmlns:a16="http://schemas.microsoft.com/office/drawing/2014/main" id="{4DFF9CC1-0AF5-D4D1-9007-F07F7FD7672C}"/>
                    </a:ext>
                  </a:extLst>
                </p:cNvPr>
                <p:cNvPicPr/>
                <p:nvPr/>
              </p:nvPicPr>
              <p:blipFill>
                <a:blip r:embed="rId439"/>
                <a:stretch>
                  <a:fillRect/>
                </a:stretch>
              </p:blipFill>
              <p:spPr>
                <a:xfrm>
                  <a:off x="6187000" y="5119520"/>
                  <a:ext cx="137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7" name="Freihand 276">
                  <a:extLst>
                    <a:ext uri="{FF2B5EF4-FFF2-40B4-BE49-F238E27FC236}">
                      <a16:creationId xmlns:a16="http://schemas.microsoft.com/office/drawing/2014/main" id="{AE8C5724-87F5-2F91-632A-FE2F06C8D158}"/>
                    </a:ext>
                  </a:extLst>
                </p14:cNvPr>
                <p14:cNvContentPartPr/>
                <p14:nvPr/>
              </p14:nvContentPartPr>
              <p14:xfrm>
                <a:off x="6365200" y="5061200"/>
                <a:ext cx="122400" cy="225000"/>
              </p14:xfrm>
            </p:contentPart>
          </mc:Choice>
          <mc:Fallback>
            <p:pic>
              <p:nvPicPr>
                <p:cNvPr id="277" name="Freihand 276">
                  <a:extLst>
                    <a:ext uri="{FF2B5EF4-FFF2-40B4-BE49-F238E27FC236}">
                      <a16:creationId xmlns:a16="http://schemas.microsoft.com/office/drawing/2014/main" id="{AE8C5724-87F5-2F91-632A-FE2F06C8D158}"/>
                    </a:ext>
                  </a:extLst>
                </p:cNvPr>
                <p:cNvPicPr/>
                <p:nvPr/>
              </p:nvPicPr>
              <p:blipFill>
                <a:blip r:embed="rId441"/>
                <a:stretch>
                  <a:fillRect/>
                </a:stretch>
              </p:blipFill>
              <p:spPr>
                <a:xfrm>
                  <a:off x="6356200" y="5052200"/>
                  <a:ext cx="1400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8" name="Freihand 277">
                  <a:extLst>
                    <a:ext uri="{FF2B5EF4-FFF2-40B4-BE49-F238E27FC236}">
                      <a16:creationId xmlns:a16="http://schemas.microsoft.com/office/drawing/2014/main" id="{002DE7E7-98CC-190E-0AE5-EE3A54F2F198}"/>
                    </a:ext>
                  </a:extLst>
                </p14:cNvPr>
                <p14:cNvContentPartPr/>
                <p14:nvPr/>
              </p14:nvContentPartPr>
              <p14:xfrm>
                <a:off x="6597760" y="4901360"/>
                <a:ext cx="114840" cy="430560"/>
              </p14:xfrm>
            </p:contentPart>
          </mc:Choice>
          <mc:Fallback>
            <p:pic>
              <p:nvPicPr>
                <p:cNvPr id="278" name="Freihand 277">
                  <a:extLst>
                    <a:ext uri="{FF2B5EF4-FFF2-40B4-BE49-F238E27FC236}">
                      <a16:creationId xmlns:a16="http://schemas.microsoft.com/office/drawing/2014/main" id="{002DE7E7-98CC-190E-0AE5-EE3A54F2F198}"/>
                    </a:ext>
                  </a:extLst>
                </p:cNvPr>
                <p:cNvPicPr/>
                <p:nvPr/>
              </p:nvPicPr>
              <p:blipFill>
                <a:blip r:embed="rId443"/>
                <a:stretch>
                  <a:fillRect/>
                </a:stretch>
              </p:blipFill>
              <p:spPr>
                <a:xfrm>
                  <a:off x="6588760" y="4892720"/>
                  <a:ext cx="1324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9" name="Freihand 278">
                  <a:extLst>
                    <a:ext uri="{FF2B5EF4-FFF2-40B4-BE49-F238E27FC236}">
                      <a16:creationId xmlns:a16="http://schemas.microsoft.com/office/drawing/2014/main" id="{70DE72B0-1B1D-AA30-2793-D8873BA2C3F7}"/>
                    </a:ext>
                  </a:extLst>
                </p14:cNvPr>
                <p14:cNvContentPartPr/>
                <p14:nvPr/>
              </p14:nvContentPartPr>
              <p14:xfrm>
                <a:off x="6737080" y="4892000"/>
                <a:ext cx="21960" cy="344160"/>
              </p14:xfrm>
            </p:contentPart>
          </mc:Choice>
          <mc:Fallback>
            <p:pic>
              <p:nvPicPr>
                <p:cNvPr id="279" name="Freihand 278">
                  <a:extLst>
                    <a:ext uri="{FF2B5EF4-FFF2-40B4-BE49-F238E27FC236}">
                      <a16:creationId xmlns:a16="http://schemas.microsoft.com/office/drawing/2014/main" id="{70DE72B0-1B1D-AA30-2793-D8873BA2C3F7}"/>
                    </a:ext>
                  </a:extLst>
                </p:cNvPr>
                <p:cNvPicPr/>
                <p:nvPr/>
              </p:nvPicPr>
              <p:blipFill>
                <a:blip r:embed="rId445"/>
                <a:stretch>
                  <a:fillRect/>
                </a:stretch>
              </p:blipFill>
              <p:spPr>
                <a:xfrm>
                  <a:off x="6728440" y="4883360"/>
                  <a:ext cx="396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0" name="Freihand 279">
                  <a:extLst>
                    <a:ext uri="{FF2B5EF4-FFF2-40B4-BE49-F238E27FC236}">
                      <a16:creationId xmlns:a16="http://schemas.microsoft.com/office/drawing/2014/main" id="{3F2D6C0E-AF53-BBB6-BFCD-C379C3993433}"/>
                    </a:ext>
                  </a:extLst>
                </p14:cNvPr>
                <p14:cNvContentPartPr/>
                <p14:nvPr/>
              </p14:nvContentPartPr>
              <p14:xfrm>
                <a:off x="6777040" y="5035640"/>
                <a:ext cx="81720" cy="203760"/>
              </p14:xfrm>
            </p:contentPart>
          </mc:Choice>
          <mc:Fallback>
            <p:pic>
              <p:nvPicPr>
                <p:cNvPr id="280" name="Freihand 279">
                  <a:extLst>
                    <a:ext uri="{FF2B5EF4-FFF2-40B4-BE49-F238E27FC236}">
                      <a16:creationId xmlns:a16="http://schemas.microsoft.com/office/drawing/2014/main" id="{3F2D6C0E-AF53-BBB6-BFCD-C379C3993433}"/>
                    </a:ext>
                  </a:extLst>
                </p:cNvPr>
                <p:cNvPicPr/>
                <p:nvPr/>
              </p:nvPicPr>
              <p:blipFill>
                <a:blip r:embed="rId447"/>
                <a:stretch>
                  <a:fillRect/>
                </a:stretch>
              </p:blipFill>
              <p:spPr>
                <a:xfrm>
                  <a:off x="6768040" y="5027000"/>
                  <a:ext cx="993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1" name="Freihand 280">
                  <a:extLst>
                    <a:ext uri="{FF2B5EF4-FFF2-40B4-BE49-F238E27FC236}">
                      <a16:creationId xmlns:a16="http://schemas.microsoft.com/office/drawing/2014/main" id="{66E93ABF-D9FC-F3BA-2357-CFD9171AD739}"/>
                    </a:ext>
                  </a:extLst>
                </p14:cNvPr>
                <p14:cNvContentPartPr/>
                <p14:nvPr/>
              </p14:nvContentPartPr>
              <p14:xfrm>
                <a:off x="6880000" y="5044640"/>
                <a:ext cx="113400" cy="190440"/>
              </p14:xfrm>
            </p:contentPart>
          </mc:Choice>
          <mc:Fallback>
            <p:pic>
              <p:nvPicPr>
                <p:cNvPr id="281" name="Freihand 280">
                  <a:extLst>
                    <a:ext uri="{FF2B5EF4-FFF2-40B4-BE49-F238E27FC236}">
                      <a16:creationId xmlns:a16="http://schemas.microsoft.com/office/drawing/2014/main" id="{66E93ABF-D9FC-F3BA-2357-CFD9171AD739}"/>
                    </a:ext>
                  </a:extLst>
                </p:cNvPr>
                <p:cNvPicPr/>
                <p:nvPr/>
              </p:nvPicPr>
              <p:blipFill>
                <a:blip r:embed="rId449"/>
                <a:stretch>
                  <a:fillRect/>
                </a:stretch>
              </p:blipFill>
              <p:spPr>
                <a:xfrm>
                  <a:off x="6871000" y="5036000"/>
                  <a:ext cx="131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2" name="Freihand 281">
                  <a:extLst>
                    <a:ext uri="{FF2B5EF4-FFF2-40B4-BE49-F238E27FC236}">
                      <a16:creationId xmlns:a16="http://schemas.microsoft.com/office/drawing/2014/main" id="{7DF366F6-FB49-A599-7F80-120A4932EBF4}"/>
                    </a:ext>
                  </a:extLst>
                </p14:cNvPr>
                <p14:cNvContentPartPr/>
                <p14:nvPr/>
              </p14:nvContentPartPr>
              <p14:xfrm>
                <a:off x="7000600" y="5028080"/>
                <a:ext cx="237240" cy="153000"/>
              </p14:xfrm>
            </p:contentPart>
          </mc:Choice>
          <mc:Fallback>
            <p:pic>
              <p:nvPicPr>
                <p:cNvPr id="282" name="Freihand 281">
                  <a:extLst>
                    <a:ext uri="{FF2B5EF4-FFF2-40B4-BE49-F238E27FC236}">
                      <a16:creationId xmlns:a16="http://schemas.microsoft.com/office/drawing/2014/main" id="{7DF366F6-FB49-A599-7F80-120A4932EBF4}"/>
                    </a:ext>
                  </a:extLst>
                </p:cNvPr>
                <p:cNvPicPr/>
                <p:nvPr/>
              </p:nvPicPr>
              <p:blipFill>
                <a:blip r:embed="rId451"/>
                <a:stretch>
                  <a:fillRect/>
                </a:stretch>
              </p:blipFill>
              <p:spPr>
                <a:xfrm>
                  <a:off x="6991960" y="5019080"/>
                  <a:ext cx="254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3" name="Freihand 282">
                  <a:extLst>
                    <a:ext uri="{FF2B5EF4-FFF2-40B4-BE49-F238E27FC236}">
                      <a16:creationId xmlns:a16="http://schemas.microsoft.com/office/drawing/2014/main" id="{32923E33-83B7-378C-162F-285C868D9B75}"/>
                    </a:ext>
                  </a:extLst>
                </p14:cNvPr>
                <p14:cNvContentPartPr/>
                <p14:nvPr/>
              </p14:nvContentPartPr>
              <p14:xfrm>
                <a:off x="6829960" y="4904600"/>
                <a:ext cx="116280" cy="9720"/>
              </p14:xfrm>
            </p:contentPart>
          </mc:Choice>
          <mc:Fallback>
            <p:pic>
              <p:nvPicPr>
                <p:cNvPr id="283" name="Freihand 282">
                  <a:extLst>
                    <a:ext uri="{FF2B5EF4-FFF2-40B4-BE49-F238E27FC236}">
                      <a16:creationId xmlns:a16="http://schemas.microsoft.com/office/drawing/2014/main" id="{32923E33-83B7-378C-162F-285C868D9B75}"/>
                    </a:ext>
                  </a:extLst>
                </p:cNvPr>
                <p:cNvPicPr/>
                <p:nvPr/>
              </p:nvPicPr>
              <p:blipFill>
                <a:blip r:embed="rId453"/>
                <a:stretch>
                  <a:fillRect/>
                </a:stretch>
              </p:blipFill>
              <p:spPr>
                <a:xfrm>
                  <a:off x="6821320" y="4895960"/>
                  <a:ext cx="133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5" name="Freihand 284">
                  <a:extLst>
                    <a:ext uri="{FF2B5EF4-FFF2-40B4-BE49-F238E27FC236}">
                      <a16:creationId xmlns:a16="http://schemas.microsoft.com/office/drawing/2014/main" id="{DA1AB573-92C8-C572-0301-477585E046A8}"/>
                    </a:ext>
                  </a:extLst>
                </p14:cNvPr>
                <p14:cNvContentPartPr/>
                <p14:nvPr/>
              </p14:nvContentPartPr>
              <p14:xfrm>
                <a:off x="7444480" y="4955720"/>
                <a:ext cx="236160" cy="190800"/>
              </p14:xfrm>
            </p:contentPart>
          </mc:Choice>
          <mc:Fallback>
            <p:pic>
              <p:nvPicPr>
                <p:cNvPr id="285" name="Freihand 284">
                  <a:extLst>
                    <a:ext uri="{FF2B5EF4-FFF2-40B4-BE49-F238E27FC236}">
                      <a16:creationId xmlns:a16="http://schemas.microsoft.com/office/drawing/2014/main" id="{DA1AB573-92C8-C572-0301-477585E046A8}"/>
                    </a:ext>
                  </a:extLst>
                </p:cNvPr>
                <p:cNvPicPr/>
                <p:nvPr/>
              </p:nvPicPr>
              <p:blipFill>
                <a:blip r:embed="rId455"/>
                <a:stretch>
                  <a:fillRect/>
                </a:stretch>
              </p:blipFill>
              <p:spPr>
                <a:xfrm>
                  <a:off x="7435840" y="4946720"/>
                  <a:ext cx="253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6" name="Freihand 285">
                  <a:extLst>
                    <a:ext uri="{FF2B5EF4-FFF2-40B4-BE49-F238E27FC236}">
                      <a16:creationId xmlns:a16="http://schemas.microsoft.com/office/drawing/2014/main" id="{3EAD3180-E406-F46D-C9C7-5EE7A57186AA}"/>
                    </a:ext>
                  </a:extLst>
                </p14:cNvPr>
                <p14:cNvContentPartPr/>
                <p14:nvPr/>
              </p14:nvContentPartPr>
              <p14:xfrm>
                <a:off x="7702240" y="4929080"/>
                <a:ext cx="191880" cy="125280"/>
              </p14:xfrm>
            </p:contentPart>
          </mc:Choice>
          <mc:Fallback>
            <p:pic>
              <p:nvPicPr>
                <p:cNvPr id="286" name="Freihand 285">
                  <a:extLst>
                    <a:ext uri="{FF2B5EF4-FFF2-40B4-BE49-F238E27FC236}">
                      <a16:creationId xmlns:a16="http://schemas.microsoft.com/office/drawing/2014/main" id="{3EAD3180-E406-F46D-C9C7-5EE7A57186AA}"/>
                    </a:ext>
                  </a:extLst>
                </p:cNvPr>
                <p:cNvPicPr/>
                <p:nvPr/>
              </p:nvPicPr>
              <p:blipFill>
                <a:blip r:embed="rId457"/>
                <a:stretch>
                  <a:fillRect/>
                </a:stretch>
              </p:blipFill>
              <p:spPr>
                <a:xfrm>
                  <a:off x="7693600" y="4920440"/>
                  <a:ext cx="209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7" name="Freihand 286">
                  <a:extLst>
                    <a:ext uri="{FF2B5EF4-FFF2-40B4-BE49-F238E27FC236}">
                      <a16:creationId xmlns:a16="http://schemas.microsoft.com/office/drawing/2014/main" id="{6330593B-3AB1-4B1D-91F1-3B2EB3F7940C}"/>
                    </a:ext>
                  </a:extLst>
                </p14:cNvPr>
                <p14:cNvContentPartPr/>
                <p14:nvPr/>
              </p14:nvContentPartPr>
              <p14:xfrm>
                <a:off x="8068000" y="4837640"/>
                <a:ext cx="165960" cy="243000"/>
              </p14:xfrm>
            </p:contentPart>
          </mc:Choice>
          <mc:Fallback>
            <p:pic>
              <p:nvPicPr>
                <p:cNvPr id="287" name="Freihand 286">
                  <a:extLst>
                    <a:ext uri="{FF2B5EF4-FFF2-40B4-BE49-F238E27FC236}">
                      <a16:creationId xmlns:a16="http://schemas.microsoft.com/office/drawing/2014/main" id="{6330593B-3AB1-4B1D-91F1-3B2EB3F7940C}"/>
                    </a:ext>
                  </a:extLst>
                </p:cNvPr>
                <p:cNvPicPr/>
                <p:nvPr/>
              </p:nvPicPr>
              <p:blipFill>
                <a:blip r:embed="rId459"/>
                <a:stretch>
                  <a:fillRect/>
                </a:stretch>
              </p:blipFill>
              <p:spPr>
                <a:xfrm>
                  <a:off x="8059360" y="4829000"/>
                  <a:ext cx="1836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8" name="Freihand 287">
                  <a:extLst>
                    <a:ext uri="{FF2B5EF4-FFF2-40B4-BE49-F238E27FC236}">
                      <a16:creationId xmlns:a16="http://schemas.microsoft.com/office/drawing/2014/main" id="{BE8C4FF7-13D8-3655-F759-5934AF4570C2}"/>
                    </a:ext>
                  </a:extLst>
                </p14:cNvPr>
                <p14:cNvContentPartPr/>
                <p14:nvPr/>
              </p14:nvContentPartPr>
              <p14:xfrm>
                <a:off x="8069080" y="4851680"/>
                <a:ext cx="170640" cy="171360"/>
              </p14:xfrm>
            </p:contentPart>
          </mc:Choice>
          <mc:Fallback>
            <p:pic>
              <p:nvPicPr>
                <p:cNvPr id="288" name="Freihand 287">
                  <a:extLst>
                    <a:ext uri="{FF2B5EF4-FFF2-40B4-BE49-F238E27FC236}">
                      <a16:creationId xmlns:a16="http://schemas.microsoft.com/office/drawing/2014/main" id="{BE8C4FF7-13D8-3655-F759-5934AF4570C2}"/>
                    </a:ext>
                  </a:extLst>
                </p:cNvPr>
                <p:cNvPicPr/>
                <p:nvPr/>
              </p:nvPicPr>
              <p:blipFill>
                <a:blip r:embed="rId461"/>
                <a:stretch>
                  <a:fillRect/>
                </a:stretch>
              </p:blipFill>
              <p:spPr>
                <a:xfrm>
                  <a:off x="8060080" y="4842680"/>
                  <a:ext cx="188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9" name="Freihand 288">
                  <a:extLst>
                    <a:ext uri="{FF2B5EF4-FFF2-40B4-BE49-F238E27FC236}">
                      <a16:creationId xmlns:a16="http://schemas.microsoft.com/office/drawing/2014/main" id="{5D76A672-B66D-99D8-A45A-E31FA1BEA494}"/>
                    </a:ext>
                  </a:extLst>
                </p14:cNvPr>
                <p14:cNvContentPartPr/>
                <p14:nvPr/>
              </p14:nvContentPartPr>
              <p14:xfrm>
                <a:off x="7961080" y="4792640"/>
                <a:ext cx="387720" cy="367200"/>
              </p14:xfrm>
            </p:contentPart>
          </mc:Choice>
          <mc:Fallback>
            <p:pic>
              <p:nvPicPr>
                <p:cNvPr id="289" name="Freihand 288">
                  <a:extLst>
                    <a:ext uri="{FF2B5EF4-FFF2-40B4-BE49-F238E27FC236}">
                      <a16:creationId xmlns:a16="http://schemas.microsoft.com/office/drawing/2014/main" id="{5D76A672-B66D-99D8-A45A-E31FA1BEA494}"/>
                    </a:ext>
                  </a:extLst>
                </p:cNvPr>
                <p:cNvPicPr/>
                <p:nvPr/>
              </p:nvPicPr>
              <p:blipFill>
                <a:blip r:embed="rId463"/>
                <a:stretch>
                  <a:fillRect/>
                </a:stretch>
              </p:blipFill>
              <p:spPr>
                <a:xfrm>
                  <a:off x="7952080" y="4783640"/>
                  <a:ext cx="40536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0" name="Freihand 289">
                  <a:extLst>
                    <a:ext uri="{FF2B5EF4-FFF2-40B4-BE49-F238E27FC236}">
                      <a16:creationId xmlns:a16="http://schemas.microsoft.com/office/drawing/2014/main" id="{02119BB9-B3E7-354B-6E12-684AFDC4FBB5}"/>
                    </a:ext>
                  </a:extLst>
                </p14:cNvPr>
                <p14:cNvContentPartPr/>
                <p14:nvPr/>
              </p14:nvContentPartPr>
              <p14:xfrm>
                <a:off x="702760" y="6029240"/>
                <a:ext cx="206640" cy="164520"/>
              </p14:xfrm>
            </p:contentPart>
          </mc:Choice>
          <mc:Fallback>
            <p:pic>
              <p:nvPicPr>
                <p:cNvPr id="290" name="Freihand 289">
                  <a:extLst>
                    <a:ext uri="{FF2B5EF4-FFF2-40B4-BE49-F238E27FC236}">
                      <a16:creationId xmlns:a16="http://schemas.microsoft.com/office/drawing/2014/main" id="{02119BB9-B3E7-354B-6E12-684AFDC4FBB5}"/>
                    </a:ext>
                  </a:extLst>
                </p:cNvPr>
                <p:cNvPicPr/>
                <p:nvPr/>
              </p:nvPicPr>
              <p:blipFill>
                <a:blip r:embed="rId465"/>
                <a:stretch>
                  <a:fillRect/>
                </a:stretch>
              </p:blipFill>
              <p:spPr>
                <a:xfrm>
                  <a:off x="693760" y="6020600"/>
                  <a:ext cx="224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1" name="Freihand 290">
                  <a:extLst>
                    <a:ext uri="{FF2B5EF4-FFF2-40B4-BE49-F238E27FC236}">
                      <a16:creationId xmlns:a16="http://schemas.microsoft.com/office/drawing/2014/main" id="{DF464CE0-3159-6C09-C8B7-AD8119B028AF}"/>
                    </a:ext>
                  </a:extLst>
                </p14:cNvPr>
                <p14:cNvContentPartPr/>
                <p14:nvPr/>
              </p14:nvContentPartPr>
              <p14:xfrm>
                <a:off x="997600" y="6001880"/>
                <a:ext cx="65520" cy="192240"/>
              </p14:xfrm>
            </p:contentPart>
          </mc:Choice>
          <mc:Fallback>
            <p:pic>
              <p:nvPicPr>
                <p:cNvPr id="291" name="Freihand 290">
                  <a:extLst>
                    <a:ext uri="{FF2B5EF4-FFF2-40B4-BE49-F238E27FC236}">
                      <a16:creationId xmlns:a16="http://schemas.microsoft.com/office/drawing/2014/main" id="{DF464CE0-3159-6C09-C8B7-AD8119B028AF}"/>
                    </a:ext>
                  </a:extLst>
                </p:cNvPr>
                <p:cNvPicPr/>
                <p:nvPr/>
              </p:nvPicPr>
              <p:blipFill>
                <a:blip r:embed="rId467"/>
                <a:stretch>
                  <a:fillRect/>
                </a:stretch>
              </p:blipFill>
              <p:spPr>
                <a:xfrm>
                  <a:off x="988600" y="5992880"/>
                  <a:ext cx="83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2" name="Freihand 291">
                  <a:extLst>
                    <a:ext uri="{FF2B5EF4-FFF2-40B4-BE49-F238E27FC236}">
                      <a16:creationId xmlns:a16="http://schemas.microsoft.com/office/drawing/2014/main" id="{D71F658C-70D9-8439-C3CD-9566741F231C}"/>
                    </a:ext>
                  </a:extLst>
                </p14:cNvPr>
                <p14:cNvContentPartPr/>
                <p14:nvPr/>
              </p14:nvContentPartPr>
              <p14:xfrm>
                <a:off x="1163920" y="5821880"/>
                <a:ext cx="205920" cy="320400"/>
              </p14:xfrm>
            </p:contentPart>
          </mc:Choice>
          <mc:Fallback>
            <p:pic>
              <p:nvPicPr>
                <p:cNvPr id="292" name="Freihand 291">
                  <a:extLst>
                    <a:ext uri="{FF2B5EF4-FFF2-40B4-BE49-F238E27FC236}">
                      <a16:creationId xmlns:a16="http://schemas.microsoft.com/office/drawing/2014/main" id="{D71F658C-70D9-8439-C3CD-9566741F231C}"/>
                    </a:ext>
                  </a:extLst>
                </p:cNvPr>
                <p:cNvPicPr/>
                <p:nvPr/>
              </p:nvPicPr>
              <p:blipFill>
                <a:blip r:embed="rId469"/>
                <a:stretch>
                  <a:fillRect/>
                </a:stretch>
              </p:blipFill>
              <p:spPr>
                <a:xfrm>
                  <a:off x="1155280" y="5812880"/>
                  <a:ext cx="2235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5" name="Freihand 294">
                  <a:extLst>
                    <a:ext uri="{FF2B5EF4-FFF2-40B4-BE49-F238E27FC236}">
                      <a16:creationId xmlns:a16="http://schemas.microsoft.com/office/drawing/2014/main" id="{839CCC99-435B-B84A-C71B-712B382E48A9}"/>
                    </a:ext>
                  </a:extLst>
                </p14:cNvPr>
                <p14:cNvContentPartPr/>
                <p14:nvPr/>
              </p14:nvContentPartPr>
              <p14:xfrm>
                <a:off x="1700680" y="5915120"/>
                <a:ext cx="267840" cy="205920"/>
              </p14:xfrm>
            </p:contentPart>
          </mc:Choice>
          <mc:Fallback>
            <p:pic>
              <p:nvPicPr>
                <p:cNvPr id="295" name="Freihand 294">
                  <a:extLst>
                    <a:ext uri="{FF2B5EF4-FFF2-40B4-BE49-F238E27FC236}">
                      <a16:creationId xmlns:a16="http://schemas.microsoft.com/office/drawing/2014/main" id="{839CCC99-435B-B84A-C71B-712B382E48A9}"/>
                    </a:ext>
                  </a:extLst>
                </p:cNvPr>
                <p:cNvPicPr/>
                <p:nvPr/>
              </p:nvPicPr>
              <p:blipFill>
                <a:blip r:embed="rId471"/>
                <a:stretch>
                  <a:fillRect/>
                </a:stretch>
              </p:blipFill>
              <p:spPr>
                <a:xfrm>
                  <a:off x="1691680" y="5906480"/>
                  <a:ext cx="285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6" name="Freihand 295">
                  <a:extLst>
                    <a:ext uri="{FF2B5EF4-FFF2-40B4-BE49-F238E27FC236}">
                      <a16:creationId xmlns:a16="http://schemas.microsoft.com/office/drawing/2014/main" id="{84352211-33B7-DCEE-46AC-FD9339BD1764}"/>
                    </a:ext>
                  </a:extLst>
                </p14:cNvPr>
                <p14:cNvContentPartPr/>
                <p14:nvPr/>
              </p14:nvContentPartPr>
              <p14:xfrm>
                <a:off x="2070400" y="5900360"/>
                <a:ext cx="213480" cy="381600"/>
              </p14:xfrm>
            </p:contentPart>
          </mc:Choice>
          <mc:Fallback>
            <p:pic>
              <p:nvPicPr>
                <p:cNvPr id="296" name="Freihand 295">
                  <a:extLst>
                    <a:ext uri="{FF2B5EF4-FFF2-40B4-BE49-F238E27FC236}">
                      <a16:creationId xmlns:a16="http://schemas.microsoft.com/office/drawing/2014/main" id="{84352211-33B7-DCEE-46AC-FD9339BD1764}"/>
                    </a:ext>
                  </a:extLst>
                </p:cNvPr>
                <p:cNvPicPr/>
                <p:nvPr/>
              </p:nvPicPr>
              <p:blipFill>
                <a:blip r:embed="rId473"/>
                <a:stretch>
                  <a:fillRect/>
                </a:stretch>
              </p:blipFill>
              <p:spPr>
                <a:xfrm>
                  <a:off x="2061760" y="5891720"/>
                  <a:ext cx="23112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7" name="Freihand 296">
                  <a:extLst>
                    <a:ext uri="{FF2B5EF4-FFF2-40B4-BE49-F238E27FC236}">
                      <a16:creationId xmlns:a16="http://schemas.microsoft.com/office/drawing/2014/main" id="{15079D30-2CDD-72B5-C765-74722038F564}"/>
                    </a:ext>
                  </a:extLst>
                </p14:cNvPr>
                <p14:cNvContentPartPr/>
                <p14:nvPr/>
              </p14:nvContentPartPr>
              <p14:xfrm>
                <a:off x="2353360" y="5728280"/>
                <a:ext cx="149760" cy="363600"/>
              </p14:xfrm>
            </p:contentPart>
          </mc:Choice>
          <mc:Fallback>
            <p:pic>
              <p:nvPicPr>
                <p:cNvPr id="297" name="Freihand 296">
                  <a:extLst>
                    <a:ext uri="{FF2B5EF4-FFF2-40B4-BE49-F238E27FC236}">
                      <a16:creationId xmlns:a16="http://schemas.microsoft.com/office/drawing/2014/main" id="{15079D30-2CDD-72B5-C765-74722038F564}"/>
                    </a:ext>
                  </a:extLst>
                </p:cNvPr>
                <p:cNvPicPr/>
                <p:nvPr/>
              </p:nvPicPr>
              <p:blipFill>
                <a:blip r:embed="rId475"/>
                <a:stretch>
                  <a:fillRect/>
                </a:stretch>
              </p:blipFill>
              <p:spPr>
                <a:xfrm>
                  <a:off x="2344720" y="5719640"/>
                  <a:ext cx="16740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8" name="Freihand 297">
                  <a:extLst>
                    <a:ext uri="{FF2B5EF4-FFF2-40B4-BE49-F238E27FC236}">
                      <a16:creationId xmlns:a16="http://schemas.microsoft.com/office/drawing/2014/main" id="{738ADFBF-0B81-17C7-9E0F-32C9A426BA55}"/>
                    </a:ext>
                  </a:extLst>
                </p14:cNvPr>
                <p14:cNvContentPartPr/>
                <p14:nvPr/>
              </p14:nvContentPartPr>
              <p14:xfrm>
                <a:off x="2493760" y="5698040"/>
                <a:ext cx="159840" cy="345600"/>
              </p14:xfrm>
            </p:contentPart>
          </mc:Choice>
          <mc:Fallback>
            <p:pic>
              <p:nvPicPr>
                <p:cNvPr id="298" name="Freihand 297">
                  <a:extLst>
                    <a:ext uri="{FF2B5EF4-FFF2-40B4-BE49-F238E27FC236}">
                      <a16:creationId xmlns:a16="http://schemas.microsoft.com/office/drawing/2014/main" id="{738ADFBF-0B81-17C7-9E0F-32C9A426BA55}"/>
                    </a:ext>
                  </a:extLst>
                </p:cNvPr>
                <p:cNvPicPr/>
                <p:nvPr/>
              </p:nvPicPr>
              <p:blipFill>
                <a:blip r:embed="rId477"/>
                <a:stretch>
                  <a:fillRect/>
                </a:stretch>
              </p:blipFill>
              <p:spPr>
                <a:xfrm>
                  <a:off x="2485120" y="5689040"/>
                  <a:ext cx="1774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9" name="Freihand 298">
                  <a:extLst>
                    <a:ext uri="{FF2B5EF4-FFF2-40B4-BE49-F238E27FC236}">
                      <a16:creationId xmlns:a16="http://schemas.microsoft.com/office/drawing/2014/main" id="{340F44C0-0147-BC0D-B1BD-AA2F70253B1E}"/>
                    </a:ext>
                  </a:extLst>
                </p14:cNvPr>
                <p14:cNvContentPartPr/>
                <p14:nvPr/>
              </p14:nvContentPartPr>
              <p14:xfrm>
                <a:off x="2258680" y="5764640"/>
                <a:ext cx="22320" cy="18000"/>
              </p14:xfrm>
            </p:contentPart>
          </mc:Choice>
          <mc:Fallback>
            <p:pic>
              <p:nvPicPr>
                <p:cNvPr id="299" name="Freihand 298">
                  <a:extLst>
                    <a:ext uri="{FF2B5EF4-FFF2-40B4-BE49-F238E27FC236}">
                      <a16:creationId xmlns:a16="http://schemas.microsoft.com/office/drawing/2014/main" id="{340F44C0-0147-BC0D-B1BD-AA2F70253B1E}"/>
                    </a:ext>
                  </a:extLst>
                </p:cNvPr>
                <p:cNvPicPr/>
                <p:nvPr/>
              </p:nvPicPr>
              <p:blipFill>
                <a:blip r:embed="rId479"/>
                <a:stretch>
                  <a:fillRect/>
                </a:stretch>
              </p:blipFill>
              <p:spPr>
                <a:xfrm>
                  <a:off x="2249680" y="5756000"/>
                  <a:ext cx="39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0" name="Freihand 299">
                  <a:extLst>
                    <a:ext uri="{FF2B5EF4-FFF2-40B4-BE49-F238E27FC236}">
                      <a16:creationId xmlns:a16="http://schemas.microsoft.com/office/drawing/2014/main" id="{3E5338E9-FD86-9038-A1EA-2A3886329AEC}"/>
                    </a:ext>
                  </a:extLst>
                </p14:cNvPr>
                <p14:cNvContentPartPr/>
                <p14:nvPr/>
              </p14:nvContentPartPr>
              <p14:xfrm>
                <a:off x="2985880" y="5699120"/>
                <a:ext cx="149040" cy="294120"/>
              </p14:xfrm>
            </p:contentPart>
          </mc:Choice>
          <mc:Fallback>
            <p:pic>
              <p:nvPicPr>
                <p:cNvPr id="300" name="Freihand 299">
                  <a:extLst>
                    <a:ext uri="{FF2B5EF4-FFF2-40B4-BE49-F238E27FC236}">
                      <a16:creationId xmlns:a16="http://schemas.microsoft.com/office/drawing/2014/main" id="{3E5338E9-FD86-9038-A1EA-2A3886329AEC}"/>
                    </a:ext>
                  </a:extLst>
                </p:cNvPr>
                <p:cNvPicPr/>
                <p:nvPr/>
              </p:nvPicPr>
              <p:blipFill>
                <a:blip r:embed="rId481"/>
                <a:stretch>
                  <a:fillRect/>
                </a:stretch>
              </p:blipFill>
              <p:spPr>
                <a:xfrm>
                  <a:off x="2976880" y="5690120"/>
                  <a:ext cx="1666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1" name="Freihand 300">
                  <a:extLst>
                    <a:ext uri="{FF2B5EF4-FFF2-40B4-BE49-F238E27FC236}">
                      <a16:creationId xmlns:a16="http://schemas.microsoft.com/office/drawing/2014/main" id="{38857558-B053-8B77-59FB-1877E17F23C2}"/>
                    </a:ext>
                  </a:extLst>
                </p14:cNvPr>
                <p14:cNvContentPartPr/>
                <p14:nvPr/>
              </p14:nvContentPartPr>
              <p14:xfrm>
                <a:off x="3201160" y="5791280"/>
                <a:ext cx="290520" cy="197280"/>
              </p14:xfrm>
            </p:contentPart>
          </mc:Choice>
          <mc:Fallback>
            <p:pic>
              <p:nvPicPr>
                <p:cNvPr id="301" name="Freihand 300">
                  <a:extLst>
                    <a:ext uri="{FF2B5EF4-FFF2-40B4-BE49-F238E27FC236}">
                      <a16:creationId xmlns:a16="http://schemas.microsoft.com/office/drawing/2014/main" id="{38857558-B053-8B77-59FB-1877E17F23C2}"/>
                    </a:ext>
                  </a:extLst>
                </p:cNvPr>
                <p:cNvPicPr/>
                <p:nvPr/>
              </p:nvPicPr>
              <p:blipFill>
                <a:blip r:embed="rId483"/>
                <a:stretch>
                  <a:fillRect/>
                </a:stretch>
              </p:blipFill>
              <p:spPr>
                <a:xfrm>
                  <a:off x="3192520" y="5782640"/>
                  <a:ext cx="308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2" name="Freihand 301">
                  <a:extLst>
                    <a:ext uri="{FF2B5EF4-FFF2-40B4-BE49-F238E27FC236}">
                      <a16:creationId xmlns:a16="http://schemas.microsoft.com/office/drawing/2014/main" id="{AC9EEA27-BDE4-F524-4031-AFF8031596A3}"/>
                    </a:ext>
                  </a:extLst>
                </p14:cNvPr>
                <p14:cNvContentPartPr/>
                <p14:nvPr/>
              </p14:nvContentPartPr>
              <p14:xfrm>
                <a:off x="3519400" y="5837360"/>
                <a:ext cx="94320" cy="111240"/>
              </p14:xfrm>
            </p:contentPart>
          </mc:Choice>
          <mc:Fallback>
            <p:pic>
              <p:nvPicPr>
                <p:cNvPr id="302" name="Freihand 301">
                  <a:extLst>
                    <a:ext uri="{FF2B5EF4-FFF2-40B4-BE49-F238E27FC236}">
                      <a16:creationId xmlns:a16="http://schemas.microsoft.com/office/drawing/2014/main" id="{AC9EEA27-BDE4-F524-4031-AFF8031596A3}"/>
                    </a:ext>
                  </a:extLst>
                </p:cNvPr>
                <p:cNvPicPr/>
                <p:nvPr/>
              </p:nvPicPr>
              <p:blipFill>
                <a:blip r:embed="rId485"/>
                <a:stretch>
                  <a:fillRect/>
                </a:stretch>
              </p:blipFill>
              <p:spPr>
                <a:xfrm>
                  <a:off x="3510760" y="5828360"/>
                  <a:ext cx="111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5" name="Freihand 304">
                  <a:extLst>
                    <a:ext uri="{FF2B5EF4-FFF2-40B4-BE49-F238E27FC236}">
                      <a16:creationId xmlns:a16="http://schemas.microsoft.com/office/drawing/2014/main" id="{6CAE915D-7446-4035-AF72-CD84A3033919}"/>
                    </a:ext>
                  </a:extLst>
                </p14:cNvPr>
                <p14:cNvContentPartPr/>
                <p14:nvPr/>
              </p14:nvContentPartPr>
              <p14:xfrm>
                <a:off x="3861400" y="5731520"/>
                <a:ext cx="397440" cy="187560"/>
              </p14:xfrm>
            </p:contentPart>
          </mc:Choice>
          <mc:Fallback>
            <p:pic>
              <p:nvPicPr>
                <p:cNvPr id="305" name="Freihand 304">
                  <a:extLst>
                    <a:ext uri="{FF2B5EF4-FFF2-40B4-BE49-F238E27FC236}">
                      <a16:creationId xmlns:a16="http://schemas.microsoft.com/office/drawing/2014/main" id="{6CAE915D-7446-4035-AF72-CD84A3033919}"/>
                    </a:ext>
                  </a:extLst>
                </p:cNvPr>
                <p:cNvPicPr/>
                <p:nvPr/>
              </p:nvPicPr>
              <p:blipFill>
                <a:blip r:embed="rId487"/>
                <a:stretch>
                  <a:fillRect/>
                </a:stretch>
              </p:blipFill>
              <p:spPr>
                <a:xfrm>
                  <a:off x="3852400" y="5722520"/>
                  <a:ext cx="415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6" name="Freihand 305">
                  <a:extLst>
                    <a:ext uri="{FF2B5EF4-FFF2-40B4-BE49-F238E27FC236}">
                      <a16:creationId xmlns:a16="http://schemas.microsoft.com/office/drawing/2014/main" id="{FC4B40BB-6F0B-9ACF-66A3-7E4E48A31268}"/>
                    </a:ext>
                  </a:extLst>
                </p14:cNvPr>
                <p14:cNvContentPartPr/>
                <p14:nvPr/>
              </p14:nvContentPartPr>
              <p14:xfrm>
                <a:off x="4176400" y="5651240"/>
                <a:ext cx="30600" cy="46440"/>
              </p14:xfrm>
            </p:contentPart>
          </mc:Choice>
          <mc:Fallback>
            <p:pic>
              <p:nvPicPr>
                <p:cNvPr id="306" name="Freihand 305">
                  <a:extLst>
                    <a:ext uri="{FF2B5EF4-FFF2-40B4-BE49-F238E27FC236}">
                      <a16:creationId xmlns:a16="http://schemas.microsoft.com/office/drawing/2014/main" id="{FC4B40BB-6F0B-9ACF-66A3-7E4E48A31268}"/>
                    </a:ext>
                  </a:extLst>
                </p:cNvPr>
                <p:cNvPicPr/>
                <p:nvPr/>
              </p:nvPicPr>
              <p:blipFill>
                <a:blip r:embed="rId489"/>
                <a:stretch>
                  <a:fillRect/>
                </a:stretch>
              </p:blipFill>
              <p:spPr>
                <a:xfrm>
                  <a:off x="4167400" y="5642600"/>
                  <a:ext cx="48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7" name="Freihand 306">
                  <a:extLst>
                    <a:ext uri="{FF2B5EF4-FFF2-40B4-BE49-F238E27FC236}">
                      <a16:creationId xmlns:a16="http://schemas.microsoft.com/office/drawing/2014/main" id="{933EEF37-A3A2-A0E5-7C96-8B031F698D77}"/>
                    </a:ext>
                  </a:extLst>
                </p14:cNvPr>
                <p14:cNvContentPartPr/>
                <p14:nvPr/>
              </p14:nvContentPartPr>
              <p14:xfrm>
                <a:off x="4363960" y="5711720"/>
                <a:ext cx="111240" cy="173520"/>
              </p14:xfrm>
            </p:contentPart>
          </mc:Choice>
          <mc:Fallback>
            <p:pic>
              <p:nvPicPr>
                <p:cNvPr id="307" name="Freihand 306">
                  <a:extLst>
                    <a:ext uri="{FF2B5EF4-FFF2-40B4-BE49-F238E27FC236}">
                      <a16:creationId xmlns:a16="http://schemas.microsoft.com/office/drawing/2014/main" id="{933EEF37-A3A2-A0E5-7C96-8B031F698D77}"/>
                    </a:ext>
                  </a:extLst>
                </p:cNvPr>
                <p:cNvPicPr/>
                <p:nvPr/>
              </p:nvPicPr>
              <p:blipFill>
                <a:blip r:embed="rId491"/>
                <a:stretch>
                  <a:fillRect/>
                </a:stretch>
              </p:blipFill>
              <p:spPr>
                <a:xfrm>
                  <a:off x="4355320" y="5703080"/>
                  <a:ext cx="128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Freihand 307">
                  <a:extLst>
                    <a:ext uri="{FF2B5EF4-FFF2-40B4-BE49-F238E27FC236}">
                      <a16:creationId xmlns:a16="http://schemas.microsoft.com/office/drawing/2014/main" id="{56F7EF76-F602-FCA8-29B5-F5CEC6061B0F}"/>
                    </a:ext>
                  </a:extLst>
                </p14:cNvPr>
                <p14:cNvContentPartPr/>
                <p14:nvPr/>
              </p14:nvContentPartPr>
              <p14:xfrm>
                <a:off x="4812520" y="5694440"/>
                <a:ext cx="266760" cy="153720"/>
              </p14:xfrm>
            </p:contentPart>
          </mc:Choice>
          <mc:Fallback>
            <p:pic>
              <p:nvPicPr>
                <p:cNvPr id="308" name="Freihand 307">
                  <a:extLst>
                    <a:ext uri="{FF2B5EF4-FFF2-40B4-BE49-F238E27FC236}">
                      <a16:creationId xmlns:a16="http://schemas.microsoft.com/office/drawing/2014/main" id="{56F7EF76-F602-FCA8-29B5-F5CEC6061B0F}"/>
                    </a:ext>
                  </a:extLst>
                </p:cNvPr>
                <p:cNvPicPr/>
                <p:nvPr/>
              </p:nvPicPr>
              <p:blipFill>
                <a:blip r:embed="rId493"/>
                <a:stretch>
                  <a:fillRect/>
                </a:stretch>
              </p:blipFill>
              <p:spPr>
                <a:xfrm>
                  <a:off x="4803880" y="5685440"/>
                  <a:ext cx="284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Freihand 308">
                  <a:extLst>
                    <a:ext uri="{FF2B5EF4-FFF2-40B4-BE49-F238E27FC236}">
                      <a16:creationId xmlns:a16="http://schemas.microsoft.com/office/drawing/2014/main" id="{2D7167FE-ACD9-96A9-EA44-B0DA8D52FA7C}"/>
                    </a:ext>
                  </a:extLst>
                </p14:cNvPr>
                <p14:cNvContentPartPr/>
                <p14:nvPr/>
              </p14:nvContentPartPr>
              <p14:xfrm>
                <a:off x="5111320" y="5706320"/>
                <a:ext cx="200520" cy="130320"/>
              </p14:xfrm>
            </p:contentPart>
          </mc:Choice>
          <mc:Fallback>
            <p:pic>
              <p:nvPicPr>
                <p:cNvPr id="309" name="Freihand 308">
                  <a:extLst>
                    <a:ext uri="{FF2B5EF4-FFF2-40B4-BE49-F238E27FC236}">
                      <a16:creationId xmlns:a16="http://schemas.microsoft.com/office/drawing/2014/main" id="{2D7167FE-ACD9-96A9-EA44-B0DA8D52FA7C}"/>
                    </a:ext>
                  </a:extLst>
                </p:cNvPr>
                <p:cNvPicPr/>
                <p:nvPr/>
              </p:nvPicPr>
              <p:blipFill>
                <a:blip r:embed="rId495"/>
                <a:stretch>
                  <a:fillRect/>
                </a:stretch>
              </p:blipFill>
              <p:spPr>
                <a:xfrm>
                  <a:off x="5102680" y="5697680"/>
                  <a:ext cx="218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0" name="Freihand 309">
                  <a:extLst>
                    <a:ext uri="{FF2B5EF4-FFF2-40B4-BE49-F238E27FC236}">
                      <a16:creationId xmlns:a16="http://schemas.microsoft.com/office/drawing/2014/main" id="{0BAD126B-9484-B545-1AD9-D7510BF42715}"/>
                    </a:ext>
                  </a:extLst>
                </p14:cNvPr>
                <p14:cNvContentPartPr/>
                <p14:nvPr/>
              </p14:nvContentPartPr>
              <p14:xfrm>
                <a:off x="5362240" y="5491400"/>
                <a:ext cx="133920" cy="293760"/>
              </p14:xfrm>
            </p:contentPart>
          </mc:Choice>
          <mc:Fallback>
            <p:pic>
              <p:nvPicPr>
                <p:cNvPr id="310" name="Freihand 309">
                  <a:extLst>
                    <a:ext uri="{FF2B5EF4-FFF2-40B4-BE49-F238E27FC236}">
                      <a16:creationId xmlns:a16="http://schemas.microsoft.com/office/drawing/2014/main" id="{0BAD126B-9484-B545-1AD9-D7510BF42715}"/>
                    </a:ext>
                  </a:extLst>
                </p:cNvPr>
                <p:cNvPicPr/>
                <p:nvPr/>
              </p:nvPicPr>
              <p:blipFill>
                <a:blip r:embed="rId497"/>
                <a:stretch>
                  <a:fillRect/>
                </a:stretch>
              </p:blipFill>
              <p:spPr>
                <a:xfrm>
                  <a:off x="5353240" y="5482400"/>
                  <a:ext cx="1515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Freihand 310">
                  <a:extLst>
                    <a:ext uri="{FF2B5EF4-FFF2-40B4-BE49-F238E27FC236}">
                      <a16:creationId xmlns:a16="http://schemas.microsoft.com/office/drawing/2014/main" id="{9EB311BA-E8B1-C1AD-D0F9-9E96CCD7FFB1}"/>
                    </a:ext>
                  </a:extLst>
                </p14:cNvPr>
                <p14:cNvContentPartPr/>
                <p14:nvPr/>
              </p14:nvContentPartPr>
              <p14:xfrm>
                <a:off x="5542240" y="5644400"/>
                <a:ext cx="203040" cy="143640"/>
              </p14:xfrm>
            </p:contentPart>
          </mc:Choice>
          <mc:Fallback>
            <p:pic>
              <p:nvPicPr>
                <p:cNvPr id="311" name="Freihand 310">
                  <a:extLst>
                    <a:ext uri="{FF2B5EF4-FFF2-40B4-BE49-F238E27FC236}">
                      <a16:creationId xmlns:a16="http://schemas.microsoft.com/office/drawing/2014/main" id="{9EB311BA-E8B1-C1AD-D0F9-9E96CCD7FFB1}"/>
                    </a:ext>
                  </a:extLst>
                </p:cNvPr>
                <p:cNvPicPr/>
                <p:nvPr/>
              </p:nvPicPr>
              <p:blipFill>
                <a:blip r:embed="rId499"/>
                <a:stretch>
                  <a:fillRect/>
                </a:stretch>
              </p:blipFill>
              <p:spPr>
                <a:xfrm>
                  <a:off x="5533240" y="5635400"/>
                  <a:ext cx="220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2" name="Freihand 311">
                  <a:extLst>
                    <a:ext uri="{FF2B5EF4-FFF2-40B4-BE49-F238E27FC236}">
                      <a16:creationId xmlns:a16="http://schemas.microsoft.com/office/drawing/2014/main" id="{5AB2ECED-20DC-A7E2-2D4F-6436834F2D4B}"/>
                    </a:ext>
                  </a:extLst>
                </p14:cNvPr>
                <p14:cNvContentPartPr/>
                <p14:nvPr/>
              </p14:nvContentPartPr>
              <p14:xfrm>
                <a:off x="6068920" y="5473400"/>
                <a:ext cx="119520" cy="433440"/>
              </p14:xfrm>
            </p:contentPart>
          </mc:Choice>
          <mc:Fallback>
            <p:pic>
              <p:nvPicPr>
                <p:cNvPr id="312" name="Freihand 311">
                  <a:extLst>
                    <a:ext uri="{FF2B5EF4-FFF2-40B4-BE49-F238E27FC236}">
                      <a16:creationId xmlns:a16="http://schemas.microsoft.com/office/drawing/2014/main" id="{5AB2ECED-20DC-A7E2-2D4F-6436834F2D4B}"/>
                    </a:ext>
                  </a:extLst>
                </p:cNvPr>
                <p:cNvPicPr/>
                <p:nvPr/>
              </p:nvPicPr>
              <p:blipFill>
                <a:blip r:embed="rId501"/>
                <a:stretch>
                  <a:fillRect/>
                </a:stretch>
              </p:blipFill>
              <p:spPr>
                <a:xfrm>
                  <a:off x="6059920" y="5464760"/>
                  <a:ext cx="13716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5" name="Freihand 314">
                  <a:extLst>
                    <a:ext uri="{FF2B5EF4-FFF2-40B4-BE49-F238E27FC236}">
                      <a16:creationId xmlns:a16="http://schemas.microsoft.com/office/drawing/2014/main" id="{E2FC923C-D31A-3760-42EC-051661F3E185}"/>
                    </a:ext>
                  </a:extLst>
                </p14:cNvPr>
                <p14:cNvContentPartPr/>
                <p14:nvPr/>
              </p14:nvContentPartPr>
              <p14:xfrm>
                <a:off x="6292480" y="5595080"/>
                <a:ext cx="144360" cy="218880"/>
              </p14:xfrm>
            </p:contentPart>
          </mc:Choice>
          <mc:Fallback>
            <p:pic>
              <p:nvPicPr>
                <p:cNvPr id="315" name="Freihand 314">
                  <a:extLst>
                    <a:ext uri="{FF2B5EF4-FFF2-40B4-BE49-F238E27FC236}">
                      <a16:creationId xmlns:a16="http://schemas.microsoft.com/office/drawing/2014/main" id="{E2FC923C-D31A-3760-42EC-051661F3E185}"/>
                    </a:ext>
                  </a:extLst>
                </p:cNvPr>
                <p:cNvPicPr/>
                <p:nvPr/>
              </p:nvPicPr>
              <p:blipFill>
                <a:blip r:embed="rId503"/>
                <a:stretch>
                  <a:fillRect/>
                </a:stretch>
              </p:blipFill>
              <p:spPr>
                <a:xfrm>
                  <a:off x="6283840" y="5586080"/>
                  <a:ext cx="162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6" name="Freihand 315">
                  <a:extLst>
                    <a:ext uri="{FF2B5EF4-FFF2-40B4-BE49-F238E27FC236}">
                      <a16:creationId xmlns:a16="http://schemas.microsoft.com/office/drawing/2014/main" id="{4EA33DEA-7E2A-DBEE-1FA7-57DF9147AD2B}"/>
                    </a:ext>
                  </a:extLst>
                </p14:cNvPr>
                <p14:cNvContentPartPr/>
                <p14:nvPr/>
              </p14:nvContentPartPr>
              <p14:xfrm>
                <a:off x="6477160" y="5453960"/>
                <a:ext cx="126720" cy="350280"/>
              </p14:xfrm>
            </p:contentPart>
          </mc:Choice>
          <mc:Fallback>
            <p:pic>
              <p:nvPicPr>
                <p:cNvPr id="316" name="Freihand 315">
                  <a:extLst>
                    <a:ext uri="{FF2B5EF4-FFF2-40B4-BE49-F238E27FC236}">
                      <a16:creationId xmlns:a16="http://schemas.microsoft.com/office/drawing/2014/main" id="{4EA33DEA-7E2A-DBEE-1FA7-57DF9147AD2B}"/>
                    </a:ext>
                  </a:extLst>
                </p:cNvPr>
                <p:cNvPicPr/>
                <p:nvPr/>
              </p:nvPicPr>
              <p:blipFill>
                <a:blip r:embed="rId505"/>
                <a:stretch>
                  <a:fillRect/>
                </a:stretch>
              </p:blipFill>
              <p:spPr>
                <a:xfrm>
                  <a:off x="6468160" y="5444960"/>
                  <a:ext cx="1443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7" name="Freihand 316">
                  <a:extLst>
                    <a:ext uri="{FF2B5EF4-FFF2-40B4-BE49-F238E27FC236}">
                      <a16:creationId xmlns:a16="http://schemas.microsoft.com/office/drawing/2014/main" id="{CEAD4B8F-F9C4-E153-F3FF-E13D70DDF95E}"/>
                    </a:ext>
                  </a:extLst>
                </p14:cNvPr>
                <p14:cNvContentPartPr/>
                <p14:nvPr/>
              </p14:nvContentPartPr>
              <p14:xfrm>
                <a:off x="6618280" y="5579600"/>
                <a:ext cx="282240" cy="218880"/>
              </p14:xfrm>
            </p:contentPart>
          </mc:Choice>
          <mc:Fallback>
            <p:pic>
              <p:nvPicPr>
                <p:cNvPr id="317" name="Freihand 316">
                  <a:extLst>
                    <a:ext uri="{FF2B5EF4-FFF2-40B4-BE49-F238E27FC236}">
                      <a16:creationId xmlns:a16="http://schemas.microsoft.com/office/drawing/2014/main" id="{CEAD4B8F-F9C4-E153-F3FF-E13D70DDF95E}"/>
                    </a:ext>
                  </a:extLst>
                </p:cNvPr>
                <p:cNvPicPr/>
                <p:nvPr/>
              </p:nvPicPr>
              <p:blipFill>
                <a:blip r:embed="rId507"/>
                <a:stretch>
                  <a:fillRect/>
                </a:stretch>
              </p:blipFill>
              <p:spPr>
                <a:xfrm>
                  <a:off x="6609280" y="5570960"/>
                  <a:ext cx="299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8" name="Freihand 317">
                  <a:extLst>
                    <a:ext uri="{FF2B5EF4-FFF2-40B4-BE49-F238E27FC236}">
                      <a16:creationId xmlns:a16="http://schemas.microsoft.com/office/drawing/2014/main" id="{7F8EEB72-CC46-B9F3-9565-C040FBEC820D}"/>
                    </a:ext>
                  </a:extLst>
                </p14:cNvPr>
                <p14:cNvContentPartPr/>
                <p14:nvPr/>
              </p14:nvContentPartPr>
              <p14:xfrm>
                <a:off x="6964600" y="5441360"/>
                <a:ext cx="149400" cy="342720"/>
              </p14:xfrm>
            </p:contentPart>
          </mc:Choice>
          <mc:Fallback>
            <p:pic>
              <p:nvPicPr>
                <p:cNvPr id="318" name="Freihand 317">
                  <a:extLst>
                    <a:ext uri="{FF2B5EF4-FFF2-40B4-BE49-F238E27FC236}">
                      <a16:creationId xmlns:a16="http://schemas.microsoft.com/office/drawing/2014/main" id="{7F8EEB72-CC46-B9F3-9565-C040FBEC820D}"/>
                    </a:ext>
                  </a:extLst>
                </p:cNvPr>
                <p:cNvPicPr/>
                <p:nvPr/>
              </p:nvPicPr>
              <p:blipFill>
                <a:blip r:embed="rId509"/>
                <a:stretch>
                  <a:fillRect/>
                </a:stretch>
              </p:blipFill>
              <p:spPr>
                <a:xfrm>
                  <a:off x="6955600" y="5432720"/>
                  <a:ext cx="1670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9" name="Freihand 318">
                  <a:extLst>
                    <a:ext uri="{FF2B5EF4-FFF2-40B4-BE49-F238E27FC236}">
                      <a16:creationId xmlns:a16="http://schemas.microsoft.com/office/drawing/2014/main" id="{DA06C264-13A3-33BD-C743-6EBA9A9C5136}"/>
                    </a:ext>
                  </a:extLst>
                </p14:cNvPr>
                <p14:cNvContentPartPr/>
                <p14:nvPr/>
              </p14:nvContentPartPr>
              <p14:xfrm>
                <a:off x="7171240" y="5528480"/>
                <a:ext cx="88920" cy="243000"/>
              </p14:xfrm>
            </p:contentPart>
          </mc:Choice>
          <mc:Fallback>
            <p:pic>
              <p:nvPicPr>
                <p:cNvPr id="319" name="Freihand 318">
                  <a:extLst>
                    <a:ext uri="{FF2B5EF4-FFF2-40B4-BE49-F238E27FC236}">
                      <a16:creationId xmlns:a16="http://schemas.microsoft.com/office/drawing/2014/main" id="{DA06C264-13A3-33BD-C743-6EBA9A9C5136}"/>
                    </a:ext>
                  </a:extLst>
                </p:cNvPr>
                <p:cNvPicPr/>
                <p:nvPr/>
              </p:nvPicPr>
              <p:blipFill>
                <a:blip r:embed="rId511"/>
                <a:stretch>
                  <a:fillRect/>
                </a:stretch>
              </p:blipFill>
              <p:spPr>
                <a:xfrm>
                  <a:off x="7162240" y="5519480"/>
                  <a:ext cx="106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0" name="Freihand 319">
                  <a:extLst>
                    <a:ext uri="{FF2B5EF4-FFF2-40B4-BE49-F238E27FC236}">
                      <a16:creationId xmlns:a16="http://schemas.microsoft.com/office/drawing/2014/main" id="{BBD4DA2D-7A79-FE2E-7398-87A3FFE174CF}"/>
                    </a:ext>
                  </a:extLst>
                </p14:cNvPr>
                <p14:cNvContentPartPr/>
                <p14:nvPr/>
              </p14:nvContentPartPr>
              <p14:xfrm>
                <a:off x="6333160" y="5501120"/>
                <a:ext cx="70920" cy="20520"/>
              </p14:xfrm>
            </p:contentPart>
          </mc:Choice>
          <mc:Fallback>
            <p:pic>
              <p:nvPicPr>
                <p:cNvPr id="320" name="Freihand 319">
                  <a:extLst>
                    <a:ext uri="{FF2B5EF4-FFF2-40B4-BE49-F238E27FC236}">
                      <a16:creationId xmlns:a16="http://schemas.microsoft.com/office/drawing/2014/main" id="{BBD4DA2D-7A79-FE2E-7398-87A3FFE174CF}"/>
                    </a:ext>
                  </a:extLst>
                </p:cNvPr>
                <p:cNvPicPr/>
                <p:nvPr/>
              </p:nvPicPr>
              <p:blipFill>
                <a:blip r:embed="rId513"/>
                <a:stretch>
                  <a:fillRect/>
                </a:stretch>
              </p:blipFill>
              <p:spPr>
                <a:xfrm>
                  <a:off x="6324160" y="5492480"/>
                  <a:ext cx="88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1" name="Freihand 320">
                  <a:extLst>
                    <a:ext uri="{FF2B5EF4-FFF2-40B4-BE49-F238E27FC236}">
                      <a16:creationId xmlns:a16="http://schemas.microsoft.com/office/drawing/2014/main" id="{66BEB118-24A9-FCFC-CB68-F40E7FBA3071}"/>
                    </a:ext>
                  </a:extLst>
                </p14:cNvPr>
                <p14:cNvContentPartPr/>
                <p14:nvPr/>
              </p14:nvContentPartPr>
              <p14:xfrm>
                <a:off x="2413840" y="6241280"/>
                <a:ext cx="204840" cy="365760"/>
              </p14:xfrm>
            </p:contentPart>
          </mc:Choice>
          <mc:Fallback>
            <p:pic>
              <p:nvPicPr>
                <p:cNvPr id="321" name="Freihand 320">
                  <a:extLst>
                    <a:ext uri="{FF2B5EF4-FFF2-40B4-BE49-F238E27FC236}">
                      <a16:creationId xmlns:a16="http://schemas.microsoft.com/office/drawing/2014/main" id="{66BEB118-24A9-FCFC-CB68-F40E7FBA3071}"/>
                    </a:ext>
                  </a:extLst>
                </p:cNvPr>
                <p:cNvPicPr/>
                <p:nvPr/>
              </p:nvPicPr>
              <p:blipFill>
                <a:blip r:embed="rId515"/>
                <a:stretch>
                  <a:fillRect/>
                </a:stretch>
              </p:blipFill>
              <p:spPr>
                <a:xfrm>
                  <a:off x="2404840" y="6232640"/>
                  <a:ext cx="2224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2" name="Freihand 321">
                  <a:extLst>
                    <a:ext uri="{FF2B5EF4-FFF2-40B4-BE49-F238E27FC236}">
                      <a16:creationId xmlns:a16="http://schemas.microsoft.com/office/drawing/2014/main" id="{3E0E918A-C1B8-40D5-1930-55013E0B37D1}"/>
                    </a:ext>
                  </a:extLst>
                </p14:cNvPr>
                <p14:cNvContentPartPr/>
                <p14:nvPr/>
              </p14:nvContentPartPr>
              <p14:xfrm>
                <a:off x="2502760" y="6256400"/>
                <a:ext cx="591840" cy="300240"/>
              </p14:xfrm>
            </p:contentPart>
          </mc:Choice>
          <mc:Fallback>
            <p:pic>
              <p:nvPicPr>
                <p:cNvPr id="322" name="Freihand 321">
                  <a:extLst>
                    <a:ext uri="{FF2B5EF4-FFF2-40B4-BE49-F238E27FC236}">
                      <a16:creationId xmlns:a16="http://schemas.microsoft.com/office/drawing/2014/main" id="{3E0E918A-C1B8-40D5-1930-55013E0B37D1}"/>
                    </a:ext>
                  </a:extLst>
                </p:cNvPr>
                <p:cNvPicPr/>
                <p:nvPr/>
              </p:nvPicPr>
              <p:blipFill>
                <a:blip r:embed="rId517"/>
                <a:stretch>
                  <a:fillRect/>
                </a:stretch>
              </p:blipFill>
              <p:spPr>
                <a:xfrm>
                  <a:off x="2493760" y="6247760"/>
                  <a:ext cx="6094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3" name="Freihand 322">
                  <a:extLst>
                    <a:ext uri="{FF2B5EF4-FFF2-40B4-BE49-F238E27FC236}">
                      <a16:creationId xmlns:a16="http://schemas.microsoft.com/office/drawing/2014/main" id="{F5BA5582-3155-F24F-09E5-B77CA8B1D4F2}"/>
                    </a:ext>
                  </a:extLst>
                </p14:cNvPr>
                <p14:cNvContentPartPr/>
                <p14:nvPr/>
              </p14:nvContentPartPr>
              <p14:xfrm>
                <a:off x="3029800" y="6196640"/>
                <a:ext cx="140400" cy="292320"/>
              </p14:xfrm>
            </p:contentPart>
          </mc:Choice>
          <mc:Fallback>
            <p:pic>
              <p:nvPicPr>
                <p:cNvPr id="323" name="Freihand 322">
                  <a:extLst>
                    <a:ext uri="{FF2B5EF4-FFF2-40B4-BE49-F238E27FC236}">
                      <a16:creationId xmlns:a16="http://schemas.microsoft.com/office/drawing/2014/main" id="{F5BA5582-3155-F24F-09E5-B77CA8B1D4F2}"/>
                    </a:ext>
                  </a:extLst>
                </p:cNvPr>
                <p:cNvPicPr/>
                <p:nvPr/>
              </p:nvPicPr>
              <p:blipFill>
                <a:blip r:embed="rId519"/>
                <a:stretch>
                  <a:fillRect/>
                </a:stretch>
              </p:blipFill>
              <p:spPr>
                <a:xfrm>
                  <a:off x="3021160" y="6188000"/>
                  <a:ext cx="1580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4" name="Freihand 323">
                  <a:extLst>
                    <a:ext uri="{FF2B5EF4-FFF2-40B4-BE49-F238E27FC236}">
                      <a16:creationId xmlns:a16="http://schemas.microsoft.com/office/drawing/2014/main" id="{99AF0B26-EC02-450F-AA09-95BABFC6A530}"/>
                    </a:ext>
                  </a:extLst>
                </p14:cNvPr>
                <p14:cNvContentPartPr/>
                <p14:nvPr/>
              </p14:nvContentPartPr>
              <p14:xfrm>
                <a:off x="3064360" y="6272600"/>
                <a:ext cx="23040" cy="12240"/>
              </p14:xfrm>
            </p:contentPart>
          </mc:Choice>
          <mc:Fallback>
            <p:pic>
              <p:nvPicPr>
                <p:cNvPr id="324" name="Freihand 323">
                  <a:extLst>
                    <a:ext uri="{FF2B5EF4-FFF2-40B4-BE49-F238E27FC236}">
                      <a16:creationId xmlns:a16="http://schemas.microsoft.com/office/drawing/2014/main" id="{99AF0B26-EC02-450F-AA09-95BABFC6A530}"/>
                    </a:ext>
                  </a:extLst>
                </p:cNvPr>
                <p:cNvPicPr/>
                <p:nvPr/>
              </p:nvPicPr>
              <p:blipFill>
                <a:blip r:embed="rId521"/>
                <a:stretch>
                  <a:fillRect/>
                </a:stretch>
              </p:blipFill>
              <p:spPr>
                <a:xfrm>
                  <a:off x="3055720" y="6263600"/>
                  <a:ext cx="40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5" name="Freihand 324">
                  <a:extLst>
                    <a:ext uri="{FF2B5EF4-FFF2-40B4-BE49-F238E27FC236}">
                      <a16:creationId xmlns:a16="http://schemas.microsoft.com/office/drawing/2014/main" id="{1F21B5FF-C105-62EF-138C-6BA356604D63}"/>
                    </a:ext>
                  </a:extLst>
                </p14:cNvPr>
                <p14:cNvContentPartPr/>
                <p14:nvPr/>
              </p14:nvContentPartPr>
              <p14:xfrm>
                <a:off x="3226720" y="6380240"/>
                <a:ext cx="102960" cy="133920"/>
              </p14:xfrm>
            </p:contentPart>
          </mc:Choice>
          <mc:Fallback>
            <p:pic>
              <p:nvPicPr>
                <p:cNvPr id="325" name="Freihand 324">
                  <a:extLst>
                    <a:ext uri="{FF2B5EF4-FFF2-40B4-BE49-F238E27FC236}">
                      <a16:creationId xmlns:a16="http://schemas.microsoft.com/office/drawing/2014/main" id="{1F21B5FF-C105-62EF-138C-6BA356604D63}"/>
                    </a:ext>
                  </a:extLst>
                </p:cNvPr>
                <p:cNvPicPr/>
                <p:nvPr/>
              </p:nvPicPr>
              <p:blipFill>
                <a:blip r:embed="rId523"/>
                <a:stretch>
                  <a:fillRect/>
                </a:stretch>
              </p:blipFill>
              <p:spPr>
                <a:xfrm>
                  <a:off x="3217720" y="6371600"/>
                  <a:ext cx="12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6" name="Freihand 325">
                  <a:extLst>
                    <a:ext uri="{FF2B5EF4-FFF2-40B4-BE49-F238E27FC236}">
                      <a16:creationId xmlns:a16="http://schemas.microsoft.com/office/drawing/2014/main" id="{B765B5D7-EFFD-3BA4-C831-A4E9B3ABD7E5}"/>
                    </a:ext>
                  </a:extLst>
                </p14:cNvPr>
                <p14:cNvContentPartPr/>
                <p14:nvPr/>
              </p14:nvContentPartPr>
              <p14:xfrm>
                <a:off x="3411040" y="6316520"/>
                <a:ext cx="142560" cy="217080"/>
              </p14:xfrm>
            </p:contentPart>
          </mc:Choice>
          <mc:Fallback>
            <p:pic>
              <p:nvPicPr>
                <p:cNvPr id="326" name="Freihand 325">
                  <a:extLst>
                    <a:ext uri="{FF2B5EF4-FFF2-40B4-BE49-F238E27FC236}">
                      <a16:creationId xmlns:a16="http://schemas.microsoft.com/office/drawing/2014/main" id="{B765B5D7-EFFD-3BA4-C831-A4E9B3ABD7E5}"/>
                    </a:ext>
                  </a:extLst>
                </p:cNvPr>
                <p:cNvPicPr/>
                <p:nvPr/>
              </p:nvPicPr>
              <p:blipFill>
                <a:blip r:embed="rId525"/>
                <a:stretch>
                  <a:fillRect/>
                </a:stretch>
              </p:blipFill>
              <p:spPr>
                <a:xfrm>
                  <a:off x="3402400" y="6307520"/>
                  <a:ext cx="160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7" name="Freihand 326">
                  <a:extLst>
                    <a:ext uri="{FF2B5EF4-FFF2-40B4-BE49-F238E27FC236}">
                      <a16:creationId xmlns:a16="http://schemas.microsoft.com/office/drawing/2014/main" id="{8B5C75DD-DEC7-A6EC-4826-ECA64402329D}"/>
                    </a:ext>
                  </a:extLst>
                </p14:cNvPr>
                <p14:cNvContentPartPr/>
                <p14:nvPr/>
              </p14:nvContentPartPr>
              <p14:xfrm>
                <a:off x="3620200" y="6320840"/>
                <a:ext cx="78480" cy="195120"/>
              </p14:xfrm>
            </p:contentPart>
          </mc:Choice>
          <mc:Fallback>
            <p:pic>
              <p:nvPicPr>
                <p:cNvPr id="327" name="Freihand 326">
                  <a:extLst>
                    <a:ext uri="{FF2B5EF4-FFF2-40B4-BE49-F238E27FC236}">
                      <a16:creationId xmlns:a16="http://schemas.microsoft.com/office/drawing/2014/main" id="{8B5C75DD-DEC7-A6EC-4826-ECA64402329D}"/>
                    </a:ext>
                  </a:extLst>
                </p:cNvPr>
                <p:cNvPicPr/>
                <p:nvPr/>
              </p:nvPicPr>
              <p:blipFill>
                <a:blip r:embed="rId527"/>
                <a:stretch>
                  <a:fillRect/>
                </a:stretch>
              </p:blipFill>
              <p:spPr>
                <a:xfrm>
                  <a:off x="3611200" y="6312200"/>
                  <a:ext cx="96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8" name="Freihand 327">
                  <a:extLst>
                    <a:ext uri="{FF2B5EF4-FFF2-40B4-BE49-F238E27FC236}">
                      <a16:creationId xmlns:a16="http://schemas.microsoft.com/office/drawing/2014/main" id="{DBFF4D47-F642-139C-B4F3-1EF3F9921497}"/>
                    </a:ext>
                  </a:extLst>
                </p14:cNvPr>
                <p14:cNvContentPartPr/>
                <p14:nvPr/>
              </p14:nvContentPartPr>
              <p14:xfrm>
                <a:off x="3767440" y="6122480"/>
                <a:ext cx="165960" cy="392400"/>
              </p14:xfrm>
            </p:contentPart>
          </mc:Choice>
          <mc:Fallback>
            <p:pic>
              <p:nvPicPr>
                <p:cNvPr id="328" name="Freihand 327">
                  <a:extLst>
                    <a:ext uri="{FF2B5EF4-FFF2-40B4-BE49-F238E27FC236}">
                      <a16:creationId xmlns:a16="http://schemas.microsoft.com/office/drawing/2014/main" id="{DBFF4D47-F642-139C-B4F3-1EF3F9921497}"/>
                    </a:ext>
                  </a:extLst>
                </p:cNvPr>
                <p:cNvPicPr/>
                <p:nvPr/>
              </p:nvPicPr>
              <p:blipFill>
                <a:blip r:embed="rId529"/>
                <a:stretch>
                  <a:fillRect/>
                </a:stretch>
              </p:blipFill>
              <p:spPr>
                <a:xfrm>
                  <a:off x="3758440" y="6113480"/>
                  <a:ext cx="1836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9" name="Freihand 328">
                  <a:extLst>
                    <a:ext uri="{FF2B5EF4-FFF2-40B4-BE49-F238E27FC236}">
                      <a16:creationId xmlns:a16="http://schemas.microsoft.com/office/drawing/2014/main" id="{DE9C0578-FF46-2496-C58F-F6849E62D57C}"/>
                    </a:ext>
                  </a:extLst>
                </p14:cNvPr>
                <p14:cNvContentPartPr/>
                <p14:nvPr/>
              </p14:nvContentPartPr>
              <p14:xfrm>
                <a:off x="3952480" y="6138320"/>
                <a:ext cx="181440" cy="483120"/>
              </p14:xfrm>
            </p:contentPart>
          </mc:Choice>
          <mc:Fallback>
            <p:pic>
              <p:nvPicPr>
                <p:cNvPr id="329" name="Freihand 328">
                  <a:extLst>
                    <a:ext uri="{FF2B5EF4-FFF2-40B4-BE49-F238E27FC236}">
                      <a16:creationId xmlns:a16="http://schemas.microsoft.com/office/drawing/2014/main" id="{DE9C0578-FF46-2496-C58F-F6849E62D57C}"/>
                    </a:ext>
                  </a:extLst>
                </p:cNvPr>
                <p:cNvPicPr/>
                <p:nvPr/>
              </p:nvPicPr>
              <p:blipFill>
                <a:blip r:embed="rId531"/>
                <a:stretch>
                  <a:fillRect/>
                </a:stretch>
              </p:blipFill>
              <p:spPr>
                <a:xfrm>
                  <a:off x="3943480" y="6129320"/>
                  <a:ext cx="1990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0" name="Freihand 329">
                  <a:extLst>
                    <a:ext uri="{FF2B5EF4-FFF2-40B4-BE49-F238E27FC236}">
                      <a16:creationId xmlns:a16="http://schemas.microsoft.com/office/drawing/2014/main" id="{826F868B-128B-B73E-2322-705CB1D8B925}"/>
                    </a:ext>
                  </a:extLst>
                </p14:cNvPr>
                <p14:cNvContentPartPr/>
                <p14:nvPr/>
              </p14:nvContentPartPr>
              <p14:xfrm>
                <a:off x="4212040" y="6227600"/>
                <a:ext cx="266760" cy="411120"/>
              </p14:xfrm>
            </p:contentPart>
          </mc:Choice>
          <mc:Fallback>
            <p:pic>
              <p:nvPicPr>
                <p:cNvPr id="330" name="Freihand 329">
                  <a:extLst>
                    <a:ext uri="{FF2B5EF4-FFF2-40B4-BE49-F238E27FC236}">
                      <a16:creationId xmlns:a16="http://schemas.microsoft.com/office/drawing/2014/main" id="{826F868B-128B-B73E-2322-705CB1D8B925}"/>
                    </a:ext>
                  </a:extLst>
                </p:cNvPr>
                <p:cNvPicPr/>
                <p:nvPr/>
              </p:nvPicPr>
              <p:blipFill>
                <a:blip r:embed="rId533"/>
                <a:stretch>
                  <a:fillRect/>
                </a:stretch>
              </p:blipFill>
              <p:spPr>
                <a:xfrm>
                  <a:off x="4203040" y="6218600"/>
                  <a:ext cx="2844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1" name="Freihand 330">
                  <a:extLst>
                    <a:ext uri="{FF2B5EF4-FFF2-40B4-BE49-F238E27FC236}">
                      <a16:creationId xmlns:a16="http://schemas.microsoft.com/office/drawing/2014/main" id="{38269807-04BD-30FF-C81B-9F83DED7A7C2}"/>
                    </a:ext>
                  </a:extLst>
                </p14:cNvPr>
                <p14:cNvContentPartPr/>
                <p14:nvPr/>
              </p14:nvContentPartPr>
              <p14:xfrm>
                <a:off x="4592560" y="6212120"/>
                <a:ext cx="120240" cy="180720"/>
              </p14:xfrm>
            </p:contentPart>
          </mc:Choice>
          <mc:Fallback>
            <p:pic>
              <p:nvPicPr>
                <p:cNvPr id="331" name="Freihand 330">
                  <a:extLst>
                    <a:ext uri="{FF2B5EF4-FFF2-40B4-BE49-F238E27FC236}">
                      <a16:creationId xmlns:a16="http://schemas.microsoft.com/office/drawing/2014/main" id="{38269807-04BD-30FF-C81B-9F83DED7A7C2}"/>
                    </a:ext>
                  </a:extLst>
                </p:cNvPr>
                <p:cNvPicPr/>
                <p:nvPr/>
              </p:nvPicPr>
              <p:blipFill>
                <a:blip r:embed="rId535"/>
                <a:stretch>
                  <a:fillRect/>
                </a:stretch>
              </p:blipFill>
              <p:spPr>
                <a:xfrm>
                  <a:off x="4583560" y="6203480"/>
                  <a:ext cx="137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2" name="Freihand 331">
                  <a:extLst>
                    <a:ext uri="{FF2B5EF4-FFF2-40B4-BE49-F238E27FC236}">
                      <a16:creationId xmlns:a16="http://schemas.microsoft.com/office/drawing/2014/main" id="{6B32C4D9-EDFF-AB69-9CFD-32D5590E3542}"/>
                    </a:ext>
                  </a:extLst>
                </p14:cNvPr>
                <p14:cNvContentPartPr/>
                <p14:nvPr/>
              </p14:nvContentPartPr>
              <p14:xfrm>
                <a:off x="4912960" y="6209960"/>
                <a:ext cx="143640" cy="232200"/>
              </p14:xfrm>
            </p:contentPart>
          </mc:Choice>
          <mc:Fallback>
            <p:pic>
              <p:nvPicPr>
                <p:cNvPr id="332" name="Freihand 331">
                  <a:extLst>
                    <a:ext uri="{FF2B5EF4-FFF2-40B4-BE49-F238E27FC236}">
                      <a16:creationId xmlns:a16="http://schemas.microsoft.com/office/drawing/2014/main" id="{6B32C4D9-EDFF-AB69-9CFD-32D5590E3542}"/>
                    </a:ext>
                  </a:extLst>
                </p:cNvPr>
                <p:cNvPicPr/>
                <p:nvPr/>
              </p:nvPicPr>
              <p:blipFill>
                <a:blip r:embed="rId537"/>
                <a:stretch>
                  <a:fillRect/>
                </a:stretch>
              </p:blipFill>
              <p:spPr>
                <a:xfrm>
                  <a:off x="4903960" y="6200960"/>
                  <a:ext cx="1612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3" name="Freihand 332">
                  <a:extLst>
                    <a:ext uri="{FF2B5EF4-FFF2-40B4-BE49-F238E27FC236}">
                      <a16:creationId xmlns:a16="http://schemas.microsoft.com/office/drawing/2014/main" id="{6BCA0A5A-FC77-58DF-A3ED-160A8579B36A}"/>
                    </a:ext>
                  </a:extLst>
                </p14:cNvPr>
                <p14:cNvContentPartPr/>
                <p14:nvPr/>
              </p14:nvContentPartPr>
              <p14:xfrm>
                <a:off x="5101960" y="6131840"/>
                <a:ext cx="132840" cy="304200"/>
              </p14:xfrm>
            </p:contentPart>
          </mc:Choice>
          <mc:Fallback>
            <p:pic>
              <p:nvPicPr>
                <p:cNvPr id="333" name="Freihand 332">
                  <a:extLst>
                    <a:ext uri="{FF2B5EF4-FFF2-40B4-BE49-F238E27FC236}">
                      <a16:creationId xmlns:a16="http://schemas.microsoft.com/office/drawing/2014/main" id="{6BCA0A5A-FC77-58DF-A3ED-160A8579B36A}"/>
                    </a:ext>
                  </a:extLst>
                </p:cNvPr>
                <p:cNvPicPr/>
                <p:nvPr/>
              </p:nvPicPr>
              <p:blipFill>
                <a:blip r:embed="rId539"/>
                <a:stretch>
                  <a:fillRect/>
                </a:stretch>
              </p:blipFill>
              <p:spPr>
                <a:xfrm>
                  <a:off x="5093320" y="6123200"/>
                  <a:ext cx="150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4" name="Freihand 333">
                  <a:extLst>
                    <a:ext uri="{FF2B5EF4-FFF2-40B4-BE49-F238E27FC236}">
                      <a16:creationId xmlns:a16="http://schemas.microsoft.com/office/drawing/2014/main" id="{A1856F3D-1145-7E52-D728-BCF5F86E8EAD}"/>
                    </a:ext>
                  </a:extLst>
                </p14:cNvPr>
                <p14:cNvContentPartPr/>
                <p14:nvPr/>
              </p14:nvContentPartPr>
              <p14:xfrm>
                <a:off x="5289880" y="6062360"/>
                <a:ext cx="138240" cy="331200"/>
              </p14:xfrm>
            </p:contentPart>
          </mc:Choice>
          <mc:Fallback>
            <p:pic>
              <p:nvPicPr>
                <p:cNvPr id="334" name="Freihand 333">
                  <a:extLst>
                    <a:ext uri="{FF2B5EF4-FFF2-40B4-BE49-F238E27FC236}">
                      <a16:creationId xmlns:a16="http://schemas.microsoft.com/office/drawing/2014/main" id="{A1856F3D-1145-7E52-D728-BCF5F86E8EAD}"/>
                    </a:ext>
                  </a:extLst>
                </p:cNvPr>
                <p:cNvPicPr/>
                <p:nvPr/>
              </p:nvPicPr>
              <p:blipFill>
                <a:blip r:embed="rId541"/>
                <a:stretch>
                  <a:fillRect/>
                </a:stretch>
              </p:blipFill>
              <p:spPr>
                <a:xfrm>
                  <a:off x="5280880" y="6053720"/>
                  <a:ext cx="1558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5" name="Freihand 334">
                  <a:extLst>
                    <a:ext uri="{FF2B5EF4-FFF2-40B4-BE49-F238E27FC236}">
                      <a16:creationId xmlns:a16="http://schemas.microsoft.com/office/drawing/2014/main" id="{BDD081D2-ED33-28D7-70F6-D936ADC06F9A}"/>
                    </a:ext>
                  </a:extLst>
                </p14:cNvPr>
                <p14:cNvContentPartPr/>
                <p14:nvPr/>
              </p14:nvContentPartPr>
              <p14:xfrm>
                <a:off x="5445400" y="6231560"/>
                <a:ext cx="330120" cy="315720"/>
              </p14:xfrm>
            </p:contentPart>
          </mc:Choice>
          <mc:Fallback>
            <p:pic>
              <p:nvPicPr>
                <p:cNvPr id="335" name="Freihand 334">
                  <a:extLst>
                    <a:ext uri="{FF2B5EF4-FFF2-40B4-BE49-F238E27FC236}">
                      <a16:creationId xmlns:a16="http://schemas.microsoft.com/office/drawing/2014/main" id="{BDD081D2-ED33-28D7-70F6-D936ADC06F9A}"/>
                    </a:ext>
                  </a:extLst>
                </p:cNvPr>
                <p:cNvPicPr/>
                <p:nvPr/>
              </p:nvPicPr>
              <p:blipFill>
                <a:blip r:embed="rId543"/>
                <a:stretch>
                  <a:fillRect/>
                </a:stretch>
              </p:blipFill>
              <p:spPr>
                <a:xfrm>
                  <a:off x="5436400" y="6222560"/>
                  <a:ext cx="3477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6" name="Freihand 335">
                  <a:extLst>
                    <a:ext uri="{FF2B5EF4-FFF2-40B4-BE49-F238E27FC236}">
                      <a16:creationId xmlns:a16="http://schemas.microsoft.com/office/drawing/2014/main" id="{44C9D798-FCC3-4674-D533-3A78A7625EE5}"/>
                    </a:ext>
                  </a:extLst>
                </p14:cNvPr>
                <p14:cNvContentPartPr/>
                <p14:nvPr/>
              </p14:nvContentPartPr>
              <p14:xfrm>
                <a:off x="5761840" y="6141200"/>
                <a:ext cx="27360" cy="90360"/>
              </p14:xfrm>
            </p:contentPart>
          </mc:Choice>
          <mc:Fallback>
            <p:pic>
              <p:nvPicPr>
                <p:cNvPr id="336" name="Freihand 335">
                  <a:extLst>
                    <a:ext uri="{FF2B5EF4-FFF2-40B4-BE49-F238E27FC236}">
                      <a16:creationId xmlns:a16="http://schemas.microsoft.com/office/drawing/2014/main" id="{44C9D798-FCC3-4674-D533-3A78A7625EE5}"/>
                    </a:ext>
                  </a:extLst>
                </p:cNvPr>
                <p:cNvPicPr/>
                <p:nvPr/>
              </p:nvPicPr>
              <p:blipFill>
                <a:blip r:embed="rId545"/>
                <a:stretch>
                  <a:fillRect/>
                </a:stretch>
              </p:blipFill>
              <p:spPr>
                <a:xfrm>
                  <a:off x="5752840" y="6132560"/>
                  <a:ext cx="45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7" name="Freihand 336">
                  <a:extLst>
                    <a:ext uri="{FF2B5EF4-FFF2-40B4-BE49-F238E27FC236}">
                      <a16:creationId xmlns:a16="http://schemas.microsoft.com/office/drawing/2014/main" id="{A4E071D1-DBD3-BE50-0818-15FCA57D946A}"/>
                    </a:ext>
                  </a:extLst>
                </p14:cNvPr>
                <p14:cNvContentPartPr/>
                <p14:nvPr/>
              </p14:nvContentPartPr>
              <p14:xfrm>
                <a:off x="5869480" y="6224360"/>
                <a:ext cx="104760" cy="376200"/>
              </p14:xfrm>
            </p:contentPart>
          </mc:Choice>
          <mc:Fallback>
            <p:pic>
              <p:nvPicPr>
                <p:cNvPr id="337" name="Freihand 336">
                  <a:extLst>
                    <a:ext uri="{FF2B5EF4-FFF2-40B4-BE49-F238E27FC236}">
                      <a16:creationId xmlns:a16="http://schemas.microsoft.com/office/drawing/2014/main" id="{A4E071D1-DBD3-BE50-0818-15FCA57D946A}"/>
                    </a:ext>
                  </a:extLst>
                </p:cNvPr>
                <p:cNvPicPr/>
                <p:nvPr/>
              </p:nvPicPr>
              <p:blipFill>
                <a:blip r:embed="rId547"/>
                <a:stretch>
                  <a:fillRect/>
                </a:stretch>
              </p:blipFill>
              <p:spPr>
                <a:xfrm>
                  <a:off x="5860480" y="6215720"/>
                  <a:ext cx="12240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8" name="Freihand 337">
                  <a:extLst>
                    <a:ext uri="{FF2B5EF4-FFF2-40B4-BE49-F238E27FC236}">
                      <a16:creationId xmlns:a16="http://schemas.microsoft.com/office/drawing/2014/main" id="{B1E9422A-718E-DDB0-F0A0-97DB0FE18F7D}"/>
                    </a:ext>
                  </a:extLst>
                </p14:cNvPr>
                <p14:cNvContentPartPr/>
                <p14:nvPr/>
              </p14:nvContentPartPr>
              <p14:xfrm>
                <a:off x="6103120" y="6204200"/>
                <a:ext cx="193320" cy="217800"/>
              </p14:xfrm>
            </p:contentPart>
          </mc:Choice>
          <mc:Fallback>
            <p:pic>
              <p:nvPicPr>
                <p:cNvPr id="338" name="Freihand 337">
                  <a:extLst>
                    <a:ext uri="{FF2B5EF4-FFF2-40B4-BE49-F238E27FC236}">
                      <a16:creationId xmlns:a16="http://schemas.microsoft.com/office/drawing/2014/main" id="{B1E9422A-718E-DDB0-F0A0-97DB0FE18F7D}"/>
                    </a:ext>
                  </a:extLst>
                </p:cNvPr>
                <p:cNvPicPr/>
                <p:nvPr/>
              </p:nvPicPr>
              <p:blipFill>
                <a:blip r:embed="rId549"/>
                <a:stretch>
                  <a:fillRect/>
                </a:stretch>
              </p:blipFill>
              <p:spPr>
                <a:xfrm>
                  <a:off x="6094120" y="6195560"/>
                  <a:ext cx="2109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9" name="Freihand 338">
                  <a:extLst>
                    <a:ext uri="{FF2B5EF4-FFF2-40B4-BE49-F238E27FC236}">
                      <a16:creationId xmlns:a16="http://schemas.microsoft.com/office/drawing/2014/main" id="{90BE4E51-FD4E-7017-26DD-FA6DCCE6869D}"/>
                    </a:ext>
                  </a:extLst>
                </p14:cNvPr>
                <p14:cNvContentPartPr/>
                <p14:nvPr/>
              </p14:nvContentPartPr>
              <p14:xfrm>
                <a:off x="6344320" y="6203840"/>
                <a:ext cx="346320" cy="190080"/>
              </p14:xfrm>
            </p:contentPart>
          </mc:Choice>
          <mc:Fallback>
            <p:pic>
              <p:nvPicPr>
                <p:cNvPr id="339" name="Freihand 338">
                  <a:extLst>
                    <a:ext uri="{FF2B5EF4-FFF2-40B4-BE49-F238E27FC236}">
                      <a16:creationId xmlns:a16="http://schemas.microsoft.com/office/drawing/2014/main" id="{90BE4E51-FD4E-7017-26DD-FA6DCCE6869D}"/>
                    </a:ext>
                  </a:extLst>
                </p:cNvPr>
                <p:cNvPicPr/>
                <p:nvPr/>
              </p:nvPicPr>
              <p:blipFill>
                <a:blip r:embed="rId551"/>
                <a:stretch>
                  <a:fillRect/>
                </a:stretch>
              </p:blipFill>
              <p:spPr>
                <a:xfrm>
                  <a:off x="6335320" y="6194840"/>
                  <a:ext cx="363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1" name="Freihand 340">
                  <a:extLst>
                    <a:ext uri="{FF2B5EF4-FFF2-40B4-BE49-F238E27FC236}">
                      <a16:creationId xmlns:a16="http://schemas.microsoft.com/office/drawing/2014/main" id="{47928A50-BCD4-3934-326D-66978C3C4C2D}"/>
                    </a:ext>
                  </a:extLst>
                </p14:cNvPr>
                <p14:cNvContentPartPr/>
                <p14:nvPr/>
              </p14:nvContentPartPr>
              <p14:xfrm>
                <a:off x="6896920" y="6007280"/>
                <a:ext cx="100080" cy="311400"/>
              </p14:xfrm>
            </p:contentPart>
          </mc:Choice>
          <mc:Fallback>
            <p:pic>
              <p:nvPicPr>
                <p:cNvPr id="341" name="Freihand 340">
                  <a:extLst>
                    <a:ext uri="{FF2B5EF4-FFF2-40B4-BE49-F238E27FC236}">
                      <a16:creationId xmlns:a16="http://schemas.microsoft.com/office/drawing/2014/main" id="{47928A50-BCD4-3934-326D-66978C3C4C2D}"/>
                    </a:ext>
                  </a:extLst>
                </p:cNvPr>
                <p:cNvPicPr/>
                <p:nvPr/>
              </p:nvPicPr>
              <p:blipFill>
                <a:blip r:embed="rId553"/>
                <a:stretch>
                  <a:fillRect/>
                </a:stretch>
              </p:blipFill>
              <p:spPr>
                <a:xfrm>
                  <a:off x="6888280" y="5998640"/>
                  <a:ext cx="1177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2" name="Freihand 341">
                  <a:extLst>
                    <a:ext uri="{FF2B5EF4-FFF2-40B4-BE49-F238E27FC236}">
                      <a16:creationId xmlns:a16="http://schemas.microsoft.com/office/drawing/2014/main" id="{FF29FC0E-B4A8-7D2E-CA23-CA095BF8360B}"/>
                    </a:ext>
                  </a:extLst>
                </p14:cNvPr>
                <p14:cNvContentPartPr/>
                <p14:nvPr/>
              </p14:nvContentPartPr>
              <p14:xfrm>
                <a:off x="7101040" y="6101600"/>
                <a:ext cx="98640" cy="209160"/>
              </p14:xfrm>
            </p:contentPart>
          </mc:Choice>
          <mc:Fallback>
            <p:pic>
              <p:nvPicPr>
                <p:cNvPr id="342" name="Freihand 341">
                  <a:extLst>
                    <a:ext uri="{FF2B5EF4-FFF2-40B4-BE49-F238E27FC236}">
                      <a16:creationId xmlns:a16="http://schemas.microsoft.com/office/drawing/2014/main" id="{FF29FC0E-B4A8-7D2E-CA23-CA095BF8360B}"/>
                    </a:ext>
                  </a:extLst>
                </p:cNvPr>
                <p:cNvPicPr/>
                <p:nvPr/>
              </p:nvPicPr>
              <p:blipFill>
                <a:blip r:embed="rId555"/>
                <a:stretch>
                  <a:fillRect/>
                </a:stretch>
              </p:blipFill>
              <p:spPr>
                <a:xfrm>
                  <a:off x="7092040" y="6092600"/>
                  <a:ext cx="116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3" name="Freihand 342">
                  <a:extLst>
                    <a:ext uri="{FF2B5EF4-FFF2-40B4-BE49-F238E27FC236}">
                      <a16:creationId xmlns:a16="http://schemas.microsoft.com/office/drawing/2014/main" id="{4CAA2297-A562-5E61-F65A-4260527002F4}"/>
                    </a:ext>
                  </a:extLst>
                </p14:cNvPr>
                <p14:cNvContentPartPr/>
                <p14:nvPr/>
              </p14:nvContentPartPr>
              <p14:xfrm>
                <a:off x="7219120" y="5916920"/>
                <a:ext cx="162720" cy="358920"/>
              </p14:xfrm>
            </p:contentPart>
          </mc:Choice>
          <mc:Fallback>
            <p:pic>
              <p:nvPicPr>
                <p:cNvPr id="343" name="Freihand 342">
                  <a:extLst>
                    <a:ext uri="{FF2B5EF4-FFF2-40B4-BE49-F238E27FC236}">
                      <a16:creationId xmlns:a16="http://schemas.microsoft.com/office/drawing/2014/main" id="{4CAA2297-A562-5E61-F65A-4260527002F4}"/>
                    </a:ext>
                  </a:extLst>
                </p:cNvPr>
                <p:cNvPicPr/>
                <p:nvPr/>
              </p:nvPicPr>
              <p:blipFill>
                <a:blip r:embed="rId557"/>
                <a:stretch>
                  <a:fillRect/>
                </a:stretch>
              </p:blipFill>
              <p:spPr>
                <a:xfrm>
                  <a:off x="7210480" y="5907920"/>
                  <a:ext cx="1803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4" name="Freihand 343">
                  <a:extLst>
                    <a:ext uri="{FF2B5EF4-FFF2-40B4-BE49-F238E27FC236}">
                      <a16:creationId xmlns:a16="http://schemas.microsoft.com/office/drawing/2014/main" id="{BB7BF909-94E5-235D-FDDF-8280C13390F4}"/>
                    </a:ext>
                  </a:extLst>
                </p14:cNvPr>
                <p14:cNvContentPartPr/>
                <p14:nvPr/>
              </p14:nvContentPartPr>
              <p14:xfrm>
                <a:off x="7424320" y="6044360"/>
                <a:ext cx="189720" cy="208440"/>
              </p14:xfrm>
            </p:contentPart>
          </mc:Choice>
          <mc:Fallback>
            <p:pic>
              <p:nvPicPr>
                <p:cNvPr id="344" name="Freihand 343">
                  <a:extLst>
                    <a:ext uri="{FF2B5EF4-FFF2-40B4-BE49-F238E27FC236}">
                      <a16:creationId xmlns:a16="http://schemas.microsoft.com/office/drawing/2014/main" id="{BB7BF909-94E5-235D-FDDF-8280C13390F4}"/>
                    </a:ext>
                  </a:extLst>
                </p:cNvPr>
                <p:cNvPicPr/>
                <p:nvPr/>
              </p:nvPicPr>
              <p:blipFill>
                <a:blip r:embed="rId559"/>
                <a:stretch>
                  <a:fillRect/>
                </a:stretch>
              </p:blipFill>
              <p:spPr>
                <a:xfrm>
                  <a:off x="7415320" y="6035360"/>
                  <a:ext cx="207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6" name="Freihand 345">
                  <a:extLst>
                    <a:ext uri="{FF2B5EF4-FFF2-40B4-BE49-F238E27FC236}">
                      <a16:creationId xmlns:a16="http://schemas.microsoft.com/office/drawing/2014/main" id="{E22E448A-223A-368D-8871-48FBF0AAFF52}"/>
                    </a:ext>
                  </a:extLst>
                </p14:cNvPr>
                <p14:cNvContentPartPr/>
                <p14:nvPr/>
              </p14:nvContentPartPr>
              <p14:xfrm>
                <a:off x="7792600" y="5827280"/>
                <a:ext cx="203040" cy="385920"/>
              </p14:xfrm>
            </p:contentPart>
          </mc:Choice>
          <mc:Fallback>
            <p:pic>
              <p:nvPicPr>
                <p:cNvPr id="346" name="Freihand 345">
                  <a:extLst>
                    <a:ext uri="{FF2B5EF4-FFF2-40B4-BE49-F238E27FC236}">
                      <a16:creationId xmlns:a16="http://schemas.microsoft.com/office/drawing/2014/main" id="{E22E448A-223A-368D-8871-48FBF0AAFF52}"/>
                    </a:ext>
                  </a:extLst>
                </p:cNvPr>
                <p:cNvPicPr/>
                <p:nvPr/>
              </p:nvPicPr>
              <p:blipFill>
                <a:blip r:embed="rId561"/>
                <a:stretch>
                  <a:fillRect/>
                </a:stretch>
              </p:blipFill>
              <p:spPr>
                <a:xfrm>
                  <a:off x="7783960" y="5818280"/>
                  <a:ext cx="2206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7" name="Freihand 346">
                  <a:extLst>
                    <a:ext uri="{FF2B5EF4-FFF2-40B4-BE49-F238E27FC236}">
                      <a16:creationId xmlns:a16="http://schemas.microsoft.com/office/drawing/2014/main" id="{8FD0AF75-166F-1832-42DE-5A9621045387}"/>
                    </a:ext>
                  </a:extLst>
                </p14:cNvPr>
                <p14:cNvContentPartPr/>
                <p14:nvPr/>
              </p14:nvContentPartPr>
              <p14:xfrm>
                <a:off x="8017960" y="5645480"/>
                <a:ext cx="167760" cy="480960"/>
              </p14:xfrm>
            </p:contentPart>
          </mc:Choice>
          <mc:Fallback>
            <p:pic>
              <p:nvPicPr>
                <p:cNvPr id="347" name="Freihand 346">
                  <a:extLst>
                    <a:ext uri="{FF2B5EF4-FFF2-40B4-BE49-F238E27FC236}">
                      <a16:creationId xmlns:a16="http://schemas.microsoft.com/office/drawing/2014/main" id="{8FD0AF75-166F-1832-42DE-5A9621045387}"/>
                    </a:ext>
                  </a:extLst>
                </p:cNvPr>
                <p:cNvPicPr/>
                <p:nvPr/>
              </p:nvPicPr>
              <p:blipFill>
                <a:blip r:embed="rId563"/>
                <a:stretch>
                  <a:fillRect/>
                </a:stretch>
              </p:blipFill>
              <p:spPr>
                <a:xfrm>
                  <a:off x="8009320" y="5636840"/>
                  <a:ext cx="18540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8" name="Freihand 347">
                  <a:extLst>
                    <a:ext uri="{FF2B5EF4-FFF2-40B4-BE49-F238E27FC236}">
                      <a16:creationId xmlns:a16="http://schemas.microsoft.com/office/drawing/2014/main" id="{55EB4EE7-259A-2139-E0F0-4FA78B4AF562}"/>
                    </a:ext>
                  </a:extLst>
                </p14:cNvPr>
                <p14:cNvContentPartPr/>
                <p14:nvPr/>
              </p14:nvContentPartPr>
              <p14:xfrm>
                <a:off x="8193280" y="5777600"/>
                <a:ext cx="206640" cy="229320"/>
              </p14:xfrm>
            </p:contentPart>
          </mc:Choice>
          <mc:Fallback>
            <p:pic>
              <p:nvPicPr>
                <p:cNvPr id="348" name="Freihand 347">
                  <a:extLst>
                    <a:ext uri="{FF2B5EF4-FFF2-40B4-BE49-F238E27FC236}">
                      <a16:creationId xmlns:a16="http://schemas.microsoft.com/office/drawing/2014/main" id="{55EB4EE7-259A-2139-E0F0-4FA78B4AF562}"/>
                    </a:ext>
                  </a:extLst>
                </p:cNvPr>
                <p:cNvPicPr/>
                <p:nvPr/>
              </p:nvPicPr>
              <p:blipFill>
                <a:blip r:embed="rId565"/>
                <a:stretch>
                  <a:fillRect/>
                </a:stretch>
              </p:blipFill>
              <p:spPr>
                <a:xfrm>
                  <a:off x="8184280" y="5768600"/>
                  <a:ext cx="2242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9" name="Freihand 348">
                  <a:extLst>
                    <a:ext uri="{FF2B5EF4-FFF2-40B4-BE49-F238E27FC236}">
                      <a16:creationId xmlns:a16="http://schemas.microsoft.com/office/drawing/2014/main" id="{2B1EDB3F-5380-B324-B1D9-936A8E615986}"/>
                    </a:ext>
                  </a:extLst>
                </p14:cNvPr>
                <p14:cNvContentPartPr/>
                <p14:nvPr/>
              </p14:nvContentPartPr>
              <p14:xfrm>
                <a:off x="8458960" y="5528840"/>
                <a:ext cx="124560" cy="516240"/>
              </p14:xfrm>
            </p:contentPart>
          </mc:Choice>
          <mc:Fallback>
            <p:pic>
              <p:nvPicPr>
                <p:cNvPr id="349" name="Freihand 348">
                  <a:extLst>
                    <a:ext uri="{FF2B5EF4-FFF2-40B4-BE49-F238E27FC236}">
                      <a16:creationId xmlns:a16="http://schemas.microsoft.com/office/drawing/2014/main" id="{2B1EDB3F-5380-B324-B1D9-936A8E615986}"/>
                    </a:ext>
                  </a:extLst>
                </p:cNvPr>
                <p:cNvPicPr/>
                <p:nvPr/>
              </p:nvPicPr>
              <p:blipFill>
                <a:blip r:embed="rId567"/>
                <a:stretch>
                  <a:fillRect/>
                </a:stretch>
              </p:blipFill>
              <p:spPr>
                <a:xfrm>
                  <a:off x="8450320" y="5520200"/>
                  <a:ext cx="14220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0" name="Freihand 349">
                  <a:extLst>
                    <a:ext uri="{FF2B5EF4-FFF2-40B4-BE49-F238E27FC236}">
                      <a16:creationId xmlns:a16="http://schemas.microsoft.com/office/drawing/2014/main" id="{1D846A79-4266-66A0-8319-B859D258B41B}"/>
                    </a:ext>
                  </a:extLst>
                </p14:cNvPr>
                <p14:cNvContentPartPr/>
                <p14:nvPr/>
              </p14:nvContentPartPr>
              <p14:xfrm>
                <a:off x="8180680" y="5453240"/>
                <a:ext cx="160560" cy="90360"/>
              </p14:xfrm>
            </p:contentPart>
          </mc:Choice>
          <mc:Fallback>
            <p:pic>
              <p:nvPicPr>
                <p:cNvPr id="350" name="Freihand 349">
                  <a:extLst>
                    <a:ext uri="{FF2B5EF4-FFF2-40B4-BE49-F238E27FC236}">
                      <a16:creationId xmlns:a16="http://schemas.microsoft.com/office/drawing/2014/main" id="{1D846A79-4266-66A0-8319-B859D258B41B}"/>
                    </a:ext>
                  </a:extLst>
                </p:cNvPr>
                <p:cNvPicPr/>
                <p:nvPr/>
              </p:nvPicPr>
              <p:blipFill>
                <a:blip r:embed="rId569"/>
                <a:stretch>
                  <a:fillRect/>
                </a:stretch>
              </p:blipFill>
              <p:spPr>
                <a:xfrm>
                  <a:off x="8172040" y="5444600"/>
                  <a:ext cx="178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1" name="Freihand 350">
                  <a:extLst>
                    <a:ext uri="{FF2B5EF4-FFF2-40B4-BE49-F238E27FC236}">
                      <a16:creationId xmlns:a16="http://schemas.microsoft.com/office/drawing/2014/main" id="{D845E554-C0C4-D593-5F85-35D1226F810F}"/>
                    </a:ext>
                  </a:extLst>
                </p14:cNvPr>
                <p14:cNvContentPartPr/>
                <p14:nvPr/>
              </p14:nvContentPartPr>
              <p14:xfrm>
                <a:off x="8114080" y="5544680"/>
                <a:ext cx="69840" cy="144720"/>
              </p14:xfrm>
            </p:contentPart>
          </mc:Choice>
          <mc:Fallback>
            <p:pic>
              <p:nvPicPr>
                <p:cNvPr id="351" name="Freihand 350">
                  <a:extLst>
                    <a:ext uri="{FF2B5EF4-FFF2-40B4-BE49-F238E27FC236}">
                      <a16:creationId xmlns:a16="http://schemas.microsoft.com/office/drawing/2014/main" id="{D845E554-C0C4-D593-5F85-35D1226F810F}"/>
                    </a:ext>
                  </a:extLst>
                </p:cNvPr>
                <p:cNvPicPr/>
                <p:nvPr/>
              </p:nvPicPr>
              <p:blipFill>
                <a:blip r:embed="rId571"/>
                <a:stretch>
                  <a:fillRect/>
                </a:stretch>
              </p:blipFill>
              <p:spPr>
                <a:xfrm>
                  <a:off x="8105080" y="5536040"/>
                  <a:ext cx="87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2" name="Freihand 351">
                  <a:extLst>
                    <a:ext uri="{FF2B5EF4-FFF2-40B4-BE49-F238E27FC236}">
                      <a16:creationId xmlns:a16="http://schemas.microsoft.com/office/drawing/2014/main" id="{F4B3FD27-8B73-1EF5-9D3E-B71AA1992328}"/>
                    </a:ext>
                  </a:extLst>
                </p14:cNvPr>
                <p14:cNvContentPartPr/>
                <p14:nvPr/>
              </p14:nvContentPartPr>
              <p14:xfrm>
                <a:off x="8471560" y="5228960"/>
                <a:ext cx="52560" cy="168120"/>
              </p14:xfrm>
            </p:contentPart>
          </mc:Choice>
          <mc:Fallback>
            <p:pic>
              <p:nvPicPr>
                <p:cNvPr id="352" name="Freihand 351">
                  <a:extLst>
                    <a:ext uri="{FF2B5EF4-FFF2-40B4-BE49-F238E27FC236}">
                      <a16:creationId xmlns:a16="http://schemas.microsoft.com/office/drawing/2014/main" id="{F4B3FD27-8B73-1EF5-9D3E-B71AA1992328}"/>
                    </a:ext>
                  </a:extLst>
                </p:cNvPr>
                <p:cNvPicPr/>
                <p:nvPr/>
              </p:nvPicPr>
              <p:blipFill>
                <a:blip r:embed="rId573"/>
                <a:stretch>
                  <a:fillRect/>
                </a:stretch>
              </p:blipFill>
              <p:spPr>
                <a:xfrm>
                  <a:off x="8462920" y="5219960"/>
                  <a:ext cx="70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4" name="Freihand 353">
                  <a:extLst>
                    <a:ext uri="{FF2B5EF4-FFF2-40B4-BE49-F238E27FC236}">
                      <a16:creationId xmlns:a16="http://schemas.microsoft.com/office/drawing/2014/main" id="{153C315F-61E9-25F2-B123-4A029EC7D698}"/>
                    </a:ext>
                  </a:extLst>
                </p14:cNvPr>
                <p14:cNvContentPartPr/>
                <p14:nvPr/>
              </p14:nvContentPartPr>
              <p14:xfrm>
                <a:off x="7853080" y="5643680"/>
                <a:ext cx="54720" cy="138600"/>
              </p14:xfrm>
            </p:contentPart>
          </mc:Choice>
          <mc:Fallback>
            <p:pic>
              <p:nvPicPr>
                <p:cNvPr id="354" name="Freihand 353">
                  <a:extLst>
                    <a:ext uri="{FF2B5EF4-FFF2-40B4-BE49-F238E27FC236}">
                      <a16:creationId xmlns:a16="http://schemas.microsoft.com/office/drawing/2014/main" id="{153C315F-61E9-25F2-B123-4A029EC7D698}"/>
                    </a:ext>
                  </a:extLst>
                </p:cNvPr>
                <p:cNvPicPr/>
                <p:nvPr/>
              </p:nvPicPr>
              <p:blipFill>
                <a:blip r:embed="rId575"/>
                <a:stretch>
                  <a:fillRect/>
                </a:stretch>
              </p:blipFill>
              <p:spPr>
                <a:xfrm>
                  <a:off x="7844080" y="5635040"/>
                  <a:ext cx="72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5" name="Freihand 354">
                  <a:extLst>
                    <a:ext uri="{FF2B5EF4-FFF2-40B4-BE49-F238E27FC236}">
                      <a16:creationId xmlns:a16="http://schemas.microsoft.com/office/drawing/2014/main" id="{68BD4197-1ED7-494A-8220-A79B18EB405E}"/>
                    </a:ext>
                  </a:extLst>
                </p14:cNvPr>
                <p14:cNvContentPartPr/>
                <p14:nvPr/>
              </p14:nvContentPartPr>
              <p14:xfrm>
                <a:off x="7788640" y="5619920"/>
                <a:ext cx="175320" cy="210960"/>
              </p14:xfrm>
            </p:contentPart>
          </mc:Choice>
          <mc:Fallback>
            <p:pic>
              <p:nvPicPr>
                <p:cNvPr id="355" name="Freihand 354">
                  <a:extLst>
                    <a:ext uri="{FF2B5EF4-FFF2-40B4-BE49-F238E27FC236}">
                      <a16:creationId xmlns:a16="http://schemas.microsoft.com/office/drawing/2014/main" id="{68BD4197-1ED7-494A-8220-A79B18EB405E}"/>
                    </a:ext>
                  </a:extLst>
                </p:cNvPr>
                <p:cNvPicPr/>
                <p:nvPr/>
              </p:nvPicPr>
              <p:blipFill>
                <a:blip r:embed="rId577"/>
                <a:stretch>
                  <a:fillRect/>
                </a:stretch>
              </p:blipFill>
              <p:spPr>
                <a:xfrm>
                  <a:off x="7780000" y="5610920"/>
                  <a:ext cx="192960" cy="22860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D8700A51-1EAE-C503-8B9C-77A2C79A0063}"/>
                  </a:ext>
                </a:extLst>
              </p14:cNvPr>
              <p14:cNvContentPartPr/>
              <p14:nvPr/>
            </p14:nvContentPartPr>
            <p14:xfrm>
              <a:off x="320440" y="986720"/>
              <a:ext cx="1387080" cy="132480"/>
            </p14:xfrm>
          </p:contentPart>
        </mc:Choice>
        <mc:Fallback>
          <p:pic>
            <p:nvPicPr>
              <p:cNvPr id="5" name="Freihand 4">
                <a:extLst>
                  <a:ext uri="{FF2B5EF4-FFF2-40B4-BE49-F238E27FC236}">
                    <a16:creationId xmlns:a16="http://schemas.microsoft.com/office/drawing/2014/main" id="{D8700A51-1EAE-C503-8B9C-77A2C79A0063}"/>
                  </a:ext>
                </a:extLst>
              </p:cNvPr>
              <p:cNvPicPr/>
              <p:nvPr/>
            </p:nvPicPr>
            <p:blipFill>
              <a:blip r:embed="rId7"/>
              <a:stretch>
                <a:fillRect/>
              </a:stretch>
            </p:blipFill>
            <p:spPr>
              <a:xfrm>
                <a:off x="311800" y="978080"/>
                <a:ext cx="1404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4EE66799-C5BA-50E8-DE1D-250FDF4EDD98}"/>
                  </a:ext>
                </a:extLst>
              </p14:cNvPr>
              <p14:cNvContentPartPr/>
              <p14:nvPr/>
            </p14:nvContentPartPr>
            <p14:xfrm>
              <a:off x="7606120" y="5657720"/>
              <a:ext cx="234720" cy="77040"/>
            </p14:xfrm>
          </p:contentPart>
        </mc:Choice>
        <mc:Fallback>
          <p:pic>
            <p:nvPicPr>
              <p:cNvPr id="10" name="Freihand 9">
                <a:extLst>
                  <a:ext uri="{FF2B5EF4-FFF2-40B4-BE49-F238E27FC236}">
                    <a16:creationId xmlns:a16="http://schemas.microsoft.com/office/drawing/2014/main" id="{4EE66799-C5BA-50E8-DE1D-250FDF4EDD98}"/>
                  </a:ext>
                </a:extLst>
              </p:cNvPr>
              <p:cNvPicPr/>
              <p:nvPr/>
            </p:nvPicPr>
            <p:blipFill>
              <a:blip r:embed="rId9"/>
              <a:stretch>
                <a:fillRect/>
              </a:stretch>
            </p:blipFill>
            <p:spPr>
              <a:xfrm>
                <a:off x="7597120" y="5649080"/>
                <a:ext cx="252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B5C25F49-A494-5BD5-0817-63550AD482C8}"/>
                  </a:ext>
                </a:extLst>
              </p14:cNvPr>
              <p14:cNvContentPartPr/>
              <p14:nvPr/>
            </p14:nvContentPartPr>
            <p14:xfrm>
              <a:off x="8025880" y="1561640"/>
              <a:ext cx="1231560" cy="26640"/>
            </p14:xfrm>
          </p:contentPart>
        </mc:Choice>
        <mc:Fallback>
          <p:pic>
            <p:nvPicPr>
              <p:cNvPr id="11" name="Freihand 10">
                <a:extLst>
                  <a:ext uri="{FF2B5EF4-FFF2-40B4-BE49-F238E27FC236}">
                    <a16:creationId xmlns:a16="http://schemas.microsoft.com/office/drawing/2014/main" id="{B5C25F49-A494-5BD5-0817-63550AD482C8}"/>
                  </a:ext>
                </a:extLst>
              </p:cNvPr>
              <p:cNvPicPr/>
              <p:nvPr/>
            </p:nvPicPr>
            <p:blipFill>
              <a:blip r:embed="rId11"/>
              <a:stretch>
                <a:fillRect/>
              </a:stretch>
            </p:blipFill>
            <p:spPr>
              <a:xfrm>
                <a:off x="8016880" y="1552640"/>
                <a:ext cx="1249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3B4C1F93-CE7D-27EA-5F88-2430079E1CDF}"/>
                  </a:ext>
                </a:extLst>
              </p14:cNvPr>
              <p14:cNvContentPartPr/>
              <p14:nvPr/>
            </p14:nvContentPartPr>
            <p14:xfrm>
              <a:off x="8334760" y="997880"/>
              <a:ext cx="748800" cy="110520"/>
            </p14:xfrm>
          </p:contentPart>
        </mc:Choice>
        <mc:Fallback>
          <p:pic>
            <p:nvPicPr>
              <p:cNvPr id="13" name="Freihand 12">
                <a:extLst>
                  <a:ext uri="{FF2B5EF4-FFF2-40B4-BE49-F238E27FC236}">
                    <a16:creationId xmlns:a16="http://schemas.microsoft.com/office/drawing/2014/main" id="{3B4C1F93-CE7D-27EA-5F88-2430079E1CDF}"/>
                  </a:ext>
                </a:extLst>
              </p:cNvPr>
              <p:cNvPicPr/>
              <p:nvPr/>
            </p:nvPicPr>
            <p:blipFill>
              <a:blip r:embed="rId13"/>
              <a:stretch>
                <a:fillRect/>
              </a:stretch>
            </p:blipFill>
            <p:spPr>
              <a:xfrm>
                <a:off x="8326120" y="988880"/>
                <a:ext cx="766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7A24497F-52B9-D811-3FF5-AD9152DD5D26}"/>
                  </a:ext>
                </a:extLst>
              </p14:cNvPr>
              <p14:cNvContentPartPr/>
              <p14:nvPr/>
            </p14:nvContentPartPr>
            <p14:xfrm>
              <a:off x="9230440" y="490640"/>
              <a:ext cx="183960" cy="72360"/>
            </p14:xfrm>
          </p:contentPart>
        </mc:Choice>
        <mc:Fallback>
          <p:pic>
            <p:nvPicPr>
              <p:cNvPr id="14" name="Freihand 13">
                <a:extLst>
                  <a:ext uri="{FF2B5EF4-FFF2-40B4-BE49-F238E27FC236}">
                    <a16:creationId xmlns:a16="http://schemas.microsoft.com/office/drawing/2014/main" id="{7A24497F-52B9-D811-3FF5-AD9152DD5D26}"/>
                  </a:ext>
                </a:extLst>
              </p:cNvPr>
              <p:cNvPicPr/>
              <p:nvPr/>
            </p:nvPicPr>
            <p:blipFill>
              <a:blip r:embed="rId15"/>
              <a:stretch>
                <a:fillRect/>
              </a:stretch>
            </p:blipFill>
            <p:spPr>
              <a:xfrm>
                <a:off x="9221440" y="482000"/>
                <a:ext cx="201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8E4873B1-29F6-01F4-901D-D791840A34F3}"/>
                  </a:ext>
                </a:extLst>
              </p14:cNvPr>
              <p14:cNvContentPartPr/>
              <p14:nvPr/>
            </p14:nvContentPartPr>
            <p14:xfrm>
              <a:off x="7317400" y="773240"/>
              <a:ext cx="283680" cy="452880"/>
            </p14:xfrm>
          </p:contentPart>
        </mc:Choice>
        <mc:Fallback>
          <p:pic>
            <p:nvPicPr>
              <p:cNvPr id="17" name="Freihand 16">
                <a:extLst>
                  <a:ext uri="{FF2B5EF4-FFF2-40B4-BE49-F238E27FC236}">
                    <a16:creationId xmlns:a16="http://schemas.microsoft.com/office/drawing/2014/main" id="{8E4873B1-29F6-01F4-901D-D791840A34F3}"/>
                  </a:ext>
                </a:extLst>
              </p:cNvPr>
              <p:cNvPicPr/>
              <p:nvPr/>
            </p:nvPicPr>
            <p:blipFill>
              <a:blip r:embed="rId17"/>
              <a:stretch>
                <a:fillRect/>
              </a:stretch>
            </p:blipFill>
            <p:spPr>
              <a:xfrm>
                <a:off x="7308400" y="764240"/>
                <a:ext cx="30132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D7A25524-343E-C28E-EE8F-60CA0E0931FA}"/>
                  </a:ext>
                </a:extLst>
              </p14:cNvPr>
              <p14:cNvContentPartPr/>
              <p14:nvPr/>
            </p14:nvContentPartPr>
            <p14:xfrm>
              <a:off x="7647520" y="1371920"/>
              <a:ext cx="360" cy="360"/>
            </p14:xfrm>
          </p:contentPart>
        </mc:Choice>
        <mc:Fallback>
          <p:pic>
            <p:nvPicPr>
              <p:cNvPr id="18" name="Freihand 17">
                <a:extLst>
                  <a:ext uri="{FF2B5EF4-FFF2-40B4-BE49-F238E27FC236}">
                    <a16:creationId xmlns:a16="http://schemas.microsoft.com/office/drawing/2014/main" id="{D7A25524-343E-C28E-EE8F-60CA0E0931FA}"/>
                  </a:ext>
                </a:extLst>
              </p:cNvPr>
              <p:cNvPicPr/>
              <p:nvPr/>
            </p:nvPicPr>
            <p:blipFill>
              <a:blip r:embed="rId19"/>
              <a:stretch>
                <a:fillRect/>
              </a:stretch>
            </p:blipFill>
            <p:spPr>
              <a:xfrm>
                <a:off x="7638520" y="13629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EC4850CF-BF2F-AC93-3B8E-60BBA6E56615}"/>
                  </a:ext>
                </a:extLst>
              </p14:cNvPr>
              <p14:cNvContentPartPr/>
              <p14:nvPr/>
            </p14:nvContentPartPr>
            <p14:xfrm>
              <a:off x="8026960" y="1609520"/>
              <a:ext cx="1360800" cy="40680"/>
            </p14:xfrm>
          </p:contentPart>
        </mc:Choice>
        <mc:Fallback>
          <p:pic>
            <p:nvPicPr>
              <p:cNvPr id="19" name="Freihand 18">
                <a:extLst>
                  <a:ext uri="{FF2B5EF4-FFF2-40B4-BE49-F238E27FC236}">
                    <a16:creationId xmlns:a16="http://schemas.microsoft.com/office/drawing/2014/main" id="{EC4850CF-BF2F-AC93-3B8E-60BBA6E56615}"/>
                  </a:ext>
                </a:extLst>
              </p:cNvPr>
              <p:cNvPicPr/>
              <p:nvPr/>
            </p:nvPicPr>
            <p:blipFill>
              <a:blip r:embed="rId21"/>
              <a:stretch>
                <a:fillRect/>
              </a:stretch>
            </p:blipFill>
            <p:spPr>
              <a:xfrm>
                <a:off x="8018320" y="1600880"/>
                <a:ext cx="1378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605BD76C-7804-6E19-5244-B06AE3138F5F}"/>
                  </a:ext>
                </a:extLst>
              </p14:cNvPr>
              <p14:cNvContentPartPr/>
              <p14:nvPr/>
            </p14:nvContentPartPr>
            <p14:xfrm>
              <a:off x="2342200" y="5493200"/>
              <a:ext cx="983520" cy="717120"/>
            </p14:xfrm>
          </p:contentPart>
        </mc:Choice>
        <mc:Fallback>
          <p:pic>
            <p:nvPicPr>
              <p:cNvPr id="20" name="Freihand 19">
                <a:extLst>
                  <a:ext uri="{FF2B5EF4-FFF2-40B4-BE49-F238E27FC236}">
                    <a16:creationId xmlns:a16="http://schemas.microsoft.com/office/drawing/2014/main" id="{605BD76C-7804-6E19-5244-B06AE3138F5F}"/>
                  </a:ext>
                </a:extLst>
              </p:cNvPr>
              <p:cNvPicPr/>
              <p:nvPr/>
            </p:nvPicPr>
            <p:blipFill>
              <a:blip r:embed="rId23"/>
              <a:stretch>
                <a:fillRect/>
              </a:stretch>
            </p:blipFill>
            <p:spPr>
              <a:xfrm>
                <a:off x="2333200" y="5484560"/>
                <a:ext cx="1001160" cy="734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F396EBE1-2F92-FFFC-A9CA-FF3A68EEF76F}"/>
                  </a:ext>
                </a:extLst>
              </p14:cNvPr>
              <p14:cNvContentPartPr/>
              <p14:nvPr/>
            </p14:nvContentPartPr>
            <p14:xfrm>
              <a:off x="1216120" y="2592320"/>
              <a:ext cx="2216520" cy="1260360"/>
            </p14:xfrm>
          </p:contentPart>
        </mc:Choice>
        <mc:Fallback>
          <p:pic>
            <p:nvPicPr>
              <p:cNvPr id="21" name="Freihand 20">
                <a:extLst>
                  <a:ext uri="{FF2B5EF4-FFF2-40B4-BE49-F238E27FC236}">
                    <a16:creationId xmlns:a16="http://schemas.microsoft.com/office/drawing/2014/main" id="{F396EBE1-2F92-FFFC-A9CA-FF3A68EEF76F}"/>
                  </a:ext>
                </a:extLst>
              </p:cNvPr>
              <p:cNvPicPr/>
              <p:nvPr/>
            </p:nvPicPr>
            <p:blipFill>
              <a:blip r:embed="rId25"/>
              <a:stretch>
                <a:fillRect/>
              </a:stretch>
            </p:blipFill>
            <p:spPr>
              <a:xfrm>
                <a:off x="1207120" y="2583320"/>
                <a:ext cx="2234160" cy="127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45AF8F59-C831-3173-C0CD-7ED36190D286}"/>
                  </a:ext>
                </a:extLst>
              </p14:cNvPr>
              <p14:cNvContentPartPr/>
              <p14:nvPr/>
            </p14:nvContentPartPr>
            <p14:xfrm>
              <a:off x="8384800" y="1029200"/>
              <a:ext cx="630720" cy="125280"/>
            </p14:xfrm>
          </p:contentPart>
        </mc:Choice>
        <mc:Fallback>
          <p:pic>
            <p:nvPicPr>
              <p:cNvPr id="22" name="Freihand 21">
                <a:extLst>
                  <a:ext uri="{FF2B5EF4-FFF2-40B4-BE49-F238E27FC236}">
                    <a16:creationId xmlns:a16="http://schemas.microsoft.com/office/drawing/2014/main" id="{45AF8F59-C831-3173-C0CD-7ED36190D286}"/>
                  </a:ext>
                </a:extLst>
              </p:cNvPr>
              <p:cNvPicPr/>
              <p:nvPr/>
            </p:nvPicPr>
            <p:blipFill>
              <a:blip r:embed="rId27"/>
              <a:stretch>
                <a:fillRect/>
              </a:stretch>
            </p:blipFill>
            <p:spPr>
              <a:xfrm>
                <a:off x="8375800" y="1020560"/>
                <a:ext cx="648360" cy="142920"/>
              </a:xfrm>
              <a:prstGeom prst="rect">
                <a:avLst/>
              </a:prstGeom>
            </p:spPr>
          </p:pic>
        </mc:Fallback>
      </mc:AlternateContent>
      <p:grpSp>
        <p:nvGrpSpPr>
          <p:cNvPr id="49" name="Gruppieren 48">
            <a:extLst>
              <a:ext uri="{FF2B5EF4-FFF2-40B4-BE49-F238E27FC236}">
                <a16:creationId xmlns:a16="http://schemas.microsoft.com/office/drawing/2014/main" id="{FA8BB041-8871-2448-BAB9-1E3D608369C2}"/>
              </a:ext>
            </a:extLst>
          </p:cNvPr>
          <p:cNvGrpSpPr/>
          <p:nvPr/>
        </p:nvGrpSpPr>
        <p:grpSpPr>
          <a:xfrm>
            <a:off x="5297080" y="1575680"/>
            <a:ext cx="632880" cy="584640"/>
            <a:chOff x="5297080" y="1575680"/>
            <a:chExt cx="632880" cy="584640"/>
          </a:xfrm>
        </p:grpSpPr>
        <mc:AlternateContent xmlns:mc="http://schemas.openxmlformats.org/markup-compatibility/2006">
          <mc:Choice xmlns:p14="http://schemas.microsoft.com/office/powerpoint/2010/main" Requires="p14">
            <p:contentPart p14:bwMode="auto" r:id="rId28">
              <p14:nvContentPartPr>
                <p14:cNvPr id="47" name="Freihand 46">
                  <a:extLst>
                    <a:ext uri="{FF2B5EF4-FFF2-40B4-BE49-F238E27FC236}">
                      <a16:creationId xmlns:a16="http://schemas.microsoft.com/office/drawing/2014/main" id="{54BE77B9-D030-BB60-27F6-E6D2B36270A6}"/>
                    </a:ext>
                  </a:extLst>
                </p14:cNvPr>
                <p14:cNvContentPartPr/>
                <p14:nvPr/>
              </p14:nvContentPartPr>
              <p14:xfrm>
                <a:off x="5384560" y="1644800"/>
                <a:ext cx="545400" cy="515520"/>
              </p14:xfrm>
            </p:contentPart>
          </mc:Choice>
          <mc:Fallback>
            <p:pic>
              <p:nvPicPr>
                <p:cNvPr id="47" name="Freihand 46">
                  <a:extLst>
                    <a:ext uri="{FF2B5EF4-FFF2-40B4-BE49-F238E27FC236}">
                      <a16:creationId xmlns:a16="http://schemas.microsoft.com/office/drawing/2014/main" id="{54BE77B9-D030-BB60-27F6-E6D2B36270A6}"/>
                    </a:ext>
                  </a:extLst>
                </p:cNvPr>
                <p:cNvPicPr/>
                <p:nvPr/>
              </p:nvPicPr>
              <p:blipFill>
                <a:blip r:embed="rId29"/>
                <a:stretch>
                  <a:fillRect/>
                </a:stretch>
              </p:blipFill>
              <p:spPr>
                <a:xfrm>
                  <a:off x="5375920" y="1636160"/>
                  <a:ext cx="56304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0A0BF099-0872-F1A5-4985-200FB2DEE776}"/>
                    </a:ext>
                  </a:extLst>
                </p14:cNvPr>
                <p14:cNvContentPartPr/>
                <p14:nvPr/>
              </p14:nvContentPartPr>
              <p14:xfrm>
                <a:off x="5297080" y="1575680"/>
                <a:ext cx="167400" cy="250560"/>
              </p14:xfrm>
            </p:contentPart>
          </mc:Choice>
          <mc:Fallback>
            <p:pic>
              <p:nvPicPr>
                <p:cNvPr id="48" name="Freihand 47">
                  <a:extLst>
                    <a:ext uri="{FF2B5EF4-FFF2-40B4-BE49-F238E27FC236}">
                      <a16:creationId xmlns:a16="http://schemas.microsoft.com/office/drawing/2014/main" id="{0A0BF099-0872-F1A5-4985-200FB2DEE776}"/>
                    </a:ext>
                  </a:extLst>
                </p:cNvPr>
                <p:cNvPicPr/>
                <p:nvPr/>
              </p:nvPicPr>
              <p:blipFill>
                <a:blip r:embed="rId31"/>
                <a:stretch>
                  <a:fillRect/>
                </a:stretch>
              </p:blipFill>
              <p:spPr>
                <a:xfrm>
                  <a:off x="5288080" y="1566680"/>
                  <a:ext cx="185040" cy="268200"/>
                </a:xfrm>
                <a:prstGeom prst="rect">
                  <a:avLst/>
                </a:prstGeom>
              </p:spPr>
            </p:pic>
          </mc:Fallback>
        </mc:AlternateContent>
      </p:grpSp>
      <p:grpSp>
        <p:nvGrpSpPr>
          <p:cNvPr id="56" name="Gruppieren 55">
            <a:extLst>
              <a:ext uri="{FF2B5EF4-FFF2-40B4-BE49-F238E27FC236}">
                <a16:creationId xmlns:a16="http://schemas.microsoft.com/office/drawing/2014/main" id="{D1A5B75F-70D8-7669-7A3E-60E317A9098C}"/>
              </a:ext>
            </a:extLst>
          </p:cNvPr>
          <p:cNvGrpSpPr/>
          <p:nvPr/>
        </p:nvGrpSpPr>
        <p:grpSpPr>
          <a:xfrm>
            <a:off x="6880000" y="1865840"/>
            <a:ext cx="1322280" cy="487800"/>
            <a:chOff x="6880000" y="1865840"/>
            <a:chExt cx="1322280" cy="487800"/>
          </a:xfrm>
        </p:grpSpPr>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A1E97C54-2B91-F04B-1D7C-96D1400F890E}"/>
                    </a:ext>
                  </a:extLst>
                </p14:cNvPr>
                <p14:cNvContentPartPr/>
                <p14:nvPr/>
              </p14:nvContentPartPr>
              <p14:xfrm>
                <a:off x="6880000" y="2003720"/>
                <a:ext cx="304560" cy="230760"/>
              </p14:xfrm>
            </p:contentPart>
          </mc:Choice>
          <mc:Fallback>
            <p:pic>
              <p:nvPicPr>
                <p:cNvPr id="50" name="Freihand 49">
                  <a:extLst>
                    <a:ext uri="{FF2B5EF4-FFF2-40B4-BE49-F238E27FC236}">
                      <a16:creationId xmlns:a16="http://schemas.microsoft.com/office/drawing/2014/main" id="{A1E97C54-2B91-F04B-1D7C-96D1400F890E}"/>
                    </a:ext>
                  </a:extLst>
                </p:cNvPr>
                <p:cNvPicPr/>
                <p:nvPr/>
              </p:nvPicPr>
              <p:blipFill>
                <a:blip r:embed="rId33"/>
                <a:stretch>
                  <a:fillRect/>
                </a:stretch>
              </p:blipFill>
              <p:spPr>
                <a:xfrm>
                  <a:off x="6871000" y="1995080"/>
                  <a:ext cx="3222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29334B7D-B3ED-AA8D-90B3-C868EA4BA304}"/>
                    </a:ext>
                  </a:extLst>
                </p14:cNvPr>
                <p14:cNvContentPartPr/>
                <p14:nvPr/>
              </p14:nvContentPartPr>
              <p14:xfrm>
                <a:off x="7195720" y="2186240"/>
                <a:ext cx="95040" cy="167400"/>
              </p14:xfrm>
            </p:contentPart>
          </mc:Choice>
          <mc:Fallback>
            <p:pic>
              <p:nvPicPr>
                <p:cNvPr id="51" name="Freihand 50">
                  <a:extLst>
                    <a:ext uri="{FF2B5EF4-FFF2-40B4-BE49-F238E27FC236}">
                      <a16:creationId xmlns:a16="http://schemas.microsoft.com/office/drawing/2014/main" id="{29334B7D-B3ED-AA8D-90B3-C868EA4BA304}"/>
                    </a:ext>
                  </a:extLst>
                </p:cNvPr>
                <p:cNvPicPr/>
                <p:nvPr/>
              </p:nvPicPr>
              <p:blipFill>
                <a:blip r:embed="rId35"/>
                <a:stretch>
                  <a:fillRect/>
                </a:stretch>
              </p:blipFill>
              <p:spPr>
                <a:xfrm>
                  <a:off x="7187080" y="2177240"/>
                  <a:ext cx="112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Freihand 52">
                  <a:extLst>
                    <a:ext uri="{FF2B5EF4-FFF2-40B4-BE49-F238E27FC236}">
                      <a16:creationId xmlns:a16="http://schemas.microsoft.com/office/drawing/2014/main" id="{097791FB-0568-6B2B-952E-C66AC484BBEB}"/>
                    </a:ext>
                  </a:extLst>
                </p14:cNvPr>
                <p14:cNvContentPartPr/>
                <p14:nvPr/>
              </p14:nvContentPartPr>
              <p14:xfrm>
                <a:off x="7417120" y="2032880"/>
                <a:ext cx="187560" cy="121680"/>
              </p14:xfrm>
            </p:contentPart>
          </mc:Choice>
          <mc:Fallback>
            <p:pic>
              <p:nvPicPr>
                <p:cNvPr id="53" name="Freihand 52">
                  <a:extLst>
                    <a:ext uri="{FF2B5EF4-FFF2-40B4-BE49-F238E27FC236}">
                      <a16:creationId xmlns:a16="http://schemas.microsoft.com/office/drawing/2014/main" id="{097791FB-0568-6B2B-952E-C66AC484BBEB}"/>
                    </a:ext>
                  </a:extLst>
                </p:cNvPr>
                <p:cNvPicPr/>
                <p:nvPr/>
              </p:nvPicPr>
              <p:blipFill>
                <a:blip r:embed="rId37"/>
                <a:stretch>
                  <a:fillRect/>
                </a:stretch>
              </p:blipFill>
              <p:spPr>
                <a:xfrm>
                  <a:off x="7408480" y="2023880"/>
                  <a:ext cx="205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E0FCF4E8-4887-4859-2E4D-F9BF71672778}"/>
                    </a:ext>
                  </a:extLst>
                </p14:cNvPr>
                <p14:cNvContentPartPr/>
                <p14:nvPr/>
              </p14:nvContentPartPr>
              <p14:xfrm>
                <a:off x="7749760" y="1865840"/>
                <a:ext cx="288000" cy="255960"/>
              </p14:xfrm>
            </p:contentPart>
          </mc:Choice>
          <mc:Fallback>
            <p:pic>
              <p:nvPicPr>
                <p:cNvPr id="54" name="Freihand 53">
                  <a:extLst>
                    <a:ext uri="{FF2B5EF4-FFF2-40B4-BE49-F238E27FC236}">
                      <a16:creationId xmlns:a16="http://schemas.microsoft.com/office/drawing/2014/main" id="{E0FCF4E8-4887-4859-2E4D-F9BF71672778}"/>
                    </a:ext>
                  </a:extLst>
                </p:cNvPr>
                <p:cNvPicPr/>
                <p:nvPr/>
              </p:nvPicPr>
              <p:blipFill>
                <a:blip r:embed="rId39"/>
                <a:stretch>
                  <a:fillRect/>
                </a:stretch>
              </p:blipFill>
              <p:spPr>
                <a:xfrm>
                  <a:off x="7740760" y="1856840"/>
                  <a:ext cx="3056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A7141F5C-0EED-7079-6AE6-8FF4653EC89C}"/>
                    </a:ext>
                  </a:extLst>
                </p14:cNvPr>
                <p14:cNvContentPartPr/>
                <p14:nvPr/>
              </p14:nvContentPartPr>
              <p14:xfrm>
                <a:off x="8101480" y="2027120"/>
                <a:ext cx="100800" cy="141480"/>
              </p14:xfrm>
            </p:contentPart>
          </mc:Choice>
          <mc:Fallback>
            <p:pic>
              <p:nvPicPr>
                <p:cNvPr id="55" name="Freihand 54">
                  <a:extLst>
                    <a:ext uri="{FF2B5EF4-FFF2-40B4-BE49-F238E27FC236}">
                      <a16:creationId xmlns:a16="http://schemas.microsoft.com/office/drawing/2014/main" id="{A7141F5C-0EED-7079-6AE6-8FF4653EC89C}"/>
                    </a:ext>
                  </a:extLst>
                </p:cNvPr>
                <p:cNvPicPr/>
                <p:nvPr/>
              </p:nvPicPr>
              <p:blipFill>
                <a:blip r:embed="rId41"/>
                <a:stretch>
                  <a:fillRect/>
                </a:stretch>
              </p:blipFill>
              <p:spPr>
                <a:xfrm>
                  <a:off x="8092840" y="2018480"/>
                  <a:ext cx="118440" cy="15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57" name="Freihand 56">
                <a:extLst>
                  <a:ext uri="{FF2B5EF4-FFF2-40B4-BE49-F238E27FC236}">
                    <a16:creationId xmlns:a16="http://schemas.microsoft.com/office/drawing/2014/main" id="{3CF72063-B7C2-4557-690A-81DC71C4F1F6}"/>
                  </a:ext>
                </a:extLst>
              </p14:cNvPr>
              <p14:cNvContentPartPr/>
              <p14:nvPr/>
            </p14:nvContentPartPr>
            <p14:xfrm>
              <a:off x="1833520" y="4257680"/>
              <a:ext cx="430920" cy="22320"/>
            </p14:xfrm>
          </p:contentPart>
        </mc:Choice>
        <mc:Fallback>
          <p:pic>
            <p:nvPicPr>
              <p:cNvPr id="57" name="Freihand 56">
                <a:extLst>
                  <a:ext uri="{FF2B5EF4-FFF2-40B4-BE49-F238E27FC236}">
                    <a16:creationId xmlns:a16="http://schemas.microsoft.com/office/drawing/2014/main" id="{3CF72063-B7C2-4557-690A-81DC71C4F1F6}"/>
                  </a:ext>
                </a:extLst>
              </p:cNvPr>
              <p:cNvPicPr/>
              <p:nvPr/>
            </p:nvPicPr>
            <p:blipFill>
              <a:blip r:embed="rId43"/>
              <a:stretch>
                <a:fillRect/>
              </a:stretch>
            </p:blipFill>
            <p:spPr>
              <a:xfrm>
                <a:off x="1824520" y="4248680"/>
                <a:ext cx="448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8" name="Freihand 57">
                <a:extLst>
                  <a:ext uri="{FF2B5EF4-FFF2-40B4-BE49-F238E27FC236}">
                    <a16:creationId xmlns:a16="http://schemas.microsoft.com/office/drawing/2014/main" id="{9A03EEFF-9981-1971-CE77-09D78C5F0ACA}"/>
                  </a:ext>
                </a:extLst>
              </p14:cNvPr>
              <p14:cNvContentPartPr/>
              <p14:nvPr/>
            </p14:nvContentPartPr>
            <p14:xfrm>
              <a:off x="1748200" y="4200440"/>
              <a:ext cx="192960" cy="214920"/>
            </p14:xfrm>
          </p:contentPart>
        </mc:Choice>
        <mc:Fallback>
          <p:pic>
            <p:nvPicPr>
              <p:cNvPr id="58" name="Freihand 57">
                <a:extLst>
                  <a:ext uri="{FF2B5EF4-FFF2-40B4-BE49-F238E27FC236}">
                    <a16:creationId xmlns:a16="http://schemas.microsoft.com/office/drawing/2014/main" id="{9A03EEFF-9981-1971-CE77-09D78C5F0ACA}"/>
                  </a:ext>
                </a:extLst>
              </p:cNvPr>
              <p:cNvPicPr/>
              <p:nvPr/>
            </p:nvPicPr>
            <p:blipFill>
              <a:blip r:embed="rId45"/>
              <a:stretch>
                <a:fillRect/>
              </a:stretch>
            </p:blipFill>
            <p:spPr>
              <a:xfrm>
                <a:off x="1739560" y="4191800"/>
                <a:ext cx="210600" cy="232560"/>
              </a:xfrm>
              <a:prstGeom prst="rect">
                <a:avLst/>
              </a:prstGeom>
            </p:spPr>
          </p:pic>
        </mc:Fallback>
      </mc:AlternateContent>
      <p:grpSp>
        <p:nvGrpSpPr>
          <p:cNvPr id="73" name="Gruppieren 72">
            <a:extLst>
              <a:ext uri="{FF2B5EF4-FFF2-40B4-BE49-F238E27FC236}">
                <a16:creationId xmlns:a16="http://schemas.microsoft.com/office/drawing/2014/main" id="{0EA7FDFE-A879-056C-31A0-E8F9156E787B}"/>
              </a:ext>
            </a:extLst>
          </p:cNvPr>
          <p:cNvGrpSpPr/>
          <p:nvPr/>
        </p:nvGrpSpPr>
        <p:grpSpPr>
          <a:xfrm>
            <a:off x="575320" y="2356160"/>
            <a:ext cx="2253600" cy="1780920"/>
            <a:chOff x="575320" y="2356160"/>
            <a:chExt cx="2253600" cy="1780920"/>
          </a:xfrm>
        </p:grpSpPr>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3C4F1111-2288-08EF-5233-7B594DAFD4B0}"/>
                    </a:ext>
                  </a:extLst>
                </p14:cNvPr>
                <p14:cNvContentPartPr/>
                <p14:nvPr/>
              </p14:nvContentPartPr>
              <p14:xfrm>
                <a:off x="1512400" y="2928200"/>
                <a:ext cx="246240" cy="276120"/>
              </p14:xfrm>
            </p:contentPart>
          </mc:Choice>
          <mc:Fallback>
            <p:pic>
              <p:nvPicPr>
                <p:cNvPr id="25" name="Freihand 24">
                  <a:extLst>
                    <a:ext uri="{FF2B5EF4-FFF2-40B4-BE49-F238E27FC236}">
                      <a16:creationId xmlns:a16="http://schemas.microsoft.com/office/drawing/2014/main" id="{3C4F1111-2288-08EF-5233-7B594DAFD4B0}"/>
                    </a:ext>
                  </a:extLst>
                </p:cNvPr>
                <p:cNvPicPr/>
                <p:nvPr/>
              </p:nvPicPr>
              <p:blipFill>
                <a:blip r:embed="rId47"/>
                <a:stretch>
                  <a:fillRect/>
                </a:stretch>
              </p:blipFill>
              <p:spPr>
                <a:xfrm>
                  <a:off x="1503400" y="2919200"/>
                  <a:ext cx="263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FB54E1CD-CFBF-4915-2533-28F549A6A116}"/>
                    </a:ext>
                  </a:extLst>
                </p14:cNvPr>
                <p14:cNvContentPartPr/>
                <p14:nvPr/>
              </p14:nvContentPartPr>
              <p14:xfrm>
                <a:off x="1872400" y="2971040"/>
                <a:ext cx="97560" cy="224280"/>
              </p14:xfrm>
            </p:contentPart>
          </mc:Choice>
          <mc:Fallback>
            <p:pic>
              <p:nvPicPr>
                <p:cNvPr id="26" name="Freihand 25">
                  <a:extLst>
                    <a:ext uri="{FF2B5EF4-FFF2-40B4-BE49-F238E27FC236}">
                      <a16:creationId xmlns:a16="http://schemas.microsoft.com/office/drawing/2014/main" id="{FB54E1CD-CFBF-4915-2533-28F549A6A116}"/>
                    </a:ext>
                  </a:extLst>
                </p:cNvPr>
                <p:cNvPicPr/>
                <p:nvPr/>
              </p:nvPicPr>
              <p:blipFill>
                <a:blip r:embed="rId49"/>
                <a:stretch>
                  <a:fillRect/>
                </a:stretch>
              </p:blipFill>
              <p:spPr>
                <a:xfrm>
                  <a:off x="1863760" y="2962400"/>
                  <a:ext cx="1152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AC521880-6437-BF03-61A7-61D1FFAEBBD7}"/>
                    </a:ext>
                  </a:extLst>
                </p14:cNvPr>
                <p14:cNvContentPartPr/>
                <p14:nvPr/>
              </p14:nvContentPartPr>
              <p14:xfrm>
                <a:off x="2032240" y="2761880"/>
                <a:ext cx="132840" cy="113400"/>
              </p14:xfrm>
            </p:contentPart>
          </mc:Choice>
          <mc:Fallback>
            <p:pic>
              <p:nvPicPr>
                <p:cNvPr id="30" name="Freihand 29">
                  <a:extLst>
                    <a:ext uri="{FF2B5EF4-FFF2-40B4-BE49-F238E27FC236}">
                      <a16:creationId xmlns:a16="http://schemas.microsoft.com/office/drawing/2014/main" id="{AC521880-6437-BF03-61A7-61D1FFAEBBD7}"/>
                    </a:ext>
                  </a:extLst>
                </p:cNvPr>
                <p:cNvPicPr/>
                <p:nvPr/>
              </p:nvPicPr>
              <p:blipFill>
                <a:blip r:embed="rId51"/>
                <a:stretch>
                  <a:fillRect/>
                </a:stretch>
              </p:blipFill>
              <p:spPr>
                <a:xfrm>
                  <a:off x="2023240" y="2752880"/>
                  <a:ext cx="150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9889941-755A-DBB4-9E95-19632EF03220}"/>
                    </a:ext>
                  </a:extLst>
                </p14:cNvPr>
                <p14:cNvContentPartPr/>
                <p14:nvPr/>
              </p14:nvContentPartPr>
              <p14:xfrm>
                <a:off x="2060680" y="2841800"/>
                <a:ext cx="105120" cy="56520"/>
              </p14:xfrm>
            </p:contentPart>
          </mc:Choice>
          <mc:Fallback>
            <p:pic>
              <p:nvPicPr>
                <p:cNvPr id="33" name="Freihand 32">
                  <a:extLst>
                    <a:ext uri="{FF2B5EF4-FFF2-40B4-BE49-F238E27FC236}">
                      <a16:creationId xmlns:a16="http://schemas.microsoft.com/office/drawing/2014/main" id="{F9889941-755A-DBB4-9E95-19632EF03220}"/>
                    </a:ext>
                  </a:extLst>
                </p:cNvPr>
                <p:cNvPicPr/>
                <p:nvPr/>
              </p:nvPicPr>
              <p:blipFill>
                <a:blip r:embed="rId53"/>
                <a:stretch>
                  <a:fillRect/>
                </a:stretch>
              </p:blipFill>
              <p:spPr>
                <a:xfrm>
                  <a:off x="2051680" y="2833160"/>
                  <a:ext cx="122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79D71D54-742C-97DB-7620-44A57053268C}"/>
                    </a:ext>
                  </a:extLst>
                </p14:cNvPr>
                <p14:cNvContentPartPr/>
                <p14:nvPr/>
              </p14:nvContentPartPr>
              <p14:xfrm>
                <a:off x="2148880" y="2403680"/>
                <a:ext cx="222480" cy="260280"/>
              </p14:xfrm>
            </p:contentPart>
          </mc:Choice>
          <mc:Fallback>
            <p:pic>
              <p:nvPicPr>
                <p:cNvPr id="38" name="Freihand 37">
                  <a:extLst>
                    <a:ext uri="{FF2B5EF4-FFF2-40B4-BE49-F238E27FC236}">
                      <a16:creationId xmlns:a16="http://schemas.microsoft.com/office/drawing/2014/main" id="{79D71D54-742C-97DB-7620-44A57053268C}"/>
                    </a:ext>
                  </a:extLst>
                </p:cNvPr>
                <p:cNvPicPr/>
                <p:nvPr/>
              </p:nvPicPr>
              <p:blipFill>
                <a:blip r:embed="rId55"/>
                <a:stretch>
                  <a:fillRect/>
                </a:stretch>
              </p:blipFill>
              <p:spPr>
                <a:xfrm>
                  <a:off x="2139880" y="2395040"/>
                  <a:ext cx="2401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820C0B69-7F99-EAA5-051A-DCD589CDF7B5}"/>
                    </a:ext>
                  </a:extLst>
                </p14:cNvPr>
                <p14:cNvContentPartPr/>
                <p14:nvPr/>
              </p14:nvContentPartPr>
              <p14:xfrm>
                <a:off x="2413840" y="2447600"/>
                <a:ext cx="101160" cy="54000"/>
              </p14:xfrm>
            </p:contentPart>
          </mc:Choice>
          <mc:Fallback>
            <p:pic>
              <p:nvPicPr>
                <p:cNvPr id="40" name="Freihand 39">
                  <a:extLst>
                    <a:ext uri="{FF2B5EF4-FFF2-40B4-BE49-F238E27FC236}">
                      <a16:creationId xmlns:a16="http://schemas.microsoft.com/office/drawing/2014/main" id="{820C0B69-7F99-EAA5-051A-DCD589CDF7B5}"/>
                    </a:ext>
                  </a:extLst>
                </p:cNvPr>
                <p:cNvPicPr/>
                <p:nvPr/>
              </p:nvPicPr>
              <p:blipFill>
                <a:blip r:embed="rId57"/>
                <a:stretch>
                  <a:fillRect/>
                </a:stretch>
              </p:blipFill>
              <p:spPr>
                <a:xfrm>
                  <a:off x="2404840" y="2438960"/>
                  <a:ext cx="118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22C3391D-59C5-D023-4D87-768BC67B1E03}"/>
                    </a:ext>
                  </a:extLst>
                </p14:cNvPr>
                <p14:cNvContentPartPr/>
                <p14:nvPr/>
              </p14:nvContentPartPr>
              <p14:xfrm>
                <a:off x="2530480" y="2359400"/>
                <a:ext cx="29880" cy="271440"/>
              </p14:xfrm>
            </p:contentPart>
          </mc:Choice>
          <mc:Fallback>
            <p:pic>
              <p:nvPicPr>
                <p:cNvPr id="42" name="Freihand 41">
                  <a:extLst>
                    <a:ext uri="{FF2B5EF4-FFF2-40B4-BE49-F238E27FC236}">
                      <a16:creationId xmlns:a16="http://schemas.microsoft.com/office/drawing/2014/main" id="{22C3391D-59C5-D023-4D87-768BC67B1E03}"/>
                    </a:ext>
                  </a:extLst>
                </p:cNvPr>
                <p:cNvPicPr/>
                <p:nvPr/>
              </p:nvPicPr>
              <p:blipFill>
                <a:blip r:embed="rId59"/>
                <a:stretch>
                  <a:fillRect/>
                </a:stretch>
              </p:blipFill>
              <p:spPr>
                <a:xfrm>
                  <a:off x="2521480" y="2350760"/>
                  <a:ext cx="475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92B9BB7E-E9C3-0A0C-5E08-E38AEA530292}"/>
                    </a:ext>
                  </a:extLst>
                </p14:cNvPr>
                <p14:cNvContentPartPr/>
                <p14:nvPr/>
              </p14:nvContentPartPr>
              <p14:xfrm>
                <a:off x="2338600" y="2495840"/>
                <a:ext cx="407520" cy="318240"/>
              </p14:xfrm>
            </p:contentPart>
          </mc:Choice>
          <mc:Fallback>
            <p:pic>
              <p:nvPicPr>
                <p:cNvPr id="43" name="Freihand 42">
                  <a:extLst>
                    <a:ext uri="{FF2B5EF4-FFF2-40B4-BE49-F238E27FC236}">
                      <a16:creationId xmlns:a16="http://schemas.microsoft.com/office/drawing/2014/main" id="{92B9BB7E-E9C3-0A0C-5E08-E38AEA530292}"/>
                    </a:ext>
                  </a:extLst>
                </p:cNvPr>
                <p:cNvPicPr/>
                <p:nvPr/>
              </p:nvPicPr>
              <p:blipFill>
                <a:blip r:embed="rId61"/>
                <a:stretch>
                  <a:fillRect/>
                </a:stretch>
              </p:blipFill>
              <p:spPr>
                <a:xfrm>
                  <a:off x="2329960" y="2486840"/>
                  <a:ext cx="42516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BB862E4D-22E9-2176-A685-BE0923C2B3AE}"/>
                    </a:ext>
                  </a:extLst>
                </p14:cNvPr>
                <p14:cNvContentPartPr/>
                <p14:nvPr/>
              </p14:nvContentPartPr>
              <p14:xfrm>
                <a:off x="2385040" y="2741000"/>
                <a:ext cx="184680" cy="263520"/>
              </p14:xfrm>
            </p:contentPart>
          </mc:Choice>
          <mc:Fallback>
            <p:pic>
              <p:nvPicPr>
                <p:cNvPr id="44" name="Freihand 43">
                  <a:extLst>
                    <a:ext uri="{FF2B5EF4-FFF2-40B4-BE49-F238E27FC236}">
                      <a16:creationId xmlns:a16="http://schemas.microsoft.com/office/drawing/2014/main" id="{BB862E4D-22E9-2176-A685-BE0923C2B3AE}"/>
                    </a:ext>
                  </a:extLst>
                </p:cNvPr>
                <p:cNvPicPr/>
                <p:nvPr/>
              </p:nvPicPr>
              <p:blipFill>
                <a:blip r:embed="rId63"/>
                <a:stretch>
                  <a:fillRect/>
                </a:stretch>
              </p:blipFill>
              <p:spPr>
                <a:xfrm>
                  <a:off x="2376040" y="2732360"/>
                  <a:ext cx="2023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78A5F92B-D9DA-56F7-5F7F-79EA5A2B3C2D}"/>
                    </a:ext>
                  </a:extLst>
                </p14:cNvPr>
                <p14:cNvContentPartPr/>
                <p14:nvPr/>
              </p14:nvContentPartPr>
              <p14:xfrm>
                <a:off x="2646040" y="2674040"/>
                <a:ext cx="182880" cy="216720"/>
              </p14:xfrm>
            </p:contentPart>
          </mc:Choice>
          <mc:Fallback>
            <p:pic>
              <p:nvPicPr>
                <p:cNvPr id="45" name="Freihand 44">
                  <a:extLst>
                    <a:ext uri="{FF2B5EF4-FFF2-40B4-BE49-F238E27FC236}">
                      <a16:creationId xmlns:a16="http://schemas.microsoft.com/office/drawing/2014/main" id="{78A5F92B-D9DA-56F7-5F7F-79EA5A2B3C2D}"/>
                    </a:ext>
                  </a:extLst>
                </p:cNvPr>
                <p:cNvPicPr/>
                <p:nvPr/>
              </p:nvPicPr>
              <p:blipFill>
                <a:blip r:embed="rId65"/>
                <a:stretch>
                  <a:fillRect/>
                </a:stretch>
              </p:blipFill>
              <p:spPr>
                <a:xfrm>
                  <a:off x="2637400" y="2665400"/>
                  <a:ext cx="200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Freihand 58">
                  <a:extLst>
                    <a:ext uri="{FF2B5EF4-FFF2-40B4-BE49-F238E27FC236}">
                      <a16:creationId xmlns:a16="http://schemas.microsoft.com/office/drawing/2014/main" id="{C7CCE77D-A923-D463-23B5-0F40E467E571}"/>
                    </a:ext>
                  </a:extLst>
                </p14:cNvPr>
                <p14:cNvContentPartPr/>
                <p14:nvPr/>
              </p14:nvContentPartPr>
              <p14:xfrm>
                <a:off x="1177600" y="3171200"/>
                <a:ext cx="1005480" cy="965880"/>
              </p14:xfrm>
            </p:contentPart>
          </mc:Choice>
          <mc:Fallback>
            <p:pic>
              <p:nvPicPr>
                <p:cNvPr id="59" name="Freihand 58">
                  <a:extLst>
                    <a:ext uri="{FF2B5EF4-FFF2-40B4-BE49-F238E27FC236}">
                      <a16:creationId xmlns:a16="http://schemas.microsoft.com/office/drawing/2014/main" id="{C7CCE77D-A923-D463-23B5-0F40E467E571}"/>
                    </a:ext>
                  </a:extLst>
                </p:cNvPr>
                <p:cNvPicPr/>
                <p:nvPr/>
              </p:nvPicPr>
              <p:blipFill>
                <a:blip r:embed="rId67"/>
                <a:stretch>
                  <a:fillRect/>
                </a:stretch>
              </p:blipFill>
              <p:spPr>
                <a:xfrm>
                  <a:off x="1168960" y="3162200"/>
                  <a:ext cx="1023120" cy="983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Freihand 59">
                  <a:extLst>
                    <a:ext uri="{FF2B5EF4-FFF2-40B4-BE49-F238E27FC236}">
                      <a16:creationId xmlns:a16="http://schemas.microsoft.com/office/drawing/2014/main" id="{28811707-6C08-0727-4DA3-8B2E60737CA9}"/>
                    </a:ext>
                  </a:extLst>
                </p14:cNvPr>
                <p14:cNvContentPartPr/>
                <p14:nvPr/>
              </p14:nvContentPartPr>
              <p14:xfrm>
                <a:off x="1249960" y="3489080"/>
                <a:ext cx="243000" cy="258120"/>
              </p14:xfrm>
            </p:contentPart>
          </mc:Choice>
          <mc:Fallback>
            <p:pic>
              <p:nvPicPr>
                <p:cNvPr id="60" name="Freihand 59">
                  <a:extLst>
                    <a:ext uri="{FF2B5EF4-FFF2-40B4-BE49-F238E27FC236}">
                      <a16:creationId xmlns:a16="http://schemas.microsoft.com/office/drawing/2014/main" id="{28811707-6C08-0727-4DA3-8B2E60737CA9}"/>
                    </a:ext>
                  </a:extLst>
                </p:cNvPr>
                <p:cNvPicPr/>
                <p:nvPr/>
              </p:nvPicPr>
              <p:blipFill>
                <a:blip r:embed="rId69"/>
                <a:stretch>
                  <a:fillRect/>
                </a:stretch>
              </p:blipFill>
              <p:spPr>
                <a:xfrm>
                  <a:off x="1241320" y="3480080"/>
                  <a:ext cx="260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Freihand 60">
                  <a:extLst>
                    <a:ext uri="{FF2B5EF4-FFF2-40B4-BE49-F238E27FC236}">
                      <a16:creationId xmlns:a16="http://schemas.microsoft.com/office/drawing/2014/main" id="{E56605EA-38EB-2970-0D80-C671077F524F}"/>
                    </a:ext>
                  </a:extLst>
                </p14:cNvPr>
                <p14:cNvContentPartPr/>
                <p14:nvPr/>
              </p14:nvContentPartPr>
              <p14:xfrm>
                <a:off x="1462000" y="3664760"/>
                <a:ext cx="111240" cy="142920"/>
              </p14:xfrm>
            </p:contentPart>
          </mc:Choice>
          <mc:Fallback>
            <p:pic>
              <p:nvPicPr>
                <p:cNvPr id="61" name="Freihand 60">
                  <a:extLst>
                    <a:ext uri="{FF2B5EF4-FFF2-40B4-BE49-F238E27FC236}">
                      <a16:creationId xmlns:a16="http://schemas.microsoft.com/office/drawing/2014/main" id="{E56605EA-38EB-2970-0D80-C671077F524F}"/>
                    </a:ext>
                  </a:extLst>
                </p:cNvPr>
                <p:cNvPicPr/>
                <p:nvPr/>
              </p:nvPicPr>
              <p:blipFill>
                <a:blip r:embed="rId71"/>
                <a:stretch>
                  <a:fillRect/>
                </a:stretch>
              </p:blipFill>
              <p:spPr>
                <a:xfrm>
                  <a:off x="1453360" y="3656120"/>
                  <a:ext cx="128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2" name="Freihand 61">
                  <a:extLst>
                    <a:ext uri="{FF2B5EF4-FFF2-40B4-BE49-F238E27FC236}">
                      <a16:creationId xmlns:a16="http://schemas.microsoft.com/office/drawing/2014/main" id="{76B00184-78A8-4717-6D5D-2CBA4D3BCEA1}"/>
                    </a:ext>
                  </a:extLst>
                </p14:cNvPr>
                <p14:cNvContentPartPr/>
                <p14:nvPr/>
              </p14:nvContentPartPr>
              <p14:xfrm>
                <a:off x="575320" y="3137360"/>
                <a:ext cx="215640" cy="245880"/>
              </p14:xfrm>
            </p:contentPart>
          </mc:Choice>
          <mc:Fallback>
            <p:pic>
              <p:nvPicPr>
                <p:cNvPr id="62" name="Freihand 61">
                  <a:extLst>
                    <a:ext uri="{FF2B5EF4-FFF2-40B4-BE49-F238E27FC236}">
                      <a16:creationId xmlns:a16="http://schemas.microsoft.com/office/drawing/2014/main" id="{76B00184-78A8-4717-6D5D-2CBA4D3BCEA1}"/>
                    </a:ext>
                  </a:extLst>
                </p:cNvPr>
                <p:cNvPicPr/>
                <p:nvPr/>
              </p:nvPicPr>
              <p:blipFill>
                <a:blip r:embed="rId73"/>
                <a:stretch>
                  <a:fillRect/>
                </a:stretch>
              </p:blipFill>
              <p:spPr>
                <a:xfrm>
                  <a:off x="566680" y="3128720"/>
                  <a:ext cx="233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Freihand 62">
                  <a:extLst>
                    <a:ext uri="{FF2B5EF4-FFF2-40B4-BE49-F238E27FC236}">
                      <a16:creationId xmlns:a16="http://schemas.microsoft.com/office/drawing/2014/main" id="{399964C2-F40A-5B37-304D-9D8E00A00948}"/>
                    </a:ext>
                  </a:extLst>
                </p14:cNvPr>
                <p14:cNvContentPartPr/>
                <p14:nvPr/>
              </p14:nvContentPartPr>
              <p14:xfrm>
                <a:off x="853960" y="3196040"/>
                <a:ext cx="138960" cy="120240"/>
              </p14:xfrm>
            </p:contentPart>
          </mc:Choice>
          <mc:Fallback>
            <p:pic>
              <p:nvPicPr>
                <p:cNvPr id="63" name="Freihand 62">
                  <a:extLst>
                    <a:ext uri="{FF2B5EF4-FFF2-40B4-BE49-F238E27FC236}">
                      <a16:creationId xmlns:a16="http://schemas.microsoft.com/office/drawing/2014/main" id="{399964C2-F40A-5B37-304D-9D8E00A00948}"/>
                    </a:ext>
                  </a:extLst>
                </p:cNvPr>
                <p:cNvPicPr/>
                <p:nvPr/>
              </p:nvPicPr>
              <p:blipFill>
                <a:blip r:embed="rId75"/>
                <a:stretch>
                  <a:fillRect/>
                </a:stretch>
              </p:blipFill>
              <p:spPr>
                <a:xfrm>
                  <a:off x="845320" y="3187400"/>
                  <a:ext cx="156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4" name="Freihand 63">
                  <a:extLst>
                    <a:ext uri="{FF2B5EF4-FFF2-40B4-BE49-F238E27FC236}">
                      <a16:creationId xmlns:a16="http://schemas.microsoft.com/office/drawing/2014/main" id="{027EB4AD-FC96-DEE7-56EA-30E64EF2B659}"/>
                    </a:ext>
                  </a:extLst>
                </p14:cNvPr>
                <p14:cNvContentPartPr/>
                <p14:nvPr/>
              </p14:nvContentPartPr>
              <p14:xfrm>
                <a:off x="1008760" y="2952320"/>
                <a:ext cx="98280" cy="64800"/>
              </p14:xfrm>
            </p:contentPart>
          </mc:Choice>
          <mc:Fallback>
            <p:pic>
              <p:nvPicPr>
                <p:cNvPr id="64" name="Freihand 63">
                  <a:extLst>
                    <a:ext uri="{FF2B5EF4-FFF2-40B4-BE49-F238E27FC236}">
                      <a16:creationId xmlns:a16="http://schemas.microsoft.com/office/drawing/2014/main" id="{027EB4AD-FC96-DEE7-56EA-30E64EF2B659}"/>
                    </a:ext>
                  </a:extLst>
                </p:cNvPr>
                <p:cNvPicPr/>
                <p:nvPr/>
              </p:nvPicPr>
              <p:blipFill>
                <a:blip r:embed="rId77"/>
                <a:stretch>
                  <a:fillRect/>
                </a:stretch>
              </p:blipFill>
              <p:spPr>
                <a:xfrm>
                  <a:off x="999760" y="2943320"/>
                  <a:ext cx="11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Freihand 64">
                  <a:extLst>
                    <a:ext uri="{FF2B5EF4-FFF2-40B4-BE49-F238E27FC236}">
                      <a16:creationId xmlns:a16="http://schemas.microsoft.com/office/drawing/2014/main" id="{DBDC089F-4E89-C83A-AA73-0A1C179B9BFB}"/>
                    </a:ext>
                  </a:extLst>
                </p14:cNvPr>
                <p14:cNvContentPartPr/>
                <p14:nvPr/>
              </p14:nvContentPartPr>
              <p14:xfrm>
                <a:off x="1025680" y="3001280"/>
                <a:ext cx="122040" cy="91080"/>
              </p14:xfrm>
            </p:contentPart>
          </mc:Choice>
          <mc:Fallback>
            <p:pic>
              <p:nvPicPr>
                <p:cNvPr id="65" name="Freihand 64">
                  <a:extLst>
                    <a:ext uri="{FF2B5EF4-FFF2-40B4-BE49-F238E27FC236}">
                      <a16:creationId xmlns:a16="http://schemas.microsoft.com/office/drawing/2014/main" id="{DBDC089F-4E89-C83A-AA73-0A1C179B9BFB}"/>
                    </a:ext>
                  </a:extLst>
                </p:cNvPr>
                <p:cNvPicPr/>
                <p:nvPr/>
              </p:nvPicPr>
              <p:blipFill>
                <a:blip r:embed="rId79"/>
                <a:stretch>
                  <a:fillRect/>
                </a:stretch>
              </p:blipFill>
              <p:spPr>
                <a:xfrm>
                  <a:off x="1016680" y="2992640"/>
                  <a:ext cx="139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807220BE-4D58-3272-813D-DBD2BEB3AC59}"/>
                    </a:ext>
                  </a:extLst>
                </p14:cNvPr>
                <p14:cNvContentPartPr/>
                <p14:nvPr/>
              </p14:nvContentPartPr>
              <p14:xfrm>
                <a:off x="1081120" y="2463080"/>
                <a:ext cx="195840" cy="315720"/>
              </p14:xfrm>
            </p:contentPart>
          </mc:Choice>
          <mc:Fallback>
            <p:pic>
              <p:nvPicPr>
                <p:cNvPr id="67" name="Freihand 66">
                  <a:extLst>
                    <a:ext uri="{FF2B5EF4-FFF2-40B4-BE49-F238E27FC236}">
                      <a16:creationId xmlns:a16="http://schemas.microsoft.com/office/drawing/2014/main" id="{807220BE-4D58-3272-813D-DBD2BEB3AC59}"/>
                    </a:ext>
                  </a:extLst>
                </p:cNvPr>
                <p:cNvPicPr/>
                <p:nvPr/>
              </p:nvPicPr>
              <p:blipFill>
                <a:blip r:embed="rId81"/>
                <a:stretch>
                  <a:fillRect/>
                </a:stretch>
              </p:blipFill>
              <p:spPr>
                <a:xfrm>
                  <a:off x="1072480" y="2454440"/>
                  <a:ext cx="2134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Freihand 67">
                  <a:extLst>
                    <a:ext uri="{FF2B5EF4-FFF2-40B4-BE49-F238E27FC236}">
                      <a16:creationId xmlns:a16="http://schemas.microsoft.com/office/drawing/2014/main" id="{28768FE4-A916-4F7B-B5F0-C8AA0DC24EBD}"/>
                    </a:ext>
                  </a:extLst>
                </p14:cNvPr>
                <p14:cNvContentPartPr/>
                <p14:nvPr/>
              </p14:nvContentPartPr>
              <p14:xfrm>
                <a:off x="1368760" y="2394320"/>
                <a:ext cx="106920" cy="113040"/>
              </p14:xfrm>
            </p:contentPart>
          </mc:Choice>
          <mc:Fallback>
            <p:pic>
              <p:nvPicPr>
                <p:cNvPr id="68" name="Freihand 67">
                  <a:extLst>
                    <a:ext uri="{FF2B5EF4-FFF2-40B4-BE49-F238E27FC236}">
                      <a16:creationId xmlns:a16="http://schemas.microsoft.com/office/drawing/2014/main" id="{28768FE4-A916-4F7B-B5F0-C8AA0DC24EBD}"/>
                    </a:ext>
                  </a:extLst>
                </p:cNvPr>
                <p:cNvPicPr/>
                <p:nvPr/>
              </p:nvPicPr>
              <p:blipFill>
                <a:blip r:embed="rId83"/>
                <a:stretch>
                  <a:fillRect/>
                </a:stretch>
              </p:blipFill>
              <p:spPr>
                <a:xfrm>
                  <a:off x="1359760" y="2385320"/>
                  <a:ext cx="124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Freihand 68">
                  <a:extLst>
                    <a:ext uri="{FF2B5EF4-FFF2-40B4-BE49-F238E27FC236}">
                      <a16:creationId xmlns:a16="http://schemas.microsoft.com/office/drawing/2014/main" id="{1C752812-2399-57A9-B6A4-EACFA9BDF3FE}"/>
                    </a:ext>
                  </a:extLst>
                </p14:cNvPr>
                <p14:cNvContentPartPr/>
                <p14:nvPr/>
              </p14:nvContentPartPr>
              <p14:xfrm>
                <a:off x="1473880" y="2356160"/>
                <a:ext cx="92520" cy="221040"/>
              </p14:xfrm>
            </p:contentPart>
          </mc:Choice>
          <mc:Fallback>
            <p:pic>
              <p:nvPicPr>
                <p:cNvPr id="69" name="Freihand 68">
                  <a:extLst>
                    <a:ext uri="{FF2B5EF4-FFF2-40B4-BE49-F238E27FC236}">
                      <a16:creationId xmlns:a16="http://schemas.microsoft.com/office/drawing/2014/main" id="{1C752812-2399-57A9-B6A4-EACFA9BDF3FE}"/>
                    </a:ext>
                  </a:extLst>
                </p:cNvPr>
                <p:cNvPicPr/>
                <p:nvPr/>
              </p:nvPicPr>
              <p:blipFill>
                <a:blip r:embed="rId85"/>
                <a:stretch>
                  <a:fillRect/>
                </a:stretch>
              </p:blipFill>
              <p:spPr>
                <a:xfrm>
                  <a:off x="1465240" y="2347520"/>
                  <a:ext cx="110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8A6EF341-17B0-2C6C-913B-B5021048B4AE}"/>
                    </a:ext>
                  </a:extLst>
                </p14:cNvPr>
                <p14:cNvContentPartPr/>
                <p14:nvPr/>
              </p14:nvContentPartPr>
              <p14:xfrm>
                <a:off x="1277320" y="2467400"/>
                <a:ext cx="372600" cy="398160"/>
              </p14:xfrm>
            </p:contentPart>
          </mc:Choice>
          <mc:Fallback>
            <p:pic>
              <p:nvPicPr>
                <p:cNvPr id="70" name="Freihand 69">
                  <a:extLst>
                    <a:ext uri="{FF2B5EF4-FFF2-40B4-BE49-F238E27FC236}">
                      <a16:creationId xmlns:a16="http://schemas.microsoft.com/office/drawing/2014/main" id="{8A6EF341-17B0-2C6C-913B-B5021048B4AE}"/>
                    </a:ext>
                  </a:extLst>
                </p:cNvPr>
                <p:cNvPicPr/>
                <p:nvPr/>
              </p:nvPicPr>
              <p:blipFill>
                <a:blip r:embed="rId87"/>
                <a:stretch>
                  <a:fillRect/>
                </a:stretch>
              </p:blipFill>
              <p:spPr>
                <a:xfrm>
                  <a:off x="1268320" y="2458400"/>
                  <a:ext cx="39024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118DCA8D-B77A-B663-AA0B-7E2E9FAF4D2A}"/>
                    </a:ext>
                  </a:extLst>
                </p14:cNvPr>
                <p14:cNvContentPartPr/>
                <p14:nvPr/>
              </p14:nvContentPartPr>
              <p14:xfrm>
                <a:off x="1345360" y="2731640"/>
                <a:ext cx="132840" cy="259200"/>
              </p14:xfrm>
            </p:contentPart>
          </mc:Choice>
          <mc:Fallback>
            <p:pic>
              <p:nvPicPr>
                <p:cNvPr id="71" name="Freihand 70">
                  <a:extLst>
                    <a:ext uri="{FF2B5EF4-FFF2-40B4-BE49-F238E27FC236}">
                      <a16:creationId xmlns:a16="http://schemas.microsoft.com/office/drawing/2014/main" id="{118DCA8D-B77A-B663-AA0B-7E2E9FAF4D2A}"/>
                    </a:ext>
                  </a:extLst>
                </p:cNvPr>
                <p:cNvPicPr/>
                <p:nvPr/>
              </p:nvPicPr>
              <p:blipFill>
                <a:blip r:embed="rId89"/>
                <a:stretch>
                  <a:fillRect/>
                </a:stretch>
              </p:blipFill>
              <p:spPr>
                <a:xfrm>
                  <a:off x="1336720" y="2722640"/>
                  <a:ext cx="150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Freihand 71">
                  <a:extLst>
                    <a:ext uri="{FF2B5EF4-FFF2-40B4-BE49-F238E27FC236}">
                      <a16:creationId xmlns:a16="http://schemas.microsoft.com/office/drawing/2014/main" id="{02ADD239-914B-6066-2CD4-5F4C20A18A1A}"/>
                    </a:ext>
                  </a:extLst>
                </p14:cNvPr>
                <p14:cNvContentPartPr/>
                <p14:nvPr/>
              </p14:nvContentPartPr>
              <p14:xfrm>
                <a:off x="1573600" y="2648840"/>
                <a:ext cx="176400" cy="161640"/>
              </p14:xfrm>
            </p:contentPart>
          </mc:Choice>
          <mc:Fallback>
            <p:pic>
              <p:nvPicPr>
                <p:cNvPr id="72" name="Freihand 71">
                  <a:extLst>
                    <a:ext uri="{FF2B5EF4-FFF2-40B4-BE49-F238E27FC236}">
                      <a16:creationId xmlns:a16="http://schemas.microsoft.com/office/drawing/2014/main" id="{02ADD239-914B-6066-2CD4-5F4C20A18A1A}"/>
                    </a:ext>
                  </a:extLst>
                </p:cNvPr>
                <p:cNvPicPr/>
                <p:nvPr/>
              </p:nvPicPr>
              <p:blipFill>
                <a:blip r:embed="rId91"/>
                <a:stretch>
                  <a:fillRect/>
                </a:stretch>
              </p:blipFill>
              <p:spPr>
                <a:xfrm>
                  <a:off x="1564960" y="2640200"/>
                  <a:ext cx="194040" cy="1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59248464-86E8-6695-AA13-9F9E9AEA22C1}"/>
                  </a:ext>
                </a:extLst>
              </p14:cNvPr>
              <p14:cNvContentPartPr/>
              <p14:nvPr/>
            </p14:nvContentPartPr>
            <p14:xfrm>
              <a:off x="1138720" y="5597240"/>
              <a:ext cx="825840" cy="612360"/>
            </p14:xfrm>
          </p:contentPart>
        </mc:Choice>
        <mc:Fallback>
          <p:pic>
            <p:nvPicPr>
              <p:cNvPr id="74" name="Freihand 73">
                <a:extLst>
                  <a:ext uri="{FF2B5EF4-FFF2-40B4-BE49-F238E27FC236}">
                    <a16:creationId xmlns:a16="http://schemas.microsoft.com/office/drawing/2014/main" id="{59248464-86E8-6695-AA13-9F9E9AEA22C1}"/>
                  </a:ext>
                </a:extLst>
              </p:cNvPr>
              <p:cNvPicPr/>
              <p:nvPr/>
            </p:nvPicPr>
            <p:blipFill>
              <a:blip r:embed="rId93"/>
              <a:stretch>
                <a:fillRect/>
              </a:stretch>
            </p:blipFill>
            <p:spPr>
              <a:xfrm>
                <a:off x="1129720" y="5588240"/>
                <a:ext cx="84348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Freihand 74">
                <a:extLst>
                  <a:ext uri="{FF2B5EF4-FFF2-40B4-BE49-F238E27FC236}">
                    <a16:creationId xmlns:a16="http://schemas.microsoft.com/office/drawing/2014/main" id="{D9858387-2F12-DB47-3AB1-9B70A8E914DC}"/>
                  </a:ext>
                </a:extLst>
              </p14:cNvPr>
              <p14:cNvContentPartPr/>
              <p14:nvPr/>
            </p14:nvContentPartPr>
            <p14:xfrm>
              <a:off x="4411120" y="4917560"/>
              <a:ext cx="3804840" cy="1903680"/>
            </p14:xfrm>
          </p:contentPart>
        </mc:Choice>
        <mc:Fallback>
          <p:pic>
            <p:nvPicPr>
              <p:cNvPr id="75" name="Freihand 74">
                <a:extLst>
                  <a:ext uri="{FF2B5EF4-FFF2-40B4-BE49-F238E27FC236}">
                    <a16:creationId xmlns:a16="http://schemas.microsoft.com/office/drawing/2014/main" id="{D9858387-2F12-DB47-3AB1-9B70A8E914DC}"/>
                  </a:ext>
                </a:extLst>
              </p:cNvPr>
              <p:cNvPicPr/>
              <p:nvPr/>
            </p:nvPicPr>
            <p:blipFill>
              <a:blip r:embed="rId95"/>
              <a:stretch>
                <a:fillRect/>
              </a:stretch>
            </p:blipFill>
            <p:spPr>
              <a:xfrm>
                <a:off x="4402120" y="4908560"/>
                <a:ext cx="3822480" cy="1921320"/>
              </a:xfrm>
              <a:prstGeom prst="rect">
                <a:avLst/>
              </a:prstGeom>
            </p:spPr>
          </p:pic>
        </mc:Fallback>
      </mc:AlternateContent>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C429A1B1-3A43-343A-89EA-EC56948C65F6}"/>
              </a:ext>
            </a:extLst>
          </p:cNvPr>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40457BB-EFA4-105C-BF32-5920B17F871D}"/>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740457BB-EFA4-105C-BF32-5920B17F871D}"/>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86763DF1-FB06-2F60-6A55-AE6CEBC37FB4}"/>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7" name="Textfeld 6">
            <a:extLst>
              <a:ext uri="{FF2B5EF4-FFF2-40B4-BE49-F238E27FC236}">
                <a16:creationId xmlns:a16="http://schemas.microsoft.com/office/drawing/2014/main" id="{E4B5455D-38A7-60B9-AFB0-EDE32A24334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mc:AlternateContent xmlns:mc="http://schemas.openxmlformats.org/markup-compatibility/2006">
        <mc:Choice xmlns:p14="http://schemas.microsoft.com/office/powerpoint/2010/main" Requires="p14">
          <p:contentPart p14:bwMode="auto" r:id="rId4">
            <p14:nvContentPartPr>
              <p14:cNvPr id="31" name="Freihand 30">
                <a:extLst>
                  <a:ext uri="{FF2B5EF4-FFF2-40B4-BE49-F238E27FC236}">
                    <a16:creationId xmlns:a16="http://schemas.microsoft.com/office/drawing/2014/main" id="{8E8DF8E5-275E-FC39-675D-ECF1731C05AC}"/>
                  </a:ext>
                </a:extLst>
              </p14:cNvPr>
              <p14:cNvContentPartPr/>
              <p14:nvPr/>
            </p14:nvContentPartPr>
            <p14:xfrm>
              <a:off x="3254440" y="915800"/>
              <a:ext cx="1059120" cy="95040"/>
            </p14:xfrm>
          </p:contentPart>
        </mc:Choice>
        <mc:Fallback>
          <p:pic>
            <p:nvPicPr>
              <p:cNvPr id="31" name="Freihand 30">
                <a:extLst>
                  <a:ext uri="{FF2B5EF4-FFF2-40B4-BE49-F238E27FC236}">
                    <a16:creationId xmlns:a16="http://schemas.microsoft.com/office/drawing/2014/main" id="{8E8DF8E5-275E-FC39-675D-ECF1731C05AC}"/>
                  </a:ext>
                </a:extLst>
              </p:cNvPr>
              <p:cNvPicPr/>
              <p:nvPr/>
            </p:nvPicPr>
            <p:blipFill>
              <a:blip r:embed="rId5"/>
              <a:stretch>
                <a:fillRect/>
              </a:stretch>
            </p:blipFill>
            <p:spPr>
              <a:xfrm>
                <a:off x="3245440" y="906800"/>
                <a:ext cx="1076760" cy="112680"/>
              </a:xfrm>
              <a:prstGeom prst="rect">
                <a:avLst/>
              </a:prstGeom>
            </p:spPr>
          </p:pic>
        </mc:Fallback>
      </mc:AlternateContent>
      <p:grpSp>
        <p:nvGrpSpPr>
          <p:cNvPr id="56" name="Gruppieren 55">
            <a:extLst>
              <a:ext uri="{FF2B5EF4-FFF2-40B4-BE49-F238E27FC236}">
                <a16:creationId xmlns:a16="http://schemas.microsoft.com/office/drawing/2014/main" id="{F9B70354-E4C8-7A72-D7A6-7696A161A801}"/>
              </a:ext>
            </a:extLst>
          </p:cNvPr>
          <p:cNvGrpSpPr/>
          <p:nvPr/>
        </p:nvGrpSpPr>
        <p:grpSpPr>
          <a:xfrm>
            <a:off x="6240280" y="532040"/>
            <a:ext cx="596520" cy="339120"/>
            <a:chOff x="6240280" y="532040"/>
            <a:chExt cx="596520" cy="339120"/>
          </a:xfrm>
        </p:grpSpPr>
        <mc:AlternateContent xmlns:mc="http://schemas.openxmlformats.org/markup-compatibility/2006">
          <mc:Choice xmlns:p14="http://schemas.microsoft.com/office/powerpoint/2010/main" Requires="p14">
            <p:contentPart p14:bwMode="auto" r:id="rId6">
              <p14:nvContentPartPr>
                <p14:cNvPr id="39" name="Freihand 38">
                  <a:extLst>
                    <a:ext uri="{FF2B5EF4-FFF2-40B4-BE49-F238E27FC236}">
                      <a16:creationId xmlns:a16="http://schemas.microsoft.com/office/drawing/2014/main" id="{C45A801E-5D2E-37DF-44BF-0DA419D12949}"/>
                    </a:ext>
                  </a:extLst>
                </p14:cNvPr>
                <p14:cNvContentPartPr/>
                <p14:nvPr/>
              </p14:nvContentPartPr>
              <p14:xfrm>
                <a:off x="6240280" y="532040"/>
                <a:ext cx="228240" cy="339120"/>
              </p14:xfrm>
            </p:contentPart>
          </mc:Choice>
          <mc:Fallback>
            <p:pic>
              <p:nvPicPr>
                <p:cNvPr id="39" name="Freihand 38">
                  <a:extLst>
                    <a:ext uri="{FF2B5EF4-FFF2-40B4-BE49-F238E27FC236}">
                      <a16:creationId xmlns:a16="http://schemas.microsoft.com/office/drawing/2014/main" id="{C45A801E-5D2E-37DF-44BF-0DA419D12949}"/>
                    </a:ext>
                  </a:extLst>
                </p:cNvPr>
                <p:cNvPicPr/>
                <p:nvPr/>
              </p:nvPicPr>
              <p:blipFill>
                <a:blip r:embed="rId7"/>
                <a:stretch>
                  <a:fillRect/>
                </a:stretch>
              </p:blipFill>
              <p:spPr>
                <a:xfrm>
                  <a:off x="6231640" y="523040"/>
                  <a:ext cx="2458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0" name="Freihand 39">
                  <a:extLst>
                    <a:ext uri="{FF2B5EF4-FFF2-40B4-BE49-F238E27FC236}">
                      <a16:creationId xmlns:a16="http://schemas.microsoft.com/office/drawing/2014/main" id="{CEE9C32C-90FB-DE52-F6A0-597AA0A9EE51}"/>
                    </a:ext>
                  </a:extLst>
                </p14:cNvPr>
                <p14:cNvContentPartPr/>
                <p14:nvPr/>
              </p14:nvContentPartPr>
              <p14:xfrm>
                <a:off x="6604240" y="612680"/>
                <a:ext cx="194760" cy="11160"/>
              </p14:xfrm>
            </p:contentPart>
          </mc:Choice>
          <mc:Fallback>
            <p:pic>
              <p:nvPicPr>
                <p:cNvPr id="40" name="Freihand 39">
                  <a:extLst>
                    <a:ext uri="{FF2B5EF4-FFF2-40B4-BE49-F238E27FC236}">
                      <a16:creationId xmlns:a16="http://schemas.microsoft.com/office/drawing/2014/main" id="{CEE9C32C-90FB-DE52-F6A0-597AA0A9EE51}"/>
                    </a:ext>
                  </a:extLst>
                </p:cNvPr>
                <p:cNvPicPr/>
                <p:nvPr/>
              </p:nvPicPr>
              <p:blipFill>
                <a:blip r:embed="rId9"/>
                <a:stretch>
                  <a:fillRect/>
                </a:stretch>
              </p:blipFill>
              <p:spPr>
                <a:xfrm>
                  <a:off x="6595600" y="603680"/>
                  <a:ext cx="212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 name="Freihand 40">
                  <a:extLst>
                    <a:ext uri="{FF2B5EF4-FFF2-40B4-BE49-F238E27FC236}">
                      <a16:creationId xmlns:a16="http://schemas.microsoft.com/office/drawing/2014/main" id="{25350B45-CEB2-5F26-6FD4-B52D860E4391}"/>
                    </a:ext>
                  </a:extLst>
                </p14:cNvPr>
                <p14:cNvContentPartPr/>
                <p14:nvPr/>
              </p14:nvContentPartPr>
              <p14:xfrm>
                <a:off x="6681280" y="668120"/>
                <a:ext cx="155520" cy="29880"/>
              </p14:xfrm>
            </p:contentPart>
          </mc:Choice>
          <mc:Fallback>
            <p:pic>
              <p:nvPicPr>
                <p:cNvPr id="41" name="Freihand 40">
                  <a:extLst>
                    <a:ext uri="{FF2B5EF4-FFF2-40B4-BE49-F238E27FC236}">
                      <a16:creationId xmlns:a16="http://schemas.microsoft.com/office/drawing/2014/main" id="{25350B45-CEB2-5F26-6FD4-B52D860E4391}"/>
                    </a:ext>
                  </a:extLst>
                </p:cNvPr>
                <p:cNvPicPr/>
                <p:nvPr/>
              </p:nvPicPr>
              <p:blipFill>
                <a:blip r:embed="rId11"/>
                <a:stretch>
                  <a:fillRect/>
                </a:stretch>
              </p:blipFill>
              <p:spPr>
                <a:xfrm>
                  <a:off x="6672280" y="659480"/>
                  <a:ext cx="173160" cy="47520"/>
                </a:xfrm>
                <a:prstGeom prst="rect">
                  <a:avLst/>
                </a:prstGeom>
              </p:spPr>
            </p:pic>
          </mc:Fallback>
        </mc:AlternateContent>
      </p:grpSp>
      <p:grpSp>
        <p:nvGrpSpPr>
          <p:cNvPr id="55" name="Gruppieren 54">
            <a:extLst>
              <a:ext uri="{FF2B5EF4-FFF2-40B4-BE49-F238E27FC236}">
                <a16:creationId xmlns:a16="http://schemas.microsoft.com/office/drawing/2014/main" id="{772E9312-6158-9F50-08E9-F532D21469B3}"/>
              </a:ext>
            </a:extLst>
          </p:cNvPr>
          <p:cNvGrpSpPr/>
          <p:nvPr/>
        </p:nvGrpSpPr>
        <p:grpSpPr>
          <a:xfrm>
            <a:off x="7118320" y="452480"/>
            <a:ext cx="264600" cy="273960"/>
            <a:chOff x="7118320" y="452480"/>
            <a:chExt cx="264600" cy="273960"/>
          </a:xfrm>
        </p:grpSpPr>
        <mc:AlternateContent xmlns:mc="http://schemas.openxmlformats.org/markup-compatibility/2006">
          <mc:Choice xmlns:p14="http://schemas.microsoft.com/office/powerpoint/2010/main" Requires="p14">
            <p:contentPart p14:bwMode="auto" r:id="rId12">
              <p14:nvContentPartPr>
                <p14:cNvPr id="42" name="Freihand 41">
                  <a:extLst>
                    <a:ext uri="{FF2B5EF4-FFF2-40B4-BE49-F238E27FC236}">
                      <a16:creationId xmlns:a16="http://schemas.microsoft.com/office/drawing/2014/main" id="{1D42A44D-A1A5-3316-9538-E39E6AD7147E}"/>
                    </a:ext>
                  </a:extLst>
                </p14:cNvPr>
                <p14:cNvContentPartPr/>
                <p14:nvPr/>
              </p14:nvContentPartPr>
              <p14:xfrm>
                <a:off x="7118320" y="452480"/>
                <a:ext cx="161640" cy="273960"/>
              </p14:xfrm>
            </p:contentPart>
          </mc:Choice>
          <mc:Fallback>
            <p:pic>
              <p:nvPicPr>
                <p:cNvPr id="42" name="Freihand 41">
                  <a:extLst>
                    <a:ext uri="{FF2B5EF4-FFF2-40B4-BE49-F238E27FC236}">
                      <a16:creationId xmlns:a16="http://schemas.microsoft.com/office/drawing/2014/main" id="{1D42A44D-A1A5-3316-9538-E39E6AD7147E}"/>
                    </a:ext>
                  </a:extLst>
                </p:cNvPr>
                <p:cNvPicPr/>
                <p:nvPr/>
              </p:nvPicPr>
              <p:blipFill>
                <a:blip r:embed="rId13"/>
                <a:stretch>
                  <a:fillRect/>
                </a:stretch>
              </p:blipFill>
              <p:spPr>
                <a:xfrm>
                  <a:off x="7109320" y="443480"/>
                  <a:ext cx="1792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Freihand 42">
                  <a:extLst>
                    <a:ext uri="{FF2B5EF4-FFF2-40B4-BE49-F238E27FC236}">
                      <a16:creationId xmlns:a16="http://schemas.microsoft.com/office/drawing/2014/main" id="{314DD17D-A6CA-4242-2B95-1A2DDE42D301}"/>
                    </a:ext>
                  </a:extLst>
                </p14:cNvPr>
                <p14:cNvContentPartPr/>
                <p14:nvPr/>
              </p14:nvContentPartPr>
              <p14:xfrm>
                <a:off x="7306960" y="466880"/>
                <a:ext cx="45000" cy="250560"/>
              </p14:xfrm>
            </p:contentPart>
          </mc:Choice>
          <mc:Fallback>
            <p:pic>
              <p:nvPicPr>
                <p:cNvPr id="43" name="Freihand 42">
                  <a:extLst>
                    <a:ext uri="{FF2B5EF4-FFF2-40B4-BE49-F238E27FC236}">
                      <a16:creationId xmlns:a16="http://schemas.microsoft.com/office/drawing/2014/main" id="{314DD17D-A6CA-4242-2B95-1A2DDE42D301}"/>
                    </a:ext>
                  </a:extLst>
                </p:cNvPr>
                <p:cNvPicPr/>
                <p:nvPr/>
              </p:nvPicPr>
              <p:blipFill>
                <a:blip r:embed="rId15"/>
                <a:stretch>
                  <a:fillRect/>
                </a:stretch>
              </p:blipFill>
              <p:spPr>
                <a:xfrm>
                  <a:off x="7297960" y="458240"/>
                  <a:ext cx="626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00A5CC6F-ABF0-3FDB-5065-8F3BB6437F72}"/>
                    </a:ext>
                  </a:extLst>
                </p14:cNvPr>
                <p14:cNvContentPartPr/>
                <p14:nvPr/>
              </p14:nvContentPartPr>
              <p14:xfrm>
                <a:off x="7212280" y="572360"/>
                <a:ext cx="170640" cy="32400"/>
              </p14:xfrm>
            </p:contentPart>
          </mc:Choice>
          <mc:Fallback>
            <p:pic>
              <p:nvPicPr>
                <p:cNvPr id="44" name="Freihand 43">
                  <a:extLst>
                    <a:ext uri="{FF2B5EF4-FFF2-40B4-BE49-F238E27FC236}">
                      <a16:creationId xmlns:a16="http://schemas.microsoft.com/office/drawing/2014/main" id="{00A5CC6F-ABF0-3FDB-5065-8F3BB6437F72}"/>
                    </a:ext>
                  </a:extLst>
                </p:cNvPr>
                <p:cNvPicPr/>
                <p:nvPr/>
              </p:nvPicPr>
              <p:blipFill>
                <a:blip r:embed="rId17"/>
                <a:stretch>
                  <a:fillRect/>
                </a:stretch>
              </p:blipFill>
              <p:spPr>
                <a:xfrm>
                  <a:off x="7203640" y="563360"/>
                  <a:ext cx="188280" cy="50040"/>
                </a:xfrm>
                <a:prstGeom prst="rect">
                  <a:avLst/>
                </a:prstGeom>
              </p:spPr>
            </p:pic>
          </mc:Fallback>
        </mc:AlternateContent>
      </p:grpSp>
      <p:grpSp>
        <p:nvGrpSpPr>
          <p:cNvPr id="54" name="Gruppieren 53">
            <a:extLst>
              <a:ext uri="{FF2B5EF4-FFF2-40B4-BE49-F238E27FC236}">
                <a16:creationId xmlns:a16="http://schemas.microsoft.com/office/drawing/2014/main" id="{B37F9102-0DB1-4BC7-2748-0AB4EE944E4F}"/>
              </a:ext>
            </a:extLst>
          </p:cNvPr>
          <p:cNvGrpSpPr/>
          <p:nvPr/>
        </p:nvGrpSpPr>
        <p:grpSpPr>
          <a:xfrm>
            <a:off x="7572280" y="380120"/>
            <a:ext cx="1323360" cy="392400"/>
            <a:chOff x="7572280" y="380120"/>
            <a:chExt cx="1323360" cy="392400"/>
          </a:xfrm>
        </p:grpSpPr>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1CD4AB23-D6EE-05C3-FF2F-A8DB4F45F23D}"/>
                    </a:ext>
                  </a:extLst>
                </p14:cNvPr>
                <p14:cNvContentPartPr/>
                <p14:nvPr/>
              </p14:nvContentPartPr>
              <p14:xfrm>
                <a:off x="7671280" y="477680"/>
                <a:ext cx="23040" cy="260640"/>
              </p14:xfrm>
            </p:contentPart>
          </mc:Choice>
          <mc:Fallback>
            <p:pic>
              <p:nvPicPr>
                <p:cNvPr id="45" name="Freihand 44">
                  <a:extLst>
                    <a:ext uri="{FF2B5EF4-FFF2-40B4-BE49-F238E27FC236}">
                      <a16:creationId xmlns:a16="http://schemas.microsoft.com/office/drawing/2014/main" id="{1CD4AB23-D6EE-05C3-FF2F-A8DB4F45F23D}"/>
                    </a:ext>
                  </a:extLst>
                </p:cNvPr>
                <p:cNvPicPr/>
                <p:nvPr/>
              </p:nvPicPr>
              <p:blipFill>
                <a:blip r:embed="rId19"/>
                <a:stretch>
                  <a:fillRect/>
                </a:stretch>
              </p:blipFill>
              <p:spPr>
                <a:xfrm>
                  <a:off x="7662640" y="469040"/>
                  <a:ext cx="406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 name="Freihand 45">
                  <a:extLst>
                    <a:ext uri="{FF2B5EF4-FFF2-40B4-BE49-F238E27FC236}">
                      <a16:creationId xmlns:a16="http://schemas.microsoft.com/office/drawing/2014/main" id="{70DAF1A0-D0C4-AE45-AAE7-1BA1BBB4F2D4}"/>
                    </a:ext>
                  </a:extLst>
                </p14:cNvPr>
                <p14:cNvContentPartPr/>
                <p14:nvPr/>
              </p14:nvContentPartPr>
              <p14:xfrm>
                <a:off x="7572280" y="496760"/>
                <a:ext cx="247680" cy="28800"/>
              </p14:xfrm>
            </p:contentPart>
          </mc:Choice>
          <mc:Fallback>
            <p:pic>
              <p:nvPicPr>
                <p:cNvPr id="46" name="Freihand 45">
                  <a:extLst>
                    <a:ext uri="{FF2B5EF4-FFF2-40B4-BE49-F238E27FC236}">
                      <a16:creationId xmlns:a16="http://schemas.microsoft.com/office/drawing/2014/main" id="{70DAF1A0-D0C4-AE45-AAE7-1BA1BBB4F2D4}"/>
                    </a:ext>
                  </a:extLst>
                </p:cNvPr>
                <p:cNvPicPr/>
                <p:nvPr/>
              </p:nvPicPr>
              <p:blipFill>
                <a:blip r:embed="rId21"/>
                <a:stretch>
                  <a:fillRect/>
                </a:stretch>
              </p:blipFill>
              <p:spPr>
                <a:xfrm>
                  <a:off x="7563640" y="487760"/>
                  <a:ext cx="265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Freihand 46">
                  <a:extLst>
                    <a:ext uri="{FF2B5EF4-FFF2-40B4-BE49-F238E27FC236}">
                      <a16:creationId xmlns:a16="http://schemas.microsoft.com/office/drawing/2014/main" id="{D7BF51AF-9482-98C5-632C-B37E0AD5790F}"/>
                    </a:ext>
                  </a:extLst>
                </p14:cNvPr>
                <p14:cNvContentPartPr/>
                <p14:nvPr/>
              </p14:nvContentPartPr>
              <p14:xfrm>
                <a:off x="7608280" y="613760"/>
                <a:ext cx="168840" cy="30600"/>
              </p14:xfrm>
            </p:contentPart>
          </mc:Choice>
          <mc:Fallback>
            <p:pic>
              <p:nvPicPr>
                <p:cNvPr id="47" name="Freihand 46">
                  <a:extLst>
                    <a:ext uri="{FF2B5EF4-FFF2-40B4-BE49-F238E27FC236}">
                      <a16:creationId xmlns:a16="http://schemas.microsoft.com/office/drawing/2014/main" id="{D7BF51AF-9482-98C5-632C-B37E0AD5790F}"/>
                    </a:ext>
                  </a:extLst>
                </p:cNvPr>
                <p:cNvPicPr/>
                <p:nvPr/>
              </p:nvPicPr>
              <p:blipFill>
                <a:blip r:embed="rId23"/>
                <a:stretch>
                  <a:fillRect/>
                </a:stretch>
              </p:blipFill>
              <p:spPr>
                <a:xfrm>
                  <a:off x="7599640" y="605120"/>
                  <a:ext cx="186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8" name="Freihand 47">
                  <a:extLst>
                    <a:ext uri="{FF2B5EF4-FFF2-40B4-BE49-F238E27FC236}">
                      <a16:creationId xmlns:a16="http://schemas.microsoft.com/office/drawing/2014/main" id="{9423505C-D95D-444B-0BFA-FC293C46F63A}"/>
                    </a:ext>
                  </a:extLst>
                </p14:cNvPr>
                <p14:cNvContentPartPr/>
                <p14:nvPr/>
              </p14:nvContentPartPr>
              <p14:xfrm>
                <a:off x="7949560" y="429800"/>
                <a:ext cx="130320" cy="321480"/>
              </p14:xfrm>
            </p:contentPart>
          </mc:Choice>
          <mc:Fallback>
            <p:pic>
              <p:nvPicPr>
                <p:cNvPr id="48" name="Freihand 47">
                  <a:extLst>
                    <a:ext uri="{FF2B5EF4-FFF2-40B4-BE49-F238E27FC236}">
                      <a16:creationId xmlns:a16="http://schemas.microsoft.com/office/drawing/2014/main" id="{9423505C-D95D-444B-0BFA-FC293C46F63A}"/>
                    </a:ext>
                  </a:extLst>
                </p:cNvPr>
                <p:cNvPicPr/>
                <p:nvPr/>
              </p:nvPicPr>
              <p:blipFill>
                <a:blip r:embed="rId25"/>
                <a:stretch>
                  <a:fillRect/>
                </a:stretch>
              </p:blipFill>
              <p:spPr>
                <a:xfrm>
                  <a:off x="7940560" y="420800"/>
                  <a:ext cx="1479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9" name="Freihand 48">
                  <a:extLst>
                    <a:ext uri="{FF2B5EF4-FFF2-40B4-BE49-F238E27FC236}">
                      <a16:creationId xmlns:a16="http://schemas.microsoft.com/office/drawing/2014/main" id="{7520DF59-A91B-223E-7BB8-95022465D931}"/>
                    </a:ext>
                  </a:extLst>
                </p14:cNvPr>
                <p14:cNvContentPartPr/>
                <p14:nvPr/>
              </p14:nvContentPartPr>
              <p14:xfrm>
                <a:off x="8170240" y="464000"/>
                <a:ext cx="213480" cy="209160"/>
              </p14:xfrm>
            </p:contentPart>
          </mc:Choice>
          <mc:Fallback>
            <p:pic>
              <p:nvPicPr>
                <p:cNvPr id="49" name="Freihand 48">
                  <a:extLst>
                    <a:ext uri="{FF2B5EF4-FFF2-40B4-BE49-F238E27FC236}">
                      <a16:creationId xmlns:a16="http://schemas.microsoft.com/office/drawing/2014/main" id="{7520DF59-A91B-223E-7BB8-95022465D931}"/>
                    </a:ext>
                  </a:extLst>
                </p:cNvPr>
                <p:cNvPicPr/>
                <p:nvPr/>
              </p:nvPicPr>
              <p:blipFill>
                <a:blip r:embed="rId27"/>
                <a:stretch>
                  <a:fillRect/>
                </a:stretch>
              </p:blipFill>
              <p:spPr>
                <a:xfrm>
                  <a:off x="8161240" y="455360"/>
                  <a:ext cx="231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 name="Freihand 49">
                  <a:extLst>
                    <a:ext uri="{FF2B5EF4-FFF2-40B4-BE49-F238E27FC236}">
                      <a16:creationId xmlns:a16="http://schemas.microsoft.com/office/drawing/2014/main" id="{14A34A5C-2EE2-CAC7-F508-A164C0286E3C}"/>
                    </a:ext>
                  </a:extLst>
                </p14:cNvPr>
                <p14:cNvContentPartPr/>
                <p14:nvPr/>
              </p14:nvContentPartPr>
              <p14:xfrm>
                <a:off x="8302000" y="625280"/>
                <a:ext cx="67320" cy="89280"/>
              </p14:xfrm>
            </p:contentPart>
          </mc:Choice>
          <mc:Fallback>
            <p:pic>
              <p:nvPicPr>
                <p:cNvPr id="50" name="Freihand 49">
                  <a:extLst>
                    <a:ext uri="{FF2B5EF4-FFF2-40B4-BE49-F238E27FC236}">
                      <a16:creationId xmlns:a16="http://schemas.microsoft.com/office/drawing/2014/main" id="{14A34A5C-2EE2-CAC7-F508-A164C0286E3C}"/>
                    </a:ext>
                  </a:extLst>
                </p:cNvPr>
                <p:cNvPicPr/>
                <p:nvPr/>
              </p:nvPicPr>
              <p:blipFill>
                <a:blip r:embed="rId29"/>
                <a:stretch>
                  <a:fillRect/>
                </a:stretch>
              </p:blipFill>
              <p:spPr>
                <a:xfrm>
                  <a:off x="8293360" y="616280"/>
                  <a:ext cx="84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Freihand 50">
                  <a:extLst>
                    <a:ext uri="{FF2B5EF4-FFF2-40B4-BE49-F238E27FC236}">
                      <a16:creationId xmlns:a16="http://schemas.microsoft.com/office/drawing/2014/main" id="{732DD525-E13A-F220-5A1C-79DB785EAF62}"/>
                    </a:ext>
                  </a:extLst>
                </p14:cNvPr>
                <p14:cNvContentPartPr/>
                <p14:nvPr/>
              </p14:nvContentPartPr>
              <p14:xfrm>
                <a:off x="8486320" y="677480"/>
                <a:ext cx="21240" cy="95040"/>
              </p14:xfrm>
            </p:contentPart>
          </mc:Choice>
          <mc:Fallback>
            <p:pic>
              <p:nvPicPr>
                <p:cNvPr id="51" name="Freihand 50">
                  <a:extLst>
                    <a:ext uri="{FF2B5EF4-FFF2-40B4-BE49-F238E27FC236}">
                      <a16:creationId xmlns:a16="http://schemas.microsoft.com/office/drawing/2014/main" id="{732DD525-E13A-F220-5A1C-79DB785EAF62}"/>
                    </a:ext>
                  </a:extLst>
                </p:cNvPr>
                <p:cNvPicPr/>
                <p:nvPr/>
              </p:nvPicPr>
              <p:blipFill>
                <a:blip r:embed="rId31"/>
                <a:stretch>
                  <a:fillRect/>
                </a:stretch>
              </p:blipFill>
              <p:spPr>
                <a:xfrm>
                  <a:off x="8477320" y="668840"/>
                  <a:ext cx="38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Freihand 51">
                  <a:extLst>
                    <a:ext uri="{FF2B5EF4-FFF2-40B4-BE49-F238E27FC236}">
                      <a16:creationId xmlns:a16="http://schemas.microsoft.com/office/drawing/2014/main" id="{3DD38E82-E482-A91B-AFDF-D945C6469ACB}"/>
                    </a:ext>
                  </a:extLst>
                </p14:cNvPr>
                <p14:cNvContentPartPr/>
                <p14:nvPr/>
              </p14:nvContentPartPr>
              <p14:xfrm>
                <a:off x="8595040" y="461840"/>
                <a:ext cx="135000" cy="208440"/>
              </p14:xfrm>
            </p:contentPart>
          </mc:Choice>
          <mc:Fallback>
            <p:pic>
              <p:nvPicPr>
                <p:cNvPr id="52" name="Freihand 51">
                  <a:extLst>
                    <a:ext uri="{FF2B5EF4-FFF2-40B4-BE49-F238E27FC236}">
                      <a16:creationId xmlns:a16="http://schemas.microsoft.com/office/drawing/2014/main" id="{3DD38E82-E482-A91B-AFDF-D945C6469ACB}"/>
                    </a:ext>
                  </a:extLst>
                </p:cNvPr>
                <p:cNvPicPr/>
                <p:nvPr/>
              </p:nvPicPr>
              <p:blipFill>
                <a:blip r:embed="rId33"/>
                <a:stretch>
                  <a:fillRect/>
                </a:stretch>
              </p:blipFill>
              <p:spPr>
                <a:xfrm>
                  <a:off x="8586040" y="453200"/>
                  <a:ext cx="152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183585B9-6CDD-1574-F2AD-8EC51ED5C60A}"/>
                    </a:ext>
                  </a:extLst>
                </p14:cNvPr>
                <p14:cNvContentPartPr/>
                <p14:nvPr/>
              </p14:nvContentPartPr>
              <p14:xfrm>
                <a:off x="8827960" y="380120"/>
                <a:ext cx="67680" cy="280440"/>
              </p14:xfrm>
            </p:contentPart>
          </mc:Choice>
          <mc:Fallback>
            <p:pic>
              <p:nvPicPr>
                <p:cNvPr id="53" name="Freihand 52">
                  <a:extLst>
                    <a:ext uri="{FF2B5EF4-FFF2-40B4-BE49-F238E27FC236}">
                      <a16:creationId xmlns:a16="http://schemas.microsoft.com/office/drawing/2014/main" id="{183585B9-6CDD-1574-F2AD-8EC51ED5C60A}"/>
                    </a:ext>
                  </a:extLst>
                </p:cNvPr>
                <p:cNvPicPr/>
                <p:nvPr/>
              </p:nvPicPr>
              <p:blipFill>
                <a:blip r:embed="rId35"/>
                <a:stretch>
                  <a:fillRect/>
                </a:stretch>
              </p:blipFill>
              <p:spPr>
                <a:xfrm>
                  <a:off x="8819320" y="371120"/>
                  <a:ext cx="85320" cy="298080"/>
                </a:xfrm>
                <a:prstGeom prst="rect">
                  <a:avLst/>
                </a:prstGeom>
              </p:spPr>
            </p:pic>
          </mc:Fallback>
        </mc:AlternateContent>
      </p:grpSp>
      <p:grpSp>
        <p:nvGrpSpPr>
          <p:cNvPr id="287" name="Gruppieren 286">
            <a:extLst>
              <a:ext uri="{FF2B5EF4-FFF2-40B4-BE49-F238E27FC236}">
                <a16:creationId xmlns:a16="http://schemas.microsoft.com/office/drawing/2014/main" id="{E5B2D980-CBB7-5955-AA60-6BF20E9A50A0}"/>
              </a:ext>
            </a:extLst>
          </p:cNvPr>
          <p:cNvGrpSpPr/>
          <p:nvPr/>
        </p:nvGrpSpPr>
        <p:grpSpPr>
          <a:xfrm>
            <a:off x="857920" y="1169600"/>
            <a:ext cx="10728720" cy="5544720"/>
            <a:chOff x="857920" y="1169600"/>
            <a:chExt cx="10728720" cy="5544720"/>
          </a:xfrm>
        </p:grpSpPr>
        <mc:AlternateContent xmlns:mc="http://schemas.openxmlformats.org/markup-compatibility/2006">
          <mc:Choice xmlns:p14="http://schemas.microsoft.com/office/powerpoint/2010/main" Requires="p14">
            <p:contentPart p14:bwMode="auto" r:id="rId36">
              <p14:nvContentPartPr>
                <p14:cNvPr id="6" name="Freihand 5">
                  <a:extLst>
                    <a:ext uri="{FF2B5EF4-FFF2-40B4-BE49-F238E27FC236}">
                      <a16:creationId xmlns:a16="http://schemas.microsoft.com/office/drawing/2014/main" id="{9D9FD5E7-1599-C2F5-8041-84D527356661}"/>
                    </a:ext>
                  </a:extLst>
                </p14:cNvPr>
                <p14:cNvContentPartPr/>
                <p14:nvPr/>
              </p14:nvContentPartPr>
              <p14:xfrm>
                <a:off x="2641360" y="1184720"/>
                <a:ext cx="239040" cy="269280"/>
              </p14:xfrm>
            </p:contentPart>
          </mc:Choice>
          <mc:Fallback>
            <p:pic>
              <p:nvPicPr>
                <p:cNvPr id="6" name="Freihand 5">
                  <a:extLst>
                    <a:ext uri="{FF2B5EF4-FFF2-40B4-BE49-F238E27FC236}">
                      <a16:creationId xmlns:a16="http://schemas.microsoft.com/office/drawing/2014/main" id="{9D9FD5E7-1599-C2F5-8041-84D527356661}"/>
                    </a:ext>
                  </a:extLst>
                </p:cNvPr>
                <p:cNvPicPr/>
                <p:nvPr/>
              </p:nvPicPr>
              <p:blipFill>
                <a:blip r:embed="rId37"/>
                <a:stretch>
                  <a:fillRect/>
                </a:stretch>
              </p:blipFill>
              <p:spPr>
                <a:xfrm>
                  <a:off x="2632720" y="1176080"/>
                  <a:ext cx="256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 name="Freihand 7">
                  <a:extLst>
                    <a:ext uri="{FF2B5EF4-FFF2-40B4-BE49-F238E27FC236}">
                      <a16:creationId xmlns:a16="http://schemas.microsoft.com/office/drawing/2014/main" id="{96A5A62B-F06D-BA4A-8693-CEF6256A133C}"/>
                    </a:ext>
                  </a:extLst>
                </p14:cNvPr>
                <p14:cNvContentPartPr/>
                <p14:nvPr/>
              </p14:nvContentPartPr>
              <p14:xfrm>
                <a:off x="3002800" y="1294520"/>
                <a:ext cx="27360" cy="150120"/>
              </p14:xfrm>
            </p:contentPart>
          </mc:Choice>
          <mc:Fallback>
            <p:pic>
              <p:nvPicPr>
                <p:cNvPr id="8" name="Freihand 7">
                  <a:extLst>
                    <a:ext uri="{FF2B5EF4-FFF2-40B4-BE49-F238E27FC236}">
                      <a16:creationId xmlns:a16="http://schemas.microsoft.com/office/drawing/2014/main" id="{96A5A62B-F06D-BA4A-8693-CEF6256A133C}"/>
                    </a:ext>
                  </a:extLst>
                </p:cNvPr>
                <p:cNvPicPr/>
                <p:nvPr/>
              </p:nvPicPr>
              <p:blipFill>
                <a:blip r:embed="rId39"/>
                <a:stretch>
                  <a:fillRect/>
                </a:stretch>
              </p:blipFill>
              <p:spPr>
                <a:xfrm>
                  <a:off x="2993800" y="1285880"/>
                  <a:ext cx="45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 name="Freihand 8">
                  <a:extLst>
                    <a:ext uri="{FF2B5EF4-FFF2-40B4-BE49-F238E27FC236}">
                      <a16:creationId xmlns:a16="http://schemas.microsoft.com/office/drawing/2014/main" id="{CB153C9E-4D80-5261-55E1-80765F23A439}"/>
                    </a:ext>
                  </a:extLst>
                </p14:cNvPr>
                <p14:cNvContentPartPr/>
                <p14:nvPr/>
              </p14:nvContentPartPr>
              <p14:xfrm>
                <a:off x="3094960" y="1240880"/>
                <a:ext cx="53280" cy="233640"/>
              </p14:xfrm>
            </p:contentPart>
          </mc:Choice>
          <mc:Fallback>
            <p:pic>
              <p:nvPicPr>
                <p:cNvPr id="9" name="Freihand 8">
                  <a:extLst>
                    <a:ext uri="{FF2B5EF4-FFF2-40B4-BE49-F238E27FC236}">
                      <a16:creationId xmlns:a16="http://schemas.microsoft.com/office/drawing/2014/main" id="{CB153C9E-4D80-5261-55E1-80765F23A439}"/>
                    </a:ext>
                  </a:extLst>
                </p:cNvPr>
                <p:cNvPicPr/>
                <p:nvPr/>
              </p:nvPicPr>
              <p:blipFill>
                <a:blip r:embed="rId41"/>
                <a:stretch>
                  <a:fillRect/>
                </a:stretch>
              </p:blipFill>
              <p:spPr>
                <a:xfrm>
                  <a:off x="3085960" y="1231880"/>
                  <a:ext cx="70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 name="Freihand 9">
                  <a:extLst>
                    <a:ext uri="{FF2B5EF4-FFF2-40B4-BE49-F238E27FC236}">
                      <a16:creationId xmlns:a16="http://schemas.microsoft.com/office/drawing/2014/main" id="{4575C519-54FA-2E20-0163-65ABE51543DA}"/>
                    </a:ext>
                  </a:extLst>
                </p14:cNvPr>
                <p14:cNvContentPartPr/>
                <p14:nvPr/>
              </p14:nvContentPartPr>
              <p14:xfrm>
                <a:off x="2967880" y="1169600"/>
                <a:ext cx="266040" cy="24480"/>
              </p14:xfrm>
            </p:contentPart>
          </mc:Choice>
          <mc:Fallback>
            <p:pic>
              <p:nvPicPr>
                <p:cNvPr id="10" name="Freihand 9">
                  <a:extLst>
                    <a:ext uri="{FF2B5EF4-FFF2-40B4-BE49-F238E27FC236}">
                      <a16:creationId xmlns:a16="http://schemas.microsoft.com/office/drawing/2014/main" id="{4575C519-54FA-2E20-0163-65ABE51543DA}"/>
                    </a:ext>
                  </a:extLst>
                </p:cNvPr>
                <p:cNvPicPr/>
                <p:nvPr/>
              </p:nvPicPr>
              <p:blipFill>
                <a:blip r:embed="rId43"/>
                <a:stretch>
                  <a:fillRect/>
                </a:stretch>
              </p:blipFill>
              <p:spPr>
                <a:xfrm>
                  <a:off x="2959240" y="1160600"/>
                  <a:ext cx="283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 name="Freihand 10">
                  <a:extLst>
                    <a:ext uri="{FF2B5EF4-FFF2-40B4-BE49-F238E27FC236}">
                      <a16:creationId xmlns:a16="http://schemas.microsoft.com/office/drawing/2014/main" id="{2BBE3EDE-7407-5C83-89AF-521DB35C019A}"/>
                    </a:ext>
                  </a:extLst>
                </p14:cNvPr>
                <p14:cNvContentPartPr/>
                <p14:nvPr/>
              </p14:nvContentPartPr>
              <p14:xfrm>
                <a:off x="2677360" y="1528880"/>
                <a:ext cx="514800" cy="84240"/>
              </p14:xfrm>
            </p:contentPart>
          </mc:Choice>
          <mc:Fallback>
            <p:pic>
              <p:nvPicPr>
                <p:cNvPr id="11" name="Freihand 10">
                  <a:extLst>
                    <a:ext uri="{FF2B5EF4-FFF2-40B4-BE49-F238E27FC236}">
                      <a16:creationId xmlns:a16="http://schemas.microsoft.com/office/drawing/2014/main" id="{2BBE3EDE-7407-5C83-89AF-521DB35C019A}"/>
                    </a:ext>
                  </a:extLst>
                </p:cNvPr>
                <p:cNvPicPr/>
                <p:nvPr/>
              </p:nvPicPr>
              <p:blipFill>
                <a:blip r:embed="rId45"/>
                <a:stretch>
                  <a:fillRect/>
                </a:stretch>
              </p:blipFill>
              <p:spPr>
                <a:xfrm>
                  <a:off x="2668360" y="1520240"/>
                  <a:ext cx="532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 name="Freihand 11">
                  <a:extLst>
                    <a:ext uri="{FF2B5EF4-FFF2-40B4-BE49-F238E27FC236}">
                      <a16:creationId xmlns:a16="http://schemas.microsoft.com/office/drawing/2014/main" id="{F62932D9-1C1E-0BD3-F589-1200BCB198FA}"/>
                    </a:ext>
                  </a:extLst>
                </p14:cNvPr>
                <p14:cNvContentPartPr/>
                <p14:nvPr/>
              </p14:nvContentPartPr>
              <p14:xfrm>
                <a:off x="2599240" y="1666400"/>
                <a:ext cx="248040" cy="281520"/>
              </p14:xfrm>
            </p:contentPart>
          </mc:Choice>
          <mc:Fallback>
            <p:pic>
              <p:nvPicPr>
                <p:cNvPr id="12" name="Freihand 11">
                  <a:extLst>
                    <a:ext uri="{FF2B5EF4-FFF2-40B4-BE49-F238E27FC236}">
                      <a16:creationId xmlns:a16="http://schemas.microsoft.com/office/drawing/2014/main" id="{F62932D9-1C1E-0BD3-F589-1200BCB198FA}"/>
                    </a:ext>
                  </a:extLst>
                </p:cNvPr>
                <p:cNvPicPr/>
                <p:nvPr/>
              </p:nvPicPr>
              <p:blipFill>
                <a:blip r:embed="rId47"/>
                <a:stretch>
                  <a:fillRect/>
                </a:stretch>
              </p:blipFill>
              <p:spPr>
                <a:xfrm>
                  <a:off x="2590240" y="1657400"/>
                  <a:ext cx="265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B3859B4B-3329-164A-B860-DFF2C1A6B02C}"/>
                    </a:ext>
                  </a:extLst>
                </p14:cNvPr>
                <p14:cNvContentPartPr/>
                <p14:nvPr/>
              </p14:nvContentPartPr>
              <p14:xfrm>
                <a:off x="2966800" y="1706720"/>
                <a:ext cx="156600" cy="231840"/>
              </p14:xfrm>
            </p:contentPart>
          </mc:Choice>
          <mc:Fallback>
            <p:pic>
              <p:nvPicPr>
                <p:cNvPr id="15" name="Freihand 14">
                  <a:extLst>
                    <a:ext uri="{FF2B5EF4-FFF2-40B4-BE49-F238E27FC236}">
                      <a16:creationId xmlns:a16="http://schemas.microsoft.com/office/drawing/2014/main" id="{B3859B4B-3329-164A-B860-DFF2C1A6B02C}"/>
                    </a:ext>
                  </a:extLst>
                </p:cNvPr>
                <p:cNvPicPr/>
                <p:nvPr/>
              </p:nvPicPr>
              <p:blipFill>
                <a:blip r:embed="rId49"/>
                <a:stretch>
                  <a:fillRect/>
                </a:stretch>
              </p:blipFill>
              <p:spPr>
                <a:xfrm>
                  <a:off x="2957800" y="1698080"/>
                  <a:ext cx="174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Freihand 15">
                  <a:extLst>
                    <a:ext uri="{FF2B5EF4-FFF2-40B4-BE49-F238E27FC236}">
                      <a16:creationId xmlns:a16="http://schemas.microsoft.com/office/drawing/2014/main" id="{EA0691D2-C337-0695-C0C2-BC884E04AB73}"/>
                    </a:ext>
                  </a:extLst>
                </p14:cNvPr>
                <p14:cNvContentPartPr/>
                <p14:nvPr/>
              </p14:nvContentPartPr>
              <p14:xfrm>
                <a:off x="3063280" y="1856840"/>
                <a:ext cx="135360" cy="87480"/>
              </p14:xfrm>
            </p:contentPart>
          </mc:Choice>
          <mc:Fallback>
            <p:pic>
              <p:nvPicPr>
                <p:cNvPr id="16" name="Freihand 15">
                  <a:extLst>
                    <a:ext uri="{FF2B5EF4-FFF2-40B4-BE49-F238E27FC236}">
                      <a16:creationId xmlns:a16="http://schemas.microsoft.com/office/drawing/2014/main" id="{EA0691D2-C337-0695-C0C2-BC884E04AB73}"/>
                    </a:ext>
                  </a:extLst>
                </p:cNvPr>
                <p:cNvPicPr/>
                <p:nvPr/>
              </p:nvPicPr>
              <p:blipFill>
                <a:blip r:embed="rId51"/>
                <a:stretch>
                  <a:fillRect/>
                </a:stretch>
              </p:blipFill>
              <p:spPr>
                <a:xfrm>
                  <a:off x="3054280" y="1848200"/>
                  <a:ext cx="153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 name="Freihand 16">
                  <a:extLst>
                    <a:ext uri="{FF2B5EF4-FFF2-40B4-BE49-F238E27FC236}">
                      <a16:creationId xmlns:a16="http://schemas.microsoft.com/office/drawing/2014/main" id="{77AAAF8D-98D4-6537-B7C5-6125B91AC035}"/>
                    </a:ext>
                  </a:extLst>
                </p14:cNvPr>
                <p14:cNvContentPartPr/>
                <p14:nvPr/>
              </p14:nvContentPartPr>
              <p14:xfrm>
                <a:off x="3468280" y="1570640"/>
                <a:ext cx="168840" cy="9720"/>
              </p14:xfrm>
            </p:contentPart>
          </mc:Choice>
          <mc:Fallback>
            <p:pic>
              <p:nvPicPr>
                <p:cNvPr id="17" name="Freihand 16">
                  <a:extLst>
                    <a:ext uri="{FF2B5EF4-FFF2-40B4-BE49-F238E27FC236}">
                      <a16:creationId xmlns:a16="http://schemas.microsoft.com/office/drawing/2014/main" id="{77AAAF8D-98D4-6537-B7C5-6125B91AC035}"/>
                    </a:ext>
                  </a:extLst>
                </p:cNvPr>
                <p:cNvPicPr/>
                <p:nvPr/>
              </p:nvPicPr>
              <p:blipFill>
                <a:blip r:embed="rId53"/>
                <a:stretch>
                  <a:fillRect/>
                </a:stretch>
              </p:blipFill>
              <p:spPr>
                <a:xfrm>
                  <a:off x="3459280" y="1561640"/>
                  <a:ext cx="186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 name="Freihand 18">
                  <a:extLst>
                    <a:ext uri="{FF2B5EF4-FFF2-40B4-BE49-F238E27FC236}">
                      <a16:creationId xmlns:a16="http://schemas.microsoft.com/office/drawing/2014/main" id="{AA961C7F-A0C7-77C7-549D-34897BFF58BC}"/>
                    </a:ext>
                  </a:extLst>
                </p14:cNvPr>
                <p14:cNvContentPartPr/>
                <p14:nvPr/>
              </p14:nvContentPartPr>
              <p14:xfrm>
                <a:off x="3496360" y="1680440"/>
                <a:ext cx="191520" cy="18000"/>
              </p14:xfrm>
            </p:contentPart>
          </mc:Choice>
          <mc:Fallback>
            <p:pic>
              <p:nvPicPr>
                <p:cNvPr id="19" name="Freihand 18">
                  <a:extLst>
                    <a:ext uri="{FF2B5EF4-FFF2-40B4-BE49-F238E27FC236}">
                      <a16:creationId xmlns:a16="http://schemas.microsoft.com/office/drawing/2014/main" id="{AA961C7F-A0C7-77C7-549D-34897BFF58BC}"/>
                    </a:ext>
                  </a:extLst>
                </p:cNvPr>
                <p:cNvPicPr/>
                <p:nvPr/>
              </p:nvPicPr>
              <p:blipFill>
                <a:blip r:embed="rId55"/>
                <a:stretch>
                  <a:fillRect/>
                </a:stretch>
              </p:blipFill>
              <p:spPr>
                <a:xfrm>
                  <a:off x="3487720" y="1671440"/>
                  <a:ext cx="209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 name="Freihand 19">
                  <a:extLst>
                    <a:ext uri="{FF2B5EF4-FFF2-40B4-BE49-F238E27FC236}">
                      <a16:creationId xmlns:a16="http://schemas.microsoft.com/office/drawing/2014/main" id="{AE32D061-9B1F-D9C8-3ED2-810D4C0F6A7B}"/>
                    </a:ext>
                  </a:extLst>
                </p14:cNvPr>
                <p14:cNvContentPartPr/>
                <p14:nvPr/>
              </p14:nvContentPartPr>
              <p14:xfrm>
                <a:off x="4064080" y="1497200"/>
                <a:ext cx="225720" cy="319320"/>
              </p14:xfrm>
            </p:contentPart>
          </mc:Choice>
          <mc:Fallback>
            <p:pic>
              <p:nvPicPr>
                <p:cNvPr id="20" name="Freihand 19">
                  <a:extLst>
                    <a:ext uri="{FF2B5EF4-FFF2-40B4-BE49-F238E27FC236}">
                      <a16:creationId xmlns:a16="http://schemas.microsoft.com/office/drawing/2014/main" id="{AE32D061-9B1F-D9C8-3ED2-810D4C0F6A7B}"/>
                    </a:ext>
                  </a:extLst>
                </p:cNvPr>
                <p:cNvPicPr/>
                <p:nvPr/>
              </p:nvPicPr>
              <p:blipFill>
                <a:blip r:embed="rId57"/>
                <a:stretch>
                  <a:fillRect/>
                </a:stretch>
              </p:blipFill>
              <p:spPr>
                <a:xfrm>
                  <a:off x="4055440" y="1488560"/>
                  <a:ext cx="2433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 name="Freihand 20">
                  <a:extLst>
                    <a:ext uri="{FF2B5EF4-FFF2-40B4-BE49-F238E27FC236}">
                      <a16:creationId xmlns:a16="http://schemas.microsoft.com/office/drawing/2014/main" id="{73C162EF-E0F6-161F-87D4-9069ECBE7041}"/>
                    </a:ext>
                  </a:extLst>
                </p14:cNvPr>
                <p14:cNvContentPartPr/>
                <p14:nvPr/>
              </p14:nvContentPartPr>
              <p14:xfrm>
                <a:off x="4489600" y="1194080"/>
                <a:ext cx="219240" cy="290520"/>
              </p14:xfrm>
            </p:contentPart>
          </mc:Choice>
          <mc:Fallback>
            <p:pic>
              <p:nvPicPr>
                <p:cNvPr id="21" name="Freihand 20">
                  <a:extLst>
                    <a:ext uri="{FF2B5EF4-FFF2-40B4-BE49-F238E27FC236}">
                      <a16:creationId xmlns:a16="http://schemas.microsoft.com/office/drawing/2014/main" id="{73C162EF-E0F6-161F-87D4-9069ECBE7041}"/>
                    </a:ext>
                  </a:extLst>
                </p:cNvPr>
                <p:cNvPicPr/>
                <p:nvPr/>
              </p:nvPicPr>
              <p:blipFill>
                <a:blip r:embed="rId59"/>
                <a:stretch>
                  <a:fillRect/>
                </a:stretch>
              </p:blipFill>
              <p:spPr>
                <a:xfrm>
                  <a:off x="4480600" y="1185080"/>
                  <a:ext cx="2368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2" name="Freihand 21">
                  <a:extLst>
                    <a:ext uri="{FF2B5EF4-FFF2-40B4-BE49-F238E27FC236}">
                      <a16:creationId xmlns:a16="http://schemas.microsoft.com/office/drawing/2014/main" id="{7F8B9811-113B-DD68-0B7A-ADC10FC4B8D7}"/>
                    </a:ext>
                  </a:extLst>
                </p14:cNvPr>
                <p14:cNvContentPartPr/>
                <p14:nvPr/>
              </p14:nvContentPartPr>
              <p14:xfrm>
                <a:off x="4842040" y="1268600"/>
                <a:ext cx="74520" cy="106920"/>
              </p14:xfrm>
            </p:contentPart>
          </mc:Choice>
          <mc:Fallback>
            <p:pic>
              <p:nvPicPr>
                <p:cNvPr id="22" name="Freihand 21">
                  <a:extLst>
                    <a:ext uri="{FF2B5EF4-FFF2-40B4-BE49-F238E27FC236}">
                      <a16:creationId xmlns:a16="http://schemas.microsoft.com/office/drawing/2014/main" id="{7F8B9811-113B-DD68-0B7A-ADC10FC4B8D7}"/>
                    </a:ext>
                  </a:extLst>
                </p:cNvPr>
                <p:cNvPicPr/>
                <p:nvPr/>
              </p:nvPicPr>
              <p:blipFill>
                <a:blip r:embed="rId61"/>
                <a:stretch>
                  <a:fillRect/>
                </a:stretch>
              </p:blipFill>
              <p:spPr>
                <a:xfrm>
                  <a:off x="4833400" y="1259600"/>
                  <a:ext cx="92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 name="Freihand 22">
                  <a:extLst>
                    <a:ext uri="{FF2B5EF4-FFF2-40B4-BE49-F238E27FC236}">
                      <a16:creationId xmlns:a16="http://schemas.microsoft.com/office/drawing/2014/main" id="{42E284E2-A8F9-C3D6-5845-7C056B8522F0}"/>
                    </a:ext>
                  </a:extLst>
                </p14:cNvPr>
                <p14:cNvContentPartPr/>
                <p14:nvPr/>
              </p14:nvContentPartPr>
              <p14:xfrm>
                <a:off x="4897120" y="1252040"/>
                <a:ext cx="66600" cy="260280"/>
              </p14:xfrm>
            </p:contentPart>
          </mc:Choice>
          <mc:Fallback>
            <p:pic>
              <p:nvPicPr>
                <p:cNvPr id="23" name="Freihand 22">
                  <a:extLst>
                    <a:ext uri="{FF2B5EF4-FFF2-40B4-BE49-F238E27FC236}">
                      <a16:creationId xmlns:a16="http://schemas.microsoft.com/office/drawing/2014/main" id="{42E284E2-A8F9-C3D6-5845-7C056B8522F0}"/>
                    </a:ext>
                  </a:extLst>
                </p:cNvPr>
                <p:cNvPicPr/>
                <p:nvPr/>
              </p:nvPicPr>
              <p:blipFill>
                <a:blip r:embed="rId63"/>
                <a:stretch>
                  <a:fillRect/>
                </a:stretch>
              </p:blipFill>
              <p:spPr>
                <a:xfrm>
                  <a:off x="4888480" y="1243400"/>
                  <a:ext cx="84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Freihand 23">
                  <a:extLst>
                    <a:ext uri="{FF2B5EF4-FFF2-40B4-BE49-F238E27FC236}">
                      <a16:creationId xmlns:a16="http://schemas.microsoft.com/office/drawing/2014/main" id="{2F4C42D8-756F-45A9-3FA0-634348227271}"/>
                    </a:ext>
                  </a:extLst>
                </p14:cNvPr>
                <p14:cNvContentPartPr/>
                <p14:nvPr/>
              </p14:nvContentPartPr>
              <p14:xfrm>
                <a:off x="4545040" y="1502600"/>
                <a:ext cx="507600" cy="79920"/>
              </p14:xfrm>
            </p:contentPart>
          </mc:Choice>
          <mc:Fallback>
            <p:pic>
              <p:nvPicPr>
                <p:cNvPr id="24" name="Freihand 23">
                  <a:extLst>
                    <a:ext uri="{FF2B5EF4-FFF2-40B4-BE49-F238E27FC236}">
                      <a16:creationId xmlns:a16="http://schemas.microsoft.com/office/drawing/2014/main" id="{2F4C42D8-756F-45A9-3FA0-634348227271}"/>
                    </a:ext>
                  </a:extLst>
                </p:cNvPr>
                <p:cNvPicPr/>
                <p:nvPr/>
              </p:nvPicPr>
              <p:blipFill>
                <a:blip r:embed="rId65"/>
                <a:stretch>
                  <a:fillRect/>
                </a:stretch>
              </p:blipFill>
              <p:spPr>
                <a:xfrm>
                  <a:off x="4536040" y="1493600"/>
                  <a:ext cx="525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Freihand 24">
                  <a:extLst>
                    <a:ext uri="{FF2B5EF4-FFF2-40B4-BE49-F238E27FC236}">
                      <a16:creationId xmlns:a16="http://schemas.microsoft.com/office/drawing/2014/main" id="{E1CA2DFC-93CE-6556-F846-9A33572B3649}"/>
                    </a:ext>
                  </a:extLst>
                </p14:cNvPr>
                <p14:cNvContentPartPr/>
                <p14:nvPr/>
              </p14:nvContentPartPr>
              <p14:xfrm>
                <a:off x="4584280" y="1586120"/>
                <a:ext cx="192600" cy="276120"/>
              </p14:xfrm>
            </p:contentPart>
          </mc:Choice>
          <mc:Fallback>
            <p:pic>
              <p:nvPicPr>
                <p:cNvPr id="25" name="Freihand 24">
                  <a:extLst>
                    <a:ext uri="{FF2B5EF4-FFF2-40B4-BE49-F238E27FC236}">
                      <a16:creationId xmlns:a16="http://schemas.microsoft.com/office/drawing/2014/main" id="{E1CA2DFC-93CE-6556-F846-9A33572B3649}"/>
                    </a:ext>
                  </a:extLst>
                </p:cNvPr>
                <p:cNvPicPr/>
                <p:nvPr/>
              </p:nvPicPr>
              <p:blipFill>
                <a:blip r:embed="rId67"/>
                <a:stretch>
                  <a:fillRect/>
                </a:stretch>
              </p:blipFill>
              <p:spPr>
                <a:xfrm>
                  <a:off x="4575640" y="1577120"/>
                  <a:ext cx="2102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Freihand 25">
                  <a:extLst>
                    <a:ext uri="{FF2B5EF4-FFF2-40B4-BE49-F238E27FC236}">
                      <a16:creationId xmlns:a16="http://schemas.microsoft.com/office/drawing/2014/main" id="{F927E49D-DB02-C260-C459-BE2181CE88A8}"/>
                    </a:ext>
                  </a:extLst>
                </p14:cNvPr>
                <p14:cNvContentPartPr/>
                <p14:nvPr/>
              </p14:nvContentPartPr>
              <p14:xfrm>
                <a:off x="4843480" y="1561640"/>
                <a:ext cx="204840" cy="283320"/>
              </p14:xfrm>
            </p:contentPart>
          </mc:Choice>
          <mc:Fallback>
            <p:pic>
              <p:nvPicPr>
                <p:cNvPr id="26" name="Freihand 25">
                  <a:extLst>
                    <a:ext uri="{FF2B5EF4-FFF2-40B4-BE49-F238E27FC236}">
                      <a16:creationId xmlns:a16="http://schemas.microsoft.com/office/drawing/2014/main" id="{F927E49D-DB02-C260-C459-BE2181CE88A8}"/>
                    </a:ext>
                  </a:extLst>
                </p:cNvPr>
                <p:cNvPicPr/>
                <p:nvPr/>
              </p:nvPicPr>
              <p:blipFill>
                <a:blip r:embed="rId69"/>
                <a:stretch>
                  <a:fillRect/>
                </a:stretch>
              </p:blipFill>
              <p:spPr>
                <a:xfrm>
                  <a:off x="4834480" y="1553000"/>
                  <a:ext cx="222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Freihand 26">
                  <a:extLst>
                    <a:ext uri="{FF2B5EF4-FFF2-40B4-BE49-F238E27FC236}">
                      <a16:creationId xmlns:a16="http://schemas.microsoft.com/office/drawing/2014/main" id="{9E202090-0EF6-D637-8BD7-80C6823A36E0}"/>
                    </a:ext>
                  </a:extLst>
                </p14:cNvPr>
                <p14:cNvContentPartPr/>
                <p14:nvPr/>
              </p14:nvContentPartPr>
              <p14:xfrm>
                <a:off x="4992880" y="1718600"/>
                <a:ext cx="86040" cy="111960"/>
              </p14:xfrm>
            </p:contentPart>
          </mc:Choice>
          <mc:Fallback>
            <p:pic>
              <p:nvPicPr>
                <p:cNvPr id="27" name="Freihand 26">
                  <a:extLst>
                    <a:ext uri="{FF2B5EF4-FFF2-40B4-BE49-F238E27FC236}">
                      <a16:creationId xmlns:a16="http://schemas.microsoft.com/office/drawing/2014/main" id="{9E202090-0EF6-D637-8BD7-80C6823A36E0}"/>
                    </a:ext>
                  </a:extLst>
                </p:cNvPr>
                <p:cNvPicPr/>
                <p:nvPr/>
              </p:nvPicPr>
              <p:blipFill>
                <a:blip r:embed="rId71"/>
                <a:stretch>
                  <a:fillRect/>
                </a:stretch>
              </p:blipFill>
              <p:spPr>
                <a:xfrm>
                  <a:off x="4984240" y="1709960"/>
                  <a:ext cx="103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2" name="Freihand 31">
                  <a:extLst>
                    <a:ext uri="{FF2B5EF4-FFF2-40B4-BE49-F238E27FC236}">
                      <a16:creationId xmlns:a16="http://schemas.microsoft.com/office/drawing/2014/main" id="{FE568CCB-C110-55BB-D792-2EE9D3E4920E}"/>
                    </a:ext>
                  </a:extLst>
                </p14:cNvPr>
                <p14:cNvContentPartPr/>
                <p14:nvPr/>
              </p14:nvContentPartPr>
              <p14:xfrm>
                <a:off x="5365840" y="1522760"/>
                <a:ext cx="155520" cy="18720"/>
              </p14:xfrm>
            </p:contentPart>
          </mc:Choice>
          <mc:Fallback>
            <p:pic>
              <p:nvPicPr>
                <p:cNvPr id="32" name="Freihand 31">
                  <a:extLst>
                    <a:ext uri="{FF2B5EF4-FFF2-40B4-BE49-F238E27FC236}">
                      <a16:creationId xmlns:a16="http://schemas.microsoft.com/office/drawing/2014/main" id="{FE568CCB-C110-55BB-D792-2EE9D3E4920E}"/>
                    </a:ext>
                  </a:extLst>
                </p:cNvPr>
                <p:cNvPicPr/>
                <p:nvPr/>
              </p:nvPicPr>
              <p:blipFill>
                <a:blip r:embed="rId73"/>
                <a:stretch>
                  <a:fillRect/>
                </a:stretch>
              </p:blipFill>
              <p:spPr>
                <a:xfrm>
                  <a:off x="5356840" y="1513760"/>
                  <a:ext cx="173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3" name="Freihand 32">
                  <a:extLst>
                    <a:ext uri="{FF2B5EF4-FFF2-40B4-BE49-F238E27FC236}">
                      <a16:creationId xmlns:a16="http://schemas.microsoft.com/office/drawing/2014/main" id="{A1F3F47E-DFEF-F4D0-6B98-26AD011FE129}"/>
                    </a:ext>
                  </a:extLst>
                </p14:cNvPr>
                <p14:cNvContentPartPr/>
                <p14:nvPr/>
              </p14:nvContentPartPr>
              <p14:xfrm>
                <a:off x="5759320" y="1395320"/>
                <a:ext cx="118440" cy="204120"/>
              </p14:xfrm>
            </p:contentPart>
          </mc:Choice>
          <mc:Fallback>
            <p:pic>
              <p:nvPicPr>
                <p:cNvPr id="33" name="Freihand 32">
                  <a:extLst>
                    <a:ext uri="{FF2B5EF4-FFF2-40B4-BE49-F238E27FC236}">
                      <a16:creationId xmlns:a16="http://schemas.microsoft.com/office/drawing/2014/main" id="{A1F3F47E-DFEF-F4D0-6B98-26AD011FE129}"/>
                    </a:ext>
                  </a:extLst>
                </p:cNvPr>
                <p:cNvPicPr/>
                <p:nvPr/>
              </p:nvPicPr>
              <p:blipFill>
                <a:blip r:embed="rId75"/>
                <a:stretch>
                  <a:fillRect/>
                </a:stretch>
              </p:blipFill>
              <p:spPr>
                <a:xfrm>
                  <a:off x="5750320" y="1386320"/>
                  <a:ext cx="136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 name="Freihand 33">
                  <a:extLst>
                    <a:ext uri="{FF2B5EF4-FFF2-40B4-BE49-F238E27FC236}">
                      <a16:creationId xmlns:a16="http://schemas.microsoft.com/office/drawing/2014/main" id="{0A4E9F21-863B-B236-A565-BF8C118E0037}"/>
                    </a:ext>
                  </a:extLst>
                </p14:cNvPr>
                <p14:cNvContentPartPr/>
                <p14:nvPr/>
              </p14:nvContentPartPr>
              <p14:xfrm>
                <a:off x="5889280" y="1214960"/>
                <a:ext cx="11160" cy="2880"/>
              </p14:xfrm>
            </p:contentPart>
          </mc:Choice>
          <mc:Fallback>
            <p:pic>
              <p:nvPicPr>
                <p:cNvPr id="34" name="Freihand 33">
                  <a:extLst>
                    <a:ext uri="{FF2B5EF4-FFF2-40B4-BE49-F238E27FC236}">
                      <a16:creationId xmlns:a16="http://schemas.microsoft.com/office/drawing/2014/main" id="{0A4E9F21-863B-B236-A565-BF8C118E0037}"/>
                    </a:ext>
                  </a:extLst>
                </p:cNvPr>
                <p:cNvPicPr/>
                <p:nvPr/>
              </p:nvPicPr>
              <p:blipFill>
                <a:blip r:embed="rId77"/>
                <a:stretch>
                  <a:fillRect/>
                </a:stretch>
              </p:blipFill>
              <p:spPr>
                <a:xfrm>
                  <a:off x="5880280" y="1205960"/>
                  <a:ext cx="28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9F64F77A-29D3-7F6A-09F1-A8B342B8A216}"/>
                    </a:ext>
                  </a:extLst>
                </p14:cNvPr>
                <p14:cNvContentPartPr/>
                <p14:nvPr/>
              </p14:nvContentPartPr>
              <p14:xfrm>
                <a:off x="6300400" y="1433120"/>
                <a:ext cx="258120" cy="14400"/>
              </p14:xfrm>
            </p:contentPart>
          </mc:Choice>
          <mc:Fallback>
            <p:pic>
              <p:nvPicPr>
                <p:cNvPr id="36" name="Freihand 35">
                  <a:extLst>
                    <a:ext uri="{FF2B5EF4-FFF2-40B4-BE49-F238E27FC236}">
                      <a16:creationId xmlns:a16="http://schemas.microsoft.com/office/drawing/2014/main" id="{9F64F77A-29D3-7F6A-09F1-A8B342B8A216}"/>
                    </a:ext>
                  </a:extLst>
                </p:cNvPr>
                <p:cNvPicPr/>
                <p:nvPr/>
              </p:nvPicPr>
              <p:blipFill>
                <a:blip r:embed="rId79"/>
                <a:stretch>
                  <a:fillRect/>
                </a:stretch>
              </p:blipFill>
              <p:spPr>
                <a:xfrm>
                  <a:off x="6291400" y="1424120"/>
                  <a:ext cx="275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0E2F73C7-362C-327E-E2A9-33BBB88FD17B}"/>
                    </a:ext>
                  </a:extLst>
                </p14:cNvPr>
                <p14:cNvContentPartPr/>
                <p14:nvPr/>
              </p14:nvContentPartPr>
              <p14:xfrm>
                <a:off x="6351520" y="1544720"/>
                <a:ext cx="238680" cy="6840"/>
              </p14:xfrm>
            </p:contentPart>
          </mc:Choice>
          <mc:Fallback>
            <p:pic>
              <p:nvPicPr>
                <p:cNvPr id="37" name="Freihand 36">
                  <a:extLst>
                    <a:ext uri="{FF2B5EF4-FFF2-40B4-BE49-F238E27FC236}">
                      <a16:creationId xmlns:a16="http://schemas.microsoft.com/office/drawing/2014/main" id="{0E2F73C7-362C-327E-E2A9-33BBB88FD17B}"/>
                    </a:ext>
                  </a:extLst>
                </p:cNvPr>
                <p:cNvPicPr/>
                <p:nvPr/>
              </p:nvPicPr>
              <p:blipFill>
                <a:blip r:embed="rId81"/>
                <a:stretch>
                  <a:fillRect/>
                </a:stretch>
              </p:blipFill>
              <p:spPr>
                <a:xfrm>
                  <a:off x="6342520" y="1535720"/>
                  <a:ext cx="256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8BA68BC5-52D6-CFC0-8E2A-49041049EFBA}"/>
                    </a:ext>
                  </a:extLst>
                </p14:cNvPr>
                <p14:cNvContentPartPr/>
                <p14:nvPr/>
              </p14:nvContentPartPr>
              <p14:xfrm>
                <a:off x="6932560" y="1289120"/>
                <a:ext cx="205200" cy="270720"/>
              </p14:xfrm>
            </p:contentPart>
          </mc:Choice>
          <mc:Fallback>
            <p:pic>
              <p:nvPicPr>
                <p:cNvPr id="38" name="Freihand 37">
                  <a:extLst>
                    <a:ext uri="{FF2B5EF4-FFF2-40B4-BE49-F238E27FC236}">
                      <a16:creationId xmlns:a16="http://schemas.microsoft.com/office/drawing/2014/main" id="{8BA68BC5-52D6-CFC0-8E2A-49041049EFBA}"/>
                    </a:ext>
                  </a:extLst>
                </p:cNvPr>
                <p:cNvPicPr/>
                <p:nvPr/>
              </p:nvPicPr>
              <p:blipFill>
                <a:blip r:embed="rId83"/>
                <a:stretch>
                  <a:fillRect/>
                </a:stretch>
              </p:blipFill>
              <p:spPr>
                <a:xfrm>
                  <a:off x="6923560" y="1280480"/>
                  <a:ext cx="2228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234CE35A-A7DF-1FE9-8223-169153ED02DA}"/>
                    </a:ext>
                  </a:extLst>
                </p14:cNvPr>
                <p14:cNvContentPartPr/>
                <p14:nvPr/>
              </p14:nvContentPartPr>
              <p14:xfrm>
                <a:off x="4002880" y="2254280"/>
                <a:ext cx="227520" cy="39600"/>
              </p14:xfrm>
            </p:contentPart>
          </mc:Choice>
          <mc:Fallback>
            <p:pic>
              <p:nvPicPr>
                <p:cNvPr id="57" name="Freihand 56">
                  <a:extLst>
                    <a:ext uri="{FF2B5EF4-FFF2-40B4-BE49-F238E27FC236}">
                      <a16:creationId xmlns:a16="http://schemas.microsoft.com/office/drawing/2014/main" id="{234CE35A-A7DF-1FE9-8223-169153ED02DA}"/>
                    </a:ext>
                  </a:extLst>
                </p:cNvPr>
                <p:cNvPicPr/>
                <p:nvPr/>
              </p:nvPicPr>
              <p:blipFill>
                <a:blip r:embed="rId85"/>
                <a:stretch>
                  <a:fillRect/>
                </a:stretch>
              </p:blipFill>
              <p:spPr>
                <a:xfrm>
                  <a:off x="3994240" y="2245280"/>
                  <a:ext cx="245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BD9F67A6-F4E2-3446-EE82-BA35FEA41432}"/>
                    </a:ext>
                  </a:extLst>
                </p14:cNvPr>
                <p14:cNvContentPartPr/>
                <p14:nvPr/>
              </p14:nvContentPartPr>
              <p14:xfrm>
                <a:off x="4023760" y="2367680"/>
                <a:ext cx="147240" cy="21960"/>
              </p14:xfrm>
            </p:contentPart>
          </mc:Choice>
          <mc:Fallback>
            <p:pic>
              <p:nvPicPr>
                <p:cNvPr id="58" name="Freihand 57">
                  <a:extLst>
                    <a:ext uri="{FF2B5EF4-FFF2-40B4-BE49-F238E27FC236}">
                      <a16:creationId xmlns:a16="http://schemas.microsoft.com/office/drawing/2014/main" id="{BD9F67A6-F4E2-3446-EE82-BA35FEA41432}"/>
                    </a:ext>
                  </a:extLst>
                </p:cNvPr>
                <p:cNvPicPr/>
                <p:nvPr/>
              </p:nvPicPr>
              <p:blipFill>
                <a:blip r:embed="rId87"/>
                <a:stretch>
                  <a:fillRect/>
                </a:stretch>
              </p:blipFill>
              <p:spPr>
                <a:xfrm>
                  <a:off x="4014760" y="2358680"/>
                  <a:ext cx="164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F09A8EB1-37B4-A86E-ACF0-01718E46DD80}"/>
                    </a:ext>
                  </a:extLst>
                </p14:cNvPr>
                <p14:cNvContentPartPr/>
                <p14:nvPr/>
              </p14:nvContentPartPr>
              <p14:xfrm>
                <a:off x="4306360" y="2190560"/>
                <a:ext cx="169560" cy="230400"/>
              </p14:xfrm>
            </p:contentPart>
          </mc:Choice>
          <mc:Fallback>
            <p:pic>
              <p:nvPicPr>
                <p:cNvPr id="59" name="Freihand 58">
                  <a:extLst>
                    <a:ext uri="{FF2B5EF4-FFF2-40B4-BE49-F238E27FC236}">
                      <a16:creationId xmlns:a16="http://schemas.microsoft.com/office/drawing/2014/main" id="{F09A8EB1-37B4-A86E-ACF0-01718E46DD80}"/>
                    </a:ext>
                  </a:extLst>
                </p:cNvPr>
                <p:cNvPicPr/>
                <p:nvPr/>
              </p:nvPicPr>
              <p:blipFill>
                <a:blip r:embed="rId89"/>
                <a:stretch>
                  <a:fillRect/>
                </a:stretch>
              </p:blipFill>
              <p:spPr>
                <a:xfrm>
                  <a:off x="4297360" y="2181560"/>
                  <a:ext cx="187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BDF88A11-67C3-5CE1-BDA6-BA7D365EA207}"/>
                    </a:ext>
                  </a:extLst>
                </p14:cNvPr>
                <p14:cNvContentPartPr/>
                <p14:nvPr/>
              </p14:nvContentPartPr>
              <p14:xfrm>
                <a:off x="5137600" y="2099840"/>
                <a:ext cx="265680" cy="402840"/>
              </p14:xfrm>
            </p:contentPart>
          </mc:Choice>
          <mc:Fallback>
            <p:pic>
              <p:nvPicPr>
                <p:cNvPr id="60" name="Freihand 59">
                  <a:extLst>
                    <a:ext uri="{FF2B5EF4-FFF2-40B4-BE49-F238E27FC236}">
                      <a16:creationId xmlns:a16="http://schemas.microsoft.com/office/drawing/2014/main" id="{BDF88A11-67C3-5CE1-BDA6-BA7D365EA207}"/>
                    </a:ext>
                  </a:extLst>
                </p:cNvPr>
                <p:cNvPicPr/>
                <p:nvPr/>
              </p:nvPicPr>
              <p:blipFill>
                <a:blip r:embed="rId91"/>
                <a:stretch>
                  <a:fillRect/>
                </a:stretch>
              </p:blipFill>
              <p:spPr>
                <a:xfrm>
                  <a:off x="5128960" y="2090840"/>
                  <a:ext cx="2833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00094BEF-58ED-EE26-837F-B98DE6531F33}"/>
                    </a:ext>
                  </a:extLst>
                </p14:cNvPr>
                <p14:cNvContentPartPr/>
                <p14:nvPr/>
              </p14:nvContentPartPr>
              <p14:xfrm>
                <a:off x="5577520" y="2217560"/>
                <a:ext cx="35640" cy="4680"/>
              </p14:xfrm>
            </p:contentPart>
          </mc:Choice>
          <mc:Fallback>
            <p:pic>
              <p:nvPicPr>
                <p:cNvPr id="61" name="Freihand 60">
                  <a:extLst>
                    <a:ext uri="{FF2B5EF4-FFF2-40B4-BE49-F238E27FC236}">
                      <a16:creationId xmlns:a16="http://schemas.microsoft.com/office/drawing/2014/main" id="{00094BEF-58ED-EE26-837F-B98DE6531F33}"/>
                    </a:ext>
                  </a:extLst>
                </p:cNvPr>
                <p:cNvPicPr/>
                <p:nvPr/>
              </p:nvPicPr>
              <p:blipFill>
                <a:blip r:embed="rId93"/>
                <a:stretch>
                  <a:fillRect/>
                </a:stretch>
              </p:blipFill>
              <p:spPr>
                <a:xfrm>
                  <a:off x="5568880" y="2208920"/>
                  <a:ext cx="53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D9EBB183-8AE5-2C4B-2317-8AA9098955F1}"/>
                    </a:ext>
                  </a:extLst>
                </p14:cNvPr>
                <p14:cNvContentPartPr/>
                <p14:nvPr/>
              </p14:nvContentPartPr>
              <p14:xfrm>
                <a:off x="5738800" y="1886720"/>
                <a:ext cx="281160" cy="380520"/>
              </p14:xfrm>
            </p:contentPart>
          </mc:Choice>
          <mc:Fallback>
            <p:pic>
              <p:nvPicPr>
                <p:cNvPr id="62" name="Freihand 61">
                  <a:extLst>
                    <a:ext uri="{FF2B5EF4-FFF2-40B4-BE49-F238E27FC236}">
                      <a16:creationId xmlns:a16="http://schemas.microsoft.com/office/drawing/2014/main" id="{D9EBB183-8AE5-2C4B-2317-8AA9098955F1}"/>
                    </a:ext>
                  </a:extLst>
                </p:cNvPr>
                <p:cNvPicPr/>
                <p:nvPr/>
              </p:nvPicPr>
              <p:blipFill>
                <a:blip r:embed="rId95"/>
                <a:stretch>
                  <a:fillRect/>
                </a:stretch>
              </p:blipFill>
              <p:spPr>
                <a:xfrm>
                  <a:off x="5729800" y="1877720"/>
                  <a:ext cx="29880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CFE81361-3393-1868-999F-652FE57427FA}"/>
                    </a:ext>
                  </a:extLst>
                </p14:cNvPr>
                <p14:cNvContentPartPr/>
                <p14:nvPr/>
              </p14:nvContentPartPr>
              <p14:xfrm>
                <a:off x="5906200" y="2099480"/>
                <a:ext cx="90720" cy="7200"/>
              </p14:xfrm>
            </p:contentPart>
          </mc:Choice>
          <mc:Fallback>
            <p:pic>
              <p:nvPicPr>
                <p:cNvPr id="63" name="Freihand 62">
                  <a:extLst>
                    <a:ext uri="{FF2B5EF4-FFF2-40B4-BE49-F238E27FC236}">
                      <a16:creationId xmlns:a16="http://schemas.microsoft.com/office/drawing/2014/main" id="{CFE81361-3393-1868-999F-652FE57427FA}"/>
                    </a:ext>
                  </a:extLst>
                </p:cNvPr>
                <p:cNvPicPr/>
                <p:nvPr/>
              </p:nvPicPr>
              <p:blipFill>
                <a:blip r:embed="rId97"/>
                <a:stretch>
                  <a:fillRect/>
                </a:stretch>
              </p:blipFill>
              <p:spPr>
                <a:xfrm>
                  <a:off x="5897560" y="2090840"/>
                  <a:ext cx="108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3FD8AD68-F7F8-57E2-9C73-08E53AAF2EB3}"/>
                    </a:ext>
                  </a:extLst>
                </p14:cNvPr>
                <p14:cNvContentPartPr/>
                <p14:nvPr/>
              </p14:nvContentPartPr>
              <p14:xfrm>
                <a:off x="6220120" y="1718600"/>
                <a:ext cx="232200" cy="327600"/>
              </p14:xfrm>
            </p:contentPart>
          </mc:Choice>
          <mc:Fallback>
            <p:pic>
              <p:nvPicPr>
                <p:cNvPr id="64" name="Freihand 63">
                  <a:extLst>
                    <a:ext uri="{FF2B5EF4-FFF2-40B4-BE49-F238E27FC236}">
                      <a16:creationId xmlns:a16="http://schemas.microsoft.com/office/drawing/2014/main" id="{3FD8AD68-F7F8-57E2-9C73-08E53AAF2EB3}"/>
                    </a:ext>
                  </a:extLst>
                </p:cNvPr>
                <p:cNvPicPr/>
                <p:nvPr/>
              </p:nvPicPr>
              <p:blipFill>
                <a:blip r:embed="rId99"/>
                <a:stretch>
                  <a:fillRect/>
                </a:stretch>
              </p:blipFill>
              <p:spPr>
                <a:xfrm>
                  <a:off x="6211480" y="1709960"/>
                  <a:ext cx="2498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0A69F2A0-8932-08CC-8262-F2285223661C}"/>
                    </a:ext>
                  </a:extLst>
                </p14:cNvPr>
                <p14:cNvContentPartPr/>
                <p14:nvPr/>
              </p14:nvContentPartPr>
              <p14:xfrm>
                <a:off x="6599920" y="1720040"/>
                <a:ext cx="66600" cy="271440"/>
              </p14:xfrm>
            </p:contentPart>
          </mc:Choice>
          <mc:Fallback>
            <p:pic>
              <p:nvPicPr>
                <p:cNvPr id="65" name="Freihand 64">
                  <a:extLst>
                    <a:ext uri="{FF2B5EF4-FFF2-40B4-BE49-F238E27FC236}">
                      <a16:creationId xmlns:a16="http://schemas.microsoft.com/office/drawing/2014/main" id="{0A69F2A0-8932-08CC-8262-F2285223661C}"/>
                    </a:ext>
                  </a:extLst>
                </p:cNvPr>
                <p:cNvPicPr/>
                <p:nvPr/>
              </p:nvPicPr>
              <p:blipFill>
                <a:blip r:embed="rId101"/>
                <a:stretch>
                  <a:fillRect/>
                </a:stretch>
              </p:blipFill>
              <p:spPr>
                <a:xfrm>
                  <a:off x="6591280" y="1711040"/>
                  <a:ext cx="842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DC907ED4-2DD8-7DAB-B6F6-D90976EF40BC}"/>
                    </a:ext>
                  </a:extLst>
                </p14:cNvPr>
                <p14:cNvContentPartPr/>
                <p14:nvPr/>
              </p14:nvContentPartPr>
              <p14:xfrm>
                <a:off x="6550600" y="1738760"/>
                <a:ext cx="230400" cy="27000"/>
              </p14:xfrm>
            </p:contentPart>
          </mc:Choice>
          <mc:Fallback>
            <p:pic>
              <p:nvPicPr>
                <p:cNvPr id="66" name="Freihand 65">
                  <a:extLst>
                    <a:ext uri="{FF2B5EF4-FFF2-40B4-BE49-F238E27FC236}">
                      <a16:creationId xmlns:a16="http://schemas.microsoft.com/office/drawing/2014/main" id="{DC907ED4-2DD8-7DAB-B6F6-D90976EF40BC}"/>
                    </a:ext>
                  </a:extLst>
                </p:cNvPr>
                <p:cNvPicPr/>
                <p:nvPr/>
              </p:nvPicPr>
              <p:blipFill>
                <a:blip r:embed="rId103"/>
                <a:stretch>
                  <a:fillRect/>
                </a:stretch>
              </p:blipFill>
              <p:spPr>
                <a:xfrm>
                  <a:off x="6541960" y="1730120"/>
                  <a:ext cx="248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342F017D-3A38-9D27-2EA7-8E8C751B0DA1}"/>
                    </a:ext>
                  </a:extLst>
                </p14:cNvPr>
                <p14:cNvContentPartPr/>
                <p14:nvPr/>
              </p14:nvContentPartPr>
              <p14:xfrm>
                <a:off x="6550240" y="1820120"/>
                <a:ext cx="233640" cy="46440"/>
              </p14:xfrm>
            </p:contentPart>
          </mc:Choice>
          <mc:Fallback>
            <p:pic>
              <p:nvPicPr>
                <p:cNvPr id="67" name="Freihand 66">
                  <a:extLst>
                    <a:ext uri="{FF2B5EF4-FFF2-40B4-BE49-F238E27FC236}">
                      <a16:creationId xmlns:a16="http://schemas.microsoft.com/office/drawing/2014/main" id="{342F017D-3A38-9D27-2EA7-8E8C751B0DA1}"/>
                    </a:ext>
                  </a:extLst>
                </p:cNvPr>
                <p:cNvPicPr/>
                <p:nvPr/>
              </p:nvPicPr>
              <p:blipFill>
                <a:blip r:embed="rId105"/>
                <a:stretch>
                  <a:fillRect/>
                </a:stretch>
              </p:blipFill>
              <p:spPr>
                <a:xfrm>
                  <a:off x="6541240" y="1811480"/>
                  <a:ext cx="251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170E88CB-FA73-E6CB-BCD7-6855535CDA92}"/>
                    </a:ext>
                  </a:extLst>
                </p14:cNvPr>
                <p14:cNvContentPartPr/>
                <p14:nvPr/>
              </p14:nvContentPartPr>
              <p14:xfrm>
                <a:off x="6267640" y="2071760"/>
                <a:ext cx="440640" cy="63360"/>
              </p14:xfrm>
            </p:contentPart>
          </mc:Choice>
          <mc:Fallback>
            <p:pic>
              <p:nvPicPr>
                <p:cNvPr id="68" name="Freihand 67">
                  <a:extLst>
                    <a:ext uri="{FF2B5EF4-FFF2-40B4-BE49-F238E27FC236}">
                      <a16:creationId xmlns:a16="http://schemas.microsoft.com/office/drawing/2014/main" id="{170E88CB-FA73-E6CB-BCD7-6855535CDA92}"/>
                    </a:ext>
                  </a:extLst>
                </p:cNvPr>
                <p:cNvPicPr/>
                <p:nvPr/>
              </p:nvPicPr>
              <p:blipFill>
                <a:blip r:embed="rId107"/>
                <a:stretch>
                  <a:fillRect/>
                </a:stretch>
              </p:blipFill>
              <p:spPr>
                <a:xfrm>
                  <a:off x="6258640" y="2063120"/>
                  <a:ext cx="458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6F2A77F7-EB5A-919D-805E-77B235231F79}"/>
                    </a:ext>
                  </a:extLst>
                </p14:cNvPr>
                <p14:cNvContentPartPr/>
                <p14:nvPr/>
              </p14:nvContentPartPr>
              <p14:xfrm>
                <a:off x="6261160" y="2153480"/>
                <a:ext cx="210600" cy="324360"/>
              </p14:xfrm>
            </p:contentPart>
          </mc:Choice>
          <mc:Fallback>
            <p:pic>
              <p:nvPicPr>
                <p:cNvPr id="69" name="Freihand 68">
                  <a:extLst>
                    <a:ext uri="{FF2B5EF4-FFF2-40B4-BE49-F238E27FC236}">
                      <a16:creationId xmlns:a16="http://schemas.microsoft.com/office/drawing/2014/main" id="{6F2A77F7-EB5A-919D-805E-77B235231F79}"/>
                    </a:ext>
                  </a:extLst>
                </p:cNvPr>
                <p:cNvPicPr/>
                <p:nvPr/>
              </p:nvPicPr>
              <p:blipFill>
                <a:blip r:embed="rId109"/>
                <a:stretch>
                  <a:fillRect/>
                </a:stretch>
              </p:blipFill>
              <p:spPr>
                <a:xfrm>
                  <a:off x="6252520" y="2144480"/>
                  <a:ext cx="2282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96243F34-482E-3EE8-CE47-67A0DE629AEE}"/>
                    </a:ext>
                  </a:extLst>
                </p14:cNvPr>
                <p14:cNvContentPartPr/>
                <p14:nvPr/>
              </p14:nvContentPartPr>
              <p14:xfrm>
                <a:off x="6627640" y="2154560"/>
                <a:ext cx="204840" cy="211680"/>
              </p14:xfrm>
            </p:contentPart>
          </mc:Choice>
          <mc:Fallback>
            <p:pic>
              <p:nvPicPr>
                <p:cNvPr id="70" name="Freihand 69">
                  <a:extLst>
                    <a:ext uri="{FF2B5EF4-FFF2-40B4-BE49-F238E27FC236}">
                      <a16:creationId xmlns:a16="http://schemas.microsoft.com/office/drawing/2014/main" id="{96243F34-482E-3EE8-CE47-67A0DE629AEE}"/>
                    </a:ext>
                  </a:extLst>
                </p:cNvPr>
                <p:cNvPicPr/>
                <p:nvPr/>
              </p:nvPicPr>
              <p:blipFill>
                <a:blip r:embed="rId111"/>
                <a:stretch>
                  <a:fillRect/>
                </a:stretch>
              </p:blipFill>
              <p:spPr>
                <a:xfrm>
                  <a:off x="6619000" y="2145560"/>
                  <a:ext cx="222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AAFDED2E-7E9C-9581-A989-2A9063C14495}"/>
                    </a:ext>
                  </a:extLst>
                </p14:cNvPr>
                <p14:cNvContentPartPr/>
                <p14:nvPr/>
              </p14:nvContentPartPr>
              <p14:xfrm>
                <a:off x="6718000" y="2305760"/>
                <a:ext cx="88560" cy="96840"/>
              </p14:xfrm>
            </p:contentPart>
          </mc:Choice>
          <mc:Fallback>
            <p:pic>
              <p:nvPicPr>
                <p:cNvPr id="71" name="Freihand 70">
                  <a:extLst>
                    <a:ext uri="{FF2B5EF4-FFF2-40B4-BE49-F238E27FC236}">
                      <a16:creationId xmlns:a16="http://schemas.microsoft.com/office/drawing/2014/main" id="{AAFDED2E-7E9C-9581-A989-2A9063C14495}"/>
                    </a:ext>
                  </a:extLst>
                </p:cNvPr>
                <p:cNvPicPr/>
                <p:nvPr/>
              </p:nvPicPr>
              <p:blipFill>
                <a:blip r:embed="rId113"/>
                <a:stretch>
                  <a:fillRect/>
                </a:stretch>
              </p:blipFill>
              <p:spPr>
                <a:xfrm>
                  <a:off x="6709000" y="2297120"/>
                  <a:ext cx="106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888F4EC2-C1F9-8C44-0A9A-DAE1A0640B79}"/>
                    </a:ext>
                  </a:extLst>
                </p14:cNvPr>
                <p14:cNvContentPartPr/>
                <p14:nvPr/>
              </p14:nvContentPartPr>
              <p14:xfrm>
                <a:off x="7093120" y="2076440"/>
                <a:ext cx="170640" cy="17280"/>
              </p14:xfrm>
            </p:contentPart>
          </mc:Choice>
          <mc:Fallback>
            <p:pic>
              <p:nvPicPr>
                <p:cNvPr id="72" name="Freihand 71">
                  <a:extLst>
                    <a:ext uri="{FF2B5EF4-FFF2-40B4-BE49-F238E27FC236}">
                      <a16:creationId xmlns:a16="http://schemas.microsoft.com/office/drawing/2014/main" id="{888F4EC2-C1F9-8C44-0A9A-DAE1A0640B79}"/>
                    </a:ext>
                  </a:extLst>
                </p:cNvPr>
                <p:cNvPicPr/>
                <p:nvPr/>
              </p:nvPicPr>
              <p:blipFill>
                <a:blip r:embed="rId115"/>
                <a:stretch>
                  <a:fillRect/>
                </a:stretch>
              </p:blipFill>
              <p:spPr>
                <a:xfrm>
                  <a:off x="7084120" y="2067440"/>
                  <a:ext cx="188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433402F3-22C2-C15C-157F-D912F8C78B06}"/>
                    </a:ext>
                  </a:extLst>
                </p14:cNvPr>
                <p14:cNvContentPartPr/>
                <p14:nvPr/>
              </p14:nvContentPartPr>
              <p14:xfrm>
                <a:off x="7076560" y="2162120"/>
                <a:ext cx="161280" cy="9360"/>
              </p14:xfrm>
            </p:contentPart>
          </mc:Choice>
          <mc:Fallback>
            <p:pic>
              <p:nvPicPr>
                <p:cNvPr id="73" name="Freihand 72">
                  <a:extLst>
                    <a:ext uri="{FF2B5EF4-FFF2-40B4-BE49-F238E27FC236}">
                      <a16:creationId xmlns:a16="http://schemas.microsoft.com/office/drawing/2014/main" id="{433402F3-22C2-C15C-157F-D912F8C78B06}"/>
                    </a:ext>
                  </a:extLst>
                </p:cNvPr>
                <p:cNvPicPr/>
                <p:nvPr/>
              </p:nvPicPr>
              <p:blipFill>
                <a:blip r:embed="rId117"/>
                <a:stretch>
                  <a:fillRect/>
                </a:stretch>
              </p:blipFill>
              <p:spPr>
                <a:xfrm>
                  <a:off x="7067920" y="2153120"/>
                  <a:ext cx="178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60F96A7A-800B-976E-F3E3-E283B3BE64E8}"/>
                    </a:ext>
                  </a:extLst>
                </p14:cNvPr>
                <p14:cNvContentPartPr/>
                <p14:nvPr/>
              </p14:nvContentPartPr>
              <p14:xfrm>
                <a:off x="7573720" y="1981760"/>
                <a:ext cx="147240" cy="195840"/>
              </p14:xfrm>
            </p:contentPart>
          </mc:Choice>
          <mc:Fallback>
            <p:pic>
              <p:nvPicPr>
                <p:cNvPr id="74" name="Freihand 73">
                  <a:extLst>
                    <a:ext uri="{FF2B5EF4-FFF2-40B4-BE49-F238E27FC236}">
                      <a16:creationId xmlns:a16="http://schemas.microsoft.com/office/drawing/2014/main" id="{60F96A7A-800B-976E-F3E3-E283B3BE64E8}"/>
                    </a:ext>
                  </a:extLst>
                </p:cNvPr>
                <p:cNvPicPr/>
                <p:nvPr/>
              </p:nvPicPr>
              <p:blipFill>
                <a:blip r:embed="rId119"/>
                <a:stretch>
                  <a:fillRect/>
                </a:stretch>
              </p:blipFill>
              <p:spPr>
                <a:xfrm>
                  <a:off x="7564720" y="1972760"/>
                  <a:ext cx="1648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AC511D85-3D0F-EE03-C013-490BC8654F78}"/>
                    </a:ext>
                  </a:extLst>
                </p14:cNvPr>
                <p14:cNvContentPartPr/>
                <p14:nvPr/>
              </p14:nvContentPartPr>
              <p14:xfrm>
                <a:off x="7665880" y="1773680"/>
                <a:ext cx="7200" cy="7200"/>
              </p14:xfrm>
            </p:contentPart>
          </mc:Choice>
          <mc:Fallback>
            <p:pic>
              <p:nvPicPr>
                <p:cNvPr id="75" name="Freihand 74">
                  <a:extLst>
                    <a:ext uri="{FF2B5EF4-FFF2-40B4-BE49-F238E27FC236}">
                      <a16:creationId xmlns:a16="http://schemas.microsoft.com/office/drawing/2014/main" id="{AC511D85-3D0F-EE03-C013-490BC8654F78}"/>
                    </a:ext>
                  </a:extLst>
                </p:cNvPr>
                <p:cNvPicPr/>
                <p:nvPr/>
              </p:nvPicPr>
              <p:blipFill>
                <a:blip r:embed="rId121"/>
                <a:stretch>
                  <a:fillRect/>
                </a:stretch>
              </p:blipFill>
              <p:spPr>
                <a:xfrm>
                  <a:off x="7656880" y="1764680"/>
                  <a:ext cx="24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EFF6A753-50DB-177D-B15A-71454A4BD801}"/>
                    </a:ext>
                  </a:extLst>
                </p14:cNvPr>
                <p14:cNvContentPartPr/>
                <p14:nvPr/>
              </p14:nvContentPartPr>
              <p14:xfrm>
                <a:off x="5120320" y="2681240"/>
                <a:ext cx="628560" cy="246240"/>
              </p14:xfrm>
            </p:contentPart>
          </mc:Choice>
          <mc:Fallback>
            <p:pic>
              <p:nvPicPr>
                <p:cNvPr id="78" name="Freihand 77">
                  <a:extLst>
                    <a:ext uri="{FF2B5EF4-FFF2-40B4-BE49-F238E27FC236}">
                      <a16:creationId xmlns:a16="http://schemas.microsoft.com/office/drawing/2014/main" id="{EFF6A753-50DB-177D-B15A-71454A4BD801}"/>
                    </a:ext>
                  </a:extLst>
                </p:cNvPr>
                <p:cNvPicPr/>
                <p:nvPr/>
              </p:nvPicPr>
              <p:blipFill>
                <a:blip r:embed="rId123"/>
                <a:stretch>
                  <a:fillRect/>
                </a:stretch>
              </p:blipFill>
              <p:spPr>
                <a:xfrm>
                  <a:off x="5111680" y="2672240"/>
                  <a:ext cx="646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684A93BB-84D0-5576-2BCE-593BC52CEA29}"/>
                    </a:ext>
                  </a:extLst>
                </p14:cNvPr>
                <p14:cNvContentPartPr/>
                <p14:nvPr/>
              </p14:nvContentPartPr>
              <p14:xfrm>
                <a:off x="5801440" y="2712560"/>
                <a:ext cx="827640" cy="216000"/>
              </p14:xfrm>
            </p:contentPart>
          </mc:Choice>
          <mc:Fallback>
            <p:pic>
              <p:nvPicPr>
                <p:cNvPr id="79" name="Freihand 78">
                  <a:extLst>
                    <a:ext uri="{FF2B5EF4-FFF2-40B4-BE49-F238E27FC236}">
                      <a16:creationId xmlns:a16="http://schemas.microsoft.com/office/drawing/2014/main" id="{684A93BB-84D0-5576-2BCE-593BC52CEA29}"/>
                    </a:ext>
                  </a:extLst>
                </p:cNvPr>
                <p:cNvPicPr/>
                <p:nvPr/>
              </p:nvPicPr>
              <p:blipFill>
                <a:blip r:embed="rId125"/>
                <a:stretch>
                  <a:fillRect/>
                </a:stretch>
              </p:blipFill>
              <p:spPr>
                <a:xfrm>
                  <a:off x="5792800" y="2703920"/>
                  <a:ext cx="845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9EE9857A-078D-822B-73C2-80E897C4B996}"/>
                    </a:ext>
                  </a:extLst>
                </p14:cNvPr>
                <p14:cNvContentPartPr/>
                <p14:nvPr/>
              </p14:nvContentPartPr>
              <p14:xfrm>
                <a:off x="5205640" y="3000920"/>
                <a:ext cx="285480" cy="295920"/>
              </p14:xfrm>
            </p:contentPart>
          </mc:Choice>
          <mc:Fallback>
            <p:pic>
              <p:nvPicPr>
                <p:cNvPr id="81" name="Freihand 80">
                  <a:extLst>
                    <a:ext uri="{FF2B5EF4-FFF2-40B4-BE49-F238E27FC236}">
                      <a16:creationId xmlns:a16="http://schemas.microsoft.com/office/drawing/2014/main" id="{9EE9857A-078D-822B-73C2-80E897C4B996}"/>
                    </a:ext>
                  </a:extLst>
                </p:cNvPr>
                <p:cNvPicPr/>
                <p:nvPr/>
              </p:nvPicPr>
              <p:blipFill>
                <a:blip r:embed="rId127"/>
                <a:stretch>
                  <a:fillRect/>
                </a:stretch>
              </p:blipFill>
              <p:spPr>
                <a:xfrm>
                  <a:off x="5197000" y="2991920"/>
                  <a:ext cx="3031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3F8350C7-BB6B-6173-E78B-F5038669AA65}"/>
                    </a:ext>
                  </a:extLst>
                </p14:cNvPr>
                <p14:cNvContentPartPr/>
                <p14:nvPr/>
              </p14:nvContentPartPr>
              <p14:xfrm>
                <a:off x="5576080" y="2929640"/>
                <a:ext cx="336960" cy="333360"/>
              </p14:xfrm>
            </p:contentPart>
          </mc:Choice>
          <mc:Fallback>
            <p:pic>
              <p:nvPicPr>
                <p:cNvPr id="82" name="Freihand 81">
                  <a:extLst>
                    <a:ext uri="{FF2B5EF4-FFF2-40B4-BE49-F238E27FC236}">
                      <a16:creationId xmlns:a16="http://schemas.microsoft.com/office/drawing/2014/main" id="{3F8350C7-BB6B-6173-E78B-F5038669AA65}"/>
                    </a:ext>
                  </a:extLst>
                </p:cNvPr>
                <p:cNvPicPr/>
                <p:nvPr/>
              </p:nvPicPr>
              <p:blipFill>
                <a:blip r:embed="rId129"/>
                <a:stretch>
                  <a:fillRect/>
                </a:stretch>
              </p:blipFill>
              <p:spPr>
                <a:xfrm>
                  <a:off x="5567080" y="2920640"/>
                  <a:ext cx="3546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C1B2AF6E-201D-C547-992B-29B7F4286562}"/>
                    </a:ext>
                  </a:extLst>
                </p14:cNvPr>
                <p14:cNvContentPartPr/>
                <p14:nvPr/>
              </p14:nvContentPartPr>
              <p14:xfrm>
                <a:off x="6058840" y="3005960"/>
                <a:ext cx="460080" cy="358920"/>
              </p14:xfrm>
            </p:contentPart>
          </mc:Choice>
          <mc:Fallback>
            <p:pic>
              <p:nvPicPr>
                <p:cNvPr id="83" name="Freihand 82">
                  <a:extLst>
                    <a:ext uri="{FF2B5EF4-FFF2-40B4-BE49-F238E27FC236}">
                      <a16:creationId xmlns:a16="http://schemas.microsoft.com/office/drawing/2014/main" id="{C1B2AF6E-201D-C547-992B-29B7F4286562}"/>
                    </a:ext>
                  </a:extLst>
                </p:cNvPr>
                <p:cNvPicPr/>
                <p:nvPr/>
              </p:nvPicPr>
              <p:blipFill>
                <a:blip r:embed="rId131"/>
                <a:stretch>
                  <a:fillRect/>
                </a:stretch>
              </p:blipFill>
              <p:spPr>
                <a:xfrm>
                  <a:off x="6049840" y="2997320"/>
                  <a:ext cx="4777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7B31E570-1BA0-28F5-B311-EECDA4E817AA}"/>
                    </a:ext>
                  </a:extLst>
                </p14:cNvPr>
                <p14:cNvContentPartPr/>
                <p14:nvPr/>
              </p14:nvContentPartPr>
              <p14:xfrm>
                <a:off x="6594520" y="2976080"/>
                <a:ext cx="93960" cy="160200"/>
              </p14:xfrm>
            </p:contentPart>
          </mc:Choice>
          <mc:Fallback>
            <p:pic>
              <p:nvPicPr>
                <p:cNvPr id="84" name="Freihand 83">
                  <a:extLst>
                    <a:ext uri="{FF2B5EF4-FFF2-40B4-BE49-F238E27FC236}">
                      <a16:creationId xmlns:a16="http://schemas.microsoft.com/office/drawing/2014/main" id="{7B31E570-1BA0-28F5-B311-EECDA4E817AA}"/>
                    </a:ext>
                  </a:extLst>
                </p:cNvPr>
                <p:cNvPicPr/>
                <p:nvPr/>
              </p:nvPicPr>
              <p:blipFill>
                <a:blip r:embed="rId133"/>
                <a:stretch>
                  <a:fillRect/>
                </a:stretch>
              </p:blipFill>
              <p:spPr>
                <a:xfrm>
                  <a:off x="6585520" y="2967440"/>
                  <a:ext cx="111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672BCABA-0E4E-F936-C536-35797F9D58B6}"/>
                    </a:ext>
                  </a:extLst>
                </p14:cNvPr>
                <p14:cNvContentPartPr/>
                <p14:nvPr/>
              </p14:nvContentPartPr>
              <p14:xfrm>
                <a:off x="6611800" y="3032240"/>
                <a:ext cx="73440" cy="16200"/>
              </p14:xfrm>
            </p:contentPart>
          </mc:Choice>
          <mc:Fallback>
            <p:pic>
              <p:nvPicPr>
                <p:cNvPr id="85" name="Freihand 84">
                  <a:extLst>
                    <a:ext uri="{FF2B5EF4-FFF2-40B4-BE49-F238E27FC236}">
                      <a16:creationId xmlns:a16="http://schemas.microsoft.com/office/drawing/2014/main" id="{672BCABA-0E4E-F936-C536-35797F9D58B6}"/>
                    </a:ext>
                  </a:extLst>
                </p:cNvPr>
                <p:cNvPicPr/>
                <p:nvPr/>
              </p:nvPicPr>
              <p:blipFill>
                <a:blip r:embed="rId135"/>
                <a:stretch>
                  <a:fillRect/>
                </a:stretch>
              </p:blipFill>
              <p:spPr>
                <a:xfrm>
                  <a:off x="6603160" y="3023600"/>
                  <a:ext cx="91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163D7807-A19C-DF94-3B38-2B29E68C69CD}"/>
                    </a:ext>
                  </a:extLst>
                </p14:cNvPr>
                <p14:cNvContentPartPr/>
                <p14:nvPr/>
              </p14:nvContentPartPr>
              <p14:xfrm>
                <a:off x="6742840" y="2916320"/>
                <a:ext cx="173880" cy="376560"/>
              </p14:xfrm>
            </p:contentPart>
          </mc:Choice>
          <mc:Fallback>
            <p:pic>
              <p:nvPicPr>
                <p:cNvPr id="86" name="Freihand 85">
                  <a:extLst>
                    <a:ext uri="{FF2B5EF4-FFF2-40B4-BE49-F238E27FC236}">
                      <a16:creationId xmlns:a16="http://schemas.microsoft.com/office/drawing/2014/main" id="{163D7807-A19C-DF94-3B38-2B29E68C69CD}"/>
                    </a:ext>
                  </a:extLst>
                </p:cNvPr>
                <p:cNvPicPr/>
                <p:nvPr/>
              </p:nvPicPr>
              <p:blipFill>
                <a:blip r:embed="rId137"/>
                <a:stretch>
                  <a:fillRect/>
                </a:stretch>
              </p:blipFill>
              <p:spPr>
                <a:xfrm>
                  <a:off x="6733840" y="2907320"/>
                  <a:ext cx="19152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6D6897E9-FF84-8DC4-D966-FB14FF75C511}"/>
                    </a:ext>
                  </a:extLst>
                </p14:cNvPr>
                <p14:cNvContentPartPr/>
                <p14:nvPr/>
              </p14:nvContentPartPr>
              <p14:xfrm>
                <a:off x="6998440" y="2922440"/>
                <a:ext cx="37440" cy="158040"/>
              </p14:xfrm>
            </p:contentPart>
          </mc:Choice>
          <mc:Fallback>
            <p:pic>
              <p:nvPicPr>
                <p:cNvPr id="87" name="Freihand 86">
                  <a:extLst>
                    <a:ext uri="{FF2B5EF4-FFF2-40B4-BE49-F238E27FC236}">
                      <a16:creationId xmlns:a16="http://schemas.microsoft.com/office/drawing/2014/main" id="{6D6897E9-FF84-8DC4-D966-FB14FF75C511}"/>
                    </a:ext>
                  </a:extLst>
                </p:cNvPr>
                <p:cNvPicPr/>
                <p:nvPr/>
              </p:nvPicPr>
              <p:blipFill>
                <a:blip r:embed="rId139"/>
                <a:stretch>
                  <a:fillRect/>
                </a:stretch>
              </p:blipFill>
              <p:spPr>
                <a:xfrm>
                  <a:off x="6989800" y="2913800"/>
                  <a:ext cx="55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DC73D0CC-5BC7-1474-C4DA-4E4B9E5B18C3}"/>
                    </a:ext>
                  </a:extLst>
                </p14:cNvPr>
                <p14:cNvContentPartPr/>
                <p14:nvPr/>
              </p14:nvContentPartPr>
              <p14:xfrm>
                <a:off x="7074040" y="2891120"/>
                <a:ext cx="91080" cy="191520"/>
              </p14:xfrm>
            </p:contentPart>
          </mc:Choice>
          <mc:Fallback>
            <p:pic>
              <p:nvPicPr>
                <p:cNvPr id="88" name="Freihand 87">
                  <a:extLst>
                    <a:ext uri="{FF2B5EF4-FFF2-40B4-BE49-F238E27FC236}">
                      <a16:creationId xmlns:a16="http://schemas.microsoft.com/office/drawing/2014/main" id="{DC73D0CC-5BC7-1474-C4DA-4E4B9E5B18C3}"/>
                    </a:ext>
                  </a:extLst>
                </p:cNvPr>
                <p:cNvPicPr/>
                <p:nvPr/>
              </p:nvPicPr>
              <p:blipFill>
                <a:blip r:embed="rId141"/>
                <a:stretch>
                  <a:fillRect/>
                </a:stretch>
              </p:blipFill>
              <p:spPr>
                <a:xfrm>
                  <a:off x="7065400" y="2882480"/>
                  <a:ext cx="108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3D48A16E-63ED-D291-2C64-6A84D58727CD}"/>
                    </a:ext>
                  </a:extLst>
                </p14:cNvPr>
                <p14:cNvContentPartPr/>
                <p14:nvPr/>
              </p14:nvContentPartPr>
              <p14:xfrm>
                <a:off x="7188160" y="2796800"/>
                <a:ext cx="284040" cy="261000"/>
              </p14:xfrm>
            </p:contentPart>
          </mc:Choice>
          <mc:Fallback>
            <p:pic>
              <p:nvPicPr>
                <p:cNvPr id="89" name="Freihand 88">
                  <a:extLst>
                    <a:ext uri="{FF2B5EF4-FFF2-40B4-BE49-F238E27FC236}">
                      <a16:creationId xmlns:a16="http://schemas.microsoft.com/office/drawing/2014/main" id="{3D48A16E-63ED-D291-2C64-6A84D58727CD}"/>
                    </a:ext>
                  </a:extLst>
                </p:cNvPr>
                <p:cNvPicPr/>
                <p:nvPr/>
              </p:nvPicPr>
              <p:blipFill>
                <a:blip r:embed="rId143"/>
                <a:stretch>
                  <a:fillRect/>
                </a:stretch>
              </p:blipFill>
              <p:spPr>
                <a:xfrm>
                  <a:off x="7179520" y="2787800"/>
                  <a:ext cx="301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61D15456-87DE-2389-AB2D-825120A9D4F9}"/>
                    </a:ext>
                  </a:extLst>
                </p14:cNvPr>
                <p14:cNvContentPartPr/>
                <p14:nvPr/>
              </p14:nvContentPartPr>
              <p14:xfrm>
                <a:off x="7574080" y="2660720"/>
                <a:ext cx="204120" cy="315720"/>
              </p14:xfrm>
            </p:contentPart>
          </mc:Choice>
          <mc:Fallback>
            <p:pic>
              <p:nvPicPr>
                <p:cNvPr id="90" name="Freihand 89">
                  <a:extLst>
                    <a:ext uri="{FF2B5EF4-FFF2-40B4-BE49-F238E27FC236}">
                      <a16:creationId xmlns:a16="http://schemas.microsoft.com/office/drawing/2014/main" id="{61D15456-87DE-2389-AB2D-825120A9D4F9}"/>
                    </a:ext>
                  </a:extLst>
                </p:cNvPr>
                <p:cNvPicPr/>
                <p:nvPr/>
              </p:nvPicPr>
              <p:blipFill>
                <a:blip r:embed="rId145"/>
                <a:stretch>
                  <a:fillRect/>
                </a:stretch>
              </p:blipFill>
              <p:spPr>
                <a:xfrm>
                  <a:off x="7565080" y="2652080"/>
                  <a:ext cx="2217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4D07DF68-08A2-30AE-1C81-95A0AC8094C2}"/>
                    </a:ext>
                  </a:extLst>
                </p14:cNvPr>
                <p14:cNvContentPartPr/>
                <p14:nvPr/>
              </p14:nvContentPartPr>
              <p14:xfrm>
                <a:off x="7989880" y="2633720"/>
                <a:ext cx="220680" cy="270000"/>
              </p14:xfrm>
            </p:contentPart>
          </mc:Choice>
          <mc:Fallback>
            <p:pic>
              <p:nvPicPr>
                <p:cNvPr id="92" name="Freihand 91">
                  <a:extLst>
                    <a:ext uri="{FF2B5EF4-FFF2-40B4-BE49-F238E27FC236}">
                      <a16:creationId xmlns:a16="http://schemas.microsoft.com/office/drawing/2014/main" id="{4D07DF68-08A2-30AE-1C81-95A0AC8094C2}"/>
                    </a:ext>
                  </a:extLst>
                </p:cNvPr>
                <p:cNvPicPr/>
                <p:nvPr/>
              </p:nvPicPr>
              <p:blipFill>
                <a:blip r:embed="rId147"/>
                <a:stretch>
                  <a:fillRect/>
                </a:stretch>
              </p:blipFill>
              <p:spPr>
                <a:xfrm>
                  <a:off x="7981240" y="2625080"/>
                  <a:ext cx="2383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1A7ADA8A-541A-E13B-56B8-F334AF592A10}"/>
                    </a:ext>
                  </a:extLst>
                </p14:cNvPr>
                <p14:cNvContentPartPr/>
                <p14:nvPr/>
              </p14:nvContentPartPr>
              <p14:xfrm>
                <a:off x="8284360" y="2671160"/>
                <a:ext cx="132840" cy="250560"/>
              </p14:xfrm>
            </p:contentPart>
          </mc:Choice>
          <mc:Fallback>
            <p:pic>
              <p:nvPicPr>
                <p:cNvPr id="93" name="Freihand 92">
                  <a:extLst>
                    <a:ext uri="{FF2B5EF4-FFF2-40B4-BE49-F238E27FC236}">
                      <a16:creationId xmlns:a16="http://schemas.microsoft.com/office/drawing/2014/main" id="{1A7ADA8A-541A-E13B-56B8-F334AF592A10}"/>
                    </a:ext>
                  </a:extLst>
                </p:cNvPr>
                <p:cNvPicPr/>
                <p:nvPr/>
              </p:nvPicPr>
              <p:blipFill>
                <a:blip r:embed="rId149"/>
                <a:stretch>
                  <a:fillRect/>
                </a:stretch>
              </p:blipFill>
              <p:spPr>
                <a:xfrm>
                  <a:off x="8275360" y="2662160"/>
                  <a:ext cx="150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3792D3BE-AEF4-7ABB-DC46-E6209B82CB97}"/>
                    </a:ext>
                  </a:extLst>
                </p14:cNvPr>
                <p14:cNvContentPartPr/>
                <p14:nvPr/>
              </p14:nvContentPartPr>
              <p14:xfrm>
                <a:off x="8560480" y="2537240"/>
                <a:ext cx="142920" cy="291960"/>
              </p14:xfrm>
            </p:contentPart>
          </mc:Choice>
          <mc:Fallback>
            <p:pic>
              <p:nvPicPr>
                <p:cNvPr id="94" name="Freihand 93">
                  <a:extLst>
                    <a:ext uri="{FF2B5EF4-FFF2-40B4-BE49-F238E27FC236}">
                      <a16:creationId xmlns:a16="http://schemas.microsoft.com/office/drawing/2014/main" id="{3792D3BE-AEF4-7ABB-DC46-E6209B82CB97}"/>
                    </a:ext>
                  </a:extLst>
                </p:cNvPr>
                <p:cNvPicPr/>
                <p:nvPr/>
              </p:nvPicPr>
              <p:blipFill>
                <a:blip r:embed="rId151"/>
                <a:stretch>
                  <a:fillRect/>
                </a:stretch>
              </p:blipFill>
              <p:spPr>
                <a:xfrm>
                  <a:off x="8551840" y="2528240"/>
                  <a:ext cx="160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FBB523DD-B1F3-C1E7-C3A6-0215FEA4FAF1}"/>
                    </a:ext>
                  </a:extLst>
                </p14:cNvPr>
                <p14:cNvContentPartPr/>
                <p14:nvPr/>
              </p14:nvContentPartPr>
              <p14:xfrm>
                <a:off x="8630680" y="2749640"/>
                <a:ext cx="105840" cy="69840"/>
              </p14:xfrm>
            </p:contentPart>
          </mc:Choice>
          <mc:Fallback>
            <p:pic>
              <p:nvPicPr>
                <p:cNvPr id="95" name="Freihand 94">
                  <a:extLst>
                    <a:ext uri="{FF2B5EF4-FFF2-40B4-BE49-F238E27FC236}">
                      <a16:creationId xmlns:a16="http://schemas.microsoft.com/office/drawing/2014/main" id="{FBB523DD-B1F3-C1E7-C3A6-0215FEA4FAF1}"/>
                    </a:ext>
                  </a:extLst>
                </p:cNvPr>
                <p:cNvPicPr/>
                <p:nvPr/>
              </p:nvPicPr>
              <p:blipFill>
                <a:blip r:embed="rId153"/>
                <a:stretch>
                  <a:fillRect/>
                </a:stretch>
              </p:blipFill>
              <p:spPr>
                <a:xfrm>
                  <a:off x="8621680" y="2741000"/>
                  <a:ext cx="123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DA33980B-CBD3-84CA-9784-976738FCEF30}"/>
                    </a:ext>
                  </a:extLst>
                </p14:cNvPr>
                <p14:cNvContentPartPr/>
                <p14:nvPr/>
              </p14:nvContentPartPr>
              <p14:xfrm>
                <a:off x="8781880" y="2625440"/>
                <a:ext cx="70920" cy="160560"/>
              </p14:xfrm>
            </p:contentPart>
          </mc:Choice>
          <mc:Fallback>
            <p:pic>
              <p:nvPicPr>
                <p:cNvPr id="96" name="Freihand 95">
                  <a:extLst>
                    <a:ext uri="{FF2B5EF4-FFF2-40B4-BE49-F238E27FC236}">
                      <a16:creationId xmlns:a16="http://schemas.microsoft.com/office/drawing/2014/main" id="{DA33980B-CBD3-84CA-9784-976738FCEF30}"/>
                    </a:ext>
                  </a:extLst>
                </p:cNvPr>
                <p:cNvPicPr/>
                <p:nvPr/>
              </p:nvPicPr>
              <p:blipFill>
                <a:blip r:embed="rId155"/>
                <a:stretch>
                  <a:fillRect/>
                </a:stretch>
              </p:blipFill>
              <p:spPr>
                <a:xfrm>
                  <a:off x="8773240" y="2616800"/>
                  <a:ext cx="88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B85DC5B5-1B6A-4EAA-EAF7-1C58AB456383}"/>
                    </a:ext>
                  </a:extLst>
                </p14:cNvPr>
                <p14:cNvContentPartPr/>
                <p14:nvPr/>
              </p14:nvContentPartPr>
              <p14:xfrm>
                <a:off x="8890960" y="2600960"/>
                <a:ext cx="151920" cy="427680"/>
              </p14:xfrm>
            </p:contentPart>
          </mc:Choice>
          <mc:Fallback>
            <p:pic>
              <p:nvPicPr>
                <p:cNvPr id="97" name="Freihand 96">
                  <a:extLst>
                    <a:ext uri="{FF2B5EF4-FFF2-40B4-BE49-F238E27FC236}">
                      <a16:creationId xmlns:a16="http://schemas.microsoft.com/office/drawing/2014/main" id="{B85DC5B5-1B6A-4EAA-EAF7-1C58AB456383}"/>
                    </a:ext>
                  </a:extLst>
                </p:cNvPr>
                <p:cNvPicPr/>
                <p:nvPr/>
              </p:nvPicPr>
              <p:blipFill>
                <a:blip r:embed="rId157"/>
                <a:stretch>
                  <a:fillRect/>
                </a:stretch>
              </p:blipFill>
              <p:spPr>
                <a:xfrm>
                  <a:off x="8881960" y="2592320"/>
                  <a:ext cx="16956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EDA70B2A-5994-4A97-7B49-3B4CBE12BBBF}"/>
                    </a:ext>
                  </a:extLst>
                </p14:cNvPr>
                <p14:cNvContentPartPr/>
                <p14:nvPr/>
              </p14:nvContentPartPr>
              <p14:xfrm>
                <a:off x="9099760" y="2602400"/>
                <a:ext cx="27000" cy="194040"/>
              </p14:xfrm>
            </p:contentPart>
          </mc:Choice>
          <mc:Fallback>
            <p:pic>
              <p:nvPicPr>
                <p:cNvPr id="98" name="Freihand 97">
                  <a:extLst>
                    <a:ext uri="{FF2B5EF4-FFF2-40B4-BE49-F238E27FC236}">
                      <a16:creationId xmlns:a16="http://schemas.microsoft.com/office/drawing/2014/main" id="{EDA70B2A-5994-4A97-7B49-3B4CBE12BBBF}"/>
                    </a:ext>
                  </a:extLst>
                </p:cNvPr>
                <p:cNvPicPr/>
                <p:nvPr/>
              </p:nvPicPr>
              <p:blipFill>
                <a:blip r:embed="rId159"/>
                <a:stretch>
                  <a:fillRect/>
                </a:stretch>
              </p:blipFill>
              <p:spPr>
                <a:xfrm>
                  <a:off x="9091120" y="2593400"/>
                  <a:ext cx="44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E89ADBED-8DB1-9371-2403-F909B1A059EC}"/>
                    </a:ext>
                  </a:extLst>
                </p14:cNvPr>
                <p14:cNvContentPartPr/>
                <p14:nvPr/>
              </p14:nvContentPartPr>
              <p14:xfrm>
                <a:off x="9213880" y="2356880"/>
                <a:ext cx="73440" cy="429480"/>
              </p14:xfrm>
            </p:contentPart>
          </mc:Choice>
          <mc:Fallback>
            <p:pic>
              <p:nvPicPr>
                <p:cNvPr id="99" name="Freihand 98">
                  <a:extLst>
                    <a:ext uri="{FF2B5EF4-FFF2-40B4-BE49-F238E27FC236}">
                      <a16:creationId xmlns:a16="http://schemas.microsoft.com/office/drawing/2014/main" id="{E89ADBED-8DB1-9371-2403-F909B1A059EC}"/>
                    </a:ext>
                  </a:extLst>
                </p:cNvPr>
                <p:cNvPicPr/>
                <p:nvPr/>
              </p:nvPicPr>
              <p:blipFill>
                <a:blip r:embed="rId161"/>
                <a:stretch>
                  <a:fillRect/>
                </a:stretch>
              </p:blipFill>
              <p:spPr>
                <a:xfrm>
                  <a:off x="9205240" y="2348240"/>
                  <a:ext cx="910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81B02BBA-82D8-0DF8-A86A-63CEAD1370B8}"/>
                    </a:ext>
                  </a:extLst>
                </p14:cNvPr>
                <p14:cNvContentPartPr/>
                <p14:nvPr/>
              </p14:nvContentPartPr>
              <p14:xfrm>
                <a:off x="9375160" y="2356160"/>
                <a:ext cx="246240" cy="402120"/>
              </p14:xfrm>
            </p:contentPart>
          </mc:Choice>
          <mc:Fallback>
            <p:pic>
              <p:nvPicPr>
                <p:cNvPr id="100" name="Freihand 99">
                  <a:extLst>
                    <a:ext uri="{FF2B5EF4-FFF2-40B4-BE49-F238E27FC236}">
                      <a16:creationId xmlns:a16="http://schemas.microsoft.com/office/drawing/2014/main" id="{81B02BBA-82D8-0DF8-A86A-63CEAD1370B8}"/>
                    </a:ext>
                  </a:extLst>
                </p:cNvPr>
                <p:cNvPicPr/>
                <p:nvPr/>
              </p:nvPicPr>
              <p:blipFill>
                <a:blip r:embed="rId163"/>
                <a:stretch>
                  <a:fillRect/>
                </a:stretch>
              </p:blipFill>
              <p:spPr>
                <a:xfrm>
                  <a:off x="9366520" y="2347520"/>
                  <a:ext cx="2638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1D2033AE-3DDC-79AA-61C1-774A44BF1A3D}"/>
                    </a:ext>
                  </a:extLst>
                </p14:cNvPr>
                <p14:cNvContentPartPr/>
                <p14:nvPr/>
              </p14:nvContentPartPr>
              <p14:xfrm>
                <a:off x="9668560" y="2493680"/>
                <a:ext cx="162000" cy="201600"/>
              </p14:xfrm>
            </p:contentPart>
          </mc:Choice>
          <mc:Fallback>
            <p:pic>
              <p:nvPicPr>
                <p:cNvPr id="101" name="Freihand 100">
                  <a:extLst>
                    <a:ext uri="{FF2B5EF4-FFF2-40B4-BE49-F238E27FC236}">
                      <a16:creationId xmlns:a16="http://schemas.microsoft.com/office/drawing/2014/main" id="{1D2033AE-3DDC-79AA-61C1-774A44BF1A3D}"/>
                    </a:ext>
                  </a:extLst>
                </p:cNvPr>
                <p:cNvPicPr/>
                <p:nvPr/>
              </p:nvPicPr>
              <p:blipFill>
                <a:blip r:embed="rId165"/>
                <a:stretch>
                  <a:fillRect/>
                </a:stretch>
              </p:blipFill>
              <p:spPr>
                <a:xfrm>
                  <a:off x="9659920" y="2485040"/>
                  <a:ext cx="179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D60E0347-3F74-09FC-1CAA-E62B7C3B3B35}"/>
                    </a:ext>
                  </a:extLst>
                </p14:cNvPr>
                <p14:cNvContentPartPr/>
                <p14:nvPr/>
              </p14:nvContentPartPr>
              <p14:xfrm>
                <a:off x="9931000" y="2488640"/>
                <a:ext cx="252720" cy="79920"/>
              </p14:xfrm>
            </p:contentPart>
          </mc:Choice>
          <mc:Fallback>
            <p:pic>
              <p:nvPicPr>
                <p:cNvPr id="102" name="Freihand 101">
                  <a:extLst>
                    <a:ext uri="{FF2B5EF4-FFF2-40B4-BE49-F238E27FC236}">
                      <a16:creationId xmlns:a16="http://schemas.microsoft.com/office/drawing/2014/main" id="{D60E0347-3F74-09FC-1CAA-E62B7C3B3B35}"/>
                    </a:ext>
                  </a:extLst>
                </p:cNvPr>
                <p:cNvPicPr/>
                <p:nvPr/>
              </p:nvPicPr>
              <p:blipFill>
                <a:blip r:embed="rId167"/>
                <a:stretch>
                  <a:fillRect/>
                </a:stretch>
              </p:blipFill>
              <p:spPr>
                <a:xfrm>
                  <a:off x="9922360" y="2480000"/>
                  <a:ext cx="270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D517B245-B907-11E0-B68E-11639B8F1DB2}"/>
                    </a:ext>
                  </a:extLst>
                </p14:cNvPr>
                <p14:cNvContentPartPr/>
                <p14:nvPr/>
              </p14:nvContentPartPr>
              <p14:xfrm>
                <a:off x="9940000" y="2625440"/>
                <a:ext cx="207720" cy="38880"/>
              </p14:xfrm>
            </p:contentPart>
          </mc:Choice>
          <mc:Fallback>
            <p:pic>
              <p:nvPicPr>
                <p:cNvPr id="103" name="Freihand 102">
                  <a:extLst>
                    <a:ext uri="{FF2B5EF4-FFF2-40B4-BE49-F238E27FC236}">
                      <a16:creationId xmlns:a16="http://schemas.microsoft.com/office/drawing/2014/main" id="{D517B245-B907-11E0-B68E-11639B8F1DB2}"/>
                    </a:ext>
                  </a:extLst>
                </p:cNvPr>
                <p:cNvPicPr/>
                <p:nvPr/>
              </p:nvPicPr>
              <p:blipFill>
                <a:blip r:embed="rId169"/>
                <a:stretch>
                  <a:fillRect/>
                </a:stretch>
              </p:blipFill>
              <p:spPr>
                <a:xfrm>
                  <a:off x="9931000" y="2616800"/>
                  <a:ext cx="225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98DB08D0-078E-9A0D-BD91-721619C0AB48}"/>
                    </a:ext>
                  </a:extLst>
                </p14:cNvPr>
                <p14:cNvContentPartPr/>
                <p14:nvPr/>
              </p14:nvContentPartPr>
              <p14:xfrm>
                <a:off x="10279120" y="2259680"/>
                <a:ext cx="234360" cy="338400"/>
              </p14:xfrm>
            </p:contentPart>
          </mc:Choice>
          <mc:Fallback>
            <p:pic>
              <p:nvPicPr>
                <p:cNvPr id="104" name="Freihand 103">
                  <a:extLst>
                    <a:ext uri="{FF2B5EF4-FFF2-40B4-BE49-F238E27FC236}">
                      <a16:creationId xmlns:a16="http://schemas.microsoft.com/office/drawing/2014/main" id="{98DB08D0-078E-9A0D-BD91-721619C0AB48}"/>
                    </a:ext>
                  </a:extLst>
                </p:cNvPr>
                <p:cNvPicPr/>
                <p:nvPr/>
              </p:nvPicPr>
              <p:blipFill>
                <a:blip r:embed="rId171"/>
                <a:stretch>
                  <a:fillRect/>
                </a:stretch>
              </p:blipFill>
              <p:spPr>
                <a:xfrm>
                  <a:off x="10270480" y="2250680"/>
                  <a:ext cx="2520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18A6FC0A-01A6-2B91-CC4E-DA22DE694426}"/>
                    </a:ext>
                  </a:extLst>
                </p14:cNvPr>
                <p14:cNvContentPartPr/>
                <p14:nvPr/>
              </p14:nvContentPartPr>
              <p14:xfrm>
                <a:off x="10336000" y="2430680"/>
                <a:ext cx="168120" cy="38160"/>
              </p14:xfrm>
            </p:contentPart>
          </mc:Choice>
          <mc:Fallback>
            <p:pic>
              <p:nvPicPr>
                <p:cNvPr id="105" name="Freihand 104">
                  <a:extLst>
                    <a:ext uri="{FF2B5EF4-FFF2-40B4-BE49-F238E27FC236}">
                      <a16:creationId xmlns:a16="http://schemas.microsoft.com/office/drawing/2014/main" id="{18A6FC0A-01A6-2B91-CC4E-DA22DE694426}"/>
                    </a:ext>
                  </a:extLst>
                </p:cNvPr>
                <p:cNvPicPr/>
                <p:nvPr/>
              </p:nvPicPr>
              <p:blipFill>
                <a:blip r:embed="rId173"/>
                <a:stretch>
                  <a:fillRect/>
                </a:stretch>
              </p:blipFill>
              <p:spPr>
                <a:xfrm>
                  <a:off x="10327000" y="2422040"/>
                  <a:ext cx="185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B661EA26-87DA-66AA-B4AC-20087BBB96EF}"/>
                    </a:ext>
                  </a:extLst>
                </p14:cNvPr>
                <p14:cNvContentPartPr/>
                <p14:nvPr/>
              </p14:nvContentPartPr>
              <p14:xfrm>
                <a:off x="10568200" y="2389640"/>
                <a:ext cx="282960" cy="140040"/>
              </p14:xfrm>
            </p:contentPart>
          </mc:Choice>
          <mc:Fallback>
            <p:pic>
              <p:nvPicPr>
                <p:cNvPr id="106" name="Freihand 105">
                  <a:extLst>
                    <a:ext uri="{FF2B5EF4-FFF2-40B4-BE49-F238E27FC236}">
                      <a16:creationId xmlns:a16="http://schemas.microsoft.com/office/drawing/2014/main" id="{B661EA26-87DA-66AA-B4AC-20087BBB96EF}"/>
                    </a:ext>
                  </a:extLst>
                </p:cNvPr>
                <p:cNvPicPr/>
                <p:nvPr/>
              </p:nvPicPr>
              <p:blipFill>
                <a:blip r:embed="rId175"/>
                <a:stretch>
                  <a:fillRect/>
                </a:stretch>
              </p:blipFill>
              <p:spPr>
                <a:xfrm>
                  <a:off x="10559200" y="2380640"/>
                  <a:ext cx="300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A8813976-3BAA-54FE-2210-A69BDF8C8B9F}"/>
                    </a:ext>
                  </a:extLst>
                </p14:cNvPr>
                <p14:cNvContentPartPr/>
                <p14:nvPr/>
              </p14:nvContentPartPr>
              <p14:xfrm>
                <a:off x="10821640" y="2242040"/>
                <a:ext cx="23040" cy="52200"/>
              </p14:xfrm>
            </p:contentPart>
          </mc:Choice>
          <mc:Fallback>
            <p:pic>
              <p:nvPicPr>
                <p:cNvPr id="107" name="Freihand 106">
                  <a:extLst>
                    <a:ext uri="{FF2B5EF4-FFF2-40B4-BE49-F238E27FC236}">
                      <a16:creationId xmlns:a16="http://schemas.microsoft.com/office/drawing/2014/main" id="{A8813976-3BAA-54FE-2210-A69BDF8C8B9F}"/>
                    </a:ext>
                  </a:extLst>
                </p:cNvPr>
                <p:cNvPicPr/>
                <p:nvPr/>
              </p:nvPicPr>
              <p:blipFill>
                <a:blip r:embed="rId177"/>
                <a:stretch>
                  <a:fillRect/>
                </a:stretch>
              </p:blipFill>
              <p:spPr>
                <a:xfrm>
                  <a:off x="10812640" y="2233400"/>
                  <a:ext cx="40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99E0CD82-26E2-40E3-4B6E-8CA944B1877A}"/>
                    </a:ext>
                  </a:extLst>
                </p14:cNvPr>
                <p14:cNvContentPartPr/>
                <p14:nvPr/>
              </p14:nvContentPartPr>
              <p14:xfrm>
                <a:off x="10876360" y="2326640"/>
                <a:ext cx="146520" cy="181800"/>
              </p14:xfrm>
            </p:contentPart>
          </mc:Choice>
          <mc:Fallback>
            <p:pic>
              <p:nvPicPr>
                <p:cNvPr id="108" name="Freihand 107">
                  <a:extLst>
                    <a:ext uri="{FF2B5EF4-FFF2-40B4-BE49-F238E27FC236}">
                      <a16:creationId xmlns:a16="http://schemas.microsoft.com/office/drawing/2014/main" id="{99E0CD82-26E2-40E3-4B6E-8CA944B1877A}"/>
                    </a:ext>
                  </a:extLst>
                </p:cNvPr>
                <p:cNvPicPr/>
                <p:nvPr/>
              </p:nvPicPr>
              <p:blipFill>
                <a:blip r:embed="rId179"/>
                <a:stretch>
                  <a:fillRect/>
                </a:stretch>
              </p:blipFill>
              <p:spPr>
                <a:xfrm>
                  <a:off x="10867360" y="2318000"/>
                  <a:ext cx="164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9F4F9BF9-6354-E0CD-C030-458ADA1BCBFD}"/>
                    </a:ext>
                  </a:extLst>
                </p14:cNvPr>
                <p14:cNvContentPartPr/>
                <p14:nvPr/>
              </p14:nvContentPartPr>
              <p14:xfrm>
                <a:off x="11054560" y="2293520"/>
                <a:ext cx="129600" cy="230760"/>
              </p14:xfrm>
            </p:contentPart>
          </mc:Choice>
          <mc:Fallback>
            <p:pic>
              <p:nvPicPr>
                <p:cNvPr id="109" name="Freihand 108">
                  <a:extLst>
                    <a:ext uri="{FF2B5EF4-FFF2-40B4-BE49-F238E27FC236}">
                      <a16:creationId xmlns:a16="http://schemas.microsoft.com/office/drawing/2014/main" id="{9F4F9BF9-6354-E0CD-C030-458ADA1BCBFD}"/>
                    </a:ext>
                  </a:extLst>
                </p:cNvPr>
                <p:cNvPicPr/>
                <p:nvPr/>
              </p:nvPicPr>
              <p:blipFill>
                <a:blip r:embed="rId181"/>
                <a:stretch>
                  <a:fillRect/>
                </a:stretch>
              </p:blipFill>
              <p:spPr>
                <a:xfrm>
                  <a:off x="11045920" y="2284520"/>
                  <a:ext cx="147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D63FE80B-5A2C-539B-2F83-DEB3F92E87F6}"/>
                    </a:ext>
                  </a:extLst>
                </p14:cNvPr>
                <p14:cNvContentPartPr/>
                <p14:nvPr/>
              </p14:nvContentPartPr>
              <p14:xfrm>
                <a:off x="11209360" y="2274440"/>
                <a:ext cx="136080" cy="223560"/>
              </p14:xfrm>
            </p:contentPart>
          </mc:Choice>
          <mc:Fallback>
            <p:pic>
              <p:nvPicPr>
                <p:cNvPr id="110" name="Freihand 109">
                  <a:extLst>
                    <a:ext uri="{FF2B5EF4-FFF2-40B4-BE49-F238E27FC236}">
                      <a16:creationId xmlns:a16="http://schemas.microsoft.com/office/drawing/2014/main" id="{D63FE80B-5A2C-539B-2F83-DEB3F92E87F6}"/>
                    </a:ext>
                  </a:extLst>
                </p:cNvPr>
                <p:cNvPicPr/>
                <p:nvPr/>
              </p:nvPicPr>
              <p:blipFill>
                <a:blip r:embed="rId183"/>
                <a:stretch>
                  <a:fillRect/>
                </a:stretch>
              </p:blipFill>
              <p:spPr>
                <a:xfrm>
                  <a:off x="11200360" y="2265440"/>
                  <a:ext cx="153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80614206-A4A9-F68C-FD9A-90C70E85B17B}"/>
                    </a:ext>
                  </a:extLst>
                </p14:cNvPr>
                <p14:cNvContentPartPr/>
                <p14:nvPr/>
              </p14:nvContentPartPr>
              <p14:xfrm>
                <a:off x="11389360" y="2060600"/>
                <a:ext cx="197280" cy="374400"/>
              </p14:xfrm>
            </p:contentPart>
          </mc:Choice>
          <mc:Fallback>
            <p:pic>
              <p:nvPicPr>
                <p:cNvPr id="111" name="Freihand 110">
                  <a:extLst>
                    <a:ext uri="{FF2B5EF4-FFF2-40B4-BE49-F238E27FC236}">
                      <a16:creationId xmlns:a16="http://schemas.microsoft.com/office/drawing/2014/main" id="{80614206-A4A9-F68C-FD9A-90C70E85B17B}"/>
                    </a:ext>
                  </a:extLst>
                </p:cNvPr>
                <p:cNvPicPr/>
                <p:nvPr/>
              </p:nvPicPr>
              <p:blipFill>
                <a:blip r:embed="rId185"/>
                <a:stretch>
                  <a:fillRect/>
                </a:stretch>
              </p:blipFill>
              <p:spPr>
                <a:xfrm>
                  <a:off x="11380720" y="2051960"/>
                  <a:ext cx="2149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F05DA852-BC2B-E986-5CB2-20338937B24C}"/>
                    </a:ext>
                  </a:extLst>
                </p14:cNvPr>
                <p14:cNvContentPartPr/>
                <p14:nvPr/>
              </p14:nvContentPartPr>
              <p14:xfrm>
                <a:off x="11311960" y="2158160"/>
                <a:ext cx="232920" cy="67680"/>
              </p14:xfrm>
            </p:contentPart>
          </mc:Choice>
          <mc:Fallback>
            <p:pic>
              <p:nvPicPr>
                <p:cNvPr id="112" name="Freihand 111">
                  <a:extLst>
                    <a:ext uri="{FF2B5EF4-FFF2-40B4-BE49-F238E27FC236}">
                      <a16:creationId xmlns:a16="http://schemas.microsoft.com/office/drawing/2014/main" id="{F05DA852-BC2B-E986-5CB2-20338937B24C}"/>
                    </a:ext>
                  </a:extLst>
                </p:cNvPr>
                <p:cNvPicPr/>
                <p:nvPr/>
              </p:nvPicPr>
              <p:blipFill>
                <a:blip r:embed="rId187"/>
                <a:stretch>
                  <a:fillRect/>
                </a:stretch>
              </p:blipFill>
              <p:spPr>
                <a:xfrm>
                  <a:off x="11303320" y="2149520"/>
                  <a:ext cx="250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158A2608-F425-5E96-E7F2-2E4625392DD1}"/>
                    </a:ext>
                  </a:extLst>
                </p14:cNvPr>
                <p14:cNvContentPartPr/>
                <p14:nvPr/>
              </p14:nvContentPartPr>
              <p14:xfrm>
                <a:off x="1100200" y="3814160"/>
                <a:ext cx="240840" cy="293760"/>
              </p14:xfrm>
            </p:contentPart>
          </mc:Choice>
          <mc:Fallback>
            <p:pic>
              <p:nvPicPr>
                <p:cNvPr id="114" name="Freihand 113">
                  <a:extLst>
                    <a:ext uri="{FF2B5EF4-FFF2-40B4-BE49-F238E27FC236}">
                      <a16:creationId xmlns:a16="http://schemas.microsoft.com/office/drawing/2014/main" id="{158A2608-F425-5E96-E7F2-2E4625392DD1}"/>
                    </a:ext>
                  </a:extLst>
                </p:cNvPr>
                <p:cNvPicPr/>
                <p:nvPr/>
              </p:nvPicPr>
              <p:blipFill>
                <a:blip r:embed="rId189"/>
                <a:stretch>
                  <a:fillRect/>
                </a:stretch>
              </p:blipFill>
              <p:spPr>
                <a:xfrm>
                  <a:off x="1091200" y="3805520"/>
                  <a:ext cx="2584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79FC7515-7809-CBCE-C3D8-7887EB212155}"/>
                    </a:ext>
                  </a:extLst>
                </p14:cNvPr>
                <p14:cNvContentPartPr/>
                <p14:nvPr/>
              </p14:nvContentPartPr>
              <p14:xfrm>
                <a:off x="1482880" y="3809120"/>
                <a:ext cx="28080" cy="281160"/>
              </p14:xfrm>
            </p:contentPart>
          </mc:Choice>
          <mc:Fallback>
            <p:pic>
              <p:nvPicPr>
                <p:cNvPr id="115" name="Freihand 114">
                  <a:extLst>
                    <a:ext uri="{FF2B5EF4-FFF2-40B4-BE49-F238E27FC236}">
                      <a16:creationId xmlns:a16="http://schemas.microsoft.com/office/drawing/2014/main" id="{79FC7515-7809-CBCE-C3D8-7887EB212155}"/>
                    </a:ext>
                  </a:extLst>
                </p:cNvPr>
                <p:cNvPicPr/>
                <p:nvPr/>
              </p:nvPicPr>
              <p:blipFill>
                <a:blip r:embed="rId191"/>
                <a:stretch>
                  <a:fillRect/>
                </a:stretch>
              </p:blipFill>
              <p:spPr>
                <a:xfrm>
                  <a:off x="1473880" y="3800480"/>
                  <a:ext cx="457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8767F0E8-4102-FC76-FB7E-635B137719A4}"/>
                    </a:ext>
                  </a:extLst>
                </p14:cNvPr>
                <p14:cNvContentPartPr/>
                <p14:nvPr/>
              </p14:nvContentPartPr>
              <p14:xfrm>
                <a:off x="1368760" y="3835760"/>
                <a:ext cx="264600" cy="24840"/>
              </p14:xfrm>
            </p:contentPart>
          </mc:Choice>
          <mc:Fallback>
            <p:pic>
              <p:nvPicPr>
                <p:cNvPr id="116" name="Freihand 115">
                  <a:extLst>
                    <a:ext uri="{FF2B5EF4-FFF2-40B4-BE49-F238E27FC236}">
                      <a16:creationId xmlns:a16="http://schemas.microsoft.com/office/drawing/2014/main" id="{8767F0E8-4102-FC76-FB7E-635B137719A4}"/>
                    </a:ext>
                  </a:extLst>
                </p:cNvPr>
                <p:cNvPicPr/>
                <p:nvPr/>
              </p:nvPicPr>
              <p:blipFill>
                <a:blip r:embed="rId193"/>
                <a:stretch>
                  <a:fillRect/>
                </a:stretch>
              </p:blipFill>
              <p:spPr>
                <a:xfrm>
                  <a:off x="1359760" y="3826760"/>
                  <a:ext cx="282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D7BE8A4E-FC4F-82B4-1260-CE1900CBD245}"/>
                    </a:ext>
                  </a:extLst>
                </p14:cNvPr>
                <p14:cNvContentPartPr/>
                <p14:nvPr/>
              </p14:nvContentPartPr>
              <p14:xfrm>
                <a:off x="1374520" y="3922160"/>
                <a:ext cx="201600" cy="50040"/>
              </p14:xfrm>
            </p:contentPart>
          </mc:Choice>
          <mc:Fallback>
            <p:pic>
              <p:nvPicPr>
                <p:cNvPr id="117" name="Freihand 116">
                  <a:extLst>
                    <a:ext uri="{FF2B5EF4-FFF2-40B4-BE49-F238E27FC236}">
                      <a16:creationId xmlns:a16="http://schemas.microsoft.com/office/drawing/2014/main" id="{D7BE8A4E-FC4F-82B4-1260-CE1900CBD245}"/>
                    </a:ext>
                  </a:extLst>
                </p:cNvPr>
                <p:cNvPicPr/>
                <p:nvPr/>
              </p:nvPicPr>
              <p:blipFill>
                <a:blip r:embed="rId195"/>
                <a:stretch>
                  <a:fillRect/>
                </a:stretch>
              </p:blipFill>
              <p:spPr>
                <a:xfrm>
                  <a:off x="1365520" y="3913160"/>
                  <a:ext cx="219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BAD0711B-1A8A-B826-51BE-F3FC5EB56848}"/>
                    </a:ext>
                  </a:extLst>
                </p14:cNvPr>
                <p14:cNvContentPartPr/>
                <p14:nvPr/>
              </p14:nvContentPartPr>
              <p14:xfrm>
                <a:off x="1123960" y="4157240"/>
                <a:ext cx="536400" cy="81720"/>
              </p14:xfrm>
            </p:contentPart>
          </mc:Choice>
          <mc:Fallback>
            <p:pic>
              <p:nvPicPr>
                <p:cNvPr id="118" name="Freihand 117">
                  <a:extLst>
                    <a:ext uri="{FF2B5EF4-FFF2-40B4-BE49-F238E27FC236}">
                      <a16:creationId xmlns:a16="http://schemas.microsoft.com/office/drawing/2014/main" id="{BAD0711B-1A8A-B826-51BE-F3FC5EB56848}"/>
                    </a:ext>
                  </a:extLst>
                </p:cNvPr>
                <p:cNvPicPr/>
                <p:nvPr/>
              </p:nvPicPr>
              <p:blipFill>
                <a:blip r:embed="rId197"/>
                <a:stretch>
                  <a:fillRect/>
                </a:stretch>
              </p:blipFill>
              <p:spPr>
                <a:xfrm>
                  <a:off x="1115320" y="4148600"/>
                  <a:ext cx="554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3AB33273-26A6-8502-7E43-0E02AA63F05A}"/>
                    </a:ext>
                  </a:extLst>
                </p14:cNvPr>
                <p14:cNvContentPartPr/>
                <p14:nvPr/>
              </p14:nvContentPartPr>
              <p14:xfrm>
                <a:off x="1054120" y="4251200"/>
                <a:ext cx="252000" cy="328320"/>
              </p14:xfrm>
            </p:contentPart>
          </mc:Choice>
          <mc:Fallback>
            <p:pic>
              <p:nvPicPr>
                <p:cNvPr id="119" name="Freihand 118">
                  <a:extLst>
                    <a:ext uri="{FF2B5EF4-FFF2-40B4-BE49-F238E27FC236}">
                      <a16:creationId xmlns:a16="http://schemas.microsoft.com/office/drawing/2014/main" id="{3AB33273-26A6-8502-7E43-0E02AA63F05A}"/>
                    </a:ext>
                  </a:extLst>
                </p:cNvPr>
                <p:cNvPicPr/>
                <p:nvPr/>
              </p:nvPicPr>
              <p:blipFill>
                <a:blip r:embed="rId199"/>
                <a:stretch>
                  <a:fillRect/>
                </a:stretch>
              </p:blipFill>
              <p:spPr>
                <a:xfrm>
                  <a:off x="1045120" y="4242560"/>
                  <a:ext cx="2696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853D7A9F-30AA-7A75-2A1C-3D7BDE690DEA}"/>
                    </a:ext>
                  </a:extLst>
                </p14:cNvPr>
                <p14:cNvContentPartPr/>
                <p14:nvPr/>
              </p14:nvContentPartPr>
              <p14:xfrm>
                <a:off x="1390000" y="4243640"/>
                <a:ext cx="205200" cy="313920"/>
              </p14:xfrm>
            </p:contentPart>
          </mc:Choice>
          <mc:Fallback>
            <p:pic>
              <p:nvPicPr>
                <p:cNvPr id="120" name="Freihand 119">
                  <a:extLst>
                    <a:ext uri="{FF2B5EF4-FFF2-40B4-BE49-F238E27FC236}">
                      <a16:creationId xmlns:a16="http://schemas.microsoft.com/office/drawing/2014/main" id="{853D7A9F-30AA-7A75-2A1C-3D7BDE690DEA}"/>
                    </a:ext>
                  </a:extLst>
                </p:cNvPr>
                <p:cNvPicPr/>
                <p:nvPr/>
              </p:nvPicPr>
              <p:blipFill>
                <a:blip r:embed="rId201"/>
                <a:stretch>
                  <a:fillRect/>
                </a:stretch>
              </p:blipFill>
              <p:spPr>
                <a:xfrm>
                  <a:off x="1381360" y="4235000"/>
                  <a:ext cx="2228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Freihand 120">
                  <a:extLst>
                    <a:ext uri="{FF2B5EF4-FFF2-40B4-BE49-F238E27FC236}">
                      <a16:creationId xmlns:a16="http://schemas.microsoft.com/office/drawing/2014/main" id="{B5BF91FB-9E2D-74D4-3B3B-2EED6DB1CB19}"/>
                    </a:ext>
                  </a:extLst>
                </p14:cNvPr>
                <p14:cNvContentPartPr/>
                <p14:nvPr/>
              </p14:nvContentPartPr>
              <p14:xfrm>
                <a:off x="1465960" y="4426160"/>
                <a:ext cx="117000" cy="84960"/>
              </p14:xfrm>
            </p:contentPart>
          </mc:Choice>
          <mc:Fallback>
            <p:pic>
              <p:nvPicPr>
                <p:cNvPr id="121" name="Freihand 120">
                  <a:extLst>
                    <a:ext uri="{FF2B5EF4-FFF2-40B4-BE49-F238E27FC236}">
                      <a16:creationId xmlns:a16="http://schemas.microsoft.com/office/drawing/2014/main" id="{B5BF91FB-9E2D-74D4-3B3B-2EED6DB1CB19}"/>
                    </a:ext>
                  </a:extLst>
                </p:cNvPr>
                <p:cNvPicPr/>
                <p:nvPr/>
              </p:nvPicPr>
              <p:blipFill>
                <a:blip r:embed="rId203"/>
                <a:stretch>
                  <a:fillRect/>
                </a:stretch>
              </p:blipFill>
              <p:spPr>
                <a:xfrm>
                  <a:off x="1456960" y="4417160"/>
                  <a:ext cx="134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2" name="Freihand 121">
                  <a:extLst>
                    <a:ext uri="{FF2B5EF4-FFF2-40B4-BE49-F238E27FC236}">
                      <a16:creationId xmlns:a16="http://schemas.microsoft.com/office/drawing/2014/main" id="{2D0347DA-ABF8-C8D0-7A57-C36DB57910DE}"/>
                    </a:ext>
                  </a:extLst>
                </p14:cNvPr>
                <p14:cNvContentPartPr/>
                <p14:nvPr/>
              </p14:nvContentPartPr>
              <p14:xfrm>
                <a:off x="1784200" y="3956720"/>
                <a:ext cx="158400" cy="412560"/>
              </p14:xfrm>
            </p:contentPart>
          </mc:Choice>
          <mc:Fallback>
            <p:pic>
              <p:nvPicPr>
                <p:cNvPr id="122" name="Freihand 121">
                  <a:extLst>
                    <a:ext uri="{FF2B5EF4-FFF2-40B4-BE49-F238E27FC236}">
                      <a16:creationId xmlns:a16="http://schemas.microsoft.com/office/drawing/2014/main" id="{2D0347DA-ABF8-C8D0-7A57-C36DB57910DE}"/>
                    </a:ext>
                  </a:extLst>
                </p:cNvPr>
                <p:cNvPicPr/>
                <p:nvPr/>
              </p:nvPicPr>
              <p:blipFill>
                <a:blip r:embed="rId205"/>
                <a:stretch>
                  <a:fillRect/>
                </a:stretch>
              </p:blipFill>
              <p:spPr>
                <a:xfrm>
                  <a:off x="1775200" y="3948080"/>
                  <a:ext cx="1760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3" name="Freihand 122">
                  <a:extLst>
                    <a:ext uri="{FF2B5EF4-FFF2-40B4-BE49-F238E27FC236}">
                      <a16:creationId xmlns:a16="http://schemas.microsoft.com/office/drawing/2014/main" id="{0311A3F4-C907-C20B-BB78-072D3B32F1D4}"/>
                    </a:ext>
                  </a:extLst>
                </p14:cNvPr>
                <p14:cNvContentPartPr/>
                <p14:nvPr/>
              </p14:nvContentPartPr>
              <p14:xfrm>
                <a:off x="2048440" y="3953120"/>
                <a:ext cx="178200" cy="296640"/>
              </p14:xfrm>
            </p:contentPart>
          </mc:Choice>
          <mc:Fallback>
            <p:pic>
              <p:nvPicPr>
                <p:cNvPr id="123" name="Freihand 122">
                  <a:extLst>
                    <a:ext uri="{FF2B5EF4-FFF2-40B4-BE49-F238E27FC236}">
                      <a16:creationId xmlns:a16="http://schemas.microsoft.com/office/drawing/2014/main" id="{0311A3F4-C907-C20B-BB78-072D3B32F1D4}"/>
                    </a:ext>
                  </a:extLst>
                </p:cNvPr>
                <p:cNvPicPr/>
                <p:nvPr/>
              </p:nvPicPr>
              <p:blipFill>
                <a:blip r:embed="rId207"/>
                <a:stretch>
                  <a:fillRect/>
                </a:stretch>
              </p:blipFill>
              <p:spPr>
                <a:xfrm>
                  <a:off x="2039440" y="3944480"/>
                  <a:ext cx="1958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B3B165A1-9CE4-A6AB-E8EE-87B1D5432B49}"/>
                    </a:ext>
                  </a:extLst>
                </p14:cNvPr>
                <p14:cNvContentPartPr/>
                <p14:nvPr/>
              </p14:nvContentPartPr>
              <p14:xfrm>
                <a:off x="2116120" y="4151840"/>
                <a:ext cx="69120" cy="90360"/>
              </p14:xfrm>
            </p:contentPart>
          </mc:Choice>
          <mc:Fallback>
            <p:pic>
              <p:nvPicPr>
                <p:cNvPr id="124" name="Freihand 123">
                  <a:extLst>
                    <a:ext uri="{FF2B5EF4-FFF2-40B4-BE49-F238E27FC236}">
                      <a16:creationId xmlns:a16="http://schemas.microsoft.com/office/drawing/2014/main" id="{B3B165A1-9CE4-A6AB-E8EE-87B1D5432B49}"/>
                    </a:ext>
                  </a:extLst>
                </p:cNvPr>
                <p:cNvPicPr/>
                <p:nvPr/>
              </p:nvPicPr>
              <p:blipFill>
                <a:blip r:embed="rId209"/>
                <a:stretch>
                  <a:fillRect/>
                </a:stretch>
              </p:blipFill>
              <p:spPr>
                <a:xfrm>
                  <a:off x="2107120" y="4142840"/>
                  <a:ext cx="86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BDDCD406-5081-9624-9343-C91C50B5F926}"/>
                    </a:ext>
                  </a:extLst>
                </p14:cNvPr>
                <p14:cNvContentPartPr/>
                <p14:nvPr/>
              </p14:nvContentPartPr>
              <p14:xfrm>
                <a:off x="2311600" y="3896960"/>
                <a:ext cx="80280" cy="466920"/>
              </p14:xfrm>
            </p:contentPart>
          </mc:Choice>
          <mc:Fallback>
            <p:pic>
              <p:nvPicPr>
                <p:cNvPr id="125" name="Freihand 124">
                  <a:extLst>
                    <a:ext uri="{FF2B5EF4-FFF2-40B4-BE49-F238E27FC236}">
                      <a16:creationId xmlns:a16="http://schemas.microsoft.com/office/drawing/2014/main" id="{BDDCD406-5081-9624-9343-C91C50B5F926}"/>
                    </a:ext>
                  </a:extLst>
                </p:cNvPr>
                <p:cNvPicPr/>
                <p:nvPr/>
              </p:nvPicPr>
              <p:blipFill>
                <a:blip r:embed="rId211"/>
                <a:stretch>
                  <a:fillRect/>
                </a:stretch>
              </p:blipFill>
              <p:spPr>
                <a:xfrm>
                  <a:off x="2302600" y="3887960"/>
                  <a:ext cx="9792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965BDC91-4F1D-6E16-630C-7F9AFE153C82}"/>
                    </a:ext>
                  </a:extLst>
                </p14:cNvPr>
                <p14:cNvContentPartPr/>
                <p14:nvPr/>
              </p14:nvContentPartPr>
              <p14:xfrm>
                <a:off x="2787160" y="3999560"/>
                <a:ext cx="17280" cy="245160"/>
              </p14:xfrm>
            </p:contentPart>
          </mc:Choice>
          <mc:Fallback>
            <p:pic>
              <p:nvPicPr>
                <p:cNvPr id="127" name="Freihand 126">
                  <a:extLst>
                    <a:ext uri="{FF2B5EF4-FFF2-40B4-BE49-F238E27FC236}">
                      <a16:creationId xmlns:a16="http://schemas.microsoft.com/office/drawing/2014/main" id="{965BDC91-4F1D-6E16-630C-7F9AFE153C82}"/>
                    </a:ext>
                  </a:extLst>
                </p:cNvPr>
                <p:cNvPicPr/>
                <p:nvPr/>
              </p:nvPicPr>
              <p:blipFill>
                <a:blip r:embed="rId213"/>
                <a:stretch>
                  <a:fillRect/>
                </a:stretch>
              </p:blipFill>
              <p:spPr>
                <a:xfrm>
                  <a:off x="2778160" y="3990920"/>
                  <a:ext cx="34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E7D73BB7-156E-4968-8FB8-029C869A471C}"/>
                    </a:ext>
                  </a:extLst>
                </p14:cNvPr>
                <p14:cNvContentPartPr/>
                <p14:nvPr/>
              </p14:nvContentPartPr>
              <p14:xfrm>
                <a:off x="2779960" y="3905240"/>
                <a:ext cx="9360" cy="53280"/>
              </p14:xfrm>
            </p:contentPart>
          </mc:Choice>
          <mc:Fallback>
            <p:pic>
              <p:nvPicPr>
                <p:cNvPr id="128" name="Freihand 127">
                  <a:extLst>
                    <a:ext uri="{FF2B5EF4-FFF2-40B4-BE49-F238E27FC236}">
                      <a16:creationId xmlns:a16="http://schemas.microsoft.com/office/drawing/2014/main" id="{E7D73BB7-156E-4968-8FB8-029C869A471C}"/>
                    </a:ext>
                  </a:extLst>
                </p:cNvPr>
                <p:cNvPicPr/>
                <p:nvPr/>
              </p:nvPicPr>
              <p:blipFill>
                <a:blip r:embed="rId215"/>
                <a:stretch>
                  <a:fillRect/>
                </a:stretch>
              </p:blipFill>
              <p:spPr>
                <a:xfrm>
                  <a:off x="2771320" y="3896240"/>
                  <a:ext cx="27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050D9F4C-FA1F-7962-B087-D644351093FB}"/>
                    </a:ext>
                  </a:extLst>
                </p14:cNvPr>
                <p14:cNvContentPartPr/>
                <p14:nvPr/>
              </p14:nvContentPartPr>
              <p14:xfrm>
                <a:off x="2910640" y="3979040"/>
                <a:ext cx="108360" cy="198360"/>
              </p14:xfrm>
            </p:contentPart>
          </mc:Choice>
          <mc:Fallback>
            <p:pic>
              <p:nvPicPr>
                <p:cNvPr id="129" name="Freihand 128">
                  <a:extLst>
                    <a:ext uri="{FF2B5EF4-FFF2-40B4-BE49-F238E27FC236}">
                      <a16:creationId xmlns:a16="http://schemas.microsoft.com/office/drawing/2014/main" id="{050D9F4C-FA1F-7962-B087-D644351093FB}"/>
                    </a:ext>
                  </a:extLst>
                </p:cNvPr>
                <p:cNvPicPr/>
                <p:nvPr/>
              </p:nvPicPr>
              <p:blipFill>
                <a:blip r:embed="rId217"/>
                <a:stretch>
                  <a:fillRect/>
                </a:stretch>
              </p:blipFill>
              <p:spPr>
                <a:xfrm>
                  <a:off x="2901640" y="3970040"/>
                  <a:ext cx="12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828AF9C1-2363-99B3-BE73-FA668B516AEA}"/>
                    </a:ext>
                  </a:extLst>
                </p14:cNvPr>
                <p14:cNvContentPartPr/>
                <p14:nvPr/>
              </p14:nvContentPartPr>
              <p14:xfrm>
                <a:off x="3106840" y="3809120"/>
                <a:ext cx="32040" cy="361080"/>
              </p14:xfrm>
            </p:contentPart>
          </mc:Choice>
          <mc:Fallback>
            <p:pic>
              <p:nvPicPr>
                <p:cNvPr id="130" name="Freihand 129">
                  <a:extLst>
                    <a:ext uri="{FF2B5EF4-FFF2-40B4-BE49-F238E27FC236}">
                      <a16:creationId xmlns:a16="http://schemas.microsoft.com/office/drawing/2014/main" id="{828AF9C1-2363-99B3-BE73-FA668B516AEA}"/>
                    </a:ext>
                  </a:extLst>
                </p:cNvPr>
                <p:cNvPicPr/>
                <p:nvPr/>
              </p:nvPicPr>
              <p:blipFill>
                <a:blip r:embed="rId219"/>
                <a:stretch>
                  <a:fillRect/>
                </a:stretch>
              </p:blipFill>
              <p:spPr>
                <a:xfrm>
                  <a:off x="3097840" y="3800480"/>
                  <a:ext cx="496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231ADE6C-8F69-576D-5734-CF90C798AF46}"/>
                    </a:ext>
                  </a:extLst>
                </p14:cNvPr>
                <p14:cNvContentPartPr/>
                <p14:nvPr/>
              </p14:nvContentPartPr>
              <p14:xfrm>
                <a:off x="3079120" y="3930800"/>
                <a:ext cx="75240" cy="40680"/>
              </p14:xfrm>
            </p:contentPart>
          </mc:Choice>
          <mc:Fallback>
            <p:pic>
              <p:nvPicPr>
                <p:cNvPr id="131" name="Freihand 130">
                  <a:extLst>
                    <a:ext uri="{FF2B5EF4-FFF2-40B4-BE49-F238E27FC236}">
                      <a16:creationId xmlns:a16="http://schemas.microsoft.com/office/drawing/2014/main" id="{231ADE6C-8F69-576D-5734-CF90C798AF46}"/>
                    </a:ext>
                  </a:extLst>
                </p:cNvPr>
                <p:cNvPicPr/>
                <p:nvPr/>
              </p:nvPicPr>
              <p:blipFill>
                <a:blip r:embed="rId221"/>
                <a:stretch>
                  <a:fillRect/>
                </a:stretch>
              </p:blipFill>
              <p:spPr>
                <a:xfrm>
                  <a:off x="3070120" y="3922160"/>
                  <a:ext cx="92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884426B5-BE14-3AAB-C4A7-5EB7C95C0D5B}"/>
                    </a:ext>
                  </a:extLst>
                </p14:cNvPr>
                <p14:cNvContentPartPr/>
                <p14:nvPr/>
              </p14:nvContentPartPr>
              <p14:xfrm>
                <a:off x="3357040" y="3923600"/>
                <a:ext cx="423720" cy="207000"/>
              </p14:xfrm>
            </p:contentPart>
          </mc:Choice>
          <mc:Fallback>
            <p:pic>
              <p:nvPicPr>
                <p:cNvPr id="132" name="Freihand 131">
                  <a:extLst>
                    <a:ext uri="{FF2B5EF4-FFF2-40B4-BE49-F238E27FC236}">
                      <a16:creationId xmlns:a16="http://schemas.microsoft.com/office/drawing/2014/main" id="{884426B5-BE14-3AAB-C4A7-5EB7C95C0D5B}"/>
                    </a:ext>
                  </a:extLst>
                </p:cNvPr>
                <p:cNvPicPr/>
                <p:nvPr/>
              </p:nvPicPr>
              <p:blipFill>
                <a:blip r:embed="rId223"/>
                <a:stretch>
                  <a:fillRect/>
                </a:stretch>
              </p:blipFill>
              <p:spPr>
                <a:xfrm>
                  <a:off x="3348400" y="3914600"/>
                  <a:ext cx="441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38BF877A-7CE9-C448-6F32-A49CB78EA783}"/>
                    </a:ext>
                  </a:extLst>
                </p14:cNvPr>
                <p14:cNvContentPartPr/>
                <p14:nvPr/>
              </p14:nvContentPartPr>
              <p14:xfrm>
                <a:off x="3716680" y="3855200"/>
                <a:ext cx="2160" cy="38880"/>
              </p14:xfrm>
            </p:contentPart>
          </mc:Choice>
          <mc:Fallback>
            <p:pic>
              <p:nvPicPr>
                <p:cNvPr id="133" name="Freihand 132">
                  <a:extLst>
                    <a:ext uri="{FF2B5EF4-FFF2-40B4-BE49-F238E27FC236}">
                      <a16:creationId xmlns:a16="http://schemas.microsoft.com/office/drawing/2014/main" id="{38BF877A-7CE9-C448-6F32-A49CB78EA783}"/>
                    </a:ext>
                  </a:extLst>
                </p:cNvPr>
                <p:cNvPicPr/>
                <p:nvPr/>
              </p:nvPicPr>
              <p:blipFill>
                <a:blip r:embed="rId225"/>
                <a:stretch>
                  <a:fillRect/>
                </a:stretch>
              </p:blipFill>
              <p:spPr>
                <a:xfrm>
                  <a:off x="3707680" y="3846560"/>
                  <a:ext cx="19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2014979E-626A-52F2-5482-9C211A40899D}"/>
                    </a:ext>
                  </a:extLst>
                </p14:cNvPr>
                <p14:cNvContentPartPr/>
                <p14:nvPr/>
              </p14:nvContentPartPr>
              <p14:xfrm>
                <a:off x="3832600" y="3920720"/>
                <a:ext cx="132120" cy="173520"/>
              </p14:xfrm>
            </p:contentPart>
          </mc:Choice>
          <mc:Fallback>
            <p:pic>
              <p:nvPicPr>
                <p:cNvPr id="134" name="Freihand 133">
                  <a:extLst>
                    <a:ext uri="{FF2B5EF4-FFF2-40B4-BE49-F238E27FC236}">
                      <a16:creationId xmlns:a16="http://schemas.microsoft.com/office/drawing/2014/main" id="{2014979E-626A-52F2-5482-9C211A40899D}"/>
                    </a:ext>
                  </a:extLst>
                </p:cNvPr>
                <p:cNvPicPr/>
                <p:nvPr/>
              </p:nvPicPr>
              <p:blipFill>
                <a:blip r:embed="rId227"/>
                <a:stretch>
                  <a:fillRect/>
                </a:stretch>
              </p:blipFill>
              <p:spPr>
                <a:xfrm>
                  <a:off x="3823600" y="3911720"/>
                  <a:ext cx="149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9BCFA74D-6E60-FC34-82ED-FEDB50DD5AAD}"/>
                    </a:ext>
                  </a:extLst>
                </p14:cNvPr>
                <p14:cNvContentPartPr/>
                <p14:nvPr/>
              </p14:nvContentPartPr>
              <p14:xfrm>
                <a:off x="4198000" y="3924680"/>
                <a:ext cx="279360" cy="151200"/>
              </p14:xfrm>
            </p:contentPart>
          </mc:Choice>
          <mc:Fallback>
            <p:pic>
              <p:nvPicPr>
                <p:cNvPr id="135" name="Freihand 134">
                  <a:extLst>
                    <a:ext uri="{FF2B5EF4-FFF2-40B4-BE49-F238E27FC236}">
                      <a16:creationId xmlns:a16="http://schemas.microsoft.com/office/drawing/2014/main" id="{9BCFA74D-6E60-FC34-82ED-FEDB50DD5AAD}"/>
                    </a:ext>
                  </a:extLst>
                </p:cNvPr>
                <p:cNvPicPr/>
                <p:nvPr/>
              </p:nvPicPr>
              <p:blipFill>
                <a:blip r:embed="rId229"/>
                <a:stretch>
                  <a:fillRect/>
                </a:stretch>
              </p:blipFill>
              <p:spPr>
                <a:xfrm>
                  <a:off x="4189000" y="3915680"/>
                  <a:ext cx="297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8106CAEE-FAA7-0BA9-3B7A-1448A7651932}"/>
                    </a:ext>
                  </a:extLst>
                </p14:cNvPr>
                <p14:cNvContentPartPr/>
                <p14:nvPr/>
              </p14:nvContentPartPr>
              <p14:xfrm>
                <a:off x="4493560" y="3925760"/>
                <a:ext cx="280080" cy="107640"/>
              </p14:xfrm>
            </p:contentPart>
          </mc:Choice>
          <mc:Fallback>
            <p:pic>
              <p:nvPicPr>
                <p:cNvPr id="136" name="Freihand 135">
                  <a:extLst>
                    <a:ext uri="{FF2B5EF4-FFF2-40B4-BE49-F238E27FC236}">
                      <a16:creationId xmlns:a16="http://schemas.microsoft.com/office/drawing/2014/main" id="{8106CAEE-FAA7-0BA9-3B7A-1448A7651932}"/>
                    </a:ext>
                  </a:extLst>
                </p:cNvPr>
                <p:cNvPicPr/>
                <p:nvPr/>
              </p:nvPicPr>
              <p:blipFill>
                <a:blip r:embed="rId231"/>
                <a:stretch>
                  <a:fillRect/>
                </a:stretch>
              </p:blipFill>
              <p:spPr>
                <a:xfrm>
                  <a:off x="4484920" y="3917120"/>
                  <a:ext cx="297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DAD3F345-8233-A957-EE91-3F46C4A81B74}"/>
                    </a:ext>
                  </a:extLst>
                </p14:cNvPr>
                <p14:cNvContentPartPr/>
                <p14:nvPr/>
              </p14:nvContentPartPr>
              <p14:xfrm>
                <a:off x="4849960" y="3616520"/>
                <a:ext cx="323640" cy="397800"/>
              </p14:xfrm>
            </p:contentPart>
          </mc:Choice>
          <mc:Fallback>
            <p:pic>
              <p:nvPicPr>
                <p:cNvPr id="137" name="Freihand 136">
                  <a:extLst>
                    <a:ext uri="{FF2B5EF4-FFF2-40B4-BE49-F238E27FC236}">
                      <a16:creationId xmlns:a16="http://schemas.microsoft.com/office/drawing/2014/main" id="{DAD3F345-8233-A957-EE91-3F46C4A81B74}"/>
                    </a:ext>
                  </a:extLst>
                </p:cNvPr>
                <p:cNvPicPr/>
                <p:nvPr/>
              </p:nvPicPr>
              <p:blipFill>
                <a:blip r:embed="rId233"/>
                <a:stretch>
                  <a:fillRect/>
                </a:stretch>
              </p:blipFill>
              <p:spPr>
                <a:xfrm>
                  <a:off x="4840960" y="3607520"/>
                  <a:ext cx="34128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744891E5-1C55-FE24-6C41-662C48BD6930}"/>
                    </a:ext>
                  </a:extLst>
                </p14:cNvPr>
                <p14:cNvContentPartPr/>
                <p14:nvPr/>
              </p14:nvContentPartPr>
              <p14:xfrm>
                <a:off x="5171080" y="3837920"/>
                <a:ext cx="307080" cy="127800"/>
              </p14:xfrm>
            </p:contentPart>
          </mc:Choice>
          <mc:Fallback>
            <p:pic>
              <p:nvPicPr>
                <p:cNvPr id="138" name="Freihand 137">
                  <a:extLst>
                    <a:ext uri="{FF2B5EF4-FFF2-40B4-BE49-F238E27FC236}">
                      <a16:creationId xmlns:a16="http://schemas.microsoft.com/office/drawing/2014/main" id="{744891E5-1C55-FE24-6C41-662C48BD6930}"/>
                    </a:ext>
                  </a:extLst>
                </p:cNvPr>
                <p:cNvPicPr/>
                <p:nvPr/>
              </p:nvPicPr>
              <p:blipFill>
                <a:blip r:embed="rId235"/>
                <a:stretch>
                  <a:fillRect/>
                </a:stretch>
              </p:blipFill>
              <p:spPr>
                <a:xfrm>
                  <a:off x="5162080" y="3829280"/>
                  <a:ext cx="324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C09EE6CB-661C-A376-5E03-8B00F1998A11}"/>
                    </a:ext>
                  </a:extLst>
                </p14:cNvPr>
                <p14:cNvContentPartPr/>
                <p14:nvPr/>
              </p14:nvContentPartPr>
              <p14:xfrm>
                <a:off x="5768680" y="3628400"/>
                <a:ext cx="96120" cy="414000"/>
              </p14:xfrm>
            </p:contentPart>
          </mc:Choice>
          <mc:Fallback>
            <p:pic>
              <p:nvPicPr>
                <p:cNvPr id="139" name="Freihand 138">
                  <a:extLst>
                    <a:ext uri="{FF2B5EF4-FFF2-40B4-BE49-F238E27FC236}">
                      <a16:creationId xmlns:a16="http://schemas.microsoft.com/office/drawing/2014/main" id="{C09EE6CB-661C-A376-5E03-8B00F1998A11}"/>
                    </a:ext>
                  </a:extLst>
                </p:cNvPr>
                <p:cNvPicPr/>
                <p:nvPr/>
              </p:nvPicPr>
              <p:blipFill>
                <a:blip r:embed="rId237"/>
                <a:stretch>
                  <a:fillRect/>
                </a:stretch>
              </p:blipFill>
              <p:spPr>
                <a:xfrm>
                  <a:off x="5760040" y="3619400"/>
                  <a:ext cx="1137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CCCFC026-F7C6-D1B9-5654-538C74C5727A}"/>
                    </a:ext>
                  </a:extLst>
                </p14:cNvPr>
                <p14:cNvContentPartPr/>
                <p14:nvPr/>
              </p14:nvContentPartPr>
              <p14:xfrm>
                <a:off x="5965960" y="3695360"/>
                <a:ext cx="117360" cy="215280"/>
              </p14:xfrm>
            </p:contentPart>
          </mc:Choice>
          <mc:Fallback>
            <p:pic>
              <p:nvPicPr>
                <p:cNvPr id="140" name="Freihand 139">
                  <a:extLst>
                    <a:ext uri="{FF2B5EF4-FFF2-40B4-BE49-F238E27FC236}">
                      <a16:creationId xmlns:a16="http://schemas.microsoft.com/office/drawing/2014/main" id="{CCCFC026-F7C6-D1B9-5654-538C74C5727A}"/>
                    </a:ext>
                  </a:extLst>
                </p:cNvPr>
                <p:cNvPicPr/>
                <p:nvPr/>
              </p:nvPicPr>
              <p:blipFill>
                <a:blip r:embed="rId239"/>
                <a:stretch>
                  <a:fillRect/>
                </a:stretch>
              </p:blipFill>
              <p:spPr>
                <a:xfrm>
                  <a:off x="5956960" y="3686720"/>
                  <a:ext cx="135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A18E9675-3BC1-F074-6621-2A57058D0BA7}"/>
                    </a:ext>
                  </a:extLst>
                </p14:cNvPr>
                <p14:cNvContentPartPr/>
                <p14:nvPr/>
              </p14:nvContentPartPr>
              <p14:xfrm>
                <a:off x="6134800" y="3534080"/>
                <a:ext cx="169560" cy="345960"/>
              </p14:xfrm>
            </p:contentPart>
          </mc:Choice>
          <mc:Fallback>
            <p:pic>
              <p:nvPicPr>
                <p:cNvPr id="141" name="Freihand 140">
                  <a:extLst>
                    <a:ext uri="{FF2B5EF4-FFF2-40B4-BE49-F238E27FC236}">
                      <a16:creationId xmlns:a16="http://schemas.microsoft.com/office/drawing/2014/main" id="{A18E9675-3BC1-F074-6621-2A57058D0BA7}"/>
                    </a:ext>
                  </a:extLst>
                </p:cNvPr>
                <p:cNvPicPr/>
                <p:nvPr/>
              </p:nvPicPr>
              <p:blipFill>
                <a:blip r:embed="rId241"/>
                <a:stretch>
                  <a:fillRect/>
                </a:stretch>
              </p:blipFill>
              <p:spPr>
                <a:xfrm>
                  <a:off x="6126160" y="3525440"/>
                  <a:ext cx="1872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946EBD9B-D3C1-B1B0-6C04-F3640158F5CD}"/>
                    </a:ext>
                  </a:extLst>
                </p14:cNvPr>
                <p14:cNvContentPartPr/>
                <p14:nvPr/>
              </p14:nvContentPartPr>
              <p14:xfrm>
                <a:off x="6346480" y="3666560"/>
                <a:ext cx="295200" cy="203760"/>
              </p14:xfrm>
            </p:contentPart>
          </mc:Choice>
          <mc:Fallback>
            <p:pic>
              <p:nvPicPr>
                <p:cNvPr id="142" name="Freihand 141">
                  <a:extLst>
                    <a:ext uri="{FF2B5EF4-FFF2-40B4-BE49-F238E27FC236}">
                      <a16:creationId xmlns:a16="http://schemas.microsoft.com/office/drawing/2014/main" id="{946EBD9B-D3C1-B1B0-6C04-F3640158F5CD}"/>
                    </a:ext>
                  </a:extLst>
                </p:cNvPr>
                <p:cNvPicPr/>
                <p:nvPr/>
              </p:nvPicPr>
              <p:blipFill>
                <a:blip r:embed="rId243"/>
                <a:stretch>
                  <a:fillRect/>
                </a:stretch>
              </p:blipFill>
              <p:spPr>
                <a:xfrm>
                  <a:off x="6337840" y="3657560"/>
                  <a:ext cx="312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Freihand 142">
                  <a:extLst>
                    <a:ext uri="{FF2B5EF4-FFF2-40B4-BE49-F238E27FC236}">
                      <a16:creationId xmlns:a16="http://schemas.microsoft.com/office/drawing/2014/main" id="{18B597F5-D3AB-7930-FB51-84B5F617DD48}"/>
                    </a:ext>
                  </a:extLst>
                </p14:cNvPr>
                <p14:cNvContentPartPr/>
                <p14:nvPr/>
              </p14:nvContentPartPr>
              <p14:xfrm>
                <a:off x="6694960" y="3529760"/>
                <a:ext cx="295920" cy="321120"/>
              </p14:xfrm>
            </p:contentPart>
          </mc:Choice>
          <mc:Fallback>
            <p:pic>
              <p:nvPicPr>
                <p:cNvPr id="143" name="Freihand 142">
                  <a:extLst>
                    <a:ext uri="{FF2B5EF4-FFF2-40B4-BE49-F238E27FC236}">
                      <a16:creationId xmlns:a16="http://schemas.microsoft.com/office/drawing/2014/main" id="{18B597F5-D3AB-7930-FB51-84B5F617DD48}"/>
                    </a:ext>
                  </a:extLst>
                </p:cNvPr>
                <p:cNvPicPr/>
                <p:nvPr/>
              </p:nvPicPr>
              <p:blipFill>
                <a:blip r:embed="rId245"/>
                <a:stretch>
                  <a:fillRect/>
                </a:stretch>
              </p:blipFill>
              <p:spPr>
                <a:xfrm>
                  <a:off x="6685960" y="3521120"/>
                  <a:ext cx="3135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7B7963D6-B840-9A0D-40A8-140EACF79433}"/>
                    </a:ext>
                  </a:extLst>
                </p14:cNvPr>
                <p14:cNvContentPartPr/>
                <p14:nvPr/>
              </p14:nvContentPartPr>
              <p14:xfrm>
                <a:off x="7322080" y="3514640"/>
                <a:ext cx="54000" cy="309960"/>
              </p14:xfrm>
            </p:contentPart>
          </mc:Choice>
          <mc:Fallback>
            <p:pic>
              <p:nvPicPr>
                <p:cNvPr id="144" name="Freihand 143">
                  <a:extLst>
                    <a:ext uri="{FF2B5EF4-FFF2-40B4-BE49-F238E27FC236}">
                      <a16:creationId xmlns:a16="http://schemas.microsoft.com/office/drawing/2014/main" id="{7B7963D6-B840-9A0D-40A8-140EACF79433}"/>
                    </a:ext>
                  </a:extLst>
                </p:cNvPr>
                <p:cNvPicPr/>
                <p:nvPr/>
              </p:nvPicPr>
              <p:blipFill>
                <a:blip r:embed="rId247"/>
                <a:stretch>
                  <a:fillRect/>
                </a:stretch>
              </p:blipFill>
              <p:spPr>
                <a:xfrm>
                  <a:off x="7313080" y="3506000"/>
                  <a:ext cx="7164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AF1EB5EF-F16D-B025-B5DF-C4CEC15AAAA9}"/>
                    </a:ext>
                  </a:extLst>
                </p14:cNvPr>
                <p14:cNvContentPartPr/>
                <p14:nvPr/>
              </p14:nvContentPartPr>
              <p14:xfrm>
                <a:off x="7179520" y="3560720"/>
                <a:ext cx="311760" cy="52200"/>
              </p14:xfrm>
            </p:contentPart>
          </mc:Choice>
          <mc:Fallback>
            <p:pic>
              <p:nvPicPr>
                <p:cNvPr id="145" name="Freihand 144">
                  <a:extLst>
                    <a:ext uri="{FF2B5EF4-FFF2-40B4-BE49-F238E27FC236}">
                      <a16:creationId xmlns:a16="http://schemas.microsoft.com/office/drawing/2014/main" id="{AF1EB5EF-F16D-B025-B5DF-C4CEC15AAAA9}"/>
                    </a:ext>
                  </a:extLst>
                </p:cNvPr>
                <p:cNvPicPr/>
                <p:nvPr/>
              </p:nvPicPr>
              <p:blipFill>
                <a:blip r:embed="rId249"/>
                <a:stretch>
                  <a:fillRect/>
                </a:stretch>
              </p:blipFill>
              <p:spPr>
                <a:xfrm>
                  <a:off x="7170520" y="3552080"/>
                  <a:ext cx="329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E5E49D2C-5098-F44A-EB5A-FB96D35AE576}"/>
                    </a:ext>
                  </a:extLst>
                </p14:cNvPr>
                <p14:cNvContentPartPr/>
                <p14:nvPr/>
              </p14:nvContentPartPr>
              <p14:xfrm>
                <a:off x="7174480" y="3682040"/>
                <a:ext cx="204840" cy="11160"/>
              </p14:xfrm>
            </p:contentPart>
          </mc:Choice>
          <mc:Fallback>
            <p:pic>
              <p:nvPicPr>
                <p:cNvPr id="146" name="Freihand 145">
                  <a:extLst>
                    <a:ext uri="{FF2B5EF4-FFF2-40B4-BE49-F238E27FC236}">
                      <a16:creationId xmlns:a16="http://schemas.microsoft.com/office/drawing/2014/main" id="{E5E49D2C-5098-F44A-EB5A-FB96D35AE576}"/>
                    </a:ext>
                  </a:extLst>
                </p:cNvPr>
                <p:cNvPicPr/>
                <p:nvPr/>
              </p:nvPicPr>
              <p:blipFill>
                <a:blip r:embed="rId251"/>
                <a:stretch>
                  <a:fillRect/>
                </a:stretch>
              </p:blipFill>
              <p:spPr>
                <a:xfrm>
                  <a:off x="7165480" y="3673040"/>
                  <a:ext cx="222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EE719A5C-292D-DC39-9044-3A1577264E91}"/>
                    </a:ext>
                  </a:extLst>
                </p14:cNvPr>
                <p14:cNvContentPartPr/>
                <p14:nvPr/>
              </p14:nvContentPartPr>
              <p14:xfrm>
                <a:off x="7496320" y="3681680"/>
                <a:ext cx="333360" cy="144720"/>
              </p14:xfrm>
            </p:contentPart>
          </mc:Choice>
          <mc:Fallback>
            <p:pic>
              <p:nvPicPr>
                <p:cNvPr id="147" name="Freihand 146">
                  <a:extLst>
                    <a:ext uri="{FF2B5EF4-FFF2-40B4-BE49-F238E27FC236}">
                      <a16:creationId xmlns:a16="http://schemas.microsoft.com/office/drawing/2014/main" id="{EE719A5C-292D-DC39-9044-3A1577264E91}"/>
                    </a:ext>
                  </a:extLst>
                </p:cNvPr>
                <p:cNvPicPr/>
                <p:nvPr/>
              </p:nvPicPr>
              <p:blipFill>
                <a:blip r:embed="rId253"/>
                <a:stretch>
                  <a:fillRect/>
                </a:stretch>
              </p:blipFill>
              <p:spPr>
                <a:xfrm>
                  <a:off x="7487320" y="3673040"/>
                  <a:ext cx="351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AF3E70F4-FFC2-548A-ED35-4936C2F771DD}"/>
                    </a:ext>
                  </a:extLst>
                </p14:cNvPr>
                <p14:cNvContentPartPr/>
                <p14:nvPr/>
              </p14:nvContentPartPr>
              <p14:xfrm>
                <a:off x="7886920" y="3438320"/>
                <a:ext cx="212400" cy="315720"/>
              </p14:xfrm>
            </p:contentPart>
          </mc:Choice>
          <mc:Fallback>
            <p:pic>
              <p:nvPicPr>
                <p:cNvPr id="148" name="Freihand 147">
                  <a:extLst>
                    <a:ext uri="{FF2B5EF4-FFF2-40B4-BE49-F238E27FC236}">
                      <a16:creationId xmlns:a16="http://schemas.microsoft.com/office/drawing/2014/main" id="{AF3E70F4-FFC2-548A-ED35-4936C2F771DD}"/>
                    </a:ext>
                  </a:extLst>
                </p:cNvPr>
                <p:cNvPicPr/>
                <p:nvPr/>
              </p:nvPicPr>
              <p:blipFill>
                <a:blip r:embed="rId255"/>
                <a:stretch>
                  <a:fillRect/>
                </a:stretch>
              </p:blipFill>
              <p:spPr>
                <a:xfrm>
                  <a:off x="7877920" y="3429680"/>
                  <a:ext cx="2300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03BEDF57-117B-BE0E-1774-6DE82DA85CF1}"/>
                    </a:ext>
                  </a:extLst>
                </p14:cNvPr>
                <p14:cNvContentPartPr/>
                <p14:nvPr/>
              </p14:nvContentPartPr>
              <p14:xfrm>
                <a:off x="7979800" y="3712640"/>
                <a:ext cx="132840" cy="76680"/>
              </p14:xfrm>
            </p:contentPart>
          </mc:Choice>
          <mc:Fallback>
            <p:pic>
              <p:nvPicPr>
                <p:cNvPr id="149" name="Freihand 148">
                  <a:extLst>
                    <a:ext uri="{FF2B5EF4-FFF2-40B4-BE49-F238E27FC236}">
                      <a16:creationId xmlns:a16="http://schemas.microsoft.com/office/drawing/2014/main" id="{03BEDF57-117B-BE0E-1774-6DE82DA85CF1}"/>
                    </a:ext>
                  </a:extLst>
                </p:cNvPr>
                <p:cNvPicPr/>
                <p:nvPr/>
              </p:nvPicPr>
              <p:blipFill>
                <a:blip r:embed="rId257"/>
                <a:stretch>
                  <a:fillRect/>
                </a:stretch>
              </p:blipFill>
              <p:spPr>
                <a:xfrm>
                  <a:off x="7970800" y="3704000"/>
                  <a:ext cx="150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9DB04B2A-3B87-B0CA-1EF5-3617B6386BE3}"/>
                    </a:ext>
                  </a:extLst>
                </p14:cNvPr>
                <p14:cNvContentPartPr/>
                <p14:nvPr/>
              </p14:nvContentPartPr>
              <p14:xfrm>
                <a:off x="8161240" y="3400160"/>
                <a:ext cx="227520" cy="347040"/>
              </p14:xfrm>
            </p:contentPart>
          </mc:Choice>
          <mc:Fallback>
            <p:pic>
              <p:nvPicPr>
                <p:cNvPr id="150" name="Freihand 149">
                  <a:extLst>
                    <a:ext uri="{FF2B5EF4-FFF2-40B4-BE49-F238E27FC236}">
                      <a16:creationId xmlns:a16="http://schemas.microsoft.com/office/drawing/2014/main" id="{9DB04B2A-3B87-B0CA-1EF5-3617B6386BE3}"/>
                    </a:ext>
                  </a:extLst>
                </p:cNvPr>
                <p:cNvPicPr/>
                <p:nvPr/>
              </p:nvPicPr>
              <p:blipFill>
                <a:blip r:embed="rId259"/>
                <a:stretch>
                  <a:fillRect/>
                </a:stretch>
              </p:blipFill>
              <p:spPr>
                <a:xfrm>
                  <a:off x="8152240" y="3391160"/>
                  <a:ext cx="24516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36AB0E0D-723A-135E-F3A9-40822A1C431A}"/>
                    </a:ext>
                  </a:extLst>
                </p14:cNvPr>
                <p14:cNvContentPartPr/>
                <p14:nvPr/>
              </p14:nvContentPartPr>
              <p14:xfrm>
                <a:off x="8370760" y="3406280"/>
                <a:ext cx="11160" cy="23040"/>
              </p14:xfrm>
            </p:contentPart>
          </mc:Choice>
          <mc:Fallback>
            <p:pic>
              <p:nvPicPr>
                <p:cNvPr id="151" name="Freihand 150">
                  <a:extLst>
                    <a:ext uri="{FF2B5EF4-FFF2-40B4-BE49-F238E27FC236}">
                      <a16:creationId xmlns:a16="http://schemas.microsoft.com/office/drawing/2014/main" id="{36AB0E0D-723A-135E-F3A9-40822A1C431A}"/>
                    </a:ext>
                  </a:extLst>
                </p:cNvPr>
                <p:cNvPicPr/>
                <p:nvPr/>
              </p:nvPicPr>
              <p:blipFill>
                <a:blip r:embed="rId261"/>
                <a:stretch>
                  <a:fillRect/>
                </a:stretch>
              </p:blipFill>
              <p:spPr>
                <a:xfrm>
                  <a:off x="8362120" y="3397640"/>
                  <a:ext cx="28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E57112AF-259B-3398-C20C-2FA48A30C9C4}"/>
                    </a:ext>
                  </a:extLst>
                </p14:cNvPr>
                <p14:cNvContentPartPr/>
                <p14:nvPr/>
              </p14:nvContentPartPr>
              <p14:xfrm>
                <a:off x="8476960" y="3567200"/>
                <a:ext cx="367560" cy="151200"/>
              </p14:xfrm>
            </p:contentPart>
          </mc:Choice>
          <mc:Fallback>
            <p:pic>
              <p:nvPicPr>
                <p:cNvPr id="152" name="Freihand 151">
                  <a:extLst>
                    <a:ext uri="{FF2B5EF4-FFF2-40B4-BE49-F238E27FC236}">
                      <a16:creationId xmlns:a16="http://schemas.microsoft.com/office/drawing/2014/main" id="{E57112AF-259B-3398-C20C-2FA48A30C9C4}"/>
                    </a:ext>
                  </a:extLst>
                </p:cNvPr>
                <p:cNvPicPr/>
                <p:nvPr/>
              </p:nvPicPr>
              <p:blipFill>
                <a:blip r:embed="rId263"/>
                <a:stretch>
                  <a:fillRect/>
                </a:stretch>
              </p:blipFill>
              <p:spPr>
                <a:xfrm>
                  <a:off x="8468320" y="3558200"/>
                  <a:ext cx="385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ED87CF46-4392-A42F-E7AE-E4DBC3E0172F}"/>
                    </a:ext>
                  </a:extLst>
                </p14:cNvPr>
                <p14:cNvContentPartPr/>
                <p14:nvPr/>
              </p14:nvContentPartPr>
              <p14:xfrm>
                <a:off x="1644160" y="4852400"/>
                <a:ext cx="288000" cy="33120"/>
              </p14:xfrm>
            </p:contentPart>
          </mc:Choice>
          <mc:Fallback>
            <p:pic>
              <p:nvPicPr>
                <p:cNvPr id="154" name="Freihand 153">
                  <a:extLst>
                    <a:ext uri="{FF2B5EF4-FFF2-40B4-BE49-F238E27FC236}">
                      <a16:creationId xmlns:a16="http://schemas.microsoft.com/office/drawing/2014/main" id="{ED87CF46-4392-A42F-E7AE-E4DBC3E0172F}"/>
                    </a:ext>
                  </a:extLst>
                </p:cNvPr>
                <p:cNvPicPr/>
                <p:nvPr/>
              </p:nvPicPr>
              <p:blipFill>
                <a:blip r:embed="rId265"/>
                <a:stretch>
                  <a:fillRect/>
                </a:stretch>
              </p:blipFill>
              <p:spPr>
                <a:xfrm>
                  <a:off x="1635520" y="4843400"/>
                  <a:ext cx="305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FF363D3C-3FB4-082F-781F-CCF50FAC29CD}"/>
                    </a:ext>
                  </a:extLst>
                </p14:cNvPr>
                <p14:cNvContentPartPr/>
                <p14:nvPr/>
              </p14:nvContentPartPr>
              <p14:xfrm>
                <a:off x="1665760" y="4964720"/>
                <a:ext cx="237960" cy="18720"/>
              </p14:xfrm>
            </p:contentPart>
          </mc:Choice>
          <mc:Fallback>
            <p:pic>
              <p:nvPicPr>
                <p:cNvPr id="155" name="Freihand 154">
                  <a:extLst>
                    <a:ext uri="{FF2B5EF4-FFF2-40B4-BE49-F238E27FC236}">
                      <a16:creationId xmlns:a16="http://schemas.microsoft.com/office/drawing/2014/main" id="{FF363D3C-3FB4-082F-781F-CCF50FAC29CD}"/>
                    </a:ext>
                  </a:extLst>
                </p:cNvPr>
                <p:cNvPicPr/>
                <p:nvPr/>
              </p:nvPicPr>
              <p:blipFill>
                <a:blip r:embed="rId267"/>
                <a:stretch>
                  <a:fillRect/>
                </a:stretch>
              </p:blipFill>
              <p:spPr>
                <a:xfrm>
                  <a:off x="1656760" y="4955720"/>
                  <a:ext cx="255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FCAA38D8-BEAA-6646-67A2-B1E50A88610D}"/>
                    </a:ext>
                  </a:extLst>
                </p14:cNvPr>
                <p14:cNvContentPartPr/>
                <p14:nvPr/>
              </p14:nvContentPartPr>
              <p14:xfrm>
                <a:off x="1966720" y="4751240"/>
                <a:ext cx="146520" cy="333360"/>
              </p14:xfrm>
            </p:contentPart>
          </mc:Choice>
          <mc:Fallback>
            <p:pic>
              <p:nvPicPr>
                <p:cNvPr id="156" name="Freihand 155">
                  <a:extLst>
                    <a:ext uri="{FF2B5EF4-FFF2-40B4-BE49-F238E27FC236}">
                      <a16:creationId xmlns:a16="http://schemas.microsoft.com/office/drawing/2014/main" id="{FCAA38D8-BEAA-6646-67A2-B1E50A88610D}"/>
                    </a:ext>
                  </a:extLst>
                </p:cNvPr>
                <p:cNvPicPr/>
                <p:nvPr/>
              </p:nvPicPr>
              <p:blipFill>
                <a:blip r:embed="rId269"/>
                <a:stretch>
                  <a:fillRect/>
                </a:stretch>
              </p:blipFill>
              <p:spPr>
                <a:xfrm>
                  <a:off x="1957720" y="4742600"/>
                  <a:ext cx="1641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77C7BC1A-CDAA-F979-57E5-129BCEBB01A4}"/>
                    </a:ext>
                  </a:extLst>
                </p14:cNvPr>
                <p14:cNvContentPartPr/>
                <p14:nvPr/>
              </p14:nvContentPartPr>
              <p14:xfrm>
                <a:off x="2546680" y="4555040"/>
                <a:ext cx="153720" cy="442440"/>
              </p14:xfrm>
            </p:contentPart>
          </mc:Choice>
          <mc:Fallback>
            <p:pic>
              <p:nvPicPr>
                <p:cNvPr id="158" name="Freihand 157">
                  <a:extLst>
                    <a:ext uri="{FF2B5EF4-FFF2-40B4-BE49-F238E27FC236}">
                      <a16:creationId xmlns:a16="http://schemas.microsoft.com/office/drawing/2014/main" id="{77C7BC1A-CDAA-F979-57E5-129BCEBB01A4}"/>
                    </a:ext>
                  </a:extLst>
                </p:cNvPr>
                <p:cNvPicPr/>
                <p:nvPr/>
              </p:nvPicPr>
              <p:blipFill>
                <a:blip r:embed="rId271"/>
                <a:stretch>
                  <a:fillRect/>
                </a:stretch>
              </p:blipFill>
              <p:spPr>
                <a:xfrm>
                  <a:off x="2537680" y="4546400"/>
                  <a:ext cx="1713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E637ED4D-DF0D-3A0D-51AB-8D3C25C03412}"/>
                    </a:ext>
                  </a:extLst>
                </p14:cNvPr>
                <p14:cNvContentPartPr/>
                <p14:nvPr/>
              </p14:nvContentPartPr>
              <p14:xfrm>
                <a:off x="2482960" y="4771760"/>
                <a:ext cx="94320" cy="53280"/>
              </p14:xfrm>
            </p:contentPart>
          </mc:Choice>
          <mc:Fallback>
            <p:pic>
              <p:nvPicPr>
                <p:cNvPr id="159" name="Freihand 158">
                  <a:extLst>
                    <a:ext uri="{FF2B5EF4-FFF2-40B4-BE49-F238E27FC236}">
                      <a16:creationId xmlns:a16="http://schemas.microsoft.com/office/drawing/2014/main" id="{E637ED4D-DF0D-3A0D-51AB-8D3C25C03412}"/>
                    </a:ext>
                  </a:extLst>
                </p:cNvPr>
                <p:cNvPicPr/>
                <p:nvPr/>
              </p:nvPicPr>
              <p:blipFill>
                <a:blip r:embed="rId273"/>
                <a:stretch>
                  <a:fillRect/>
                </a:stretch>
              </p:blipFill>
              <p:spPr>
                <a:xfrm>
                  <a:off x="2474320" y="4762760"/>
                  <a:ext cx="111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94E41F32-D246-E11E-74A5-84FF787C68FD}"/>
                    </a:ext>
                  </a:extLst>
                </p14:cNvPr>
                <p14:cNvContentPartPr/>
                <p14:nvPr/>
              </p14:nvContentPartPr>
              <p14:xfrm>
                <a:off x="2767000" y="4682120"/>
                <a:ext cx="143640" cy="233640"/>
              </p14:xfrm>
            </p:contentPart>
          </mc:Choice>
          <mc:Fallback>
            <p:pic>
              <p:nvPicPr>
                <p:cNvPr id="160" name="Freihand 159">
                  <a:extLst>
                    <a:ext uri="{FF2B5EF4-FFF2-40B4-BE49-F238E27FC236}">
                      <a16:creationId xmlns:a16="http://schemas.microsoft.com/office/drawing/2014/main" id="{94E41F32-D246-E11E-74A5-84FF787C68FD}"/>
                    </a:ext>
                  </a:extLst>
                </p:cNvPr>
                <p:cNvPicPr/>
                <p:nvPr/>
              </p:nvPicPr>
              <p:blipFill>
                <a:blip r:embed="rId275"/>
                <a:stretch>
                  <a:fillRect/>
                </a:stretch>
              </p:blipFill>
              <p:spPr>
                <a:xfrm>
                  <a:off x="2758360" y="4673480"/>
                  <a:ext cx="1612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23B1C52F-3E4F-E332-FE91-8776B7D34E1C}"/>
                    </a:ext>
                  </a:extLst>
                </p14:cNvPr>
                <p14:cNvContentPartPr/>
                <p14:nvPr/>
              </p14:nvContentPartPr>
              <p14:xfrm>
                <a:off x="2959240" y="4530560"/>
                <a:ext cx="140760" cy="322200"/>
              </p14:xfrm>
            </p:contentPart>
          </mc:Choice>
          <mc:Fallback>
            <p:pic>
              <p:nvPicPr>
                <p:cNvPr id="161" name="Freihand 160">
                  <a:extLst>
                    <a:ext uri="{FF2B5EF4-FFF2-40B4-BE49-F238E27FC236}">
                      <a16:creationId xmlns:a16="http://schemas.microsoft.com/office/drawing/2014/main" id="{23B1C52F-3E4F-E332-FE91-8776B7D34E1C}"/>
                    </a:ext>
                  </a:extLst>
                </p:cNvPr>
                <p:cNvPicPr/>
                <p:nvPr/>
              </p:nvPicPr>
              <p:blipFill>
                <a:blip r:embed="rId277"/>
                <a:stretch>
                  <a:fillRect/>
                </a:stretch>
              </p:blipFill>
              <p:spPr>
                <a:xfrm>
                  <a:off x="2950240" y="4521920"/>
                  <a:ext cx="1584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3" name="Freihand 162">
                  <a:extLst>
                    <a:ext uri="{FF2B5EF4-FFF2-40B4-BE49-F238E27FC236}">
                      <a16:creationId xmlns:a16="http://schemas.microsoft.com/office/drawing/2014/main" id="{2EAE37FF-087A-087F-6389-E84FB59D6C69}"/>
                    </a:ext>
                  </a:extLst>
                </p14:cNvPr>
                <p14:cNvContentPartPr/>
                <p14:nvPr/>
              </p14:nvContentPartPr>
              <p14:xfrm>
                <a:off x="3159760" y="4494920"/>
                <a:ext cx="132480" cy="356400"/>
              </p14:xfrm>
            </p:contentPart>
          </mc:Choice>
          <mc:Fallback>
            <p:pic>
              <p:nvPicPr>
                <p:cNvPr id="163" name="Freihand 162">
                  <a:extLst>
                    <a:ext uri="{FF2B5EF4-FFF2-40B4-BE49-F238E27FC236}">
                      <a16:creationId xmlns:a16="http://schemas.microsoft.com/office/drawing/2014/main" id="{2EAE37FF-087A-087F-6389-E84FB59D6C69}"/>
                    </a:ext>
                  </a:extLst>
                </p:cNvPr>
                <p:cNvPicPr/>
                <p:nvPr/>
              </p:nvPicPr>
              <p:blipFill>
                <a:blip r:embed="rId279"/>
                <a:stretch>
                  <a:fillRect/>
                </a:stretch>
              </p:blipFill>
              <p:spPr>
                <a:xfrm>
                  <a:off x="3151120" y="4485920"/>
                  <a:ext cx="15012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4" name="Freihand 163">
                  <a:extLst>
                    <a:ext uri="{FF2B5EF4-FFF2-40B4-BE49-F238E27FC236}">
                      <a16:creationId xmlns:a16="http://schemas.microsoft.com/office/drawing/2014/main" id="{3A61801D-061A-7256-A4D6-1A0F4E8BF686}"/>
                    </a:ext>
                  </a:extLst>
                </p14:cNvPr>
                <p14:cNvContentPartPr/>
                <p14:nvPr/>
              </p14:nvContentPartPr>
              <p14:xfrm>
                <a:off x="2748640" y="4474400"/>
                <a:ext cx="130320" cy="38160"/>
              </p14:xfrm>
            </p:contentPart>
          </mc:Choice>
          <mc:Fallback>
            <p:pic>
              <p:nvPicPr>
                <p:cNvPr id="164" name="Freihand 163">
                  <a:extLst>
                    <a:ext uri="{FF2B5EF4-FFF2-40B4-BE49-F238E27FC236}">
                      <a16:creationId xmlns:a16="http://schemas.microsoft.com/office/drawing/2014/main" id="{3A61801D-061A-7256-A4D6-1A0F4E8BF686}"/>
                    </a:ext>
                  </a:extLst>
                </p:cNvPr>
                <p:cNvPicPr/>
                <p:nvPr/>
              </p:nvPicPr>
              <p:blipFill>
                <a:blip r:embed="rId281"/>
                <a:stretch>
                  <a:fillRect/>
                </a:stretch>
              </p:blipFill>
              <p:spPr>
                <a:xfrm>
                  <a:off x="2739640" y="4465760"/>
                  <a:ext cx="147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6" name="Freihand 165">
                  <a:extLst>
                    <a:ext uri="{FF2B5EF4-FFF2-40B4-BE49-F238E27FC236}">
                      <a16:creationId xmlns:a16="http://schemas.microsoft.com/office/drawing/2014/main" id="{9F423B61-EB71-986E-CDC2-09C56321FBBB}"/>
                    </a:ext>
                  </a:extLst>
                </p14:cNvPr>
                <p14:cNvContentPartPr/>
                <p14:nvPr/>
              </p14:nvContentPartPr>
              <p14:xfrm>
                <a:off x="8114800" y="1699880"/>
                <a:ext cx="192240" cy="298800"/>
              </p14:xfrm>
            </p:contentPart>
          </mc:Choice>
          <mc:Fallback>
            <p:pic>
              <p:nvPicPr>
                <p:cNvPr id="166" name="Freihand 165">
                  <a:extLst>
                    <a:ext uri="{FF2B5EF4-FFF2-40B4-BE49-F238E27FC236}">
                      <a16:creationId xmlns:a16="http://schemas.microsoft.com/office/drawing/2014/main" id="{9F423B61-EB71-986E-CDC2-09C56321FBBB}"/>
                    </a:ext>
                  </a:extLst>
                </p:cNvPr>
                <p:cNvPicPr/>
                <p:nvPr/>
              </p:nvPicPr>
              <p:blipFill>
                <a:blip r:embed="rId283"/>
                <a:stretch>
                  <a:fillRect/>
                </a:stretch>
              </p:blipFill>
              <p:spPr>
                <a:xfrm>
                  <a:off x="8105800" y="1690880"/>
                  <a:ext cx="2098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 name="Freihand 166">
                  <a:extLst>
                    <a:ext uri="{FF2B5EF4-FFF2-40B4-BE49-F238E27FC236}">
                      <a16:creationId xmlns:a16="http://schemas.microsoft.com/office/drawing/2014/main" id="{C6211EBD-033B-59FC-38DB-74F34FB1B2F1}"/>
                    </a:ext>
                  </a:extLst>
                </p14:cNvPr>
                <p14:cNvContentPartPr/>
                <p14:nvPr/>
              </p14:nvContentPartPr>
              <p14:xfrm>
                <a:off x="8203720" y="1710680"/>
                <a:ext cx="144000" cy="207360"/>
              </p14:xfrm>
            </p:contentPart>
          </mc:Choice>
          <mc:Fallback>
            <p:pic>
              <p:nvPicPr>
                <p:cNvPr id="167" name="Freihand 166">
                  <a:extLst>
                    <a:ext uri="{FF2B5EF4-FFF2-40B4-BE49-F238E27FC236}">
                      <a16:creationId xmlns:a16="http://schemas.microsoft.com/office/drawing/2014/main" id="{C6211EBD-033B-59FC-38DB-74F34FB1B2F1}"/>
                    </a:ext>
                  </a:extLst>
                </p:cNvPr>
                <p:cNvPicPr/>
                <p:nvPr/>
              </p:nvPicPr>
              <p:blipFill>
                <a:blip r:embed="rId285"/>
                <a:stretch>
                  <a:fillRect/>
                </a:stretch>
              </p:blipFill>
              <p:spPr>
                <a:xfrm>
                  <a:off x="8194720" y="1701680"/>
                  <a:ext cx="161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8" name="Freihand 167">
                  <a:extLst>
                    <a:ext uri="{FF2B5EF4-FFF2-40B4-BE49-F238E27FC236}">
                      <a16:creationId xmlns:a16="http://schemas.microsoft.com/office/drawing/2014/main" id="{445DAA8F-B8DB-72EA-36F5-27BDA6D183C6}"/>
                    </a:ext>
                  </a:extLst>
                </p14:cNvPr>
                <p14:cNvContentPartPr/>
                <p14:nvPr/>
              </p14:nvContentPartPr>
              <p14:xfrm>
                <a:off x="8161240" y="1804640"/>
                <a:ext cx="225000" cy="59040"/>
              </p14:xfrm>
            </p:contentPart>
          </mc:Choice>
          <mc:Fallback>
            <p:pic>
              <p:nvPicPr>
                <p:cNvPr id="168" name="Freihand 167">
                  <a:extLst>
                    <a:ext uri="{FF2B5EF4-FFF2-40B4-BE49-F238E27FC236}">
                      <a16:creationId xmlns:a16="http://schemas.microsoft.com/office/drawing/2014/main" id="{445DAA8F-B8DB-72EA-36F5-27BDA6D183C6}"/>
                    </a:ext>
                  </a:extLst>
                </p:cNvPr>
                <p:cNvPicPr/>
                <p:nvPr/>
              </p:nvPicPr>
              <p:blipFill>
                <a:blip r:embed="rId287"/>
                <a:stretch>
                  <a:fillRect/>
                </a:stretch>
              </p:blipFill>
              <p:spPr>
                <a:xfrm>
                  <a:off x="8152600" y="1795640"/>
                  <a:ext cx="242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 name="Freihand 168">
                  <a:extLst>
                    <a:ext uri="{FF2B5EF4-FFF2-40B4-BE49-F238E27FC236}">
                      <a16:creationId xmlns:a16="http://schemas.microsoft.com/office/drawing/2014/main" id="{05F328A7-F849-0B3B-5740-82C57734FA12}"/>
                    </a:ext>
                  </a:extLst>
                </p14:cNvPr>
                <p14:cNvContentPartPr/>
                <p14:nvPr/>
              </p14:nvContentPartPr>
              <p14:xfrm>
                <a:off x="8084920" y="1910480"/>
                <a:ext cx="167400" cy="21960"/>
              </p14:xfrm>
            </p:contentPart>
          </mc:Choice>
          <mc:Fallback>
            <p:pic>
              <p:nvPicPr>
                <p:cNvPr id="169" name="Freihand 168">
                  <a:extLst>
                    <a:ext uri="{FF2B5EF4-FFF2-40B4-BE49-F238E27FC236}">
                      <a16:creationId xmlns:a16="http://schemas.microsoft.com/office/drawing/2014/main" id="{05F328A7-F849-0B3B-5740-82C57734FA12}"/>
                    </a:ext>
                  </a:extLst>
                </p:cNvPr>
                <p:cNvPicPr/>
                <p:nvPr/>
              </p:nvPicPr>
              <p:blipFill>
                <a:blip r:embed="rId289"/>
                <a:stretch>
                  <a:fillRect/>
                </a:stretch>
              </p:blipFill>
              <p:spPr>
                <a:xfrm>
                  <a:off x="8076280" y="1901480"/>
                  <a:ext cx="185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0" name="Freihand 169">
                  <a:extLst>
                    <a:ext uri="{FF2B5EF4-FFF2-40B4-BE49-F238E27FC236}">
                      <a16:creationId xmlns:a16="http://schemas.microsoft.com/office/drawing/2014/main" id="{FBE13416-232A-DBFB-CA16-B93FCC08251D}"/>
                    </a:ext>
                  </a:extLst>
                </p14:cNvPr>
                <p14:cNvContentPartPr/>
                <p14:nvPr/>
              </p14:nvContentPartPr>
              <p14:xfrm>
                <a:off x="8016520" y="1588640"/>
                <a:ext cx="624240" cy="498600"/>
              </p14:xfrm>
            </p:contentPart>
          </mc:Choice>
          <mc:Fallback>
            <p:pic>
              <p:nvPicPr>
                <p:cNvPr id="170" name="Freihand 169">
                  <a:extLst>
                    <a:ext uri="{FF2B5EF4-FFF2-40B4-BE49-F238E27FC236}">
                      <a16:creationId xmlns:a16="http://schemas.microsoft.com/office/drawing/2014/main" id="{FBE13416-232A-DBFB-CA16-B93FCC08251D}"/>
                    </a:ext>
                  </a:extLst>
                </p:cNvPr>
                <p:cNvPicPr/>
                <p:nvPr/>
              </p:nvPicPr>
              <p:blipFill>
                <a:blip r:embed="rId291"/>
                <a:stretch>
                  <a:fillRect/>
                </a:stretch>
              </p:blipFill>
              <p:spPr>
                <a:xfrm>
                  <a:off x="8007880" y="1580000"/>
                  <a:ext cx="64188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2" name="Freihand 171">
                  <a:extLst>
                    <a:ext uri="{FF2B5EF4-FFF2-40B4-BE49-F238E27FC236}">
                      <a16:creationId xmlns:a16="http://schemas.microsoft.com/office/drawing/2014/main" id="{6F6E96F5-D868-3AA8-3DD8-0719A88AAA14}"/>
                    </a:ext>
                  </a:extLst>
                </p14:cNvPr>
                <p14:cNvContentPartPr/>
                <p14:nvPr/>
              </p14:nvContentPartPr>
              <p14:xfrm>
                <a:off x="3496720" y="4475120"/>
                <a:ext cx="443520" cy="500040"/>
              </p14:xfrm>
            </p:contentPart>
          </mc:Choice>
          <mc:Fallback>
            <p:pic>
              <p:nvPicPr>
                <p:cNvPr id="172" name="Freihand 171">
                  <a:extLst>
                    <a:ext uri="{FF2B5EF4-FFF2-40B4-BE49-F238E27FC236}">
                      <a16:creationId xmlns:a16="http://schemas.microsoft.com/office/drawing/2014/main" id="{6F6E96F5-D868-3AA8-3DD8-0719A88AAA14}"/>
                    </a:ext>
                  </a:extLst>
                </p:cNvPr>
                <p:cNvPicPr/>
                <p:nvPr/>
              </p:nvPicPr>
              <p:blipFill>
                <a:blip r:embed="rId293"/>
                <a:stretch>
                  <a:fillRect/>
                </a:stretch>
              </p:blipFill>
              <p:spPr>
                <a:xfrm>
                  <a:off x="3487720" y="4466120"/>
                  <a:ext cx="46116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3" name="Freihand 172">
                  <a:extLst>
                    <a:ext uri="{FF2B5EF4-FFF2-40B4-BE49-F238E27FC236}">
                      <a16:creationId xmlns:a16="http://schemas.microsoft.com/office/drawing/2014/main" id="{BCF8E4F4-9E69-1349-D5D7-390B3953ADBD}"/>
                    </a:ext>
                  </a:extLst>
                </p14:cNvPr>
                <p14:cNvContentPartPr/>
                <p14:nvPr/>
              </p14:nvContentPartPr>
              <p14:xfrm>
                <a:off x="4023760" y="4547840"/>
                <a:ext cx="393120" cy="488160"/>
              </p14:xfrm>
            </p:contentPart>
          </mc:Choice>
          <mc:Fallback>
            <p:pic>
              <p:nvPicPr>
                <p:cNvPr id="173" name="Freihand 172">
                  <a:extLst>
                    <a:ext uri="{FF2B5EF4-FFF2-40B4-BE49-F238E27FC236}">
                      <a16:creationId xmlns:a16="http://schemas.microsoft.com/office/drawing/2014/main" id="{BCF8E4F4-9E69-1349-D5D7-390B3953ADBD}"/>
                    </a:ext>
                  </a:extLst>
                </p:cNvPr>
                <p:cNvPicPr/>
                <p:nvPr/>
              </p:nvPicPr>
              <p:blipFill>
                <a:blip r:embed="rId295"/>
                <a:stretch>
                  <a:fillRect/>
                </a:stretch>
              </p:blipFill>
              <p:spPr>
                <a:xfrm>
                  <a:off x="4015120" y="4539200"/>
                  <a:ext cx="4107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4" name="Freihand 173">
                  <a:extLst>
                    <a:ext uri="{FF2B5EF4-FFF2-40B4-BE49-F238E27FC236}">
                      <a16:creationId xmlns:a16="http://schemas.microsoft.com/office/drawing/2014/main" id="{D7BCA046-9A26-2DE5-F096-1104AC75AE5A}"/>
                    </a:ext>
                  </a:extLst>
                </p14:cNvPr>
                <p14:cNvContentPartPr/>
                <p14:nvPr/>
              </p14:nvContentPartPr>
              <p14:xfrm>
                <a:off x="4492120" y="4421120"/>
                <a:ext cx="156240" cy="290520"/>
              </p14:xfrm>
            </p:contentPart>
          </mc:Choice>
          <mc:Fallback>
            <p:pic>
              <p:nvPicPr>
                <p:cNvPr id="174" name="Freihand 173">
                  <a:extLst>
                    <a:ext uri="{FF2B5EF4-FFF2-40B4-BE49-F238E27FC236}">
                      <a16:creationId xmlns:a16="http://schemas.microsoft.com/office/drawing/2014/main" id="{D7BCA046-9A26-2DE5-F096-1104AC75AE5A}"/>
                    </a:ext>
                  </a:extLst>
                </p:cNvPr>
                <p:cNvPicPr/>
                <p:nvPr/>
              </p:nvPicPr>
              <p:blipFill>
                <a:blip r:embed="rId297"/>
                <a:stretch>
                  <a:fillRect/>
                </a:stretch>
              </p:blipFill>
              <p:spPr>
                <a:xfrm>
                  <a:off x="4483480" y="4412480"/>
                  <a:ext cx="1738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5" name="Freihand 174">
                  <a:extLst>
                    <a:ext uri="{FF2B5EF4-FFF2-40B4-BE49-F238E27FC236}">
                      <a16:creationId xmlns:a16="http://schemas.microsoft.com/office/drawing/2014/main" id="{0125041F-38E4-4D20-A3E5-5EAF2A2B8FB0}"/>
                    </a:ext>
                  </a:extLst>
                </p14:cNvPr>
                <p14:cNvContentPartPr/>
                <p14:nvPr/>
              </p14:nvContentPartPr>
              <p14:xfrm>
                <a:off x="4847440" y="4502480"/>
                <a:ext cx="151200" cy="204480"/>
              </p14:xfrm>
            </p:contentPart>
          </mc:Choice>
          <mc:Fallback>
            <p:pic>
              <p:nvPicPr>
                <p:cNvPr id="175" name="Freihand 174">
                  <a:extLst>
                    <a:ext uri="{FF2B5EF4-FFF2-40B4-BE49-F238E27FC236}">
                      <a16:creationId xmlns:a16="http://schemas.microsoft.com/office/drawing/2014/main" id="{0125041F-38E4-4D20-A3E5-5EAF2A2B8FB0}"/>
                    </a:ext>
                  </a:extLst>
                </p:cNvPr>
                <p:cNvPicPr/>
                <p:nvPr/>
              </p:nvPicPr>
              <p:blipFill>
                <a:blip r:embed="rId299"/>
                <a:stretch>
                  <a:fillRect/>
                </a:stretch>
              </p:blipFill>
              <p:spPr>
                <a:xfrm>
                  <a:off x="4838440" y="4493480"/>
                  <a:ext cx="168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6" name="Freihand 175">
                  <a:extLst>
                    <a:ext uri="{FF2B5EF4-FFF2-40B4-BE49-F238E27FC236}">
                      <a16:creationId xmlns:a16="http://schemas.microsoft.com/office/drawing/2014/main" id="{3A99E90E-13CA-2063-9BD1-6A415B254057}"/>
                    </a:ext>
                  </a:extLst>
                </p14:cNvPr>
                <p14:cNvContentPartPr/>
                <p14:nvPr/>
              </p14:nvContentPartPr>
              <p14:xfrm>
                <a:off x="5072440" y="4501040"/>
                <a:ext cx="232200" cy="169920"/>
              </p14:xfrm>
            </p:contentPart>
          </mc:Choice>
          <mc:Fallback>
            <p:pic>
              <p:nvPicPr>
                <p:cNvPr id="176" name="Freihand 175">
                  <a:extLst>
                    <a:ext uri="{FF2B5EF4-FFF2-40B4-BE49-F238E27FC236}">
                      <a16:creationId xmlns:a16="http://schemas.microsoft.com/office/drawing/2014/main" id="{3A99E90E-13CA-2063-9BD1-6A415B254057}"/>
                    </a:ext>
                  </a:extLst>
                </p:cNvPr>
                <p:cNvPicPr/>
                <p:nvPr/>
              </p:nvPicPr>
              <p:blipFill>
                <a:blip r:embed="rId301"/>
                <a:stretch>
                  <a:fillRect/>
                </a:stretch>
              </p:blipFill>
              <p:spPr>
                <a:xfrm>
                  <a:off x="5063800" y="4492400"/>
                  <a:ext cx="249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7" name="Freihand 176">
                  <a:extLst>
                    <a:ext uri="{FF2B5EF4-FFF2-40B4-BE49-F238E27FC236}">
                      <a16:creationId xmlns:a16="http://schemas.microsoft.com/office/drawing/2014/main" id="{AA50E00F-4039-D6D0-F766-56D69783645C}"/>
                    </a:ext>
                  </a:extLst>
                </p14:cNvPr>
                <p14:cNvContentPartPr/>
                <p14:nvPr/>
              </p14:nvContentPartPr>
              <p14:xfrm>
                <a:off x="5497600" y="4407800"/>
                <a:ext cx="200160" cy="244440"/>
              </p14:xfrm>
            </p:contentPart>
          </mc:Choice>
          <mc:Fallback>
            <p:pic>
              <p:nvPicPr>
                <p:cNvPr id="177" name="Freihand 176">
                  <a:extLst>
                    <a:ext uri="{FF2B5EF4-FFF2-40B4-BE49-F238E27FC236}">
                      <a16:creationId xmlns:a16="http://schemas.microsoft.com/office/drawing/2014/main" id="{AA50E00F-4039-D6D0-F766-56D69783645C}"/>
                    </a:ext>
                  </a:extLst>
                </p:cNvPr>
                <p:cNvPicPr/>
                <p:nvPr/>
              </p:nvPicPr>
              <p:blipFill>
                <a:blip r:embed="rId303"/>
                <a:stretch>
                  <a:fillRect/>
                </a:stretch>
              </p:blipFill>
              <p:spPr>
                <a:xfrm>
                  <a:off x="5488600" y="4398800"/>
                  <a:ext cx="2178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8" name="Freihand 177">
                  <a:extLst>
                    <a:ext uri="{FF2B5EF4-FFF2-40B4-BE49-F238E27FC236}">
                      <a16:creationId xmlns:a16="http://schemas.microsoft.com/office/drawing/2014/main" id="{5D60BA9C-E696-C1A5-DFFA-7C89DCE5CB82}"/>
                    </a:ext>
                  </a:extLst>
                </p14:cNvPr>
                <p14:cNvContentPartPr/>
                <p14:nvPr/>
              </p14:nvContentPartPr>
              <p14:xfrm>
                <a:off x="5554480" y="4383680"/>
                <a:ext cx="149040" cy="169920"/>
              </p14:xfrm>
            </p:contentPart>
          </mc:Choice>
          <mc:Fallback>
            <p:pic>
              <p:nvPicPr>
                <p:cNvPr id="178" name="Freihand 177">
                  <a:extLst>
                    <a:ext uri="{FF2B5EF4-FFF2-40B4-BE49-F238E27FC236}">
                      <a16:creationId xmlns:a16="http://schemas.microsoft.com/office/drawing/2014/main" id="{5D60BA9C-E696-C1A5-DFFA-7C89DCE5CB82}"/>
                    </a:ext>
                  </a:extLst>
                </p:cNvPr>
                <p:cNvPicPr/>
                <p:nvPr/>
              </p:nvPicPr>
              <p:blipFill>
                <a:blip r:embed="rId305"/>
                <a:stretch>
                  <a:fillRect/>
                </a:stretch>
              </p:blipFill>
              <p:spPr>
                <a:xfrm>
                  <a:off x="5545480" y="4375040"/>
                  <a:ext cx="166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9" name="Freihand 178">
                  <a:extLst>
                    <a:ext uri="{FF2B5EF4-FFF2-40B4-BE49-F238E27FC236}">
                      <a16:creationId xmlns:a16="http://schemas.microsoft.com/office/drawing/2014/main" id="{BEBFB0F6-90D3-9B64-D4E1-017171AE40F0}"/>
                    </a:ext>
                  </a:extLst>
                </p14:cNvPr>
                <p14:cNvContentPartPr/>
                <p14:nvPr/>
              </p14:nvContentPartPr>
              <p14:xfrm>
                <a:off x="5609920" y="4317080"/>
                <a:ext cx="67680" cy="322560"/>
              </p14:xfrm>
            </p:contentPart>
          </mc:Choice>
          <mc:Fallback>
            <p:pic>
              <p:nvPicPr>
                <p:cNvPr id="179" name="Freihand 178">
                  <a:extLst>
                    <a:ext uri="{FF2B5EF4-FFF2-40B4-BE49-F238E27FC236}">
                      <a16:creationId xmlns:a16="http://schemas.microsoft.com/office/drawing/2014/main" id="{BEBFB0F6-90D3-9B64-D4E1-017171AE40F0}"/>
                    </a:ext>
                  </a:extLst>
                </p:cNvPr>
                <p:cNvPicPr/>
                <p:nvPr/>
              </p:nvPicPr>
              <p:blipFill>
                <a:blip r:embed="rId307"/>
                <a:stretch>
                  <a:fillRect/>
                </a:stretch>
              </p:blipFill>
              <p:spPr>
                <a:xfrm>
                  <a:off x="5600920" y="4308080"/>
                  <a:ext cx="853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0" name="Freihand 179">
                  <a:extLst>
                    <a:ext uri="{FF2B5EF4-FFF2-40B4-BE49-F238E27FC236}">
                      <a16:creationId xmlns:a16="http://schemas.microsoft.com/office/drawing/2014/main" id="{459384DE-7E45-1C12-4C6F-A3F66068E974}"/>
                    </a:ext>
                  </a:extLst>
                </p14:cNvPr>
                <p14:cNvContentPartPr/>
                <p14:nvPr/>
              </p14:nvContentPartPr>
              <p14:xfrm>
                <a:off x="5515240" y="4473320"/>
                <a:ext cx="172440" cy="12240"/>
              </p14:xfrm>
            </p:contentPart>
          </mc:Choice>
          <mc:Fallback>
            <p:pic>
              <p:nvPicPr>
                <p:cNvPr id="180" name="Freihand 179">
                  <a:extLst>
                    <a:ext uri="{FF2B5EF4-FFF2-40B4-BE49-F238E27FC236}">
                      <a16:creationId xmlns:a16="http://schemas.microsoft.com/office/drawing/2014/main" id="{459384DE-7E45-1C12-4C6F-A3F66068E974}"/>
                    </a:ext>
                  </a:extLst>
                </p:cNvPr>
                <p:cNvPicPr/>
                <p:nvPr/>
              </p:nvPicPr>
              <p:blipFill>
                <a:blip r:embed="rId309"/>
                <a:stretch>
                  <a:fillRect/>
                </a:stretch>
              </p:blipFill>
              <p:spPr>
                <a:xfrm>
                  <a:off x="5506240" y="4464320"/>
                  <a:ext cx="190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1" name="Freihand 180">
                  <a:extLst>
                    <a:ext uri="{FF2B5EF4-FFF2-40B4-BE49-F238E27FC236}">
                      <a16:creationId xmlns:a16="http://schemas.microsoft.com/office/drawing/2014/main" id="{86C6AF04-3726-3338-44F9-A48892ECB58F}"/>
                    </a:ext>
                  </a:extLst>
                </p14:cNvPr>
                <p14:cNvContentPartPr/>
                <p14:nvPr/>
              </p14:nvContentPartPr>
              <p14:xfrm>
                <a:off x="5418400" y="4253000"/>
                <a:ext cx="411120" cy="470520"/>
              </p14:xfrm>
            </p:contentPart>
          </mc:Choice>
          <mc:Fallback>
            <p:pic>
              <p:nvPicPr>
                <p:cNvPr id="181" name="Freihand 180">
                  <a:extLst>
                    <a:ext uri="{FF2B5EF4-FFF2-40B4-BE49-F238E27FC236}">
                      <a16:creationId xmlns:a16="http://schemas.microsoft.com/office/drawing/2014/main" id="{86C6AF04-3726-3338-44F9-A48892ECB58F}"/>
                    </a:ext>
                  </a:extLst>
                </p:cNvPr>
                <p:cNvPicPr/>
                <p:nvPr/>
              </p:nvPicPr>
              <p:blipFill>
                <a:blip r:embed="rId311"/>
                <a:stretch>
                  <a:fillRect/>
                </a:stretch>
              </p:blipFill>
              <p:spPr>
                <a:xfrm>
                  <a:off x="5409400" y="4244360"/>
                  <a:ext cx="4287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3" name="Freihand 182">
                  <a:extLst>
                    <a:ext uri="{FF2B5EF4-FFF2-40B4-BE49-F238E27FC236}">
                      <a16:creationId xmlns:a16="http://schemas.microsoft.com/office/drawing/2014/main" id="{BABD50D7-339A-A30E-4A75-E391B66CD080}"/>
                    </a:ext>
                  </a:extLst>
                </p14:cNvPr>
                <p14:cNvContentPartPr/>
                <p14:nvPr/>
              </p14:nvContentPartPr>
              <p14:xfrm>
                <a:off x="6047320" y="4236080"/>
                <a:ext cx="213120" cy="353880"/>
              </p14:xfrm>
            </p:contentPart>
          </mc:Choice>
          <mc:Fallback>
            <p:pic>
              <p:nvPicPr>
                <p:cNvPr id="183" name="Freihand 182">
                  <a:extLst>
                    <a:ext uri="{FF2B5EF4-FFF2-40B4-BE49-F238E27FC236}">
                      <a16:creationId xmlns:a16="http://schemas.microsoft.com/office/drawing/2014/main" id="{BABD50D7-339A-A30E-4A75-E391B66CD080}"/>
                    </a:ext>
                  </a:extLst>
                </p:cNvPr>
                <p:cNvPicPr/>
                <p:nvPr/>
              </p:nvPicPr>
              <p:blipFill>
                <a:blip r:embed="rId313"/>
                <a:stretch>
                  <a:fillRect/>
                </a:stretch>
              </p:blipFill>
              <p:spPr>
                <a:xfrm>
                  <a:off x="6038680" y="4227440"/>
                  <a:ext cx="2307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4" name="Freihand 183">
                  <a:extLst>
                    <a:ext uri="{FF2B5EF4-FFF2-40B4-BE49-F238E27FC236}">
                      <a16:creationId xmlns:a16="http://schemas.microsoft.com/office/drawing/2014/main" id="{414E3149-840E-2AD2-9118-BB2C57F74000}"/>
                    </a:ext>
                  </a:extLst>
                </p14:cNvPr>
                <p14:cNvContentPartPr/>
                <p14:nvPr/>
              </p14:nvContentPartPr>
              <p14:xfrm>
                <a:off x="6189880" y="4421480"/>
                <a:ext cx="80280" cy="138600"/>
              </p14:xfrm>
            </p:contentPart>
          </mc:Choice>
          <mc:Fallback>
            <p:pic>
              <p:nvPicPr>
                <p:cNvPr id="184" name="Freihand 183">
                  <a:extLst>
                    <a:ext uri="{FF2B5EF4-FFF2-40B4-BE49-F238E27FC236}">
                      <a16:creationId xmlns:a16="http://schemas.microsoft.com/office/drawing/2014/main" id="{414E3149-840E-2AD2-9118-BB2C57F74000}"/>
                    </a:ext>
                  </a:extLst>
                </p:cNvPr>
                <p:cNvPicPr/>
                <p:nvPr/>
              </p:nvPicPr>
              <p:blipFill>
                <a:blip r:embed="rId315"/>
                <a:stretch>
                  <a:fillRect/>
                </a:stretch>
              </p:blipFill>
              <p:spPr>
                <a:xfrm>
                  <a:off x="6181240" y="4412840"/>
                  <a:ext cx="97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6" name="Freihand 185">
                  <a:extLst>
                    <a:ext uri="{FF2B5EF4-FFF2-40B4-BE49-F238E27FC236}">
                      <a16:creationId xmlns:a16="http://schemas.microsoft.com/office/drawing/2014/main" id="{8378AC56-4870-0E25-B2C8-B86D828A9072}"/>
                    </a:ext>
                  </a:extLst>
                </p14:cNvPr>
                <p14:cNvContentPartPr/>
                <p14:nvPr/>
              </p14:nvContentPartPr>
              <p14:xfrm>
                <a:off x="6521800" y="4164800"/>
                <a:ext cx="239400" cy="364320"/>
              </p14:xfrm>
            </p:contentPart>
          </mc:Choice>
          <mc:Fallback>
            <p:pic>
              <p:nvPicPr>
                <p:cNvPr id="186" name="Freihand 185">
                  <a:extLst>
                    <a:ext uri="{FF2B5EF4-FFF2-40B4-BE49-F238E27FC236}">
                      <a16:creationId xmlns:a16="http://schemas.microsoft.com/office/drawing/2014/main" id="{8378AC56-4870-0E25-B2C8-B86D828A9072}"/>
                    </a:ext>
                  </a:extLst>
                </p:cNvPr>
                <p:cNvPicPr/>
                <p:nvPr/>
              </p:nvPicPr>
              <p:blipFill>
                <a:blip r:embed="rId317"/>
                <a:stretch>
                  <a:fillRect/>
                </a:stretch>
              </p:blipFill>
              <p:spPr>
                <a:xfrm>
                  <a:off x="6512800" y="4156160"/>
                  <a:ext cx="25704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7" name="Freihand 186">
                  <a:extLst>
                    <a:ext uri="{FF2B5EF4-FFF2-40B4-BE49-F238E27FC236}">
                      <a16:creationId xmlns:a16="http://schemas.microsoft.com/office/drawing/2014/main" id="{A981DC7A-C70A-3E3A-AFDD-D6FEB2442126}"/>
                    </a:ext>
                  </a:extLst>
                </p14:cNvPr>
                <p14:cNvContentPartPr/>
                <p14:nvPr/>
              </p14:nvContentPartPr>
              <p14:xfrm>
                <a:off x="6829600" y="4301960"/>
                <a:ext cx="295560" cy="226440"/>
              </p14:xfrm>
            </p:contentPart>
          </mc:Choice>
          <mc:Fallback>
            <p:pic>
              <p:nvPicPr>
                <p:cNvPr id="187" name="Freihand 186">
                  <a:extLst>
                    <a:ext uri="{FF2B5EF4-FFF2-40B4-BE49-F238E27FC236}">
                      <a16:creationId xmlns:a16="http://schemas.microsoft.com/office/drawing/2014/main" id="{A981DC7A-C70A-3E3A-AFDD-D6FEB2442126}"/>
                    </a:ext>
                  </a:extLst>
                </p:cNvPr>
                <p:cNvPicPr/>
                <p:nvPr/>
              </p:nvPicPr>
              <p:blipFill>
                <a:blip r:embed="rId319"/>
                <a:stretch>
                  <a:fillRect/>
                </a:stretch>
              </p:blipFill>
              <p:spPr>
                <a:xfrm>
                  <a:off x="6820600" y="4293320"/>
                  <a:ext cx="313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8" name="Freihand 187">
                  <a:extLst>
                    <a:ext uri="{FF2B5EF4-FFF2-40B4-BE49-F238E27FC236}">
                      <a16:creationId xmlns:a16="http://schemas.microsoft.com/office/drawing/2014/main" id="{8FE3CA50-FD29-02B6-E784-315EF97B3C99}"/>
                    </a:ext>
                  </a:extLst>
                </p14:cNvPr>
                <p14:cNvContentPartPr/>
                <p14:nvPr/>
              </p14:nvContentPartPr>
              <p14:xfrm>
                <a:off x="7066480" y="4153640"/>
                <a:ext cx="29880" cy="23760"/>
              </p14:xfrm>
            </p:contentPart>
          </mc:Choice>
          <mc:Fallback>
            <p:pic>
              <p:nvPicPr>
                <p:cNvPr id="188" name="Freihand 187">
                  <a:extLst>
                    <a:ext uri="{FF2B5EF4-FFF2-40B4-BE49-F238E27FC236}">
                      <a16:creationId xmlns:a16="http://schemas.microsoft.com/office/drawing/2014/main" id="{8FE3CA50-FD29-02B6-E784-315EF97B3C99}"/>
                    </a:ext>
                  </a:extLst>
                </p:cNvPr>
                <p:cNvPicPr/>
                <p:nvPr/>
              </p:nvPicPr>
              <p:blipFill>
                <a:blip r:embed="rId321"/>
                <a:stretch>
                  <a:fillRect/>
                </a:stretch>
              </p:blipFill>
              <p:spPr>
                <a:xfrm>
                  <a:off x="7057840" y="4144640"/>
                  <a:ext cx="47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300D9BE2-5BB9-5D36-3C0D-199A77D4944E}"/>
                    </a:ext>
                  </a:extLst>
                </p14:cNvPr>
                <p14:cNvContentPartPr/>
                <p14:nvPr/>
              </p14:nvContentPartPr>
              <p14:xfrm>
                <a:off x="2712640" y="5361080"/>
                <a:ext cx="155880" cy="226440"/>
              </p14:xfrm>
            </p:contentPart>
          </mc:Choice>
          <mc:Fallback>
            <p:pic>
              <p:nvPicPr>
                <p:cNvPr id="190" name="Freihand 189">
                  <a:extLst>
                    <a:ext uri="{FF2B5EF4-FFF2-40B4-BE49-F238E27FC236}">
                      <a16:creationId xmlns:a16="http://schemas.microsoft.com/office/drawing/2014/main" id="{300D9BE2-5BB9-5D36-3C0D-199A77D4944E}"/>
                    </a:ext>
                  </a:extLst>
                </p:cNvPr>
                <p:cNvPicPr/>
                <p:nvPr/>
              </p:nvPicPr>
              <p:blipFill>
                <a:blip r:embed="rId323"/>
                <a:stretch>
                  <a:fillRect/>
                </a:stretch>
              </p:blipFill>
              <p:spPr>
                <a:xfrm>
                  <a:off x="2704000" y="5352440"/>
                  <a:ext cx="1735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EBA001E9-6969-39FA-DFCC-816B281709D9}"/>
                    </a:ext>
                  </a:extLst>
                </p14:cNvPr>
                <p14:cNvContentPartPr/>
                <p14:nvPr/>
              </p14:nvContentPartPr>
              <p14:xfrm>
                <a:off x="2981200" y="5099360"/>
                <a:ext cx="300600" cy="407160"/>
              </p14:xfrm>
            </p:contentPart>
          </mc:Choice>
          <mc:Fallback>
            <p:pic>
              <p:nvPicPr>
                <p:cNvPr id="191" name="Freihand 190">
                  <a:extLst>
                    <a:ext uri="{FF2B5EF4-FFF2-40B4-BE49-F238E27FC236}">
                      <a16:creationId xmlns:a16="http://schemas.microsoft.com/office/drawing/2014/main" id="{EBA001E9-6969-39FA-DFCC-816B281709D9}"/>
                    </a:ext>
                  </a:extLst>
                </p:cNvPr>
                <p:cNvPicPr/>
                <p:nvPr/>
              </p:nvPicPr>
              <p:blipFill>
                <a:blip r:embed="rId325"/>
                <a:stretch>
                  <a:fillRect/>
                </a:stretch>
              </p:blipFill>
              <p:spPr>
                <a:xfrm>
                  <a:off x="2972560" y="5090720"/>
                  <a:ext cx="31824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334C4932-3096-A528-CA98-B17530810EFA}"/>
                    </a:ext>
                  </a:extLst>
                </p14:cNvPr>
                <p14:cNvContentPartPr/>
                <p14:nvPr/>
              </p14:nvContentPartPr>
              <p14:xfrm>
                <a:off x="3237160" y="5156240"/>
                <a:ext cx="9360" cy="93600"/>
              </p14:xfrm>
            </p:contentPart>
          </mc:Choice>
          <mc:Fallback>
            <p:pic>
              <p:nvPicPr>
                <p:cNvPr id="192" name="Freihand 191">
                  <a:extLst>
                    <a:ext uri="{FF2B5EF4-FFF2-40B4-BE49-F238E27FC236}">
                      <a16:creationId xmlns:a16="http://schemas.microsoft.com/office/drawing/2014/main" id="{334C4932-3096-A528-CA98-B17530810EFA}"/>
                    </a:ext>
                  </a:extLst>
                </p:cNvPr>
                <p:cNvPicPr/>
                <p:nvPr/>
              </p:nvPicPr>
              <p:blipFill>
                <a:blip r:embed="rId327"/>
                <a:stretch>
                  <a:fillRect/>
                </a:stretch>
              </p:blipFill>
              <p:spPr>
                <a:xfrm>
                  <a:off x="3228520" y="5147600"/>
                  <a:ext cx="27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87F1054B-744B-D019-5D84-29C0831140FD}"/>
                    </a:ext>
                  </a:extLst>
                </p14:cNvPr>
                <p14:cNvContentPartPr/>
                <p14:nvPr/>
              </p14:nvContentPartPr>
              <p14:xfrm>
                <a:off x="3406000" y="5299160"/>
                <a:ext cx="440280" cy="482040"/>
              </p14:xfrm>
            </p:contentPart>
          </mc:Choice>
          <mc:Fallback>
            <p:pic>
              <p:nvPicPr>
                <p:cNvPr id="193" name="Freihand 192">
                  <a:extLst>
                    <a:ext uri="{FF2B5EF4-FFF2-40B4-BE49-F238E27FC236}">
                      <a16:creationId xmlns:a16="http://schemas.microsoft.com/office/drawing/2014/main" id="{87F1054B-744B-D019-5D84-29C0831140FD}"/>
                    </a:ext>
                  </a:extLst>
                </p:cNvPr>
                <p:cNvPicPr/>
                <p:nvPr/>
              </p:nvPicPr>
              <p:blipFill>
                <a:blip r:embed="rId329"/>
                <a:stretch>
                  <a:fillRect/>
                </a:stretch>
              </p:blipFill>
              <p:spPr>
                <a:xfrm>
                  <a:off x="3397360" y="5290520"/>
                  <a:ext cx="45792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EC11BC5F-AB24-F232-90DD-7224942BF388}"/>
                    </a:ext>
                  </a:extLst>
                </p14:cNvPr>
                <p14:cNvContentPartPr/>
                <p14:nvPr/>
              </p14:nvContentPartPr>
              <p14:xfrm>
                <a:off x="3958240" y="5172800"/>
                <a:ext cx="215280" cy="279720"/>
              </p14:xfrm>
            </p:contentPart>
          </mc:Choice>
          <mc:Fallback>
            <p:pic>
              <p:nvPicPr>
                <p:cNvPr id="194" name="Freihand 193">
                  <a:extLst>
                    <a:ext uri="{FF2B5EF4-FFF2-40B4-BE49-F238E27FC236}">
                      <a16:creationId xmlns:a16="http://schemas.microsoft.com/office/drawing/2014/main" id="{EC11BC5F-AB24-F232-90DD-7224942BF388}"/>
                    </a:ext>
                  </a:extLst>
                </p:cNvPr>
                <p:cNvPicPr/>
                <p:nvPr/>
              </p:nvPicPr>
              <p:blipFill>
                <a:blip r:embed="rId331"/>
                <a:stretch>
                  <a:fillRect/>
                </a:stretch>
              </p:blipFill>
              <p:spPr>
                <a:xfrm>
                  <a:off x="3949600" y="5163800"/>
                  <a:ext cx="2329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5" name="Freihand 194">
                  <a:extLst>
                    <a:ext uri="{FF2B5EF4-FFF2-40B4-BE49-F238E27FC236}">
                      <a16:creationId xmlns:a16="http://schemas.microsoft.com/office/drawing/2014/main" id="{F34EF82A-D29F-CD86-076D-EC93C4433123}"/>
                    </a:ext>
                  </a:extLst>
                </p14:cNvPr>
                <p14:cNvContentPartPr/>
                <p14:nvPr/>
              </p14:nvContentPartPr>
              <p14:xfrm>
                <a:off x="4200880" y="5223560"/>
                <a:ext cx="478800" cy="203400"/>
              </p14:xfrm>
            </p:contentPart>
          </mc:Choice>
          <mc:Fallback>
            <p:pic>
              <p:nvPicPr>
                <p:cNvPr id="195" name="Freihand 194">
                  <a:extLst>
                    <a:ext uri="{FF2B5EF4-FFF2-40B4-BE49-F238E27FC236}">
                      <a16:creationId xmlns:a16="http://schemas.microsoft.com/office/drawing/2014/main" id="{F34EF82A-D29F-CD86-076D-EC93C4433123}"/>
                    </a:ext>
                  </a:extLst>
                </p:cNvPr>
                <p:cNvPicPr/>
                <p:nvPr/>
              </p:nvPicPr>
              <p:blipFill>
                <a:blip r:embed="rId333"/>
                <a:stretch>
                  <a:fillRect/>
                </a:stretch>
              </p:blipFill>
              <p:spPr>
                <a:xfrm>
                  <a:off x="4192240" y="5214920"/>
                  <a:ext cx="496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6" name="Freihand 195">
                  <a:extLst>
                    <a:ext uri="{FF2B5EF4-FFF2-40B4-BE49-F238E27FC236}">
                      <a16:creationId xmlns:a16="http://schemas.microsoft.com/office/drawing/2014/main" id="{76DAEDD2-C44A-6540-6737-E00D9FA17FEB}"/>
                    </a:ext>
                  </a:extLst>
                </p14:cNvPr>
                <p14:cNvContentPartPr/>
                <p14:nvPr/>
              </p14:nvContentPartPr>
              <p14:xfrm>
                <a:off x="4925560" y="5044640"/>
                <a:ext cx="221760" cy="314640"/>
              </p14:xfrm>
            </p:contentPart>
          </mc:Choice>
          <mc:Fallback>
            <p:pic>
              <p:nvPicPr>
                <p:cNvPr id="196" name="Freihand 195">
                  <a:extLst>
                    <a:ext uri="{FF2B5EF4-FFF2-40B4-BE49-F238E27FC236}">
                      <a16:creationId xmlns:a16="http://schemas.microsoft.com/office/drawing/2014/main" id="{76DAEDD2-C44A-6540-6737-E00D9FA17FEB}"/>
                    </a:ext>
                  </a:extLst>
                </p:cNvPr>
                <p:cNvPicPr/>
                <p:nvPr/>
              </p:nvPicPr>
              <p:blipFill>
                <a:blip r:embed="rId335"/>
                <a:stretch>
                  <a:fillRect/>
                </a:stretch>
              </p:blipFill>
              <p:spPr>
                <a:xfrm>
                  <a:off x="4916560" y="5035640"/>
                  <a:ext cx="2394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7" name="Freihand 196">
                  <a:extLst>
                    <a:ext uri="{FF2B5EF4-FFF2-40B4-BE49-F238E27FC236}">
                      <a16:creationId xmlns:a16="http://schemas.microsoft.com/office/drawing/2014/main" id="{1D2DCB87-89FB-827D-9D24-7D3129DD93A6}"/>
                    </a:ext>
                  </a:extLst>
                </p14:cNvPr>
                <p14:cNvContentPartPr/>
                <p14:nvPr/>
              </p14:nvContentPartPr>
              <p14:xfrm>
                <a:off x="4916560" y="5135000"/>
                <a:ext cx="173160" cy="31320"/>
              </p14:xfrm>
            </p:contentPart>
          </mc:Choice>
          <mc:Fallback>
            <p:pic>
              <p:nvPicPr>
                <p:cNvPr id="197" name="Freihand 196">
                  <a:extLst>
                    <a:ext uri="{FF2B5EF4-FFF2-40B4-BE49-F238E27FC236}">
                      <a16:creationId xmlns:a16="http://schemas.microsoft.com/office/drawing/2014/main" id="{1D2DCB87-89FB-827D-9D24-7D3129DD93A6}"/>
                    </a:ext>
                  </a:extLst>
                </p:cNvPr>
                <p:cNvPicPr/>
                <p:nvPr/>
              </p:nvPicPr>
              <p:blipFill>
                <a:blip r:embed="rId337"/>
                <a:stretch>
                  <a:fillRect/>
                </a:stretch>
              </p:blipFill>
              <p:spPr>
                <a:xfrm>
                  <a:off x="4907920" y="5126000"/>
                  <a:ext cx="190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8" name="Freihand 197">
                  <a:extLst>
                    <a:ext uri="{FF2B5EF4-FFF2-40B4-BE49-F238E27FC236}">
                      <a16:creationId xmlns:a16="http://schemas.microsoft.com/office/drawing/2014/main" id="{15E24BD7-6B13-F25D-0B38-E8476F61817C}"/>
                    </a:ext>
                  </a:extLst>
                </p14:cNvPr>
                <p14:cNvContentPartPr/>
                <p14:nvPr/>
              </p14:nvContentPartPr>
              <p14:xfrm>
                <a:off x="5244520" y="5156600"/>
                <a:ext cx="252360" cy="113040"/>
              </p14:xfrm>
            </p:contentPart>
          </mc:Choice>
          <mc:Fallback>
            <p:pic>
              <p:nvPicPr>
                <p:cNvPr id="198" name="Freihand 197">
                  <a:extLst>
                    <a:ext uri="{FF2B5EF4-FFF2-40B4-BE49-F238E27FC236}">
                      <a16:creationId xmlns:a16="http://schemas.microsoft.com/office/drawing/2014/main" id="{15E24BD7-6B13-F25D-0B38-E8476F61817C}"/>
                    </a:ext>
                  </a:extLst>
                </p:cNvPr>
                <p:cNvPicPr/>
                <p:nvPr/>
              </p:nvPicPr>
              <p:blipFill>
                <a:blip r:embed="rId339"/>
                <a:stretch>
                  <a:fillRect/>
                </a:stretch>
              </p:blipFill>
              <p:spPr>
                <a:xfrm>
                  <a:off x="5235880" y="5147600"/>
                  <a:ext cx="270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9" name="Freihand 198">
                  <a:extLst>
                    <a:ext uri="{FF2B5EF4-FFF2-40B4-BE49-F238E27FC236}">
                      <a16:creationId xmlns:a16="http://schemas.microsoft.com/office/drawing/2014/main" id="{C2761287-0FE7-D157-C492-DFE4568B8760}"/>
                    </a:ext>
                  </a:extLst>
                </p14:cNvPr>
                <p14:cNvContentPartPr/>
                <p14:nvPr/>
              </p14:nvContentPartPr>
              <p14:xfrm>
                <a:off x="5433880" y="5000000"/>
                <a:ext cx="34920" cy="68400"/>
              </p14:xfrm>
            </p:contentPart>
          </mc:Choice>
          <mc:Fallback>
            <p:pic>
              <p:nvPicPr>
                <p:cNvPr id="199" name="Freihand 198">
                  <a:extLst>
                    <a:ext uri="{FF2B5EF4-FFF2-40B4-BE49-F238E27FC236}">
                      <a16:creationId xmlns:a16="http://schemas.microsoft.com/office/drawing/2014/main" id="{C2761287-0FE7-D157-C492-DFE4568B8760}"/>
                    </a:ext>
                  </a:extLst>
                </p:cNvPr>
                <p:cNvPicPr/>
                <p:nvPr/>
              </p:nvPicPr>
              <p:blipFill>
                <a:blip r:embed="rId341"/>
                <a:stretch>
                  <a:fillRect/>
                </a:stretch>
              </p:blipFill>
              <p:spPr>
                <a:xfrm>
                  <a:off x="5424880" y="4991000"/>
                  <a:ext cx="52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0" name="Freihand 199">
                  <a:extLst>
                    <a:ext uri="{FF2B5EF4-FFF2-40B4-BE49-F238E27FC236}">
                      <a16:creationId xmlns:a16="http://schemas.microsoft.com/office/drawing/2014/main" id="{FE880187-D9A8-BCF7-993F-45946EFABF42}"/>
                    </a:ext>
                  </a:extLst>
                </p14:cNvPr>
                <p14:cNvContentPartPr/>
                <p14:nvPr/>
              </p14:nvContentPartPr>
              <p14:xfrm>
                <a:off x="5495440" y="5084240"/>
                <a:ext cx="175680" cy="223200"/>
              </p14:xfrm>
            </p:contentPart>
          </mc:Choice>
          <mc:Fallback>
            <p:pic>
              <p:nvPicPr>
                <p:cNvPr id="200" name="Freihand 199">
                  <a:extLst>
                    <a:ext uri="{FF2B5EF4-FFF2-40B4-BE49-F238E27FC236}">
                      <a16:creationId xmlns:a16="http://schemas.microsoft.com/office/drawing/2014/main" id="{FE880187-D9A8-BCF7-993F-45946EFABF42}"/>
                    </a:ext>
                  </a:extLst>
                </p:cNvPr>
                <p:cNvPicPr/>
                <p:nvPr/>
              </p:nvPicPr>
              <p:blipFill>
                <a:blip r:embed="rId343"/>
                <a:stretch>
                  <a:fillRect/>
                </a:stretch>
              </p:blipFill>
              <p:spPr>
                <a:xfrm>
                  <a:off x="5486440" y="5075600"/>
                  <a:ext cx="193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1" name="Freihand 200">
                  <a:extLst>
                    <a:ext uri="{FF2B5EF4-FFF2-40B4-BE49-F238E27FC236}">
                      <a16:creationId xmlns:a16="http://schemas.microsoft.com/office/drawing/2014/main" id="{170C1095-D738-C55D-9691-FC9154FC406F}"/>
                    </a:ext>
                  </a:extLst>
                </p14:cNvPr>
                <p14:cNvContentPartPr/>
                <p14:nvPr/>
              </p14:nvContentPartPr>
              <p14:xfrm>
                <a:off x="5633320" y="5109080"/>
                <a:ext cx="182520" cy="267840"/>
              </p14:xfrm>
            </p:contentPart>
          </mc:Choice>
          <mc:Fallback>
            <p:pic>
              <p:nvPicPr>
                <p:cNvPr id="201" name="Freihand 200">
                  <a:extLst>
                    <a:ext uri="{FF2B5EF4-FFF2-40B4-BE49-F238E27FC236}">
                      <a16:creationId xmlns:a16="http://schemas.microsoft.com/office/drawing/2014/main" id="{170C1095-D738-C55D-9691-FC9154FC406F}"/>
                    </a:ext>
                  </a:extLst>
                </p:cNvPr>
                <p:cNvPicPr/>
                <p:nvPr/>
              </p:nvPicPr>
              <p:blipFill>
                <a:blip r:embed="rId345"/>
                <a:stretch>
                  <a:fillRect/>
                </a:stretch>
              </p:blipFill>
              <p:spPr>
                <a:xfrm>
                  <a:off x="5624680" y="5100440"/>
                  <a:ext cx="2001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2" name="Freihand 201">
                  <a:extLst>
                    <a:ext uri="{FF2B5EF4-FFF2-40B4-BE49-F238E27FC236}">
                      <a16:creationId xmlns:a16="http://schemas.microsoft.com/office/drawing/2014/main" id="{C34240BC-669D-363D-C04E-A52ACC0328D6}"/>
                    </a:ext>
                  </a:extLst>
                </p14:cNvPr>
                <p14:cNvContentPartPr/>
                <p14:nvPr/>
              </p14:nvContentPartPr>
              <p14:xfrm>
                <a:off x="5818000" y="5119520"/>
                <a:ext cx="140400" cy="204120"/>
              </p14:xfrm>
            </p:contentPart>
          </mc:Choice>
          <mc:Fallback>
            <p:pic>
              <p:nvPicPr>
                <p:cNvPr id="202" name="Freihand 201">
                  <a:extLst>
                    <a:ext uri="{FF2B5EF4-FFF2-40B4-BE49-F238E27FC236}">
                      <a16:creationId xmlns:a16="http://schemas.microsoft.com/office/drawing/2014/main" id="{C34240BC-669D-363D-C04E-A52ACC0328D6}"/>
                    </a:ext>
                  </a:extLst>
                </p:cNvPr>
                <p:cNvPicPr/>
                <p:nvPr/>
              </p:nvPicPr>
              <p:blipFill>
                <a:blip r:embed="rId347"/>
                <a:stretch>
                  <a:fillRect/>
                </a:stretch>
              </p:blipFill>
              <p:spPr>
                <a:xfrm>
                  <a:off x="5809360" y="5110880"/>
                  <a:ext cx="158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3" name="Freihand 202">
                  <a:extLst>
                    <a:ext uri="{FF2B5EF4-FFF2-40B4-BE49-F238E27FC236}">
                      <a16:creationId xmlns:a16="http://schemas.microsoft.com/office/drawing/2014/main" id="{8F6910A4-AE69-F2B6-A2B4-94910B8DA2E1}"/>
                    </a:ext>
                  </a:extLst>
                </p14:cNvPr>
                <p14:cNvContentPartPr/>
                <p14:nvPr/>
              </p14:nvContentPartPr>
              <p14:xfrm>
                <a:off x="6009160" y="4920440"/>
                <a:ext cx="227880" cy="395640"/>
              </p14:xfrm>
            </p:contentPart>
          </mc:Choice>
          <mc:Fallback>
            <p:pic>
              <p:nvPicPr>
                <p:cNvPr id="203" name="Freihand 202">
                  <a:extLst>
                    <a:ext uri="{FF2B5EF4-FFF2-40B4-BE49-F238E27FC236}">
                      <a16:creationId xmlns:a16="http://schemas.microsoft.com/office/drawing/2014/main" id="{8F6910A4-AE69-F2B6-A2B4-94910B8DA2E1}"/>
                    </a:ext>
                  </a:extLst>
                </p:cNvPr>
                <p:cNvPicPr/>
                <p:nvPr/>
              </p:nvPicPr>
              <p:blipFill>
                <a:blip r:embed="rId349"/>
                <a:stretch>
                  <a:fillRect/>
                </a:stretch>
              </p:blipFill>
              <p:spPr>
                <a:xfrm>
                  <a:off x="6000160" y="4911440"/>
                  <a:ext cx="24552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4" name="Freihand 203">
                  <a:extLst>
                    <a:ext uri="{FF2B5EF4-FFF2-40B4-BE49-F238E27FC236}">
                      <a16:creationId xmlns:a16="http://schemas.microsoft.com/office/drawing/2014/main" id="{867D3AD0-D979-B655-FD71-4851B45D306D}"/>
                    </a:ext>
                  </a:extLst>
                </p14:cNvPr>
                <p14:cNvContentPartPr/>
                <p14:nvPr/>
              </p14:nvContentPartPr>
              <p14:xfrm>
                <a:off x="5915560" y="5011880"/>
                <a:ext cx="218520" cy="29880"/>
              </p14:xfrm>
            </p:contentPart>
          </mc:Choice>
          <mc:Fallback>
            <p:pic>
              <p:nvPicPr>
                <p:cNvPr id="204" name="Freihand 203">
                  <a:extLst>
                    <a:ext uri="{FF2B5EF4-FFF2-40B4-BE49-F238E27FC236}">
                      <a16:creationId xmlns:a16="http://schemas.microsoft.com/office/drawing/2014/main" id="{867D3AD0-D979-B655-FD71-4851B45D306D}"/>
                    </a:ext>
                  </a:extLst>
                </p:cNvPr>
                <p:cNvPicPr/>
                <p:nvPr/>
              </p:nvPicPr>
              <p:blipFill>
                <a:blip r:embed="rId351"/>
                <a:stretch>
                  <a:fillRect/>
                </a:stretch>
              </p:blipFill>
              <p:spPr>
                <a:xfrm>
                  <a:off x="5906920" y="5002880"/>
                  <a:ext cx="236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7" name="Freihand 206">
                  <a:extLst>
                    <a:ext uri="{FF2B5EF4-FFF2-40B4-BE49-F238E27FC236}">
                      <a16:creationId xmlns:a16="http://schemas.microsoft.com/office/drawing/2014/main" id="{4338AFF9-8EE3-20A4-5DF7-4FF4C12ADE2A}"/>
                    </a:ext>
                  </a:extLst>
                </p14:cNvPr>
                <p14:cNvContentPartPr/>
                <p14:nvPr/>
              </p14:nvContentPartPr>
              <p14:xfrm>
                <a:off x="857920" y="6175040"/>
                <a:ext cx="299160" cy="54000"/>
              </p14:xfrm>
            </p:contentPart>
          </mc:Choice>
          <mc:Fallback>
            <p:pic>
              <p:nvPicPr>
                <p:cNvPr id="207" name="Freihand 206">
                  <a:extLst>
                    <a:ext uri="{FF2B5EF4-FFF2-40B4-BE49-F238E27FC236}">
                      <a16:creationId xmlns:a16="http://schemas.microsoft.com/office/drawing/2014/main" id="{4338AFF9-8EE3-20A4-5DF7-4FF4C12ADE2A}"/>
                    </a:ext>
                  </a:extLst>
                </p:cNvPr>
                <p:cNvPicPr/>
                <p:nvPr/>
              </p:nvPicPr>
              <p:blipFill>
                <a:blip r:embed="rId353"/>
                <a:stretch>
                  <a:fillRect/>
                </a:stretch>
              </p:blipFill>
              <p:spPr>
                <a:xfrm>
                  <a:off x="848920" y="6166040"/>
                  <a:ext cx="316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8" name="Freihand 207">
                  <a:extLst>
                    <a:ext uri="{FF2B5EF4-FFF2-40B4-BE49-F238E27FC236}">
                      <a16:creationId xmlns:a16="http://schemas.microsoft.com/office/drawing/2014/main" id="{EB975216-4BDF-5C6A-648B-773FBF2D514B}"/>
                    </a:ext>
                  </a:extLst>
                </p14:cNvPr>
                <p14:cNvContentPartPr/>
                <p14:nvPr/>
              </p14:nvContentPartPr>
              <p14:xfrm>
                <a:off x="926680" y="6308960"/>
                <a:ext cx="236880" cy="22320"/>
              </p14:xfrm>
            </p:contentPart>
          </mc:Choice>
          <mc:Fallback>
            <p:pic>
              <p:nvPicPr>
                <p:cNvPr id="208" name="Freihand 207">
                  <a:extLst>
                    <a:ext uri="{FF2B5EF4-FFF2-40B4-BE49-F238E27FC236}">
                      <a16:creationId xmlns:a16="http://schemas.microsoft.com/office/drawing/2014/main" id="{EB975216-4BDF-5C6A-648B-773FBF2D514B}"/>
                    </a:ext>
                  </a:extLst>
                </p:cNvPr>
                <p:cNvPicPr/>
                <p:nvPr/>
              </p:nvPicPr>
              <p:blipFill>
                <a:blip r:embed="rId355"/>
                <a:stretch>
                  <a:fillRect/>
                </a:stretch>
              </p:blipFill>
              <p:spPr>
                <a:xfrm>
                  <a:off x="917680" y="6300320"/>
                  <a:ext cx="254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9" name="Freihand 208">
                  <a:extLst>
                    <a:ext uri="{FF2B5EF4-FFF2-40B4-BE49-F238E27FC236}">
                      <a16:creationId xmlns:a16="http://schemas.microsoft.com/office/drawing/2014/main" id="{D5CE548F-FD5D-877D-5E76-3167FB4111CA}"/>
                    </a:ext>
                  </a:extLst>
                </p14:cNvPr>
                <p14:cNvContentPartPr/>
                <p14:nvPr/>
              </p14:nvContentPartPr>
              <p14:xfrm>
                <a:off x="1225480" y="6087920"/>
                <a:ext cx="139680" cy="315000"/>
              </p14:xfrm>
            </p:contentPart>
          </mc:Choice>
          <mc:Fallback>
            <p:pic>
              <p:nvPicPr>
                <p:cNvPr id="209" name="Freihand 208">
                  <a:extLst>
                    <a:ext uri="{FF2B5EF4-FFF2-40B4-BE49-F238E27FC236}">
                      <a16:creationId xmlns:a16="http://schemas.microsoft.com/office/drawing/2014/main" id="{D5CE548F-FD5D-877D-5E76-3167FB4111CA}"/>
                    </a:ext>
                  </a:extLst>
                </p:cNvPr>
                <p:cNvPicPr/>
                <p:nvPr/>
              </p:nvPicPr>
              <p:blipFill>
                <a:blip r:embed="rId357"/>
                <a:stretch>
                  <a:fillRect/>
                </a:stretch>
              </p:blipFill>
              <p:spPr>
                <a:xfrm>
                  <a:off x="1216840" y="6078920"/>
                  <a:ext cx="1573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1" name="Freihand 210">
                  <a:extLst>
                    <a:ext uri="{FF2B5EF4-FFF2-40B4-BE49-F238E27FC236}">
                      <a16:creationId xmlns:a16="http://schemas.microsoft.com/office/drawing/2014/main" id="{59485AFA-8CD8-E640-6D9D-344CE55B0035}"/>
                    </a:ext>
                  </a:extLst>
                </p14:cNvPr>
                <p14:cNvContentPartPr/>
                <p14:nvPr/>
              </p14:nvContentPartPr>
              <p14:xfrm>
                <a:off x="1593400" y="5963000"/>
                <a:ext cx="142920" cy="375120"/>
              </p14:xfrm>
            </p:contentPart>
          </mc:Choice>
          <mc:Fallback>
            <p:pic>
              <p:nvPicPr>
                <p:cNvPr id="211" name="Freihand 210">
                  <a:extLst>
                    <a:ext uri="{FF2B5EF4-FFF2-40B4-BE49-F238E27FC236}">
                      <a16:creationId xmlns:a16="http://schemas.microsoft.com/office/drawing/2014/main" id="{59485AFA-8CD8-E640-6D9D-344CE55B0035}"/>
                    </a:ext>
                  </a:extLst>
                </p:cNvPr>
                <p:cNvPicPr/>
                <p:nvPr/>
              </p:nvPicPr>
              <p:blipFill>
                <a:blip r:embed="rId359"/>
                <a:stretch>
                  <a:fillRect/>
                </a:stretch>
              </p:blipFill>
              <p:spPr>
                <a:xfrm>
                  <a:off x="1584400" y="5954000"/>
                  <a:ext cx="1605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2" name="Freihand 211">
                  <a:extLst>
                    <a:ext uri="{FF2B5EF4-FFF2-40B4-BE49-F238E27FC236}">
                      <a16:creationId xmlns:a16="http://schemas.microsoft.com/office/drawing/2014/main" id="{B13B432A-6BE9-6FA0-28A2-7F56137F230C}"/>
                    </a:ext>
                  </a:extLst>
                </p14:cNvPr>
                <p14:cNvContentPartPr/>
                <p14:nvPr/>
              </p14:nvContentPartPr>
              <p14:xfrm>
                <a:off x="1636240" y="6189800"/>
                <a:ext cx="107640" cy="128520"/>
              </p14:xfrm>
            </p:contentPart>
          </mc:Choice>
          <mc:Fallback>
            <p:pic>
              <p:nvPicPr>
                <p:cNvPr id="212" name="Freihand 211">
                  <a:extLst>
                    <a:ext uri="{FF2B5EF4-FFF2-40B4-BE49-F238E27FC236}">
                      <a16:creationId xmlns:a16="http://schemas.microsoft.com/office/drawing/2014/main" id="{B13B432A-6BE9-6FA0-28A2-7F56137F230C}"/>
                    </a:ext>
                  </a:extLst>
                </p:cNvPr>
                <p:cNvPicPr/>
                <p:nvPr/>
              </p:nvPicPr>
              <p:blipFill>
                <a:blip r:embed="rId361"/>
                <a:stretch>
                  <a:fillRect/>
                </a:stretch>
              </p:blipFill>
              <p:spPr>
                <a:xfrm>
                  <a:off x="1627240" y="6181160"/>
                  <a:ext cx="125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3" name="Freihand 222">
                  <a:extLst>
                    <a:ext uri="{FF2B5EF4-FFF2-40B4-BE49-F238E27FC236}">
                      <a16:creationId xmlns:a16="http://schemas.microsoft.com/office/drawing/2014/main" id="{BE4B4BDF-ED80-C5D6-45BA-4BCCD8726D5A}"/>
                    </a:ext>
                  </a:extLst>
                </p14:cNvPr>
                <p14:cNvContentPartPr/>
                <p14:nvPr/>
              </p14:nvContentPartPr>
              <p14:xfrm>
                <a:off x="1811560" y="6123560"/>
                <a:ext cx="119520" cy="247680"/>
              </p14:xfrm>
            </p:contentPart>
          </mc:Choice>
          <mc:Fallback>
            <p:pic>
              <p:nvPicPr>
                <p:cNvPr id="223" name="Freihand 222">
                  <a:extLst>
                    <a:ext uri="{FF2B5EF4-FFF2-40B4-BE49-F238E27FC236}">
                      <a16:creationId xmlns:a16="http://schemas.microsoft.com/office/drawing/2014/main" id="{BE4B4BDF-ED80-C5D6-45BA-4BCCD8726D5A}"/>
                    </a:ext>
                  </a:extLst>
                </p:cNvPr>
                <p:cNvPicPr/>
                <p:nvPr/>
              </p:nvPicPr>
              <p:blipFill>
                <a:blip r:embed="rId363"/>
                <a:stretch>
                  <a:fillRect/>
                </a:stretch>
              </p:blipFill>
              <p:spPr>
                <a:xfrm>
                  <a:off x="1802560" y="6114920"/>
                  <a:ext cx="137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4" name="Freihand 223">
                  <a:extLst>
                    <a:ext uri="{FF2B5EF4-FFF2-40B4-BE49-F238E27FC236}">
                      <a16:creationId xmlns:a16="http://schemas.microsoft.com/office/drawing/2014/main" id="{733CEFFC-D850-754D-2A54-02A09699A226}"/>
                    </a:ext>
                  </a:extLst>
                </p14:cNvPr>
                <p14:cNvContentPartPr/>
                <p14:nvPr/>
              </p14:nvContentPartPr>
              <p14:xfrm>
                <a:off x="1979320" y="6157040"/>
                <a:ext cx="148680" cy="263880"/>
              </p14:xfrm>
            </p:contentPart>
          </mc:Choice>
          <mc:Fallback>
            <p:pic>
              <p:nvPicPr>
                <p:cNvPr id="224" name="Freihand 223">
                  <a:extLst>
                    <a:ext uri="{FF2B5EF4-FFF2-40B4-BE49-F238E27FC236}">
                      <a16:creationId xmlns:a16="http://schemas.microsoft.com/office/drawing/2014/main" id="{733CEFFC-D850-754D-2A54-02A09699A226}"/>
                    </a:ext>
                  </a:extLst>
                </p:cNvPr>
                <p:cNvPicPr/>
                <p:nvPr/>
              </p:nvPicPr>
              <p:blipFill>
                <a:blip r:embed="rId365"/>
                <a:stretch>
                  <a:fillRect/>
                </a:stretch>
              </p:blipFill>
              <p:spPr>
                <a:xfrm>
                  <a:off x="1970320" y="6148400"/>
                  <a:ext cx="1663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5" name="Freihand 224">
                  <a:extLst>
                    <a:ext uri="{FF2B5EF4-FFF2-40B4-BE49-F238E27FC236}">
                      <a16:creationId xmlns:a16="http://schemas.microsoft.com/office/drawing/2014/main" id="{3F60762E-110F-A25F-704B-3C74AC2C2923}"/>
                    </a:ext>
                  </a:extLst>
                </p14:cNvPr>
                <p14:cNvContentPartPr/>
                <p14:nvPr/>
              </p14:nvContentPartPr>
              <p14:xfrm>
                <a:off x="2189920" y="6157760"/>
                <a:ext cx="33840" cy="158040"/>
              </p14:xfrm>
            </p:contentPart>
          </mc:Choice>
          <mc:Fallback>
            <p:pic>
              <p:nvPicPr>
                <p:cNvPr id="225" name="Freihand 224">
                  <a:extLst>
                    <a:ext uri="{FF2B5EF4-FFF2-40B4-BE49-F238E27FC236}">
                      <a16:creationId xmlns:a16="http://schemas.microsoft.com/office/drawing/2014/main" id="{3F60762E-110F-A25F-704B-3C74AC2C2923}"/>
                    </a:ext>
                  </a:extLst>
                </p:cNvPr>
                <p:cNvPicPr/>
                <p:nvPr/>
              </p:nvPicPr>
              <p:blipFill>
                <a:blip r:embed="rId367"/>
                <a:stretch>
                  <a:fillRect/>
                </a:stretch>
              </p:blipFill>
              <p:spPr>
                <a:xfrm>
                  <a:off x="2180920" y="6148760"/>
                  <a:ext cx="51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6" name="Freihand 225">
                  <a:extLst>
                    <a:ext uri="{FF2B5EF4-FFF2-40B4-BE49-F238E27FC236}">
                      <a16:creationId xmlns:a16="http://schemas.microsoft.com/office/drawing/2014/main" id="{722BF049-D77E-E43B-E40A-C619562D39C7}"/>
                    </a:ext>
                  </a:extLst>
                </p14:cNvPr>
                <p14:cNvContentPartPr/>
                <p14:nvPr/>
              </p14:nvContentPartPr>
              <p14:xfrm>
                <a:off x="2223760" y="5903600"/>
                <a:ext cx="127080" cy="360720"/>
              </p14:xfrm>
            </p:contentPart>
          </mc:Choice>
          <mc:Fallback>
            <p:pic>
              <p:nvPicPr>
                <p:cNvPr id="226" name="Freihand 225">
                  <a:extLst>
                    <a:ext uri="{FF2B5EF4-FFF2-40B4-BE49-F238E27FC236}">
                      <a16:creationId xmlns:a16="http://schemas.microsoft.com/office/drawing/2014/main" id="{722BF049-D77E-E43B-E40A-C619562D39C7}"/>
                    </a:ext>
                  </a:extLst>
                </p:cNvPr>
                <p:cNvPicPr/>
                <p:nvPr/>
              </p:nvPicPr>
              <p:blipFill>
                <a:blip r:embed="rId369"/>
                <a:stretch>
                  <a:fillRect/>
                </a:stretch>
              </p:blipFill>
              <p:spPr>
                <a:xfrm>
                  <a:off x="2215120" y="5894600"/>
                  <a:ext cx="1447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7" name="Freihand 226">
                  <a:extLst>
                    <a:ext uri="{FF2B5EF4-FFF2-40B4-BE49-F238E27FC236}">
                      <a16:creationId xmlns:a16="http://schemas.microsoft.com/office/drawing/2014/main" id="{93D9639B-CA3B-782C-48BA-9C8753C8D146}"/>
                    </a:ext>
                  </a:extLst>
                </p14:cNvPr>
                <p14:cNvContentPartPr/>
                <p14:nvPr/>
              </p14:nvContentPartPr>
              <p14:xfrm>
                <a:off x="2121160" y="5992520"/>
                <a:ext cx="2160" cy="2160"/>
              </p14:xfrm>
            </p:contentPart>
          </mc:Choice>
          <mc:Fallback>
            <p:pic>
              <p:nvPicPr>
                <p:cNvPr id="227" name="Freihand 226">
                  <a:extLst>
                    <a:ext uri="{FF2B5EF4-FFF2-40B4-BE49-F238E27FC236}">
                      <a16:creationId xmlns:a16="http://schemas.microsoft.com/office/drawing/2014/main" id="{93D9639B-CA3B-782C-48BA-9C8753C8D146}"/>
                    </a:ext>
                  </a:extLst>
                </p:cNvPr>
                <p:cNvPicPr/>
                <p:nvPr/>
              </p:nvPicPr>
              <p:blipFill>
                <a:blip r:embed="rId371"/>
                <a:stretch>
                  <a:fillRect/>
                </a:stretch>
              </p:blipFill>
              <p:spPr>
                <a:xfrm>
                  <a:off x="2112160" y="5983520"/>
                  <a:ext cx="19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8" name="Freihand 227">
                  <a:extLst>
                    <a:ext uri="{FF2B5EF4-FFF2-40B4-BE49-F238E27FC236}">
                      <a16:creationId xmlns:a16="http://schemas.microsoft.com/office/drawing/2014/main" id="{4BB3534A-E6D0-CB81-3F13-EAFFEC0C2EA5}"/>
                    </a:ext>
                  </a:extLst>
                </p14:cNvPr>
                <p14:cNvContentPartPr/>
                <p14:nvPr/>
              </p14:nvContentPartPr>
              <p14:xfrm>
                <a:off x="2406640" y="5870480"/>
                <a:ext cx="231120" cy="397080"/>
              </p14:xfrm>
            </p:contentPart>
          </mc:Choice>
          <mc:Fallback>
            <p:pic>
              <p:nvPicPr>
                <p:cNvPr id="228" name="Freihand 227">
                  <a:extLst>
                    <a:ext uri="{FF2B5EF4-FFF2-40B4-BE49-F238E27FC236}">
                      <a16:creationId xmlns:a16="http://schemas.microsoft.com/office/drawing/2014/main" id="{4BB3534A-E6D0-CB81-3F13-EAFFEC0C2EA5}"/>
                    </a:ext>
                  </a:extLst>
                </p:cNvPr>
                <p:cNvPicPr/>
                <p:nvPr/>
              </p:nvPicPr>
              <p:blipFill>
                <a:blip r:embed="rId373"/>
                <a:stretch>
                  <a:fillRect/>
                </a:stretch>
              </p:blipFill>
              <p:spPr>
                <a:xfrm>
                  <a:off x="2398000" y="5861840"/>
                  <a:ext cx="24876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0" name="Freihand 229">
                  <a:extLst>
                    <a:ext uri="{FF2B5EF4-FFF2-40B4-BE49-F238E27FC236}">
                      <a16:creationId xmlns:a16="http://schemas.microsoft.com/office/drawing/2014/main" id="{4366114C-3CE6-8B3C-810F-8A625E29E90B}"/>
                    </a:ext>
                  </a:extLst>
                </p14:cNvPr>
                <p14:cNvContentPartPr/>
                <p14:nvPr/>
              </p14:nvContentPartPr>
              <p14:xfrm>
                <a:off x="2732080" y="6026000"/>
                <a:ext cx="131040" cy="213480"/>
              </p14:xfrm>
            </p:contentPart>
          </mc:Choice>
          <mc:Fallback>
            <p:pic>
              <p:nvPicPr>
                <p:cNvPr id="230" name="Freihand 229">
                  <a:extLst>
                    <a:ext uri="{FF2B5EF4-FFF2-40B4-BE49-F238E27FC236}">
                      <a16:creationId xmlns:a16="http://schemas.microsoft.com/office/drawing/2014/main" id="{4366114C-3CE6-8B3C-810F-8A625E29E90B}"/>
                    </a:ext>
                  </a:extLst>
                </p:cNvPr>
                <p:cNvPicPr/>
                <p:nvPr/>
              </p:nvPicPr>
              <p:blipFill>
                <a:blip r:embed="rId375"/>
                <a:stretch>
                  <a:fillRect/>
                </a:stretch>
              </p:blipFill>
              <p:spPr>
                <a:xfrm>
                  <a:off x="2723080" y="6017000"/>
                  <a:ext cx="148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1" name="Freihand 230">
                  <a:extLst>
                    <a:ext uri="{FF2B5EF4-FFF2-40B4-BE49-F238E27FC236}">
                      <a16:creationId xmlns:a16="http://schemas.microsoft.com/office/drawing/2014/main" id="{82B29011-FB36-27F1-AACD-3598CE4E2A48}"/>
                    </a:ext>
                  </a:extLst>
                </p14:cNvPr>
                <p14:cNvContentPartPr/>
                <p14:nvPr/>
              </p14:nvContentPartPr>
              <p14:xfrm>
                <a:off x="2912440" y="6005840"/>
                <a:ext cx="78480" cy="203760"/>
              </p14:xfrm>
            </p:contentPart>
          </mc:Choice>
          <mc:Fallback>
            <p:pic>
              <p:nvPicPr>
                <p:cNvPr id="231" name="Freihand 230">
                  <a:extLst>
                    <a:ext uri="{FF2B5EF4-FFF2-40B4-BE49-F238E27FC236}">
                      <a16:creationId xmlns:a16="http://schemas.microsoft.com/office/drawing/2014/main" id="{82B29011-FB36-27F1-AACD-3598CE4E2A48}"/>
                    </a:ext>
                  </a:extLst>
                </p:cNvPr>
                <p:cNvPicPr/>
                <p:nvPr/>
              </p:nvPicPr>
              <p:blipFill>
                <a:blip r:embed="rId377"/>
                <a:stretch>
                  <a:fillRect/>
                </a:stretch>
              </p:blipFill>
              <p:spPr>
                <a:xfrm>
                  <a:off x="2903800" y="5997200"/>
                  <a:ext cx="96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2" name="Freihand 231">
                  <a:extLst>
                    <a:ext uri="{FF2B5EF4-FFF2-40B4-BE49-F238E27FC236}">
                      <a16:creationId xmlns:a16="http://schemas.microsoft.com/office/drawing/2014/main" id="{DD282ABB-EF0E-6262-BD0D-35D6BB29CA2A}"/>
                    </a:ext>
                  </a:extLst>
                </p14:cNvPr>
                <p14:cNvContentPartPr/>
                <p14:nvPr/>
              </p14:nvContentPartPr>
              <p14:xfrm>
                <a:off x="3050320" y="5832320"/>
                <a:ext cx="161640" cy="402120"/>
              </p14:xfrm>
            </p:contentPart>
          </mc:Choice>
          <mc:Fallback>
            <p:pic>
              <p:nvPicPr>
                <p:cNvPr id="232" name="Freihand 231">
                  <a:extLst>
                    <a:ext uri="{FF2B5EF4-FFF2-40B4-BE49-F238E27FC236}">
                      <a16:creationId xmlns:a16="http://schemas.microsoft.com/office/drawing/2014/main" id="{DD282ABB-EF0E-6262-BD0D-35D6BB29CA2A}"/>
                    </a:ext>
                  </a:extLst>
                </p:cNvPr>
                <p:cNvPicPr/>
                <p:nvPr/>
              </p:nvPicPr>
              <p:blipFill>
                <a:blip r:embed="rId379"/>
                <a:stretch>
                  <a:fillRect/>
                </a:stretch>
              </p:blipFill>
              <p:spPr>
                <a:xfrm>
                  <a:off x="3041680" y="5823320"/>
                  <a:ext cx="1792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3" name="Freihand 232">
                  <a:extLst>
                    <a:ext uri="{FF2B5EF4-FFF2-40B4-BE49-F238E27FC236}">
                      <a16:creationId xmlns:a16="http://schemas.microsoft.com/office/drawing/2014/main" id="{DA2A6C0C-ED02-F4AC-A1FF-BA8FAC371F0C}"/>
                    </a:ext>
                  </a:extLst>
                </p14:cNvPr>
                <p14:cNvContentPartPr/>
                <p14:nvPr/>
              </p14:nvContentPartPr>
              <p14:xfrm>
                <a:off x="3275320" y="5770760"/>
                <a:ext cx="215280" cy="490320"/>
              </p14:xfrm>
            </p:contentPart>
          </mc:Choice>
          <mc:Fallback>
            <p:pic>
              <p:nvPicPr>
                <p:cNvPr id="233" name="Freihand 232">
                  <a:extLst>
                    <a:ext uri="{FF2B5EF4-FFF2-40B4-BE49-F238E27FC236}">
                      <a16:creationId xmlns:a16="http://schemas.microsoft.com/office/drawing/2014/main" id="{DA2A6C0C-ED02-F4AC-A1FF-BA8FAC371F0C}"/>
                    </a:ext>
                  </a:extLst>
                </p:cNvPr>
                <p:cNvPicPr/>
                <p:nvPr/>
              </p:nvPicPr>
              <p:blipFill>
                <a:blip r:embed="rId381"/>
                <a:stretch>
                  <a:fillRect/>
                </a:stretch>
              </p:blipFill>
              <p:spPr>
                <a:xfrm>
                  <a:off x="3266680" y="5762120"/>
                  <a:ext cx="23292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4" name="Freihand 233">
                  <a:extLst>
                    <a:ext uri="{FF2B5EF4-FFF2-40B4-BE49-F238E27FC236}">
                      <a16:creationId xmlns:a16="http://schemas.microsoft.com/office/drawing/2014/main" id="{BD88465A-3BAF-7FD4-22D7-25E69E22D989}"/>
                    </a:ext>
                  </a:extLst>
                </p14:cNvPr>
                <p14:cNvContentPartPr/>
                <p14:nvPr/>
              </p14:nvContentPartPr>
              <p14:xfrm>
                <a:off x="3498160" y="5859320"/>
                <a:ext cx="261720" cy="456480"/>
              </p14:xfrm>
            </p:contentPart>
          </mc:Choice>
          <mc:Fallback>
            <p:pic>
              <p:nvPicPr>
                <p:cNvPr id="234" name="Freihand 233">
                  <a:extLst>
                    <a:ext uri="{FF2B5EF4-FFF2-40B4-BE49-F238E27FC236}">
                      <a16:creationId xmlns:a16="http://schemas.microsoft.com/office/drawing/2014/main" id="{BD88465A-3BAF-7FD4-22D7-25E69E22D989}"/>
                    </a:ext>
                  </a:extLst>
                </p:cNvPr>
                <p:cNvPicPr/>
                <p:nvPr/>
              </p:nvPicPr>
              <p:blipFill>
                <a:blip r:embed="rId383"/>
                <a:stretch>
                  <a:fillRect/>
                </a:stretch>
              </p:blipFill>
              <p:spPr>
                <a:xfrm>
                  <a:off x="3489160" y="5850680"/>
                  <a:ext cx="27936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5" name="Freihand 234">
                  <a:extLst>
                    <a:ext uri="{FF2B5EF4-FFF2-40B4-BE49-F238E27FC236}">
                      <a16:creationId xmlns:a16="http://schemas.microsoft.com/office/drawing/2014/main" id="{6D7C553D-52E2-CF54-ECE7-86869F438131}"/>
                    </a:ext>
                  </a:extLst>
                </p14:cNvPr>
                <p14:cNvContentPartPr/>
                <p14:nvPr/>
              </p14:nvContentPartPr>
              <p14:xfrm>
                <a:off x="3956080" y="5864000"/>
                <a:ext cx="17280" cy="160560"/>
              </p14:xfrm>
            </p:contentPart>
          </mc:Choice>
          <mc:Fallback>
            <p:pic>
              <p:nvPicPr>
                <p:cNvPr id="235" name="Freihand 234">
                  <a:extLst>
                    <a:ext uri="{FF2B5EF4-FFF2-40B4-BE49-F238E27FC236}">
                      <a16:creationId xmlns:a16="http://schemas.microsoft.com/office/drawing/2014/main" id="{6D7C553D-52E2-CF54-ECE7-86869F438131}"/>
                    </a:ext>
                  </a:extLst>
                </p:cNvPr>
                <p:cNvPicPr/>
                <p:nvPr/>
              </p:nvPicPr>
              <p:blipFill>
                <a:blip r:embed="rId385"/>
                <a:stretch>
                  <a:fillRect/>
                </a:stretch>
              </p:blipFill>
              <p:spPr>
                <a:xfrm>
                  <a:off x="3947440" y="5855000"/>
                  <a:ext cx="3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6" name="Freihand 235">
                  <a:extLst>
                    <a:ext uri="{FF2B5EF4-FFF2-40B4-BE49-F238E27FC236}">
                      <a16:creationId xmlns:a16="http://schemas.microsoft.com/office/drawing/2014/main" id="{42524EB9-9343-6C39-2899-4A31043FF05C}"/>
                    </a:ext>
                  </a:extLst>
                </p14:cNvPr>
                <p14:cNvContentPartPr/>
                <p14:nvPr/>
              </p14:nvContentPartPr>
              <p14:xfrm>
                <a:off x="3955000" y="5751680"/>
                <a:ext cx="16200" cy="68400"/>
              </p14:xfrm>
            </p:contentPart>
          </mc:Choice>
          <mc:Fallback>
            <p:pic>
              <p:nvPicPr>
                <p:cNvPr id="236" name="Freihand 235">
                  <a:extLst>
                    <a:ext uri="{FF2B5EF4-FFF2-40B4-BE49-F238E27FC236}">
                      <a16:creationId xmlns:a16="http://schemas.microsoft.com/office/drawing/2014/main" id="{42524EB9-9343-6C39-2899-4A31043FF05C}"/>
                    </a:ext>
                  </a:extLst>
                </p:cNvPr>
                <p:cNvPicPr/>
                <p:nvPr/>
              </p:nvPicPr>
              <p:blipFill>
                <a:blip r:embed="rId387"/>
                <a:stretch>
                  <a:fillRect/>
                </a:stretch>
              </p:blipFill>
              <p:spPr>
                <a:xfrm>
                  <a:off x="3946000" y="5742680"/>
                  <a:ext cx="33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7" name="Freihand 236">
                  <a:extLst>
                    <a:ext uri="{FF2B5EF4-FFF2-40B4-BE49-F238E27FC236}">
                      <a16:creationId xmlns:a16="http://schemas.microsoft.com/office/drawing/2014/main" id="{DC136816-A672-17DD-341E-C23B7CB41040}"/>
                    </a:ext>
                  </a:extLst>
                </p14:cNvPr>
                <p14:cNvContentPartPr/>
                <p14:nvPr/>
              </p14:nvContentPartPr>
              <p14:xfrm>
                <a:off x="4053280" y="5828360"/>
                <a:ext cx="154800" cy="248400"/>
              </p14:xfrm>
            </p:contentPart>
          </mc:Choice>
          <mc:Fallback>
            <p:pic>
              <p:nvPicPr>
                <p:cNvPr id="237" name="Freihand 236">
                  <a:extLst>
                    <a:ext uri="{FF2B5EF4-FFF2-40B4-BE49-F238E27FC236}">
                      <a16:creationId xmlns:a16="http://schemas.microsoft.com/office/drawing/2014/main" id="{DC136816-A672-17DD-341E-C23B7CB41040}"/>
                    </a:ext>
                  </a:extLst>
                </p:cNvPr>
                <p:cNvPicPr/>
                <p:nvPr/>
              </p:nvPicPr>
              <p:blipFill>
                <a:blip r:embed="rId389"/>
                <a:stretch>
                  <a:fillRect/>
                </a:stretch>
              </p:blipFill>
              <p:spPr>
                <a:xfrm>
                  <a:off x="4044640" y="5819720"/>
                  <a:ext cx="1724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8" name="Freihand 237">
                  <a:extLst>
                    <a:ext uri="{FF2B5EF4-FFF2-40B4-BE49-F238E27FC236}">
                      <a16:creationId xmlns:a16="http://schemas.microsoft.com/office/drawing/2014/main" id="{AC3B3CF4-D4AA-9E1A-CA61-07FA25DBD2DE}"/>
                    </a:ext>
                  </a:extLst>
                </p14:cNvPr>
                <p14:cNvContentPartPr/>
                <p14:nvPr/>
              </p14:nvContentPartPr>
              <p14:xfrm>
                <a:off x="4225360" y="5685440"/>
                <a:ext cx="62280" cy="295560"/>
              </p14:xfrm>
            </p:contentPart>
          </mc:Choice>
          <mc:Fallback>
            <p:pic>
              <p:nvPicPr>
                <p:cNvPr id="238" name="Freihand 237">
                  <a:extLst>
                    <a:ext uri="{FF2B5EF4-FFF2-40B4-BE49-F238E27FC236}">
                      <a16:creationId xmlns:a16="http://schemas.microsoft.com/office/drawing/2014/main" id="{AC3B3CF4-D4AA-9E1A-CA61-07FA25DBD2DE}"/>
                    </a:ext>
                  </a:extLst>
                </p:cNvPr>
                <p:cNvPicPr/>
                <p:nvPr/>
              </p:nvPicPr>
              <p:blipFill>
                <a:blip r:embed="rId391"/>
                <a:stretch>
                  <a:fillRect/>
                </a:stretch>
              </p:blipFill>
              <p:spPr>
                <a:xfrm>
                  <a:off x="4216720" y="5676440"/>
                  <a:ext cx="799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9" name="Freihand 238">
                  <a:extLst>
                    <a:ext uri="{FF2B5EF4-FFF2-40B4-BE49-F238E27FC236}">
                      <a16:creationId xmlns:a16="http://schemas.microsoft.com/office/drawing/2014/main" id="{9FF78E14-4716-03F2-A017-D672C33B0325}"/>
                    </a:ext>
                  </a:extLst>
                </p14:cNvPr>
                <p14:cNvContentPartPr/>
                <p14:nvPr/>
              </p14:nvContentPartPr>
              <p14:xfrm>
                <a:off x="4149400" y="5827280"/>
                <a:ext cx="117720" cy="27360"/>
              </p14:xfrm>
            </p:contentPart>
          </mc:Choice>
          <mc:Fallback>
            <p:pic>
              <p:nvPicPr>
                <p:cNvPr id="239" name="Freihand 238">
                  <a:extLst>
                    <a:ext uri="{FF2B5EF4-FFF2-40B4-BE49-F238E27FC236}">
                      <a16:creationId xmlns:a16="http://schemas.microsoft.com/office/drawing/2014/main" id="{9FF78E14-4716-03F2-A017-D672C33B0325}"/>
                    </a:ext>
                  </a:extLst>
                </p:cNvPr>
                <p:cNvPicPr/>
                <p:nvPr/>
              </p:nvPicPr>
              <p:blipFill>
                <a:blip r:embed="rId393"/>
                <a:stretch>
                  <a:fillRect/>
                </a:stretch>
              </p:blipFill>
              <p:spPr>
                <a:xfrm>
                  <a:off x="4140400" y="5818280"/>
                  <a:ext cx="135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0" name="Freihand 239">
                  <a:extLst>
                    <a:ext uri="{FF2B5EF4-FFF2-40B4-BE49-F238E27FC236}">
                      <a16:creationId xmlns:a16="http://schemas.microsoft.com/office/drawing/2014/main" id="{07F81B4A-9B72-1BCA-75E0-CF425D20BE53}"/>
                    </a:ext>
                  </a:extLst>
                </p14:cNvPr>
                <p14:cNvContentPartPr/>
                <p14:nvPr/>
              </p14:nvContentPartPr>
              <p14:xfrm>
                <a:off x="4403920" y="5755280"/>
                <a:ext cx="489240" cy="258480"/>
              </p14:xfrm>
            </p:contentPart>
          </mc:Choice>
          <mc:Fallback>
            <p:pic>
              <p:nvPicPr>
                <p:cNvPr id="240" name="Freihand 239">
                  <a:extLst>
                    <a:ext uri="{FF2B5EF4-FFF2-40B4-BE49-F238E27FC236}">
                      <a16:creationId xmlns:a16="http://schemas.microsoft.com/office/drawing/2014/main" id="{07F81B4A-9B72-1BCA-75E0-CF425D20BE53}"/>
                    </a:ext>
                  </a:extLst>
                </p:cNvPr>
                <p:cNvPicPr/>
                <p:nvPr/>
              </p:nvPicPr>
              <p:blipFill>
                <a:blip r:embed="rId395"/>
                <a:stretch>
                  <a:fillRect/>
                </a:stretch>
              </p:blipFill>
              <p:spPr>
                <a:xfrm>
                  <a:off x="4394920" y="5746280"/>
                  <a:ext cx="5068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1" name="Freihand 240">
                  <a:extLst>
                    <a:ext uri="{FF2B5EF4-FFF2-40B4-BE49-F238E27FC236}">
                      <a16:creationId xmlns:a16="http://schemas.microsoft.com/office/drawing/2014/main" id="{C15D9312-11BA-A2B6-5A97-D4F822CA05E8}"/>
                    </a:ext>
                  </a:extLst>
                </p14:cNvPr>
                <p14:cNvContentPartPr/>
                <p14:nvPr/>
              </p14:nvContentPartPr>
              <p14:xfrm>
                <a:off x="4700560" y="5641880"/>
                <a:ext cx="2880" cy="360"/>
              </p14:xfrm>
            </p:contentPart>
          </mc:Choice>
          <mc:Fallback>
            <p:pic>
              <p:nvPicPr>
                <p:cNvPr id="241" name="Freihand 240">
                  <a:extLst>
                    <a:ext uri="{FF2B5EF4-FFF2-40B4-BE49-F238E27FC236}">
                      <a16:creationId xmlns:a16="http://schemas.microsoft.com/office/drawing/2014/main" id="{C15D9312-11BA-A2B6-5A97-D4F822CA05E8}"/>
                    </a:ext>
                  </a:extLst>
                </p:cNvPr>
                <p:cNvPicPr/>
                <p:nvPr/>
              </p:nvPicPr>
              <p:blipFill>
                <a:blip r:embed="rId371"/>
                <a:stretch>
                  <a:fillRect/>
                </a:stretch>
              </p:blipFill>
              <p:spPr>
                <a:xfrm>
                  <a:off x="4691560" y="5632880"/>
                  <a:ext cx="20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2" name="Freihand 241">
                  <a:extLst>
                    <a:ext uri="{FF2B5EF4-FFF2-40B4-BE49-F238E27FC236}">
                      <a16:creationId xmlns:a16="http://schemas.microsoft.com/office/drawing/2014/main" id="{DE7B2A68-FAE7-D29F-993B-8A052EE81079}"/>
                    </a:ext>
                  </a:extLst>
                </p14:cNvPr>
                <p14:cNvContentPartPr/>
                <p14:nvPr/>
              </p14:nvContentPartPr>
              <p14:xfrm>
                <a:off x="5096920" y="5718920"/>
                <a:ext cx="291960" cy="262080"/>
              </p14:xfrm>
            </p:contentPart>
          </mc:Choice>
          <mc:Fallback>
            <p:pic>
              <p:nvPicPr>
                <p:cNvPr id="242" name="Freihand 241">
                  <a:extLst>
                    <a:ext uri="{FF2B5EF4-FFF2-40B4-BE49-F238E27FC236}">
                      <a16:creationId xmlns:a16="http://schemas.microsoft.com/office/drawing/2014/main" id="{DE7B2A68-FAE7-D29F-993B-8A052EE81079}"/>
                    </a:ext>
                  </a:extLst>
                </p:cNvPr>
                <p:cNvPicPr/>
                <p:nvPr/>
              </p:nvPicPr>
              <p:blipFill>
                <a:blip r:embed="rId398"/>
                <a:stretch>
                  <a:fillRect/>
                </a:stretch>
              </p:blipFill>
              <p:spPr>
                <a:xfrm>
                  <a:off x="5087920" y="5709920"/>
                  <a:ext cx="3096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39A44B3C-A5AD-EE8E-5AB7-AFF819F5F3B5}"/>
                    </a:ext>
                  </a:extLst>
                </p14:cNvPr>
                <p14:cNvContentPartPr/>
                <p14:nvPr/>
              </p14:nvContentPartPr>
              <p14:xfrm>
                <a:off x="5389240" y="5789480"/>
                <a:ext cx="236520" cy="145440"/>
              </p14:xfrm>
            </p:contentPart>
          </mc:Choice>
          <mc:Fallback>
            <p:pic>
              <p:nvPicPr>
                <p:cNvPr id="243" name="Freihand 242">
                  <a:extLst>
                    <a:ext uri="{FF2B5EF4-FFF2-40B4-BE49-F238E27FC236}">
                      <a16:creationId xmlns:a16="http://schemas.microsoft.com/office/drawing/2014/main" id="{39A44B3C-A5AD-EE8E-5AB7-AFF819F5F3B5}"/>
                    </a:ext>
                  </a:extLst>
                </p:cNvPr>
                <p:cNvPicPr/>
                <p:nvPr/>
              </p:nvPicPr>
              <p:blipFill>
                <a:blip r:embed="rId400"/>
                <a:stretch>
                  <a:fillRect/>
                </a:stretch>
              </p:blipFill>
              <p:spPr>
                <a:xfrm>
                  <a:off x="5380600" y="5780480"/>
                  <a:ext cx="254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4" name="Freihand 243">
                  <a:extLst>
                    <a:ext uri="{FF2B5EF4-FFF2-40B4-BE49-F238E27FC236}">
                      <a16:creationId xmlns:a16="http://schemas.microsoft.com/office/drawing/2014/main" id="{439DEC25-69F6-572B-9963-400E08552C20}"/>
                    </a:ext>
                  </a:extLst>
                </p14:cNvPr>
                <p14:cNvContentPartPr/>
                <p14:nvPr/>
              </p14:nvContentPartPr>
              <p14:xfrm>
                <a:off x="5647360" y="5555840"/>
                <a:ext cx="154800" cy="359280"/>
              </p14:xfrm>
            </p:contentPart>
          </mc:Choice>
          <mc:Fallback>
            <p:pic>
              <p:nvPicPr>
                <p:cNvPr id="244" name="Freihand 243">
                  <a:extLst>
                    <a:ext uri="{FF2B5EF4-FFF2-40B4-BE49-F238E27FC236}">
                      <a16:creationId xmlns:a16="http://schemas.microsoft.com/office/drawing/2014/main" id="{439DEC25-69F6-572B-9963-400E08552C20}"/>
                    </a:ext>
                  </a:extLst>
                </p:cNvPr>
                <p:cNvPicPr/>
                <p:nvPr/>
              </p:nvPicPr>
              <p:blipFill>
                <a:blip r:embed="rId402"/>
                <a:stretch>
                  <a:fillRect/>
                </a:stretch>
              </p:blipFill>
              <p:spPr>
                <a:xfrm>
                  <a:off x="5638360" y="5547200"/>
                  <a:ext cx="1724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5" name="Freihand 244">
                  <a:extLst>
                    <a:ext uri="{FF2B5EF4-FFF2-40B4-BE49-F238E27FC236}">
                      <a16:creationId xmlns:a16="http://schemas.microsoft.com/office/drawing/2014/main" id="{CED38B00-05D7-AED4-6BF1-3665518F4CF3}"/>
                    </a:ext>
                  </a:extLst>
                </p14:cNvPr>
                <p14:cNvContentPartPr/>
                <p14:nvPr/>
              </p14:nvContentPartPr>
              <p14:xfrm>
                <a:off x="5811160" y="5693720"/>
                <a:ext cx="313920" cy="156600"/>
              </p14:xfrm>
            </p:contentPart>
          </mc:Choice>
          <mc:Fallback>
            <p:pic>
              <p:nvPicPr>
                <p:cNvPr id="245" name="Freihand 244">
                  <a:extLst>
                    <a:ext uri="{FF2B5EF4-FFF2-40B4-BE49-F238E27FC236}">
                      <a16:creationId xmlns:a16="http://schemas.microsoft.com/office/drawing/2014/main" id="{CED38B00-05D7-AED4-6BF1-3665518F4CF3}"/>
                    </a:ext>
                  </a:extLst>
                </p:cNvPr>
                <p:cNvPicPr/>
                <p:nvPr/>
              </p:nvPicPr>
              <p:blipFill>
                <a:blip r:embed="rId404"/>
                <a:stretch>
                  <a:fillRect/>
                </a:stretch>
              </p:blipFill>
              <p:spPr>
                <a:xfrm>
                  <a:off x="5802520" y="5684720"/>
                  <a:ext cx="331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6" name="Freihand 245">
                  <a:extLst>
                    <a:ext uri="{FF2B5EF4-FFF2-40B4-BE49-F238E27FC236}">
                      <a16:creationId xmlns:a16="http://schemas.microsoft.com/office/drawing/2014/main" id="{9A11A337-FCAE-83A6-C2BE-F5AF56A7CD1A}"/>
                    </a:ext>
                  </a:extLst>
                </p14:cNvPr>
                <p14:cNvContentPartPr/>
                <p14:nvPr/>
              </p14:nvContentPartPr>
              <p14:xfrm>
                <a:off x="6315520" y="5293400"/>
                <a:ext cx="524520" cy="631800"/>
              </p14:xfrm>
            </p:contentPart>
          </mc:Choice>
          <mc:Fallback>
            <p:pic>
              <p:nvPicPr>
                <p:cNvPr id="246" name="Freihand 245">
                  <a:extLst>
                    <a:ext uri="{FF2B5EF4-FFF2-40B4-BE49-F238E27FC236}">
                      <a16:creationId xmlns:a16="http://schemas.microsoft.com/office/drawing/2014/main" id="{9A11A337-FCAE-83A6-C2BE-F5AF56A7CD1A}"/>
                    </a:ext>
                  </a:extLst>
                </p:cNvPr>
                <p:cNvPicPr/>
                <p:nvPr/>
              </p:nvPicPr>
              <p:blipFill>
                <a:blip r:embed="rId406"/>
                <a:stretch>
                  <a:fillRect/>
                </a:stretch>
              </p:blipFill>
              <p:spPr>
                <a:xfrm>
                  <a:off x="6306520" y="5284400"/>
                  <a:ext cx="54216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7" name="Freihand 246">
                  <a:extLst>
                    <a:ext uri="{FF2B5EF4-FFF2-40B4-BE49-F238E27FC236}">
                      <a16:creationId xmlns:a16="http://schemas.microsoft.com/office/drawing/2014/main" id="{A841F1DA-F29F-AB76-5C27-9C8DA3724060}"/>
                    </a:ext>
                  </a:extLst>
                </p14:cNvPr>
                <p14:cNvContentPartPr/>
                <p14:nvPr/>
              </p14:nvContentPartPr>
              <p14:xfrm>
                <a:off x="6914920" y="5428400"/>
                <a:ext cx="346680" cy="264240"/>
              </p14:xfrm>
            </p:contentPart>
          </mc:Choice>
          <mc:Fallback>
            <p:pic>
              <p:nvPicPr>
                <p:cNvPr id="247" name="Freihand 246">
                  <a:extLst>
                    <a:ext uri="{FF2B5EF4-FFF2-40B4-BE49-F238E27FC236}">
                      <a16:creationId xmlns:a16="http://schemas.microsoft.com/office/drawing/2014/main" id="{A841F1DA-F29F-AB76-5C27-9C8DA3724060}"/>
                    </a:ext>
                  </a:extLst>
                </p:cNvPr>
                <p:cNvPicPr/>
                <p:nvPr/>
              </p:nvPicPr>
              <p:blipFill>
                <a:blip r:embed="rId408"/>
                <a:stretch>
                  <a:fillRect/>
                </a:stretch>
              </p:blipFill>
              <p:spPr>
                <a:xfrm>
                  <a:off x="6905920" y="5419400"/>
                  <a:ext cx="364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8" name="Freihand 247">
                  <a:extLst>
                    <a:ext uri="{FF2B5EF4-FFF2-40B4-BE49-F238E27FC236}">
                      <a16:creationId xmlns:a16="http://schemas.microsoft.com/office/drawing/2014/main" id="{CD4F901D-AC6C-225D-9D8F-806398C30892}"/>
                    </a:ext>
                  </a:extLst>
                </p14:cNvPr>
                <p14:cNvContentPartPr/>
                <p14:nvPr/>
              </p14:nvContentPartPr>
              <p14:xfrm>
                <a:off x="7298680" y="5247680"/>
                <a:ext cx="254160" cy="379800"/>
              </p14:xfrm>
            </p:contentPart>
          </mc:Choice>
          <mc:Fallback>
            <p:pic>
              <p:nvPicPr>
                <p:cNvPr id="248" name="Freihand 247">
                  <a:extLst>
                    <a:ext uri="{FF2B5EF4-FFF2-40B4-BE49-F238E27FC236}">
                      <a16:creationId xmlns:a16="http://schemas.microsoft.com/office/drawing/2014/main" id="{CD4F901D-AC6C-225D-9D8F-806398C30892}"/>
                    </a:ext>
                  </a:extLst>
                </p:cNvPr>
                <p:cNvPicPr/>
                <p:nvPr/>
              </p:nvPicPr>
              <p:blipFill>
                <a:blip r:embed="rId410"/>
                <a:stretch>
                  <a:fillRect/>
                </a:stretch>
              </p:blipFill>
              <p:spPr>
                <a:xfrm>
                  <a:off x="7290040" y="5239040"/>
                  <a:ext cx="2718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9" name="Freihand 248">
                  <a:extLst>
                    <a:ext uri="{FF2B5EF4-FFF2-40B4-BE49-F238E27FC236}">
                      <a16:creationId xmlns:a16="http://schemas.microsoft.com/office/drawing/2014/main" id="{8F91BA31-5559-2436-D87D-C3156EAFB53A}"/>
                    </a:ext>
                  </a:extLst>
                </p14:cNvPr>
                <p14:cNvContentPartPr/>
                <p14:nvPr/>
              </p14:nvContentPartPr>
              <p14:xfrm>
                <a:off x="3709120" y="6394280"/>
                <a:ext cx="37080" cy="320040"/>
              </p14:xfrm>
            </p:contentPart>
          </mc:Choice>
          <mc:Fallback>
            <p:pic>
              <p:nvPicPr>
                <p:cNvPr id="249" name="Freihand 248">
                  <a:extLst>
                    <a:ext uri="{FF2B5EF4-FFF2-40B4-BE49-F238E27FC236}">
                      <a16:creationId xmlns:a16="http://schemas.microsoft.com/office/drawing/2014/main" id="{8F91BA31-5559-2436-D87D-C3156EAFB53A}"/>
                    </a:ext>
                  </a:extLst>
                </p:cNvPr>
                <p:cNvPicPr/>
                <p:nvPr/>
              </p:nvPicPr>
              <p:blipFill>
                <a:blip r:embed="rId412"/>
                <a:stretch>
                  <a:fillRect/>
                </a:stretch>
              </p:blipFill>
              <p:spPr>
                <a:xfrm>
                  <a:off x="3700120" y="6385280"/>
                  <a:ext cx="547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0" name="Freihand 249">
                  <a:extLst>
                    <a:ext uri="{FF2B5EF4-FFF2-40B4-BE49-F238E27FC236}">
                      <a16:creationId xmlns:a16="http://schemas.microsoft.com/office/drawing/2014/main" id="{E20598E0-4334-8FFE-EF69-45A89E4E7434}"/>
                    </a:ext>
                  </a:extLst>
                </p14:cNvPr>
                <p14:cNvContentPartPr/>
                <p14:nvPr/>
              </p14:nvContentPartPr>
              <p14:xfrm>
                <a:off x="3569800" y="6358280"/>
                <a:ext cx="294120" cy="94320"/>
              </p14:xfrm>
            </p:contentPart>
          </mc:Choice>
          <mc:Fallback>
            <p:pic>
              <p:nvPicPr>
                <p:cNvPr id="250" name="Freihand 249">
                  <a:extLst>
                    <a:ext uri="{FF2B5EF4-FFF2-40B4-BE49-F238E27FC236}">
                      <a16:creationId xmlns:a16="http://schemas.microsoft.com/office/drawing/2014/main" id="{E20598E0-4334-8FFE-EF69-45A89E4E7434}"/>
                    </a:ext>
                  </a:extLst>
                </p:cNvPr>
                <p:cNvPicPr/>
                <p:nvPr/>
              </p:nvPicPr>
              <p:blipFill>
                <a:blip r:embed="rId414"/>
                <a:stretch>
                  <a:fillRect/>
                </a:stretch>
              </p:blipFill>
              <p:spPr>
                <a:xfrm>
                  <a:off x="3560800" y="6349280"/>
                  <a:ext cx="311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1" name="Freihand 250">
                  <a:extLst>
                    <a:ext uri="{FF2B5EF4-FFF2-40B4-BE49-F238E27FC236}">
                      <a16:creationId xmlns:a16="http://schemas.microsoft.com/office/drawing/2014/main" id="{E5B77FBB-2060-B89E-8808-91F25233BA40}"/>
                    </a:ext>
                  </a:extLst>
                </p14:cNvPr>
                <p14:cNvContentPartPr/>
                <p14:nvPr/>
              </p14:nvContentPartPr>
              <p14:xfrm>
                <a:off x="3595000" y="6468080"/>
                <a:ext cx="174960" cy="37080"/>
              </p14:xfrm>
            </p:contentPart>
          </mc:Choice>
          <mc:Fallback>
            <p:pic>
              <p:nvPicPr>
                <p:cNvPr id="251" name="Freihand 250">
                  <a:extLst>
                    <a:ext uri="{FF2B5EF4-FFF2-40B4-BE49-F238E27FC236}">
                      <a16:creationId xmlns:a16="http://schemas.microsoft.com/office/drawing/2014/main" id="{E5B77FBB-2060-B89E-8808-91F25233BA40}"/>
                    </a:ext>
                  </a:extLst>
                </p:cNvPr>
                <p:cNvPicPr/>
                <p:nvPr/>
              </p:nvPicPr>
              <p:blipFill>
                <a:blip r:embed="rId416"/>
                <a:stretch>
                  <a:fillRect/>
                </a:stretch>
              </p:blipFill>
              <p:spPr>
                <a:xfrm>
                  <a:off x="3586000" y="6459080"/>
                  <a:ext cx="192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2" name="Freihand 251">
                  <a:extLst>
                    <a:ext uri="{FF2B5EF4-FFF2-40B4-BE49-F238E27FC236}">
                      <a16:creationId xmlns:a16="http://schemas.microsoft.com/office/drawing/2014/main" id="{C91D9864-E338-607E-5771-221F148D7BE3}"/>
                    </a:ext>
                  </a:extLst>
                </p14:cNvPr>
                <p14:cNvContentPartPr/>
                <p14:nvPr/>
              </p14:nvContentPartPr>
              <p14:xfrm>
                <a:off x="3860320" y="6515600"/>
                <a:ext cx="234360" cy="135000"/>
              </p14:xfrm>
            </p:contentPart>
          </mc:Choice>
          <mc:Fallback>
            <p:pic>
              <p:nvPicPr>
                <p:cNvPr id="252" name="Freihand 251">
                  <a:extLst>
                    <a:ext uri="{FF2B5EF4-FFF2-40B4-BE49-F238E27FC236}">
                      <a16:creationId xmlns:a16="http://schemas.microsoft.com/office/drawing/2014/main" id="{C91D9864-E338-607E-5771-221F148D7BE3}"/>
                    </a:ext>
                  </a:extLst>
                </p:cNvPr>
                <p:cNvPicPr/>
                <p:nvPr/>
              </p:nvPicPr>
              <p:blipFill>
                <a:blip r:embed="rId418"/>
                <a:stretch>
                  <a:fillRect/>
                </a:stretch>
              </p:blipFill>
              <p:spPr>
                <a:xfrm>
                  <a:off x="3851680" y="6506600"/>
                  <a:ext cx="252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3" name="Freihand 252">
                  <a:extLst>
                    <a:ext uri="{FF2B5EF4-FFF2-40B4-BE49-F238E27FC236}">
                      <a16:creationId xmlns:a16="http://schemas.microsoft.com/office/drawing/2014/main" id="{DCA5022D-BF23-B81F-B3F0-212BAABBF95E}"/>
                    </a:ext>
                  </a:extLst>
                </p14:cNvPr>
                <p14:cNvContentPartPr/>
                <p14:nvPr/>
              </p14:nvContentPartPr>
              <p14:xfrm>
                <a:off x="4179640" y="6272600"/>
                <a:ext cx="162360" cy="321480"/>
              </p14:xfrm>
            </p:contentPart>
          </mc:Choice>
          <mc:Fallback>
            <p:pic>
              <p:nvPicPr>
                <p:cNvPr id="253" name="Freihand 252">
                  <a:extLst>
                    <a:ext uri="{FF2B5EF4-FFF2-40B4-BE49-F238E27FC236}">
                      <a16:creationId xmlns:a16="http://schemas.microsoft.com/office/drawing/2014/main" id="{DCA5022D-BF23-B81F-B3F0-212BAABBF95E}"/>
                    </a:ext>
                  </a:extLst>
                </p:cNvPr>
                <p:cNvPicPr/>
                <p:nvPr/>
              </p:nvPicPr>
              <p:blipFill>
                <a:blip r:embed="rId420"/>
                <a:stretch>
                  <a:fillRect/>
                </a:stretch>
              </p:blipFill>
              <p:spPr>
                <a:xfrm>
                  <a:off x="4170640" y="6263600"/>
                  <a:ext cx="1800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4" name="Freihand 253">
                  <a:extLst>
                    <a:ext uri="{FF2B5EF4-FFF2-40B4-BE49-F238E27FC236}">
                      <a16:creationId xmlns:a16="http://schemas.microsoft.com/office/drawing/2014/main" id="{F4FC6A56-303E-07DD-883C-3376EC084275}"/>
                    </a:ext>
                  </a:extLst>
                </p14:cNvPr>
                <p14:cNvContentPartPr/>
                <p14:nvPr/>
              </p14:nvContentPartPr>
              <p14:xfrm>
                <a:off x="4362880" y="6538640"/>
                <a:ext cx="34560" cy="6120"/>
              </p14:xfrm>
            </p:contentPart>
          </mc:Choice>
          <mc:Fallback>
            <p:pic>
              <p:nvPicPr>
                <p:cNvPr id="254" name="Freihand 253">
                  <a:extLst>
                    <a:ext uri="{FF2B5EF4-FFF2-40B4-BE49-F238E27FC236}">
                      <a16:creationId xmlns:a16="http://schemas.microsoft.com/office/drawing/2014/main" id="{F4FC6A56-303E-07DD-883C-3376EC084275}"/>
                    </a:ext>
                  </a:extLst>
                </p:cNvPr>
                <p:cNvPicPr/>
                <p:nvPr/>
              </p:nvPicPr>
              <p:blipFill>
                <a:blip r:embed="rId422"/>
                <a:stretch>
                  <a:fillRect/>
                </a:stretch>
              </p:blipFill>
              <p:spPr>
                <a:xfrm>
                  <a:off x="4354240" y="6529640"/>
                  <a:ext cx="52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5" name="Freihand 254">
                  <a:extLst>
                    <a:ext uri="{FF2B5EF4-FFF2-40B4-BE49-F238E27FC236}">
                      <a16:creationId xmlns:a16="http://schemas.microsoft.com/office/drawing/2014/main" id="{114C34EF-BD6E-442D-E989-8186BB0F1432}"/>
                    </a:ext>
                  </a:extLst>
                </p14:cNvPr>
                <p14:cNvContentPartPr/>
                <p14:nvPr/>
              </p14:nvContentPartPr>
              <p14:xfrm>
                <a:off x="4460800" y="6205640"/>
                <a:ext cx="257400" cy="407160"/>
              </p14:xfrm>
            </p:contentPart>
          </mc:Choice>
          <mc:Fallback>
            <p:pic>
              <p:nvPicPr>
                <p:cNvPr id="255" name="Freihand 254">
                  <a:extLst>
                    <a:ext uri="{FF2B5EF4-FFF2-40B4-BE49-F238E27FC236}">
                      <a16:creationId xmlns:a16="http://schemas.microsoft.com/office/drawing/2014/main" id="{114C34EF-BD6E-442D-E989-8186BB0F1432}"/>
                    </a:ext>
                  </a:extLst>
                </p:cNvPr>
                <p:cNvPicPr/>
                <p:nvPr/>
              </p:nvPicPr>
              <p:blipFill>
                <a:blip r:embed="rId424"/>
                <a:stretch>
                  <a:fillRect/>
                </a:stretch>
              </p:blipFill>
              <p:spPr>
                <a:xfrm>
                  <a:off x="4451800" y="6196640"/>
                  <a:ext cx="27504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6" name="Freihand 255">
                  <a:extLst>
                    <a:ext uri="{FF2B5EF4-FFF2-40B4-BE49-F238E27FC236}">
                      <a16:creationId xmlns:a16="http://schemas.microsoft.com/office/drawing/2014/main" id="{363E6190-97D5-BB9D-6974-190185FC11E3}"/>
                    </a:ext>
                  </a:extLst>
                </p14:cNvPr>
                <p14:cNvContentPartPr/>
                <p14:nvPr/>
              </p14:nvContentPartPr>
              <p14:xfrm>
                <a:off x="4621720" y="6212480"/>
                <a:ext cx="6840" cy="9360"/>
              </p14:xfrm>
            </p:contentPart>
          </mc:Choice>
          <mc:Fallback>
            <p:pic>
              <p:nvPicPr>
                <p:cNvPr id="256" name="Freihand 255">
                  <a:extLst>
                    <a:ext uri="{FF2B5EF4-FFF2-40B4-BE49-F238E27FC236}">
                      <a16:creationId xmlns:a16="http://schemas.microsoft.com/office/drawing/2014/main" id="{363E6190-97D5-BB9D-6974-190185FC11E3}"/>
                    </a:ext>
                  </a:extLst>
                </p:cNvPr>
                <p:cNvPicPr/>
                <p:nvPr/>
              </p:nvPicPr>
              <p:blipFill>
                <a:blip r:embed="rId426"/>
                <a:stretch>
                  <a:fillRect/>
                </a:stretch>
              </p:blipFill>
              <p:spPr>
                <a:xfrm>
                  <a:off x="4612720" y="6203840"/>
                  <a:ext cx="24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7" name="Freihand 256">
                  <a:extLst>
                    <a:ext uri="{FF2B5EF4-FFF2-40B4-BE49-F238E27FC236}">
                      <a16:creationId xmlns:a16="http://schemas.microsoft.com/office/drawing/2014/main" id="{D65C2BB6-045F-0DB4-653E-E09CA66D10AD}"/>
                    </a:ext>
                  </a:extLst>
                </p14:cNvPr>
                <p14:cNvContentPartPr/>
                <p14:nvPr/>
              </p14:nvContentPartPr>
              <p14:xfrm>
                <a:off x="4795600" y="6332720"/>
                <a:ext cx="281880" cy="200520"/>
              </p14:xfrm>
            </p:contentPart>
          </mc:Choice>
          <mc:Fallback>
            <p:pic>
              <p:nvPicPr>
                <p:cNvPr id="257" name="Freihand 256">
                  <a:extLst>
                    <a:ext uri="{FF2B5EF4-FFF2-40B4-BE49-F238E27FC236}">
                      <a16:creationId xmlns:a16="http://schemas.microsoft.com/office/drawing/2014/main" id="{D65C2BB6-045F-0DB4-653E-E09CA66D10AD}"/>
                    </a:ext>
                  </a:extLst>
                </p:cNvPr>
                <p:cNvPicPr/>
                <p:nvPr/>
              </p:nvPicPr>
              <p:blipFill>
                <a:blip r:embed="rId428"/>
                <a:stretch>
                  <a:fillRect/>
                </a:stretch>
              </p:blipFill>
              <p:spPr>
                <a:xfrm>
                  <a:off x="4786600" y="6324080"/>
                  <a:ext cx="299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8" name="Freihand 257">
                  <a:extLst>
                    <a:ext uri="{FF2B5EF4-FFF2-40B4-BE49-F238E27FC236}">
                      <a16:creationId xmlns:a16="http://schemas.microsoft.com/office/drawing/2014/main" id="{4ED1E2DE-72DB-320B-A2CB-7D96240E5D86}"/>
                    </a:ext>
                  </a:extLst>
                </p14:cNvPr>
                <p14:cNvContentPartPr/>
                <p14:nvPr/>
              </p14:nvContentPartPr>
              <p14:xfrm>
                <a:off x="5319400" y="6191600"/>
                <a:ext cx="266040" cy="320400"/>
              </p14:xfrm>
            </p:contentPart>
          </mc:Choice>
          <mc:Fallback>
            <p:pic>
              <p:nvPicPr>
                <p:cNvPr id="258" name="Freihand 257">
                  <a:extLst>
                    <a:ext uri="{FF2B5EF4-FFF2-40B4-BE49-F238E27FC236}">
                      <a16:creationId xmlns:a16="http://schemas.microsoft.com/office/drawing/2014/main" id="{4ED1E2DE-72DB-320B-A2CB-7D96240E5D86}"/>
                    </a:ext>
                  </a:extLst>
                </p:cNvPr>
                <p:cNvPicPr/>
                <p:nvPr/>
              </p:nvPicPr>
              <p:blipFill>
                <a:blip r:embed="rId430"/>
                <a:stretch>
                  <a:fillRect/>
                </a:stretch>
              </p:blipFill>
              <p:spPr>
                <a:xfrm>
                  <a:off x="5310760" y="6182600"/>
                  <a:ext cx="2836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9" name="Freihand 258">
                  <a:extLst>
                    <a:ext uri="{FF2B5EF4-FFF2-40B4-BE49-F238E27FC236}">
                      <a16:creationId xmlns:a16="http://schemas.microsoft.com/office/drawing/2014/main" id="{1CAFD652-7236-1441-2DDC-CEB8A0F126FB}"/>
                    </a:ext>
                  </a:extLst>
                </p14:cNvPr>
                <p14:cNvContentPartPr/>
                <p14:nvPr/>
              </p14:nvContentPartPr>
              <p14:xfrm>
                <a:off x="5643760" y="6305720"/>
                <a:ext cx="166680" cy="214560"/>
              </p14:xfrm>
            </p:contentPart>
          </mc:Choice>
          <mc:Fallback>
            <p:pic>
              <p:nvPicPr>
                <p:cNvPr id="259" name="Freihand 258">
                  <a:extLst>
                    <a:ext uri="{FF2B5EF4-FFF2-40B4-BE49-F238E27FC236}">
                      <a16:creationId xmlns:a16="http://schemas.microsoft.com/office/drawing/2014/main" id="{1CAFD652-7236-1441-2DDC-CEB8A0F126FB}"/>
                    </a:ext>
                  </a:extLst>
                </p:cNvPr>
                <p:cNvPicPr/>
                <p:nvPr/>
              </p:nvPicPr>
              <p:blipFill>
                <a:blip r:embed="rId432"/>
                <a:stretch>
                  <a:fillRect/>
                </a:stretch>
              </p:blipFill>
              <p:spPr>
                <a:xfrm>
                  <a:off x="5635120" y="6297080"/>
                  <a:ext cx="184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2" name="Freihand 261">
                  <a:extLst>
                    <a:ext uri="{FF2B5EF4-FFF2-40B4-BE49-F238E27FC236}">
                      <a16:creationId xmlns:a16="http://schemas.microsoft.com/office/drawing/2014/main" id="{2AD3B1BB-C8F5-3619-364C-F4943C95CA7D}"/>
                    </a:ext>
                  </a:extLst>
                </p14:cNvPr>
                <p14:cNvContentPartPr/>
                <p14:nvPr/>
              </p14:nvContentPartPr>
              <p14:xfrm>
                <a:off x="5905120" y="6102320"/>
                <a:ext cx="226080" cy="364680"/>
              </p14:xfrm>
            </p:contentPart>
          </mc:Choice>
          <mc:Fallback>
            <p:pic>
              <p:nvPicPr>
                <p:cNvPr id="262" name="Freihand 261">
                  <a:extLst>
                    <a:ext uri="{FF2B5EF4-FFF2-40B4-BE49-F238E27FC236}">
                      <a16:creationId xmlns:a16="http://schemas.microsoft.com/office/drawing/2014/main" id="{2AD3B1BB-C8F5-3619-364C-F4943C95CA7D}"/>
                    </a:ext>
                  </a:extLst>
                </p:cNvPr>
                <p:cNvPicPr/>
                <p:nvPr/>
              </p:nvPicPr>
              <p:blipFill>
                <a:blip r:embed="rId434"/>
                <a:stretch>
                  <a:fillRect/>
                </a:stretch>
              </p:blipFill>
              <p:spPr>
                <a:xfrm>
                  <a:off x="5896120" y="6093320"/>
                  <a:ext cx="2437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3" name="Freihand 262">
                  <a:extLst>
                    <a:ext uri="{FF2B5EF4-FFF2-40B4-BE49-F238E27FC236}">
                      <a16:creationId xmlns:a16="http://schemas.microsoft.com/office/drawing/2014/main" id="{8FF57299-85A5-3BF2-6747-400BD25E6D23}"/>
                    </a:ext>
                  </a:extLst>
                </p14:cNvPr>
                <p14:cNvContentPartPr/>
                <p14:nvPr/>
              </p14:nvContentPartPr>
              <p14:xfrm>
                <a:off x="5911960" y="6251720"/>
                <a:ext cx="141480" cy="34560"/>
              </p14:xfrm>
            </p:contentPart>
          </mc:Choice>
          <mc:Fallback>
            <p:pic>
              <p:nvPicPr>
                <p:cNvPr id="263" name="Freihand 262">
                  <a:extLst>
                    <a:ext uri="{FF2B5EF4-FFF2-40B4-BE49-F238E27FC236}">
                      <a16:creationId xmlns:a16="http://schemas.microsoft.com/office/drawing/2014/main" id="{8FF57299-85A5-3BF2-6747-400BD25E6D23}"/>
                    </a:ext>
                  </a:extLst>
                </p:cNvPr>
                <p:cNvPicPr/>
                <p:nvPr/>
              </p:nvPicPr>
              <p:blipFill>
                <a:blip r:embed="rId436"/>
                <a:stretch>
                  <a:fillRect/>
                </a:stretch>
              </p:blipFill>
              <p:spPr>
                <a:xfrm>
                  <a:off x="5902960" y="6242720"/>
                  <a:ext cx="159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4" name="Freihand 263">
                  <a:extLst>
                    <a:ext uri="{FF2B5EF4-FFF2-40B4-BE49-F238E27FC236}">
                      <a16:creationId xmlns:a16="http://schemas.microsoft.com/office/drawing/2014/main" id="{05D4A11A-6481-E23B-D6FE-FFFDB80DF4E0}"/>
                    </a:ext>
                  </a:extLst>
                </p14:cNvPr>
                <p14:cNvContentPartPr/>
                <p14:nvPr/>
              </p14:nvContentPartPr>
              <p14:xfrm>
                <a:off x="6183760" y="6260360"/>
                <a:ext cx="209160" cy="133560"/>
              </p14:xfrm>
            </p:contentPart>
          </mc:Choice>
          <mc:Fallback>
            <p:pic>
              <p:nvPicPr>
                <p:cNvPr id="264" name="Freihand 263">
                  <a:extLst>
                    <a:ext uri="{FF2B5EF4-FFF2-40B4-BE49-F238E27FC236}">
                      <a16:creationId xmlns:a16="http://schemas.microsoft.com/office/drawing/2014/main" id="{05D4A11A-6481-E23B-D6FE-FFFDB80DF4E0}"/>
                    </a:ext>
                  </a:extLst>
                </p:cNvPr>
                <p:cNvPicPr/>
                <p:nvPr/>
              </p:nvPicPr>
              <p:blipFill>
                <a:blip r:embed="rId438"/>
                <a:stretch>
                  <a:fillRect/>
                </a:stretch>
              </p:blipFill>
              <p:spPr>
                <a:xfrm>
                  <a:off x="6174760" y="6251720"/>
                  <a:ext cx="226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5" name="Freihand 264">
                  <a:extLst>
                    <a:ext uri="{FF2B5EF4-FFF2-40B4-BE49-F238E27FC236}">
                      <a16:creationId xmlns:a16="http://schemas.microsoft.com/office/drawing/2014/main" id="{FA22A36D-FBB9-DDAE-56F8-CB560202202E}"/>
                    </a:ext>
                  </a:extLst>
                </p14:cNvPr>
                <p14:cNvContentPartPr/>
                <p14:nvPr/>
              </p14:nvContentPartPr>
              <p14:xfrm>
                <a:off x="6261160" y="6122840"/>
                <a:ext cx="6840" cy="6120"/>
              </p14:xfrm>
            </p:contentPart>
          </mc:Choice>
          <mc:Fallback>
            <p:pic>
              <p:nvPicPr>
                <p:cNvPr id="265" name="Freihand 264">
                  <a:extLst>
                    <a:ext uri="{FF2B5EF4-FFF2-40B4-BE49-F238E27FC236}">
                      <a16:creationId xmlns:a16="http://schemas.microsoft.com/office/drawing/2014/main" id="{FA22A36D-FBB9-DDAE-56F8-CB560202202E}"/>
                    </a:ext>
                  </a:extLst>
                </p:cNvPr>
                <p:cNvPicPr/>
                <p:nvPr/>
              </p:nvPicPr>
              <p:blipFill>
                <a:blip r:embed="rId440"/>
                <a:stretch>
                  <a:fillRect/>
                </a:stretch>
              </p:blipFill>
              <p:spPr>
                <a:xfrm>
                  <a:off x="6252520" y="6114200"/>
                  <a:ext cx="24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6" name="Freihand 265">
                  <a:extLst>
                    <a:ext uri="{FF2B5EF4-FFF2-40B4-BE49-F238E27FC236}">
                      <a16:creationId xmlns:a16="http://schemas.microsoft.com/office/drawing/2014/main" id="{510E2A6D-0039-248E-DFF9-92833FBCDD08}"/>
                    </a:ext>
                  </a:extLst>
                </p14:cNvPr>
                <p14:cNvContentPartPr/>
                <p14:nvPr/>
              </p14:nvContentPartPr>
              <p14:xfrm>
                <a:off x="6408040" y="6183320"/>
                <a:ext cx="176760" cy="216360"/>
              </p14:xfrm>
            </p:contentPart>
          </mc:Choice>
          <mc:Fallback>
            <p:pic>
              <p:nvPicPr>
                <p:cNvPr id="266" name="Freihand 265">
                  <a:extLst>
                    <a:ext uri="{FF2B5EF4-FFF2-40B4-BE49-F238E27FC236}">
                      <a16:creationId xmlns:a16="http://schemas.microsoft.com/office/drawing/2014/main" id="{510E2A6D-0039-248E-DFF9-92833FBCDD08}"/>
                    </a:ext>
                  </a:extLst>
                </p:cNvPr>
                <p:cNvPicPr/>
                <p:nvPr/>
              </p:nvPicPr>
              <p:blipFill>
                <a:blip r:embed="rId442"/>
                <a:stretch>
                  <a:fillRect/>
                </a:stretch>
              </p:blipFill>
              <p:spPr>
                <a:xfrm>
                  <a:off x="6399400" y="6174680"/>
                  <a:ext cx="194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7" name="Freihand 266">
                  <a:extLst>
                    <a:ext uri="{FF2B5EF4-FFF2-40B4-BE49-F238E27FC236}">
                      <a16:creationId xmlns:a16="http://schemas.microsoft.com/office/drawing/2014/main" id="{66185B72-5C44-88FC-ECED-4E4A6FC58D88}"/>
                    </a:ext>
                  </a:extLst>
                </p14:cNvPr>
                <p14:cNvContentPartPr/>
                <p14:nvPr/>
              </p14:nvContentPartPr>
              <p14:xfrm>
                <a:off x="6581560" y="6129320"/>
                <a:ext cx="154440" cy="253080"/>
              </p14:xfrm>
            </p:contentPart>
          </mc:Choice>
          <mc:Fallback>
            <p:pic>
              <p:nvPicPr>
                <p:cNvPr id="267" name="Freihand 266">
                  <a:extLst>
                    <a:ext uri="{FF2B5EF4-FFF2-40B4-BE49-F238E27FC236}">
                      <a16:creationId xmlns:a16="http://schemas.microsoft.com/office/drawing/2014/main" id="{66185B72-5C44-88FC-ECED-4E4A6FC58D88}"/>
                    </a:ext>
                  </a:extLst>
                </p:cNvPr>
                <p:cNvPicPr/>
                <p:nvPr/>
              </p:nvPicPr>
              <p:blipFill>
                <a:blip r:embed="rId444"/>
                <a:stretch>
                  <a:fillRect/>
                </a:stretch>
              </p:blipFill>
              <p:spPr>
                <a:xfrm>
                  <a:off x="6572560" y="6120680"/>
                  <a:ext cx="172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8" name="Freihand 267">
                  <a:extLst>
                    <a:ext uri="{FF2B5EF4-FFF2-40B4-BE49-F238E27FC236}">
                      <a16:creationId xmlns:a16="http://schemas.microsoft.com/office/drawing/2014/main" id="{B3895278-0117-C6AC-6597-954F54C0EBA3}"/>
                    </a:ext>
                  </a:extLst>
                </p14:cNvPr>
                <p14:cNvContentPartPr/>
                <p14:nvPr/>
              </p14:nvContentPartPr>
              <p14:xfrm>
                <a:off x="6753640" y="5996840"/>
                <a:ext cx="201960" cy="335160"/>
              </p14:xfrm>
            </p:contentPart>
          </mc:Choice>
          <mc:Fallback>
            <p:pic>
              <p:nvPicPr>
                <p:cNvPr id="268" name="Freihand 267">
                  <a:extLst>
                    <a:ext uri="{FF2B5EF4-FFF2-40B4-BE49-F238E27FC236}">
                      <a16:creationId xmlns:a16="http://schemas.microsoft.com/office/drawing/2014/main" id="{B3895278-0117-C6AC-6597-954F54C0EBA3}"/>
                    </a:ext>
                  </a:extLst>
                </p:cNvPr>
                <p:cNvPicPr/>
                <p:nvPr/>
              </p:nvPicPr>
              <p:blipFill>
                <a:blip r:embed="rId446"/>
                <a:stretch>
                  <a:fillRect/>
                </a:stretch>
              </p:blipFill>
              <p:spPr>
                <a:xfrm>
                  <a:off x="6744640" y="5988200"/>
                  <a:ext cx="2196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9" name="Freihand 268">
                  <a:extLst>
                    <a:ext uri="{FF2B5EF4-FFF2-40B4-BE49-F238E27FC236}">
                      <a16:creationId xmlns:a16="http://schemas.microsoft.com/office/drawing/2014/main" id="{32EF65FD-A516-7EC9-953E-E0A288028DAB}"/>
                    </a:ext>
                  </a:extLst>
                </p14:cNvPr>
                <p14:cNvContentPartPr/>
                <p14:nvPr/>
              </p14:nvContentPartPr>
              <p14:xfrm>
                <a:off x="6662200" y="6050480"/>
                <a:ext cx="123480" cy="55800"/>
              </p14:xfrm>
            </p:contentPart>
          </mc:Choice>
          <mc:Fallback>
            <p:pic>
              <p:nvPicPr>
                <p:cNvPr id="269" name="Freihand 268">
                  <a:extLst>
                    <a:ext uri="{FF2B5EF4-FFF2-40B4-BE49-F238E27FC236}">
                      <a16:creationId xmlns:a16="http://schemas.microsoft.com/office/drawing/2014/main" id="{32EF65FD-A516-7EC9-953E-E0A288028DAB}"/>
                    </a:ext>
                  </a:extLst>
                </p:cNvPr>
                <p:cNvPicPr/>
                <p:nvPr/>
              </p:nvPicPr>
              <p:blipFill>
                <a:blip r:embed="rId448"/>
                <a:stretch>
                  <a:fillRect/>
                </a:stretch>
              </p:blipFill>
              <p:spPr>
                <a:xfrm>
                  <a:off x="6653560" y="6041840"/>
                  <a:ext cx="141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1" name="Freihand 270">
                  <a:extLst>
                    <a:ext uri="{FF2B5EF4-FFF2-40B4-BE49-F238E27FC236}">
                      <a16:creationId xmlns:a16="http://schemas.microsoft.com/office/drawing/2014/main" id="{85CAC12B-2559-8358-169E-2093CF008017}"/>
                    </a:ext>
                  </a:extLst>
                </p14:cNvPr>
                <p14:cNvContentPartPr/>
                <p14:nvPr/>
              </p14:nvContentPartPr>
              <p14:xfrm>
                <a:off x="6990160" y="6010520"/>
                <a:ext cx="120240" cy="233280"/>
              </p14:xfrm>
            </p:contentPart>
          </mc:Choice>
          <mc:Fallback>
            <p:pic>
              <p:nvPicPr>
                <p:cNvPr id="271" name="Freihand 270">
                  <a:extLst>
                    <a:ext uri="{FF2B5EF4-FFF2-40B4-BE49-F238E27FC236}">
                      <a16:creationId xmlns:a16="http://schemas.microsoft.com/office/drawing/2014/main" id="{85CAC12B-2559-8358-169E-2093CF008017}"/>
                    </a:ext>
                  </a:extLst>
                </p:cNvPr>
                <p:cNvPicPr/>
                <p:nvPr/>
              </p:nvPicPr>
              <p:blipFill>
                <a:blip r:embed="rId450"/>
                <a:stretch>
                  <a:fillRect/>
                </a:stretch>
              </p:blipFill>
              <p:spPr>
                <a:xfrm>
                  <a:off x="6981520" y="6001880"/>
                  <a:ext cx="137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2" name="Freihand 271">
                  <a:extLst>
                    <a:ext uri="{FF2B5EF4-FFF2-40B4-BE49-F238E27FC236}">
                      <a16:creationId xmlns:a16="http://schemas.microsoft.com/office/drawing/2014/main" id="{73CA1A1E-BD27-CACC-9109-5B88FE8A5258}"/>
                    </a:ext>
                  </a:extLst>
                </p14:cNvPr>
                <p14:cNvContentPartPr/>
                <p14:nvPr/>
              </p14:nvContentPartPr>
              <p14:xfrm>
                <a:off x="7173040" y="6010880"/>
                <a:ext cx="126000" cy="230400"/>
              </p14:xfrm>
            </p:contentPart>
          </mc:Choice>
          <mc:Fallback>
            <p:pic>
              <p:nvPicPr>
                <p:cNvPr id="272" name="Freihand 271">
                  <a:extLst>
                    <a:ext uri="{FF2B5EF4-FFF2-40B4-BE49-F238E27FC236}">
                      <a16:creationId xmlns:a16="http://schemas.microsoft.com/office/drawing/2014/main" id="{73CA1A1E-BD27-CACC-9109-5B88FE8A5258}"/>
                    </a:ext>
                  </a:extLst>
                </p:cNvPr>
                <p:cNvPicPr/>
                <p:nvPr/>
              </p:nvPicPr>
              <p:blipFill>
                <a:blip r:embed="rId452"/>
                <a:stretch>
                  <a:fillRect/>
                </a:stretch>
              </p:blipFill>
              <p:spPr>
                <a:xfrm>
                  <a:off x="7164400" y="6001880"/>
                  <a:ext cx="143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3" name="Freihand 272">
                  <a:extLst>
                    <a:ext uri="{FF2B5EF4-FFF2-40B4-BE49-F238E27FC236}">
                      <a16:creationId xmlns:a16="http://schemas.microsoft.com/office/drawing/2014/main" id="{6577FEB5-C5E7-9341-3F5F-B7F83DEE4572}"/>
                    </a:ext>
                  </a:extLst>
                </p14:cNvPr>
                <p14:cNvContentPartPr/>
                <p14:nvPr/>
              </p14:nvContentPartPr>
              <p14:xfrm>
                <a:off x="7607200" y="5885600"/>
                <a:ext cx="223200" cy="434160"/>
              </p14:xfrm>
            </p:contentPart>
          </mc:Choice>
          <mc:Fallback>
            <p:pic>
              <p:nvPicPr>
                <p:cNvPr id="273" name="Freihand 272">
                  <a:extLst>
                    <a:ext uri="{FF2B5EF4-FFF2-40B4-BE49-F238E27FC236}">
                      <a16:creationId xmlns:a16="http://schemas.microsoft.com/office/drawing/2014/main" id="{6577FEB5-C5E7-9341-3F5F-B7F83DEE4572}"/>
                    </a:ext>
                  </a:extLst>
                </p:cNvPr>
                <p:cNvPicPr/>
                <p:nvPr/>
              </p:nvPicPr>
              <p:blipFill>
                <a:blip r:embed="rId454"/>
                <a:stretch>
                  <a:fillRect/>
                </a:stretch>
              </p:blipFill>
              <p:spPr>
                <a:xfrm>
                  <a:off x="7598200" y="5876600"/>
                  <a:ext cx="2408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4" name="Freihand 273">
                  <a:extLst>
                    <a:ext uri="{FF2B5EF4-FFF2-40B4-BE49-F238E27FC236}">
                      <a16:creationId xmlns:a16="http://schemas.microsoft.com/office/drawing/2014/main" id="{18B496AD-B7BE-B655-AB3E-079244A178D9}"/>
                    </a:ext>
                  </a:extLst>
                </p14:cNvPr>
                <p14:cNvContentPartPr/>
                <p14:nvPr/>
              </p14:nvContentPartPr>
              <p14:xfrm>
                <a:off x="7736440" y="6162080"/>
                <a:ext cx="100800" cy="144720"/>
              </p14:xfrm>
            </p:contentPart>
          </mc:Choice>
          <mc:Fallback>
            <p:pic>
              <p:nvPicPr>
                <p:cNvPr id="274" name="Freihand 273">
                  <a:extLst>
                    <a:ext uri="{FF2B5EF4-FFF2-40B4-BE49-F238E27FC236}">
                      <a16:creationId xmlns:a16="http://schemas.microsoft.com/office/drawing/2014/main" id="{18B496AD-B7BE-B655-AB3E-079244A178D9}"/>
                    </a:ext>
                  </a:extLst>
                </p:cNvPr>
                <p:cNvPicPr/>
                <p:nvPr/>
              </p:nvPicPr>
              <p:blipFill>
                <a:blip r:embed="rId456"/>
                <a:stretch>
                  <a:fillRect/>
                </a:stretch>
              </p:blipFill>
              <p:spPr>
                <a:xfrm>
                  <a:off x="7727440" y="6153440"/>
                  <a:ext cx="118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5" name="Freihand 274">
                  <a:extLst>
                    <a:ext uri="{FF2B5EF4-FFF2-40B4-BE49-F238E27FC236}">
                      <a16:creationId xmlns:a16="http://schemas.microsoft.com/office/drawing/2014/main" id="{FB31FB07-F063-E787-6D1F-A74A14671DCF}"/>
                    </a:ext>
                  </a:extLst>
                </p14:cNvPr>
                <p14:cNvContentPartPr/>
                <p14:nvPr/>
              </p14:nvContentPartPr>
              <p14:xfrm>
                <a:off x="7891240" y="5828360"/>
                <a:ext cx="129240" cy="471240"/>
              </p14:xfrm>
            </p:contentPart>
          </mc:Choice>
          <mc:Fallback>
            <p:pic>
              <p:nvPicPr>
                <p:cNvPr id="275" name="Freihand 274">
                  <a:extLst>
                    <a:ext uri="{FF2B5EF4-FFF2-40B4-BE49-F238E27FC236}">
                      <a16:creationId xmlns:a16="http://schemas.microsoft.com/office/drawing/2014/main" id="{FB31FB07-F063-E787-6D1F-A74A14671DCF}"/>
                    </a:ext>
                  </a:extLst>
                </p:cNvPr>
                <p:cNvPicPr/>
                <p:nvPr/>
              </p:nvPicPr>
              <p:blipFill>
                <a:blip r:embed="rId458"/>
                <a:stretch>
                  <a:fillRect/>
                </a:stretch>
              </p:blipFill>
              <p:spPr>
                <a:xfrm>
                  <a:off x="7882600" y="5819720"/>
                  <a:ext cx="14688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6" name="Freihand 275">
                  <a:extLst>
                    <a:ext uri="{FF2B5EF4-FFF2-40B4-BE49-F238E27FC236}">
                      <a16:creationId xmlns:a16="http://schemas.microsoft.com/office/drawing/2014/main" id="{FF3C40C4-34A6-483B-F749-A5C6100F0027}"/>
                    </a:ext>
                  </a:extLst>
                </p14:cNvPr>
                <p14:cNvContentPartPr/>
                <p14:nvPr/>
              </p14:nvContentPartPr>
              <p14:xfrm>
                <a:off x="8113360" y="5973440"/>
                <a:ext cx="86760" cy="221040"/>
              </p14:xfrm>
            </p:contentPart>
          </mc:Choice>
          <mc:Fallback>
            <p:pic>
              <p:nvPicPr>
                <p:cNvPr id="276" name="Freihand 275">
                  <a:extLst>
                    <a:ext uri="{FF2B5EF4-FFF2-40B4-BE49-F238E27FC236}">
                      <a16:creationId xmlns:a16="http://schemas.microsoft.com/office/drawing/2014/main" id="{FF3C40C4-34A6-483B-F749-A5C6100F0027}"/>
                    </a:ext>
                  </a:extLst>
                </p:cNvPr>
                <p:cNvPicPr/>
                <p:nvPr/>
              </p:nvPicPr>
              <p:blipFill>
                <a:blip r:embed="rId460"/>
                <a:stretch>
                  <a:fillRect/>
                </a:stretch>
              </p:blipFill>
              <p:spPr>
                <a:xfrm>
                  <a:off x="8104720" y="5964800"/>
                  <a:ext cx="1044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7" name="Freihand 276">
                  <a:extLst>
                    <a:ext uri="{FF2B5EF4-FFF2-40B4-BE49-F238E27FC236}">
                      <a16:creationId xmlns:a16="http://schemas.microsoft.com/office/drawing/2014/main" id="{6444C2E9-1553-460D-C524-065D43E64E3C}"/>
                    </a:ext>
                  </a:extLst>
                </p14:cNvPr>
                <p14:cNvContentPartPr/>
                <p14:nvPr/>
              </p14:nvContentPartPr>
              <p14:xfrm>
                <a:off x="8186080" y="5843480"/>
                <a:ext cx="42120" cy="3600"/>
              </p14:xfrm>
            </p:contentPart>
          </mc:Choice>
          <mc:Fallback>
            <p:pic>
              <p:nvPicPr>
                <p:cNvPr id="277" name="Freihand 276">
                  <a:extLst>
                    <a:ext uri="{FF2B5EF4-FFF2-40B4-BE49-F238E27FC236}">
                      <a16:creationId xmlns:a16="http://schemas.microsoft.com/office/drawing/2014/main" id="{6444C2E9-1553-460D-C524-065D43E64E3C}"/>
                    </a:ext>
                  </a:extLst>
                </p:cNvPr>
                <p:cNvPicPr/>
                <p:nvPr/>
              </p:nvPicPr>
              <p:blipFill>
                <a:blip r:embed="rId462"/>
                <a:stretch>
                  <a:fillRect/>
                </a:stretch>
              </p:blipFill>
              <p:spPr>
                <a:xfrm>
                  <a:off x="8177080" y="5834840"/>
                  <a:ext cx="59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8" name="Freihand 277">
                  <a:extLst>
                    <a:ext uri="{FF2B5EF4-FFF2-40B4-BE49-F238E27FC236}">
                      <a16:creationId xmlns:a16="http://schemas.microsoft.com/office/drawing/2014/main" id="{D0E9A421-4A9D-182E-5F87-9B6425AD8D89}"/>
                    </a:ext>
                  </a:extLst>
                </p14:cNvPr>
                <p14:cNvContentPartPr/>
                <p14:nvPr/>
              </p14:nvContentPartPr>
              <p14:xfrm>
                <a:off x="8240800" y="5800280"/>
                <a:ext cx="103680" cy="450360"/>
              </p14:xfrm>
            </p:contentPart>
          </mc:Choice>
          <mc:Fallback>
            <p:pic>
              <p:nvPicPr>
                <p:cNvPr id="278" name="Freihand 277">
                  <a:extLst>
                    <a:ext uri="{FF2B5EF4-FFF2-40B4-BE49-F238E27FC236}">
                      <a16:creationId xmlns:a16="http://schemas.microsoft.com/office/drawing/2014/main" id="{D0E9A421-4A9D-182E-5F87-9B6425AD8D89}"/>
                    </a:ext>
                  </a:extLst>
                </p:cNvPr>
                <p:cNvPicPr/>
                <p:nvPr/>
              </p:nvPicPr>
              <p:blipFill>
                <a:blip r:embed="rId464"/>
                <a:stretch>
                  <a:fillRect/>
                </a:stretch>
              </p:blipFill>
              <p:spPr>
                <a:xfrm>
                  <a:off x="8232160" y="5791280"/>
                  <a:ext cx="12132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9" name="Freihand 278">
                  <a:extLst>
                    <a:ext uri="{FF2B5EF4-FFF2-40B4-BE49-F238E27FC236}">
                      <a16:creationId xmlns:a16="http://schemas.microsoft.com/office/drawing/2014/main" id="{B004AA93-F3D5-EA57-19E8-D017FA350A9F}"/>
                    </a:ext>
                  </a:extLst>
                </p14:cNvPr>
                <p14:cNvContentPartPr/>
                <p14:nvPr/>
              </p14:nvContentPartPr>
              <p14:xfrm>
                <a:off x="8065480" y="5647640"/>
                <a:ext cx="171720" cy="50040"/>
              </p14:xfrm>
            </p:contentPart>
          </mc:Choice>
          <mc:Fallback>
            <p:pic>
              <p:nvPicPr>
                <p:cNvPr id="279" name="Freihand 278">
                  <a:extLst>
                    <a:ext uri="{FF2B5EF4-FFF2-40B4-BE49-F238E27FC236}">
                      <a16:creationId xmlns:a16="http://schemas.microsoft.com/office/drawing/2014/main" id="{B004AA93-F3D5-EA57-19E8-D017FA350A9F}"/>
                    </a:ext>
                  </a:extLst>
                </p:cNvPr>
                <p:cNvPicPr/>
                <p:nvPr/>
              </p:nvPicPr>
              <p:blipFill>
                <a:blip r:embed="rId466"/>
                <a:stretch>
                  <a:fillRect/>
                </a:stretch>
              </p:blipFill>
              <p:spPr>
                <a:xfrm>
                  <a:off x="8056840" y="5638640"/>
                  <a:ext cx="189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0" name="Freihand 279">
                  <a:extLst>
                    <a:ext uri="{FF2B5EF4-FFF2-40B4-BE49-F238E27FC236}">
                      <a16:creationId xmlns:a16="http://schemas.microsoft.com/office/drawing/2014/main" id="{3E7BF6D3-B5EB-904C-6C8D-8B06C655EE07}"/>
                    </a:ext>
                  </a:extLst>
                </p14:cNvPr>
                <p14:cNvContentPartPr/>
                <p14:nvPr/>
              </p14:nvContentPartPr>
              <p14:xfrm>
                <a:off x="7940200" y="5651240"/>
                <a:ext cx="38520" cy="215640"/>
              </p14:xfrm>
            </p:contentPart>
          </mc:Choice>
          <mc:Fallback>
            <p:pic>
              <p:nvPicPr>
                <p:cNvPr id="280" name="Freihand 279">
                  <a:extLst>
                    <a:ext uri="{FF2B5EF4-FFF2-40B4-BE49-F238E27FC236}">
                      <a16:creationId xmlns:a16="http://schemas.microsoft.com/office/drawing/2014/main" id="{3E7BF6D3-B5EB-904C-6C8D-8B06C655EE07}"/>
                    </a:ext>
                  </a:extLst>
                </p:cNvPr>
                <p:cNvPicPr/>
                <p:nvPr/>
              </p:nvPicPr>
              <p:blipFill>
                <a:blip r:embed="rId468"/>
                <a:stretch>
                  <a:fillRect/>
                </a:stretch>
              </p:blipFill>
              <p:spPr>
                <a:xfrm>
                  <a:off x="7931560" y="5642600"/>
                  <a:ext cx="56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1" name="Freihand 280">
                  <a:extLst>
                    <a:ext uri="{FF2B5EF4-FFF2-40B4-BE49-F238E27FC236}">
                      <a16:creationId xmlns:a16="http://schemas.microsoft.com/office/drawing/2014/main" id="{EF576490-3DC1-9AD7-B544-37F4C739754A}"/>
                    </a:ext>
                  </a:extLst>
                </p14:cNvPr>
                <p14:cNvContentPartPr/>
                <p14:nvPr/>
              </p14:nvContentPartPr>
              <p14:xfrm>
                <a:off x="8034520" y="5739440"/>
                <a:ext cx="360" cy="360"/>
              </p14:xfrm>
            </p:contentPart>
          </mc:Choice>
          <mc:Fallback>
            <p:pic>
              <p:nvPicPr>
                <p:cNvPr id="281" name="Freihand 280">
                  <a:extLst>
                    <a:ext uri="{FF2B5EF4-FFF2-40B4-BE49-F238E27FC236}">
                      <a16:creationId xmlns:a16="http://schemas.microsoft.com/office/drawing/2014/main" id="{EF576490-3DC1-9AD7-B544-37F4C739754A}"/>
                    </a:ext>
                  </a:extLst>
                </p:cNvPr>
                <p:cNvPicPr/>
                <p:nvPr/>
              </p:nvPicPr>
              <p:blipFill>
                <a:blip r:embed="rId371"/>
                <a:stretch>
                  <a:fillRect/>
                </a:stretch>
              </p:blipFill>
              <p:spPr>
                <a:xfrm>
                  <a:off x="8025880" y="57308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2" name="Freihand 281">
                  <a:extLst>
                    <a:ext uri="{FF2B5EF4-FFF2-40B4-BE49-F238E27FC236}">
                      <a16:creationId xmlns:a16="http://schemas.microsoft.com/office/drawing/2014/main" id="{735B1F68-06C2-5803-1876-6DB5D690DCDC}"/>
                    </a:ext>
                  </a:extLst>
                </p14:cNvPr>
                <p14:cNvContentPartPr/>
                <p14:nvPr/>
              </p14:nvContentPartPr>
              <p14:xfrm>
                <a:off x="8024440" y="5712440"/>
                <a:ext cx="27000" cy="115920"/>
              </p14:xfrm>
            </p:contentPart>
          </mc:Choice>
          <mc:Fallback>
            <p:pic>
              <p:nvPicPr>
                <p:cNvPr id="282" name="Freihand 281">
                  <a:extLst>
                    <a:ext uri="{FF2B5EF4-FFF2-40B4-BE49-F238E27FC236}">
                      <a16:creationId xmlns:a16="http://schemas.microsoft.com/office/drawing/2014/main" id="{735B1F68-06C2-5803-1876-6DB5D690DCDC}"/>
                    </a:ext>
                  </a:extLst>
                </p:cNvPr>
                <p:cNvPicPr/>
                <p:nvPr/>
              </p:nvPicPr>
              <p:blipFill>
                <a:blip r:embed="rId471"/>
                <a:stretch>
                  <a:fillRect/>
                </a:stretch>
              </p:blipFill>
              <p:spPr>
                <a:xfrm>
                  <a:off x="8015800" y="5703800"/>
                  <a:ext cx="4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3" name="Freihand 282">
                  <a:extLst>
                    <a:ext uri="{FF2B5EF4-FFF2-40B4-BE49-F238E27FC236}">
                      <a16:creationId xmlns:a16="http://schemas.microsoft.com/office/drawing/2014/main" id="{D6814F17-5929-6F8F-5D1E-7A253A0863BB}"/>
                    </a:ext>
                  </a:extLst>
                </p14:cNvPr>
                <p14:cNvContentPartPr/>
                <p14:nvPr/>
              </p14:nvContentPartPr>
              <p14:xfrm>
                <a:off x="8245480" y="5434880"/>
                <a:ext cx="115200" cy="240840"/>
              </p14:xfrm>
            </p:contentPart>
          </mc:Choice>
          <mc:Fallback>
            <p:pic>
              <p:nvPicPr>
                <p:cNvPr id="283" name="Freihand 282">
                  <a:extLst>
                    <a:ext uri="{FF2B5EF4-FFF2-40B4-BE49-F238E27FC236}">
                      <a16:creationId xmlns:a16="http://schemas.microsoft.com/office/drawing/2014/main" id="{D6814F17-5929-6F8F-5D1E-7A253A0863BB}"/>
                    </a:ext>
                  </a:extLst>
                </p:cNvPr>
                <p:cNvPicPr/>
                <p:nvPr/>
              </p:nvPicPr>
              <p:blipFill>
                <a:blip r:embed="rId473"/>
                <a:stretch>
                  <a:fillRect/>
                </a:stretch>
              </p:blipFill>
              <p:spPr>
                <a:xfrm>
                  <a:off x="8236480" y="5426240"/>
                  <a:ext cx="132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4" name="Freihand 283">
                  <a:extLst>
                    <a:ext uri="{FF2B5EF4-FFF2-40B4-BE49-F238E27FC236}">
                      <a16:creationId xmlns:a16="http://schemas.microsoft.com/office/drawing/2014/main" id="{249C3336-F9D1-3B7A-ED7B-28092DC4997E}"/>
                    </a:ext>
                  </a:extLst>
                </p14:cNvPr>
                <p14:cNvContentPartPr/>
                <p14:nvPr/>
              </p14:nvContentPartPr>
              <p14:xfrm>
                <a:off x="7779280" y="5636840"/>
                <a:ext cx="29880" cy="270360"/>
              </p14:xfrm>
            </p:contentPart>
          </mc:Choice>
          <mc:Fallback>
            <p:pic>
              <p:nvPicPr>
                <p:cNvPr id="284" name="Freihand 283">
                  <a:extLst>
                    <a:ext uri="{FF2B5EF4-FFF2-40B4-BE49-F238E27FC236}">
                      <a16:creationId xmlns:a16="http://schemas.microsoft.com/office/drawing/2014/main" id="{249C3336-F9D1-3B7A-ED7B-28092DC4997E}"/>
                    </a:ext>
                  </a:extLst>
                </p:cNvPr>
                <p:cNvPicPr/>
                <p:nvPr/>
              </p:nvPicPr>
              <p:blipFill>
                <a:blip r:embed="rId475"/>
                <a:stretch>
                  <a:fillRect/>
                </a:stretch>
              </p:blipFill>
              <p:spPr>
                <a:xfrm>
                  <a:off x="7770280" y="5627840"/>
                  <a:ext cx="475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5" name="Freihand 284">
                  <a:extLst>
                    <a:ext uri="{FF2B5EF4-FFF2-40B4-BE49-F238E27FC236}">
                      <a16:creationId xmlns:a16="http://schemas.microsoft.com/office/drawing/2014/main" id="{AC447D8E-3E45-DAE5-84FE-D82E5280DA21}"/>
                    </a:ext>
                  </a:extLst>
                </p14:cNvPr>
                <p14:cNvContentPartPr/>
                <p14:nvPr/>
              </p14:nvContentPartPr>
              <p14:xfrm>
                <a:off x="7682080" y="5640080"/>
                <a:ext cx="204120" cy="312480"/>
              </p14:xfrm>
            </p:contentPart>
          </mc:Choice>
          <mc:Fallback>
            <p:pic>
              <p:nvPicPr>
                <p:cNvPr id="285" name="Freihand 284">
                  <a:extLst>
                    <a:ext uri="{FF2B5EF4-FFF2-40B4-BE49-F238E27FC236}">
                      <a16:creationId xmlns:a16="http://schemas.microsoft.com/office/drawing/2014/main" id="{AC447D8E-3E45-DAE5-84FE-D82E5280DA21}"/>
                    </a:ext>
                  </a:extLst>
                </p:cNvPr>
                <p:cNvPicPr/>
                <p:nvPr/>
              </p:nvPicPr>
              <p:blipFill>
                <a:blip r:embed="rId477"/>
                <a:stretch>
                  <a:fillRect/>
                </a:stretch>
              </p:blipFill>
              <p:spPr>
                <a:xfrm>
                  <a:off x="7673440" y="5631440"/>
                  <a:ext cx="221760" cy="330120"/>
                </a:xfrm>
                <a:prstGeom prst="rect">
                  <a:avLst/>
                </a:prstGeom>
              </p:spPr>
            </p:pic>
          </mc:Fallback>
        </mc:AlternateContent>
      </p:grpSp>
    </p:spTree>
    <p:extLst>
      <p:ext uri="{BB962C8B-B14F-4D97-AF65-F5344CB8AC3E}">
        <p14:creationId xmlns:p14="http://schemas.microsoft.com/office/powerpoint/2010/main" val="37106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4B30B8AA-69F3-C5AB-554B-34A2147878AB}"/>
                  </a:ext>
                </a:extLst>
              </p14:cNvPr>
              <p14:cNvContentPartPr/>
              <p14:nvPr/>
            </p14:nvContentPartPr>
            <p14:xfrm>
              <a:off x="7921120" y="1521080"/>
              <a:ext cx="1776240" cy="79200"/>
            </p14:xfrm>
          </p:contentPart>
        </mc:Choice>
        <mc:Fallback>
          <p:pic>
            <p:nvPicPr>
              <p:cNvPr id="4" name="Freihand 3">
                <a:extLst>
                  <a:ext uri="{FF2B5EF4-FFF2-40B4-BE49-F238E27FC236}">
                    <a16:creationId xmlns:a16="http://schemas.microsoft.com/office/drawing/2014/main" id="{4B30B8AA-69F3-C5AB-554B-34A2147878AB}"/>
                  </a:ext>
                </a:extLst>
              </p:cNvPr>
              <p:cNvPicPr/>
              <p:nvPr/>
            </p:nvPicPr>
            <p:blipFill>
              <a:blip r:embed="rId7"/>
              <a:stretch>
                <a:fillRect/>
              </a:stretch>
            </p:blipFill>
            <p:spPr>
              <a:xfrm>
                <a:off x="7912480" y="1512440"/>
                <a:ext cx="1793880" cy="96840"/>
              </a:xfrm>
              <a:prstGeom prst="rect">
                <a:avLst/>
              </a:prstGeom>
            </p:spPr>
          </p:pic>
        </mc:Fallback>
      </mc:AlternateContent>
      <p:grpSp>
        <p:nvGrpSpPr>
          <p:cNvPr id="13" name="Gruppieren 12">
            <a:extLst>
              <a:ext uri="{FF2B5EF4-FFF2-40B4-BE49-F238E27FC236}">
                <a16:creationId xmlns:a16="http://schemas.microsoft.com/office/drawing/2014/main" id="{4092B861-5012-B615-8835-AF612E7E64FD}"/>
              </a:ext>
            </a:extLst>
          </p:cNvPr>
          <p:cNvGrpSpPr/>
          <p:nvPr/>
        </p:nvGrpSpPr>
        <p:grpSpPr>
          <a:xfrm>
            <a:off x="7325320" y="783800"/>
            <a:ext cx="1738440" cy="388440"/>
            <a:chOff x="7325320" y="783800"/>
            <a:chExt cx="1738440" cy="3884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8DAA92D-397A-4E3B-F808-E5F63FACE6BA}"/>
                    </a:ext>
                  </a:extLst>
                </p14:cNvPr>
                <p14:cNvContentPartPr/>
                <p14:nvPr/>
              </p14:nvContentPartPr>
              <p14:xfrm>
                <a:off x="7815280" y="1031840"/>
                <a:ext cx="1248480" cy="84240"/>
              </p14:xfrm>
            </p:contentPart>
          </mc:Choice>
          <mc:Fallback>
            <p:pic>
              <p:nvPicPr>
                <p:cNvPr id="5" name="Freihand 4">
                  <a:extLst>
                    <a:ext uri="{FF2B5EF4-FFF2-40B4-BE49-F238E27FC236}">
                      <a16:creationId xmlns:a16="http://schemas.microsoft.com/office/drawing/2014/main" id="{F8DAA92D-397A-4E3B-F808-E5F63FACE6BA}"/>
                    </a:ext>
                  </a:extLst>
                </p:cNvPr>
                <p:cNvPicPr/>
                <p:nvPr/>
              </p:nvPicPr>
              <p:blipFill>
                <a:blip r:embed="rId9"/>
                <a:stretch>
                  <a:fillRect/>
                </a:stretch>
              </p:blipFill>
              <p:spPr>
                <a:xfrm>
                  <a:off x="7806280" y="1022840"/>
                  <a:ext cx="1266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39465C4-AF84-4575-D8F9-42212CD320FA}"/>
                    </a:ext>
                  </a:extLst>
                </p14:cNvPr>
                <p14:cNvContentPartPr/>
                <p14:nvPr/>
              </p14:nvContentPartPr>
              <p14:xfrm>
                <a:off x="7325320" y="793880"/>
                <a:ext cx="210600" cy="378360"/>
              </p14:xfrm>
            </p:contentPart>
          </mc:Choice>
          <mc:Fallback>
            <p:pic>
              <p:nvPicPr>
                <p:cNvPr id="10" name="Freihand 9">
                  <a:extLst>
                    <a:ext uri="{FF2B5EF4-FFF2-40B4-BE49-F238E27FC236}">
                      <a16:creationId xmlns:a16="http://schemas.microsoft.com/office/drawing/2014/main" id="{339465C4-AF84-4575-D8F9-42212CD320FA}"/>
                    </a:ext>
                  </a:extLst>
                </p:cNvPr>
                <p:cNvPicPr/>
                <p:nvPr/>
              </p:nvPicPr>
              <p:blipFill>
                <a:blip r:embed="rId11"/>
                <a:stretch>
                  <a:fillRect/>
                </a:stretch>
              </p:blipFill>
              <p:spPr>
                <a:xfrm>
                  <a:off x="7316680" y="784880"/>
                  <a:ext cx="22824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A83B9FE-D69C-B8D6-9236-488A40CD1920}"/>
                    </a:ext>
                  </a:extLst>
                </p14:cNvPr>
                <p14:cNvContentPartPr/>
                <p14:nvPr/>
              </p14:nvContentPartPr>
              <p14:xfrm>
                <a:off x="7510000" y="783800"/>
                <a:ext cx="181440" cy="304200"/>
              </p14:xfrm>
            </p:contentPart>
          </mc:Choice>
          <mc:Fallback>
            <p:pic>
              <p:nvPicPr>
                <p:cNvPr id="11" name="Freihand 10">
                  <a:extLst>
                    <a:ext uri="{FF2B5EF4-FFF2-40B4-BE49-F238E27FC236}">
                      <a16:creationId xmlns:a16="http://schemas.microsoft.com/office/drawing/2014/main" id="{FA83B9FE-D69C-B8D6-9236-488A40CD1920}"/>
                    </a:ext>
                  </a:extLst>
                </p:cNvPr>
                <p:cNvPicPr/>
                <p:nvPr/>
              </p:nvPicPr>
              <p:blipFill>
                <a:blip r:embed="rId13"/>
                <a:stretch>
                  <a:fillRect/>
                </a:stretch>
              </p:blipFill>
              <p:spPr>
                <a:xfrm>
                  <a:off x="7501360" y="775160"/>
                  <a:ext cx="199080" cy="32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3C0E9A23-6F4F-3305-EFA8-EB1FAFE4D84E}"/>
                  </a:ext>
                </a:extLst>
              </p14:cNvPr>
              <p14:cNvContentPartPr/>
              <p14:nvPr/>
            </p14:nvContentPartPr>
            <p14:xfrm>
              <a:off x="2363080" y="5417720"/>
              <a:ext cx="781920" cy="797400"/>
            </p14:xfrm>
          </p:contentPart>
        </mc:Choice>
        <mc:Fallback>
          <p:pic>
            <p:nvPicPr>
              <p:cNvPr id="14" name="Freihand 13">
                <a:extLst>
                  <a:ext uri="{FF2B5EF4-FFF2-40B4-BE49-F238E27FC236}">
                    <a16:creationId xmlns:a16="http://schemas.microsoft.com/office/drawing/2014/main" id="{3C0E9A23-6F4F-3305-EFA8-EB1FAFE4D84E}"/>
                  </a:ext>
                </a:extLst>
              </p:cNvPr>
              <p:cNvPicPr/>
              <p:nvPr/>
            </p:nvPicPr>
            <p:blipFill>
              <a:blip r:embed="rId15"/>
              <a:stretch>
                <a:fillRect/>
              </a:stretch>
            </p:blipFill>
            <p:spPr>
              <a:xfrm>
                <a:off x="2354080" y="5408720"/>
                <a:ext cx="79956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C6E2E977-7FDA-F31D-92F8-9343B5B7F369}"/>
                  </a:ext>
                </a:extLst>
              </p14:cNvPr>
              <p14:cNvContentPartPr/>
              <p14:nvPr/>
            </p14:nvContentPartPr>
            <p14:xfrm>
              <a:off x="1369840" y="2583080"/>
              <a:ext cx="1981080" cy="1150560"/>
            </p14:xfrm>
          </p:contentPart>
        </mc:Choice>
        <mc:Fallback>
          <p:pic>
            <p:nvPicPr>
              <p:cNvPr id="17" name="Freihand 16">
                <a:extLst>
                  <a:ext uri="{FF2B5EF4-FFF2-40B4-BE49-F238E27FC236}">
                    <a16:creationId xmlns:a16="http://schemas.microsoft.com/office/drawing/2014/main" id="{C6E2E977-7FDA-F31D-92F8-9343B5B7F369}"/>
                  </a:ext>
                </a:extLst>
              </p:cNvPr>
              <p:cNvPicPr/>
              <p:nvPr/>
            </p:nvPicPr>
            <p:blipFill>
              <a:blip r:embed="rId17"/>
              <a:stretch>
                <a:fillRect/>
              </a:stretch>
            </p:blipFill>
            <p:spPr>
              <a:xfrm>
                <a:off x="1361200" y="2574440"/>
                <a:ext cx="1998720" cy="1168200"/>
              </a:xfrm>
              <a:prstGeom prst="rect">
                <a:avLst/>
              </a:prstGeom>
            </p:spPr>
          </p:pic>
        </mc:Fallback>
      </mc:AlternateContent>
      <p:grpSp>
        <p:nvGrpSpPr>
          <p:cNvPr id="47" name="Gruppieren 46">
            <a:extLst>
              <a:ext uri="{FF2B5EF4-FFF2-40B4-BE49-F238E27FC236}">
                <a16:creationId xmlns:a16="http://schemas.microsoft.com/office/drawing/2014/main" id="{930DD490-B51F-CD2D-5649-DC193B31E789}"/>
              </a:ext>
            </a:extLst>
          </p:cNvPr>
          <p:cNvGrpSpPr/>
          <p:nvPr/>
        </p:nvGrpSpPr>
        <p:grpSpPr>
          <a:xfrm>
            <a:off x="5250280" y="1510280"/>
            <a:ext cx="3364200" cy="941040"/>
            <a:chOff x="5250280" y="1510280"/>
            <a:chExt cx="3364200" cy="941040"/>
          </a:xfrm>
        </p:grpSpPr>
        <mc:AlternateContent xmlns:mc="http://schemas.openxmlformats.org/markup-compatibility/2006">
          <mc:Choice xmlns:p14="http://schemas.microsoft.com/office/powerpoint/2010/main" Requires="p14">
            <p:contentPart p14:bwMode="auto" r:id="rId18">
              <p14:nvContentPartPr>
                <p14:cNvPr id="42" name="Freihand 41">
                  <a:extLst>
                    <a:ext uri="{FF2B5EF4-FFF2-40B4-BE49-F238E27FC236}">
                      <a16:creationId xmlns:a16="http://schemas.microsoft.com/office/drawing/2014/main" id="{C4148265-98C5-55CC-CAA2-0032783DA82C}"/>
                    </a:ext>
                  </a:extLst>
                </p14:cNvPr>
                <p14:cNvContentPartPr/>
                <p14:nvPr/>
              </p14:nvContentPartPr>
              <p14:xfrm>
                <a:off x="7152520" y="2040200"/>
                <a:ext cx="278640" cy="276840"/>
              </p14:xfrm>
            </p:contentPart>
          </mc:Choice>
          <mc:Fallback>
            <p:pic>
              <p:nvPicPr>
                <p:cNvPr id="42" name="Freihand 41">
                  <a:extLst>
                    <a:ext uri="{FF2B5EF4-FFF2-40B4-BE49-F238E27FC236}">
                      <a16:creationId xmlns:a16="http://schemas.microsoft.com/office/drawing/2014/main" id="{C4148265-98C5-55CC-CAA2-0032783DA82C}"/>
                    </a:ext>
                  </a:extLst>
                </p:cNvPr>
                <p:cNvPicPr/>
                <p:nvPr/>
              </p:nvPicPr>
              <p:blipFill>
                <a:blip r:embed="rId19"/>
                <a:stretch>
                  <a:fillRect/>
                </a:stretch>
              </p:blipFill>
              <p:spPr>
                <a:xfrm>
                  <a:off x="7143520" y="2031200"/>
                  <a:ext cx="296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3" name="Freihand 42">
                  <a:extLst>
                    <a:ext uri="{FF2B5EF4-FFF2-40B4-BE49-F238E27FC236}">
                      <a16:creationId xmlns:a16="http://schemas.microsoft.com/office/drawing/2014/main" id="{16FF2F75-E8F4-251D-E7FC-37A64FD94242}"/>
                    </a:ext>
                  </a:extLst>
                </p14:cNvPr>
                <p14:cNvContentPartPr/>
                <p14:nvPr/>
              </p14:nvContentPartPr>
              <p14:xfrm>
                <a:off x="5250280" y="1510280"/>
                <a:ext cx="3364200" cy="941040"/>
              </p14:xfrm>
            </p:contentPart>
          </mc:Choice>
          <mc:Fallback>
            <p:pic>
              <p:nvPicPr>
                <p:cNvPr id="43" name="Freihand 42">
                  <a:extLst>
                    <a:ext uri="{FF2B5EF4-FFF2-40B4-BE49-F238E27FC236}">
                      <a16:creationId xmlns:a16="http://schemas.microsoft.com/office/drawing/2014/main" id="{16FF2F75-E8F4-251D-E7FC-37A64FD94242}"/>
                    </a:ext>
                  </a:extLst>
                </p:cNvPr>
                <p:cNvPicPr/>
                <p:nvPr/>
              </p:nvPicPr>
              <p:blipFill>
                <a:blip r:embed="rId21"/>
                <a:stretch>
                  <a:fillRect/>
                </a:stretch>
              </p:blipFill>
              <p:spPr>
                <a:xfrm>
                  <a:off x="5241640" y="1501640"/>
                  <a:ext cx="3381840" cy="958680"/>
                </a:xfrm>
                <a:prstGeom prst="rect">
                  <a:avLst/>
                </a:prstGeom>
              </p:spPr>
            </p:pic>
          </mc:Fallback>
        </mc:AlternateContent>
      </p:grpSp>
      <p:grpSp>
        <p:nvGrpSpPr>
          <p:cNvPr id="62" name="Gruppieren 61">
            <a:extLst>
              <a:ext uri="{FF2B5EF4-FFF2-40B4-BE49-F238E27FC236}">
                <a16:creationId xmlns:a16="http://schemas.microsoft.com/office/drawing/2014/main" id="{4F430CE6-1326-7545-F6D0-64468EF5E48B}"/>
              </a:ext>
            </a:extLst>
          </p:cNvPr>
          <p:cNvGrpSpPr/>
          <p:nvPr/>
        </p:nvGrpSpPr>
        <p:grpSpPr>
          <a:xfrm>
            <a:off x="560560" y="2233880"/>
            <a:ext cx="2404800" cy="1974600"/>
            <a:chOff x="560560" y="2233880"/>
            <a:chExt cx="2404800" cy="1974600"/>
          </a:xfrm>
        </p:grpSpPr>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F696DBAA-CD6B-2B49-6A94-B07B2AA6A6AE}"/>
                    </a:ext>
                  </a:extLst>
                </p14:cNvPr>
                <p14:cNvContentPartPr/>
                <p14:nvPr/>
              </p14:nvContentPartPr>
              <p14:xfrm>
                <a:off x="1876720" y="2913560"/>
                <a:ext cx="172800" cy="249480"/>
              </p14:xfrm>
            </p:contentPart>
          </mc:Choice>
          <mc:Fallback>
            <p:pic>
              <p:nvPicPr>
                <p:cNvPr id="18" name="Freihand 17">
                  <a:extLst>
                    <a:ext uri="{FF2B5EF4-FFF2-40B4-BE49-F238E27FC236}">
                      <a16:creationId xmlns:a16="http://schemas.microsoft.com/office/drawing/2014/main" id="{F696DBAA-CD6B-2B49-6A94-B07B2AA6A6AE}"/>
                    </a:ext>
                  </a:extLst>
                </p:cNvPr>
                <p:cNvPicPr/>
                <p:nvPr/>
              </p:nvPicPr>
              <p:blipFill>
                <a:blip r:embed="rId23"/>
                <a:stretch>
                  <a:fillRect/>
                </a:stretch>
              </p:blipFill>
              <p:spPr>
                <a:xfrm>
                  <a:off x="1867720" y="2904920"/>
                  <a:ext cx="190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8A410822-2AE5-EFA5-744F-49D43DC58FCF}"/>
                    </a:ext>
                  </a:extLst>
                </p14:cNvPr>
                <p14:cNvContentPartPr/>
                <p14:nvPr/>
              </p14:nvContentPartPr>
              <p14:xfrm>
                <a:off x="2108200" y="2979440"/>
                <a:ext cx="88200" cy="163080"/>
              </p14:xfrm>
            </p:contentPart>
          </mc:Choice>
          <mc:Fallback>
            <p:pic>
              <p:nvPicPr>
                <p:cNvPr id="19" name="Freihand 18">
                  <a:extLst>
                    <a:ext uri="{FF2B5EF4-FFF2-40B4-BE49-F238E27FC236}">
                      <a16:creationId xmlns:a16="http://schemas.microsoft.com/office/drawing/2014/main" id="{8A410822-2AE5-EFA5-744F-49D43DC58FCF}"/>
                    </a:ext>
                  </a:extLst>
                </p:cNvPr>
                <p:cNvPicPr/>
                <p:nvPr/>
              </p:nvPicPr>
              <p:blipFill>
                <a:blip r:embed="rId25"/>
                <a:stretch>
                  <a:fillRect/>
                </a:stretch>
              </p:blipFill>
              <p:spPr>
                <a:xfrm>
                  <a:off x="2099560" y="2970800"/>
                  <a:ext cx="105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FBF95E4A-906E-1BB6-A4DB-A95BCBCF0C1C}"/>
                    </a:ext>
                  </a:extLst>
                </p14:cNvPr>
                <p14:cNvContentPartPr/>
                <p14:nvPr/>
              </p14:nvContentPartPr>
              <p14:xfrm>
                <a:off x="2219440" y="2816360"/>
                <a:ext cx="143640" cy="79200"/>
              </p14:xfrm>
            </p:contentPart>
          </mc:Choice>
          <mc:Fallback>
            <p:pic>
              <p:nvPicPr>
                <p:cNvPr id="20" name="Freihand 19">
                  <a:extLst>
                    <a:ext uri="{FF2B5EF4-FFF2-40B4-BE49-F238E27FC236}">
                      <a16:creationId xmlns:a16="http://schemas.microsoft.com/office/drawing/2014/main" id="{FBF95E4A-906E-1BB6-A4DB-A95BCBCF0C1C}"/>
                    </a:ext>
                  </a:extLst>
                </p:cNvPr>
                <p:cNvPicPr/>
                <p:nvPr/>
              </p:nvPicPr>
              <p:blipFill>
                <a:blip r:embed="rId27"/>
                <a:stretch>
                  <a:fillRect/>
                </a:stretch>
              </p:blipFill>
              <p:spPr>
                <a:xfrm>
                  <a:off x="2210800" y="2807720"/>
                  <a:ext cx="161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0650A664-85F8-1A7D-D533-78D7F669E2C3}"/>
                    </a:ext>
                  </a:extLst>
                </p14:cNvPr>
                <p14:cNvContentPartPr/>
                <p14:nvPr/>
              </p14:nvContentPartPr>
              <p14:xfrm>
                <a:off x="2273080" y="2889080"/>
                <a:ext cx="144000" cy="85320"/>
              </p14:xfrm>
            </p:contentPart>
          </mc:Choice>
          <mc:Fallback>
            <p:pic>
              <p:nvPicPr>
                <p:cNvPr id="21" name="Freihand 20">
                  <a:extLst>
                    <a:ext uri="{FF2B5EF4-FFF2-40B4-BE49-F238E27FC236}">
                      <a16:creationId xmlns:a16="http://schemas.microsoft.com/office/drawing/2014/main" id="{0650A664-85F8-1A7D-D533-78D7F669E2C3}"/>
                    </a:ext>
                  </a:extLst>
                </p:cNvPr>
                <p:cNvPicPr/>
                <p:nvPr/>
              </p:nvPicPr>
              <p:blipFill>
                <a:blip r:embed="rId29"/>
                <a:stretch>
                  <a:fillRect/>
                </a:stretch>
              </p:blipFill>
              <p:spPr>
                <a:xfrm>
                  <a:off x="2264080" y="2880080"/>
                  <a:ext cx="161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AE9A4D5A-BDD6-407D-F775-55ABB53442BB}"/>
                    </a:ext>
                  </a:extLst>
                </p14:cNvPr>
                <p14:cNvContentPartPr/>
                <p14:nvPr/>
              </p14:nvContentPartPr>
              <p14:xfrm>
                <a:off x="2368840" y="2322080"/>
                <a:ext cx="185760" cy="327600"/>
              </p14:xfrm>
            </p:contentPart>
          </mc:Choice>
          <mc:Fallback>
            <p:pic>
              <p:nvPicPr>
                <p:cNvPr id="25" name="Freihand 24">
                  <a:extLst>
                    <a:ext uri="{FF2B5EF4-FFF2-40B4-BE49-F238E27FC236}">
                      <a16:creationId xmlns:a16="http://schemas.microsoft.com/office/drawing/2014/main" id="{AE9A4D5A-BDD6-407D-F775-55ABB53442BB}"/>
                    </a:ext>
                  </a:extLst>
                </p:cNvPr>
                <p:cNvPicPr/>
                <p:nvPr/>
              </p:nvPicPr>
              <p:blipFill>
                <a:blip r:embed="rId31"/>
                <a:stretch>
                  <a:fillRect/>
                </a:stretch>
              </p:blipFill>
              <p:spPr>
                <a:xfrm>
                  <a:off x="2359840" y="2313080"/>
                  <a:ext cx="2034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7F1D3FCA-996A-0CBD-567A-5CD70D6D0749}"/>
                    </a:ext>
                  </a:extLst>
                </p14:cNvPr>
                <p14:cNvContentPartPr/>
                <p14:nvPr/>
              </p14:nvContentPartPr>
              <p14:xfrm>
                <a:off x="2673400" y="2243960"/>
                <a:ext cx="130680" cy="256320"/>
              </p14:xfrm>
            </p:contentPart>
          </mc:Choice>
          <mc:Fallback>
            <p:pic>
              <p:nvPicPr>
                <p:cNvPr id="26" name="Freihand 25">
                  <a:extLst>
                    <a:ext uri="{FF2B5EF4-FFF2-40B4-BE49-F238E27FC236}">
                      <a16:creationId xmlns:a16="http://schemas.microsoft.com/office/drawing/2014/main" id="{7F1D3FCA-996A-0CBD-567A-5CD70D6D0749}"/>
                    </a:ext>
                  </a:extLst>
                </p:cNvPr>
                <p:cNvPicPr/>
                <p:nvPr/>
              </p:nvPicPr>
              <p:blipFill>
                <a:blip r:embed="rId33"/>
                <a:stretch>
                  <a:fillRect/>
                </a:stretch>
              </p:blipFill>
              <p:spPr>
                <a:xfrm>
                  <a:off x="2664760" y="2234960"/>
                  <a:ext cx="1483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1929F7D1-78E8-94B1-E56A-492A632F769C}"/>
                    </a:ext>
                  </a:extLst>
                </p14:cNvPr>
                <p14:cNvContentPartPr/>
                <p14:nvPr/>
              </p14:nvContentPartPr>
              <p14:xfrm>
                <a:off x="2544160" y="2465360"/>
                <a:ext cx="383040" cy="316800"/>
              </p14:xfrm>
            </p:contentPart>
          </mc:Choice>
          <mc:Fallback>
            <p:pic>
              <p:nvPicPr>
                <p:cNvPr id="28" name="Freihand 27">
                  <a:extLst>
                    <a:ext uri="{FF2B5EF4-FFF2-40B4-BE49-F238E27FC236}">
                      <a16:creationId xmlns:a16="http://schemas.microsoft.com/office/drawing/2014/main" id="{1929F7D1-78E8-94B1-E56A-492A632F769C}"/>
                    </a:ext>
                  </a:extLst>
                </p:cNvPr>
                <p:cNvPicPr/>
                <p:nvPr/>
              </p:nvPicPr>
              <p:blipFill>
                <a:blip r:embed="rId35"/>
                <a:stretch>
                  <a:fillRect/>
                </a:stretch>
              </p:blipFill>
              <p:spPr>
                <a:xfrm>
                  <a:off x="2535520" y="2456360"/>
                  <a:ext cx="4006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BE317394-6BB0-D36E-9061-54C8A07B5253}"/>
                    </a:ext>
                  </a:extLst>
                </p14:cNvPr>
                <p14:cNvContentPartPr/>
                <p14:nvPr/>
              </p14:nvContentPartPr>
              <p14:xfrm>
                <a:off x="2572600" y="2679920"/>
                <a:ext cx="171000" cy="264960"/>
              </p14:xfrm>
            </p:contentPart>
          </mc:Choice>
          <mc:Fallback>
            <p:pic>
              <p:nvPicPr>
                <p:cNvPr id="33" name="Freihand 32">
                  <a:extLst>
                    <a:ext uri="{FF2B5EF4-FFF2-40B4-BE49-F238E27FC236}">
                      <a16:creationId xmlns:a16="http://schemas.microsoft.com/office/drawing/2014/main" id="{BE317394-6BB0-D36E-9061-54C8A07B5253}"/>
                    </a:ext>
                  </a:extLst>
                </p:cNvPr>
                <p:cNvPicPr/>
                <p:nvPr/>
              </p:nvPicPr>
              <p:blipFill>
                <a:blip r:embed="rId37"/>
                <a:stretch>
                  <a:fillRect/>
                </a:stretch>
              </p:blipFill>
              <p:spPr>
                <a:xfrm>
                  <a:off x="2563600" y="2670920"/>
                  <a:ext cx="1886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FD4134E5-5A50-A870-3F06-5F96A098C35A}"/>
                    </a:ext>
                  </a:extLst>
                </p14:cNvPr>
                <p14:cNvContentPartPr/>
                <p14:nvPr/>
              </p14:nvContentPartPr>
              <p14:xfrm>
                <a:off x="2789320" y="2549240"/>
                <a:ext cx="121680" cy="258480"/>
              </p14:xfrm>
            </p:contentPart>
          </mc:Choice>
          <mc:Fallback>
            <p:pic>
              <p:nvPicPr>
                <p:cNvPr id="36" name="Freihand 35">
                  <a:extLst>
                    <a:ext uri="{FF2B5EF4-FFF2-40B4-BE49-F238E27FC236}">
                      <a16:creationId xmlns:a16="http://schemas.microsoft.com/office/drawing/2014/main" id="{FD4134E5-5A50-A870-3F06-5F96A098C35A}"/>
                    </a:ext>
                  </a:extLst>
                </p:cNvPr>
                <p:cNvPicPr/>
                <p:nvPr/>
              </p:nvPicPr>
              <p:blipFill>
                <a:blip r:embed="rId39"/>
                <a:stretch>
                  <a:fillRect/>
                </a:stretch>
              </p:blipFill>
              <p:spPr>
                <a:xfrm>
                  <a:off x="2780320" y="2540240"/>
                  <a:ext cx="139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F0150A7B-474B-6B10-7D14-A2B9DAAAD3D2}"/>
                    </a:ext>
                  </a:extLst>
                </p14:cNvPr>
                <p14:cNvContentPartPr/>
                <p14:nvPr/>
              </p14:nvContentPartPr>
              <p14:xfrm>
                <a:off x="2878600" y="2721320"/>
                <a:ext cx="86760" cy="31320"/>
              </p14:xfrm>
            </p:contentPart>
          </mc:Choice>
          <mc:Fallback>
            <p:pic>
              <p:nvPicPr>
                <p:cNvPr id="38" name="Freihand 37">
                  <a:extLst>
                    <a:ext uri="{FF2B5EF4-FFF2-40B4-BE49-F238E27FC236}">
                      <a16:creationId xmlns:a16="http://schemas.microsoft.com/office/drawing/2014/main" id="{F0150A7B-474B-6B10-7D14-A2B9DAAAD3D2}"/>
                    </a:ext>
                  </a:extLst>
                </p:cNvPr>
                <p:cNvPicPr/>
                <p:nvPr/>
              </p:nvPicPr>
              <p:blipFill>
                <a:blip r:embed="rId41"/>
                <a:stretch>
                  <a:fillRect/>
                </a:stretch>
              </p:blipFill>
              <p:spPr>
                <a:xfrm>
                  <a:off x="2869600" y="2712320"/>
                  <a:ext cx="104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894E6813-EC72-E589-EC9D-0E589DEA0773}"/>
                    </a:ext>
                  </a:extLst>
                </p14:cNvPr>
                <p14:cNvContentPartPr/>
                <p14:nvPr/>
              </p14:nvContentPartPr>
              <p14:xfrm>
                <a:off x="1032160" y="3280400"/>
                <a:ext cx="1038240" cy="928080"/>
              </p14:xfrm>
            </p:contentPart>
          </mc:Choice>
          <mc:Fallback>
            <p:pic>
              <p:nvPicPr>
                <p:cNvPr id="45" name="Freihand 44">
                  <a:extLst>
                    <a:ext uri="{FF2B5EF4-FFF2-40B4-BE49-F238E27FC236}">
                      <a16:creationId xmlns:a16="http://schemas.microsoft.com/office/drawing/2014/main" id="{894E6813-EC72-E589-EC9D-0E589DEA0773}"/>
                    </a:ext>
                  </a:extLst>
                </p:cNvPr>
                <p:cNvPicPr/>
                <p:nvPr/>
              </p:nvPicPr>
              <p:blipFill>
                <a:blip r:embed="rId43"/>
                <a:stretch>
                  <a:fillRect/>
                </a:stretch>
              </p:blipFill>
              <p:spPr>
                <a:xfrm>
                  <a:off x="1023160" y="3271760"/>
                  <a:ext cx="105588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Freihand 47">
                  <a:extLst>
                    <a:ext uri="{FF2B5EF4-FFF2-40B4-BE49-F238E27FC236}">
                      <a16:creationId xmlns:a16="http://schemas.microsoft.com/office/drawing/2014/main" id="{7C49B454-081A-B159-57FB-29C7103233BE}"/>
                    </a:ext>
                  </a:extLst>
                </p14:cNvPr>
                <p14:cNvContentPartPr/>
                <p14:nvPr/>
              </p14:nvContentPartPr>
              <p14:xfrm>
                <a:off x="1408360" y="3196880"/>
                <a:ext cx="174960" cy="304200"/>
              </p14:xfrm>
            </p:contentPart>
          </mc:Choice>
          <mc:Fallback>
            <p:pic>
              <p:nvPicPr>
                <p:cNvPr id="48" name="Freihand 47">
                  <a:extLst>
                    <a:ext uri="{FF2B5EF4-FFF2-40B4-BE49-F238E27FC236}">
                      <a16:creationId xmlns:a16="http://schemas.microsoft.com/office/drawing/2014/main" id="{7C49B454-081A-B159-57FB-29C7103233BE}"/>
                    </a:ext>
                  </a:extLst>
                </p:cNvPr>
                <p:cNvPicPr/>
                <p:nvPr/>
              </p:nvPicPr>
              <p:blipFill>
                <a:blip r:embed="rId45"/>
                <a:stretch>
                  <a:fillRect/>
                </a:stretch>
              </p:blipFill>
              <p:spPr>
                <a:xfrm>
                  <a:off x="1399720" y="3187880"/>
                  <a:ext cx="1926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Freihand 48">
                  <a:extLst>
                    <a:ext uri="{FF2B5EF4-FFF2-40B4-BE49-F238E27FC236}">
                      <a16:creationId xmlns:a16="http://schemas.microsoft.com/office/drawing/2014/main" id="{1210C6E4-95B4-2DAD-D72A-53EA46ACA476}"/>
                    </a:ext>
                  </a:extLst>
                </p14:cNvPr>
                <p14:cNvContentPartPr/>
                <p14:nvPr/>
              </p14:nvContentPartPr>
              <p14:xfrm>
                <a:off x="1496560" y="3430160"/>
                <a:ext cx="164880" cy="228960"/>
              </p14:xfrm>
            </p:contentPart>
          </mc:Choice>
          <mc:Fallback>
            <p:pic>
              <p:nvPicPr>
                <p:cNvPr id="49" name="Freihand 48">
                  <a:extLst>
                    <a:ext uri="{FF2B5EF4-FFF2-40B4-BE49-F238E27FC236}">
                      <a16:creationId xmlns:a16="http://schemas.microsoft.com/office/drawing/2014/main" id="{1210C6E4-95B4-2DAD-D72A-53EA46ACA476}"/>
                    </a:ext>
                  </a:extLst>
                </p:cNvPr>
                <p:cNvPicPr/>
                <p:nvPr/>
              </p:nvPicPr>
              <p:blipFill>
                <a:blip r:embed="rId47"/>
                <a:stretch>
                  <a:fillRect/>
                </a:stretch>
              </p:blipFill>
              <p:spPr>
                <a:xfrm>
                  <a:off x="1487920" y="3421160"/>
                  <a:ext cx="182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 name="Freihand 50">
                  <a:extLst>
                    <a:ext uri="{FF2B5EF4-FFF2-40B4-BE49-F238E27FC236}">
                      <a16:creationId xmlns:a16="http://schemas.microsoft.com/office/drawing/2014/main" id="{470C15F3-20D1-2AF6-0451-45D009B03A08}"/>
                    </a:ext>
                  </a:extLst>
                </p14:cNvPr>
                <p14:cNvContentPartPr/>
                <p14:nvPr/>
              </p14:nvContentPartPr>
              <p14:xfrm>
                <a:off x="560560" y="2947760"/>
                <a:ext cx="172800" cy="280440"/>
              </p14:xfrm>
            </p:contentPart>
          </mc:Choice>
          <mc:Fallback>
            <p:pic>
              <p:nvPicPr>
                <p:cNvPr id="51" name="Freihand 50">
                  <a:extLst>
                    <a:ext uri="{FF2B5EF4-FFF2-40B4-BE49-F238E27FC236}">
                      <a16:creationId xmlns:a16="http://schemas.microsoft.com/office/drawing/2014/main" id="{470C15F3-20D1-2AF6-0451-45D009B03A08}"/>
                    </a:ext>
                  </a:extLst>
                </p:cNvPr>
                <p:cNvPicPr/>
                <p:nvPr/>
              </p:nvPicPr>
              <p:blipFill>
                <a:blip r:embed="rId49"/>
                <a:stretch>
                  <a:fillRect/>
                </a:stretch>
              </p:blipFill>
              <p:spPr>
                <a:xfrm>
                  <a:off x="551920" y="2938760"/>
                  <a:ext cx="1904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2" name="Freihand 51">
                  <a:extLst>
                    <a:ext uri="{FF2B5EF4-FFF2-40B4-BE49-F238E27FC236}">
                      <a16:creationId xmlns:a16="http://schemas.microsoft.com/office/drawing/2014/main" id="{9B525FD4-F564-FD52-1523-D2E07C8CD541}"/>
                    </a:ext>
                  </a:extLst>
                </p14:cNvPr>
                <p14:cNvContentPartPr/>
                <p14:nvPr/>
              </p14:nvContentPartPr>
              <p14:xfrm>
                <a:off x="763240" y="3058640"/>
                <a:ext cx="163080" cy="151560"/>
              </p14:xfrm>
            </p:contentPart>
          </mc:Choice>
          <mc:Fallback>
            <p:pic>
              <p:nvPicPr>
                <p:cNvPr id="52" name="Freihand 51">
                  <a:extLst>
                    <a:ext uri="{FF2B5EF4-FFF2-40B4-BE49-F238E27FC236}">
                      <a16:creationId xmlns:a16="http://schemas.microsoft.com/office/drawing/2014/main" id="{9B525FD4-F564-FD52-1523-D2E07C8CD541}"/>
                    </a:ext>
                  </a:extLst>
                </p:cNvPr>
                <p:cNvPicPr/>
                <p:nvPr/>
              </p:nvPicPr>
              <p:blipFill>
                <a:blip r:embed="rId51"/>
                <a:stretch>
                  <a:fillRect/>
                </a:stretch>
              </p:blipFill>
              <p:spPr>
                <a:xfrm>
                  <a:off x="754600" y="3049640"/>
                  <a:ext cx="180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 name="Freihand 52">
                  <a:extLst>
                    <a:ext uri="{FF2B5EF4-FFF2-40B4-BE49-F238E27FC236}">
                      <a16:creationId xmlns:a16="http://schemas.microsoft.com/office/drawing/2014/main" id="{64F95258-26CC-D3FC-A347-6C75366250A4}"/>
                    </a:ext>
                  </a:extLst>
                </p14:cNvPr>
                <p14:cNvContentPartPr/>
                <p14:nvPr/>
              </p14:nvContentPartPr>
              <p14:xfrm>
                <a:off x="1045840" y="2757680"/>
                <a:ext cx="133920" cy="88560"/>
              </p14:xfrm>
            </p:contentPart>
          </mc:Choice>
          <mc:Fallback>
            <p:pic>
              <p:nvPicPr>
                <p:cNvPr id="53" name="Freihand 52">
                  <a:extLst>
                    <a:ext uri="{FF2B5EF4-FFF2-40B4-BE49-F238E27FC236}">
                      <a16:creationId xmlns:a16="http://schemas.microsoft.com/office/drawing/2014/main" id="{64F95258-26CC-D3FC-A347-6C75366250A4}"/>
                    </a:ext>
                  </a:extLst>
                </p:cNvPr>
                <p:cNvPicPr/>
                <p:nvPr/>
              </p:nvPicPr>
              <p:blipFill>
                <a:blip r:embed="rId53"/>
                <a:stretch>
                  <a:fillRect/>
                </a:stretch>
              </p:blipFill>
              <p:spPr>
                <a:xfrm>
                  <a:off x="1036840" y="2749040"/>
                  <a:ext cx="151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0B142B83-2B60-7A7A-65D5-76AAF7E20C39}"/>
                    </a:ext>
                  </a:extLst>
                </p14:cNvPr>
                <p14:cNvContentPartPr/>
                <p14:nvPr/>
              </p14:nvContentPartPr>
              <p14:xfrm>
                <a:off x="1057000" y="2892680"/>
                <a:ext cx="111240" cy="56520"/>
              </p14:xfrm>
            </p:contentPart>
          </mc:Choice>
          <mc:Fallback>
            <p:pic>
              <p:nvPicPr>
                <p:cNvPr id="54" name="Freihand 53">
                  <a:extLst>
                    <a:ext uri="{FF2B5EF4-FFF2-40B4-BE49-F238E27FC236}">
                      <a16:creationId xmlns:a16="http://schemas.microsoft.com/office/drawing/2014/main" id="{0B142B83-2B60-7A7A-65D5-76AAF7E20C39}"/>
                    </a:ext>
                  </a:extLst>
                </p:cNvPr>
                <p:cNvPicPr/>
                <p:nvPr/>
              </p:nvPicPr>
              <p:blipFill>
                <a:blip r:embed="rId55"/>
                <a:stretch>
                  <a:fillRect/>
                </a:stretch>
              </p:blipFill>
              <p:spPr>
                <a:xfrm>
                  <a:off x="1048360" y="2884040"/>
                  <a:ext cx="128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Freihand 54">
                  <a:extLst>
                    <a:ext uri="{FF2B5EF4-FFF2-40B4-BE49-F238E27FC236}">
                      <a16:creationId xmlns:a16="http://schemas.microsoft.com/office/drawing/2014/main" id="{EBC2E149-1210-403A-270D-436CDA0A1B0A}"/>
                    </a:ext>
                  </a:extLst>
                </p14:cNvPr>
                <p14:cNvContentPartPr/>
                <p14:nvPr/>
              </p14:nvContentPartPr>
              <p14:xfrm>
                <a:off x="1195240" y="2333600"/>
                <a:ext cx="209160" cy="271800"/>
              </p14:xfrm>
            </p:contentPart>
          </mc:Choice>
          <mc:Fallback>
            <p:pic>
              <p:nvPicPr>
                <p:cNvPr id="55" name="Freihand 54">
                  <a:extLst>
                    <a:ext uri="{FF2B5EF4-FFF2-40B4-BE49-F238E27FC236}">
                      <a16:creationId xmlns:a16="http://schemas.microsoft.com/office/drawing/2014/main" id="{EBC2E149-1210-403A-270D-436CDA0A1B0A}"/>
                    </a:ext>
                  </a:extLst>
                </p:cNvPr>
                <p:cNvPicPr/>
                <p:nvPr/>
              </p:nvPicPr>
              <p:blipFill>
                <a:blip r:embed="rId57"/>
                <a:stretch>
                  <a:fillRect/>
                </a:stretch>
              </p:blipFill>
              <p:spPr>
                <a:xfrm>
                  <a:off x="1186600" y="2324600"/>
                  <a:ext cx="2268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Freihand 55">
                  <a:extLst>
                    <a:ext uri="{FF2B5EF4-FFF2-40B4-BE49-F238E27FC236}">
                      <a16:creationId xmlns:a16="http://schemas.microsoft.com/office/drawing/2014/main" id="{3162033A-D314-FD20-0A4C-4503CAAA961D}"/>
                    </a:ext>
                  </a:extLst>
                </p14:cNvPr>
                <p14:cNvContentPartPr/>
                <p14:nvPr/>
              </p14:nvContentPartPr>
              <p14:xfrm>
                <a:off x="1496200" y="2325680"/>
                <a:ext cx="85320" cy="63360"/>
              </p14:xfrm>
            </p:contentPart>
          </mc:Choice>
          <mc:Fallback>
            <p:pic>
              <p:nvPicPr>
                <p:cNvPr id="56" name="Freihand 55">
                  <a:extLst>
                    <a:ext uri="{FF2B5EF4-FFF2-40B4-BE49-F238E27FC236}">
                      <a16:creationId xmlns:a16="http://schemas.microsoft.com/office/drawing/2014/main" id="{3162033A-D314-FD20-0A4C-4503CAAA961D}"/>
                    </a:ext>
                  </a:extLst>
                </p:cNvPr>
                <p:cNvPicPr/>
                <p:nvPr/>
              </p:nvPicPr>
              <p:blipFill>
                <a:blip r:embed="rId59"/>
                <a:stretch>
                  <a:fillRect/>
                </a:stretch>
              </p:blipFill>
              <p:spPr>
                <a:xfrm>
                  <a:off x="1487200" y="2317040"/>
                  <a:ext cx="102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Freihand 56">
                  <a:extLst>
                    <a:ext uri="{FF2B5EF4-FFF2-40B4-BE49-F238E27FC236}">
                      <a16:creationId xmlns:a16="http://schemas.microsoft.com/office/drawing/2014/main" id="{F18C3989-0B6E-6093-DEE9-876E47AF8279}"/>
                    </a:ext>
                  </a:extLst>
                </p14:cNvPr>
                <p14:cNvContentPartPr/>
                <p14:nvPr/>
              </p14:nvContentPartPr>
              <p14:xfrm>
                <a:off x="1590520" y="2233880"/>
                <a:ext cx="24480" cy="234360"/>
              </p14:xfrm>
            </p:contentPart>
          </mc:Choice>
          <mc:Fallback>
            <p:pic>
              <p:nvPicPr>
                <p:cNvPr id="57" name="Freihand 56">
                  <a:extLst>
                    <a:ext uri="{FF2B5EF4-FFF2-40B4-BE49-F238E27FC236}">
                      <a16:creationId xmlns:a16="http://schemas.microsoft.com/office/drawing/2014/main" id="{F18C3989-0B6E-6093-DEE9-876E47AF8279}"/>
                    </a:ext>
                  </a:extLst>
                </p:cNvPr>
                <p:cNvPicPr/>
                <p:nvPr/>
              </p:nvPicPr>
              <p:blipFill>
                <a:blip r:embed="rId61"/>
                <a:stretch>
                  <a:fillRect/>
                </a:stretch>
              </p:blipFill>
              <p:spPr>
                <a:xfrm>
                  <a:off x="1581880" y="2224880"/>
                  <a:ext cx="42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8" name="Freihand 57">
                  <a:extLst>
                    <a:ext uri="{FF2B5EF4-FFF2-40B4-BE49-F238E27FC236}">
                      <a16:creationId xmlns:a16="http://schemas.microsoft.com/office/drawing/2014/main" id="{8C1E50A8-BC07-ED52-BFBD-17B8C9A3A972}"/>
                    </a:ext>
                  </a:extLst>
                </p14:cNvPr>
                <p14:cNvContentPartPr/>
                <p14:nvPr/>
              </p14:nvContentPartPr>
              <p14:xfrm>
                <a:off x="1315120" y="2394080"/>
                <a:ext cx="451800" cy="358920"/>
              </p14:xfrm>
            </p:contentPart>
          </mc:Choice>
          <mc:Fallback>
            <p:pic>
              <p:nvPicPr>
                <p:cNvPr id="58" name="Freihand 57">
                  <a:extLst>
                    <a:ext uri="{FF2B5EF4-FFF2-40B4-BE49-F238E27FC236}">
                      <a16:creationId xmlns:a16="http://schemas.microsoft.com/office/drawing/2014/main" id="{8C1E50A8-BC07-ED52-BFBD-17B8C9A3A972}"/>
                    </a:ext>
                  </a:extLst>
                </p:cNvPr>
                <p:cNvPicPr/>
                <p:nvPr/>
              </p:nvPicPr>
              <p:blipFill>
                <a:blip r:embed="rId63"/>
                <a:stretch>
                  <a:fillRect/>
                </a:stretch>
              </p:blipFill>
              <p:spPr>
                <a:xfrm>
                  <a:off x="1306120" y="2385080"/>
                  <a:ext cx="4694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Freihand 58">
                  <a:extLst>
                    <a:ext uri="{FF2B5EF4-FFF2-40B4-BE49-F238E27FC236}">
                      <a16:creationId xmlns:a16="http://schemas.microsoft.com/office/drawing/2014/main" id="{53B27875-F0FC-1AD1-2A8B-84A903BBE066}"/>
                    </a:ext>
                  </a:extLst>
                </p14:cNvPr>
                <p14:cNvContentPartPr/>
                <p14:nvPr/>
              </p14:nvContentPartPr>
              <p14:xfrm>
                <a:off x="1396120" y="2651840"/>
                <a:ext cx="203040" cy="252720"/>
              </p14:xfrm>
            </p:contentPart>
          </mc:Choice>
          <mc:Fallback>
            <p:pic>
              <p:nvPicPr>
                <p:cNvPr id="59" name="Freihand 58">
                  <a:extLst>
                    <a:ext uri="{FF2B5EF4-FFF2-40B4-BE49-F238E27FC236}">
                      <a16:creationId xmlns:a16="http://schemas.microsoft.com/office/drawing/2014/main" id="{53B27875-F0FC-1AD1-2A8B-84A903BBE066}"/>
                    </a:ext>
                  </a:extLst>
                </p:cNvPr>
                <p:cNvPicPr/>
                <p:nvPr/>
              </p:nvPicPr>
              <p:blipFill>
                <a:blip r:embed="rId65"/>
                <a:stretch>
                  <a:fillRect/>
                </a:stretch>
              </p:blipFill>
              <p:spPr>
                <a:xfrm>
                  <a:off x="1387480" y="2642840"/>
                  <a:ext cx="2206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9C4BEDC5-FE51-0FD2-1A10-E37610F1BE34}"/>
                    </a:ext>
                  </a:extLst>
                </p14:cNvPr>
                <p14:cNvContentPartPr/>
                <p14:nvPr/>
              </p14:nvContentPartPr>
              <p14:xfrm>
                <a:off x="1611040" y="2520800"/>
                <a:ext cx="149760" cy="275040"/>
              </p14:xfrm>
            </p:contentPart>
          </mc:Choice>
          <mc:Fallback>
            <p:pic>
              <p:nvPicPr>
                <p:cNvPr id="60" name="Freihand 59">
                  <a:extLst>
                    <a:ext uri="{FF2B5EF4-FFF2-40B4-BE49-F238E27FC236}">
                      <a16:creationId xmlns:a16="http://schemas.microsoft.com/office/drawing/2014/main" id="{9C4BEDC5-FE51-0FD2-1A10-E37610F1BE34}"/>
                    </a:ext>
                  </a:extLst>
                </p:cNvPr>
                <p:cNvPicPr/>
                <p:nvPr/>
              </p:nvPicPr>
              <p:blipFill>
                <a:blip r:embed="rId67"/>
                <a:stretch>
                  <a:fillRect/>
                </a:stretch>
              </p:blipFill>
              <p:spPr>
                <a:xfrm>
                  <a:off x="1602040" y="2512160"/>
                  <a:ext cx="1674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E1FC2A34-0D95-9D6C-31A8-6BDF01F98724}"/>
                    </a:ext>
                  </a:extLst>
                </p14:cNvPr>
                <p14:cNvContentPartPr/>
                <p14:nvPr/>
              </p14:nvContentPartPr>
              <p14:xfrm>
                <a:off x="1765840" y="2670200"/>
                <a:ext cx="74160" cy="59760"/>
              </p14:xfrm>
            </p:contentPart>
          </mc:Choice>
          <mc:Fallback>
            <p:pic>
              <p:nvPicPr>
                <p:cNvPr id="61" name="Freihand 60">
                  <a:extLst>
                    <a:ext uri="{FF2B5EF4-FFF2-40B4-BE49-F238E27FC236}">
                      <a16:creationId xmlns:a16="http://schemas.microsoft.com/office/drawing/2014/main" id="{E1FC2A34-0D95-9D6C-31A8-6BDF01F98724}"/>
                    </a:ext>
                  </a:extLst>
                </p:cNvPr>
                <p:cNvPicPr/>
                <p:nvPr/>
              </p:nvPicPr>
              <p:blipFill>
                <a:blip r:embed="rId69"/>
                <a:stretch>
                  <a:fillRect/>
                </a:stretch>
              </p:blipFill>
              <p:spPr>
                <a:xfrm>
                  <a:off x="1757200" y="2661200"/>
                  <a:ext cx="9180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63" name="Freihand 62">
                <a:extLst>
                  <a:ext uri="{FF2B5EF4-FFF2-40B4-BE49-F238E27FC236}">
                    <a16:creationId xmlns:a16="http://schemas.microsoft.com/office/drawing/2014/main" id="{7EF3C992-D888-8704-2A3E-1D880438D97B}"/>
                  </a:ext>
                </a:extLst>
              </p14:cNvPr>
              <p14:cNvContentPartPr/>
              <p14:nvPr/>
            </p14:nvContentPartPr>
            <p14:xfrm>
              <a:off x="5197000" y="5067080"/>
              <a:ext cx="3414240" cy="1796040"/>
            </p14:xfrm>
          </p:contentPart>
        </mc:Choice>
        <mc:Fallback>
          <p:pic>
            <p:nvPicPr>
              <p:cNvPr id="63" name="Freihand 62">
                <a:extLst>
                  <a:ext uri="{FF2B5EF4-FFF2-40B4-BE49-F238E27FC236}">
                    <a16:creationId xmlns:a16="http://schemas.microsoft.com/office/drawing/2014/main" id="{7EF3C992-D888-8704-2A3E-1D880438D97B}"/>
                  </a:ext>
                </a:extLst>
              </p:cNvPr>
              <p:cNvPicPr/>
              <p:nvPr/>
            </p:nvPicPr>
            <p:blipFill>
              <a:blip r:embed="rId71"/>
              <a:stretch>
                <a:fillRect/>
              </a:stretch>
            </p:blipFill>
            <p:spPr>
              <a:xfrm>
                <a:off x="5188360" y="5058080"/>
                <a:ext cx="3431880" cy="1813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Freihand 63">
                <a:extLst>
                  <a:ext uri="{FF2B5EF4-FFF2-40B4-BE49-F238E27FC236}">
                    <a16:creationId xmlns:a16="http://schemas.microsoft.com/office/drawing/2014/main" id="{980C8CA3-48E0-A849-CCC1-D0250FB199B6}"/>
                  </a:ext>
                </a:extLst>
              </p14:cNvPr>
              <p14:cNvContentPartPr/>
              <p14:nvPr/>
            </p14:nvContentPartPr>
            <p14:xfrm>
              <a:off x="603400" y="6041600"/>
              <a:ext cx="5204520" cy="789120"/>
            </p14:xfrm>
          </p:contentPart>
        </mc:Choice>
        <mc:Fallback>
          <p:pic>
            <p:nvPicPr>
              <p:cNvPr id="64" name="Freihand 63">
                <a:extLst>
                  <a:ext uri="{FF2B5EF4-FFF2-40B4-BE49-F238E27FC236}">
                    <a16:creationId xmlns:a16="http://schemas.microsoft.com/office/drawing/2014/main" id="{980C8CA3-48E0-A849-CCC1-D0250FB199B6}"/>
                  </a:ext>
                </a:extLst>
              </p:cNvPr>
              <p:cNvPicPr/>
              <p:nvPr/>
            </p:nvPicPr>
            <p:blipFill>
              <a:blip r:embed="rId73"/>
              <a:stretch>
                <a:fillRect/>
              </a:stretch>
            </p:blipFill>
            <p:spPr>
              <a:xfrm>
                <a:off x="594400" y="6032600"/>
                <a:ext cx="5222160" cy="80676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941241"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Haushaltsoptimum aus Mikro</a:t>
            </a:r>
            <a:endParaRPr lang="de-DE" sz="2400" dirty="0">
              <a:latin typeface="Arial" pitchFamily="18"/>
              <a:ea typeface="Droid Sans Fallback" pitchFamily="2"/>
              <a:cs typeface="Lohit Hindi" pitchFamily="2"/>
            </a:endParaRPr>
          </a:p>
        </p:txBody>
      </p:sp>
      <p:grpSp>
        <p:nvGrpSpPr>
          <p:cNvPr id="69" name="Gruppieren 68">
            <a:extLst>
              <a:ext uri="{FF2B5EF4-FFF2-40B4-BE49-F238E27FC236}">
                <a16:creationId xmlns:a16="http://schemas.microsoft.com/office/drawing/2014/main" id="{B0EF017E-6950-EF6D-E704-66B8F3FA9060}"/>
              </a:ext>
            </a:extLst>
          </p:cNvPr>
          <p:cNvGrpSpPr/>
          <p:nvPr/>
        </p:nvGrpSpPr>
        <p:grpSpPr>
          <a:xfrm>
            <a:off x="5572480" y="117320"/>
            <a:ext cx="5739480" cy="1181160"/>
            <a:chOff x="5572480" y="117320"/>
            <a:chExt cx="5739480" cy="11811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9CE559B-7491-06BA-DAE8-B28C5FB3BC08}"/>
                    </a:ext>
                  </a:extLst>
                </p14:cNvPr>
                <p14:cNvContentPartPr/>
                <p14:nvPr/>
              </p14:nvContentPartPr>
              <p14:xfrm>
                <a:off x="5572480" y="210920"/>
                <a:ext cx="232560" cy="176760"/>
              </p14:xfrm>
            </p:contentPart>
          </mc:Choice>
          <mc:Fallback>
            <p:pic>
              <p:nvPicPr>
                <p:cNvPr id="2" name="Freihand 1">
                  <a:extLst>
                    <a:ext uri="{FF2B5EF4-FFF2-40B4-BE49-F238E27FC236}">
                      <a16:creationId xmlns:a16="http://schemas.microsoft.com/office/drawing/2014/main" id="{19CE559B-7491-06BA-DAE8-B28C5FB3BC08}"/>
                    </a:ext>
                  </a:extLst>
                </p:cNvPr>
                <p:cNvPicPr/>
                <p:nvPr/>
              </p:nvPicPr>
              <p:blipFill>
                <a:blip r:embed="rId4"/>
                <a:stretch>
                  <a:fillRect/>
                </a:stretch>
              </p:blipFill>
              <p:spPr>
                <a:xfrm>
                  <a:off x="5563840" y="202280"/>
                  <a:ext cx="250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F0EC7C2-A822-9FE1-0D8A-52C1E30DED71}"/>
                    </a:ext>
                  </a:extLst>
                </p14:cNvPr>
                <p14:cNvContentPartPr/>
                <p14:nvPr/>
              </p14:nvContentPartPr>
              <p14:xfrm>
                <a:off x="5905480" y="153320"/>
                <a:ext cx="88200" cy="251640"/>
              </p14:xfrm>
            </p:contentPart>
          </mc:Choice>
          <mc:Fallback>
            <p:pic>
              <p:nvPicPr>
                <p:cNvPr id="3" name="Freihand 2">
                  <a:extLst>
                    <a:ext uri="{FF2B5EF4-FFF2-40B4-BE49-F238E27FC236}">
                      <a16:creationId xmlns:a16="http://schemas.microsoft.com/office/drawing/2014/main" id="{DF0EC7C2-A822-9FE1-0D8A-52C1E30DED71}"/>
                    </a:ext>
                  </a:extLst>
                </p:cNvPr>
                <p:cNvPicPr/>
                <p:nvPr/>
              </p:nvPicPr>
              <p:blipFill>
                <a:blip r:embed="rId6"/>
                <a:stretch>
                  <a:fillRect/>
                </a:stretch>
              </p:blipFill>
              <p:spPr>
                <a:xfrm>
                  <a:off x="5896480" y="144320"/>
                  <a:ext cx="1058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4F80E61-27C5-A283-6DB5-F7AFEA7815EC}"/>
                    </a:ext>
                  </a:extLst>
                </p14:cNvPr>
                <p14:cNvContentPartPr/>
                <p14:nvPr/>
              </p14:nvContentPartPr>
              <p14:xfrm>
                <a:off x="6083320" y="219200"/>
                <a:ext cx="163080" cy="194040"/>
              </p14:xfrm>
            </p:contentPart>
          </mc:Choice>
          <mc:Fallback>
            <p:pic>
              <p:nvPicPr>
                <p:cNvPr id="4" name="Freihand 3">
                  <a:extLst>
                    <a:ext uri="{FF2B5EF4-FFF2-40B4-BE49-F238E27FC236}">
                      <a16:creationId xmlns:a16="http://schemas.microsoft.com/office/drawing/2014/main" id="{84F80E61-27C5-A283-6DB5-F7AFEA7815EC}"/>
                    </a:ext>
                  </a:extLst>
                </p:cNvPr>
                <p:cNvPicPr/>
                <p:nvPr/>
              </p:nvPicPr>
              <p:blipFill>
                <a:blip r:embed="rId8"/>
                <a:stretch>
                  <a:fillRect/>
                </a:stretch>
              </p:blipFill>
              <p:spPr>
                <a:xfrm>
                  <a:off x="6074680" y="210200"/>
                  <a:ext cx="180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88D96AFE-21F2-B296-AD68-0FC2578B2935}"/>
                    </a:ext>
                  </a:extLst>
                </p14:cNvPr>
                <p14:cNvContentPartPr/>
                <p14:nvPr/>
              </p14:nvContentPartPr>
              <p14:xfrm>
                <a:off x="6161800" y="232520"/>
                <a:ext cx="108720" cy="106920"/>
              </p14:xfrm>
            </p:contentPart>
          </mc:Choice>
          <mc:Fallback>
            <p:pic>
              <p:nvPicPr>
                <p:cNvPr id="5" name="Freihand 4">
                  <a:extLst>
                    <a:ext uri="{FF2B5EF4-FFF2-40B4-BE49-F238E27FC236}">
                      <a16:creationId xmlns:a16="http://schemas.microsoft.com/office/drawing/2014/main" id="{88D96AFE-21F2-B296-AD68-0FC2578B2935}"/>
                    </a:ext>
                  </a:extLst>
                </p:cNvPr>
                <p:cNvPicPr/>
                <p:nvPr/>
              </p:nvPicPr>
              <p:blipFill>
                <a:blip r:embed="rId10"/>
                <a:stretch>
                  <a:fillRect/>
                </a:stretch>
              </p:blipFill>
              <p:spPr>
                <a:xfrm>
                  <a:off x="6152800" y="223520"/>
                  <a:ext cx="126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3DF030E-DC57-A357-778F-8467119C9164}"/>
                    </a:ext>
                  </a:extLst>
                </p14:cNvPr>
                <p14:cNvContentPartPr/>
                <p14:nvPr/>
              </p14:nvContentPartPr>
              <p14:xfrm>
                <a:off x="6331360" y="336200"/>
                <a:ext cx="114120" cy="181440"/>
              </p14:xfrm>
            </p:contentPart>
          </mc:Choice>
          <mc:Fallback>
            <p:pic>
              <p:nvPicPr>
                <p:cNvPr id="7" name="Freihand 6">
                  <a:extLst>
                    <a:ext uri="{FF2B5EF4-FFF2-40B4-BE49-F238E27FC236}">
                      <a16:creationId xmlns:a16="http://schemas.microsoft.com/office/drawing/2014/main" id="{03DF030E-DC57-A357-778F-8467119C9164}"/>
                    </a:ext>
                  </a:extLst>
                </p:cNvPr>
                <p:cNvPicPr/>
                <p:nvPr/>
              </p:nvPicPr>
              <p:blipFill>
                <a:blip r:embed="rId12"/>
                <a:stretch>
                  <a:fillRect/>
                </a:stretch>
              </p:blipFill>
              <p:spPr>
                <a:xfrm>
                  <a:off x="6322360" y="327200"/>
                  <a:ext cx="131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853230DD-2C4D-4014-D6BC-AE8C1F8F0718}"/>
                    </a:ext>
                  </a:extLst>
                </p14:cNvPr>
                <p14:cNvContentPartPr/>
                <p14:nvPr/>
              </p14:nvContentPartPr>
              <p14:xfrm>
                <a:off x="6560680" y="399560"/>
                <a:ext cx="16920" cy="131400"/>
              </p14:xfrm>
            </p:contentPart>
          </mc:Choice>
          <mc:Fallback>
            <p:pic>
              <p:nvPicPr>
                <p:cNvPr id="15" name="Freihand 14">
                  <a:extLst>
                    <a:ext uri="{FF2B5EF4-FFF2-40B4-BE49-F238E27FC236}">
                      <a16:creationId xmlns:a16="http://schemas.microsoft.com/office/drawing/2014/main" id="{853230DD-2C4D-4014-D6BC-AE8C1F8F0718}"/>
                    </a:ext>
                  </a:extLst>
                </p:cNvPr>
                <p:cNvPicPr/>
                <p:nvPr/>
              </p:nvPicPr>
              <p:blipFill>
                <a:blip r:embed="rId14"/>
                <a:stretch>
                  <a:fillRect/>
                </a:stretch>
              </p:blipFill>
              <p:spPr>
                <a:xfrm>
                  <a:off x="6552040" y="390560"/>
                  <a:ext cx="34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334F2A42-5924-A6AA-526B-FF97ED457C28}"/>
                    </a:ext>
                  </a:extLst>
                </p14:cNvPr>
                <p14:cNvContentPartPr/>
                <p14:nvPr/>
              </p14:nvContentPartPr>
              <p14:xfrm>
                <a:off x="6664360" y="152960"/>
                <a:ext cx="177120" cy="332640"/>
              </p14:xfrm>
            </p:contentPart>
          </mc:Choice>
          <mc:Fallback>
            <p:pic>
              <p:nvPicPr>
                <p:cNvPr id="16" name="Freihand 15">
                  <a:extLst>
                    <a:ext uri="{FF2B5EF4-FFF2-40B4-BE49-F238E27FC236}">
                      <a16:creationId xmlns:a16="http://schemas.microsoft.com/office/drawing/2014/main" id="{334F2A42-5924-A6AA-526B-FF97ED457C28}"/>
                    </a:ext>
                  </a:extLst>
                </p:cNvPr>
                <p:cNvPicPr/>
                <p:nvPr/>
              </p:nvPicPr>
              <p:blipFill>
                <a:blip r:embed="rId16"/>
                <a:stretch>
                  <a:fillRect/>
                </a:stretch>
              </p:blipFill>
              <p:spPr>
                <a:xfrm>
                  <a:off x="6655360" y="143960"/>
                  <a:ext cx="1947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F10D0EF1-1FEB-356E-8AD3-0656DC3E6057}"/>
                    </a:ext>
                  </a:extLst>
                </p14:cNvPr>
                <p14:cNvContentPartPr/>
                <p14:nvPr/>
              </p14:nvContentPartPr>
              <p14:xfrm>
                <a:off x="6675520" y="235040"/>
                <a:ext cx="189000" cy="115200"/>
              </p14:xfrm>
            </p:contentPart>
          </mc:Choice>
          <mc:Fallback>
            <p:pic>
              <p:nvPicPr>
                <p:cNvPr id="17" name="Freihand 16">
                  <a:extLst>
                    <a:ext uri="{FF2B5EF4-FFF2-40B4-BE49-F238E27FC236}">
                      <a16:creationId xmlns:a16="http://schemas.microsoft.com/office/drawing/2014/main" id="{F10D0EF1-1FEB-356E-8AD3-0656DC3E6057}"/>
                    </a:ext>
                  </a:extLst>
                </p:cNvPr>
                <p:cNvPicPr/>
                <p:nvPr/>
              </p:nvPicPr>
              <p:blipFill>
                <a:blip r:embed="rId18"/>
                <a:stretch>
                  <a:fillRect/>
                </a:stretch>
              </p:blipFill>
              <p:spPr>
                <a:xfrm>
                  <a:off x="6666880" y="226040"/>
                  <a:ext cx="206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616A2701-AB9B-D215-5ED0-F111484D36D6}"/>
                    </a:ext>
                  </a:extLst>
                </p14:cNvPr>
                <p14:cNvContentPartPr/>
                <p14:nvPr/>
              </p14:nvContentPartPr>
              <p14:xfrm>
                <a:off x="6914200" y="341240"/>
                <a:ext cx="118440" cy="254520"/>
              </p14:xfrm>
            </p:contentPart>
          </mc:Choice>
          <mc:Fallback>
            <p:pic>
              <p:nvPicPr>
                <p:cNvPr id="18" name="Freihand 17">
                  <a:extLst>
                    <a:ext uri="{FF2B5EF4-FFF2-40B4-BE49-F238E27FC236}">
                      <a16:creationId xmlns:a16="http://schemas.microsoft.com/office/drawing/2014/main" id="{616A2701-AB9B-D215-5ED0-F111484D36D6}"/>
                    </a:ext>
                  </a:extLst>
                </p:cNvPr>
                <p:cNvPicPr/>
                <p:nvPr/>
              </p:nvPicPr>
              <p:blipFill>
                <a:blip r:embed="rId20"/>
                <a:stretch>
                  <a:fillRect/>
                </a:stretch>
              </p:blipFill>
              <p:spPr>
                <a:xfrm>
                  <a:off x="6905560" y="332240"/>
                  <a:ext cx="136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E4584BA2-D595-6897-F3D9-3513F856E82B}"/>
                    </a:ext>
                  </a:extLst>
                </p14:cNvPr>
                <p14:cNvContentPartPr/>
                <p14:nvPr/>
              </p14:nvContentPartPr>
              <p14:xfrm>
                <a:off x="7160080" y="212000"/>
                <a:ext cx="108360" cy="421200"/>
              </p14:xfrm>
            </p:contentPart>
          </mc:Choice>
          <mc:Fallback>
            <p:pic>
              <p:nvPicPr>
                <p:cNvPr id="20" name="Freihand 19">
                  <a:extLst>
                    <a:ext uri="{FF2B5EF4-FFF2-40B4-BE49-F238E27FC236}">
                      <a16:creationId xmlns:a16="http://schemas.microsoft.com/office/drawing/2014/main" id="{E4584BA2-D595-6897-F3D9-3513F856E82B}"/>
                    </a:ext>
                  </a:extLst>
                </p:cNvPr>
                <p:cNvPicPr/>
                <p:nvPr/>
              </p:nvPicPr>
              <p:blipFill>
                <a:blip r:embed="rId22"/>
                <a:stretch>
                  <a:fillRect/>
                </a:stretch>
              </p:blipFill>
              <p:spPr>
                <a:xfrm>
                  <a:off x="7151080" y="203000"/>
                  <a:ext cx="1260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AA3C3122-73D5-162B-184C-5E8915B074DC}"/>
                    </a:ext>
                  </a:extLst>
                </p14:cNvPr>
                <p14:cNvContentPartPr/>
                <p14:nvPr/>
              </p14:nvContentPartPr>
              <p14:xfrm>
                <a:off x="7684600" y="268880"/>
                <a:ext cx="9360" cy="70200"/>
              </p14:xfrm>
            </p:contentPart>
          </mc:Choice>
          <mc:Fallback>
            <p:pic>
              <p:nvPicPr>
                <p:cNvPr id="22" name="Freihand 21">
                  <a:extLst>
                    <a:ext uri="{FF2B5EF4-FFF2-40B4-BE49-F238E27FC236}">
                      <a16:creationId xmlns:a16="http://schemas.microsoft.com/office/drawing/2014/main" id="{AA3C3122-73D5-162B-184C-5E8915B074DC}"/>
                    </a:ext>
                  </a:extLst>
                </p:cNvPr>
                <p:cNvPicPr/>
                <p:nvPr/>
              </p:nvPicPr>
              <p:blipFill>
                <a:blip r:embed="rId24"/>
                <a:stretch>
                  <a:fillRect/>
                </a:stretch>
              </p:blipFill>
              <p:spPr>
                <a:xfrm>
                  <a:off x="7675960" y="260240"/>
                  <a:ext cx="27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B518EBCD-3407-FC8C-6B6D-346D8BF7457F}"/>
                    </a:ext>
                  </a:extLst>
                </p14:cNvPr>
                <p14:cNvContentPartPr/>
                <p14:nvPr/>
              </p14:nvContentPartPr>
              <p14:xfrm>
                <a:off x="7628440" y="463280"/>
                <a:ext cx="31320" cy="42480"/>
              </p14:xfrm>
            </p:contentPart>
          </mc:Choice>
          <mc:Fallback>
            <p:pic>
              <p:nvPicPr>
                <p:cNvPr id="23" name="Freihand 22">
                  <a:extLst>
                    <a:ext uri="{FF2B5EF4-FFF2-40B4-BE49-F238E27FC236}">
                      <a16:creationId xmlns:a16="http://schemas.microsoft.com/office/drawing/2014/main" id="{B518EBCD-3407-FC8C-6B6D-346D8BF7457F}"/>
                    </a:ext>
                  </a:extLst>
                </p:cNvPr>
                <p:cNvPicPr/>
                <p:nvPr/>
              </p:nvPicPr>
              <p:blipFill>
                <a:blip r:embed="rId26"/>
                <a:stretch>
                  <a:fillRect/>
                </a:stretch>
              </p:blipFill>
              <p:spPr>
                <a:xfrm>
                  <a:off x="7619800" y="454280"/>
                  <a:ext cx="48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CE74003C-6463-0B59-AB19-F0AE0D824CFB}"/>
                    </a:ext>
                  </a:extLst>
                </p14:cNvPr>
                <p14:cNvContentPartPr/>
                <p14:nvPr/>
              </p14:nvContentPartPr>
              <p14:xfrm>
                <a:off x="8043520" y="178160"/>
                <a:ext cx="246240" cy="294120"/>
              </p14:xfrm>
            </p:contentPart>
          </mc:Choice>
          <mc:Fallback>
            <p:pic>
              <p:nvPicPr>
                <p:cNvPr id="24" name="Freihand 23">
                  <a:extLst>
                    <a:ext uri="{FF2B5EF4-FFF2-40B4-BE49-F238E27FC236}">
                      <a16:creationId xmlns:a16="http://schemas.microsoft.com/office/drawing/2014/main" id="{CE74003C-6463-0B59-AB19-F0AE0D824CFB}"/>
                    </a:ext>
                  </a:extLst>
                </p:cNvPr>
                <p:cNvPicPr/>
                <p:nvPr/>
              </p:nvPicPr>
              <p:blipFill>
                <a:blip r:embed="rId28"/>
                <a:stretch>
                  <a:fillRect/>
                </a:stretch>
              </p:blipFill>
              <p:spPr>
                <a:xfrm>
                  <a:off x="8034880" y="169160"/>
                  <a:ext cx="2638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83D4DDF7-E04E-4169-A734-ACB7265C0A11}"/>
                    </a:ext>
                  </a:extLst>
                </p14:cNvPr>
                <p14:cNvContentPartPr/>
                <p14:nvPr/>
              </p14:nvContentPartPr>
              <p14:xfrm>
                <a:off x="8394880" y="266000"/>
                <a:ext cx="155520" cy="185400"/>
              </p14:xfrm>
            </p:contentPart>
          </mc:Choice>
          <mc:Fallback>
            <p:pic>
              <p:nvPicPr>
                <p:cNvPr id="25" name="Freihand 24">
                  <a:extLst>
                    <a:ext uri="{FF2B5EF4-FFF2-40B4-BE49-F238E27FC236}">
                      <a16:creationId xmlns:a16="http://schemas.microsoft.com/office/drawing/2014/main" id="{83D4DDF7-E04E-4169-A734-ACB7265C0A11}"/>
                    </a:ext>
                  </a:extLst>
                </p:cNvPr>
                <p:cNvPicPr/>
                <p:nvPr/>
              </p:nvPicPr>
              <p:blipFill>
                <a:blip r:embed="rId30"/>
                <a:stretch>
                  <a:fillRect/>
                </a:stretch>
              </p:blipFill>
              <p:spPr>
                <a:xfrm>
                  <a:off x="8385880" y="257360"/>
                  <a:ext cx="173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606B51BC-B12E-05DE-2DFB-020D4AAB4C15}"/>
                    </a:ext>
                  </a:extLst>
                </p14:cNvPr>
                <p14:cNvContentPartPr/>
                <p14:nvPr/>
              </p14:nvContentPartPr>
              <p14:xfrm>
                <a:off x="8641480" y="194000"/>
                <a:ext cx="230760" cy="259560"/>
              </p14:xfrm>
            </p:contentPart>
          </mc:Choice>
          <mc:Fallback>
            <p:pic>
              <p:nvPicPr>
                <p:cNvPr id="26" name="Freihand 25">
                  <a:extLst>
                    <a:ext uri="{FF2B5EF4-FFF2-40B4-BE49-F238E27FC236}">
                      <a16:creationId xmlns:a16="http://schemas.microsoft.com/office/drawing/2014/main" id="{606B51BC-B12E-05DE-2DFB-020D4AAB4C15}"/>
                    </a:ext>
                  </a:extLst>
                </p:cNvPr>
                <p:cNvPicPr/>
                <p:nvPr/>
              </p:nvPicPr>
              <p:blipFill>
                <a:blip r:embed="rId32"/>
                <a:stretch>
                  <a:fillRect/>
                </a:stretch>
              </p:blipFill>
              <p:spPr>
                <a:xfrm>
                  <a:off x="8632840" y="185000"/>
                  <a:ext cx="2484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ABBC5E30-EF96-3A17-BAEF-B07129C76E05}"/>
                    </a:ext>
                  </a:extLst>
                </p14:cNvPr>
                <p14:cNvContentPartPr/>
                <p14:nvPr/>
              </p14:nvContentPartPr>
              <p14:xfrm>
                <a:off x="8649040" y="232880"/>
                <a:ext cx="119520" cy="28080"/>
              </p14:xfrm>
            </p:contentPart>
          </mc:Choice>
          <mc:Fallback>
            <p:pic>
              <p:nvPicPr>
                <p:cNvPr id="27" name="Freihand 26">
                  <a:extLst>
                    <a:ext uri="{FF2B5EF4-FFF2-40B4-BE49-F238E27FC236}">
                      <a16:creationId xmlns:a16="http://schemas.microsoft.com/office/drawing/2014/main" id="{ABBC5E30-EF96-3A17-BAEF-B07129C76E05}"/>
                    </a:ext>
                  </a:extLst>
                </p:cNvPr>
                <p:cNvPicPr/>
                <p:nvPr/>
              </p:nvPicPr>
              <p:blipFill>
                <a:blip r:embed="rId34"/>
                <a:stretch>
                  <a:fillRect/>
                </a:stretch>
              </p:blipFill>
              <p:spPr>
                <a:xfrm>
                  <a:off x="8640040" y="224240"/>
                  <a:ext cx="137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D3D70984-2182-7206-7CB7-5EA8F492462C}"/>
                    </a:ext>
                  </a:extLst>
                </p14:cNvPr>
                <p14:cNvContentPartPr/>
                <p14:nvPr/>
              </p14:nvContentPartPr>
              <p14:xfrm>
                <a:off x="9009040" y="152240"/>
                <a:ext cx="117000" cy="371880"/>
              </p14:xfrm>
            </p:contentPart>
          </mc:Choice>
          <mc:Fallback>
            <p:pic>
              <p:nvPicPr>
                <p:cNvPr id="29" name="Freihand 28">
                  <a:extLst>
                    <a:ext uri="{FF2B5EF4-FFF2-40B4-BE49-F238E27FC236}">
                      <a16:creationId xmlns:a16="http://schemas.microsoft.com/office/drawing/2014/main" id="{D3D70984-2182-7206-7CB7-5EA8F492462C}"/>
                    </a:ext>
                  </a:extLst>
                </p:cNvPr>
                <p:cNvPicPr/>
                <p:nvPr/>
              </p:nvPicPr>
              <p:blipFill>
                <a:blip r:embed="rId36"/>
                <a:stretch>
                  <a:fillRect/>
                </a:stretch>
              </p:blipFill>
              <p:spPr>
                <a:xfrm>
                  <a:off x="9000040" y="143600"/>
                  <a:ext cx="1346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3FE6D658-8C46-B4FC-8CE4-55870162F814}"/>
                    </a:ext>
                  </a:extLst>
                </p14:cNvPr>
                <p14:cNvContentPartPr/>
                <p14:nvPr/>
              </p14:nvContentPartPr>
              <p14:xfrm>
                <a:off x="9218920" y="117320"/>
                <a:ext cx="174960" cy="284400"/>
              </p14:xfrm>
            </p:contentPart>
          </mc:Choice>
          <mc:Fallback>
            <p:pic>
              <p:nvPicPr>
                <p:cNvPr id="30" name="Freihand 29">
                  <a:extLst>
                    <a:ext uri="{FF2B5EF4-FFF2-40B4-BE49-F238E27FC236}">
                      <a16:creationId xmlns:a16="http://schemas.microsoft.com/office/drawing/2014/main" id="{3FE6D658-8C46-B4FC-8CE4-55870162F814}"/>
                    </a:ext>
                  </a:extLst>
                </p:cNvPr>
                <p:cNvPicPr/>
                <p:nvPr/>
              </p:nvPicPr>
              <p:blipFill>
                <a:blip r:embed="rId38"/>
                <a:stretch>
                  <a:fillRect/>
                </a:stretch>
              </p:blipFill>
              <p:spPr>
                <a:xfrm>
                  <a:off x="9210280" y="108320"/>
                  <a:ext cx="1926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315AF39A-7B16-ADF4-9F8E-03B96FCE648E}"/>
                    </a:ext>
                  </a:extLst>
                </p14:cNvPr>
                <p14:cNvContentPartPr/>
                <p14:nvPr/>
              </p14:nvContentPartPr>
              <p14:xfrm>
                <a:off x="9495760" y="119120"/>
                <a:ext cx="46800" cy="250560"/>
              </p14:xfrm>
            </p:contentPart>
          </mc:Choice>
          <mc:Fallback>
            <p:pic>
              <p:nvPicPr>
                <p:cNvPr id="31" name="Freihand 30">
                  <a:extLst>
                    <a:ext uri="{FF2B5EF4-FFF2-40B4-BE49-F238E27FC236}">
                      <a16:creationId xmlns:a16="http://schemas.microsoft.com/office/drawing/2014/main" id="{315AF39A-7B16-ADF4-9F8E-03B96FCE648E}"/>
                    </a:ext>
                  </a:extLst>
                </p:cNvPr>
                <p:cNvPicPr/>
                <p:nvPr/>
              </p:nvPicPr>
              <p:blipFill>
                <a:blip r:embed="rId40"/>
                <a:stretch>
                  <a:fillRect/>
                </a:stretch>
              </p:blipFill>
              <p:spPr>
                <a:xfrm>
                  <a:off x="9486760" y="110480"/>
                  <a:ext cx="644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A75D82B9-5347-F852-9FB8-84AD383BD5D8}"/>
                    </a:ext>
                  </a:extLst>
                </p14:cNvPr>
                <p14:cNvContentPartPr/>
                <p14:nvPr/>
              </p14:nvContentPartPr>
              <p14:xfrm>
                <a:off x="9469480" y="216680"/>
                <a:ext cx="94320" cy="50760"/>
              </p14:xfrm>
            </p:contentPart>
          </mc:Choice>
          <mc:Fallback>
            <p:pic>
              <p:nvPicPr>
                <p:cNvPr id="32" name="Freihand 31">
                  <a:extLst>
                    <a:ext uri="{FF2B5EF4-FFF2-40B4-BE49-F238E27FC236}">
                      <a16:creationId xmlns:a16="http://schemas.microsoft.com/office/drawing/2014/main" id="{A75D82B9-5347-F852-9FB8-84AD383BD5D8}"/>
                    </a:ext>
                  </a:extLst>
                </p:cNvPr>
                <p:cNvPicPr/>
                <p:nvPr/>
              </p:nvPicPr>
              <p:blipFill>
                <a:blip r:embed="rId42"/>
                <a:stretch>
                  <a:fillRect/>
                </a:stretch>
              </p:blipFill>
              <p:spPr>
                <a:xfrm>
                  <a:off x="9460480" y="207680"/>
                  <a:ext cx="111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52891E9E-E3BA-DA3E-AB3C-B166E4176DF8}"/>
                    </a:ext>
                  </a:extLst>
                </p14:cNvPr>
                <p14:cNvContentPartPr/>
                <p14:nvPr/>
              </p14:nvContentPartPr>
              <p14:xfrm>
                <a:off x="9659200" y="397040"/>
                <a:ext cx="8640" cy="15480"/>
              </p14:xfrm>
            </p:contentPart>
          </mc:Choice>
          <mc:Fallback>
            <p:pic>
              <p:nvPicPr>
                <p:cNvPr id="33" name="Freihand 32">
                  <a:extLst>
                    <a:ext uri="{FF2B5EF4-FFF2-40B4-BE49-F238E27FC236}">
                      <a16:creationId xmlns:a16="http://schemas.microsoft.com/office/drawing/2014/main" id="{52891E9E-E3BA-DA3E-AB3C-B166E4176DF8}"/>
                    </a:ext>
                  </a:extLst>
                </p:cNvPr>
                <p:cNvPicPr/>
                <p:nvPr/>
              </p:nvPicPr>
              <p:blipFill>
                <a:blip r:embed="rId44"/>
                <a:stretch>
                  <a:fillRect/>
                </a:stretch>
              </p:blipFill>
              <p:spPr>
                <a:xfrm>
                  <a:off x="9650200" y="388040"/>
                  <a:ext cx="26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AB4BEF96-E552-B198-83D2-BE43F5855714}"/>
                    </a:ext>
                  </a:extLst>
                </p14:cNvPr>
                <p14:cNvContentPartPr/>
                <p14:nvPr/>
              </p14:nvContentPartPr>
              <p14:xfrm>
                <a:off x="5602720" y="813200"/>
                <a:ext cx="245160" cy="180720"/>
              </p14:xfrm>
            </p:contentPart>
          </mc:Choice>
          <mc:Fallback>
            <p:pic>
              <p:nvPicPr>
                <p:cNvPr id="35" name="Freihand 34">
                  <a:extLst>
                    <a:ext uri="{FF2B5EF4-FFF2-40B4-BE49-F238E27FC236}">
                      <a16:creationId xmlns:a16="http://schemas.microsoft.com/office/drawing/2014/main" id="{AB4BEF96-E552-B198-83D2-BE43F5855714}"/>
                    </a:ext>
                  </a:extLst>
                </p:cNvPr>
                <p:cNvPicPr/>
                <p:nvPr/>
              </p:nvPicPr>
              <p:blipFill>
                <a:blip r:embed="rId46"/>
                <a:stretch>
                  <a:fillRect/>
                </a:stretch>
              </p:blipFill>
              <p:spPr>
                <a:xfrm>
                  <a:off x="5593720" y="804200"/>
                  <a:ext cx="262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45767508-C8FA-BFBD-9295-18ED0264ECE2}"/>
                    </a:ext>
                  </a:extLst>
                </p14:cNvPr>
                <p14:cNvContentPartPr/>
                <p14:nvPr/>
              </p14:nvContentPartPr>
              <p14:xfrm>
                <a:off x="6048760" y="844880"/>
                <a:ext cx="185040" cy="38880"/>
              </p14:xfrm>
            </p:contentPart>
          </mc:Choice>
          <mc:Fallback>
            <p:pic>
              <p:nvPicPr>
                <p:cNvPr id="36" name="Freihand 35">
                  <a:extLst>
                    <a:ext uri="{FF2B5EF4-FFF2-40B4-BE49-F238E27FC236}">
                      <a16:creationId xmlns:a16="http://schemas.microsoft.com/office/drawing/2014/main" id="{45767508-C8FA-BFBD-9295-18ED0264ECE2}"/>
                    </a:ext>
                  </a:extLst>
                </p:cNvPr>
                <p:cNvPicPr/>
                <p:nvPr/>
              </p:nvPicPr>
              <p:blipFill>
                <a:blip r:embed="rId48"/>
                <a:stretch>
                  <a:fillRect/>
                </a:stretch>
              </p:blipFill>
              <p:spPr>
                <a:xfrm>
                  <a:off x="6039760" y="835880"/>
                  <a:ext cx="202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946EF186-0589-D9B1-3B78-486F8BC26726}"/>
                    </a:ext>
                  </a:extLst>
                </p14:cNvPr>
                <p14:cNvContentPartPr/>
                <p14:nvPr/>
              </p14:nvContentPartPr>
              <p14:xfrm>
                <a:off x="6089080" y="929120"/>
                <a:ext cx="132120" cy="30600"/>
              </p14:xfrm>
            </p:contentPart>
          </mc:Choice>
          <mc:Fallback>
            <p:pic>
              <p:nvPicPr>
                <p:cNvPr id="37" name="Freihand 36">
                  <a:extLst>
                    <a:ext uri="{FF2B5EF4-FFF2-40B4-BE49-F238E27FC236}">
                      <a16:creationId xmlns:a16="http://schemas.microsoft.com/office/drawing/2014/main" id="{946EF186-0589-D9B1-3B78-486F8BC26726}"/>
                    </a:ext>
                  </a:extLst>
                </p:cNvPr>
                <p:cNvPicPr/>
                <p:nvPr/>
              </p:nvPicPr>
              <p:blipFill>
                <a:blip r:embed="rId50"/>
                <a:stretch>
                  <a:fillRect/>
                </a:stretch>
              </p:blipFill>
              <p:spPr>
                <a:xfrm>
                  <a:off x="6080440" y="920480"/>
                  <a:ext cx="149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BEED33C8-2B4B-60D9-EA74-4756FDC4947E}"/>
                    </a:ext>
                  </a:extLst>
                </p14:cNvPr>
                <p14:cNvContentPartPr/>
                <p14:nvPr/>
              </p14:nvContentPartPr>
              <p14:xfrm>
                <a:off x="6361240" y="808880"/>
                <a:ext cx="203400" cy="258480"/>
              </p14:xfrm>
            </p:contentPart>
          </mc:Choice>
          <mc:Fallback>
            <p:pic>
              <p:nvPicPr>
                <p:cNvPr id="38" name="Freihand 37">
                  <a:extLst>
                    <a:ext uri="{FF2B5EF4-FFF2-40B4-BE49-F238E27FC236}">
                      <a16:creationId xmlns:a16="http://schemas.microsoft.com/office/drawing/2014/main" id="{BEED33C8-2B4B-60D9-EA74-4756FDC4947E}"/>
                    </a:ext>
                  </a:extLst>
                </p:cNvPr>
                <p:cNvPicPr/>
                <p:nvPr/>
              </p:nvPicPr>
              <p:blipFill>
                <a:blip r:embed="rId52"/>
                <a:stretch>
                  <a:fillRect/>
                </a:stretch>
              </p:blipFill>
              <p:spPr>
                <a:xfrm>
                  <a:off x="6352240" y="800240"/>
                  <a:ext cx="2210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75E72B4A-A423-0B0F-75A8-013BD480DA2E}"/>
                    </a:ext>
                  </a:extLst>
                </p14:cNvPr>
                <p14:cNvContentPartPr/>
                <p14:nvPr/>
              </p14:nvContentPartPr>
              <p14:xfrm>
                <a:off x="6605320" y="899240"/>
                <a:ext cx="110160" cy="176400"/>
              </p14:xfrm>
            </p:contentPart>
          </mc:Choice>
          <mc:Fallback>
            <p:pic>
              <p:nvPicPr>
                <p:cNvPr id="39" name="Freihand 38">
                  <a:extLst>
                    <a:ext uri="{FF2B5EF4-FFF2-40B4-BE49-F238E27FC236}">
                      <a16:creationId xmlns:a16="http://schemas.microsoft.com/office/drawing/2014/main" id="{75E72B4A-A423-0B0F-75A8-013BD480DA2E}"/>
                    </a:ext>
                  </a:extLst>
                </p:cNvPr>
                <p:cNvPicPr/>
                <p:nvPr/>
              </p:nvPicPr>
              <p:blipFill>
                <a:blip r:embed="rId54"/>
                <a:stretch>
                  <a:fillRect/>
                </a:stretch>
              </p:blipFill>
              <p:spPr>
                <a:xfrm>
                  <a:off x="6596680" y="890600"/>
                  <a:ext cx="127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FF7DACB7-F9AC-07F1-6340-58D561D33173}"/>
                    </a:ext>
                  </a:extLst>
                </p14:cNvPr>
                <p14:cNvContentPartPr/>
                <p14:nvPr/>
              </p14:nvContentPartPr>
              <p14:xfrm>
                <a:off x="6849760" y="831920"/>
                <a:ext cx="55080" cy="157320"/>
              </p14:xfrm>
            </p:contentPart>
          </mc:Choice>
          <mc:Fallback>
            <p:pic>
              <p:nvPicPr>
                <p:cNvPr id="40" name="Freihand 39">
                  <a:extLst>
                    <a:ext uri="{FF2B5EF4-FFF2-40B4-BE49-F238E27FC236}">
                      <a16:creationId xmlns:a16="http://schemas.microsoft.com/office/drawing/2014/main" id="{FF7DACB7-F9AC-07F1-6340-58D561D33173}"/>
                    </a:ext>
                  </a:extLst>
                </p:cNvPr>
                <p:cNvPicPr/>
                <p:nvPr/>
              </p:nvPicPr>
              <p:blipFill>
                <a:blip r:embed="rId56"/>
                <a:stretch>
                  <a:fillRect/>
                </a:stretch>
              </p:blipFill>
              <p:spPr>
                <a:xfrm>
                  <a:off x="6840760" y="823280"/>
                  <a:ext cx="72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AC649F08-8D0F-A25E-B86F-53CA453895C9}"/>
                    </a:ext>
                  </a:extLst>
                </p14:cNvPr>
                <p14:cNvContentPartPr/>
                <p14:nvPr/>
              </p14:nvContentPartPr>
              <p14:xfrm>
                <a:off x="6830680" y="813920"/>
                <a:ext cx="158040" cy="132840"/>
              </p14:xfrm>
            </p:contentPart>
          </mc:Choice>
          <mc:Fallback>
            <p:pic>
              <p:nvPicPr>
                <p:cNvPr id="41" name="Freihand 40">
                  <a:extLst>
                    <a:ext uri="{FF2B5EF4-FFF2-40B4-BE49-F238E27FC236}">
                      <a16:creationId xmlns:a16="http://schemas.microsoft.com/office/drawing/2014/main" id="{AC649F08-8D0F-A25E-B86F-53CA453895C9}"/>
                    </a:ext>
                  </a:extLst>
                </p:cNvPr>
                <p:cNvPicPr/>
                <p:nvPr/>
              </p:nvPicPr>
              <p:blipFill>
                <a:blip r:embed="rId58"/>
                <a:stretch>
                  <a:fillRect/>
                </a:stretch>
              </p:blipFill>
              <p:spPr>
                <a:xfrm>
                  <a:off x="6822040" y="804920"/>
                  <a:ext cx="175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7ED053BD-BCE5-C5D7-86DB-C54105C37761}"/>
                    </a:ext>
                  </a:extLst>
                </p14:cNvPr>
                <p14:cNvContentPartPr/>
                <p14:nvPr/>
              </p14:nvContentPartPr>
              <p14:xfrm>
                <a:off x="6985840" y="908600"/>
                <a:ext cx="145440" cy="177480"/>
              </p14:xfrm>
            </p:contentPart>
          </mc:Choice>
          <mc:Fallback>
            <p:pic>
              <p:nvPicPr>
                <p:cNvPr id="42" name="Freihand 41">
                  <a:extLst>
                    <a:ext uri="{FF2B5EF4-FFF2-40B4-BE49-F238E27FC236}">
                      <a16:creationId xmlns:a16="http://schemas.microsoft.com/office/drawing/2014/main" id="{7ED053BD-BCE5-C5D7-86DB-C54105C37761}"/>
                    </a:ext>
                  </a:extLst>
                </p:cNvPr>
                <p:cNvPicPr/>
                <p:nvPr/>
              </p:nvPicPr>
              <p:blipFill>
                <a:blip r:embed="rId60"/>
                <a:stretch>
                  <a:fillRect/>
                </a:stretch>
              </p:blipFill>
              <p:spPr>
                <a:xfrm>
                  <a:off x="6976840" y="899600"/>
                  <a:ext cx="163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3AD35FB2-3425-D93D-7189-2709E42D767F}"/>
                    </a:ext>
                  </a:extLst>
                </p14:cNvPr>
                <p14:cNvContentPartPr/>
                <p14:nvPr/>
              </p14:nvContentPartPr>
              <p14:xfrm>
                <a:off x="7218760" y="837680"/>
                <a:ext cx="38160" cy="153000"/>
              </p14:xfrm>
            </p:contentPart>
          </mc:Choice>
          <mc:Fallback>
            <p:pic>
              <p:nvPicPr>
                <p:cNvPr id="44" name="Freihand 43">
                  <a:extLst>
                    <a:ext uri="{FF2B5EF4-FFF2-40B4-BE49-F238E27FC236}">
                      <a16:creationId xmlns:a16="http://schemas.microsoft.com/office/drawing/2014/main" id="{3AD35FB2-3425-D93D-7189-2709E42D767F}"/>
                    </a:ext>
                  </a:extLst>
                </p:cNvPr>
                <p:cNvPicPr/>
                <p:nvPr/>
              </p:nvPicPr>
              <p:blipFill>
                <a:blip r:embed="rId62"/>
                <a:stretch>
                  <a:fillRect/>
                </a:stretch>
              </p:blipFill>
              <p:spPr>
                <a:xfrm>
                  <a:off x="7209760" y="829040"/>
                  <a:ext cx="55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078F93C2-6E59-828D-8811-9135005F2203}"/>
                    </a:ext>
                  </a:extLst>
                </p14:cNvPr>
                <p14:cNvContentPartPr/>
                <p14:nvPr/>
              </p14:nvContentPartPr>
              <p14:xfrm>
                <a:off x="7165480" y="890240"/>
                <a:ext cx="192240" cy="16920"/>
              </p14:xfrm>
            </p:contentPart>
          </mc:Choice>
          <mc:Fallback>
            <p:pic>
              <p:nvPicPr>
                <p:cNvPr id="45" name="Freihand 44">
                  <a:extLst>
                    <a:ext uri="{FF2B5EF4-FFF2-40B4-BE49-F238E27FC236}">
                      <a16:creationId xmlns:a16="http://schemas.microsoft.com/office/drawing/2014/main" id="{078F93C2-6E59-828D-8811-9135005F2203}"/>
                    </a:ext>
                  </a:extLst>
                </p:cNvPr>
                <p:cNvPicPr/>
                <p:nvPr/>
              </p:nvPicPr>
              <p:blipFill>
                <a:blip r:embed="rId64"/>
                <a:stretch>
                  <a:fillRect/>
                </a:stretch>
              </p:blipFill>
              <p:spPr>
                <a:xfrm>
                  <a:off x="7156840" y="881240"/>
                  <a:ext cx="209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D63E80C2-25D5-7C86-9D37-2AE8EE3C9903}"/>
                    </a:ext>
                  </a:extLst>
                </p14:cNvPr>
                <p14:cNvContentPartPr/>
                <p14:nvPr/>
              </p14:nvContentPartPr>
              <p14:xfrm>
                <a:off x="7408120" y="839840"/>
                <a:ext cx="150120" cy="288360"/>
              </p14:xfrm>
            </p:contentPart>
          </mc:Choice>
          <mc:Fallback>
            <p:pic>
              <p:nvPicPr>
                <p:cNvPr id="46" name="Freihand 45">
                  <a:extLst>
                    <a:ext uri="{FF2B5EF4-FFF2-40B4-BE49-F238E27FC236}">
                      <a16:creationId xmlns:a16="http://schemas.microsoft.com/office/drawing/2014/main" id="{D63E80C2-25D5-7C86-9D37-2AE8EE3C9903}"/>
                    </a:ext>
                  </a:extLst>
                </p:cNvPr>
                <p:cNvPicPr/>
                <p:nvPr/>
              </p:nvPicPr>
              <p:blipFill>
                <a:blip r:embed="rId66"/>
                <a:stretch>
                  <a:fillRect/>
                </a:stretch>
              </p:blipFill>
              <p:spPr>
                <a:xfrm>
                  <a:off x="7399480" y="830840"/>
                  <a:ext cx="1677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9235A912-5F21-DFDD-6053-CC19142224EC}"/>
                    </a:ext>
                  </a:extLst>
                </p14:cNvPr>
                <p14:cNvContentPartPr/>
                <p14:nvPr/>
              </p14:nvContentPartPr>
              <p14:xfrm>
                <a:off x="7611520" y="956840"/>
                <a:ext cx="107640" cy="162000"/>
              </p14:xfrm>
            </p:contentPart>
          </mc:Choice>
          <mc:Fallback>
            <p:pic>
              <p:nvPicPr>
                <p:cNvPr id="47" name="Freihand 46">
                  <a:extLst>
                    <a:ext uri="{FF2B5EF4-FFF2-40B4-BE49-F238E27FC236}">
                      <a16:creationId xmlns:a16="http://schemas.microsoft.com/office/drawing/2014/main" id="{9235A912-5F21-DFDD-6053-CC19142224EC}"/>
                    </a:ext>
                  </a:extLst>
                </p:cNvPr>
                <p:cNvPicPr/>
                <p:nvPr/>
              </p:nvPicPr>
              <p:blipFill>
                <a:blip r:embed="rId68"/>
                <a:stretch>
                  <a:fillRect/>
                </a:stretch>
              </p:blipFill>
              <p:spPr>
                <a:xfrm>
                  <a:off x="7602880" y="948200"/>
                  <a:ext cx="125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3AA9FDDD-1627-1006-62A6-2BC5826D4076}"/>
                    </a:ext>
                  </a:extLst>
                </p14:cNvPr>
                <p14:cNvContentPartPr/>
                <p14:nvPr/>
              </p14:nvContentPartPr>
              <p14:xfrm>
                <a:off x="7758400" y="814280"/>
                <a:ext cx="144720" cy="236880"/>
              </p14:xfrm>
            </p:contentPart>
          </mc:Choice>
          <mc:Fallback>
            <p:pic>
              <p:nvPicPr>
                <p:cNvPr id="48" name="Freihand 47">
                  <a:extLst>
                    <a:ext uri="{FF2B5EF4-FFF2-40B4-BE49-F238E27FC236}">
                      <a16:creationId xmlns:a16="http://schemas.microsoft.com/office/drawing/2014/main" id="{3AA9FDDD-1627-1006-62A6-2BC5826D4076}"/>
                    </a:ext>
                  </a:extLst>
                </p:cNvPr>
                <p:cNvPicPr/>
                <p:nvPr/>
              </p:nvPicPr>
              <p:blipFill>
                <a:blip r:embed="rId70"/>
                <a:stretch>
                  <a:fillRect/>
                </a:stretch>
              </p:blipFill>
              <p:spPr>
                <a:xfrm>
                  <a:off x="7749760" y="805640"/>
                  <a:ext cx="1623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EECAD0FC-C737-C897-97A1-38E61FB7EA9F}"/>
                    </a:ext>
                  </a:extLst>
                </p14:cNvPr>
                <p14:cNvContentPartPr/>
                <p14:nvPr/>
              </p14:nvContentPartPr>
              <p14:xfrm>
                <a:off x="7795480" y="881240"/>
                <a:ext cx="100080" cy="97560"/>
              </p14:xfrm>
            </p:contentPart>
          </mc:Choice>
          <mc:Fallback>
            <p:pic>
              <p:nvPicPr>
                <p:cNvPr id="49" name="Freihand 48">
                  <a:extLst>
                    <a:ext uri="{FF2B5EF4-FFF2-40B4-BE49-F238E27FC236}">
                      <a16:creationId xmlns:a16="http://schemas.microsoft.com/office/drawing/2014/main" id="{EECAD0FC-C737-C897-97A1-38E61FB7EA9F}"/>
                    </a:ext>
                  </a:extLst>
                </p:cNvPr>
                <p:cNvPicPr/>
                <p:nvPr/>
              </p:nvPicPr>
              <p:blipFill>
                <a:blip r:embed="rId72"/>
                <a:stretch>
                  <a:fillRect/>
                </a:stretch>
              </p:blipFill>
              <p:spPr>
                <a:xfrm>
                  <a:off x="7786840" y="872600"/>
                  <a:ext cx="117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105888C1-E24B-232F-03B1-16B6F5044B85}"/>
                    </a:ext>
                  </a:extLst>
                </p14:cNvPr>
                <p14:cNvContentPartPr/>
                <p14:nvPr/>
              </p14:nvContentPartPr>
              <p14:xfrm>
                <a:off x="7968280" y="983840"/>
                <a:ext cx="127440" cy="173880"/>
              </p14:xfrm>
            </p:contentPart>
          </mc:Choice>
          <mc:Fallback>
            <p:pic>
              <p:nvPicPr>
                <p:cNvPr id="50" name="Freihand 49">
                  <a:extLst>
                    <a:ext uri="{FF2B5EF4-FFF2-40B4-BE49-F238E27FC236}">
                      <a16:creationId xmlns:a16="http://schemas.microsoft.com/office/drawing/2014/main" id="{105888C1-E24B-232F-03B1-16B6F5044B85}"/>
                    </a:ext>
                  </a:extLst>
                </p:cNvPr>
                <p:cNvPicPr/>
                <p:nvPr/>
              </p:nvPicPr>
              <p:blipFill>
                <a:blip r:embed="rId74"/>
                <a:stretch>
                  <a:fillRect/>
                </a:stretch>
              </p:blipFill>
              <p:spPr>
                <a:xfrm>
                  <a:off x="7959640" y="974840"/>
                  <a:ext cx="145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712116D8-04C0-1AE6-A747-CF8A49A03E43}"/>
                    </a:ext>
                  </a:extLst>
                </p14:cNvPr>
                <p14:cNvContentPartPr/>
                <p14:nvPr/>
              </p14:nvContentPartPr>
              <p14:xfrm>
                <a:off x="8274280" y="867920"/>
                <a:ext cx="8640" cy="23760"/>
              </p14:xfrm>
            </p:contentPart>
          </mc:Choice>
          <mc:Fallback>
            <p:pic>
              <p:nvPicPr>
                <p:cNvPr id="51" name="Freihand 50">
                  <a:extLst>
                    <a:ext uri="{FF2B5EF4-FFF2-40B4-BE49-F238E27FC236}">
                      <a16:creationId xmlns:a16="http://schemas.microsoft.com/office/drawing/2014/main" id="{712116D8-04C0-1AE6-A747-CF8A49A03E43}"/>
                    </a:ext>
                  </a:extLst>
                </p:cNvPr>
                <p:cNvPicPr/>
                <p:nvPr/>
              </p:nvPicPr>
              <p:blipFill>
                <a:blip r:embed="rId76"/>
                <a:stretch>
                  <a:fillRect/>
                </a:stretch>
              </p:blipFill>
              <p:spPr>
                <a:xfrm>
                  <a:off x="8265640" y="859280"/>
                  <a:ext cx="26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D12098AC-1B0A-6AB1-E3A1-0EC19830BEE9}"/>
                    </a:ext>
                  </a:extLst>
                </p14:cNvPr>
                <p14:cNvContentPartPr/>
                <p14:nvPr/>
              </p14:nvContentPartPr>
              <p14:xfrm>
                <a:off x="8253400" y="1029560"/>
                <a:ext cx="21960" cy="37440"/>
              </p14:xfrm>
            </p:contentPart>
          </mc:Choice>
          <mc:Fallback>
            <p:pic>
              <p:nvPicPr>
                <p:cNvPr id="52" name="Freihand 51">
                  <a:extLst>
                    <a:ext uri="{FF2B5EF4-FFF2-40B4-BE49-F238E27FC236}">
                      <a16:creationId xmlns:a16="http://schemas.microsoft.com/office/drawing/2014/main" id="{D12098AC-1B0A-6AB1-E3A1-0EC19830BEE9}"/>
                    </a:ext>
                  </a:extLst>
                </p:cNvPr>
                <p:cNvPicPr/>
                <p:nvPr/>
              </p:nvPicPr>
              <p:blipFill>
                <a:blip r:embed="rId78"/>
                <a:stretch>
                  <a:fillRect/>
                </a:stretch>
              </p:blipFill>
              <p:spPr>
                <a:xfrm>
                  <a:off x="8244760" y="1020560"/>
                  <a:ext cx="39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036F71AB-F45F-B1E0-B207-B1BD6FBB4CBA}"/>
                    </a:ext>
                  </a:extLst>
                </p14:cNvPr>
                <p14:cNvContentPartPr/>
                <p14:nvPr/>
              </p14:nvContentPartPr>
              <p14:xfrm>
                <a:off x="8686120" y="789080"/>
                <a:ext cx="13680" cy="161280"/>
              </p14:xfrm>
            </p:contentPart>
          </mc:Choice>
          <mc:Fallback>
            <p:pic>
              <p:nvPicPr>
                <p:cNvPr id="53" name="Freihand 52">
                  <a:extLst>
                    <a:ext uri="{FF2B5EF4-FFF2-40B4-BE49-F238E27FC236}">
                      <a16:creationId xmlns:a16="http://schemas.microsoft.com/office/drawing/2014/main" id="{036F71AB-F45F-B1E0-B207-B1BD6FBB4CBA}"/>
                    </a:ext>
                  </a:extLst>
                </p:cNvPr>
                <p:cNvPicPr/>
                <p:nvPr/>
              </p:nvPicPr>
              <p:blipFill>
                <a:blip r:embed="rId80"/>
                <a:stretch>
                  <a:fillRect/>
                </a:stretch>
              </p:blipFill>
              <p:spPr>
                <a:xfrm>
                  <a:off x="8677120" y="780440"/>
                  <a:ext cx="31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84EDDBC1-60A1-60DA-01A7-1259F0382DB6}"/>
                    </a:ext>
                  </a:extLst>
                </p14:cNvPr>
                <p14:cNvContentPartPr/>
                <p14:nvPr/>
              </p14:nvContentPartPr>
              <p14:xfrm>
                <a:off x="8556160" y="743000"/>
                <a:ext cx="290520" cy="369000"/>
              </p14:xfrm>
            </p:contentPart>
          </mc:Choice>
          <mc:Fallback>
            <p:pic>
              <p:nvPicPr>
                <p:cNvPr id="54" name="Freihand 53">
                  <a:extLst>
                    <a:ext uri="{FF2B5EF4-FFF2-40B4-BE49-F238E27FC236}">
                      <a16:creationId xmlns:a16="http://schemas.microsoft.com/office/drawing/2014/main" id="{84EDDBC1-60A1-60DA-01A7-1259F0382DB6}"/>
                    </a:ext>
                  </a:extLst>
                </p:cNvPr>
                <p:cNvPicPr/>
                <p:nvPr/>
              </p:nvPicPr>
              <p:blipFill>
                <a:blip r:embed="rId82"/>
                <a:stretch>
                  <a:fillRect/>
                </a:stretch>
              </p:blipFill>
              <p:spPr>
                <a:xfrm>
                  <a:off x="8547520" y="734000"/>
                  <a:ext cx="3081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C0E60CD3-91BF-2079-F43C-84BF3D0B671B}"/>
                    </a:ext>
                  </a:extLst>
                </p14:cNvPr>
                <p14:cNvContentPartPr/>
                <p14:nvPr/>
              </p14:nvContentPartPr>
              <p14:xfrm>
                <a:off x="8870440" y="947120"/>
                <a:ext cx="174960" cy="168480"/>
              </p14:xfrm>
            </p:contentPart>
          </mc:Choice>
          <mc:Fallback>
            <p:pic>
              <p:nvPicPr>
                <p:cNvPr id="55" name="Freihand 54">
                  <a:extLst>
                    <a:ext uri="{FF2B5EF4-FFF2-40B4-BE49-F238E27FC236}">
                      <a16:creationId xmlns:a16="http://schemas.microsoft.com/office/drawing/2014/main" id="{C0E60CD3-91BF-2079-F43C-84BF3D0B671B}"/>
                    </a:ext>
                  </a:extLst>
                </p:cNvPr>
                <p:cNvPicPr/>
                <p:nvPr/>
              </p:nvPicPr>
              <p:blipFill>
                <a:blip r:embed="rId84"/>
                <a:stretch>
                  <a:fillRect/>
                </a:stretch>
              </p:blipFill>
              <p:spPr>
                <a:xfrm>
                  <a:off x="8861800" y="938120"/>
                  <a:ext cx="192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02B579CD-509C-DF80-747C-887B014E06CF}"/>
                    </a:ext>
                  </a:extLst>
                </p14:cNvPr>
                <p14:cNvContentPartPr/>
                <p14:nvPr/>
              </p14:nvContentPartPr>
              <p14:xfrm>
                <a:off x="9077440" y="727880"/>
                <a:ext cx="259200" cy="349560"/>
              </p14:xfrm>
            </p:contentPart>
          </mc:Choice>
          <mc:Fallback>
            <p:pic>
              <p:nvPicPr>
                <p:cNvPr id="56" name="Freihand 55">
                  <a:extLst>
                    <a:ext uri="{FF2B5EF4-FFF2-40B4-BE49-F238E27FC236}">
                      <a16:creationId xmlns:a16="http://schemas.microsoft.com/office/drawing/2014/main" id="{02B579CD-509C-DF80-747C-887B014E06CF}"/>
                    </a:ext>
                  </a:extLst>
                </p:cNvPr>
                <p:cNvPicPr/>
                <p:nvPr/>
              </p:nvPicPr>
              <p:blipFill>
                <a:blip r:embed="rId86"/>
                <a:stretch>
                  <a:fillRect/>
                </a:stretch>
              </p:blipFill>
              <p:spPr>
                <a:xfrm>
                  <a:off x="9068800" y="719240"/>
                  <a:ext cx="27684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9F07CA1C-01B6-3C87-F1D1-F740C31BBD49}"/>
                    </a:ext>
                  </a:extLst>
                </p14:cNvPr>
                <p14:cNvContentPartPr/>
                <p14:nvPr/>
              </p14:nvContentPartPr>
              <p14:xfrm>
                <a:off x="9308920" y="668840"/>
                <a:ext cx="624600" cy="629640"/>
              </p14:xfrm>
            </p:contentPart>
          </mc:Choice>
          <mc:Fallback>
            <p:pic>
              <p:nvPicPr>
                <p:cNvPr id="57" name="Freihand 56">
                  <a:extLst>
                    <a:ext uri="{FF2B5EF4-FFF2-40B4-BE49-F238E27FC236}">
                      <a16:creationId xmlns:a16="http://schemas.microsoft.com/office/drawing/2014/main" id="{9F07CA1C-01B6-3C87-F1D1-F740C31BBD49}"/>
                    </a:ext>
                  </a:extLst>
                </p:cNvPr>
                <p:cNvPicPr/>
                <p:nvPr/>
              </p:nvPicPr>
              <p:blipFill>
                <a:blip r:embed="rId88"/>
                <a:stretch>
                  <a:fillRect/>
                </a:stretch>
              </p:blipFill>
              <p:spPr>
                <a:xfrm>
                  <a:off x="9299920" y="659840"/>
                  <a:ext cx="64224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DE3F115F-84E4-571C-7BA0-D3A7ACACA6E9}"/>
                    </a:ext>
                  </a:extLst>
                </p14:cNvPr>
                <p14:cNvContentPartPr/>
                <p14:nvPr/>
              </p14:nvContentPartPr>
              <p14:xfrm>
                <a:off x="9957640" y="768200"/>
                <a:ext cx="207720" cy="216360"/>
              </p14:xfrm>
            </p:contentPart>
          </mc:Choice>
          <mc:Fallback>
            <p:pic>
              <p:nvPicPr>
                <p:cNvPr id="60" name="Freihand 59">
                  <a:extLst>
                    <a:ext uri="{FF2B5EF4-FFF2-40B4-BE49-F238E27FC236}">
                      <a16:creationId xmlns:a16="http://schemas.microsoft.com/office/drawing/2014/main" id="{DE3F115F-84E4-571C-7BA0-D3A7ACACA6E9}"/>
                    </a:ext>
                  </a:extLst>
                </p:cNvPr>
                <p:cNvPicPr/>
                <p:nvPr/>
              </p:nvPicPr>
              <p:blipFill>
                <a:blip r:embed="rId90"/>
                <a:stretch>
                  <a:fillRect/>
                </a:stretch>
              </p:blipFill>
              <p:spPr>
                <a:xfrm>
                  <a:off x="9949000" y="759560"/>
                  <a:ext cx="225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82E9A542-0E4C-3CC7-9CFC-7EBD7E767291}"/>
                    </a:ext>
                  </a:extLst>
                </p14:cNvPr>
                <p14:cNvContentPartPr/>
                <p14:nvPr/>
              </p14:nvContentPartPr>
              <p14:xfrm>
                <a:off x="10206040" y="736520"/>
                <a:ext cx="116280" cy="219960"/>
              </p14:xfrm>
            </p:contentPart>
          </mc:Choice>
          <mc:Fallback>
            <p:pic>
              <p:nvPicPr>
                <p:cNvPr id="61" name="Freihand 60">
                  <a:extLst>
                    <a:ext uri="{FF2B5EF4-FFF2-40B4-BE49-F238E27FC236}">
                      <a16:creationId xmlns:a16="http://schemas.microsoft.com/office/drawing/2014/main" id="{82E9A542-0E4C-3CC7-9CFC-7EBD7E767291}"/>
                    </a:ext>
                  </a:extLst>
                </p:cNvPr>
                <p:cNvPicPr/>
                <p:nvPr/>
              </p:nvPicPr>
              <p:blipFill>
                <a:blip r:embed="rId92"/>
                <a:stretch>
                  <a:fillRect/>
                </a:stretch>
              </p:blipFill>
              <p:spPr>
                <a:xfrm>
                  <a:off x="10197400" y="727520"/>
                  <a:ext cx="133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CCB5A3A5-6825-B6B2-A324-7A5D140391B8}"/>
                    </a:ext>
                  </a:extLst>
                </p14:cNvPr>
                <p14:cNvContentPartPr/>
                <p14:nvPr/>
              </p14:nvContentPartPr>
              <p14:xfrm>
                <a:off x="10318720" y="595760"/>
                <a:ext cx="269280" cy="324360"/>
              </p14:xfrm>
            </p:contentPart>
          </mc:Choice>
          <mc:Fallback>
            <p:pic>
              <p:nvPicPr>
                <p:cNvPr id="63" name="Freihand 62">
                  <a:extLst>
                    <a:ext uri="{FF2B5EF4-FFF2-40B4-BE49-F238E27FC236}">
                      <a16:creationId xmlns:a16="http://schemas.microsoft.com/office/drawing/2014/main" id="{CCB5A3A5-6825-B6B2-A324-7A5D140391B8}"/>
                    </a:ext>
                  </a:extLst>
                </p:cNvPr>
                <p:cNvPicPr/>
                <p:nvPr/>
              </p:nvPicPr>
              <p:blipFill>
                <a:blip r:embed="rId94"/>
                <a:stretch>
                  <a:fillRect/>
                </a:stretch>
              </p:blipFill>
              <p:spPr>
                <a:xfrm>
                  <a:off x="10309720" y="586760"/>
                  <a:ext cx="2869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6711A3C5-EA82-B846-01CB-6C073EFDE858}"/>
                    </a:ext>
                  </a:extLst>
                </p14:cNvPr>
                <p14:cNvContentPartPr/>
                <p14:nvPr/>
              </p14:nvContentPartPr>
              <p14:xfrm>
                <a:off x="10597360" y="512960"/>
                <a:ext cx="177120" cy="354960"/>
              </p14:xfrm>
            </p:contentPart>
          </mc:Choice>
          <mc:Fallback>
            <p:pic>
              <p:nvPicPr>
                <p:cNvPr id="64" name="Freihand 63">
                  <a:extLst>
                    <a:ext uri="{FF2B5EF4-FFF2-40B4-BE49-F238E27FC236}">
                      <a16:creationId xmlns:a16="http://schemas.microsoft.com/office/drawing/2014/main" id="{6711A3C5-EA82-B846-01CB-6C073EFDE858}"/>
                    </a:ext>
                  </a:extLst>
                </p:cNvPr>
                <p:cNvPicPr/>
                <p:nvPr/>
              </p:nvPicPr>
              <p:blipFill>
                <a:blip r:embed="rId96"/>
                <a:stretch>
                  <a:fillRect/>
                </a:stretch>
              </p:blipFill>
              <p:spPr>
                <a:xfrm>
                  <a:off x="10588720" y="504320"/>
                  <a:ext cx="1947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AE1C31FB-E06F-B6D0-2641-2414BE5DA155}"/>
                    </a:ext>
                  </a:extLst>
                </p14:cNvPr>
                <p14:cNvContentPartPr/>
                <p14:nvPr/>
              </p14:nvContentPartPr>
              <p14:xfrm>
                <a:off x="10683400" y="738680"/>
                <a:ext cx="94320" cy="153000"/>
              </p14:xfrm>
            </p:contentPart>
          </mc:Choice>
          <mc:Fallback>
            <p:pic>
              <p:nvPicPr>
                <p:cNvPr id="65" name="Freihand 64">
                  <a:extLst>
                    <a:ext uri="{FF2B5EF4-FFF2-40B4-BE49-F238E27FC236}">
                      <a16:creationId xmlns:a16="http://schemas.microsoft.com/office/drawing/2014/main" id="{AE1C31FB-E06F-B6D0-2641-2414BE5DA155}"/>
                    </a:ext>
                  </a:extLst>
                </p:cNvPr>
                <p:cNvPicPr/>
                <p:nvPr/>
              </p:nvPicPr>
              <p:blipFill>
                <a:blip r:embed="rId98"/>
                <a:stretch>
                  <a:fillRect/>
                </a:stretch>
              </p:blipFill>
              <p:spPr>
                <a:xfrm>
                  <a:off x="10674400" y="730040"/>
                  <a:ext cx="111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636AFFE3-0CE5-7821-A927-716AF634D3A5}"/>
                    </a:ext>
                  </a:extLst>
                </p14:cNvPr>
                <p14:cNvContentPartPr/>
                <p14:nvPr/>
              </p14:nvContentPartPr>
              <p14:xfrm>
                <a:off x="10751440" y="542480"/>
                <a:ext cx="241200" cy="329400"/>
              </p14:xfrm>
            </p:contentPart>
          </mc:Choice>
          <mc:Fallback>
            <p:pic>
              <p:nvPicPr>
                <p:cNvPr id="66" name="Freihand 65">
                  <a:extLst>
                    <a:ext uri="{FF2B5EF4-FFF2-40B4-BE49-F238E27FC236}">
                      <a16:creationId xmlns:a16="http://schemas.microsoft.com/office/drawing/2014/main" id="{636AFFE3-0CE5-7821-A927-716AF634D3A5}"/>
                    </a:ext>
                  </a:extLst>
                </p:cNvPr>
                <p:cNvPicPr/>
                <p:nvPr/>
              </p:nvPicPr>
              <p:blipFill>
                <a:blip r:embed="rId100"/>
                <a:stretch>
                  <a:fillRect/>
                </a:stretch>
              </p:blipFill>
              <p:spPr>
                <a:xfrm>
                  <a:off x="10742800" y="533840"/>
                  <a:ext cx="2588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65FB8C85-3A82-2011-FC07-51950A4677CF}"/>
                    </a:ext>
                  </a:extLst>
                </p14:cNvPr>
                <p14:cNvContentPartPr/>
                <p14:nvPr/>
              </p14:nvContentPartPr>
              <p14:xfrm>
                <a:off x="11014600" y="532400"/>
                <a:ext cx="29520" cy="67680"/>
              </p14:xfrm>
            </p:contentPart>
          </mc:Choice>
          <mc:Fallback>
            <p:pic>
              <p:nvPicPr>
                <p:cNvPr id="67" name="Freihand 66">
                  <a:extLst>
                    <a:ext uri="{FF2B5EF4-FFF2-40B4-BE49-F238E27FC236}">
                      <a16:creationId xmlns:a16="http://schemas.microsoft.com/office/drawing/2014/main" id="{65FB8C85-3A82-2011-FC07-51950A4677CF}"/>
                    </a:ext>
                  </a:extLst>
                </p:cNvPr>
                <p:cNvPicPr/>
                <p:nvPr/>
              </p:nvPicPr>
              <p:blipFill>
                <a:blip r:embed="rId102"/>
                <a:stretch>
                  <a:fillRect/>
                </a:stretch>
              </p:blipFill>
              <p:spPr>
                <a:xfrm>
                  <a:off x="11005600" y="523760"/>
                  <a:ext cx="47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ACBE4C8A-197A-E7E9-8935-D68ED3DD3568}"/>
                    </a:ext>
                  </a:extLst>
                </p14:cNvPr>
                <p14:cNvContentPartPr/>
                <p14:nvPr/>
              </p14:nvContentPartPr>
              <p14:xfrm>
                <a:off x="11032600" y="664880"/>
                <a:ext cx="279360" cy="136080"/>
              </p14:xfrm>
            </p:contentPart>
          </mc:Choice>
          <mc:Fallback>
            <p:pic>
              <p:nvPicPr>
                <p:cNvPr id="68" name="Freihand 67">
                  <a:extLst>
                    <a:ext uri="{FF2B5EF4-FFF2-40B4-BE49-F238E27FC236}">
                      <a16:creationId xmlns:a16="http://schemas.microsoft.com/office/drawing/2014/main" id="{ACBE4C8A-197A-E7E9-8935-D68ED3DD3568}"/>
                    </a:ext>
                  </a:extLst>
                </p:cNvPr>
                <p:cNvPicPr/>
                <p:nvPr/>
              </p:nvPicPr>
              <p:blipFill>
                <a:blip r:embed="rId104"/>
                <a:stretch>
                  <a:fillRect/>
                </a:stretch>
              </p:blipFill>
              <p:spPr>
                <a:xfrm>
                  <a:off x="11023600" y="656240"/>
                  <a:ext cx="297000" cy="153720"/>
                </a:xfrm>
                <a:prstGeom prst="rect">
                  <a:avLst/>
                </a:prstGeom>
              </p:spPr>
            </p:pic>
          </mc:Fallback>
        </mc:AlternateContent>
      </p:grpSp>
      <p:grpSp>
        <p:nvGrpSpPr>
          <p:cNvPr id="74" name="Gruppieren 73">
            <a:extLst>
              <a:ext uri="{FF2B5EF4-FFF2-40B4-BE49-F238E27FC236}">
                <a16:creationId xmlns:a16="http://schemas.microsoft.com/office/drawing/2014/main" id="{DE6A8B52-B1C8-ACD0-68E0-EEFD590A119E}"/>
              </a:ext>
            </a:extLst>
          </p:cNvPr>
          <p:cNvGrpSpPr/>
          <p:nvPr/>
        </p:nvGrpSpPr>
        <p:grpSpPr>
          <a:xfrm>
            <a:off x="227920" y="825080"/>
            <a:ext cx="613440" cy="236160"/>
            <a:chOff x="227920" y="825080"/>
            <a:chExt cx="613440" cy="236160"/>
          </a:xfrm>
        </p:grpSpPr>
        <mc:AlternateContent xmlns:mc="http://schemas.openxmlformats.org/markup-compatibility/2006">
          <mc:Choice xmlns:p14="http://schemas.microsoft.com/office/powerpoint/2010/main" Requires="p14">
            <p:contentPart p14:bwMode="auto" r:id="rId105">
              <p14:nvContentPartPr>
                <p14:cNvPr id="70" name="Freihand 69">
                  <a:extLst>
                    <a:ext uri="{FF2B5EF4-FFF2-40B4-BE49-F238E27FC236}">
                      <a16:creationId xmlns:a16="http://schemas.microsoft.com/office/drawing/2014/main" id="{E3529158-2B37-1EAD-2C66-A575571C5C9D}"/>
                    </a:ext>
                  </a:extLst>
                </p14:cNvPr>
                <p14:cNvContentPartPr/>
                <p14:nvPr/>
              </p14:nvContentPartPr>
              <p14:xfrm>
                <a:off x="227920" y="832640"/>
                <a:ext cx="238680" cy="217440"/>
              </p14:xfrm>
            </p:contentPart>
          </mc:Choice>
          <mc:Fallback>
            <p:pic>
              <p:nvPicPr>
                <p:cNvPr id="70" name="Freihand 69">
                  <a:extLst>
                    <a:ext uri="{FF2B5EF4-FFF2-40B4-BE49-F238E27FC236}">
                      <a16:creationId xmlns:a16="http://schemas.microsoft.com/office/drawing/2014/main" id="{E3529158-2B37-1EAD-2C66-A575571C5C9D}"/>
                    </a:ext>
                  </a:extLst>
                </p:cNvPr>
                <p:cNvPicPr/>
                <p:nvPr/>
              </p:nvPicPr>
              <p:blipFill>
                <a:blip r:embed="rId106"/>
                <a:stretch>
                  <a:fillRect/>
                </a:stretch>
              </p:blipFill>
              <p:spPr>
                <a:xfrm>
                  <a:off x="218920" y="824000"/>
                  <a:ext cx="256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8D885606-F079-C3DD-F3E8-994F9578D5BB}"/>
                    </a:ext>
                  </a:extLst>
                </p14:cNvPr>
                <p14:cNvContentPartPr/>
                <p14:nvPr/>
              </p14:nvContentPartPr>
              <p14:xfrm>
                <a:off x="519160" y="871160"/>
                <a:ext cx="147240" cy="161640"/>
              </p14:xfrm>
            </p:contentPart>
          </mc:Choice>
          <mc:Fallback>
            <p:pic>
              <p:nvPicPr>
                <p:cNvPr id="71" name="Freihand 70">
                  <a:extLst>
                    <a:ext uri="{FF2B5EF4-FFF2-40B4-BE49-F238E27FC236}">
                      <a16:creationId xmlns:a16="http://schemas.microsoft.com/office/drawing/2014/main" id="{8D885606-F079-C3DD-F3E8-994F9578D5BB}"/>
                    </a:ext>
                  </a:extLst>
                </p:cNvPr>
                <p:cNvPicPr/>
                <p:nvPr/>
              </p:nvPicPr>
              <p:blipFill>
                <a:blip r:embed="rId108"/>
                <a:stretch>
                  <a:fillRect/>
                </a:stretch>
              </p:blipFill>
              <p:spPr>
                <a:xfrm>
                  <a:off x="510520" y="862520"/>
                  <a:ext cx="164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FAC08092-7A97-9324-3D48-221F52C498AD}"/>
                    </a:ext>
                  </a:extLst>
                </p14:cNvPr>
                <p14:cNvContentPartPr/>
                <p14:nvPr/>
              </p14:nvContentPartPr>
              <p14:xfrm>
                <a:off x="761440" y="825080"/>
                <a:ext cx="40680" cy="236160"/>
              </p14:xfrm>
            </p:contentPart>
          </mc:Choice>
          <mc:Fallback>
            <p:pic>
              <p:nvPicPr>
                <p:cNvPr id="72" name="Freihand 71">
                  <a:extLst>
                    <a:ext uri="{FF2B5EF4-FFF2-40B4-BE49-F238E27FC236}">
                      <a16:creationId xmlns:a16="http://schemas.microsoft.com/office/drawing/2014/main" id="{FAC08092-7A97-9324-3D48-221F52C498AD}"/>
                    </a:ext>
                  </a:extLst>
                </p:cNvPr>
                <p:cNvPicPr/>
                <p:nvPr/>
              </p:nvPicPr>
              <p:blipFill>
                <a:blip r:embed="rId110"/>
                <a:stretch>
                  <a:fillRect/>
                </a:stretch>
              </p:blipFill>
              <p:spPr>
                <a:xfrm>
                  <a:off x="752440" y="816080"/>
                  <a:ext cx="583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DC41D0BE-F045-BDF1-81B0-D2BFEC094C90}"/>
                    </a:ext>
                  </a:extLst>
                </p14:cNvPr>
                <p14:cNvContentPartPr/>
                <p14:nvPr/>
              </p14:nvContentPartPr>
              <p14:xfrm>
                <a:off x="690880" y="898160"/>
                <a:ext cx="150480" cy="121320"/>
              </p14:xfrm>
            </p:contentPart>
          </mc:Choice>
          <mc:Fallback>
            <p:pic>
              <p:nvPicPr>
                <p:cNvPr id="73" name="Freihand 72">
                  <a:extLst>
                    <a:ext uri="{FF2B5EF4-FFF2-40B4-BE49-F238E27FC236}">
                      <a16:creationId xmlns:a16="http://schemas.microsoft.com/office/drawing/2014/main" id="{DC41D0BE-F045-BDF1-81B0-D2BFEC094C90}"/>
                    </a:ext>
                  </a:extLst>
                </p:cNvPr>
                <p:cNvPicPr/>
                <p:nvPr/>
              </p:nvPicPr>
              <p:blipFill>
                <a:blip r:embed="rId112"/>
                <a:stretch>
                  <a:fillRect/>
                </a:stretch>
              </p:blipFill>
              <p:spPr>
                <a:xfrm>
                  <a:off x="681880" y="889520"/>
                  <a:ext cx="168120" cy="138960"/>
                </a:xfrm>
                <a:prstGeom prst="rect">
                  <a:avLst/>
                </a:prstGeom>
              </p:spPr>
            </p:pic>
          </mc:Fallback>
        </mc:AlternateContent>
      </p:grpSp>
      <p:grpSp>
        <p:nvGrpSpPr>
          <p:cNvPr id="85" name="Gruppieren 84">
            <a:extLst>
              <a:ext uri="{FF2B5EF4-FFF2-40B4-BE49-F238E27FC236}">
                <a16:creationId xmlns:a16="http://schemas.microsoft.com/office/drawing/2014/main" id="{A2DD73FB-EAD1-AB7A-B2A7-EBF0953A4EF7}"/>
              </a:ext>
            </a:extLst>
          </p:cNvPr>
          <p:cNvGrpSpPr/>
          <p:nvPr/>
        </p:nvGrpSpPr>
        <p:grpSpPr>
          <a:xfrm>
            <a:off x="1070320" y="693320"/>
            <a:ext cx="1314000" cy="338040"/>
            <a:chOff x="1070320" y="693320"/>
            <a:chExt cx="1314000" cy="338040"/>
          </a:xfrm>
        </p:grpSpPr>
        <mc:AlternateContent xmlns:mc="http://schemas.openxmlformats.org/markup-compatibility/2006">
          <mc:Choice xmlns:p14="http://schemas.microsoft.com/office/powerpoint/2010/main" Requires="p14">
            <p:contentPart p14:bwMode="auto" r:id="rId113">
              <p14:nvContentPartPr>
                <p14:cNvPr id="75" name="Freihand 74">
                  <a:extLst>
                    <a:ext uri="{FF2B5EF4-FFF2-40B4-BE49-F238E27FC236}">
                      <a16:creationId xmlns:a16="http://schemas.microsoft.com/office/drawing/2014/main" id="{685168A7-1C3D-6441-41E4-CF9238266B44}"/>
                    </a:ext>
                  </a:extLst>
                </p14:cNvPr>
                <p14:cNvContentPartPr/>
                <p14:nvPr/>
              </p14:nvContentPartPr>
              <p14:xfrm>
                <a:off x="1070320" y="816080"/>
                <a:ext cx="154440" cy="191160"/>
              </p14:xfrm>
            </p:contentPart>
          </mc:Choice>
          <mc:Fallback>
            <p:pic>
              <p:nvPicPr>
                <p:cNvPr id="75" name="Freihand 74">
                  <a:extLst>
                    <a:ext uri="{FF2B5EF4-FFF2-40B4-BE49-F238E27FC236}">
                      <a16:creationId xmlns:a16="http://schemas.microsoft.com/office/drawing/2014/main" id="{685168A7-1C3D-6441-41E4-CF9238266B44}"/>
                    </a:ext>
                  </a:extLst>
                </p:cNvPr>
                <p:cNvPicPr/>
                <p:nvPr/>
              </p:nvPicPr>
              <p:blipFill>
                <a:blip r:embed="rId114"/>
                <a:stretch>
                  <a:fillRect/>
                </a:stretch>
              </p:blipFill>
              <p:spPr>
                <a:xfrm>
                  <a:off x="1061320" y="807440"/>
                  <a:ext cx="172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Freihand 75">
                  <a:extLst>
                    <a:ext uri="{FF2B5EF4-FFF2-40B4-BE49-F238E27FC236}">
                      <a16:creationId xmlns:a16="http://schemas.microsoft.com/office/drawing/2014/main" id="{23E69825-9C1E-468E-8216-D4A71DF2FB0B}"/>
                    </a:ext>
                  </a:extLst>
                </p14:cNvPr>
                <p14:cNvContentPartPr/>
                <p14:nvPr/>
              </p14:nvContentPartPr>
              <p14:xfrm>
                <a:off x="1324480" y="693320"/>
                <a:ext cx="79920" cy="283680"/>
              </p14:xfrm>
            </p:contentPart>
          </mc:Choice>
          <mc:Fallback>
            <p:pic>
              <p:nvPicPr>
                <p:cNvPr id="76" name="Freihand 75">
                  <a:extLst>
                    <a:ext uri="{FF2B5EF4-FFF2-40B4-BE49-F238E27FC236}">
                      <a16:creationId xmlns:a16="http://schemas.microsoft.com/office/drawing/2014/main" id="{23E69825-9C1E-468E-8216-D4A71DF2FB0B}"/>
                    </a:ext>
                  </a:extLst>
                </p:cNvPr>
                <p:cNvPicPr/>
                <p:nvPr/>
              </p:nvPicPr>
              <p:blipFill>
                <a:blip r:embed="rId116"/>
                <a:stretch>
                  <a:fillRect/>
                </a:stretch>
              </p:blipFill>
              <p:spPr>
                <a:xfrm>
                  <a:off x="1315840" y="684680"/>
                  <a:ext cx="97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EEB73204-8D96-A4A1-FCE7-9D9793C586D5}"/>
                    </a:ext>
                  </a:extLst>
                </p14:cNvPr>
                <p14:cNvContentPartPr/>
                <p14:nvPr/>
              </p14:nvContentPartPr>
              <p14:xfrm>
                <a:off x="1462720" y="757760"/>
                <a:ext cx="96840" cy="215280"/>
              </p14:xfrm>
            </p:contentPart>
          </mc:Choice>
          <mc:Fallback>
            <p:pic>
              <p:nvPicPr>
                <p:cNvPr id="77" name="Freihand 76">
                  <a:extLst>
                    <a:ext uri="{FF2B5EF4-FFF2-40B4-BE49-F238E27FC236}">
                      <a16:creationId xmlns:a16="http://schemas.microsoft.com/office/drawing/2014/main" id="{EEB73204-8D96-A4A1-FCE7-9D9793C586D5}"/>
                    </a:ext>
                  </a:extLst>
                </p:cNvPr>
                <p:cNvPicPr/>
                <p:nvPr/>
              </p:nvPicPr>
              <p:blipFill>
                <a:blip r:embed="rId118"/>
                <a:stretch>
                  <a:fillRect/>
                </a:stretch>
              </p:blipFill>
              <p:spPr>
                <a:xfrm>
                  <a:off x="1453720" y="748760"/>
                  <a:ext cx="114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F0CCEA65-E942-0B6D-1B36-B5A0EFF7B507}"/>
                    </a:ext>
                  </a:extLst>
                </p14:cNvPr>
                <p14:cNvContentPartPr/>
                <p14:nvPr/>
              </p14:nvContentPartPr>
              <p14:xfrm>
                <a:off x="1482880" y="791240"/>
                <a:ext cx="81000" cy="62280"/>
              </p14:xfrm>
            </p:contentPart>
          </mc:Choice>
          <mc:Fallback>
            <p:pic>
              <p:nvPicPr>
                <p:cNvPr id="78" name="Freihand 77">
                  <a:extLst>
                    <a:ext uri="{FF2B5EF4-FFF2-40B4-BE49-F238E27FC236}">
                      <a16:creationId xmlns:a16="http://schemas.microsoft.com/office/drawing/2014/main" id="{F0CCEA65-E942-0B6D-1B36-B5A0EFF7B507}"/>
                    </a:ext>
                  </a:extLst>
                </p:cNvPr>
                <p:cNvPicPr/>
                <p:nvPr/>
              </p:nvPicPr>
              <p:blipFill>
                <a:blip r:embed="rId120"/>
                <a:stretch>
                  <a:fillRect/>
                </a:stretch>
              </p:blipFill>
              <p:spPr>
                <a:xfrm>
                  <a:off x="1473880" y="782240"/>
                  <a:ext cx="9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CEB26C53-E588-8B2D-7978-DE320342D7EB}"/>
                    </a:ext>
                  </a:extLst>
                </p14:cNvPr>
                <p14:cNvContentPartPr/>
                <p14:nvPr/>
              </p14:nvContentPartPr>
              <p14:xfrm>
                <a:off x="1656040" y="878720"/>
                <a:ext cx="65880" cy="138600"/>
              </p14:xfrm>
            </p:contentPart>
          </mc:Choice>
          <mc:Fallback>
            <p:pic>
              <p:nvPicPr>
                <p:cNvPr id="79" name="Freihand 78">
                  <a:extLst>
                    <a:ext uri="{FF2B5EF4-FFF2-40B4-BE49-F238E27FC236}">
                      <a16:creationId xmlns:a16="http://schemas.microsoft.com/office/drawing/2014/main" id="{CEB26C53-E588-8B2D-7978-DE320342D7EB}"/>
                    </a:ext>
                  </a:extLst>
                </p:cNvPr>
                <p:cNvPicPr/>
                <p:nvPr/>
              </p:nvPicPr>
              <p:blipFill>
                <a:blip r:embed="rId122"/>
                <a:stretch>
                  <a:fillRect/>
                </a:stretch>
              </p:blipFill>
              <p:spPr>
                <a:xfrm>
                  <a:off x="1647040" y="870080"/>
                  <a:ext cx="83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2DA4B36B-E99B-B16D-F603-2E5623E17D3D}"/>
                    </a:ext>
                  </a:extLst>
                </p14:cNvPr>
                <p14:cNvContentPartPr/>
                <p14:nvPr/>
              </p14:nvContentPartPr>
              <p14:xfrm>
                <a:off x="1798240" y="933080"/>
                <a:ext cx="22320" cy="93600"/>
              </p14:xfrm>
            </p:contentPart>
          </mc:Choice>
          <mc:Fallback>
            <p:pic>
              <p:nvPicPr>
                <p:cNvPr id="80" name="Freihand 79">
                  <a:extLst>
                    <a:ext uri="{FF2B5EF4-FFF2-40B4-BE49-F238E27FC236}">
                      <a16:creationId xmlns:a16="http://schemas.microsoft.com/office/drawing/2014/main" id="{2DA4B36B-E99B-B16D-F603-2E5623E17D3D}"/>
                    </a:ext>
                  </a:extLst>
                </p:cNvPr>
                <p:cNvPicPr/>
                <p:nvPr/>
              </p:nvPicPr>
              <p:blipFill>
                <a:blip r:embed="rId124"/>
                <a:stretch>
                  <a:fillRect/>
                </a:stretch>
              </p:blipFill>
              <p:spPr>
                <a:xfrm>
                  <a:off x="1789240" y="924080"/>
                  <a:ext cx="39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1FD6B6E3-70CC-D4BC-30FB-C01E7957A926}"/>
                    </a:ext>
                  </a:extLst>
                </p14:cNvPr>
                <p14:cNvContentPartPr/>
                <p14:nvPr/>
              </p14:nvContentPartPr>
              <p14:xfrm>
                <a:off x="1905880" y="748040"/>
                <a:ext cx="134640" cy="216720"/>
              </p14:xfrm>
            </p:contentPart>
          </mc:Choice>
          <mc:Fallback>
            <p:pic>
              <p:nvPicPr>
                <p:cNvPr id="81" name="Freihand 80">
                  <a:extLst>
                    <a:ext uri="{FF2B5EF4-FFF2-40B4-BE49-F238E27FC236}">
                      <a16:creationId xmlns:a16="http://schemas.microsoft.com/office/drawing/2014/main" id="{1FD6B6E3-70CC-D4BC-30FB-C01E7957A926}"/>
                    </a:ext>
                  </a:extLst>
                </p:cNvPr>
                <p:cNvPicPr/>
                <p:nvPr/>
              </p:nvPicPr>
              <p:blipFill>
                <a:blip r:embed="rId126"/>
                <a:stretch>
                  <a:fillRect/>
                </a:stretch>
              </p:blipFill>
              <p:spPr>
                <a:xfrm>
                  <a:off x="1897240" y="739400"/>
                  <a:ext cx="152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5C0E6602-9C63-F97A-0B18-DA3BFF2D0EF2}"/>
                    </a:ext>
                  </a:extLst>
                </p14:cNvPr>
                <p14:cNvContentPartPr/>
                <p14:nvPr/>
              </p14:nvContentPartPr>
              <p14:xfrm>
                <a:off x="1943680" y="825800"/>
                <a:ext cx="109440" cy="59760"/>
              </p14:xfrm>
            </p:contentPart>
          </mc:Choice>
          <mc:Fallback>
            <p:pic>
              <p:nvPicPr>
                <p:cNvPr id="82" name="Freihand 81">
                  <a:extLst>
                    <a:ext uri="{FF2B5EF4-FFF2-40B4-BE49-F238E27FC236}">
                      <a16:creationId xmlns:a16="http://schemas.microsoft.com/office/drawing/2014/main" id="{5C0E6602-9C63-F97A-0B18-DA3BFF2D0EF2}"/>
                    </a:ext>
                  </a:extLst>
                </p:cNvPr>
                <p:cNvPicPr/>
                <p:nvPr/>
              </p:nvPicPr>
              <p:blipFill>
                <a:blip r:embed="rId128"/>
                <a:stretch>
                  <a:fillRect/>
                </a:stretch>
              </p:blipFill>
              <p:spPr>
                <a:xfrm>
                  <a:off x="1935040" y="816800"/>
                  <a:ext cx="127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7C376FBF-FAB3-03D4-C470-0972E87932E9}"/>
                    </a:ext>
                  </a:extLst>
                </p14:cNvPr>
                <p14:cNvContentPartPr/>
                <p14:nvPr/>
              </p14:nvContentPartPr>
              <p14:xfrm>
                <a:off x="2101000" y="851360"/>
                <a:ext cx="73080" cy="180000"/>
              </p14:xfrm>
            </p:contentPart>
          </mc:Choice>
          <mc:Fallback>
            <p:pic>
              <p:nvPicPr>
                <p:cNvPr id="83" name="Freihand 82">
                  <a:extLst>
                    <a:ext uri="{FF2B5EF4-FFF2-40B4-BE49-F238E27FC236}">
                      <a16:creationId xmlns:a16="http://schemas.microsoft.com/office/drawing/2014/main" id="{7C376FBF-FAB3-03D4-C470-0972E87932E9}"/>
                    </a:ext>
                  </a:extLst>
                </p:cNvPr>
                <p:cNvPicPr/>
                <p:nvPr/>
              </p:nvPicPr>
              <p:blipFill>
                <a:blip r:embed="rId130"/>
                <a:stretch>
                  <a:fillRect/>
                </a:stretch>
              </p:blipFill>
              <p:spPr>
                <a:xfrm>
                  <a:off x="2092000" y="842360"/>
                  <a:ext cx="90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42144213-6D52-7118-AAF1-B60EAB4A7536}"/>
                    </a:ext>
                  </a:extLst>
                </p14:cNvPr>
                <p14:cNvContentPartPr/>
                <p14:nvPr/>
              </p14:nvContentPartPr>
              <p14:xfrm>
                <a:off x="2313400" y="697280"/>
                <a:ext cx="70920" cy="323280"/>
              </p14:xfrm>
            </p:contentPart>
          </mc:Choice>
          <mc:Fallback>
            <p:pic>
              <p:nvPicPr>
                <p:cNvPr id="84" name="Freihand 83">
                  <a:extLst>
                    <a:ext uri="{FF2B5EF4-FFF2-40B4-BE49-F238E27FC236}">
                      <a16:creationId xmlns:a16="http://schemas.microsoft.com/office/drawing/2014/main" id="{42144213-6D52-7118-AAF1-B60EAB4A7536}"/>
                    </a:ext>
                  </a:extLst>
                </p:cNvPr>
                <p:cNvPicPr/>
                <p:nvPr/>
              </p:nvPicPr>
              <p:blipFill>
                <a:blip r:embed="rId132"/>
                <a:stretch>
                  <a:fillRect/>
                </a:stretch>
              </p:blipFill>
              <p:spPr>
                <a:xfrm>
                  <a:off x="2304760" y="688280"/>
                  <a:ext cx="88560" cy="340920"/>
                </a:xfrm>
                <a:prstGeom prst="rect">
                  <a:avLst/>
                </a:prstGeom>
              </p:spPr>
            </p:pic>
          </mc:Fallback>
        </mc:AlternateContent>
      </p:grpSp>
      <p:grpSp>
        <p:nvGrpSpPr>
          <p:cNvPr id="107" name="Gruppieren 106">
            <a:extLst>
              <a:ext uri="{FF2B5EF4-FFF2-40B4-BE49-F238E27FC236}">
                <a16:creationId xmlns:a16="http://schemas.microsoft.com/office/drawing/2014/main" id="{F6BBE6D1-2EE3-AC60-6A22-480043FB2B3B}"/>
              </a:ext>
            </a:extLst>
          </p:cNvPr>
          <p:cNvGrpSpPr/>
          <p:nvPr/>
        </p:nvGrpSpPr>
        <p:grpSpPr>
          <a:xfrm>
            <a:off x="2868520" y="685040"/>
            <a:ext cx="484920" cy="312480"/>
            <a:chOff x="2868520" y="685040"/>
            <a:chExt cx="484920" cy="312480"/>
          </a:xfrm>
        </p:grpSpPr>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45675E3A-145C-6B86-3946-6386D2A5D57F}"/>
                    </a:ext>
                  </a:extLst>
                </p14:cNvPr>
                <p14:cNvContentPartPr/>
                <p14:nvPr/>
              </p14:nvContentPartPr>
              <p14:xfrm>
                <a:off x="2868520" y="685040"/>
                <a:ext cx="45720" cy="255240"/>
              </p14:xfrm>
            </p:contentPart>
          </mc:Choice>
          <mc:Fallback>
            <p:pic>
              <p:nvPicPr>
                <p:cNvPr id="86" name="Freihand 85">
                  <a:extLst>
                    <a:ext uri="{FF2B5EF4-FFF2-40B4-BE49-F238E27FC236}">
                      <a16:creationId xmlns:a16="http://schemas.microsoft.com/office/drawing/2014/main" id="{45675E3A-145C-6B86-3946-6386D2A5D57F}"/>
                    </a:ext>
                  </a:extLst>
                </p:cNvPr>
                <p:cNvPicPr/>
                <p:nvPr/>
              </p:nvPicPr>
              <p:blipFill>
                <a:blip r:embed="rId134"/>
                <a:stretch>
                  <a:fillRect/>
                </a:stretch>
              </p:blipFill>
              <p:spPr>
                <a:xfrm>
                  <a:off x="2859520" y="676400"/>
                  <a:ext cx="63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9D162B75-B712-3236-1C64-0387057C54CA}"/>
                    </a:ext>
                  </a:extLst>
                </p14:cNvPr>
                <p14:cNvContentPartPr/>
                <p14:nvPr/>
              </p14:nvContentPartPr>
              <p14:xfrm>
                <a:off x="2911720" y="711320"/>
                <a:ext cx="160200" cy="216360"/>
              </p14:xfrm>
            </p:contentPart>
          </mc:Choice>
          <mc:Fallback>
            <p:pic>
              <p:nvPicPr>
                <p:cNvPr id="87" name="Freihand 86">
                  <a:extLst>
                    <a:ext uri="{FF2B5EF4-FFF2-40B4-BE49-F238E27FC236}">
                      <a16:creationId xmlns:a16="http://schemas.microsoft.com/office/drawing/2014/main" id="{9D162B75-B712-3236-1C64-0387057C54CA}"/>
                    </a:ext>
                  </a:extLst>
                </p:cNvPr>
                <p:cNvPicPr/>
                <p:nvPr/>
              </p:nvPicPr>
              <p:blipFill>
                <a:blip r:embed="rId136"/>
                <a:stretch>
                  <a:fillRect/>
                </a:stretch>
              </p:blipFill>
              <p:spPr>
                <a:xfrm>
                  <a:off x="2902720" y="702320"/>
                  <a:ext cx="177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F78F687F-0945-AB9D-1A54-2B65B59D5679}"/>
                    </a:ext>
                  </a:extLst>
                </p14:cNvPr>
                <p14:cNvContentPartPr/>
                <p14:nvPr/>
              </p14:nvContentPartPr>
              <p14:xfrm>
                <a:off x="3178120" y="730040"/>
                <a:ext cx="9720" cy="249480"/>
              </p14:xfrm>
            </p:contentPart>
          </mc:Choice>
          <mc:Fallback>
            <p:pic>
              <p:nvPicPr>
                <p:cNvPr id="88" name="Freihand 87">
                  <a:extLst>
                    <a:ext uri="{FF2B5EF4-FFF2-40B4-BE49-F238E27FC236}">
                      <a16:creationId xmlns:a16="http://schemas.microsoft.com/office/drawing/2014/main" id="{F78F687F-0945-AB9D-1A54-2B65B59D5679}"/>
                    </a:ext>
                  </a:extLst>
                </p:cNvPr>
                <p:cNvPicPr/>
                <p:nvPr/>
              </p:nvPicPr>
              <p:blipFill>
                <a:blip r:embed="rId138"/>
                <a:stretch>
                  <a:fillRect/>
                </a:stretch>
              </p:blipFill>
              <p:spPr>
                <a:xfrm>
                  <a:off x="3169120" y="721040"/>
                  <a:ext cx="27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0D788BE3-CAC0-C47B-7264-4305AB23F5BD}"/>
                    </a:ext>
                  </a:extLst>
                </p14:cNvPr>
                <p14:cNvContentPartPr/>
                <p14:nvPr/>
              </p14:nvContentPartPr>
              <p14:xfrm>
                <a:off x="3137080" y="694760"/>
                <a:ext cx="216360" cy="302760"/>
              </p14:xfrm>
            </p:contentPart>
          </mc:Choice>
          <mc:Fallback>
            <p:pic>
              <p:nvPicPr>
                <p:cNvPr id="89" name="Freihand 88">
                  <a:extLst>
                    <a:ext uri="{FF2B5EF4-FFF2-40B4-BE49-F238E27FC236}">
                      <a16:creationId xmlns:a16="http://schemas.microsoft.com/office/drawing/2014/main" id="{0D788BE3-CAC0-C47B-7264-4305AB23F5BD}"/>
                    </a:ext>
                  </a:extLst>
                </p:cNvPr>
                <p:cNvPicPr/>
                <p:nvPr/>
              </p:nvPicPr>
              <p:blipFill>
                <a:blip r:embed="rId140"/>
                <a:stretch>
                  <a:fillRect/>
                </a:stretch>
              </p:blipFill>
              <p:spPr>
                <a:xfrm>
                  <a:off x="3128080" y="686120"/>
                  <a:ext cx="234000" cy="320400"/>
                </a:xfrm>
                <a:prstGeom prst="rect">
                  <a:avLst/>
                </a:prstGeom>
              </p:spPr>
            </p:pic>
          </mc:Fallback>
        </mc:AlternateContent>
      </p:grpSp>
      <p:grpSp>
        <p:nvGrpSpPr>
          <p:cNvPr id="106" name="Gruppieren 105">
            <a:extLst>
              <a:ext uri="{FF2B5EF4-FFF2-40B4-BE49-F238E27FC236}">
                <a16:creationId xmlns:a16="http://schemas.microsoft.com/office/drawing/2014/main" id="{0C006601-F20B-8935-25C2-586734D2AA85}"/>
              </a:ext>
            </a:extLst>
          </p:cNvPr>
          <p:cNvGrpSpPr/>
          <p:nvPr/>
        </p:nvGrpSpPr>
        <p:grpSpPr>
          <a:xfrm>
            <a:off x="3611560" y="743360"/>
            <a:ext cx="469080" cy="175680"/>
            <a:chOff x="3611560" y="743360"/>
            <a:chExt cx="469080" cy="175680"/>
          </a:xfrm>
        </p:grpSpPr>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36425C27-4877-8855-A36E-43A27FE328E4}"/>
                    </a:ext>
                  </a:extLst>
                </p14:cNvPr>
                <p14:cNvContentPartPr/>
                <p14:nvPr/>
              </p14:nvContentPartPr>
              <p14:xfrm>
                <a:off x="3611560" y="743360"/>
                <a:ext cx="206280" cy="145080"/>
              </p14:xfrm>
            </p:contentPart>
          </mc:Choice>
          <mc:Fallback>
            <p:pic>
              <p:nvPicPr>
                <p:cNvPr id="90" name="Freihand 89">
                  <a:extLst>
                    <a:ext uri="{FF2B5EF4-FFF2-40B4-BE49-F238E27FC236}">
                      <a16:creationId xmlns:a16="http://schemas.microsoft.com/office/drawing/2014/main" id="{36425C27-4877-8855-A36E-43A27FE328E4}"/>
                    </a:ext>
                  </a:extLst>
                </p:cNvPr>
                <p:cNvPicPr/>
                <p:nvPr/>
              </p:nvPicPr>
              <p:blipFill>
                <a:blip r:embed="rId142"/>
                <a:stretch>
                  <a:fillRect/>
                </a:stretch>
              </p:blipFill>
              <p:spPr>
                <a:xfrm>
                  <a:off x="3602920" y="734360"/>
                  <a:ext cx="223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C2D17C96-1C7E-41E1-96DB-6938E2E32ACD}"/>
                    </a:ext>
                  </a:extLst>
                </p14:cNvPr>
                <p14:cNvContentPartPr/>
                <p14:nvPr/>
              </p14:nvContentPartPr>
              <p14:xfrm>
                <a:off x="3946720" y="772880"/>
                <a:ext cx="126000" cy="49680"/>
              </p14:xfrm>
            </p:contentPart>
          </mc:Choice>
          <mc:Fallback>
            <p:pic>
              <p:nvPicPr>
                <p:cNvPr id="91" name="Freihand 90">
                  <a:extLst>
                    <a:ext uri="{FF2B5EF4-FFF2-40B4-BE49-F238E27FC236}">
                      <a16:creationId xmlns:a16="http://schemas.microsoft.com/office/drawing/2014/main" id="{C2D17C96-1C7E-41E1-96DB-6938E2E32ACD}"/>
                    </a:ext>
                  </a:extLst>
                </p:cNvPr>
                <p:cNvPicPr/>
                <p:nvPr/>
              </p:nvPicPr>
              <p:blipFill>
                <a:blip r:embed="rId144"/>
                <a:stretch>
                  <a:fillRect/>
                </a:stretch>
              </p:blipFill>
              <p:spPr>
                <a:xfrm>
                  <a:off x="3938080" y="763880"/>
                  <a:ext cx="143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ED5FABF8-98CD-D294-EC81-826BE8009EA3}"/>
                    </a:ext>
                  </a:extLst>
                </p14:cNvPr>
                <p14:cNvContentPartPr/>
                <p14:nvPr/>
              </p14:nvContentPartPr>
              <p14:xfrm>
                <a:off x="3951760" y="900320"/>
                <a:ext cx="128880" cy="18720"/>
              </p14:xfrm>
            </p:contentPart>
          </mc:Choice>
          <mc:Fallback>
            <p:pic>
              <p:nvPicPr>
                <p:cNvPr id="92" name="Freihand 91">
                  <a:extLst>
                    <a:ext uri="{FF2B5EF4-FFF2-40B4-BE49-F238E27FC236}">
                      <a16:creationId xmlns:a16="http://schemas.microsoft.com/office/drawing/2014/main" id="{ED5FABF8-98CD-D294-EC81-826BE8009EA3}"/>
                    </a:ext>
                  </a:extLst>
                </p:cNvPr>
                <p:cNvPicPr/>
                <p:nvPr/>
              </p:nvPicPr>
              <p:blipFill>
                <a:blip r:embed="rId146"/>
                <a:stretch>
                  <a:fillRect/>
                </a:stretch>
              </p:blipFill>
              <p:spPr>
                <a:xfrm>
                  <a:off x="3943120" y="891320"/>
                  <a:ext cx="146520" cy="36360"/>
                </a:xfrm>
                <a:prstGeom prst="rect">
                  <a:avLst/>
                </a:prstGeom>
              </p:spPr>
            </p:pic>
          </mc:Fallback>
        </mc:AlternateContent>
      </p:grpSp>
      <p:grpSp>
        <p:nvGrpSpPr>
          <p:cNvPr id="105" name="Gruppieren 104">
            <a:extLst>
              <a:ext uri="{FF2B5EF4-FFF2-40B4-BE49-F238E27FC236}">
                <a16:creationId xmlns:a16="http://schemas.microsoft.com/office/drawing/2014/main" id="{5DF9ADD5-8F02-D688-91A4-9B1D6A1A943E}"/>
              </a:ext>
            </a:extLst>
          </p:cNvPr>
          <p:cNvGrpSpPr/>
          <p:nvPr/>
        </p:nvGrpSpPr>
        <p:grpSpPr>
          <a:xfrm>
            <a:off x="4244080" y="679640"/>
            <a:ext cx="1271160" cy="384840"/>
            <a:chOff x="4244080" y="679640"/>
            <a:chExt cx="1271160" cy="384840"/>
          </a:xfrm>
        </p:grpSpPr>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3E844BD6-8F22-AA30-69B1-847AFE64840C}"/>
                    </a:ext>
                  </a:extLst>
                </p14:cNvPr>
                <p14:cNvContentPartPr/>
                <p14:nvPr/>
              </p14:nvContentPartPr>
              <p14:xfrm>
                <a:off x="4244080" y="731480"/>
                <a:ext cx="168480" cy="333000"/>
              </p14:xfrm>
            </p:contentPart>
          </mc:Choice>
          <mc:Fallback>
            <p:pic>
              <p:nvPicPr>
                <p:cNvPr id="93" name="Freihand 92">
                  <a:extLst>
                    <a:ext uri="{FF2B5EF4-FFF2-40B4-BE49-F238E27FC236}">
                      <a16:creationId xmlns:a16="http://schemas.microsoft.com/office/drawing/2014/main" id="{3E844BD6-8F22-AA30-69B1-847AFE64840C}"/>
                    </a:ext>
                  </a:extLst>
                </p:cNvPr>
                <p:cNvPicPr/>
                <p:nvPr/>
              </p:nvPicPr>
              <p:blipFill>
                <a:blip r:embed="rId148"/>
                <a:stretch>
                  <a:fillRect/>
                </a:stretch>
              </p:blipFill>
              <p:spPr>
                <a:xfrm>
                  <a:off x="4235080" y="722480"/>
                  <a:ext cx="18612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231D1134-43BD-B960-D9F7-0374F764743E}"/>
                    </a:ext>
                  </a:extLst>
                </p14:cNvPr>
                <p14:cNvContentPartPr/>
                <p14:nvPr/>
              </p14:nvContentPartPr>
              <p14:xfrm>
                <a:off x="4430560" y="846680"/>
                <a:ext cx="70560" cy="181800"/>
              </p14:xfrm>
            </p:contentPart>
          </mc:Choice>
          <mc:Fallback>
            <p:pic>
              <p:nvPicPr>
                <p:cNvPr id="94" name="Freihand 93">
                  <a:extLst>
                    <a:ext uri="{FF2B5EF4-FFF2-40B4-BE49-F238E27FC236}">
                      <a16:creationId xmlns:a16="http://schemas.microsoft.com/office/drawing/2014/main" id="{231D1134-43BD-B960-D9F7-0374F764743E}"/>
                    </a:ext>
                  </a:extLst>
                </p:cNvPr>
                <p:cNvPicPr/>
                <p:nvPr/>
              </p:nvPicPr>
              <p:blipFill>
                <a:blip r:embed="rId150"/>
                <a:stretch>
                  <a:fillRect/>
                </a:stretch>
              </p:blipFill>
              <p:spPr>
                <a:xfrm>
                  <a:off x="4421560" y="837680"/>
                  <a:ext cx="88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B4977186-47B1-EFC4-71D7-6A7B5F60430E}"/>
                    </a:ext>
                  </a:extLst>
                </p14:cNvPr>
                <p14:cNvContentPartPr/>
                <p14:nvPr/>
              </p14:nvContentPartPr>
              <p14:xfrm>
                <a:off x="4576720" y="701600"/>
                <a:ext cx="38880" cy="197280"/>
              </p14:xfrm>
            </p:contentPart>
          </mc:Choice>
          <mc:Fallback>
            <p:pic>
              <p:nvPicPr>
                <p:cNvPr id="95" name="Freihand 94">
                  <a:extLst>
                    <a:ext uri="{FF2B5EF4-FFF2-40B4-BE49-F238E27FC236}">
                      <a16:creationId xmlns:a16="http://schemas.microsoft.com/office/drawing/2014/main" id="{B4977186-47B1-EFC4-71D7-6A7B5F60430E}"/>
                    </a:ext>
                  </a:extLst>
                </p:cNvPr>
                <p:cNvPicPr/>
                <p:nvPr/>
              </p:nvPicPr>
              <p:blipFill>
                <a:blip r:embed="rId152"/>
                <a:stretch>
                  <a:fillRect/>
                </a:stretch>
              </p:blipFill>
              <p:spPr>
                <a:xfrm>
                  <a:off x="4568080" y="692600"/>
                  <a:ext cx="56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5D1C4B0D-1E97-3162-D450-B0985A19E5DF}"/>
                    </a:ext>
                  </a:extLst>
                </p14:cNvPr>
                <p14:cNvContentPartPr/>
                <p14:nvPr/>
              </p14:nvContentPartPr>
              <p14:xfrm>
                <a:off x="4555840" y="716720"/>
                <a:ext cx="108720" cy="96840"/>
              </p14:xfrm>
            </p:contentPart>
          </mc:Choice>
          <mc:Fallback>
            <p:pic>
              <p:nvPicPr>
                <p:cNvPr id="96" name="Freihand 95">
                  <a:extLst>
                    <a:ext uri="{FF2B5EF4-FFF2-40B4-BE49-F238E27FC236}">
                      <a16:creationId xmlns:a16="http://schemas.microsoft.com/office/drawing/2014/main" id="{5D1C4B0D-1E97-3162-D450-B0985A19E5DF}"/>
                    </a:ext>
                  </a:extLst>
                </p:cNvPr>
                <p:cNvPicPr/>
                <p:nvPr/>
              </p:nvPicPr>
              <p:blipFill>
                <a:blip r:embed="rId154"/>
                <a:stretch>
                  <a:fillRect/>
                </a:stretch>
              </p:blipFill>
              <p:spPr>
                <a:xfrm>
                  <a:off x="4547200" y="707720"/>
                  <a:ext cx="126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A6F527DC-9103-8DDF-4F38-08D60093AA22}"/>
                    </a:ext>
                  </a:extLst>
                </p14:cNvPr>
                <p14:cNvContentPartPr/>
                <p14:nvPr/>
              </p14:nvContentPartPr>
              <p14:xfrm>
                <a:off x="4717480" y="797000"/>
                <a:ext cx="72720" cy="220320"/>
              </p14:xfrm>
            </p:contentPart>
          </mc:Choice>
          <mc:Fallback>
            <p:pic>
              <p:nvPicPr>
                <p:cNvPr id="97" name="Freihand 96">
                  <a:extLst>
                    <a:ext uri="{FF2B5EF4-FFF2-40B4-BE49-F238E27FC236}">
                      <a16:creationId xmlns:a16="http://schemas.microsoft.com/office/drawing/2014/main" id="{A6F527DC-9103-8DDF-4F38-08D60093AA22}"/>
                    </a:ext>
                  </a:extLst>
                </p:cNvPr>
                <p:cNvPicPr/>
                <p:nvPr/>
              </p:nvPicPr>
              <p:blipFill>
                <a:blip r:embed="rId156"/>
                <a:stretch>
                  <a:fillRect/>
                </a:stretch>
              </p:blipFill>
              <p:spPr>
                <a:xfrm>
                  <a:off x="4708480" y="788360"/>
                  <a:ext cx="903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2C29CDE9-3286-43C7-C88C-81738135A999}"/>
                    </a:ext>
                  </a:extLst>
                </p14:cNvPr>
                <p14:cNvContentPartPr/>
                <p14:nvPr/>
              </p14:nvContentPartPr>
              <p14:xfrm>
                <a:off x="4855720" y="748400"/>
                <a:ext cx="15480" cy="137880"/>
              </p14:xfrm>
            </p:contentPart>
          </mc:Choice>
          <mc:Fallback>
            <p:pic>
              <p:nvPicPr>
                <p:cNvPr id="98" name="Freihand 97">
                  <a:extLst>
                    <a:ext uri="{FF2B5EF4-FFF2-40B4-BE49-F238E27FC236}">
                      <a16:creationId xmlns:a16="http://schemas.microsoft.com/office/drawing/2014/main" id="{2C29CDE9-3286-43C7-C88C-81738135A999}"/>
                    </a:ext>
                  </a:extLst>
                </p:cNvPr>
                <p:cNvPicPr/>
                <p:nvPr/>
              </p:nvPicPr>
              <p:blipFill>
                <a:blip r:embed="rId158"/>
                <a:stretch>
                  <a:fillRect/>
                </a:stretch>
              </p:blipFill>
              <p:spPr>
                <a:xfrm>
                  <a:off x="4846720" y="739400"/>
                  <a:ext cx="33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D32A73B7-CD18-4049-C2B9-6894DD8F1275}"/>
                    </a:ext>
                  </a:extLst>
                </p14:cNvPr>
                <p14:cNvContentPartPr/>
                <p14:nvPr/>
              </p14:nvContentPartPr>
              <p14:xfrm>
                <a:off x="4824040" y="754520"/>
                <a:ext cx="152280" cy="38880"/>
              </p14:xfrm>
            </p:contentPart>
          </mc:Choice>
          <mc:Fallback>
            <p:pic>
              <p:nvPicPr>
                <p:cNvPr id="99" name="Freihand 98">
                  <a:extLst>
                    <a:ext uri="{FF2B5EF4-FFF2-40B4-BE49-F238E27FC236}">
                      <a16:creationId xmlns:a16="http://schemas.microsoft.com/office/drawing/2014/main" id="{D32A73B7-CD18-4049-C2B9-6894DD8F1275}"/>
                    </a:ext>
                  </a:extLst>
                </p:cNvPr>
                <p:cNvPicPr/>
                <p:nvPr/>
              </p:nvPicPr>
              <p:blipFill>
                <a:blip r:embed="rId160"/>
                <a:stretch>
                  <a:fillRect/>
                </a:stretch>
              </p:blipFill>
              <p:spPr>
                <a:xfrm>
                  <a:off x="4815040" y="745880"/>
                  <a:ext cx="169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01F38738-81D7-7AD3-24BE-12E92A123D5B}"/>
                    </a:ext>
                  </a:extLst>
                </p14:cNvPr>
                <p14:cNvContentPartPr/>
                <p14:nvPr/>
              </p14:nvContentPartPr>
              <p14:xfrm>
                <a:off x="4993600" y="683600"/>
                <a:ext cx="154080" cy="332280"/>
              </p14:xfrm>
            </p:contentPart>
          </mc:Choice>
          <mc:Fallback>
            <p:pic>
              <p:nvPicPr>
                <p:cNvPr id="100" name="Freihand 99">
                  <a:extLst>
                    <a:ext uri="{FF2B5EF4-FFF2-40B4-BE49-F238E27FC236}">
                      <a16:creationId xmlns:a16="http://schemas.microsoft.com/office/drawing/2014/main" id="{01F38738-81D7-7AD3-24BE-12E92A123D5B}"/>
                    </a:ext>
                  </a:extLst>
                </p:cNvPr>
                <p:cNvPicPr/>
                <p:nvPr/>
              </p:nvPicPr>
              <p:blipFill>
                <a:blip r:embed="rId162"/>
                <a:stretch>
                  <a:fillRect/>
                </a:stretch>
              </p:blipFill>
              <p:spPr>
                <a:xfrm>
                  <a:off x="4984960" y="674960"/>
                  <a:ext cx="1717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398D6234-C455-FA8C-DD0F-F2B18ADCEB16}"/>
                    </a:ext>
                  </a:extLst>
                </p14:cNvPr>
                <p14:cNvContentPartPr/>
                <p14:nvPr/>
              </p14:nvContentPartPr>
              <p14:xfrm>
                <a:off x="5136160" y="816440"/>
                <a:ext cx="77040" cy="176760"/>
              </p14:xfrm>
            </p:contentPart>
          </mc:Choice>
          <mc:Fallback>
            <p:pic>
              <p:nvPicPr>
                <p:cNvPr id="101" name="Freihand 100">
                  <a:extLst>
                    <a:ext uri="{FF2B5EF4-FFF2-40B4-BE49-F238E27FC236}">
                      <a16:creationId xmlns:a16="http://schemas.microsoft.com/office/drawing/2014/main" id="{398D6234-C455-FA8C-DD0F-F2B18ADCEB16}"/>
                    </a:ext>
                  </a:extLst>
                </p:cNvPr>
                <p:cNvPicPr/>
                <p:nvPr/>
              </p:nvPicPr>
              <p:blipFill>
                <a:blip r:embed="rId164"/>
                <a:stretch>
                  <a:fillRect/>
                </a:stretch>
              </p:blipFill>
              <p:spPr>
                <a:xfrm>
                  <a:off x="5127160" y="807440"/>
                  <a:ext cx="94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A0A881CB-5D7D-4862-DE3A-A34D52F33DA0}"/>
                    </a:ext>
                  </a:extLst>
                </p14:cNvPr>
                <p14:cNvContentPartPr/>
                <p14:nvPr/>
              </p14:nvContentPartPr>
              <p14:xfrm>
                <a:off x="5281240" y="679640"/>
                <a:ext cx="117720" cy="231120"/>
              </p14:xfrm>
            </p:contentPart>
          </mc:Choice>
          <mc:Fallback>
            <p:pic>
              <p:nvPicPr>
                <p:cNvPr id="102" name="Freihand 101">
                  <a:extLst>
                    <a:ext uri="{FF2B5EF4-FFF2-40B4-BE49-F238E27FC236}">
                      <a16:creationId xmlns:a16="http://schemas.microsoft.com/office/drawing/2014/main" id="{A0A881CB-5D7D-4862-DE3A-A34D52F33DA0}"/>
                    </a:ext>
                  </a:extLst>
                </p:cNvPr>
                <p:cNvPicPr/>
                <p:nvPr/>
              </p:nvPicPr>
              <p:blipFill>
                <a:blip r:embed="rId166"/>
                <a:stretch>
                  <a:fillRect/>
                </a:stretch>
              </p:blipFill>
              <p:spPr>
                <a:xfrm>
                  <a:off x="5272240" y="670640"/>
                  <a:ext cx="135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1DA54E2A-158B-1F1C-B75B-7D11FDD31431}"/>
                    </a:ext>
                  </a:extLst>
                </p14:cNvPr>
                <p14:cNvContentPartPr/>
                <p14:nvPr/>
              </p14:nvContentPartPr>
              <p14:xfrm>
                <a:off x="5309680" y="722480"/>
                <a:ext cx="64800" cy="114480"/>
              </p14:xfrm>
            </p:contentPart>
          </mc:Choice>
          <mc:Fallback>
            <p:pic>
              <p:nvPicPr>
                <p:cNvPr id="103" name="Freihand 102">
                  <a:extLst>
                    <a:ext uri="{FF2B5EF4-FFF2-40B4-BE49-F238E27FC236}">
                      <a16:creationId xmlns:a16="http://schemas.microsoft.com/office/drawing/2014/main" id="{1DA54E2A-158B-1F1C-B75B-7D11FDD31431}"/>
                    </a:ext>
                  </a:extLst>
                </p:cNvPr>
                <p:cNvPicPr/>
                <p:nvPr/>
              </p:nvPicPr>
              <p:blipFill>
                <a:blip r:embed="rId168"/>
                <a:stretch>
                  <a:fillRect/>
                </a:stretch>
              </p:blipFill>
              <p:spPr>
                <a:xfrm>
                  <a:off x="5300680" y="713480"/>
                  <a:ext cx="82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E27FE544-BDFF-A095-1D7D-A4AEA3F58CED}"/>
                    </a:ext>
                  </a:extLst>
                </p14:cNvPr>
                <p14:cNvContentPartPr/>
                <p14:nvPr/>
              </p14:nvContentPartPr>
              <p14:xfrm>
                <a:off x="5402200" y="843080"/>
                <a:ext cx="113040" cy="168480"/>
              </p14:xfrm>
            </p:contentPart>
          </mc:Choice>
          <mc:Fallback>
            <p:pic>
              <p:nvPicPr>
                <p:cNvPr id="104" name="Freihand 103">
                  <a:extLst>
                    <a:ext uri="{FF2B5EF4-FFF2-40B4-BE49-F238E27FC236}">
                      <a16:creationId xmlns:a16="http://schemas.microsoft.com/office/drawing/2014/main" id="{E27FE544-BDFF-A095-1D7D-A4AEA3F58CED}"/>
                    </a:ext>
                  </a:extLst>
                </p:cNvPr>
                <p:cNvPicPr/>
                <p:nvPr/>
              </p:nvPicPr>
              <p:blipFill>
                <a:blip r:embed="rId170"/>
                <a:stretch>
                  <a:fillRect/>
                </a:stretch>
              </p:blipFill>
              <p:spPr>
                <a:xfrm>
                  <a:off x="5393560" y="834440"/>
                  <a:ext cx="130680" cy="18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1">
            <p14:nvContentPartPr>
              <p14:cNvPr id="121" name="Freihand 120">
                <a:extLst>
                  <a:ext uri="{FF2B5EF4-FFF2-40B4-BE49-F238E27FC236}">
                    <a16:creationId xmlns:a16="http://schemas.microsoft.com/office/drawing/2014/main" id="{19FA69E5-D7B7-F466-6540-F77215077E1A}"/>
                  </a:ext>
                </a:extLst>
              </p14:cNvPr>
              <p14:cNvContentPartPr/>
              <p14:nvPr/>
            </p14:nvContentPartPr>
            <p14:xfrm>
              <a:off x="2598520" y="1459400"/>
              <a:ext cx="3318840" cy="2314080"/>
            </p14:xfrm>
          </p:contentPart>
        </mc:Choice>
        <mc:Fallback>
          <p:pic>
            <p:nvPicPr>
              <p:cNvPr id="121" name="Freihand 120">
                <a:extLst>
                  <a:ext uri="{FF2B5EF4-FFF2-40B4-BE49-F238E27FC236}">
                    <a16:creationId xmlns:a16="http://schemas.microsoft.com/office/drawing/2014/main" id="{19FA69E5-D7B7-F466-6540-F77215077E1A}"/>
                  </a:ext>
                </a:extLst>
              </p:cNvPr>
              <p:cNvPicPr/>
              <p:nvPr/>
            </p:nvPicPr>
            <p:blipFill>
              <a:blip r:embed="rId172"/>
              <a:stretch>
                <a:fillRect/>
              </a:stretch>
            </p:blipFill>
            <p:spPr>
              <a:xfrm>
                <a:off x="2589520" y="1450760"/>
                <a:ext cx="3336480" cy="2331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2" name="Freihand 121">
                <a:extLst>
                  <a:ext uri="{FF2B5EF4-FFF2-40B4-BE49-F238E27FC236}">
                    <a16:creationId xmlns:a16="http://schemas.microsoft.com/office/drawing/2014/main" id="{7441C8EE-2D72-0594-0288-85E01D648702}"/>
                  </a:ext>
                </a:extLst>
              </p14:cNvPr>
              <p14:cNvContentPartPr/>
              <p14:nvPr/>
            </p14:nvContentPartPr>
            <p14:xfrm>
              <a:off x="2149600" y="2148080"/>
              <a:ext cx="3025440" cy="2054880"/>
            </p14:xfrm>
          </p:contentPart>
        </mc:Choice>
        <mc:Fallback>
          <p:pic>
            <p:nvPicPr>
              <p:cNvPr id="122" name="Freihand 121">
                <a:extLst>
                  <a:ext uri="{FF2B5EF4-FFF2-40B4-BE49-F238E27FC236}">
                    <a16:creationId xmlns:a16="http://schemas.microsoft.com/office/drawing/2014/main" id="{7441C8EE-2D72-0594-0288-85E01D648702}"/>
                  </a:ext>
                </a:extLst>
              </p:cNvPr>
              <p:cNvPicPr/>
              <p:nvPr/>
            </p:nvPicPr>
            <p:blipFill>
              <a:blip r:embed="rId174"/>
              <a:stretch>
                <a:fillRect/>
              </a:stretch>
            </p:blipFill>
            <p:spPr>
              <a:xfrm>
                <a:off x="2140960" y="2139440"/>
                <a:ext cx="3043080" cy="2072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0" name="Freihand 129">
                <a:extLst>
                  <a:ext uri="{FF2B5EF4-FFF2-40B4-BE49-F238E27FC236}">
                    <a16:creationId xmlns:a16="http://schemas.microsoft.com/office/drawing/2014/main" id="{ADC3168C-DBE4-9A7B-EF34-77E3139F0EF0}"/>
                  </a:ext>
                </a:extLst>
              </p14:cNvPr>
              <p14:cNvContentPartPr/>
              <p14:nvPr/>
            </p14:nvContentPartPr>
            <p14:xfrm>
              <a:off x="7151440" y="3526160"/>
              <a:ext cx="103680" cy="166320"/>
            </p14:xfrm>
          </p:contentPart>
        </mc:Choice>
        <mc:Fallback>
          <p:pic>
            <p:nvPicPr>
              <p:cNvPr id="130" name="Freihand 129">
                <a:extLst>
                  <a:ext uri="{FF2B5EF4-FFF2-40B4-BE49-F238E27FC236}">
                    <a16:creationId xmlns:a16="http://schemas.microsoft.com/office/drawing/2014/main" id="{ADC3168C-DBE4-9A7B-EF34-77E3139F0EF0}"/>
                  </a:ext>
                </a:extLst>
              </p:cNvPr>
              <p:cNvPicPr/>
              <p:nvPr/>
            </p:nvPicPr>
            <p:blipFill>
              <a:blip r:embed="rId176"/>
              <a:stretch>
                <a:fillRect/>
              </a:stretch>
            </p:blipFill>
            <p:spPr>
              <a:xfrm>
                <a:off x="7142800" y="3517520"/>
                <a:ext cx="121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1" name="Freihand 130">
                <a:extLst>
                  <a:ext uri="{FF2B5EF4-FFF2-40B4-BE49-F238E27FC236}">
                    <a16:creationId xmlns:a16="http://schemas.microsoft.com/office/drawing/2014/main" id="{CDE7D639-B94F-AAA3-09B5-D9616313CC09}"/>
                  </a:ext>
                </a:extLst>
              </p14:cNvPr>
              <p14:cNvContentPartPr/>
              <p14:nvPr/>
            </p14:nvContentPartPr>
            <p14:xfrm>
              <a:off x="7322800" y="3471800"/>
              <a:ext cx="169200" cy="354960"/>
            </p14:xfrm>
          </p:contentPart>
        </mc:Choice>
        <mc:Fallback>
          <p:pic>
            <p:nvPicPr>
              <p:cNvPr id="131" name="Freihand 130">
                <a:extLst>
                  <a:ext uri="{FF2B5EF4-FFF2-40B4-BE49-F238E27FC236}">
                    <a16:creationId xmlns:a16="http://schemas.microsoft.com/office/drawing/2014/main" id="{CDE7D639-B94F-AAA3-09B5-D9616313CC09}"/>
                  </a:ext>
                </a:extLst>
              </p:cNvPr>
              <p:cNvPicPr/>
              <p:nvPr/>
            </p:nvPicPr>
            <p:blipFill>
              <a:blip r:embed="rId178"/>
              <a:stretch>
                <a:fillRect/>
              </a:stretch>
            </p:blipFill>
            <p:spPr>
              <a:xfrm>
                <a:off x="7313800" y="3463160"/>
                <a:ext cx="18684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2" name="Freihand 131">
                <a:extLst>
                  <a:ext uri="{FF2B5EF4-FFF2-40B4-BE49-F238E27FC236}">
                    <a16:creationId xmlns:a16="http://schemas.microsoft.com/office/drawing/2014/main" id="{A5C471AD-FB55-2793-1BEB-4583379206EC}"/>
                  </a:ext>
                </a:extLst>
              </p14:cNvPr>
              <p14:cNvContentPartPr/>
              <p14:nvPr/>
            </p14:nvContentPartPr>
            <p14:xfrm>
              <a:off x="7592440" y="3246080"/>
              <a:ext cx="438840" cy="334440"/>
            </p14:xfrm>
          </p:contentPart>
        </mc:Choice>
        <mc:Fallback>
          <p:pic>
            <p:nvPicPr>
              <p:cNvPr id="132" name="Freihand 131">
                <a:extLst>
                  <a:ext uri="{FF2B5EF4-FFF2-40B4-BE49-F238E27FC236}">
                    <a16:creationId xmlns:a16="http://schemas.microsoft.com/office/drawing/2014/main" id="{A5C471AD-FB55-2793-1BEB-4583379206EC}"/>
                  </a:ext>
                </a:extLst>
              </p:cNvPr>
              <p:cNvPicPr/>
              <p:nvPr/>
            </p:nvPicPr>
            <p:blipFill>
              <a:blip r:embed="rId180"/>
              <a:stretch>
                <a:fillRect/>
              </a:stretch>
            </p:blipFill>
            <p:spPr>
              <a:xfrm>
                <a:off x="7583800" y="3237440"/>
                <a:ext cx="4564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3" name="Freihand 132">
                <a:extLst>
                  <a:ext uri="{FF2B5EF4-FFF2-40B4-BE49-F238E27FC236}">
                    <a16:creationId xmlns:a16="http://schemas.microsoft.com/office/drawing/2014/main" id="{969A568F-1D0D-18E0-028F-4AA3D4AF94DB}"/>
                  </a:ext>
                </a:extLst>
              </p14:cNvPr>
              <p14:cNvContentPartPr/>
              <p14:nvPr/>
            </p14:nvContentPartPr>
            <p14:xfrm>
              <a:off x="8001400" y="3263720"/>
              <a:ext cx="32040" cy="35640"/>
            </p14:xfrm>
          </p:contentPart>
        </mc:Choice>
        <mc:Fallback>
          <p:pic>
            <p:nvPicPr>
              <p:cNvPr id="133" name="Freihand 132">
                <a:extLst>
                  <a:ext uri="{FF2B5EF4-FFF2-40B4-BE49-F238E27FC236}">
                    <a16:creationId xmlns:a16="http://schemas.microsoft.com/office/drawing/2014/main" id="{969A568F-1D0D-18E0-028F-4AA3D4AF94DB}"/>
                  </a:ext>
                </a:extLst>
              </p:cNvPr>
              <p:cNvPicPr/>
              <p:nvPr/>
            </p:nvPicPr>
            <p:blipFill>
              <a:blip r:embed="rId182"/>
              <a:stretch>
                <a:fillRect/>
              </a:stretch>
            </p:blipFill>
            <p:spPr>
              <a:xfrm>
                <a:off x="7992400" y="3255080"/>
                <a:ext cx="49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4" name="Freihand 133">
                <a:extLst>
                  <a:ext uri="{FF2B5EF4-FFF2-40B4-BE49-F238E27FC236}">
                    <a16:creationId xmlns:a16="http://schemas.microsoft.com/office/drawing/2014/main" id="{036073A9-4134-F29F-1538-343B5FE41539}"/>
                  </a:ext>
                </a:extLst>
              </p14:cNvPr>
              <p14:cNvContentPartPr/>
              <p14:nvPr/>
            </p14:nvContentPartPr>
            <p14:xfrm>
              <a:off x="8150080" y="3136280"/>
              <a:ext cx="454320" cy="352800"/>
            </p14:xfrm>
          </p:contentPart>
        </mc:Choice>
        <mc:Fallback>
          <p:pic>
            <p:nvPicPr>
              <p:cNvPr id="134" name="Freihand 133">
                <a:extLst>
                  <a:ext uri="{FF2B5EF4-FFF2-40B4-BE49-F238E27FC236}">
                    <a16:creationId xmlns:a16="http://schemas.microsoft.com/office/drawing/2014/main" id="{036073A9-4134-F29F-1538-343B5FE41539}"/>
                  </a:ext>
                </a:extLst>
              </p:cNvPr>
              <p:cNvPicPr/>
              <p:nvPr/>
            </p:nvPicPr>
            <p:blipFill>
              <a:blip r:embed="rId184"/>
              <a:stretch>
                <a:fillRect/>
              </a:stretch>
            </p:blipFill>
            <p:spPr>
              <a:xfrm>
                <a:off x="8141440" y="3127280"/>
                <a:ext cx="4719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5" name="Freihand 134">
                <a:extLst>
                  <a:ext uri="{FF2B5EF4-FFF2-40B4-BE49-F238E27FC236}">
                    <a16:creationId xmlns:a16="http://schemas.microsoft.com/office/drawing/2014/main" id="{1BDFF795-E299-D331-C15B-1F49BAA64EB6}"/>
                  </a:ext>
                </a:extLst>
              </p14:cNvPr>
              <p14:cNvContentPartPr/>
              <p14:nvPr/>
            </p14:nvContentPartPr>
            <p14:xfrm>
              <a:off x="8844880" y="3101720"/>
              <a:ext cx="62280" cy="335880"/>
            </p14:xfrm>
          </p:contentPart>
        </mc:Choice>
        <mc:Fallback>
          <p:pic>
            <p:nvPicPr>
              <p:cNvPr id="135" name="Freihand 134">
                <a:extLst>
                  <a:ext uri="{FF2B5EF4-FFF2-40B4-BE49-F238E27FC236}">
                    <a16:creationId xmlns:a16="http://schemas.microsoft.com/office/drawing/2014/main" id="{1BDFF795-E299-D331-C15B-1F49BAA64EB6}"/>
                  </a:ext>
                </a:extLst>
              </p:cNvPr>
              <p:cNvPicPr/>
              <p:nvPr/>
            </p:nvPicPr>
            <p:blipFill>
              <a:blip r:embed="rId186"/>
              <a:stretch>
                <a:fillRect/>
              </a:stretch>
            </p:blipFill>
            <p:spPr>
              <a:xfrm>
                <a:off x="8836240" y="3092720"/>
                <a:ext cx="799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6" name="Freihand 135">
                <a:extLst>
                  <a:ext uri="{FF2B5EF4-FFF2-40B4-BE49-F238E27FC236}">
                    <a16:creationId xmlns:a16="http://schemas.microsoft.com/office/drawing/2014/main" id="{5B488DFD-6249-547F-B748-88BC59A3D4B8}"/>
                  </a:ext>
                </a:extLst>
              </p14:cNvPr>
              <p14:cNvContentPartPr/>
              <p14:nvPr/>
            </p14:nvContentPartPr>
            <p14:xfrm>
              <a:off x="8789080" y="3377120"/>
              <a:ext cx="252000" cy="83520"/>
            </p14:xfrm>
          </p:contentPart>
        </mc:Choice>
        <mc:Fallback>
          <p:pic>
            <p:nvPicPr>
              <p:cNvPr id="136" name="Freihand 135">
                <a:extLst>
                  <a:ext uri="{FF2B5EF4-FFF2-40B4-BE49-F238E27FC236}">
                    <a16:creationId xmlns:a16="http://schemas.microsoft.com/office/drawing/2014/main" id="{5B488DFD-6249-547F-B748-88BC59A3D4B8}"/>
                  </a:ext>
                </a:extLst>
              </p:cNvPr>
              <p:cNvPicPr/>
              <p:nvPr/>
            </p:nvPicPr>
            <p:blipFill>
              <a:blip r:embed="rId188"/>
              <a:stretch>
                <a:fillRect/>
              </a:stretch>
            </p:blipFill>
            <p:spPr>
              <a:xfrm>
                <a:off x="8780080" y="3368480"/>
                <a:ext cx="269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7" name="Freihand 136">
                <a:extLst>
                  <a:ext uri="{FF2B5EF4-FFF2-40B4-BE49-F238E27FC236}">
                    <a16:creationId xmlns:a16="http://schemas.microsoft.com/office/drawing/2014/main" id="{100AD9ED-33AF-E62F-AC95-4A03BA3F0EAC}"/>
                  </a:ext>
                </a:extLst>
              </p14:cNvPr>
              <p14:cNvContentPartPr/>
              <p14:nvPr/>
            </p14:nvContentPartPr>
            <p14:xfrm>
              <a:off x="8756680" y="3069680"/>
              <a:ext cx="154800" cy="64080"/>
            </p14:xfrm>
          </p:contentPart>
        </mc:Choice>
        <mc:Fallback>
          <p:pic>
            <p:nvPicPr>
              <p:cNvPr id="137" name="Freihand 136">
                <a:extLst>
                  <a:ext uri="{FF2B5EF4-FFF2-40B4-BE49-F238E27FC236}">
                    <a16:creationId xmlns:a16="http://schemas.microsoft.com/office/drawing/2014/main" id="{100AD9ED-33AF-E62F-AC95-4A03BA3F0EAC}"/>
                  </a:ext>
                </a:extLst>
              </p:cNvPr>
              <p:cNvPicPr/>
              <p:nvPr/>
            </p:nvPicPr>
            <p:blipFill>
              <a:blip r:embed="rId190"/>
              <a:stretch>
                <a:fillRect/>
              </a:stretch>
            </p:blipFill>
            <p:spPr>
              <a:xfrm>
                <a:off x="8748040" y="3060680"/>
                <a:ext cx="172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 name="Freihand 137">
                <a:extLst>
                  <a:ext uri="{FF2B5EF4-FFF2-40B4-BE49-F238E27FC236}">
                    <a16:creationId xmlns:a16="http://schemas.microsoft.com/office/drawing/2014/main" id="{84DE54C2-418A-F210-7809-B73BADA1BB7F}"/>
                  </a:ext>
                </a:extLst>
              </p14:cNvPr>
              <p14:cNvContentPartPr/>
              <p14:nvPr/>
            </p14:nvContentPartPr>
            <p14:xfrm>
              <a:off x="9086440" y="3160040"/>
              <a:ext cx="178200" cy="179640"/>
            </p14:xfrm>
          </p:contentPart>
        </mc:Choice>
        <mc:Fallback>
          <p:pic>
            <p:nvPicPr>
              <p:cNvPr id="138" name="Freihand 137">
                <a:extLst>
                  <a:ext uri="{FF2B5EF4-FFF2-40B4-BE49-F238E27FC236}">
                    <a16:creationId xmlns:a16="http://schemas.microsoft.com/office/drawing/2014/main" id="{84DE54C2-418A-F210-7809-B73BADA1BB7F}"/>
                  </a:ext>
                </a:extLst>
              </p:cNvPr>
              <p:cNvPicPr/>
              <p:nvPr/>
            </p:nvPicPr>
            <p:blipFill>
              <a:blip r:embed="rId192"/>
              <a:stretch>
                <a:fillRect/>
              </a:stretch>
            </p:blipFill>
            <p:spPr>
              <a:xfrm>
                <a:off x="9077800" y="3151040"/>
                <a:ext cx="195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9" name="Freihand 138">
                <a:extLst>
                  <a:ext uri="{FF2B5EF4-FFF2-40B4-BE49-F238E27FC236}">
                    <a16:creationId xmlns:a16="http://schemas.microsoft.com/office/drawing/2014/main" id="{39E252B5-B8A4-6380-9C7C-1D31DE3F944D}"/>
                  </a:ext>
                </a:extLst>
              </p14:cNvPr>
              <p14:cNvContentPartPr/>
              <p14:nvPr/>
            </p14:nvContentPartPr>
            <p14:xfrm>
              <a:off x="9335560" y="2950520"/>
              <a:ext cx="259200" cy="345240"/>
            </p14:xfrm>
          </p:contentPart>
        </mc:Choice>
        <mc:Fallback>
          <p:pic>
            <p:nvPicPr>
              <p:cNvPr id="139" name="Freihand 138">
                <a:extLst>
                  <a:ext uri="{FF2B5EF4-FFF2-40B4-BE49-F238E27FC236}">
                    <a16:creationId xmlns:a16="http://schemas.microsoft.com/office/drawing/2014/main" id="{39E252B5-B8A4-6380-9C7C-1D31DE3F944D}"/>
                  </a:ext>
                </a:extLst>
              </p:cNvPr>
              <p:cNvPicPr/>
              <p:nvPr/>
            </p:nvPicPr>
            <p:blipFill>
              <a:blip r:embed="rId194"/>
              <a:stretch>
                <a:fillRect/>
              </a:stretch>
            </p:blipFill>
            <p:spPr>
              <a:xfrm>
                <a:off x="9326560" y="2941880"/>
                <a:ext cx="27684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0" name="Freihand 139">
                <a:extLst>
                  <a:ext uri="{FF2B5EF4-FFF2-40B4-BE49-F238E27FC236}">
                    <a16:creationId xmlns:a16="http://schemas.microsoft.com/office/drawing/2014/main" id="{B0783B99-2C40-EA03-B40D-3ED4F8C53E94}"/>
                  </a:ext>
                </a:extLst>
              </p14:cNvPr>
              <p14:cNvContentPartPr/>
              <p14:nvPr/>
            </p14:nvContentPartPr>
            <p14:xfrm>
              <a:off x="9632560" y="2721920"/>
              <a:ext cx="582840" cy="659520"/>
            </p14:xfrm>
          </p:contentPart>
        </mc:Choice>
        <mc:Fallback>
          <p:pic>
            <p:nvPicPr>
              <p:cNvPr id="140" name="Freihand 139">
                <a:extLst>
                  <a:ext uri="{FF2B5EF4-FFF2-40B4-BE49-F238E27FC236}">
                    <a16:creationId xmlns:a16="http://schemas.microsoft.com/office/drawing/2014/main" id="{B0783B99-2C40-EA03-B40D-3ED4F8C53E94}"/>
                  </a:ext>
                </a:extLst>
              </p:cNvPr>
              <p:cNvPicPr/>
              <p:nvPr/>
            </p:nvPicPr>
            <p:blipFill>
              <a:blip r:embed="rId196"/>
              <a:stretch>
                <a:fillRect/>
              </a:stretch>
            </p:blipFill>
            <p:spPr>
              <a:xfrm>
                <a:off x="9623560" y="2712920"/>
                <a:ext cx="60048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1" name="Freihand 140">
                <a:extLst>
                  <a:ext uri="{FF2B5EF4-FFF2-40B4-BE49-F238E27FC236}">
                    <a16:creationId xmlns:a16="http://schemas.microsoft.com/office/drawing/2014/main" id="{11B31EEC-E834-4BCE-1511-09CAD89B601D}"/>
                  </a:ext>
                </a:extLst>
              </p14:cNvPr>
              <p14:cNvContentPartPr/>
              <p14:nvPr/>
            </p14:nvContentPartPr>
            <p14:xfrm>
              <a:off x="10266520" y="2831720"/>
              <a:ext cx="75600" cy="168840"/>
            </p14:xfrm>
          </p:contentPart>
        </mc:Choice>
        <mc:Fallback>
          <p:pic>
            <p:nvPicPr>
              <p:cNvPr id="141" name="Freihand 140">
                <a:extLst>
                  <a:ext uri="{FF2B5EF4-FFF2-40B4-BE49-F238E27FC236}">
                    <a16:creationId xmlns:a16="http://schemas.microsoft.com/office/drawing/2014/main" id="{11B31EEC-E834-4BCE-1511-09CAD89B601D}"/>
                  </a:ext>
                </a:extLst>
              </p:cNvPr>
              <p:cNvPicPr/>
              <p:nvPr/>
            </p:nvPicPr>
            <p:blipFill>
              <a:blip r:embed="rId198"/>
              <a:stretch>
                <a:fillRect/>
              </a:stretch>
            </p:blipFill>
            <p:spPr>
              <a:xfrm>
                <a:off x="10257520" y="2823080"/>
                <a:ext cx="93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2" name="Freihand 141">
                <a:extLst>
                  <a:ext uri="{FF2B5EF4-FFF2-40B4-BE49-F238E27FC236}">
                    <a16:creationId xmlns:a16="http://schemas.microsoft.com/office/drawing/2014/main" id="{2BAF685D-29B2-3D0C-8365-E92C6503AA29}"/>
                  </a:ext>
                </a:extLst>
              </p14:cNvPr>
              <p14:cNvContentPartPr/>
              <p14:nvPr/>
            </p14:nvContentPartPr>
            <p14:xfrm>
              <a:off x="10235560" y="2906240"/>
              <a:ext cx="105840" cy="27360"/>
            </p14:xfrm>
          </p:contentPart>
        </mc:Choice>
        <mc:Fallback>
          <p:pic>
            <p:nvPicPr>
              <p:cNvPr id="142" name="Freihand 141">
                <a:extLst>
                  <a:ext uri="{FF2B5EF4-FFF2-40B4-BE49-F238E27FC236}">
                    <a16:creationId xmlns:a16="http://schemas.microsoft.com/office/drawing/2014/main" id="{2BAF685D-29B2-3D0C-8365-E92C6503AA29}"/>
                  </a:ext>
                </a:extLst>
              </p:cNvPr>
              <p:cNvPicPr/>
              <p:nvPr/>
            </p:nvPicPr>
            <p:blipFill>
              <a:blip r:embed="rId200"/>
              <a:stretch>
                <a:fillRect/>
              </a:stretch>
            </p:blipFill>
            <p:spPr>
              <a:xfrm>
                <a:off x="10226920" y="2897240"/>
                <a:ext cx="123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3" name="Freihand 142">
                <a:extLst>
                  <a:ext uri="{FF2B5EF4-FFF2-40B4-BE49-F238E27FC236}">
                    <a16:creationId xmlns:a16="http://schemas.microsoft.com/office/drawing/2014/main" id="{D1F65EC1-2C96-E601-DE4D-055F414FD61A}"/>
                  </a:ext>
                </a:extLst>
              </p14:cNvPr>
              <p14:cNvContentPartPr/>
              <p14:nvPr/>
            </p14:nvContentPartPr>
            <p14:xfrm>
              <a:off x="10436440" y="2578280"/>
              <a:ext cx="198720" cy="362880"/>
            </p14:xfrm>
          </p:contentPart>
        </mc:Choice>
        <mc:Fallback>
          <p:pic>
            <p:nvPicPr>
              <p:cNvPr id="143" name="Freihand 142">
                <a:extLst>
                  <a:ext uri="{FF2B5EF4-FFF2-40B4-BE49-F238E27FC236}">
                    <a16:creationId xmlns:a16="http://schemas.microsoft.com/office/drawing/2014/main" id="{D1F65EC1-2C96-E601-DE4D-055F414FD61A}"/>
                  </a:ext>
                </a:extLst>
              </p:cNvPr>
              <p:cNvPicPr/>
              <p:nvPr/>
            </p:nvPicPr>
            <p:blipFill>
              <a:blip r:embed="rId202"/>
              <a:stretch>
                <a:fillRect/>
              </a:stretch>
            </p:blipFill>
            <p:spPr>
              <a:xfrm>
                <a:off x="10427800" y="2569640"/>
                <a:ext cx="2163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4" name="Freihand 143">
                <a:extLst>
                  <a:ext uri="{FF2B5EF4-FFF2-40B4-BE49-F238E27FC236}">
                    <a16:creationId xmlns:a16="http://schemas.microsoft.com/office/drawing/2014/main" id="{F40164C8-468B-1F82-E2FE-C5CA78DF3080}"/>
                  </a:ext>
                </a:extLst>
              </p14:cNvPr>
              <p14:cNvContentPartPr/>
              <p14:nvPr/>
            </p14:nvContentPartPr>
            <p14:xfrm>
              <a:off x="10547320" y="2567480"/>
              <a:ext cx="694080" cy="358920"/>
            </p14:xfrm>
          </p:contentPart>
        </mc:Choice>
        <mc:Fallback>
          <p:pic>
            <p:nvPicPr>
              <p:cNvPr id="144" name="Freihand 143">
                <a:extLst>
                  <a:ext uri="{FF2B5EF4-FFF2-40B4-BE49-F238E27FC236}">
                    <a16:creationId xmlns:a16="http://schemas.microsoft.com/office/drawing/2014/main" id="{F40164C8-468B-1F82-E2FE-C5CA78DF3080}"/>
                  </a:ext>
                </a:extLst>
              </p:cNvPr>
              <p:cNvPicPr/>
              <p:nvPr/>
            </p:nvPicPr>
            <p:blipFill>
              <a:blip r:embed="rId204"/>
              <a:stretch>
                <a:fillRect/>
              </a:stretch>
            </p:blipFill>
            <p:spPr>
              <a:xfrm>
                <a:off x="10538320" y="2558480"/>
                <a:ext cx="711720" cy="376560"/>
              </a:xfrm>
              <a:prstGeom prst="rect">
                <a:avLst/>
              </a:prstGeom>
            </p:spPr>
          </p:pic>
        </mc:Fallback>
      </mc:AlternateContent>
      <p:grpSp>
        <p:nvGrpSpPr>
          <p:cNvPr id="172" name="Gruppieren 171">
            <a:extLst>
              <a:ext uri="{FF2B5EF4-FFF2-40B4-BE49-F238E27FC236}">
                <a16:creationId xmlns:a16="http://schemas.microsoft.com/office/drawing/2014/main" id="{95F08B9D-989D-054B-0479-04965B652EEE}"/>
              </a:ext>
            </a:extLst>
          </p:cNvPr>
          <p:cNvGrpSpPr/>
          <p:nvPr/>
        </p:nvGrpSpPr>
        <p:grpSpPr>
          <a:xfrm>
            <a:off x="1634800" y="1517720"/>
            <a:ext cx="5300640" cy="3489480"/>
            <a:chOff x="1634800" y="1517720"/>
            <a:chExt cx="5300640" cy="3489480"/>
          </a:xfrm>
        </p:grpSpPr>
        <mc:AlternateContent xmlns:mc="http://schemas.openxmlformats.org/markup-compatibility/2006">
          <mc:Choice xmlns:p14="http://schemas.microsoft.com/office/powerpoint/2010/main" Requires="p14">
            <p:contentPart p14:bwMode="auto" r:id="rId205">
              <p14:nvContentPartPr>
                <p14:cNvPr id="108" name="Freihand 107">
                  <a:extLst>
                    <a:ext uri="{FF2B5EF4-FFF2-40B4-BE49-F238E27FC236}">
                      <a16:creationId xmlns:a16="http://schemas.microsoft.com/office/drawing/2014/main" id="{4DAD7C59-013F-338D-1724-604E2B705DB8}"/>
                    </a:ext>
                  </a:extLst>
                </p14:cNvPr>
                <p14:cNvContentPartPr/>
                <p14:nvPr/>
              </p14:nvContentPartPr>
              <p14:xfrm>
                <a:off x="2143120" y="1829840"/>
                <a:ext cx="58320" cy="2614320"/>
              </p14:xfrm>
            </p:contentPart>
          </mc:Choice>
          <mc:Fallback>
            <p:pic>
              <p:nvPicPr>
                <p:cNvPr id="108" name="Freihand 107">
                  <a:extLst>
                    <a:ext uri="{FF2B5EF4-FFF2-40B4-BE49-F238E27FC236}">
                      <a16:creationId xmlns:a16="http://schemas.microsoft.com/office/drawing/2014/main" id="{4DAD7C59-013F-338D-1724-604E2B705DB8}"/>
                    </a:ext>
                  </a:extLst>
                </p:cNvPr>
                <p:cNvPicPr/>
                <p:nvPr/>
              </p:nvPicPr>
              <p:blipFill>
                <a:blip r:embed="rId206"/>
                <a:stretch>
                  <a:fillRect/>
                </a:stretch>
              </p:blipFill>
              <p:spPr>
                <a:xfrm>
                  <a:off x="2134480" y="1820840"/>
                  <a:ext cx="75960" cy="2631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9" name="Freihand 108">
                  <a:extLst>
                    <a:ext uri="{FF2B5EF4-FFF2-40B4-BE49-F238E27FC236}">
                      <a16:creationId xmlns:a16="http://schemas.microsoft.com/office/drawing/2014/main" id="{A1CFAB88-16D9-7B0D-DC5D-409182034F3D}"/>
                    </a:ext>
                  </a:extLst>
                </p14:cNvPr>
                <p14:cNvContentPartPr/>
                <p14:nvPr/>
              </p14:nvContentPartPr>
              <p14:xfrm>
                <a:off x="2024680" y="4203320"/>
                <a:ext cx="3923640" cy="91080"/>
              </p14:xfrm>
            </p:contentPart>
          </mc:Choice>
          <mc:Fallback>
            <p:pic>
              <p:nvPicPr>
                <p:cNvPr id="109" name="Freihand 108">
                  <a:extLst>
                    <a:ext uri="{FF2B5EF4-FFF2-40B4-BE49-F238E27FC236}">
                      <a16:creationId xmlns:a16="http://schemas.microsoft.com/office/drawing/2014/main" id="{A1CFAB88-16D9-7B0D-DC5D-409182034F3D}"/>
                    </a:ext>
                  </a:extLst>
                </p:cNvPr>
                <p:cNvPicPr/>
                <p:nvPr/>
              </p:nvPicPr>
              <p:blipFill>
                <a:blip r:embed="rId208"/>
                <a:stretch>
                  <a:fillRect/>
                </a:stretch>
              </p:blipFill>
              <p:spPr>
                <a:xfrm>
                  <a:off x="2015680" y="4194680"/>
                  <a:ext cx="3941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0" name="Freihand 109">
                  <a:extLst>
                    <a:ext uri="{FF2B5EF4-FFF2-40B4-BE49-F238E27FC236}">
                      <a16:creationId xmlns:a16="http://schemas.microsoft.com/office/drawing/2014/main" id="{4C819DFA-1B93-811C-3B6A-5CA7D8861951}"/>
                    </a:ext>
                  </a:extLst>
                </p14:cNvPr>
                <p14:cNvContentPartPr/>
                <p14:nvPr/>
              </p14:nvContentPartPr>
              <p14:xfrm>
                <a:off x="5907640" y="4125200"/>
                <a:ext cx="186840" cy="239040"/>
              </p14:xfrm>
            </p:contentPart>
          </mc:Choice>
          <mc:Fallback>
            <p:pic>
              <p:nvPicPr>
                <p:cNvPr id="110" name="Freihand 109">
                  <a:extLst>
                    <a:ext uri="{FF2B5EF4-FFF2-40B4-BE49-F238E27FC236}">
                      <a16:creationId xmlns:a16="http://schemas.microsoft.com/office/drawing/2014/main" id="{4C819DFA-1B93-811C-3B6A-5CA7D8861951}"/>
                    </a:ext>
                  </a:extLst>
                </p:cNvPr>
                <p:cNvPicPr/>
                <p:nvPr/>
              </p:nvPicPr>
              <p:blipFill>
                <a:blip r:embed="rId210"/>
                <a:stretch>
                  <a:fillRect/>
                </a:stretch>
              </p:blipFill>
              <p:spPr>
                <a:xfrm>
                  <a:off x="5898640" y="4116200"/>
                  <a:ext cx="2044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1" name="Freihand 110">
                  <a:extLst>
                    <a:ext uri="{FF2B5EF4-FFF2-40B4-BE49-F238E27FC236}">
                      <a16:creationId xmlns:a16="http://schemas.microsoft.com/office/drawing/2014/main" id="{E7D6FFC2-85C1-0EAA-F7AD-328DDFF38FDF}"/>
                    </a:ext>
                  </a:extLst>
                </p14:cNvPr>
                <p14:cNvContentPartPr/>
                <p14:nvPr/>
              </p14:nvContentPartPr>
              <p14:xfrm>
                <a:off x="2030080" y="1584680"/>
                <a:ext cx="224640" cy="336600"/>
              </p14:xfrm>
            </p:contentPart>
          </mc:Choice>
          <mc:Fallback>
            <p:pic>
              <p:nvPicPr>
                <p:cNvPr id="111" name="Freihand 110">
                  <a:extLst>
                    <a:ext uri="{FF2B5EF4-FFF2-40B4-BE49-F238E27FC236}">
                      <a16:creationId xmlns:a16="http://schemas.microsoft.com/office/drawing/2014/main" id="{E7D6FFC2-85C1-0EAA-F7AD-328DDFF38FDF}"/>
                    </a:ext>
                  </a:extLst>
                </p:cNvPr>
                <p:cNvPicPr/>
                <p:nvPr/>
              </p:nvPicPr>
              <p:blipFill>
                <a:blip r:embed="rId212"/>
                <a:stretch>
                  <a:fillRect/>
                </a:stretch>
              </p:blipFill>
              <p:spPr>
                <a:xfrm>
                  <a:off x="2021080" y="1576040"/>
                  <a:ext cx="2422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3" name="Freihand 112">
                  <a:extLst>
                    <a:ext uri="{FF2B5EF4-FFF2-40B4-BE49-F238E27FC236}">
                      <a16:creationId xmlns:a16="http://schemas.microsoft.com/office/drawing/2014/main" id="{929067E7-8D41-AD12-EB8B-F033CFB3038A}"/>
                    </a:ext>
                  </a:extLst>
                </p14:cNvPr>
                <p14:cNvContentPartPr/>
                <p14:nvPr/>
              </p14:nvContentPartPr>
              <p14:xfrm>
                <a:off x="1709320" y="1542200"/>
                <a:ext cx="147240" cy="149760"/>
              </p14:xfrm>
            </p:contentPart>
          </mc:Choice>
          <mc:Fallback>
            <p:pic>
              <p:nvPicPr>
                <p:cNvPr id="113" name="Freihand 112">
                  <a:extLst>
                    <a:ext uri="{FF2B5EF4-FFF2-40B4-BE49-F238E27FC236}">
                      <a16:creationId xmlns:a16="http://schemas.microsoft.com/office/drawing/2014/main" id="{929067E7-8D41-AD12-EB8B-F033CFB3038A}"/>
                    </a:ext>
                  </a:extLst>
                </p:cNvPr>
                <p:cNvPicPr/>
                <p:nvPr/>
              </p:nvPicPr>
              <p:blipFill>
                <a:blip r:embed="rId214"/>
                <a:stretch>
                  <a:fillRect/>
                </a:stretch>
              </p:blipFill>
              <p:spPr>
                <a:xfrm>
                  <a:off x="1700320" y="1533200"/>
                  <a:ext cx="164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 name="Freihand 113">
                  <a:extLst>
                    <a:ext uri="{FF2B5EF4-FFF2-40B4-BE49-F238E27FC236}">
                      <a16:creationId xmlns:a16="http://schemas.microsoft.com/office/drawing/2014/main" id="{1D129DCD-B50B-5ED5-A27E-8D04611C1D6D}"/>
                    </a:ext>
                  </a:extLst>
                </p14:cNvPr>
                <p14:cNvContentPartPr/>
                <p14:nvPr/>
              </p14:nvContentPartPr>
              <p14:xfrm>
                <a:off x="1711840" y="1517720"/>
                <a:ext cx="183240" cy="154800"/>
              </p14:xfrm>
            </p:contentPart>
          </mc:Choice>
          <mc:Fallback>
            <p:pic>
              <p:nvPicPr>
                <p:cNvPr id="114" name="Freihand 113">
                  <a:extLst>
                    <a:ext uri="{FF2B5EF4-FFF2-40B4-BE49-F238E27FC236}">
                      <a16:creationId xmlns:a16="http://schemas.microsoft.com/office/drawing/2014/main" id="{1D129DCD-B50B-5ED5-A27E-8D04611C1D6D}"/>
                    </a:ext>
                  </a:extLst>
                </p:cNvPr>
                <p:cNvPicPr/>
                <p:nvPr/>
              </p:nvPicPr>
              <p:blipFill>
                <a:blip r:embed="rId216"/>
                <a:stretch>
                  <a:fillRect/>
                </a:stretch>
              </p:blipFill>
              <p:spPr>
                <a:xfrm>
                  <a:off x="1702840" y="1508720"/>
                  <a:ext cx="200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5" name="Freihand 114">
                  <a:extLst>
                    <a:ext uri="{FF2B5EF4-FFF2-40B4-BE49-F238E27FC236}">
                      <a16:creationId xmlns:a16="http://schemas.microsoft.com/office/drawing/2014/main" id="{1EB9E654-0790-4501-D3B3-758FF27E63DD}"/>
                    </a:ext>
                  </a:extLst>
                </p14:cNvPr>
                <p14:cNvContentPartPr/>
                <p14:nvPr/>
              </p14:nvContentPartPr>
              <p14:xfrm>
                <a:off x="1911640" y="1621040"/>
                <a:ext cx="143640" cy="204840"/>
              </p14:xfrm>
            </p:contentPart>
          </mc:Choice>
          <mc:Fallback>
            <p:pic>
              <p:nvPicPr>
                <p:cNvPr id="115" name="Freihand 114">
                  <a:extLst>
                    <a:ext uri="{FF2B5EF4-FFF2-40B4-BE49-F238E27FC236}">
                      <a16:creationId xmlns:a16="http://schemas.microsoft.com/office/drawing/2014/main" id="{1EB9E654-0790-4501-D3B3-758FF27E63DD}"/>
                    </a:ext>
                  </a:extLst>
                </p:cNvPr>
                <p:cNvPicPr/>
                <p:nvPr/>
              </p:nvPicPr>
              <p:blipFill>
                <a:blip r:embed="rId218"/>
                <a:stretch>
                  <a:fillRect/>
                </a:stretch>
              </p:blipFill>
              <p:spPr>
                <a:xfrm>
                  <a:off x="1903000" y="1612040"/>
                  <a:ext cx="161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6" name="Freihand 115">
                  <a:extLst>
                    <a:ext uri="{FF2B5EF4-FFF2-40B4-BE49-F238E27FC236}">
                      <a16:creationId xmlns:a16="http://schemas.microsoft.com/office/drawing/2014/main" id="{4636F115-CDF8-A552-7AFF-528E84C45FCF}"/>
                    </a:ext>
                  </a:extLst>
                </p14:cNvPr>
                <p14:cNvContentPartPr/>
                <p14:nvPr/>
              </p14:nvContentPartPr>
              <p14:xfrm>
                <a:off x="5836720" y="4476920"/>
                <a:ext cx="140400" cy="236880"/>
              </p14:xfrm>
            </p:contentPart>
          </mc:Choice>
          <mc:Fallback>
            <p:pic>
              <p:nvPicPr>
                <p:cNvPr id="116" name="Freihand 115">
                  <a:extLst>
                    <a:ext uri="{FF2B5EF4-FFF2-40B4-BE49-F238E27FC236}">
                      <a16:creationId xmlns:a16="http://schemas.microsoft.com/office/drawing/2014/main" id="{4636F115-CDF8-A552-7AFF-528E84C45FCF}"/>
                    </a:ext>
                  </a:extLst>
                </p:cNvPr>
                <p:cNvPicPr/>
                <p:nvPr/>
              </p:nvPicPr>
              <p:blipFill>
                <a:blip r:embed="rId220"/>
                <a:stretch>
                  <a:fillRect/>
                </a:stretch>
              </p:blipFill>
              <p:spPr>
                <a:xfrm>
                  <a:off x="5828080" y="4468280"/>
                  <a:ext cx="158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7" name="Freihand 116">
                  <a:extLst>
                    <a:ext uri="{FF2B5EF4-FFF2-40B4-BE49-F238E27FC236}">
                      <a16:creationId xmlns:a16="http://schemas.microsoft.com/office/drawing/2014/main" id="{051E048E-2230-3562-4E07-BB1C85371BE6}"/>
                    </a:ext>
                  </a:extLst>
                </p14:cNvPr>
                <p14:cNvContentPartPr/>
                <p14:nvPr/>
              </p14:nvContentPartPr>
              <p14:xfrm>
                <a:off x="5783800" y="4531280"/>
                <a:ext cx="209880" cy="171720"/>
              </p14:xfrm>
            </p:contentPart>
          </mc:Choice>
          <mc:Fallback>
            <p:pic>
              <p:nvPicPr>
                <p:cNvPr id="117" name="Freihand 116">
                  <a:extLst>
                    <a:ext uri="{FF2B5EF4-FFF2-40B4-BE49-F238E27FC236}">
                      <a16:creationId xmlns:a16="http://schemas.microsoft.com/office/drawing/2014/main" id="{051E048E-2230-3562-4E07-BB1C85371BE6}"/>
                    </a:ext>
                  </a:extLst>
                </p:cNvPr>
                <p:cNvPicPr/>
                <p:nvPr/>
              </p:nvPicPr>
              <p:blipFill>
                <a:blip r:embed="rId222"/>
                <a:stretch>
                  <a:fillRect/>
                </a:stretch>
              </p:blipFill>
              <p:spPr>
                <a:xfrm>
                  <a:off x="5775160" y="4522640"/>
                  <a:ext cx="227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8" name="Freihand 117">
                  <a:extLst>
                    <a:ext uri="{FF2B5EF4-FFF2-40B4-BE49-F238E27FC236}">
                      <a16:creationId xmlns:a16="http://schemas.microsoft.com/office/drawing/2014/main" id="{F214FDAA-ECB1-91DF-396B-1200F76B6EBD}"/>
                    </a:ext>
                  </a:extLst>
                </p14:cNvPr>
                <p14:cNvContentPartPr/>
                <p14:nvPr/>
              </p14:nvContentPartPr>
              <p14:xfrm>
                <a:off x="6020320" y="4601840"/>
                <a:ext cx="201600" cy="243000"/>
              </p14:xfrm>
            </p:contentPart>
          </mc:Choice>
          <mc:Fallback>
            <p:pic>
              <p:nvPicPr>
                <p:cNvPr id="118" name="Freihand 117">
                  <a:extLst>
                    <a:ext uri="{FF2B5EF4-FFF2-40B4-BE49-F238E27FC236}">
                      <a16:creationId xmlns:a16="http://schemas.microsoft.com/office/drawing/2014/main" id="{F214FDAA-ECB1-91DF-396B-1200F76B6EBD}"/>
                    </a:ext>
                  </a:extLst>
                </p:cNvPr>
                <p:cNvPicPr/>
                <p:nvPr/>
              </p:nvPicPr>
              <p:blipFill>
                <a:blip r:embed="rId224"/>
                <a:stretch>
                  <a:fillRect/>
                </a:stretch>
              </p:blipFill>
              <p:spPr>
                <a:xfrm>
                  <a:off x="6011680" y="4593200"/>
                  <a:ext cx="2192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4" name="Freihand 123">
                  <a:extLst>
                    <a:ext uri="{FF2B5EF4-FFF2-40B4-BE49-F238E27FC236}">
                      <a16:creationId xmlns:a16="http://schemas.microsoft.com/office/drawing/2014/main" id="{581F6A7D-665E-55F9-D9CA-EAC895DA2745}"/>
                    </a:ext>
                  </a:extLst>
                </p14:cNvPr>
                <p14:cNvContentPartPr/>
                <p14:nvPr/>
              </p14:nvContentPartPr>
              <p14:xfrm>
                <a:off x="6322360" y="3497720"/>
                <a:ext cx="56520" cy="320040"/>
              </p14:xfrm>
            </p:contentPart>
          </mc:Choice>
          <mc:Fallback>
            <p:pic>
              <p:nvPicPr>
                <p:cNvPr id="124" name="Freihand 123">
                  <a:extLst>
                    <a:ext uri="{FF2B5EF4-FFF2-40B4-BE49-F238E27FC236}">
                      <a16:creationId xmlns:a16="http://schemas.microsoft.com/office/drawing/2014/main" id="{581F6A7D-665E-55F9-D9CA-EAC895DA2745}"/>
                    </a:ext>
                  </a:extLst>
                </p:cNvPr>
                <p:cNvPicPr/>
                <p:nvPr/>
              </p:nvPicPr>
              <p:blipFill>
                <a:blip r:embed="rId226"/>
                <a:stretch>
                  <a:fillRect/>
                </a:stretch>
              </p:blipFill>
              <p:spPr>
                <a:xfrm>
                  <a:off x="6313720" y="3489080"/>
                  <a:ext cx="741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5" name="Freihand 124">
                  <a:extLst>
                    <a:ext uri="{FF2B5EF4-FFF2-40B4-BE49-F238E27FC236}">
                      <a16:creationId xmlns:a16="http://schemas.microsoft.com/office/drawing/2014/main" id="{C5921381-731E-53C2-40B4-7C9CCBB5A469}"/>
                    </a:ext>
                  </a:extLst>
                </p14:cNvPr>
                <p14:cNvContentPartPr/>
                <p14:nvPr/>
              </p14:nvContentPartPr>
              <p14:xfrm>
                <a:off x="6274480" y="3791480"/>
                <a:ext cx="197640" cy="62280"/>
              </p14:xfrm>
            </p:contentPart>
          </mc:Choice>
          <mc:Fallback>
            <p:pic>
              <p:nvPicPr>
                <p:cNvPr id="125" name="Freihand 124">
                  <a:extLst>
                    <a:ext uri="{FF2B5EF4-FFF2-40B4-BE49-F238E27FC236}">
                      <a16:creationId xmlns:a16="http://schemas.microsoft.com/office/drawing/2014/main" id="{C5921381-731E-53C2-40B4-7C9CCBB5A469}"/>
                    </a:ext>
                  </a:extLst>
                </p:cNvPr>
                <p:cNvPicPr/>
                <p:nvPr/>
              </p:nvPicPr>
              <p:blipFill>
                <a:blip r:embed="rId228"/>
                <a:stretch>
                  <a:fillRect/>
                </a:stretch>
              </p:blipFill>
              <p:spPr>
                <a:xfrm>
                  <a:off x="6265840" y="3782840"/>
                  <a:ext cx="215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6" name="Freihand 125">
                  <a:extLst>
                    <a:ext uri="{FF2B5EF4-FFF2-40B4-BE49-F238E27FC236}">
                      <a16:creationId xmlns:a16="http://schemas.microsoft.com/office/drawing/2014/main" id="{6EFDC9F5-6485-68C3-131F-A932753A6BC4}"/>
                    </a:ext>
                  </a:extLst>
                </p14:cNvPr>
                <p14:cNvContentPartPr/>
                <p14:nvPr/>
              </p14:nvContentPartPr>
              <p14:xfrm>
                <a:off x="6271240" y="3488360"/>
                <a:ext cx="111240" cy="50040"/>
              </p14:xfrm>
            </p:contentPart>
          </mc:Choice>
          <mc:Fallback>
            <p:pic>
              <p:nvPicPr>
                <p:cNvPr id="126" name="Freihand 125">
                  <a:extLst>
                    <a:ext uri="{FF2B5EF4-FFF2-40B4-BE49-F238E27FC236}">
                      <a16:creationId xmlns:a16="http://schemas.microsoft.com/office/drawing/2014/main" id="{6EFDC9F5-6485-68C3-131F-A932753A6BC4}"/>
                    </a:ext>
                  </a:extLst>
                </p:cNvPr>
                <p:cNvPicPr/>
                <p:nvPr/>
              </p:nvPicPr>
              <p:blipFill>
                <a:blip r:embed="rId230"/>
                <a:stretch>
                  <a:fillRect/>
                </a:stretch>
              </p:blipFill>
              <p:spPr>
                <a:xfrm>
                  <a:off x="6262600" y="3479360"/>
                  <a:ext cx="128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7" name="Freihand 126">
                  <a:extLst>
                    <a:ext uri="{FF2B5EF4-FFF2-40B4-BE49-F238E27FC236}">
                      <a16:creationId xmlns:a16="http://schemas.microsoft.com/office/drawing/2014/main" id="{E865DDFF-6236-5170-4E41-15A6DA8A0D4D}"/>
                    </a:ext>
                  </a:extLst>
                </p14:cNvPr>
                <p14:cNvContentPartPr/>
                <p14:nvPr/>
              </p14:nvContentPartPr>
              <p14:xfrm>
                <a:off x="6548440" y="3305840"/>
                <a:ext cx="168480" cy="175320"/>
              </p14:xfrm>
            </p:contentPart>
          </mc:Choice>
          <mc:Fallback>
            <p:pic>
              <p:nvPicPr>
                <p:cNvPr id="127" name="Freihand 126">
                  <a:extLst>
                    <a:ext uri="{FF2B5EF4-FFF2-40B4-BE49-F238E27FC236}">
                      <a16:creationId xmlns:a16="http://schemas.microsoft.com/office/drawing/2014/main" id="{E865DDFF-6236-5170-4E41-15A6DA8A0D4D}"/>
                    </a:ext>
                  </a:extLst>
                </p:cNvPr>
                <p:cNvPicPr/>
                <p:nvPr/>
              </p:nvPicPr>
              <p:blipFill>
                <a:blip r:embed="rId232"/>
                <a:stretch>
                  <a:fillRect/>
                </a:stretch>
              </p:blipFill>
              <p:spPr>
                <a:xfrm>
                  <a:off x="6539800" y="3296840"/>
                  <a:ext cx="186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8" name="Freihand 127">
                  <a:extLst>
                    <a:ext uri="{FF2B5EF4-FFF2-40B4-BE49-F238E27FC236}">
                      <a16:creationId xmlns:a16="http://schemas.microsoft.com/office/drawing/2014/main" id="{32386376-B58F-A349-B0D1-757B193E9D2A}"/>
                    </a:ext>
                  </a:extLst>
                </p14:cNvPr>
                <p14:cNvContentPartPr/>
                <p14:nvPr/>
              </p14:nvContentPartPr>
              <p14:xfrm>
                <a:off x="6817000" y="3636320"/>
                <a:ext cx="118440" cy="39960"/>
              </p14:xfrm>
            </p:contentPart>
          </mc:Choice>
          <mc:Fallback>
            <p:pic>
              <p:nvPicPr>
                <p:cNvPr id="128" name="Freihand 127">
                  <a:extLst>
                    <a:ext uri="{FF2B5EF4-FFF2-40B4-BE49-F238E27FC236}">
                      <a16:creationId xmlns:a16="http://schemas.microsoft.com/office/drawing/2014/main" id="{32386376-B58F-A349-B0D1-757B193E9D2A}"/>
                    </a:ext>
                  </a:extLst>
                </p:cNvPr>
                <p:cNvPicPr/>
                <p:nvPr/>
              </p:nvPicPr>
              <p:blipFill>
                <a:blip r:embed="rId234"/>
                <a:stretch>
                  <a:fillRect/>
                </a:stretch>
              </p:blipFill>
              <p:spPr>
                <a:xfrm>
                  <a:off x="6808000" y="3627680"/>
                  <a:ext cx="136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9" name="Freihand 128">
                  <a:extLst>
                    <a:ext uri="{FF2B5EF4-FFF2-40B4-BE49-F238E27FC236}">
                      <a16:creationId xmlns:a16="http://schemas.microsoft.com/office/drawing/2014/main" id="{86165495-0AA1-6C8F-FDCF-D6646587C00F}"/>
                    </a:ext>
                  </a:extLst>
                </p14:cNvPr>
                <p14:cNvContentPartPr/>
                <p14:nvPr/>
              </p14:nvContentPartPr>
              <p14:xfrm>
                <a:off x="6725200" y="3567560"/>
                <a:ext cx="109080" cy="208800"/>
              </p14:xfrm>
            </p:contentPart>
          </mc:Choice>
          <mc:Fallback>
            <p:pic>
              <p:nvPicPr>
                <p:cNvPr id="129" name="Freihand 128">
                  <a:extLst>
                    <a:ext uri="{FF2B5EF4-FFF2-40B4-BE49-F238E27FC236}">
                      <a16:creationId xmlns:a16="http://schemas.microsoft.com/office/drawing/2014/main" id="{86165495-0AA1-6C8F-FDCF-D6646587C00F}"/>
                    </a:ext>
                  </a:extLst>
                </p:cNvPr>
                <p:cNvPicPr/>
                <p:nvPr/>
              </p:nvPicPr>
              <p:blipFill>
                <a:blip r:embed="rId236"/>
                <a:stretch>
                  <a:fillRect/>
                </a:stretch>
              </p:blipFill>
              <p:spPr>
                <a:xfrm>
                  <a:off x="6716200" y="3558920"/>
                  <a:ext cx="126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529D81DF-E1EF-E86A-354A-3BF04EF61D5A}"/>
                    </a:ext>
                  </a:extLst>
                </p14:cNvPr>
                <p14:cNvContentPartPr/>
                <p14:nvPr/>
              </p14:nvContentPartPr>
              <p14:xfrm>
                <a:off x="3717400" y="3806600"/>
                <a:ext cx="37440" cy="401040"/>
              </p14:xfrm>
            </p:contentPart>
          </mc:Choice>
          <mc:Fallback>
            <p:pic>
              <p:nvPicPr>
                <p:cNvPr id="147" name="Freihand 146">
                  <a:extLst>
                    <a:ext uri="{FF2B5EF4-FFF2-40B4-BE49-F238E27FC236}">
                      <a16:creationId xmlns:a16="http://schemas.microsoft.com/office/drawing/2014/main" id="{529D81DF-E1EF-E86A-354A-3BF04EF61D5A}"/>
                    </a:ext>
                  </a:extLst>
                </p:cNvPr>
                <p:cNvPicPr/>
                <p:nvPr/>
              </p:nvPicPr>
              <p:blipFill>
                <a:blip r:embed="rId238"/>
                <a:stretch>
                  <a:fillRect/>
                </a:stretch>
              </p:blipFill>
              <p:spPr>
                <a:xfrm>
                  <a:off x="3708400" y="3797960"/>
                  <a:ext cx="550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CAD2D11E-3D2B-20EF-C588-835407E851CF}"/>
                    </a:ext>
                  </a:extLst>
                </p14:cNvPr>
                <p14:cNvContentPartPr/>
                <p14:nvPr/>
              </p14:nvContentPartPr>
              <p14:xfrm>
                <a:off x="2371360" y="3194960"/>
                <a:ext cx="243720" cy="48960"/>
              </p14:xfrm>
            </p:contentPart>
          </mc:Choice>
          <mc:Fallback>
            <p:pic>
              <p:nvPicPr>
                <p:cNvPr id="148" name="Freihand 147">
                  <a:extLst>
                    <a:ext uri="{FF2B5EF4-FFF2-40B4-BE49-F238E27FC236}">
                      <a16:creationId xmlns:a16="http://schemas.microsoft.com/office/drawing/2014/main" id="{CAD2D11E-3D2B-20EF-C588-835407E851CF}"/>
                    </a:ext>
                  </a:extLst>
                </p:cNvPr>
                <p:cNvPicPr/>
                <p:nvPr/>
              </p:nvPicPr>
              <p:blipFill>
                <a:blip r:embed="rId240"/>
                <a:stretch>
                  <a:fillRect/>
                </a:stretch>
              </p:blipFill>
              <p:spPr>
                <a:xfrm>
                  <a:off x="2362720" y="3186320"/>
                  <a:ext cx="261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6" name="Freihand 145">
                  <a:extLst>
                    <a:ext uri="{FF2B5EF4-FFF2-40B4-BE49-F238E27FC236}">
                      <a16:creationId xmlns:a16="http://schemas.microsoft.com/office/drawing/2014/main" id="{699914E2-D7AD-70A5-B09E-88D330EEEAAC}"/>
                    </a:ext>
                  </a:extLst>
                </p14:cNvPr>
                <p14:cNvContentPartPr/>
                <p14:nvPr/>
              </p14:nvContentPartPr>
              <p14:xfrm>
                <a:off x="3689320" y="3214760"/>
                <a:ext cx="22320" cy="159840"/>
              </p14:xfrm>
            </p:contentPart>
          </mc:Choice>
          <mc:Fallback>
            <p:pic>
              <p:nvPicPr>
                <p:cNvPr id="146" name="Freihand 145">
                  <a:extLst>
                    <a:ext uri="{FF2B5EF4-FFF2-40B4-BE49-F238E27FC236}">
                      <a16:creationId xmlns:a16="http://schemas.microsoft.com/office/drawing/2014/main" id="{699914E2-D7AD-70A5-B09E-88D330EEEAAC}"/>
                    </a:ext>
                  </a:extLst>
                </p:cNvPr>
                <p:cNvPicPr/>
                <p:nvPr/>
              </p:nvPicPr>
              <p:blipFill>
                <a:blip r:embed="rId242"/>
                <a:stretch>
                  <a:fillRect/>
                </a:stretch>
              </p:blipFill>
              <p:spPr>
                <a:xfrm>
                  <a:off x="3680680" y="3205760"/>
                  <a:ext cx="39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Freihand 148">
                  <a:extLst>
                    <a:ext uri="{FF2B5EF4-FFF2-40B4-BE49-F238E27FC236}">
                      <a16:creationId xmlns:a16="http://schemas.microsoft.com/office/drawing/2014/main" id="{F874AC52-821D-11C1-6C40-1A340C932C34}"/>
                    </a:ext>
                  </a:extLst>
                </p14:cNvPr>
                <p14:cNvContentPartPr/>
                <p14:nvPr/>
              </p14:nvContentPartPr>
              <p14:xfrm>
                <a:off x="2959960" y="3178760"/>
                <a:ext cx="666360" cy="42840"/>
              </p14:xfrm>
            </p:contentPart>
          </mc:Choice>
          <mc:Fallback>
            <p:pic>
              <p:nvPicPr>
                <p:cNvPr id="149" name="Freihand 148">
                  <a:extLst>
                    <a:ext uri="{FF2B5EF4-FFF2-40B4-BE49-F238E27FC236}">
                      <a16:creationId xmlns:a16="http://schemas.microsoft.com/office/drawing/2014/main" id="{F874AC52-821D-11C1-6C40-1A340C932C34}"/>
                    </a:ext>
                  </a:extLst>
                </p:cNvPr>
                <p:cNvPicPr/>
                <p:nvPr/>
              </p:nvPicPr>
              <p:blipFill>
                <a:blip r:embed="rId244"/>
                <a:stretch>
                  <a:fillRect/>
                </a:stretch>
              </p:blipFill>
              <p:spPr>
                <a:xfrm>
                  <a:off x="2950960" y="3169760"/>
                  <a:ext cx="684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E6E5F6B0-9429-9A02-6EE5-2A6A0B60F827}"/>
                    </a:ext>
                  </a:extLst>
                </p14:cNvPr>
                <p14:cNvContentPartPr/>
                <p14:nvPr/>
              </p14:nvContentPartPr>
              <p14:xfrm>
                <a:off x="3675640" y="4484480"/>
                <a:ext cx="180720" cy="208440"/>
              </p14:xfrm>
            </p:contentPart>
          </mc:Choice>
          <mc:Fallback>
            <p:pic>
              <p:nvPicPr>
                <p:cNvPr id="150" name="Freihand 149">
                  <a:extLst>
                    <a:ext uri="{FF2B5EF4-FFF2-40B4-BE49-F238E27FC236}">
                      <a16:creationId xmlns:a16="http://schemas.microsoft.com/office/drawing/2014/main" id="{E6E5F6B0-9429-9A02-6EE5-2A6A0B60F827}"/>
                    </a:ext>
                  </a:extLst>
                </p:cNvPr>
                <p:cNvPicPr/>
                <p:nvPr/>
              </p:nvPicPr>
              <p:blipFill>
                <a:blip r:embed="rId246"/>
                <a:stretch>
                  <a:fillRect/>
                </a:stretch>
              </p:blipFill>
              <p:spPr>
                <a:xfrm>
                  <a:off x="3666640" y="4475840"/>
                  <a:ext cx="198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36D0EFD5-B8DB-E2DB-CE36-6CD2E966D7CF}"/>
                    </a:ext>
                  </a:extLst>
                </p14:cNvPr>
                <p14:cNvContentPartPr/>
                <p14:nvPr/>
              </p14:nvContentPartPr>
              <p14:xfrm>
                <a:off x="3695080" y="4510400"/>
                <a:ext cx="111240" cy="180720"/>
              </p14:xfrm>
            </p:contentPart>
          </mc:Choice>
          <mc:Fallback>
            <p:pic>
              <p:nvPicPr>
                <p:cNvPr id="151" name="Freihand 150">
                  <a:extLst>
                    <a:ext uri="{FF2B5EF4-FFF2-40B4-BE49-F238E27FC236}">
                      <a16:creationId xmlns:a16="http://schemas.microsoft.com/office/drawing/2014/main" id="{36D0EFD5-B8DB-E2DB-CE36-6CD2E966D7CF}"/>
                    </a:ext>
                  </a:extLst>
                </p:cNvPr>
                <p:cNvPicPr/>
                <p:nvPr/>
              </p:nvPicPr>
              <p:blipFill>
                <a:blip r:embed="rId248"/>
                <a:stretch>
                  <a:fillRect/>
                </a:stretch>
              </p:blipFill>
              <p:spPr>
                <a:xfrm>
                  <a:off x="3686440" y="4501760"/>
                  <a:ext cx="128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5" name="Freihand 154">
                  <a:extLst>
                    <a:ext uri="{FF2B5EF4-FFF2-40B4-BE49-F238E27FC236}">
                      <a16:creationId xmlns:a16="http://schemas.microsoft.com/office/drawing/2014/main" id="{3EC6FB96-F791-F569-E3FF-01B8C3AF69AA}"/>
                    </a:ext>
                  </a:extLst>
                </p14:cNvPr>
                <p14:cNvContentPartPr/>
                <p14:nvPr/>
              </p14:nvContentPartPr>
              <p14:xfrm>
                <a:off x="3918640" y="4657280"/>
                <a:ext cx="105120" cy="179640"/>
              </p14:xfrm>
            </p:contentPart>
          </mc:Choice>
          <mc:Fallback>
            <p:pic>
              <p:nvPicPr>
                <p:cNvPr id="155" name="Freihand 154">
                  <a:extLst>
                    <a:ext uri="{FF2B5EF4-FFF2-40B4-BE49-F238E27FC236}">
                      <a16:creationId xmlns:a16="http://schemas.microsoft.com/office/drawing/2014/main" id="{3EC6FB96-F791-F569-E3FF-01B8C3AF69AA}"/>
                    </a:ext>
                  </a:extLst>
                </p:cNvPr>
                <p:cNvPicPr/>
                <p:nvPr/>
              </p:nvPicPr>
              <p:blipFill>
                <a:blip r:embed="rId250"/>
                <a:stretch>
                  <a:fillRect/>
                </a:stretch>
              </p:blipFill>
              <p:spPr>
                <a:xfrm>
                  <a:off x="3910000" y="4648280"/>
                  <a:ext cx="122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6" name="Freihand 155">
                  <a:extLst>
                    <a:ext uri="{FF2B5EF4-FFF2-40B4-BE49-F238E27FC236}">
                      <a16:creationId xmlns:a16="http://schemas.microsoft.com/office/drawing/2014/main" id="{5CD6F9C7-862F-6643-7521-C231E15F5A9D}"/>
                    </a:ext>
                  </a:extLst>
                </p14:cNvPr>
                <p14:cNvContentPartPr/>
                <p14:nvPr/>
              </p14:nvContentPartPr>
              <p14:xfrm>
                <a:off x="3915400" y="4373240"/>
                <a:ext cx="186480" cy="254880"/>
              </p14:xfrm>
            </p:contentPart>
          </mc:Choice>
          <mc:Fallback>
            <p:pic>
              <p:nvPicPr>
                <p:cNvPr id="156" name="Freihand 155">
                  <a:extLst>
                    <a:ext uri="{FF2B5EF4-FFF2-40B4-BE49-F238E27FC236}">
                      <a16:creationId xmlns:a16="http://schemas.microsoft.com/office/drawing/2014/main" id="{5CD6F9C7-862F-6643-7521-C231E15F5A9D}"/>
                    </a:ext>
                  </a:extLst>
                </p:cNvPr>
                <p:cNvPicPr/>
                <p:nvPr/>
              </p:nvPicPr>
              <p:blipFill>
                <a:blip r:embed="rId252"/>
                <a:stretch>
                  <a:fillRect/>
                </a:stretch>
              </p:blipFill>
              <p:spPr>
                <a:xfrm>
                  <a:off x="3906400" y="4364600"/>
                  <a:ext cx="2041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7" name="Freihand 156">
                  <a:extLst>
                    <a:ext uri="{FF2B5EF4-FFF2-40B4-BE49-F238E27FC236}">
                      <a16:creationId xmlns:a16="http://schemas.microsoft.com/office/drawing/2014/main" id="{32DD6468-FF0C-81A3-0D33-A74AD003E6C2}"/>
                    </a:ext>
                  </a:extLst>
                </p14:cNvPr>
                <p14:cNvContentPartPr/>
                <p14:nvPr/>
              </p14:nvContentPartPr>
              <p14:xfrm>
                <a:off x="1924240" y="3209360"/>
                <a:ext cx="185760" cy="28800"/>
              </p14:xfrm>
            </p:contentPart>
          </mc:Choice>
          <mc:Fallback>
            <p:pic>
              <p:nvPicPr>
                <p:cNvPr id="157" name="Freihand 156">
                  <a:extLst>
                    <a:ext uri="{FF2B5EF4-FFF2-40B4-BE49-F238E27FC236}">
                      <a16:creationId xmlns:a16="http://schemas.microsoft.com/office/drawing/2014/main" id="{32DD6468-FF0C-81A3-0D33-A74AD003E6C2}"/>
                    </a:ext>
                  </a:extLst>
                </p:cNvPr>
                <p:cNvPicPr/>
                <p:nvPr/>
              </p:nvPicPr>
              <p:blipFill>
                <a:blip r:embed="rId254"/>
                <a:stretch>
                  <a:fillRect/>
                </a:stretch>
              </p:blipFill>
              <p:spPr>
                <a:xfrm>
                  <a:off x="1915600" y="3200720"/>
                  <a:ext cx="203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8" name="Freihand 157">
                  <a:extLst>
                    <a:ext uri="{FF2B5EF4-FFF2-40B4-BE49-F238E27FC236}">
                      <a16:creationId xmlns:a16="http://schemas.microsoft.com/office/drawing/2014/main" id="{70B38F27-4655-5C6C-D3A4-BC8911256EB8}"/>
                    </a:ext>
                  </a:extLst>
                </p14:cNvPr>
                <p14:cNvContentPartPr/>
                <p14:nvPr/>
              </p14:nvContentPartPr>
              <p14:xfrm>
                <a:off x="1967080" y="3193160"/>
                <a:ext cx="91080" cy="126000"/>
              </p14:xfrm>
            </p:contentPart>
          </mc:Choice>
          <mc:Fallback>
            <p:pic>
              <p:nvPicPr>
                <p:cNvPr id="158" name="Freihand 157">
                  <a:extLst>
                    <a:ext uri="{FF2B5EF4-FFF2-40B4-BE49-F238E27FC236}">
                      <a16:creationId xmlns:a16="http://schemas.microsoft.com/office/drawing/2014/main" id="{70B38F27-4655-5C6C-D3A4-BC8911256EB8}"/>
                    </a:ext>
                  </a:extLst>
                </p:cNvPr>
                <p:cNvPicPr/>
                <p:nvPr/>
              </p:nvPicPr>
              <p:blipFill>
                <a:blip r:embed="rId256"/>
                <a:stretch>
                  <a:fillRect/>
                </a:stretch>
              </p:blipFill>
              <p:spPr>
                <a:xfrm>
                  <a:off x="1958440" y="3184160"/>
                  <a:ext cx="108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9" name="Freihand 158">
                  <a:extLst>
                    <a:ext uri="{FF2B5EF4-FFF2-40B4-BE49-F238E27FC236}">
                      <a16:creationId xmlns:a16="http://schemas.microsoft.com/office/drawing/2014/main" id="{E9933D9A-F849-AFD7-EC75-EF62B8BEB89C}"/>
                    </a:ext>
                  </a:extLst>
                </p14:cNvPr>
                <p14:cNvContentPartPr/>
                <p14:nvPr/>
              </p14:nvContentPartPr>
              <p14:xfrm>
                <a:off x="2099920" y="3316640"/>
                <a:ext cx="68760" cy="184680"/>
              </p14:xfrm>
            </p:contentPart>
          </mc:Choice>
          <mc:Fallback>
            <p:pic>
              <p:nvPicPr>
                <p:cNvPr id="159" name="Freihand 158">
                  <a:extLst>
                    <a:ext uri="{FF2B5EF4-FFF2-40B4-BE49-F238E27FC236}">
                      <a16:creationId xmlns:a16="http://schemas.microsoft.com/office/drawing/2014/main" id="{E9933D9A-F849-AFD7-EC75-EF62B8BEB89C}"/>
                    </a:ext>
                  </a:extLst>
                </p:cNvPr>
                <p:cNvPicPr/>
                <p:nvPr/>
              </p:nvPicPr>
              <p:blipFill>
                <a:blip r:embed="rId258"/>
                <a:stretch>
                  <a:fillRect/>
                </a:stretch>
              </p:blipFill>
              <p:spPr>
                <a:xfrm>
                  <a:off x="2090920" y="3308000"/>
                  <a:ext cx="86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0" name="Freihand 159">
                  <a:extLst>
                    <a:ext uri="{FF2B5EF4-FFF2-40B4-BE49-F238E27FC236}">
                      <a16:creationId xmlns:a16="http://schemas.microsoft.com/office/drawing/2014/main" id="{8BFFD6F0-76F0-8B38-7A32-7B69174BAE55}"/>
                    </a:ext>
                  </a:extLst>
                </p14:cNvPr>
                <p14:cNvContentPartPr/>
                <p14:nvPr/>
              </p14:nvContentPartPr>
              <p14:xfrm>
                <a:off x="2117560" y="2991200"/>
                <a:ext cx="80640" cy="183240"/>
              </p14:xfrm>
            </p:contentPart>
          </mc:Choice>
          <mc:Fallback>
            <p:pic>
              <p:nvPicPr>
                <p:cNvPr id="160" name="Freihand 159">
                  <a:extLst>
                    <a:ext uri="{FF2B5EF4-FFF2-40B4-BE49-F238E27FC236}">
                      <a16:creationId xmlns:a16="http://schemas.microsoft.com/office/drawing/2014/main" id="{8BFFD6F0-76F0-8B38-7A32-7B69174BAE55}"/>
                    </a:ext>
                  </a:extLst>
                </p:cNvPr>
                <p:cNvPicPr/>
                <p:nvPr/>
              </p:nvPicPr>
              <p:blipFill>
                <a:blip r:embed="rId260"/>
                <a:stretch>
                  <a:fillRect/>
                </a:stretch>
              </p:blipFill>
              <p:spPr>
                <a:xfrm>
                  <a:off x="2108560" y="2982560"/>
                  <a:ext cx="98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1" name="Freihand 160">
                  <a:extLst>
                    <a:ext uri="{FF2B5EF4-FFF2-40B4-BE49-F238E27FC236}">
                      <a16:creationId xmlns:a16="http://schemas.microsoft.com/office/drawing/2014/main" id="{E5DB99B0-7517-1026-0909-80B3E2C423B7}"/>
                    </a:ext>
                  </a:extLst>
                </p14:cNvPr>
                <p14:cNvContentPartPr/>
                <p14:nvPr/>
              </p14:nvContentPartPr>
              <p14:xfrm>
                <a:off x="5117440" y="4319600"/>
                <a:ext cx="249480" cy="205920"/>
              </p14:xfrm>
            </p:contentPart>
          </mc:Choice>
          <mc:Fallback>
            <p:pic>
              <p:nvPicPr>
                <p:cNvPr id="161" name="Freihand 160">
                  <a:extLst>
                    <a:ext uri="{FF2B5EF4-FFF2-40B4-BE49-F238E27FC236}">
                      <a16:creationId xmlns:a16="http://schemas.microsoft.com/office/drawing/2014/main" id="{E5DB99B0-7517-1026-0909-80B3E2C423B7}"/>
                    </a:ext>
                  </a:extLst>
                </p:cNvPr>
                <p:cNvPicPr/>
                <p:nvPr/>
              </p:nvPicPr>
              <p:blipFill>
                <a:blip r:embed="rId262"/>
                <a:stretch>
                  <a:fillRect/>
                </a:stretch>
              </p:blipFill>
              <p:spPr>
                <a:xfrm>
                  <a:off x="5108440" y="4310600"/>
                  <a:ext cx="267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Freihand 161">
                  <a:extLst>
                    <a:ext uri="{FF2B5EF4-FFF2-40B4-BE49-F238E27FC236}">
                      <a16:creationId xmlns:a16="http://schemas.microsoft.com/office/drawing/2014/main" id="{8E2CBF84-EB8E-4469-EE8A-B26940B645E0}"/>
                    </a:ext>
                  </a:extLst>
                </p14:cNvPr>
                <p14:cNvContentPartPr/>
                <p14:nvPr/>
              </p14:nvContentPartPr>
              <p14:xfrm>
                <a:off x="5141200" y="4507520"/>
                <a:ext cx="326880" cy="127080"/>
              </p14:xfrm>
            </p:contentPart>
          </mc:Choice>
          <mc:Fallback>
            <p:pic>
              <p:nvPicPr>
                <p:cNvPr id="162" name="Freihand 161">
                  <a:extLst>
                    <a:ext uri="{FF2B5EF4-FFF2-40B4-BE49-F238E27FC236}">
                      <a16:creationId xmlns:a16="http://schemas.microsoft.com/office/drawing/2014/main" id="{8E2CBF84-EB8E-4469-EE8A-B26940B645E0}"/>
                    </a:ext>
                  </a:extLst>
                </p:cNvPr>
                <p:cNvPicPr/>
                <p:nvPr/>
              </p:nvPicPr>
              <p:blipFill>
                <a:blip r:embed="rId264"/>
                <a:stretch>
                  <a:fillRect/>
                </a:stretch>
              </p:blipFill>
              <p:spPr>
                <a:xfrm>
                  <a:off x="5132560" y="4498520"/>
                  <a:ext cx="344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Freihand 162">
                  <a:extLst>
                    <a:ext uri="{FF2B5EF4-FFF2-40B4-BE49-F238E27FC236}">
                      <a16:creationId xmlns:a16="http://schemas.microsoft.com/office/drawing/2014/main" id="{EFB64BAF-9421-2C2B-2DD7-711A71CDBBC0}"/>
                    </a:ext>
                  </a:extLst>
                </p14:cNvPr>
                <p14:cNvContentPartPr/>
                <p14:nvPr/>
              </p14:nvContentPartPr>
              <p14:xfrm>
                <a:off x="5305360" y="4667720"/>
                <a:ext cx="142560" cy="339480"/>
              </p14:xfrm>
            </p:contentPart>
          </mc:Choice>
          <mc:Fallback>
            <p:pic>
              <p:nvPicPr>
                <p:cNvPr id="163" name="Freihand 162">
                  <a:extLst>
                    <a:ext uri="{FF2B5EF4-FFF2-40B4-BE49-F238E27FC236}">
                      <a16:creationId xmlns:a16="http://schemas.microsoft.com/office/drawing/2014/main" id="{EFB64BAF-9421-2C2B-2DD7-711A71CDBBC0}"/>
                    </a:ext>
                  </a:extLst>
                </p:cNvPr>
                <p:cNvPicPr/>
                <p:nvPr/>
              </p:nvPicPr>
              <p:blipFill>
                <a:blip r:embed="rId266"/>
                <a:stretch>
                  <a:fillRect/>
                </a:stretch>
              </p:blipFill>
              <p:spPr>
                <a:xfrm>
                  <a:off x="5296360" y="4658720"/>
                  <a:ext cx="1602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Freihand 163">
                  <a:extLst>
                    <a:ext uri="{FF2B5EF4-FFF2-40B4-BE49-F238E27FC236}">
                      <a16:creationId xmlns:a16="http://schemas.microsoft.com/office/drawing/2014/main" id="{5A4F45AD-3C62-F877-F35C-A9FAC28C1A81}"/>
                    </a:ext>
                  </a:extLst>
                </p14:cNvPr>
                <p14:cNvContentPartPr/>
                <p14:nvPr/>
              </p14:nvContentPartPr>
              <p14:xfrm>
                <a:off x="5479600" y="4757000"/>
                <a:ext cx="68760" cy="144000"/>
              </p14:xfrm>
            </p:contentPart>
          </mc:Choice>
          <mc:Fallback>
            <p:pic>
              <p:nvPicPr>
                <p:cNvPr id="164" name="Freihand 163">
                  <a:extLst>
                    <a:ext uri="{FF2B5EF4-FFF2-40B4-BE49-F238E27FC236}">
                      <a16:creationId xmlns:a16="http://schemas.microsoft.com/office/drawing/2014/main" id="{5A4F45AD-3C62-F877-F35C-A9FAC28C1A81}"/>
                    </a:ext>
                  </a:extLst>
                </p:cNvPr>
                <p:cNvPicPr/>
                <p:nvPr/>
              </p:nvPicPr>
              <p:blipFill>
                <a:blip r:embed="rId268"/>
                <a:stretch>
                  <a:fillRect/>
                </a:stretch>
              </p:blipFill>
              <p:spPr>
                <a:xfrm>
                  <a:off x="5470600" y="4748360"/>
                  <a:ext cx="86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6" name="Freihand 165">
                  <a:extLst>
                    <a:ext uri="{FF2B5EF4-FFF2-40B4-BE49-F238E27FC236}">
                      <a16:creationId xmlns:a16="http://schemas.microsoft.com/office/drawing/2014/main" id="{3398B0E2-A7EF-F7E9-110D-FA328E281254}"/>
                    </a:ext>
                  </a:extLst>
                </p14:cNvPr>
                <p14:cNvContentPartPr/>
                <p14:nvPr/>
              </p14:nvContentPartPr>
              <p14:xfrm>
                <a:off x="1669000" y="2030000"/>
                <a:ext cx="234360" cy="251640"/>
              </p14:xfrm>
            </p:contentPart>
          </mc:Choice>
          <mc:Fallback>
            <p:pic>
              <p:nvPicPr>
                <p:cNvPr id="166" name="Freihand 165">
                  <a:extLst>
                    <a:ext uri="{FF2B5EF4-FFF2-40B4-BE49-F238E27FC236}">
                      <a16:creationId xmlns:a16="http://schemas.microsoft.com/office/drawing/2014/main" id="{3398B0E2-A7EF-F7E9-110D-FA328E281254}"/>
                    </a:ext>
                  </a:extLst>
                </p:cNvPr>
                <p:cNvPicPr/>
                <p:nvPr/>
              </p:nvPicPr>
              <p:blipFill>
                <a:blip r:embed="rId270"/>
                <a:stretch>
                  <a:fillRect/>
                </a:stretch>
              </p:blipFill>
              <p:spPr>
                <a:xfrm>
                  <a:off x="1660000" y="2021000"/>
                  <a:ext cx="252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 name="Freihand 166">
                  <a:extLst>
                    <a:ext uri="{FF2B5EF4-FFF2-40B4-BE49-F238E27FC236}">
                      <a16:creationId xmlns:a16="http://schemas.microsoft.com/office/drawing/2014/main" id="{A9FB36FA-9D0B-C5BB-3794-D77A274A695B}"/>
                    </a:ext>
                  </a:extLst>
                </p14:cNvPr>
                <p14:cNvContentPartPr/>
                <p14:nvPr/>
              </p14:nvContentPartPr>
              <p14:xfrm>
                <a:off x="1634800" y="2196680"/>
                <a:ext cx="326520" cy="180720"/>
              </p14:xfrm>
            </p:contentPart>
          </mc:Choice>
          <mc:Fallback>
            <p:pic>
              <p:nvPicPr>
                <p:cNvPr id="167" name="Freihand 166">
                  <a:extLst>
                    <a:ext uri="{FF2B5EF4-FFF2-40B4-BE49-F238E27FC236}">
                      <a16:creationId xmlns:a16="http://schemas.microsoft.com/office/drawing/2014/main" id="{A9FB36FA-9D0B-C5BB-3794-D77A274A695B}"/>
                    </a:ext>
                  </a:extLst>
                </p:cNvPr>
                <p:cNvPicPr/>
                <p:nvPr/>
              </p:nvPicPr>
              <p:blipFill>
                <a:blip r:embed="rId272"/>
                <a:stretch>
                  <a:fillRect/>
                </a:stretch>
              </p:blipFill>
              <p:spPr>
                <a:xfrm>
                  <a:off x="1626160" y="2188040"/>
                  <a:ext cx="344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8" name="Freihand 167">
                  <a:extLst>
                    <a:ext uri="{FF2B5EF4-FFF2-40B4-BE49-F238E27FC236}">
                      <a16:creationId xmlns:a16="http://schemas.microsoft.com/office/drawing/2014/main" id="{9F04A940-E6F8-5BE9-1127-9F8C03858403}"/>
                    </a:ext>
                  </a:extLst>
                </p14:cNvPr>
                <p14:cNvContentPartPr/>
                <p14:nvPr/>
              </p14:nvContentPartPr>
              <p14:xfrm>
                <a:off x="1800760" y="2366960"/>
                <a:ext cx="104400" cy="308160"/>
              </p14:xfrm>
            </p:contentPart>
          </mc:Choice>
          <mc:Fallback>
            <p:pic>
              <p:nvPicPr>
                <p:cNvPr id="168" name="Freihand 167">
                  <a:extLst>
                    <a:ext uri="{FF2B5EF4-FFF2-40B4-BE49-F238E27FC236}">
                      <a16:creationId xmlns:a16="http://schemas.microsoft.com/office/drawing/2014/main" id="{9F04A940-E6F8-5BE9-1127-9F8C03858403}"/>
                    </a:ext>
                  </a:extLst>
                </p:cNvPr>
                <p:cNvPicPr/>
                <p:nvPr/>
              </p:nvPicPr>
              <p:blipFill>
                <a:blip r:embed="rId274"/>
                <a:stretch>
                  <a:fillRect/>
                </a:stretch>
              </p:blipFill>
              <p:spPr>
                <a:xfrm>
                  <a:off x="1791760" y="2358320"/>
                  <a:ext cx="1220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Freihand 170">
                  <a:extLst>
                    <a:ext uri="{FF2B5EF4-FFF2-40B4-BE49-F238E27FC236}">
                      <a16:creationId xmlns:a16="http://schemas.microsoft.com/office/drawing/2014/main" id="{E1025043-E783-78E3-363A-A15B727292DD}"/>
                    </a:ext>
                  </a:extLst>
                </p14:cNvPr>
                <p14:cNvContentPartPr/>
                <p14:nvPr/>
              </p14:nvContentPartPr>
              <p14:xfrm>
                <a:off x="1917400" y="2409080"/>
                <a:ext cx="99000" cy="212400"/>
              </p14:xfrm>
            </p:contentPart>
          </mc:Choice>
          <mc:Fallback>
            <p:pic>
              <p:nvPicPr>
                <p:cNvPr id="171" name="Freihand 170">
                  <a:extLst>
                    <a:ext uri="{FF2B5EF4-FFF2-40B4-BE49-F238E27FC236}">
                      <a16:creationId xmlns:a16="http://schemas.microsoft.com/office/drawing/2014/main" id="{E1025043-E783-78E3-363A-A15B727292DD}"/>
                    </a:ext>
                  </a:extLst>
                </p:cNvPr>
                <p:cNvPicPr/>
                <p:nvPr/>
              </p:nvPicPr>
              <p:blipFill>
                <a:blip r:embed="rId276"/>
                <a:stretch>
                  <a:fillRect/>
                </a:stretch>
              </p:blipFill>
              <p:spPr>
                <a:xfrm>
                  <a:off x="1908760" y="2400080"/>
                  <a:ext cx="116640" cy="230040"/>
                </a:xfrm>
                <a:prstGeom prst="rect">
                  <a:avLst/>
                </a:prstGeom>
              </p:spPr>
            </p:pic>
          </mc:Fallback>
        </mc:AlternateContent>
      </p:grpSp>
      <p:grpSp>
        <p:nvGrpSpPr>
          <p:cNvPr id="189" name="Gruppieren 188">
            <a:extLst>
              <a:ext uri="{FF2B5EF4-FFF2-40B4-BE49-F238E27FC236}">
                <a16:creationId xmlns:a16="http://schemas.microsoft.com/office/drawing/2014/main" id="{36C0A5FE-DE89-F8B4-3BDC-D90020D0C4A4}"/>
              </a:ext>
            </a:extLst>
          </p:cNvPr>
          <p:cNvGrpSpPr/>
          <p:nvPr/>
        </p:nvGrpSpPr>
        <p:grpSpPr>
          <a:xfrm>
            <a:off x="3775000" y="1573160"/>
            <a:ext cx="3773160" cy="1440720"/>
            <a:chOff x="3775000" y="1573160"/>
            <a:chExt cx="3773160" cy="1440720"/>
          </a:xfrm>
        </p:grpSpPr>
        <mc:AlternateContent xmlns:mc="http://schemas.openxmlformats.org/markup-compatibility/2006">
          <mc:Choice xmlns:p14="http://schemas.microsoft.com/office/powerpoint/2010/main" Requires="p14">
            <p:contentPart p14:bwMode="auto" r:id="rId277">
              <p14:nvContentPartPr>
                <p14:cNvPr id="173" name="Freihand 172">
                  <a:extLst>
                    <a:ext uri="{FF2B5EF4-FFF2-40B4-BE49-F238E27FC236}">
                      <a16:creationId xmlns:a16="http://schemas.microsoft.com/office/drawing/2014/main" id="{B71A8BA0-DCB9-4479-46F6-7DEC4AA2E895}"/>
                    </a:ext>
                  </a:extLst>
                </p14:cNvPr>
                <p14:cNvContentPartPr/>
                <p14:nvPr/>
              </p14:nvContentPartPr>
              <p14:xfrm>
                <a:off x="3808120" y="2686280"/>
                <a:ext cx="190080" cy="276480"/>
              </p14:xfrm>
            </p:contentPart>
          </mc:Choice>
          <mc:Fallback>
            <p:pic>
              <p:nvPicPr>
                <p:cNvPr id="173" name="Freihand 172">
                  <a:extLst>
                    <a:ext uri="{FF2B5EF4-FFF2-40B4-BE49-F238E27FC236}">
                      <a16:creationId xmlns:a16="http://schemas.microsoft.com/office/drawing/2014/main" id="{B71A8BA0-DCB9-4479-46F6-7DEC4AA2E895}"/>
                    </a:ext>
                  </a:extLst>
                </p:cNvPr>
                <p:cNvPicPr/>
                <p:nvPr/>
              </p:nvPicPr>
              <p:blipFill>
                <a:blip r:embed="rId278"/>
                <a:stretch>
                  <a:fillRect/>
                </a:stretch>
              </p:blipFill>
              <p:spPr>
                <a:xfrm>
                  <a:off x="3799120" y="2677280"/>
                  <a:ext cx="2077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 name="Freihand 173">
                  <a:extLst>
                    <a:ext uri="{FF2B5EF4-FFF2-40B4-BE49-F238E27FC236}">
                      <a16:creationId xmlns:a16="http://schemas.microsoft.com/office/drawing/2014/main" id="{BBD8E80F-F086-BDB2-2F9C-0040C6FE582B}"/>
                    </a:ext>
                  </a:extLst>
                </p14:cNvPr>
                <p14:cNvContentPartPr/>
                <p14:nvPr/>
              </p14:nvContentPartPr>
              <p14:xfrm>
                <a:off x="3775000" y="2742800"/>
                <a:ext cx="104760" cy="271080"/>
              </p14:xfrm>
            </p:contentPart>
          </mc:Choice>
          <mc:Fallback>
            <p:pic>
              <p:nvPicPr>
                <p:cNvPr id="174" name="Freihand 173">
                  <a:extLst>
                    <a:ext uri="{FF2B5EF4-FFF2-40B4-BE49-F238E27FC236}">
                      <a16:creationId xmlns:a16="http://schemas.microsoft.com/office/drawing/2014/main" id="{BBD8E80F-F086-BDB2-2F9C-0040C6FE582B}"/>
                    </a:ext>
                  </a:extLst>
                </p:cNvPr>
                <p:cNvPicPr/>
                <p:nvPr/>
              </p:nvPicPr>
              <p:blipFill>
                <a:blip r:embed="rId280"/>
                <a:stretch>
                  <a:fillRect/>
                </a:stretch>
              </p:blipFill>
              <p:spPr>
                <a:xfrm>
                  <a:off x="3766000" y="2734160"/>
                  <a:ext cx="1224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Freihand 174">
                  <a:extLst>
                    <a:ext uri="{FF2B5EF4-FFF2-40B4-BE49-F238E27FC236}">
                      <a16:creationId xmlns:a16="http://schemas.microsoft.com/office/drawing/2014/main" id="{CF5AB650-DCC6-F714-4EC1-6360C6FE663C}"/>
                    </a:ext>
                  </a:extLst>
                </p14:cNvPr>
                <p14:cNvContentPartPr/>
                <p14:nvPr/>
              </p14:nvContentPartPr>
              <p14:xfrm>
                <a:off x="4252000" y="2220080"/>
                <a:ext cx="142920" cy="426240"/>
              </p14:xfrm>
            </p:contentPart>
          </mc:Choice>
          <mc:Fallback>
            <p:pic>
              <p:nvPicPr>
                <p:cNvPr id="175" name="Freihand 174">
                  <a:extLst>
                    <a:ext uri="{FF2B5EF4-FFF2-40B4-BE49-F238E27FC236}">
                      <a16:creationId xmlns:a16="http://schemas.microsoft.com/office/drawing/2014/main" id="{CF5AB650-DCC6-F714-4EC1-6360C6FE663C}"/>
                    </a:ext>
                  </a:extLst>
                </p:cNvPr>
                <p:cNvPicPr/>
                <p:nvPr/>
              </p:nvPicPr>
              <p:blipFill>
                <a:blip r:embed="rId282"/>
                <a:stretch>
                  <a:fillRect/>
                </a:stretch>
              </p:blipFill>
              <p:spPr>
                <a:xfrm>
                  <a:off x="4243360" y="2211440"/>
                  <a:ext cx="16056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6" name="Freihand 175">
                  <a:extLst>
                    <a:ext uri="{FF2B5EF4-FFF2-40B4-BE49-F238E27FC236}">
                      <a16:creationId xmlns:a16="http://schemas.microsoft.com/office/drawing/2014/main" id="{7A71BA9D-6FE2-ABCF-D08A-48291BD1D83A}"/>
                    </a:ext>
                  </a:extLst>
                </p14:cNvPr>
                <p14:cNvContentPartPr/>
                <p14:nvPr/>
              </p14:nvContentPartPr>
              <p14:xfrm>
                <a:off x="4477360" y="2340680"/>
                <a:ext cx="320400" cy="258480"/>
              </p14:xfrm>
            </p:contentPart>
          </mc:Choice>
          <mc:Fallback>
            <p:pic>
              <p:nvPicPr>
                <p:cNvPr id="176" name="Freihand 175">
                  <a:extLst>
                    <a:ext uri="{FF2B5EF4-FFF2-40B4-BE49-F238E27FC236}">
                      <a16:creationId xmlns:a16="http://schemas.microsoft.com/office/drawing/2014/main" id="{7A71BA9D-6FE2-ABCF-D08A-48291BD1D83A}"/>
                    </a:ext>
                  </a:extLst>
                </p:cNvPr>
                <p:cNvPicPr/>
                <p:nvPr/>
              </p:nvPicPr>
              <p:blipFill>
                <a:blip r:embed="rId284"/>
                <a:stretch>
                  <a:fillRect/>
                </a:stretch>
              </p:blipFill>
              <p:spPr>
                <a:xfrm>
                  <a:off x="4468360" y="2331680"/>
                  <a:ext cx="3380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7" name="Freihand 176">
                  <a:extLst>
                    <a:ext uri="{FF2B5EF4-FFF2-40B4-BE49-F238E27FC236}">
                      <a16:creationId xmlns:a16="http://schemas.microsoft.com/office/drawing/2014/main" id="{D2F19777-9653-E8EE-7025-EF14189C51B4}"/>
                    </a:ext>
                  </a:extLst>
                </p14:cNvPr>
                <p14:cNvContentPartPr/>
                <p14:nvPr/>
              </p14:nvContentPartPr>
              <p14:xfrm>
                <a:off x="4879840" y="2247080"/>
                <a:ext cx="124560" cy="300600"/>
              </p14:xfrm>
            </p:contentPart>
          </mc:Choice>
          <mc:Fallback>
            <p:pic>
              <p:nvPicPr>
                <p:cNvPr id="177" name="Freihand 176">
                  <a:extLst>
                    <a:ext uri="{FF2B5EF4-FFF2-40B4-BE49-F238E27FC236}">
                      <a16:creationId xmlns:a16="http://schemas.microsoft.com/office/drawing/2014/main" id="{D2F19777-9653-E8EE-7025-EF14189C51B4}"/>
                    </a:ext>
                  </a:extLst>
                </p:cNvPr>
                <p:cNvPicPr/>
                <p:nvPr/>
              </p:nvPicPr>
              <p:blipFill>
                <a:blip r:embed="rId286"/>
                <a:stretch>
                  <a:fillRect/>
                </a:stretch>
              </p:blipFill>
              <p:spPr>
                <a:xfrm>
                  <a:off x="4871200" y="2238440"/>
                  <a:ext cx="1422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Freihand 177">
                  <a:extLst>
                    <a:ext uri="{FF2B5EF4-FFF2-40B4-BE49-F238E27FC236}">
                      <a16:creationId xmlns:a16="http://schemas.microsoft.com/office/drawing/2014/main" id="{0E11A489-0DB6-2B7B-71E2-2FB5926A05A0}"/>
                    </a:ext>
                  </a:extLst>
                </p14:cNvPr>
                <p14:cNvContentPartPr/>
                <p14:nvPr/>
              </p14:nvContentPartPr>
              <p14:xfrm>
                <a:off x="5053000" y="2125400"/>
                <a:ext cx="104040" cy="381240"/>
              </p14:xfrm>
            </p:contentPart>
          </mc:Choice>
          <mc:Fallback>
            <p:pic>
              <p:nvPicPr>
                <p:cNvPr id="178" name="Freihand 177">
                  <a:extLst>
                    <a:ext uri="{FF2B5EF4-FFF2-40B4-BE49-F238E27FC236}">
                      <a16:creationId xmlns:a16="http://schemas.microsoft.com/office/drawing/2014/main" id="{0E11A489-0DB6-2B7B-71E2-2FB5926A05A0}"/>
                    </a:ext>
                  </a:extLst>
                </p:cNvPr>
                <p:cNvPicPr/>
                <p:nvPr/>
              </p:nvPicPr>
              <p:blipFill>
                <a:blip r:embed="rId288"/>
                <a:stretch>
                  <a:fillRect/>
                </a:stretch>
              </p:blipFill>
              <p:spPr>
                <a:xfrm>
                  <a:off x="5044360" y="2116760"/>
                  <a:ext cx="12168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Freihand 178">
                  <a:extLst>
                    <a:ext uri="{FF2B5EF4-FFF2-40B4-BE49-F238E27FC236}">
                      <a16:creationId xmlns:a16="http://schemas.microsoft.com/office/drawing/2014/main" id="{2B629841-6FB3-5D07-CAFD-EC222E224090}"/>
                    </a:ext>
                  </a:extLst>
                </p14:cNvPr>
                <p14:cNvContentPartPr/>
                <p14:nvPr/>
              </p14:nvContentPartPr>
              <p14:xfrm>
                <a:off x="5220760" y="1955840"/>
                <a:ext cx="377640" cy="497160"/>
              </p14:xfrm>
            </p:contentPart>
          </mc:Choice>
          <mc:Fallback>
            <p:pic>
              <p:nvPicPr>
                <p:cNvPr id="179" name="Freihand 178">
                  <a:extLst>
                    <a:ext uri="{FF2B5EF4-FFF2-40B4-BE49-F238E27FC236}">
                      <a16:creationId xmlns:a16="http://schemas.microsoft.com/office/drawing/2014/main" id="{2B629841-6FB3-5D07-CAFD-EC222E224090}"/>
                    </a:ext>
                  </a:extLst>
                </p:cNvPr>
                <p:cNvPicPr/>
                <p:nvPr/>
              </p:nvPicPr>
              <p:blipFill>
                <a:blip r:embed="rId290"/>
                <a:stretch>
                  <a:fillRect/>
                </a:stretch>
              </p:blipFill>
              <p:spPr>
                <a:xfrm>
                  <a:off x="5211760" y="1946840"/>
                  <a:ext cx="39528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Freihand 179">
                  <a:extLst>
                    <a:ext uri="{FF2B5EF4-FFF2-40B4-BE49-F238E27FC236}">
                      <a16:creationId xmlns:a16="http://schemas.microsoft.com/office/drawing/2014/main" id="{7EA6D91A-0387-9349-858B-984FEBC79BE3}"/>
                    </a:ext>
                  </a:extLst>
                </p14:cNvPr>
                <p14:cNvContentPartPr/>
                <p14:nvPr/>
              </p14:nvContentPartPr>
              <p14:xfrm>
                <a:off x="5611720" y="2104520"/>
                <a:ext cx="131760" cy="229320"/>
              </p14:xfrm>
            </p:contentPart>
          </mc:Choice>
          <mc:Fallback>
            <p:pic>
              <p:nvPicPr>
                <p:cNvPr id="180" name="Freihand 179">
                  <a:extLst>
                    <a:ext uri="{FF2B5EF4-FFF2-40B4-BE49-F238E27FC236}">
                      <a16:creationId xmlns:a16="http://schemas.microsoft.com/office/drawing/2014/main" id="{7EA6D91A-0387-9349-858B-984FEBC79BE3}"/>
                    </a:ext>
                  </a:extLst>
                </p:cNvPr>
                <p:cNvPicPr/>
                <p:nvPr/>
              </p:nvPicPr>
              <p:blipFill>
                <a:blip r:embed="rId292"/>
                <a:stretch>
                  <a:fillRect/>
                </a:stretch>
              </p:blipFill>
              <p:spPr>
                <a:xfrm>
                  <a:off x="5602720" y="2095880"/>
                  <a:ext cx="149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Freihand 180">
                  <a:extLst>
                    <a:ext uri="{FF2B5EF4-FFF2-40B4-BE49-F238E27FC236}">
                      <a16:creationId xmlns:a16="http://schemas.microsoft.com/office/drawing/2014/main" id="{F58E8F7E-19E2-95DB-18EC-059AFDB97480}"/>
                    </a:ext>
                  </a:extLst>
                </p14:cNvPr>
                <p14:cNvContentPartPr/>
                <p14:nvPr/>
              </p14:nvContentPartPr>
              <p14:xfrm>
                <a:off x="5806120" y="2067800"/>
                <a:ext cx="94680" cy="196200"/>
              </p14:xfrm>
            </p:contentPart>
          </mc:Choice>
          <mc:Fallback>
            <p:pic>
              <p:nvPicPr>
                <p:cNvPr id="181" name="Freihand 180">
                  <a:extLst>
                    <a:ext uri="{FF2B5EF4-FFF2-40B4-BE49-F238E27FC236}">
                      <a16:creationId xmlns:a16="http://schemas.microsoft.com/office/drawing/2014/main" id="{F58E8F7E-19E2-95DB-18EC-059AFDB97480}"/>
                    </a:ext>
                  </a:extLst>
                </p:cNvPr>
                <p:cNvPicPr/>
                <p:nvPr/>
              </p:nvPicPr>
              <p:blipFill>
                <a:blip r:embed="rId294"/>
                <a:stretch>
                  <a:fillRect/>
                </a:stretch>
              </p:blipFill>
              <p:spPr>
                <a:xfrm>
                  <a:off x="5797120" y="2058800"/>
                  <a:ext cx="112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2" name="Freihand 181">
                  <a:extLst>
                    <a:ext uri="{FF2B5EF4-FFF2-40B4-BE49-F238E27FC236}">
                      <a16:creationId xmlns:a16="http://schemas.microsoft.com/office/drawing/2014/main" id="{7C903D9E-17A8-FF88-B3E5-1F257BDC384E}"/>
                    </a:ext>
                  </a:extLst>
                </p14:cNvPr>
                <p14:cNvContentPartPr/>
                <p14:nvPr/>
              </p14:nvContentPartPr>
              <p14:xfrm>
                <a:off x="5968120" y="1999400"/>
                <a:ext cx="148320" cy="485280"/>
              </p14:xfrm>
            </p:contentPart>
          </mc:Choice>
          <mc:Fallback>
            <p:pic>
              <p:nvPicPr>
                <p:cNvPr id="182" name="Freihand 181">
                  <a:extLst>
                    <a:ext uri="{FF2B5EF4-FFF2-40B4-BE49-F238E27FC236}">
                      <a16:creationId xmlns:a16="http://schemas.microsoft.com/office/drawing/2014/main" id="{7C903D9E-17A8-FF88-B3E5-1F257BDC384E}"/>
                    </a:ext>
                  </a:extLst>
                </p:cNvPr>
                <p:cNvPicPr/>
                <p:nvPr/>
              </p:nvPicPr>
              <p:blipFill>
                <a:blip r:embed="rId296"/>
                <a:stretch>
                  <a:fillRect/>
                </a:stretch>
              </p:blipFill>
              <p:spPr>
                <a:xfrm>
                  <a:off x="5959480" y="1990400"/>
                  <a:ext cx="1659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3" name="Freihand 182">
                  <a:extLst>
                    <a:ext uri="{FF2B5EF4-FFF2-40B4-BE49-F238E27FC236}">
                      <a16:creationId xmlns:a16="http://schemas.microsoft.com/office/drawing/2014/main" id="{BCED37E8-9BC8-5428-CEC8-1F61D3599E99}"/>
                    </a:ext>
                  </a:extLst>
                </p14:cNvPr>
                <p14:cNvContentPartPr/>
                <p14:nvPr/>
              </p14:nvContentPartPr>
              <p14:xfrm>
                <a:off x="6200680" y="1833800"/>
                <a:ext cx="559800" cy="412920"/>
              </p14:xfrm>
            </p:contentPart>
          </mc:Choice>
          <mc:Fallback>
            <p:pic>
              <p:nvPicPr>
                <p:cNvPr id="183" name="Freihand 182">
                  <a:extLst>
                    <a:ext uri="{FF2B5EF4-FFF2-40B4-BE49-F238E27FC236}">
                      <a16:creationId xmlns:a16="http://schemas.microsoft.com/office/drawing/2014/main" id="{BCED37E8-9BC8-5428-CEC8-1F61D3599E99}"/>
                    </a:ext>
                  </a:extLst>
                </p:cNvPr>
                <p:cNvPicPr/>
                <p:nvPr/>
              </p:nvPicPr>
              <p:blipFill>
                <a:blip r:embed="rId298"/>
                <a:stretch>
                  <a:fillRect/>
                </a:stretch>
              </p:blipFill>
              <p:spPr>
                <a:xfrm>
                  <a:off x="6192040" y="1824800"/>
                  <a:ext cx="57744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4" name="Freihand 183">
                  <a:extLst>
                    <a:ext uri="{FF2B5EF4-FFF2-40B4-BE49-F238E27FC236}">
                      <a16:creationId xmlns:a16="http://schemas.microsoft.com/office/drawing/2014/main" id="{1D9E902E-2884-3706-1095-F364BC95CE40}"/>
                    </a:ext>
                  </a:extLst>
                </p14:cNvPr>
                <p14:cNvContentPartPr/>
                <p14:nvPr/>
              </p14:nvContentPartPr>
              <p14:xfrm>
                <a:off x="6678040" y="1849280"/>
                <a:ext cx="9360" cy="27000"/>
              </p14:xfrm>
            </p:contentPart>
          </mc:Choice>
          <mc:Fallback>
            <p:pic>
              <p:nvPicPr>
                <p:cNvPr id="184" name="Freihand 183">
                  <a:extLst>
                    <a:ext uri="{FF2B5EF4-FFF2-40B4-BE49-F238E27FC236}">
                      <a16:creationId xmlns:a16="http://schemas.microsoft.com/office/drawing/2014/main" id="{1D9E902E-2884-3706-1095-F364BC95CE40}"/>
                    </a:ext>
                  </a:extLst>
                </p:cNvPr>
                <p:cNvPicPr/>
                <p:nvPr/>
              </p:nvPicPr>
              <p:blipFill>
                <a:blip r:embed="rId300"/>
                <a:stretch>
                  <a:fillRect/>
                </a:stretch>
              </p:blipFill>
              <p:spPr>
                <a:xfrm>
                  <a:off x="6669400" y="1840640"/>
                  <a:ext cx="27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5" name="Freihand 184">
                  <a:extLst>
                    <a:ext uri="{FF2B5EF4-FFF2-40B4-BE49-F238E27FC236}">
                      <a16:creationId xmlns:a16="http://schemas.microsoft.com/office/drawing/2014/main" id="{09F8DC77-F277-A922-D07A-5194848FAFF5}"/>
                    </a:ext>
                  </a:extLst>
                </p14:cNvPr>
                <p14:cNvContentPartPr/>
                <p14:nvPr/>
              </p14:nvContentPartPr>
              <p14:xfrm>
                <a:off x="6822040" y="1927400"/>
                <a:ext cx="480600" cy="195120"/>
              </p14:xfrm>
            </p:contentPart>
          </mc:Choice>
          <mc:Fallback>
            <p:pic>
              <p:nvPicPr>
                <p:cNvPr id="185" name="Freihand 184">
                  <a:extLst>
                    <a:ext uri="{FF2B5EF4-FFF2-40B4-BE49-F238E27FC236}">
                      <a16:creationId xmlns:a16="http://schemas.microsoft.com/office/drawing/2014/main" id="{09F8DC77-F277-A922-D07A-5194848FAFF5}"/>
                    </a:ext>
                  </a:extLst>
                </p:cNvPr>
                <p:cNvPicPr/>
                <p:nvPr/>
              </p:nvPicPr>
              <p:blipFill>
                <a:blip r:embed="rId302"/>
                <a:stretch>
                  <a:fillRect/>
                </a:stretch>
              </p:blipFill>
              <p:spPr>
                <a:xfrm>
                  <a:off x="6813400" y="1918760"/>
                  <a:ext cx="498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6" name="Freihand 185">
                  <a:extLst>
                    <a:ext uri="{FF2B5EF4-FFF2-40B4-BE49-F238E27FC236}">
                      <a16:creationId xmlns:a16="http://schemas.microsoft.com/office/drawing/2014/main" id="{0FF79179-5E5D-F675-9D66-EA485628C0D9}"/>
                    </a:ext>
                  </a:extLst>
                </p14:cNvPr>
                <p14:cNvContentPartPr/>
                <p14:nvPr/>
              </p14:nvContentPartPr>
              <p14:xfrm>
                <a:off x="7460680" y="1573160"/>
                <a:ext cx="21240" cy="260640"/>
              </p14:xfrm>
            </p:contentPart>
          </mc:Choice>
          <mc:Fallback>
            <p:pic>
              <p:nvPicPr>
                <p:cNvPr id="186" name="Freihand 185">
                  <a:extLst>
                    <a:ext uri="{FF2B5EF4-FFF2-40B4-BE49-F238E27FC236}">
                      <a16:creationId xmlns:a16="http://schemas.microsoft.com/office/drawing/2014/main" id="{0FF79179-5E5D-F675-9D66-EA485628C0D9}"/>
                    </a:ext>
                  </a:extLst>
                </p:cNvPr>
                <p:cNvPicPr/>
                <p:nvPr/>
              </p:nvPicPr>
              <p:blipFill>
                <a:blip r:embed="rId304"/>
                <a:stretch>
                  <a:fillRect/>
                </a:stretch>
              </p:blipFill>
              <p:spPr>
                <a:xfrm>
                  <a:off x="7452040" y="1564160"/>
                  <a:ext cx="388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7" name="Freihand 186">
                  <a:extLst>
                    <a:ext uri="{FF2B5EF4-FFF2-40B4-BE49-F238E27FC236}">
                      <a16:creationId xmlns:a16="http://schemas.microsoft.com/office/drawing/2014/main" id="{A86CCDA4-F095-9F42-579E-8615F4E99212}"/>
                    </a:ext>
                  </a:extLst>
                </p14:cNvPr>
                <p14:cNvContentPartPr/>
                <p14:nvPr/>
              </p14:nvContentPartPr>
              <p14:xfrm>
                <a:off x="7532680" y="1995080"/>
                <a:ext cx="15480" cy="53280"/>
              </p14:xfrm>
            </p:contentPart>
          </mc:Choice>
          <mc:Fallback>
            <p:pic>
              <p:nvPicPr>
                <p:cNvPr id="187" name="Freihand 186">
                  <a:extLst>
                    <a:ext uri="{FF2B5EF4-FFF2-40B4-BE49-F238E27FC236}">
                      <a16:creationId xmlns:a16="http://schemas.microsoft.com/office/drawing/2014/main" id="{A86CCDA4-F095-9F42-579E-8615F4E99212}"/>
                    </a:ext>
                  </a:extLst>
                </p:cNvPr>
                <p:cNvPicPr/>
                <p:nvPr/>
              </p:nvPicPr>
              <p:blipFill>
                <a:blip r:embed="rId306"/>
                <a:stretch>
                  <a:fillRect/>
                </a:stretch>
              </p:blipFill>
              <p:spPr>
                <a:xfrm>
                  <a:off x="7523680" y="1986080"/>
                  <a:ext cx="3312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190" name="Freihand 189">
                <a:extLst>
                  <a:ext uri="{FF2B5EF4-FFF2-40B4-BE49-F238E27FC236}">
                    <a16:creationId xmlns:a16="http://schemas.microsoft.com/office/drawing/2014/main" id="{22249389-7D74-3654-52B0-7CE01464EA0E}"/>
                  </a:ext>
                </a:extLst>
              </p14:cNvPr>
              <p14:cNvContentPartPr/>
              <p14:nvPr/>
            </p14:nvContentPartPr>
            <p14:xfrm>
              <a:off x="1562800" y="2169680"/>
              <a:ext cx="617760" cy="586080"/>
            </p14:xfrm>
          </p:contentPart>
        </mc:Choice>
        <mc:Fallback>
          <p:pic>
            <p:nvPicPr>
              <p:cNvPr id="190" name="Freihand 189">
                <a:extLst>
                  <a:ext uri="{FF2B5EF4-FFF2-40B4-BE49-F238E27FC236}">
                    <a16:creationId xmlns:a16="http://schemas.microsoft.com/office/drawing/2014/main" id="{22249389-7D74-3654-52B0-7CE01464EA0E}"/>
                  </a:ext>
                </a:extLst>
              </p:cNvPr>
              <p:cNvPicPr/>
              <p:nvPr/>
            </p:nvPicPr>
            <p:blipFill>
              <a:blip r:embed="rId308"/>
              <a:stretch>
                <a:fillRect/>
              </a:stretch>
            </p:blipFill>
            <p:spPr>
              <a:xfrm>
                <a:off x="1556680" y="2163560"/>
                <a:ext cx="630000" cy="59832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5" name="Grafik 54">
            <a:extLst>
              <a:ext uri="{FF2B5EF4-FFF2-40B4-BE49-F238E27FC236}">
                <a16:creationId xmlns:a16="http://schemas.microsoft.com/office/drawing/2014/main" id="{292DA125-E147-4043-9BEC-0E4C48D9D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154" y="728812"/>
            <a:ext cx="4315427" cy="409632"/>
          </a:xfrm>
          <a:prstGeom prst="rect">
            <a:avLst/>
          </a:prstGeom>
        </p:spPr>
      </p:pic>
      <p:grpSp>
        <p:nvGrpSpPr>
          <p:cNvPr id="56" name="Gruppieren 55">
            <a:extLst>
              <a:ext uri="{FF2B5EF4-FFF2-40B4-BE49-F238E27FC236}">
                <a16:creationId xmlns:a16="http://schemas.microsoft.com/office/drawing/2014/main" id="{17322E6B-121E-48D9-B14D-F1E6A5E1641E}"/>
              </a:ext>
            </a:extLst>
          </p:cNvPr>
          <p:cNvGrpSpPr/>
          <p:nvPr/>
        </p:nvGrpSpPr>
        <p:grpSpPr>
          <a:xfrm>
            <a:off x="8265247" y="408324"/>
            <a:ext cx="3350160" cy="425520"/>
            <a:chOff x="8265247" y="408324"/>
            <a:chExt cx="3350160" cy="425520"/>
          </a:xfrm>
        </p:grpSpPr>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0C61A8CE-F0CD-4262-840D-82DC260BB86F}"/>
                    </a:ext>
                  </a:extLst>
                </p14:cNvPr>
                <p14:cNvContentPartPr/>
                <p14:nvPr/>
              </p14:nvContentPartPr>
              <p14:xfrm>
                <a:off x="8764207" y="451524"/>
                <a:ext cx="154800" cy="211320"/>
              </p14:xfrm>
            </p:contentPart>
          </mc:Choice>
          <mc:Fallback xmlns="">
            <p:pic>
              <p:nvPicPr>
                <p:cNvPr id="57" name="Freihand 56">
                  <a:extLst>
                    <a:ext uri="{FF2B5EF4-FFF2-40B4-BE49-F238E27FC236}">
                      <a16:creationId xmlns:a16="http://schemas.microsoft.com/office/drawing/2014/main" id="{0C61A8CE-F0CD-4262-840D-82DC260BB86F}"/>
                    </a:ext>
                  </a:extLst>
                </p:cNvPr>
                <p:cNvPicPr/>
                <p:nvPr/>
              </p:nvPicPr>
              <p:blipFill>
                <a:blip r:embed="rId5"/>
                <a:stretch>
                  <a:fillRect/>
                </a:stretch>
              </p:blipFill>
              <p:spPr>
                <a:xfrm>
                  <a:off x="8759887" y="447204"/>
                  <a:ext cx="163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Freihand 57">
                  <a:extLst>
                    <a:ext uri="{FF2B5EF4-FFF2-40B4-BE49-F238E27FC236}">
                      <a16:creationId xmlns:a16="http://schemas.microsoft.com/office/drawing/2014/main" id="{94A49237-4600-48E6-A094-D8DCFD132937}"/>
                    </a:ext>
                  </a:extLst>
                </p14:cNvPr>
                <p14:cNvContentPartPr/>
                <p14:nvPr/>
              </p14:nvContentPartPr>
              <p14:xfrm>
                <a:off x="8976247" y="477444"/>
                <a:ext cx="109800" cy="216360"/>
              </p14:xfrm>
            </p:contentPart>
          </mc:Choice>
          <mc:Fallback xmlns="">
            <p:pic>
              <p:nvPicPr>
                <p:cNvPr id="58" name="Freihand 57">
                  <a:extLst>
                    <a:ext uri="{FF2B5EF4-FFF2-40B4-BE49-F238E27FC236}">
                      <a16:creationId xmlns:a16="http://schemas.microsoft.com/office/drawing/2014/main" id="{94A49237-4600-48E6-A094-D8DCFD132937}"/>
                    </a:ext>
                  </a:extLst>
                </p:cNvPr>
                <p:cNvPicPr/>
                <p:nvPr/>
              </p:nvPicPr>
              <p:blipFill>
                <a:blip r:embed="rId7"/>
                <a:stretch>
                  <a:fillRect/>
                </a:stretch>
              </p:blipFill>
              <p:spPr>
                <a:xfrm>
                  <a:off x="8971927" y="473124"/>
                  <a:ext cx="118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9" name="Freihand 58">
                  <a:extLst>
                    <a:ext uri="{FF2B5EF4-FFF2-40B4-BE49-F238E27FC236}">
                      <a16:creationId xmlns:a16="http://schemas.microsoft.com/office/drawing/2014/main" id="{67CDF96A-7473-4BC8-9855-05638DDD7A86}"/>
                    </a:ext>
                  </a:extLst>
                </p14:cNvPr>
                <p14:cNvContentPartPr/>
                <p14:nvPr/>
              </p14:nvContentPartPr>
              <p14:xfrm>
                <a:off x="9184327" y="634044"/>
                <a:ext cx="21960" cy="720"/>
              </p14:xfrm>
            </p:contentPart>
          </mc:Choice>
          <mc:Fallback xmlns="">
            <p:pic>
              <p:nvPicPr>
                <p:cNvPr id="59" name="Freihand 58">
                  <a:extLst>
                    <a:ext uri="{FF2B5EF4-FFF2-40B4-BE49-F238E27FC236}">
                      <a16:creationId xmlns:a16="http://schemas.microsoft.com/office/drawing/2014/main" id="{67CDF96A-7473-4BC8-9855-05638DDD7A86}"/>
                    </a:ext>
                  </a:extLst>
                </p:cNvPr>
                <p:cNvPicPr/>
                <p:nvPr/>
              </p:nvPicPr>
              <p:blipFill>
                <a:blip r:embed="rId9"/>
                <a:stretch>
                  <a:fillRect/>
                </a:stretch>
              </p:blipFill>
              <p:spPr>
                <a:xfrm>
                  <a:off x="9180007" y="629724"/>
                  <a:ext cx="30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2AEAFFCD-EC70-4C99-BEA5-04D7F5C2F77F}"/>
                    </a:ext>
                  </a:extLst>
                </p14:cNvPr>
                <p14:cNvContentPartPr/>
                <p14:nvPr/>
              </p14:nvContentPartPr>
              <p14:xfrm>
                <a:off x="9295927" y="436044"/>
                <a:ext cx="167400" cy="213480"/>
              </p14:xfrm>
            </p:contentPart>
          </mc:Choice>
          <mc:Fallback xmlns="">
            <p:pic>
              <p:nvPicPr>
                <p:cNvPr id="60" name="Freihand 59">
                  <a:extLst>
                    <a:ext uri="{FF2B5EF4-FFF2-40B4-BE49-F238E27FC236}">
                      <a16:creationId xmlns:a16="http://schemas.microsoft.com/office/drawing/2014/main" id="{2AEAFFCD-EC70-4C99-BEA5-04D7F5C2F77F}"/>
                    </a:ext>
                  </a:extLst>
                </p:cNvPr>
                <p:cNvPicPr/>
                <p:nvPr/>
              </p:nvPicPr>
              <p:blipFill>
                <a:blip r:embed="rId11"/>
                <a:stretch>
                  <a:fillRect/>
                </a:stretch>
              </p:blipFill>
              <p:spPr>
                <a:xfrm>
                  <a:off x="9291607" y="431724"/>
                  <a:ext cx="176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Freihand 60">
                  <a:extLst>
                    <a:ext uri="{FF2B5EF4-FFF2-40B4-BE49-F238E27FC236}">
                      <a16:creationId xmlns:a16="http://schemas.microsoft.com/office/drawing/2014/main" id="{5DBC62F4-D9C2-4A8D-9E68-F4CDDBB65270}"/>
                    </a:ext>
                  </a:extLst>
                </p14:cNvPr>
                <p14:cNvContentPartPr/>
                <p14:nvPr/>
              </p14:nvContentPartPr>
              <p14:xfrm>
                <a:off x="9493927" y="424524"/>
                <a:ext cx="173160" cy="176040"/>
              </p14:xfrm>
            </p:contentPart>
          </mc:Choice>
          <mc:Fallback xmlns="">
            <p:pic>
              <p:nvPicPr>
                <p:cNvPr id="61" name="Freihand 60">
                  <a:extLst>
                    <a:ext uri="{FF2B5EF4-FFF2-40B4-BE49-F238E27FC236}">
                      <a16:creationId xmlns:a16="http://schemas.microsoft.com/office/drawing/2014/main" id="{5DBC62F4-D9C2-4A8D-9E68-F4CDDBB65270}"/>
                    </a:ext>
                  </a:extLst>
                </p:cNvPr>
                <p:cNvPicPr/>
                <p:nvPr/>
              </p:nvPicPr>
              <p:blipFill>
                <a:blip r:embed="rId13"/>
                <a:stretch>
                  <a:fillRect/>
                </a:stretch>
              </p:blipFill>
              <p:spPr>
                <a:xfrm>
                  <a:off x="9489607" y="420204"/>
                  <a:ext cx="181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085A1B43-7440-4556-9C44-28FEE4F3D5EA}"/>
                    </a:ext>
                  </a:extLst>
                </p14:cNvPr>
                <p14:cNvContentPartPr/>
                <p14:nvPr/>
              </p14:nvContentPartPr>
              <p14:xfrm>
                <a:off x="9748087" y="649164"/>
                <a:ext cx="16920" cy="15480"/>
              </p14:xfrm>
            </p:contentPart>
          </mc:Choice>
          <mc:Fallback xmlns="">
            <p:pic>
              <p:nvPicPr>
                <p:cNvPr id="65" name="Freihand 64">
                  <a:extLst>
                    <a:ext uri="{FF2B5EF4-FFF2-40B4-BE49-F238E27FC236}">
                      <a16:creationId xmlns:a16="http://schemas.microsoft.com/office/drawing/2014/main" id="{085A1B43-7440-4556-9C44-28FEE4F3D5EA}"/>
                    </a:ext>
                  </a:extLst>
                </p:cNvPr>
                <p:cNvPicPr/>
                <p:nvPr/>
              </p:nvPicPr>
              <p:blipFill>
                <a:blip r:embed="rId15"/>
                <a:stretch>
                  <a:fillRect/>
                </a:stretch>
              </p:blipFill>
              <p:spPr>
                <a:xfrm>
                  <a:off x="9743767" y="644844"/>
                  <a:ext cx="25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E2D5B6AF-BAF2-4963-BED0-AEEBD19A68F5}"/>
                    </a:ext>
                  </a:extLst>
                </p14:cNvPr>
                <p14:cNvContentPartPr/>
                <p14:nvPr/>
              </p14:nvContentPartPr>
              <p14:xfrm>
                <a:off x="9938167" y="456924"/>
                <a:ext cx="179280" cy="151200"/>
              </p14:xfrm>
            </p:contentPart>
          </mc:Choice>
          <mc:Fallback xmlns="">
            <p:pic>
              <p:nvPicPr>
                <p:cNvPr id="66" name="Freihand 65">
                  <a:extLst>
                    <a:ext uri="{FF2B5EF4-FFF2-40B4-BE49-F238E27FC236}">
                      <a16:creationId xmlns:a16="http://schemas.microsoft.com/office/drawing/2014/main" id="{E2D5B6AF-BAF2-4963-BED0-AEEBD19A68F5}"/>
                    </a:ext>
                  </a:extLst>
                </p:cNvPr>
                <p:cNvPicPr/>
                <p:nvPr/>
              </p:nvPicPr>
              <p:blipFill>
                <a:blip r:embed="rId17"/>
                <a:stretch>
                  <a:fillRect/>
                </a:stretch>
              </p:blipFill>
              <p:spPr>
                <a:xfrm>
                  <a:off x="9933847" y="452604"/>
                  <a:ext cx="187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1A1F7C41-C3CF-49E5-AEB3-08534804E5C9}"/>
                    </a:ext>
                  </a:extLst>
                </p14:cNvPr>
                <p14:cNvContentPartPr/>
                <p14:nvPr/>
              </p14:nvContentPartPr>
              <p14:xfrm>
                <a:off x="10164607" y="473124"/>
                <a:ext cx="122400" cy="119520"/>
              </p14:xfrm>
            </p:contentPart>
          </mc:Choice>
          <mc:Fallback xmlns="">
            <p:pic>
              <p:nvPicPr>
                <p:cNvPr id="69" name="Freihand 68">
                  <a:extLst>
                    <a:ext uri="{FF2B5EF4-FFF2-40B4-BE49-F238E27FC236}">
                      <a16:creationId xmlns:a16="http://schemas.microsoft.com/office/drawing/2014/main" id="{1A1F7C41-C3CF-49E5-AEB3-08534804E5C9}"/>
                    </a:ext>
                  </a:extLst>
                </p:cNvPr>
                <p:cNvPicPr/>
                <p:nvPr/>
              </p:nvPicPr>
              <p:blipFill>
                <a:blip r:embed="rId19"/>
                <a:stretch>
                  <a:fillRect/>
                </a:stretch>
              </p:blipFill>
              <p:spPr>
                <a:xfrm>
                  <a:off x="10160287" y="468804"/>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Freihand 69">
                  <a:extLst>
                    <a:ext uri="{FF2B5EF4-FFF2-40B4-BE49-F238E27FC236}">
                      <a16:creationId xmlns:a16="http://schemas.microsoft.com/office/drawing/2014/main" id="{1CAC8FBA-606B-4EDB-9AA6-535771223D96}"/>
                    </a:ext>
                  </a:extLst>
                </p14:cNvPr>
                <p14:cNvContentPartPr/>
                <p14:nvPr/>
              </p14:nvContentPartPr>
              <p14:xfrm>
                <a:off x="10341727" y="445764"/>
                <a:ext cx="140400" cy="135720"/>
              </p14:xfrm>
            </p:contentPart>
          </mc:Choice>
          <mc:Fallback xmlns="">
            <p:pic>
              <p:nvPicPr>
                <p:cNvPr id="70" name="Freihand 69">
                  <a:extLst>
                    <a:ext uri="{FF2B5EF4-FFF2-40B4-BE49-F238E27FC236}">
                      <a16:creationId xmlns:a16="http://schemas.microsoft.com/office/drawing/2014/main" id="{1CAC8FBA-606B-4EDB-9AA6-535771223D96}"/>
                    </a:ext>
                  </a:extLst>
                </p:cNvPr>
                <p:cNvPicPr/>
                <p:nvPr/>
              </p:nvPicPr>
              <p:blipFill>
                <a:blip r:embed="rId21"/>
                <a:stretch>
                  <a:fillRect/>
                </a:stretch>
              </p:blipFill>
              <p:spPr>
                <a:xfrm>
                  <a:off x="10337407" y="441444"/>
                  <a:ext cx="149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 name="Freihand 70">
                  <a:extLst>
                    <a:ext uri="{FF2B5EF4-FFF2-40B4-BE49-F238E27FC236}">
                      <a16:creationId xmlns:a16="http://schemas.microsoft.com/office/drawing/2014/main" id="{603A8F4A-EDFB-49EA-8861-621080ADF1F5}"/>
                    </a:ext>
                  </a:extLst>
                </p14:cNvPr>
                <p14:cNvContentPartPr/>
                <p14:nvPr/>
              </p14:nvContentPartPr>
              <p14:xfrm>
                <a:off x="10500487" y="455124"/>
                <a:ext cx="171360" cy="156240"/>
              </p14:xfrm>
            </p:contentPart>
          </mc:Choice>
          <mc:Fallback xmlns="">
            <p:pic>
              <p:nvPicPr>
                <p:cNvPr id="71" name="Freihand 70">
                  <a:extLst>
                    <a:ext uri="{FF2B5EF4-FFF2-40B4-BE49-F238E27FC236}">
                      <a16:creationId xmlns:a16="http://schemas.microsoft.com/office/drawing/2014/main" id="{603A8F4A-EDFB-49EA-8861-621080ADF1F5}"/>
                    </a:ext>
                  </a:extLst>
                </p:cNvPr>
                <p:cNvPicPr/>
                <p:nvPr/>
              </p:nvPicPr>
              <p:blipFill>
                <a:blip r:embed="rId23"/>
                <a:stretch>
                  <a:fillRect/>
                </a:stretch>
              </p:blipFill>
              <p:spPr>
                <a:xfrm>
                  <a:off x="10496167" y="450804"/>
                  <a:ext cx="180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Freihand 71">
                  <a:extLst>
                    <a:ext uri="{FF2B5EF4-FFF2-40B4-BE49-F238E27FC236}">
                      <a16:creationId xmlns:a16="http://schemas.microsoft.com/office/drawing/2014/main" id="{6836549B-036D-4637-ACAF-6AC4039220BA}"/>
                    </a:ext>
                  </a:extLst>
                </p14:cNvPr>
                <p14:cNvContentPartPr/>
                <p14:nvPr/>
              </p14:nvContentPartPr>
              <p14:xfrm>
                <a:off x="10587247" y="408324"/>
                <a:ext cx="209880" cy="33480"/>
              </p14:xfrm>
            </p:contentPart>
          </mc:Choice>
          <mc:Fallback xmlns="">
            <p:pic>
              <p:nvPicPr>
                <p:cNvPr id="72" name="Freihand 71">
                  <a:extLst>
                    <a:ext uri="{FF2B5EF4-FFF2-40B4-BE49-F238E27FC236}">
                      <a16:creationId xmlns:a16="http://schemas.microsoft.com/office/drawing/2014/main" id="{6836549B-036D-4637-ACAF-6AC4039220BA}"/>
                    </a:ext>
                  </a:extLst>
                </p:cNvPr>
                <p:cNvPicPr/>
                <p:nvPr/>
              </p:nvPicPr>
              <p:blipFill>
                <a:blip r:embed="rId25"/>
                <a:stretch>
                  <a:fillRect/>
                </a:stretch>
              </p:blipFill>
              <p:spPr>
                <a:xfrm>
                  <a:off x="10582927" y="404004"/>
                  <a:ext cx="218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 name="Freihand 78">
                  <a:extLst>
                    <a:ext uri="{FF2B5EF4-FFF2-40B4-BE49-F238E27FC236}">
                      <a16:creationId xmlns:a16="http://schemas.microsoft.com/office/drawing/2014/main" id="{316839A8-16FB-4470-9F84-F2555BBB5CBC}"/>
                    </a:ext>
                  </a:extLst>
                </p14:cNvPr>
                <p14:cNvContentPartPr/>
                <p14:nvPr/>
              </p14:nvContentPartPr>
              <p14:xfrm>
                <a:off x="8265247" y="739524"/>
                <a:ext cx="3350160" cy="94320"/>
              </p14:xfrm>
            </p:contentPart>
          </mc:Choice>
          <mc:Fallback xmlns="">
            <p:pic>
              <p:nvPicPr>
                <p:cNvPr id="79" name="Freihand 78">
                  <a:extLst>
                    <a:ext uri="{FF2B5EF4-FFF2-40B4-BE49-F238E27FC236}">
                      <a16:creationId xmlns:a16="http://schemas.microsoft.com/office/drawing/2014/main" id="{316839A8-16FB-4470-9F84-F2555BBB5CBC}"/>
                    </a:ext>
                  </a:extLst>
                </p:cNvPr>
                <p:cNvPicPr/>
                <p:nvPr/>
              </p:nvPicPr>
              <p:blipFill>
                <a:blip r:embed="rId27"/>
                <a:stretch>
                  <a:fillRect/>
                </a:stretch>
              </p:blipFill>
              <p:spPr>
                <a:xfrm>
                  <a:off x="8260927" y="735204"/>
                  <a:ext cx="335880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3BD4EEA4-1542-416A-A7D0-E824D43B4557}"/>
                  </a:ext>
                </a:extLst>
              </p14:cNvPr>
              <p14:cNvContentPartPr/>
              <p14:nvPr/>
            </p14:nvContentPartPr>
            <p14:xfrm>
              <a:off x="5010847" y="536545"/>
              <a:ext cx="1478520" cy="77040"/>
            </p14:xfrm>
          </p:contentPart>
        </mc:Choice>
        <mc:Fallback xmlns="">
          <p:pic>
            <p:nvPicPr>
              <p:cNvPr id="7" name="Freihand 6">
                <a:extLst>
                  <a:ext uri="{FF2B5EF4-FFF2-40B4-BE49-F238E27FC236}">
                    <a16:creationId xmlns:a16="http://schemas.microsoft.com/office/drawing/2014/main" id="{3BD4EEA4-1542-416A-A7D0-E824D43B4557}"/>
                  </a:ext>
                </a:extLst>
              </p:cNvPr>
              <p:cNvPicPr/>
              <p:nvPr/>
            </p:nvPicPr>
            <p:blipFill>
              <a:blip r:embed="rId29"/>
              <a:stretch>
                <a:fillRect/>
              </a:stretch>
            </p:blipFill>
            <p:spPr>
              <a:xfrm>
                <a:off x="5006527" y="532225"/>
                <a:ext cx="1487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0BFC64D-9A93-4BFD-B645-25040DED69A5}"/>
                  </a:ext>
                </a:extLst>
              </p14:cNvPr>
              <p14:cNvContentPartPr/>
              <p14:nvPr/>
            </p14:nvContentPartPr>
            <p14:xfrm>
              <a:off x="674287" y="970705"/>
              <a:ext cx="115200" cy="19080"/>
            </p14:xfrm>
          </p:contentPart>
        </mc:Choice>
        <mc:Fallback xmlns="">
          <p:pic>
            <p:nvPicPr>
              <p:cNvPr id="19" name="Freihand 18">
                <a:extLst>
                  <a:ext uri="{FF2B5EF4-FFF2-40B4-BE49-F238E27FC236}">
                    <a16:creationId xmlns:a16="http://schemas.microsoft.com/office/drawing/2014/main" id="{C0BFC64D-9A93-4BFD-B645-25040DED69A5}"/>
                  </a:ext>
                </a:extLst>
              </p:cNvPr>
              <p:cNvPicPr/>
              <p:nvPr/>
            </p:nvPicPr>
            <p:blipFill>
              <a:blip r:embed="rId31"/>
              <a:stretch>
                <a:fillRect/>
              </a:stretch>
            </p:blipFill>
            <p:spPr>
              <a:xfrm>
                <a:off x="669967" y="966385"/>
                <a:ext cx="123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44E6C9CF-E108-4075-8147-91F0CC9412A8}"/>
                  </a:ext>
                </a:extLst>
              </p14:cNvPr>
              <p14:cNvContentPartPr/>
              <p14:nvPr/>
            </p14:nvContentPartPr>
            <p14:xfrm>
              <a:off x="4436287" y="3631105"/>
              <a:ext cx="150120" cy="26280"/>
            </p14:xfrm>
          </p:contentPart>
        </mc:Choice>
        <mc:Fallback xmlns="">
          <p:pic>
            <p:nvPicPr>
              <p:cNvPr id="45" name="Freihand 44">
                <a:extLst>
                  <a:ext uri="{FF2B5EF4-FFF2-40B4-BE49-F238E27FC236}">
                    <a16:creationId xmlns:a16="http://schemas.microsoft.com/office/drawing/2014/main" id="{44E6C9CF-E108-4075-8147-91F0CC9412A8}"/>
                  </a:ext>
                </a:extLst>
              </p:cNvPr>
              <p:cNvPicPr/>
              <p:nvPr/>
            </p:nvPicPr>
            <p:blipFill>
              <a:blip r:embed="rId33"/>
              <a:stretch>
                <a:fillRect/>
              </a:stretch>
            </p:blipFill>
            <p:spPr>
              <a:xfrm>
                <a:off x="4431967" y="3626785"/>
                <a:ext cx="15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9" name="Freihand 108">
                <a:extLst>
                  <a:ext uri="{FF2B5EF4-FFF2-40B4-BE49-F238E27FC236}">
                    <a16:creationId xmlns:a16="http://schemas.microsoft.com/office/drawing/2014/main" id="{4B7C8624-091B-4388-8210-EF4D47E888CB}"/>
                  </a:ext>
                </a:extLst>
              </p14:cNvPr>
              <p14:cNvContentPartPr/>
              <p14:nvPr/>
            </p14:nvContentPartPr>
            <p14:xfrm>
              <a:off x="5062687" y="1634545"/>
              <a:ext cx="366120" cy="11160"/>
            </p14:xfrm>
          </p:contentPart>
        </mc:Choice>
        <mc:Fallback xmlns="">
          <p:pic>
            <p:nvPicPr>
              <p:cNvPr id="109" name="Freihand 108">
                <a:extLst>
                  <a:ext uri="{FF2B5EF4-FFF2-40B4-BE49-F238E27FC236}">
                    <a16:creationId xmlns:a16="http://schemas.microsoft.com/office/drawing/2014/main" id="{4B7C8624-091B-4388-8210-EF4D47E888CB}"/>
                  </a:ext>
                </a:extLst>
              </p:cNvPr>
              <p:cNvPicPr/>
              <p:nvPr/>
            </p:nvPicPr>
            <p:blipFill>
              <a:blip r:embed="rId35"/>
              <a:stretch>
                <a:fillRect/>
              </a:stretch>
            </p:blipFill>
            <p:spPr>
              <a:xfrm>
                <a:off x="5058367" y="1630225"/>
                <a:ext cx="374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0" name="Freihand 109">
                <a:extLst>
                  <a:ext uri="{FF2B5EF4-FFF2-40B4-BE49-F238E27FC236}">
                    <a16:creationId xmlns:a16="http://schemas.microsoft.com/office/drawing/2014/main" id="{8C55DF77-35C6-45B0-AF5D-06F3E0AD15ED}"/>
                  </a:ext>
                </a:extLst>
              </p14:cNvPr>
              <p14:cNvContentPartPr/>
              <p14:nvPr/>
            </p14:nvContentPartPr>
            <p14:xfrm>
              <a:off x="700207" y="2585305"/>
              <a:ext cx="174240" cy="551160"/>
            </p14:xfrm>
          </p:contentPart>
        </mc:Choice>
        <mc:Fallback xmlns="">
          <p:pic>
            <p:nvPicPr>
              <p:cNvPr id="110" name="Freihand 109">
                <a:extLst>
                  <a:ext uri="{FF2B5EF4-FFF2-40B4-BE49-F238E27FC236}">
                    <a16:creationId xmlns:a16="http://schemas.microsoft.com/office/drawing/2014/main" id="{8C55DF77-35C6-45B0-AF5D-06F3E0AD15ED}"/>
                  </a:ext>
                </a:extLst>
              </p:cNvPr>
              <p:cNvPicPr/>
              <p:nvPr/>
            </p:nvPicPr>
            <p:blipFill>
              <a:blip r:embed="rId37"/>
              <a:stretch>
                <a:fillRect/>
              </a:stretch>
            </p:blipFill>
            <p:spPr>
              <a:xfrm>
                <a:off x="695887" y="2580985"/>
                <a:ext cx="18288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Freihand 129">
                <a:extLst>
                  <a:ext uri="{FF2B5EF4-FFF2-40B4-BE49-F238E27FC236}">
                    <a16:creationId xmlns:a16="http://schemas.microsoft.com/office/drawing/2014/main" id="{ECC0853F-026F-4A9B-926C-E67C0E751CEE}"/>
                  </a:ext>
                </a:extLst>
              </p14:cNvPr>
              <p14:cNvContentPartPr/>
              <p14:nvPr/>
            </p14:nvContentPartPr>
            <p14:xfrm>
              <a:off x="5255647" y="1567225"/>
              <a:ext cx="86760" cy="31320"/>
            </p14:xfrm>
          </p:contentPart>
        </mc:Choice>
        <mc:Fallback xmlns="">
          <p:pic>
            <p:nvPicPr>
              <p:cNvPr id="130" name="Freihand 129">
                <a:extLst>
                  <a:ext uri="{FF2B5EF4-FFF2-40B4-BE49-F238E27FC236}">
                    <a16:creationId xmlns:a16="http://schemas.microsoft.com/office/drawing/2014/main" id="{ECC0853F-026F-4A9B-926C-E67C0E751CEE}"/>
                  </a:ext>
                </a:extLst>
              </p:cNvPr>
              <p:cNvPicPr/>
              <p:nvPr/>
            </p:nvPicPr>
            <p:blipFill>
              <a:blip r:embed="rId39"/>
              <a:stretch>
                <a:fillRect/>
              </a:stretch>
            </p:blipFill>
            <p:spPr>
              <a:xfrm>
                <a:off x="5251327" y="1562905"/>
                <a:ext cx="95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0" name="Freihand 139">
                <a:extLst>
                  <a:ext uri="{FF2B5EF4-FFF2-40B4-BE49-F238E27FC236}">
                    <a16:creationId xmlns:a16="http://schemas.microsoft.com/office/drawing/2014/main" id="{46902DBF-5E7B-416B-BB98-BB17BF5257A6}"/>
                  </a:ext>
                </a:extLst>
              </p14:cNvPr>
              <p14:cNvContentPartPr/>
              <p14:nvPr/>
            </p14:nvContentPartPr>
            <p14:xfrm>
              <a:off x="704527" y="4039345"/>
              <a:ext cx="123840" cy="26640"/>
            </p14:xfrm>
          </p:contentPart>
        </mc:Choice>
        <mc:Fallback xmlns="">
          <p:pic>
            <p:nvPicPr>
              <p:cNvPr id="140" name="Freihand 139">
                <a:extLst>
                  <a:ext uri="{FF2B5EF4-FFF2-40B4-BE49-F238E27FC236}">
                    <a16:creationId xmlns:a16="http://schemas.microsoft.com/office/drawing/2014/main" id="{46902DBF-5E7B-416B-BB98-BB17BF5257A6}"/>
                  </a:ext>
                </a:extLst>
              </p:cNvPr>
              <p:cNvPicPr/>
              <p:nvPr/>
            </p:nvPicPr>
            <p:blipFill>
              <a:blip r:embed="rId41"/>
              <a:stretch>
                <a:fillRect/>
              </a:stretch>
            </p:blipFill>
            <p:spPr>
              <a:xfrm>
                <a:off x="700207" y="4035025"/>
                <a:ext cx="132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1" name="Freihand 140">
                <a:extLst>
                  <a:ext uri="{FF2B5EF4-FFF2-40B4-BE49-F238E27FC236}">
                    <a16:creationId xmlns:a16="http://schemas.microsoft.com/office/drawing/2014/main" id="{6963FFC0-EAEE-4AC9-9AF7-53F111C4BB19}"/>
                  </a:ext>
                </a:extLst>
              </p14:cNvPr>
              <p14:cNvContentPartPr/>
              <p14:nvPr/>
            </p14:nvContentPartPr>
            <p14:xfrm>
              <a:off x="4469407" y="6652585"/>
              <a:ext cx="120600" cy="21240"/>
            </p14:xfrm>
          </p:contentPart>
        </mc:Choice>
        <mc:Fallback xmlns="">
          <p:pic>
            <p:nvPicPr>
              <p:cNvPr id="141" name="Freihand 140">
                <a:extLst>
                  <a:ext uri="{FF2B5EF4-FFF2-40B4-BE49-F238E27FC236}">
                    <a16:creationId xmlns:a16="http://schemas.microsoft.com/office/drawing/2014/main" id="{6963FFC0-EAEE-4AC9-9AF7-53F111C4BB19}"/>
                  </a:ext>
                </a:extLst>
              </p:cNvPr>
              <p:cNvPicPr/>
              <p:nvPr/>
            </p:nvPicPr>
            <p:blipFill>
              <a:blip r:embed="rId43"/>
              <a:stretch>
                <a:fillRect/>
              </a:stretch>
            </p:blipFill>
            <p:spPr>
              <a:xfrm>
                <a:off x="4465087" y="6648265"/>
                <a:ext cx="12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2" name="Freihand 141">
                <a:extLst>
                  <a:ext uri="{FF2B5EF4-FFF2-40B4-BE49-F238E27FC236}">
                    <a16:creationId xmlns:a16="http://schemas.microsoft.com/office/drawing/2014/main" id="{AF429798-4809-48BE-AB5B-597CB93DA82A}"/>
                  </a:ext>
                </a:extLst>
              </p14:cNvPr>
              <p14:cNvContentPartPr/>
              <p14:nvPr/>
            </p14:nvContentPartPr>
            <p14:xfrm>
              <a:off x="2222647" y="3260665"/>
              <a:ext cx="10800" cy="75960"/>
            </p14:xfrm>
          </p:contentPart>
        </mc:Choice>
        <mc:Fallback xmlns="">
          <p:pic>
            <p:nvPicPr>
              <p:cNvPr id="142" name="Freihand 141">
                <a:extLst>
                  <a:ext uri="{FF2B5EF4-FFF2-40B4-BE49-F238E27FC236}">
                    <a16:creationId xmlns:a16="http://schemas.microsoft.com/office/drawing/2014/main" id="{AF429798-4809-48BE-AB5B-597CB93DA82A}"/>
                  </a:ext>
                </a:extLst>
              </p:cNvPr>
              <p:cNvPicPr/>
              <p:nvPr/>
            </p:nvPicPr>
            <p:blipFill>
              <a:blip r:embed="rId45"/>
              <a:stretch>
                <a:fillRect/>
              </a:stretch>
            </p:blipFill>
            <p:spPr>
              <a:xfrm>
                <a:off x="2218327" y="3256345"/>
                <a:ext cx="1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4" name="Freihand 143">
                <a:extLst>
                  <a:ext uri="{FF2B5EF4-FFF2-40B4-BE49-F238E27FC236}">
                    <a16:creationId xmlns:a16="http://schemas.microsoft.com/office/drawing/2014/main" id="{CD3E1498-3F5C-420C-924E-69603B9B8396}"/>
                  </a:ext>
                </a:extLst>
              </p14:cNvPr>
              <p14:cNvContentPartPr/>
              <p14:nvPr/>
            </p14:nvContentPartPr>
            <p14:xfrm>
              <a:off x="4430887" y="6678865"/>
              <a:ext cx="135360" cy="30600"/>
            </p14:xfrm>
          </p:contentPart>
        </mc:Choice>
        <mc:Fallback xmlns="">
          <p:pic>
            <p:nvPicPr>
              <p:cNvPr id="144" name="Freihand 143">
                <a:extLst>
                  <a:ext uri="{FF2B5EF4-FFF2-40B4-BE49-F238E27FC236}">
                    <a16:creationId xmlns:a16="http://schemas.microsoft.com/office/drawing/2014/main" id="{CD3E1498-3F5C-420C-924E-69603B9B8396}"/>
                  </a:ext>
                </a:extLst>
              </p:cNvPr>
              <p:cNvPicPr/>
              <p:nvPr/>
            </p:nvPicPr>
            <p:blipFill>
              <a:blip r:embed="rId47"/>
              <a:stretch>
                <a:fillRect/>
              </a:stretch>
            </p:blipFill>
            <p:spPr>
              <a:xfrm>
                <a:off x="4426567" y="6674545"/>
                <a:ext cx="144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5" name="Freihand 144">
                <a:extLst>
                  <a:ext uri="{FF2B5EF4-FFF2-40B4-BE49-F238E27FC236}">
                    <a16:creationId xmlns:a16="http://schemas.microsoft.com/office/drawing/2014/main" id="{D5846C03-EC00-46AF-A267-318FA4A5BBD5}"/>
                  </a:ext>
                </a:extLst>
              </p14:cNvPr>
              <p14:cNvContentPartPr/>
              <p14:nvPr/>
            </p14:nvContentPartPr>
            <p14:xfrm>
              <a:off x="2208967" y="3666025"/>
              <a:ext cx="2160" cy="81720"/>
            </p14:xfrm>
          </p:contentPart>
        </mc:Choice>
        <mc:Fallback xmlns="">
          <p:pic>
            <p:nvPicPr>
              <p:cNvPr id="145" name="Freihand 144">
                <a:extLst>
                  <a:ext uri="{FF2B5EF4-FFF2-40B4-BE49-F238E27FC236}">
                    <a16:creationId xmlns:a16="http://schemas.microsoft.com/office/drawing/2014/main" id="{D5846C03-EC00-46AF-A267-318FA4A5BBD5}"/>
                  </a:ext>
                </a:extLst>
              </p:cNvPr>
              <p:cNvPicPr/>
              <p:nvPr/>
            </p:nvPicPr>
            <p:blipFill>
              <a:blip r:embed="rId49"/>
              <a:stretch>
                <a:fillRect/>
              </a:stretch>
            </p:blipFill>
            <p:spPr>
              <a:xfrm>
                <a:off x="2204647" y="3661705"/>
                <a:ext cx="10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6" name="Freihand 145">
                <a:extLst>
                  <a:ext uri="{FF2B5EF4-FFF2-40B4-BE49-F238E27FC236}">
                    <a16:creationId xmlns:a16="http://schemas.microsoft.com/office/drawing/2014/main" id="{BCCDE410-C2AC-42A2-95D8-6703F1D486A4}"/>
                  </a:ext>
                </a:extLst>
              </p14:cNvPr>
              <p14:cNvContentPartPr/>
              <p14:nvPr/>
            </p14:nvContentPartPr>
            <p14:xfrm>
              <a:off x="2205367" y="3892105"/>
              <a:ext cx="1440" cy="102240"/>
            </p14:xfrm>
          </p:contentPart>
        </mc:Choice>
        <mc:Fallback xmlns="">
          <p:pic>
            <p:nvPicPr>
              <p:cNvPr id="146" name="Freihand 145">
                <a:extLst>
                  <a:ext uri="{FF2B5EF4-FFF2-40B4-BE49-F238E27FC236}">
                    <a16:creationId xmlns:a16="http://schemas.microsoft.com/office/drawing/2014/main" id="{BCCDE410-C2AC-42A2-95D8-6703F1D486A4}"/>
                  </a:ext>
                </a:extLst>
              </p:cNvPr>
              <p:cNvPicPr/>
              <p:nvPr/>
            </p:nvPicPr>
            <p:blipFill>
              <a:blip r:embed="rId51"/>
              <a:stretch>
                <a:fillRect/>
              </a:stretch>
            </p:blipFill>
            <p:spPr>
              <a:xfrm>
                <a:off x="2201047" y="3887785"/>
                <a:ext cx="1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3" name="Freihand 162">
                <a:extLst>
                  <a:ext uri="{FF2B5EF4-FFF2-40B4-BE49-F238E27FC236}">
                    <a16:creationId xmlns:a16="http://schemas.microsoft.com/office/drawing/2014/main" id="{2BF366D7-FD92-4B68-A0B2-940513A7F81C}"/>
                  </a:ext>
                </a:extLst>
              </p14:cNvPr>
              <p14:cNvContentPartPr/>
              <p14:nvPr/>
            </p14:nvContentPartPr>
            <p14:xfrm>
              <a:off x="819007" y="4999465"/>
              <a:ext cx="174960" cy="23040"/>
            </p14:xfrm>
          </p:contentPart>
        </mc:Choice>
        <mc:Fallback xmlns="">
          <p:pic>
            <p:nvPicPr>
              <p:cNvPr id="163" name="Freihand 162">
                <a:extLst>
                  <a:ext uri="{FF2B5EF4-FFF2-40B4-BE49-F238E27FC236}">
                    <a16:creationId xmlns:a16="http://schemas.microsoft.com/office/drawing/2014/main" id="{2BF366D7-FD92-4B68-A0B2-940513A7F81C}"/>
                  </a:ext>
                </a:extLst>
              </p:cNvPr>
              <p:cNvPicPr/>
              <p:nvPr/>
            </p:nvPicPr>
            <p:blipFill>
              <a:blip r:embed="rId53"/>
              <a:stretch>
                <a:fillRect/>
              </a:stretch>
            </p:blipFill>
            <p:spPr>
              <a:xfrm>
                <a:off x="814687" y="4995145"/>
                <a:ext cx="183600" cy="31680"/>
              </a:xfrm>
              <a:prstGeom prst="rect">
                <a:avLst/>
              </a:prstGeom>
            </p:spPr>
          </p:pic>
        </mc:Fallback>
      </mc:AlternateContent>
      <p:grpSp>
        <p:nvGrpSpPr>
          <p:cNvPr id="167" name="Gruppieren 166">
            <a:extLst>
              <a:ext uri="{FF2B5EF4-FFF2-40B4-BE49-F238E27FC236}">
                <a16:creationId xmlns:a16="http://schemas.microsoft.com/office/drawing/2014/main" id="{1747BC21-106D-4D9B-BEB1-B36ECAF481D4}"/>
              </a:ext>
            </a:extLst>
          </p:cNvPr>
          <p:cNvGrpSpPr/>
          <p:nvPr/>
        </p:nvGrpSpPr>
        <p:grpSpPr>
          <a:xfrm>
            <a:off x="586807" y="4902625"/>
            <a:ext cx="141120" cy="243360"/>
            <a:chOff x="586807" y="4902625"/>
            <a:chExt cx="141120" cy="243360"/>
          </a:xfrm>
        </p:grpSpPr>
        <mc:AlternateContent xmlns:mc="http://schemas.openxmlformats.org/markup-compatibility/2006" xmlns:p14="http://schemas.microsoft.com/office/powerpoint/2010/main">
          <mc:Choice Requires="p14">
            <p:contentPart p14:bwMode="auto" r:id="rId54">
              <p14:nvContentPartPr>
                <p14:cNvPr id="164" name="Freihand 163">
                  <a:extLst>
                    <a:ext uri="{FF2B5EF4-FFF2-40B4-BE49-F238E27FC236}">
                      <a16:creationId xmlns:a16="http://schemas.microsoft.com/office/drawing/2014/main" id="{974858C4-AF28-48C5-9231-DB1C31C7BB5C}"/>
                    </a:ext>
                  </a:extLst>
                </p14:cNvPr>
                <p14:cNvContentPartPr/>
                <p14:nvPr/>
              </p14:nvContentPartPr>
              <p14:xfrm>
                <a:off x="586807" y="4963105"/>
                <a:ext cx="55440" cy="149040"/>
              </p14:xfrm>
            </p:contentPart>
          </mc:Choice>
          <mc:Fallback xmlns="">
            <p:pic>
              <p:nvPicPr>
                <p:cNvPr id="164" name="Freihand 163">
                  <a:extLst>
                    <a:ext uri="{FF2B5EF4-FFF2-40B4-BE49-F238E27FC236}">
                      <a16:creationId xmlns:a16="http://schemas.microsoft.com/office/drawing/2014/main" id="{974858C4-AF28-48C5-9231-DB1C31C7BB5C}"/>
                    </a:ext>
                  </a:extLst>
                </p:cNvPr>
                <p:cNvPicPr/>
                <p:nvPr/>
              </p:nvPicPr>
              <p:blipFill>
                <a:blip r:embed="rId55"/>
                <a:stretch>
                  <a:fillRect/>
                </a:stretch>
              </p:blipFill>
              <p:spPr>
                <a:xfrm>
                  <a:off x="582487" y="4958785"/>
                  <a:ext cx="64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5" name="Freihand 164">
                  <a:extLst>
                    <a:ext uri="{FF2B5EF4-FFF2-40B4-BE49-F238E27FC236}">
                      <a16:creationId xmlns:a16="http://schemas.microsoft.com/office/drawing/2014/main" id="{8602AADD-EE14-4D14-B6E7-37D05DEAB6D0}"/>
                    </a:ext>
                  </a:extLst>
                </p14:cNvPr>
                <p14:cNvContentPartPr/>
                <p14:nvPr/>
              </p14:nvContentPartPr>
              <p14:xfrm>
                <a:off x="589687" y="4902625"/>
                <a:ext cx="7200" cy="6480"/>
              </p14:xfrm>
            </p:contentPart>
          </mc:Choice>
          <mc:Fallback xmlns="">
            <p:pic>
              <p:nvPicPr>
                <p:cNvPr id="165" name="Freihand 164">
                  <a:extLst>
                    <a:ext uri="{FF2B5EF4-FFF2-40B4-BE49-F238E27FC236}">
                      <a16:creationId xmlns:a16="http://schemas.microsoft.com/office/drawing/2014/main" id="{8602AADD-EE14-4D14-B6E7-37D05DEAB6D0}"/>
                    </a:ext>
                  </a:extLst>
                </p:cNvPr>
                <p:cNvPicPr/>
                <p:nvPr/>
              </p:nvPicPr>
              <p:blipFill>
                <a:blip r:embed="rId57"/>
                <a:stretch>
                  <a:fillRect/>
                </a:stretch>
              </p:blipFill>
              <p:spPr>
                <a:xfrm>
                  <a:off x="585367" y="4898305"/>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6" name="Freihand 165">
                  <a:extLst>
                    <a:ext uri="{FF2B5EF4-FFF2-40B4-BE49-F238E27FC236}">
                      <a16:creationId xmlns:a16="http://schemas.microsoft.com/office/drawing/2014/main" id="{A302B791-8FAD-4A95-8F18-79F6AC7AC4A7}"/>
                    </a:ext>
                  </a:extLst>
                </p14:cNvPr>
                <p14:cNvContentPartPr/>
                <p14:nvPr/>
              </p14:nvContentPartPr>
              <p14:xfrm>
                <a:off x="670687" y="5061025"/>
                <a:ext cx="57240" cy="84960"/>
              </p14:xfrm>
            </p:contentPart>
          </mc:Choice>
          <mc:Fallback xmlns="">
            <p:pic>
              <p:nvPicPr>
                <p:cNvPr id="166" name="Freihand 165">
                  <a:extLst>
                    <a:ext uri="{FF2B5EF4-FFF2-40B4-BE49-F238E27FC236}">
                      <a16:creationId xmlns:a16="http://schemas.microsoft.com/office/drawing/2014/main" id="{A302B791-8FAD-4A95-8F18-79F6AC7AC4A7}"/>
                    </a:ext>
                  </a:extLst>
                </p:cNvPr>
                <p:cNvPicPr/>
                <p:nvPr/>
              </p:nvPicPr>
              <p:blipFill>
                <a:blip r:embed="rId59"/>
                <a:stretch>
                  <a:fillRect/>
                </a:stretch>
              </p:blipFill>
              <p:spPr>
                <a:xfrm>
                  <a:off x="666367" y="5056705"/>
                  <a:ext cx="6588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168" name="Freihand 167">
                <a:extLst>
                  <a:ext uri="{FF2B5EF4-FFF2-40B4-BE49-F238E27FC236}">
                    <a16:creationId xmlns:a16="http://schemas.microsoft.com/office/drawing/2014/main" id="{7674B6CD-9FF1-49EC-9E19-1D79A6797426}"/>
                  </a:ext>
                </a:extLst>
              </p14:cNvPr>
              <p14:cNvContentPartPr/>
              <p14:nvPr/>
            </p14:nvContentPartPr>
            <p14:xfrm>
              <a:off x="2277727" y="2090665"/>
              <a:ext cx="32040" cy="60840"/>
            </p14:xfrm>
          </p:contentPart>
        </mc:Choice>
        <mc:Fallback xmlns="">
          <p:pic>
            <p:nvPicPr>
              <p:cNvPr id="168" name="Freihand 167">
                <a:extLst>
                  <a:ext uri="{FF2B5EF4-FFF2-40B4-BE49-F238E27FC236}">
                    <a16:creationId xmlns:a16="http://schemas.microsoft.com/office/drawing/2014/main" id="{7674B6CD-9FF1-49EC-9E19-1D79A6797426}"/>
                  </a:ext>
                </a:extLst>
              </p:cNvPr>
              <p:cNvPicPr/>
              <p:nvPr/>
            </p:nvPicPr>
            <p:blipFill>
              <a:blip r:embed="rId61"/>
              <a:stretch>
                <a:fillRect/>
              </a:stretch>
            </p:blipFill>
            <p:spPr>
              <a:xfrm>
                <a:off x="2273407" y="2086345"/>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9" name="Freihand 168">
                <a:extLst>
                  <a:ext uri="{FF2B5EF4-FFF2-40B4-BE49-F238E27FC236}">
                    <a16:creationId xmlns:a16="http://schemas.microsoft.com/office/drawing/2014/main" id="{90F2F273-2DE8-4652-97EB-2072AC6F7060}"/>
                  </a:ext>
                </a:extLst>
              </p14:cNvPr>
              <p14:cNvContentPartPr/>
              <p14:nvPr/>
            </p14:nvContentPartPr>
            <p14:xfrm>
              <a:off x="2169367" y="5023225"/>
              <a:ext cx="32040" cy="78480"/>
            </p14:xfrm>
          </p:contentPart>
        </mc:Choice>
        <mc:Fallback xmlns="">
          <p:pic>
            <p:nvPicPr>
              <p:cNvPr id="169" name="Freihand 168">
                <a:extLst>
                  <a:ext uri="{FF2B5EF4-FFF2-40B4-BE49-F238E27FC236}">
                    <a16:creationId xmlns:a16="http://schemas.microsoft.com/office/drawing/2014/main" id="{90F2F273-2DE8-4652-97EB-2072AC6F7060}"/>
                  </a:ext>
                </a:extLst>
              </p:cNvPr>
              <p:cNvPicPr/>
              <p:nvPr/>
            </p:nvPicPr>
            <p:blipFill>
              <a:blip r:embed="rId63"/>
              <a:stretch>
                <a:fillRect/>
              </a:stretch>
            </p:blipFill>
            <p:spPr>
              <a:xfrm>
                <a:off x="2165047" y="5018905"/>
                <a:ext cx="40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2" name="Freihand 181">
                <a:extLst>
                  <a:ext uri="{FF2B5EF4-FFF2-40B4-BE49-F238E27FC236}">
                    <a16:creationId xmlns:a16="http://schemas.microsoft.com/office/drawing/2014/main" id="{264ACAD1-7CB4-4209-841A-029A5CC47C4A}"/>
                  </a:ext>
                </a:extLst>
              </p14:cNvPr>
              <p14:cNvContentPartPr/>
              <p14:nvPr/>
            </p14:nvContentPartPr>
            <p14:xfrm>
              <a:off x="4617367" y="1670545"/>
              <a:ext cx="1427040" cy="41400"/>
            </p14:xfrm>
          </p:contentPart>
        </mc:Choice>
        <mc:Fallback xmlns="">
          <p:pic>
            <p:nvPicPr>
              <p:cNvPr id="182" name="Freihand 181">
                <a:extLst>
                  <a:ext uri="{FF2B5EF4-FFF2-40B4-BE49-F238E27FC236}">
                    <a16:creationId xmlns:a16="http://schemas.microsoft.com/office/drawing/2014/main" id="{264ACAD1-7CB4-4209-841A-029A5CC47C4A}"/>
                  </a:ext>
                </a:extLst>
              </p:cNvPr>
              <p:cNvPicPr/>
              <p:nvPr/>
            </p:nvPicPr>
            <p:blipFill>
              <a:blip r:embed="rId65"/>
              <a:stretch>
                <a:fillRect/>
              </a:stretch>
            </p:blipFill>
            <p:spPr>
              <a:xfrm>
                <a:off x="4613047" y="1666225"/>
                <a:ext cx="1435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3" name="Freihand 182">
                <a:extLst>
                  <a:ext uri="{FF2B5EF4-FFF2-40B4-BE49-F238E27FC236}">
                    <a16:creationId xmlns:a16="http://schemas.microsoft.com/office/drawing/2014/main" id="{55083857-0967-4EF6-A72C-1C4E2459CE47}"/>
                  </a:ext>
                </a:extLst>
              </p14:cNvPr>
              <p14:cNvContentPartPr/>
              <p14:nvPr/>
            </p14:nvContentPartPr>
            <p14:xfrm>
              <a:off x="4975207" y="1138465"/>
              <a:ext cx="524880" cy="728640"/>
            </p14:xfrm>
          </p:contentPart>
        </mc:Choice>
        <mc:Fallback xmlns="">
          <p:pic>
            <p:nvPicPr>
              <p:cNvPr id="183" name="Freihand 182">
                <a:extLst>
                  <a:ext uri="{FF2B5EF4-FFF2-40B4-BE49-F238E27FC236}">
                    <a16:creationId xmlns:a16="http://schemas.microsoft.com/office/drawing/2014/main" id="{55083857-0967-4EF6-A72C-1C4E2459CE47}"/>
                  </a:ext>
                </a:extLst>
              </p:cNvPr>
              <p:cNvPicPr/>
              <p:nvPr/>
            </p:nvPicPr>
            <p:blipFill>
              <a:blip r:embed="rId67"/>
              <a:stretch>
                <a:fillRect/>
              </a:stretch>
            </p:blipFill>
            <p:spPr>
              <a:xfrm>
                <a:off x="4970887" y="1134145"/>
                <a:ext cx="53352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4" name="Freihand 193">
                <a:extLst>
                  <a:ext uri="{FF2B5EF4-FFF2-40B4-BE49-F238E27FC236}">
                    <a16:creationId xmlns:a16="http://schemas.microsoft.com/office/drawing/2014/main" id="{32888E49-54FB-4F17-8BDF-556702B307FA}"/>
                  </a:ext>
                </a:extLst>
              </p14:cNvPr>
              <p14:cNvContentPartPr/>
              <p14:nvPr/>
            </p14:nvContentPartPr>
            <p14:xfrm>
              <a:off x="5004727" y="1185625"/>
              <a:ext cx="478800" cy="708840"/>
            </p14:xfrm>
          </p:contentPart>
        </mc:Choice>
        <mc:Fallback xmlns="">
          <p:pic>
            <p:nvPicPr>
              <p:cNvPr id="194" name="Freihand 193">
                <a:extLst>
                  <a:ext uri="{FF2B5EF4-FFF2-40B4-BE49-F238E27FC236}">
                    <a16:creationId xmlns:a16="http://schemas.microsoft.com/office/drawing/2014/main" id="{32888E49-54FB-4F17-8BDF-556702B307FA}"/>
                  </a:ext>
                </a:extLst>
              </p:cNvPr>
              <p:cNvPicPr/>
              <p:nvPr/>
            </p:nvPicPr>
            <p:blipFill>
              <a:blip r:embed="rId69"/>
              <a:stretch>
                <a:fillRect/>
              </a:stretch>
            </p:blipFill>
            <p:spPr>
              <a:xfrm>
                <a:off x="5000407" y="1181305"/>
                <a:ext cx="487440" cy="717480"/>
              </a:xfrm>
              <a:prstGeom prst="rect">
                <a:avLst/>
              </a:prstGeom>
            </p:spPr>
          </p:pic>
        </mc:Fallback>
      </mc:AlternateContent>
      <p:grpSp>
        <p:nvGrpSpPr>
          <p:cNvPr id="198" name="Gruppieren 197">
            <a:extLst>
              <a:ext uri="{FF2B5EF4-FFF2-40B4-BE49-F238E27FC236}">
                <a16:creationId xmlns:a16="http://schemas.microsoft.com/office/drawing/2014/main" id="{27151BC9-A42F-4FA4-8D46-35A1B019E668}"/>
              </a:ext>
            </a:extLst>
          </p:cNvPr>
          <p:cNvGrpSpPr/>
          <p:nvPr/>
        </p:nvGrpSpPr>
        <p:grpSpPr>
          <a:xfrm>
            <a:off x="2058847" y="3374785"/>
            <a:ext cx="387720" cy="248040"/>
            <a:chOff x="2058847" y="3374785"/>
            <a:chExt cx="387720" cy="248040"/>
          </a:xfrm>
        </p:grpSpPr>
        <mc:AlternateContent xmlns:mc="http://schemas.openxmlformats.org/markup-compatibility/2006" xmlns:p14="http://schemas.microsoft.com/office/powerpoint/2010/main">
          <mc:Choice Requires="p14">
            <p:contentPart p14:bwMode="auto" r:id="rId70">
              <p14:nvContentPartPr>
                <p14:cNvPr id="132" name="Freihand 131">
                  <a:extLst>
                    <a:ext uri="{FF2B5EF4-FFF2-40B4-BE49-F238E27FC236}">
                      <a16:creationId xmlns:a16="http://schemas.microsoft.com/office/drawing/2014/main" id="{F2028801-5C0B-408A-9931-8A7CD9265D24}"/>
                    </a:ext>
                  </a:extLst>
                </p14:cNvPr>
                <p14:cNvContentPartPr/>
                <p14:nvPr/>
              </p14:nvContentPartPr>
              <p14:xfrm>
                <a:off x="2058847" y="3425545"/>
                <a:ext cx="70560" cy="162000"/>
              </p14:xfrm>
            </p:contentPart>
          </mc:Choice>
          <mc:Fallback xmlns="">
            <p:pic>
              <p:nvPicPr>
                <p:cNvPr id="132" name="Freihand 131">
                  <a:extLst>
                    <a:ext uri="{FF2B5EF4-FFF2-40B4-BE49-F238E27FC236}">
                      <a16:creationId xmlns:a16="http://schemas.microsoft.com/office/drawing/2014/main" id="{F2028801-5C0B-408A-9931-8A7CD9265D24}"/>
                    </a:ext>
                  </a:extLst>
                </p:cNvPr>
                <p:cNvPicPr/>
                <p:nvPr/>
              </p:nvPicPr>
              <p:blipFill>
                <a:blip r:embed="rId71"/>
                <a:stretch>
                  <a:fillRect/>
                </a:stretch>
              </p:blipFill>
              <p:spPr>
                <a:xfrm>
                  <a:off x="2054527" y="3421225"/>
                  <a:ext cx="79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3" name="Freihand 132">
                  <a:extLst>
                    <a:ext uri="{FF2B5EF4-FFF2-40B4-BE49-F238E27FC236}">
                      <a16:creationId xmlns:a16="http://schemas.microsoft.com/office/drawing/2014/main" id="{D0BE6C58-6A66-4DE9-95B2-D5BDB34976E4}"/>
                    </a:ext>
                  </a:extLst>
                </p14:cNvPr>
                <p14:cNvContentPartPr/>
                <p14:nvPr/>
              </p14:nvContentPartPr>
              <p14:xfrm>
                <a:off x="2141647" y="3386305"/>
                <a:ext cx="55080" cy="109440"/>
              </p14:xfrm>
            </p:contentPart>
          </mc:Choice>
          <mc:Fallback xmlns="">
            <p:pic>
              <p:nvPicPr>
                <p:cNvPr id="133" name="Freihand 132">
                  <a:extLst>
                    <a:ext uri="{FF2B5EF4-FFF2-40B4-BE49-F238E27FC236}">
                      <a16:creationId xmlns:a16="http://schemas.microsoft.com/office/drawing/2014/main" id="{D0BE6C58-6A66-4DE9-95B2-D5BDB34976E4}"/>
                    </a:ext>
                  </a:extLst>
                </p:cNvPr>
                <p:cNvPicPr/>
                <p:nvPr/>
              </p:nvPicPr>
              <p:blipFill>
                <a:blip r:embed="rId73"/>
                <a:stretch>
                  <a:fillRect/>
                </a:stretch>
              </p:blipFill>
              <p:spPr>
                <a:xfrm>
                  <a:off x="2137327" y="3381985"/>
                  <a:ext cx="6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4" name="Freihand 133">
                  <a:extLst>
                    <a:ext uri="{FF2B5EF4-FFF2-40B4-BE49-F238E27FC236}">
                      <a16:creationId xmlns:a16="http://schemas.microsoft.com/office/drawing/2014/main" id="{F42C7B41-46BD-49B1-9A14-57B2ACD12156}"/>
                    </a:ext>
                  </a:extLst>
                </p14:cNvPr>
                <p14:cNvContentPartPr/>
                <p14:nvPr/>
              </p14:nvContentPartPr>
              <p14:xfrm>
                <a:off x="2197447" y="3407545"/>
                <a:ext cx="68040" cy="143280"/>
              </p14:xfrm>
            </p:contentPart>
          </mc:Choice>
          <mc:Fallback xmlns="">
            <p:pic>
              <p:nvPicPr>
                <p:cNvPr id="134" name="Freihand 133">
                  <a:extLst>
                    <a:ext uri="{FF2B5EF4-FFF2-40B4-BE49-F238E27FC236}">
                      <a16:creationId xmlns:a16="http://schemas.microsoft.com/office/drawing/2014/main" id="{F42C7B41-46BD-49B1-9A14-57B2ACD12156}"/>
                    </a:ext>
                  </a:extLst>
                </p:cNvPr>
                <p:cNvPicPr/>
                <p:nvPr/>
              </p:nvPicPr>
              <p:blipFill>
                <a:blip r:embed="rId75"/>
                <a:stretch>
                  <a:fillRect/>
                </a:stretch>
              </p:blipFill>
              <p:spPr>
                <a:xfrm>
                  <a:off x="2193127" y="3403225"/>
                  <a:ext cx="76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5" name="Freihand 134">
                  <a:extLst>
                    <a:ext uri="{FF2B5EF4-FFF2-40B4-BE49-F238E27FC236}">
                      <a16:creationId xmlns:a16="http://schemas.microsoft.com/office/drawing/2014/main" id="{20693E8E-21E1-4681-A50A-3AFC0DB7672D}"/>
                    </a:ext>
                  </a:extLst>
                </p14:cNvPr>
                <p14:cNvContentPartPr/>
                <p14:nvPr/>
              </p14:nvContentPartPr>
              <p14:xfrm>
                <a:off x="2275567" y="3437065"/>
                <a:ext cx="35280" cy="80280"/>
              </p14:xfrm>
            </p:contentPart>
          </mc:Choice>
          <mc:Fallback xmlns="">
            <p:pic>
              <p:nvPicPr>
                <p:cNvPr id="135" name="Freihand 134">
                  <a:extLst>
                    <a:ext uri="{FF2B5EF4-FFF2-40B4-BE49-F238E27FC236}">
                      <a16:creationId xmlns:a16="http://schemas.microsoft.com/office/drawing/2014/main" id="{20693E8E-21E1-4681-A50A-3AFC0DB7672D}"/>
                    </a:ext>
                  </a:extLst>
                </p:cNvPr>
                <p:cNvPicPr/>
                <p:nvPr/>
              </p:nvPicPr>
              <p:blipFill>
                <a:blip r:embed="rId77"/>
                <a:stretch>
                  <a:fillRect/>
                </a:stretch>
              </p:blipFill>
              <p:spPr>
                <a:xfrm>
                  <a:off x="2271247" y="3432745"/>
                  <a:ext cx="4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6" name="Freihand 135">
                  <a:extLst>
                    <a:ext uri="{FF2B5EF4-FFF2-40B4-BE49-F238E27FC236}">
                      <a16:creationId xmlns:a16="http://schemas.microsoft.com/office/drawing/2014/main" id="{8D677C65-FA0E-41D3-90D0-A7AAEF0D6BE3}"/>
                    </a:ext>
                  </a:extLst>
                </p14:cNvPr>
                <p14:cNvContentPartPr/>
                <p14:nvPr/>
              </p14:nvContentPartPr>
              <p14:xfrm>
                <a:off x="2301847" y="3374785"/>
                <a:ext cx="21960" cy="16200"/>
              </p14:xfrm>
            </p:contentPart>
          </mc:Choice>
          <mc:Fallback xmlns="">
            <p:pic>
              <p:nvPicPr>
                <p:cNvPr id="136" name="Freihand 135">
                  <a:extLst>
                    <a:ext uri="{FF2B5EF4-FFF2-40B4-BE49-F238E27FC236}">
                      <a16:creationId xmlns:a16="http://schemas.microsoft.com/office/drawing/2014/main" id="{8D677C65-FA0E-41D3-90D0-A7AAEF0D6BE3}"/>
                    </a:ext>
                  </a:extLst>
                </p:cNvPr>
                <p:cNvPicPr/>
                <p:nvPr/>
              </p:nvPicPr>
              <p:blipFill>
                <a:blip r:embed="rId79"/>
                <a:stretch>
                  <a:fillRect/>
                </a:stretch>
              </p:blipFill>
              <p:spPr>
                <a:xfrm>
                  <a:off x="2297527" y="3370465"/>
                  <a:ext cx="3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7" name="Freihand 136">
                  <a:extLst>
                    <a:ext uri="{FF2B5EF4-FFF2-40B4-BE49-F238E27FC236}">
                      <a16:creationId xmlns:a16="http://schemas.microsoft.com/office/drawing/2014/main" id="{6527FEDC-558C-45F0-B66D-2857B4DC362E}"/>
                    </a:ext>
                  </a:extLst>
                </p14:cNvPr>
                <p14:cNvContentPartPr/>
                <p14:nvPr/>
              </p14:nvContentPartPr>
              <p14:xfrm>
                <a:off x="2315527" y="3483145"/>
                <a:ext cx="53640" cy="90000"/>
              </p14:xfrm>
            </p:contentPart>
          </mc:Choice>
          <mc:Fallback xmlns="">
            <p:pic>
              <p:nvPicPr>
                <p:cNvPr id="137" name="Freihand 136">
                  <a:extLst>
                    <a:ext uri="{FF2B5EF4-FFF2-40B4-BE49-F238E27FC236}">
                      <a16:creationId xmlns:a16="http://schemas.microsoft.com/office/drawing/2014/main" id="{6527FEDC-558C-45F0-B66D-2857B4DC362E}"/>
                    </a:ext>
                  </a:extLst>
                </p:cNvPr>
                <p:cNvPicPr/>
                <p:nvPr/>
              </p:nvPicPr>
              <p:blipFill>
                <a:blip r:embed="rId81"/>
                <a:stretch>
                  <a:fillRect/>
                </a:stretch>
              </p:blipFill>
              <p:spPr>
                <a:xfrm>
                  <a:off x="2311207" y="3478825"/>
                  <a:ext cx="62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8" name="Freihand 137">
                  <a:extLst>
                    <a:ext uri="{FF2B5EF4-FFF2-40B4-BE49-F238E27FC236}">
                      <a16:creationId xmlns:a16="http://schemas.microsoft.com/office/drawing/2014/main" id="{4198C981-A5B4-4320-A8AA-BC92B9AD6363}"/>
                    </a:ext>
                  </a:extLst>
                </p14:cNvPr>
                <p14:cNvContentPartPr/>
                <p14:nvPr/>
              </p14:nvContentPartPr>
              <p14:xfrm>
                <a:off x="2387167" y="3390625"/>
                <a:ext cx="59400" cy="203760"/>
              </p14:xfrm>
            </p:contentPart>
          </mc:Choice>
          <mc:Fallback xmlns="">
            <p:pic>
              <p:nvPicPr>
                <p:cNvPr id="138" name="Freihand 137">
                  <a:extLst>
                    <a:ext uri="{FF2B5EF4-FFF2-40B4-BE49-F238E27FC236}">
                      <a16:creationId xmlns:a16="http://schemas.microsoft.com/office/drawing/2014/main" id="{4198C981-A5B4-4320-A8AA-BC92B9AD6363}"/>
                    </a:ext>
                  </a:extLst>
                </p:cNvPr>
                <p:cNvPicPr/>
                <p:nvPr/>
              </p:nvPicPr>
              <p:blipFill>
                <a:blip r:embed="rId83"/>
                <a:stretch>
                  <a:fillRect/>
                </a:stretch>
              </p:blipFill>
              <p:spPr>
                <a:xfrm>
                  <a:off x="2382847" y="3386305"/>
                  <a:ext cx="68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6" name="Freihand 195">
                  <a:extLst>
                    <a:ext uri="{FF2B5EF4-FFF2-40B4-BE49-F238E27FC236}">
                      <a16:creationId xmlns:a16="http://schemas.microsoft.com/office/drawing/2014/main" id="{4E7B4E50-4E88-49DF-B731-8188288504B2}"/>
                    </a:ext>
                  </a:extLst>
                </p14:cNvPr>
                <p14:cNvContentPartPr/>
                <p14:nvPr/>
              </p14:nvContentPartPr>
              <p14:xfrm>
                <a:off x="2257207" y="3585385"/>
                <a:ext cx="360" cy="360"/>
              </p14:xfrm>
            </p:contentPart>
          </mc:Choice>
          <mc:Fallback xmlns="">
            <p:pic>
              <p:nvPicPr>
                <p:cNvPr id="196" name="Freihand 195">
                  <a:extLst>
                    <a:ext uri="{FF2B5EF4-FFF2-40B4-BE49-F238E27FC236}">
                      <a16:creationId xmlns:a16="http://schemas.microsoft.com/office/drawing/2014/main" id="{4E7B4E50-4E88-49DF-B731-8188288504B2}"/>
                    </a:ext>
                  </a:extLst>
                </p:cNvPr>
                <p:cNvPicPr/>
                <p:nvPr/>
              </p:nvPicPr>
              <p:blipFill>
                <a:blip r:embed="rId85"/>
                <a:stretch>
                  <a:fillRect/>
                </a:stretch>
              </p:blipFill>
              <p:spPr>
                <a:xfrm>
                  <a:off x="2252887" y="3581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7" name="Freihand 196">
                  <a:extLst>
                    <a:ext uri="{FF2B5EF4-FFF2-40B4-BE49-F238E27FC236}">
                      <a16:creationId xmlns:a16="http://schemas.microsoft.com/office/drawing/2014/main" id="{683C9503-FEC8-49B6-9DBF-AF2C01874EC4}"/>
                    </a:ext>
                  </a:extLst>
                </p14:cNvPr>
                <p14:cNvContentPartPr/>
                <p14:nvPr/>
              </p14:nvContentPartPr>
              <p14:xfrm>
                <a:off x="2257207" y="3585385"/>
                <a:ext cx="64440" cy="37440"/>
              </p14:xfrm>
            </p:contentPart>
          </mc:Choice>
          <mc:Fallback xmlns="">
            <p:pic>
              <p:nvPicPr>
                <p:cNvPr id="197" name="Freihand 196">
                  <a:extLst>
                    <a:ext uri="{FF2B5EF4-FFF2-40B4-BE49-F238E27FC236}">
                      <a16:creationId xmlns:a16="http://schemas.microsoft.com/office/drawing/2014/main" id="{683C9503-FEC8-49B6-9DBF-AF2C01874EC4}"/>
                    </a:ext>
                  </a:extLst>
                </p:cNvPr>
                <p:cNvPicPr/>
                <p:nvPr/>
              </p:nvPicPr>
              <p:blipFill>
                <a:blip r:embed="rId87"/>
                <a:stretch>
                  <a:fillRect/>
                </a:stretch>
              </p:blipFill>
              <p:spPr>
                <a:xfrm>
                  <a:off x="2252887" y="3581065"/>
                  <a:ext cx="7308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21" name="Freihand 220">
                <a:extLst>
                  <a:ext uri="{FF2B5EF4-FFF2-40B4-BE49-F238E27FC236}">
                    <a16:creationId xmlns:a16="http://schemas.microsoft.com/office/drawing/2014/main" id="{EC22920F-56EF-4200-A83A-AF1EB1AE58DF}"/>
                  </a:ext>
                </a:extLst>
              </p14:cNvPr>
              <p14:cNvContentPartPr/>
              <p14:nvPr/>
            </p14:nvContentPartPr>
            <p14:xfrm>
              <a:off x="247687" y="2735785"/>
              <a:ext cx="237960" cy="281880"/>
            </p14:xfrm>
          </p:contentPart>
        </mc:Choice>
        <mc:Fallback xmlns="">
          <p:pic>
            <p:nvPicPr>
              <p:cNvPr id="221" name="Freihand 220">
                <a:extLst>
                  <a:ext uri="{FF2B5EF4-FFF2-40B4-BE49-F238E27FC236}">
                    <a16:creationId xmlns:a16="http://schemas.microsoft.com/office/drawing/2014/main" id="{EC22920F-56EF-4200-A83A-AF1EB1AE58DF}"/>
                  </a:ext>
                </a:extLst>
              </p:cNvPr>
              <p:cNvPicPr/>
              <p:nvPr/>
            </p:nvPicPr>
            <p:blipFill>
              <a:blip r:embed="rId89"/>
              <a:stretch>
                <a:fillRect/>
              </a:stretch>
            </p:blipFill>
            <p:spPr>
              <a:xfrm>
                <a:off x="243367" y="2731465"/>
                <a:ext cx="246600" cy="290520"/>
              </a:xfrm>
              <a:prstGeom prst="rect">
                <a:avLst/>
              </a:prstGeom>
            </p:spPr>
          </p:pic>
        </mc:Fallback>
      </mc:AlternateContent>
      <p:grpSp>
        <p:nvGrpSpPr>
          <p:cNvPr id="255" name="Gruppieren 254">
            <a:extLst>
              <a:ext uri="{FF2B5EF4-FFF2-40B4-BE49-F238E27FC236}">
                <a16:creationId xmlns:a16="http://schemas.microsoft.com/office/drawing/2014/main" id="{D1FC5F77-B2E1-4666-AC7F-39C4FF13D611}"/>
              </a:ext>
            </a:extLst>
          </p:cNvPr>
          <p:cNvGrpSpPr/>
          <p:nvPr/>
        </p:nvGrpSpPr>
        <p:grpSpPr>
          <a:xfrm>
            <a:off x="897127" y="2151865"/>
            <a:ext cx="2719800" cy="834480"/>
            <a:chOff x="897127" y="2151865"/>
            <a:chExt cx="2719800" cy="834480"/>
          </a:xfrm>
        </p:grpSpPr>
        <mc:AlternateContent xmlns:mc="http://schemas.openxmlformats.org/markup-compatibility/2006" xmlns:p14="http://schemas.microsoft.com/office/powerpoint/2010/main">
          <mc:Choice Requires="p14">
            <p:contentPart p14:bwMode="auto" r:id="rId90">
              <p14:nvContentPartPr>
                <p14:cNvPr id="241" name="Freihand 240">
                  <a:extLst>
                    <a:ext uri="{FF2B5EF4-FFF2-40B4-BE49-F238E27FC236}">
                      <a16:creationId xmlns:a16="http://schemas.microsoft.com/office/drawing/2014/main" id="{012ED140-B42C-4171-8796-84C7DBEA95FF}"/>
                    </a:ext>
                  </a:extLst>
                </p14:cNvPr>
                <p14:cNvContentPartPr/>
                <p14:nvPr/>
              </p14:nvContentPartPr>
              <p14:xfrm>
                <a:off x="951127" y="2956105"/>
                <a:ext cx="21600" cy="16200"/>
              </p14:xfrm>
            </p:contentPart>
          </mc:Choice>
          <mc:Fallback xmlns="">
            <p:pic>
              <p:nvPicPr>
                <p:cNvPr id="241" name="Freihand 240">
                  <a:extLst>
                    <a:ext uri="{FF2B5EF4-FFF2-40B4-BE49-F238E27FC236}">
                      <a16:creationId xmlns:a16="http://schemas.microsoft.com/office/drawing/2014/main" id="{012ED140-B42C-4171-8796-84C7DBEA95FF}"/>
                    </a:ext>
                  </a:extLst>
                </p:cNvPr>
                <p:cNvPicPr/>
                <p:nvPr/>
              </p:nvPicPr>
              <p:blipFill>
                <a:blip r:embed="rId91"/>
                <a:stretch>
                  <a:fillRect/>
                </a:stretch>
              </p:blipFill>
              <p:spPr>
                <a:xfrm>
                  <a:off x="946807" y="2951785"/>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2" name="Freihand 241">
                  <a:extLst>
                    <a:ext uri="{FF2B5EF4-FFF2-40B4-BE49-F238E27FC236}">
                      <a16:creationId xmlns:a16="http://schemas.microsoft.com/office/drawing/2014/main" id="{5AEAA99E-4D7F-4640-882A-6C3C1663CCB8}"/>
                    </a:ext>
                  </a:extLst>
                </p14:cNvPr>
                <p14:cNvContentPartPr/>
                <p14:nvPr/>
              </p14:nvContentPartPr>
              <p14:xfrm>
                <a:off x="897127" y="2151865"/>
                <a:ext cx="2719800" cy="834480"/>
              </p14:xfrm>
            </p:contentPart>
          </mc:Choice>
          <mc:Fallback xmlns="">
            <p:pic>
              <p:nvPicPr>
                <p:cNvPr id="242" name="Freihand 241">
                  <a:extLst>
                    <a:ext uri="{FF2B5EF4-FFF2-40B4-BE49-F238E27FC236}">
                      <a16:creationId xmlns:a16="http://schemas.microsoft.com/office/drawing/2014/main" id="{5AEAA99E-4D7F-4640-882A-6C3C1663CCB8}"/>
                    </a:ext>
                  </a:extLst>
                </p:cNvPr>
                <p:cNvPicPr/>
                <p:nvPr/>
              </p:nvPicPr>
              <p:blipFill>
                <a:blip r:embed="rId93"/>
                <a:stretch>
                  <a:fillRect/>
                </a:stretch>
              </p:blipFill>
              <p:spPr>
                <a:xfrm>
                  <a:off x="892807" y="2147545"/>
                  <a:ext cx="2728440" cy="84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274" name="Freihand 273">
                <a:extLst>
                  <a:ext uri="{FF2B5EF4-FFF2-40B4-BE49-F238E27FC236}">
                    <a16:creationId xmlns:a16="http://schemas.microsoft.com/office/drawing/2014/main" id="{27C0F3AB-8415-4A04-B659-218C9602AF83}"/>
                  </a:ext>
                </a:extLst>
              </p14:cNvPr>
              <p14:cNvContentPartPr/>
              <p14:nvPr/>
            </p14:nvContentPartPr>
            <p14:xfrm>
              <a:off x="1550167" y="2788705"/>
              <a:ext cx="2880" cy="93600"/>
            </p14:xfrm>
          </p:contentPart>
        </mc:Choice>
        <mc:Fallback xmlns="">
          <p:pic>
            <p:nvPicPr>
              <p:cNvPr id="274" name="Freihand 273">
                <a:extLst>
                  <a:ext uri="{FF2B5EF4-FFF2-40B4-BE49-F238E27FC236}">
                    <a16:creationId xmlns:a16="http://schemas.microsoft.com/office/drawing/2014/main" id="{27C0F3AB-8415-4A04-B659-218C9602AF83}"/>
                  </a:ext>
                </a:extLst>
              </p:cNvPr>
              <p:cNvPicPr/>
              <p:nvPr/>
            </p:nvPicPr>
            <p:blipFill>
              <a:blip r:embed="rId95"/>
              <a:stretch>
                <a:fillRect/>
              </a:stretch>
            </p:blipFill>
            <p:spPr>
              <a:xfrm>
                <a:off x="1545847" y="2784385"/>
                <a:ext cx="11520" cy="102240"/>
              </a:xfrm>
              <a:prstGeom prst="rect">
                <a:avLst/>
              </a:prstGeom>
            </p:spPr>
          </p:pic>
        </mc:Fallback>
      </mc:AlternateContent>
      <p:grpSp>
        <p:nvGrpSpPr>
          <p:cNvPr id="277" name="Gruppieren 276">
            <a:extLst>
              <a:ext uri="{FF2B5EF4-FFF2-40B4-BE49-F238E27FC236}">
                <a16:creationId xmlns:a16="http://schemas.microsoft.com/office/drawing/2014/main" id="{E1C51C4F-379B-43E9-A63E-EC046572E72E}"/>
              </a:ext>
            </a:extLst>
          </p:cNvPr>
          <p:cNvGrpSpPr/>
          <p:nvPr/>
        </p:nvGrpSpPr>
        <p:grpSpPr>
          <a:xfrm>
            <a:off x="1531447" y="2979865"/>
            <a:ext cx="17280" cy="293400"/>
            <a:chOff x="1531447" y="2979865"/>
            <a:chExt cx="17280" cy="293400"/>
          </a:xfrm>
        </p:grpSpPr>
        <mc:AlternateContent xmlns:mc="http://schemas.openxmlformats.org/markup-compatibility/2006" xmlns:p14="http://schemas.microsoft.com/office/powerpoint/2010/main">
          <mc:Choice Requires="p14">
            <p:contentPart p14:bwMode="auto" r:id="rId96">
              <p14:nvContentPartPr>
                <p14:cNvPr id="275" name="Freihand 274">
                  <a:extLst>
                    <a:ext uri="{FF2B5EF4-FFF2-40B4-BE49-F238E27FC236}">
                      <a16:creationId xmlns:a16="http://schemas.microsoft.com/office/drawing/2014/main" id="{4F2D9EEE-8397-44BD-B962-E5B34B7D10D6}"/>
                    </a:ext>
                  </a:extLst>
                </p14:cNvPr>
                <p14:cNvContentPartPr/>
                <p14:nvPr/>
              </p14:nvContentPartPr>
              <p14:xfrm>
                <a:off x="1537927" y="2979865"/>
                <a:ext cx="10800" cy="100080"/>
              </p14:xfrm>
            </p:contentPart>
          </mc:Choice>
          <mc:Fallback xmlns="">
            <p:pic>
              <p:nvPicPr>
                <p:cNvPr id="275" name="Freihand 274">
                  <a:extLst>
                    <a:ext uri="{FF2B5EF4-FFF2-40B4-BE49-F238E27FC236}">
                      <a16:creationId xmlns:a16="http://schemas.microsoft.com/office/drawing/2014/main" id="{4F2D9EEE-8397-44BD-B962-E5B34B7D10D6}"/>
                    </a:ext>
                  </a:extLst>
                </p:cNvPr>
                <p:cNvPicPr/>
                <p:nvPr/>
              </p:nvPicPr>
              <p:blipFill>
                <a:blip r:embed="rId97"/>
                <a:stretch>
                  <a:fillRect/>
                </a:stretch>
              </p:blipFill>
              <p:spPr>
                <a:xfrm>
                  <a:off x="1533607" y="2975545"/>
                  <a:ext cx="19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76" name="Freihand 275">
                  <a:extLst>
                    <a:ext uri="{FF2B5EF4-FFF2-40B4-BE49-F238E27FC236}">
                      <a16:creationId xmlns:a16="http://schemas.microsoft.com/office/drawing/2014/main" id="{B855A2F5-8BB8-4EC6-AEA5-518A19ED508E}"/>
                    </a:ext>
                  </a:extLst>
                </p14:cNvPr>
                <p14:cNvContentPartPr/>
                <p14:nvPr/>
              </p14:nvContentPartPr>
              <p14:xfrm>
                <a:off x="1531447" y="3117385"/>
                <a:ext cx="16200" cy="155880"/>
              </p14:xfrm>
            </p:contentPart>
          </mc:Choice>
          <mc:Fallback xmlns="">
            <p:pic>
              <p:nvPicPr>
                <p:cNvPr id="276" name="Freihand 275">
                  <a:extLst>
                    <a:ext uri="{FF2B5EF4-FFF2-40B4-BE49-F238E27FC236}">
                      <a16:creationId xmlns:a16="http://schemas.microsoft.com/office/drawing/2014/main" id="{B855A2F5-8BB8-4EC6-AEA5-518A19ED508E}"/>
                    </a:ext>
                  </a:extLst>
                </p:cNvPr>
                <p:cNvPicPr/>
                <p:nvPr/>
              </p:nvPicPr>
              <p:blipFill>
                <a:blip r:embed="rId99"/>
                <a:stretch>
                  <a:fillRect/>
                </a:stretch>
              </p:blipFill>
              <p:spPr>
                <a:xfrm>
                  <a:off x="1527127" y="3113065"/>
                  <a:ext cx="24840" cy="164520"/>
                </a:xfrm>
                <a:prstGeom prst="rect">
                  <a:avLst/>
                </a:prstGeom>
              </p:spPr>
            </p:pic>
          </mc:Fallback>
        </mc:AlternateContent>
      </p:grpSp>
      <p:grpSp>
        <p:nvGrpSpPr>
          <p:cNvPr id="285" name="Gruppieren 284">
            <a:extLst>
              <a:ext uri="{FF2B5EF4-FFF2-40B4-BE49-F238E27FC236}">
                <a16:creationId xmlns:a16="http://schemas.microsoft.com/office/drawing/2014/main" id="{BFFBEB07-A358-4457-9186-21157982AE83}"/>
              </a:ext>
            </a:extLst>
          </p:cNvPr>
          <p:cNvGrpSpPr/>
          <p:nvPr/>
        </p:nvGrpSpPr>
        <p:grpSpPr>
          <a:xfrm>
            <a:off x="1306807" y="3402505"/>
            <a:ext cx="462600" cy="247320"/>
            <a:chOff x="1306807" y="3402505"/>
            <a:chExt cx="462600" cy="247320"/>
          </a:xfrm>
        </p:grpSpPr>
        <mc:AlternateContent xmlns:mc="http://schemas.openxmlformats.org/markup-compatibility/2006" xmlns:p14="http://schemas.microsoft.com/office/powerpoint/2010/main">
          <mc:Choice Requires="p14">
            <p:contentPart p14:bwMode="auto" r:id="rId100">
              <p14:nvContentPartPr>
                <p14:cNvPr id="278" name="Freihand 277">
                  <a:extLst>
                    <a:ext uri="{FF2B5EF4-FFF2-40B4-BE49-F238E27FC236}">
                      <a16:creationId xmlns:a16="http://schemas.microsoft.com/office/drawing/2014/main" id="{3CCE7DB5-74DB-41B4-B4B2-406562A0F582}"/>
                    </a:ext>
                  </a:extLst>
                </p14:cNvPr>
                <p14:cNvContentPartPr/>
                <p14:nvPr/>
              </p14:nvContentPartPr>
              <p14:xfrm>
                <a:off x="1306807" y="3479185"/>
                <a:ext cx="84960" cy="56520"/>
              </p14:xfrm>
            </p:contentPart>
          </mc:Choice>
          <mc:Fallback xmlns="">
            <p:pic>
              <p:nvPicPr>
                <p:cNvPr id="278" name="Freihand 277">
                  <a:extLst>
                    <a:ext uri="{FF2B5EF4-FFF2-40B4-BE49-F238E27FC236}">
                      <a16:creationId xmlns:a16="http://schemas.microsoft.com/office/drawing/2014/main" id="{3CCE7DB5-74DB-41B4-B4B2-406562A0F582}"/>
                    </a:ext>
                  </a:extLst>
                </p:cNvPr>
                <p:cNvPicPr/>
                <p:nvPr/>
              </p:nvPicPr>
              <p:blipFill>
                <a:blip r:embed="rId101"/>
                <a:stretch>
                  <a:fillRect/>
                </a:stretch>
              </p:blipFill>
              <p:spPr>
                <a:xfrm>
                  <a:off x="1302487" y="3474865"/>
                  <a:ext cx="93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79" name="Freihand 278">
                  <a:extLst>
                    <a:ext uri="{FF2B5EF4-FFF2-40B4-BE49-F238E27FC236}">
                      <a16:creationId xmlns:a16="http://schemas.microsoft.com/office/drawing/2014/main" id="{297165E1-BF99-40F7-AE32-5A5E6653C3E3}"/>
                    </a:ext>
                  </a:extLst>
                </p14:cNvPr>
                <p14:cNvContentPartPr/>
                <p14:nvPr/>
              </p14:nvContentPartPr>
              <p14:xfrm>
                <a:off x="1333807" y="3481345"/>
                <a:ext cx="72000" cy="129600"/>
              </p14:xfrm>
            </p:contentPart>
          </mc:Choice>
          <mc:Fallback xmlns="">
            <p:pic>
              <p:nvPicPr>
                <p:cNvPr id="279" name="Freihand 278">
                  <a:extLst>
                    <a:ext uri="{FF2B5EF4-FFF2-40B4-BE49-F238E27FC236}">
                      <a16:creationId xmlns:a16="http://schemas.microsoft.com/office/drawing/2014/main" id="{297165E1-BF99-40F7-AE32-5A5E6653C3E3}"/>
                    </a:ext>
                  </a:extLst>
                </p:cNvPr>
                <p:cNvPicPr/>
                <p:nvPr/>
              </p:nvPicPr>
              <p:blipFill>
                <a:blip r:embed="rId103"/>
                <a:stretch>
                  <a:fillRect/>
                </a:stretch>
              </p:blipFill>
              <p:spPr>
                <a:xfrm>
                  <a:off x="1329487" y="3477025"/>
                  <a:ext cx="80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0" name="Freihand 279">
                  <a:extLst>
                    <a:ext uri="{FF2B5EF4-FFF2-40B4-BE49-F238E27FC236}">
                      <a16:creationId xmlns:a16="http://schemas.microsoft.com/office/drawing/2014/main" id="{F68F8F2E-70FA-4EFC-AA4D-285C29C11C61}"/>
                    </a:ext>
                  </a:extLst>
                </p14:cNvPr>
                <p14:cNvContentPartPr/>
                <p14:nvPr/>
              </p14:nvContentPartPr>
              <p14:xfrm>
                <a:off x="1419847" y="3413665"/>
                <a:ext cx="73440" cy="118080"/>
              </p14:xfrm>
            </p:contentPart>
          </mc:Choice>
          <mc:Fallback xmlns="">
            <p:pic>
              <p:nvPicPr>
                <p:cNvPr id="280" name="Freihand 279">
                  <a:extLst>
                    <a:ext uri="{FF2B5EF4-FFF2-40B4-BE49-F238E27FC236}">
                      <a16:creationId xmlns:a16="http://schemas.microsoft.com/office/drawing/2014/main" id="{F68F8F2E-70FA-4EFC-AA4D-285C29C11C61}"/>
                    </a:ext>
                  </a:extLst>
                </p:cNvPr>
                <p:cNvPicPr/>
                <p:nvPr/>
              </p:nvPicPr>
              <p:blipFill>
                <a:blip r:embed="rId105"/>
                <a:stretch>
                  <a:fillRect/>
                </a:stretch>
              </p:blipFill>
              <p:spPr>
                <a:xfrm>
                  <a:off x="1415527" y="3409345"/>
                  <a:ext cx="82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1" name="Freihand 280">
                  <a:extLst>
                    <a:ext uri="{FF2B5EF4-FFF2-40B4-BE49-F238E27FC236}">
                      <a16:creationId xmlns:a16="http://schemas.microsoft.com/office/drawing/2014/main" id="{71944F31-5C66-469A-9CFC-179B12674F6E}"/>
                    </a:ext>
                  </a:extLst>
                </p14:cNvPr>
                <p14:cNvContentPartPr/>
                <p14:nvPr/>
              </p14:nvContentPartPr>
              <p14:xfrm>
                <a:off x="1500127" y="3415465"/>
                <a:ext cx="67680" cy="147960"/>
              </p14:xfrm>
            </p:contentPart>
          </mc:Choice>
          <mc:Fallback xmlns="">
            <p:pic>
              <p:nvPicPr>
                <p:cNvPr id="281" name="Freihand 280">
                  <a:extLst>
                    <a:ext uri="{FF2B5EF4-FFF2-40B4-BE49-F238E27FC236}">
                      <a16:creationId xmlns:a16="http://schemas.microsoft.com/office/drawing/2014/main" id="{71944F31-5C66-469A-9CFC-179B12674F6E}"/>
                    </a:ext>
                  </a:extLst>
                </p:cNvPr>
                <p:cNvPicPr/>
                <p:nvPr/>
              </p:nvPicPr>
              <p:blipFill>
                <a:blip r:embed="rId107"/>
                <a:stretch>
                  <a:fillRect/>
                </a:stretch>
              </p:blipFill>
              <p:spPr>
                <a:xfrm>
                  <a:off x="1495807" y="3411145"/>
                  <a:ext cx="76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82" name="Freihand 281">
                  <a:extLst>
                    <a:ext uri="{FF2B5EF4-FFF2-40B4-BE49-F238E27FC236}">
                      <a16:creationId xmlns:a16="http://schemas.microsoft.com/office/drawing/2014/main" id="{57B564CF-3AC2-4161-B812-AA281A2D4279}"/>
                    </a:ext>
                  </a:extLst>
                </p14:cNvPr>
                <p14:cNvContentPartPr/>
                <p14:nvPr/>
              </p14:nvContentPartPr>
              <p14:xfrm>
                <a:off x="1600207" y="3474145"/>
                <a:ext cx="45000" cy="65880"/>
              </p14:xfrm>
            </p:contentPart>
          </mc:Choice>
          <mc:Fallback xmlns="">
            <p:pic>
              <p:nvPicPr>
                <p:cNvPr id="282" name="Freihand 281">
                  <a:extLst>
                    <a:ext uri="{FF2B5EF4-FFF2-40B4-BE49-F238E27FC236}">
                      <a16:creationId xmlns:a16="http://schemas.microsoft.com/office/drawing/2014/main" id="{57B564CF-3AC2-4161-B812-AA281A2D4279}"/>
                    </a:ext>
                  </a:extLst>
                </p:cNvPr>
                <p:cNvPicPr/>
                <p:nvPr/>
              </p:nvPicPr>
              <p:blipFill>
                <a:blip r:embed="rId109"/>
                <a:stretch>
                  <a:fillRect/>
                </a:stretch>
              </p:blipFill>
              <p:spPr>
                <a:xfrm>
                  <a:off x="1595887" y="3469825"/>
                  <a:ext cx="53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3" name="Freihand 282">
                  <a:extLst>
                    <a:ext uri="{FF2B5EF4-FFF2-40B4-BE49-F238E27FC236}">
                      <a16:creationId xmlns:a16="http://schemas.microsoft.com/office/drawing/2014/main" id="{31096EF2-F1DE-415C-98E4-67DC94835073}"/>
                    </a:ext>
                  </a:extLst>
                </p14:cNvPr>
                <p14:cNvContentPartPr/>
                <p14:nvPr/>
              </p14:nvContentPartPr>
              <p14:xfrm>
                <a:off x="1613527" y="3402505"/>
                <a:ext cx="18720" cy="16560"/>
              </p14:xfrm>
            </p:contentPart>
          </mc:Choice>
          <mc:Fallback xmlns="">
            <p:pic>
              <p:nvPicPr>
                <p:cNvPr id="283" name="Freihand 282">
                  <a:extLst>
                    <a:ext uri="{FF2B5EF4-FFF2-40B4-BE49-F238E27FC236}">
                      <a16:creationId xmlns:a16="http://schemas.microsoft.com/office/drawing/2014/main" id="{31096EF2-F1DE-415C-98E4-67DC94835073}"/>
                    </a:ext>
                  </a:extLst>
                </p:cNvPr>
                <p:cNvPicPr/>
                <p:nvPr/>
              </p:nvPicPr>
              <p:blipFill>
                <a:blip r:embed="rId111"/>
                <a:stretch>
                  <a:fillRect/>
                </a:stretch>
              </p:blipFill>
              <p:spPr>
                <a:xfrm>
                  <a:off x="1609207" y="3398185"/>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4" name="Freihand 283">
                  <a:extLst>
                    <a:ext uri="{FF2B5EF4-FFF2-40B4-BE49-F238E27FC236}">
                      <a16:creationId xmlns:a16="http://schemas.microsoft.com/office/drawing/2014/main" id="{DD948BA8-2093-450E-A662-4C91D28B3D03}"/>
                    </a:ext>
                  </a:extLst>
                </p14:cNvPr>
                <p14:cNvContentPartPr/>
                <p14:nvPr/>
              </p14:nvContentPartPr>
              <p14:xfrm>
                <a:off x="1658167" y="3402505"/>
                <a:ext cx="111240" cy="247320"/>
              </p14:xfrm>
            </p:contentPart>
          </mc:Choice>
          <mc:Fallback xmlns="">
            <p:pic>
              <p:nvPicPr>
                <p:cNvPr id="284" name="Freihand 283">
                  <a:extLst>
                    <a:ext uri="{FF2B5EF4-FFF2-40B4-BE49-F238E27FC236}">
                      <a16:creationId xmlns:a16="http://schemas.microsoft.com/office/drawing/2014/main" id="{DD948BA8-2093-450E-A662-4C91D28B3D03}"/>
                    </a:ext>
                  </a:extLst>
                </p:cNvPr>
                <p:cNvPicPr/>
                <p:nvPr/>
              </p:nvPicPr>
              <p:blipFill>
                <a:blip r:embed="rId113"/>
                <a:stretch>
                  <a:fillRect/>
                </a:stretch>
              </p:blipFill>
              <p:spPr>
                <a:xfrm>
                  <a:off x="1653847" y="3398185"/>
                  <a:ext cx="119880" cy="25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286" name="Freihand 285">
                <a:extLst>
                  <a:ext uri="{FF2B5EF4-FFF2-40B4-BE49-F238E27FC236}">
                    <a16:creationId xmlns:a16="http://schemas.microsoft.com/office/drawing/2014/main" id="{4676017D-F7F4-40BA-A79A-C09759A4C1AE}"/>
                  </a:ext>
                </a:extLst>
              </p14:cNvPr>
              <p14:cNvContentPartPr/>
              <p14:nvPr/>
            </p14:nvContentPartPr>
            <p14:xfrm>
              <a:off x="1522087" y="3777265"/>
              <a:ext cx="7920" cy="167040"/>
            </p14:xfrm>
          </p:contentPart>
        </mc:Choice>
        <mc:Fallback xmlns="">
          <p:pic>
            <p:nvPicPr>
              <p:cNvPr id="286" name="Freihand 285">
                <a:extLst>
                  <a:ext uri="{FF2B5EF4-FFF2-40B4-BE49-F238E27FC236}">
                    <a16:creationId xmlns:a16="http://schemas.microsoft.com/office/drawing/2014/main" id="{4676017D-F7F4-40BA-A79A-C09759A4C1AE}"/>
                  </a:ext>
                </a:extLst>
              </p:cNvPr>
              <p:cNvPicPr/>
              <p:nvPr/>
            </p:nvPicPr>
            <p:blipFill>
              <a:blip r:embed="rId115"/>
              <a:stretch>
                <a:fillRect/>
              </a:stretch>
            </p:blipFill>
            <p:spPr>
              <a:xfrm>
                <a:off x="1517767" y="3772945"/>
                <a:ext cx="1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87" name="Freihand 286">
                <a:extLst>
                  <a:ext uri="{FF2B5EF4-FFF2-40B4-BE49-F238E27FC236}">
                    <a16:creationId xmlns:a16="http://schemas.microsoft.com/office/drawing/2014/main" id="{53099099-2856-416D-B2D7-68EE79525BE0}"/>
                  </a:ext>
                </a:extLst>
              </p14:cNvPr>
              <p14:cNvContentPartPr/>
              <p14:nvPr/>
            </p14:nvContentPartPr>
            <p14:xfrm>
              <a:off x="1523887" y="4075345"/>
              <a:ext cx="14400" cy="394200"/>
            </p14:xfrm>
          </p:contentPart>
        </mc:Choice>
        <mc:Fallback xmlns="">
          <p:pic>
            <p:nvPicPr>
              <p:cNvPr id="287" name="Freihand 286">
                <a:extLst>
                  <a:ext uri="{FF2B5EF4-FFF2-40B4-BE49-F238E27FC236}">
                    <a16:creationId xmlns:a16="http://schemas.microsoft.com/office/drawing/2014/main" id="{53099099-2856-416D-B2D7-68EE79525BE0}"/>
                  </a:ext>
                </a:extLst>
              </p:cNvPr>
              <p:cNvPicPr/>
              <p:nvPr/>
            </p:nvPicPr>
            <p:blipFill>
              <a:blip r:embed="rId117"/>
              <a:stretch>
                <a:fillRect/>
              </a:stretch>
            </p:blipFill>
            <p:spPr>
              <a:xfrm>
                <a:off x="1519567" y="4071025"/>
                <a:ext cx="230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8" name="Freihand 287">
                <a:extLst>
                  <a:ext uri="{FF2B5EF4-FFF2-40B4-BE49-F238E27FC236}">
                    <a16:creationId xmlns:a16="http://schemas.microsoft.com/office/drawing/2014/main" id="{C43420CB-D4D8-4EDB-9E45-E4F46151C5F0}"/>
                  </a:ext>
                </a:extLst>
              </p14:cNvPr>
              <p14:cNvContentPartPr/>
              <p14:nvPr/>
            </p14:nvContentPartPr>
            <p14:xfrm>
              <a:off x="1496887" y="4885345"/>
              <a:ext cx="34920" cy="540720"/>
            </p14:xfrm>
          </p:contentPart>
        </mc:Choice>
        <mc:Fallback xmlns="">
          <p:pic>
            <p:nvPicPr>
              <p:cNvPr id="288" name="Freihand 287">
                <a:extLst>
                  <a:ext uri="{FF2B5EF4-FFF2-40B4-BE49-F238E27FC236}">
                    <a16:creationId xmlns:a16="http://schemas.microsoft.com/office/drawing/2014/main" id="{C43420CB-D4D8-4EDB-9E45-E4F46151C5F0}"/>
                  </a:ext>
                </a:extLst>
              </p:cNvPr>
              <p:cNvPicPr/>
              <p:nvPr/>
            </p:nvPicPr>
            <p:blipFill>
              <a:blip r:embed="rId119"/>
              <a:stretch>
                <a:fillRect/>
              </a:stretch>
            </p:blipFill>
            <p:spPr>
              <a:xfrm>
                <a:off x="1492567" y="4881025"/>
                <a:ext cx="435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9" name="Freihand 288">
                <a:extLst>
                  <a:ext uri="{FF2B5EF4-FFF2-40B4-BE49-F238E27FC236}">
                    <a16:creationId xmlns:a16="http://schemas.microsoft.com/office/drawing/2014/main" id="{7CE5076E-47CC-4175-B41D-AE8A37736DCE}"/>
                  </a:ext>
                </a:extLst>
              </p14:cNvPr>
              <p14:cNvContentPartPr/>
              <p14:nvPr/>
            </p14:nvContentPartPr>
            <p14:xfrm>
              <a:off x="1484287" y="5694625"/>
              <a:ext cx="6840" cy="151200"/>
            </p14:xfrm>
          </p:contentPart>
        </mc:Choice>
        <mc:Fallback xmlns="">
          <p:pic>
            <p:nvPicPr>
              <p:cNvPr id="289" name="Freihand 288">
                <a:extLst>
                  <a:ext uri="{FF2B5EF4-FFF2-40B4-BE49-F238E27FC236}">
                    <a16:creationId xmlns:a16="http://schemas.microsoft.com/office/drawing/2014/main" id="{7CE5076E-47CC-4175-B41D-AE8A37736DCE}"/>
                  </a:ext>
                </a:extLst>
              </p:cNvPr>
              <p:cNvPicPr/>
              <p:nvPr/>
            </p:nvPicPr>
            <p:blipFill>
              <a:blip r:embed="rId121"/>
              <a:stretch>
                <a:fillRect/>
              </a:stretch>
            </p:blipFill>
            <p:spPr>
              <a:xfrm>
                <a:off x="1479967" y="5690305"/>
                <a:ext cx="15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0" name="Freihand 289">
                <a:extLst>
                  <a:ext uri="{FF2B5EF4-FFF2-40B4-BE49-F238E27FC236}">
                    <a16:creationId xmlns:a16="http://schemas.microsoft.com/office/drawing/2014/main" id="{32DA540E-75D5-413C-B67F-122539E5D87D}"/>
                  </a:ext>
                </a:extLst>
              </p14:cNvPr>
              <p14:cNvContentPartPr/>
              <p14:nvPr/>
            </p14:nvContentPartPr>
            <p14:xfrm>
              <a:off x="1508407" y="6030145"/>
              <a:ext cx="13320" cy="239040"/>
            </p14:xfrm>
          </p:contentPart>
        </mc:Choice>
        <mc:Fallback xmlns="">
          <p:pic>
            <p:nvPicPr>
              <p:cNvPr id="290" name="Freihand 289">
                <a:extLst>
                  <a:ext uri="{FF2B5EF4-FFF2-40B4-BE49-F238E27FC236}">
                    <a16:creationId xmlns:a16="http://schemas.microsoft.com/office/drawing/2014/main" id="{32DA540E-75D5-413C-B67F-122539E5D87D}"/>
                  </a:ext>
                </a:extLst>
              </p:cNvPr>
              <p:cNvPicPr/>
              <p:nvPr/>
            </p:nvPicPr>
            <p:blipFill>
              <a:blip r:embed="rId123"/>
              <a:stretch>
                <a:fillRect/>
              </a:stretch>
            </p:blipFill>
            <p:spPr>
              <a:xfrm>
                <a:off x="1504087" y="6025825"/>
                <a:ext cx="21960" cy="247680"/>
              </a:xfrm>
              <a:prstGeom prst="rect">
                <a:avLst/>
              </a:prstGeom>
            </p:spPr>
          </p:pic>
        </mc:Fallback>
      </mc:AlternateContent>
      <p:grpSp>
        <p:nvGrpSpPr>
          <p:cNvPr id="298" name="Gruppieren 297">
            <a:extLst>
              <a:ext uri="{FF2B5EF4-FFF2-40B4-BE49-F238E27FC236}">
                <a16:creationId xmlns:a16="http://schemas.microsoft.com/office/drawing/2014/main" id="{3B4597EA-E540-4241-916B-DE06232B909B}"/>
              </a:ext>
            </a:extLst>
          </p:cNvPr>
          <p:cNvGrpSpPr/>
          <p:nvPr/>
        </p:nvGrpSpPr>
        <p:grpSpPr>
          <a:xfrm>
            <a:off x="1290247" y="6378265"/>
            <a:ext cx="391320" cy="294120"/>
            <a:chOff x="1290247" y="6378265"/>
            <a:chExt cx="391320" cy="294120"/>
          </a:xfrm>
        </p:grpSpPr>
        <mc:AlternateContent xmlns:mc="http://schemas.openxmlformats.org/markup-compatibility/2006" xmlns:p14="http://schemas.microsoft.com/office/powerpoint/2010/main">
          <mc:Choice Requires="p14">
            <p:contentPart p14:bwMode="auto" r:id="rId124">
              <p14:nvContentPartPr>
                <p14:cNvPr id="291" name="Freihand 290">
                  <a:extLst>
                    <a:ext uri="{FF2B5EF4-FFF2-40B4-BE49-F238E27FC236}">
                      <a16:creationId xmlns:a16="http://schemas.microsoft.com/office/drawing/2014/main" id="{B5D0DC56-767C-4005-8263-23F56D2CA709}"/>
                    </a:ext>
                  </a:extLst>
                </p14:cNvPr>
                <p14:cNvContentPartPr/>
                <p14:nvPr/>
              </p14:nvContentPartPr>
              <p14:xfrm>
                <a:off x="1290247" y="6480505"/>
                <a:ext cx="54720" cy="89640"/>
              </p14:xfrm>
            </p:contentPart>
          </mc:Choice>
          <mc:Fallback xmlns="">
            <p:pic>
              <p:nvPicPr>
                <p:cNvPr id="291" name="Freihand 290">
                  <a:extLst>
                    <a:ext uri="{FF2B5EF4-FFF2-40B4-BE49-F238E27FC236}">
                      <a16:creationId xmlns:a16="http://schemas.microsoft.com/office/drawing/2014/main" id="{B5D0DC56-767C-4005-8263-23F56D2CA709}"/>
                    </a:ext>
                  </a:extLst>
                </p:cNvPr>
                <p:cNvPicPr/>
                <p:nvPr/>
              </p:nvPicPr>
              <p:blipFill>
                <a:blip r:embed="rId125"/>
                <a:stretch>
                  <a:fillRect/>
                </a:stretch>
              </p:blipFill>
              <p:spPr>
                <a:xfrm>
                  <a:off x="1285927" y="6476185"/>
                  <a:ext cx="63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92" name="Freihand 291">
                  <a:extLst>
                    <a:ext uri="{FF2B5EF4-FFF2-40B4-BE49-F238E27FC236}">
                      <a16:creationId xmlns:a16="http://schemas.microsoft.com/office/drawing/2014/main" id="{C3C83A60-F0F0-41AF-9FFC-7DDF8C5EB6E4}"/>
                    </a:ext>
                  </a:extLst>
                </p14:cNvPr>
                <p14:cNvContentPartPr/>
                <p14:nvPr/>
              </p14:nvContentPartPr>
              <p14:xfrm>
                <a:off x="1312207" y="6505345"/>
                <a:ext cx="65160" cy="159120"/>
              </p14:xfrm>
            </p:contentPart>
          </mc:Choice>
          <mc:Fallback xmlns="">
            <p:pic>
              <p:nvPicPr>
                <p:cNvPr id="292" name="Freihand 291">
                  <a:extLst>
                    <a:ext uri="{FF2B5EF4-FFF2-40B4-BE49-F238E27FC236}">
                      <a16:creationId xmlns:a16="http://schemas.microsoft.com/office/drawing/2014/main" id="{C3C83A60-F0F0-41AF-9FFC-7DDF8C5EB6E4}"/>
                    </a:ext>
                  </a:extLst>
                </p:cNvPr>
                <p:cNvPicPr/>
                <p:nvPr/>
              </p:nvPicPr>
              <p:blipFill>
                <a:blip r:embed="rId127"/>
                <a:stretch>
                  <a:fillRect/>
                </a:stretch>
              </p:blipFill>
              <p:spPr>
                <a:xfrm>
                  <a:off x="1307887" y="6501025"/>
                  <a:ext cx="73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93" name="Freihand 292">
                  <a:extLst>
                    <a:ext uri="{FF2B5EF4-FFF2-40B4-BE49-F238E27FC236}">
                      <a16:creationId xmlns:a16="http://schemas.microsoft.com/office/drawing/2014/main" id="{46B02EFE-568B-42FE-8942-A8C2960055FD}"/>
                    </a:ext>
                  </a:extLst>
                </p14:cNvPr>
                <p14:cNvContentPartPr/>
                <p14:nvPr/>
              </p14:nvContentPartPr>
              <p14:xfrm>
                <a:off x="1403287" y="6378265"/>
                <a:ext cx="80280" cy="145440"/>
              </p14:xfrm>
            </p:contentPart>
          </mc:Choice>
          <mc:Fallback xmlns="">
            <p:pic>
              <p:nvPicPr>
                <p:cNvPr id="293" name="Freihand 292">
                  <a:extLst>
                    <a:ext uri="{FF2B5EF4-FFF2-40B4-BE49-F238E27FC236}">
                      <a16:creationId xmlns:a16="http://schemas.microsoft.com/office/drawing/2014/main" id="{46B02EFE-568B-42FE-8942-A8C2960055FD}"/>
                    </a:ext>
                  </a:extLst>
                </p:cNvPr>
                <p:cNvPicPr/>
                <p:nvPr/>
              </p:nvPicPr>
              <p:blipFill>
                <a:blip r:embed="rId129"/>
                <a:stretch>
                  <a:fillRect/>
                </a:stretch>
              </p:blipFill>
              <p:spPr>
                <a:xfrm>
                  <a:off x="1398967" y="6373945"/>
                  <a:ext cx="8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94" name="Freihand 293">
                  <a:extLst>
                    <a:ext uri="{FF2B5EF4-FFF2-40B4-BE49-F238E27FC236}">
                      <a16:creationId xmlns:a16="http://schemas.microsoft.com/office/drawing/2014/main" id="{60B920BD-1FEE-4925-BB40-06D2DE1B0570}"/>
                    </a:ext>
                  </a:extLst>
                </p14:cNvPr>
                <p14:cNvContentPartPr/>
                <p14:nvPr/>
              </p14:nvContentPartPr>
              <p14:xfrm>
                <a:off x="1478887" y="6459625"/>
                <a:ext cx="45360" cy="162720"/>
              </p14:xfrm>
            </p:contentPart>
          </mc:Choice>
          <mc:Fallback xmlns="">
            <p:pic>
              <p:nvPicPr>
                <p:cNvPr id="294" name="Freihand 293">
                  <a:extLst>
                    <a:ext uri="{FF2B5EF4-FFF2-40B4-BE49-F238E27FC236}">
                      <a16:creationId xmlns:a16="http://schemas.microsoft.com/office/drawing/2014/main" id="{60B920BD-1FEE-4925-BB40-06D2DE1B0570}"/>
                    </a:ext>
                  </a:extLst>
                </p:cNvPr>
                <p:cNvPicPr/>
                <p:nvPr/>
              </p:nvPicPr>
              <p:blipFill>
                <a:blip r:embed="rId131"/>
                <a:stretch>
                  <a:fillRect/>
                </a:stretch>
              </p:blipFill>
              <p:spPr>
                <a:xfrm>
                  <a:off x="1474567" y="6455305"/>
                  <a:ext cx="54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95" name="Freihand 294">
                  <a:extLst>
                    <a:ext uri="{FF2B5EF4-FFF2-40B4-BE49-F238E27FC236}">
                      <a16:creationId xmlns:a16="http://schemas.microsoft.com/office/drawing/2014/main" id="{6C3254C4-D2D4-4BCC-8BF0-B415C6CAE41D}"/>
                    </a:ext>
                  </a:extLst>
                </p14:cNvPr>
                <p14:cNvContentPartPr/>
                <p14:nvPr/>
              </p14:nvContentPartPr>
              <p14:xfrm>
                <a:off x="1562767" y="6529825"/>
                <a:ext cx="17640" cy="59400"/>
              </p14:xfrm>
            </p:contentPart>
          </mc:Choice>
          <mc:Fallback xmlns="">
            <p:pic>
              <p:nvPicPr>
                <p:cNvPr id="295" name="Freihand 294">
                  <a:extLst>
                    <a:ext uri="{FF2B5EF4-FFF2-40B4-BE49-F238E27FC236}">
                      <a16:creationId xmlns:a16="http://schemas.microsoft.com/office/drawing/2014/main" id="{6C3254C4-D2D4-4BCC-8BF0-B415C6CAE41D}"/>
                    </a:ext>
                  </a:extLst>
                </p:cNvPr>
                <p:cNvPicPr/>
                <p:nvPr/>
              </p:nvPicPr>
              <p:blipFill>
                <a:blip r:embed="rId133"/>
                <a:stretch>
                  <a:fillRect/>
                </a:stretch>
              </p:blipFill>
              <p:spPr>
                <a:xfrm>
                  <a:off x="1558447" y="6525505"/>
                  <a:ext cx="26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6" name="Freihand 295">
                  <a:extLst>
                    <a:ext uri="{FF2B5EF4-FFF2-40B4-BE49-F238E27FC236}">
                      <a16:creationId xmlns:a16="http://schemas.microsoft.com/office/drawing/2014/main" id="{C971E490-B3DD-456D-8D46-82706FF62B37}"/>
                    </a:ext>
                  </a:extLst>
                </p14:cNvPr>
                <p14:cNvContentPartPr/>
                <p14:nvPr/>
              </p14:nvContentPartPr>
              <p14:xfrm>
                <a:off x="1560967" y="6456025"/>
                <a:ext cx="90000" cy="190800"/>
              </p14:xfrm>
            </p:contentPart>
          </mc:Choice>
          <mc:Fallback xmlns="">
            <p:pic>
              <p:nvPicPr>
                <p:cNvPr id="296" name="Freihand 295">
                  <a:extLst>
                    <a:ext uri="{FF2B5EF4-FFF2-40B4-BE49-F238E27FC236}">
                      <a16:creationId xmlns:a16="http://schemas.microsoft.com/office/drawing/2014/main" id="{C971E490-B3DD-456D-8D46-82706FF62B37}"/>
                    </a:ext>
                  </a:extLst>
                </p:cNvPr>
                <p:cNvPicPr/>
                <p:nvPr/>
              </p:nvPicPr>
              <p:blipFill>
                <a:blip r:embed="rId135"/>
                <a:stretch>
                  <a:fillRect/>
                </a:stretch>
              </p:blipFill>
              <p:spPr>
                <a:xfrm>
                  <a:off x="1556647" y="6451705"/>
                  <a:ext cx="98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97" name="Freihand 296">
                  <a:extLst>
                    <a:ext uri="{FF2B5EF4-FFF2-40B4-BE49-F238E27FC236}">
                      <a16:creationId xmlns:a16="http://schemas.microsoft.com/office/drawing/2014/main" id="{696EDD67-C331-49F3-99D6-2A961CA7F926}"/>
                    </a:ext>
                  </a:extLst>
                </p14:cNvPr>
                <p14:cNvContentPartPr/>
                <p14:nvPr/>
              </p14:nvContentPartPr>
              <p14:xfrm>
                <a:off x="1645927" y="6489145"/>
                <a:ext cx="35640" cy="183240"/>
              </p14:xfrm>
            </p:contentPart>
          </mc:Choice>
          <mc:Fallback xmlns="">
            <p:pic>
              <p:nvPicPr>
                <p:cNvPr id="297" name="Freihand 296">
                  <a:extLst>
                    <a:ext uri="{FF2B5EF4-FFF2-40B4-BE49-F238E27FC236}">
                      <a16:creationId xmlns:a16="http://schemas.microsoft.com/office/drawing/2014/main" id="{696EDD67-C331-49F3-99D6-2A961CA7F926}"/>
                    </a:ext>
                  </a:extLst>
                </p:cNvPr>
                <p:cNvPicPr/>
                <p:nvPr/>
              </p:nvPicPr>
              <p:blipFill>
                <a:blip r:embed="rId137"/>
                <a:stretch>
                  <a:fillRect/>
                </a:stretch>
              </p:blipFill>
              <p:spPr>
                <a:xfrm>
                  <a:off x="1641607" y="6484825"/>
                  <a:ext cx="44280" cy="191880"/>
                </a:xfrm>
                <a:prstGeom prst="rect">
                  <a:avLst/>
                </a:prstGeom>
              </p:spPr>
            </p:pic>
          </mc:Fallback>
        </mc:AlternateContent>
      </p:grpSp>
      <p:grpSp>
        <p:nvGrpSpPr>
          <p:cNvPr id="300" name="Gruppieren 299">
            <a:extLst>
              <a:ext uri="{FF2B5EF4-FFF2-40B4-BE49-F238E27FC236}">
                <a16:creationId xmlns:a16="http://schemas.microsoft.com/office/drawing/2014/main" id="{D3258E44-BBCC-4380-922E-ABBAFEAAF577}"/>
              </a:ext>
            </a:extLst>
          </p:cNvPr>
          <p:cNvGrpSpPr/>
          <p:nvPr/>
        </p:nvGrpSpPr>
        <p:grpSpPr>
          <a:xfrm>
            <a:off x="3661207" y="2272825"/>
            <a:ext cx="1806120" cy="301680"/>
            <a:chOff x="3661207" y="2272825"/>
            <a:chExt cx="1806120" cy="301680"/>
          </a:xfrm>
        </p:grpSpPr>
        <mc:AlternateContent xmlns:mc="http://schemas.openxmlformats.org/markup-compatibility/2006" xmlns:p14="http://schemas.microsoft.com/office/powerpoint/2010/main">
          <mc:Choice Requires="p14">
            <p:contentPart p14:bwMode="auto" r:id="rId138">
              <p14:nvContentPartPr>
                <p14:cNvPr id="256" name="Freihand 255">
                  <a:extLst>
                    <a:ext uri="{FF2B5EF4-FFF2-40B4-BE49-F238E27FC236}">
                      <a16:creationId xmlns:a16="http://schemas.microsoft.com/office/drawing/2014/main" id="{C5DF5A3C-B0ED-4DB8-91AD-2A578A593565}"/>
                    </a:ext>
                  </a:extLst>
                </p14:cNvPr>
                <p14:cNvContentPartPr/>
                <p14:nvPr/>
              </p14:nvContentPartPr>
              <p14:xfrm>
                <a:off x="3661207" y="2326825"/>
                <a:ext cx="87480" cy="54360"/>
              </p14:xfrm>
            </p:contentPart>
          </mc:Choice>
          <mc:Fallback xmlns="">
            <p:pic>
              <p:nvPicPr>
                <p:cNvPr id="256" name="Freihand 255">
                  <a:extLst>
                    <a:ext uri="{FF2B5EF4-FFF2-40B4-BE49-F238E27FC236}">
                      <a16:creationId xmlns:a16="http://schemas.microsoft.com/office/drawing/2014/main" id="{C5DF5A3C-B0ED-4DB8-91AD-2A578A593565}"/>
                    </a:ext>
                  </a:extLst>
                </p:cNvPr>
                <p:cNvPicPr/>
                <p:nvPr/>
              </p:nvPicPr>
              <p:blipFill>
                <a:blip r:embed="rId139"/>
                <a:stretch>
                  <a:fillRect/>
                </a:stretch>
              </p:blipFill>
              <p:spPr>
                <a:xfrm>
                  <a:off x="3656887" y="2322505"/>
                  <a:ext cx="96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7" name="Freihand 256">
                  <a:extLst>
                    <a:ext uri="{FF2B5EF4-FFF2-40B4-BE49-F238E27FC236}">
                      <a16:creationId xmlns:a16="http://schemas.microsoft.com/office/drawing/2014/main" id="{CCF3E584-D762-4D3A-8461-762C04E394DD}"/>
                    </a:ext>
                  </a:extLst>
                </p14:cNvPr>
                <p14:cNvContentPartPr/>
                <p14:nvPr/>
              </p14:nvContentPartPr>
              <p14:xfrm>
                <a:off x="3695767" y="2355625"/>
                <a:ext cx="70200" cy="164520"/>
              </p14:xfrm>
            </p:contentPart>
          </mc:Choice>
          <mc:Fallback xmlns="">
            <p:pic>
              <p:nvPicPr>
                <p:cNvPr id="257" name="Freihand 256">
                  <a:extLst>
                    <a:ext uri="{FF2B5EF4-FFF2-40B4-BE49-F238E27FC236}">
                      <a16:creationId xmlns:a16="http://schemas.microsoft.com/office/drawing/2014/main" id="{CCF3E584-D762-4D3A-8461-762C04E394DD}"/>
                    </a:ext>
                  </a:extLst>
                </p:cNvPr>
                <p:cNvPicPr/>
                <p:nvPr/>
              </p:nvPicPr>
              <p:blipFill>
                <a:blip r:embed="rId141"/>
                <a:stretch>
                  <a:fillRect/>
                </a:stretch>
              </p:blipFill>
              <p:spPr>
                <a:xfrm>
                  <a:off x="3691447" y="2351305"/>
                  <a:ext cx="78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58" name="Freihand 257">
                  <a:extLst>
                    <a:ext uri="{FF2B5EF4-FFF2-40B4-BE49-F238E27FC236}">
                      <a16:creationId xmlns:a16="http://schemas.microsoft.com/office/drawing/2014/main" id="{75587C8C-CD49-4247-A7E3-5F3AD9A23DDD}"/>
                    </a:ext>
                  </a:extLst>
                </p14:cNvPr>
                <p14:cNvContentPartPr/>
                <p14:nvPr/>
              </p14:nvContentPartPr>
              <p14:xfrm>
                <a:off x="3851647" y="2321065"/>
                <a:ext cx="31320" cy="108000"/>
              </p14:xfrm>
            </p:contentPart>
          </mc:Choice>
          <mc:Fallback xmlns="">
            <p:pic>
              <p:nvPicPr>
                <p:cNvPr id="258" name="Freihand 257">
                  <a:extLst>
                    <a:ext uri="{FF2B5EF4-FFF2-40B4-BE49-F238E27FC236}">
                      <a16:creationId xmlns:a16="http://schemas.microsoft.com/office/drawing/2014/main" id="{75587C8C-CD49-4247-A7E3-5F3AD9A23DDD}"/>
                    </a:ext>
                  </a:extLst>
                </p:cNvPr>
                <p:cNvPicPr/>
                <p:nvPr/>
              </p:nvPicPr>
              <p:blipFill>
                <a:blip r:embed="rId143"/>
                <a:stretch>
                  <a:fillRect/>
                </a:stretch>
              </p:blipFill>
              <p:spPr>
                <a:xfrm>
                  <a:off x="3847327" y="2316745"/>
                  <a:ext cx="39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9" name="Freihand 258">
                  <a:extLst>
                    <a:ext uri="{FF2B5EF4-FFF2-40B4-BE49-F238E27FC236}">
                      <a16:creationId xmlns:a16="http://schemas.microsoft.com/office/drawing/2014/main" id="{2AE6A128-B8DF-47D7-A96C-E968B5F8C729}"/>
                    </a:ext>
                  </a:extLst>
                </p14:cNvPr>
                <p14:cNvContentPartPr/>
                <p14:nvPr/>
              </p14:nvContentPartPr>
              <p14:xfrm>
                <a:off x="3827527" y="2311705"/>
                <a:ext cx="111240" cy="96840"/>
              </p14:xfrm>
            </p:contentPart>
          </mc:Choice>
          <mc:Fallback xmlns="">
            <p:pic>
              <p:nvPicPr>
                <p:cNvPr id="259" name="Freihand 258">
                  <a:extLst>
                    <a:ext uri="{FF2B5EF4-FFF2-40B4-BE49-F238E27FC236}">
                      <a16:creationId xmlns:a16="http://schemas.microsoft.com/office/drawing/2014/main" id="{2AE6A128-B8DF-47D7-A96C-E968B5F8C729}"/>
                    </a:ext>
                  </a:extLst>
                </p:cNvPr>
                <p:cNvPicPr/>
                <p:nvPr/>
              </p:nvPicPr>
              <p:blipFill>
                <a:blip r:embed="rId145"/>
                <a:stretch>
                  <a:fillRect/>
                </a:stretch>
              </p:blipFill>
              <p:spPr>
                <a:xfrm>
                  <a:off x="3823207" y="2307385"/>
                  <a:ext cx="119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0" name="Freihand 259">
                  <a:extLst>
                    <a:ext uri="{FF2B5EF4-FFF2-40B4-BE49-F238E27FC236}">
                      <a16:creationId xmlns:a16="http://schemas.microsoft.com/office/drawing/2014/main" id="{AF56FD57-1CE3-4F78-BB33-2950FDEA11BA}"/>
                    </a:ext>
                  </a:extLst>
                </p14:cNvPr>
                <p14:cNvContentPartPr/>
                <p14:nvPr/>
              </p14:nvContentPartPr>
              <p14:xfrm>
                <a:off x="3966127" y="2428345"/>
                <a:ext cx="122760" cy="54720"/>
              </p14:xfrm>
            </p:contentPart>
          </mc:Choice>
          <mc:Fallback xmlns="">
            <p:pic>
              <p:nvPicPr>
                <p:cNvPr id="260" name="Freihand 259">
                  <a:extLst>
                    <a:ext uri="{FF2B5EF4-FFF2-40B4-BE49-F238E27FC236}">
                      <a16:creationId xmlns:a16="http://schemas.microsoft.com/office/drawing/2014/main" id="{AF56FD57-1CE3-4F78-BB33-2950FDEA11BA}"/>
                    </a:ext>
                  </a:extLst>
                </p:cNvPr>
                <p:cNvPicPr/>
                <p:nvPr/>
              </p:nvPicPr>
              <p:blipFill>
                <a:blip r:embed="rId147"/>
                <a:stretch>
                  <a:fillRect/>
                </a:stretch>
              </p:blipFill>
              <p:spPr>
                <a:xfrm>
                  <a:off x="3961807" y="2424025"/>
                  <a:ext cx="131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1" name="Freihand 260">
                  <a:extLst>
                    <a:ext uri="{FF2B5EF4-FFF2-40B4-BE49-F238E27FC236}">
                      <a16:creationId xmlns:a16="http://schemas.microsoft.com/office/drawing/2014/main" id="{EE016621-DB5E-49AF-AD3C-6236BA301FFB}"/>
                    </a:ext>
                  </a:extLst>
                </p14:cNvPr>
                <p14:cNvContentPartPr/>
                <p14:nvPr/>
              </p14:nvContentPartPr>
              <p14:xfrm>
                <a:off x="4211287" y="2385865"/>
                <a:ext cx="95400" cy="120600"/>
              </p14:xfrm>
            </p:contentPart>
          </mc:Choice>
          <mc:Fallback xmlns="">
            <p:pic>
              <p:nvPicPr>
                <p:cNvPr id="261" name="Freihand 260">
                  <a:extLst>
                    <a:ext uri="{FF2B5EF4-FFF2-40B4-BE49-F238E27FC236}">
                      <a16:creationId xmlns:a16="http://schemas.microsoft.com/office/drawing/2014/main" id="{EE016621-DB5E-49AF-AD3C-6236BA301FFB}"/>
                    </a:ext>
                  </a:extLst>
                </p:cNvPr>
                <p:cNvPicPr/>
                <p:nvPr/>
              </p:nvPicPr>
              <p:blipFill>
                <a:blip r:embed="rId149"/>
                <a:stretch>
                  <a:fillRect/>
                </a:stretch>
              </p:blipFill>
              <p:spPr>
                <a:xfrm>
                  <a:off x="4206967" y="2381545"/>
                  <a:ext cx="10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2" name="Freihand 261">
                  <a:extLst>
                    <a:ext uri="{FF2B5EF4-FFF2-40B4-BE49-F238E27FC236}">
                      <a16:creationId xmlns:a16="http://schemas.microsoft.com/office/drawing/2014/main" id="{49D98CCF-61D6-48DF-9C23-EB406CBBAB8F}"/>
                    </a:ext>
                  </a:extLst>
                </p14:cNvPr>
                <p14:cNvContentPartPr/>
                <p14:nvPr/>
              </p14:nvContentPartPr>
              <p14:xfrm>
                <a:off x="4450687" y="2431585"/>
                <a:ext cx="6480" cy="81360"/>
              </p14:xfrm>
            </p:contentPart>
          </mc:Choice>
          <mc:Fallback xmlns="">
            <p:pic>
              <p:nvPicPr>
                <p:cNvPr id="262" name="Freihand 261">
                  <a:extLst>
                    <a:ext uri="{FF2B5EF4-FFF2-40B4-BE49-F238E27FC236}">
                      <a16:creationId xmlns:a16="http://schemas.microsoft.com/office/drawing/2014/main" id="{49D98CCF-61D6-48DF-9C23-EB406CBBAB8F}"/>
                    </a:ext>
                  </a:extLst>
                </p:cNvPr>
                <p:cNvPicPr/>
                <p:nvPr/>
              </p:nvPicPr>
              <p:blipFill>
                <a:blip r:embed="rId151"/>
                <a:stretch>
                  <a:fillRect/>
                </a:stretch>
              </p:blipFill>
              <p:spPr>
                <a:xfrm>
                  <a:off x="4446367" y="2427265"/>
                  <a:ext cx="15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63" name="Freihand 262">
                  <a:extLst>
                    <a:ext uri="{FF2B5EF4-FFF2-40B4-BE49-F238E27FC236}">
                      <a16:creationId xmlns:a16="http://schemas.microsoft.com/office/drawing/2014/main" id="{1156A46E-25BD-4A03-AB8F-A639DC5924C6}"/>
                    </a:ext>
                  </a:extLst>
                </p14:cNvPr>
                <p14:cNvContentPartPr/>
                <p14:nvPr/>
              </p14:nvContentPartPr>
              <p14:xfrm>
                <a:off x="4422607" y="2454985"/>
                <a:ext cx="111960" cy="4680"/>
              </p14:xfrm>
            </p:contentPart>
          </mc:Choice>
          <mc:Fallback xmlns="">
            <p:pic>
              <p:nvPicPr>
                <p:cNvPr id="263" name="Freihand 262">
                  <a:extLst>
                    <a:ext uri="{FF2B5EF4-FFF2-40B4-BE49-F238E27FC236}">
                      <a16:creationId xmlns:a16="http://schemas.microsoft.com/office/drawing/2014/main" id="{1156A46E-25BD-4A03-AB8F-A639DC5924C6}"/>
                    </a:ext>
                  </a:extLst>
                </p:cNvPr>
                <p:cNvPicPr/>
                <p:nvPr/>
              </p:nvPicPr>
              <p:blipFill>
                <a:blip r:embed="rId153"/>
                <a:stretch>
                  <a:fillRect/>
                </a:stretch>
              </p:blipFill>
              <p:spPr>
                <a:xfrm>
                  <a:off x="4418287" y="2450665"/>
                  <a:ext cx="120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4" name="Freihand 263">
                  <a:extLst>
                    <a:ext uri="{FF2B5EF4-FFF2-40B4-BE49-F238E27FC236}">
                      <a16:creationId xmlns:a16="http://schemas.microsoft.com/office/drawing/2014/main" id="{B3348EBB-FEED-4322-80F0-E05215939B16}"/>
                    </a:ext>
                  </a:extLst>
                </p14:cNvPr>
                <p14:cNvContentPartPr/>
                <p14:nvPr/>
              </p14:nvContentPartPr>
              <p14:xfrm>
                <a:off x="4560487" y="2409985"/>
                <a:ext cx="101880" cy="104040"/>
              </p14:xfrm>
            </p:contentPart>
          </mc:Choice>
          <mc:Fallback xmlns="">
            <p:pic>
              <p:nvPicPr>
                <p:cNvPr id="264" name="Freihand 263">
                  <a:extLst>
                    <a:ext uri="{FF2B5EF4-FFF2-40B4-BE49-F238E27FC236}">
                      <a16:creationId xmlns:a16="http://schemas.microsoft.com/office/drawing/2014/main" id="{B3348EBB-FEED-4322-80F0-E05215939B16}"/>
                    </a:ext>
                  </a:extLst>
                </p:cNvPr>
                <p:cNvPicPr/>
                <p:nvPr/>
              </p:nvPicPr>
              <p:blipFill>
                <a:blip r:embed="rId155"/>
                <a:stretch>
                  <a:fillRect/>
                </a:stretch>
              </p:blipFill>
              <p:spPr>
                <a:xfrm>
                  <a:off x="4556167" y="2405665"/>
                  <a:ext cx="110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65" name="Freihand 264">
                  <a:extLst>
                    <a:ext uri="{FF2B5EF4-FFF2-40B4-BE49-F238E27FC236}">
                      <a16:creationId xmlns:a16="http://schemas.microsoft.com/office/drawing/2014/main" id="{9BCDCC28-DC47-4D90-A54A-5C9FFCD84295}"/>
                    </a:ext>
                  </a:extLst>
                </p14:cNvPr>
                <p14:cNvContentPartPr/>
                <p14:nvPr/>
              </p14:nvContentPartPr>
              <p14:xfrm>
                <a:off x="4569847" y="2391985"/>
                <a:ext cx="124920" cy="21960"/>
              </p14:xfrm>
            </p:contentPart>
          </mc:Choice>
          <mc:Fallback xmlns="">
            <p:pic>
              <p:nvPicPr>
                <p:cNvPr id="265" name="Freihand 264">
                  <a:extLst>
                    <a:ext uri="{FF2B5EF4-FFF2-40B4-BE49-F238E27FC236}">
                      <a16:creationId xmlns:a16="http://schemas.microsoft.com/office/drawing/2014/main" id="{9BCDCC28-DC47-4D90-A54A-5C9FFCD84295}"/>
                    </a:ext>
                  </a:extLst>
                </p:cNvPr>
                <p:cNvPicPr/>
                <p:nvPr/>
              </p:nvPicPr>
              <p:blipFill>
                <a:blip r:embed="rId157"/>
                <a:stretch>
                  <a:fillRect/>
                </a:stretch>
              </p:blipFill>
              <p:spPr>
                <a:xfrm>
                  <a:off x="4565527" y="2387665"/>
                  <a:ext cx="133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66" name="Freihand 265">
                  <a:extLst>
                    <a:ext uri="{FF2B5EF4-FFF2-40B4-BE49-F238E27FC236}">
                      <a16:creationId xmlns:a16="http://schemas.microsoft.com/office/drawing/2014/main" id="{96AF2066-5FF4-459D-88F1-7CB765B59D40}"/>
                    </a:ext>
                  </a:extLst>
                </p14:cNvPr>
                <p14:cNvContentPartPr/>
                <p14:nvPr/>
              </p14:nvContentPartPr>
              <p14:xfrm>
                <a:off x="4725007" y="2350225"/>
                <a:ext cx="119520" cy="167400"/>
              </p14:xfrm>
            </p:contentPart>
          </mc:Choice>
          <mc:Fallback xmlns="">
            <p:pic>
              <p:nvPicPr>
                <p:cNvPr id="266" name="Freihand 265">
                  <a:extLst>
                    <a:ext uri="{FF2B5EF4-FFF2-40B4-BE49-F238E27FC236}">
                      <a16:creationId xmlns:a16="http://schemas.microsoft.com/office/drawing/2014/main" id="{96AF2066-5FF4-459D-88F1-7CB765B59D40}"/>
                    </a:ext>
                  </a:extLst>
                </p:cNvPr>
                <p:cNvPicPr/>
                <p:nvPr/>
              </p:nvPicPr>
              <p:blipFill>
                <a:blip r:embed="rId159"/>
                <a:stretch>
                  <a:fillRect/>
                </a:stretch>
              </p:blipFill>
              <p:spPr>
                <a:xfrm>
                  <a:off x="4720687" y="2345905"/>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7" name="Freihand 266">
                  <a:extLst>
                    <a:ext uri="{FF2B5EF4-FFF2-40B4-BE49-F238E27FC236}">
                      <a16:creationId xmlns:a16="http://schemas.microsoft.com/office/drawing/2014/main" id="{52EF7572-07C2-4F43-A46D-E962275568A8}"/>
                    </a:ext>
                  </a:extLst>
                </p14:cNvPr>
                <p14:cNvContentPartPr/>
                <p14:nvPr/>
              </p14:nvContentPartPr>
              <p14:xfrm>
                <a:off x="4884487" y="2406745"/>
                <a:ext cx="42120" cy="91080"/>
              </p14:xfrm>
            </p:contentPart>
          </mc:Choice>
          <mc:Fallback xmlns="">
            <p:pic>
              <p:nvPicPr>
                <p:cNvPr id="267" name="Freihand 266">
                  <a:extLst>
                    <a:ext uri="{FF2B5EF4-FFF2-40B4-BE49-F238E27FC236}">
                      <a16:creationId xmlns:a16="http://schemas.microsoft.com/office/drawing/2014/main" id="{52EF7572-07C2-4F43-A46D-E962275568A8}"/>
                    </a:ext>
                  </a:extLst>
                </p:cNvPr>
                <p:cNvPicPr/>
                <p:nvPr/>
              </p:nvPicPr>
              <p:blipFill>
                <a:blip r:embed="rId161"/>
                <a:stretch>
                  <a:fillRect/>
                </a:stretch>
              </p:blipFill>
              <p:spPr>
                <a:xfrm>
                  <a:off x="4880167" y="2402425"/>
                  <a:ext cx="5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68" name="Freihand 267">
                  <a:extLst>
                    <a:ext uri="{FF2B5EF4-FFF2-40B4-BE49-F238E27FC236}">
                      <a16:creationId xmlns:a16="http://schemas.microsoft.com/office/drawing/2014/main" id="{C2461883-5DE7-42F6-98A4-1195AA1B461D}"/>
                    </a:ext>
                  </a:extLst>
                </p14:cNvPr>
                <p14:cNvContentPartPr/>
                <p14:nvPr/>
              </p14:nvContentPartPr>
              <p14:xfrm>
                <a:off x="4900687" y="2350225"/>
                <a:ext cx="14400" cy="18000"/>
              </p14:xfrm>
            </p:contentPart>
          </mc:Choice>
          <mc:Fallback xmlns="">
            <p:pic>
              <p:nvPicPr>
                <p:cNvPr id="268" name="Freihand 267">
                  <a:extLst>
                    <a:ext uri="{FF2B5EF4-FFF2-40B4-BE49-F238E27FC236}">
                      <a16:creationId xmlns:a16="http://schemas.microsoft.com/office/drawing/2014/main" id="{C2461883-5DE7-42F6-98A4-1195AA1B461D}"/>
                    </a:ext>
                  </a:extLst>
                </p:cNvPr>
                <p:cNvPicPr/>
                <p:nvPr/>
              </p:nvPicPr>
              <p:blipFill>
                <a:blip r:embed="rId163"/>
                <a:stretch>
                  <a:fillRect/>
                </a:stretch>
              </p:blipFill>
              <p:spPr>
                <a:xfrm>
                  <a:off x="4896367" y="2345905"/>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9" name="Freihand 268">
                  <a:extLst>
                    <a:ext uri="{FF2B5EF4-FFF2-40B4-BE49-F238E27FC236}">
                      <a16:creationId xmlns:a16="http://schemas.microsoft.com/office/drawing/2014/main" id="{D719CA3C-672E-47BA-81C3-99F72AD4F584}"/>
                    </a:ext>
                  </a:extLst>
                </p14:cNvPr>
                <p14:cNvContentPartPr/>
                <p14:nvPr/>
              </p14:nvContentPartPr>
              <p14:xfrm>
                <a:off x="4960447" y="2385145"/>
                <a:ext cx="168120" cy="172440"/>
              </p14:xfrm>
            </p:contentPart>
          </mc:Choice>
          <mc:Fallback xmlns="">
            <p:pic>
              <p:nvPicPr>
                <p:cNvPr id="269" name="Freihand 268">
                  <a:extLst>
                    <a:ext uri="{FF2B5EF4-FFF2-40B4-BE49-F238E27FC236}">
                      <a16:creationId xmlns:a16="http://schemas.microsoft.com/office/drawing/2014/main" id="{D719CA3C-672E-47BA-81C3-99F72AD4F584}"/>
                    </a:ext>
                  </a:extLst>
                </p:cNvPr>
                <p:cNvPicPr/>
                <p:nvPr/>
              </p:nvPicPr>
              <p:blipFill>
                <a:blip r:embed="rId165"/>
                <a:stretch>
                  <a:fillRect/>
                </a:stretch>
              </p:blipFill>
              <p:spPr>
                <a:xfrm>
                  <a:off x="4956127" y="2380825"/>
                  <a:ext cx="176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70" name="Freihand 269">
                  <a:extLst>
                    <a:ext uri="{FF2B5EF4-FFF2-40B4-BE49-F238E27FC236}">
                      <a16:creationId xmlns:a16="http://schemas.microsoft.com/office/drawing/2014/main" id="{409139B5-9BB0-4DA7-9E6D-A6AA538C87C4}"/>
                    </a:ext>
                  </a:extLst>
                </p14:cNvPr>
                <p14:cNvContentPartPr/>
                <p14:nvPr/>
              </p14:nvContentPartPr>
              <p14:xfrm>
                <a:off x="5238727" y="2393425"/>
                <a:ext cx="10800" cy="109080"/>
              </p14:xfrm>
            </p:contentPart>
          </mc:Choice>
          <mc:Fallback xmlns="">
            <p:pic>
              <p:nvPicPr>
                <p:cNvPr id="270" name="Freihand 269">
                  <a:extLst>
                    <a:ext uri="{FF2B5EF4-FFF2-40B4-BE49-F238E27FC236}">
                      <a16:creationId xmlns:a16="http://schemas.microsoft.com/office/drawing/2014/main" id="{409139B5-9BB0-4DA7-9E6D-A6AA538C87C4}"/>
                    </a:ext>
                  </a:extLst>
                </p:cNvPr>
                <p:cNvPicPr/>
                <p:nvPr/>
              </p:nvPicPr>
              <p:blipFill>
                <a:blip r:embed="rId167"/>
                <a:stretch>
                  <a:fillRect/>
                </a:stretch>
              </p:blipFill>
              <p:spPr>
                <a:xfrm>
                  <a:off x="5234407" y="2389105"/>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71" name="Freihand 270">
                  <a:extLst>
                    <a:ext uri="{FF2B5EF4-FFF2-40B4-BE49-F238E27FC236}">
                      <a16:creationId xmlns:a16="http://schemas.microsoft.com/office/drawing/2014/main" id="{47BCCE70-F250-4F86-8532-6FE0639DE299}"/>
                    </a:ext>
                  </a:extLst>
                </p14:cNvPr>
                <p14:cNvContentPartPr/>
                <p14:nvPr/>
              </p14:nvContentPartPr>
              <p14:xfrm>
                <a:off x="5207767" y="2434105"/>
                <a:ext cx="101880" cy="7920"/>
              </p14:xfrm>
            </p:contentPart>
          </mc:Choice>
          <mc:Fallback xmlns="">
            <p:pic>
              <p:nvPicPr>
                <p:cNvPr id="271" name="Freihand 270">
                  <a:extLst>
                    <a:ext uri="{FF2B5EF4-FFF2-40B4-BE49-F238E27FC236}">
                      <a16:creationId xmlns:a16="http://schemas.microsoft.com/office/drawing/2014/main" id="{47BCCE70-F250-4F86-8532-6FE0639DE299}"/>
                    </a:ext>
                  </a:extLst>
                </p:cNvPr>
                <p:cNvPicPr/>
                <p:nvPr/>
              </p:nvPicPr>
              <p:blipFill>
                <a:blip r:embed="rId169"/>
                <a:stretch>
                  <a:fillRect/>
                </a:stretch>
              </p:blipFill>
              <p:spPr>
                <a:xfrm>
                  <a:off x="5203447" y="2429785"/>
                  <a:ext cx="110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72" name="Freihand 271">
                  <a:extLst>
                    <a:ext uri="{FF2B5EF4-FFF2-40B4-BE49-F238E27FC236}">
                      <a16:creationId xmlns:a16="http://schemas.microsoft.com/office/drawing/2014/main" id="{507268AF-BD37-442D-A926-B8151AA5095A}"/>
                    </a:ext>
                  </a:extLst>
                </p14:cNvPr>
                <p14:cNvContentPartPr/>
                <p14:nvPr/>
              </p14:nvContentPartPr>
              <p14:xfrm>
                <a:off x="5358967" y="2369305"/>
                <a:ext cx="108360" cy="205200"/>
              </p14:xfrm>
            </p:contentPart>
          </mc:Choice>
          <mc:Fallback xmlns="">
            <p:pic>
              <p:nvPicPr>
                <p:cNvPr id="272" name="Freihand 271">
                  <a:extLst>
                    <a:ext uri="{FF2B5EF4-FFF2-40B4-BE49-F238E27FC236}">
                      <a16:creationId xmlns:a16="http://schemas.microsoft.com/office/drawing/2014/main" id="{507268AF-BD37-442D-A926-B8151AA5095A}"/>
                    </a:ext>
                  </a:extLst>
                </p:cNvPr>
                <p:cNvPicPr/>
                <p:nvPr/>
              </p:nvPicPr>
              <p:blipFill>
                <a:blip r:embed="rId171"/>
                <a:stretch>
                  <a:fillRect/>
                </a:stretch>
              </p:blipFill>
              <p:spPr>
                <a:xfrm>
                  <a:off x="5354647" y="2364985"/>
                  <a:ext cx="117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99" name="Freihand 298">
                  <a:extLst>
                    <a:ext uri="{FF2B5EF4-FFF2-40B4-BE49-F238E27FC236}">
                      <a16:creationId xmlns:a16="http://schemas.microsoft.com/office/drawing/2014/main" id="{3BFEB3DC-58A7-408C-A5C8-2061D62CBF7A}"/>
                    </a:ext>
                  </a:extLst>
                </p14:cNvPr>
                <p14:cNvContentPartPr/>
                <p14:nvPr/>
              </p14:nvContentPartPr>
              <p14:xfrm>
                <a:off x="4331887" y="2272825"/>
                <a:ext cx="714240" cy="32400"/>
              </p14:xfrm>
            </p:contentPart>
          </mc:Choice>
          <mc:Fallback xmlns="">
            <p:pic>
              <p:nvPicPr>
                <p:cNvPr id="299" name="Freihand 298">
                  <a:extLst>
                    <a:ext uri="{FF2B5EF4-FFF2-40B4-BE49-F238E27FC236}">
                      <a16:creationId xmlns:a16="http://schemas.microsoft.com/office/drawing/2014/main" id="{3BFEB3DC-58A7-408C-A5C8-2061D62CBF7A}"/>
                    </a:ext>
                  </a:extLst>
                </p:cNvPr>
                <p:cNvPicPr/>
                <p:nvPr/>
              </p:nvPicPr>
              <p:blipFill>
                <a:blip r:embed="rId173"/>
                <a:stretch>
                  <a:fillRect/>
                </a:stretch>
              </p:blipFill>
              <p:spPr>
                <a:xfrm>
                  <a:off x="4327567" y="2268505"/>
                  <a:ext cx="72288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301" name="Freihand 300">
                <a:extLst>
                  <a:ext uri="{FF2B5EF4-FFF2-40B4-BE49-F238E27FC236}">
                    <a16:creationId xmlns:a16="http://schemas.microsoft.com/office/drawing/2014/main" id="{413646FE-8C20-40FE-955D-E92D144ACAA2}"/>
                  </a:ext>
                </a:extLst>
              </p14:cNvPr>
              <p14:cNvContentPartPr/>
              <p14:nvPr/>
            </p14:nvContentPartPr>
            <p14:xfrm>
              <a:off x="820807" y="4465945"/>
              <a:ext cx="174960" cy="38880"/>
            </p14:xfrm>
          </p:contentPart>
        </mc:Choice>
        <mc:Fallback xmlns="">
          <p:pic>
            <p:nvPicPr>
              <p:cNvPr id="301" name="Freihand 300">
                <a:extLst>
                  <a:ext uri="{FF2B5EF4-FFF2-40B4-BE49-F238E27FC236}">
                    <a16:creationId xmlns:a16="http://schemas.microsoft.com/office/drawing/2014/main" id="{413646FE-8C20-40FE-955D-E92D144ACAA2}"/>
                  </a:ext>
                </a:extLst>
              </p:cNvPr>
              <p:cNvPicPr/>
              <p:nvPr/>
            </p:nvPicPr>
            <p:blipFill>
              <a:blip r:embed="rId175"/>
              <a:stretch>
                <a:fillRect/>
              </a:stretch>
            </p:blipFill>
            <p:spPr>
              <a:xfrm>
                <a:off x="816487" y="4461625"/>
                <a:ext cx="183600" cy="47520"/>
              </a:xfrm>
              <a:prstGeom prst="rect">
                <a:avLst/>
              </a:prstGeom>
            </p:spPr>
          </p:pic>
        </mc:Fallback>
      </mc:AlternateContent>
      <p:grpSp>
        <p:nvGrpSpPr>
          <p:cNvPr id="304" name="Gruppieren 303">
            <a:extLst>
              <a:ext uri="{FF2B5EF4-FFF2-40B4-BE49-F238E27FC236}">
                <a16:creationId xmlns:a16="http://schemas.microsoft.com/office/drawing/2014/main" id="{1144A002-DE31-496A-9427-76D12D417964}"/>
              </a:ext>
            </a:extLst>
          </p:cNvPr>
          <p:cNvGrpSpPr/>
          <p:nvPr/>
        </p:nvGrpSpPr>
        <p:grpSpPr>
          <a:xfrm>
            <a:off x="635407" y="4463065"/>
            <a:ext cx="158760" cy="178560"/>
            <a:chOff x="635407" y="4463065"/>
            <a:chExt cx="158760" cy="178560"/>
          </a:xfrm>
        </p:grpSpPr>
        <mc:AlternateContent xmlns:mc="http://schemas.openxmlformats.org/markup-compatibility/2006" xmlns:p14="http://schemas.microsoft.com/office/powerpoint/2010/main">
          <mc:Choice Requires="p14">
            <p:contentPart p14:bwMode="auto" r:id="rId176">
              <p14:nvContentPartPr>
                <p14:cNvPr id="302" name="Freihand 301">
                  <a:extLst>
                    <a:ext uri="{FF2B5EF4-FFF2-40B4-BE49-F238E27FC236}">
                      <a16:creationId xmlns:a16="http://schemas.microsoft.com/office/drawing/2014/main" id="{CFEB6F75-752C-43D1-90EB-0BC967264B2E}"/>
                    </a:ext>
                  </a:extLst>
                </p14:cNvPr>
                <p14:cNvContentPartPr/>
                <p14:nvPr/>
              </p14:nvContentPartPr>
              <p14:xfrm>
                <a:off x="635407" y="4463065"/>
                <a:ext cx="77760" cy="115560"/>
              </p14:xfrm>
            </p:contentPart>
          </mc:Choice>
          <mc:Fallback xmlns="">
            <p:pic>
              <p:nvPicPr>
                <p:cNvPr id="302" name="Freihand 301">
                  <a:extLst>
                    <a:ext uri="{FF2B5EF4-FFF2-40B4-BE49-F238E27FC236}">
                      <a16:creationId xmlns:a16="http://schemas.microsoft.com/office/drawing/2014/main" id="{CFEB6F75-752C-43D1-90EB-0BC967264B2E}"/>
                    </a:ext>
                  </a:extLst>
                </p:cNvPr>
                <p:cNvPicPr/>
                <p:nvPr/>
              </p:nvPicPr>
              <p:blipFill>
                <a:blip r:embed="rId177"/>
                <a:stretch>
                  <a:fillRect/>
                </a:stretch>
              </p:blipFill>
              <p:spPr>
                <a:xfrm>
                  <a:off x="631087" y="4458745"/>
                  <a:ext cx="86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03" name="Freihand 302">
                  <a:extLst>
                    <a:ext uri="{FF2B5EF4-FFF2-40B4-BE49-F238E27FC236}">
                      <a16:creationId xmlns:a16="http://schemas.microsoft.com/office/drawing/2014/main" id="{A9897D36-DBBE-4291-A069-1EE3275D1042}"/>
                    </a:ext>
                  </a:extLst>
                </p14:cNvPr>
                <p14:cNvContentPartPr/>
                <p14:nvPr/>
              </p14:nvContentPartPr>
              <p14:xfrm>
                <a:off x="714607" y="4534345"/>
                <a:ext cx="79560" cy="107280"/>
              </p14:xfrm>
            </p:contentPart>
          </mc:Choice>
          <mc:Fallback xmlns="">
            <p:pic>
              <p:nvPicPr>
                <p:cNvPr id="303" name="Freihand 302">
                  <a:extLst>
                    <a:ext uri="{FF2B5EF4-FFF2-40B4-BE49-F238E27FC236}">
                      <a16:creationId xmlns:a16="http://schemas.microsoft.com/office/drawing/2014/main" id="{A9897D36-DBBE-4291-A069-1EE3275D1042}"/>
                    </a:ext>
                  </a:extLst>
                </p:cNvPr>
                <p:cNvPicPr/>
                <p:nvPr/>
              </p:nvPicPr>
              <p:blipFill>
                <a:blip r:embed="rId179"/>
                <a:stretch>
                  <a:fillRect/>
                </a:stretch>
              </p:blipFill>
              <p:spPr>
                <a:xfrm>
                  <a:off x="710287" y="4530025"/>
                  <a:ext cx="8820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305" name="Freihand 304">
                <a:extLst>
                  <a:ext uri="{FF2B5EF4-FFF2-40B4-BE49-F238E27FC236}">
                    <a16:creationId xmlns:a16="http://schemas.microsoft.com/office/drawing/2014/main" id="{2DA8801C-1E61-4AC2-8162-27A1DCE77B85}"/>
                  </a:ext>
                </a:extLst>
              </p14:cNvPr>
              <p14:cNvContentPartPr/>
              <p14:nvPr/>
            </p14:nvContentPartPr>
            <p14:xfrm>
              <a:off x="1512007" y="4397185"/>
              <a:ext cx="37080" cy="109440"/>
            </p14:xfrm>
          </p:contentPart>
        </mc:Choice>
        <mc:Fallback xmlns="">
          <p:pic>
            <p:nvPicPr>
              <p:cNvPr id="305" name="Freihand 304">
                <a:extLst>
                  <a:ext uri="{FF2B5EF4-FFF2-40B4-BE49-F238E27FC236}">
                    <a16:creationId xmlns:a16="http://schemas.microsoft.com/office/drawing/2014/main" id="{2DA8801C-1E61-4AC2-8162-27A1DCE77B85}"/>
                  </a:ext>
                </a:extLst>
              </p:cNvPr>
              <p:cNvPicPr/>
              <p:nvPr/>
            </p:nvPicPr>
            <p:blipFill>
              <a:blip r:embed="rId181"/>
              <a:stretch>
                <a:fillRect/>
              </a:stretch>
            </p:blipFill>
            <p:spPr>
              <a:xfrm>
                <a:off x="1507687" y="4392865"/>
                <a:ext cx="4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 name="Freihand 45">
                <a:extLst>
                  <a:ext uri="{FF2B5EF4-FFF2-40B4-BE49-F238E27FC236}">
                    <a16:creationId xmlns:a16="http://schemas.microsoft.com/office/drawing/2014/main" id="{AA680948-4F09-4045-8010-3128F9D1C252}"/>
                  </a:ext>
                </a:extLst>
              </p14:cNvPr>
              <p14:cNvContentPartPr/>
              <p14:nvPr/>
            </p14:nvContentPartPr>
            <p14:xfrm>
              <a:off x="917287" y="1087705"/>
              <a:ext cx="2503440" cy="2192760"/>
            </p14:xfrm>
          </p:contentPart>
        </mc:Choice>
        <mc:Fallback xmlns="">
          <p:pic>
            <p:nvPicPr>
              <p:cNvPr id="46" name="Freihand 45">
                <a:extLst>
                  <a:ext uri="{FF2B5EF4-FFF2-40B4-BE49-F238E27FC236}">
                    <a16:creationId xmlns:a16="http://schemas.microsoft.com/office/drawing/2014/main" id="{AA680948-4F09-4045-8010-3128F9D1C252}"/>
                  </a:ext>
                </a:extLst>
              </p:cNvPr>
              <p:cNvPicPr/>
              <p:nvPr/>
            </p:nvPicPr>
            <p:blipFill>
              <a:blip r:embed="rId183"/>
              <a:stretch>
                <a:fillRect/>
              </a:stretch>
            </p:blipFill>
            <p:spPr>
              <a:xfrm>
                <a:off x="912967" y="1083385"/>
                <a:ext cx="251208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 name="Freihand 46">
                <a:extLst>
                  <a:ext uri="{FF2B5EF4-FFF2-40B4-BE49-F238E27FC236}">
                    <a16:creationId xmlns:a16="http://schemas.microsoft.com/office/drawing/2014/main" id="{ED1A51EF-43A4-461B-BCFA-D2483D45BB88}"/>
                  </a:ext>
                </a:extLst>
              </p14:cNvPr>
              <p14:cNvContentPartPr/>
              <p14:nvPr/>
            </p14:nvContentPartPr>
            <p14:xfrm>
              <a:off x="3209407" y="774505"/>
              <a:ext cx="103320" cy="166680"/>
            </p14:xfrm>
          </p:contentPart>
        </mc:Choice>
        <mc:Fallback xmlns="">
          <p:pic>
            <p:nvPicPr>
              <p:cNvPr id="47" name="Freihand 46">
                <a:extLst>
                  <a:ext uri="{FF2B5EF4-FFF2-40B4-BE49-F238E27FC236}">
                    <a16:creationId xmlns:a16="http://schemas.microsoft.com/office/drawing/2014/main" id="{ED1A51EF-43A4-461B-BCFA-D2483D45BB88}"/>
                  </a:ext>
                </a:extLst>
              </p:cNvPr>
              <p:cNvPicPr/>
              <p:nvPr/>
            </p:nvPicPr>
            <p:blipFill>
              <a:blip r:embed="rId185"/>
              <a:stretch>
                <a:fillRect/>
              </a:stretch>
            </p:blipFill>
            <p:spPr>
              <a:xfrm>
                <a:off x="3205087" y="770185"/>
                <a:ext cx="111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 name="Freihand 47">
                <a:extLst>
                  <a:ext uri="{FF2B5EF4-FFF2-40B4-BE49-F238E27FC236}">
                    <a16:creationId xmlns:a16="http://schemas.microsoft.com/office/drawing/2014/main" id="{510C0737-4044-4208-BD8C-A024DAD72CDF}"/>
                  </a:ext>
                </a:extLst>
              </p14:cNvPr>
              <p14:cNvContentPartPr/>
              <p14:nvPr/>
            </p14:nvContentPartPr>
            <p14:xfrm>
              <a:off x="3382567" y="779545"/>
              <a:ext cx="111600" cy="10440"/>
            </p14:xfrm>
          </p:contentPart>
        </mc:Choice>
        <mc:Fallback xmlns="">
          <p:pic>
            <p:nvPicPr>
              <p:cNvPr id="48" name="Freihand 47">
                <a:extLst>
                  <a:ext uri="{FF2B5EF4-FFF2-40B4-BE49-F238E27FC236}">
                    <a16:creationId xmlns:a16="http://schemas.microsoft.com/office/drawing/2014/main" id="{510C0737-4044-4208-BD8C-A024DAD72CDF}"/>
                  </a:ext>
                </a:extLst>
              </p:cNvPr>
              <p:cNvPicPr/>
              <p:nvPr/>
            </p:nvPicPr>
            <p:blipFill>
              <a:blip r:embed="rId187"/>
              <a:stretch>
                <a:fillRect/>
              </a:stretch>
            </p:blipFill>
            <p:spPr>
              <a:xfrm>
                <a:off x="3378247" y="775225"/>
                <a:ext cx="12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0" name="Freihand 49">
                <a:extLst>
                  <a:ext uri="{FF2B5EF4-FFF2-40B4-BE49-F238E27FC236}">
                    <a16:creationId xmlns:a16="http://schemas.microsoft.com/office/drawing/2014/main" id="{05A76C82-B632-4391-AC74-6440B9EA1218}"/>
                  </a:ext>
                </a:extLst>
              </p14:cNvPr>
              <p14:cNvContentPartPr/>
              <p14:nvPr/>
            </p14:nvContentPartPr>
            <p14:xfrm>
              <a:off x="3405607" y="810505"/>
              <a:ext cx="114120" cy="23040"/>
            </p14:xfrm>
          </p:contentPart>
        </mc:Choice>
        <mc:Fallback xmlns="">
          <p:pic>
            <p:nvPicPr>
              <p:cNvPr id="50" name="Freihand 49">
                <a:extLst>
                  <a:ext uri="{FF2B5EF4-FFF2-40B4-BE49-F238E27FC236}">
                    <a16:creationId xmlns:a16="http://schemas.microsoft.com/office/drawing/2014/main" id="{05A76C82-B632-4391-AC74-6440B9EA1218}"/>
                  </a:ext>
                </a:extLst>
              </p:cNvPr>
              <p:cNvPicPr/>
              <p:nvPr/>
            </p:nvPicPr>
            <p:blipFill>
              <a:blip r:embed="rId189"/>
              <a:stretch>
                <a:fillRect/>
              </a:stretch>
            </p:blipFill>
            <p:spPr>
              <a:xfrm>
                <a:off x="3401287" y="806185"/>
                <a:ext cx="122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 name="Freihand 50">
                <a:extLst>
                  <a:ext uri="{FF2B5EF4-FFF2-40B4-BE49-F238E27FC236}">
                    <a16:creationId xmlns:a16="http://schemas.microsoft.com/office/drawing/2014/main" id="{CE512C65-85D7-4123-8DD3-3D654A2FEEDA}"/>
                  </a:ext>
                </a:extLst>
              </p14:cNvPr>
              <p14:cNvContentPartPr/>
              <p14:nvPr/>
            </p14:nvContentPartPr>
            <p14:xfrm>
              <a:off x="3570847" y="762985"/>
              <a:ext cx="98640" cy="113040"/>
            </p14:xfrm>
          </p:contentPart>
        </mc:Choice>
        <mc:Fallback xmlns="">
          <p:pic>
            <p:nvPicPr>
              <p:cNvPr id="51" name="Freihand 50">
                <a:extLst>
                  <a:ext uri="{FF2B5EF4-FFF2-40B4-BE49-F238E27FC236}">
                    <a16:creationId xmlns:a16="http://schemas.microsoft.com/office/drawing/2014/main" id="{CE512C65-85D7-4123-8DD3-3D654A2FEEDA}"/>
                  </a:ext>
                </a:extLst>
              </p:cNvPr>
              <p:cNvPicPr/>
              <p:nvPr/>
            </p:nvPicPr>
            <p:blipFill>
              <a:blip r:embed="rId191"/>
              <a:stretch>
                <a:fillRect/>
              </a:stretch>
            </p:blipFill>
            <p:spPr>
              <a:xfrm>
                <a:off x="3566527" y="758665"/>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 name="Freihand 52">
                <a:extLst>
                  <a:ext uri="{FF2B5EF4-FFF2-40B4-BE49-F238E27FC236}">
                    <a16:creationId xmlns:a16="http://schemas.microsoft.com/office/drawing/2014/main" id="{06C184D4-F469-4DF4-9903-691A04135653}"/>
                  </a:ext>
                </a:extLst>
              </p14:cNvPr>
              <p14:cNvContentPartPr/>
              <p14:nvPr/>
            </p14:nvContentPartPr>
            <p14:xfrm>
              <a:off x="3775687" y="688825"/>
              <a:ext cx="5400" cy="59040"/>
            </p14:xfrm>
          </p:contentPart>
        </mc:Choice>
        <mc:Fallback xmlns="">
          <p:pic>
            <p:nvPicPr>
              <p:cNvPr id="53" name="Freihand 52">
                <a:extLst>
                  <a:ext uri="{FF2B5EF4-FFF2-40B4-BE49-F238E27FC236}">
                    <a16:creationId xmlns:a16="http://schemas.microsoft.com/office/drawing/2014/main" id="{06C184D4-F469-4DF4-9903-691A04135653}"/>
                  </a:ext>
                </a:extLst>
              </p:cNvPr>
              <p:cNvPicPr/>
              <p:nvPr/>
            </p:nvPicPr>
            <p:blipFill>
              <a:blip r:embed="rId193"/>
              <a:stretch>
                <a:fillRect/>
              </a:stretch>
            </p:blipFill>
            <p:spPr>
              <a:xfrm>
                <a:off x="3771367" y="684505"/>
                <a:ext cx="1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 name="Freihand 53">
                <a:extLst>
                  <a:ext uri="{FF2B5EF4-FFF2-40B4-BE49-F238E27FC236}">
                    <a16:creationId xmlns:a16="http://schemas.microsoft.com/office/drawing/2014/main" id="{02F7BD75-E2B3-4937-A6A7-A2AF7D19D32C}"/>
                  </a:ext>
                </a:extLst>
              </p14:cNvPr>
              <p14:cNvContentPartPr/>
              <p14:nvPr/>
            </p14:nvContentPartPr>
            <p14:xfrm>
              <a:off x="3715207" y="680185"/>
              <a:ext cx="121680" cy="90360"/>
            </p14:xfrm>
          </p:contentPart>
        </mc:Choice>
        <mc:Fallback xmlns="">
          <p:pic>
            <p:nvPicPr>
              <p:cNvPr id="54" name="Freihand 53">
                <a:extLst>
                  <a:ext uri="{FF2B5EF4-FFF2-40B4-BE49-F238E27FC236}">
                    <a16:creationId xmlns:a16="http://schemas.microsoft.com/office/drawing/2014/main" id="{02F7BD75-E2B3-4937-A6A7-A2AF7D19D32C}"/>
                  </a:ext>
                </a:extLst>
              </p:cNvPr>
              <p:cNvPicPr/>
              <p:nvPr/>
            </p:nvPicPr>
            <p:blipFill>
              <a:blip r:embed="rId195"/>
              <a:stretch>
                <a:fillRect/>
              </a:stretch>
            </p:blipFill>
            <p:spPr>
              <a:xfrm>
                <a:off x="3710887" y="675865"/>
                <a:ext cx="130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Freihand 126">
                <a:extLst>
                  <a:ext uri="{FF2B5EF4-FFF2-40B4-BE49-F238E27FC236}">
                    <a16:creationId xmlns:a16="http://schemas.microsoft.com/office/drawing/2014/main" id="{6A910433-7D18-4B62-B755-35C55E45915B}"/>
                  </a:ext>
                </a:extLst>
              </p14:cNvPr>
              <p14:cNvContentPartPr/>
              <p14:nvPr/>
            </p14:nvContentPartPr>
            <p14:xfrm>
              <a:off x="2253967" y="2822905"/>
              <a:ext cx="7200" cy="170640"/>
            </p14:xfrm>
          </p:contentPart>
        </mc:Choice>
        <mc:Fallback xmlns="">
          <p:pic>
            <p:nvPicPr>
              <p:cNvPr id="127" name="Freihand 126">
                <a:extLst>
                  <a:ext uri="{FF2B5EF4-FFF2-40B4-BE49-F238E27FC236}">
                    <a16:creationId xmlns:a16="http://schemas.microsoft.com/office/drawing/2014/main" id="{6A910433-7D18-4B62-B755-35C55E45915B}"/>
                  </a:ext>
                </a:extLst>
              </p:cNvPr>
              <p:cNvPicPr/>
              <p:nvPr/>
            </p:nvPicPr>
            <p:blipFill>
              <a:blip r:embed="rId197"/>
              <a:stretch>
                <a:fillRect/>
              </a:stretch>
            </p:blipFill>
            <p:spPr>
              <a:xfrm>
                <a:off x="2249647" y="2818585"/>
                <a:ext cx="15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Freihand 127">
                <a:extLst>
                  <a:ext uri="{FF2B5EF4-FFF2-40B4-BE49-F238E27FC236}">
                    <a16:creationId xmlns:a16="http://schemas.microsoft.com/office/drawing/2014/main" id="{39873FAF-5FD7-402E-B910-C28FF41BE26B}"/>
                  </a:ext>
                </a:extLst>
              </p14:cNvPr>
              <p14:cNvContentPartPr/>
              <p14:nvPr/>
            </p14:nvContentPartPr>
            <p14:xfrm>
              <a:off x="2219407" y="3046465"/>
              <a:ext cx="33840" cy="242640"/>
            </p14:xfrm>
          </p:contentPart>
        </mc:Choice>
        <mc:Fallback xmlns="">
          <p:pic>
            <p:nvPicPr>
              <p:cNvPr id="128" name="Freihand 127">
                <a:extLst>
                  <a:ext uri="{FF2B5EF4-FFF2-40B4-BE49-F238E27FC236}">
                    <a16:creationId xmlns:a16="http://schemas.microsoft.com/office/drawing/2014/main" id="{39873FAF-5FD7-402E-B910-C28FF41BE26B}"/>
                  </a:ext>
                </a:extLst>
              </p:cNvPr>
              <p:cNvPicPr/>
              <p:nvPr/>
            </p:nvPicPr>
            <p:blipFill>
              <a:blip r:embed="rId199"/>
              <a:stretch>
                <a:fillRect/>
              </a:stretch>
            </p:blipFill>
            <p:spPr>
              <a:xfrm>
                <a:off x="2215087" y="3042145"/>
                <a:ext cx="42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5" name="Freihand 184">
                <a:extLst>
                  <a:ext uri="{FF2B5EF4-FFF2-40B4-BE49-F238E27FC236}">
                    <a16:creationId xmlns:a16="http://schemas.microsoft.com/office/drawing/2014/main" id="{E27F3AB3-BDC9-4556-8606-AD7AEA18B25D}"/>
                  </a:ext>
                </a:extLst>
              </p14:cNvPr>
              <p14:cNvContentPartPr/>
              <p14:nvPr/>
            </p14:nvContentPartPr>
            <p14:xfrm>
              <a:off x="7223407" y="1183825"/>
              <a:ext cx="25920" cy="220680"/>
            </p14:xfrm>
          </p:contentPart>
        </mc:Choice>
        <mc:Fallback xmlns="">
          <p:pic>
            <p:nvPicPr>
              <p:cNvPr id="185" name="Freihand 184">
                <a:extLst>
                  <a:ext uri="{FF2B5EF4-FFF2-40B4-BE49-F238E27FC236}">
                    <a16:creationId xmlns:a16="http://schemas.microsoft.com/office/drawing/2014/main" id="{E27F3AB3-BDC9-4556-8606-AD7AEA18B25D}"/>
                  </a:ext>
                </a:extLst>
              </p:cNvPr>
              <p:cNvPicPr/>
              <p:nvPr/>
            </p:nvPicPr>
            <p:blipFill>
              <a:blip r:embed="rId201"/>
              <a:stretch>
                <a:fillRect/>
              </a:stretch>
            </p:blipFill>
            <p:spPr>
              <a:xfrm>
                <a:off x="7219087" y="1179505"/>
                <a:ext cx="34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6" name="Freihand 185">
                <a:extLst>
                  <a:ext uri="{FF2B5EF4-FFF2-40B4-BE49-F238E27FC236}">
                    <a16:creationId xmlns:a16="http://schemas.microsoft.com/office/drawing/2014/main" id="{7A5A7271-3B50-401E-9C05-12ED0DC4AE7D}"/>
                  </a:ext>
                </a:extLst>
              </p14:cNvPr>
              <p14:cNvContentPartPr/>
              <p14:nvPr/>
            </p14:nvContentPartPr>
            <p14:xfrm>
              <a:off x="7134127" y="1375705"/>
              <a:ext cx="171000" cy="50760"/>
            </p14:xfrm>
          </p:contentPart>
        </mc:Choice>
        <mc:Fallback xmlns="">
          <p:pic>
            <p:nvPicPr>
              <p:cNvPr id="186" name="Freihand 185">
                <a:extLst>
                  <a:ext uri="{FF2B5EF4-FFF2-40B4-BE49-F238E27FC236}">
                    <a16:creationId xmlns:a16="http://schemas.microsoft.com/office/drawing/2014/main" id="{7A5A7271-3B50-401E-9C05-12ED0DC4AE7D}"/>
                  </a:ext>
                </a:extLst>
              </p:cNvPr>
              <p:cNvPicPr/>
              <p:nvPr/>
            </p:nvPicPr>
            <p:blipFill>
              <a:blip r:embed="rId203"/>
              <a:stretch>
                <a:fillRect/>
              </a:stretch>
            </p:blipFill>
            <p:spPr>
              <a:xfrm>
                <a:off x="7129807" y="1371385"/>
                <a:ext cx="179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7" name="Freihand 186">
                <a:extLst>
                  <a:ext uri="{FF2B5EF4-FFF2-40B4-BE49-F238E27FC236}">
                    <a16:creationId xmlns:a16="http://schemas.microsoft.com/office/drawing/2014/main" id="{9842AEF6-B9CB-4B4D-9EB3-117A06A7F548}"/>
                  </a:ext>
                </a:extLst>
              </p14:cNvPr>
              <p14:cNvContentPartPr/>
              <p14:nvPr/>
            </p14:nvContentPartPr>
            <p14:xfrm>
              <a:off x="7118287" y="1144945"/>
              <a:ext cx="189360" cy="46440"/>
            </p14:xfrm>
          </p:contentPart>
        </mc:Choice>
        <mc:Fallback xmlns="">
          <p:pic>
            <p:nvPicPr>
              <p:cNvPr id="187" name="Freihand 186">
                <a:extLst>
                  <a:ext uri="{FF2B5EF4-FFF2-40B4-BE49-F238E27FC236}">
                    <a16:creationId xmlns:a16="http://schemas.microsoft.com/office/drawing/2014/main" id="{9842AEF6-B9CB-4B4D-9EB3-117A06A7F548}"/>
                  </a:ext>
                </a:extLst>
              </p:cNvPr>
              <p:cNvPicPr/>
              <p:nvPr/>
            </p:nvPicPr>
            <p:blipFill>
              <a:blip r:embed="rId205"/>
              <a:stretch>
                <a:fillRect/>
              </a:stretch>
            </p:blipFill>
            <p:spPr>
              <a:xfrm>
                <a:off x="7113967" y="1140625"/>
                <a:ext cx="198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8" name="Freihand 187">
                <a:extLst>
                  <a:ext uri="{FF2B5EF4-FFF2-40B4-BE49-F238E27FC236}">
                    <a16:creationId xmlns:a16="http://schemas.microsoft.com/office/drawing/2014/main" id="{86E17A41-3240-493E-BDC2-4F1E3E7EE9E3}"/>
                  </a:ext>
                </a:extLst>
              </p14:cNvPr>
              <p14:cNvContentPartPr/>
              <p14:nvPr/>
            </p14:nvContentPartPr>
            <p14:xfrm>
              <a:off x="7386847" y="1139545"/>
              <a:ext cx="85680" cy="168840"/>
            </p14:xfrm>
          </p:contentPart>
        </mc:Choice>
        <mc:Fallback xmlns="">
          <p:pic>
            <p:nvPicPr>
              <p:cNvPr id="188" name="Freihand 187">
                <a:extLst>
                  <a:ext uri="{FF2B5EF4-FFF2-40B4-BE49-F238E27FC236}">
                    <a16:creationId xmlns:a16="http://schemas.microsoft.com/office/drawing/2014/main" id="{86E17A41-3240-493E-BDC2-4F1E3E7EE9E3}"/>
                  </a:ext>
                </a:extLst>
              </p:cNvPr>
              <p:cNvPicPr/>
              <p:nvPr/>
            </p:nvPicPr>
            <p:blipFill>
              <a:blip r:embed="rId207"/>
              <a:stretch>
                <a:fillRect/>
              </a:stretch>
            </p:blipFill>
            <p:spPr>
              <a:xfrm>
                <a:off x="7382527" y="1135225"/>
                <a:ext cx="94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9" name="Freihand 188">
                <a:extLst>
                  <a:ext uri="{FF2B5EF4-FFF2-40B4-BE49-F238E27FC236}">
                    <a16:creationId xmlns:a16="http://schemas.microsoft.com/office/drawing/2014/main" id="{27CAFB0A-2C74-4789-826B-3D4D53989825}"/>
                  </a:ext>
                </a:extLst>
              </p14:cNvPr>
              <p14:cNvContentPartPr/>
              <p14:nvPr/>
            </p14:nvContentPartPr>
            <p14:xfrm>
              <a:off x="7499167" y="1167265"/>
              <a:ext cx="28440" cy="137880"/>
            </p14:xfrm>
          </p:contentPart>
        </mc:Choice>
        <mc:Fallback xmlns="">
          <p:pic>
            <p:nvPicPr>
              <p:cNvPr id="189" name="Freihand 188">
                <a:extLst>
                  <a:ext uri="{FF2B5EF4-FFF2-40B4-BE49-F238E27FC236}">
                    <a16:creationId xmlns:a16="http://schemas.microsoft.com/office/drawing/2014/main" id="{27CAFB0A-2C74-4789-826B-3D4D53989825}"/>
                  </a:ext>
                </a:extLst>
              </p:cNvPr>
              <p:cNvPicPr/>
              <p:nvPr/>
            </p:nvPicPr>
            <p:blipFill>
              <a:blip r:embed="rId209"/>
              <a:stretch>
                <a:fillRect/>
              </a:stretch>
            </p:blipFill>
            <p:spPr>
              <a:xfrm>
                <a:off x="7494847" y="1162945"/>
                <a:ext cx="37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0" name="Freihand 189">
                <a:extLst>
                  <a:ext uri="{FF2B5EF4-FFF2-40B4-BE49-F238E27FC236}">
                    <a16:creationId xmlns:a16="http://schemas.microsoft.com/office/drawing/2014/main" id="{6A7BA226-AEBE-42D7-917D-E64450AB7BF2}"/>
                  </a:ext>
                </a:extLst>
              </p14:cNvPr>
              <p14:cNvContentPartPr/>
              <p14:nvPr/>
            </p14:nvContentPartPr>
            <p14:xfrm>
              <a:off x="7495207" y="1099225"/>
              <a:ext cx="3960" cy="3600"/>
            </p14:xfrm>
          </p:contentPart>
        </mc:Choice>
        <mc:Fallback xmlns="">
          <p:pic>
            <p:nvPicPr>
              <p:cNvPr id="190" name="Freihand 189">
                <a:extLst>
                  <a:ext uri="{FF2B5EF4-FFF2-40B4-BE49-F238E27FC236}">
                    <a16:creationId xmlns:a16="http://schemas.microsoft.com/office/drawing/2014/main" id="{6A7BA226-AEBE-42D7-917D-E64450AB7BF2}"/>
                  </a:ext>
                </a:extLst>
              </p:cNvPr>
              <p:cNvPicPr/>
              <p:nvPr/>
            </p:nvPicPr>
            <p:blipFill>
              <a:blip r:embed="rId211"/>
              <a:stretch>
                <a:fillRect/>
              </a:stretch>
            </p:blipFill>
            <p:spPr>
              <a:xfrm>
                <a:off x="7490887" y="1094905"/>
                <a:ext cx="12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91" name="Freihand 190">
                <a:extLst>
                  <a:ext uri="{FF2B5EF4-FFF2-40B4-BE49-F238E27FC236}">
                    <a16:creationId xmlns:a16="http://schemas.microsoft.com/office/drawing/2014/main" id="{1F050EAF-98A0-49A5-B44D-F972E2565D31}"/>
                  </a:ext>
                </a:extLst>
              </p14:cNvPr>
              <p14:cNvContentPartPr/>
              <p14:nvPr/>
            </p14:nvContentPartPr>
            <p14:xfrm>
              <a:off x="7569367" y="1079065"/>
              <a:ext cx="68040" cy="229680"/>
            </p14:xfrm>
          </p:contentPart>
        </mc:Choice>
        <mc:Fallback xmlns="">
          <p:pic>
            <p:nvPicPr>
              <p:cNvPr id="191" name="Freihand 190">
                <a:extLst>
                  <a:ext uri="{FF2B5EF4-FFF2-40B4-BE49-F238E27FC236}">
                    <a16:creationId xmlns:a16="http://schemas.microsoft.com/office/drawing/2014/main" id="{1F050EAF-98A0-49A5-B44D-F972E2565D31}"/>
                  </a:ext>
                </a:extLst>
              </p:cNvPr>
              <p:cNvPicPr/>
              <p:nvPr/>
            </p:nvPicPr>
            <p:blipFill>
              <a:blip r:embed="rId213"/>
              <a:stretch>
                <a:fillRect/>
              </a:stretch>
            </p:blipFill>
            <p:spPr>
              <a:xfrm>
                <a:off x="7565047" y="1074745"/>
                <a:ext cx="766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2" name="Freihand 191">
                <a:extLst>
                  <a:ext uri="{FF2B5EF4-FFF2-40B4-BE49-F238E27FC236}">
                    <a16:creationId xmlns:a16="http://schemas.microsoft.com/office/drawing/2014/main" id="{380C2AAB-C355-409D-A92E-34C75236CEFB}"/>
                  </a:ext>
                </a:extLst>
              </p14:cNvPr>
              <p14:cNvContentPartPr/>
              <p14:nvPr/>
            </p14:nvContentPartPr>
            <p14:xfrm>
              <a:off x="7437967" y="1006705"/>
              <a:ext cx="120600" cy="36720"/>
            </p14:xfrm>
          </p:contentPart>
        </mc:Choice>
        <mc:Fallback xmlns="">
          <p:pic>
            <p:nvPicPr>
              <p:cNvPr id="192" name="Freihand 191">
                <a:extLst>
                  <a:ext uri="{FF2B5EF4-FFF2-40B4-BE49-F238E27FC236}">
                    <a16:creationId xmlns:a16="http://schemas.microsoft.com/office/drawing/2014/main" id="{380C2AAB-C355-409D-A92E-34C75236CEFB}"/>
                  </a:ext>
                </a:extLst>
              </p:cNvPr>
              <p:cNvPicPr/>
              <p:nvPr/>
            </p:nvPicPr>
            <p:blipFill>
              <a:blip r:embed="rId215"/>
              <a:stretch>
                <a:fillRect/>
              </a:stretch>
            </p:blipFill>
            <p:spPr>
              <a:xfrm>
                <a:off x="7433647" y="1002385"/>
                <a:ext cx="129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1" name="Freihand 80">
                <a:extLst>
                  <a:ext uri="{FF2B5EF4-FFF2-40B4-BE49-F238E27FC236}">
                    <a16:creationId xmlns:a16="http://schemas.microsoft.com/office/drawing/2014/main" id="{224D4AE4-8C87-4CA9-8B8D-570A7428E589}"/>
                  </a:ext>
                </a:extLst>
              </p14:cNvPr>
              <p14:cNvContentPartPr/>
              <p14:nvPr/>
            </p14:nvContentPartPr>
            <p14:xfrm>
              <a:off x="941047" y="1607905"/>
              <a:ext cx="2937240" cy="949680"/>
            </p14:xfrm>
          </p:contentPart>
        </mc:Choice>
        <mc:Fallback xmlns="">
          <p:pic>
            <p:nvPicPr>
              <p:cNvPr id="81" name="Freihand 80">
                <a:extLst>
                  <a:ext uri="{FF2B5EF4-FFF2-40B4-BE49-F238E27FC236}">
                    <a16:creationId xmlns:a16="http://schemas.microsoft.com/office/drawing/2014/main" id="{224D4AE4-8C87-4CA9-8B8D-570A7428E589}"/>
                  </a:ext>
                </a:extLst>
              </p:cNvPr>
              <p:cNvPicPr/>
              <p:nvPr/>
            </p:nvPicPr>
            <p:blipFill>
              <a:blip r:embed="rId217"/>
              <a:stretch>
                <a:fillRect/>
              </a:stretch>
            </p:blipFill>
            <p:spPr>
              <a:xfrm>
                <a:off x="936727" y="1603585"/>
                <a:ext cx="29458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5B057E46-0D11-4EA5-89AA-259DD32691BE}"/>
                  </a:ext>
                </a:extLst>
              </p14:cNvPr>
              <p14:cNvContentPartPr/>
              <p14:nvPr/>
            </p14:nvContentPartPr>
            <p14:xfrm>
              <a:off x="2283127" y="2113705"/>
              <a:ext cx="8280" cy="112320"/>
            </p14:xfrm>
          </p:contentPart>
        </mc:Choice>
        <mc:Fallback xmlns="">
          <p:pic>
            <p:nvPicPr>
              <p:cNvPr id="125" name="Freihand 124">
                <a:extLst>
                  <a:ext uri="{FF2B5EF4-FFF2-40B4-BE49-F238E27FC236}">
                    <a16:creationId xmlns:a16="http://schemas.microsoft.com/office/drawing/2014/main" id="{5B057E46-0D11-4EA5-89AA-259DD32691BE}"/>
                  </a:ext>
                </a:extLst>
              </p:cNvPr>
              <p:cNvPicPr/>
              <p:nvPr/>
            </p:nvPicPr>
            <p:blipFill>
              <a:blip r:embed="rId219"/>
              <a:stretch>
                <a:fillRect/>
              </a:stretch>
            </p:blipFill>
            <p:spPr>
              <a:xfrm>
                <a:off x="2278807" y="2109385"/>
                <a:ext cx="1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0B41B8AD-E6A1-4B0C-848E-E137C94F7A1A}"/>
                  </a:ext>
                </a:extLst>
              </p14:cNvPr>
              <p14:cNvContentPartPr/>
              <p14:nvPr/>
            </p14:nvContentPartPr>
            <p14:xfrm>
              <a:off x="2257567" y="2369665"/>
              <a:ext cx="7560" cy="242640"/>
            </p14:xfrm>
          </p:contentPart>
        </mc:Choice>
        <mc:Fallback xmlns="">
          <p:pic>
            <p:nvPicPr>
              <p:cNvPr id="126" name="Freihand 125">
                <a:extLst>
                  <a:ext uri="{FF2B5EF4-FFF2-40B4-BE49-F238E27FC236}">
                    <a16:creationId xmlns:a16="http://schemas.microsoft.com/office/drawing/2014/main" id="{0B41B8AD-E6A1-4B0C-848E-E137C94F7A1A}"/>
                  </a:ext>
                </a:extLst>
              </p:cNvPr>
              <p:cNvPicPr/>
              <p:nvPr/>
            </p:nvPicPr>
            <p:blipFill>
              <a:blip r:embed="rId221"/>
              <a:stretch>
                <a:fillRect/>
              </a:stretch>
            </p:blipFill>
            <p:spPr>
              <a:xfrm>
                <a:off x="2253247" y="2365345"/>
                <a:ext cx="16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CFDEB702-60B5-47E5-8417-19B09F9388FB}"/>
                  </a:ext>
                </a:extLst>
              </p14:cNvPr>
              <p14:cNvContentPartPr/>
              <p14:nvPr/>
            </p14:nvContentPartPr>
            <p14:xfrm>
              <a:off x="4399567" y="1904545"/>
              <a:ext cx="6480" cy="3600"/>
            </p14:xfrm>
          </p:contentPart>
        </mc:Choice>
        <mc:Fallback xmlns="">
          <p:pic>
            <p:nvPicPr>
              <p:cNvPr id="172" name="Freihand 171">
                <a:extLst>
                  <a:ext uri="{FF2B5EF4-FFF2-40B4-BE49-F238E27FC236}">
                    <a16:creationId xmlns:a16="http://schemas.microsoft.com/office/drawing/2014/main" id="{CFDEB702-60B5-47E5-8417-19B09F9388FB}"/>
                  </a:ext>
                </a:extLst>
              </p:cNvPr>
              <p:cNvPicPr/>
              <p:nvPr/>
            </p:nvPicPr>
            <p:blipFill>
              <a:blip r:embed="rId57"/>
              <a:stretch>
                <a:fillRect/>
              </a:stretch>
            </p:blipFill>
            <p:spPr>
              <a:xfrm>
                <a:off x="4395247" y="1900225"/>
                <a:ext cx="15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1" name="Freihand 170">
                <a:extLst>
                  <a:ext uri="{FF2B5EF4-FFF2-40B4-BE49-F238E27FC236}">
                    <a16:creationId xmlns:a16="http://schemas.microsoft.com/office/drawing/2014/main" id="{A3E552B5-14C4-402A-A772-843B324F87C5}"/>
                  </a:ext>
                </a:extLst>
              </p14:cNvPr>
              <p14:cNvContentPartPr/>
              <p14:nvPr/>
            </p14:nvContentPartPr>
            <p14:xfrm>
              <a:off x="4380127" y="2048905"/>
              <a:ext cx="78120" cy="110160"/>
            </p14:xfrm>
          </p:contentPart>
        </mc:Choice>
        <mc:Fallback xmlns="">
          <p:pic>
            <p:nvPicPr>
              <p:cNvPr id="171" name="Freihand 170">
                <a:extLst>
                  <a:ext uri="{FF2B5EF4-FFF2-40B4-BE49-F238E27FC236}">
                    <a16:creationId xmlns:a16="http://schemas.microsoft.com/office/drawing/2014/main" id="{A3E552B5-14C4-402A-A772-843B324F87C5}"/>
                  </a:ext>
                </a:extLst>
              </p:cNvPr>
              <p:cNvPicPr/>
              <p:nvPr/>
            </p:nvPicPr>
            <p:blipFill>
              <a:blip r:embed="rId224"/>
              <a:stretch>
                <a:fillRect/>
              </a:stretch>
            </p:blipFill>
            <p:spPr>
              <a:xfrm>
                <a:off x="4375807" y="2044585"/>
                <a:ext cx="8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3" name="Freihand 172">
                <a:extLst>
                  <a:ext uri="{FF2B5EF4-FFF2-40B4-BE49-F238E27FC236}">
                    <a16:creationId xmlns:a16="http://schemas.microsoft.com/office/drawing/2014/main" id="{6F98BFBF-1875-4002-BC06-D6DC2369036B}"/>
                  </a:ext>
                </a:extLst>
              </p14:cNvPr>
              <p14:cNvContentPartPr/>
              <p14:nvPr/>
            </p14:nvContentPartPr>
            <p14:xfrm>
              <a:off x="4452847" y="2129905"/>
              <a:ext cx="91080" cy="123120"/>
            </p14:xfrm>
          </p:contentPart>
        </mc:Choice>
        <mc:Fallback xmlns="">
          <p:pic>
            <p:nvPicPr>
              <p:cNvPr id="173" name="Freihand 172">
                <a:extLst>
                  <a:ext uri="{FF2B5EF4-FFF2-40B4-BE49-F238E27FC236}">
                    <a16:creationId xmlns:a16="http://schemas.microsoft.com/office/drawing/2014/main" id="{6F98BFBF-1875-4002-BC06-D6DC2369036B}"/>
                  </a:ext>
                </a:extLst>
              </p:cNvPr>
              <p:cNvPicPr/>
              <p:nvPr/>
            </p:nvPicPr>
            <p:blipFill>
              <a:blip r:embed="rId226"/>
              <a:stretch>
                <a:fillRect/>
              </a:stretch>
            </p:blipFill>
            <p:spPr>
              <a:xfrm>
                <a:off x="4448527" y="2125585"/>
                <a:ext cx="9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4597176F-8130-4262-967F-98609A3E27EA}"/>
                  </a:ext>
                </a:extLst>
              </p14:cNvPr>
              <p14:cNvContentPartPr/>
              <p14:nvPr/>
            </p14:nvContentPartPr>
            <p14:xfrm>
              <a:off x="4923727" y="1949905"/>
              <a:ext cx="13680" cy="7200"/>
            </p14:xfrm>
          </p:contentPart>
        </mc:Choice>
        <mc:Fallback xmlns="">
          <p:pic>
            <p:nvPicPr>
              <p:cNvPr id="179" name="Freihand 178">
                <a:extLst>
                  <a:ext uri="{FF2B5EF4-FFF2-40B4-BE49-F238E27FC236}">
                    <a16:creationId xmlns:a16="http://schemas.microsoft.com/office/drawing/2014/main" id="{4597176F-8130-4262-967F-98609A3E27EA}"/>
                  </a:ext>
                </a:extLst>
              </p:cNvPr>
              <p:cNvPicPr/>
              <p:nvPr/>
            </p:nvPicPr>
            <p:blipFill>
              <a:blip r:embed="rId228"/>
              <a:stretch>
                <a:fillRect/>
              </a:stretch>
            </p:blipFill>
            <p:spPr>
              <a:xfrm>
                <a:off x="4919407" y="1945585"/>
                <a:ext cx="22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5" name="Freihand 174">
                <a:extLst>
                  <a:ext uri="{FF2B5EF4-FFF2-40B4-BE49-F238E27FC236}">
                    <a16:creationId xmlns:a16="http://schemas.microsoft.com/office/drawing/2014/main" id="{EB0D44E9-25B4-4850-9421-5DD953501D94}"/>
                  </a:ext>
                </a:extLst>
              </p14:cNvPr>
              <p14:cNvContentPartPr/>
              <p14:nvPr/>
            </p14:nvContentPartPr>
            <p14:xfrm>
              <a:off x="4673887" y="2043865"/>
              <a:ext cx="111240" cy="118080"/>
            </p14:xfrm>
          </p:contentPart>
        </mc:Choice>
        <mc:Fallback xmlns="">
          <p:pic>
            <p:nvPicPr>
              <p:cNvPr id="175" name="Freihand 174">
                <a:extLst>
                  <a:ext uri="{FF2B5EF4-FFF2-40B4-BE49-F238E27FC236}">
                    <a16:creationId xmlns:a16="http://schemas.microsoft.com/office/drawing/2014/main" id="{EB0D44E9-25B4-4850-9421-5DD953501D94}"/>
                  </a:ext>
                </a:extLst>
              </p:cNvPr>
              <p:cNvPicPr/>
              <p:nvPr/>
            </p:nvPicPr>
            <p:blipFill>
              <a:blip r:embed="rId230"/>
              <a:stretch>
                <a:fillRect/>
              </a:stretch>
            </p:blipFill>
            <p:spPr>
              <a:xfrm>
                <a:off x="4669567" y="2039545"/>
                <a:ext cx="11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6" name="Freihand 175">
                <a:extLst>
                  <a:ext uri="{FF2B5EF4-FFF2-40B4-BE49-F238E27FC236}">
                    <a16:creationId xmlns:a16="http://schemas.microsoft.com/office/drawing/2014/main" id="{C347250D-7B34-4462-B12A-AE58D5E291C5}"/>
                  </a:ext>
                </a:extLst>
              </p14:cNvPr>
              <p14:cNvContentPartPr/>
              <p14:nvPr/>
            </p14:nvContentPartPr>
            <p14:xfrm>
              <a:off x="4926607" y="2056825"/>
              <a:ext cx="360" cy="360"/>
            </p14:xfrm>
          </p:contentPart>
        </mc:Choice>
        <mc:Fallback xmlns="">
          <p:pic>
            <p:nvPicPr>
              <p:cNvPr id="176" name="Freihand 175">
                <a:extLst>
                  <a:ext uri="{FF2B5EF4-FFF2-40B4-BE49-F238E27FC236}">
                    <a16:creationId xmlns:a16="http://schemas.microsoft.com/office/drawing/2014/main" id="{C347250D-7B34-4462-B12A-AE58D5E291C5}"/>
                  </a:ext>
                </a:extLst>
              </p:cNvPr>
              <p:cNvPicPr/>
              <p:nvPr/>
            </p:nvPicPr>
            <p:blipFill>
              <a:blip r:embed="rId85"/>
              <a:stretch>
                <a:fillRect/>
              </a:stretch>
            </p:blipFill>
            <p:spPr>
              <a:xfrm>
                <a:off x="4922287" y="2052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Freihand 177">
                <a:extLst>
                  <a:ext uri="{FF2B5EF4-FFF2-40B4-BE49-F238E27FC236}">
                    <a16:creationId xmlns:a16="http://schemas.microsoft.com/office/drawing/2014/main" id="{EB15B5D2-18DA-4AD0-ADB1-4B9834E5DE0D}"/>
                  </a:ext>
                </a:extLst>
              </p14:cNvPr>
              <p14:cNvContentPartPr/>
              <p14:nvPr/>
            </p14:nvContentPartPr>
            <p14:xfrm>
              <a:off x="4918687" y="2051785"/>
              <a:ext cx="72360" cy="102240"/>
            </p14:xfrm>
          </p:contentPart>
        </mc:Choice>
        <mc:Fallback xmlns="">
          <p:pic>
            <p:nvPicPr>
              <p:cNvPr id="178" name="Freihand 177">
                <a:extLst>
                  <a:ext uri="{FF2B5EF4-FFF2-40B4-BE49-F238E27FC236}">
                    <a16:creationId xmlns:a16="http://schemas.microsoft.com/office/drawing/2014/main" id="{EB15B5D2-18DA-4AD0-ADB1-4B9834E5DE0D}"/>
                  </a:ext>
                </a:extLst>
              </p:cNvPr>
              <p:cNvPicPr/>
              <p:nvPr/>
            </p:nvPicPr>
            <p:blipFill>
              <a:blip r:embed="rId233"/>
              <a:stretch>
                <a:fillRect/>
              </a:stretch>
            </p:blipFill>
            <p:spPr>
              <a:xfrm>
                <a:off x="4914367" y="2047465"/>
                <a:ext cx="81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1E9D572D-63DD-4068-9B48-A2686532A120}"/>
                  </a:ext>
                </a:extLst>
              </p14:cNvPr>
              <p14:cNvContentPartPr/>
              <p14:nvPr/>
            </p14:nvContentPartPr>
            <p14:xfrm>
              <a:off x="4992847" y="2116945"/>
              <a:ext cx="74520" cy="108720"/>
            </p14:xfrm>
          </p:contentPart>
        </mc:Choice>
        <mc:Fallback xmlns="">
          <p:pic>
            <p:nvPicPr>
              <p:cNvPr id="180" name="Freihand 179">
                <a:extLst>
                  <a:ext uri="{FF2B5EF4-FFF2-40B4-BE49-F238E27FC236}">
                    <a16:creationId xmlns:a16="http://schemas.microsoft.com/office/drawing/2014/main" id="{1E9D572D-63DD-4068-9B48-A2686532A120}"/>
                  </a:ext>
                </a:extLst>
              </p:cNvPr>
              <p:cNvPicPr/>
              <p:nvPr/>
            </p:nvPicPr>
            <p:blipFill>
              <a:blip r:embed="rId235"/>
              <a:stretch>
                <a:fillRect/>
              </a:stretch>
            </p:blipFill>
            <p:spPr>
              <a:xfrm>
                <a:off x="4988527" y="2112625"/>
                <a:ext cx="83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2" name="Freihand 81">
                <a:extLst>
                  <a:ext uri="{FF2B5EF4-FFF2-40B4-BE49-F238E27FC236}">
                    <a16:creationId xmlns:a16="http://schemas.microsoft.com/office/drawing/2014/main" id="{0F45D970-0A41-4FBE-A24E-2B89B3391A1C}"/>
                  </a:ext>
                </a:extLst>
              </p14:cNvPr>
              <p14:cNvContentPartPr/>
              <p14:nvPr/>
            </p14:nvContentPartPr>
            <p14:xfrm>
              <a:off x="4095727" y="1529065"/>
              <a:ext cx="85320" cy="51480"/>
            </p14:xfrm>
          </p:contentPart>
        </mc:Choice>
        <mc:Fallback xmlns="">
          <p:pic>
            <p:nvPicPr>
              <p:cNvPr id="82" name="Freihand 81">
                <a:extLst>
                  <a:ext uri="{FF2B5EF4-FFF2-40B4-BE49-F238E27FC236}">
                    <a16:creationId xmlns:a16="http://schemas.microsoft.com/office/drawing/2014/main" id="{0F45D970-0A41-4FBE-A24E-2B89B3391A1C}"/>
                  </a:ext>
                </a:extLst>
              </p:cNvPr>
              <p:cNvPicPr/>
              <p:nvPr/>
            </p:nvPicPr>
            <p:blipFill>
              <a:blip r:embed="rId237"/>
              <a:stretch>
                <a:fillRect/>
              </a:stretch>
            </p:blipFill>
            <p:spPr>
              <a:xfrm>
                <a:off x="4091407" y="1524745"/>
                <a:ext cx="93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3" name="Freihand 82">
                <a:extLst>
                  <a:ext uri="{FF2B5EF4-FFF2-40B4-BE49-F238E27FC236}">
                    <a16:creationId xmlns:a16="http://schemas.microsoft.com/office/drawing/2014/main" id="{9565E386-4353-475F-B937-2EAD7ED90311}"/>
                  </a:ext>
                </a:extLst>
              </p14:cNvPr>
              <p14:cNvContentPartPr/>
              <p14:nvPr/>
            </p14:nvContentPartPr>
            <p14:xfrm>
              <a:off x="4169887" y="1503145"/>
              <a:ext cx="41040" cy="181800"/>
            </p14:xfrm>
          </p:contentPart>
        </mc:Choice>
        <mc:Fallback xmlns="">
          <p:pic>
            <p:nvPicPr>
              <p:cNvPr id="83" name="Freihand 82">
                <a:extLst>
                  <a:ext uri="{FF2B5EF4-FFF2-40B4-BE49-F238E27FC236}">
                    <a16:creationId xmlns:a16="http://schemas.microsoft.com/office/drawing/2014/main" id="{9565E386-4353-475F-B937-2EAD7ED90311}"/>
                  </a:ext>
                </a:extLst>
              </p:cNvPr>
              <p:cNvPicPr/>
              <p:nvPr/>
            </p:nvPicPr>
            <p:blipFill>
              <a:blip r:embed="rId239"/>
              <a:stretch>
                <a:fillRect/>
              </a:stretch>
            </p:blipFill>
            <p:spPr>
              <a:xfrm>
                <a:off x="4165567" y="1498825"/>
                <a:ext cx="49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5" name="Freihand 84">
                <a:extLst>
                  <a:ext uri="{FF2B5EF4-FFF2-40B4-BE49-F238E27FC236}">
                    <a16:creationId xmlns:a16="http://schemas.microsoft.com/office/drawing/2014/main" id="{EC5D46D5-16CD-44A0-A11B-53CDDA1F300E}"/>
                  </a:ext>
                </a:extLst>
              </p14:cNvPr>
              <p14:cNvContentPartPr/>
              <p14:nvPr/>
            </p14:nvContentPartPr>
            <p14:xfrm>
              <a:off x="4287607" y="1416385"/>
              <a:ext cx="11160" cy="58320"/>
            </p14:xfrm>
          </p:contentPart>
        </mc:Choice>
        <mc:Fallback xmlns="">
          <p:pic>
            <p:nvPicPr>
              <p:cNvPr id="85" name="Freihand 84">
                <a:extLst>
                  <a:ext uri="{FF2B5EF4-FFF2-40B4-BE49-F238E27FC236}">
                    <a16:creationId xmlns:a16="http://schemas.microsoft.com/office/drawing/2014/main" id="{EC5D46D5-16CD-44A0-A11B-53CDDA1F300E}"/>
                  </a:ext>
                </a:extLst>
              </p:cNvPr>
              <p:cNvPicPr/>
              <p:nvPr/>
            </p:nvPicPr>
            <p:blipFill>
              <a:blip r:embed="rId241"/>
              <a:stretch>
                <a:fillRect/>
              </a:stretch>
            </p:blipFill>
            <p:spPr>
              <a:xfrm>
                <a:off x="4283287" y="1412065"/>
                <a:ext cx="19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6" name="Freihand 85">
                <a:extLst>
                  <a:ext uri="{FF2B5EF4-FFF2-40B4-BE49-F238E27FC236}">
                    <a16:creationId xmlns:a16="http://schemas.microsoft.com/office/drawing/2014/main" id="{93F12528-92D2-4306-B840-89DA7C4D344B}"/>
                  </a:ext>
                </a:extLst>
              </p14:cNvPr>
              <p14:cNvContentPartPr/>
              <p14:nvPr/>
            </p14:nvContentPartPr>
            <p14:xfrm>
              <a:off x="4235407" y="1387225"/>
              <a:ext cx="112320" cy="73800"/>
            </p14:xfrm>
          </p:contentPart>
        </mc:Choice>
        <mc:Fallback xmlns="">
          <p:pic>
            <p:nvPicPr>
              <p:cNvPr id="86" name="Freihand 85">
                <a:extLst>
                  <a:ext uri="{FF2B5EF4-FFF2-40B4-BE49-F238E27FC236}">
                    <a16:creationId xmlns:a16="http://schemas.microsoft.com/office/drawing/2014/main" id="{93F12528-92D2-4306-B840-89DA7C4D344B}"/>
                  </a:ext>
                </a:extLst>
              </p:cNvPr>
              <p:cNvPicPr/>
              <p:nvPr/>
            </p:nvPicPr>
            <p:blipFill>
              <a:blip r:embed="rId243"/>
              <a:stretch>
                <a:fillRect/>
              </a:stretch>
            </p:blipFill>
            <p:spPr>
              <a:xfrm>
                <a:off x="4231087" y="1382905"/>
                <a:ext cx="120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7" name="Freihand 86">
                <a:extLst>
                  <a:ext uri="{FF2B5EF4-FFF2-40B4-BE49-F238E27FC236}">
                    <a16:creationId xmlns:a16="http://schemas.microsoft.com/office/drawing/2014/main" id="{907F8047-A798-459E-9F21-670136625B15}"/>
                  </a:ext>
                </a:extLst>
              </p14:cNvPr>
              <p14:cNvContentPartPr/>
              <p14:nvPr/>
            </p14:nvContentPartPr>
            <p14:xfrm>
              <a:off x="4352407" y="1551025"/>
              <a:ext cx="119880" cy="12960"/>
            </p14:xfrm>
          </p:contentPart>
        </mc:Choice>
        <mc:Fallback xmlns="">
          <p:pic>
            <p:nvPicPr>
              <p:cNvPr id="87" name="Freihand 86">
                <a:extLst>
                  <a:ext uri="{FF2B5EF4-FFF2-40B4-BE49-F238E27FC236}">
                    <a16:creationId xmlns:a16="http://schemas.microsoft.com/office/drawing/2014/main" id="{907F8047-A798-459E-9F21-670136625B15}"/>
                  </a:ext>
                </a:extLst>
              </p:cNvPr>
              <p:cNvPicPr/>
              <p:nvPr/>
            </p:nvPicPr>
            <p:blipFill>
              <a:blip r:embed="rId245"/>
              <a:stretch>
                <a:fillRect/>
              </a:stretch>
            </p:blipFill>
            <p:spPr>
              <a:xfrm>
                <a:off x="4348087" y="1546705"/>
                <a:ext cx="128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8" name="Freihand 87">
                <a:extLst>
                  <a:ext uri="{FF2B5EF4-FFF2-40B4-BE49-F238E27FC236}">
                    <a16:creationId xmlns:a16="http://schemas.microsoft.com/office/drawing/2014/main" id="{984E9C66-2622-4216-9611-4CC191EBB2AA}"/>
                  </a:ext>
                </a:extLst>
              </p14:cNvPr>
              <p14:cNvContentPartPr/>
              <p14:nvPr/>
            </p14:nvContentPartPr>
            <p14:xfrm>
              <a:off x="4381567" y="1590625"/>
              <a:ext cx="91800" cy="10080"/>
            </p14:xfrm>
          </p:contentPart>
        </mc:Choice>
        <mc:Fallback xmlns="">
          <p:pic>
            <p:nvPicPr>
              <p:cNvPr id="88" name="Freihand 87">
                <a:extLst>
                  <a:ext uri="{FF2B5EF4-FFF2-40B4-BE49-F238E27FC236}">
                    <a16:creationId xmlns:a16="http://schemas.microsoft.com/office/drawing/2014/main" id="{984E9C66-2622-4216-9611-4CC191EBB2AA}"/>
                  </a:ext>
                </a:extLst>
              </p:cNvPr>
              <p:cNvPicPr/>
              <p:nvPr/>
            </p:nvPicPr>
            <p:blipFill>
              <a:blip r:embed="rId247"/>
              <a:stretch>
                <a:fillRect/>
              </a:stretch>
            </p:blipFill>
            <p:spPr>
              <a:xfrm>
                <a:off x="4377247" y="1586305"/>
                <a:ext cx="100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 name="Freihand 88">
                <a:extLst>
                  <a:ext uri="{FF2B5EF4-FFF2-40B4-BE49-F238E27FC236}">
                    <a16:creationId xmlns:a16="http://schemas.microsoft.com/office/drawing/2014/main" id="{4F6F2D82-AB7B-46B9-B3EB-2295F88829E8}"/>
                  </a:ext>
                </a:extLst>
              </p14:cNvPr>
              <p14:cNvContentPartPr/>
              <p14:nvPr/>
            </p14:nvContentPartPr>
            <p14:xfrm>
              <a:off x="4631407" y="1492705"/>
              <a:ext cx="99720" cy="101880"/>
            </p14:xfrm>
          </p:contentPart>
        </mc:Choice>
        <mc:Fallback xmlns="">
          <p:pic>
            <p:nvPicPr>
              <p:cNvPr id="89" name="Freihand 88">
                <a:extLst>
                  <a:ext uri="{FF2B5EF4-FFF2-40B4-BE49-F238E27FC236}">
                    <a16:creationId xmlns:a16="http://schemas.microsoft.com/office/drawing/2014/main" id="{4F6F2D82-AB7B-46B9-B3EB-2295F88829E8}"/>
                  </a:ext>
                </a:extLst>
              </p:cNvPr>
              <p:cNvPicPr/>
              <p:nvPr/>
            </p:nvPicPr>
            <p:blipFill>
              <a:blip r:embed="rId249"/>
              <a:stretch>
                <a:fillRect/>
              </a:stretch>
            </p:blipFill>
            <p:spPr>
              <a:xfrm>
                <a:off x="4627087" y="1488385"/>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1" name="Freihand 90">
                <a:extLst>
                  <a:ext uri="{FF2B5EF4-FFF2-40B4-BE49-F238E27FC236}">
                    <a16:creationId xmlns:a16="http://schemas.microsoft.com/office/drawing/2014/main" id="{5229A94E-70D7-4998-9ED4-4C33E246C11F}"/>
                  </a:ext>
                </a:extLst>
              </p14:cNvPr>
              <p14:cNvContentPartPr/>
              <p14:nvPr/>
            </p14:nvContentPartPr>
            <p14:xfrm>
              <a:off x="4889887" y="1487665"/>
              <a:ext cx="7560" cy="78120"/>
            </p14:xfrm>
          </p:contentPart>
        </mc:Choice>
        <mc:Fallback xmlns="">
          <p:pic>
            <p:nvPicPr>
              <p:cNvPr id="91" name="Freihand 90">
                <a:extLst>
                  <a:ext uri="{FF2B5EF4-FFF2-40B4-BE49-F238E27FC236}">
                    <a16:creationId xmlns:a16="http://schemas.microsoft.com/office/drawing/2014/main" id="{5229A94E-70D7-4998-9ED4-4C33E246C11F}"/>
                  </a:ext>
                </a:extLst>
              </p:cNvPr>
              <p:cNvPicPr/>
              <p:nvPr/>
            </p:nvPicPr>
            <p:blipFill>
              <a:blip r:embed="rId251"/>
              <a:stretch>
                <a:fillRect/>
              </a:stretch>
            </p:blipFill>
            <p:spPr>
              <a:xfrm>
                <a:off x="4885567" y="1483345"/>
                <a:ext cx="1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2" name="Freihand 91">
                <a:extLst>
                  <a:ext uri="{FF2B5EF4-FFF2-40B4-BE49-F238E27FC236}">
                    <a16:creationId xmlns:a16="http://schemas.microsoft.com/office/drawing/2014/main" id="{A322367D-B240-43D6-9846-B418942C63A7}"/>
                  </a:ext>
                </a:extLst>
              </p14:cNvPr>
              <p14:cNvContentPartPr/>
              <p14:nvPr/>
            </p14:nvContentPartPr>
            <p14:xfrm>
              <a:off x="4849567" y="1520065"/>
              <a:ext cx="99000" cy="13320"/>
            </p14:xfrm>
          </p:contentPart>
        </mc:Choice>
        <mc:Fallback xmlns="">
          <p:pic>
            <p:nvPicPr>
              <p:cNvPr id="92" name="Freihand 91">
                <a:extLst>
                  <a:ext uri="{FF2B5EF4-FFF2-40B4-BE49-F238E27FC236}">
                    <a16:creationId xmlns:a16="http://schemas.microsoft.com/office/drawing/2014/main" id="{A322367D-B240-43D6-9846-B418942C63A7}"/>
                  </a:ext>
                </a:extLst>
              </p:cNvPr>
              <p:cNvPicPr/>
              <p:nvPr/>
            </p:nvPicPr>
            <p:blipFill>
              <a:blip r:embed="rId253"/>
              <a:stretch>
                <a:fillRect/>
              </a:stretch>
            </p:blipFill>
            <p:spPr>
              <a:xfrm>
                <a:off x="4845247" y="1515745"/>
                <a:ext cx="107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4" name="Freihand 93">
                <a:extLst>
                  <a:ext uri="{FF2B5EF4-FFF2-40B4-BE49-F238E27FC236}">
                    <a16:creationId xmlns:a16="http://schemas.microsoft.com/office/drawing/2014/main" id="{99568F62-5C11-4497-B293-0DB9DF87606D}"/>
                  </a:ext>
                </a:extLst>
              </p14:cNvPr>
              <p14:cNvContentPartPr/>
              <p14:nvPr/>
            </p14:nvContentPartPr>
            <p14:xfrm>
              <a:off x="5079607" y="1448065"/>
              <a:ext cx="11880" cy="90000"/>
            </p14:xfrm>
          </p:contentPart>
        </mc:Choice>
        <mc:Fallback xmlns="">
          <p:pic>
            <p:nvPicPr>
              <p:cNvPr id="94" name="Freihand 93">
                <a:extLst>
                  <a:ext uri="{FF2B5EF4-FFF2-40B4-BE49-F238E27FC236}">
                    <a16:creationId xmlns:a16="http://schemas.microsoft.com/office/drawing/2014/main" id="{99568F62-5C11-4497-B293-0DB9DF87606D}"/>
                  </a:ext>
                </a:extLst>
              </p:cNvPr>
              <p:cNvPicPr/>
              <p:nvPr/>
            </p:nvPicPr>
            <p:blipFill>
              <a:blip r:embed="rId255"/>
              <a:stretch>
                <a:fillRect/>
              </a:stretch>
            </p:blipFill>
            <p:spPr>
              <a:xfrm>
                <a:off x="5075287" y="1443745"/>
                <a:ext cx="20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5" name="Freihand 94">
                <a:extLst>
                  <a:ext uri="{FF2B5EF4-FFF2-40B4-BE49-F238E27FC236}">
                    <a16:creationId xmlns:a16="http://schemas.microsoft.com/office/drawing/2014/main" id="{36F4C10E-F0D4-4E35-AE7A-DFE748DFDAF2}"/>
                  </a:ext>
                </a:extLst>
              </p14:cNvPr>
              <p14:cNvContentPartPr/>
              <p14:nvPr/>
            </p14:nvContentPartPr>
            <p14:xfrm>
              <a:off x="5025967" y="1553905"/>
              <a:ext cx="100080" cy="13320"/>
            </p14:xfrm>
          </p:contentPart>
        </mc:Choice>
        <mc:Fallback xmlns="">
          <p:pic>
            <p:nvPicPr>
              <p:cNvPr id="95" name="Freihand 94">
                <a:extLst>
                  <a:ext uri="{FF2B5EF4-FFF2-40B4-BE49-F238E27FC236}">
                    <a16:creationId xmlns:a16="http://schemas.microsoft.com/office/drawing/2014/main" id="{36F4C10E-F0D4-4E35-AE7A-DFE748DFDAF2}"/>
                  </a:ext>
                </a:extLst>
              </p:cNvPr>
              <p:cNvPicPr/>
              <p:nvPr/>
            </p:nvPicPr>
            <p:blipFill>
              <a:blip r:embed="rId257"/>
              <a:stretch>
                <a:fillRect/>
              </a:stretch>
            </p:blipFill>
            <p:spPr>
              <a:xfrm>
                <a:off x="5021647" y="1549585"/>
                <a:ext cx="10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6" name="Freihand 95">
                <a:extLst>
                  <a:ext uri="{FF2B5EF4-FFF2-40B4-BE49-F238E27FC236}">
                    <a16:creationId xmlns:a16="http://schemas.microsoft.com/office/drawing/2014/main" id="{827F5027-D726-4D1B-B2E6-35F8B50F3A27}"/>
                  </a:ext>
                </a:extLst>
              </p14:cNvPr>
              <p14:cNvContentPartPr/>
              <p14:nvPr/>
            </p14:nvContentPartPr>
            <p14:xfrm>
              <a:off x="5015527" y="1404505"/>
              <a:ext cx="125640" cy="30600"/>
            </p14:xfrm>
          </p:contentPart>
        </mc:Choice>
        <mc:Fallback xmlns="">
          <p:pic>
            <p:nvPicPr>
              <p:cNvPr id="96" name="Freihand 95">
                <a:extLst>
                  <a:ext uri="{FF2B5EF4-FFF2-40B4-BE49-F238E27FC236}">
                    <a16:creationId xmlns:a16="http://schemas.microsoft.com/office/drawing/2014/main" id="{827F5027-D726-4D1B-B2E6-35F8B50F3A27}"/>
                  </a:ext>
                </a:extLst>
              </p:cNvPr>
              <p:cNvPicPr/>
              <p:nvPr/>
            </p:nvPicPr>
            <p:blipFill>
              <a:blip r:embed="rId259"/>
              <a:stretch>
                <a:fillRect/>
              </a:stretch>
            </p:blipFill>
            <p:spPr>
              <a:xfrm>
                <a:off x="5011207" y="1400185"/>
                <a:ext cx="134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8" name="Freihand 97">
                <a:extLst>
                  <a:ext uri="{FF2B5EF4-FFF2-40B4-BE49-F238E27FC236}">
                    <a16:creationId xmlns:a16="http://schemas.microsoft.com/office/drawing/2014/main" id="{3B94AFD4-1604-4026-B186-9A841FEDC3AD}"/>
                  </a:ext>
                </a:extLst>
              </p14:cNvPr>
              <p14:cNvContentPartPr/>
              <p14:nvPr/>
            </p14:nvContentPartPr>
            <p14:xfrm>
              <a:off x="5163847" y="1364185"/>
              <a:ext cx="71640" cy="209160"/>
            </p14:xfrm>
          </p:contentPart>
        </mc:Choice>
        <mc:Fallback xmlns="">
          <p:pic>
            <p:nvPicPr>
              <p:cNvPr id="98" name="Freihand 97">
                <a:extLst>
                  <a:ext uri="{FF2B5EF4-FFF2-40B4-BE49-F238E27FC236}">
                    <a16:creationId xmlns:a16="http://schemas.microsoft.com/office/drawing/2014/main" id="{3B94AFD4-1604-4026-B186-9A841FEDC3AD}"/>
                  </a:ext>
                </a:extLst>
              </p:cNvPr>
              <p:cNvPicPr/>
              <p:nvPr/>
            </p:nvPicPr>
            <p:blipFill>
              <a:blip r:embed="rId261"/>
              <a:stretch>
                <a:fillRect/>
              </a:stretch>
            </p:blipFill>
            <p:spPr>
              <a:xfrm>
                <a:off x="5159527" y="1359865"/>
                <a:ext cx="80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9" name="Freihand 98">
                <a:extLst>
                  <a:ext uri="{FF2B5EF4-FFF2-40B4-BE49-F238E27FC236}">
                    <a16:creationId xmlns:a16="http://schemas.microsoft.com/office/drawing/2014/main" id="{748852F5-6D04-4150-918E-EE5013D565F4}"/>
                  </a:ext>
                </a:extLst>
              </p14:cNvPr>
              <p14:cNvContentPartPr/>
              <p14:nvPr/>
            </p14:nvContentPartPr>
            <p14:xfrm>
              <a:off x="5271127" y="1446265"/>
              <a:ext cx="47880" cy="66240"/>
            </p14:xfrm>
          </p:contentPart>
        </mc:Choice>
        <mc:Fallback xmlns="">
          <p:pic>
            <p:nvPicPr>
              <p:cNvPr id="99" name="Freihand 98">
                <a:extLst>
                  <a:ext uri="{FF2B5EF4-FFF2-40B4-BE49-F238E27FC236}">
                    <a16:creationId xmlns:a16="http://schemas.microsoft.com/office/drawing/2014/main" id="{748852F5-6D04-4150-918E-EE5013D565F4}"/>
                  </a:ext>
                </a:extLst>
              </p:cNvPr>
              <p:cNvPicPr/>
              <p:nvPr/>
            </p:nvPicPr>
            <p:blipFill>
              <a:blip r:embed="rId263"/>
              <a:stretch>
                <a:fillRect/>
              </a:stretch>
            </p:blipFill>
            <p:spPr>
              <a:xfrm>
                <a:off x="5266807" y="1441945"/>
                <a:ext cx="56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0" name="Freihand 99">
                <a:extLst>
                  <a:ext uri="{FF2B5EF4-FFF2-40B4-BE49-F238E27FC236}">
                    <a16:creationId xmlns:a16="http://schemas.microsoft.com/office/drawing/2014/main" id="{50E3A1D9-6462-4E2F-AE58-34D329E9A442}"/>
                  </a:ext>
                </a:extLst>
              </p14:cNvPr>
              <p14:cNvContentPartPr/>
              <p14:nvPr/>
            </p14:nvContentPartPr>
            <p14:xfrm>
              <a:off x="5295607" y="1374265"/>
              <a:ext cx="9720" cy="6480"/>
            </p14:xfrm>
          </p:contentPart>
        </mc:Choice>
        <mc:Fallback xmlns="">
          <p:pic>
            <p:nvPicPr>
              <p:cNvPr id="100" name="Freihand 99">
                <a:extLst>
                  <a:ext uri="{FF2B5EF4-FFF2-40B4-BE49-F238E27FC236}">
                    <a16:creationId xmlns:a16="http://schemas.microsoft.com/office/drawing/2014/main" id="{50E3A1D9-6462-4E2F-AE58-34D329E9A442}"/>
                  </a:ext>
                </a:extLst>
              </p:cNvPr>
              <p:cNvPicPr/>
              <p:nvPr/>
            </p:nvPicPr>
            <p:blipFill>
              <a:blip r:embed="rId265"/>
              <a:stretch>
                <a:fillRect/>
              </a:stretch>
            </p:blipFill>
            <p:spPr>
              <a:xfrm>
                <a:off x="5291287" y="1369945"/>
                <a:ext cx="18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2" name="Freihand 101">
                <a:extLst>
                  <a:ext uri="{FF2B5EF4-FFF2-40B4-BE49-F238E27FC236}">
                    <a16:creationId xmlns:a16="http://schemas.microsoft.com/office/drawing/2014/main" id="{A90DA356-9AAA-4CA8-9F98-656D5891CEBE}"/>
                  </a:ext>
                </a:extLst>
              </p14:cNvPr>
              <p14:cNvContentPartPr/>
              <p14:nvPr/>
            </p14:nvContentPartPr>
            <p14:xfrm>
              <a:off x="5321167" y="1491265"/>
              <a:ext cx="47880" cy="54360"/>
            </p14:xfrm>
          </p:contentPart>
        </mc:Choice>
        <mc:Fallback xmlns="">
          <p:pic>
            <p:nvPicPr>
              <p:cNvPr id="102" name="Freihand 101">
                <a:extLst>
                  <a:ext uri="{FF2B5EF4-FFF2-40B4-BE49-F238E27FC236}">
                    <a16:creationId xmlns:a16="http://schemas.microsoft.com/office/drawing/2014/main" id="{A90DA356-9AAA-4CA8-9F98-656D5891CEBE}"/>
                  </a:ext>
                </a:extLst>
              </p:cNvPr>
              <p:cNvPicPr/>
              <p:nvPr/>
            </p:nvPicPr>
            <p:blipFill>
              <a:blip r:embed="rId267"/>
              <a:stretch>
                <a:fillRect/>
              </a:stretch>
            </p:blipFill>
            <p:spPr>
              <a:xfrm>
                <a:off x="5316847" y="1486945"/>
                <a:ext cx="56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4" name="Freihand 103">
                <a:extLst>
                  <a:ext uri="{FF2B5EF4-FFF2-40B4-BE49-F238E27FC236}">
                    <a16:creationId xmlns:a16="http://schemas.microsoft.com/office/drawing/2014/main" id="{2572DEBD-7C17-4DC2-B0A5-0DF0CF3AC7E1}"/>
                  </a:ext>
                </a:extLst>
              </p14:cNvPr>
              <p14:cNvContentPartPr/>
              <p14:nvPr/>
            </p14:nvContentPartPr>
            <p14:xfrm>
              <a:off x="5400367" y="1362025"/>
              <a:ext cx="37080" cy="204840"/>
            </p14:xfrm>
          </p:contentPart>
        </mc:Choice>
        <mc:Fallback xmlns="">
          <p:pic>
            <p:nvPicPr>
              <p:cNvPr id="104" name="Freihand 103">
                <a:extLst>
                  <a:ext uri="{FF2B5EF4-FFF2-40B4-BE49-F238E27FC236}">
                    <a16:creationId xmlns:a16="http://schemas.microsoft.com/office/drawing/2014/main" id="{2572DEBD-7C17-4DC2-B0A5-0DF0CF3AC7E1}"/>
                  </a:ext>
                </a:extLst>
              </p:cNvPr>
              <p:cNvPicPr/>
              <p:nvPr/>
            </p:nvPicPr>
            <p:blipFill>
              <a:blip r:embed="rId269"/>
              <a:stretch>
                <a:fillRect/>
              </a:stretch>
            </p:blipFill>
            <p:spPr>
              <a:xfrm>
                <a:off x="5396047" y="1357705"/>
                <a:ext cx="45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5" name="Freihand 104">
                <a:extLst>
                  <a:ext uri="{FF2B5EF4-FFF2-40B4-BE49-F238E27FC236}">
                    <a16:creationId xmlns:a16="http://schemas.microsoft.com/office/drawing/2014/main" id="{59C861FB-A292-4E7A-B6FB-BA107298961E}"/>
                  </a:ext>
                </a:extLst>
              </p14:cNvPr>
              <p14:cNvContentPartPr/>
              <p14:nvPr/>
            </p14:nvContentPartPr>
            <p14:xfrm>
              <a:off x="5552287" y="1435825"/>
              <a:ext cx="13680" cy="91080"/>
            </p14:xfrm>
          </p:contentPart>
        </mc:Choice>
        <mc:Fallback xmlns="">
          <p:pic>
            <p:nvPicPr>
              <p:cNvPr id="105" name="Freihand 104">
                <a:extLst>
                  <a:ext uri="{FF2B5EF4-FFF2-40B4-BE49-F238E27FC236}">
                    <a16:creationId xmlns:a16="http://schemas.microsoft.com/office/drawing/2014/main" id="{59C861FB-A292-4E7A-B6FB-BA107298961E}"/>
                  </a:ext>
                </a:extLst>
              </p:cNvPr>
              <p:cNvPicPr/>
              <p:nvPr/>
            </p:nvPicPr>
            <p:blipFill>
              <a:blip r:embed="rId271"/>
              <a:stretch>
                <a:fillRect/>
              </a:stretch>
            </p:blipFill>
            <p:spPr>
              <a:xfrm>
                <a:off x="5547967" y="1431505"/>
                <a:ext cx="2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6" name="Freihand 105">
                <a:extLst>
                  <a:ext uri="{FF2B5EF4-FFF2-40B4-BE49-F238E27FC236}">
                    <a16:creationId xmlns:a16="http://schemas.microsoft.com/office/drawing/2014/main" id="{88EBFF40-2185-49D3-B5AA-F65EF28BF336}"/>
                  </a:ext>
                </a:extLst>
              </p14:cNvPr>
              <p14:cNvContentPartPr/>
              <p14:nvPr/>
            </p14:nvContentPartPr>
            <p14:xfrm>
              <a:off x="5510167" y="1465705"/>
              <a:ext cx="100440" cy="8640"/>
            </p14:xfrm>
          </p:contentPart>
        </mc:Choice>
        <mc:Fallback xmlns="">
          <p:pic>
            <p:nvPicPr>
              <p:cNvPr id="106" name="Freihand 105">
                <a:extLst>
                  <a:ext uri="{FF2B5EF4-FFF2-40B4-BE49-F238E27FC236}">
                    <a16:creationId xmlns:a16="http://schemas.microsoft.com/office/drawing/2014/main" id="{88EBFF40-2185-49D3-B5AA-F65EF28BF336}"/>
                  </a:ext>
                </a:extLst>
              </p:cNvPr>
              <p:cNvPicPr/>
              <p:nvPr/>
            </p:nvPicPr>
            <p:blipFill>
              <a:blip r:embed="rId273"/>
              <a:stretch>
                <a:fillRect/>
              </a:stretch>
            </p:blipFill>
            <p:spPr>
              <a:xfrm>
                <a:off x="5505847" y="1461385"/>
                <a:ext cx="109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7" name="Freihand 106">
                <a:extLst>
                  <a:ext uri="{FF2B5EF4-FFF2-40B4-BE49-F238E27FC236}">
                    <a16:creationId xmlns:a16="http://schemas.microsoft.com/office/drawing/2014/main" id="{F130694F-33C3-4492-AF01-3A8A1C381E39}"/>
                  </a:ext>
                </a:extLst>
              </p14:cNvPr>
              <p14:cNvContentPartPr/>
              <p14:nvPr/>
            </p14:nvContentPartPr>
            <p14:xfrm>
              <a:off x="5720047" y="1378585"/>
              <a:ext cx="97200" cy="158040"/>
            </p14:xfrm>
          </p:contentPart>
        </mc:Choice>
        <mc:Fallback xmlns="">
          <p:pic>
            <p:nvPicPr>
              <p:cNvPr id="107" name="Freihand 106">
                <a:extLst>
                  <a:ext uri="{FF2B5EF4-FFF2-40B4-BE49-F238E27FC236}">
                    <a16:creationId xmlns:a16="http://schemas.microsoft.com/office/drawing/2014/main" id="{F130694F-33C3-4492-AF01-3A8A1C381E39}"/>
                  </a:ext>
                </a:extLst>
              </p:cNvPr>
              <p:cNvPicPr/>
              <p:nvPr/>
            </p:nvPicPr>
            <p:blipFill>
              <a:blip r:embed="rId275"/>
              <a:stretch>
                <a:fillRect/>
              </a:stretch>
            </p:blipFill>
            <p:spPr>
              <a:xfrm>
                <a:off x="5715727" y="1374265"/>
                <a:ext cx="105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9" name="Freihand 198">
                <a:extLst>
                  <a:ext uri="{FF2B5EF4-FFF2-40B4-BE49-F238E27FC236}">
                    <a16:creationId xmlns:a16="http://schemas.microsoft.com/office/drawing/2014/main" id="{4C7C2AEB-C59B-4AD3-AC09-3810C67AE8CE}"/>
                  </a:ext>
                </a:extLst>
              </p14:cNvPr>
              <p14:cNvContentPartPr/>
              <p14:nvPr/>
            </p14:nvContentPartPr>
            <p14:xfrm>
              <a:off x="5077087" y="1686025"/>
              <a:ext cx="289080" cy="47160"/>
            </p14:xfrm>
          </p:contentPart>
        </mc:Choice>
        <mc:Fallback xmlns="">
          <p:pic>
            <p:nvPicPr>
              <p:cNvPr id="199" name="Freihand 198">
                <a:extLst>
                  <a:ext uri="{FF2B5EF4-FFF2-40B4-BE49-F238E27FC236}">
                    <a16:creationId xmlns:a16="http://schemas.microsoft.com/office/drawing/2014/main" id="{4C7C2AEB-C59B-4AD3-AC09-3810C67AE8CE}"/>
                  </a:ext>
                </a:extLst>
              </p:cNvPr>
              <p:cNvPicPr/>
              <p:nvPr/>
            </p:nvPicPr>
            <p:blipFill>
              <a:blip r:embed="rId277"/>
              <a:stretch>
                <a:fillRect/>
              </a:stretch>
            </p:blipFill>
            <p:spPr>
              <a:xfrm>
                <a:off x="5072767" y="1681705"/>
                <a:ext cx="297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0" name="Freihand 199">
                <a:extLst>
                  <a:ext uri="{FF2B5EF4-FFF2-40B4-BE49-F238E27FC236}">
                    <a16:creationId xmlns:a16="http://schemas.microsoft.com/office/drawing/2014/main" id="{A22C086D-6894-4B9C-BBD5-A819A7D1EDBE}"/>
                  </a:ext>
                </a:extLst>
              </p14:cNvPr>
              <p14:cNvContentPartPr/>
              <p14:nvPr/>
            </p14:nvContentPartPr>
            <p14:xfrm>
              <a:off x="4030567" y="1259065"/>
              <a:ext cx="348480" cy="544320"/>
            </p14:xfrm>
          </p:contentPart>
        </mc:Choice>
        <mc:Fallback xmlns="">
          <p:pic>
            <p:nvPicPr>
              <p:cNvPr id="200" name="Freihand 199">
                <a:extLst>
                  <a:ext uri="{FF2B5EF4-FFF2-40B4-BE49-F238E27FC236}">
                    <a16:creationId xmlns:a16="http://schemas.microsoft.com/office/drawing/2014/main" id="{A22C086D-6894-4B9C-BBD5-A819A7D1EDBE}"/>
                  </a:ext>
                </a:extLst>
              </p:cNvPr>
              <p:cNvPicPr/>
              <p:nvPr/>
            </p:nvPicPr>
            <p:blipFill>
              <a:blip r:embed="rId279"/>
              <a:stretch>
                <a:fillRect/>
              </a:stretch>
            </p:blipFill>
            <p:spPr>
              <a:xfrm>
                <a:off x="4026247" y="1254745"/>
                <a:ext cx="35712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5" name="Freihand 204">
                <a:extLst>
                  <a:ext uri="{FF2B5EF4-FFF2-40B4-BE49-F238E27FC236}">
                    <a16:creationId xmlns:a16="http://schemas.microsoft.com/office/drawing/2014/main" id="{52D94A0E-4478-404D-B3B6-911613594AAA}"/>
                  </a:ext>
                </a:extLst>
              </p14:cNvPr>
              <p14:cNvContentPartPr/>
              <p14:nvPr/>
            </p14:nvContentPartPr>
            <p14:xfrm>
              <a:off x="5972767" y="1904545"/>
              <a:ext cx="55080" cy="183960"/>
            </p14:xfrm>
          </p:contentPart>
        </mc:Choice>
        <mc:Fallback xmlns="">
          <p:pic>
            <p:nvPicPr>
              <p:cNvPr id="205" name="Freihand 204">
                <a:extLst>
                  <a:ext uri="{FF2B5EF4-FFF2-40B4-BE49-F238E27FC236}">
                    <a16:creationId xmlns:a16="http://schemas.microsoft.com/office/drawing/2014/main" id="{52D94A0E-4478-404D-B3B6-911613594AAA}"/>
                  </a:ext>
                </a:extLst>
              </p:cNvPr>
              <p:cNvPicPr/>
              <p:nvPr/>
            </p:nvPicPr>
            <p:blipFill>
              <a:blip r:embed="rId281"/>
              <a:stretch>
                <a:fillRect/>
              </a:stretch>
            </p:blipFill>
            <p:spPr>
              <a:xfrm>
                <a:off x="5968447" y="1900225"/>
                <a:ext cx="63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6" name="Freihand 205">
                <a:extLst>
                  <a:ext uri="{FF2B5EF4-FFF2-40B4-BE49-F238E27FC236}">
                    <a16:creationId xmlns:a16="http://schemas.microsoft.com/office/drawing/2014/main" id="{6000BDE4-D2C7-4E21-8B2B-18C0E38A31E3}"/>
                  </a:ext>
                </a:extLst>
              </p14:cNvPr>
              <p14:cNvContentPartPr/>
              <p14:nvPr/>
            </p14:nvContentPartPr>
            <p14:xfrm>
              <a:off x="5892847" y="2028745"/>
              <a:ext cx="177840" cy="46080"/>
            </p14:xfrm>
          </p:contentPart>
        </mc:Choice>
        <mc:Fallback xmlns="">
          <p:pic>
            <p:nvPicPr>
              <p:cNvPr id="206" name="Freihand 205">
                <a:extLst>
                  <a:ext uri="{FF2B5EF4-FFF2-40B4-BE49-F238E27FC236}">
                    <a16:creationId xmlns:a16="http://schemas.microsoft.com/office/drawing/2014/main" id="{6000BDE4-D2C7-4E21-8B2B-18C0E38A31E3}"/>
                  </a:ext>
                </a:extLst>
              </p:cNvPr>
              <p:cNvPicPr/>
              <p:nvPr/>
            </p:nvPicPr>
            <p:blipFill>
              <a:blip r:embed="rId283"/>
              <a:stretch>
                <a:fillRect/>
              </a:stretch>
            </p:blipFill>
            <p:spPr>
              <a:xfrm>
                <a:off x="5888527" y="2024425"/>
                <a:ext cx="186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7" name="Freihand 206">
                <a:extLst>
                  <a:ext uri="{FF2B5EF4-FFF2-40B4-BE49-F238E27FC236}">
                    <a16:creationId xmlns:a16="http://schemas.microsoft.com/office/drawing/2014/main" id="{C96EDC79-50FA-4EC6-AEAC-E01573376AA6}"/>
                  </a:ext>
                </a:extLst>
              </p14:cNvPr>
              <p14:cNvContentPartPr/>
              <p14:nvPr/>
            </p14:nvContentPartPr>
            <p14:xfrm>
              <a:off x="5877007" y="1896625"/>
              <a:ext cx="167400" cy="9720"/>
            </p14:xfrm>
          </p:contentPart>
        </mc:Choice>
        <mc:Fallback xmlns="">
          <p:pic>
            <p:nvPicPr>
              <p:cNvPr id="207" name="Freihand 206">
                <a:extLst>
                  <a:ext uri="{FF2B5EF4-FFF2-40B4-BE49-F238E27FC236}">
                    <a16:creationId xmlns:a16="http://schemas.microsoft.com/office/drawing/2014/main" id="{C96EDC79-50FA-4EC6-AEAC-E01573376AA6}"/>
                  </a:ext>
                </a:extLst>
              </p:cNvPr>
              <p:cNvPicPr/>
              <p:nvPr/>
            </p:nvPicPr>
            <p:blipFill>
              <a:blip r:embed="rId285"/>
              <a:stretch>
                <a:fillRect/>
              </a:stretch>
            </p:blipFill>
            <p:spPr>
              <a:xfrm>
                <a:off x="5872687" y="1892305"/>
                <a:ext cx="176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8" name="Freihand 207">
                <a:extLst>
                  <a:ext uri="{FF2B5EF4-FFF2-40B4-BE49-F238E27FC236}">
                    <a16:creationId xmlns:a16="http://schemas.microsoft.com/office/drawing/2014/main" id="{4C860571-0B34-4837-AE6D-52D02A4F598E}"/>
                  </a:ext>
                </a:extLst>
              </p14:cNvPr>
              <p14:cNvContentPartPr/>
              <p14:nvPr/>
            </p14:nvContentPartPr>
            <p14:xfrm>
              <a:off x="6102007" y="1832185"/>
              <a:ext cx="88920" cy="234360"/>
            </p14:xfrm>
          </p:contentPart>
        </mc:Choice>
        <mc:Fallback xmlns="">
          <p:pic>
            <p:nvPicPr>
              <p:cNvPr id="208" name="Freihand 207">
                <a:extLst>
                  <a:ext uri="{FF2B5EF4-FFF2-40B4-BE49-F238E27FC236}">
                    <a16:creationId xmlns:a16="http://schemas.microsoft.com/office/drawing/2014/main" id="{4C860571-0B34-4837-AE6D-52D02A4F598E}"/>
                  </a:ext>
                </a:extLst>
              </p:cNvPr>
              <p:cNvPicPr/>
              <p:nvPr/>
            </p:nvPicPr>
            <p:blipFill>
              <a:blip r:embed="rId287"/>
              <a:stretch>
                <a:fillRect/>
              </a:stretch>
            </p:blipFill>
            <p:spPr>
              <a:xfrm>
                <a:off x="6097687" y="1827865"/>
                <a:ext cx="97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9" name="Freihand 208">
                <a:extLst>
                  <a:ext uri="{FF2B5EF4-FFF2-40B4-BE49-F238E27FC236}">
                    <a16:creationId xmlns:a16="http://schemas.microsoft.com/office/drawing/2014/main" id="{9E1D86E3-61C9-4E4F-AFD7-F090C0C1A460}"/>
                  </a:ext>
                </a:extLst>
              </p14:cNvPr>
              <p14:cNvContentPartPr/>
              <p14:nvPr/>
            </p14:nvContentPartPr>
            <p14:xfrm>
              <a:off x="6218647" y="1907065"/>
              <a:ext cx="34560" cy="84960"/>
            </p14:xfrm>
          </p:contentPart>
        </mc:Choice>
        <mc:Fallback xmlns="">
          <p:pic>
            <p:nvPicPr>
              <p:cNvPr id="209" name="Freihand 208">
                <a:extLst>
                  <a:ext uri="{FF2B5EF4-FFF2-40B4-BE49-F238E27FC236}">
                    <a16:creationId xmlns:a16="http://schemas.microsoft.com/office/drawing/2014/main" id="{9E1D86E3-61C9-4E4F-AFD7-F090C0C1A460}"/>
                  </a:ext>
                </a:extLst>
              </p:cNvPr>
              <p:cNvPicPr/>
              <p:nvPr/>
            </p:nvPicPr>
            <p:blipFill>
              <a:blip r:embed="rId289"/>
              <a:stretch>
                <a:fillRect/>
              </a:stretch>
            </p:blipFill>
            <p:spPr>
              <a:xfrm>
                <a:off x="6214327" y="1902745"/>
                <a:ext cx="4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0" name="Freihand 209">
                <a:extLst>
                  <a:ext uri="{FF2B5EF4-FFF2-40B4-BE49-F238E27FC236}">
                    <a16:creationId xmlns:a16="http://schemas.microsoft.com/office/drawing/2014/main" id="{B54C71E1-EA4C-40E5-B134-3DEE9B082277}"/>
                  </a:ext>
                </a:extLst>
              </p14:cNvPr>
              <p14:cNvContentPartPr/>
              <p14:nvPr/>
            </p14:nvContentPartPr>
            <p14:xfrm>
              <a:off x="6229807" y="1835065"/>
              <a:ext cx="18000" cy="20160"/>
            </p14:xfrm>
          </p:contentPart>
        </mc:Choice>
        <mc:Fallback xmlns="">
          <p:pic>
            <p:nvPicPr>
              <p:cNvPr id="210" name="Freihand 209">
                <a:extLst>
                  <a:ext uri="{FF2B5EF4-FFF2-40B4-BE49-F238E27FC236}">
                    <a16:creationId xmlns:a16="http://schemas.microsoft.com/office/drawing/2014/main" id="{B54C71E1-EA4C-40E5-B134-3DEE9B082277}"/>
                  </a:ext>
                </a:extLst>
              </p:cNvPr>
              <p:cNvPicPr/>
              <p:nvPr/>
            </p:nvPicPr>
            <p:blipFill>
              <a:blip r:embed="rId291"/>
              <a:stretch>
                <a:fillRect/>
              </a:stretch>
            </p:blipFill>
            <p:spPr>
              <a:xfrm>
                <a:off x="6225487" y="1830745"/>
                <a:ext cx="2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 name="Freihand 210">
                <a:extLst>
                  <a:ext uri="{FF2B5EF4-FFF2-40B4-BE49-F238E27FC236}">
                    <a16:creationId xmlns:a16="http://schemas.microsoft.com/office/drawing/2014/main" id="{8E2A4E97-8E75-4569-AD6E-E4A9EED1C7E6}"/>
                  </a:ext>
                </a:extLst>
              </p14:cNvPr>
              <p14:cNvContentPartPr/>
              <p14:nvPr/>
            </p14:nvContentPartPr>
            <p14:xfrm>
              <a:off x="6280207" y="1954945"/>
              <a:ext cx="55080" cy="104040"/>
            </p14:xfrm>
          </p:contentPart>
        </mc:Choice>
        <mc:Fallback xmlns="">
          <p:pic>
            <p:nvPicPr>
              <p:cNvPr id="211" name="Freihand 210">
                <a:extLst>
                  <a:ext uri="{FF2B5EF4-FFF2-40B4-BE49-F238E27FC236}">
                    <a16:creationId xmlns:a16="http://schemas.microsoft.com/office/drawing/2014/main" id="{8E2A4E97-8E75-4569-AD6E-E4A9EED1C7E6}"/>
                  </a:ext>
                </a:extLst>
              </p:cNvPr>
              <p:cNvPicPr/>
              <p:nvPr/>
            </p:nvPicPr>
            <p:blipFill>
              <a:blip r:embed="rId293"/>
              <a:stretch>
                <a:fillRect/>
              </a:stretch>
            </p:blipFill>
            <p:spPr>
              <a:xfrm>
                <a:off x="6275887" y="1950625"/>
                <a:ext cx="63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 name="Freihand 211">
                <a:extLst>
                  <a:ext uri="{FF2B5EF4-FFF2-40B4-BE49-F238E27FC236}">
                    <a16:creationId xmlns:a16="http://schemas.microsoft.com/office/drawing/2014/main" id="{5FDBA883-A99F-4535-A9BB-B46144A0CCDA}"/>
                  </a:ext>
                </a:extLst>
              </p14:cNvPr>
              <p14:cNvContentPartPr/>
              <p14:nvPr/>
            </p14:nvContentPartPr>
            <p14:xfrm>
              <a:off x="6359407" y="1850545"/>
              <a:ext cx="50040" cy="232920"/>
            </p14:xfrm>
          </p:contentPart>
        </mc:Choice>
        <mc:Fallback xmlns="">
          <p:pic>
            <p:nvPicPr>
              <p:cNvPr id="212" name="Freihand 211">
                <a:extLst>
                  <a:ext uri="{FF2B5EF4-FFF2-40B4-BE49-F238E27FC236}">
                    <a16:creationId xmlns:a16="http://schemas.microsoft.com/office/drawing/2014/main" id="{5FDBA883-A99F-4535-A9BB-B46144A0CCDA}"/>
                  </a:ext>
                </a:extLst>
              </p:cNvPr>
              <p:cNvPicPr/>
              <p:nvPr/>
            </p:nvPicPr>
            <p:blipFill>
              <a:blip r:embed="rId295"/>
              <a:stretch>
                <a:fillRect/>
              </a:stretch>
            </p:blipFill>
            <p:spPr>
              <a:xfrm>
                <a:off x="6355087" y="1846225"/>
                <a:ext cx="58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3" name="Freihand 212">
                <a:extLst>
                  <a:ext uri="{FF2B5EF4-FFF2-40B4-BE49-F238E27FC236}">
                    <a16:creationId xmlns:a16="http://schemas.microsoft.com/office/drawing/2014/main" id="{534164B0-E4F3-4CF1-BD7E-C5794C6E71B9}"/>
                  </a:ext>
                </a:extLst>
              </p14:cNvPr>
              <p14:cNvContentPartPr/>
              <p14:nvPr/>
            </p14:nvContentPartPr>
            <p14:xfrm>
              <a:off x="6526447" y="1883305"/>
              <a:ext cx="133200" cy="132480"/>
            </p14:xfrm>
          </p:contentPart>
        </mc:Choice>
        <mc:Fallback xmlns="">
          <p:pic>
            <p:nvPicPr>
              <p:cNvPr id="213" name="Freihand 212">
                <a:extLst>
                  <a:ext uri="{FF2B5EF4-FFF2-40B4-BE49-F238E27FC236}">
                    <a16:creationId xmlns:a16="http://schemas.microsoft.com/office/drawing/2014/main" id="{534164B0-E4F3-4CF1-BD7E-C5794C6E71B9}"/>
                  </a:ext>
                </a:extLst>
              </p:cNvPr>
              <p:cNvPicPr/>
              <p:nvPr/>
            </p:nvPicPr>
            <p:blipFill>
              <a:blip r:embed="rId297"/>
              <a:stretch>
                <a:fillRect/>
              </a:stretch>
            </p:blipFill>
            <p:spPr>
              <a:xfrm>
                <a:off x="6522127" y="1878985"/>
                <a:ext cx="141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4" name="Freihand 213">
                <a:extLst>
                  <a:ext uri="{FF2B5EF4-FFF2-40B4-BE49-F238E27FC236}">
                    <a16:creationId xmlns:a16="http://schemas.microsoft.com/office/drawing/2014/main" id="{450D282E-F82E-4FEF-A195-1DA20826F50A}"/>
                  </a:ext>
                </a:extLst>
              </p14:cNvPr>
              <p14:cNvContentPartPr/>
              <p14:nvPr/>
            </p14:nvContentPartPr>
            <p14:xfrm>
              <a:off x="6830647" y="1822465"/>
              <a:ext cx="37080" cy="191160"/>
            </p14:xfrm>
          </p:contentPart>
        </mc:Choice>
        <mc:Fallback xmlns="">
          <p:pic>
            <p:nvPicPr>
              <p:cNvPr id="214" name="Freihand 213">
                <a:extLst>
                  <a:ext uri="{FF2B5EF4-FFF2-40B4-BE49-F238E27FC236}">
                    <a16:creationId xmlns:a16="http://schemas.microsoft.com/office/drawing/2014/main" id="{450D282E-F82E-4FEF-A195-1DA20826F50A}"/>
                  </a:ext>
                </a:extLst>
              </p:cNvPr>
              <p:cNvPicPr/>
              <p:nvPr/>
            </p:nvPicPr>
            <p:blipFill>
              <a:blip r:embed="rId299"/>
              <a:stretch>
                <a:fillRect/>
              </a:stretch>
            </p:blipFill>
            <p:spPr>
              <a:xfrm>
                <a:off x="6826327" y="1818145"/>
                <a:ext cx="45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5" name="Freihand 214">
                <a:extLst>
                  <a:ext uri="{FF2B5EF4-FFF2-40B4-BE49-F238E27FC236}">
                    <a16:creationId xmlns:a16="http://schemas.microsoft.com/office/drawing/2014/main" id="{739A70B9-DF48-4BBE-A332-A77F6DD25CE5}"/>
                  </a:ext>
                </a:extLst>
              </p14:cNvPr>
              <p14:cNvContentPartPr/>
              <p14:nvPr/>
            </p14:nvContentPartPr>
            <p14:xfrm>
              <a:off x="6753607" y="1953145"/>
              <a:ext cx="166680" cy="56520"/>
            </p14:xfrm>
          </p:contentPart>
        </mc:Choice>
        <mc:Fallback xmlns="">
          <p:pic>
            <p:nvPicPr>
              <p:cNvPr id="215" name="Freihand 214">
                <a:extLst>
                  <a:ext uri="{FF2B5EF4-FFF2-40B4-BE49-F238E27FC236}">
                    <a16:creationId xmlns:a16="http://schemas.microsoft.com/office/drawing/2014/main" id="{739A70B9-DF48-4BBE-A332-A77F6DD25CE5}"/>
                  </a:ext>
                </a:extLst>
              </p:cNvPr>
              <p:cNvPicPr/>
              <p:nvPr/>
            </p:nvPicPr>
            <p:blipFill>
              <a:blip r:embed="rId301"/>
              <a:stretch>
                <a:fillRect/>
              </a:stretch>
            </p:blipFill>
            <p:spPr>
              <a:xfrm>
                <a:off x="6749287" y="1948825"/>
                <a:ext cx="175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6" name="Freihand 215">
                <a:extLst>
                  <a:ext uri="{FF2B5EF4-FFF2-40B4-BE49-F238E27FC236}">
                    <a16:creationId xmlns:a16="http://schemas.microsoft.com/office/drawing/2014/main" id="{AC78E205-3F47-42C8-8636-3E1048E5503F}"/>
                  </a:ext>
                </a:extLst>
              </p14:cNvPr>
              <p14:cNvContentPartPr/>
              <p14:nvPr/>
            </p14:nvContentPartPr>
            <p14:xfrm>
              <a:off x="6706807" y="1771705"/>
              <a:ext cx="334440" cy="209160"/>
            </p14:xfrm>
          </p:contentPart>
        </mc:Choice>
        <mc:Fallback xmlns="">
          <p:pic>
            <p:nvPicPr>
              <p:cNvPr id="216" name="Freihand 215">
                <a:extLst>
                  <a:ext uri="{FF2B5EF4-FFF2-40B4-BE49-F238E27FC236}">
                    <a16:creationId xmlns:a16="http://schemas.microsoft.com/office/drawing/2014/main" id="{AC78E205-3F47-42C8-8636-3E1048E5503F}"/>
                  </a:ext>
                </a:extLst>
              </p:cNvPr>
              <p:cNvPicPr/>
              <p:nvPr/>
            </p:nvPicPr>
            <p:blipFill>
              <a:blip r:embed="rId303"/>
              <a:stretch>
                <a:fillRect/>
              </a:stretch>
            </p:blipFill>
            <p:spPr>
              <a:xfrm>
                <a:off x="6702487" y="1767385"/>
                <a:ext cx="343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7" name="Freihand 216">
                <a:extLst>
                  <a:ext uri="{FF2B5EF4-FFF2-40B4-BE49-F238E27FC236}">
                    <a16:creationId xmlns:a16="http://schemas.microsoft.com/office/drawing/2014/main" id="{245BC36D-F5E5-456B-B57C-329B769C3875}"/>
                  </a:ext>
                </a:extLst>
              </p14:cNvPr>
              <p14:cNvContentPartPr/>
              <p14:nvPr/>
            </p14:nvContentPartPr>
            <p14:xfrm>
              <a:off x="7082287" y="1838305"/>
              <a:ext cx="56880" cy="95760"/>
            </p14:xfrm>
          </p:contentPart>
        </mc:Choice>
        <mc:Fallback xmlns="">
          <p:pic>
            <p:nvPicPr>
              <p:cNvPr id="217" name="Freihand 216">
                <a:extLst>
                  <a:ext uri="{FF2B5EF4-FFF2-40B4-BE49-F238E27FC236}">
                    <a16:creationId xmlns:a16="http://schemas.microsoft.com/office/drawing/2014/main" id="{245BC36D-F5E5-456B-B57C-329B769C3875}"/>
                  </a:ext>
                </a:extLst>
              </p:cNvPr>
              <p:cNvPicPr/>
              <p:nvPr/>
            </p:nvPicPr>
            <p:blipFill>
              <a:blip r:embed="rId305"/>
              <a:stretch>
                <a:fillRect/>
              </a:stretch>
            </p:blipFill>
            <p:spPr>
              <a:xfrm>
                <a:off x="7077967" y="1833985"/>
                <a:ext cx="65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8" name="Freihand 217">
                <a:extLst>
                  <a:ext uri="{FF2B5EF4-FFF2-40B4-BE49-F238E27FC236}">
                    <a16:creationId xmlns:a16="http://schemas.microsoft.com/office/drawing/2014/main" id="{242B2072-98E3-492F-A6E1-E7F22C582049}"/>
                  </a:ext>
                </a:extLst>
              </p14:cNvPr>
              <p14:cNvContentPartPr/>
              <p14:nvPr/>
            </p14:nvContentPartPr>
            <p14:xfrm>
              <a:off x="7117207" y="1784305"/>
              <a:ext cx="18360" cy="15120"/>
            </p14:xfrm>
          </p:contentPart>
        </mc:Choice>
        <mc:Fallback xmlns="">
          <p:pic>
            <p:nvPicPr>
              <p:cNvPr id="218" name="Freihand 217">
                <a:extLst>
                  <a:ext uri="{FF2B5EF4-FFF2-40B4-BE49-F238E27FC236}">
                    <a16:creationId xmlns:a16="http://schemas.microsoft.com/office/drawing/2014/main" id="{242B2072-98E3-492F-A6E1-E7F22C582049}"/>
                  </a:ext>
                </a:extLst>
              </p:cNvPr>
              <p:cNvPicPr/>
              <p:nvPr/>
            </p:nvPicPr>
            <p:blipFill>
              <a:blip r:embed="rId307"/>
              <a:stretch>
                <a:fillRect/>
              </a:stretch>
            </p:blipFill>
            <p:spPr>
              <a:xfrm>
                <a:off x="7112887" y="1779985"/>
                <a:ext cx="2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9" name="Freihand 218">
                <a:extLst>
                  <a:ext uri="{FF2B5EF4-FFF2-40B4-BE49-F238E27FC236}">
                    <a16:creationId xmlns:a16="http://schemas.microsoft.com/office/drawing/2014/main" id="{E9DA7AC5-DDE3-47CB-AE65-BD3D7DE5EF3B}"/>
                  </a:ext>
                </a:extLst>
              </p14:cNvPr>
              <p14:cNvContentPartPr/>
              <p14:nvPr/>
            </p14:nvContentPartPr>
            <p14:xfrm>
              <a:off x="7162567" y="1794025"/>
              <a:ext cx="157320" cy="311040"/>
            </p14:xfrm>
          </p:contentPart>
        </mc:Choice>
        <mc:Fallback xmlns="">
          <p:pic>
            <p:nvPicPr>
              <p:cNvPr id="219" name="Freihand 218">
                <a:extLst>
                  <a:ext uri="{FF2B5EF4-FFF2-40B4-BE49-F238E27FC236}">
                    <a16:creationId xmlns:a16="http://schemas.microsoft.com/office/drawing/2014/main" id="{E9DA7AC5-DDE3-47CB-AE65-BD3D7DE5EF3B}"/>
                  </a:ext>
                </a:extLst>
              </p:cNvPr>
              <p:cNvPicPr/>
              <p:nvPr/>
            </p:nvPicPr>
            <p:blipFill>
              <a:blip r:embed="rId309"/>
              <a:stretch>
                <a:fillRect/>
              </a:stretch>
            </p:blipFill>
            <p:spPr>
              <a:xfrm>
                <a:off x="7158247" y="1789705"/>
                <a:ext cx="1659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06" name="Freihand 305">
                <a:extLst>
                  <a:ext uri="{FF2B5EF4-FFF2-40B4-BE49-F238E27FC236}">
                    <a16:creationId xmlns:a16="http://schemas.microsoft.com/office/drawing/2014/main" id="{654583F8-4540-481E-A54A-EF9EB7BB5738}"/>
                  </a:ext>
                </a:extLst>
              </p14:cNvPr>
              <p14:cNvContentPartPr/>
              <p14:nvPr/>
            </p14:nvContentPartPr>
            <p14:xfrm>
              <a:off x="4988167" y="1198945"/>
              <a:ext cx="481680" cy="637920"/>
            </p14:xfrm>
          </p:contentPart>
        </mc:Choice>
        <mc:Fallback xmlns="">
          <p:pic>
            <p:nvPicPr>
              <p:cNvPr id="306" name="Freihand 305">
                <a:extLst>
                  <a:ext uri="{FF2B5EF4-FFF2-40B4-BE49-F238E27FC236}">
                    <a16:creationId xmlns:a16="http://schemas.microsoft.com/office/drawing/2014/main" id="{654583F8-4540-481E-A54A-EF9EB7BB5738}"/>
                  </a:ext>
                </a:extLst>
              </p:cNvPr>
              <p:cNvPicPr/>
              <p:nvPr/>
            </p:nvPicPr>
            <p:blipFill>
              <a:blip r:embed="rId311"/>
              <a:stretch>
                <a:fillRect/>
              </a:stretch>
            </p:blipFill>
            <p:spPr>
              <a:xfrm>
                <a:off x="4983847" y="1194625"/>
                <a:ext cx="490320" cy="646560"/>
              </a:xfrm>
              <a:prstGeom prst="rect">
                <a:avLst/>
              </a:prstGeom>
            </p:spPr>
          </p:pic>
        </mc:Fallback>
      </mc:AlternateContent>
      <p:grpSp>
        <p:nvGrpSpPr>
          <p:cNvPr id="309" name="Gruppieren 308">
            <a:extLst>
              <a:ext uri="{FF2B5EF4-FFF2-40B4-BE49-F238E27FC236}">
                <a16:creationId xmlns:a16="http://schemas.microsoft.com/office/drawing/2014/main" id="{BFAECE43-10D9-4687-A719-129CC83FFAEC}"/>
              </a:ext>
            </a:extLst>
          </p:cNvPr>
          <p:cNvGrpSpPr/>
          <p:nvPr/>
        </p:nvGrpSpPr>
        <p:grpSpPr>
          <a:xfrm>
            <a:off x="727" y="2800225"/>
            <a:ext cx="982800" cy="492480"/>
            <a:chOff x="727" y="2800225"/>
            <a:chExt cx="982800" cy="492480"/>
          </a:xfrm>
        </p:grpSpPr>
        <mc:AlternateContent xmlns:mc="http://schemas.openxmlformats.org/markup-compatibility/2006" xmlns:p14="http://schemas.microsoft.com/office/powerpoint/2010/main">
          <mc:Choice Requires="p14">
            <p:contentPart p14:bwMode="auto" r:id="rId312">
              <p14:nvContentPartPr>
                <p14:cNvPr id="111" name="Freihand 110">
                  <a:extLst>
                    <a:ext uri="{FF2B5EF4-FFF2-40B4-BE49-F238E27FC236}">
                      <a16:creationId xmlns:a16="http://schemas.microsoft.com/office/drawing/2014/main" id="{64ECD4FC-11D5-43FE-8611-3AB734D36A8D}"/>
                    </a:ext>
                  </a:extLst>
                </p14:cNvPr>
                <p14:cNvContentPartPr/>
                <p14:nvPr/>
              </p14:nvContentPartPr>
              <p14:xfrm>
                <a:off x="45727" y="2818945"/>
                <a:ext cx="89640" cy="145440"/>
              </p14:xfrm>
            </p:contentPart>
          </mc:Choice>
          <mc:Fallback xmlns="">
            <p:pic>
              <p:nvPicPr>
                <p:cNvPr id="111" name="Freihand 110">
                  <a:extLst>
                    <a:ext uri="{FF2B5EF4-FFF2-40B4-BE49-F238E27FC236}">
                      <a16:creationId xmlns:a16="http://schemas.microsoft.com/office/drawing/2014/main" id="{64ECD4FC-11D5-43FE-8611-3AB734D36A8D}"/>
                    </a:ext>
                  </a:extLst>
                </p:cNvPr>
                <p:cNvPicPr/>
                <p:nvPr/>
              </p:nvPicPr>
              <p:blipFill>
                <a:blip r:embed="rId313"/>
                <a:stretch>
                  <a:fillRect/>
                </a:stretch>
              </p:blipFill>
              <p:spPr>
                <a:xfrm>
                  <a:off x="41407" y="2814625"/>
                  <a:ext cx="98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2" name="Freihand 111">
                  <a:extLst>
                    <a:ext uri="{FF2B5EF4-FFF2-40B4-BE49-F238E27FC236}">
                      <a16:creationId xmlns:a16="http://schemas.microsoft.com/office/drawing/2014/main" id="{E5BE12C1-F73E-4F62-967C-588FC4886471}"/>
                    </a:ext>
                  </a:extLst>
                </p14:cNvPr>
                <p14:cNvContentPartPr/>
                <p14:nvPr/>
              </p14:nvContentPartPr>
              <p14:xfrm>
                <a:off x="118807" y="2955385"/>
                <a:ext cx="63000" cy="66960"/>
              </p14:xfrm>
            </p:contentPart>
          </mc:Choice>
          <mc:Fallback xmlns="">
            <p:pic>
              <p:nvPicPr>
                <p:cNvPr id="112" name="Freihand 111">
                  <a:extLst>
                    <a:ext uri="{FF2B5EF4-FFF2-40B4-BE49-F238E27FC236}">
                      <a16:creationId xmlns:a16="http://schemas.microsoft.com/office/drawing/2014/main" id="{E5BE12C1-F73E-4F62-967C-588FC4886471}"/>
                    </a:ext>
                  </a:extLst>
                </p:cNvPr>
                <p:cNvPicPr/>
                <p:nvPr/>
              </p:nvPicPr>
              <p:blipFill>
                <a:blip r:embed="rId315"/>
                <a:stretch>
                  <a:fillRect/>
                </a:stretch>
              </p:blipFill>
              <p:spPr>
                <a:xfrm>
                  <a:off x="114487" y="2951065"/>
                  <a:ext cx="71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3" name="Freihand 112">
                  <a:extLst>
                    <a:ext uri="{FF2B5EF4-FFF2-40B4-BE49-F238E27FC236}">
                      <a16:creationId xmlns:a16="http://schemas.microsoft.com/office/drawing/2014/main" id="{350999F4-06F6-45F1-89BB-CAD4FAF985F5}"/>
                    </a:ext>
                  </a:extLst>
                </p14:cNvPr>
                <p14:cNvContentPartPr/>
                <p14:nvPr/>
              </p14:nvContentPartPr>
              <p14:xfrm>
                <a:off x="218167" y="2856025"/>
                <a:ext cx="29880" cy="100800"/>
              </p14:xfrm>
            </p:contentPart>
          </mc:Choice>
          <mc:Fallback xmlns="">
            <p:pic>
              <p:nvPicPr>
                <p:cNvPr id="113" name="Freihand 112">
                  <a:extLst>
                    <a:ext uri="{FF2B5EF4-FFF2-40B4-BE49-F238E27FC236}">
                      <a16:creationId xmlns:a16="http://schemas.microsoft.com/office/drawing/2014/main" id="{350999F4-06F6-45F1-89BB-CAD4FAF985F5}"/>
                    </a:ext>
                  </a:extLst>
                </p:cNvPr>
                <p:cNvPicPr/>
                <p:nvPr/>
              </p:nvPicPr>
              <p:blipFill>
                <a:blip r:embed="rId317"/>
                <a:stretch>
                  <a:fillRect/>
                </a:stretch>
              </p:blipFill>
              <p:spPr>
                <a:xfrm>
                  <a:off x="213847" y="2851705"/>
                  <a:ext cx="38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4" name="Freihand 113">
                  <a:extLst>
                    <a:ext uri="{FF2B5EF4-FFF2-40B4-BE49-F238E27FC236}">
                      <a16:creationId xmlns:a16="http://schemas.microsoft.com/office/drawing/2014/main" id="{D7FB2D4B-2943-4A62-8618-9F1101AAF778}"/>
                    </a:ext>
                  </a:extLst>
                </p14:cNvPr>
                <p14:cNvContentPartPr/>
                <p14:nvPr/>
              </p14:nvContentPartPr>
              <p14:xfrm>
                <a:off x="185407" y="2899945"/>
                <a:ext cx="84600" cy="3960"/>
              </p14:xfrm>
            </p:contentPart>
          </mc:Choice>
          <mc:Fallback xmlns="">
            <p:pic>
              <p:nvPicPr>
                <p:cNvPr id="114" name="Freihand 113">
                  <a:extLst>
                    <a:ext uri="{FF2B5EF4-FFF2-40B4-BE49-F238E27FC236}">
                      <a16:creationId xmlns:a16="http://schemas.microsoft.com/office/drawing/2014/main" id="{D7FB2D4B-2943-4A62-8618-9F1101AAF778}"/>
                    </a:ext>
                  </a:extLst>
                </p:cNvPr>
                <p:cNvPicPr/>
                <p:nvPr/>
              </p:nvPicPr>
              <p:blipFill>
                <a:blip r:embed="rId319"/>
                <a:stretch>
                  <a:fillRect/>
                </a:stretch>
              </p:blipFill>
              <p:spPr>
                <a:xfrm>
                  <a:off x="181087" y="2895625"/>
                  <a:ext cx="93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5" name="Freihand 114">
                  <a:extLst>
                    <a:ext uri="{FF2B5EF4-FFF2-40B4-BE49-F238E27FC236}">
                      <a16:creationId xmlns:a16="http://schemas.microsoft.com/office/drawing/2014/main" id="{5681CF6B-3BD7-4707-BF4E-1AA24828F87E}"/>
                    </a:ext>
                  </a:extLst>
                </p14:cNvPr>
                <p14:cNvContentPartPr/>
                <p14:nvPr/>
              </p14:nvContentPartPr>
              <p14:xfrm>
                <a:off x="258127" y="2826145"/>
                <a:ext cx="65880" cy="136800"/>
              </p14:xfrm>
            </p:contentPart>
          </mc:Choice>
          <mc:Fallback xmlns="">
            <p:pic>
              <p:nvPicPr>
                <p:cNvPr id="115" name="Freihand 114">
                  <a:extLst>
                    <a:ext uri="{FF2B5EF4-FFF2-40B4-BE49-F238E27FC236}">
                      <a16:creationId xmlns:a16="http://schemas.microsoft.com/office/drawing/2014/main" id="{5681CF6B-3BD7-4707-BF4E-1AA24828F87E}"/>
                    </a:ext>
                  </a:extLst>
                </p:cNvPr>
                <p:cNvPicPr/>
                <p:nvPr/>
              </p:nvPicPr>
              <p:blipFill>
                <a:blip r:embed="rId321"/>
                <a:stretch>
                  <a:fillRect/>
                </a:stretch>
              </p:blipFill>
              <p:spPr>
                <a:xfrm>
                  <a:off x="253807" y="2821825"/>
                  <a:ext cx="74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6" name="Freihand 115">
                  <a:extLst>
                    <a:ext uri="{FF2B5EF4-FFF2-40B4-BE49-F238E27FC236}">
                      <a16:creationId xmlns:a16="http://schemas.microsoft.com/office/drawing/2014/main" id="{E3F2A56B-D0A7-4A4B-A562-91E9ACF2E41F}"/>
                    </a:ext>
                  </a:extLst>
                </p14:cNvPr>
                <p14:cNvContentPartPr/>
                <p14:nvPr/>
              </p14:nvContentPartPr>
              <p14:xfrm>
                <a:off x="258127" y="2814265"/>
                <a:ext cx="81000" cy="9000"/>
              </p14:xfrm>
            </p:contentPart>
          </mc:Choice>
          <mc:Fallback xmlns="">
            <p:pic>
              <p:nvPicPr>
                <p:cNvPr id="116" name="Freihand 115">
                  <a:extLst>
                    <a:ext uri="{FF2B5EF4-FFF2-40B4-BE49-F238E27FC236}">
                      <a16:creationId xmlns:a16="http://schemas.microsoft.com/office/drawing/2014/main" id="{E3F2A56B-D0A7-4A4B-A562-91E9ACF2E41F}"/>
                    </a:ext>
                  </a:extLst>
                </p:cNvPr>
                <p:cNvPicPr/>
                <p:nvPr/>
              </p:nvPicPr>
              <p:blipFill>
                <a:blip r:embed="rId323"/>
                <a:stretch>
                  <a:fillRect/>
                </a:stretch>
              </p:blipFill>
              <p:spPr>
                <a:xfrm>
                  <a:off x="253807" y="2809945"/>
                  <a:ext cx="89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7" name="Freihand 116">
                  <a:extLst>
                    <a:ext uri="{FF2B5EF4-FFF2-40B4-BE49-F238E27FC236}">
                      <a16:creationId xmlns:a16="http://schemas.microsoft.com/office/drawing/2014/main" id="{3CF52372-7DEB-4C44-B8EC-BAE33FDFEEEE}"/>
                    </a:ext>
                  </a:extLst>
                </p14:cNvPr>
                <p14:cNvContentPartPr/>
                <p14:nvPr/>
              </p14:nvContentPartPr>
              <p14:xfrm>
                <a:off x="336247" y="2804545"/>
                <a:ext cx="39240" cy="125280"/>
              </p14:xfrm>
            </p:contentPart>
          </mc:Choice>
          <mc:Fallback xmlns="">
            <p:pic>
              <p:nvPicPr>
                <p:cNvPr id="117" name="Freihand 116">
                  <a:extLst>
                    <a:ext uri="{FF2B5EF4-FFF2-40B4-BE49-F238E27FC236}">
                      <a16:creationId xmlns:a16="http://schemas.microsoft.com/office/drawing/2014/main" id="{3CF52372-7DEB-4C44-B8EC-BAE33FDFEEEE}"/>
                    </a:ext>
                  </a:extLst>
                </p:cNvPr>
                <p:cNvPicPr/>
                <p:nvPr/>
              </p:nvPicPr>
              <p:blipFill>
                <a:blip r:embed="rId325"/>
                <a:stretch>
                  <a:fillRect/>
                </a:stretch>
              </p:blipFill>
              <p:spPr>
                <a:xfrm>
                  <a:off x="331927" y="2800225"/>
                  <a:ext cx="47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8" name="Freihand 117">
                  <a:extLst>
                    <a:ext uri="{FF2B5EF4-FFF2-40B4-BE49-F238E27FC236}">
                      <a16:creationId xmlns:a16="http://schemas.microsoft.com/office/drawing/2014/main" id="{1E61BDAF-EF29-4CC1-9E68-87C63063CB4C}"/>
                    </a:ext>
                  </a:extLst>
                </p14:cNvPr>
                <p14:cNvContentPartPr/>
                <p14:nvPr/>
              </p14:nvContentPartPr>
              <p14:xfrm>
                <a:off x="398167" y="2800225"/>
                <a:ext cx="31680" cy="125640"/>
              </p14:xfrm>
            </p:contentPart>
          </mc:Choice>
          <mc:Fallback xmlns="">
            <p:pic>
              <p:nvPicPr>
                <p:cNvPr id="118" name="Freihand 117">
                  <a:extLst>
                    <a:ext uri="{FF2B5EF4-FFF2-40B4-BE49-F238E27FC236}">
                      <a16:creationId xmlns:a16="http://schemas.microsoft.com/office/drawing/2014/main" id="{1E61BDAF-EF29-4CC1-9E68-87C63063CB4C}"/>
                    </a:ext>
                  </a:extLst>
                </p:cNvPr>
                <p:cNvPicPr/>
                <p:nvPr/>
              </p:nvPicPr>
              <p:blipFill>
                <a:blip r:embed="rId327"/>
                <a:stretch>
                  <a:fillRect/>
                </a:stretch>
              </p:blipFill>
              <p:spPr>
                <a:xfrm>
                  <a:off x="393847" y="2795905"/>
                  <a:ext cx="40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9" name="Freihand 118">
                  <a:extLst>
                    <a:ext uri="{FF2B5EF4-FFF2-40B4-BE49-F238E27FC236}">
                      <a16:creationId xmlns:a16="http://schemas.microsoft.com/office/drawing/2014/main" id="{9310B857-A691-4B52-899D-97D4CBE33C63}"/>
                    </a:ext>
                  </a:extLst>
                </p14:cNvPr>
                <p14:cNvContentPartPr/>
                <p14:nvPr/>
              </p14:nvContentPartPr>
              <p14:xfrm>
                <a:off x="431647" y="2919385"/>
                <a:ext cx="33480" cy="57960"/>
              </p14:xfrm>
            </p:contentPart>
          </mc:Choice>
          <mc:Fallback xmlns="">
            <p:pic>
              <p:nvPicPr>
                <p:cNvPr id="119" name="Freihand 118">
                  <a:extLst>
                    <a:ext uri="{FF2B5EF4-FFF2-40B4-BE49-F238E27FC236}">
                      <a16:creationId xmlns:a16="http://schemas.microsoft.com/office/drawing/2014/main" id="{9310B857-A691-4B52-899D-97D4CBE33C63}"/>
                    </a:ext>
                  </a:extLst>
                </p:cNvPr>
                <p:cNvPicPr/>
                <p:nvPr/>
              </p:nvPicPr>
              <p:blipFill>
                <a:blip r:embed="rId329"/>
                <a:stretch>
                  <a:fillRect/>
                </a:stretch>
              </p:blipFill>
              <p:spPr>
                <a:xfrm>
                  <a:off x="427327" y="2915065"/>
                  <a:ext cx="42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20" name="Freihand 119">
                  <a:extLst>
                    <a:ext uri="{FF2B5EF4-FFF2-40B4-BE49-F238E27FC236}">
                      <a16:creationId xmlns:a16="http://schemas.microsoft.com/office/drawing/2014/main" id="{08026BA1-6913-41A0-9566-F55D994C0083}"/>
                    </a:ext>
                  </a:extLst>
                </p14:cNvPr>
                <p14:cNvContentPartPr/>
                <p14:nvPr/>
              </p14:nvContentPartPr>
              <p14:xfrm>
                <a:off x="452167" y="2800225"/>
                <a:ext cx="49680" cy="188640"/>
              </p14:xfrm>
            </p:contentPart>
          </mc:Choice>
          <mc:Fallback xmlns="">
            <p:pic>
              <p:nvPicPr>
                <p:cNvPr id="120" name="Freihand 119">
                  <a:extLst>
                    <a:ext uri="{FF2B5EF4-FFF2-40B4-BE49-F238E27FC236}">
                      <a16:creationId xmlns:a16="http://schemas.microsoft.com/office/drawing/2014/main" id="{08026BA1-6913-41A0-9566-F55D994C0083}"/>
                    </a:ext>
                  </a:extLst>
                </p:cNvPr>
                <p:cNvPicPr/>
                <p:nvPr/>
              </p:nvPicPr>
              <p:blipFill>
                <a:blip r:embed="rId331"/>
                <a:stretch>
                  <a:fillRect/>
                </a:stretch>
              </p:blipFill>
              <p:spPr>
                <a:xfrm>
                  <a:off x="447847" y="2795905"/>
                  <a:ext cx="58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21" name="Freihand 120">
                  <a:extLst>
                    <a:ext uri="{FF2B5EF4-FFF2-40B4-BE49-F238E27FC236}">
                      <a16:creationId xmlns:a16="http://schemas.microsoft.com/office/drawing/2014/main" id="{97122DD0-8F58-4A61-8C3F-5ED476A18A6D}"/>
                    </a:ext>
                  </a:extLst>
                </p14:cNvPr>
                <p14:cNvContentPartPr/>
                <p14:nvPr/>
              </p14:nvContentPartPr>
              <p14:xfrm>
                <a:off x="558727" y="2845225"/>
                <a:ext cx="6480" cy="102960"/>
              </p14:xfrm>
            </p:contentPart>
          </mc:Choice>
          <mc:Fallback xmlns="">
            <p:pic>
              <p:nvPicPr>
                <p:cNvPr id="121" name="Freihand 120">
                  <a:extLst>
                    <a:ext uri="{FF2B5EF4-FFF2-40B4-BE49-F238E27FC236}">
                      <a16:creationId xmlns:a16="http://schemas.microsoft.com/office/drawing/2014/main" id="{97122DD0-8F58-4A61-8C3F-5ED476A18A6D}"/>
                    </a:ext>
                  </a:extLst>
                </p:cNvPr>
                <p:cNvPicPr/>
                <p:nvPr/>
              </p:nvPicPr>
              <p:blipFill>
                <a:blip r:embed="rId333"/>
                <a:stretch>
                  <a:fillRect/>
                </a:stretch>
              </p:blipFill>
              <p:spPr>
                <a:xfrm>
                  <a:off x="554407" y="2840905"/>
                  <a:ext cx="15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22" name="Freihand 121">
                  <a:extLst>
                    <a:ext uri="{FF2B5EF4-FFF2-40B4-BE49-F238E27FC236}">
                      <a16:creationId xmlns:a16="http://schemas.microsoft.com/office/drawing/2014/main" id="{04E542A7-3AEA-4E33-AF64-9EE4AED4CA33}"/>
                    </a:ext>
                  </a:extLst>
                </p14:cNvPr>
                <p14:cNvContentPartPr/>
                <p14:nvPr/>
              </p14:nvContentPartPr>
              <p14:xfrm>
                <a:off x="528127" y="2873665"/>
                <a:ext cx="59040" cy="12240"/>
              </p14:xfrm>
            </p:contentPart>
          </mc:Choice>
          <mc:Fallback xmlns="">
            <p:pic>
              <p:nvPicPr>
                <p:cNvPr id="122" name="Freihand 121">
                  <a:extLst>
                    <a:ext uri="{FF2B5EF4-FFF2-40B4-BE49-F238E27FC236}">
                      <a16:creationId xmlns:a16="http://schemas.microsoft.com/office/drawing/2014/main" id="{04E542A7-3AEA-4E33-AF64-9EE4AED4CA33}"/>
                    </a:ext>
                  </a:extLst>
                </p:cNvPr>
                <p:cNvPicPr/>
                <p:nvPr/>
              </p:nvPicPr>
              <p:blipFill>
                <a:blip r:embed="rId335"/>
                <a:stretch>
                  <a:fillRect/>
                </a:stretch>
              </p:blipFill>
              <p:spPr>
                <a:xfrm>
                  <a:off x="523807" y="2869345"/>
                  <a:ext cx="67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23" name="Freihand 122">
                  <a:extLst>
                    <a:ext uri="{FF2B5EF4-FFF2-40B4-BE49-F238E27FC236}">
                      <a16:creationId xmlns:a16="http://schemas.microsoft.com/office/drawing/2014/main" id="{D5A6CE89-411B-49F2-8842-29C3649C9188}"/>
                    </a:ext>
                  </a:extLst>
                </p14:cNvPr>
                <p14:cNvContentPartPr/>
                <p14:nvPr/>
              </p14:nvContentPartPr>
              <p14:xfrm>
                <a:off x="623887" y="2823985"/>
                <a:ext cx="58320" cy="133560"/>
              </p14:xfrm>
            </p:contentPart>
          </mc:Choice>
          <mc:Fallback xmlns="">
            <p:pic>
              <p:nvPicPr>
                <p:cNvPr id="123" name="Freihand 122">
                  <a:extLst>
                    <a:ext uri="{FF2B5EF4-FFF2-40B4-BE49-F238E27FC236}">
                      <a16:creationId xmlns:a16="http://schemas.microsoft.com/office/drawing/2014/main" id="{D5A6CE89-411B-49F2-8842-29C3649C9188}"/>
                    </a:ext>
                  </a:extLst>
                </p:cNvPr>
                <p:cNvPicPr/>
                <p:nvPr/>
              </p:nvPicPr>
              <p:blipFill>
                <a:blip r:embed="rId337"/>
                <a:stretch>
                  <a:fillRect/>
                </a:stretch>
              </p:blipFill>
              <p:spPr>
                <a:xfrm>
                  <a:off x="619567" y="2819665"/>
                  <a:ext cx="66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2" name="Freihand 201">
                  <a:extLst>
                    <a:ext uri="{FF2B5EF4-FFF2-40B4-BE49-F238E27FC236}">
                      <a16:creationId xmlns:a16="http://schemas.microsoft.com/office/drawing/2014/main" id="{FC680F63-04C5-4CEC-974F-AD4CD797CEE5}"/>
                    </a:ext>
                  </a:extLst>
                </p14:cNvPr>
                <p14:cNvContentPartPr/>
                <p14:nvPr/>
              </p14:nvContentPartPr>
              <p14:xfrm>
                <a:off x="342007" y="2985265"/>
                <a:ext cx="1440" cy="20160"/>
              </p14:xfrm>
            </p:contentPart>
          </mc:Choice>
          <mc:Fallback xmlns="">
            <p:pic>
              <p:nvPicPr>
                <p:cNvPr id="202" name="Freihand 201">
                  <a:extLst>
                    <a:ext uri="{FF2B5EF4-FFF2-40B4-BE49-F238E27FC236}">
                      <a16:creationId xmlns:a16="http://schemas.microsoft.com/office/drawing/2014/main" id="{FC680F63-04C5-4CEC-974F-AD4CD797CEE5}"/>
                    </a:ext>
                  </a:extLst>
                </p:cNvPr>
                <p:cNvPicPr/>
                <p:nvPr/>
              </p:nvPicPr>
              <p:blipFill>
                <a:blip r:embed="rId339"/>
                <a:stretch>
                  <a:fillRect/>
                </a:stretch>
              </p:blipFill>
              <p:spPr>
                <a:xfrm>
                  <a:off x="337687" y="2980945"/>
                  <a:ext cx="1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3" name="Freihand 202">
                  <a:extLst>
                    <a:ext uri="{FF2B5EF4-FFF2-40B4-BE49-F238E27FC236}">
                      <a16:creationId xmlns:a16="http://schemas.microsoft.com/office/drawing/2014/main" id="{8FA821D6-70DE-4454-8019-0DBEA72D78CC}"/>
                    </a:ext>
                  </a:extLst>
                </p14:cNvPr>
                <p14:cNvContentPartPr/>
                <p14:nvPr/>
              </p14:nvContentPartPr>
              <p14:xfrm>
                <a:off x="305647" y="2978065"/>
                <a:ext cx="143640" cy="27000"/>
              </p14:xfrm>
            </p:contentPart>
          </mc:Choice>
          <mc:Fallback xmlns="">
            <p:pic>
              <p:nvPicPr>
                <p:cNvPr id="203" name="Freihand 202">
                  <a:extLst>
                    <a:ext uri="{FF2B5EF4-FFF2-40B4-BE49-F238E27FC236}">
                      <a16:creationId xmlns:a16="http://schemas.microsoft.com/office/drawing/2014/main" id="{8FA821D6-70DE-4454-8019-0DBEA72D78CC}"/>
                    </a:ext>
                  </a:extLst>
                </p:cNvPr>
                <p:cNvPicPr/>
                <p:nvPr/>
              </p:nvPicPr>
              <p:blipFill>
                <a:blip r:embed="rId341"/>
                <a:stretch>
                  <a:fillRect/>
                </a:stretch>
              </p:blipFill>
              <p:spPr>
                <a:xfrm>
                  <a:off x="301327" y="2973745"/>
                  <a:ext cx="152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3" name="Freihand 222">
                  <a:extLst>
                    <a:ext uri="{FF2B5EF4-FFF2-40B4-BE49-F238E27FC236}">
                      <a16:creationId xmlns:a16="http://schemas.microsoft.com/office/drawing/2014/main" id="{5D98384D-CD2D-4872-9A96-2004CF6753B8}"/>
                    </a:ext>
                  </a:extLst>
                </p14:cNvPr>
                <p14:cNvContentPartPr/>
                <p14:nvPr/>
              </p14:nvContentPartPr>
              <p14:xfrm>
                <a:off x="841327" y="2950345"/>
                <a:ext cx="142200" cy="39600"/>
              </p14:xfrm>
            </p:contentPart>
          </mc:Choice>
          <mc:Fallback xmlns="">
            <p:pic>
              <p:nvPicPr>
                <p:cNvPr id="223" name="Freihand 222">
                  <a:extLst>
                    <a:ext uri="{FF2B5EF4-FFF2-40B4-BE49-F238E27FC236}">
                      <a16:creationId xmlns:a16="http://schemas.microsoft.com/office/drawing/2014/main" id="{5D98384D-CD2D-4872-9A96-2004CF6753B8}"/>
                    </a:ext>
                  </a:extLst>
                </p:cNvPr>
                <p:cNvPicPr/>
                <p:nvPr/>
              </p:nvPicPr>
              <p:blipFill>
                <a:blip r:embed="rId343"/>
                <a:stretch>
                  <a:fillRect/>
                </a:stretch>
              </p:blipFill>
              <p:spPr>
                <a:xfrm>
                  <a:off x="837007" y="2946025"/>
                  <a:ext cx="150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4" name="Freihand 223">
                  <a:extLst>
                    <a:ext uri="{FF2B5EF4-FFF2-40B4-BE49-F238E27FC236}">
                      <a16:creationId xmlns:a16="http://schemas.microsoft.com/office/drawing/2014/main" id="{8BC34F0F-5A5A-42BC-AF15-F8247E651D5A}"/>
                    </a:ext>
                  </a:extLst>
                </p14:cNvPr>
                <p14:cNvContentPartPr/>
                <p14:nvPr/>
              </p14:nvContentPartPr>
              <p14:xfrm>
                <a:off x="756007" y="3020545"/>
                <a:ext cx="110520" cy="258840"/>
              </p14:xfrm>
            </p:contentPart>
          </mc:Choice>
          <mc:Fallback xmlns="">
            <p:pic>
              <p:nvPicPr>
                <p:cNvPr id="224" name="Freihand 223">
                  <a:extLst>
                    <a:ext uri="{FF2B5EF4-FFF2-40B4-BE49-F238E27FC236}">
                      <a16:creationId xmlns:a16="http://schemas.microsoft.com/office/drawing/2014/main" id="{8BC34F0F-5A5A-42BC-AF15-F8247E651D5A}"/>
                    </a:ext>
                  </a:extLst>
                </p:cNvPr>
                <p:cNvPicPr/>
                <p:nvPr/>
              </p:nvPicPr>
              <p:blipFill>
                <a:blip r:embed="rId345"/>
                <a:stretch>
                  <a:fillRect/>
                </a:stretch>
              </p:blipFill>
              <p:spPr>
                <a:xfrm>
                  <a:off x="751687" y="3016225"/>
                  <a:ext cx="1191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5" name="Freihand 224">
                  <a:extLst>
                    <a:ext uri="{FF2B5EF4-FFF2-40B4-BE49-F238E27FC236}">
                      <a16:creationId xmlns:a16="http://schemas.microsoft.com/office/drawing/2014/main" id="{41726258-2CE0-49BE-B551-604DE40B75E1}"/>
                    </a:ext>
                  </a:extLst>
                </p14:cNvPr>
                <p14:cNvContentPartPr/>
                <p14:nvPr/>
              </p14:nvContentPartPr>
              <p14:xfrm>
                <a:off x="575647" y="3199465"/>
                <a:ext cx="102960" cy="11520"/>
              </p14:xfrm>
            </p:contentPart>
          </mc:Choice>
          <mc:Fallback xmlns="">
            <p:pic>
              <p:nvPicPr>
                <p:cNvPr id="225" name="Freihand 224">
                  <a:extLst>
                    <a:ext uri="{FF2B5EF4-FFF2-40B4-BE49-F238E27FC236}">
                      <a16:creationId xmlns:a16="http://schemas.microsoft.com/office/drawing/2014/main" id="{41726258-2CE0-49BE-B551-604DE40B75E1}"/>
                    </a:ext>
                  </a:extLst>
                </p:cNvPr>
                <p:cNvPicPr/>
                <p:nvPr/>
              </p:nvPicPr>
              <p:blipFill>
                <a:blip r:embed="rId347"/>
                <a:stretch>
                  <a:fillRect/>
                </a:stretch>
              </p:blipFill>
              <p:spPr>
                <a:xfrm>
                  <a:off x="571327" y="3195145"/>
                  <a:ext cx="11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6" name="Freihand 225">
                  <a:extLst>
                    <a:ext uri="{FF2B5EF4-FFF2-40B4-BE49-F238E27FC236}">
                      <a16:creationId xmlns:a16="http://schemas.microsoft.com/office/drawing/2014/main" id="{63463F3D-80FE-47CC-B6B3-E13F6B66B5F3}"/>
                    </a:ext>
                  </a:extLst>
                </p14:cNvPr>
                <p14:cNvContentPartPr/>
                <p14:nvPr/>
              </p14:nvContentPartPr>
              <p14:xfrm>
                <a:off x="652687" y="3176785"/>
                <a:ext cx="64080" cy="68040"/>
              </p14:xfrm>
            </p:contentPart>
          </mc:Choice>
          <mc:Fallback xmlns="">
            <p:pic>
              <p:nvPicPr>
                <p:cNvPr id="226" name="Freihand 225">
                  <a:extLst>
                    <a:ext uri="{FF2B5EF4-FFF2-40B4-BE49-F238E27FC236}">
                      <a16:creationId xmlns:a16="http://schemas.microsoft.com/office/drawing/2014/main" id="{63463F3D-80FE-47CC-B6B3-E13F6B66B5F3}"/>
                    </a:ext>
                  </a:extLst>
                </p:cNvPr>
                <p:cNvPicPr/>
                <p:nvPr/>
              </p:nvPicPr>
              <p:blipFill>
                <a:blip r:embed="rId349"/>
                <a:stretch>
                  <a:fillRect/>
                </a:stretch>
              </p:blipFill>
              <p:spPr>
                <a:xfrm>
                  <a:off x="648367" y="3172465"/>
                  <a:ext cx="72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2B9A2316-52AD-49DD-9549-B4AD240A0FFD}"/>
                    </a:ext>
                  </a:extLst>
                </p14:cNvPr>
                <p14:cNvContentPartPr/>
                <p14:nvPr/>
              </p14:nvContentPartPr>
              <p14:xfrm>
                <a:off x="727" y="3162025"/>
                <a:ext cx="61920" cy="97200"/>
              </p14:xfrm>
            </p:contentPart>
          </mc:Choice>
          <mc:Fallback xmlns="">
            <p:pic>
              <p:nvPicPr>
                <p:cNvPr id="228" name="Freihand 227">
                  <a:extLst>
                    <a:ext uri="{FF2B5EF4-FFF2-40B4-BE49-F238E27FC236}">
                      <a16:creationId xmlns:a16="http://schemas.microsoft.com/office/drawing/2014/main" id="{2B9A2316-52AD-49DD-9549-B4AD240A0FFD}"/>
                    </a:ext>
                  </a:extLst>
                </p:cNvPr>
                <p:cNvPicPr/>
                <p:nvPr/>
              </p:nvPicPr>
              <p:blipFill>
                <a:blip r:embed="rId351"/>
                <a:stretch>
                  <a:fillRect/>
                </a:stretch>
              </p:blipFill>
              <p:spPr>
                <a:xfrm>
                  <a:off x="-3593" y="3157705"/>
                  <a:ext cx="70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3BA0F959-935E-4F13-B9A8-5F4F6D7E917D}"/>
                    </a:ext>
                  </a:extLst>
                </p14:cNvPr>
                <p14:cNvContentPartPr/>
                <p14:nvPr/>
              </p14:nvContentPartPr>
              <p14:xfrm>
                <a:off x="54007" y="3235825"/>
                <a:ext cx="48600" cy="56880"/>
              </p14:xfrm>
            </p:contentPart>
          </mc:Choice>
          <mc:Fallback xmlns="">
            <p:pic>
              <p:nvPicPr>
                <p:cNvPr id="229" name="Freihand 228">
                  <a:extLst>
                    <a:ext uri="{FF2B5EF4-FFF2-40B4-BE49-F238E27FC236}">
                      <a16:creationId xmlns:a16="http://schemas.microsoft.com/office/drawing/2014/main" id="{3BA0F959-935E-4F13-B9A8-5F4F6D7E917D}"/>
                    </a:ext>
                  </a:extLst>
                </p:cNvPr>
                <p:cNvPicPr/>
                <p:nvPr/>
              </p:nvPicPr>
              <p:blipFill>
                <a:blip r:embed="rId353"/>
                <a:stretch>
                  <a:fillRect/>
                </a:stretch>
              </p:blipFill>
              <p:spPr>
                <a:xfrm>
                  <a:off x="49687" y="3231505"/>
                  <a:ext cx="57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0" name="Freihand 229">
                  <a:extLst>
                    <a:ext uri="{FF2B5EF4-FFF2-40B4-BE49-F238E27FC236}">
                      <a16:creationId xmlns:a16="http://schemas.microsoft.com/office/drawing/2014/main" id="{4899B549-1CC2-4904-A361-E110B3AAB370}"/>
                    </a:ext>
                  </a:extLst>
                </p14:cNvPr>
                <p14:cNvContentPartPr/>
                <p14:nvPr/>
              </p14:nvContentPartPr>
              <p14:xfrm>
                <a:off x="146887" y="3168505"/>
                <a:ext cx="11880" cy="76680"/>
              </p14:xfrm>
            </p:contentPart>
          </mc:Choice>
          <mc:Fallback xmlns="">
            <p:pic>
              <p:nvPicPr>
                <p:cNvPr id="230" name="Freihand 229">
                  <a:extLst>
                    <a:ext uri="{FF2B5EF4-FFF2-40B4-BE49-F238E27FC236}">
                      <a16:creationId xmlns:a16="http://schemas.microsoft.com/office/drawing/2014/main" id="{4899B549-1CC2-4904-A361-E110B3AAB370}"/>
                    </a:ext>
                  </a:extLst>
                </p:cNvPr>
                <p:cNvPicPr/>
                <p:nvPr/>
              </p:nvPicPr>
              <p:blipFill>
                <a:blip r:embed="rId355"/>
                <a:stretch>
                  <a:fillRect/>
                </a:stretch>
              </p:blipFill>
              <p:spPr>
                <a:xfrm>
                  <a:off x="142567" y="3164185"/>
                  <a:ext cx="2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1" name="Freihand 230">
                  <a:extLst>
                    <a:ext uri="{FF2B5EF4-FFF2-40B4-BE49-F238E27FC236}">
                      <a16:creationId xmlns:a16="http://schemas.microsoft.com/office/drawing/2014/main" id="{94D405B4-BB91-4EB5-AC7A-B8D773FFA35B}"/>
                    </a:ext>
                  </a:extLst>
                </p14:cNvPr>
                <p14:cNvContentPartPr/>
                <p14:nvPr/>
              </p14:nvContentPartPr>
              <p14:xfrm>
                <a:off x="112327" y="3133225"/>
                <a:ext cx="116280" cy="95400"/>
              </p14:xfrm>
            </p:contentPart>
          </mc:Choice>
          <mc:Fallback xmlns="">
            <p:pic>
              <p:nvPicPr>
                <p:cNvPr id="231" name="Freihand 230">
                  <a:extLst>
                    <a:ext uri="{FF2B5EF4-FFF2-40B4-BE49-F238E27FC236}">
                      <a16:creationId xmlns:a16="http://schemas.microsoft.com/office/drawing/2014/main" id="{94D405B4-BB91-4EB5-AC7A-B8D773FFA35B}"/>
                    </a:ext>
                  </a:extLst>
                </p:cNvPr>
                <p:cNvPicPr/>
                <p:nvPr/>
              </p:nvPicPr>
              <p:blipFill>
                <a:blip r:embed="rId357"/>
                <a:stretch>
                  <a:fillRect/>
                </a:stretch>
              </p:blipFill>
              <p:spPr>
                <a:xfrm>
                  <a:off x="108007" y="3128905"/>
                  <a:ext cx="12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2" name="Freihand 231">
                  <a:extLst>
                    <a:ext uri="{FF2B5EF4-FFF2-40B4-BE49-F238E27FC236}">
                      <a16:creationId xmlns:a16="http://schemas.microsoft.com/office/drawing/2014/main" id="{AE149D18-F51D-4903-8C96-7B1A2E140A25}"/>
                    </a:ext>
                  </a:extLst>
                </p14:cNvPr>
                <p14:cNvContentPartPr/>
                <p14:nvPr/>
              </p14:nvContentPartPr>
              <p14:xfrm>
                <a:off x="179647" y="3216025"/>
                <a:ext cx="80280" cy="34200"/>
              </p14:xfrm>
            </p:contentPart>
          </mc:Choice>
          <mc:Fallback xmlns="">
            <p:pic>
              <p:nvPicPr>
                <p:cNvPr id="232" name="Freihand 231">
                  <a:extLst>
                    <a:ext uri="{FF2B5EF4-FFF2-40B4-BE49-F238E27FC236}">
                      <a16:creationId xmlns:a16="http://schemas.microsoft.com/office/drawing/2014/main" id="{AE149D18-F51D-4903-8C96-7B1A2E140A25}"/>
                    </a:ext>
                  </a:extLst>
                </p:cNvPr>
                <p:cNvPicPr/>
                <p:nvPr/>
              </p:nvPicPr>
              <p:blipFill>
                <a:blip r:embed="rId359"/>
                <a:stretch>
                  <a:fillRect/>
                </a:stretch>
              </p:blipFill>
              <p:spPr>
                <a:xfrm>
                  <a:off x="175327" y="3211705"/>
                  <a:ext cx="88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3" name="Freihand 232">
                  <a:extLst>
                    <a:ext uri="{FF2B5EF4-FFF2-40B4-BE49-F238E27FC236}">
                      <a16:creationId xmlns:a16="http://schemas.microsoft.com/office/drawing/2014/main" id="{DD0E660F-132C-40C0-8481-734F94C552DD}"/>
                    </a:ext>
                  </a:extLst>
                </p14:cNvPr>
                <p14:cNvContentPartPr/>
                <p14:nvPr/>
              </p14:nvContentPartPr>
              <p14:xfrm>
                <a:off x="181807" y="3135025"/>
                <a:ext cx="70920" cy="13680"/>
              </p14:xfrm>
            </p:contentPart>
          </mc:Choice>
          <mc:Fallback xmlns="">
            <p:pic>
              <p:nvPicPr>
                <p:cNvPr id="233" name="Freihand 232">
                  <a:extLst>
                    <a:ext uri="{FF2B5EF4-FFF2-40B4-BE49-F238E27FC236}">
                      <a16:creationId xmlns:a16="http://schemas.microsoft.com/office/drawing/2014/main" id="{DD0E660F-132C-40C0-8481-734F94C552DD}"/>
                    </a:ext>
                  </a:extLst>
                </p:cNvPr>
                <p:cNvPicPr/>
                <p:nvPr/>
              </p:nvPicPr>
              <p:blipFill>
                <a:blip r:embed="rId361"/>
                <a:stretch>
                  <a:fillRect/>
                </a:stretch>
              </p:blipFill>
              <p:spPr>
                <a:xfrm>
                  <a:off x="177487" y="3130705"/>
                  <a:ext cx="79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4" name="Freihand 233">
                  <a:extLst>
                    <a:ext uri="{FF2B5EF4-FFF2-40B4-BE49-F238E27FC236}">
                      <a16:creationId xmlns:a16="http://schemas.microsoft.com/office/drawing/2014/main" id="{657A2378-CAB6-471F-A778-BE27BABDC9A4}"/>
                    </a:ext>
                  </a:extLst>
                </p14:cNvPr>
                <p14:cNvContentPartPr/>
                <p14:nvPr/>
              </p14:nvContentPartPr>
              <p14:xfrm>
                <a:off x="273607" y="3096145"/>
                <a:ext cx="111960" cy="133560"/>
              </p14:xfrm>
            </p:contentPart>
          </mc:Choice>
          <mc:Fallback xmlns="">
            <p:pic>
              <p:nvPicPr>
                <p:cNvPr id="234" name="Freihand 233">
                  <a:extLst>
                    <a:ext uri="{FF2B5EF4-FFF2-40B4-BE49-F238E27FC236}">
                      <a16:creationId xmlns:a16="http://schemas.microsoft.com/office/drawing/2014/main" id="{657A2378-CAB6-471F-A778-BE27BABDC9A4}"/>
                    </a:ext>
                  </a:extLst>
                </p:cNvPr>
                <p:cNvPicPr/>
                <p:nvPr/>
              </p:nvPicPr>
              <p:blipFill>
                <a:blip r:embed="rId363"/>
                <a:stretch>
                  <a:fillRect/>
                </a:stretch>
              </p:blipFill>
              <p:spPr>
                <a:xfrm>
                  <a:off x="269287" y="3091825"/>
                  <a:ext cx="120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5" name="Freihand 234">
                  <a:extLst>
                    <a:ext uri="{FF2B5EF4-FFF2-40B4-BE49-F238E27FC236}">
                      <a16:creationId xmlns:a16="http://schemas.microsoft.com/office/drawing/2014/main" id="{E4675A87-31A0-4F5F-B6AF-3BFAB265BA10}"/>
                    </a:ext>
                  </a:extLst>
                </p14:cNvPr>
                <p14:cNvContentPartPr/>
                <p14:nvPr/>
              </p14:nvContentPartPr>
              <p14:xfrm>
                <a:off x="364327" y="3074905"/>
                <a:ext cx="12600" cy="12960"/>
              </p14:xfrm>
            </p:contentPart>
          </mc:Choice>
          <mc:Fallback xmlns="">
            <p:pic>
              <p:nvPicPr>
                <p:cNvPr id="235" name="Freihand 234">
                  <a:extLst>
                    <a:ext uri="{FF2B5EF4-FFF2-40B4-BE49-F238E27FC236}">
                      <a16:creationId xmlns:a16="http://schemas.microsoft.com/office/drawing/2014/main" id="{E4675A87-31A0-4F5F-B6AF-3BFAB265BA10}"/>
                    </a:ext>
                  </a:extLst>
                </p:cNvPr>
                <p:cNvPicPr/>
                <p:nvPr/>
              </p:nvPicPr>
              <p:blipFill>
                <a:blip r:embed="rId307"/>
                <a:stretch>
                  <a:fillRect/>
                </a:stretch>
              </p:blipFill>
              <p:spPr>
                <a:xfrm>
                  <a:off x="360007" y="3070585"/>
                  <a:ext cx="21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6" name="Freihand 235">
                  <a:extLst>
                    <a:ext uri="{FF2B5EF4-FFF2-40B4-BE49-F238E27FC236}">
                      <a16:creationId xmlns:a16="http://schemas.microsoft.com/office/drawing/2014/main" id="{5F4BBD00-1C50-4E7D-A970-77727DAA52F1}"/>
                    </a:ext>
                  </a:extLst>
                </p14:cNvPr>
                <p14:cNvContentPartPr/>
                <p14:nvPr/>
              </p14:nvContentPartPr>
              <p14:xfrm>
                <a:off x="379447" y="3174625"/>
                <a:ext cx="51480" cy="68040"/>
              </p14:xfrm>
            </p:contentPart>
          </mc:Choice>
          <mc:Fallback xmlns="">
            <p:pic>
              <p:nvPicPr>
                <p:cNvPr id="236" name="Freihand 235">
                  <a:extLst>
                    <a:ext uri="{FF2B5EF4-FFF2-40B4-BE49-F238E27FC236}">
                      <a16:creationId xmlns:a16="http://schemas.microsoft.com/office/drawing/2014/main" id="{5F4BBD00-1C50-4E7D-A970-77727DAA52F1}"/>
                    </a:ext>
                  </a:extLst>
                </p:cNvPr>
                <p:cNvPicPr/>
                <p:nvPr/>
              </p:nvPicPr>
              <p:blipFill>
                <a:blip r:embed="rId366"/>
                <a:stretch>
                  <a:fillRect/>
                </a:stretch>
              </p:blipFill>
              <p:spPr>
                <a:xfrm>
                  <a:off x="375127" y="3170305"/>
                  <a:ext cx="60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7" name="Freihand 236">
                  <a:extLst>
                    <a:ext uri="{FF2B5EF4-FFF2-40B4-BE49-F238E27FC236}">
                      <a16:creationId xmlns:a16="http://schemas.microsoft.com/office/drawing/2014/main" id="{6AD916F1-4504-4A68-8DF5-34EBF7AD6CCB}"/>
                    </a:ext>
                  </a:extLst>
                </p14:cNvPr>
                <p14:cNvContentPartPr/>
                <p14:nvPr/>
              </p14:nvContentPartPr>
              <p14:xfrm>
                <a:off x="401407" y="3099385"/>
                <a:ext cx="68040" cy="168840"/>
              </p14:xfrm>
            </p:contentPart>
          </mc:Choice>
          <mc:Fallback xmlns="">
            <p:pic>
              <p:nvPicPr>
                <p:cNvPr id="237" name="Freihand 236">
                  <a:extLst>
                    <a:ext uri="{FF2B5EF4-FFF2-40B4-BE49-F238E27FC236}">
                      <a16:creationId xmlns:a16="http://schemas.microsoft.com/office/drawing/2014/main" id="{6AD916F1-4504-4A68-8DF5-34EBF7AD6CCB}"/>
                    </a:ext>
                  </a:extLst>
                </p:cNvPr>
                <p:cNvPicPr/>
                <p:nvPr/>
              </p:nvPicPr>
              <p:blipFill>
                <a:blip r:embed="rId368"/>
                <a:stretch>
                  <a:fillRect/>
                </a:stretch>
              </p:blipFill>
              <p:spPr>
                <a:xfrm>
                  <a:off x="397087" y="3095065"/>
                  <a:ext cx="76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8" name="Freihand 237">
                  <a:extLst>
                    <a:ext uri="{FF2B5EF4-FFF2-40B4-BE49-F238E27FC236}">
                      <a16:creationId xmlns:a16="http://schemas.microsoft.com/office/drawing/2014/main" id="{43AF00C1-4D65-469E-9A37-A8C46FE8355B}"/>
                    </a:ext>
                  </a:extLst>
                </p14:cNvPr>
                <p14:cNvContentPartPr/>
                <p14:nvPr/>
              </p14:nvContentPartPr>
              <p14:xfrm>
                <a:off x="482767" y="3138985"/>
                <a:ext cx="48600" cy="98640"/>
              </p14:xfrm>
            </p:contentPart>
          </mc:Choice>
          <mc:Fallback xmlns="">
            <p:pic>
              <p:nvPicPr>
                <p:cNvPr id="238" name="Freihand 237">
                  <a:extLst>
                    <a:ext uri="{FF2B5EF4-FFF2-40B4-BE49-F238E27FC236}">
                      <a16:creationId xmlns:a16="http://schemas.microsoft.com/office/drawing/2014/main" id="{43AF00C1-4D65-469E-9A37-A8C46FE8355B}"/>
                    </a:ext>
                  </a:extLst>
                </p:cNvPr>
                <p:cNvPicPr/>
                <p:nvPr/>
              </p:nvPicPr>
              <p:blipFill>
                <a:blip r:embed="rId370"/>
                <a:stretch>
                  <a:fillRect/>
                </a:stretch>
              </p:blipFill>
              <p:spPr>
                <a:xfrm>
                  <a:off x="478447" y="3134665"/>
                  <a:ext cx="57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9" name="Freihand 238">
                  <a:extLst>
                    <a:ext uri="{FF2B5EF4-FFF2-40B4-BE49-F238E27FC236}">
                      <a16:creationId xmlns:a16="http://schemas.microsoft.com/office/drawing/2014/main" id="{3578EB40-79F5-4FEC-9B2E-B3C5DB82A6D8}"/>
                    </a:ext>
                  </a:extLst>
                </p14:cNvPr>
                <p14:cNvContentPartPr/>
                <p14:nvPr/>
              </p14:nvContentPartPr>
              <p14:xfrm>
                <a:off x="530287" y="3124225"/>
                <a:ext cx="56880" cy="128160"/>
              </p14:xfrm>
            </p:contentPart>
          </mc:Choice>
          <mc:Fallback xmlns="">
            <p:pic>
              <p:nvPicPr>
                <p:cNvPr id="239" name="Freihand 238">
                  <a:extLst>
                    <a:ext uri="{FF2B5EF4-FFF2-40B4-BE49-F238E27FC236}">
                      <a16:creationId xmlns:a16="http://schemas.microsoft.com/office/drawing/2014/main" id="{3578EB40-79F5-4FEC-9B2E-B3C5DB82A6D8}"/>
                    </a:ext>
                  </a:extLst>
                </p:cNvPr>
                <p:cNvPicPr/>
                <p:nvPr/>
              </p:nvPicPr>
              <p:blipFill>
                <a:blip r:embed="rId372"/>
                <a:stretch>
                  <a:fillRect/>
                </a:stretch>
              </p:blipFill>
              <p:spPr>
                <a:xfrm>
                  <a:off x="525967" y="3119905"/>
                  <a:ext cx="65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8" name="Freihand 307">
                  <a:extLst>
                    <a:ext uri="{FF2B5EF4-FFF2-40B4-BE49-F238E27FC236}">
                      <a16:creationId xmlns:a16="http://schemas.microsoft.com/office/drawing/2014/main" id="{3147AAB2-1876-41D2-A902-C932D7E88D80}"/>
                    </a:ext>
                  </a:extLst>
                </p14:cNvPr>
                <p14:cNvContentPartPr/>
                <p14:nvPr/>
              </p14:nvContentPartPr>
              <p14:xfrm>
                <a:off x="315367" y="2983465"/>
                <a:ext cx="156960" cy="21600"/>
              </p14:xfrm>
            </p:contentPart>
          </mc:Choice>
          <mc:Fallback xmlns="">
            <p:pic>
              <p:nvPicPr>
                <p:cNvPr id="308" name="Freihand 307">
                  <a:extLst>
                    <a:ext uri="{FF2B5EF4-FFF2-40B4-BE49-F238E27FC236}">
                      <a16:creationId xmlns:a16="http://schemas.microsoft.com/office/drawing/2014/main" id="{3147AAB2-1876-41D2-A902-C932D7E88D80}"/>
                    </a:ext>
                  </a:extLst>
                </p:cNvPr>
                <p:cNvPicPr/>
                <p:nvPr/>
              </p:nvPicPr>
              <p:blipFill>
                <a:blip r:embed="rId374"/>
                <a:stretch>
                  <a:fillRect/>
                </a:stretch>
              </p:blipFill>
              <p:spPr>
                <a:xfrm>
                  <a:off x="311047" y="2979145"/>
                  <a:ext cx="16560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0BE659D2-4DEF-4C37-AD0B-41FD3A5FA0A7}"/>
                  </a:ext>
                </a:extLst>
              </p14:cNvPr>
              <p14:cNvContentPartPr/>
              <p14:nvPr/>
            </p14:nvContentPartPr>
            <p14:xfrm>
              <a:off x="2883607" y="5508145"/>
              <a:ext cx="28800" cy="42480"/>
            </p14:xfrm>
          </p:contentPart>
        </mc:Choice>
        <mc:Fallback xmlns="">
          <p:pic>
            <p:nvPicPr>
              <p:cNvPr id="310" name="Freihand 309">
                <a:extLst>
                  <a:ext uri="{FF2B5EF4-FFF2-40B4-BE49-F238E27FC236}">
                    <a16:creationId xmlns:a16="http://schemas.microsoft.com/office/drawing/2014/main" id="{0BE659D2-4DEF-4C37-AD0B-41FD3A5FA0A7}"/>
                  </a:ext>
                </a:extLst>
              </p:cNvPr>
              <p:cNvPicPr/>
              <p:nvPr/>
            </p:nvPicPr>
            <p:blipFill>
              <a:blip r:embed="rId376"/>
              <a:stretch>
                <a:fillRect/>
              </a:stretch>
            </p:blipFill>
            <p:spPr>
              <a:xfrm>
                <a:off x="2879287" y="5503825"/>
                <a:ext cx="37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3D2D1E8C-B208-4F70-A4AD-70D6A042961A}"/>
                  </a:ext>
                </a:extLst>
              </p14:cNvPr>
              <p14:cNvContentPartPr/>
              <p14:nvPr/>
            </p14:nvContentPartPr>
            <p14:xfrm>
              <a:off x="2183407" y="5031145"/>
              <a:ext cx="30960" cy="47160"/>
            </p14:xfrm>
          </p:contentPart>
        </mc:Choice>
        <mc:Fallback xmlns="">
          <p:pic>
            <p:nvPicPr>
              <p:cNvPr id="311" name="Freihand 310">
                <a:extLst>
                  <a:ext uri="{FF2B5EF4-FFF2-40B4-BE49-F238E27FC236}">
                    <a16:creationId xmlns:a16="http://schemas.microsoft.com/office/drawing/2014/main" id="{3D2D1E8C-B208-4F70-A4AD-70D6A042961A}"/>
                  </a:ext>
                </a:extLst>
              </p:cNvPr>
              <p:cNvPicPr/>
              <p:nvPr/>
            </p:nvPicPr>
            <p:blipFill>
              <a:blip r:embed="rId378"/>
              <a:stretch>
                <a:fillRect/>
              </a:stretch>
            </p:blipFill>
            <p:spPr>
              <a:xfrm>
                <a:off x="2179087" y="5026825"/>
                <a:ext cx="39600" cy="55800"/>
              </a:xfrm>
              <a:prstGeom prst="rect">
                <a:avLst/>
              </a:prstGeom>
            </p:spPr>
          </p:pic>
        </mc:Fallback>
      </mc:AlternateContent>
      <p:grpSp>
        <p:nvGrpSpPr>
          <p:cNvPr id="314" name="Gruppieren 313">
            <a:extLst>
              <a:ext uri="{FF2B5EF4-FFF2-40B4-BE49-F238E27FC236}">
                <a16:creationId xmlns:a16="http://schemas.microsoft.com/office/drawing/2014/main" id="{F408A517-CC08-4DBC-98C3-2475561428B7}"/>
              </a:ext>
            </a:extLst>
          </p:cNvPr>
          <p:cNvGrpSpPr/>
          <p:nvPr/>
        </p:nvGrpSpPr>
        <p:grpSpPr>
          <a:xfrm>
            <a:off x="1235167" y="4103065"/>
            <a:ext cx="2160360" cy="2577960"/>
            <a:chOff x="1235167" y="4103065"/>
            <a:chExt cx="2160360" cy="2577960"/>
          </a:xfrm>
        </p:grpSpPr>
        <mc:AlternateContent xmlns:mc="http://schemas.openxmlformats.org/markup-compatibility/2006" xmlns:p14="http://schemas.microsoft.com/office/powerpoint/2010/main">
          <mc:Choice Requires="p14">
            <p:contentPart p14:bwMode="auto" r:id="rId379">
              <p14:nvContentPartPr>
                <p14:cNvPr id="147" name="Freihand 146">
                  <a:extLst>
                    <a:ext uri="{FF2B5EF4-FFF2-40B4-BE49-F238E27FC236}">
                      <a16:creationId xmlns:a16="http://schemas.microsoft.com/office/drawing/2014/main" id="{F985DDCE-8426-481C-A9EE-4AA5266A1123}"/>
                    </a:ext>
                  </a:extLst>
                </p14:cNvPr>
                <p14:cNvContentPartPr/>
                <p14:nvPr/>
              </p14:nvContentPartPr>
              <p14:xfrm>
                <a:off x="2208967" y="4103065"/>
                <a:ext cx="8640" cy="218520"/>
              </p14:xfrm>
            </p:contentPart>
          </mc:Choice>
          <mc:Fallback xmlns="">
            <p:pic>
              <p:nvPicPr>
                <p:cNvPr id="147" name="Freihand 146">
                  <a:extLst>
                    <a:ext uri="{FF2B5EF4-FFF2-40B4-BE49-F238E27FC236}">
                      <a16:creationId xmlns:a16="http://schemas.microsoft.com/office/drawing/2014/main" id="{F985DDCE-8426-481C-A9EE-4AA5266A1123}"/>
                    </a:ext>
                  </a:extLst>
                </p:cNvPr>
                <p:cNvPicPr/>
                <p:nvPr/>
              </p:nvPicPr>
              <p:blipFill>
                <a:blip r:embed="rId380"/>
                <a:stretch>
                  <a:fillRect/>
                </a:stretch>
              </p:blipFill>
              <p:spPr>
                <a:xfrm>
                  <a:off x="2204647" y="4098745"/>
                  <a:ext cx="17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8" name="Freihand 147">
                  <a:extLst>
                    <a:ext uri="{FF2B5EF4-FFF2-40B4-BE49-F238E27FC236}">
                      <a16:creationId xmlns:a16="http://schemas.microsoft.com/office/drawing/2014/main" id="{766973AE-2EA6-414F-9686-A0F6DE3FA0FD}"/>
                    </a:ext>
                  </a:extLst>
                </p14:cNvPr>
                <p14:cNvContentPartPr/>
                <p14:nvPr/>
              </p14:nvContentPartPr>
              <p14:xfrm>
                <a:off x="2190967" y="4427065"/>
                <a:ext cx="20520" cy="465480"/>
              </p14:xfrm>
            </p:contentPart>
          </mc:Choice>
          <mc:Fallback xmlns="">
            <p:pic>
              <p:nvPicPr>
                <p:cNvPr id="148" name="Freihand 147">
                  <a:extLst>
                    <a:ext uri="{FF2B5EF4-FFF2-40B4-BE49-F238E27FC236}">
                      <a16:creationId xmlns:a16="http://schemas.microsoft.com/office/drawing/2014/main" id="{766973AE-2EA6-414F-9686-A0F6DE3FA0FD}"/>
                    </a:ext>
                  </a:extLst>
                </p:cNvPr>
                <p:cNvPicPr/>
                <p:nvPr/>
              </p:nvPicPr>
              <p:blipFill>
                <a:blip r:embed="rId382"/>
                <a:stretch>
                  <a:fillRect/>
                </a:stretch>
              </p:blipFill>
              <p:spPr>
                <a:xfrm>
                  <a:off x="2186647" y="4422745"/>
                  <a:ext cx="291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55" name="Freihand 154">
                  <a:extLst>
                    <a:ext uri="{FF2B5EF4-FFF2-40B4-BE49-F238E27FC236}">
                      <a16:creationId xmlns:a16="http://schemas.microsoft.com/office/drawing/2014/main" id="{11B62B7B-6601-4F7A-82BA-9EC93A66B04D}"/>
                    </a:ext>
                  </a:extLst>
                </p14:cNvPr>
                <p14:cNvContentPartPr/>
                <p14:nvPr/>
              </p14:nvContentPartPr>
              <p14:xfrm>
                <a:off x="1942567" y="6443065"/>
                <a:ext cx="88560" cy="174600"/>
              </p14:xfrm>
            </p:contentPart>
          </mc:Choice>
          <mc:Fallback xmlns="">
            <p:pic>
              <p:nvPicPr>
                <p:cNvPr id="155" name="Freihand 154">
                  <a:extLst>
                    <a:ext uri="{FF2B5EF4-FFF2-40B4-BE49-F238E27FC236}">
                      <a16:creationId xmlns:a16="http://schemas.microsoft.com/office/drawing/2014/main" id="{11B62B7B-6601-4F7A-82BA-9EC93A66B04D}"/>
                    </a:ext>
                  </a:extLst>
                </p:cNvPr>
                <p:cNvPicPr/>
                <p:nvPr/>
              </p:nvPicPr>
              <p:blipFill>
                <a:blip r:embed="rId384"/>
                <a:stretch>
                  <a:fillRect/>
                </a:stretch>
              </p:blipFill>
              <p:spPr>
                <a:xfrm>
                  <a:off x="1938247" y="6438745"/>
                  <a:ext cx="97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56" name="Freihand 155">
                  <a:extLst>
                    <a:ext uri="{FF2B5EF4-FFF2-40B4-BE49-F238E27FC236}">
                      <a16:creationId xmlns:a16="http://schemas.microsoft.com/office/drawing/2014/main" id="{8B7E63B1-043D-4348-BA03-D904CC9B11D9}"/>
                    </a:ext>
                  </a:extLst>
                </p14:cNvPr>
                <p14:cNvContentPartPr/>
                <p14:nvPr/>
              </p14:nvContentPartPr>
              <p14:xfrm>
                <a:off x="2028967" y="6389065"/>
                <a:ext cx="93240" cy="110160"/>
              </p14:xfrm>
            </p:contentPart>
          </mc:Choice>
          <mc:Fallback xmlns="">
            <p:pic>
              <p:nvPicPr>
                <p:cNvPr id="156" name="Freihand 155">
                  <a:extLst>
                    <a:ext uri="{FF2B5EF4-FFF2-40B4-BE49-F238E27FC236}">
                      <a16:creationId xmlns:a16="http://schemas.microsoft.com/office/drawing/2014/main" id="{8B7E63B1-043D-4348-BA03-D904CC9B11D9}"/>
                    </a:ext>
                  </a:extLst>
                </p:cNvPr>
                <p:cNvPicPr/>
                <p:nvPr/>
              </p:nvPicPr>
              <p:blipFill>
                <a:blip r:embed="rId386"/>
                <a:stretch>
                  <a:fillRect/>
                </a:stretch>
              </p:blipFill>
              <p:spPr>
                <a:xfrm>
                  <a:off x="2024647" y="6384745"/>
                  <a:ext cx="10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7" name="Freihand 156">
                  <a:extLst>
                    <a:ext uri="{FF2B5EF4-FFF2-40B4-BE49-F238E27FC236}">
                      <a16:creationId xmlns:a16="http://schemas.microsoft.com/office/drawing/2014/main" id="{7E61F2C1-F529-4A9E-87C3-81EF2E1314C4}"/>
                    </a:ext>
                  </a:extLst>
                </p14:cNvPr>
                <p14:cNvContentPartPr/>
                <p14:nvPr/>
              </p14:nvContentPartPr>
              <p14:xfrm>
                <a:off x="2100967" y="6452065"/>
                <a:ext cx="58320" cy="148680"/>
              </p14:xfrm>
            </p:contentPart>
          </mc:Choice>
          <mc:Fallback xmlns="">
            <p:pic>
              <p:nvPicPr>
                <p:cNvPr id="157" name="Freihand 156">
                  <a:extLst>
                    <a:ext uri="{FF2B5EF4-FFF2-40B4-BE49-F238E27FC236}">
                      <a16:creationId xmlns:a16="http://schemas.microsoft.com/office/drawing/2014/main" id="{7E61F2C1-F529-4A9E-87C3-81EF2E1314C4}"/>
                    </a:ext>
                  </a:extLst>
                </p:cNvPr>
                <p:cNvPicPr/>
                <p:nvPr/>
              </p:nvPicPr>
              <p:blipFill>
                <a:blip r:embed="rId388"/>
                <a:stretch>
                  <a:fillRect/>
                </a:stretch>
              </p:blipFill>
              <p:spPr>
                <a:xfrm>
                  <a:off x="2096647" y="6447745"/>
                  <a:ext cx="6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8" name="Freihand 157">
                  <a:extLst>
                    <a:ext uri="{FF2B5EF4-FFF2-40B4-BE49-F238E27FC236}">
                      <a16:creationId xmlns:a16="http://schemas.microsoft.com/office/drawing/2014/main" id="{5F7D37F8-A71B-4AE0-AC1E-707E34F4F4C3}"/>
                    </a:ext>
                  </a:extLst>
                </p14:cNvPr>
                <p14:cNvContentPartPr/>
                <p14:nvPr/>
              </p14:nvContentPartPr>
              <p14:xfrm>
                <a:off x="2195647" y="6502105"/>
                <a:ext cx="36360" cy="55800"/>
              </p14:xfrm>
            </p:contentPart>
          </mc:Choice>
          <mc:Fallback xmlns="">
            <p:pic>
              <p:nvPicPr>
                <p:cNvPr id="158" name="Freihand 157">
                  <a:extLst>
                    <a:ext uri="{FF2B5EF4-FFF2-40B4-BE49-F238E27FC236}">
                      <a16:creationId xmlns:a16="http://schemas.microsoft.com/office/drawing/2014/main" id="{5F7D37F8-A71B-4AE0-AC1E-707E34F4F4C3}"/>
                    </a:ext>
                  </a:extLst>
                </p:cNvPr>
                <p:cNvPicPr/>
                <p:nvPr/>
              </p:nvPicPr>
              <p:blipFill>
                <a:blip r:embed="rId390"/>
                <a:stretch>
                  <a:fillRect/>
                </a:stretch>
              </p:blipFill>
              <p:spPr>
                <a:xfrm>
                  <a:off x="2191327" y="6497785"/>
                  <a:ext cx="45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59" name="Freihand 158">
                  <a:extLst>
                    <a:ext uri="{FF2B5EF4-FFF2-40B4-BE49-F238E27FC236}">
                      <a16:creationId xmlns:a16="http://schemas.microsoft.com/office/drawing/2014/main" id="{EE24DCC6-487D-4088-A641-7F44956475EC}"/>
                    </a:ext>
                  </a:extLst>
                </p14:cNvPr>
                <p14:cNvContentPartPr/>
                <p14:nvPr/>
              </p14:nvContentPartPr>
              <p14:xfrm>
                <a:off x="2204287" y="6432625"/>
                <a:ext cx="7200" cy="6840"/>
              </p14:xfrm>
            </p:contentPart>
          </mc:Choice>
          <mc:Fallback xmlns="">
            <p:pic>
              <p:nvPicPr>
                <p:cNvPr id="159" name="Freihand 158">
                  <a:extLst>
                    <a:ext uri="{FF2B5EF4-FFF2-40B4-BE49-F238E27FC236}">
                      <a16:creationId xmlns:a16="http://schemas.microsoft.com/office/drawing/2014/main" id="{EE24DCC6-487D-4088-A641-7F44956475EC}"/>
                    </a:ext>
                  </a:extLst>
                </p:cNvPr>
                <p:cNvPicPr/>
                <p:nvPr/>
              </p:nvPicPr>
              <p:blipFill>
                <a:blip r:embed="rId57"/>
                <a:stretch>
                  <a:fillRect/>
                </a:stretch>
              </p:blipFill>
              <p:spPr>
                <a:xfrm>
                  <a:off x="2199967" y="6428305"/>
                  <a:ext cx="15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0" name="Freihand 159">
                  <a:extLst>
                    <a:ext uri="{FF2B5EF4-FFF2-40B4-BE49-F238E27FC236}">
                      <a16:creationId xmlns:a16="http://schemas.microsoft.com/office/drawing/2014/main" id="{B733EECC-4B73-4878-80DA-5F39E775FF5A}"/>
                    </a:ext>
                  </a:extLst>
                </p14:cNvPr>
                <p14:cNvContentPartPr/>
                <p14:nvPr/>
              </p14:nvContentPartPr>
              <p14:xfrm>
                <a:off x="2243167" y="6522985"/>
                <a:ext cx="52560" cy="69120"/>
              </p14:xfrm>
            </p:contentPart>
          </mc:Choice>
          <mc:Fallback xmlns="">
            <p:pic>
              <p:nvPicPr>
                <p:cNvPr id="160" name="Freihand 159">
                  <a:extLst>
                    <a:ext uri="{FF2B5EF4-FFF2-40B4-BE49-F238E27FC236}">
                      <a16:creationId xmlns:a16="http://schemas.microsoft.com/office/drawing/2014/main" id="{B733EECC-4B73-4878-80DA-5F39E775FF5A}"/>
                    </a:ext>
                  </a:extLst>
                </p:cNvPr>
                <p:cNvPicPr/>
                <p:nvPr/>
              </p:nvPicPr>
              <p:blipFill>
                <a:blip r:embed="rId393"/>
                <a:stretch>
                  <a:fillRect/>
                </a:stretch>
              </p:blipFill>
              <p:spPr>
                <a:xfrm>
                  <a:off x="2238847" y="6518665"/>
                  <a:ext cx="6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1" name="Freihand 160">
                  <a:extLst>
                    <a:ext uri="{FF2B5EF4-FFF2-40B4-BE49-F238E27FC236}">
                      <a16:creationId xmlns:a16="http://schemas.microsoft.com/office/drawing/2014/main" id="{1B249251-0329-44DC-A455-2159DD53D8DD}"/>
                    </a:ext>
                  </a:extLst>
                </p14:cNvPr>
                <p14:cNvContentPartPr/>
                <p14:nvPr/>
              </p14:nvContentPartPr>
              <p14:xfrm>
                <a:off x="2297887" y="6445585"/>
                <a:ext cx="47880" cy="235440"/>
              </p14:xfrm>
            </p:contentPart>
          </mc:Choice>
          <mc:Fallback xmlns="">
            <p:pic>
              <p:nvPicPr>
                <p:cNvPr id="161" name="Freihand 160">
                  <a:extLst>
                    <a:ext uri="{FF2B5EF4-FFF2-40B4-BE49-F238E27FC236}">
                      <a16:creationId xmlns:a16="http://schemas.microsoft.com/office/drawing/2014/main" id="{1B249251-0329-44DC-A455-2159DD53D8DD}"/>
                    </a:ext>
                  </a:extLst>
                </p:cNvPr>
                <p:cNvPicPr/>
                <p:nvPr/>
              </p:nvPicPr>
              <p:blipFill>
                <a:blip r:embed="rId395"/>
                <a:stretch>
                  <a:fillRect/>
                </a:stretch>
              </p:blipFill>
              <p:spPr>
                <a:xfrm>
                  <a:off x="2293567" y="6441265"/>
                  <a:ext cx="56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9" name="Freihand 148">
                  <a:extLst>
                    <a:ext uri="{FF2B5EF4-FFF2-40B4-BE49-F238E27FC236}">
                      <a16:creationId xmlns:a16="http://schemas.microsoft.com/office/drawing/2014/main" id="{46CC581F-49DF-4C89-9283-24BCCB22C23E}"/>
                    </a:ext>
                  </a:extLst>
                </p14:cNvPr>
                <p14:cNvContentPartPr/>
                <p14:nvPr/>
              </p14:nvContentPartPr>
              <p14:xfrm>
                <a:off x="2201047" y="4974625"/>
                <a:ext cx="360" cy="360"/>
              </p14:xfrm>
            </p:contentPart>
          </mc:Choice>
          <mc:Fallback xmlns="">
            <p:pic>
              <p:nvPicPr>
                <p:cNvPr id="149" name="Freihand 148">
                  <a:extLst>
                    <a:ext uri="{FF2B5EF4-FFF2-40B4-BE49-F238E27FC236}">
                      <a16:creationId xmlns:a16="http://schemas.microsoft.com/office/drawing/2014/main" id="{46CC581F-49DF-4C89-9283-24BCCB22C23E}"/>
                    </a:ext>
                  </a:extLst>
                </p:cNvPr>
                <p:cNvPicPr/>
                <p:nvPr/>
              </p:nvPicPr>
              <p:blipFill>
                <a:blip r:embed="rId85"/>
                <a:stretch>
                  <a:fillRect/>
                </a:stretch>
              </p:blipFill>
              <p:spPr>
                <a:xfrm>
                  <a:off x="2196727" y="4970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50" name="Freihand 149">
                  <a:extLst>
                    <a:ext uri="{FF2B5EF4-FFF2-40B4-BE49-F238E27FC236}">
                      <a16:creationId xmlns:a16="http://schemas.microsoft.com/office/drawing/2014/main" id="{60543A08-3449-4D8C-85B0-3DFAA214ECC7}"/>
                    </a:ext>
                  </a:extLst>
                </p14:cNvPr>
                <p14:cNvContentPartPr/>
                <p14:nvPr/>
              </p14:nvContentPartPr>
              <p14:xfrm>
                <a:off x="2140207" y="5082265"/>
                <a:ext cx="53640" cy="992520"/>
              </p14:xfrm>
            </p:contentPart>
          </mc:Choice>
          <mc:Fallback xmlns="">
            <p:pic>
              <p:nvPicPr>
                <p:cNvPr id="150" name="Freihand 149">
                  <a:extLst>
                    <a:ext uri="{FF2B5EF4-FFF2-40B4-BE49-F238E27FC236}">
                      <a16:creationId xmlns:a16="http://schemas.microsoft.com/office/drawing/2014/main" id="{60543A08-3449-4D8C-85B0-3DFAA214ECC7}"/>
                    </a:ext>
                  </a:extLst>
                </p:cNvPr>
                <p:cNvPicPr/>
                <p:nvPr/>
              </p:nvPicPr>
              <p:blipFill>
                <a:blip r:embed="rId398"/>
                <a:stretch>
                  <a:fillRect/>
                </a:stretch>
              </p:blipFill>
              <p:spPr>
                <a:xfrm>
                  <a:off x="2135887" y="5077945"/>
                  <a:ext cx="62280" cy="100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51" name="Freihand 150">
                  <a:extLst>
                    <a:ext uri="{FF2B5EF4-FFF2-40B4-BE49-F238E27FC236}">
                      <a16:creationId xmlns:a16="http://schemas.microsoft.com/office/drawing/2014/main" id="{45B9B0D4-DAA5-4544-86A9-C7B2422B8180}"/>
                    </a:ext>
                  </a:extLst>
                </p14:cNvPr>
                <p14:cNvContentPartPr/>
                <p14:nvPr/>
              </p14:nvContentPartPr>
              <p14:xfrm>
                <a:off x="2152447" y="6130585"/>
                <a:ext cx="16920" cy="177840"/>
              </p14:xfrm>
            </p:contentPart>
          </mc:Choice>
          <mc:Fallback xmlns="">
            <p:pic>
              <p:nvPicPr>
                <p:cNvPr id="151" name="Freihand 150">
                  <a:extLst>
                    <a:ext uri="{FF2B5EF4-FFF2-40B4-BE49-F238E27FC236}">
                      <a16:creationId xmlns:a16="http://schemas.microsoft.com/office/drawing/2014/main" id="{45B9B0D4-DAA5-4544-86A9-C7B2422B8180}"/>
                    </a:ext>
                  </a:extLst>
                </p:cNvPr>
                <p:cNvPicPr/>
                <p:nvPr/>
              </p:nvPicPr>
              <p:blipFill>
                <a:blip r:embed="rId400"/>
                <a:stretch>
                  <a:fillRect/>
                </a:stretch>
              </p:blipFill>
              <p:spPr>
                <a:xfrm>
                  <a:off x="2148127" y="6126265"/>
                  <a:ext cx="25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3" name="Freihand 312">
                  <a:extLst>
                    <a:ext uri="{FF2B5EF4-FFF2-40B4-BE49-F238E27FC236}">
                      <a16:creationId xmlns:a16="http://schemas.microsoft.com/office/drawing/2014/main" id="{9BCAE0EB-67FA-4D17-BDD6-9C2DD175C666}"/>
                    </a:ext>
                  </a:extLst>
                </p14:cNvPr>
                <p14:cNvContentPartPr/>
                <p14:nvPr/>
              </p14:nvContentPartPr>
              <p14:xfrm>
                <a:off x="1235167" y="4154545"/>
                <a:ext cx="2160360" cy="1818360"/>
              </p14:xfrm>
            </p:contentPart>
          </mc:Choice>
          <mc:Fallback xmlns="">
            <p:pic>
              <p:nvPicPr>
                <p:cNvPr id="313" name="Freihand 312">
                  <a:extLst>
                    <a:ext uri="{FF2B5EF4-FFF2-40B4-BE49-F238E27FC236}">
                      <a16:creationId xmlns:a16="http://schemas.microsoft.com/office/drawing/2014/main" id="{9BCAE0EB-67FA-4D17-BDD6-9C2DD175C666}"/>
                    </a:ext>
                  </a:extLst>
                </p:cNvPr>
                <p:cNvPicPr/>
                <p:nvPr/>
              </p:nvPicPr>
              <p:blipFill>
                <a:blip r:embed="rId402"/>
                <a:stretch>
                  <a:fillRect/>
                </a:stretch>
              </p:blipFill>
              <p:spPr>
                <a:xfrm>
                  <a:off x="1230847" y="4150225"/>
                  <a:ext cx="2169000" cy="1827000"/>
                </a:xfrm>
                <a:prstGeom prst="rect">
                  <a:avLst/>
                </a:prstGeom>
              </p:spPr>
            </p:pic>
          </mc:Fallback>
        </mc:AlternateContent>
      </p:grpSp>
      <p:grpSp>
        <p:nvGrpSpPr>
          <p:cNvPr id="317" name="Gruppieren 316">
            <a:extLst>
              <a:ext uri="{FF2B5EF4-FFF2-40B4-BE49-F238E27FC236}">
                <a16:creationId xmlns:a16="http://schemas.microsoft.com/office/drawing/2014/main" id="{E769FAA8-F160-4BBE-8939-41DC2558FA75}"/>
              </a:ext>
            </a:extLst>
          </p:cNvPr>
          <p:cNvGrpSpPr/>
          <p:nvPr/>
        </p:nvGrpSpPr>
        <p:grpSpPr>
          <a:xfrm>
            <a:off x="3531247" y="5336785"/>
            <a:ext cx="1031040" cy="320760"/>
            <a:chOff x="3531247" y="5336785"/>
            <a:chExt cx="1031040" cy="320760"/>
          </a:xfrm>
        </p:grpSpPr>
        <mc:AlternateContent xmlns:mc="http://schemas.openxmlformats.org/markup-compatibility/2006" xmlns:p14="http://schemas.microsoft.com/office/powerpoint/2010/main">
          <mc:Choice Requires="p14">
            <p:contentPart p14:bwMode="auto" r:id="rId403">
              <p14:nvContentPartPr>
                <p14:cNvPr id="315" name="Freihand 314">
                  <a:extLst>
                    <a:ext uri="{FF2B5EF4-FFF2-40B4-BE49-F238E27FC236}">
                      <a16:creationId xmlns:a16="http://schemas.microsoft.com/office/drawing/2014/main" id="{7B2D3998-651F-4CCB-A396-7A50E1F015A4}"/>
                    </a:ext>
                  </a:extLst>
                </p14:cNvPr>
                <p14:cNvContentPartPr/>
                <p14:nvPr/>
              </p14:nvContentPartPr>
              <p14:xfrm>
                <a:off x="3657967" y="5336785"/>
                <a:ext cx="904320" cy="273240"/>
              </p14:xfrm>
            </p:contentPart>
          </mc:Choice>
          <mc:Fallback xmlns="">
            <p:pic>
              <p:nvPicPr>
                <p:cNvPr id="315" name="Freihand 314">
                  <a:extLst>
                    <a:ext uri="{FF2B5EF4-FFF2-40B4-BE49-F238E27FC236}">
                      <a16:creationId xmlns:a16="http://schemas.microsoft.com/office/drawing/2014/main" id="{7B2D3998-651F-4CCB-A396-7A50E1F015A4}"/>
                    </a:ext>
                  </a:extLst>
                </p:cNvPr>
                <p:cNvPicPr/>
                <p:nvPr/>
              </p:nvPicPr>
              <p:blipFill>
                <a:blip r:embed="rId404"/>
                <a:stretch>
                  <a:fillRect/>
                </a:stretch>
              </p:blipFill>
              <p:spPr>
                <a:xfrm>
                  <a:off x="3653647" y="5332465"/>
                  <a:ext cx="9129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6" name="Freihand 315">
                  <a:extLst>
                    <a:ext uri="{FF2B5EF4-FFF2-40B4-BE49-F238E27FC236}">
                      <a16:creationId xmlns:a16="http://schemas.microsoft.com/office/drawing/2014/main" id="{C562EDCF-03F7-4E26-A6D2-1B79D364A2B0}"/>
                    </a:ext>
                  </a:extLst>
                </p14:cNvPr>
                <p14:cNvContentPartPr/>
                <p14:nvPr/>
              </p14:nvContentPartPr>
              <p14:xfrm>
                <a:off x="3531247" y="5378905"/>
                <a:ext cx="390600" cy="278640"/>
              </p14:xfrm>
            </p:contentPart>
          </mc:Choice>
          <mc:Fallback xmlns="">
            <p:pic>
              <p:nvPicPr>
                <p:cNvPr id="316" name="Freihand 315">
                  <a:extLst>
                    <a:ext uri="{FF2B5EF4-FFF2-40B4-BE49-F238E27FC236}">
                      <a16:creationId xmlns:a16="http://schemas.microsoft.com/office/drawing/2014/main" id="{C562EDCF-03F7-4E26-A6D2-1B79D364A2B0}"/>
                    </a:ext>
                  </a:extLst>
                </p:cNvPr>
                <p:cNvPicPr/>
                <p:nvPr/>
              </p:nvPicPr>
              <p:blipFill>
                <a:blip r:embed="rId406"/>
                <a:stretch>
                  <a:fillRect/>
                </a:stretch>
              </p:blipFill>
              <p:spPr>
                <a:xfrm>
                  <a:off x="3526927" y="5374585"/>
                  <a:ext cx="399240" cy="28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7">
            <p14:nvContentPartPr>
              <p14:cNvPr id="318" name="Freihand 317">
                <a:extLst>
                  <a:ext uri="{FF2B5EF4-FFF2-40B4-BE49-F238E27FC236}">
                    <a16:creationId xmlns:a16="http://schemas.microsoft.com/office/drawing/2014/main" id="{C2C71965-1799-4B22-BC42-0CAB494D9676}"/>
                  </a:ext>
                </a:extLst>
              </p14:cNvPr>
              <p14:cNvContentPartPr/>
              <p14:nvPr/>
            </p14:nvContentPartPr>
            <p14:xfrm>
              <a:off x="5154127" y="6802705"/>
              <a:ext cx="3089880" cy="27000"/>
            </p14:xfrm>
          </p:contentPart>
        </mc:Choice>
        <mc:Fallback xmlns="">
          <p:pic>
            <p:nvPicPr>
              <p:cNvPr id="318" name="Freihand 317">
                <a:extLst>
                  <a:ext uri="{FF2B5EF4-FFF2-40B4-BE49-F238E27FC236}">
                    <a16:creationId xmlns:a16="http://schemas.microsoft.com/office/drawing/2014/main" id="{C2C71965-1799-4B22-BC42-0CAB494D9676}"/>
                  </a:ext>
                </a:extLst>
              </p:cNvPr>
              <p:cNvPicPr/>
              <p:nvPr/>
            </p:nvPicPr>
            <p:blipFill>
              <a:blip r:embed="rId408"/>
              <a:stretch>
                <a:fillRect/>
              </a:stretch>
            </p:blipFill>
            <p:spPr>
              <a:xfrm>
                <a:off x="5149807" y="6798385"/>
                <a:ext cx="3098520" cy="3564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DE0F-2A31-6FA4-FFA3-E97C2A45B339}"/>
            </a:ext>
          </a:extLst>
        </p:cNvPr>
        <p:cNvGrpSpPr/>
        <p:nvPr/>
      </p:nvGrpSpPr>
      <p:grpSpPr>
        <a:xfrm>
          <a:off x="0" y="0"/>
          <a:ext cx="0" cy="0"/>
          <a:chOff x="0" y="0"/>
          <a:chExt cx="0" cy="0"/>
        </a:xfrm>
      </p:grpSpPr>
      <p:sp>
        <p:nvSpPr>
          <p:cNvPr id="43" name="Rechteck 42">
            <a:extLst>
              <a:ext uri="{FF2B5EF4-FFF2-40B4-BE49-F238E27FC236}">
                <a16:creationId xmlns:a16="http://schemas.microsoft.com/office/drawing/2014/main" id="{DF8D19AF-18B5-1BA6-7258-642C9674D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5703321-6CED-444A-12AE-5CB91944E5D3}"/>
              </a:ext>
            </a:extLst>
          </p:cNvPr>
          <p:cNvSpPr txBox="1"/>
          <p:nvPr/>
        </p:nvSpPr>
        <p:spPr>
          <a:xfrm>
            <a:off x="999343" y="96752"/>
            <a:ext cx="213792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BAD4F61A-46B6-F860-5FDA-52F16F90ABC8}"/>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43AA605D-95ED-DABB-561A-107C4CB969BC}"/>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D0EDEC2B-1D79-CA59-9939-4F411D134DE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F6E66C17-9526-E984-D545-A73234F5BA8D}"/>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12B1448B-632E-F214-4C05-5634EA255114}"/>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57038A81-7439-961B-749A-F1C8DA0673E2}"/>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5E6DD956-20E1-FBDA-B6C7-2B04532EDA55}"/>
              </a:ext>
            </a:extLst>
          </p:cNvPr>
          <p:cNvSpPr/>
          <p:nvPr/>
        </p:nvSpPr>
        <p:spPr>
          <a:xfrm>
            <a:off x="6988592" y="77708"/>
            <a:ext cx="2235484" cy="369332"/>
          </a:xfrm>
          <a:prstGeom prst="rect">
            <a:avLst/>
          </a:prstGeom>
        </p:spPr>
        <p:txBody>
          <a:bodyPr wrap="none">
            <a:spAutoFit/>
          </a:bodyPr>
          <a:lstStyle/>
          <a:p>
            <a:r>
              <a:rPr lang="de-DE" dirty="0"/>
              <a:t>Nutzenfunktion: u(</a:t>
            </a:r>
            <a:r>
              <a:rPr lang="de-DE" dirty="0" err="1"/>
              <a:t>f,c</a:t>
            </a:r>
            <a:r>
              <a:rPr lang="de-DE" dirty="0"/>
              <a:t>)</a:t>
            </a:r>
          </a:p>
        </p:txBody>
      </p:sp>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13B24AD0-BCBF-F2AB-BE17-C4DAC12A8F59}"/>
                  </a:ext>
                </a:extLst>
              </p14:cNvPr>
              <p14:cNvContentPartPr/>
              <p14:nvPr/>
            </p14:nvContentPartPr>
            <p14:xfrm>
              <a:off x="10205320" y="420800"/>
              <a:ext cx="253080" cy="481680"/>
            </p14:xfrm>
          </p:contentPart>
        </mc:Choice>
        <mc:Fallback>
          <p:pic>
            <p:nvPicPr>
              <p:cNvPr id="33" name="Freihand 32">
                <a:extLst>
                  <a:ext uri="{FF2B5EF4-FFF2-40B4-BE49-F238E27FC236}">
                    <a16:creationId xmlns:a16="http://schemas.microsoft.com/office/drawing/2014/main" id="{13B24AD0-BCBF-F2AB-BE17-C4DAC12A8F59}"/>
                  </a:ext>
                </a:extLst>
              </p:cNvPr>
              <p:cNvPicPr/>
              <p:nvPr/>
            </p:nvPicPr>
            <p:blipFill>
              <a:blip r:embed="rId5"/>
              <a:stretch>
                <a:fillRect/>
              </a:stretch>
            </p:blipFill>
            <p:spPr>
              <a:xfrm>
                <a:off x="10196680" y="412160"/>
                <a:ext cx="270720" cy="499320"/>
              </a:xfrm>
              <a:prstGeom prst="rect">
                <a:avLst/>
              </a:prstGeom>
            </p:spPr>
          </p:pic>
        </mc:Fallback>
      </mc:AlternateContent>
      <p:grpSp>
        <p:nvGrpSpPr>
          <p:cNvPr id="71" name="Gruppieren 70">
            <a:extLst>
              <a:ext uri="{FF2B5EF4-FFF2-40B4-BE49-F238E27FC236}">
                <a16:creationId xmlns:a16="http://schemas.microsoft.com/office/drawing/2014/main" id="{659BDC51-13BA-F924-C87C-6361CD4F2C5B}"/>
              </a:ext>
            </a:extLst>
          </p:cNvPr>
          <p:cNvGrpSpPr/>
          <p:nvPr/>
        </p:nvGrpSpPr>
        <p:grpSpPr>
          <a:xfrm>
            <a:off x="9897520" y="125600"/>
            <a:ext cx="1264320" cy="332640"/>
            <a:chOff x="9897520" y="125600"/>
            <a:chExt cx="1264320" cy="332640"/>
          </a:xfrm>
        </p:grpSpPr>
        <mc:AlternateContent xmlns:mc="http://schemas.openxmlformats.org/markup-compatibility/2006">
          <mc:Choice xmlns:p14="http://schemas.microsoft.com/office/powerpoint/2010/main" Requires="p14">
            <p:contentPart p14:bwMode="auto" r:id="rId6">
              <p14:nvContentPartPr>
                <p14:cNvPr id="63" name="Freihand 62">
                  <a:extLst>
                    <a:ext uri="{FF2B5EF4-FFF2-40B4-BE49-F238E27FC236}">
                      <a16:creationId xmlns:a16="http://schemas.microsoft.com/office/drawing/2014/main" id="{76E2443D-DE74-E9F2-7341-0418710EC3A0}"/>
                    </a:ext>
                  </a:extLst>
                </p14:cNvPr>
                <p14:cNvContentPartPr/>
                <p14:nvPr/>
              </p14:nvContentPartPr>
              <p14:xfrm>
                <a:off x="9897520" y="219920"/>
                <a:ext cx="194400" cy="238320"/>
              </p14:xfrm>
            </p:contentPart>
          </mc:Choice>
          <mc:Fallback>
            <p:pic>
              <p:nvPicPr>
                <p:cNvPr id="63" name="Freihand 62">
                  <a:extLst>
                    <a:ext uri="{FF2B5EF4-FFF2-40B4-BE49-F238E27FC236}">
                      <a16:creationId xmlns:a16="http://schemas.microsoft.com/office/drawing/2014/main" id="{76E2443D-DE74-E9F2-7341-0418710EC3A0}"/>
                    </a:ext>
                  </a:extLst>
                </p:cNvPr>
                <p:cNvPicPr/>
                <p:nvPr/>
              </p:nvPicPr>
              <p:blipFill>
                <a:blip r:embed="rId7"/>
                <a:stretch>
                  <a:fillRect/>
                </a:stretch>
              </p:blipFill>
              <p:spPr>
                <a:xfrm>
                  <a:off x="9888880" y="210920"/>
                  <a:ext cx="212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4" name="Freihand 63">
                  <a:extLst>
                    <a:ext uri="{FF2B5EF4-FFF2-40B4-BE49-F238E27FC236}">
                      <a16:creationId xmlns:a16="http://schemas.microsoft.com/office/drawing/2014/main" id="{FD0F1E01-7151-CF2B-B342-B7CDCAAB19DA}"/>
                    </a:ext>
                  </a:extLst>
                </p14:cNvPr>
                <p14:cNvContentPartPr/>
                <p14:nvPr/>
              </p14:nvContentPartPr>
              <p14:xfrm>
                <a:off x="9907240" y="148640"/>
                <a:ext cx="242280" cy="29880"/>
              </p14:xfrm>
            </p:contentPart>
          </mc:Choice>
          <mc:Fallback>
            <p:pic>
              <p:nvPicPr>
                <p:cNvPr id="64" name="Freihand 63">
                  <a:extLst>
                    <a:ext uri="{FF2B5EF4-FFF2-40B4-BE49-F238E27FC236}">
                      <a16:creationId xmlns:a16="http://schemas.microsoft.com/office/drawing/2014/main" id="{FD0F1E01-7151-CF2B-B342-B7CDCAAB19DA}"/>
                    </a:ext>
                  </a:extLst>
                </p:cNvPr>
                <p:cNvPicPr/>
                <p:nvPr/>
              </p:nvPicPr>
              <p:blipFill>
                <a:blip r:embed="rId9"/>
                <a:stretch>
                  <a:fillRect/>
                </a:stretch>
              </p:blipFill>
              <p:spPr>
                <a:xfrm>
                  <a:off x="9898600" y="139640"/>
                  <a:ext cx="259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Freihand 64">
                  <a:extLst>
                    <a:ext uri="{FF2B5EF4-FFF2-40B4-BE49-F238E27FC236}">
                      <a16:creationId xmlns:a16="http://schemas.microsoft.com/office/drawing/2014/main" id="{C4C32E56-87EE-6D08-8595-38B715A54C98}"/>
                    </a:ext>
                  </a:extLst>
                </p14:cNvPr>
                <p14:cNvContentPartPr/>
                <p14:nvPr/>
              </p14:nvContentPartPr>
              <p14:xfrm>
                <a:off x="10192720" y="223520"/>
                <a:ext cx="237600" cy="43200"/>
              </p14:xfrm>
            </p:contentPart>
          </mc:Choice>
          <mc:Fallback>
            <p:pic>
              <p:nvPicPr>
                <p:cNvPr id="65" name="Freihand 64">
                  <a:extLst>
                    <a:ext uri="{FF2B5EF4-FFF2-40B4-BE49-F238E27FC236}">
                      <a16:creationId xmlns:a16="http://schemas.microsoft.com/office/drawing/2014/main" id="{C4C32E56-87EE-6D08-8595-38B715A54C98}"/>
                    </a:ext>
                  </a:extLst>
                </p:cNvPr>
                <p:cNvPicPr/>
                <p:nvPr/>
              </p:nvPicPr>
              <p:blipFill>
                <a:blip r:embed="rId11"/>
                <a:stretch>
                  <a:fillRect/>
                </a:stretch>
              </p:blipFill>
              <p:spPr>
                <a:xfrm>
                  <a:off x="10184080" y="214880"/>
                  <a:ext cx="255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6" name="Freihand 65">
                  <a:extLst>
                    <a:ext uri="{FF2B5EF4-FFF2-40B4-BE49-F238E27FC236}">
                      <a16:creationId xmlns:a16="http://schemas.microsoft.com/office/drawing/2014/main" id="{B625CB51-92F2-C05E-E161-188D07C6779A}"/>
                    </a:ext>
                  </a:extLst>
                </p14:cNvPr>
                <p14:cNvContentPartPr/>
                <p14:nvPr/>
              </p14:nvContentPartPr>
              <p14:xfrm>
                <a:off x="10214680" y="280400"/>
                <a:ext cx="206640" cy="83520"/>
              </p14:xfrm>
            </p:contentPart>
          </mc:Choice>
          <mc:Fallback>
            <p:pic>
              <p:nvPicPr>
                <p:cNvPr id="66" name="Freihand 65">
                  <a:extLst>
                    <a:ext uri="{FF2B5EF4-FFF2-40B4-BE49-F238E27FC236}">
                      <a16:creationId xmlns:a16="http://schemas.microsoft.com/office/drawing/2014/main" id="{B625CB51-92F2-C05E-E161-188D07C6779A}"/>
                    </a:ext>
                  </a:extLst>
                </p:cNvPr>
                <p:cNvPicPr/>
                <p:nvPr/>
              </p:nvPicPr>
              <p:blipFill>
                <a:blip r:embed="rId13"/>
                <a:stretch>
                  <a:fillRect/>
                </a:stretch>
              </p:blipFill>
              <p:spPr>
                <a:xfrm>
                  <a:off x="10205680" y="271400"/>
                  <a:ext cx="224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7" name="Freihand 66">
                  <a:extLst>
                    <a:ext uri="{FF2B5EF4-FFF2-40B4-BE49-F238E27FC236}">
                      <a16:creationId xmlns:a16="http://schemas.microsoft.com/office/drawing/2014/main" id="{47077D7C-9199-E363-2FB9-FEDC4BF55BFD}"/>
                    </a:ext>
                  </a:extLst>
                </p14:cNvPr>
                <p14:cNvContentPartPr/>
                <p14:nvPr/>
              </p14:nvContentPartPr>
              <p14:xfrm>
                <a:off x="10499440" y="154040"/>
                <a:ext cx="156600" cy="215640"/>
              </p14:xfrm>
            </p:contentPart>
          </mc:Choice>
          <mc:Fallback>
            <p:pic>
              <p:nvPicPr>
                <p:cNvPr id="67" name="Freihand 66">
                  <a:extLst>
                    <a:ext uri="{FF2B5EF4-FFF2-40B4-BE49-F238E27FC236}">
                      <a16:creationId xmlns:a16="http://schemas.microsoft.com/office/drawing/2014/main" id="{47077D7C-9199-E363-2FB9-FEDC4BF55BFD}"/>
                    </a:ext>
                  </a:extLst>
                </p:cNvPr>
                <p:cNvPicPr/>
                <p:nvPr/>
              </p:nvPicPr>
              <p:blipFill>
                <a:blip r:embed="rId15"/>
                <a:stretch>
                  <a:fillRect/>
                </a:stretch>
              </p:blipFill>
              <p:spPr>
                <a:xfrm>
                  <a:off x="10490800" y="145400"/>
                  <a:ext cx="174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8" name="Freihand 67">
                  <a:extLst>
                    <a:ext uri="{FF2B5EF4-FFF2-40B4-BE49-F238E27FC236}">
                      <a16:creationId xmlns:a16="http://schemas.microsoft.com/office/drawing/2014/main" id="{1755802B-8204-8D30-4BF7-0A10098F6509}"/>
                    </a:ext>
                  </a:extLst>
                </p14:cNvPr>
                <p14:cNvContentPartPr/>
                <p14:nvPr/>
              </p14:nvContentPartPr>
              <p14:xfrm>
                <a:off x="10770880" y="209840"/>
                <a:ext cx="40320" cy="149760"/>
              </p14:xfrm>
            </p:contentPart>
          </mc:Choice>
          <mc:Fallback>
            <p:pic>
              <p:nvPicPr>
                <p:cNvPr id="68" name="Freihand 67">
                  <a:extLst>
                    <a:ext uri="{FF2B5EF4-FFF2-40B4-BE49-F238E27FC236}">
                      <a16:creationId xmlns:a16="http://schemas.microsoft.com/office/drawing/2014/main" id="{1755802B-8204-8D30-4BF7-0A10098F6509}"/>
                    </a:ext>
                  </a:extLst>
                </p:cNvPr>
                <p:cNvPicPr/>
                <p:nvPr/>
              </p:nvPicPr>
              <p:blipFill>
                <a:blip r:embed="rId17"/>
                <a:stretch>
                  <a:fillRect/>
                </a:stretch>
              </p:blipFill>
              <p:spPr>
                <a:xfrm>
                  <a:off x="10762240" y="201200"/>
                  <a:ext cx="57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9" name="Freihand 68">
                  <a:extLst>
                    <a:ext uri="{FF2B5EF4-FFF2-40B4-BE49-F238E27FC236}">
                      <a16:creationId xmlns:a16="http://schemas.microsoft.com/office/drawing/2014/main" id="{E614B980-F3A8-AB12-6C1D-A71B51098090}"/>
                    </a:ext>
                  </a:extLst>
                </p14:cNvPr>
                <p14:cNvContentPartPr/>
                <p14:nvPr/>
              </p14:nvContentPartPr>
              <p14:xfrm>
                <a:off x="10716160" y="232880"/>
                <a:ext cx="158040" cy="47160"/>
              </p14:xfrm>
            </p:contentPart>
          </mc:Choice>
          <mc:Fallback>
            <p:pic>
              <p:nvPicPr>
                <p:cNvPr id="69" name="Freihand 68">
                  <a:extLst>
                    <a:ext uri="{FF2B5EF4-FFF2-40B4-BE49-F238E27FC236}">
                      <a16:creationId xmlns:a16="http://schemas.microsoft.com/office/drawing/2014/main" id="{E614B980-F3A8-AB12-6C1D-A71B51098090}"/>
                    </a:ext>
                  </a:extLst>
                </p:cNvPr>
                <p:cNvPicPr/>
                <p:nvPr/>
              </p:nvPicPr>
              <p:blipFill>
                <a:blip r:embed="rId19"/>
                <a:stretch>
                  <a:fillRect/>
                </a:stretch>
              </p:blipFill>
              <p:spPr>
                <a:xfrm>
                  <a:off x="10707520" y="224240"/>
                  <a:ext cx="175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0" name="Freihand 69">
                  <a:extLst>
                    <a:ext uri="{FF2B5EF4-FFF2-40B4-BE49-F238E27FC236}">
                      <a16:creationId xmlns:a16="http://schemas.microsoft.com/office/drawing/2014/main" id="{6C0C3713-1C81-6620-3E27-101614949C5B}"/>
                    </a:ext>
                  </a:extLst>
                </p14:cNvPr>
                <p14:cNvContentPartPr/>
                <p14:nvPr/>
              </p14:nvContentPartPr>
              <p14:xfrm>
                <a:off x="10973920" y="125600"/>
                <a:ext cx="187920" cy="266760"/>
              </p14:xfrm>
            </p:contentPart>
          </mc:Choice>
          <mc:Fallback>
            <p:pic>
              <p:nvPicPr>
                <p:cNvPr id="70" name="Freihand 69">
                  <a:extLst>
                    <a:ext uri="{FF2B5EF4-FFF2-40B4-BE49-F238E27FC236}">
                      <a16:creationId xmlns:a16="http://schemas.microsoft.com/office/drawing/2014/main" id="{6C0C3713-1C81-6620-3E27-101614949C5B}"/>
                    </a:ext>
                  </a:extLst>
                </p:cNvPr>
                <p:cNvPicPr/>
                <p:nvPr/>
              </p:nvPicPr>
              <p:blipFill>
                <a:blip r:embed="rId21"/>
                <a:stretch>
                  <a:fillRect/>
                </a:stretch>
              </p:blipFill>
              <p:spPr>
                <a:xfrm>
                  <a:off x="10964920" y="116600"/>
                  <a:ext cx="20556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72" name="Freihand 71">
                <a:extLst>
                  <a:ext uri="{FF2B5EF4-FFF2-40B4-BE49-F238E27FC236}">
                    <a16:creationId xmlns:a16="http://schemas.microsoft.com/office/drawing/2014/main" id="{D615E8B4-F327-15CC-7D49-127B2D52D0B1}"/>
                  </a:ext>
                </a:extLst>
              </p14:cNvPr>
              <p14:cNvContentPartPr/>
              <p14:nvPr/>
            </p14:nvContentPartPr>
            <p14:xfrm>
              <a:off x="9091840" y="834440"/>
              <a:ext cx="329400" cy="72720"/>
            </p14:xfrm>
          </p:contentPart>
        </mc:Choice>
        <mc:Fallback>
          <p:pic>
            <p:nvPicPr>
              <p:cNvPr id="72" name="Freihand 71">
                <a:extLst>
                  <a:ext uri="{FF2B5EF4-FFF2-40B4-BE49-F238E27FC236}">
                    <a16:creationId xmlns:a16="http://schemas.microsoft.com/office/drawing/2014/main" id="{D615E8B4-F327-15CC-7D49-127B2D52D0B1}"/>
                  </a:ext>
                </a:extLst>
              </p:cNvPr>
              <p:cNvPicPr/>
              <p:nvPr/>
            </p:nvPicPr>
            <p:blipFill>
              <a:blip r:embed="rId23"/>
              <a:stretch>
                <a:fillRect/>
              </a:stretch>
            </p:blipFill>
            <p:spPr>
              <a:xfrm>
                <a:off x="9082840" y="825440"/>
                <a:ext cx="34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3" name="Freihand 72">
                <a:extLst>
                  <a:ext uri="{FF2B5EF4-FFF2-40B4-BE49-F238E27FC236}">
                    <a16:creationId xmlns:a16="http://schemas.microsoft.com/office/drawing/2014/main" id="{B60B7F08-6FA7-5911-857A-23DA446CFE74}"/>
                  </a:ext>
                </a:extLst>
              </p14:cNvPr>
              <p14:cNvContentPartPr/>
              <p14:nvPr/>
            </p14:nvContentPartPr>
            <p14:xfrm>
              <a:off x="8780800" y="886280"/>
              <a:ext cx="213480" cy="60480"/>
            </p14:xfrm>
          </p:contentPart>
        </mc:Choice>
        <mc:Fallback>
          <p:pic>
            <p:nvPicPr>
              <p:cNvPr id="73" name="Freihand 72">
                <a:extLst>
                  <a:ext uri="{FF2B5EF4-FFF2-40B4-BE49-F238E27FC236}">
                    <a16:creationId xmlns:a16="http://schemas.microsoft.com/office/drawing/2014/main" id="{B60B7F08-6FA7-5911-857A-23DA446CFE74}"/>
                  </a:ext>
                </a:extLst>
              </p:cNvPr>
              <p:cNvPicPr/>
              <p:nvPr/>
            </p:nvPicPr>
            <p:blipFill>
              <a:blip r:embed="rId25"/>
              <a:stretch>
                <a:fillRect/>
              </a:stretch>
            </p:blipFill>
            <p:spPr>
              <a:xfrm>
                <a:off x="8771800" y="877640"/>
                <a:ext cx="231120" cy="78120"/>
              </a:xfrm>
              <a:prstGeom prst="rect">
                <a:avLst/>
              </a:prstGeom>
            </p:spPr>
          </p:pic>
        </mc:Fallback>
      </mc:AlternateContent>
      <p:grpSp>
        <p:nvGrpSpPr>
          <p:cNvPr id="97" name="Gruppieren 96">
            <a:extLst>
              <a:ext uri="{FF2B5EF4-FFF2-40B4-BE49-F238E27FC236}">
                <a16:creationId xmlns:a16="http://schemas.microsoft.com/office/drawing/2014/main" id="{E33898C2-A1DF-9D5A-7BEC-887A5A9F67A8}"/>
              </a:ext>
            </a:extLst>
          </p:cNvPr>
          <p:cNvGrpSpPr/>
          <p:nvPr/>
        </p:nvGrpSpPr>
        <p:grpSpPr>
          <a:xfrm>
            <a:off x="9493960" y="461840"/>
            <a:ext cx="326880" cy="356040"/>
            <a:chOff x="9493960" y="461840"/>
            <a:chExt cx="326880" cy="356040"/>
          </a:xfrm>
        </p:grpSpPr>
        <mc:AlternateContent xmlns:mc="http://schemas.openxmlformats.org/markup-compatibility/2006">
          <mc:Choice xmlns:p14="http://schemas.microsoft.com/office/powerpoint/2010/main" Requires="p14">
            <p:contentPart p14:bwMode="auto" r:id="rId26">
              <p14:nvContentPartPr>
                <p14:cNvPr id="92" name="Freihand 91">
                  <a:extLst>
                    <a:ext uri="{FF2B5EF4-FFF2-40B4-BE49-F238E27FC236}">
                      <a16:creationId xmlns:a16="http://schemas.microsoft.com/office/drawing/2014/main" id="{59630653-5FD4-99CA-3F3D-23003CB80BAD}"/>
                    </a:ext>
                  </a:extLst>
                </p14:cNvPr>
                <p14:cNvContentPartPr/>
                <p14:nvPr/>
              </p14:nvContentPartPr>
              <p14:xfrm>
                <a:off x="9563440" y="587840"/>
                <a:ext cx="126360" cy="145800"/>
              </p14:xfrm>
            </p:contentPart>
          </mc:Choice>
          <mc:Fallback>
            <p:pic>
              <p:nvPicPr>
                <p:cNvPr id="92" name="Freihand 91">
                  <a:extLst>
                    <a:ext uri="{FF2B5EF4-FFF2-40B4-BE49-F238E27FC236}">
                      <a16:creationId xmlns:a16="http://schemas.microsoft.com/office/drawing/2014/main" id="{59630653-5FD4-99CA-3F3D-23003CB80BAD}"/>
                    </a:ext>
                  </a:extLst>
                </p:cNvPr>
                <p:cNvPicPr/>
                <p:nvPr/>
              </p:nvPicPr>
              <p:blipFill>
                <a:blip r:embed="rId27"/>
                <a:stretch>
                  <a:fillRect/>
                </a:stretch>
              </p:blipFill>
              <p:spPr>
                <a:xfrm>
                  <a:off x="9554440" y="578840"/>
                  <a:ext cx="144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3" name="Freihand 92">
                  <a:extLst>
                    <a:ext uri="{FF2B5EF4-FFF2-40B4-BE49-F238E27FC236}">
                      <a16:creationId xmlns:a16="http://schemas.microsoft.com/office/drawing/2014/main" id="{AE1DF960-A118-1294-C13B-D3165CE42EBA}"/>
                    </a:ext>
                  </a:extLst>
                </p14:cNvPr>
                <p14:cNvContentPartPr/>
                <p14:nvPr/>
              </p14:nvContentPartPr>
              <p14:xfrm>
                <a:off x="9493960" y="461840"/>
                <a:ext cx="326880" cy="356040"/>
              </p14:xfrm>
            </p:contentPart>
          </mc:Choice>
          <mc:Fallback>
            <p:pic>
              <p:nvPicPr>
                <p:cNvPr id="93" name="Freihand 92">
                  <a:extLst>
                    <a:ext uri="{FF2B5EF4-FFF2-40B4-BE49-F238E27FC236}">
                      <a16:creationId xmlns:a16="http://schemas.microsoft.com/office/drawing/2014/main" id="{AE1DF960-A118-1294-C13B-D3165CE42EBA}"/>
                    </a:ext>
                  </a:extLst>
                </p:cNvPr>
                <p:cNvPicPr/>
                <p:nvPr/>
              </p:nvPicPr>
              <p:blipFill>
                <a:blip r:embed="rId29"/>
                <a:stretch>
                  <a:fillRect/>
                </a:stretch>
              </p:blipFill>
              <p:spPr>
                <a:xfrm>
                  <a:off x="9484960" y="453200"/>
                  <a:ext cx="344520" cy="373680"/>
                </a:xfrm>
                <a:prstGeom prst="rect">
                  <a:avLst/>
                </a:prstGeom>
              </p:spPr>
            </p:pic>
          </mc:Fallback>
        </mc:AlternateContent>
      </p:grpSp>
      <p:grpSp>
        <p:nvGrpSpPr>
          <p:cNvPr id="96" name="Gruppieren 95">
            <a:extLst>
              <a:ext uri="{FF2B5EF4-FFF2-40B4-BE49-F238E27FC236}">
                <a16:creationId xmlns:a16="http://schemas.microsoft.com/office/drawing/2014/main" id="{1A674C92-762D-8390-D2B3-A07AAC4440F4}"/>
              </a:ext>
            </a:extLst>
          </p:cNvPr>
          <p:cNvGrpSpPr/>
          <p:nvPr/>
        </p:nvGrpSpPr>
        <p:grpSpPr>
          <a:xfrm>
            <a:off x="11066440" y="456080"/>
            <a:ext cx="415440" cy="361080"/>
            <a:chOff x="11066440" y="456080"/>
            <a:chExt cx="415440" cy="361080"/>
          </a:xfrm>
        </p:grpSpPr>
        <mc:AlternateContent xmlns:mc="http://schemas.openxmlformats.org/markup-compatibility/2006">
          <mc:Choice xmlns:p14="http://schemas.microsoft.com/office/powerpoint/2010/main" Requires="p14">
            <p:contentPart p14:bwMode="auto" r:id="rId30">
              <p14:nvContentPartPr>
                <p14:cNvPr id="94" name="Freihand 93">
                  <a:extLst>
                    <a:ext uri="{FF2B5EF4-FFF2-40B4-BE49-F238E27FC236}">
                      <a16:creationId xmlns:a16="http://schemas.microsoft.com/office/drawing/2014/main" id="{DB02BA28-914E-DAD8-06C3-044DDD5C95AC}"/>
                    </a:ext>
                  </a:extLst>
                </p14:cNvPr>
                <p14:cNvContentPartPr/>
                <p14:nvPr/>
              </p14:nvContentPartPr>
              <p14:xfrm>
                <a:off x="11187040" y="528440"/>
                <a:ext cx="137520" cy="182160"/>
              </p14:xfrm>
            </p:contentPart>
          </mc:Choice>
          <mc:Fallback>
            <p:pic>
              <p:nvPicPr>
                <p:cNvPr id="94" name="Freihand 93">
                  <a:extLst>
                    <a:ext uri="{FF2B5EF4-FFF2-40B4-BE49-F238E27FC236}">
                      <a16:creationId xmlns:a16="http://schemas.microsoft.com/office/drawing/2014/main" id="{DB02BA28-914E-DAD8-06C3-044DDD5C95AC}"/>
                    </a:ext>
                  </a:extLst>
                </p:cNvPr>
                <p:cNvPicPr/>
                <p:nvPr/>
              </p:nvPicPr>
              <p:blipFill>
                <a:blip r:embed="rId31"/>
                <a:stretch>
                  <a:fillRect/>
                </a:stretch>
              </p:blipFill>
              <p:spPr>
                <a:xfrm>
                  <a:off x="11178040" y="519440"/>
                  <a:ext cx="155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5" name="Freihand 94">
                  <a:extLst>
                    <a:ext uri="{FF2B5EF4-FFF2-40B4-BE49-F238E27FC236}">
                      <a16:creationId xmlns:a16="http://schemas.microsoft.com/office/drawing/2014/main" id="{23F9B107-E845-51AA-F386-B33D1CB81430}"/>
                    </a:ext>
                  </a:extLst>
                </p14:cNvPr>
                <p14:cNvContentPartPr/>
                <p14:nvPr/>
              </p14:nvContentPartPr>
              <p14:xfrm>
                <a:off x="11066440" y="456080"/>
                <a:ext cx="415440" cy="361080"/>
              </p14:xfrm>
            </p:contentPart>
          </mc:Choice>
          <mc:Fallback>
            <p:pic>
              <p:nvPicPr>
                <p:cNvPr id="95" name="Freihand 94">
                  <a:extLst>
                    <a:ext uri="{FF2B5EF4-FFF2-40B4-BE49-F238E27FC236}">
                      <a16:creationId xmlns:a16="http://schemas.microsoft.com/office/drawing/2014/main" id="{23F9B107-E845-51AA-F386-B33D1CB81430}"/>
                    </a:ext>
                  </a:extLst>
                </p:cNvPr>
                <p:cNvPicPr/>
                <p:nvPr/>
              </p:nvPicPr>
              <p:blipFill>
                <a:blip r:embed="rId33"/>
                <a:stretch>
                  <a:fillRect/>
                </a:stretch>
              </p:blipFill>
              <p:spPr>
                <a:xfrm>
                  <a:off x="11057440" y="447080"/>
                  <a:ext cx="433080" cy="378720"/>
                </a:xfrm>
                <a:prstGeom prst="rect">
                  <a:avLst/>
                </a:prstGeom>
              </p:spPr>
            </p:pic>
          </mc:Fallback>
        </mc:AlternateContent>
      </p:grpSp>
      <p:grpSp>
        <p:nvGrpSpPr>
          <p:cNvPr id="131" name="Gruppieren 130">
            <a:extLst>
              <a:ext uri="{FF2B5EF4-FFF2-40B4-BE49-F238E27FC236}">
                <a16:creationId xmlns:a16="http://schemas.microsoft.com/office/drawing/2014/main" id="{3BB217B3-86CF-1F06-3E9C-D540FF726907}"/>
              </a:ext>
            </a:extLst>
          </p:cNvPr>
          <p:cNvGrpSpPr/>
          <p:nvPr/>
        </p:nvGrpSpPr>
        <p:grpSpPr>
          <a:xfrm>
            <a:off x="137200" y="119120"/>
            <a:ext cx="7011000" cy="2051280"/>
            <a:chOff x="137200" y="119120"/>
            <a:chExt cx="7011000" cy="2051280"/>
          </a:xfrm>
        </p:grpSpPr>
        <mc:AlternateContent xmlns:mc="http://schemas.openxmlformats.org/markup-compatibility/2006">
          <mc:Choice xmlns:p14="http://schemas.microsoft.com/office/powerpoint/2010/main" Requires="p14">
            <p:contentPart p14:bwMode="auto" r:id="rId34">
              <p14:nvContentPartPr>
                <p14:cNvPr id="2" name="Freihand 1">
                  <a:extLst>
                    <a:ext uri="{FF2B5EF4-FFF2-40B4-BE49-F238E27FC236}">
                      <a16:creationId xmlns:a16="http://schemas.microsoft.com/office/drawing/2014/main" id="{A673DF42-8171-6688-2682-3E5D3BBD1C09}"/>
                    </a:ext>
                  </a:extLst>
                </p14:cNvPr>
                <p14:cNvContentPartPr/>
                <p14:nvPr/>
              </p14:nvContentPartPr>
              <p14:xfrm>
                <a:off x="3380800" y="187520"/>
                <a:ext cx="155160" cy="327240"/>
              </p14:xfrm>
            </p:contentPart>
          </mc:Choice>
          <mc:Fallback>
            <p:pic>
              <p:nvPicPr>
                <p:cNvPr id="2" name="Freihand 1">
                  <a:extLst>
                    <a:ext uri="{FF2B5EF4-FFF2-40B4-BE49-F238E27FC236}">
                      <a16:creationId xmlns:a16="http://schemas.microsoft.com/office/drawing/2014/main" id="{A673DF42-8171-6688-2682-3E5D3BBD1C09}"/>
                    </a:ext>
                  </a:extLst>
                </p:cNvPr>
                <p:cNvPicPr/>
                <p:nvPr/>
              </p:nvPicPr>
              <p:blipFill>
                <a:blip r:embed="rId35"/>
                <a:stretch>
                  <a:fillRect/>
                </a:stretch>
              </p:blipFill>
              <p:spPr>
                <a:xfrm>
                  <a:off x="3371800" y="178520"/>
                  <a:ext cx="1728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 name="Freihand 2">
                  <a:extLst>
                    <a:ext uri="{FF2B5EF4-FFF2-40B4-BE49-F238E27FC236}">
                      <a16:creationId xmlns:a16="http://schemas.microsoft.com/office/drawing/2014/main" id="{56307595-F449-8E54-93DE-BF65F7C0037A}"/>
                    </a:ext>
                  </a:extLst>
                </p14:cNvPr>
                <p14:cNvContentPartPr/>
                <p14:nvPr/>
              </p14:nvContentPartPr>
              <p14:xfrm>
                <a:off x="3703360" y="256280"/>
                <a:ext cx="17280" cy="48240"/>
              </p14:xfrm>
            </p:contentPart>
          </mc:Choice>
          <mc:Fallback>
            <p:pic>
              <p:nvPicPr>
                <p:cNvPr id="3" name="Freihand 2">
                  <a:extLst>
                    <a:ext uri="{FF2B5EF4-FFF2-40B4-BE49-F238E27FC236}">
                      <a16:creationId xmlns:a16="http://schemas.microsoft.com/office/drawing/2014/main" id="{56307595-F449-8E54-93DE-BF65F7C0037A}"/>
                    </a:ext>
                  </a:extLst>
                </p:cNvPr>
                <p:cNvPicPr/>
                <p:nvPr/>
              </p:nvPicPr>
              <p:blipFill>
                <a:blip r:embed="rId37"/>
                <a:stretch>
                  <a:fillRect/>
                </a:stretch>
              </p:blipFill>
              <p:spPr>
                <a:xfrm>
                  <a:off x="3694360" y="247640"/>
                  <a:ext cx="34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 name="Freihand 3">
                  <a:extLst>
                    <a:ext uri="{FF2B5EF4-FFF2-40B4-BE49-F238E27FC236}">
                      <a16:creationId xmlns:a16="http://schemas.microsoft.com/office/drawing/2014/main" id="{CEF4B075-F20E-7D42-838F-499A782843DA}"/>
                    </a:ext>
                  </a:extLst>
                </p14:cNvPr>
                <p14:cNvContentPartPr/>
                <p14:nvPr/>
              </p14:nvContentPartPr>
              <p14:xfrm>
                <a:off x="3704080" y="369680"/>
                <a:ext cx="26280" cy="37440"/>
              </p14:xfrm>
            </p:contentPart>
          </mc:Choice>
          <mc:Fallback>
            <p:pic>
              <p:nvPicPr>
                <p:cNvPr id="4" name="Freihand 3">
                  <a:extLst>
                    <a:ext uri="{FF2B5EF4-FFF2-40B4-BE49-F238E27FC236}">
                      <a16:creationId xmlns:a16="http://schemas.microsoft.com/office/drawing/2014/main" id="{CEF4B075-F20E-7D42-838F-499A782843DA}"/>
                    </a:ext>
                  </a:extLst>
                </p:cNvPr>
                <p:cNvPicPr/>
                <p:nvPr/>
              </p:nvPicPr>
              <p:blipFill>
                <a:blip r:embed="rId39"/>
                <a:stretch>
                  <a:fillRect/>
                </a:stretch>
              </p:blipFill>
              <p:spPr>
                <a:xfrm>
                  <a:off x="3695080" y="361040"/>
                  <a:ext cx="43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 name="Freihand 4">
                  <a:extLst>
                    <a:ext uri="{FF2B5EF4-FFF2-40B4-BE49-F238E27FC236}">
                      <a16:creationId xmlns:a16="http://schemas.microsoft.com/office/drawing/2014/main" id="{5594606A-582E-E154-6F4F-34B95094BFA2}"/>
                    </a:ext>
                  </a:extLst>
                </p14:cNvPr>
                <p14:cNvContentPartPr/>
                <p14:nvPr/>
              </p14:nvContentPartPr>
              <p14:xfrm>
                <a:off x="4002880" y="183920"/>
                <a:ext cx="12240" cy="208440"/>
              </p14:xfrm>
            </p:contentPart>
          </mc:Choice>
          <mc:Fallback>
            <p:pic>
              <p:nvPicPr>
                <p:cNvPr id="5" name="Freihand 4">
                  <a:extLst>
                    <a:ext uri="{FF2B5EF4-FFF2-40B4-BE49-F238E27FC236}">
                      <a16:creationId xmlns:a16="http://schemas.microsoft.com/office/drawing/2014/main" id="{5594606A-582E-E154-6F4F-34B95094BFA2}"/>
                    </a:ext>
                  </a:extLst>
                </p:cNvPr>
                <p:cNvPicPr/>
                <p:nvPr/>
              </p:nvPicPr>
              <p:blipFill>
                <a:blip r:embed="rId41"/>
                <a:stretch>
                  <a:fillRect/>
                </a:stretch>
              </p:blipFill>
              <p:spPr>
                <a:xfrm>
                  <a:off x="3994240" y="174920"/>
                  <a:ext cx="29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 name="Freihand 6">
                  <a:extLst>
                    <a:ext uri="{FF2B5EF4-FFF2-40B4-BE49-F238E27FC236}">
                      <a16:creationId xmlns:a16="http://schemas.microsoft.com/office/drawing/2014/main" id="{8817EC3A-E725-83CD-3921-2B9A788621A5}"/>
                    </a:ext>
                  </a:extLst>
                </p14:cNvPr>
                <p14:cNvContentPartPr/>
                <p14:nvPr/>
              </p14:nvContentPartPr>
              <p14:xfrm>
                <a:off x="3913240" y="158000"/>
                <a:ext cx="192600" cy="67320"/>
              </p14:xfrm>
            </p:contentPart>
          </mc:Choice>
          <mc:Fallback>
            <p:pic>
              <p:nvPicPr>
                <p:cNvPr id="7" name="Freihand 6">
                  <a:extLst>
                    <a:ext uri="{FF2B5EF4-FFF2-40B4-BE49-F238E27FC236}">
                      <a16:creationId xmlns:a16="http://schemas.microsoft.com/office/drawing/2014/main" id="{8817EC3A-E725-83CD-3921-2B9A788621A5}"/>
                    </a:ext>
                  </a:extLst>
                </p:cNvPr>
                <p:cNvPicPr/>
                <p:nvPr/>
              </p:nvPicPr>
              <p:blipFill>
                <a:blip r:embed="rId43"/>
                <a:stretch>
                  <a:fillRect/>
                </a:stretch>
              </p:blipFill>
              <p:spPr>
                <a:xfrm>
                  <a:off x="3904600" y="149000"/>
                  <a:ext cx="210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Freihand 14">
                  <a:extLst>
                    <a:ext uri="{FF2B5EF4-FFF2-40B4-BE49-F238E27FC236}">
                      <a16:creationId xmlns:a16="http://schemas.microsoft.com/office/drawing/2014/main" id="{BC60964F-F009-A292-1F52-DFF68E5041F4}"/>
                    </a:ext>
                  </a:extLst>
                </p14:cNvPr>
                <p14:cNvContentPartPr/>
                <p14:nvPr/>
              </p14:nvContentPartPr>
              <p14:xfrm>
                <a:off x="3966160" y="276440"/>
                <a:ext cx="132120" cy="55080"/>
              </p14:xfrm>
            </p:contentPart>
          </mc:Choice>
          <mc:Fallback>
            <p:pic>
              <p:nvPicPr>
                <p:cNvPr id="15" name="Freihand 14">
                  <a:extLst>
                    <a:ext uri="{FF2B5EF4-FFF2-40B4-BE49-F238E27FC236}">
                      <a16:creationId xmlns:a16="http://schemas.microsoft.com/office/drawing/2014/main" id="{BC60964F-F009-A292-1F52-DFF68E5041F4}"/>
                    </a:ext>
                  </a:extLst>
                </p:cNvPr>
                <p:cNvPicPr/>
                <p:nvPr/>
              </p:nvPicPr>
              <p:blipFill>
                <a:blip r:embed="rId45"/>
                <a:stretch>
                  <a:fillRect/>
                </a:stretch>
              </p:blipFill>
              <p:spPr>
                <a:xfrm>
                  <a:off x="3957520" y="267800"/>
                  <a:ext cx="149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Freihand 15">
                  <a:extLst>
                    <a:ext uri="{FF2B5EF4-FFF2-40B4-BE49-F238E27FC236}">
                      <a16:creationId xmlns:a16="http://schemas.microsoft.com/office/drawing/2014/main" id="{9B3EF61B-64AC-7B4B-6A22-E2C053A194B6}"/>
                    </a:ext>
                  </a:extLst>
                </p14:cNvPr>
                <p14:cNvContentPartPr/>
                <p14:nvPr/>
              </p14:nvContentPartPr>
              <p14:xfrm>
                <a:off x="4182520" y="215240"/>
                <a:ext cx="323280" cy="167040"/>
              </p14:xfrm>
            </p:contentPart>
          </mc:Choice>
          <mc:Fallback>
            <p:pic>
              <p:nvPicPr>
                <p:cNvPr id="16" name="Freihand 15">
                  <a:extLst>
                    <a:ext uri="{FF2B5EF4-FFF2-40B4-BE49-F238E27FC236}">
                      <a16:creationId xmlns:a16="http://schemas.microsoft.com/office/drawing/2014/main" id="{9B3EF61B-64AC-7B4B-6A22-E2C053A194B6}"/>
                    </a:ext>
                  </a:extLst>
                </p:cNvPr>
                <p:cNvPicPr/>
                <p:nvPr/>
              </p:nvPicPr>
              <p:blipFill>
                <a:blip r:embed="rId47"/>
                <a:stretch>
                  <a:fillRect/>
                </a:stretch>
              </p:blipFill>
              <p:spPr>
                <a:xfrm>
                  <a:off x="4173880" y="206600"/>
                  <a:ext cx="340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926FE1BE-B8C5-C6DE-0445-BE62D9C2B51A}"/>
                    </a:ext>
                  </a:extLst>
                </p14:cNvPr>
                <p14:cNvContentPartPr/>
                <p14:nvPr/>
              </p14:nvContentPartPr>
              <p14:xfrm>
                <a:off x="4464040" y="143600"/>
                <a:ext cx="34560" cy="2160"/>
              </p14:xfrm>
            </p:contentPart>
          </mc:Choice>
          <mc:Fallback>
            <p:pic>
              <p:nvPicPr>
                <p:cNvPr id="17" name="Freihand 16">
                  <a:extLst>
                    <a:ext uri="{FF2B5EF4-FFF2-40B4-BE49-F238E27FC236}">
                      <a16:creationId xmlns:a16="http://schemas.microsoft.com/office/drawing/2014/main" id="{926FE1BE-B8C5-C6DE-0445-BE62D9C2B51A}"/>
                    </a:ext>
                  </a:extLst>
                </p:cNvPr>
                <p:cNvPicPr/>
                <p:nvPr/>
              </p:nvPicPr>
              <p:blipFill>
                <a:blip r:embed="rId49"/>
                <a:stretch>
                  <a:fillRect/>
                </a:stretch>
              </p:blipFill>
              <p:spPr>
                <a:xfrm>
                  <a:off x="4455040" y="134600"/>
                  <a:ext cx="52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214120F5-9327-C5A0-D3AC-51FE79618054}"/>
                    </a:ext>
                  </a:extLst>
                </p14:cNvPr>
                <p14:cNvContentPartPr/>
                <p14:nvPr/>
              </p14:nvContentPartPr>
              <p14:xfrm>
                <a:off x="4599040" y="170240"/>
                <a:ext cx="192240" cy="148320"/>
              </p14:xfrm>
            </p:contentPart>
          </mc:Choice>
          <mc:Fallback>
            <p:pic>
              <p:nvPicPr>
                <p:cNvPr id="18" name="Freihand 17">
                  <a:extLst>
                    <a:ext uri="{FF2B5EF4-FFF2-40B4-BE49-F238E27FC236}">
                      <a16:creationId xmlns:a16="http://schemas.microsoft.com/office/drawing/2014/main" id="{214120F5-9327-C5A0-D3AC-51FE79618054}"/>
                    </a:ext>
                  </a:extLst>
                </p:cNvPr>
                <p:cNvPicPr/>
                <p:nvPr/>
              </p:nvPicPr>
              <p:blipFill>
                <a:blip r:embed="rId51"/>
                <a:stretch>
                  <a:fillRect/>
                </a:stretch>
              </p:blipFill>
              <p:spPr>
                <a:xfrm>
                  <a:off x="4590040" y="161600"/>
                  <a:ext cx="209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EA136C6D-ECF3-F26F-5224-AA1A13BCD6F3}"/>
                    </a:ext>
                  </a:extLst>
                </p14:cNvPr>
                <p14:cNvContentPartPr/>
                <p14:nvPr/>
              </p14:nvContentPartPr>
              <p14:xfrm>
                <a:off x="4653760" y="223520"/>
                <a:ext cx="120240" cy="13680"/>
              </p14:xfrm>
            </p:contentPart>
          </mc:Choice>
          <mc:Fallback>
            <p:pic>
              <p:nvPicPr>
                <p:cNvPr id="19" name="Freihand 18">
                  <a:extLst>
                    <a:ext uri="{FF2B5EF4-FFF2-40B4-BE49-F238E27FC236}">
                      <a16:creationId xmlns:a16="http://schemas.microsoft.com/office/drawing/2014/main" id="{EA136C6D-ECF3-F26F-5224-AA1A13BCD6F3}"/>
                    </a:ext>
                  </a:extLst>
                </p:cNvPr>
                <p:cNvPicPr/>
                <p:nvPr/>
              </p:nvPicPr>
              <p:blipFill>
                <a:blip r:embed="rId53"/>
                <a:stretch>
                  <a:fillRect/>
                </a:stretch>
              </p:blipFill>
              <p:spPr>
                <a:xfrm>
                  <a:off x="4644760" y="214880"/>
                  <a:ext cx="137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 name="Freihand 19">
                  <a:extLst>
                    <a:ext uri="{FF2B5EF4-FFF2-40B4-BE49-F238E27FC236}">
                      <a16:creationId xmlns:a16="http://schemas.microsoft.com/office/drawing/2014/main" id="{1EF4F8ED-8E19-5363-23D6-3A031F8079C6}"/>
                    </a:ext>
                  </a:extLst>
                </p14:cNvPr>
                <p14:cNvContentPartPr/>
                <p14:nvPr/>
              </p14:nvContentPartPr>
              <p14:xfrm>
                <a:off x="4923400" y="119120"/>
                <a:ext cx="385920" cy="216000"/>
              </p14:xfrm>
            </p:contentPart>
          </mc:Choice>
          <mc:Fallback>
            <p:pic>
              <p:nvPicPr>
                <p:cNvPr id="20" name="Freihand 19">
                  <a:extLst>
                    <a:ext uri="{FF2B5EF4-FFF2-40B4-BE49-F238E27FC236}">
                      <a16:creationId xmlns:a16="http://schemas.microsoft.com/office/drawing/2014/main" id="{1EF4F8ED-8E19-5363-23D6-3A031F8079C6}"/>
                    </a:ext>
                  </a:extLst>
                </p:cNvPr>
                <p:cNvPicPr/>
                <p:nvPr/>
              </p:nvPicPr>
              <p:blipFill>
                <a:blip r:embed="rId55"/>
                <a:stretch>
                  <a:fillRect/>
                </a:stretch>
              </p:blipFill>
              <p:spPr>
                <a:xfrm>
                  <a:off x="4914400" y="110120"/>
                  <a:ext cx="403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 name="Freihand 20">
                  <a:extLst>
                    <a:ext uri="{FF2B5EF4-FFF2-40B4-BE49-F238E27FC236}">
                      <a16:creationId xmlns:a16="http://schemas.microsoft.com/office/drawing/2014/main" id="{83635B7C-CE3A-747F-ED4D-64A913186A75}"/>
                    </a:ext>
                  </a:extLst>
                </p14:cNvPr>
                <p14:cNvContentPartPr/>
                <p14:nvPr/>
              </p14:nvContentPartPr>
              <p14:xfrm>
                <a:off x="5123560" y="128840"/>
                <a:ext cx="39960" cy="4320"/>
              </p14:xfrm>
            </p:contentPart>
          </mc:Choice>
          <mc:Fallback>
            <p:pic>
              <p:nvPicPr>
                <p:cNvPr id="21" name="Freihand 20">
                  <a:extLst>
                    <a:ext uri="{FF2B5EF4-FFF2-40B4-BE49-F238E27FC236}">
                      <a16:creationId xmlns:a16="http://schemas.microsoft.com/office/drawing/2014/main" id="{83635B7C-CE3A-747F-ED4D-64A913186A75}"/>
                    </a:ext>
                  </a:extLst>
                </p:cNvPr>
                <p:cNvPicPr/>
                <p:nvPr/>
              </p:nvPicPr>
              <p:blipFill>
                <a:blip r:embed="rId57"/>
                <a:stretch>
                  <a:fillRect/>
                </a:stretch>
              </p:blipFill>
              <p:spPr>
                <a:xfrm>
                  <a:off x="5114920" y="120200"/>
                  <a:ext cx="57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DE5D3F12-EA3B-1ED4-7ABD-38ABB7696625}"/>
                    </a:ext>
                  </a:extLst>
                </p14:cNvPr>
                <p14:cNvContentPartPr/>
                <p14:nvPr/>
              </p14:nvContentPartPr>
              <p14:xfrm>
                <a:off x="213160" y="697280"/>
                <a:ext cx="131760" cy="221760"/>
              </p14:xfrm>
            </p:contentPart>
          </mc:Choice>
          <mc:Fallback>
            <p:pic>
              <p:nvPicPr>
                <p:cNvPr id="34" name="Freihand 33">
                  <a:extLst>
                    <a:ext uri="{FF2B5EF4-FFF2-40B4-BE49-F238E27FC236}">
                      <a16:creationId xmlns:a16="http://schemas.microsoft.com/office/drawing/2014/main" id="{DE5D3F12-EA3B-1ED4-7ABD-38ABB7696625}"/>
                    </a:ext>
                  </a:extLst>
                </p:cNvPr>
                <p:cNvPicPr/>
                <p:nvPr/>
              </p:nvPicPr>
              <p:blipFill>
                <a:blip r:embed="rId59"/>
                <a:stretch>
                  <a:fillRect/>
                </a:stretch>
              </p:blipFill>
              <p:spPr>
                <a:xfrm>
                  <a:off x="204160" y="688280"/>
                  <a:ext cx="149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1EF9E9CD-11F0-7355-B23C-9F3809DF1EC8}"/>
                    </a:ext>
                  </a:extLst>
                </p14:cNvPr>
                <p14:cNvContentPartPr/>
                <p14:nvPr/>
              </p14:nvContentPartPr>
              <p14:xfrm>
                <a:off x="137200" y="556520"/>
                <a:ext cx="200160" cy="55800"/>
              </p14:xfrm>
            </p:contentPart>
          </mc:Choice>
          <mc:Fallback>
            <p:pic>
              <p:nvPicPr>
                <p:cNvPr id="35" name="Freihand 34">
                  <a:extLst>
                    <a:ext uri="{FF2B5EF4-FFF2-40B4-BE49-F238E27FC236}">
                      <a16:creationId xmlns:a16="http://schemas.microsoft.com/office/drawing/2014/main" id="{1EF9E9CD-11F0-7355-B23C-9F3809DF1EC8}"/>
                    </a:ext>
                  </a:extLst>
                </p:cNvPr>
                <p:cNvPicPr/>
                <p:nvPr/>
              </p:nvPicPr>
              <p:blipFill>
                <a:blip r:embed="rId61"/>
                <a:stretch>
                  <a:fillRect/>
                </a:stretch>
              </p:blipFill>
              <p:spPr>
                <a:xfrm>
                  <a:off x="128200" y="547520"/>
                  <a:ext cx="217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B0586E2E-D51E-AD1F-B369-F8492AC6497E}"/>
                    </a:ext>
                  </a:extLst>
                </p14:cNvPr>
                <p14:cNvContentPartPr/>
                <p14:nvPr/>
              </p14:nvContentPartPr>
              <p14:xfrm>
                <a:off x="558400" y="725360"/>
                <a:ext cx="4320" cy="2160"/>
              </p14:xfrm>
            </p:contentPart>
          </mc:Choice>
          <mc:Fallback>
            <p:pic>
              <p:nvPicPr>
                <p:cNvPr id="36" name="Freihand 35">
                  <a:extLst>
                    <a:ext uri="{FF2B5EF4-FFF2-40B4-BE49-F238E27FC236}">
                      <a16:creationId xmlns:a16="http://schemas.microsoft.com/office/drawing/2014/main" id="{B0586E2E-D51E-AD1F-B369-F8492AC6497E}"/>
                    </a:ext>
                  </a:extLst>
                </p:cNvPr>
                <p:cNvPicPr/>
                <p:nvPr/>
              </p:nvPicPr>
              <p:blipFill>
                <a:blip r:embed="rId63"/>
                <a:stretch>
                  <a:fillRect/>
                </a:stretch>
              </p:blipFill>
              <p:spPr>
                <a:xfrm>
                  <a:off x="549400" y="716720"/>
                  <a:ext cx="21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81C84572-A498-9810-AEDD-B18CE3C42185}"/>
                    </a:ext>
                  </a:extLst>
                </p14:cNvPr>
                <p14:cNvContentPartPr/>
                <p14:nvPr/>
              </p14:nvContentPartPr>
              <p14:xfrm>
                <a:off x="519160" y="887720"/>
                <a:ext cx="4320" cy="7200"/>
              </p14:xfrm>
            </p:contentPart>
          </mc:Choice>
          <mc:Fallback>
            <p:pic>
              <p:nvPicPr>
                <p:cNvPr id="37" name="Freihand 36">
                  <a:extLst>
                    <a:ext uri="{FF2B5EF4-FFF2-40B4-BE49-F238E27FC236}">
                      <a16:creationId xmlns:a16="http://schemas.microsoft.com/office/drawing/2014/main" id="{81C84572-A498-9810-AEDD-B18CE3C42185}"/>
                    </a:ext>
                  </a:extLst>
                </p:cNvPr>
                <p:cNvPicPr/>
                <p:nvPr/>
              </p:nvPicPr>
              <p:blipFill>
                <a:blip r:embed="rId65"/>
                <a:stretch>
                  <a:fillRect/>
                </a:stretch>
              </p:blipFill>
              <p:spPr>
                <a:xfrm>
                  <a:off x="510520" y="878720"/>
                  <a:ext cx="21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48C71853-8CAD-3274-FB37-7DE2FBA6AC65}"/>
                    </a:ext>
                  </a:extLst>
                </p14:cNvPr>
                <p14:cNvContentPartPr/>
                <p14:nvPr/>
              </p14:nvContentPartPr>
              <p14:xfrm>
                <a:off x="735160" y="620240"/>
                <a:ext cx="160920" cy="260640"/>
              </p14:xfrm>
            </p:contentPart>
          </mc:Choice>
          <mc:Fallback>
            <p:pic>
              <p:nvPicPr>
                <p:cNvPr id="38" name="Freihand 37">
                  <a:extLst>
                    <a:ext uri="{FF2B5EF4-FFF2-40B4-BE49-F238E27FC236}">
                      <a16:creationId xmlns:a16="http://schemas.microsoft.com/office/drawing/2014/main" id="{48C71853-8CAD-3274-FB37-7DE2FBA6AC65}"/>
                    </a:ext>
                  </a:extLst>
                </p:cNvPr>
                <p:cNvPicPr/>
                <p:nvPr/>
              </p:nvPicPr>
              <p:blipFill>
                <a:blip r:embed="rId67"/>
                <a:stretch>
                  <a:fillRect/>
                </a:stretch>
              </p:blipFill>
              <p:spPr>
                <a:xfrm>
                  <a:off x="726160" y="611600"/>
                  <a:ext cx="178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8EB54986-A876-A347-B6A6-424562040AD1}"/>
                    </a:ext>
                  </a:extLst>
                </p14:cNvPr>
                <p14:cNvContentPartPr/>
                <p14:nvPr/>
              </p14:nvContentPartPr>
              <p14:xfrm>
                <a:off x="743080" y="768560"/>
                <a:ext cx="109440" cy="18000"/>
              </p14:xfrm>
            </p:contentPart>
          </mc:Choice>
          <mc:Fallback>
            <p:pic>
              <p:nvPicPr>
                <p:cNvPr id="39" name="Freihand 38">
                  <a:extLst>
                    <a:ext uri="{FF2B5EF4-FFF2-40B4-BE49-F238E27FC236}">
                      <a16:creationId xmlns:a16="http://schemas.microsoft.com/office/drawing/2014/main" id="{8EB54986-A876-A347-B6A6-424562040AD1}"/>
                    </a:ext>
                  </a:extLst>
                </p:cNvPr>
                <p:cNvPicPr/>
                <p:nvPr/>
              </p:nvPicPr>
              <p:blipFill>
                <a:blip r:embed="rId69"/>
                <a:stretch>
                  <a:fillRect/>
                </a:stretch>
              </p:blipFill>
              <p:spPr>
                <a:xfrm>
                  <a:off x="734440" y="759560"/>
                  <a:ext cx="127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B29012A2-1CED-92ED-950C-246CF6E89CD9}"/>
                    </a:ext>
                  </a:extLst>
                </p14:cNvPr>
                <p14:cNvContentPartPr/>
                <p14:nvPr/>
              </p14:nvContentPartPr>
              <p14:xfrm>
                <a:off x="916600" y="524120"/>
                <a:ext cx="474120" cy="305640"/>
              </p14:xfrm>
            </p:contentPart>
          </mc:Choice>
          <mc:Fallback>
            <p:pic>
              <p:nvPicPr>
                <p:cNvPr id="40" name="Freihand 39">
                  <a:extLst>
                    <a:ext uri="{FF2B5EF4-FFF2-40B4-BE49-F238E27FC236}">
                      <a16:creationId xmlns:a16="http://schemas.microsoft.com/office/drawing/2014/main" id="{B29012A2-1CED-92ED-950C-246CF6E89CD9}"/>
                    </a:ext>
                  </a:extLst>
                </p:cNvPr>
                <p:cNvPicPr/>
                <p:nvPr/>
              </p:nvPicPr>
              <p:blipFill>
                <a:blip r:embed="rId71"/>
                <a:stretch>
                  <a:fillRect/>
                </a:stretch>
              </p:blipFill>
              <p:spPr>
                <a:xfrm>
                  <a:off x="907600" y="515480"/>
                  <a:ext cx="4917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F7BD8F45-33A5-A101-2FA5-4B986F9F3F8D}"/>
                    </a:ext>
                  </a:extLst>
                </p14:cNvPr>
                <p14:cNvContentPartPr/>
                <p14:nvPr/>
              </p14:nvContentPartPr>
              <p14:xfrm>
                <a:off x="1202080" y="555800"/>
                <a:ext cx="43200" cy="8640"/>
              </p14:xfrm>
            </p:contentPart>
          </mc:Choice>
          <mc:Fallback>
            <p:pic>
              <p:nvPicPr>
                <p:cNvPr id="41" name="Freihand 40">
                  <a:extLst>
                    <a:ext uri="{FF2B5EF4-FFF2-40B4-BE49-F238E27FC236}">
                      <a16:creationId xmlns:a16="http://schemas.microsoft.com/office/drawing/2014/main" id="{F7BD8F45-33A5-A101-2FA5-4B986F9F3F8D}"/>
                    </a:ext>
                  </a:extLst>
                </p:cNvPr>
                <p:cNvPicPr/>
                <p:nvPr/>
              </p:nvPicPr>
              <p:blipFill>
                <a:blip r:embed="rId73"/>
                <a:stretch>
                  <a:fillRect/>
                </a:stretch>
              </p:blipFill>
              <p:spPr>
                <a:xfrm>
                  <a:off x="1193440" y="547160"/>
                  <a:ext cx="60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E86CD90B-DE2D-04F1-A332-72292FB6EEDA}"/>
                    </a:ext>
                  </a:extLst>
                </p14:cNvPr>
                <p14:cNvContentPartPr/>
                <p14:nvPr/>
              </p14:nvContentPartPr>
              <p14:xfrm>
                <a:off x="1471360" y="498200"/>
                <a:ext cx="157680" cy="318600"/>
              </p14:xfrm>
            </p:contentPart>
          </mc:Choice>
          <mc:Fallback>
            <p:pic>
              <p:nvPicPr>
                <p:cNvPr id="42" name="Freihand 41">
                  <a:extLst>
                    <a:ext uri="{FF2B5EF4-FFF2-40B4-BE49-F238E27FC236}">
                      <a16:creationId xmlns:a16="http://schemas.microsoft.com/office/drawing/2014/main" id="{E86CD90B-DE2D-04F1-A332-72292FB6EEDA}"/>
                    </a:ext>
                  </a:extLst>
                </p:cNvPr>
                <p:cNvPicPr/>
                <p:nvPr/>
              </p:nvPicPr>
              <p:blipFill>
                <a:blip r:embed="rId75"/>
                <a:stretch>
                  <a:fillRect/>
                </a:stretch>
              </p:blipFill>
              <p:spPr>
                <a:xfrm>
                  <a:off x="1462720" y="489200"/>
                  <a:ext cx="1753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15FBE0FF-44E3-B694-67D4-BE57EBC28E3F}"/>
                    </a:ext>
                  </a:extLst>
                </p14:cNvPr>
                <p14:cNvContentPartPr/>
                <p14:nvPr/>
              </p14:nvContentPartPr>
              <p14:xfrm>
                <a:off x="1731280" y="686480"/>
                <a:ext cx="89640" cy="149400"/>
              </p14:xfrm>
            </p:contentPart>
          </mc:Choice>
          <mc:Fallback>
            <p:pic>
              <p:nvPicPr>
                <p:cNvPr id="44" name="Freihand 43">
                  <a:extLst>
                    <a:ext uri="{FF2B5EF4-FFF2-40B4-BE49-F238E27FC236}">
                      <a16:creationId xmlns:a16="http://schemas.microsoft.com/office/drawing/2014/main" id="{15FBE0FF-44E3-B694-67D4-BE57EBC28E3F}"/>
                    </a:ext>
                  </a:extLst>
                </p:cNvPr>
                <p:cNvPicPr/>
                <p:nvPr/>
              </p:nvPicPr>
              <p:blipFill>
                <a:blip r:embed="rId77"/>
                <a:stretch>
                  <a:fillRect/>
                </a:stretch>
              </p:blipFill>
              <p:spPr>
                <a:xfrm>
                  <a:off x="1722640" y="677840"/>
                  <a:ext cx="10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2442E3E4-357F-EC31-09E4-5274F7E8D4B2}"/>
                    </a:ext>
                  </a:extLst>
                </p14:cNvPr>
                <p14:cNvContentPartPr/>
                <p14:nvPr/>
              </p14:nvContentPartPr>
              <p14:xfrm>
                <a:off x="1942240" y="549320"/>
                <a:ext cx="196920" cy="263520"/>
              </p14:xfrm>
            </p:contentPart>
          </mc:Choice>
          <mc:Fallback>
            <p:pic>
              <p:nvPicPr>
                <p:cNvPr id="45" name="Freihand 44">
                  <a:extLst>
                    <a:ext uri="{FF2B5EF4-FFF2-40B4-BE49-F238E27FC236}">
                      <a16:creationId xmlns:a16="http://schemas.microsoft.com/office/drawing/2014/main" id="{2442E3E4-357F-EC31-09E4-5274F7E8D4B2}"/>
                    </a:ext>
                  </a:extLst>
                </p:cNvPr>
                <p:cNvPicPr/>
                <p:nvPr/>
              </p:nvPicPr>
              <p:blipFill>
                <a:blip r:embed="rId79"/>
                <a:stretch>
                  <a:fillRect/>
                </a:stretch>
              </p:blipFill>
              <p:spPr>
                <a:xfrm>
                  <a:off x="1933600" y="540320"/>
                  <a:ext cx="2145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5A748C37-0F14-ABBD-D8A3-E25E93506E64}"/>
                    </a:ext>
                  </a:extLst>
                </p14:cNvPr>
                <p14:cNvContentPartPr/>
                <p14:nvPr/>
              </p14:nvContentPartPr>
              <p14:xfrm>
                <a:off x="2219440" y="679280"/>
                <a:ext cx="131760" cy="315360"/>
              </p14:xfrm>
            </p:contentPart>
          </mc:Choice>
          <mc:Fallback>
            <p:pic>
              <p:nvPicPr>
                <p:cNvPr id="46" name="Freihand 45">
                  <a:extLst>
                    <a:ext uri="{FF2B5EF4-FFF2-40B4-BE49-F238E27FC236}">
                      <a16:creationId xmlns:a16="http://schemas.microsoft.com/office/drawing/2014/main" id="{5A748C37-0F14-ABBD-D8A3-E25E93506E64}"/>
                    </a:ext>
                  </a:extLst>
                </p:cNvPr>
                <p:cNvPicPr/>
                <p:nvPr/>
              </p:nvPicPr>
              <p:blipFill>
                <a:blip r:embed="rId81"/>
                <a:stretch>
                  <a:fillRect/>
                </a:stretch>
              </p:blipFill>
              <p:spPr>
                <a:xfrm>
                  <a:off x="2210440" y="670640"/>
                  <a:ext cx="1494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A92ABB85-72A4-B1D3-DBDC-2B46203ED122}"/>
                    </a:ext>
                  </a:extLst>
                </p14:cNvPr>
                <p14:cNvContentPartPr/>
                <p14:nvPr/>
              </p14:nvContentPartPr>
              <p14:xfrm>
                <a:off x="2442280" y="516560"/>
                <a:ext cx="213840" cy="322920"/>
              </p14:xfrm>
            </p:contentPart>
          </mc:Choice>
          <mc:Fallback>
            <p:pic>
              <p:nvPicPr>
                <p:cNvPr id="47" name="Freihand 46">
                  <a:extLst>
                    <a:ext uri="{FF2B5EF4-FFF2-40B4-BE49-F238E27FC236}">
                      <a16:creationId xmlns:a16="http://schemas.microsoft.com/office/drawing/2014/main" id="{A92ABB85-72A4-B1D3-DBDC-2B46203ED122}"/>
                    </a:ext>
                  </a:extLst>
                </p:cNvPr>
                <p:cNvPicPr/>
                <p:nvPr/>
              </p:nvPicPr>
              <p:blipFill>
                <a:blip r:embed="rId83"/>
                <a:stretch>
                  <a:fillRect/>
                </a:stretch>
              </p:blipFill>
              <p:spPr>
                <a:xfrm>
                  <a:off x="2433280" y="507920"/>
                  <a:ext cx="2314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02539F29-DBA9-E4BB-0649-971D5C4E7FEE}"/>
                    </a:ext>
                  </a:extLst>
                </p14:cNvPr>
                <p14:cNvContentPartPr/>
                <p14:nvPr/>
              </p14:nvContentPartPr>
              <p14:xfrm>
                <a:off x="2504560" y="608720"/>
                <a:ext cx="185040" cy="49680"/>
              </p14:xfrm>
            </p:contentPart>
          </mc:Choice>
          <mc:Fallback>
            <p:pic>
              <p:nvPicPr>
                <p:cNvPr id="49" name="Freihand 48">
                  <a:extLst>
                    <a:ext uri="{FF2B5EF4-FFF2-40B4-BE49-F238E27FC236}">
                      <a16:creationId xmlns:a16="http://schemas.microsoft.com/office/drawing/2014/main" id="{02539F29-DBA9-E4BB-0649-971D5C4E7FEE}"/>
                    </a:ext>
                  </a:extLst>
                </p:cNvPr>
                <p:cNvPicPr/>
                <p:nvPr/>
              </p:nvPicPr>
              <p:blipFill>
                <a:blip r:embed="rId85"/>
                <a:stretch>
                  <a:fillRect/>
                </a:stretch>
              </p:blipFill>
              <p:spPr>
                <a:xfrm>
                  <a:off x="2495560" y="600080"/>
                  <a:ext cx="202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4E827FDB-F5D7-4647-F471-4DB59D7897B2}"/>
                    </a:ext>
                  </a:extLst>
                </p14:cNvPr>
                <p14:cNvContentPartPr/>
                <p14:nvPr/>
              </p14:nvContentPartPr>
              <p14:xfrm>
                <a:off x="225760" y="1159160"/>
                <a:ext cx="160200" cy="257400"/>
              </p14:xfrm>
            </p:contentPart>
          </mc:Choice>
          <mc:Fallback>
            <p:pic>
              <p:nvPicPr>
                <p:cNvPr id="50" name="Freihand 49">
                  <a:extLst>
                    <a:ext uri="{FF2B5EF4-FFF2-40B4-BE49-F238E27FC236}">
                      <a16:creationId xmlns:a16="http://schemas.microsoft.com/office/drawing/2014/main" id="{4E827FDB-F5D7-4647-F471-4DB59D7897B2}"/>
                    </a:ext>
                  </a:extLst>
                </p:cNvPr>
                <p:cNvPicPr/>
                <p:nvPr/>
              </p:nvPicPr>
              <p:blipFill>
                <a:blip r:embed="rId87"/>
                <a:stretch>
                  <a:fillRect/>
                </a:stretch>
              </p:blipFill>
              <p:spPr>
                <a:xfrm>
                  <a:off x="217120" y="1150160"/>
                  <a:ext cx="1778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96FFB68F-11F5-0D3B-669E-8D8B0EE70B85}"/>
                    </a:ext>
                  </a:extLst>
                </p14:cNvPr>
                <p14:cNvContentPartPr/>
                <p14:nvPr/>
              </p14:nvContentPartPr>
              <p14:xfrm>
                <a:off x="591160" y="1236200"/>
                <a:ext cx="360" cy="360"/>
              </p14:xfrm>
            </p:contentPart>
          </mc:Choice>
          <mc:Fallback>
            <p:pic>
              <p:nvPicPr>
                <p:cNvPr id="51" name="Freihand 50">
                  <a:extLst>
                    <a:ext uri="{FF2B5EF4-FFF2-40B4-BE49-F238E27FC236}">
                      <a16:creationId xmlns:a16="http://schemas.microsoft.com/office/drawing/2014/main" id="{96FFB68F-11F5-0D3B-669E-8D8B0EE70B85}"/>
                    </a:ext>
                  </a:extLst>
                </p:cNvPr>
                <p:cNvPicPr/>
                <p:nvPr/>
              </p:nvPicPr>
              <p:blipFill>
                <a:blip r:embed="rId63"/>
                <a:stretch>
                  <a:fillRect/>
                </a:stretch>
              </p:blipFill>
              <p:spPr>
                <a:xfrm>
                  <a:off x="582160" y="12275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1CC41218-11FB-148E-55ED-6D193E76C2BF}"/>
                    </a:ext>
                  </a:extLst>
                </p14:cNvPr>
                <p14:cNvContentPartPr/>
                <p14:nvPr/>
              </p14:nvContentPartPr>
              <p14:xfrm>
                <a:off x="580360" y="1342760"/>
                <a:ext cx="2160" cy="34920"/>
              </p14:xfrm>
            </p:contentPart>
          </mc:Choice>
          <mc:Fallback>
            <p:pic>
              <p:nvPicPr>
                <p:cNvPr id="52" name="Freihand 51">
                  <a:extLst>
                    <a:ext uri="{FF2B5EF4-FFF2-40B4-BE49-F238E27FC236}">
                      <a16:creationId xmlns:a16="http://schemas.microsoft.com/office/drawing/2014/main" id="{1CC41218-11FB-148E-55ED-6D193E76C2BF}"/>
                    </a:ext>
                  </a:extLst>
                </p:cNvPr>
                <p:cNvPicPr/>
                <p:nvPr/>
              </p:nvPicPr>
              <p:blipFill>
                <a:blip r:embed="rId90"/>
                <a:stretch>
                  <a:fillRect/>
                </a:stretch>
              </p:blipFill>
              <p:spPr>
                <a:xfrm>
                  <a:off x="571720" y="1334120"/>
                  <a:ext cx="19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E902194C-E631-9101-B23D-DCF557BD97CF}"/>
                    </a:ext>
                  </a:extLst>
                </p14:cNvPr>
                <p14:cNvContentPartPr/>
                <p14:nvPr/>
              </p14:nvContentPartPr>
              <p14:xfrm>
                <a:off x="837400" y="1015160"/>
                <a:ext cx="221040" cy="304920"/>
              </p14:xfrm>
            </p:contentPart>
          </mc:Choice>
          <mc:Fallback>
            <p:pic>
              <p:nvPicPr>
                <p:cNvPr id="54" name="Freihand 53">
                  <a:extLst>
                    <a:ext uri="{FF2B5EF4-FFF2-40B4-BE49-F238E27FC236}">
                      <a16:creationId xmlns:a16="http://schemas.microsoft.com/office/drawing/2014/main" id="{E902194C-E631-9101-B23D-DCF557BD97CF}"/>
                    </a:ext>
                  </a:extLst>
                </p:cNvPr>
                <p:cNvPicPr/>
                <p:nvPr/>
              </p:nvPicPr>
              <p:blipFill>
                <a:blip r:embed="rId92"/>
                <a:stretch>
                  <a:fillRect/>
                </a:stretch>
              </p:blipFill>
              <p:spPr>
                <a:xfrm>
                  <a:off x="828400" y="1006160"/>
                  <a:ext cx="2386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25AC4ADB-F3A7-28D9-48DB-B3F267EA10D1}"/>
                    </a:ext>
                  </a:extLst>
                </p14:cNvPr>
                <p14:cNvContentPartPr/>
                <p14:nvPr/>
              </p14:nvContentPartPr>
              <p14:xfrm>
                <a:off x="968800" y="977000"/>
                <a:ext cx="641880" cy="298080"/>
              </p14:xfrm>
            </p:contentPart>
          </mc:Choice>
          <mc:Fallback>
            <p:pic>
              <p:nvPicPr>
                <p:cNvPr id="55" name="Freihand 54">
                  <a:extLst>
                    <a:ext uri="{FF2B5EF4-FFF2-40B4-BE49-F238E27FC236}">
                      <a16:creationId xmlns:a16="http://schemas.microsoft.com/office/drawing/2014/main" id="{25AC4ADB-F3A7-28D9-48DB-B3F267EA10D1}"/>
                    </a:ext>
                  </a:extLst>
                </p:cNvPr>
                <p:cNvPicPr/>
                <p:nvPr/>
              </p:nvPicPr>
              <p:blipFill>
                <a:blip r:embed="rId94"/>
                <a:stretch>
                  <a:fillRect/>
                </a:stretch>
              </p:blipFill>
              <p:spPr>
                <a:xfrm>
                  <a:off x="960160" y="968360"/>
                  <a:ext cx="6595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B21884D2-8765-C307-D067-D44BE62BF616}"/>
                    </a:ext>
                  </a:extLst>
                </p14:cNvPr>
                <p14:cNvContentPartPr/>
                <p14:nvPr/>
              </p14:nvContentPartPr>
              <p14:xfrm>
                <a:off x="1649200" y="925520"/>
                <a:ext cx="60840" cy="324360"/>
              </p14:xfrm>
            </p:contentPart>
          </mc:Choice>
          <mc:Fallback>
            <p:pic>
              <p:nvPicPr>
                <p:cNvPr id="56" name="Freihand 55">
                  <a:extLst>
                    <a:ext uri="{FF2B5EF4-FFF2-40B4-BE49-F238E27FC236}">
                      <a16:creationId xmlns:a16="http://schemas.microsoft.com/office/drawing/2014/main" id="{B21884D2-8765-C307-D067-D44BE62BF616}"/>
                    </a:ext>
                  </a:extLst>
                </p:cNvPr>
                <p:cNvPicPr/>
                <p:nvPr/>
              </p:nvPicPr>
              <p:blipFill>
                <a:blip r:embed="rId96"/>
                <a:stretch>
                  <a:fillRect/>
                </a:stretch>
              </p:blipFill>
              <p:spPr>
                <a:xfrm>
                  <a:off x="1640560" y="916520"/>
                  <a:ext cx="78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8794781B-D4FC-BAF4-1691-63ECB9D2FE33}"/>
                    </a:ext>
                  </a:extLst>
                </p14:cNvPr>
                <p14:cNvContentPartPr/>
                <p14:nvPr/>
              </p14:nvContentPartPr>
              <p14:xfrm>
                <a:off x="1612840" y="1012280"/>
                <a:ext cx="30600" cy="16920"/>
              </p14:xfrm>
            </p:contentPart>
          </mc:Choice>
          <mc:Fallback>
            <p:pic>
              <p:nvPicPr>
                <p:cNvPr id="57" name="Freihand 56">
                  <a:extLst>
                    <a:ext uri="{FF2B5EF4-FFF2-40B4-BE49-F238E27FC236}">
                      <a16:creationId xmlns:a16="http://schemas.microsoft.com/office/drawing/2014/main" id="{8794781B-D4FC-BAF4-1691-63ECB9D2FE33}"/>
                    </a:ext>
                  </a:extLst>
                </p:cNvPr>
                <p:cNvPicPr/>
                <p:nvPr/>
              </p:nvPicPr>
              <p:blipFill>
                <a:blip r:embed="rId98"/>
                <a:stretch>
                  <a:fillRect/>
                </a:stretch>
              </p:blipFill>
              <p:spPr>
                <a:xfrm>
                  <a:off x="1603840" y="1003640"/>
                  <a:ext cx="48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FBE5E2A2-F367-669A-1964-4309E5F9B847}"/>
                    </a:ext>
                  </a:extLst>
                </p14:cNvPr>
                <p14:cNvContentPartPr/>
                <p14:nvPr/>
              </p14:nvContentPartPr>
              <p14:xfrm>
                <a:off x="1768000" y="1058000"/>
                <a:ext cx="104760" cy="164520"/>
              </p14:xfrm>
            </p:contentPart>
          </mc:Choice>
          <mc:Fallback>
            <p:pic>
              <p:nvPicPr>
                <p:cNvPr id="58" name="Freihand 57">
                  <a:extLst>
                    <a:ext uri="{FF2B5EF4-FFF2-40B4-BE49-F238E27FC236}">
                      <a16:creationId xmlns:a16="http://schemas.microsoft.com/office/drawing/2014/main" id="{FBE5E2A2-F367-669A-1964-4309E5F9B847}"/>
                    </a:ext>
                  </a:extLst>
                </p:cNvPr>
                <p:cNvPicPr/>
                <p:nvPr/>
              </p:nvPicPr>
              <p:blipFill>
                <a:blip r:embed="rId100"/>
                <a:stretch>
                  <a:fillRect/>
                </a:stretch>
              </p:blipFill>
              <p:spPr>
                <a:xfrm>
                  <a:off x="1759000" y="1049000"/>
                  <a:ext cx="122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A7D33888-CD64-FCC8-9AF0-8E2F71FD337B}"/>
                    </a:ext>
                  </a:extLst>
                </p14:cNvPr>
                <p14:cNvContentPartPr/>
                <p14:nvPr/>
              </p14:nvContentPartPr>
              <p14:xfrm>
                <a:off x="2017480" y="1068800"/>
                <a:ext cx="146160" cy="182880"/>
              </p14:xfrm>
            </p:contentPart>
          </mc:Choice>
          <mc:Fallback>
            <p:pic>
              <p:nvPicPr>
                <p:cNvPr id="59" name="Freihand 58">
                  <a:extLst>
                    <a:ext uri="{FF2B5EF4-FFF2-40B4-BE49-F238E27FC236}">
                      <a16:creationId xmlns:a16="http://schemas.microsoft.com/office/drawing/2014/main" id="{A7D33888-CD64-FCC8-9AF0-8E2F71FD337B}"/>
                    </a:ext>
                  </a:extLst>
                </p:cNvPr>
                <p:cNvPicPr/>
                <p:nvPr/>
              </p:nvPicPr>
              <p:blipFill>
                <a:blip r:embed="rId102"/>
                <a:stretch>
                  <a:fillRect/>
                </a:stretch>
              </p:blipFill>
              <p:spPr>
                <a:xfrm>
                  <a:off x="2008840" y="1059800"/>
                  <a:ext cx="163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0A54CFEE-430E-B985-A04E-F8D8AF718362}"/>
                    </a:ext>
                  </a:extLst>
                </p14:cNvPr>
                <p14:cNvContentPartPr/>
                <p14:nvPr/>
              </p14:nvContentPartPr>
              <p14:xfrm>
                <a:off x="2211520" y="879800"/>
                <a:ext cx="451080" cy="366840"/>
              </p14:xfrm>
            </p:contentPart>
          </mc:Choice>
          <mc:Fallback>
            <p:pic>
              <p:nvPicPr>
                <p:cNvPr id="60" name="Freihand 59">
                  <a:extLst>
                    <a:ext uri="{FF2B5EF4-FFF2-40B4-BE49-F238E27FC236}">
                      <a16:creationId xmlns:a16="http://schemas.microsoft.com/office/drawing/2014/main" id="{0A54CFEE-430E-B985-A04E-F8D8AF718362}"/>
                    </a:ext>
                  </a:extLst>
                </p:cNvPr>
                <p:cNvPicPr/>
                <p:nvPr/>
              </p:nvPicPr>
              <p:blipFill>
                <a:blip r:embed="rId104"/>
                <a:stretch>
                  <a:fillRect/>
                </a:stretch>
              </p:blipFill>
              <p:spPr>
                <a:xfrm>
                  <a:off x="2202520" y="871160"/>
                  <a:ext cx="46872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4052C1AD-2B7A-E4C6-825D-645684433161}"/>
                    </a:ext>
                  </a:extLst>
                </p14:cNvPr>
                <p14:cNvContentPartPr/>
                <p14:nvPr/>
              </p14:nvContentPartPr>
              <p14:xfrm>
                <a:off x="2472880" y="939920"/>
                <a:ext cx="45000" cy="21240"/>
              </p14:xfrm>
            </p:contentPart>
          </mc:Choice>
          <mc:Fallback>
            <p:pic>
              <p:nvPicPr>
                <p:cNvPr id="61" name="Freihand 60">
                  <a:extLst>
                    <a:ext uri="{FF2B5EF4-FFF2-40B4-BE49-F238E27FC236}">
                      <a16:creationId xmlns:a16="http://schemas.microsoft.com/office/drawing/2014/main" id="{4052C1AD-2B7A-E4C6-825D-645684433161}"/>
                    </a:ext>
                  </a:extLst>
                </p:cNvPr>
                <p:cNvPicPr/>
                <p:nvPr/>
              </p:nvPicPr>
              <p:blipFill>
                <a:blip r:embed="rId106"/>
                <a:stretch>
                  <a:fillRect/>
                </a:stretch>
              </p:blipFill>
              <p:spPr>
                <a:xfrm>
                  <a:off x="2464240" y="931280"/>
                  <a:ext cx="62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2" name="Freihand 21">
                  <a:extLst>
                    <a:ext uri="{FF2B5EF4-FFF2-40B4-BE49-F238E27FC236}">
                      <a16:creationId xmlns:a16="http://schemas.microsoft.com/office/drawing/2014/main" id="{CB8EABBE-0677-8F68-F337-42D305AEA39D}"/>
                    </a:ext>
                  </a:extLst>
                </p14:cNvPr>
                <p14:cNvContentPartPr/>
                <p14:nvPr/>
              </p14:nvContentPartPr>
              <p14:xfrm>
                <a:off x="3470080" y="673880"/>
                <a:ext cx="149760" cy="165600"/>
              </p14:xfrm>
            </p:contentPart>
          </mc:Choice>
          <mc:Fallback>
            <p:pic>
              <p:nvPicPr>
                <p:cNvPr id="22" name="Freihand 21">
                  <a:extLst>
                    <a:ext uri="{FF2B5EF4-FFF2-40B4-BE49-F238E27FC236}">
                      <a16:creationId xmlns:a16="http://schemas.microsoft.com/office/drawing/2014/main" id="{CB8EABBE-0677-8F68-F337-42D305AEA39D}"/>
                    </a:ext>
                  </a:extLst>
                </p:cNvPr>
                <p:cNvPicPr/>
                <p:nvPr/>
              </p:nvPicPr>
              <p:blipFill>
                <a:blip r:embed="rId108"/>
                <a:stretch>
                  <a:fillRect/>
                </a:stretch>
              </p:blipFill>
              <p:spPr>
                <a:xfrm>
                  <a:off x="3461080" y="664880"/>
                  <a:ext cx="167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3" name="Freihand 22">
                  <a:extLst>
                    <a:ext uri="{FF2B5EF4-FFF2-40B4-BE49-F238E27FC236}">
                      <a16:creationId xmlns:a16="http://schemas.microsoft.com/office/drawing/2014/main" id="{CDAC5E2E-BC43-D295-7F4B-45B552D95BF2}"/>
                    </a:ext>
                  </a:extLst>
                </p14:cNvPr>
                <p14:cNvContentPartPr/>
                <p14:nvPr/>
              </p14:nvContentPartPr>
              <p14:xfrm>
                <a:off x="3784000" y="713480"/>
                <a:ext cx="360" cy="4680"/>
              </p14:xfrm>
            </p:contentPart>
          </mc:Choice>
          <mc:Fallback>
            <p:pic>
              <p:nvPicPr>
                <p:cNvPr id="23" name="Freihand 22">
                  <a:extLst>
                    <a:ext uri="{FF2B5EF4-FFF2-40B4-BE49-F238E27FC236}">
                      <a16:creationId xmlns:a16="http://schemas.microsoft.com/office/drawing/2014/main" id="{CDAC5E2E-BC43-D295-7F4B-45B552D95BF2}"/>
                    </a:ext>
                  </a:extLst>
                </p:cNvPr>
                <p:cNvPicPr/>
                <p:nvPr/>
              </p:nvPicPr>
              <p:blipFill>
                <a:blip r:embed="rId63"/>
                <a:stretch>
                  <a:fillRect/>
                </a:stretch>
              </p:blipFill>
              <p:spPr>
                <a:xfrm>
                  <a:off x="3775360" y="704840"/>
                  <a:ext cx="18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4" name="Freihand 23">
                  <a:extLst>
                    <a:ext uri="{FF2B5EF4-FFF2-40B4-BE49-F238E27FC236}">
                      <a16:creationId xmlns:a16="http://schemas.microsoft.com/office/drawing/2014/main" id="{CE6B4495-A7F9-BE11-962B-6B0F749825A8}"/>
                    </a:ext>
                  </a:extLst>
                </p14:cNvPr>
                <p14:cNvContentPartPr/>
                <p14:nvPr/>
              </p14:nvContentPartPr>
              <p14:xfrm>
                <a:off x="3793000" y="796280"/>
                <a:ext cx="16200" cy="7920"/>
              </p14:xfrm>
            </p:contentPart>
          </mc:Choice>
          <mc:Fallback>
            <p:pic>
              <p:nvPicPr>
                <p:cNvPr id="24" name="Freihand 23">
                  <a:extLst>
                    <a:ext uri="{FF2B5EF4-FFF2-40B4-BE49-F238E27FC236}">
                      <a16:creationId xmlns:a16="http://schemas.microsoft.com/office/drawing/2014/main" id="{CE6B4495-A7F9-BE11-962B-6B0F749825A8}"/>
                    </a:ext>
                  </a:extLst>
                </p:cNvPr>
                <p:cNvPicPr/>
                <p:nvPr/>
              </p:nvPicPr>
              <p:blipFill>
                <a:blip r:embed="rId111"/>
                <a:stretch>
                  <a:fillRect/>
                </a:stretch>
              </p:blipFill>
              <p:spPr>
                <a:xfrm>
                  <a:off x="3784000" y="787280"/>
                  <a:ext cx="33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 name="Freihand 24">
                  <a:extLst>
                    <a:ext uri="{FF2B5EF4-FFF2-40B4-BE49-F238E27FC236}">
                      <a16:creationId xmlns:a16="http://schemas.microsoft.com/office/drawing/2014/main" id="{49298DFA-72FB-3147-783D-493C142B9AD2}"/>
                    </a:ext>
                  </a:extLst>
                </p14:cNvPr>
                <p14:cNvContentPartPr/>
                <p14:nvPr/>
              </p14:nvContentPartPr>
              <p14:xfrm>
                <a:off x="4147600" y="552200"/>
                <a:ext cx="180720" cy="222480"/>
              </p14:xfrm>
            </p:contentPart>
          </mc:Choice>
          <mc:Fallback>
            <p:pic>
              <p:nvPicPr>
                <p:cNvPr id="25" name="Freihand 24">
                  <a:extLst>
                    <a:ext uri="{FF2B5EF4-FFF2-40B4-BE49-F238E27FC236}">
                      <a16:creationId xmlns:a16="http://schemas.microsoft.com/office/drawing/2014/main" id="{49298DFA-72FB-3147-783D-493C142B9AD2}"/>
                    </a:ext>
                  </a:extLst>
                </p:cNvPr>
                <p:cNvPicPr/>
                <p:nvPr/>
              </p:nvPicPr>
              <p:blipFill>
                <a:blip r:embed="rId113"/>
                <a:stretch>
                  <a:fillRect/>
                </a:stretch>
              </p:blipFill>
              <p:spPr>
                <a:xfrm>
                  <a:off x="4138600" y="543200"/>
                  <a:ext cx="1983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 name="Freihand 25">
                  <a:extLst>
                    <a:ext uri="{FF2B5EF4-FFF2-40B4-BE49-F238E27FC236}">
                      <a16:creationId xmlns:a16="http://schemas.microsoft.com/office/drawing/2014/main" id="{4E28E152-6B25-FED1-4481-66A532D52575}"/>
                    </a:ext>
                  </a:extLst>
                </p14:cNvPr>
                <p14:cNvContentPartPr/>
                <p14:nvPr/>
              </p14:nvContentPartPr>
              <p14:xfrm>
                <a:off x="4273600" y="711680"/>
                <a:ext cx="84240" cy="45000"/>
              </p14:xfrm>
            </p:contentPart>
          </mc:Choice>
          <mc:Fallback>
            <p:pic>
              <p:nvPicPr>
                <p:cNvPr id="26" name="Freihand 25">
                  <a:extLst>
                    <a:ext uri="{FF2B5EF4-FFF2-40B4-BE49-F238E27FC236}">
                      <a16:creationId xmlns:a16="http://schemas.microsoft.com/office/drawing/2014/main" id="{4E28E152-6B25-FED1-4481-66A532D52575}"/>
                    </a:ext>
                  </a:extLst>
                </p:cNvPr>
                <p:cNvPicPr/>
                <p:nvPr/>
              </p:nvPicPr>
              <p:blipFill>
                <a:blip r:embed="rId115"/>
                <a:stretch>
                  <a:fillRect/>
                </a:stretch>
              </p:blipFill>
              <p:spPr>
                <a:xfrm>
                  <a:off x="4264600" y="702680"/>
                  <a:ext cx="101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 name="Freihand 26">
                  <a:extLst>
                    <a:ext uri="{FF2B5EF4-FFF2-40B4-BE49-F238E27FC236}">
                      <a16:creationId xmlns:a16="http://schemas.microsoft.com/office/drawing/2014/main" id="{4AC869A5-A948-B845-A31E-C8CE9C6414BC}"/>
                    </a:ext>
                  </a:extLst>
                </p14:cNvPr>
                <p14:cNvContentPartPr/>
                <p14:nvPr/>
              </p14:nvContentPartPr>
              <p14:xfrm>
                <a:off x="4452520" y="668120"/>
                <a:ext cx="251640" cy="72360"/>
              </p14:xfrm>
            </p:contentPart>
          </mc:Choice>
          <mc:Fallback>
            <p:pic>
              <p:nvPicPr>
                <p:cNvPr id="27" name="Freihand 26">
                  <a:extLst>
                    <a:ext uri="{FF2B5EF4-FFF2-40B4-BE49-F238E27FC236}">
                      <a16:creationId xmlns:a16="http://schemas.microsoft.com/office/drawing/2014/main" id="{4AC869A5-A948-B845-A31E-C8CE9C6414BC}"/>
                    </a:ext>
                  </a:extLst>
                </p:cNvPr>
                <p:cNvPicPr/>
                <p:nvPr/>
              </p:nvPicPr>
              <p:blipFill>
                <a:blip r:embed="rId117"/>
                <a:stretch>
                  <a:fillRect/>
                </a:stretch>
              </p:blipFill>
              <p:spPr>
                <a:xfrm>
                  <a:off x="4443520" y="659480"/>
                  <a:ext cx="269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8" name="Freihand 27">
                  <a:extLst>
                    <a:ext uri="{FF2B5EF4-FFF2-40B4-BE49-F238E27FC236}">
                      <a16:creationId xmlns:a16="http://schemas.microsoft.com/office/drawing/2014/main" id="{8844CFF6-A2BD-9218-745D-42561A9E09F6}"/>
                    </a:ext>
                  </a:extLst>
                </p14:cNvPr>
                <p14:cNvContentPartPr/>
                <p14:nvPr/>
              </p14:nvContentPartPr>
              <p14:xfrm>
                <a:off x="4790560" y="636440"/>
                <a:ext cx="122040" cy="108000"/>
              </p14:xfrm>
            </p:contentPart>
          </mc:Choice>
          <mc:Fallback>
            <p:pic>
              <p:nvPicPr>
                <p:cNvPr id="28" name="Freihand 27">
                  <a:extLst>
                    <a:ext uri="{FF2B5EF4-FFF2-40B4-BE49-F238E27FC236}">
                      <a16:creationId xmlns:a16="http://schemas.microsoft.com/office/drawing/2014/main" id="{8844CFF6-A2BD-9218-745D-42561A9E09F6}"/>
                    </a:ext>
                  </a:extLst>
                </p:cNvPr>
                <p:cNvPicPr/>
                <p:nvPr/>
              </p:nvPicPr>
              <p:blipFill>
                <a:blip r:embed="rId119"/>
                <a:stretch>
                  <a:fillRect/>
                </a:stretch>
              </p:blipFill>
              <p:spPr>
                <a:xfrm>
                  <a:off x="4781920" y="627800"/>
                  <a:ext cx="139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 name="Freihand 28">
                  <a:extLst>
                    <a:ext uri="{FF2B5EF4-FFF2-40B4-BE49-F238E27FC236}">
                      <a16:creationId xmlns:a16="http://schemas.microsoft.com/office/drawing/2014/main" id="{891C5C12-2E46-E2FE-3C93-8713984F47FB}"/>
                    </a:ext>
                  </a:extLst>
                </p14:cNvPr>
                <p14:cNvContentPartPr/>
                <p14:nvPr/>
              </p14:nvContentPartPr>
              <p14:xfrm>
                <a:off x="5061640" y="585680"/>
                <a:ext cx="513000" cy="147960"/>
              </p14:xfrm>
            </p:contentPart>
          </mc:Choice>
          <mc:Fallback>
            <p:pic>
              <p:nvPicPr>
                <p:cNvPr id="29" name="Freihand 28">
                  <a:extLst>
                    <a:ext uri="{FF2B5EF4-FFF2-40B4-BE49-F238E27FC236}">
                      <a16:creationId xmlns:a16="http://schemas.microsoft.com/office/drawing/2014/main" id="{891C5C12-2E46-E2FE-3C93-8713984F47FB}"/>
                    </a:ext>
                  </a:extLst>
                </p:cNvPr>
                <p:cNvPicPr/>
                <p:nvPr/>
              </p:nvPicPr>
              <p:blipFill>
                <a:blip r:embed="rId121"/>
                <a:stretch>
                  <a:fillRect/>
                </a:stretch>
              </p:blipFill>
              <p:spPr>
                <a:xfrm>
                  <a:off x="5053000" y="577040"/>
                  <a:ext cx="530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46917CE5-41D4-A75B-D8A3-3A489DAD84B0}"/>
                    </a:ext>
                  </a:extLst>
                </p14:cNvPr>
                <p14:cNvContentPartPr/>
                <p14:nvPr/>
              </p14:nvContentPartPr>
              <p14:xfrm>
                <a:off x="3248320" y="1037840"/>
                <a:ext cx="175320" cy="268200"/>
              </p14:xfrm>
            </p:contentPart>
          </mc:Choice>
          <mc:Fallback>
            <p:pic>
              <p:nvPicPr>
                <p:cNvPr id="74" name="Freihand 73">
                  <a:extLst>
                    <a:ext uri="{FF2B5EF4-FFF2-40B4-BE49-F238E27FC236}">
                      <a16:creationId xmlns:a16="http://schemas.microsoft.com/office/drawing/2014/main" id="{46917CE5-41D4-A75B-D8A3-3A489DAD84B0}"/>
                    </a:ext>
                  </a:extLst>
                </p:cNvPr>
                <p:cNvPicPr/>
                <p:nvPr/>
              </p:nvPicPr>
              <p:blipFill>
                <a:blip r:embed="rId123"/>
                <a:stretch>
                  <a:fillRect/>
                </a:stretch>
              </p:blipFill>
              <p:spPr>
                <a:xfrm>
                  <a:off x="3239320" y="1029200"/>
                  <a:ext cx="192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8FC7138A-27DA-4A16-F313-037834C0E2F7}"/>
                    </a:ext>
                  </a:extLst>
                </p14:cNvPr>
                <p14:cNvContentPartPr/>
                <p14:nvPr/>
              </p14:nvContentPartPr>
              <p14:xfrm>
                <a:off x="3496720" y="1052960"/>
                <a:ext cx="100440" cy="179640"/>
              </p14:xfrm>
            </p:contentPart>
          </mc:Choice>
          <mc:Fallback>
            <p:pic>
              <p:nvPicPr>
                <p:cNvPr id="75" name="Freihand 74">
                  <a:extLst>
                    <a:ext uri="{FF2B5EF4-FFF2-40B4-BE49-F238E27FC236}">
                      <a16:creationId xmlns:a16="http://schemas.microsoft.com/office/drawing/2014/main" id="{8FC7138A-27DA-4A16-F313-037834C0E2F7}"/>
                    </a:ext>
                  </a:extLst>
                </p:cNvPr>
                <p:cNvPicPr/>
                <p:nvPr/>
              </p:nvPicPr>
              <p:blipFill>
                <a:blip r:embed="rId125"/>
                <a:stretch>
                  <a:fillRect/>
                </a:stretch>
              </p:blipFill>
              <p:spPr>
                <a:xfrm>
                  <a:off x="3488080" y="1044320"/>
                  <a:ext cx="118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AF75272B-B674-B92D-6051-AC229E8A9CEB}"/>
                    </a:ext>
                  </a:extLst>
                </p14:cNvPr>
                <p14:cNvContentPartPr/>
                <p14:nvPr/>
              </p14:nvContentPartPr>
              <p14:xfrm>
                <a:off x="3770680" y="1106960"/>
                <a:ext cx="23040" cy="20520"/>
              </p14:xfrm>
            </p:contentPart>
          </mc:Choice>
          <mc:Fallback>
            <p:pic>
              <p:nvPicPr>
                <p:cNvPr id="76" name="Freihand 75">
                  <a:extLst>
                    <a:ext uri="{FF2B5EF4-FFF2-40B4-BE49-F238E27FC236}">
                      <a16:creationId xmlns:a16="http://schemas.microsoft.com/office/drawing/2014/main" id="{AF75272B-B674-B92D-6051-AC229E8A9CEB}"/>
                    </a:ext>
                  </a:extLst>
                </p:cNvPr>
                <p:cNvPicPr/>
                <p:nvPr/>
              </p:nvPicPr>
              <p:blipFill>
                <a:blip r:embed="rId127"/>
                <a:stretch>
                  <a:fillRect/>
                </a:stretch>
              </p:blipFill>
              <p:spPr>
                <a:xfrm>
                  <a:off x="3762040" y="1098320"/>
                  <a:ext cx="40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BF3623BF-A1F6-D917-39B4-6451452EFE9C}"/>
                    </a:ext>
                  </a:extLst>
                </p14:cNvPr>
                <p14:cNvContentPartPr/>
                <p14:nvPr/>
              </p14:nvContentPartPr>
              <p14:xfrm>
                <a:off x="3775360" y="1201640"/>
                <a:ext cx="26280" cy="51480"/>
              </p14:xfrm>
            </p:contentPart>
          </mc:Choice>
          <mc:Fallback>
            <p:pic>
              <p:nvPicPr>
                <p:cNvPr id="77" name="Freihand 76">
                  <a:extLst>
                    <a:ext uri="{FF2B5EF4-FFF2-40B4-BE49-F238E27FC236}">
                      <a16:creationId xmlns:a16="http://schemas.microsoft.com/office/drawing/2014/main" id="{BF3623BF-A1F6-D917-39B4-6451452EFE9C}"/>
                    </a:ext>
                  </a:extLst>
                </p:cNvPr>
                <p:cNvPicPr/>
                <p:nvPr/>
              </p:nvPicPr>
              <p:blipFill>
                <a:blip r:embed="rId129"/>
                <a:stretch>
                  <a:fillRect/>
                </a:stretch>
              </p:blipFill>
              <p:spPr>
                <a:xfrm>
                  <a:off x="3766360" y="1193000"/>
                  <a:ext cx="43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D5D4AE1B-6ED8-6B5A-9B51-837918A15889}"/>
                    </a:ext>
                  </a:extLst>
                </p14:cNvPr>
                <p14:cNvContentPartPr/>
                <p14:nvPr/>
              </p14:nvContentPartPr>
              <p14:xfrm>
                <a:off x="3994240" y="971600"/>
                <a:ext cx="155520" cy="262080"/>
              </p14:xfrm>
            </p:contentPart>
          </mc:Choice>
          <mc:Fallback>
            <p:pic>
              <p:nvPicPr>
                <p:cNvPr id="78" name="Freihand 77">
                  <a:extLst>
                    <a:ext uri="{FF2B5EF4-FFF2-40B4-BE49-F238E27FC236}">
                      <a16:creationId xmlns:a16="http://schemas.microsoft.com/office/drawing/2014/main" id="{D5D4AE1B-6ED8-6B5A-9B51-837918A15889}"/>
                    </a:ext>
                  </a:extLst>
                </p:cNvPr>
                <p:cNvPicPr/>
                <p:nvPr/>
              </p:nvPicPr>
              <p:blipFill>
                <a:blip r:embed="rId131"/>
                <a:stretch>
                  <a:fillRect/>
                </a:stretch>
              </p:blipFill>
              <p:spPr>
                <a:xfrm>
                  <a:off x="3985240" y="962600"/>
                  <a:ext cx="173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90596C70-2F41-6CB0-3C43-9CF3E270D27F}"/>
                    </a:ext>
                  </a:extLst>
                </p14:cNvPr>
                <p14:cNvContentPartPr/>
                <p14:nvPr/>
              </p14:nvContentPartPr>
              <p14:xfrm>
                <a:off x="4086760" y="1081760"/>
                <a:ext cx="29880" cy="117720"/>
              </p14:xfrm>
            </p:contentPart>
          </mc:Choice>
          <mc:Fallback>
            <p:pic>
              <p:nvPicPr>
                <p:cNvPr id="79" name="Freihand 78">
                  <a:extLst>
                    <a:ext uri="{FF2B5EF4-FFF2-40B4-BE49-F238E27FC236}">
                      <a16:creationId xmlns:a16="http://schemas.microsoft.com/office/drawing/2014/main" id="{90596C70-2F41-6CB0-3C43-9CF3E270D27F}"/>
                    </a:ext>
                  </a:extLst>
                </p:cNvPr>
                <p:cNvPicPr/>
                <p:nvPr/>
              </p:nvPicPr>
              <p:blipFill>
                <a:blip r:embed="rId133"/>
                <a:stretch>
                  <a:fillRect/>
                </a:stretch>
              </p:blipFill>
              <p:spPr>
                <a:xfrm>
                  <a:off x="4078120" y="1073120"/>
                  <a:ext cx="47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A92DAC91-BE10-559E-18E6-BA3CD28AED27}"/>
                    </a:ext>
                  </a:extLst>
                </p14:cNvPr>
                <p14:cNvContentPartPr/>
                <p14:nvPr/>
              </p14:nvContentPartPr>
              <p14:xfrm>
                <a:off x="4203760" y="1059080"/>
                <a:ext cx="186480" cy="111960"/>
              </p14:xfrm>
            </p:contentPart>
          </mc:Choice>
          <mc:Fallback>
            <p:pic>
              <p:nvPicPr>
                <p:cNvPr id="80" name="Freihand 79">
                  <a:extLst>
                    <a:ext uri="{FF2B5EF4-FFF2-40B4-BE49-F238E27FC236}">
                      <a16:creationId xmlns:a16="http://schemas.microsoft.com/office/drawing/2014/main" id="{A92DAC91-BE10-559E-18E6-BA3CD28AED27}"/>
                    </a:ext>
                  </a:extLst>
                </p:cNvPr>
                <p:cNvPicPr/>
                <p:nvPr/>
              </p:nvPicPr>
              <p:blipFill>
                <a:blip r:embed="rId135"/>
                <a:stretch>
                  <a:fillRect/>
                </a:stretch>
              </p:blipFill>
              <p:spPr>
                <a:xfrm>
                  <a:off x="4194760" y="1050080"/>
                  <a:ext cx="204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16E216BD-6B7F-C6FA-A7DB-FC67E6DBB6C9}"/>
                    </a:ext>
                  </a:extLst>
                </p14:cNvPr>
                <p14:cNvContentPartPr/>
                <p14:nvPr/>
              </p14:nvContentPartPr>
              <p14:xfrm>
                <a:off x="4471600" y="1051880"/>
                <a:ext cx="111600" cy="164880"/>
              </p14:xfrm>
            </p:contentPart>
          </mc:Choice>
          <mc:Fallback>
            <p:pic>
              <p:nvPicPr>
                <p:cNvPr id="81" name="Freihand 80">
                  <a:extLst>
                    <a:ext uri="{FF2B5EF4-FFF2-40B4-BE49-F238E27FC236}">
                      <a16:creationId xmlns:a16="http://schemas.microsoft.com/office/drawing/2014/main" id="{16E216BD-6B7F-C6FA-A7DB-FC67E6DBB6C9}"/>
                    </a:ext>
                  </a:extLst>
                </p:cNvPr>
                <p:cNvPicPr/>
                <p:nvPr/>
              </p:nvPicPr>
              <p:blipFill>
                <a:blip r:embed="rId137"/>
                <a:stretch>
                  <a:fillRect/>
                </a:stretch>
              </p:blipFill>
              <p:spPr>
                <a:xfrm>
                  <a:off x="4462960" y="1042880"/>
                  <a:ext cx="129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F3DDCEDF-95CC-CB30-F9F7-EBCCA5FC688E}"/>
                    </a:ext>
                  </a:extLst>
                </p14:cNvPr>
                <p14:cNvContentPartPr/>
                <p14:nvPr/>
              </p14:nvContentPartPr>
              <p14:xfrm>
                <a:off x="4659880" y="1063400"/>
                <a:ext cx="312120" cy="128520"/>
              </p14:xfrm>
            </p:contentPart>
          </mc:Choice>
          <mc:Fallback>
            <p:pic>
              <p:nvPicPr>
                <p:cNvPr id="82" name="Freihand 81">
                  <a:extLst>
                    <a:ext uri="{FF2B5EF4-FFF2-40B4-BE49-F238E27FC236}">
                      <a16:creationId xmlns:a16="http://schemas.microsoft.com/office/drawing/2014/main" id="{F3DDCEDF-95CC-CB30-F9F7-EBCCA5FC688E}"/>
                    </a:ext>
                  </a:extLst>
                </p:cNvPr>
                <p:cNvPicPr/>
                <p:nvPr/>
              </p:nvPicPr>
              <p:blipFill>
                <a:blip r:embed="rId139"/>
                <a:stretch>
                  <a:fillRect/>
                </a:stretch>
              </p:blipFill>
              <p:spPr>
                <a:xfrm>
                  <a:off x="4651240" y="1054760"/>
                  <a:ext cx="329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25B280B7-44EC-C866-73F1-183FD9D3A86E}"/>
                    </a:ext>
                  </a:extLst>
                </p14:cNvPr>
                <p14:cNvContentPartPr/>
                <p14:nvPr/>
              </p14:nvContentPartPr>
              <p14:xfrm>
                <a:off x="5082520" y="1027040"/>
                <a:ext cx="257040" cy="148680"/>
              </p14:xfrm>
            </p:contentPart>
          </mc:Choice>
          <mc:Fallback>
            <p:pic>
              <p:nvPicPr>
                <p:cNvPr id="85" name="Freihand 84">
                  <a:extLst>
                    <a:ext uri="{FF2B5EF4-FFF2-40B4-BE49-F238E27FC236}">
                      <a16:creationId xmlns:a16="http://schemas.microsoft.com/office/drawing/2014/main" id="{25B280B7-44EC-C866-73F1-183FD9D3A86E}"/>
                    </a:ext>
                  </a:extLst>
                </p:cNvPr>
                <p:cNvPicPr/>
                <p:nvPr/>
              </p:nvPicPr>
              <p:blipFill>
                <a:blip r:embed="rId141"/>
                <a:stretch>
                  <a:fillRect/>
                </a:stretch>
              </p:blipFill>
              <p:spPr>
                <a:xfrm>
                  <a:off x="5073520" y="1018400"/>
                  <a:ext cx="274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514B04F8-CF4F-8B8F-7C5E-FC0538F765DC}"/>
                    </a:ext>
                  </a:extLst>
                </p14:cNvPr>
                <p14:cNvContentPartPr/>
                <p14:nvPr/>
              </p14:nvContentPartPr>
              <p14:xfrm>
                <a:off x="5362240" y="984560"/>
                <a:ext cx="106920" cy="176400"/>
              </p14:xfrm>
            </p:contentPart>
          </mc:Choice>
          <mc:Fallback>
            <p:pic>
              <p:nvPicPr>
                <p:cNvPr id="86" name="Freihand 85">
                  <a:extLst>
                    <a:ext uri="{FF2B5EF4-FFF2-40B4-BE49-F238E27FC236}">
                      <a16:creationId xmlns:a16="http://schemas.microsoft.com/office/drawing/2014/main" id="{514B04F8-CF4F-8B8F-7C5E-FC0538F765DC}"/>
                    </a:ext>
                  </a:extLst>
                </p:cNvPr>
                <p:cNvPicPr/>
                <p:nvPr/>
              </p:nvPicPr>
              <p:blipFill>
                <a:blip r:embed="rId143"/>
                <a:stretch>
                  <a:fillRect/>
                </a:stretch>
              </p:blipFill>
              <p:spPr>
                <a:xfrm>
                  <a:off x="5353600" y="975920"/>
                  <a:ext cx="124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2104A5B4-46FE-1483-D6FF-3A8AEB6DD73B}"/>
                    </a:ext>
                  </a:extLst>
                </p14:cNvPr>
                <p14:cNvContentPartPr/>
                <p14:nvPr/>
              </p14:nvContentPartPr>
              <p14:xfrm>
                <a:off x="5480320" y="999320"/>
                <a:ext cx="135720" cy="380880"/>
              </p14:xfrm>
            </p:contentPart>
          </mc:Choice>
          <mc:Fallback>
            <p:pic>
              <p:nvPicPr>
                <p:cNvPr id="87" name="Freihand 86">
                  <a:extLst>
                    <a:ext uri="{FF2B5EF4-FFF2-40B4-BE49-F238E27FC236}">
                      <a16:creationId xmlns:a16="http://schemas.microsoft.com/office/drawing/2014/main" id="{2104A5B4-46FE-1483-D6FF-3A8AEB6DD73B}"/>
                    </a:ext>
                  </a:extLst>
                </p:cNvPr>
                <p:cNvPicPr/>
                <p:nvPr/>
              </p:nvPicPr>
              <p:blipFill>
                <a:blip r:embed="rId145"/>
                <a:stretch>
                  <a:fillRect/>
                </a:stretch>
              </p:blipFill>
              <p:spPr>
                <a:xfrm>
                  <a:off x="5471320" y="990320"/>
                  <a:ext cx="15336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7F2F96A3-E4EB-B6EE-A312-7C39387B565E}"/>
                    </a:ext>
                  </a:extLst>
                </p14:cNvPr>
                <p14:cNvContentPartPr/>
                <p14:nvPr/>
              </p14:nvContentPartPr>
              <p14:xfrm>
                <a:off x="5708920" y="965120"/>
                <a:ext cx="147240" cy="154440"/>
              </p14:xfrm>
            </p:contentPart>
          </mc:Choice>
          <mc:Fallback>
            <p:pic>
              <p:nvPicPr>
                <p:cNvPr id="88" name="Freihand 87">
                  <a:extLst>
                    <a:ext uri="{FF2B5EF4-FFF2-40B4-BE49-F238E27FC236}">
                      <a16:creationId xmlns:a16="http://schemas.microsoft.com/office/drawing/2014/main" id="{7F2F96A3-E4EB-B6EE-A312-7C39387B565E}"/>
                    </a:ext>
                  </a:extLst>
                </p:cNvPr>
                <p:cNvPicPr/>
                <p:nvPr/>
              </p:nvPicPr>
              <p:blipFill>
                <a:blip r:embed="rId147"/>
                <a:stretch>
                  <a:fillRect/>
                </a:stretch>
              </p:blipFill>
              <p:spPr>
                <a:xfrm>
                  <a:off x="5700280" y="956480"/>
                  <a:ext cx="164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F67FB741-AF24-875F-9FEE-02FC6AB14B9B}"/>
                    </a:ext>
                  </a:extLst>
                </p14:cNvPr>
                <p14:cNvContentPartPr/>
                <p14:nvPr/>
              </p14:nvContentPartPr>
              <p14:xfrm>
                <a:off x="5862640" y="845960"/>
                <a:ext cx="119520" cy="287640"/>
              </p14:xfrm>
            </p:contentPart>
          </mc:Choice>
          <mc:Fallback>
            <p:pic>
              <p:nvPicPr>
                <p:cNvPr id="89" name="Freihand 88">
                  <a:extLst>
                    <a:ext uri="{FF2B5EF4-FFF2-40B4-BE49-F238E27FC236}">
                      <a16:creationId xmlns:a16="http://schemas.microsoft.com/office/drawing/2014/main" id="{F67FB741-AF24-875F-9FEE-02FC6AB14B9B}"/>
                    </a:ext>
                  </a:extLst>
                </p:cNvPr>
                <p:cNvPicPr/>
                <p:nvPr/>
              </p:nvPicPr>
              <p:blipFill>
                <a:blip r:embed="rId149"/>
                <a:stretch>
                  <a:fillRect/>
                </a:stretch>
              </p:blipFill>
              <p:spPr>
                <a:xfrm>
                  <a:off x="5853640" y="837320"/>
                  <a:ext cx="137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80D86541-B4E6-A72F-BD87-5B3E42B9AFB2}"/>
                    </a:ext>
                  </a:extLst>
                </p14:cNvPr>
                <p14:cNvContentPartPr/>
                <p14:nvPr/>
              </p14:nvContentPartPr>
              <p14:xfrm>
                <a:off x="6037240" y="932720"/>
                <a:ext cx="340920" cy="186840"/>
              </p14:xfrm>
            </p:contentPart>
          </mc:Choice>
          <mc:Fallback>
            <p:pic>
              <p:nvPicPr>
                <p:cNvPr id="90" name="Freihand 89">
                  <a:extLst>
                    <a:ext uri="{FF2B5EF4-FFF2-40B4-BE49-F238E27FC236}">
                      <a16:creationId xmlns:a16="http://schemas.microsoft.com/office/drawing/2014/main" id="{80D86541-B4E6-A72F-BD87-5B3E42B9AFB2}"/>
                    </a:ext>
                  </a:extLst>
                </p:cNvPr>
                <p:cNvPicPr/>
                <p:nvPr/>
              </p:nvPicPr>
              <p:blipFill>
                <a:blip r:embed="rId151"/>
                <a:stretch>
                  <a:fillRect/>
                </a:stretch>
              </p:blipFill>
              <p:spPr>
                <a:xfrm>
                  <a:off x="6028240" y="924080"/>
                  <a:ext cx="358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9AE99573-5CAD-CE2E-B1F1-873E2A7076FF}"/>
                    </a:ext>
                  </a:extLst>
                </p14:cNvPr>
                <p14:cNvContentPartPr/>
                <p14:nvPr/>
              </p14:nvContentPartPr>
              <p14:xfrm>
                <a:off x="332680" y="1612400"/>
                <a:ext cx="253440" cy="195120"/>
              </p14:xfrm>
            </p:contentPart>
          </mc:Choice>
          <mc:Fallback>
            <p:pic>
              <p:nvPicPr>
                <p:cNvPr id="98" name="Freihand 97">
                  <a:extLst>
                    <a:ext uri="{FF2B5EF4-FFF2-40B4-BE49-F238E27FC236}">
                      <a16:creationId xmlns:a16="http://schemas.microsoft.com/office/drawing/2014/main" id="{9AE99573-5CAD-CE2E-B1F1-873E2A7076FF}"/>
                    </a:ext>
                  </a:extLst>
                </p:cNvPr>
                <p:cNvPicPr/>
                <p:nvPr/>
              </p:nvPicPr>
              <p:blipFill>
                <a:blip r:embed="rId153"/>
                <a:stretch>
                  <a:fillRect/>
                </a:stretch>
              </p:blipFill>
              <p:spPr>
                <a:xfrm>
                  <a:off x="324040" y="1603760"/>
                  <a:ext cx="271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2D612E03-769F-47B3-E8B4-ADCC5C3C6539}"/>
                    </a:ext>
                  </a:extLst>
                </p14:cNvPr>
                <p14:cNvContentPartPr/>
                <p14:nvPr/>
              </p14:nvContentPartPr>
              <p14:xfrm>
                <a:off x="707080" y="1632920"/>
                <a:ext cx="120960" cy="175320"/>
              </p14:xfrm>
            </p:contentPart>
          </mc:Choice>
          <mc:Fallback>
            <p:pic>
              <p:nvPicPr>
                <p:cNvPr id="99" name="Freihand 98">
                  <a:extLst>
                    <a:ext uri="{FF2B5EF4-FFF2-40B4-BE49-F238E27FC236}">
                      <a16:creationId xmlns:a16="http://schemas.microsoft.com/office/drawing/2014/main" id="{2D612E03-769F-47B3-E8B4-ADCC5C3C6539}"/>
                    </a:ext>
                  </a:extLst>
                </p:cNvPr>
                <p:cNvPicPr/>
                <p:nvPr/>
              </p:nvPicPr>
              <p:blipFill>
                <a:blip r:embed="rId155"/>
                <a:stretch>
                  <a:fillRect/>
                </a:stretch>
              </p:blipFill>
              <p:spPr>
                <a:xfrm>
                  <a:off x="698080" y="1623920"/>
                  <a:ext cx="138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B630365A-904D-4941-1E31-B614D3ED61A8}"/>
                    </a:ext>
                  </a:extLst>
                </p14:cNvPr>
                <p14:cNvContentPartPr/>
                <p14:nvPr/>
              </p14:nvContentPartPr>
              <p14:xfrm>
                <a:off x="933520" y="1642280"/>
                <a:ext cx="77760" cy="176400"/>
              </p14:xfrm>
            </p:contentPart>
          </mc:Choice>
          <mc:Fallback>
            <p:pic>
              <p:nvPicPr>
                <p:cNvPr id="100" name="Freihand 99">
                  <a:extLst>
                    <a:ext uri="{FF2B5EF4-FFF2-40B4-BE49-F238E27FC236}">
                      <a16:creationId xmlns:a16="http://schemas.microsoft.com/office/drawing/2014/main" id="{B630365A-904D-4941-1E31-B614D3ED61A8}"/>
                    </a:ext>
                  </a:extLst>
                </p:cNvPr>
                <p:cNvPicPr/>
                <p:nvPr/>
              </p:nvPicPr>
              <p:blipFill>
                <a:blip r:embed="rId157"/>
                <a:stretch>
                  <a:fillRect/>
                </a:stretch>
              </p:blipFill>
              <p:spPr>
                <a:xfrm>
                  <a:off x="924880" y="1633640"/>
                  <a:ext cx="95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6125F915-8A7D-5E7C-02CF-38AD6C37CADE}"/>
                    </a:ext>
                  </a:extLst>
                </p14:cNvPr>
                <p14:cNvContentPartPr/>
                <p14:nvPr/>
              </p14:nvContentPartPr>
              <p14:xfrm>
                <a:off x="919120" y="1683320"/>
                <a:ext cx="106200" cy="117720"/>
              </p14:xfrm>
            </p:contentPart>
          </mc:Choice>
          <mc:Fallback>
            <p:pic>
              <p:nvPicPr>
                <p:cNvPr id="101" name="Freihand 100">
                  <a:extLst>
                    <a:ext uri="{FF2B5EF4-FFF2-40B4-BE49-F238E27FC236}">
                      <a16:creationId xmlns:a16="http://schemas.microsoft.com/office/drawing/2014/main" id="{6125F915-8A7D-5E7C-02CF-38AD6C37CADE}"/>
                    </a:ext>
                  </a:extLst>
                </p:cNvPr>
                <p:cNvPicPr/>
                <p:nvPr/>
              </p:nvPicPr>
              <p:blipFill>
                <a:blip r:embed="rId159"/>
                <a:stretch>
                  <a:fillRect/>
                </a:stretch>
              </p:blipFill>
              <p:spPr>
                <a:xfrm>
                  <a:off x="910120" y="1674680"/>
                  <a:ext cx="123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25B927AA-C5D9-C3EA-D673-AB994079B932}"/>
                    </a:ext>
                  </a:extLst>
                </p14:cNvPr>
                <p14:cNvContentPartPr/>
                <p14:nvPr/>
              </p14:nvContentPartPr>
              <p14:xfrm>
                <a:off x="1393600" y="1562360"/>
                <a:ext cx="179280" cy="196200"/>
              </p14:xfrm>
            </p:contentPart>
          </mc:Choice>
          <mc:Fallback>
            <p:pic>
              <p:nvPicPr>
                <p:cNvPr id="102" name="Freihand 101">
                  <a:extLst>
                    <a:ext uri="{FF2B5EF4-FFF2-40B4-BE49-F238E27FC236}">
                      <a16:creationId xmlns:a16="http://schemas.microsoft.com/office/drawing/2014/main" id="{25B927AA-C5D9-C3EA-D673-AB994079B932}"/>
                    </a:ext>
                  </a:extLst>
                </p:cNvPr>
                <p:cNvPicPr/>
                <p:nvPr/>
              </p:nvPicPr>
              <p:blipFill>
                <a:blip r:embed="rId161"/>
                <a:stretch>
                  <a:fillRect/>
                </a:stretch>
              </p:blipFill>
              <p:spPr>
                <a:xfrm>
                  <a:off x="1384600" y="1553720"/>
                  <a:ext cx="1969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E323F9F3-D021-2773-1440-750491271B2E}"/>
                    </a:ext>
                  </a:extLst>
                </p14:cNvPr>
                <p14:cNvContentPartPr/>
                <p14:nvPr/>
              </p14:nvContentPartPr>
              <p14:xfrm>
                <a:off x="2818480" y="1477760"/>
                <a:ext cx="38160" cy="221040"/>
              </p14:xfrm>
            </p:contentPart>
          </mc:Choice>
          <mc:Fallback>
            <p:pic>
              <p:nvPicPr>
                <p:cNvPr id="104" name="Freihand 103">
                  <a:extLst>
                    <a:ext uri="{FF2B5EF4-FFF2-40B4-BE49-F238E27FC236}">
                      <a16:creationId xmlns:a16="http://schemas.microsoft.com/office/drawing/2014/main" id="{E323F9F3-D021-2773-1440-750491271B2E}"/>
                    </a:ext>
                  </a:extLst>
                </p:cNvPr>
                <p:cNvPicPr/>
                <p:nvPr/>
              </p:nvPicPr>
              <p:blipFill>
                <a:blip r:embed="rId163"/>
                <a:stretch>
                  <a:fillRect/>
                </a:stretch>
              </p:blipFill>
              <p:spPr>
                <a:xfrm>
                  <a:off x="2809840" y="1469120"/>
                  <a:ext cx="55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1D38EE0C-7350-985C-751D-231EF6EDE93D}"/>
                    </a:ext>
                  </a:extLst>
                </p14:cNvPr>
                <p14:cNvContentPartPr/>
                <p14:nvPr/>
              </p14:nvContentPartPr>
              <p14:xfrm>
                <a:off x="2846200" y="1465880"/>
                <a:ext cx="138600" cy="177120"/>
              </p14:xfrm>
            </p:contentPart>
          </mc:Choice>
          <mc:Fallback>
            <p:pic>
              <p:nvPicPr>
                <p:cNvPr id="105" name="Freihand 104">
                  <a:extLst>
                    <a:ext uri="{FF2B5EF4-FFF2-40B4-BE49-F238E27FC236}">
                      <a16:creationId xmlns:a16="http://schemas.microsoft.com/office/drawing/2014/main" id="{1D38EE0C-7350-985C-751D-231EF6EDE93D}"/>
                    </a:ext>
                  </a:extLst>
                </p:cNvPr>
                <p:cNvPicPr/>
                <p:nvPr/>
              </p:nvPicPr>
              <p:blipFill>
                <a:blip r:embed="rId165"/>
                <a:stretch>
                  <a:fillRect/>
                </a:stretch>
              </p:blipFill>
              <p:spPr>
                <a:xfrm>
                  <a:off x="2837560" y="1456880"/>
                  <a:ext cx="156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EDD7429D-DEE7-69E7-A493-A1BDD4D1351D}"/>
                    </a:ext>
                  </a:extLst>
                </p14:cNvPr>
                <p14:cNvContentPartPr/>
                <p14:nvPr/>
              </p14:nvContentPartPr>
              <p14:xfrm>
                <a:off x="3170560" y="1436720"/>
                <a:ext cx="15480" cy="183960"/>
              </p14:xfrm>
            </p:contentPart>
          </mc:Choice>
          <mc:Fallback>
            <p:pic>
              <p:nvPicPr>
                <p:cNvPr id="106" name="Freihand 105">
                  <a:extLst>
                    <a:ext uri="{FF2B5EF4-FFF2-40B4-BE49-F238E27FC236}">
                      <a16:creationId xmlns:a16="http://schemas.microsoft.com/office/drawing/2014/main" id="{EDD7429D-DEE7-69E7-A493-A1BDD4D1351D}"/>
                    </a:ext>
                  </a:extLst>
                </p:cNvPr>
                <p:cNvPicPr/>
                <p:nvPr/>
              </p:nvPicPr>
              <p:blipFill>
                <a:blip r:embed="rId167"/>
                <a:stretch>
                  <a:fillRect/>
                </a:stretch>
              </p:blipFill>
              <p:spPr>
                <a:xfrm>
                  <a:off x="3161560" y="1428080"/>
                  <a:ext cx="33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48F54C57-81A6-C00C-3D42-76991C1E09F5}"/>
                    </a:ext>
                  </a:extLst>
                </p14:cNvPr>
                <p14:cNvContentPartPr/>
                <p14:nvPr/>
              </p14:nvContentPartPr>
              <p14:xfrm>
                <a:off x="3123040" y="1416920"/>
                <a:ext cx="181080" cy="303120"/>
              </p14:xfrm>
            </p:contentPart>
          </mc:Choice>
          <mc:Fallback>
            <p:pic>
              <p:nvPicPr>
                <p:cNvPr id="107" name="Freihand 106">
                  <a:extLst>
                    <a:ext uri="{FF2B5EF4-FFF2-40B4-BE49-F238E27FC236}">
                      <a16:creationId xmlns:a16="http://schemas.microsoft.com/office/drawing/2014/main" id="{48F54C57-81A6-C00C-3D42-76991C1E09F5}"/>
                    </a:ext>
                  </a:extLst>
                </p:cNvPr>
                <p:cNvPicPr/>
                <p:nvPr/>
              </p:nvPicPr>
              <p:blipFill>
                <a:blip r:embed="rId169"/>
                <a:stretch>
                  <a:fillRect/>
                </a:stretch>
              </p:blipFill>
              <p:spPr>
                <a:xfrm>
                  <a:off x="3114400" y="1407920"/>
                  <a:ext cx="1987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F1B7DEF8-CB4B-6E53-F671-8776BB0A3FFA}"/>
                    </a:ext>
                  </a:extLst>
                </p14:cNvPr>
                <p14:cNvContentPartPr/>
                <p14:nvPr/>
              </p14:nvContentPartPr>
              <p14:xfrm>
                <a:off x="3593560" y="1461920"/>
                <a:ext cx="113040" cy="176040"/>
              </p14:xfrm>
            </p:contentPart>
          </mc:Choice>
          <mc:Fallback>
            <p:pic>
              <p:nvPicPr>
                <p:cNvPr id="108" name="Freihand 107">
                  <a:extLst>
                    <a:ext uri="{FF2B5EF4-FFF2-40B4-BE49-F238E27FC236}">
                      <a16:creationId xmlns:a16="http://schemas.microsoft.com/office/drawing/2014/main" id="{F1B7DEF8-CB4B-6E53-F671-8776BB0A3FFA}"/>
                    </a:ext>
                  </a:extLst>
                </p:cNvPr>
                <p:cNvPicPr/>
                <p:nvPr/>
              </p:nvPicPr>
              <p:blipFill>
                <a:blip r:embed="rId171"/>
                <a:stretch>
                  <a:fillRect/>
                </a:stretch>
              </p:blipFill>
              <p:spPr>
                <a:xfrm>
                  <a:off x="3584920" y="1453280"/>
                  <a:ext cx="130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BDF38541-3D11-F44C-71B5-29E012B5BFA0}"/>
                    </a:ext>
                  </a:extLst>
                </p14:cNvPr>
                <p14:cNvContentPartPr/>
                <p14:nvPr/>
              </p14:nvContentPartPr>
              <p14:xfrm>
                <a:off x="3512560" y="1398920"/>
                <a:ext cx="332280" cy="351000"/>
              </p14:xfrm>
            </p:contentPart>
          </mc:Choice>
          <mc:Fallback>
            <p:pic>
              <p:nvPicPr>
                <p:cNvPr id="109" name="Freihand 108">
                  <a:extLst>
                    <a:ext uri="{FF2B5EF4-FFF2-40B4-BE49-F238E27FC236}">
                      <a16:creationId xmlns:a16="http://schemas.microsoft.com/office/drawing/2014/main" id="{BDF38541-3D11-F44C-71B5-29E012B5BFA0}"/>
                    </a:ext>
                  </a:extLst>
                </p:cNvPr>
                <p:cNvPicPr/>
                <p:nvPr/>
              </p:nvPicPr>
              <p:blipFill>
                <a:blip r:embed="rId173"/>
                <a:stretch>
                  <a:fillRect/>
                </a:stretch>
              </p:blipFill>
              <p:spPr>
                <a:xfrm>
                  <a:off x="3503920" y="1390280"/>
                  <a:ext cx="3499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7027A792-1C0F-1282-17F7-A64213BCA7A7}"/>
                    </a:ext>
                  </a:extLst>
                </p14:cNvPr>
                <p14:cNvContentPartPr/>
                <p14:nvPr/>
              </p14:nvContentPartPr>
              <p14:xfrm>
                <a:off x="4133920" y="1513760"/>
                <a:ext cx="224280" cy="143280"/>
              </p14:xfrm>
            </p:contentPart>
          </mc:Choice>
          <mc:Fallback>
            <p:pic>
              <p:nvPicPr>
                <p:cNvPr id="110" name="Freihand 109">
                  <a:extLst>
                    <a:ext uri="{FF2B5EF4-FFF2-40B4-BE49-F238E27FC236}">
                      <a16:creationId xmlns:a16="http://schemas.microsoft.com/office/drawing/2014/main" id="{7027A792-1C0F-1282-17F7-A64213BCA7A7}"/>
                    </a:ext>
                  </a:extLst>
                </p:cNvPr>
                <p:cNvPicPr/>
                <p:nvPr/>
              </p:nvPicPr>
              <p:blipFill>
                <a:blip r:embed="rId175"/>
                <a:stretch>
                  <a:fillRect/>
                </a:stretch>
              </p:blipFill>
              <p:spPr>
                <a:xfrm>
                  <a:off x="4125280" y="1504760"/>
                  <a:ext cx="241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16392890-968E-81EB-A999-2D3D0D6371F0}"/>
                    </a:ext>
                  </a:extLst>
                </p14:cNvPr>
                <p14:cNvContentPartPr/>
                <p14:nvPr/>
              </p14:nvContentPartPr>
              <p14:xfrm>
                <a:off x="4455040" y="1432400"/>
                <a:ext cx="159840" cy="200520"/>
              </p14:xfrm>
            </p:contentPart>
          </mc:Choice>
          <mc:Fallback>
            <p:pic>
              <p:nvPicPr>
                <p:cNvPr id="111" name="Freihand 110">
                  <a:extLst>
                    <a:ext uri="{FF2B5EF4-FFF2-40B4-BE49-F238E27FC236}">
                      <a16:creationId xmlns:a16="http://schemas.microsoft.com/office/drawing/2014/main" id="{16392890-968E-81EB-A999-2D3D0D6371F0}"/>
                    </a:ext>
                  </a:extLst>
                </p:cNvPr>
                <p:cNvPicPr/>
                <p:nvPr/>
              </p:nvPicPr>
              <p:blipFill>
                <a:blip r:embed="rId177"/>
                <a:stretch>
                  <a:fillRect/>
                </a:stretch>
              </p:blipFill>
              <p:spPr>
                <a:xfrm>
                  <a:off x="4446040" y="1423400"/>
                  <a:ext cx="177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79199275-06CB-B7CD-ACD3-B2FD178A7FE5}"/>
                    </a:ext>
                  </a:extLst>
                </p14:cNvPr>
                <p14:cNvContentPartPr/>
                <p14:nvPr/>
              </p14:nvContentPartPr>
              <p14:xfrm>
                <a:off x="4828360" y="1419800"/>
                <a:ext cx="111240" cy="206280"/>
              </p14:xfrm>
            </p:contentPart>
          </mc:Choice>
          <mc:Fallback>
            <p:pic>
              <p:nvPicPr>
                <p:cNvPr id="112" name="Freihand 111">
                  <a:extLst>
                    <a:ext uri="{FF2B5EF4-FFF2-40B4-BE49-F238E27FC236}">
                      <a16:creationId xmlns:a16="http://schemas.microsoft.com/office/drawing/2014/main" id="{79199275-06CB-B7CD-ACD3-B2FD178A7FE5}"/>
                    </a:ext>
                  </a:extLst>
                </p:cNvPr>
                <p:cNvPicPr/>
                <p:nvPr/>
              </p:nvPicPr>
              <p:blipFill>
                <a:blip r:embed="rId179"/>
                <a:stretch>
                  <a:fillRect/>
                </a:stretch>
              </p:blipFill>
              <p:spPr>
                <a:xfrm>
                  <a:off x="4819720" y="1411160"/>
                  <a:ext cx="128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95C8C63F-5631-ED08-FB2E-C375718E4A58}"/>
                    </a:ext>
                  </a:extLst>
                </p14:cNvPr>
                <p14:cNvContentPartPr/>
                <p14:nvPr/>
              </p14:nvContentPartPr>
              <p14:xfrm>
                <a:off x="4752760" y="1299920"/>
                <a:ext cx="406080" cy="453600"/>
              </p14:xfrm>
            </p:contentPart>
          </mc:Choice>
          <mc:Fallback>
            <p:pic>
              <p:nvPicPr>
                <p:cNvPr id="113" name="Freihand 112">
                  <a:extLst>
                    <a:ext uri="{FF2B5EF4-FFF2-40B4-BE49-F238E27FC236}">
                      <a16:creationId xmlns:a16="http://schemas.microsoft.com/office/drawing/2014/main" id="{95C8C63F-5631-ED08-FB2E-C375718E4A58}"/>
                    </a:ext>
                  </a:extLst>
                </p:cNvPr>
                <p:cNvPicPr/>
                <p:nvPr/>
              </p:nvPicPr>
              <p:blipFill>
                <a:blip r:embed="rId181"/>
                <a:stretch>
                  <a:fillRect/>
                </a:stretch>
              </p:blipFill>
              <p:spPr>
                <a:xfrm>
                  <a:off x="4744120" y="1291280"/>
                  <a:ext cx="4237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Freihand 114">
                  <a:extLst>
                    <a:ext uri="{FF2B5EF4-FFF2-40B4-BE49-F238E27FC236}">
                      <a16:creationId xmlns:a16="http://schemas.microsoft.com/office/drawing/2014/main" id="{BB0F1C6A-0E55-C6F3-2368-3EE05D123229}"/>
                    </a:ext>
                  </a:extLst>
                </p14:cNvPr>
                <p14:cNvContentPartPr/>
                <p14:nvPr/>
              </p14:nvContentPartPr>
              <p14:xfrm>
                <a:off x="5446120" y="1522760"/>
                <a:ext cx="155880" cy="17280"/>
              </p14:xfrm>
            </p:contentPart>
          </mc:Choice>
          <mc:Fallback>
            <p:pic>
              <p:nvPicPr>
                <p:cNvPr id="115" name="Freihand 114">
                  <a:extLst>
                    <a:ext uri="{FF2B5EF4-FFF2-40B4-BE49-F238E27FC236}">
                      <a16:creationId xmlns:a16="http://schemas.microsoft.com/office/drawing/2014/main" id="{BB0F1C6A-0E55-C6F3-2368-3EE05D123229}"/>
                    </a:ext>
                  </a:extLst>
                </p:cNvPr>
                <p:cNvPicPr/>
                <p:nvPr/>
              </p:nvPicPr>
              <p:blipFill>
                <a:blip r:embed="rId183"/>
                <a:stretch>
                  <a:fillRect/>
                </a:stretch>
              </p:blipFill>
              <p:spPr>
                <a:xfrm>
                  <a:off x="5437120" y="1513760"/>
                  <a:ext cx="173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6" name="Freihand 115">
                  <a:extLst>
                    <a:ext uri="{FF2B5EF4-FFF2-40B4-BE49-F238E27FC236}">
                      <a16:creationId xmlns:a16="http://schemas.microsoft.com/office/drawing/2014/main" id="{04D83058-22F4-2E28-A5B2-3AB1B26236B8}"/>
                    </a:ext>
                  </a:extLst>
                </p14:cNvPr>
                <p14:cNvContentPartPr/>
                <p14:nvPr/>
              </p14:nvContentPartPr>
              <p14:xfrm>
                <a:off x="5559520" y="1476680"/>
                <a:ext cx="119520" cy="234000"/>
              </p14:xfrm>
            </p:contentPart>
          </mc:Choice>
          <mc:Fallback>
            <p:pic>
              <p:nvPicPr>
                <p:cNvPr id="116" name="Freihand 115">
                  <a:extLst>
                    <a:ext uri="{FF2B5EF4-FFF2-40B4-BE49-F238E27FC236}">
                      <a16:creationId xmlns:a16="http://schemas.microsoft.com/office/drawing/2014/main" id="{04D83058-22F4-2E28-A5B2-3AB1B26236B8}"/>
                    </a:ext>
                  </a:extLst>
                </p:cNvPr>
                <p:cNvPicPr/>
                <p:nvPr/>
              </p:nvPicPr>
              <p:blipFill>
                <a:blip r:embed="rId185"/>
                <a:stretch>
                  <a:fillRect/>
                </a:stretch>
              </p:blipFill>
              <p:spPr>
                <a:xfrm>
                  <a:off x="5550520" y="1468040"/>
                  <a:ext cx="1371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32700B44-0337-BD2C-60CD-FC0842590552}"/>
                    </a:ext>
                  </a:extLst>
                </p14:cNvPr>
                <p14:cNvContentPartPr/>
                <p14:nvPr/>
              </p14:nvContentPartPr>
              <p14:xfrm>
                <a:off x="5842120" y="1405040"/>
                <a:ext cx="153000" cy="207360"/>
              </p14:xfrm>
            </p:contentPart>
          </mc:Choice>
          <mc:Fallback>
            <p:pic>
              <p:nvPicPr>
                <p:cNvPr id="118" name="Freihand 117">
                  <a:extLst>
                    <a:ext uri="{FF2B5EF4-FFF2-40B4-BE49-F238E27FC236}">
                      <a16:creationId xmlns:a16="http://schemas.microsoft.com/office/drawing/2014/main" id="{32700B44-0337-BD2C-60CD-FC0842590552}"/>
                    </a:ext>
                  </a:extLst>
                </p:cNvPr>
                <p:cNvPicPr/>
                <p:nvPr/>
              </p:nvPicPr>
              <p:blipFill>
                <a:blip r:embed="rId187"/>
                <a:stretch>
                  <a:fillRect/>
                </a:stretch>
              </p:blipFill>
              <p:spPr>
                <a:xfrm>
                  <a:off x="5833120" y="1396040"/>
                  <a:ext cx="170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9F2A8D1F-6E46-7F04-0B0A-F7337B34CEBA}"/>
                    </a:ext>
                  </a:extLst>
                </p14:cNvPr>
                <p14:cNvContentPartPr/>
                <p14:nvPr/>
              </p14:nvContentPartPr>
              <p14:xfrm>
                <a:off x="6097360" y="1490360"/>
                <a:ext cx="173160" cy="17280"/>
              </p14:xfrm>
            </p:contentPart>
          </mc:Choice>
          <mc:Fallback>
            <p:pic>
              <p:nvPicPr>
                <p:cNvPr id="119" name="Freihand 118">
                  <a:extLst>
                    <a:ext uri="{FF2B5EF4-FFF2-40B4-BE49-F238E27FC236}">
                      <a16:creationId xmlns:a16="http://schemas.microsoft.com/office/drawing/2014/main" id="{9F2A8D1F-6E46-7F04-0B0A-F7337B34CEBA}"/>
                    </a:ext>
                  </a:extLst>
                </p:cNvPr>
                <p:cNvPicPr/>
                <p:nvPr/>
              </p:nvPicPr>
              <p:blipFill>
                <a:blip r:embed="rId189"/>
                <a:stretch>
                  <a:fillRect/>
                </a:stretch>
              </p:blipFill>
              <p:spPr>
                <a:xfrm>
                  <a:off x="6088360" y="1481720"/>
                  <a:ext cx="190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79671B6F-6D78-2A33-937D-9D8B2414B6C3}"/>
                    </a:ext>
                  </a:extLst>
                </p14:cNvPr>
                <p14:cNvContentPartPr/>
                <p14:nvPr/>
              </p14:nvContentPartPr>
              <p14:xfrm>
                <a:off x="6111040" y="1555880"/>
                <a:ext cx="165600" cy="39960"/>
              </p14:xfrm>
            </p:contentPart>
          </mc:Choice>
          <mc:Fallback>
            <p:pic>
              <p:nvPicPr>
                <p:cNvPr id="120" name="Freihand 119">
                  <a:extLst>
                    <a:ext uri="{FF2B5EF4-FFF2-40B4-BE49-F238E27FC236}">
                      <a16:creationId xmlns:a16="http://schemas.microsoft.com/office/drawing/2014/main" id="{79671B6F-6D78-2A33-937D-9D8B2414B6C3}"/>
                    </a:ext>
                  </a:extLst>
                </p:cNvPr>
                <p:cNvPicPr/>
                <p:nvPr/>
              </p:nvPicPr>
              <p:blipFill>
                <a:blip r:embed="rId191"/>
                <a:stretch>
                  <a:fillRect/>
                </a:stretch>
              </p:blipFill>
              <p:spPr>
                <a:xfrm>
                  <a:off x="6102400" y="1547240"/>
                  <a:ext cx="183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Freihand 121">
                  <a:extLst>
                    <a:ext uri="{FF2B5EF4-FFF2-40B4-BE49-F238E27FC236}">
                      <a16:creationId xmlns:a16="http://schemas.microsoft.com/office/drawing/2014/main" id="{09B42BE8-EC84-B64D-D7D4-6D852C997878}"/>
                    </a:ext>
                  </a:extLst>
                </p14:cNvPr>
                <p14:cNvContentPartPr/>
                <p14:nvPr/>
              </p14:nvContentPartPr>
              <p14:xfrm>
                <a:off x="6449440" y="1388480"/>
                <a:ext cx="147960" cy="256320"/>
              </p14:xfrm>
            </p:contentPart>
          </mc:Choice>
          <mc:Fallback>
            <p:pic>
              <p:nvPicPr>
                <p:cNvPr id="122" name="Freihand 121">
                  <a:extLst>
                    <a:ext uri="{FF2B5EF4-FFF2-40B4-BE49-F238E27FC236}">
                      <a16:creationId xmlns:a16="http://schemas.microsoft.com/office/drawing/2014/main" id="{09B42BE8-EC84-B64D-D7D4-6D852C997878}"/>
                    </a:ext>
                  </a:extLst>
                </p:cNvPr>
                <p:cNvPicPr/>
                <p:nvPr/>
              </p:nvPicPr>
              <p:blipFill>
                <a:blip r:embed="rId193"/>
                <a:stretch>
                  <a:fillRect/>
                </a:stretch>
              </p:blipFill>
              <p:spPr>
                <a:xfrm>
                  <a:off x="6440440" y="1379480"/>
                  <a:ext cx="165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Freihand 122">
                  <a:extLst>
                    <a:ext uri="{FF2B5EF4-FFF2-40B4-BE49-F238E27FC236}">
                      <a16:creationId xmlns:a16="http://schemas.microsoft.com/office/drawing/2014/main" id="{305953F4-90F1-B306-00B8-3643A0082CEA}"/>
                    </a:ext>
                  </a:extLst>
                </p14:cNvPr>
                <p14:cNvContentPartPr/>
                <p14:nvPr/>
              </p14:nvContentPartPr>
              <p14:xfrm>
                <a:off x="6381040" y="1297040"/>
                <a:ext cx="236880" cy="22320"/>
              </p14:xfrm>
            </p:contentPart>
          </mc:Choice>
          <mc:Fallback>
            <p:pic>
              <p:nvPicPr>
                <p:cNvPr id="123" name="Freihand 122">
                  <a:extLst>
                    <a:ext uri="{FF2B5EF4-FFF2-40B4-BE49-F238E27FC236}">
                      <a16:creationId xmlns:a16="http://schemas.microsoft.com/office/drawing/2014/main" id="{305953F4-90F1-B306-00B8-3643A0082CEA}"/>
                    </a:ext>
                  </a:extLst>
                </p:cNvPr>
                <p:cNvPicPr/>
                <p:nvPr/>
              </p:nvPicPr>
              <p:blipFill>
                <a:blip r:embed="rId195"/>
                <a:stretch>
                  <a:fillRect/>
                </a:stretch>
              </p:blipFill>
              <p:spPr>
                <a:xfrm>
                  <a:off x="6372400" y="1288040"/>
                  <a:ext cx="254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FF2F8F8B-D095-0389-EBA3-1DF3725A9DFA}"/>
                    </a:ext>
                  </a:extLst>
                </p14:cNvPr>
                <p14:cNvContentPartPr/>
                <p14:nvPr/>
              </p14:nvContentPartPr>
              <p14:xfrm>
                <a:off x="6718360" y="1490360"/>
                <a:ext cx="166680" cy="42120"/>
              </p14:xfrm>
            </p:contentPart>
          </mc:Choice>
          <mc:Fallback>
            <p:pic>
              <p:nvPicPr>
                <p:cNvPr id="125" name="Freihand 124">
                  <a:extLst>
                    <a:ext uri="{FF2B5EF4-FFF2-40B4-BE49-F238E27FC236}">
                      <a16:creationId xmlns:a16="http://schemas.microsoft.com/office/drawing/2014/main" id="{FF2F8F8B-D095-0389-EBA3-1DF3725A9DFA}"/>
                    </a:ext>
                  </a:extLst>
                </p:cNvPr>
                <p:cNvPicPr/>
                <p:nvPr/>
              </p:nvPicPr>
              <p:blipFill>
                <a:blip r:embed="rId197"/>
                <a:stretch>
                  <a:fillRect/>
                </a:stretch>
              </p:blipFill>
              <p:spPr>
                <a:xfrm>
                  <a:off x="6709720" y="1481720"/>
                  <a:ext cx="184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AB154C87-17A3-9E89-2CD2-2813EAEE2C83}"/>
                    </a:ext>
                  </a:extLst>
                </p14:cNvPr>
                <p14:cNvContentPartPr/>
                <p14:nvPr/>
              </p14:nvContentPartPr>
              <p14:xfrm>
                <a:off x="7021480" y="1313240"/>
                <a:ext cx="126720" cy="309600"/>
              </p14:xfrm>
            </p:contentPart>
          </mc:Choice>
          <mc:Fallback>
            <p:pic>
              <p:nvPicPr>
                <p:cNvPr id="126" name="Freihand 125">
                  <a:extLst>
                    <a:ext uri="{FF2B5EF4-FFF2-40B4-BE49-F238E27FC236}">
                      <a16:creationId xmlns:a16="http://schemas.microsoft.com/office/drawing/2014/main" id="{AB154C87-17A3-9E89-2CD2-2813EAEE2C83}"/>
                    </a:ext>
                  </a:extLst>
                </p:cNvPr>
                <p:cNvPicPr/>
                <p:nvPr/>
              </p:nvPicPr>
              <p:blipFill>
                <a:blip r:embed="rId199"/>
                <a:stretch>
                  <a:fillRect/>
                </a:stretch>
              </p:blipFill>
              <p:spPr>
                <a:xfrm>
                  <a:off x="7012840" y="1304240"/>
                  <a:ext cx="1443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D9B40FFA-E3A9-20B4-6757-A751909B201A}"/>
                    </a:ext>
                  </a:extLst>
                </p14:cNvPr>
                <p14:cNvContentPartPr/>
                <p14:nvPr/>
              </p14:nvContentPartPr>
              <p14:xfrm>
                <a:off x="6945520" y="1524560"/>
                <a:ext cx="163800" cy="33120"/>
              </p14:xfrm>
            </p:contentPart>
          </mc:Choice>
          <mc:Fallback>
            <p:pic>
              <p:nvPicPr>
                <p:cNvPr id="127" name="Freihand 126">
                  <a:extLst>
                    <a:ext uri="{FF2B5EF4-FFF2-40B4-BE49-F238E27FC236}">
                      <a16:creationId xmlns:a16="http://schemas.microsoft.com/office/drawing/2014/main" id="{D9B40FFA-E3A9-20B4-6757-A751909B201A}"/>
                    </a:ext>
                  </a:extLst>
                </p:cNvPr>
                <p:cNvPicPr/>
                <p:nvPr/>
              </p:nvPicPr>
              <p:blipFill>
                <a:blip r:embed="rId201"/>
                <a:stretch>
                  <a:fillRect/>
                </a:stretch>
              </p:blipFill>
              <p:spPr>
                <a:xfrm>
                  <a:off x="6936520" y="1515560"/>
                  <a:ext cx="181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Freihand 128">
                  <a:extLst>
                    <a:ext uri="{FF2B5EF4-FFF2-40B4-BE49-F238E27FC236}">
                      <a16:creationId xmlns:a16="http://schemas.microsoft.com/office/drawing/2014/main" id="{15046C41-F785-C7A2-9D0C-21C494AB9CC0}"/>
                    </a:ext>
                  </a:extLst>
                </p14:cNvPr>
                <p14:cNvContentPartPr/>
                <p14:nvPr/>
              </p14:nvContentPartPr>
              <p14:xfrm>
                <a:off x="3970120" y="1838480"/>
                <a:ext cx="2413080" cy="331920"/>
              </p14:xfrm>
            </p:contentPart>
          </mc:Choice>
          <mc:Fallback>
            <p:pic>
              <p:nvPicPr>
                <p:cNvPr id="129" name="Freihand 128">
                  <a:extLst>
                    <a:ext uri="{FF2B5EF4-FFF2-40B4-BE49-F238E27FC236}">
                      <a16:creationId xmlns:a16="http://schemas.microsoft.com/office/drawing/2014/main" id="{15046C41-F785-C7A2-9D0C-21C494AB9CC0}"/>
                    </a:ext>
                  </a:extLst>
                </p:cNvPr>
                <p:cNvPicPr/>
                <p:nvPr/>
              </p:nvPicPr>
              <p:blipFill>
                <a:blip r:embed="rId203"/>
                <a:stretch>
                  <a:fillRect/>
                </a:stretch>
              </p:blipFill>
              <p:spPr>
                <a:xfrm>
                  <a:off x="3961120" y="1829840"/>
                  <a:ext cx="24307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4B027E5B-358E-6BBA-1FEE-647CA824865D}"/>
                    </a:ext>
                  </a:extLst>
                </p14:cNvPr>
                <p14:cNvContentPartPr/>
                <p14:nvPr/>
              </p14:nvContentPartPr>
              <p14:xfrm>
                <a:off x="3790120" y="1883840"/>
                <a:ext cx="312480" cy="213120"/>
              </p14:xfrm>
            </p:contentPart>
          </mc:Choice>
          <mc:Fallback>
            <p:pic>
              <p:nvPicPr>
                <p:cNvPr id="130" name="Freihand 129">
                  <a:extLst>
                    <a:ext uri="{FF2B5EF4-FFF2-40B4-BE49-F238E27FC236}">
                      <a16:creationId xmlns:a16="http://schemas.microsoft.com/office/drawing/2014/main" id="{4B027E5B-358E-6BBA-1FEE-647CA824865D}"/>
                    </a:ext>
                  </a:extLst>
                </p:cNvPr>
                <p:cNvPicPr/>
                <p:nvPr/>
              </p:nvPicPr>
              <p:blipFill>
                <a:blip r:embed="rId205"/>
                <a:stretch>
                  <a:fillRect/>
                </a:stretch>
              </p:blipFill>
              <p:spPr>
                <a:xfrm>
                  <a:off x="3781480" y="1875200"/>
                  <a:ext cx="330120" cy="230760"/>
                </a:xfrm>
                <a:prstGeom prst="rect">
                  <a:avLst/>
                </a:prstGeom>
              </p:spPr>
            </p:pic>
          </mc:Fallback>
        </mc:AlternateContent>
      </p:grpSp>
      <p:grpSp>
        <p:nvGrpSpPr>
          <p:cNvPr id="135" name="Gruppieren 134">
            <a:extLst>
              <a:ext uri="{FF2B5EF4-FFF2-40B4-BE49-F238E27FC236}">
                <a16:creationId xmlns:a16="http://schemas.microsoft.com/office/drawing/2014/main" id="{43A38B77-FD3C-7CDE-AC5F-2328F87FF89F}"/>
              </a:ext>
            </a:extLst>
          </p:cNvPr>
          <p:cNvGrpSpPr/>
          <p:nvPr/>
        </p:nvGrpSpPr>
        <p:grpSpPr>
          <a:xfrm>
            <a:off x="3234280" y="2373080"/>
            <a:ext cx="470520" cy="292320"/>
            <a:chOff x="3234280" y="2373080"/>
            <a:chExt cx="470520" cy="292320"/>
          </a:xfrm>
        </p:grpSpPr>
        <mc:AlternateContent xmlns:mc="http://schemas.openxmlformats.org/markup-compatibility/2006">
          <mc:Choice xmlns:p14="http://schemas.microsoft.com/office/powerpoint/2010/main" Requires="p14">
            <p:contentPart p14:bwMode="auto" r:id="rId206">
              <p14:nvContentPartPr>
                <p14:cNvPr id="132" name="Freihand 131">
                  <a:extLst>
                    <a:ext uri="{FF2B5EF4-FFF2-40B4-BE49-F238E27FC236}">
                      <a16:creationId xmlns:a16="http://schemas.microsoft.com/office/drawing/2014/main" id="{F4E0A8D2-89B2-ACAB-3FA5-5157AAB265FC}"/>
                    </a:ext>
                  </a:extLst>
                </p14:cNvPr>
                <p14:cNvContentPartPr/>
                <p14:nvPr/>
              </p14:nvContentPartPr>
              <p14:xfrm>
                <a:off x="3234280" y="2433200"/>
                <a:ext cx="231840" cy="15480"/>
              </p14:xfrm>
            </p:contentPart>
          </mc:Choice>
          <mc:Fallback>
            <p:pic>
              <p:nvPicPr>
                <p:cNvPr id="132" name="Freihand 131">
                  <a:extLst>
                    <a:ext uri="{FF2B5EF4-FFF2-40B4-BE49-F238E27FC236}">
                      <a16:creationId xmlns:a16="http://schemas.microsoft.com/office/drawing/2014/main" id="{F4E0A8D2-89B2-ACAB-3FA5-5157AAB265FC}"/>
                    </a:ext>
                  </a:extLst>
                </p:cNvPr>
                <p:cNvPicPr/>
                <p:nvPr/>
              </p:nvPicPr>
              <p:blipFill>
                <a:blip r:embed="rId207"/>
                <a:stretch>
                  <a:fillRect/>
                </a:stretch>
              </p:blipFill>
              <p:spPr>
                <a:xfrm>
                  <a:off x="3225280" y="2424560"/>
                  <a:ext cx="249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3" name="Freihand 132">
                  <a:extLst>
                    <a:ext uri="{FF2B5EF4-FFF2-40B4-BE49-F238E27FC236}">
                      <a16:creationId xmlns:a16="http://schemas.microsoft.com/office/drawing/2014/main" id="{1D27C548-6FB6-B1C7-10D0-16C6BA585DEE}"/>
                    </a:ext>
                  </a:extLst>
                </p14:cNvPr>
                <p14:cNvContentPartPr/>
                <p14:nvPr/>
              </p14:nvContentPartPr>
              <p14:xfrm>
                <a:off x="3265600" y="2546240"/>
                <a:ext cx="173880" cy="14760"/>
              </p14:xfrm>
            </p:contentPart>
          </mc:Choice>
          <mc:Fallback>
            <p:pic>
              <p:nvPicPr>
                <p:cNvPr id="133" name="Freihand 132">
                  <a:extLst>
                    <a:ext uri="{FF2B5EF4-FFF2-40B4-BE49-F238E27FC236}">
                      <a16:creationId xmlns:a16="http://schemas.microsoft.com/office/drawing/2014/main" id="{1D27C548-6FB6-B1C7-10D0-16C6BA585DEE}"/>
                    </a:ext>
                  </a:extLst>
                </p:cNvPr>
                <p:cNvPicPr/>
                <p:nvPr/>
              </p:nvPicPr>
              <p:blipFill>
                <a:blip r:embed="rId209"/>
                <a:stretch>
                  <a:fillRect/>
                </a:stretch>
              </p:blipFill>
              <p:spPr>
                <a:xfrm>
                  <a:off x="3256960" y="2537240"/>
                  <a:ext cx="191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4" name="Freihand 133">
                  <a:extLst>
                    <a:ext uri="{FF2B5EF4-FFF2-40B4-BE49-F238E27FC236}">
                      <a16:creationId xmlns:a16="http://schemas.microsoft.com/office/drawing/2014/main" id="{8C90BED6-12BB-5BD6-D209-4DBCA72C572F}"/>
                    </a:ext>
                  </a:extLst>
                </p14:cNvPr>
                <p14:cNvContentPartPr/>
                <p14:nvPr/>
              </p14:nvContentPartPr>
              <p14:xfrm>
                <a:off x="3548200" y="2373080"/>
                <a:ext cx="156600" cy="292320"/>
              </p14:xfrm>
            </p:contentPart>
          </mc:Choice>
          <mc:Fallback>
            <p:pic>
              <p:nvPicPr>
                <p:cNvPr id="134" name="Freihand 133">
                  <a:extLst>
                    <a:ext uri="{FF2B5EF4-FFF2-40B4-BE49-F238E27FC236}">
                      <a16:creationId xmlns:a16="http://schemas.microsoft.com/office/drawing/2014/main" id="{8C90BED6-12BB-5BD6-D209-4DBCA72C572F}"/>
                    </a:ext>
                  </a:extLst>
                </p:cNvPr>
                <p:cNvPicPr/>
                <p:nvPr/>
              </p:nvPicPr>
              <p:blipFill>
                <a:blip r:embed="rId211"/>
                <a:stretch>
                  <a:fillRect/>
                </a:stretch>
              </p:blipFill>
              <p:spPr>
                <a:xfrm>
                  <a:off x="3539560" y="2364440"/>
                  <a:ext cx="174240" cy="309960"/>
                </a:xfrm>
                <a:prstGeom prst="rect">
                  <a:avLst/>
                </a:prstGeom>
              </p:spPr>
            </p:pic>
          </mc:Fallback>
        </mc:AlternateContent>
      </p:grpSp>
      <p:grpSp>
        <p:nvGrpSpPr>
          <p:cNvPr id="141" name="Gruppieren 140">
            <a:extLst>
              <a:ext uri="{FF2B5EF4-FFF2-40B4-BE49-F238E27FC236}">
                <a16:creationId xmlns:a16="http://schemas.microsoft.com/office/drawing/2014/main" id="{AE4D6A4A-C972-55FC-A621-62034B44D45F}"/>
              </a:ext>
            </a:extLst>
          </p:cNvPr>
          <p:cNvGrpSpPr/>
          <p:nvPr/>
        </p:nvGrpSpPr>
        <p:grpSpPr>
          <a:xfrm>
            <a:off x="4004680" y="2350040"/>
            <a:ext cx="450000" cy="376200"/>
            <a:chOff x="4004680" y="2350040"/>
            <a:chExt cx="450000" cy="376200"/>
          </a:xfrm>
        </p:grpSpPr>
        <mc:AlternateContent xmlns:mc="http://schemas.openxmlformats.org/markup-compatibility/2006">
          <mc:Choice xmlns:p14="http://schemas.microsoft.com/office/powerpoint/2010/main" Requires="p14">
            <p:contentPart p14:bwMode="auto" r:id="rId212">
              <p14:nvContentPartPr>
                <p14:cNvPr id="136" name="Freihand 135">
                  <a:extLst>
                    <a:ext uri="{FF2B5EF4-FFF2-40B4-BE49-F238E27FC236}">
                      <a16:creationId xmlns:a16="http://schemas.microsoft.com/office/drawing/2014/main" id="{46275117-B268-924B-9F28-1C00185C5604}"/>
                    </a:ext>
                  </a:extLst>
                </p14:cNvPr>
                <p14:cNvContentPartPr/>
                <p14:nvPr/>
              </p14:nvContentPartPr>
              <p14:xfrm>
                <a:off x="4004680" y="2378120"/>
                <a:ext cx="180360" cy="348120"/>
              </p14:xfrm>
            </p:contentPart>
          </mc:Choice>
          <mc:Fallback>
            <p:pic>
              <p:nvPicPr>
                <p:cNvPr id="136" name="Freihand 135">
                  <a:extLst>
                    <a:ext uri="{FF2B5EF4-FFF2-40B4-BE49-F238E27FC236}">
                      <a16:creationId xmlns:a16="http://schemas.microsoft.com/office/drawing/2014/main" id="{46275117-B268-924B-9F28-1C00185C5604}"/>
                    </a:ext>
                  </a:extLst>
                </p:cNvPr>
                <p:cNvPicPr/>
                <p:nvPr/>
              </p:nvPicPr>
              <p:blipFill>
                <a:blip r:embed="rId213"/>
                <a:stretch>
                  <a:fillRect/>
                </a:stretch>
              </p:blipFill>
              <p:spPr>
                <a:xfrm>
                  <a:off x="3995680" y="2369120"/>
                  <a:ext cx="19800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Freihand 136">
                  <a:extLst>
                    <a:ext uri="{FF2B5EF4-FFF2-40B4-BE49-F238E27FC236}">
                      <a16:creationId xmlns:a16="http://schemas.microsoft.com/office/drawing/2014/main" id="{55D88AE1-463C-321C-D8DD-F232294B3D8C}"/>
                    </a:ext>
                  </a:extLst>
                </p14:cNvPr>
                <p14:cNvContentPartPr/>
                <p14:nvPr/>
              </p14:nvContentPartPr>
              <p14:xfrm>
                <a:off x="4352440" y="2350040"/>
                <a:ext cx="102240" cy="172080"/>
              </p14:xfrm>
            </p:contentPart>
          </mc:Choice>
          <mc:Fallback>
            <p:pic>
              <p:nvPicPr>
                <p:cNvPr id="137" name="Freihand 136">
                  <a:extLst>
                    <a:ext uri="{FF2B5EF4-FFF2-40B4-BE49-F238E27FC236}">
                      <a16:creationId xmlns:a16="http://schemas.microsoft.com/office/drawing/2014/main" id="{55D88AE1-463C-321C-D8DD-F232294B3D8C}"/>
                    </a:ext>
                  </a:extLst>
                </p:cNvPr>
                <p:cNvPicPr/>
                <p:nvPr/>
              </p:nvPicPr>
              <p:blipFill>
                <a:blip r:embed="rId215"/>
                <a:stretch>
                  <a:fillRect/>
                </a:stretch>
              </p:blipFill>
              <p:spPr>
                <a:xfrm>
                  <a:off x="4343800" y="2341040"/>
                  <a:ext cx="119880" cy="189720"/>
                </a:xfrm>
                <a:prstGeom prst="rect">
                  <a:avLst/>
                </a:prstGeom>
              </p:spPr>
            </p:pic>
          </mc:Fallback>
        </mc:AlternateContent>
      </p:grpSp>
      <p:grpSp>
        <p:nvGrpSpPr>
          <p:cNvPr id="152" name="Gruppieren 151">
            <a:extLst>
              <a:ext uri="{FF2B5EF4-FFF2-40B4-BE49-F238E27FC236}">
                <a16:creationId xmlns:a16="http://schemas.microsoft.com/office/drawing/2014/main" id="{10E49090-10F4-CBE5-182C-2B44CA5627CF}"/>
              </a:ext>
            </a:extLst>
          </p:cNvPr>
          <p:cNvGrpSpPr/>
          <p:nvPr/>
        </p:nvGrpSpPr>
        <p:grpSpPr>
          <a:xfrm>
            <a:off x="4707400" y="2037920"/>
            <a:ext cx="2085840" cy="513360"/>
            <a:chOff x="4707400" y="2037920"/>
            <a:chExt cx="2085840" cy="513360"/>
          </a:xfrm>
        </p:grpSpPr>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E8BA6519-E7CD-73C6-5284-97C66ADFA174}"/>
                    </a:ext>
                  </a:extLst>
                </p14:cNvPr>
                <p14:cNvContentPartPr/>
                <p14:nvPr/>
              </p14:nvContentPartPr>
              <p14:xfrm>
                <a:off x="4707400" y="2376320"/>
                <a:ext cx="184680" cy="20520"/>
              </p14:xfrm>
            </p:contentPart>
          </mc:Choice>
          <mc:Fallback>
            <p:pic>
              <p:nvPicPr>
                <p:cNvPr id="138" name="Freihand 137">
                  <a:extLst>
                    <a:ext uri="{FF2B5EF4-FFF2-40B4-BE49-F238E27FC236}">
                      <a16:creationId xmlns:a16="http://schemas.microsoft.com/office/drawing/2014/main" id="{E8BA6519-E7CD-73C6-5284-97C66ADFA174}"/>
                    </a:ext>
                  </a:extLst>
                </p:cNvPr>
                <p:cNvPicPr/>
                <p:nvPr/>
              </p:nvPicPr>
              <p:blipFill>
                <a:blip r:embed="rId217"/>
                <a:stretch>
                  <a:fillRect/>
                </a:stretch>
              </p:blipFill>
              <p:spPr>
                <a:xfrm>
                  <a:off x="4698400" y="2367680"/>
                  <a:ext cx="202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Freihand 138">
                  <a:extLst>
                    <a:ext uri="{FF2B5EF4-FFF2-40B4-BE49-F238E27FC236}">
                      <a16:creationId xmlns:a16="http://schemas.microsoft.com/office/drawing/2014/main" id="{A47F5541-4321-8A7B-0717-36C90EC766A0}"/>
                    </a:ext>
                  </a:extLst>
                </p14:cNvPr>
                <p14:cNvContentPartPr/>
                <p14:nvPr/>
              </p14:nvContentPartPr>
              <p14:xfrm>
                <a:off x="4735120" y="2456600"/>
                <a:ext cx="158760" cy="6120"/>
              </p14:xfrm>
            </p:contentPart>
          </mc:Choice>
          <mc:Fallback>
            <p:pic>
              <p:nvPicPr>
                <p:cNvPr id="139" name="Freihand 138">
                  <a:extLst>
                    <a:ext uri="{FF2B5EF4-FFF2-40B4-BE49-F238E27FC236}">
                      <a16:creationId xmlns:a16="http://schemas.microsoft.com/office/drawing/2014/main" id="{A47F5541-4321-8A7B-0717-36C90EC766A0}"/>
                    </a:ext>
                  </a:extLst>
                </p:cNvPr>
                <p:cNvPicPr/>
                <p:nvPr/>
              </p:nvPicPr>
              <p:blipFill>
                <a:blip r:embed="rId219"/>
                <a:stretch>
                  <a:fillRect/>
                </a:stretch>
              </p:blipFill>
              <p:spPr>
                <a:xfrm>
                  <a:off x="4726120" y="2447600"/>
                  <a:ext cx="176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119DF476-F726-8952-FA74-365C7B13338A}"/>
                    </a:ext>
                  </a:extLst>
                </p14:cNvPr>
                <p14:cNvContentPartPr/>
                <p14:nvPr/>
              </p14:nvContentPartPr>
              <p14:xfrm>
                <a:off x="5095480" y="2309720"/>
                <a:ext cx="249120" cy="165600"/>
              </p14:xfrm>
            </p:contentPart>
          </mc:Choice>
          <mc:Fallback>
            <p:pic>
              <p:nvPicPr>
                <p:cNvPr id="142" name="Freihand 141">
                  <a:extLst>
                    <a:ext uri="{FF2B5EF4-FFF2-40B4-BE49-F238E27FC236}">
                      <a16:creationId xmlns:a16="http://schemas.microsoft.com/office/drawing/2014/main" id="{119DF476-F726-8952-FA74-365C7B13338A}"/>
                    </a:ext>
                  </a:extLst>
                </p:cNvPr>
                <p:cNvPicPr/>
                <p:nvPr/>
              </p:nvPicPr>
              <p:blipFill>
                <a:blip r:embed="rId221"/>
                <a:stretch>
                  <a:fillRect/>
                </a:stretch>
              </p:blipFill>
              <p:spPr>
                <a:xfrm>
                  <a:off x="5086480" y="2301080"/>
                  <a:ext cx="26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43DFFA88-3BE2-1B27-3468-A3C7ECD01F8C}"/>
                    </a:ext>
                  </a:extLst>
                </p14:cNvPr>
                <p14:cNvContentPartPr/>
                <p14:nvPr/>
              </p14:nvContentPartPr>
              <p14:xfrm>
                <a:off x="5455480" y="2178320"/>
                <a:ext cx="122760" cy="372960"/>
              </p14:xfrm>
            </p:contentPart>
          </mc:Choice>
          <mc:Fallback>
            <p:pic>
              <p:nvPicPr>
                <p:cNvPr id="143" name="Freihand 142">
                  <a:extLst>
                    <a:ext uri="{FF2B5EF4-FFF2-40B4-BE49-F238E27FC236}">
                      <a16:creationId xmlns:a16="http://schemas.microsoft.com/office/drawing/2014/main" id="{43DFFA88-3BE2-1B27-3468-A3C7ECD01F8C}"/>
                    </a:ext>
                  </a:extLst>
                </p:cNvPr>
                <p:cNvPicPr/>
                <p:nvPr/>
              </p:nvPicPr>
              <p:blipFill>
                <a:blip r:embed="rId223"/>
                <a:stretch>
                  <a:fillRect/>
                </a:stretch>
              </p:blipFill>
              <p:spPr>
                <a:xfrm>
                  <a:off x="5446480" y="2169680"/>
                  <a:ext cx="14040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D5B36DA4-1463-7B4B-932C-54CA88FDD099}"/>
                    </a:ext>
                  </a:extLst>
                </p14:cNvPr>
                <p14:cNvContentPartPr/>
                <p14:nvPr/>
              </p14:nvContentPartPr>
              <p14:xfrm>
                <a:off x="5727640" y="2251400"/>
                <a:ext cx="172080" cy="241200"/>
              </p14:xfrm>
            </p:contentPart>
          </mc:Choice>
          <mc:Fallback>
            <p:pic>
              <p:nvPicPr>
                <p:cNvPr id="145" name="Freihand 144">
                  <a:extLst>
                    <a:ext uri="{FF2B5EF4-FFF2-40B4-BE49-F238E27FC236}">
                      <a16:creationId xmlns:a16="http://schemas.microsoft.com/office/drawing/2014/main" id="{D5B36DA4-1463-7B4B-932C-54CA88FDD099}"/>
                    </a:ext>
                  </a:extLst>
                </p:cNvPr>
                <p:cNvPicPr/>
                <p:nvPr/>
              </p:nvPicPr>
              <p:blipFill>
                <a:blip r:embed="rId225"/>
                <a:stretch>
                  <a:fillRect/>
                </a:stretch>
              </p:blipFill>
              <p:spPr>
                <a:xfrm>
                  <a:off x="5718640" y="2242760"/>
                  <a:ext cx="189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426173BE-D60D-E37A-44F7-2A63A1E098A6}"/>
                    </a:ext>
                  </a:extLst>
                </p14:cNvPr>
                <p14:cNvContentPartPr/>
                <p14:nvPr/>
              </p14:nvContentPartPr>
              <p14:xfrm>
                <a:off x="5677240" y="2176520"/>
                <a:ext cx="279000" cy="22320"/>
              </p14:xfrm>
            </p:contentPart>
          </mc:Choice>
          <mc:Fallback>
            <p:pic>
              <p:nvPicPr>
                <p:cNvPr id="146" name="Freihand 145">
                  <a:extLst>
                    <a:ext uri="{FF2B5EF4-FFF2-40B4-BE49-F238E27FC236}">
                      <a16:creationId xmlns:a16="http://schemas.microsoft.com/office/drawing/2014/main" id="{426173BE-D60D-E37A-44F7-2A63A1E098A6}"/>
                    </a:ext>
                  </a:extLst>
                </p:cNvPr>
                <p:cNvPicPr/>
                <p:nvPr/>
              </p:nvPicPr>
              <p:blipFill>
                <a:blip r:embed="rId227"/>
                <a:stretch>
                  <a:fillRect/>
                </a:stretch>
              </p:blipFill>
              <p:spPr>
                <a:xfrm>
                  <a:off x="5668600" y="2167880"/>
                  <a:ext cx="29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E6FB1026-7609-395D-B7FC-767E763FFBD1}"/>
                    </a:ext>
                  </a:extLst>
                </p14:cNvPr>
                <p14:cNvContentPartPr/>
                <p14:nvPr/>
              </p14:nvContentPartPr>
              <p14:xfrm>
                <a:off x="6104920" y="2348240"/>
                <a:ext cx="137160" cy="30600"/>
              </p14:xfrm>
            </p:contentPart>
          </mc:Choice>
          <mc:Fallback>
            <p:pic>
              <p:nvPicPr>
                <p:cNvPr id="148" name="Freihand 147">
                  <a:extLst>
                    <a:ext uri="{FF2B5EF4-FFF2-40B4-BE49-F238E27FC236}">
                      <a16:creationId xmlns:a16="http://schemas.microsoft.com/office/drawing/2014/main" id="{E6FB1026-7609-395D-B7FC-767E763FFBD1}"/>
                    </a:ext>
                  </a:extLst>
                </p:cNvPr>
                <p:cNvPicPr/>
                <p:nvPr/>
              </p:nvPicPr>
              <p:blipFill>
                <a:blip r:embed="rId229"/>
                <a:stretch>
                  <a:fillRect/>
                </a:stretch>
              </p:blipFill>
              <p:spPr>
                <a:xfrm>
                  <a:off x="6095920" y="2339240"/>
                  <a:ext cx="154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5654C710-8396-CFDA-0492-7E3320FD590D}"/>
                    </a:ext>
                  </a:extLst>
                </p14:cNvPr>
                <p14:cNvContentPartPr/>
                <p14:nvPr/>
              </p14:nvContentPartPr>
              <p14:xfrm>
                <a:off x="6474280" y="2132960"/>
                <a:ext cx="115560" cy="342360"/>
              </p14:xfrm>
            </p:contentPart>
          </mc:Choice>
          <mc:Fallback>
            <p:pic>
              <p:nvPicPr>
                <p:cNvPr id="149" name="Freihand 148">
                  <a:extLst>
                    <a:ext uri="{FF2B5EF4-FFF2-40B4-BE49-F238E27FC236}">
                      <a16:creationId xmlns:a16="http://schemas.microsoft.com/office/drawing/2014/main" id="{5654C710-8396-CFDA-0492-7E3320FD590D}"/>
                    </a:ext>
                  </a:extLst>
                </p:cNvPr>
                <p:cNvPicPr/>
                <p:nvPr/>
              </p:nvPicPr>
              <p:blipFill>
                <a:blip r:embed="rId231"/>
                <a:stretch>
                  <a:fillRect/>
                </a:stretch>
              </p:blipFill>
              <p:spPr>
                <a:xfrm>
                  <a:off x="6465640" y="2123960"/>
                  <a:ext cx="1332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6C0F8CDD-EB19-B4A5-F6E0-D65D22E5DE99}"/>
                    </a:ext>
                  </a:extLst>
                </p14:cNvPr>
                <p14:cNvContentPartPr/>
                <p14:nvPr/>
              </p14:nvContentPartPr>
              <p14:xfrm>
                <a:off x="6376720" y="2305760"/>
                <a:ext cx="178200" cy="58320"/>
              </p14:xfrm>
            </p:contentPart>
          </mc:Choice>
          <mc:Fallback>
            <p:pic>
              <p:nvPicPr>
                <p:cNvPr id="150" name="Freihand 149">
                  <a:extLst>
                    <a:ext uri="{FF2B5EF4-FFF2-40B4-BE49-F238E27FC236}">
                      <a16:creationId xmlns:a16="http://schemas.microsoft.com/office/drawing/2014/main" id="{6C0F8CDD-EB19-B4A5-F6E0-D65D22E5DE99}"/>
                    </a:ext>
                  </a:extLst>
                </p:cNvPr>
                <p:cNvPicPr/>
                <p:nvPr/>
              </p:nvPicPr>
              <p:blipFill>
                <a:blip r:embed="rId233"/>
                <a:stretch>
                  <a:fillRect/>
                </a:stretch>
              </p:blipFill>
              <p:spPr>
                <a:xfrm>
                  <a:off x="6367720" y="2297120"/>
                  <a:ext cx="195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Freihand 150">
                  <a:extLst>
                    <a:ext uri="{FF2B5EF4-FFF2-40B4-BE49-F238E27FC236}">
                      <a16:creationId xmlns:a16="http://schemas.microsoft.com/office/drawing/2014/main" id="{26B7057A-9980-D791-60D0-B4098F845BA4}"/>
                    </a:ext>
                  </a:extLst>
                </p14:cNvPr>
                <p14:cNvContentPartPr/>
                <p14:nvPr/>
              </p14:nvContentPartPr>
              <p14:xfrm>
                <a:off x="6629440" y="2037920"/>
                <a:ext cx="163800" cy="453600"/>
              </p14:xfrm>
            </p:contentPart>
          </mc:Choice>
          <mc:Fallback>
            <p:pic>
              <p:nvPicPr>
                <p:cNvPr id="151" name="Freihand 150">
                  <a:extLst>
                    <a:ext uri="{FF2B5EF4-FFF2-40B4-BE49-F238E27FC236}">
                      <a16:creationId xmlns:a16="http://schemas.microsoft.com/office/drawing/2014/main" id="{26B7057A-9980-D791-60D0-B4098F845BA4}"/>
                    </a:ext>
                  </a:extLst>
                </p:cNvPr>
                <p:cNvPicPr/>
                <p:nvPr/>
              </p:nvPicPr>
              <p:blipFill>
                <a:blip r:embed="rId235"/>
                <a:stretch>
                  <a:fillRect/>
                </a:stretch>
              </p:blipFill>
              <p:spPr>
                <a:xfrm>
                  <a:off x="6620800" y="2028920"/>
                  <a:ext cx="181440" cy="471240"/>
                </a:xfrm>
                <a:prstGeom prst="rect">
                  <a:avLst/>
                </a:prstGeom>
              </p:spPr>
            </p:pic>
          </mc:Fallback>
        </mc:AlternateContent>
      </p:grpSp>
      <p:grpSp>
        <p:nvGrpSpPr>
          <p:cNvPr id="155" name="Gruppieren 154">
            <a:extLst>
              <a:ext uri="{FF2B5EF4-FFF2-40B4-BE49-F238E27FC236}">
                <a16:creationId xmlns:a16="http://schemas.microsoft.com/office/drawing/2014/main" id="{EE2734B1-65AC-F43B-F21F-9558E34EC598}"/>
              </a:ext>
            </a:extLst>
          </p:cNvPr>
          <p:cNvGrpSpPr/>
          <p:nvPr/>
        </p:nvGrpSpPr>
        <p:grpSpPr>
          <a:xfrm>
            <a:off x="4739440" y="2867720"/>
            <a:ext cx="213120" cy="99720"/>
            <a:chOff x="4739440" y="2867720"/>
            <a:chExt cx="213120" cy="99720"/>
          </a:xfrm>
        </p:grpSpPr>
        <mc:AlternateContent xmlns:mc="http://schemas.openxmlformats.org/markup-compatibility/2006">
          <mc:Choice xmlns:p14="http://schemas.microsoft.com/office/powerpoint/2010/main" Requires="p14">
            <p:contentPart p14:bwMode="auto" r:id="rId236">
              <p14:nvContentPartPr>
                <p14:cNvPr id="153" name="Freihand 152">
                  <a:extLst>
                    <a:ext uri="{FF2B5EF4-FFF2-40B4-BE49-F238E27FC236}">
                      <a16:creationId xmlns:a16="http://schemas.microsoft.com/office/drawing/2014/main" id="{719E5A21-4F3D-5D72-ED53-A643AD4BBF44}"/>
                    </a:ext>
                  </a:extLst>
                </p14:cNvPr>
                <p14:cNvContentPartPr/>
                <p14:nvPr/>
              </p14:nvContentPartPr>
              <p14:xfrm>
                <a:off x="4739440" y="2867720"/>
                <a:ext cx="205200" cy="39960"/>
              </p14:xfrm>
            </p:contentPart>
          </mc:Choice>
          <mc:Fallback>
            <p:pic>
              <p:nvPicPr>
                <p:cNvPr id="153" name="Freihand 152">
                  <a:extLst>
                    <a:ext uri="{FF2B5EF4-FFF2-40B4-BE49-F238E27FC236}">
                      <a16:creationId xmlns:a16="http://schemas.microsoft.com/office/drawing/2014/main" id="{719E5A21-4F3D-5D72-ED53-A643AD4BBF44}"/>
                    </a:ext>
                  </a:extLst>
                </p:cNvPr>
                <p:cNvPicPr/>
                <p:nvPr/>
              </p:nvPicPr>
              <p:blipFill>
                <a:blip r:embed="rId237"/>
                <a:stretch>
                  <a:fillRect/>
                </a:stretch>
              </p:blipFill>
              <p:spPr>
                <a:xfrm>
                  <a:off x="4730800" y="2859080"/>
                  <a:ext cx="222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4" name="Freihand 153">
                  <a:extLst>
                    <a:ext uri="{FF2B5EF4-FFF2-40B4-BE49-F238E27FC236}">
                      <a16:creationId xmlns:a16="http://schemas.microsoft.com/office/drawing/2014/main" id="{1DF90065-0955-21F2-D4ED-1A5B1E07AA3C}"/>
                    </a:ext>
                  </a:extLst>
                </p14:cNvPr>
                <p14:cNvContentPartPr/>
                <p14:nvPr/>
              </p14:nvContentPartPr>
              <p14:xfrm>
                <a:off x="4817200" y="2950520"/>
                <a:ext cx="135360" cy="16920"/>
              </p14:xfrm>
            </p:contentPart>
          </mc:Choice>
          <mc:Fallback>
            <p:pic>
              <p:nvPicPr>
                <p:cNvPr id="154" name="Freihand 153">
                  <a:extLst>
                    <a:ext uri="{FF2B5EF4-FFF2-40B4-BE49-F238E27FC236}">
                      <a16:creationId xmlns:a16="http://schemas.microsoft.com/office/drawing/2014/main" id="{1DF90065-0955-21F2-D4ED-1A5B1E07AA3C}"/>
                    </a:ext>
                  </a:extLst>
                </p:cNvPr>
                <p:cNvPicPr/>
                <p:nvPr/>
              </p:nvPicPr>
              <p:blipFill>
                <a:blip r:embed="rId239"/>
                <a:stretch>
                  <a:fillRect/>
                </a:stretch>
              </p:blipFill>
              <p:spPr>
                <a:xfrm>
                  <a:off x="4808200" y="2941520"/>
                  <a:ext cx="153000" cy="34560"/>
                </a:xfrm>
                <a:prstGeom prst="rect">
                  <a:avLst/>
                </a:prstGeom>
              </p:spPr>
            </p:pic>
          </mc:Fallback>
        </mc:AlternateContent>
      </p:grpSp>
      <p:grpSp>
        <p:nvGrpSpPr>
          <p:cNvPr id="164" name="Gruppieren 163">
            <a:extLst>
              <a:ext uri="{FF2B5EF4-FFF2-40B4-BE49-F238E27FC236}">
                <a16:creationId xmlns:a16="http://schemas.microsoft.com/office/drawing/2014/main" id="{492F74FD-8150-13E4-FD3E-3015D49FF75B}"/>
              </a:ext>
            </a:extLst>
          </p:cNvPr>
          <p:cNvGrpSpPr/>
          <p:nvPr/>
        </p:nvGrpSpPr>
        <p:grpSpPr>
          <a:xfrm>
            <a:off x="5216440" y="2611040"/>
            <a:ext cx="1544040" cy="403920"/>
            <a:chOff x="5216440" y="2611040"/>
            <a:chExt cx="1544040" cy="403920"/>
          </a:xfrm>
        </p:grpSpPr>
        <mc:AlternateContent xmlns:mc="http://schemas.openxmlformats.org/markup-compatibility/2006">
          <mc:Choice xmlns:p14="http://schemas.microsoft.com/office/powerpoint/2010/main" Requires="p14">
            <p:contentPart p14:bwMode="auto" r:id="rId240">
              <p14:nvContentPartPr>
                <p14:cNvPr id="156" name="Freihand 155">
                  <a:extLst>
                    <a:ext uri="{FF2B5EF4-FFF2-40B4-BE49-F238E27FC236}">
                      <a16:creationId xmlns:a16="http://schemas.microsoft.com/office/drawing/2014/main" id="{4638114C-1DEF-0441-C7DD-EE70567EB304}"/>
                    </a:ext>
                  </a:extLst>
                </p14:cNvPr>
                <p14:cNvContentPartPr/>
                <p14:nvPr/>
              </p14:nvContentPartPr>
              <p14:xfrm>
                <a:off x="5216440" y="2814800"/>
                <a:ext cx="226800" cy="200160"/>
              </p14:xfrm>
            </p:contentPart>
          </mc:Choice>
          <mc:Fallback>
            <p:pic>
              <p:nvPicPr>
                <p:cNvPr id="156" name="Freihand 155">
                  <a:extLst>
                    <a:ext uri="{FF2B5EF4-FFF2-40B4-BE49-F238E27FC236}">
                      <a16:creationId xmlns:a16="http://schemas.microsoft.com/office/drawing/2014/main" id="{4638114C-1DEF-0441-C7DD-EE70567EB304}"/>
                    </a:ext>
                  </a:extLst>
                </p:cNvPr>
                <p:cNvPicPr/>
                <p:nvPr/>
              </p:nvPicPr>
              <p:blipFill>
                <a:blip r:embed="rId241"/>
                <a:stretch>
                  <a:fillRect/>
                </a:stretch>
              </p:blipFill>
              <p:spPr>
                <a:xfrm>
                  <a:off x="5207440" y="2805800"/>
                  <a:ext cx="244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Freihand 156">
                  <a:extLst>
                    <a:ext uri="{FF2B5EF4-FFF2-40B4-BE49-F238E27FC236}">
                      <a16:creationId xmlns:a16="http://schemas.microsoft.com/office/drawing/2014/main" id="{95B072D7-0DE1-54F3-5E71-2753CD660332}"/>
                    </a:ext>
                  </a:extLst>
                </p14:cNvPr>
                <p14:cNvContentPartPr/>
                <p14:nvPr/>
              </p14:nvContentPartPr>
              <p14:xfrm>
                <a:off x="5639440" y="2730200"/>
                <a:ext cx="139680" cy="222120"/>
              </p14:xfrm>
            </p:contentPart>
          </mc:Choice>
          <mc:Fallback>
            <p:pic>
              <p:nvPicPr>
                <p:cNvPr id="157" name="Freihand 156">
                  <a:extLst>
                    <a:ext uri="{FF2B5EF4-FFF2-40B4-BE49-F238E27FC236}">
                      <a16:creationId xmlns:a16="http://schemas.microsoft.com/office/drawing/2014/main" id="{95B072D7-0DE1-54F3-5E71-2753CD660332}"/>
                    </a:ext>
                  </a:extLst>
                </p:cNvPr>
                <p:cNvPicPr/>
                <p:nvPr/>
              </p:nvPicPr>
              <p:blipFill>
                <a:blip r:embed="rId243"/>
                <a:stretch>
                  <a:fillRect/>
                </a:stretch>
              </p:blipFill>
              <p:spPr>
                <a:xfrm>
                  <a:off x="5630440" y="2721560"/>
                  <a:ext cx="157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Freihand 157">
                  <a:extLst>
                    <a:ext uri="{FF2B5EF4-FFF2-40B4-BE49-F238E27FC236}">
                      <a16:creationId xmlns:a16="http://schemas.microsoft.com/office/drawing/2014/main" id="{918DB17C-1EF5-A0E6-BE54-A846EF5B2920}"/>
                    </a:ext>
                  </a:extLst>
                </p14:cNvPr>
                <p14:cNvContentPartPr/>
                <p14:nvPr/>
              </p14:nvContentPartPr>
              <p14:xfrm>
                <a:off x="5612800" y="2662880"/>
                <a:ext cx="176400" cy="36360"/>
              </p14:xfrm>
            </p:contentPart>
          </mc:Choice>
          <mc:Fallback>
            <p:pic>
              <p:nvPicPr>
                <p:cNvPr id="158" name="Freihand 157">
                  <a:extLst>
                    <a:ext uri="{FF2B5EF4-FFF2-40B4-BE49-F238E27FC236}">
                      <a16:creationId xmlns:a16="http://schemas.microsoft.com/office/drawing/2014/main" id="{918DB17C-1EF5-A0E6-BE54-A846EF5B2920}"/>
                    </a:ext>
                  </a:extLst>
                </p:cNvPr>
                <p:cNvPicPr/>
                <p:nvPr/>
              </p:nvPicPr>
              <p:blipFill>
                <a:blip r:embed="rId245"/>
                <a:stretch>
                  <a:fillRect/>
                </a:stretch>
              </p:blipFill>
              <p:spPr>
                <a:xfrm>
                  <a:off x="5604160" y="2653880"/>
                  <a:ext cx="194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58C23534-8555-89D6-1FB6-E413624FF5D4}"/>
                    </a:ext>
                  </a:extLst>
                </p14:cNvPr>
                <p14:cNvContentPartPr/>
                <p14:nvPr/>
              </p14:nvContentPartPr>
              <p14:xfrm>
                <a:off x="5976760" y="2864120"/>
                <a:ext cx="130320" cy="6120"/>
              </p14:xfrm>
            </p:contentPart>
          </mc:Choice>
          <mc:Fallback>
            <p:pic>
              <p:nvPicPr>
                <p:cNvPr id="160" name="Freihand 159">
                  <a:extLst>
                    <a:ext uri="{FF2B5EF4-FFF2-40B4-BE49-F238E27FC236}">
                      <a16:creationId xmlns:a16="http://schemas.microsoft.com/office/drawing/2014/main" id="{58C23534-8555-89D6-1FB6-E413624FF5D4}"/>
                    </a:ext>
                  </a:extLst>
                </p:cNvPr>
                <p:cNvPicPr/>
                <p:nvPr/>
              </p:nvPicPr>
              <p:blipFill>
                <a:blip r:embed="rId247"/>
                <a:stretch>
                  <a:fillRect/>
                </a:stretch>
              </p:blipFill>
              <p:spPr>
                <a:xfrm>
                  <a:off x="5968120" y="2855120"/>
                  <a:ext cx="147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34719127-DEDB-24F7-79F5-C869CA6BCC82}"/>
                    </a:ext>
                  </a:extLst>
                </p14:cNvPr>
                <p14:cNvContentPartPr/>
                <p14:nvPr/>
              </p14:nvContentPartPr>
              <p14:xfrm>
                <a:off x="6318760" y="2732720"/>
                <a:ext cx="227160" cy="184320"/>
              </p14:xfrm>
            </p:contentPart>
          </mc:Choice>
          <mc:Fallback>
            <p:pic>
              <p:nvPicPr>
                <p:cNvPr id="161" name="Freihand 160">
                  <a:extLst>
                    <a:ext uri="{FF2B5EF4-FFF2-40B4-BE49-F238E27FC236}">
                      <a16:creationId xmlns:a16="http://schemas.microsoft.com/office/drawing/2014/main" id="{34719127-DEDB-24F7-79F5-C869CA6BCC82}"/>
                    </a:ext>
                  </a:extLst>
                </p:cNvPr>
                <p:cNvPicPr/>
                <p:nvPr/>
              </p:nvPicPr>
              <p:blipFill>
                <a:blip r:embed="rId249"/>
                <a:stretch>
                  <a:fillRect/>
                </a:stretch>
              </p:blipFill>
              <p:spPr>
                <a:xfrm>
                  <a:off x="6309760" y="2723720"/>
                  <a:ext cx="244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354FEA75-2B6E-5F5C-E254-84CEC5F03B4E}"/>
                    </a:ext>
                  </a:extLst>
                </p14:cNvPr>
                <p14:cNvContentPartPr/>
                <p14:nvPr/>
              </p14:nvContentPartPr>
              <p14:xfrm>
                <a:off x="6671920" y="2611040"/>
                <a:ext cx="88560" cy="337320"/>
              </p14:xfrm>
            </p:contentPart>
          </mc:Choice>
          <mc:Fallback>
            <p:pic>
              <p:nvPicPr>
                <p:cNvPr id="162" name="Freihand 161">
                  <a:extLst>
                    <a:ext uri="{FF2B5EF4-FFF2-40B4-BE49-F238E27FC236}">
                      <a16:creationId xmlns:a16="http://schemas.microsoft.com/office/drawing/2014/main" id="{354FEA75-2B6E-5F5C-E254-84CEC5F03B4E}"/>
                    </a:ext>
                  </a:extLst>
                </p:cNvPr>
                <p:cNvPicPr/>
                <p:nvPr/>
              </p:nvPicPr>
              <p:blipFill>
                <a:blip r:embed="rId251"/>
                <a:stretch>
                  <a:fillRect/>
                </a:stretch>
              </p:blipFill>
              <p:spPr>
                <a:xfrm>
                  <a:off x="6663280" y="2602400"/>
                  <a:ext cx="10620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008EE386-797A-25B4-6ACB-D8D6C12819F7}"/>
                    </a:ext>
                  </a:extLst>
                </p14:cNvPr>
                <p14:cNvContentPartPr/>
                <p14:nvPr/>
              </p14:nvContentPartPr>
              <p14:xfrm>
                <a:off x="6601720" y="2797880"/>
                <a:ext cx="127800" cy="15480"/>
              </p14:xfrm>
            </p:contentPart>
          </mc:Choice>
          <mc:Fallback>
            <p:pic>
              <p:nvPicPr>
                <p:cNvPr id="163" name="Freihand 162">
                  <a:extLst>
                    <a:ext uri="{FF2B5EF4-FFF2-40B4-BE49-F238E27FC236}">
                      <a16:creationId xmlns:a16="http://schemas.microsoft.com/office/drawing/2014/main" id="{008EE386-797A-25B4-6ACB-D8D6C12819F7}"/>
                    </a:ext>
                  </a:extLst>
                </p:cNvPr>
                <p:cNvPicPr/>
                <p:nvPr/>
              </p:nvPicPr>
              <p:blipFill>
                <a:blip r:embed="rId253"/>
                <a:stretch>
                  <a:fillRect/>
                </a:stretch>
              </p:blipFill>
              <p:spPr>
                <a:xfrm>
                  <a:off x="6593080" y="2788880"/>
                  <a:ext cx="145440" cy="33120"/>
                </a:xfrm>
                <a:prstGeom prst="rect">
                  <a:avLst/>
                </a:prstGeom>
              </p:spPr>
            </p:pic>
          </mc:Fallback>
        </mc:AlternateContent>
      </p:grpSp>
      <p:grpSp>
        <p:nvGrpSpPr>
          <p:cNvPr id="167" name="Gruppieren 166">
            <a:extLst>
              <a:ext uri="{FF2B5EF4-FFF2-40B4-BE49-F238E27FC236}">
                <a16:creationId xmlns:a16="http://schemas.microsoft.com/office/drawing/2014/main" id="{E45A23E1-F878-DF45-1169-D106996F4F75}"/>
              </a:ext>
            </a:extLst>
          </p:cNvPr>
          <p:cNvGrpSpPr/>
          <p:nvPr/>
        </p:nvGrpSpPr>
        <p:grpSpPr>
          <a:xfrm>
            <a:off x="4105120" y="2929640"/>
            <a:ext cx="481320" cy="373320"/>
            <a:chOff x="4105120" y="2929640"/>
            <a:chExt cx="481320" cy="373320"/>
          </a:xfrm>
        </p:grpSpPr>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AE30E046-4F38-7236-0898-368C64D17C54}"/>
                    </a:ext>
                  </a:extLst>
                </p14:cNvPr>
                <p14:cNvContentPartPr/>
                <p14:nvPr/>
              </p14:nvContentPartPr>
              <p14:xfrm>
                <a:off x="4105120" y="2929640"/>
                <a:ext cx="191880" cy="373320"/>
              </p14:xfrm>
            </p:contentPart>
          </mc:Choice>
          <mc:Fallback>
            <p:pic>
              <p:nvPicPr>
                <p:cNvPr id="165" name="Freihand 164">
                  <a:extLst>
                    <a:ext uri="{FF2B5EF4-FFF2-40B4-BE49-F238E27FC236}">
                      <a16:creationId xmlns:a16="http://schemas.microsoft.com/office/drawing/2014/main" id="{AE30E046-4F38-7236-0898-368C64D17C54}"/>
                    </a:ext>
                  </a:extLst>
                </p:cNvPr>
                <p:cNvPicPr/>
                <p:nvPr/>
              </p:nvPicPr>
              <p:blipFill>
                <a:blip r:embed="rId255"/>
                <a:stretch>
                  <a:fillRect/>
                </a:stretch>
              </p:blipFill>
              <p:spPr>
                <a:xfrm>
                  <a:off x="4096480" y="2920640"/>
                  <a:ext cx="20952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6" name="Freihand 165">
                  <a:extLst>
                    <a:ext uri="{FF2B5EF4-FFF2-40B4-BE49-F238E27FC236}">
                      <a16:creationId xmlns:a16="http://schemas.microsoft.com/office/drawing/2014/main" id="{1C1F0204-5554-D9CC-BDBF-35BDAF217593}"/>
                    </a:ext>
                  </a:extLst>
                </p14:cNvPr>
                <p14:cNvContentPartPr/>
                <p14:nvPr/>
              </p14:nvContentPartPr>
              <p14:xfrm>
                <a:off x="4463320" y="2950160"/>
                <a:ext cx="123120" cy="165960"/>
              </p14:xfrm>
            </p:contentPart>
          </mc:Choice>
          <mc:Fallback>
            <p:pic>
              <p:nvPicPr>
                <p:cNvPr id="166" name="Freihand 165">
                  <a:extLst>
                    <a:ext uri="{FF2B5EF4-FFF2-40B4-BE49-F238E27FC236}">
                      <a16:creationId xmlns:a16="http://schemas.microsoft.com/office/drawing/2014/main" id="{1C1F0204-5554-D9CC-BDBF-35BDAF217593}"/>
                    </a:ext>
                  </a:extLst>
                </p:cNvPr>
                <p:cNvPicPr/>
                <p:nvPr/>
              </p:nvPicPr>
              <p:blipFill>
                <a:blip r:embed="rId257"/>
                <a:stretch>
                  <a:fillRect/>
                </a:stretch>
              </p:blipFill>
              <p:spPr>
                <a:xfrm>
                  <a:off x="4454680" y="2941520"/>
                  <a:ext cx="140760" cy="183600"/>
                </a:xfrm>
                <a:prstGeom prst="rect">
                  <a:avLst/>
                </a:prstGeom>
              </p:spPr>
            </p:pic>
          </mc:Fallback>
        </mc:AlternateContent>
      </p:grpSp>
      <p:grpSp>
        <p:nvGrpSpPr>
          <p:cNvPr id="181" name="Gruppieren 180">
            <a:extLst>
              <a:ext uri="{FF2B5EF4-FFF2-40B4-BE49-F238E27FC236}">
                <a16:creationId xmlns:a16="http://schemas.microsoft.com/office/drawing/2014/main" id="{33CD1C0C-168B-F520-8B7F-7D8A492D8ED4}"/>
              </a:ext>
            </a:extLst>
          </p:cNvPr>
          <p:cNvGrpSpPr/>
          <p:nvPr/>
        </p:nvGrpSpPr>
        <p:grpSpPr>
          <a:xfrm>
            <a:off x="4042840" y="3317000"/>
            <a:ext cx="530640" cy="424080"/>
            <a:chOff x="4042840" y="3317000"/>
            <a:chExt cx="530640" cy="424080"/>
          </a:xfrm>
        </p:grpSpPr>
        <mc:AlternateContent xmlns:mc="http://schemas.openxmlformats.org/markup-compatibility/2006">
          <mc:Choice xmlns:p14="http://schemas.microsoft.com/office/powerpoint/2010/main" Requires="p14">
            <p:contentPart p14:bwMode="auto" r:id="rId258">
              <p14:nvContentPartPr>
                <p14:cNvPr id="168" name="Freihand 167">
                  <a:extLst>
                    <a:ext uri="{FF2B5EF4-FFF2-40B4-BE49-F238E27FC236}">
                      <a16:creationId xmlns:a16="http://schemas.microsoft.com/office/drawing/2014/main" id="{AB3EC9D5-3856-15FA-918C-F77F8BE9BDDA}"/>
                    </a:ext>
                  </a:extLst>
                </p14:cNvPr>
                <p14:cNvContentPartPr/>
                <p14:nvPr/>
              </p14:nvContentPartPr>
              <p14:xfrm>
                <a:off x="4042840" y="3512840"/>
                <a:ext cx="234720" cy="190440"/>
              </p14:xfrm>
            </p:contentPart>
          </mc:Choice>
          <mc:Fallback>
            <p:pic>
              <p:nvPicPr>
                <p:cNvPr id="168" name="Freihand 167">
                  <a:extLst>
                    <a:ext uri="{FF2B5EF4-FFF2-40B4-BE49-F238E27FC236}">
                      <a16:creationId xmlns:a16="http://schemas.microsoft.com/office/drawing/2014/main" id="{AB3EC9D5-3856-15FA-918C-F77F8BE9BDDA}"/>
                    </a:ext>
                  </a:extLst>
                </p:cNvPr>
                <p:cNvPicPr/>
                <p:nvPr/>
              </p:nvPicPr>
              <p:blipFill>
                <a:blip r:embed="rId259"/>
                <a:stretch>
                  <a:fillRect/>
                </a:stretch>
              </p:blipFill>
              <p:spPr>
                <a:xfrm>
                  <a:off x="4034200" y="3504200"/>
                  <a:ext cx="252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9" name="Freihand 168">
                  <a:extLst>
                    <a:ext uri="{FF2B5EF4-FFF2-40B4-BE49-F238E27FC236}">
                      <a16:creationId xmlns:a16="http://schemas.microsoft.com/office/drawing/2014/main" id="{655564F8-6FB4-9119-18E8-F4EDC5EDAAA5}"/>
                    </a:ext>
                  </a:extLst>
                </p14:cNvPr>
                <p14:cNvContentPartPr/>
                <p14:nvPr/>
              </p14:nvContentPartPr>
              <p14:xfrm>
                <a:off x="4483480" y="3317000"/>
                <a:ext cx="90000" cy="424080"/>
              </p14:xfrm>
            </p:contentPart>
          </mc:Choice>
          <mc:Fallback>
            <p:pic>
              <p:nvPicPr>
                <p:cNvPr id="169" name="Freihand 168">
                  <a:extLst>
                    <a:ext uri="{FF2B5EF4-FFF2-40B4-BE49-F238E27FC236}">
                      <a16:creationId xmlns:a16="http://schemas.microsoft.com/office/drawing/2014/main" id="{655564F8-6FB4-9119-18E8-F4EDC5EDAAA5}"/>
                    </a:ext>
                  </a:extLst>
                </p:cNvPr>
                <p:cNvPicPr/>
                <p:nvPr/>
              </p:nvPicPr>
              <p:blipFill>
                <a:blip r:embed="rId261"/>
                <a:stretch>
                  <a:fillRect/>
                </a:stretch>
              </p:blipFill>
              <p:spPr>
                <a:xfrm>
                  <a:off x="4474480" y="3308360"/>
                  <a:ext cx="1076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0" name="Freihand 169">
                  <a:extLst>
                    <a:ext uri="{FF2B5EF4-FFF2-40B4-BE49-F238E27FC236}">
                      <a16:creationId xmlns:a16="http://schemas.microsoft.com/office/drawing/2014/main" id="{A3807654-382E-6883-0D4D-A4A98A7CE752}"/>
                    </a:ext>
                  </a:extLst>
                </p14:cNvPr>
                <p14:cNvContentPartPr/>
                <p14:nvPr/>
              </p14:nvContentPartPr>
              <p14:xfrm>
                <a:off x="4406440" y="3555680"/>
                <a:ext cx="160560" cy="16920"/>
              </p14:xfrm>
            </p:contentPart>
          </mc:Choice>
          <mc:Fallback>
            <p:pic>
              <p:nvPicPr>
                <p:cNvPr id="170" name="Freihand 169">
                  <a:extLst>
                    <a:ext uri="{FF2B5EF4-FFF2-40B4-BE49-F238E27FC236}">
                      <a16:creationId xmlns:a16="http://schemas.microsoft.com/office/drawing/2014/main" id="{A3807654-382E-6883-0D4D-A4A98A7CE752}"/>
                    </a:ext>
                  </a:extLst>
                </p:cNvPr>
                <p:cNvPicPr/>
                <p:nvPr/>
              </p:nvPicPr>
              <p:blipFill>
                <a:blip r:embed="rId263"/>
                <a:stretch>
                  <a:fillRect/>
                </a:stretch>
              </p:blipFill>
              <p:spPr>
                <a:xfrm>
                  <a:off x="4397800" y="3547040"/>
                  <a:ext cx="17820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171" name="Freihand 170">
                <a:extLst>
                  <a:ext uri="{FF2B5EF4-FFF2-40B4-BE49-F238E27FC236}">
                    <a16:creationId xmlns:a16="http://schemas.microsoft.com/office/drawing/2014/main" id="{FEB4B52D-4061-828F-E553-E57B4DA9A420}"/>
                  </a:ext>
                </a:extLst>
              </p14:cNvPr>
              <p14:cNvContentPartPr/>
              <p14:nvPr/>
            </p14:nvContentPartPr>
            <p14:xfrm>
              <a:off x="4869040" y="3407000"/>
              <a:ext cx="113040" cy="226080"/>
            </p14:xfrm>
          </p:contentPart>
        </mc:Choice>
        <mc:Fallback>
          <p:pic>
            <p:nvPicPr>
              <p:cNvPr id="171" name="Freihand 170">
                <a:extLst>
                  <a:ext uri="{FF2B5EF4-FFF2-40B4-BE49-F238E27FC236}">
                    <a16:creationId xmlns:a16="http://schemas.microsoft.com/office/drawing/2014/main" id="{FEB4B52D-4061-828F-E553-E57B4DA9A420}"/>
                  </a:ext>
                </a:extLst>
              </p:cNvPr>
              <p:cNvPicPr/>
              <p:nvPr/>
            </p:nvPicPr>
            <p:blipFill>
              <a:blip r:embed="rId265"/>
              <a:stretch>
                <a:fillRect/>
              </a:stretch>
            </p:blipFill>
            <p:spPr>
              <a:xfrm>
                <a:off x="4860040" y="3398000"/>
                <a:ext cx="130680" cy="243720"/>
              </a:xfrm>
              <a:prstGeom prst="rect">
                <a:avLst/>
              </a:prstGeom>
            </p:spPr>
          </p:pic>
        </mc:Fallback>
      </mc:AlternateContent>
      <p:grpSp>
        <p:nvGrpSpPr>
          <p:cNvPr id="180" name="Gruppieren 179">
            <a:extLst>
              <a:ext uri="{FF2B5EF4-FFF2-40B4-BE49-F238E27FC236}">
                <a16:creationId xmlns:a16="http://schemas.microsoft.com/office/drawing/2014/main" id="{671CC0CF-79D8-3892-5629-FB73867AA1AE}"/>
              </a:ext>
            </a:extLst>
          </p:cNvPr>
          <p:cNvGrpSpPr/>
          <p:nvPr/>
        </p:nvGrpSpPr>
        <p:grpSpPr>
          <a:xfrm>
            <a:off x="5220040" y="3391520"/>
            <a:ext cx="419760" cy="318600"/>
            <a:chOff x="5220040" y="3391520"/>
            <a:chExt cx="419760" cy="318600"/>
          </a:xfrm>
        </p:grpSpPr>
        <mc:AlternateContent xmlns:mc="http://schemas.openxmlformats.org/markup-compatibility/2006">
          <mc:Choice xmlns:p14="http://schemas.microsoft.com/office/powerpoint/2010/main" Requires="p14">
            <p:contentPart p14:bwMode="auto" r:id="rId266">
              <p14:nvContentPartPr>
                <p14:cNvPr id="172" name="Freihand 171">
                  <a:extLst>
                    <a:ext uri="{FF2B5EF4-FFF2-40B4-BE49-F238E27FC236}">
                      <a16:creationId xmlns:a16="http://schemas.microsoft.com/office/drawing/2014/main" id="{77DE35E2-B352-ABD0-E252-1B2A471C1088}"/>
                    </a:ext>
                  </a:extLst>
                </p14:cNvPr>
                <p14:cNvContentPartPr/>
                <p14:nvPr/>
              </p14:nvContentPartPr>
              <p14:xfrm>
                <a:off x="5220040" y="3392960"/>
                <a:ext cx="181080" cy="317160"/>
              </p14:xfrm>
            </p:contentPart>
          </mc:Choice>
          <mc:Fallback>
            <p:pic>
              <p:nvPicPr>
                <p:cNvPr id="172" name="Freihand 171">
                  <a:extLst>
                    <a:ext uri="{FF2B5EF4-FFF2-40B4-BE49-F238E27FC236}">
                      <a16:creationId xmlns:a16="http://schemas.microsoft.com/office/drawing/2014/main" id="{77DE35E2-B352-ABD0-E252-1B2A471C1088}"/>
                    </a:ext>
                  </a:extLst>
                </p:cNvPr>
                <p:cNvPicPr/>
                <p:nvPr/>
              </p:nvPicPr>
              <p:blipFill>
                <a:blip r:embed="rId267"/>
                <a:stretch>
                  <a:fillRect/>
                </a:stretch>
              </p:blipFill>
              <p:spPr>
                <a:xfrm>
                  <a:off x="5211400" y="3384320"/>
                  <a:ext cx="1987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Freihand 172">
                  <a:extLst>
                    <a:ext uri="{FF2B5EF4-FFF2-40B4-BE49-F238E27FC236}">
                      <a16:creationId xmlns:a16="http://schemas.microsoft.com/office/drawing/2014/main" id="{0C87FEFD-6181-4604-82B4-41C524E000F3}"/>
                    </a:ext>
                  </a:extLst>
                </p14:cNvPr>
                <p14:cNvContentPartPr/>
                <p14:nvPr/>
              </p14:nvContentPartPr>
              <p14:xfrm>
                <a:off x="5515960" y="3391520"/>
                <a:ext cx="123840" cy="153000"/>
              </p14:xfrm>
            </p:contentPart>
          </mc:Choice>
          <mc:Fallback>
            <p:pic>
              <p:nvPicPr>
                <p:cNvPr id="173" name="Freihand 172">
                  <a:extLst>
                    <a:ext uri="{FF2B5EF4-FFF2-40B4-BE49-F238E27FC236}">
                      <a16:creationId xmlns:a16="http://schemas.microsoft.com/office/drawing/2014/main" id="{0C87FEFD-6181-4604-82B4-41C524E000F3}"/>
                    </a:ext>
                  </a:extLst>
                </p:cNvPr>
                <p:cNvPicPr/>
                <p:nvPr/>
              </p:nvPicPr>
              <p:blipFill>
                <a:blip r:embed="rId269"/>
                <a:stretch>
                  <a:fillRect/>
                </a:stretch>
              </p:blipFill>
              <p:spPr>
                <a:xfrm>
                  <a:off x="5507320" y="3382520"/>
                  <a:ext cx="141480" cy="170640"/>
                </a:xfrm>
                <a:prstGeom prst="rect">
                  <a:avLst/>
                </a:prstGeom>
              </p:spPr>
            </p:pic>
          </mc:Fallback>
        </mc:AlternateContent>
      </p:grpSp>
      <p:grpSp>
        <p:nvGrpSpPr>
          <p:cNvPr id="179" name="Gruppieren 178">
            <a:extLst>
              <a:ext uri="{FF2B5EF4-FFF2-40B4-BE49-F238E27FC236}">
                <a16:creationId xmlns:a16="http://schemas.microsoft.com/office/drawing/2014/main" id="{F454F1F5-07D8-EE3B-4073-0A61384B6E18}"/>
              </a:ext>
            </a:extLst>
          </p:cNvPr>
          <p:cNvGrpSpPr/>
          <p:nvPr/>
        </p:nvGrpSpPr>
        <p:grpSpPr>
          <a:xfrm>
            <a:off x="5881000" y="3164000"/>
            <a:ext cx="907200" cy="385560"/>
            <a:chOff x="5881000" y="3164000"/>
            <a:chExt cx="907200" cy="385560"/>
          </a:xfrm>
        </p:grpSpPr>
        <mc:AlternateContent xmlns:mc="http://schemas.openxmlformats.org/markup-compatibility/2006">
          <mc:Choice xmlns:p14="http://schemas.microsoft.com/office/powerpoint/2010/main" Requires="p14">
            <p:contentPart p14:bwMode="auto" r:id="rId270">
              <p14:nvContentPartPr>
                <p14:cNvPr id="174" name="Freihand 173">
                  <a:extLst>
                    <a:ext uri="{FF2B5EF4-FFF2-40B4-BE49-F238E27FC236}">
                      <a16:creationId xmlns:a16="http://schemas.microsoft.com/office/drawing/2014/main" id="{56152965-7F4A-3CFF-5745-C8C287BA39AE}"/>
                    </a:ext>
                  </a:extLst>
                </p14:cNvPr>
                <p14:cNvContentPartPr/>
                <p14:nvPr/>
              </p14:nvContentPartPr>
              <p14:xfrm>
                <a:off x="5881000" y="3434000"/>
                <a:ext cx="201600" cy="28800"/>
              </p14:xfrm>
            </p:contentPart>
          </mc:Choice>
          <mc:Fallback>
            <p:pic>
              <p:nvPicPr>
                <p:cNvPr id="174" name="Freihand 173">
                  <a:extLst>
                    <a:ext uri="{FF2B5EF4-FFF2-40B4-BE49-F238E27FC236}">
                      <a16:creationId xmlns:a16="http://schemas.microsoft.com/office/drawing/2014/main" id="{56152965-7F4A-3CFF-5745-C8C287BA39AE}"/>
                    </a:ext>
                  </a:extLst>
                </p:cNvPr>
                <p:cNvPicPr/>
                <p:nvPr/>
              </p:nvPicPr>
              <p:blipFill>
                <a:blip r:embed="rId271"/>
                <a:stretch>
                  <a:fillRect/>
                </a:stretch>
              </p:blipFill>
              <p:spPr>
                <a:xfrm>
                  <a:off x="5872000" y="3425360"/>
                  <a:ext cx="219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5" name="Freihand 174">
                  <a:extLst>
                    <a:ext uri="{FF2B5EF4-FFF2-40B4-BE49-F238E27FC236}">
                      <a16:creationId xmlns:a16="http://schemas.microsoft.com/office/drawing/2014/main" id="{FD8F96C3-53CC-F818-0A8D-F50A735FB8FF}"/>
                    </a:ext>
                  </a:extLst>
                </p14:cNvPr>
                <p14:cNvContentPartPr/>
                <p14:nvPr/>
              </p14:nvContentPartPr>
              <p14:xfrm>
                <a:off x="5910520" y="3521120"/>
                <a:ext cx="144720" cy="12240"/>
              </p14:xfrm>
            </p:contentPart>
          </mc:Choice>
          <mc:Fallback>
            <p:pic>
              <p:nvPicPr>
                <p:cNvPr id="175" name="Freihand 174">
                  <a:extLst>
                    <a:ext uri="{FF2B5EF4-FFF2-40B4-BE49-F238E27FC236}">
                      <a16:creationId xmlns:a16="http://schemas.microsoft.com/office/drawing/2014/main" id="{FD8F96C3-53CC-F818-0A8D-F50A735FB8FF}"/>
                    </a:ext>
                  </a:extLst>
                </p:cNvPr>
                <p:cNvPicPr/>
                <p:nvPr/>
              </p:nvPicPr>
              <p:blipFill>
                <a:blip r:embed="rId273"/>
                <a:stretch>
                  <a:fillRect/>
                </a:stretch>
              </p:blipFill>
              <p:spPr>
                <a:xfrm>
                  <a:off x="5901880" y="3512120"/>
                  <a:ext cx="162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6" name="Freihand 175">
                  <a:extLst>
                    <a:ext uri="{FF2B5EF4-FFF2-40B4-BE49-F238E27FC236}">
                      <a16:creationId xmlns:a16="http://schemas.microsoft.com/office/drawing/2014/main" id="{F7C15A22-C26C-0631-2457-6C596E68BDEB}"/>
                    </a:ext>
                  </a:extLst>
                </p14:cNvPr>
                <p14:cNvContentPartPr/>
                <p14:nvPr/>
              </p14:nvContentPartPr>
              <p14:xfrm>
                <a:off x="6242800" y="3397280"/>
                <a:ext cx="231840" cy="152280"/>
              </p14:xfrm>
            </p:contentPart>
          </mc:Choice>
          <mc:Fallback>
            <p:pic>
              <p:nvPicPr>
                <p:cNvPr id="176" name="Freihand 175">
                  <a:extLst>
                    <a:ext uri="{FF2B5EF4-FFF2-40B4-BE49-F238E27FC236}">
                      <a16:creationId xmlns:a16="http://schemas.microsoft.com/office/drawing/2014/main" id="{F7C15A22-C26C-0631-2457-6C596E68BDEB}"/>
                    </a:ext>
                  </a:extLst>
                </p:cNvPr>
                <p:cNvPicPr/>
                <p:nvPr/>
              </p:nvPicPr>
              <p:blipFill>
                <a:blip r:embed="rId275"/>
                <a:stretch>
                  <a:fillRect/>
                </a:stretch>
              </p:blipFill>
              <p:spPr>
                <a:xfrm>
                  <a:off x="6234160" y="3388280"/>
                  <a:ext cx="249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7" name="Freihand 176">
                  <a:extLst>
                    <a:ext uri="{FF2B5EF4-FFF2-40B4-BE49-F238E27FC236}">
                      <a16:creationId xmlns:a16="http://schemas.microsoft.com/office/drawing/2014/main" id="{3505E32E-CACF-A2A6-EA34-EEE29E233C7D}"/>
                    </a:ext>
                  </a:extLst>
                </p14:cNvPr>
                <p14:cNvContentPartPr/>
                <p14:nvPr/>
              </p14:nvContentPartPr>
              <p14:xfrm>
                <a:off x="6580480" y="3248600"/>
                <a:ext cx="203760" cy="254520"/>
              </p14:xfrm>
            </p:contentPart>
          </mc:Choice>
          <mc:Fallback>
            <p:pic>
              <p:nvPicPr>
                <p:cNvPr id="177" name="Freihand 176">
                  <a:extLst>
                    <a:ext uri="{FF2B5EF4-FFF2-40B4-BE49-F238E27FC236}">
                      <a16:creationId xmlns:a16="http://schemas.microsoft.com/office/drawing/2014/main" id="{3505E32E-CACF-A2A6-EA34-EEE29E233C7D}"/>
                    </a:ext>
                  </a:extLst>
                </p:cNvPr>
                <p:cNvPicPr/>
                <p:nvPr/>
              </p:nvPicPr>
              <p:blipFill>
                <a:blip r:embed="rId277"/>
                <a:stretch>
                  <a:fillRect/>
                </a:stretch>
              </p:blipFill>
              <p:spPr>
                <a:xfrm>
                  <a:off x="6571840" y="3239960"/>
                  <a:ext cx="221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8" name="Freihand 177">
                  <a:extLst>
                    <a:ext uri="{FF2B5EF4-FFF2-40B4-BE49-F238E27FC236}">
                      <a16:creationId xmlns:a16="http://schemas.microsoft.com/office/drawing/2014/main" id="{1FE8955A-5254-8AA4-BCAC-01E1DA6D4DC7}"/>
                    </a:ext>
                  </a:extLst>
                </p14:cNvPr>
                <p14:cNvContentPartPr/>
                <p14:nvPr/>
              </p14:nvContentPartPr>
              <p14:xfrm>
                <a:off x="6510280" y="3164000"/>
                <a:ext cx="277920" cy="29880"/>
              </p14:xfrm>
            </p:contentPart>
          </mc:Choice>
          <mc:Fallback>
            <p:pic>
              <p:nvPicPr>
                <p:cNvPr id="178" name="Freihand 177">
                  <a:extLst>
                    <a:ext uri="{FF2B5EF4-FFF2-40B4-BE49-F238E27FC236}">
                      <a16:creationId xmlns:a16="http://schemas.microsoft.com/office/drawing/2014/main" id="{1FE8955A-5254-8AA4-BCAC-01E1DA6D4DC7}"/>
                    </a:ext>
                  </a:extLst>
                </p:cNvPr>
                <p:cNvPicPr/>
                <p:nvPr/>
              </p:nvPicPr>
              <p:blipFill>
                <a:blip r:embed="rId279"/>
                <a:stretch>
                  <a:fillRect/>
                </a:stretch>
              </p:blipFill>
              <p:spPr>
                <a:xfrm>
                  <a:off x="6501640" y="3155360"/>
                  <a:ext cx="295560" cy="47520"/>
                </a:xfrm>
                <a:prstGeom prst="rect">
                  <a:avLst/>
                </a:prstGeom>
              </p:spPr>
            </p:pic>
          </mc:Fallback>
        </mc:AlternateContent>
      </p:grpSp>
      <p:grpSp>
        <p:nvGrpSpPr>
          <p:cNvPr id="186" name="Gruppieren 185">
            <a:extLst>
              <a:ext uri="{FF2B5EF4-FFF2-40B4-BE49-F238E27FC236}">
                <a16:creationId xmlns:a16="http://schemas.microsoft.com/office/drawing/2014/main" id="{3A430361-47D0-FF1A-A1C1-320FC22FF741}"/>
              </a:ext>
            </a:extLst>
          </p:cNvPr>
          <p:cNvGrpSpPr/>
          <p:nvPr/>
        </p:nvGrpSpPr>
        <p:grpSpPr>
          <a:xfrm>
            <a:off x="7294720" y="3132680"/>
            <a:ext cx="578880" cy="354600"/>
            <a:chOff x="7294720" y="3132680"/>
            <a:chExt cx="578880" cy="354600"/>
          </a:xfrm>
        </p:grpSpPr>
        <mc:AlternateContent xmlns:mc="http://schemas.openxmlformats.org/markup-compatibility/2006">
          <mc:Choice xmlns:p14="http://schemas.microsoft.com/office/powerpoint/2010/main" Requires="p14">
            <p:contentPart p14:bwMode="auto" r:id="rId280">
              <p14:nvContentPartPr>
                <p14:cNvPr id="182" name="Freihand 181">
                  <a:extLst>
                    <a:ext uri="{FF2B5EF4-FFF2-40B4-BE49-F238E27FC236}">
                      <a16:creationId xmlns:a16="http://schemas.microsoft.com/office/drawing/2014/main" id="{9D753DC7-798E-048D-2C45-B1D5BB95E66D}"/>
                    </a:ext>
                  </a:extLst>
                </p14:cNvPr>
                <p14:cNvContentPartPr/>
                <p14:nvPr/>
              </p14:nvContentPartPr>
              <p14:xfrm>
                <a:off x="7294720" y="3132680"/>
                <a:ext cx="34560" cy="354600"/>
              </p14:xfrm>
            </p:contentPart>
          </mc:Choice>
          <mc:Fallback>
            <p:pic>
              <p:nvPicPr>
                <p:cNvPr id="182" name="Freihand 181">
                  <a:extLst>
                    <a:ext uri="{FF2B5EF4-FFF2-40B4-BE49-F238E27FC236}">
                      <a16:creationId xmlns:a16="http://schemas.microsoft.com/office/drawing/2014/main" id="{9D753DC7-798E-048D-2C45-B1D5BB95E66D}"/>
                    </a:ext>
                  </a:extLst>
                </p:cNvPr>
                <p:cNvPicPr/>
                <p:nvPr/>
              </p:nvPicPr>
              <p:blipFill>
                <a:blip r:embed="rId281"/>
                <a:stretch>
                  <a:fillRect/>
                </a:stretch>
              </p:blipFill>
              <p:spPr>
                <a:xfrm>
                  <a:off x="7286080" y="3123680"/>
                  <a:ext cx="522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3" name="Freihand 182">
                  <a:extLst>
                    <a:ext uri="{FF2B5EF4-FFF2-40B4-BE49-F238E27FC236}">
                      <a16:creationId xmlns:a16="http://schemas.microsoft.com/office/drawing/2014/main" id="{7C6EC981-8EDD-C046-6E68-8301ECE1D1D9}"/>
                    </a:ext>
                  </a:extLst>
                </p14:cNvPr>
                <p14:cNvContentPartPr/>
                <p14:nvPr/>
              </p14:nvContentPartPr>
              <p14:xfrm>
                <a:off x="7473280" y="3319880"/>
                <a:ext cx="360" cy="360"/>
              </p14:xfrm>
            </p:contentPart>
          </mc:Choice>
          <mc:Fallback>
            <p:pic>
              <p:nvPicPr>
                <p:cNvPr id="183" name="Freihand 182">
                  <a:extLst>
                    <a:ext uri="{FF2B5EF4-FFF2-40B4-BE49-F238E27FC236}">
                      <a16:creationId xmlns:a16="http://schemas.microsoft.com/office/drawing/2014/main" id="{7C6EC981-8EDD-C046-6E68-8301ECE1D1D9}"/>
                    </a:ext>
                  </a:extLst>
                </p:cNvPr>
                <p:cNvPicPr/>
                <p:nvPr/>
              </p:nvPicPr>
              <p:blipFill>
                <a:blip r:embed="rId63"/>
                <a:stretch>
                  <a:fillRect/>
                </a:stretch>
              </p:blipFill>
              <p:spPr>
                <a:xfrm>
                  <a:off x="7464640" y="33112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4" name="Freihand 183">
                  <a:extLst>
                    <a:ext uri="{FF2B5EF4-FFF2-40B4-BE49-F238E27FC236}">
                      <a16:creationId xmlns:a16="http://schemas.microsoft.com/office/drawing/2014/main" id="{30A1BC5D-6FE0-8578-27AE-2D229D13858A}"/>
                    </a:ext>
                  </a:extLst>
                </p14:cNvPr>
                <p14:cNvContentPartPr/>
                <p14:nvPr/>
              </p14:nvContentPartPr>
              <p14:xfrm>
                <a:off x="7487320" y="3385400"/>
                <a:ext cx="12240" cy="26280"/>
              </p14:xfrm>
            </p:contentPart>
          </mc:Choice>
          <mc:Fallback>
            <p:pic>
              <p:nvPicPr>
                <p:cNvPr id="184" name="Freihand 183">
                  <a:extLst>
                    <a:ext uri="{FF2B5EF4-FFF2-40B4-BE49-F238E27FC236}">
                      <a16:creationId xmlns:a16="http://schemas.microsoft.com/office/drawing/2014/main" id="{30A1BC5D-6FE0-8578-27AE-2D229D13858A}"/>
                    </a:ext>
                  </a:extLst>
                </p:cNvPr>
                <p:cNvPicPr/>
                <p:nvPr/>
              </p:nvPicPr>
              <p:blipFill>
                <a:blip r:embed="rId284"/>
                <a:stretch>
                  <a:fillRect/>
                </a:stretch>
              </p:blipFill>
              <p:spPr>
                <a:xfrm>
                  <a:off x="7478320" y="3376760"/>
                  <a:ext cx="29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AB6F9E75-1342-DC8E-9DF0-2BC93C0B0187}"/>
                    </a:ext>
                  </a:extLst>
                </p14:cNvPr>
                <p14:cNvContentPartPr/>
                <p14:nvPr/>
              </p14:nvContentPartPr>
              <p14:xfrm>
                <a:off x="7623040" y="3239600"/>
                <a:ext cx="250560" cy="192600"/>
              </p14:xfrm>
            </p:contentPart>
          </mc:Choice>
          <mc:Fallback>
            <p:pic>
              <p:nvPicPr>
                <p:cNvPr id="185" name="Freihand 184">
                  <a:extLst>
                    <a:ext uri="{FF2B5EF4-FFF2-40B4-BE49-F238E27FC236}">
                      <a16:creationId xmlns:a16="http://schemas.microsoft.com/office/drawing/2014/main" id="{AB6F9E75-1342-DC8E-9DF0-2BC93C0B0187}"/>
                    </a:ext>
                  </a:extLst>
                </p:cNvPr>
                <p:cNvPicPr/>
                <p:nvPr/>
              </p:nvPicPr>
              <p:blipFill>
                <a:blip r:embed="rId286"/>
                <a:stretch>
                  <a:fillRect/>
                </a:stretch>
              </p:blipFill>
              <p:spPr>
                <a:xfrm>
                  <a:off x="7614040" y="3230960"/>
                  <a:ext cx="268200" cy="210240"/>
                </a:xfrm>
                <a:prstGeom prst="rect">
                  <a:avLst/>
                </a:prstGeom>
              </p:spPr>
            </p:pic>
          </mc:Fallback>
        </mc:AlternateContent>
      </p:grpSp>
      <p:grpSp>
        <p:nvGrpSpPr>
          <p:cNvPr id="194" name="Gruppieren 193">
            <a:extLst>
              <a:ext uri="{FF2B5EF4-FFF2-40B4-BE49-F238E27FC236}">
                <a16:creationId xmlns:a16="http://schemas.microsoft.com/office/drawing/2014/main" id="{CECC111F-9B94-4119-91F3-F9E8ABBFA188}"/>
              </a:ext>
            </a:extLst>
          </p:cNvPr>
          <p:cNvGrpSpPr/>
          <p:nvPr/>
        </p:nvGrpSpPr>
        <p:grpSpPr>
          <a:xfrm>
            <a:off x="4070560" y="4112600"/>
            <a:ext cx="1060200" cy="390600"/>
            <a:chOff x="4070560" y="4112600"/>
            <a:chExt cx="1060200" cy="390600"/>
          </a:xfrm>
        </p:grpSpPr>
        <mc:AlternateContent xmlns:mc="http://schemas.openxmlformats.org/markup-compatibility/2006">
          <mc:Choice xmlns:p14="http://schemas.microsoft.com/office/powerpoint/2010/main" Requires="p14">
            <p:contentPart p14:bwMode="auto" r:id="rId287">
              <p14:nvContentPartPr>
                <p14:cNvPr id="187" name="Freihand 186">
                  <a:extLst>
                    <a:ext uri="{FF2B5EF4-FFF2-40B4-BE49-F238E27FC236}">
                      <a16:creationId xmlns:a16="http://schemas.microsoft.com/office/drawing/2014/main" id="{115F9E74-3F08-3960-B263-ECF4B1A17E08}"/>
                    </a:ext>
                  </a:extLst>
                </p14:cNvPr>
                <p14:cNvContentPartPr/>
                <p14:nvPr/>
              </p14:nvContentPartPr>
              <p14:xfrm>
                <a:off x="4070560" y="4166240"/>
                <a:ext cx="211320" cy="301680"/>
              </p14:xfrm>
            </p:contentPart>
          </mc:Choice>
          <mc:Fallback>
            <p:pic>
              <p:nvPicPr>
                <p:cNvPr id="187" name="Freihand 186">
                  <a:extLst>
                    <a:ext uri="{FF2B5EF4-FFF2-40B4-BE49-F238E27FC236}">
                      <a16:creationId xmlns:a16="http://schemas.microsoft.com/office/drawing/2014/main" id="{115F9E74-3F08-3960-B263-ECF4B1A17E08}"/>
                    </a:ext>
                  </a:extLst>
                </p:cNvPr>
                <p:cNvPicPr/>
                <p:nvPr/>
              </p:nvPicPr>
              <p:blipFill>
                <a:blip r:embed="rId288"/>
                <a:stretch>
                  <a:fillRect/>
                </a:stretch>
              </p:blipFill>
              <p:spPr>
                <a:xfrm>
                  <a:off x="4061560" y="4157240"/>
                  <a:ext cx="2289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8" name="Freihand 187">
                  <a:extLst>
                    <a:ext uri="{FF2B5EF4-FFF2-40B4-BE49-F238E27FC236}">
                      <a16:creationId xmlns:a16="http://schemas.microsoft.com/office/drawing/2014/main" id="{AE4A0490-A1B5-2493-5521-261FFF1A630E}"/>
                    </a:ext>
                  </a:extLst>
                </p14:cNvPr>
                <p14:cNvContentPartPr/>
                <p14:nvPr/>
              </p14:nvContentPartPr>
              <p14:xfrm>
                <a:off x="4417960" y="4299800"/>
                <a:ext cx="21240" cy="28800"/>
              </p14:xfrm>
            </p:contentPart>
          </mc:Choice>
          <mc:Fallback>
            <p:pic>
              <p:nvPicPr>
                <p:cNvPr id="188" name="Freihand 187">
                  <a:extLst>
                    <a:ext uri="{FF2B5EF4-FFF2-40B4-BE49-F238E27FC236}">
                      <a16:creationId xmlns:a16="http://schemas.microsoft.com/office/drawing/2014/main" id="{AE4A0490-A1B5-2493-5521-261FFF1A630E}"/>
                    </a:ext>
                  </a:extLst>
                </p:cNvPr>
                <p:cNvPicPr/>
                <p:nvPr/>
              </p:nvPicPr>
              <p:blipFill>
                <a:blip r:embed="rId290"/>
                <a:stretch>
                  <a:fillRect/>
                </a:stretch>
              </p:blipFill>
              <p:spPr>
                <a:xfrm>
                  <a:off x="4408960" y="4291160"/>
                  <a:ext cx="38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Freihand 188">
                  <a:extLst>
                    <a:ext uri="{FF2B5EF4-FFF2-40B4-BE49-F238E27FC236}">
                      <a16:creationId xmlns:a16="http://schemas.microsoft.com/office/drawing/2014/main" id="{D032BA4D-127F-3604-0BB4-697E0465405E}"/>
                    </a:ext>
                  </a:extLst>
                </p14:cNvPr>
                <p14:cNvContentPartPr/>
                <p14:nvPr/>
              </p14:nvContentPartPr>
              <p14:xfrm>
                <a:off x="4622440" y="4115120"/>
                <a:ext cx="104040" cy="388080"/>
              </p14:xfrm>
            </p:contentPart>
          </mc:Choice>
          <mc:Fallback>
            <p:pic>
              <p:nvPicPr>
                <p:cNvPr id="189" name="Freihand 188">
                  <a:extLst>
                    <a:ext uri="{FF2B5EF4-FFF2-40B4-BE49-F238E27FC236}">
                      <a16:creationId xmlns:a16="http://schemas.microsoft.com/office/drawing/2014/main" id="{D032BA4D-127F-3604-0BB4-697E0465405E}"/>
                    </a:ext>
                  </a:extLst>
                </p:cNvPr>
                <p:cNvPicPr/>
                <p:nvPr/>
              </p:nvPicPr>
              <p:blipFill>
                <a:blip r:embed="rId292"/>
                <a:stretch>
                  <a:fillRect/>
                </a:stretch>
              </p:blipFill>
              <p:spPr>
                <a:xfrm>
                  <a:off x="4613800" y="4106120"/>
                  <a:ext cx="12168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0" name="Freihand 189">
                  <a:extLst>
                    <a:ext uri="{FF2B5EF4-FFF2-40B4-BE49-F238E27FC236}">
                      <a16:creationId xmlns:a16="http://schemas.microsoft.com/office/drawing/2014/main" id="{156B43F4-10D5-23DC-6854-BA8CB3B6D400}"/>
                    </a:ext>
                  </a:extLst>
                </p14:cNvPr>
                <p14:cNvContentPartPr/>
                <p14:nvPr/>
              </p14:nvContentPartPr>
              <p14:xfrm>
                <a:off x="4566640" y="4308080"/>
                <a:ext cx="168840" cy="33120"/>
              </p14:xfrm>
            </p:contentPart>
          </mc:Choice>
          <mc:Fallback>
            <p:pic>
              <p:nvPicPr>
                <p:cNvPr id="190" name="Freihand 189">
                  <a:extLst>
                    <a:ext uri="{FF2B5EF4-FFF2-40B4-BE49-F238E27FC236}">
                      <a16:creationId xmlns:a16="http://schemas.microsoft.com/office/drawing/2014/main" id="{156B43F4-10D5-23DC-6854-BA8CB3B6D400}"/>
                    </a:ext>
                  </a:extLst>
                </p:cNvPr>
                <p:cNvPicPr/>
                <p:nvPr/>
              </p:nvPicPr>
              <p:blipFill>
                <a:blip r:embed="rId294"/>
                <a:stretch>
                  <a:fillRect/>
                </a:stretch>
              </p:blipFill>
              <p:spPr>
                <a:xfrm>
                  <a:off x="4558000" y="4299440"/>
                  <a:ext cx="186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2" name="Freihand 191">
                  <a:extLst>
                    <a:ext uri="{FF2B5EF4-FFF2-40B4-BE49-F238E27FC236}">
                      <a16:creationId xmlns:a16="http://schemas.microsoft.com/office/drawing/2014/main" id="{E81A24BF-5987-ACB0-FCF5-D8C9D46C06FE}"/>
                    </a:ext>
                  </a:extLst>
                </p14:cNvPr>
                <p14:cNvContentPartPr/>
                <p14:nvPr/>
              </p14:nvContentPartPr>
              <p14:xfrm>
                <a:off x="4981000" y="4112600"/>
                <a:ext cx="43200" cy="221040"/>
              </p14:xfrm>
            </p:contentPart>
          </mc:Choice>
          <mc:Fallback>
            <p:pic>
              <p:nvPicPr>
                <p:cNvPr id="192" name="Freihand 191">
                  <a:extLst>
                    <a:ext uri="{FF2B5EF4-FFF2-40B4-BE49-F238E27FC236}">
                      <a16:creationId xmlns:a16="http://schemas.microsoft.com/office/drawing/2014/main" id="{E81A24BF-5987-ACB0-FCF5-D8C9D46C06FE}"/>
                    </a:ext>
                  </a:extLst>
                </p:cNvPr>
                <p:cNvPicPr/>
                <p:nvPr/>
              </p:nvPicPr>
              <p:blipFill>
                <a:blip r:embed="rId296"/>
                <a:stretch>
                  <a:fillRect/>
                </a:stretch>
              </p:blipFill>
              <p:spPr>
                <a:xfrm>
                  <a:off x="4972360" y="4103600"/>
                  <a:ext cx="60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935EF395-BEDC-92C8-F5AC-7F7353FECE63}"/>
                    </a:ext>
                  </a:extLst>
                </p14:cNvPr>
                <p14:cNvContentPartPr/>
                <p14:nvPr/>
              </p14:nvContentPartPr>
              <p14:xfrm>
                <a:off x="4911520" y="4237880"/>
                <a:ext cx="219240" cy="25920"/>
              </p14:xfrm>
            </p:contentPart>
          </mc:Choice>
          <mc:Fallback>
            <p:pic>
              <p:nvPicPr>
                <p:cNvPr id="193" name="Freihand 192">
                  <a:extLst>
                    <a:ext uri="{FF2B5EF4-FFF2-40B4-BE49-F238E27FC236}">
                      <a16:creationId xmlns:a16="http://schemas.microsoft.com/office/drawing/2014/main" id="{935EF395-BEDC-92C8-F5AC-7F7353FECE63}"/>
                    </a:ext>
                  </a:extLst>
                </p:cNvPr>
                <p:cNvPicPr/>
                <p:nvPr/>
              </p:nvPicPr>
              <p:blipFill>
                <a:blip r:embed="rId298"/>
                <a:stretch>
                  <a:fillRect/>
                </a:stretch>
              </p:blipFill>
              <p:spPr>
                <a:xfrm>
                  <a:off x="4902880" y="4229240"/>
                  <a:ext cx="236880" cy="43560"/>
                </a:xfrm>
                <a:prstGeom prst="rect">
                  <a:avLst/>
                </a:prstGeom>
              </p:spPr>
            </p:pic>
          </mc:Fallback>
        </mc:AlternateContent>
      </p:grpSp>
      <p:grpSp>
        <p:nvGrpSpPr>
          <p:cNvPr id="201" name="Gruppieren 200">
            <a:extLst>
              <a:ext uri="{FF2B5EF4-FFF2-40B4-BE49-F238E27FC236}">
                <a16:creationId xmlns:a16="http://schemas.microsoft.com/office/drawing/2014/main" id="{A81D48C3-8A1B-EDD8-916B-04918A466CB9}"/>
              </a:ext>
            </a:extLst>
          </p:cNvPr>
          <p:cNvGrpSpPr/>
          <p:nvPr/>
        </p:nvGrpSpPr>
        <p:grpSpPr>
          <a:xfrm>
            <a:off x="5250640" y="3866720"/>
            <a:ext cx="754200" cy="852120"/>
            <a:chOff x="5250640" y="3866720"/>
            <a:chExt cx="754200" cy="852120"/>
          </a:xfrm>
        </p:grpSpPr>
        <mc:AlternateContent xmlns:mc="http://schemas.openxmlformats.org/markup-compatibility/2006">
          <mc:Choice xmlns:p14="http://schemas.microsoft.com/office/powerpoint/2010/main" Requires="p14">
            <p:contentPart p14:bwMode="auto" r:id="rId299">
              <p14:nvContentPartPr>
                <p14:cNvPr id="195" name="Freihand 194">
                  <a:extLst>
                    <a:ext uri="{FF2B5EF4-FFF2-40B4-BE49-F238E27FC236}">
                      <a16:creationId xmlns:a16="http://schemas.microsoft.com/office/drawing/2014/main" id="{D62B6450-DA94-A7A0-E87C-C8FD8A1B6E04}"/>
                    </a:ext>
                  </a:extLst>
                </p14:cNvPr>
                <p14:cNvContentPartPr/>
                <p14:nvPr/>
              </p14:nvContentPartPr>
              <p14:xfrm>
                <a:off x="5459080" y="3866720"/>
                <a:ext cx="180720" cy="212760"/>
              </p14:xfrm>
            </p:contentPart>
          </mc:Choice>
          <mc:Fallback>
            <p:pic>
              <p:nvPicPr>
                <p:cNvPr id="195" name="Freihand 194">
                  <a:extLst>
                    <a:ext uri="{FF2B5EF4-FFF2-40B4-BE49-F238E27FC236}">
                      <a16:creationId xmlns:a16="http://schemas.microsoft.com/office/drawing/2014/main" id="{D62B6450-DA94-A7A0-E87C-C8FD8A1B6E04}"/>
                    </a:ext>
                  </a:extLst>
                </p:cNvPr>
                <p:cNvPicPr/>
                <p:nvPr/>
              </p:nvPicPr>
              <p:blipFill>
                <a:blip r:embed="rId300"/>
                <a:stretch>
                  <a:fillRect/>
                </a:stretch>
              </p:blipFill>
              <p:spPr>
                <a:xfrm>
                  <a:off x="5450080" y="3857720"/>
                  <a:ext cx="198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6" name="Freihand 195">
                  <a:extLst>
                    <a:ext uri="{FF2B5EF4-FFF2-40B4-BE49-F238E27FC236}">
                      <a16:creationId xmlns:a16="http://schemas.microsoft.com/office/drawing/2014/main" id="{8F1E51E6-D533-28E8-F445-7838D58B5070}"/>
                    </a:ext>
                  </a:extLst>
                </p14:cNvPr>
                <p14:cNvContentPartPr/>
                <p14:nvPr/>
              </p14:nvContentPartPr>
              <p14:xfrm>
                <a:off x="5250640" y="4113320"/>
                <a:ext cx="754200" cy="67680"/>
              </p14:xfrm>
            </p:contentPart>
          </mc:Choice>
          <mc:Fallback>
            <p:pic>
              <p:nvPicPr>
                <p:cNvPr id="196" name="Freihand 195">
                  <a:extLst>
                    <a:ext uri="{FF2B5EF4-FFF2-40B4-BE49-F238E27FC236}">
                      <a16:creationId xmlns:a16="http://schemas.microsoft.com/office/drawing/2014/main" id="{8F1E51E6-D533-28E8-F445-7838D58B5070}"/>
                    </a:ext>
                  </a:extLst>
                </p:cNvPr>
                <p:cNvPicPr/>
                <p:nvPr/>
              </p:nvPicPr>
              <p:blipFill>
                <a:blip r:embed="rId302"/>
                <a:stretch>
                  <a:fillRect/>
                </a:stretch>
              </p:blipFill>
              <p:spPr>
                <a:xfrm>
                  <a:off x="5242000" y="4104320"/>
                  <a:ext cx="771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8" name="Freihand 197">
                  <a:extLst>
                    <a:ext uri="{FF2B5EF4-FFF2-40B4-BE49-F238E27FC236}">
                      <a16:creationId xmlns:a16="http://schemas.microsoft.com/office/drawing/2014/main" id="{818500BD-198A-D98A-6BDC-21B75CE5636A}"/>
                    </a:ext>
                  </a:extLst>
                </p14:cNvPr>
                <p14:cNvContentPartPr/>
                <p14:nvPr/>
              </p14:nvContentPartPr>
              <p14:xfrm>
                <a:off x="5543680" y="4280720"/>
                <a:ext cx="183960" cy="140760"/>
              </p14:xfrm>
            </p:contentPart>
          </mc:Choice>
          <mc:Fallback>
            <p:pic>
              <p:nvPicPr>
                <p:cNvPr id="198" name="Freihand 197">
                  <a:extLst>
                    <a:ext uri="{FF2B5EF4-FFF2-40B4-BE49-F238E27FC236}">
                      <a16:creationId xmlns:a16="http://schemas.microsoft.com/office/drawing/2014/main" id="{818500BD-198A-D98A-6BDC-21B75CE5636A}"/>
                    </a:ext>
                  </a:extLst>
                </p:cNvPr>
                <p:cNvPicPr/>
                <p:nvPr/>
              </p:nvPicPr>
              <p:blipFill>
                <a:blip r:embed="rId304"/>
                <a:stretch>
                  <a:fillRect/>
                </a:stretch>
              </p:blipFill>
              <p:spPr>
                <a:xfrm>
                  <a:off x="5534680" y="4271720"/>
                  <a:ext cx="201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9" name="Freihand 198">
                  <a:extLst>
                    <a:ext uri="{FF2B5EF4-FFF2-40B4-BE49-F238E27FC236}">
                      <a16:creationId xmlns:a16="http://schemas.microsoft.com/office/drawing/2014/main" id="{A4A1E00A-5FFA-4856-D474-2B3FB3F60BB4}"/>
                    </a:ext>
                  </a:extLst>
                </p14:cNvPr>
                <p14:cNvContentPartPr/>
                <p14:nvPr/>
              </p14:nvContentPartPr>
              <p14:xfrm>
                <a:off x="5556280" y="4426160"/>
                <a:ext cx="199440" cy="58680"/>
              </p14:xfrm>
            </p:contentPart>
          </mc:Choice>
          <mc:Fallback>
            <p:pic>
              <p:nvPicPr>
                <p:cNvPr id="199" name="Freihand 198">
                  <a:extLst>
                    <a:ext uri="{FF2B5EF4-FFF2-40B4-BE49-F238E27FC236}">
                      <a16:creationId xmlns:a16="http://schemas.microsoft.com/office/drawing/2014/main" id="{A4A1E00A-5FFA-4856-D474-2B3FB3F60BB4}"/>
                    </a:ext>
                  </a:extLst>
                </p:cNvPr>
                <p:cNvPicPr/>
                <p:nvPr/>
              </p:nvPicPr>
              <p:blipFill>
                <a:blip r:embed="rId306"/>
                <a:stretch>
                  <a:fillRect/>
                </a:stretch>
              </p:blipFill>
              <p:spPr>
                <a:xfrm>
                  <a:off x="5547280" y="4417160"/>
                  <a:ext cx="217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0" name="Freihand 199">
                  <a:extLst>
                    <a:ext uri="{FF2B5EF4-FFF2-40B4-BE49-F238E27FC236}">
                      <a16:creationId xmlns:a16="http://schemas.microsoft.com/office/drawing/2014/main" id="{8140E5C4-1BB4-3762-6041-24B840968F5F}"/>
                    </a:ext>
                  </a:extLst>
                </p14:cNvPr>
                <p14:cNvContentPartPr/>
                <p14:nvPr/>
              </p14:nvContentPartPr>
              <p14:xfrm>
                <a:off x="5609920" y="4519760"/>
                <a:ext cx="146880" cy="199080"/>
              </p14:xfrm>
            </p:contentPart>
          </mc:Choice>
          <mc:Fallback>
            <p:pic>
              <p:nvPicPr>
                <p:cNvPr id="200" name="Freihand 199">
                  <a:extLst>
                    <a:ext uri="{FF2B5EF4-FFF2-40B4-BE49-F238E27FC236}">
                      <a16:creationId xmlns:a16="http://schemas.microsoft.com/office/drawing/2014/main" id="{8140E5C4-1BB4-3762-6041-24B840968F5F}"/>
                    </a:ext>
                  </a:extLst>
                </p:cNvPr>
                <p:cNvPicPr/>
                <p:nvPr/>
              </p:nvPicPr>
              <p:blipFill>
                <a:blip r:embed="rId308"/>
                <a:stretch>
                  <a:fillRect/>
                </a:stretch>
              </p:blipFill>
              <p:spPr>
                <a:xfrm>
                  <a:off x="5600920" y="4511120"/>
                  <a:ext cx="164520" cy="216720"/>
                </a:xfrm>
                <a:prstGeom prst="rect">
                  <a:avLst/>
                </a:prstGeom>
              </p:spPr>
            </p:pic>
          </mc:Fallback>
        </mc:AlternateContent>
      </p:grpSp>
      <p:grpSp>
        <p:nvGrpSpPr>
          <p:cNvPr id="208" name="Gruppieren 207">
            <a:extLst>
              <a:ext uri="{FF2B5EF4-FFF2-40B4-BE49-F238E27FC236}">
                <a16:creationId xmlns:a16="http://schemas.microsoft.com/office/drawing/2014/main" id="{E7FF3361-86B3-92BB-2E0B-B6B623E8F114}"/>
              </a:ext>
            </a:extLst>
          </p:cNvPr>
          <p:cNvGrpSpPr/>
          <p:nvPr/>
        </p:nvGrpSpPr>
        <p:grpSpPr>
          <a:xfrm>
            <a:off x="6248560" y="3872840"/>
            <a:ext cx="1222920" cy="393480"/>
            <a:chOff x="6248560" y="3872840"/>
            <a:chExt cx="1222920" cy="393480"/>
          </a:xfrm>
        </p:grpSpPr>
        <mc:AlternateContent xmlns:mc="http://schemas.openxmlformats.org/markup-compatibility/2006">
          <mc:Choice xmlns:p14="http://schemas.microsoft.com/office/powerpoint/2010/main" Requires="p14">
            <p:contentPart p14:bwMode="auto" r:id="rId309">
              <p14:nvContentPartPr>
                <p14:cNvPr id="202" name="Freihand 201">
                  <a:extLst>
                    <a:ext uri="{FF2B5EF4-FFF2-40B4-BE49-F238E27FC236}">
                      <a16:creationId xmlns:a16="http://schemas.microsoft.com/office/drawing/2014/main" id="{1BFB2EF6-92CC-7B77-0081-F5C35E7DA8BE}"/>
                    </a:ext>
                  </a:extLst>
                </p14:cNvPr>
                <p14:cNvContentPartPr/>
                <p14:nvPr/>
              </p14:nvContentPartPr>
              <p14:xfrm>
                <a:off x="6248560" y="4116560"/>
                <a:ext cx="33840" cy="65520"/>
              </p14:xfrm>
            </p:contentPart>
          </mc:Choice>
          <mc:Fallback>
            <p:pic>
              <p:nvPicPr>
                <p:cNvPr id="202" name="Freihand 201">
                  <a:extLst>
                    <a:ext uri="{FF2B5EF4-FFF2-40B4-BE49-F238E27FC236}">
                      <a16:creationId xmlns:a16="http://schemas.microsoft.com/office/drawing/2014/main" id="{1BFB2EF6-92CC-7B77-0081-F5C35E7DA8BE}"/>
                    </a:ext>
                  </a:extLst>
                </p:cNvPr>
                <p:cNvPicPr/>
                <p:nvPr/>
              </p:nvPicPr>
              <p:blipFill>
                <a:blip r:embed="rId310"/>
                <a:stretch>
                  <a:fillRect/>
                </a:stretch>
              </p:blipFill>
              <p:spPr>
                <a:xfrm>
                  <a:off x="6239560" y="4107920"/>
                  <a:ext cx="51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Freihand 202">
                  <a:extLst>
                    <a:ext uri="{FF2B5EF4-FFF2-40B4-BE49-F238E27FC236}">
                      <a16:creationId xmlns:a16="http://schemas.microsoft.com/office/drawing/2014/main" id="{82CC51EE-EF8D-3000-CD65-4EB67929B936}"/>
                    </a:ext>
                  </a:extLst>
                </p14:cNvPr>
                <p14:cNvContentPartPr/>
                <p14:nvPr/>
              </p14:nvContentPartPr>
              <p14:xfrm>
                <a:off x="6453400" y="4077320"/>
                <a:ext cx="115920" cy="182520"/>
              </p14:xfrm>
            </p:contentPart>
          </mc:Choice>
          <mc:Fallback>
            <p:pic>
              <p:nvPicPr>
                <p:cNvPr id="203" name="Freihand 202">
                  <a:extLst>
                    <a:ext uri="{FF2B5EF4-FFF2-40B4-BE49-F238E27FC236}">
                      <a16:creationId xmlns:a16="http://schemas.microsoft.com/office/drawing/2014/main" id="{82CC51EE-EF8D-3000-CD65-4EB67929B936}"/>
                    </a:ext>
                  </a:extLst>
                </p:cNvPr>
                <p:cNvPicPr/>
                <p:nvPr/>
              </p:nvPicPr>
              <p:blipFill>
                <a:blip r:embed="rId312"/>
                <a:stretch>
                  <a:fillRect/>
                </a:stretch>
              </p:blipFill>
              <p:spPr>
                <a:xfrm>
                  <a:off x="6444760" y="4068320"/>
                  <a:ext cx="133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4" name="Freihand 203">
                  <a:extLst>
                    <a:ext uri="{FF2B5EF4-FFF2-40B4-BE49-F238E27FC236}">
                      <a16:creationId xmlns:a16="http://schemas.microsoft.com/office/drawing/2014/main" id="{5497479F-F237-C108-8314-3C8E857FEB02}"/>
                    </a:ext>
                  </a:extLst>
                </p14:cNvPr>
                <p14:cNvContentPartPr/>
                <p14:nvPr/>
              </p14:nvContentPartPr>
              <p14:xfrm>
                <a:off x="6757960" y="4109360"/>
                <a:ext cx="188280" cy="18360"/>
              </p14:xfrm>
            </p:contentPart>
          </mc:Choice>
          <mc:Fallback>
            <p:pic>
              <p:nvPicPr>
                <p:cNvPr id="204" name="Freihand 203">
                  <a:extLst>
                    <a:ext uri="{FF2B5EF4-FFF2-40B4-BE49-F238E27FC236}">
                      <a16:creationId xmlns:a16="http://schemas.microsoft.com/office/drawing/2014/main" id="{5497479F-F237-C108-8314-3C8E857FEB02}"/>
                    </a:ext>
                  </a:extLst>
                </p:cNvPr>
                <p:cNvPicPr/>
                <p:nvPr/>
              </p:nvPicPr>
              <p:blipFill>
                <a:blip r:embed="rId314"/>
                <a:stretch>
                  <a:fillRect/>
                </a:stretch>
              </p:blipFill>
              <p:spPr>
                <a:xfrm>
                  <a:off x="6749320" y="4100720"/>
                  <a:ext cx="205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5" name="Freihand 204">
                  <a:extLst>
                    <a:ext uri="{FF2B5EF4-FFF2-40B4-BE49-F238E27FC236}">
                      <a16:creationId xmlns:a16="http://schemas.microsoft.com/office/drawing/2014/main" id="{7E7C4F33-71C9-9E28-F53A-9BC9225B3FA1}"/>
                    </a:ext>
                  </a:extLst>
                </p14:cNvPr>
                <p14:cNvContentPartPr/>
                <p14:nvPr/>
              </p14:nvContentPartPr>
              <p14:xfrm>
                <a:off x="6743560" y="4182440"/>
                <a:ext cx="202680" cy="25560"/>
              </p14:xfrm>
            </p:contentPart>
          </mc:Choice>
          <mc:Fallback>
            <p:pic>
              <p:nvPicPr>
                <p:cNvPr id="205" name="Freihand 204">
                  <a:extLst>
                    <a:ext uri="{FF2B5EF4-FFF2-40B4-BE49-F238E27FC236}">
                      <a16:creationId xmlns:a16="http://schemas.microsoft.com/office/drawing/2014/main" id="{7E7C4F33-71C9-9E28-F53A-9BC9225B3FA1}"/>
                    </a:ext>
                  </a:extLst>
                </p:cNvPr>
                <p:cNvPicPr/>
                <p:nvPr/>
              </p:nvPicPr>
              <p:blipFill>
                <a:blip r:embed="rId316"/>
                <a:stretch>
                  <a:fillRect/>
                </a:stretch>
              </p:blipFill>
              <p:spPr>
                <a:xfrm>
                  <a:off x="6734920" y="4173800"/>
                  <a:ext cx="220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6" name="Freihand 205">
                  <a:extLst>
                    <a:ext uri="{FF2B5EF4-FFF2-40B4-BE49-F238E27FC236}">
                      <a16:creationId xmlns:a16="http://schemas.microsoft.com/office/drawing/2014/main" id="{AC06F8D9-331D-8322-D665-C481BD1B7BDB}"/>
                    </a:ext>
                  </a:extLst>
                </p14:cNvPr>
                <p14:cNvContentPartPr/>
                <p14:nvPr/>
              </p14:nvContentPartPr>
              <p14:xfrm>
                <a:off x="7156120" y="3975440"/>
                <a:ext cx="210960" cy="290880"/>
              </p14:xfrm>
            </p:contentPart>
          </mc:Choice>
          <mc:Fallback>
            <p:pic>
              <p:nvPicPr>
                <p:cNvPr id="206" name="Freihand 205">
                  <a:extLst>
                    <a:ext uri="{FF2B5EF4-FFF2-40B4-BE49-F238E27FC236}">
                      <a16:creationId xmlns:a16="http://schemas.microsoft.com/office/drawing/2014/main" id="{AC06F8D9-331D-8322-D665-C481BD1B7BDB}"/>
                    </a:ext>
                  </a:extLst>
                </p:cNvPr>
                <p:cNvPicPr/>
                <p:nvPr/>
              </p:nvPicPr>
              <p:blipFill>
                <a:blip r:embed="rId318"/>
                <a:stretch>
                  <a:fillRect/>
                </a:stretch>
              </p:blipFill>
              <p:spPr>
                <a:xfrm>
                  <a:off x="7147480" y="3966440"/>
                  <a:ext cx="228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Freihand 206">
                  <a:extLst>
                    <a:ext uri="{FF2B5EF4-FFF2-40B4-BE49-F238E27FC236}">
                      <a16:creationId xmlns:a16="http://schemas.microsoft.com/office/drawing/2014/main" id="{43036A94-DD2D-D4A8-5CE5-B95E195A1094}"/>
                    </a:ext>
                  </a:extLst>
                </p14:cNvPr>
                <p14:cNvContentPartPr/>
                <p14:nvPr/>
              </p14:nvContentPartPr>
              <p14:xfrm>
                <a:off x="7107520" y="3872840"/>
                <a:ext cx="363960" cy="34200"/>
              </p14:xfrm>
            </p:contentPart>
          </mc:Choice>
          <mc:Fallback>
            <p:pic>
              <p:nvPicPr>
                <p:cNvPr id="207" name="Freihand 206">
                  <a:extLst>
                    <a:ext uri="{FF2B5EF4-FFF2-40B4-BE49-F238E27FC236}">
                      <a16:creationId xmlns:a16="http://schemas.microsoft.com/office/drawing/2014/main" id="{43036A94-DD2D-D4A8-5CE5-B95E195A1094}"/>
                    </a:ext>
                  </a:extLst>
                </p:cNvPr>
                <p:cNvPicPr/>
                <p:nvPr/>
              </p:nvPicPr>
              <p:blipFill>
                <a:blip r:embed="rId320"/>
                <a:stretch>
                  <a:fillRect/>
                </a:stretch>
              </p:blipFill>
              <p:spPr>
                <a:xfrm>
                  <a:off x="7098880" y="3864200"/>
                  <a:ext cx="381600" cy="51840"/>
                </a:xfrm>
                <a:prstGeom prst="rect">
                  <a:avLst/>
                </a:prstGeom>
              </p:spPr>
            </p:pic>
          </mc:Fallback>
        </mc:AlternateContent>
      </p:grpSp>
      <p:grpSp>
        <p:nvGrpSpPr>
          <p:cNvPr id="212" name="Gruppieren 211">
            <a:extLst>
              <a:ext uri="{FF2B5EF4-FFF2-40B4-BE49-F238E27FC236}">
                <a16:creationId xmlns:a16="http://schemas.microsoft.com/office/drawing/2014/main" id="{542D96B2-80F2-767D-7299-71980E79811A}"/>
              </a:ext>
            </a:extLst>
          </p:cNvPr>
          <p:cNvGrpSpPr/>
          <p:nvPr/>
        </p:nvGrpSpPr>
        <p:grpSpPr>
          <a:xfrm>
            <a:off x="7828960" y="3927200"/>
            <a:ext cx="225000" cy="487800"/>
            <a:chOff x="7828960" y="3927200"/>
            <a:chExt cx="225000" cy="487800"/>
          </a:xfrm>
        </p:grpSpPr>
        <mc:AlternateContent xmlns:mc="http://schemas.openxmlformats.org/markup-compatibility/2006">
          <mc:Choice xmlns:p14="http://schemas.microsoft.com/office/powerpoint/2010/main" Requires="p14">
            <p:contentPart p14:bwMode="auto" r:id="rId321">
              <p14:nvContentPartPr>
                <p14:cNvPr id="209" name="Freihand 208">
                  <a:extLst>
                    <a:ext uri="{FF2B5EF4-FFF2-40B4-BE49-F238E27FC236}">
                      <a16:creationId xmlns:a16="http://schemas.microsoft.com/office/drawing/2014/main" id="{7197ED68-1BDF-FA37-AAC9-0E3A92AC1B95}"/>
                    </a:ext>
                  </a:extLst>
                </p14:cNvPr>
                <p14:cNvContentPartPr/>
                <p14:nvPr/>
              </p14:nvContentPartPr>
              <p14:xfrm>
                <a:off x="7828960" y="3927200"/>
                <a:ext cx="204840" cy="138600"/>
              </p14:xfrm>
            </p:contentPart>
          </mc:Choice>
          <mc:Fallback>
            <p:pic>
              <p:nvPicPr>
                <p:cNvPr id="209" name="Freihand 208">
                  <a:extLst>
                    <a:ext uri="{FF2B5EF4-FFF2-40B4-BE49-F238E27FC236}">
                      <a16:creationId xmlns:a16="http://schemas.microsoft.com/office/drawing/2014/main" id="{7197ED68-1BDF-FA37-AAC9-0E3A92AC1B95}"/>
                    </a:ext>
                  </a:extLst>
                </p:cNvPr>
                <p:cNvPicPr/>
                <p:nvPr/>
              </p:nvPicPr>
              <p:blipFill>
                <a:blip r:embed="rId322"/>
                <a:stretch>
                  <a:fillRect/>
                </a:stretch>
              </p:blipFill>
              <p:spPr>
                <a:xfrm>
                  <a:off x="7820320" y="3918200"/>
                  <a:ext cx="222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0" name="Freihand 209">
                  <a:extLst>
                    <a:ext uri="{FF2B5EF4-FFF2-40B4-BE49-F238E27FC236}">
                      <a16:creationId xmlns:a16="http://schemas.microsoft.com/office/drawing/2014/main" id="{2C85CA9E-ADDE-30D5-5860-430560EE0BB4}"/>
                    </a:ext>
                  </a:extLst>
                </p14:cNvPr>
                <p14:cNvContentPartPr/>
                <p14:nvPr/>
              </p14:nvContentPartPr>
              <p14:xfrm>
                <a:off x="7835440" y="4117640"/>
                <a:ext cx="218520" cy="49680"/>
              </p14:xfrm>
            </p:contentPart>
          </mc:Choice>
          <mc:Fallback>
            <p:pic>
              <p:nvPicPr>
                <p:cNvPr id="210" name="Freihand 209">
                  <a:extLst>
                    <a:ext uri="{FF2B5EF4-FFF2-40B4-BE49-F238E27FC236}">
                      <a16:creationId xmlns:a16="http://schemas.microsoft.com/office/drawing/2014/main" id="{2C85CA9E-ADDE-30D5-5860-430560EE0BB4}"/>
                    </a:ext>
                  </a:extLst>
                </p:cNvPr>
                <p:cNvPicPr/>
                <p:nvPr/>
              </p:nvPicPr>
              <p:blipFill>
                <a:blip r:embed="rId324"/>
                <a:stretch>
                  <a:fillRect/>
                </a:stretch>
              </p:blipFill>
              <p:spPr>
                <a:xfrm>
                  <a:off x="7826440" y="4108640"/>
                  <a:ext cx="236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 name="Freihand 210">
                  <a:extLst>
                    <a:ext uri="{FF2B5EF4-FFF2-40B4-BE49-F238E27FC236}">
                      <a16:creationId xmlns:a16="http://schemas.microsoft.com/office/drawing/2014/main" id="{E273E479-272C-74C6-8EE9-56B1AD610DA6}"/>
                    </a:ext>
                  </a:extLst>
                </p14:cNvPr>
                <p14:cNvContentPartPr/>
                <p14:nvPr/>
              </p14:nvContentPartPr>
              <p14:xfrm>
                <a:off x="7901680" y="4206920"/>
                <a:ext cx="151200" cy="208080"/>
              </p14:xfrm>
            </p:contentPart>
          </mc:Choice>
          <mc:Fallback>
            <p:pic>
              <p:nvPicPr>
                <p:cNvPr id="211" name="Freihand 210">
                  <a:extLst>
                    <a:ext uri="{FF2B5EF4-FFF2-40B4-BE49-F238E27FC236}">
                      <a16:creationId xmlns:a16="http://schemas.microsoft.com/office/drawing/2014/main" id="{E273E479-272C-74C6-8EE9-56B1AD610DA6}"/>
                    </a:ext>
                  </a:extLst>
                </p:cNvPr>
                <p:cNvPicPr/>
                <p:nvPr/>
              </p:nvPicPr>
              <p:blipFill>
                <a:blip r:embed="rId326"/>
                <a:stretch>
                  <a:fillRect/>
                </a:stretch>
              </p:blipFill>
              <p:spPr>
                <a:xfrm>
                  <a:off x="7892680" y="4197920"/>
                  <a:ext cx="168840" cy="225720"/>
                </a:xfrm>
                <a:prstGeom prst="rect">
                  <a:avLst/>
                </a:prstGeom>
              </p:spPr>
            </p:pic>
          </mc:Fallback>
        </mc:AlternateContent>
      </p:grpSp>
      <p:grpSp>
        <p:nvGrpSpPr>
          <p:cNvPr id="223" name="Gruppieren 222">
            <a:extLst>
              <a:ext uri="{FF2B5EF4-FFF2-40B4-BE49-F238E27FC236}">
                <a16:creationId xmlns:a16="http://schemas.microsoft.com/office/drawing/2014/main" id="{30026DAE-357C-8F1C-4DAE-A82256127475}"/>
              </a:ext>
            </a:extLst>
          </p:cNvPr>
          <p:cNvGrpSpPr/>
          <p:nvPr/>
        </p:nvGrpSpPr>
        <p:grpSpPr>
          <a:xfrm>
            <a:off x="8257360" y="3865640"/>
            <a:ext cx="1310400" cy="367920"/>
            <a:chOff x="8257360" y="3865640"/>
            <a:chExt cx="1310400" cy="367920"/>
          </a:xfrm>
        </p:grpSpPr>
        <mc:AlternateContent xmlns:mc="http://schemas.openxmlformats.org/markup-compatibility/2006">
          <mc:Choice xmlns:p14="http://schemas.microsoft.com/office/powerpoint/2010/main" Requires="p14">
            <p:contentPart p14:bwMode="auto" r:id="rId327">
              <p14:nvContentPartPr>
                <p14:cNvPr id="213" name="Freihand 212">
                  <a:extLst>
                    <a:ext uri="{FF2B5EF4-FFF2-40B4-BE49-F238E27FC236}">
                      <a16:creationId xmlns:a16="http://schemas.microsoft.com/office/drawing/2014/main" id="{404B3837-4D47-5523-5812-F0B932C87AA9}"/>
                    </a:ext>
                  </a:extLst>
                </p14:cNvPr>
                <p14:cNvContentPartPr/>
                <p14:nvPr/>
              </p14:nvContentPartPr>
              <p14:xfrm>
                <a:off x="8257360" y="4057160"/>
                <a:ext cx="1080" cy="2880"/>
              </p14:xfrm>
            </p:contentPart>
          </mc:Choice>
          <mc:Fallback>
            <p:pic>
              <p:nvPicPr>
                <p:cNvPr id="213" name="Freihand 212">
                  <a:extLst>
                    <a:ext uri="{FF2B5EF4-FFF2-40B4-BE49-F238E27FC236}">
                      <a16:creationId xmlns:a16="http://schemas.microsoft.com/office/drawing/2014/main" id="{404B3837-4D47-5523-5812-F0B932C87AA9}"/>
                    </a:ext>
                  </a:extLst>
                </p:cNvPr>
                <p:cNvPicPr/>
                <p:nvPr/>
              </p:nvPicPr>
              <p:blipFill>
                <a:blip r:embed="rId63"/>
                <a:stretch>
                  <a:fillRect/>
                </a:stretch>
              </p:blipFill>
              <p:spPr>
                <a:xfrm>
                  <a:off x="8248360" y="4048160"/>
                  <a:ext cx="1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4" name="Freihand 213">
                  <a:extLst>
                    <a:ext uri="{FF2B5EF4-FFF2-40B4-BE49-F238E27FC236}">
                      <a16:creationId xmlns:a16="http://schemas.microsoft.com/office/drawing/2014/main" id="{A7317CEF-8F78-F3C8-E282-4D9B73393E2B}"/>
                    </a:ext>
                  </a:extLst>
                </p14:cNvPr>
                <p14:cNvContentPartPr/>
                <p14:nvPr/>
              </p14:nvContentPartPr>
              <p14:xfrm>
                <a:off x="8264920" y="4176320"/>
                <a:ext cx="1800" cy="2160"/>
              </p14:xfrm>
            </p:contentPart>
          </mc:Choice>
          <mc:Fallback>
            <p:pic>
              <p:nvPicPr>
                <p:cNvPr id="214" name="Freihand 213">
                  <a:extLst>
                    <a:ext uri="{FF2B5EF4-FFF2-40B4-BE49-F238E27FC236}">
                      <a16:creationId xmlns:a16="http://schemas.microsoft.com/office/drawing/2014/main" id="{A7317CEF-8F78-F3C8-E282-4D9B73393E2B}"/>
                    </a:ext>
                  </a:extLst>
                </p:cNvPr>
                <p:cNvPicPr/>
                <p:nvPr/>
              </p:nvPicPr>
              <p:blipFill>
                <a:blip r:embed="rId63"/>
                <a:stretch>
                  <a:fillRect/>
                </a:stretch>
              </p:blipFill>
              <p:spPr>
                <a:xfrm>
                  <a:off x="8255920" y="4167320"/>
                  <a:ext cx="19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5" name="Freihand 214">
                  <a:extLst>
                    <a:ext uri="{FF2B5EF4-FFF2-40B4-BE49-F238E27FC236}">
                      <a16:creationId xmlns:a16="http://schemas.microsoft.com/office/drawing/2014/main" id="{A142EFF4-AF07-EE65-4E44-218343ACEBB9}"/>
                    </a:ext>
                  </a:extLst>
                </p14:cNvPr>
                <p14:cNvContentPartPr/>
                <p14:nvPr/>
              </p14:nvContentPartPr>
              <p14:xfrm>
                <a:off x="8471560" y="3939440"/>
                <a:ext cx="19440" cy="272880"/>
              </p14:xfrm>
            </p:contentPart>
          </mc:Choice>
          <mc:Fallback>
            <p:pic>
              <p:nvPicPr>
                <p:cNvPr id="215" name="Freihand 214">
                  <a:extLst>
                    <a:ext uri="{FF2B5EF4-FFF2-40B4-BE49-F238E27FC236}">
                      <a16:creationId xmlns:a16="http://schemas.microsoft.com/office/drawing/2014/main" id="{A142EFF4-AF07-EE65-4E44-218343ACEBB9}"/>
                    </a:ext>
                  </a:extLst>
                </p:cNvPr>
                <p:cNvPicPr/>
                <p:nvPr/>
              </p:nvPicPr>
              <p:blipFill>
                <a:blip r:embed="rId330"/>
                <a:stretch>
                  <a:fillRect/>
                </a:stretch>
              </p:blipFill>
              <p:spPr>
                <a:xfrm>
                  <a:off x="8462920" y="3930800"/>
                  <a:ext cx="370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6" name="Freihand 215">
                  <a:extLst>
                    <a:ext uri="{FF2B5EF4-FFF2-40B4-BE49-F238E27FC236}">
                      <a16:creationId xmlns:a16="http://schemas.microsoft.com/office/drawing/2014/main" id="{FB56360B-01B6-7C15-C623-958D75ADF43E}"/>
                    </a:ext>
                  </a:extLst>
                </p14:cNvPr>
                <p14:cNvContentPartPr/>
                <p14:nvPr/>
              </p14:nvContentPartPr>
              <p14:xfrm>
                <a:off x="8412160" y="3930800"/>
                <a:ext cx="190440" cy="240480"/>
              </p14:xfrm>
            </p:contentPart>
          </mc:Choice>
          <mc:Fallback>
            <p:pic>
              <p:nvPicPr>
                <p:cNvPr id="216" name="Freihand 215">
                  <a:extLst>
                    <a:ext uri="{FF2B5EF4-FFF2-40B4-BE49-F238E27FC236}">
                      <a16:creationId xmlns:a16="http://schemas.microsoft.com/office/drawing/2014/main" id="{FB56360B-01B6-7C15-C623-958D75ADF43E}"/>
                    </a:ext>
                  </a:extLst>
                </p:cNvPr>
                <p:cNvPicPr/>
                <p:nvPr/>
              </p:nvPicPr>
              <p:blipFill>
                <a:blip r:embed="rId332"/>
                <a:stretch>
                  <a:fillRect/>
                </a:stretch>
              </p:blipFill>
              <p:spPr>
                <a:xfrm>
                  <a:off x="8403520" y="3921800"/>
                  <a:ext cx="208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7" name="Freihand 216">
                  <a:extLst>
                    <a:ext uri="{FF2B5EF4-FFF2-40B4-BE49-F238E27FC236}">
                      <a16:creationId xmlns:a16="http://schemas.microsoft.com/office/drawing/2014/main" id="{37289B72-D63A-EFA9-2C77-AFE1DC3D2D7F}"/>
                    </a:ext>
                  </a:extLst>
                </p14:cNvPr>
                <p14:cNvContentPartPr/>
                <p14:nvPr/>
              </p14:nvContentPartPr>
              <p14:xfrm>
                <a:off x="8686120" y="3979760"/>
                <a:ext cx="96840" cy="180720"/>
              </p14:xfrm>
            </p:contentPart>
          </mc:Choice>
          <mc:Fallback>
            <p:pic>
              <p:nvPicPr>
                <p:cNvPr id="217" name="Freihand 216">
                  <a:extLst>
                    <a:ext uri="{FF2B5EF4-FFF2-40B4-BE49-F238E27FC236}">
                      <a16:creationId xmlns:a16="http://schemas.microsoft.com/office/drawing/2014/main" id="{37289B72-D63A-EFA9-2C77-AFE1DC3D2D7F}"/>
                    </a:ext>
                  </a:extLst>
                </p:cNvPr>
                <p:cNvPicPr/>
                <p:nvPr/>
              </p:nvPicPr>
              <p:blipFill>
                <a:blip r:embed="rId334"/>
                <a:stretch>
                  <a:fillRect/>
                </a:stretch>
              </p:blipFill>
              <p:spPr>
                <a:xfrm>
                  <a:off x="8677480" y="3971120"/>
                  <a:ext cx="114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8" name="Freihand 217">
                  <a:extLst>
                    <a:ext uri="{FF2B5EF4-FFF2-40B4-BE49-F238E27FC236}">
                      <a16:creationId xmlns:a16="http://schemas.microsoft.com/office/drawing/2014/main" id="{85641DEA-EE98-E15A-B73C-C75C6008519D}"/>
                    </a:ext>
                  </a:extLst>
                </p14:cNvPr>
                <p14:cNvContentPartPr/>
                <p14:nvPr/>
              </p14:nvContentPartPr>
              <p14:xfrm>
                <a:off x="8831920" y="4004600"/>
                <a:ext cx="88560" cy="201960"/>
              </p14:xfrm>
            </p:contentPart>
          </mc:Choice>
          <mc:Fallback>
            <p:pic>
              <p:nvPicPr>
                <p:cNvPr id="218" name="Freihand 217">
                  <a:extLst>
                    <a:ext uri="{FF2B5EF4-FFF2-40B4-BE49-F238E27FC236}">
                      <a16:creationId xmlns:a16="http://schemas.microsoft.com/office/drawing/2014/main" id="{85641DEA-EE98-E15A-B73C-C75C6008519D}"/>
                    </a:ext>
                  </a:extLst>
                </p:cNvPr>
                <p:cNvPicPr/>
                <p:nvPr/>
              </p:nvPicPr>
              <p:blipFill>
                <a:blip r:embed="rId336"/>
                <a:stretch>
                  <a:fillRect/>
                </a:stretch>
              </p:blipFill>
              <p:spPr>
                <a:xfrm>
                  <a:off x="8822920" y="3995960"/>
                  <a:ext cx="106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9" name="Freihand 218">
                  <a:extLst>
                    <a:ext uri="{FF2B5EF4-FFF2-40B4-BE49-F238E27FC236}">
                      <a16:creationId xmlns:a16="http://schemas.microsoft.com/office/drawing/2014/main" id="{433D6571-F2B5-25FF-4C64-32AB79389AE1}"/>
                    </a:ext>
                  </a:extLst>
                </p14:cNvPr>
                <p14:cNvContentPartPr/>
                <p14:nvPr/>
              </p14:nvContentPartPr>
              <p14:xfrm>
                <a:off x="8971600" y="3869960"/>
                <a:ext cx="37080" cy="337680"/>
              </p14:xfrm>
            </p:contentPart>
          </mc:Choice>
          <mc:Fallback>
            <p:pic>
              <p:nvPicPr>
                <p:cNvPr id="219" name="Freihand 218">
                  <a:extLst>
                    <a:ext uri="{FF2B5EF4-FFF2-40B4-BE49-F238E27FC236}">
                      <a16:creationId xmlns:a16="http://schemas.microsoft.com/office/drawing/2014/main" id="{433D6571-F2B5-25FF-4C64-32AB79389AE1}"/>
                    </a:ext>
                  </a:extLst>
                </p:cNvPr>
                <p:cNvPicPr/>
                <p:nvPr/>
              </p:nvPicPr>
              <p:blipFill>
                <a:blip r:embed="rId338"/>
                <a:stretch>
                  <a:fillRect/>
                </a:stretch>
              </p:blipFill>
              <p:spPr>
                <a:xfrm>
                  <a:off x="8962960" y="3860960"/>
                  <a:ext cx="547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0" name="Freihand 219">
                  <a:extLst>
                    <a:ext uri="{FF2B5EF4-FFF2-40B4-BE49-F238E27FC236}">
                      <a16:creationId xmlns:a16="http://schemas.microsoft.com/office/drawing/2014/main" id="{0511459F-1155-8CF8-53D7-2F895409581D}"/>
                    </a:ext>
                  </a:extLst>
                </p14:cNvPr>
                <p14:cNvContentPartPr/>
                <p14:nvPr/>
              </p14:nvContentPartPr>
              <p14:xfrm>
                <a:off x="9081760" y="3865640"/>
                <a:ext cx="23040" cy="294480"/>
              </p14:xfrm>
            </p:contentPart>
          </mc:Choice>
          <mc:Fallback>
            <p:pic>
              <p:nvPicPr>
                <p:cNvPr id="220" name="Freihand 219">
                  <a:extLst>
                    <a:ext uri="{FF2B5EF4-FFF2-40B4-BE49-F238E27FC236}">
                      <a16:creationId xmlns:a16="http://schemas.microsoft.com/office/drawing/2014/main" id="{0511459F-1155-8CF8-53D7-2F895409581D}"/>
                    </a:ext>
                  </a:extLst>
                </p:cNvPr>
                <p:cNvPicPr/>
                <p:nvPr/>
              </p:nvPicPr>
              <p:blipFill>
                <a:blip r:embed="rId340"/>
                <a:stretch>
                  <a:fillRect/>
                </a:stretch>
              </p:blipFill>
              <p:spPr>
                <a:xfrm>
                  <a:off x="9072760" y="3856640"/>
                  <a:ext cx="406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1" name="Freihand 220">
                  <a:extLst>
                    <a:ext uri="{FF2B5EF4-FFF2-40B4-BE49-F238E27FC236}">
                      <a16:creationId xmlns:a16="http://schemas.microsoft.com/office/drawing/2014/main" id="{94238512-D7B4-2C2D-70C5-1DC5C179E991}"/>
                    </a:ext>
                  </a:extLst>
                </p14:cNvPr>
                <p14:cNvContentPartPr/>
                <p14:nvPr/>
              </p14:nvContentPartPr>
              <p14:xfrm>
                <a:off x="9175720" y="4024400"/>
                <a:ext cx="64440" cy="153360"/>
              </p14:xfrm>
            </p:contentPart>
          </mc:Choice>
          <mc:Fallback>
            <p:pic>
              <p:nvPicPr>
                <p:cNvPr id="221" name="Freihand 220">
                  <a:extLst>
                    <a:ext uri="{FF2B5EF4-FFF2-40B4-BE49-F238E27FC236}">
                      <a16:creationId xmlns:a16="http://schemas.microsoft.com/office/drawing/2014/main" id="{94238512-D7B4-2C2D-70C5-1DC5C179E991}"/>
                    </a:ext>
                  </a:extLst>
                </p:cNvPr>
                <p:cNvPicPr/>
                <p:nvPr/>
              </p:nvPicPr>
              <p:blipFill>
                <a:blip r:embed="rId342"/>
                <a:stretch>
                  <a:fillRect/>
                </a:stretch>
              </p:blipFill>
              <p:spPr>
                <a:xfrm>
                  <a:off x="9166720" y="4015400"/>
                  <a:ext cx="82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2" name="Freihand 221">
                  <a:extLst>
                    <a:ext uri="{FF2B5EF4-FFF2-40B4-BE49-F238E27FC236}">
                      <a16:creationId xmlns:a16="http://schemas.microsoft.com/office/drawing/2014/main" id="{78B6B538-C8AA-B574-05F1-178227CC2D34}"/>
                    </a:ext>
                  </a:extLst>
                </p14:cNvPr>
                <p14:cNvContentPartPr/>
                <p14:nvPr/>
              </p14:nvContentPartPr>
              <p14:xfrm>
                <a:off x="9303160" y="3900200"/>
                <a:ext cx="264600" cy="333360"/>
              </p14:xfrm>
            </p:contentPart>
          </mc:Choice>
          <mc:Fallback>
            <p:pic>
              <p:nvPicPr>
                <p:cNvPr id="222" name="Freihand 221">
                  <a:extLst>
                    <a:ext uri="{FF2B5EF4-FFF2-40B4-BE49-F238E27FC236}">
                      <a16:creationId xmlns:a16="http://schemas.microsoft.com/office/drawing/2014/main" id="{78B6B538-C8AA-B574-05F1-178227CC2D34}"/>
                    </a:ext>
                  </a:extLst>
                </p:cNvPr>
                <p:cNvPicPr/>
                <p:nvPr/>
              </p:nvPicPr>
              <p:blipFill>
                <a:blip r:embed="rId344"/>
                <a:stretch>
                  <a:fillRect/>
                </a:stretch>
              </p:blipFill>
              <p:spPr>
                <a:xfrm>
                  <a:off x="9294160" y="3891200"/>
                  <a:ext cx="282240" cy="351000"/>
                </a:xfrm>
                <a:prstGeom prst="rect">
                  <a:avLst/>
                </a:prstGeom>
              </p:spPr>
            </p:pic>
          </mc:Fallback>
        </mc:AlternateContent>
      </p:grpSp>
      <p:grpSp>
        <p:nvGrpSpPr>
          <p:cNvPr id="235" name="Gruppieren 234">
            <a:extLst>
              <a:ext uri="{FF2B5EF4-FFF2-40B4-BE49-F238E27FC236}">
                <a16:creationId xmlns:a16="http://schemas.microsoft.com/office/drawing/2014/main" id="{D01E3CEB-031D-2CB5-D2FC-3B22C6A376BF}"/>
              </a:ext>
            </a:extLst>
          </p:cNvPr>
          <p:cNvGrpSpPr/>
          <p:nvPr/>
        </p:nvGrpSpPr>
        <p:grpSpPr>
          <a:xfrm>
            <a:off x="604480" y="4175600"/>
            <a:ext cx="2154240" cy="453240"/>
            <a:chOff x="604480" y="4175600"/>
            <a:chExt cx="2154240" cy="453240"/>
          </a:xfrm>
        </p:grpSpPr>
        <mc:AlternateContent xmlns:mc="http://schemas.openxmlformats.org/markup-compatibility/2006">
          <mc:Choice xmlns:p14="http://schemas.microsoft.com/office/powerpoint/2010/main" Requires="p14">
            <p:contentPart p14:bwMode="auto" r:id="rId345">
              <p14:nvContentPartPr>
                <p14:cNvPr id="224" name="Freihand 223">
                  <a:extLst>
                    <a:ext uri="{FF2B5EF4-FFF2-40B4-BE49-F238E27FC236}">
                      <a16:creationId xmlns:a16="http://schemas.microsoft.com/office/drawing/2014/main" id="{EE44C70F-3290-0740-326C-B0D3DC95AD4B}"/>
                    </a:ext>
                  </a:extLst>
                </p14:cNvPr>
                <p14:cNvContentPartPr/>
                <p14:nvPr/>
              </p14:nvContentPartPr>
              <p14:xfrm>
                <a:off x="604480" y="4426520"/>
                <a:ext cx="294120" cy="160920"/>
              </p14:xfrm>
            </p:contentPart>
          </mc:Choice>
          <mc:Fallback>
            <p:pic>
              <p:nvPicPr>
                <p:cNvPr id="224" name="Freihand 223">
                  <a:extLst>
                    <a:ext uri="{FF2B5EF4-FFF2-40B4-BE49-F238E27FC236}">
                      <a16:creationId xmlns:a16="http://schemas.microsoft.com/office/drawing/2014/main" id="{EE44C70F-3290-0740-326C-B0D3DC95AD4B}"/>
                    </a:ext>
                  </a:extLst>
                </p:cNvPr>
                <p:cNvPicPr/>
                <p:nvPr/>
              </p:nvPicPr>
              <p:blipFill>
                <a:blip r:embed="rId346"/>
                <a:stretch>
                  <a:fillRect/>
                </a:stretch>
              </p:blipFill>
              <p:spPr>
                <a:xfrm>
                  <a:off x="595480" y="4417880"/>
                  <a:ext cx="311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5" name="Freihand 224">
                  <a:extLst>
                    <a:ext uri="{FF2B5EF4-FFF2-40B4-BE49-F238E27FC236}">
                      <a16:creationId xmlns:a16="http://schemas.microsoft.com/office/drawing/2014/main" id="{846956B8-105B-5266-1803-03EFE3DE1430}"/>
                    </a:ext>
                  </a:extLst>
                </p14:cNvPr>
                <p14:cNvContentPartPr/>
                <p14:nvPr/>
              </p14:nvContentPartPr>
              <p14:xfrm>
                <a:off x="950080" y="4423640"/>
                <a:ext cx="167400" cy="181440"/>
              </p14:xfrm>
            </p:contentPart>
          </mc:Choice>
          <mc:Fallback>
            <p:pic>
              <p:nvPicPr>
                <p:cNvPr id="225" name="Freihand 224">
                  <a:extLst>
                    <a:ext uri="{FF2B5EF4-FFF2-40B4-BE49-F238E27FC236}">
                      <a16:creationId xmlns:a16="http://schemas.microsoft.com/office/drawing/2014/main" id="{846956B8-105B-5266-1803-03EFE3DE1430}"/>
                    </a:ext>
                  </a:extLst>
                </p:cNvPr>
                <p:cNvPicPr/>
                <p:nvPr/>
              </p:nvPicPr>
              <p:blipFill>
                <a:blip r:embed="rId348"/>
                <a:stretch>
                  <a:fillRect/>
                </a:stretch>
              </p:blipFill>
              <p:spPr>
                <a:xfrm>
                  <a:off x="941440" y="4415000"/>
                  <a:ext cx="185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6" name="Freihand 225">
                  <a:extLst>
                    <a:ext uri="{FF2B5EF4-FFF2-40B4-BE49-F238E27FC236}">
                      <a16:creationId xmlns:a16="http://schemas.microsoft.com/office/drawing/2014/main" id="{B2166CDB-F94F-078F-E39A-BAE26922F8BD}"/>
                    </a:ext>
                  </a:extLst>
                </p14:cNvPr>
                <p14:cNvContentPartPr/>
                <p14:nvPr/>
              </p14:nvContentPartPr>
              <p14:xfrm>
                <a:off x="1205680" y="4412840"/>
                <a:ext cx="111600" cy="216000"/>
              </p14:xfrm>
            </p:contentPart>
          </mc:Choice>
          <mc:Fallback>
            <p:pic>
              <p:nvPicPr>
                <p:cNvPr id="226" name="Freihand 225">
                  <a:extLst>
                    <a:ext uri="{FF2B5EF4-FFF2-40B4-BE49-F238E27FC236}">
                      <a16:creationId xmlns:a16="http://schemas.microsoft.com/office/drawing/2014/main" id="{B2166CDB-F94F-078F-E39A-BAE26922F8BD}"/>
                    </a:ext>
                  </a:extLst>
                </p:cNvPr>
                <p:cNvPicPr/>
                <p:nvPr/>
              </p:nvPicPr>
              <p:blipFill>
                <a:blip r:embed="rId350"/>
                <a:stretch>
                  <a:fillRect/>
                </a:stretch>
              </p:blipFill>
              <p:spPr>
                <a:xfrm>
                  <a:off x="1196680" y="4403840"/>
                  <a:ext cx="129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7" name="Freihand 226">
                  <a:extLst>
                    <a:ext uri="{FF2B5EF4-FFF2-40B4-BE49-F238E27FC236}">
                      <a16:creationId xmlns:a16="http://schemas.microsoft.com/office/drawing/2014/main" id="{0559C208-CF0E-EE1E-53D0-B7BFB9306AB5}"/>
                    </a:ext>
                  </a:extLst>
                </p14:cNvPr>
                <p14:cNvContentPartPr/>
                <p14:nvPr/>
              </p14:nvContentPartPr>
              <p14:xfrm>
                <a:off x="1197040" y="4434080"/>
                <a:ext cx="120240" cy="129600"/>
              </p14:xfrm>
            </p:contentPart>
          </mc:Choice>
          <mc:Fallback>
            <p:pic>
              <p:nvPicPr>
                <p:cNvPr id="227" name="Freihand 226">
                  <a:extLst>
                    <a:ext uri="{FF2B5EF4-FFF2-40B4-BE49-F238E27FC236}">
                      <a16:creationId xmlns:a16="http://schemas.microsoft.com/office/drawing/2014/main" id="{0559C208-CF0E-EE1E-53D0-B7BFB9306AB5}"/>
                    </a:ext>
                  </a:extLst>
                </p:cNvPr>
                <p:cNvPicPr/>
                <p:nvPr/>
              </p:nvPicPr>
              <p:blipFill>
                <a:blip r:embed="rId352"/>
                <a:stretch>
                  <a:fillRect/>
                </a:stretch>
              </p:blipFill>
              <p:spPr>
                <a:xfrm>
                  <a:off x="1188400" y="4425440"/>
                  <a:ext cx="137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8" name="Freihand 227">
                  <a:extLst>
                    <a:ext uri="{FF2B5EF4-FFF2-40B4-BE49-F238E27FC236}">
                      <a16:creationId xmlns:a16="http://schemas.microsoft.com/office/drawing/2014/main" id="{F0F89F80-A4E0-1D2F-B8EB-65EEF9F331CD}"/>
                    </a:ext>
                  </a:extLst>
                </p14:cNvPr>
                <p14:cNvContentPartPr/>
                <p14:nvPr/>
              </p14:nvContentPartPr>
              <p14:xfrm>
                <a:off x="1490800" y="4394480"/>
                <a:ext cx="172080" cy="174960"/>
              </p14:xfrm>
            </p:contentPart>
          </mc:Choice>
          <mc:Fallback>
            <p:pic>
              <p:nvPicPr>
                <p:cNvPr id="228" name="Freihand 227">
                  <a:extLst>
                    <a:ext uri="{FF2B5EF4-FFF2-40B4-BE49-F238E27FC236}">
                      <a16:creationId xmlns:a16="http://schemas.microsoft.com/office/drawing/2014/main" id="{F0F89F80-A4E0-1D2F-B8EB-65EEF9F331CD}"/>
                    </a:ext>
                  </a:extLst>
                </p:cNvPr>
                <p:cNvPicPr/>
                <p:nvPr/>
              </p:nvPicPr>
              <p:blipFill>
                <a:blip r:embed="rId354"/>
                <a:stretch>
                  <a:fillRect/>
                </a:stretch>
              </p:blipFill>
              <p:spPr>
                <a:xfrm>
                  <a:off x="1481800" y="4385480"/>
                  <a:ext cx="189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9" name="Freihand 228">
                  <a:extLst>
                    <a:ext uri="{FF2B5EF4-FFF2-40B4-BE49-F238E27FC236}">
                      <a16:creationId xmlns:a16="http://schemas.microsoft.com/office/drawing/2014/main" id="{73AA553F-A64A-9018-5023-0EC6E93DF7EF}"/>
                    </a:ext>
                  </a:extLst>
                </p14:cNvPr>
                <p14:cNvContentPartPr/>
                <p14:nvPr/>
              </p14:nvContentPartPr>
              <p14:xfrm>
                <a:off x="1741000" y="4236800"/>
                <a:ext cx="94680" cy="374760"/>
              </p14:xfrm>
            </p:contentPart>
          </mc:Choice>
          <mc:Fallback>
            <p:pic>
              <p:nvPicPr>
                <p:cNvPr id="229" name="Freihand 228">
                  <a:extLst>
                    <a:ext uri="{FF2B5EF4-FFF2-40B4-BE49-F238E27FC236}">
                      <a16:creationId xmlns:a16="http://schemas.microsoft.com/office/drawing/2014/main" id="{73AA553F-A64A-9018-5023-0EC6E93DF7EF}"/>
                    </a:ext>
                  </a:extLst>
                </p:cNvPr>
                <p:cNvPicPr/>
                <p:nvPr/>
              </p:nvPicPr>
              <p:blipFill>
                <a:blip r:embed="rId356"/>
                <a:stretch>
                  <a:fillRect/>
                </a:stretch>
              </p:blipFill>
              <p:spPr>
                <a:xfrm>
                  <a:off x="1732000" y="4228160"/>
                  <a:ext cx="1123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0" name="Freihand 229">
                  <a:extLst>
                    <a:ext uri="{FF2B5EF4-FFF2-40B4-BE49-F238E27FC236}">
                      <a16:creationId xmlns:a16="http://schemas.microsoft.com/office/drawing/2014/main" id="{9E24785A-56DC-EAF2-EBA2-68BB0694281B}"/>
                    </a:ext>
                  </a:extLst>
                </p14:cNvPr>
                <p14:cNvContentPartPr/>
                <p14:nvPr/>
              </p14:nvContentPartPr>
              <p14:xfrm>
                <a:off x="2043400" y="4267040"/>
                <a:ext cx="77400" cy="286920"/>
              </p14:xfrm>
            </p:contentPart>
          </mc:Choice>
          <mc:Fallback>
            <p:pic>
              <p:nvPicPr>
                <p:cNvPr id="230" name="Freihand 229">
                  <a:extLst>
                    <a:ext uri="{FF2B5EF4-FFF2-40B4-BE49-F238E27FC236}">
                      <a16:creationId xmlns:a16="http://schemas.microsoft.com/office/drawing/2014/main" id="{9E24785A-56DC-EAF2-EBA2-68BB0694281B}"/>
                    </a:ext>
                  </a:extLst>
                </p:cNvPr>
                <p:cNvPicPr/>
                <p:nvPr/>
              </p:nvPicPr>
              <p:blipFill>
                <a:blip r:embed="rId358"/>
                <a:stretch>
                  <a:fillRect/>
                </a:stretch>
              </p:blipFill>
              <p:spPr>
                <a:xfrm>
                  <a:off x="2034400" y="4258040"/>
                  <a:ext cx="950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1" name="Freihand 230">
                  <a:extLst>
                    <a:ext uri="{FF2B5EF4-FFF2-40B4-BE49-F238E27FC236}">
                      <a16:creationId xmlns:a16="http://schemas.microsoft.com/office/drawing/2014/main" id="{C1FFEC7A-3500-6901-46E7-602B102DF1A4}"/>
                    </a:ext>
                  </a:extLst>
                </p14:cNvPr>
                <p14:cNvContentPartPr/>
                <p14:nvPr/>
              </p14:nvContentPartPr>
              <p14:xfrm>
                <a:off x="2001280" y="4406000"/>
                <a:ext cx="146160" cy="24480"/>
              </p14:xfrm>
            </p:contentPart>
          </mc:Choice>
          <mc:Fallback>
            <p:pic>
              <p:nvPicPr>
                <p:cNvPr id="231" name="Freihand 230">
                  <a:extLst>
                    <a:ext uri="{FF2B5EF4-FFF2-40B4-BE49-F238E27FC236}">
                      <a16:creationId xmlns:a16="http://schemas.microsoft.com/office/drawing/2014/main" id="{C1FFEC7A-3500-6901-46E7-602B102DF1A4}"/>
                    </a:ext>
                  </a:extLst>
                </p:cNvPr>
                <p:cNvPicPr/>
                <p:nvPr/>
              </p:nvPicPr>
              <p:blipFill>
                <a:blip r:embed="rId360"/>
                <a:stretch>
                  <a:fillRect/>
                </a:stretch>
              </p:blipFill>
              <p:spPr>
                <a:xfrm>
                  <a:off x="1992280" y="4397000"/>
                  <a:ext cx="163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2" name="Freihand 231">
                  <a:extLst>
                    <a:ext uri="{FF2B5EF4-FFF2-40B4-BE49-F238E27FC236}">
                      <a16:creationId xmlns:a16="http://schemas.microsoft.com/office/drawing/2014/main" id="{E268D539-11AC-0B51-5483-612B1BEA29B9}"/>
                    </a:ext>
                  </a:extLst>
                </p14:cNvPr>
                <p14:cNvContentPartPr/>
                <p14:nvPr/>
              </p14:nvContentPartPr>
              <p14:xfrm>
                <a:off x="2266600" y="4444880"/>
                <a:ext cx="12960" cy="162360"/>
              </p14:xfrm>
            </p:contentPart>
          </mc:Choice>
          <mc:Fallback>
            <p:pic>
              <p:nvPicPr>
                <p:cNvPr id="232" name="Freihand 231">
                  <a:extLst>
                    <a:ext uri="{FF2B5EF4-FFF2-40B4-BE49-F238E27FC236}">
                      <a16:creationId xmlns:a16="http://schemas.microsoft.com/office/drawing/2014/main" id="{E268D539-11AC-0B51-5483-612B1BEA29B9}"/>
                    </a:ext>
                  </a:extLst>
                </p:cNvPr>
                <p:cNvPicPr/>
                <p:nvPr/>
              </p:nvPicPr>
              <p:blipFill>
                <a:blip r:embed="rId362"/>
                <a:stretch>
                  <a:fillRect/>
                </a:stretch>
              </p:blipFill>
              <p:spPr>
                <a:xfrm>
                  <a:off x="2257960" y="4436240"/>
                  <a:ext cx="30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3" name="Freihand 232">
                  <a:extLst>
                    <a:ext uri="{FF2B5EF4-FFF2-40B4-BE49-F238E27FC236}">
                      <a16:creationId xmlns:a16="http://schemas.microsoft.com/office/drawing/2014/main" id="{8C222560-918C-5AC4-5A23-61523FD4381D}"/>
                    </a:ext>
                  </a:extLst>
                </p14:cNvPr>
                <p14:cNvContentPartPr/>
                <p14:nvPr/>
              </p14:nvContentPartPr>
              <p14:xfrm>
                <a:off x="2429680" y="4336880"/>
                <a:ext cx="123480" cy="176400"/>
              </p14:xfrm>
            </p:contentPart>
          </mc:Choice>
          <mc:Fallback>
            <p:pic>
              <p:nvPicPr>
                <p:cNvPr id="233" name="Freihand 232">
                  <a:extLst>
                    <a:ext uri="{FF2B5EF4-FFF2-40B4-BE49-F238E27FC236}">
                      <a16:creationId xmlns:a16="http://schemas.microsoft.com/office/drawing/2014/main" id="{8C222560-918C-5AC4-5A23-61523FD4381D}"/>
                    </a:ext>
                  </a:extLst>
                </p:cNvPr>
                <p:cNvPicPr/>
                <p:nvPr/>
              </p:nvPicPr>
              <p:blipFill>
                <a:blip r:embed="rId364"/>
                <a:stretch>
                  <a:fillRect/>
                </a:stretch>
              </p:blipFill>
              <p:spPr>
                <a:xfrm>
                  <a:off x="2421040" y="4328240"/>
                  <a:ext cx="141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4" name="Freihand 233">
                  <a:extLst>
                    <a:ext uri="{FF2B5EF4-FFF2-40B4-BE49-F238E27FC236}">
                      <a16:creationId xmlns:a16="http://schemas.microsoft.com/office/drawing/2014/main" id="{A3C96943-E9BD-28B1-BC93-1EE8551B0BF4}"/>
                    </a:ext>
                  </a:extLst>
                </p14:cNvPr>
                <p14:cNvContentPartPr/>
                <p14:nvPr/>
              </p14:nvContentPartPr>
              <p14:xfrm>
                <a:off x="2645320" y="4175600"/>
                <a:ext cx="113400" cy="385200"/>
              </p14:xfrm>
            </p:contentPart>
          </mc:Choice>
          <mc:Fallback>
            <p:pic>
              <p:nvPicPr>
                <p:cNvPr id="234" name="Freihand 233">
                  <a:extLst>
                    <a:ext uri="{FF2B5EF4-FFF2-40B4-BE49-F238E27FC236}">
                      <a16:creationId xmlns:a16="http://schemas.microsoft.com/office/drawing/2014/main" id="{A3C96943-E9BD-28B1-BC93-1EE8551B0BF4}"/>
                    </a:ext>
                  </a:extLst>
                </p:cNvPr>
                <p:cNvPicPr/>
                <p:nvPr/>
              </p:nvPicPr>
              <p:blipFill>
                <a:blip r:embed="rId366"/>
                <a:stretch>
                  <a:fillRect/>
                </a:stretch>
              </p:blipFill>
              <p:spPr>
                <a:xfrm>
                  <a:off x="2636320" y="4166960"/>
                  <a:ext cx="131040" cy="402840"/>
                </a:xfrm>
                <a:prstGeom prst="rect">
                  <a:avLst/>
                </a:prstGeom>
              </p:spPr>
            </p:pic>
          </mc:Fallback>
        </mc:AlternateContent>
      </p:grpSp>
      <p:grpSp>
        <p:nvGrpSpPr>
          <p:cNvPr id="240" name="Gruppieren 239">
            <a:extLst>
              <a:ext uri="{FF2B5EF4-FFF2-40B4-BE49-F238E27FC236}">
                <a16:creationId xmlns:a16="http://schemas.microsoft.com/office/drawing/2014/main" id="{60BCA348-A946-6ECA-2F81-E196E9B74667}"/>
              </a:ext>
            </a:extLst>
          </p:cNvPr>
          <p:cNvGrpSpPr/>
          <p:nvPr/>
        </p:nvGrpSpPr>
        <p:grpSpPr>
          <a:xfrm>
            <a:off x="3319960" y="4155800"/>
            <a:ext cx="542880" cy="357120"/>
            <a:chOff x="3319960" y="4155800"/>
            <a:chExt cx="542880" cy="357120"/>
          </a:xfrm>
        </p:grpSpPr>
        <mc:AlternateContent xmlns:mc="http://schemas.openxmlformats.org/markup-compatibility/2006">
          <mc:Choice xmlns:p14="http://schemas.microsoft.com/office/powerpoint/2010/main" Requires="p14">
            <p:contentPart p14:bwMode="auto" r:id="rId367">
              <p14:nvContentPartPr>
                <p14:cNvPr id="236" name="Freihand 235">
                  <a:extLst>
                    <a:ext uri="{FF2B5EF4-FFF2-40B4-BE49-F238E27FC236}">
                      <a16:creationId xmlns:a16="http://schemas.microsoft.com/office/drawing/2014/main" id="{2FF82964-0D42-AD41-E038-1D8C486E2145}"/>
                    </a:ext>
                  </a:extLst>
                </p14:cNvPr>
                <p14:cNvContentPartPr/>
                <p14:nvPr/>
              </p14:nvContentPartPr>
              <p14:xfrm>
                <a:off x="3319960" y="4215920"/>
                <a:ext cx="33840" cy="297000"/>
              </p14:xfrm>
            </p:contentPart>
          </mc:Choice>
          <mc:Fallback>
            <p:pic>
              <p:nvPicPr>
                <p:cNvPr id="236" name="Freihand 235">
                  <a:extLst>
                    <a:ext uri="{FF2B5EF4-FFF2-40B4-BE49-F238E27FC236}">
                      <a16:creationId xmlns:a16="http://schemas.microsoft.com/office/drawing/2014/main" id="{2FF82964-0D42-AD41-E038-1D8C486E2145}"/>
                    </a:ext>
                  </a:extLst>
                </p:cNvPr>
                <p:cNvPicPr/>
                <p:nvPr/>
              </p:nvPicPr>
              <p:blipFill>
                <a:blip r:embed="rId368"/>
                <a:stretch>
                  <a:fillRect/>
                </a:stretch>
              </p:blipFill>
              <p:spPr>
                <a:xfrm>
                  <a:off x="3310960" y="4207280"/>
                  <a:ext cx="514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7" name="Freihand 236">
                  <a:extLst>
                    <a:ext uri="{FF2B5EF4-FFF2-40B4-BE49-F238E27FC236}">
                      <a16:creationId xmlns:a16="http://schemas.microsoft.com/office/drawing/2014/main" id="{151305C3-60E4-56BA-BD45-18248A995C83}"/>
                    </a:ext>
                  </a:extLst>
                </p14:cNvPr>
                <p14:cNvContentPartPr/>
                <p14:nvPr/>
              </p14:nvContentPartPr>
              <p14:xfrm>
                <a:off x="3353440" y="4202600"/>
                <a:ext cx="186480" cy="205200"/>
              </p14:xfrm>
            </p:contentPart>
          </mc:Choice>
          <mc:Fallback>
            <p:pic>
              <p:nvPicPr>
                <p:cNvPr id="237" name="Freihand 236">
                  <a:extLst>
                    <a:ext uri="{FF2B5EF4-FFF2-40B4-BE49-F238E27FC236}">
                      <a16:creationId xmlns:a16="http://schemas.microsoft.com/office/drawing/2014/main" id="{151305C3-60E4-56BA-BD45-18248A995C83}"/>
                    </a:ext>
                  </a:extLst>
                </p:cNvPr>
                <p:cNvPicPr/>
                <p:nvPr/>
              </p:nvPicPr>
              <p:blipFill>
                <a:blip r:embed="rId370"/>
                <a:stretch>
                  <a:fillRect/>
                </a:stretch>
              </p:blipFill>
              <p:spPr>
                <a:xfrm>
                  <a:off x="3344440" y="4193960"/>
                  <a:ext cx="204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8" name="Freihand 237">
                  <a:extLst>
                    <a:ext uri="{FF2B5EF4-FFF2-40B4-BE49-F238E27FC236}">
                      <a16:creationId xmlns:a16="http://schemas.microsoft.com/office/drawing/2014/main" id="{EA63AFD3-3F75-82A7-3DA2-53B14A2E8438}"/>
                    </a:ext>
                  </a:extLst>
                </p14:cNvPr>
                <p14:cNvContentPartPr/>
                <p14:nvPr/>
              </p14:nvContentPartPr>
              <p14:xfrm>
                <a:off x="3670600" y="4184960"/>
                <a:ext cx="25920" cy="222840"/>
              </p14:xfrm>
            </p:contentPart>
          </mc:Choice>
          <mc:Fallback>
            <p:pic>
              <p:nvPicPr>
                <p:cNvPr id="238" name="Freihand 237">
                  <a:extLst>
                    <a:ext uri="{FF2B5EF4-FFF2-40B4-BE49-F238E27FC236}">
                      <a16:creationId xmlns:a16="http://schemas.microsoft.com/office/drawing/2014/main" id="{EA63AFD3-3F75-82A7-3DA2-53B14A2E8438}"/>
                    </a:ext>
                  </a:extLst>
                </p:cNvPr>
                <p:cNvPicPr/>
                <p:nvPr/>
              </p:nvPicPr>
              <p:blipFill>
                <a:blip r:embed="rId372"/>
                <a:stretch>
                  <a:fillRect/>
                </a:stretch>
              </p:blipFill>
              <p:spPr>
                <a:xfrm>
                  <a:off x="3661600" y="4176320"/>
                  <a:ext cx="43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9" name="Freihand 238">
                  <a:extLst>
                    <a:ext uri="{FF2B5EF4-FFF2-40B4-BE49-F238E27FC236}">
                      <a16:creationId xmlns:a16="http://schemas.microsoft.com/office/drawing/2014/main" id="{2E927277-E7D2-1890-C1CD-F4D4F1955625}"/>
                    </a:ext>
                  </a:extLst>
                </p14:cNvPr>
                <p14:cNvContentPartPr/>
                <p14:nvPr/>
              </p14:nvContentPartPr>
              <p14:xfrm>
                <a:off x="3607960" y="4155800"/>
                <a:ext cx="254880" cy="333360"/>
              </p14:xfrm>
            </p:contentPart>
          </mc:Choice>
          <mc:Fallback>
            <p:pic>
              <p:nvPicPr>
                <p:cNvPr id="239" name="Freihand 238">
                  <a:extLst>
                    <a:ext uri="{FF2B5EF4-FFF2-40B4-BE49-F238E27FC236}">
                      <a16:creationId xmlns:a16="http://schemas.microsoft.com/office/drawing/2014/main" id="{2E927277-E7D2-1890-C1CD-F4D4F1955625}"/>
                    </a:ext>
                  </a:extLst>
                </p:cNvPr>
                <p:cNvPicPr/>
                <p:nvPr/>
              </p:nvPicPr>
              <p:blipFill>
                <a:blip r:embed="rId374"/>
                <a:stretch>
                  <a:fillRect/>
                </a:stretch>
              </p:blipFill>
              <p:spPr>
                <a:xfrm>
                  <a:off x="3599320" y="4147160"/>
                  <a:ext cx="272520" cy="351000"/>
                </a:xfrm>
                <a:prstGeom prst="rect">
                  <a:avLst/>
                </a:prstGeom>
              </p:spPr>
            </p:pic>
          </mc:Fallback>
        </mc:AlternateContent>
      </p:grpSp>
      <p:grpSp>
        <p:nvGrpSpPr>
          <p:cNvPr id="243" name="Gruppieren 242">
            <a:extLst>
              <a:ext uri="{FF2B5EF4-FFF2-40B4-BE49-F238E27FC236}">
                <a16:creationId xmlns:a16="http://schemas.microsoft.com/office/drawing/2014/main" id="{F49AF66C-CD40-B069-D3F9-03F244CA41DA}"/>
              </a:ext>
            </a:extLst>
          </p:cNvPr>
          <p:cNvGrpSpPr/>
          <p:nvPr/>
        </p:nvGrpSpPr>
        <p:grpSpPr>
          <a:xfrm>
            <a:off x="720760" y="5236880"/>
            <a:ext cx="416880" cy="176040"/>
            <a:chOff x="720760" y="5236880"/>
            <a:chExt cx="416880" cy="176040"/>
          </a:xfrm>
        </p:grpSpPr>
        <mc:AlternateContent xmlns:mc="http://schemas.openxmlformats.org/markup-compatibility/2006">
          <mc:Choice xmlns:p14="http://schemas.microsoft.com/office/powerpoint/2010/main" Requires="p14">
            <p:contentPart p14:bwMode="auto" r:id="rId375">
              <p14:nvContentPartPr>
                <p14:cNvPr id="241" name="Freihand 240">
                  <a:extLst>
                    <a:ext uri="{FF2B5EF4-FFF2-40B4-BE49-F238E27FC236}">
                      <a16:creationId xmlns:a16="http://schemas.microsoft.com/office/drawing/2014/main" id="{F00E2E02-7EBD-C51B-2277-A7C0B08605C6}"/>
                    </a:ext>
                  </a:extLst>
                </p14:cNvPr>
                <p14:cNvContentPartPr/>
                <p14:nvPr/>
              </p14:nvContentPartPr>
              <p14:xfrm>
                <a:off x="720760" y="5251640"/>
                <a:ext cx="264960" cy="161280"/>
              </p14:xfrm>
            </p:contentPart>
          </mc:Choice>
          <mc:Fallback>
            <p:pic>
              <p:nvPicPr>
                <p:cNvPr id="241" name="Freihand 240">
                  <a:extLst>
                    <a:ext uri="{FF2B5EF4-FFF2-40B4-BE49-F238E27FC236}">
                      <a16:creationId xmlns:a16="http://schemas.microsoft.com/office/drawing/2014/main" id="{F00E2E02-7EBD-C51B-2277-A7C0B08605C6}"/>
                    </a:ext>
                  </a:extLst>
                </p:cNvPr>
                <p:cNvPicPr/>
                <p:nvPr/>
              </p:nvPicPr>
              <p:blipFill>
                <a:blip r:embed="rId376"/>
                <a:stretch>
                  <a:fillRect/>
                </a:stretch>
              </p:blipFill>
              <p:spPr>
                <a:xfrm>
                  <a:off x="711760" y="5242640"/>
                  <a:ext cx="282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2" name="Freihand 241">
                  <a:extLst>
                    <a:ext uri="{FF2B5EF4-FFF2-40B4-BE49-F238E27FC236}">
                      <a16:creationId xmlns:a16="http://schemas.microsoft.com/office/drawing/2014/main" id="{D67DCC2A-EA99-8DD9-EB47-438CF6833ACA}"/>
                    </a:ext>
                  </a:extLst>
                </p14:cNvPr>
                <p14:cNvContentPartPr/>
                <p14:nvPr/>
              </p14:nvContentPartPr>
              <p14:xfrm>
                <a:off x="1050880" y="5236880"/>
                <a:ext cx="86760" cy="115560"/>
              </p14:xfrm>
            </p:contentPart>
          </mc:Choice>
          <mc:Fallback>
            <p:pic>
              <p:nvPicPr>
                <p:cNvPr id="242" name="Freihand 241">
                  <a:extLst>
                    <a:ext uri="{FF2B5EF4-FFF2-40B4-BE49-F238E27FC236}">
                      <a16:creationId xmlns:a16="http://schemas.microsoft.com/office/drawing/2014/main" id="{D67DCC2A-EA99-8DD9-EB47-438CF6833ACA}"/>
                    </a:ext>
                  </a:extLst>
                </p:cNvPr>
                <p:cNvPicPr/>
                <p:nvPr/>
              </p:nvPicPr>
              <p:blipFill>
                <a:blip r:embed="rId378"/>
                <a:stretch>
                  <a:fillRect/>
                </a:stretch>
              </p:blipFill>
              <p:spPr>
                <a:xfrm>
                  <a:off x="1042240" y="5228240"/>
                  <a:ext cx="104400" cy="133200"/>
                </a:xfrm>
                <a:prstGeom prst="rect">
                  <a:avLst/>
                </a:prstGeom>
              </p:spPr>
            </p:pic>
          </mc:Fallback>
        </mc:AlternateContent>
      </p:grpSp>
      <p:grpSp>
        <p:nvGrpSpPr>
          <p:cNvPr id="263" name="Gruppieren 262">
            <a:extLst>
              <a:ext uri="{FF2B5EF4-FFF2-40B4-BE49-F238E27FC236}">
                <a16:creationId xmlns:a16="http://schemas.microsoft.com/office/drawing/2014/main" id="{BEF32FE9-6E13-D9B7-B1B8-814C0C24722A}"/>
              </a:ext>
            </a:extLst>
          </p:cNvPr>
          <p:cNvGrpSpPr/>
          <p:nvPr/>
        </p:nvGrpSpPr>
        <p:grpSpPr>
          <a:xfrm>
            <a:off x="3405640" y="5010800"/>
            <a:ext cx="520200" cy="315000"/>
            <a:chOff x="3405640" y="5010800"/>
            <a:chExt cx="520200" cy="315000"/>
          </a:xfrm>
        </p:grpSpPr>
        <mc:AlternateContent xmlns:mc="http://schemas.openxmlformats.org/markup-compatibility/2006">
          <mc:Choice xmlns:p14="http://schemas.microsoft.com/office/powerpoint/2010/main" Requires="p14">
            <p:contentPart p14:bwMode="auto" r:id="rId379">
              <p14:nvContentPartPr>
                <p14:cNvPr id="259" name="Freihand 258">
                  <a:extLst>
                    <a:ext uri="{FF2B5EF4-FFF2-40B4-BE49-F238E27FC236}">
                      <a16:creationId xmlns:a16="http://schemas.microsoft.com/office/drawing/2014/main" id="{AAFFD669-8555-2DC2-E843-DD3D17F1ABA1}"/>
                    </a:ext>
                  </a:extLst>
                </p14:cNvPr>
                <p14:cNvContentPartPr/>
                <p14:nvPr/>
              </p14:nvContentPartPr>
              <p14:xfrm>
                <a:off x="3405640" y="5063000"/>
                <a:ext cx="41400" cy="249840"/>
              </p14:xfrm>
            </p:contentPart>
          </mc:Choice>
          <mc:Fallback>
            <p:pic>
              <p:nvPicPr>
                <p:cNvPr id="259" name="Freihand 258">
                  <a:extLst>
                    <a:ext uri="{FF2B5EF4-FFF2-40B4-BE49-F238E27FC236}">
                      <a16:creationId xmlns:a16="http://schemas.microsoft.com/office/drawing/2014/main" id="{AAFFD669-8555-2DC2-E843-DD3D17F1ABA1}"/>
                    </a:ext>
                  </a:extLst>
                </p:cNvPr>
                <p:cNvPicPr/>
                <p:nvPr/>
              </p:nvPicPr>
              <p:blipFill>
                <a:blip r:embed="rId380"/>
                <a:stretch>
                  <a:fillRect/>
                </a:stretch>
              </p:blipFill>
              <p:spPr>
                <a:xfrm>
                  <a:off x="3399520" y="5056880"/>
                  <a:ext cx="536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0" name="Freihand 259">
                  <a:extLst>
                    <a:ext uri="{FF2B5EF4-FFF2-40B4-BE49-F238E27FC236}">
                      <a16:creationId xmlns:a16="http://schemas.microsoft.com/office/drawing/2014/main" id="{F45DAB36-3F6F-C1ED-198B-3699E63D33E9}"/>
                    </a:ext>
                  </a:extLst>
                </p14:cNvPr>
                <p14:cNvContentPartPr/>
                <p14:nvPr/>
              </p14:nvContentPartPr>
              <p14:xfrm>
                <a:off x="3462880" y="5019440"/>
                <a:ext cx="154800" cy="274320"/>
              </p14:xfrm>
            </p:contentPart>
          </mc:Choice>
          <mc:Fallback>
            <p:pic>
              <p:nvPicPr>
                <p:cNvPr id="260" name="Freihand 259">
                  <a:extLst>
                    <a:ext uri="{FF2B5EF4-FFF2-40B4-BE49-F238E27FC236}">
                      <a16:creationId xmlns:a16="http://schemas.microsoft.com/office/drawing/2014/main" id="{F45DAB36-3F6F-C1ED-198B-3699E63D33E9}"/>
                    </a:ext>
                  </a:extLst>
                </p:cNvPr>
                <p:cNvPicPr/>
                <p:nvPr/>
              </p:nvPicPr>
              <p:blipFill>
                <a:blip r:embed="rId382"/>
                <a:stretch>
                  <a:fillRect/>
                </a:stretch>
              </p:blipFill>
              <p:spPr>
                <a:xfrm>
                  <a:off x="3456760" y="5013320"/>
                  <a:ext cx="1670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1" name="Freihand 260">
                  <a:extLst>
                    <a:ext uri="{FF2B5EF4-FFF2-40B4-BE49-F238E27FC236}">
                      <a16:creationId xmlns:a16="http://schemas.microsoft.com/office/drawing/2014/main" id="{7326A696-6A47-54E1-79A6-7EB90CB0A99F}"/>
                    </a:ext>
                  </a:extLst>
                </p14:cNvPr>
                <p14:cNvContentPartPr/>
                <p14:nvPr/>
              </p14:nvContentPartPr>
              <p14:xfrm>
                <a:off x="3742960" y="5046080"/>
                <a:ext cx="22320" cy="239400"/>
              </p14:xfrm>
            </p:contentPart>
          </mc:Choice>
          <mc:Fallback>
            <p:pic>
              <p:nvPicPr>
                <p:cNvPr id="261" name="Freihand 260">
                  <a:extLst>
                    <a:ext uri="{FF2B5EF4-FFF2-40B4-BE49-F238E27FC236}">
                      <a16:creationId xmlns:a16="http://schemas.microsoft.com/office/drawing/2014/main" id="{7326A696-6A47-54E1-79A6-7EB90CB0A99F}"/>
                    </a:ext>
                  </a:extLst>
                </p:cNvPr>
                <p:cNvPicPr/>
                <p:nvPr/>
              </p:nvPicPr>
              <p:blipFill>
                <a:blip r:embed="rId384"/>
                <a:stretch>
                  <a:fillRect/>
                </a:stretch>
              </p:blipFill>
              <p:spPr>
                <a:xfrm>
                  <a:off x="3736840" y="5039960"/>
                  <a:ext cx="34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2" name="Freihand 261">
                  <a:extLst>
                    <a:ext uri="{FF2B5EF4-FFF2-40B4-BE49-F238E27FC236}">
                      <a16:creationId xmlns:a16="http://schemas.microsoft.com/office/drawing/2014/main" id="{617316ED-079E-D123-BFA9-B6588BA1577E}"/>
                    </a:ext>
                  </a:extLst>
                </p14:cNvPr>
                <p14:cNvContentPartPr/>
                <p14:nvPr/>
              </p14:nvContentPartPr>
              <p14:xfrm>
                <a:off x="3684280" y="5010800"/>
                <a:ext cx="241560" cy="315000"/>
              </p14:xfrm>
            </p:contentPart>
          </mc:Choice>
          <mc:Fallback>
            <p:pic>
              <p:nvPicPr>
                <p:cNvPr id="262" name="Freihand 261">
                  <a:extLst>
                    <a:ext uri="{FF2B5EF4-FFF2-40B4-BE49-F238E27FC236}">
                      <a16:creationId xmlns:a16="http://schemas.microsoft.com/office/drawing/2014/main" id="{617316ED-079E-D123-BFA9-B6588BA1577E}"/>
                    </a:ext>
                  </a:extLst>
                </p:cNvPr>
                <p:cNvPicPr/>
                <p:nvPr/>
              </p:nvPicPr>
              <p:blipFill>
                <a:blip r:embed="rId386"/>
                <a:stretch>
                  <a:fillRect/>
                </a:stretch>
              </p:blipFill>
              <p:spPr>
                <a:xfrm>
                  <a:off x="3678160" y="5004680"/>
                  <a:ext cx="253800" cy="327240"/>
                </a:xfrm>
                <a:prstGeom prst="rect">
                  <a:avLst/>
                </a:prstGeom>
              </p:spPr>
            </p:pic>
          </mc:Fallback>
        </mc:AlternateContent>
      </p:grpSp>
      <p:grpSp>
        <p:nvGrpSpPr>
          <p:cNvPr id="284" name="Gruppieren 283">
            <a:extLst>
              <a:ext uri="{FF2B5EF4-FFF2-40B4-BE49-F238E27FC236}">
                <a16:creationId xmlns:a16="http://schemas.microsoft.com/office/drawing/2014/main" id="{9971A57B-BDFA-21A6-6E45-469DA25CB35C}"/>
              </a:ext>
            </a:extLst>
          </p:cNvPr>
          <p:cNvGrpSpPr/>
          <p:nvPr/>
        </p:nvGrpSpPr>
        <p:grpSpPr>
          <a:xfrm>
            <a:off x="4269640" y="5037080"/>
            <a:ext cx="622080" cy="376200"/>
            <a:chOff x="4269640" y="5037080"/>
            <a:chExt cx="622080" cy="376200"/>
          </a:xfrm>
        </p:grpSpPr>
        <mc:AlternateContent xmlns:mc="http://schemas.openxmlformats.org/markup-compatibility/2006">
          <mc:Choice xmlns:p14="http://schemas.microsoft.com/office/powerpoint/2010/main" Requires="p14">
            <p:contentPart p14:bwMode="auto" r:id="rId387">
              <p14:nvContentPartPr>
                <p14:cNvPr id="265" name="Freihand 264">
                  <a:extLst>
                    <a:ext uri="{FF2B5EF4-FFF2-40B4-BE49-F238E27FC236}">
                      <a16:creationId xmlns:a16="http://schemas.microsoft.com/office/drawing/2014/main" id="{EA0AC9E0-DD24-388E-C4CD-3C4D26949AB7}"/>
                    </a:ext>
                  </a:extLst>
                </p14:cNvPr>
                <p14:cNvContentPartPr/>
                <p14:nvPr/>
              </p14:nvContentPartPr>
              <p14:xfrm>
                <a:off x="4269640" y="5050760"/>
                <a:ext cx="135360" cy="286200"/>
              </p14:xfrm>
            </p:contentPart>
          </mc:Choice>
          <mc:Fallback>
            <p:pic>
              <p:nvPicPr>
                <p:cNvPr id="265" name="Freihand 264">
                  <a:extLst>
                    <a:ext uri="{FF2B5EF4-FFF2-40B4-BE49-F238E27FC236}">
                      <a16:creationId xmlns:a16="http://schemas.microsoft.com/office/drawing/2014/main" id="{EA0AC9E0-DD24-388E-C4CD-3C4D26949AB7}"/>
                    </a:ext>
                  </a:extLst>
                </p:cNvPr>
                <p:cNvPicPr/>
                <p:nvPr/>
              </p:nvPicPr>
              <p:blipFill>
                <a:blip r:embed="rId388"/>
                <a:stretch>
                  <a:fillRect/>
                </a:stretch>
              </p:blipFill>
              <p:spPr>
                <a:xfrm>
                  <a:off x="4263520" y="5044640"/>
                  <a:ext cx="147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6" name="Freihand 265">
                  <a:extLst>
                    <a:ext uri="{FF2B5EF4-FFF2-40B4-BE49-F238E27FC236}">
                      <a16:creationId xmlns:a16="http://schemas.microsoft.com/office/drawing/2014/main" id="{7B634E4F-BA96-7F9A-80EA-E425C89ED65B}"/>
                    </a:ext>
                  </a:extLst>
                </p14:cNvPr>
                <p14:cNvContentPartPr/>
                <p14:nvPr/>
              </p14:nvContentPartPr>
              <p14:xfrm>
                <a:off x="4412920" y="5223560"/>
                <a:ext cx="73800" cy="189720"/>
              </p14:xfrm>
            </p:contentPart>
          </mc:Choice>
          <mc:Fallback>
            <p:pic>
              <p:nvPicPr>
                <p:cNvPr id="266" name="Freihand 265">
                  <a:extLst>
                    <a:ext uri="{FF2B5EF4-FFF2-40B4-BE49-F238E27FC236}">
                      <a16:creationId xmlns:a16="http://schemas.microsoft.com/office/drawing/2014/main" id="{7B634E4F-BA96-7F9A-80EA-E425C89ED65B}"/>
                    </a:ext>
                  </a:extLst>
                </p:cNvPr>
                <p:cNvPicPr/>
                <p:nvPr/>
              </p:nvPicPr>
              <p:blipFill>
                <a:blip r:embed="rId390"/>
                <a:stretch>
                  <a:fillRect/>
                </a:stretch>
              </p:blipFill>
              <p:spPr>
                <a:xfrm>
                  <a:off x="4406800" y="5217440"/>
                  <a:ext cx="86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8" name="Freihand 267">
                  <a:extLst>
                    <a:ext uri="{FF2B5EF4-FFF2-40B4-BE49-F238E27FC236}">
                      <a16:creationId xmlns:a16="http://schemas.microsoft.com/office/drawing/2014/main" id="{43245174-4F06-36A1-2190-0E0739BD1DB8}"/>
                    </a:ext>
                  </a:extLst>
                </p14:cNvPr>
                <p14:cNvContentPartPr/>
                <p14:nvPr/>
              </p14:nvContentPartPr>
              <p14:xfrm>
                <a:off x="4595080" y="5037080"/>
                <a:ext cx="148680" cy="259200"/>
              </p14:xfrm>
            </p:contentPart>
          </mc:Choice>
          <mc:Fallback>
            <p:pic>
              <p:nvPicPr>
                <p:cNvPr id="268" name="Freihand 267">
                  <a:extLst>
                    <a:ext uri="{FF2B5EF4-FFF2-40B4-BE49-F238E27FC236}">
                      <a16:creationId xmlns:a16="http://schemas.microsoft.com/office/drawing/2014/main" id="{43245174-4F06-36A1-2190-0E0739BD1DB8}"/>
                    </a:ext>
                  </a:extLst>
                </p:cNvPr>
                <p:cNvPicPr/>
                <p:nvPr/>
              </p:nvPicPr>
              <p:blipFill>
                <a:blip r:embed="rId392"/>
                <a:stretch>
                  <a:fillRect/>
                </a:stretch>
              </p:blipFill>
              <p:spPr>
                <a:xfrm>
                  <a:off x="4588960" y="5030960"/>
                  <a:ext cx="1609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9" name="Freihand 268">
                  <a:extLst>
                    <a:ext uri="{FF2B5EF4-FFF2-40B4-BE49-F238E27FC236}">
                      <a16:creationId xmlns:a16="http://schemas.microsoft.com/office/drawing/2014/main" id="{647A9054-FCC7-0F83-3F08-690E266DC21B}"/>
                    </a:ext>
                  </a:extLst>
                </p14:cNvPr>
                <p14:cNvContentPartPr/>
                <p14:nvPr/>
              </p14:nvContentPartPr>
              <p14:xfrm>
                <a:off x="4622080" y="5070560"/>
                <a:ext cx="141480" cy="106200"/>
              </p14:xfrm>
            </p:contentPart>
          </mc:Choice>
          <mc:Fallback>
            <p:pic>
              <p:nvPicPr>
                <p:cNvPr id="269" name="Freihand 268">
                  <a:extLst>
                    <a:ext uri="{FF2B5EF4-FFF2-40B4-BE49-F238E27FC236}">
                      <a16:creationId xmlns:a16="http://schemas.microsoft.com/office/drawing/2014/main" id="{647A9054-FCC7-0F83-3F08-690E266DC21B}"/>
                    </a:ext>
                  </a:extLst>
                </p:cNvPr>
                <p:cNvPicPr/>
                <p:nvPr/>
              </p:nvPicPr>
              <p:blipFill>
                <a:blip r:embed="rId394"/>
                <a:stretch>
                  <a:fillRect/>
                </a:stretch>
              </p:blipFill>
              <p:spPr>
                <a:xfrm>
                  <a:off x="4615960" y="5064440"/>
                  <a:ext cx="153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0" name="Freihand 269">
                  <a:extLst>
                    <a:ext uri="{FF2B5EF4-FFF2-40B4-BE49-F238E27FC236}">
                      <a16:creationId xmlns:a16="http://schemas.microsoft.com/office/drawing/2014/main" id="{AFDD50BB-D8A2-9418-79FD-E744F3B0AA46}"/>
                    </a:ext>
                  </a:extLst>
                </p14:cNvPr>
                <p14:cNvContentPartPr/>
                <p14:nvPr/>
              </p14:nvContentPartPr>
              <p14:xfrm>
                <a:off x="4800640" y="5175680"/>
                <a:ext cx="91080" cy="212400"/>
              </p14:xfrm>
            </p:contentPart>
          </mc:Choice>
          <mc:Fallback>
            <p:pic>
              <p:nvPicPr>
                <p:cNvPr id="270" name="Freihand 269">
                  <a:extLst>
                    <a:ext uri="{FF2B5EF4-FFF2-40B4-BE49-F238E27FC236}">
                      <a16:creationId xmlns:a16="http://schemas.microsoft.com/office/drawing/2014/main" id="{AFDD50BB-D8A2-9418-79FD-E744F3B0AA46}"/>
                    </a:ext>
                  </a:extLst>
                </p:cNvPr>
                <p:cNvPicPr/>
                <p:nvPr/>
              </p:nvPicPr>
              <p:blipFill>
                <a:blip r:embed="rId396"/>
                <a:stretch>
                  <a:fillRect/>
                </a:stretch>
              </p:blipFill>
              <p:spPr>
                <a:xfrm>
                  <a:off x="4794520" y="5169560"/>
                  <a:ext cx="103320" cy="224640"/>
                </a:xfrm>
                <a:prstGeom prst="rect">
                  <a:avLst/>
                </a:prstGeom>
              </p:spPr>
            </p:pic>
          </mc:Fallback>
        </mc:AlternateContent>
      </p:grpSp>
      <p:grpSp>
        <p:nvGrpSpPr>
          <p:cNvPr id="283" name="Gruppieren 282">
            <a:extLst>
              <a:ext uri="{FF2B5EF4-FFF2-40B4-BE49-F238E27FC236}">
                <a16:creationId xmlns:a16="http://schemas.microsoft.com/office/drawing/2014/main" id="{C70FA972-0CE8-C101-752C-6834CEDC7555}"/>
              </a:ext>
            </a:extLst>
          </p:cNvPr>
          <p:cNvGrpSpPr/>
          <p:nvPr/>
        </p:nvGrpSpPr>
        <p:grpSpPr>
          <a:xfrm>
            <a:off x="5238400" y="5048600"/>
            <a:ext cx="150480" cy="145440"/>
            <a:chOff x="5238400" y="5048600"/>
            <a:chExt cx="150480" cy="145440"/>
          </a:xfrm>
        </p:grpSpPr>
        <mc:AlternateContent xmlns:mc="http://schemas.openxmlformats.org/markup-compatibility/2006">
          <mc:Choice xmlns:p14="http://schemas.microsoft.com/office/powerpoint/2010/main" Requires="p14">
            <p:contentPart p14:bwMode="auto" r:id="rId397">
              <p14:nvContentPartPr>
                <p14:cNvPr id="271" name="Freihand 270">
                  <a:extLst>
                    <a:ext uri="{FF2B5EF4-FFF2-40B4-BE49-F238E27FC236}">
                      <a16:creationId xmlns:a16="http://schemas.microsoft.com/office/drawing/2014/main" id="{B3E12B57-2B48-88BB-A9DC-633C33BA7C47}"/>
                    </a:ext>
                  </a:extLst>
                </p14:cNvPr>
                <p14:cNvContentPartPr/>
                <p14:nvPr/>
              </p14:nvContentPartPr>
              <p14:xfrm>
                <a:off x="5297080" y="5048600"/>
                <a:ext cx="15480" cy="145440"/>
              </p14:xfrm>
            </p:contentPart>
          </mc:Choice>
          <mc:Fallback>
            <p:pic>
              <p:nvPicPr>
                <p:cNvPr id="271" name="Freihand 270">
                  <a:extLst>
                    <a:ext uri="{FF2B5EF4-FFF2-40B4-BE49-F238E27FC236}">
                      <a16:creationId xmlns:a16="http://schemas.microsoft.com/office/drawing/2014/main" id="{B3E12B57-2B48-88BB-A9DC-633C33BA7C47}"/>
                    </a:ext>
                  </a:extLst>
                </p:cNvPr>
                <p:cNvPicPr/>
                <p:nvPr/>
              </p:nvPicPr>
              <p:blipFill>
                <a:blip r:embed="rId398"/>
                <a:stretch>
                  <a:fillRect/>
                </a:stretch>
              </p:blipFill>
              <p:spPr>
                <a:xfrm>
                  <a:off x="5290960" y="5042480"/>
                  <a:ext cx="27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2" name="Freihand 271">
                  <a:extLst>
                    <a:ext uri="{FF2B5EF4-FFF2-40B4-BE49-F238E27FC236}">
                      <a16:creationId xmlns:a16="http://schemas.microsoft.com/office/drawing/2014/main" id="{44E4E5E2-8E5B-F27F-5616-0630585C1BDC}"/>
                    </a:ext>
                  </a:extLst>
                </p14:cNvPr>
                <p14:cNvContentPartPr/>
                <p14:nvPr/>
              </p14:nvContentPartPr>
              <p14:xfrm>
                <a:off x="5238400" y="5079200"/>
                <a:ext cx="150480" cy="37440"/>
              </p14:xfrm>
            </p:contentPart>
          </mc:Choice>
          <mc:Fallback>
            <p:pic>
              <p:nvPicPr>
                <p:cNvPr id="272" name="Freihand 271">
                  <a:extLst>
                    <a:ext uri="{FF2B5EF4-FFF2-40B4-BE49-F238E27FC236}">
                      <a16:creationId xmlns:a16="http://schemas.microsoft.com/office/drawing/2014/main" id="{44E4E5E2-8E5B-F27F-5616-0630585C1BDC}"/>
                    </a:ext>
                  </a:extLst>
                </p:cNvPr>
                <p:cNvPicPr/>
                <p:nvPr/>
              </p:nvPicPr>
              <p:blipFill>
                <a:blip r:embed="rId400"/>
                <a:stretch>
                  <a:fillRect/>
                </a:stretch>
              </p:blipFill>
              <p:spPr>
                <a:xfrm>
                  <a:off x="5232280" y="5073080"/>
                  <a:ext cx="162720" cy="49680"/>
                </a:xfrm>
                <a:prstGeom prst="rect">
                  <a:avLst/>
                </a:prstGeom>
              </p:spPr>
            </p:pic>
          </mc:Fallback>
        </mc:AlternateContent>
      </p:grpSp>
      <p:grpSp>
        <p:nvGrpSpPr>
          <p:cNvPr id="282" name="Gruppieren 281">
            <a:extLst>
              <a:ext uri="{FF2B5EF4-FFF2-40B4-BE49-F238E27FC236}">
                <a16:creationId xmlns:a16="http://schemas.microsoft.com/office/drawing/2014/main" id="{4E1E01C0-97B6-8F3C-1143-E36F0C0E3EE6}"/>
              </a:ext>
            </a:extLst>
          </p:cNvPr>
          <p:cNvGrpSpPr/>
          <p:nvPr/>
        </p:nvGrpSpPr>
        <p:grpSpPr>
          <a:xfrm>
            <a:off x="5648440" y="4994960"/>
            <a:ext cx="396000" cy="382320"/>
            <a:chOff x="5648440" y="4994960"/>
            <a:chExt cx="396000" cy="382320"/>
          </a:xfrm>
        </p:grpSpPr>
        <mc:AlternateContent xmlns:mc="http://schemas.openxmlformats.org/markup-compatibility/2006">
          <mc:Choice xmlns:p14="http://schemas.microsoft.com/office/powerpoint/2010/main" Requires="p14">
            <p:contentPart p14:bwMode="auto" r:id="rId401">
              <p14:nvContentPartPr>
                <p14:cNvPr id="273" name="Freihand 272">
                  <a:extLst>
                    <a:ext uri="{FF2B5EF4-FFF2-40B4-BE49-F238E27FC236}">
                      <a16:creationId xmlns:a16="http://schemas.microsoft.com/office/drawing/2014/main" id="{CD36DACE-1073-A791-064C-C51B72A6C5B0}"/>
                    </a:ext>
                  </a:extLst>
                </p14:cNvPr>
                <p14:cNvContentPartPr/>
                <p14:nvPr/>
              </p14:nvContentPartPr>
              <p14:xfrm>
                <a:off x="5648440" y="4994960"/>
                <a:ext cx="202680" cy="382320"/>
              </p14:xfrm>
            </p:contentPart>
          </mc:Choice>
          <mc:Fallback>
            <p:pic>
              <p:nvPicPr>
                <p:cNvPr id="273" name="Freihand 272">
                  <a:extLst>
                    <a:ext uri="{FF2B5EF4-FFF2-40B4-BE49-F238E27FC236}">
                      <a16:creationId xmlns:a16="http://schemas.microsoft.com/office/drawing/2014/main" id="{CD36DACE-1073-A791-064C-C51B72A6C5B0}"/>
                    </a:ext>
                  </a:extLst>
                </p:cNvPr>
                <p:cNvPicPr/>
                <p:nvPr/>
              </p:nvPicPr>
              <p:blipFill>
                <a:blip r:embed="rId402"/>
                <a:stretch>
                  <a:fillRect/>
                </a:stretch>
              </p:blipFill>
              <p:spPr>
                <a:xfrm>
                  <a:off x="5642320" y="4988840"/>
                  <a:ext cx="2149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4" name="Freihand 273">
                  <a:extLst>
                    <a:ext uri="{FF2B5EF4-FFF2-40B4-BE49-F238E27FC236}">
                      <a16:creationId xmlns:a16="http://schemas.microsoft.com/office/drawing/2014/main" id="{E75CB801-5958-18AA-E2B0-716AE327DCB6}"/>
                    </a:ext>
                  </a:extLst>
                </p14:cNvPr>
                <p14:cNvContentPartPr/>
                <p14:nvPr/>
              </p14:nvContentPartPr>
              <p14:xfrm>
                <a:off x="5931760" y="5090000"/>
                <a:ext cx="112680" cy="218520"/>
              </p14:xfrm>
            </p:contentPart>
          </mc:Choice>
          <mc:Fallback>
            <p:pic>
              <p:nvPicPr>
                <p:cNvPr id="274" name="Freihand 273">
                  <a:extLst>
                    <a:ext uri="{FF2B5EF4-FFF2-40B4-BE49-F238E27FC236}">
                      <a16:creationId xmlns:a16="http://schemas.microsoft.com/office/drawing/2014/main" id="{E75CB801-5958-18AA-E2B0-716AE327DCB6}"/>
                    </a:ext>
                  </a:extLst>
                </p:cNvPr>
                <p:cNvPicPr/>
                <p:nvPr/>
              </p:nvPicPr>
              <p:blipFill>
                <a:blip r:embed="rId404"/>
                <a:stretch>
                  <a:fillRect/>
                </a:stretch>
              </p:blipFill>
              <p:spPr>
                <a:xfrm>
                  <a:off x="5925640" y="5083880"/>
                  <a:ext cx="124920" cy="230760"/>
                </a:xfrm>
                <a:prstGeom prst="rect">
                  <a:avLst/>
                </a:prstGeom>
              </p:spPr>
            </p:pic>
          </mc:Fallback>
        </mc:AlternateContent>
      </p:grpSp>
      <p:grpSp>
        <p:nvGrpSpPr>
          <p:cNvPr id="292" name="Gruppieren 291">
            <a:extLst>
              <a:ext uri="{FF2B5EF4-FFF2-40B4-BE49-F238E27FC236}">
                <a16:creationId xmlns:a16="http://schemas.microsoft.com/office/drawing/2014/main" id="{C628D11E-48F1-FB61-DEEF-F07FACF82C04}"/>
              </a:ext>
            </a:extLst>
          </p:cNvPr>
          <p:cNvGrpSpPr/>
          <p:nvPr/>
        </p:nvGrpSpPr>
        <p:grpSpPr>
          <a:xfrm>
            <a:off x="717880" y="4616600"/>
            <a:ext cx="2161080" cy="863640"/>
            <a:chOff x="717880" y="4616600"/>
            <a:chExt cx="2161080" cy="863640"/>
          </a:xfrm>
        </p:grpSpPr>
        <mc:AlternateContent xmlns:mc="http://schemas.openxmlformats.org/markup-compatibility/2006">
          <mc:Choice xmlns:p14="http://schemas.microsoft.com/office/powerpoint/2010/main" Requires="p14">
            <p:contentPart p14:bwMode="auto" r:id="rId405">
              <p14:nvContentPartPr>
                <p14:cNvPr id="244" name="Freihand 243">
                  <a:extLst>
                    <a:ext uri="{FF2B5EF4-FFF2-40B4-BE49-F238E27FC236}">
                      <a16:creationId xmlns:a16="http://schemas.microsoft.com/office/drawing/2014/main" id="{71C1BF55-7930-C833-71A0-BBD185ED3030}"/>
                    </a:ext>
                  </a:extLst>
                </p14:cNvPr>
                <p14:cNvContentPartPr/>
                <p14:nvPr/>
              </p14:nvContentPartPr>
              <p14:xfrm>
                <a:off x="717880" y="5191520"/>
                <a:ext cx="328320" cy="288720"/>
              </p14:xfrm>
            </p:contentPart>
          </mc:Choice>
          <mc:Fallback>
            <p:pic>
              <p:nvPicPr>
                <p:cNvPr id="244" name="Freihand 243">
                  <a:extLst>
                    <a:ext uri="{FF2B5EF4-FFF2-40B4-BE49-F238E27FC236}">
                      <a16:creationId xmlns:a16="http://schemas.microsoft.com/office/drawing/2014/main" id="{71C1BF55-7930-C833-71A0-BBD185ED3030}"/>
                    </a:ext>
                  </a:extLst>
                </p:cNvPr>
                <p:cNvPicPr/>
                <p:nvPr/>
              </p:nvPicPr>
              <p:blipFill>
                <a:blip r:embed="rId406"/>
                <a:stretch>
                  <a:fillRect/>
                </a:stretch>
              </p:blipFill>
              <p:spPr>
                <a:xfrm>
                  <a:off x="711760" y="5185400"/>
                  <a:ext cx="340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5" name="Freihand 244">
                  <a:extLst>
                    <a:ext uri="{FF2B5EF4-FFF2-40B4-BE49-F238E27FC236}">
                      <a16:creationId xmlns:a16="http://schemas.microsoft.com/office/drawing/2014/main" id="{C7B64657-35FD-CB22-A8D2-CA176E5B39B0}"/>
                    </a:ext>
                  </a:extLst>
                </p14:cNvPr>
                <p14:cNvContentPartPr/>
                <p14:nvPr/>
              </p14:nvContentPartPr>
              <p14:xfrm>
                <a:off x="1156000" y="5158400"/>
                <a:ext cx="141480" cy="178560"/>
              </p14:xfrm>
            </p:contentPart>
          </mc:Choice>
          <mc:Fallback>
            <p:pic>
              <p:nvPicPr>
                <p:cNvPr id="245" name="Freihand 244">
                  <a:extLst>
                    <a:ext uri="{FF2B5EF4-FFF2-40B4-BE49-F238E27FC236}">
                      <a16:creationId xmlns:a16="http://schemas.microsoft.com/office/drawing/2014/main" id="{C7B64657-35FD-CB22-A8D2-CA176E5B39B0}"/>
                    </a:ext>
                  </a:extLst>
                </p:cNvPr>
                <p:cNvPicPr/>
                <p:nvPr/>
              </p:nvPicPr>
              <p:blipFill>
                <a:blip r:embed="rId408"/>
                <a:stretch>
                  <a:fillRect/>
                </a:stretch>
              </p:blipFill>
              <p:spPr>
                <a:xfrm>
                  <a:off x="1149880" y="5152280"/>
                  <a:ext cx="153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7" name="Freihand 246">
                  <a:extLst>
                    <a:ext uri="{FF2B5EF4-FFF2-40B4-BE49-F238E27FC236}">
                      <a16:creationId xmlns:a16="http://schemas.microsoft.com/office/drawing/2014/main" id="{7F6F1CA5-E566-AD87-5BB6-AC61DFFEDDE7}"/>
                    </a:ext>
                  </a:extLst>
                </p14:cNvPr>
                <p14:cNvContentPartPr/>
                <p14:nvPr/>
              </p14:nvContentPartPr>
              <p14:xfrm>
                <a:off x="1291720" y="5143280"/>
                <a:ext cx="121320" cy="212040"/>
              </p14:xfrm>
            </p:contentPart>
          </mc:Choice>
          <mc:Fallback>
            <p:pic>
              <p:nvPicPr>
                <p:cNvPr id="247" name="Freihand 246">
                  <a:extLst>
                    <a:ext uri="{FF2B5EF4-FFF2-40B4-BE49-F238E27FC236}">
                      <a16:creationId xmlns:a16="http://schemas.microsoft.com/office/drawing/2014/main" id="{7F6F1CA5-E566-AD87-5BB6-AC61DFFEDDE7}"/>
                    </a:ext>
                  </a:extLst>
                </p:cNvPr>
                <p:cNvPicPr/>
                <p:nvPr/>
              </p:nvPicPr>
              <p:blipFill>
                <a:blip r:embed="rId410"/>
                <a:stretch>
                  <a:fillRect/>
                </a:stretch>
              </p:blipFill>
              <p:spPr>
                <a:xfrm>
                  <a:off x="1285600" y="5137160"/>
                  <a:ext cx="133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8" name="Freihand 247">
                  <a:extLst>
                    <a:ext uri="{FF2B5EF4-FFF2-40B4-BE49-F238E27FC236}">
                      <a16:creationId xmlns:a16="http://schemas.microsoft.com/office/drawing/2014/main" id="{3BA9B5AF-39A3-101E-1E49-1ED935902A9E}"/>
                    </a:ext>
                  </a:extLst>
                </p14:cNvPr>
                <p14:cNvContentPartPr/>
                <p14:nvPr/>
              </p14:nvContentPartPr>
              <p14:xfrm>
                <a:off x="1310440" y="5178920"/>
                <a:ext cx="100800" cy="203760"/>
              </p14:xfrm>
            </p:contentPart>
          </mc:Choice>
          <mc:Fallback>
            <p:pic>
              <p:nvPicPr>
                <p:cNvPr id="248" name="Freihand 247">
                  <a:extLst>
                    <a:ext uri="{FF2B5EF4-FFF2-40B4-BE49-F238E27FC236}">
                      <a16:creationId xmlns:a16="http://schemas.microsoft.com/office/drawing/2014/main" id="{3BA9B5AF-39A3-101E-1E49-1ED935902A9E}"/>
                    </a:ext>
                  </a:extLst>
                </p:cNvPr>
                <p:cNvPicPr/>
                <p:nvPr/>
              </p:nvPicPr>
              <p:blipFill>
                <a:blip r:embed="rId412"/>
                <a:stretch>
                  <a:fillRect/>
                </a:stretch>
              </p:blipFill>
              <p:spPr>
                <a:xfrm>
                  <a:off x="1304320" y="5172800"/>
                  <a:ext cx="11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9" name="Freihand 248">
                  <a:extLst>
                    <a:ext uri="{FF2B5EF4-FFF2-40B4-BE49-F238E27FC236}">
                      <a16:creationId xmlns:a16="http://schemas.microsoft.com/office/drawing/2014/main" id="{FA75F67A-4418-8479-8724-5EA3424AE4CF}"/>
                    </a:ext>
                  </a:extLst>
                </p14:cNvPr>
                <p14:cNvContentPartPr/>
                <p14:nvPr/>
              </p14:nvContentPartPr>
              <p14:xfrm>
                <a:off x="1563520" y="5120960"/>
                <a:ext cx="195840" cy="221760"/>
              </p14:xfrm>
            </p:contentPart>
          </mc:Choice>
          <mc:Fallback>
            <p:pic>
              <p:nvPicPr>
                <p:cNvPr id="249" name="Freihand 248">
                  <a:extLst>
                    <a:ext uri="{FF2B5EF4-FFF2-40B4-BE49-F238E27FC236}">
                      <a16:creationId xmlns:a16="http://schemas.microsoft.com/office/drawing/2014/main" id="{FA75F67A-4418-8479-8724-5EA3424AE4CF}"/>
                    </a:ext>
                  </a:extLst>
                </p:cNvPr>
                <p:cNvPicPr/>
                <p:nvPr/>
              </p:nvPicPr>
              <p:blipFill>
                <a:blip r:embed="rId414"/>
                <a:stretch>
                  <a:fillRect/>
                </a:stretch>
              </p:blipFill>
              <p:spPr>
                <a:xfrm>
                  <a:off x="1557400" y="5114840"/>
                  <a:ext cx="208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0" name="Freihand 249">
                  <a:extLst>
                    <a:ext uri="{FF2B5EF4-FFF2-40B4-BE49-F238E27FC236}">
                      <a16:creationId xmlns:a16="http://schemas.microsoft.com/office/drawing/2014/main" id="{5D2EAA0C-3A46-ADB0-A306-2F402797A4CF}"/>
                    </a:ext>
                  </a:extLst>
                </p14:cNvPr>
                <p14:cNvContentPartPr/>
                <p14:nvPr/>
              </p14:nvContentPartPr>
              <p14:xfrm>
                <a:off x="1879960" y="5033120"/>
                <a:ext cx="70560" cy="330840"/>
              </p14:xfrm>
            </p:contentPart>
          </mc:Choice>
          <mc:Fallback>
            <p:pic>
              <p:nvPicPr>
                <p:cNvPr id="250" name="Freihand 249">
                  <a:extLst>
                    <a:ext uri="{FF2B5EF4-FFF2-40B4-BE49-F238E27FC236}">
                      <a16:creationId xmlns:a16="http://schemas.microsoft.com/office/drawing/2014/main" id="{5D2EAA0C-3A46-ADB0-A306-2F402797A4CF}"/>
                    </a:ext>
                  </a:extLst>
                </p:cNvPr>
                <p:cNvPicPr/>
                <p:nvPr/>
              </p:nvPicPr>
              <p:blipFill>
                <a:blip r:embed="rId416"/>
                <a:stretch>
                  <a:fillRect/>
                </a:stretch>
              </p:blipFill>
              <p:spPr>
                <a:xfrm>
                  <a:off x="1873840" y="5027000"/>
                  <a:ext cx="828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1" name="Freihand 250">
                  <a:extLst>
                    <a:ext uri="{FF2B5EF4-FFF2-40B4-BE49-F238E27FC236}">
                      <a16:creationId xmlns:a16="http://schemas.microsoft.com/office/drawing/2014/main" id="{EAE99621-B3A1-C346-A6D9-51DAC3EB0807}"/>
                    </a:ext>
                  </a:extLst>
                </p14:cNvPr>
                <p14:cNvContentPartPr/>
                <p14:nvPr/>
              </p14:nvContentPartPr>
              <p14:xfrm>
                <a:off x="2038360" y="5065520"/>
                <a:ext cx="91800" cy="242280"/>
              </p14:xfrm>
            </p:contentPart>
          </mc:Choice>
          <mc:Fallback>
            <p:pic>
              <p:nvPicPr>
                <p:cNvPr id="251" name="Freihand 250">
                  <a:extLst>
                    <a:ext uri="{FF2B5EF4-FFF2-40B4-BE49-F238E27FC236}">
                      <a16:creationId xmlns:a16="http://schemas.microsoft.com/office/drawing/2014/main" id="{EAE99621-B3A1-C346-A6D9-51DAC3EB0807}"/>
                    </a:ext>
                  </a:extLst>
                </p:cNvPr>
                <p:cNvPicPr/>
                <p:nvPr/>
              </p:nvPicPr>
              <p:blipFill>
                <a:blip r:embed="rId418"/>
                <a:stretch>
                  <a:fillRect/>
                </a:stretch>
              </p:blipFill>
              <p:spPr>
                <a:xfrm>
                  <a:off x="2032240" y="5059400"/>
                  <a:ext cx="104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2" name="Freihand 251">
                  <a:extLst>
                    <a:ext uri="{FF2B5EF4-FFF2-40B4-BE49-F238E27FC236}">
                      <a16:creationId xmlns:a16="http://schemas.microsoft.com/office/drawing/2014/main" id="{AFAA1361-92B2-1222-B59F-D2ED264AA409}"/>
                    </a:ext>
                  </a:extLst>
                </p14:cNvPr>
                <p14:cNvContentPartPr/>
                <p14:nvPr/>
              </p14:nvContentPartPr>
              <p14:xfrm>
                <a:off x="2014960" y="5099360"/>
                <a:ext cx="124560" cy="167400"/>
              </p14:xfrm>
            </p:contentPart>
          </mc:Choice>
          <mc:Fallback>
            <p:pic>
              <p:nvPicPr>
                <p:cNvPr id="252" name="Freihand 251">
                  <a:extLst>
                    <a:ext uri="{FF2B5EF4-FFF2-40B4-BE49-F238E27FC236}">
                      <a16:creationId xmlns:a16="http://schemas.microsoft.com/office/drawing/2014/main" id="{AFAA1361-92B2-1222-B59F-D2ED264AA409}"/>
                    </a:ext>
                  </a:extLst>
                </p:cNvPr>
                <p:cNvPicPr/>
                <p:nvPr/>
              </p:nvPicPr>
              <p:blipFill>
                <a:blip r:embed="rId420"/>
                <a:stretch>
                  <a:fillRect/>
                </a:stretch>
              </p:blipFill>
              <p:spPr>
                <a:xfrm>
                  <a:off x="2008840" y="5093240"/>
                  <a:ext cx="136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3" name="Freihand 252">
                  <a:extLst>
                    <a:ext uri="{FF2B5EF4-FFF2-40B4-BE49-F238E27FC236}">
                      <a16:creationId xmlns:a16="http://schemas.microsoft.com/office/drawing/2014/main" id="{515F9259-8DD1-A104-3C14-B3AC9D9E7E6B}"/>
                    </a:ext>
                  </a:extLst>
                </p14:cNvPr>
                <p14:cNvContentPartPr/>
                <p14:nvPr/>
              </p14:nvContentPartPr>
              <p14:xfrm>
                <a:off x="2194960" y="5228960"/>
                <a:ext cx="91800" cy="167760"/>
              </p14:xfrm>
            </p:contentPart>
          </mc:Choice>
          <mc:Fallback>
            <p:pic>
              <p:nvPicPr>
                <p:cNvPr id="253" name="Freihand 252">
                  <a:extLst>
                    <a:ext uri="{FF2B5EF4-FFF2-40B4-BE49-F238E27FC236}">
                      <a16:creationId xmlns:a16="http://schemas.microsoft.com/office/drawing/2014/main" id="{515F9259-8DD1-A104-3C14-B3AC9D9E7E6B}"/>
                    </a:ext>
                  </a:extLst>
                </p:cNvPr>
                <p:cNvPicPr/>
                <p:nvPr/>
              </p:nvPicPr>
              <p:blipFill>
                <a:blip r:embed="rId422"/>
                <a:stretch>
                  <a:fillRect/>
                </a:stretch>
              </p:blipFill>
              <p:spPr>
                <a:xfrm>
                  <a:off x="2188840" y="5222840"/>
                  <a:ext cx="104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4" name="Freihand 253">
                  <a:extLst>
                    <a:ext uri="{FF2B5EF4-FFF2-40B4-BE49-F238E27FC236}">
                      <a16:creationId xmlns:a16="http://schemas.microsoft.com/office/drawing/2014/main" id="{7B37EFB4-CEEA-1679-8985-37F50DE92D5A}"/>
                    </a:ext>
                  </a:extLst>
                </p14:cNvPr>
                <p14:cNvContentPartPr/>
                <p14:nvPr/>
              </p14:nvContentPartPr>
              <p14:xfrm>
                <a:off x="2393680" y="5248400"/>
                <a:ext cx="16200" cy="205920"/>
              </p14:xfrm>
            </p:contentPart>
          </mc:Choice>
          <mc:Fallback>
            <p:pic>
              <p:nvPicPr>
                <p:cNvPr id="254" name="Freihand 253">
                  <a:extLst>
                    <a:ext uri="{FF2B5EF4-FFF2-40B4-BE49-F238E27FC236}">
                      <a16:creationId xmlns:a16="http://schemas.microsoft.com/office/drawing/2014/main" id="{7B37EFB4-CEEA-1679-8985-37F50DE92D5A}"/>
                    </a:ext>
                  </a:extLst>
                </p:cNvPr>
                <p:cNvPicPr/>
                <p:nvPr/>
              </p:nvPicPr>
              <p:blipFill>
                <a:blip r:embed="rId424"/>
                <a:stretch>
                  <a:fillRect/>
                </a:stretch>
              </p:blipFill>
              <p:spPr>
                <a:xfrm>
                  <a:off x="2387560" y="5242280"/>
                  <a:ext cx="284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5" name="Freihand 254">
                  <a:extLst>
                    <a:ext uri="{FF2B5EF4-FFF2-40B4-BE49-F238E27FC236}">
                      <a16:creationId xmlns:a16="http://schemas.microsoft.com/office/drawing/2014/main" id="{8A48C1DC-44C8-76A3-CC03-324CE7465ACA}"/>
                    </a:ext>
                  </a:extLst>
                </p14:cNvPr>
                <p14:cNvContentPartPr/>
                <p14:nvPr/>
              </p14:nvContentPartPr>
              <p14:xfrm>
                <a:off x="2496640" y="5042120"/>
                <a:ext cx="122760" cy="221760"/>
              </p14:xfrm>
            </p:contentPart>
          </mc:Choice>
          <mc:Fallback>
            <p:pic>
              <p:nvPicPr>
                <p:cNvPr id="255" name="Freihand 254">
                  <a:extLst>
                    <a:ext uri="{FF2B5EF4-FFF2-40B4-BE49-F238E27FC236}">
                      <a16:creationId xmlns:a16="http://schemas.microsoft.com/office/drawing/2014/main" id="{8A48C1DC-44C8-76A3-CC03-324CE7465ACA}"/>
                    </a:ext>
                  </a:extLst>
                </p:cNvPr>
                <p:cNvPicPr/>
                <p:nvPr/>
              </p:nvPicPr>
              <p:blipFill>
                <a:blip r:embed="rId426"/>
                <a:stretch>
                  <a:fillRect/>
                </a:stretch>
              </p:blipFill>
              <p:spPr>
                <a:xfrm>
                  <a:off x="2490520" y="5036000"/>
                  <a:ext cx="135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6" name="Freihand 255">
                  <a:extLst>
                    <a:ext uri="{FF2B5EF4-FFF2-40B4-BE49-F238E27FC236}">
                      <a16:creationId xmlns:a16="http://schemas.microsoft.com/office/drawing/2014/main" id="{86DB37E5-4E55-2455-103B-16DB8A617532}"/>
                    </a:ext>
                  </a:extLst>
                </p14:cNvPr>
                <p14:cNvContentPartPr/>
                <p14:nvPr/>
              </p14:nvContentPartPr>
              <p14:xfrm>
                <a:off x="2502760" y="5081720"/>
                <a:ext cx="129600" cy="147960"/>
              </p14:xfrm>
            </p:contentPart>
          </mc:Choice>
          <mc:Fallback>
            <p:pic>
              <p:nvPicPr>
                <p:cNvPr id="256" name="Freihand 255">
                  <a:extLst>
                    <a:ext uri="{FF2B5EF4-FFF2-40B4-BE49-F238E27FC236}">
                      <a16:creationId xmlns:a16="http://schemas.microsoft.com/office/drawing/2014/main" id="{86DB37E5-4E55-2455-103B-16DB8A617532}"/>
                    </a:ext>
                  </a:extLst>
                </p:cNvPr>
                <p:cNvPicPr/>
                <p:nvPr/>
              </p:nvPicPr>
              <p:blipFill>
                <a:blip r:embed="rId428"/>
                <a:stretch>
                  <a:fillRect/>
                </a:stretch>
              </p:blipFill>
              <p:spPr>
                <a:xfrm>
                  <a:off x="2496640" y="5075600"/>
                  <a:ext cx="141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7" name="Freihand 256">
                  <a:extLst>
                    <a:ext uri="{FF2B5EF4-FFF2-40B4-BE49-F238E27FC236}">
                      <a16:creationId xmlns:a16="http://schemas.microsoft.com/office/drawing/2014/main" id="{DC7DD59F-6432-38F5-080D-B024FCF8BD74}"/>
                    </a:ext>
                  </a:extLst>
                </p14:cNvPr>
                <p14:cNvContentPartPr/>
                <p14:nvPr/>
              </p14:nvContentPartPr>
              <p14:xfrm>
                <a:off x="2637040" y="5237240"/>
                <a:ext cx="87480" cy="167040"/>
              </p14:xfrm>
            </p:contentPart>
          </mc:Choice>
          <mc:Fallback>
            <p:pic>
              <p:nvPicPr>
                <p:cNvPr id="257" name="Freihand 256">
                  <a:extLst>
                    <a:ext uri="{FF2B5EF4-FFF2-40B4-BE49-F238E27FC236}">
                      <a16:creationId xmlns:a16="http://schemas.microsoft.com/office/drawing/2014/main" id="{DC7DD59F-6432-38F5-080D-B024FCF8BD74}"/>
                    </a:ext>
                  </a:extLst>
                </p:cNvPr>
                <p:cNvPicPr/>
                <p:nvPr/>
              </p:nvPicPr>
              <p:blipFill>
                <a:blip r:embed="rId430"/>
                <a:stretch>
                  <a:fillRect/>
                </a:stretch>
              </p:blipFill>
              <p:spPr>
                <a:xfrm>
                  <a:off x="2630920" y="5231120"/>
                  <a:ext cx="99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8" name="Freihand 257">
                  <a:extLst>
                    <a:ext uri="{FF2B5EF4-FFF2-40B4-BE49-F238E27FC236}">
                      <a16:creationId xmlns:a16="http://schemas.microsoft.com/office/drawing/2014/main" id="{6A72E114-482B-0F52-A037-AA1C41BFFB1A}"/>
                    </a:ext>
                  </a:extLst>
                </p14:cNvPr>
                <p14:cNvContentPartPr/>
                <p14:nvPr/>
              </p14:nvContentPartPr>
              <p14:xfrm>
                <a:off x="2769520" y="5011160"/>
                <a:ext cx="109440" cy="298800"/>
              </p14:xfrm>
            </p:contentPart>
          </mc:Choice>
          <mc:Fallback>
            <p:pic>
              <p:nvPicPr>
                <p:cNvPr id="258" name="Freihand 257">
                  <a:extLst>
                    <a:ext uri="{FF2B5EF4-FFF2-40B4-BE49-F238E27FC236}">
                      <a16:creationId xmlns:a16="http://schemas.microsoft.com/office/drawing/2014/main" id="{6A72E114-482B-0F52-A037-AA1C41BFFB1A}"/>
                    </a:ext>
                  </a:extLst>
                </p:cNvPr>
                <p:cNvPicPr/>
                <p:nvPr/>
              </p:nvPicPr>
              <p:blipFill>
                <a:blip r:embed="rId432"/>
                <a:stretch>
                  <a:fillRect/>
                </a:stretch>
              </p:blipFill>
              <p:spPr>
                <a:xfrm>
                  <a:off x="2763400" y="5005040"/>
                  <a:ext cx="1216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5" name="Freihand 284">
                  <a:extLst>
                    <a:ext uri="{FF2B5EF4-FFF2-40B4-BE49-F238E27FC236}">
                      <a16:creationId xmlns:a16="http://schemas.microsoft.com/office/drawing/2014/main" id="{DAA426D0-7F7A-4FCA-2D03-A8774F3B4335}"/>
                    </a:ext>
                  </a:extLst>
                </p14:cNvPr>
                <p14:cNvContentPartPr/>
                <p14:nvPr/>
              </p14:nvContentPartPr>
              <p14:xfrm>
                <a:off x="2112520" y="4755200"/>
                <a:ext cx="26640" cy="280440"/>
              </p14:xfrm>
            </p:contentPart>
          </mc:Choice>
          <mc:Fallback>
            <p:pic>
              <p:nvPicPr>
                <p:cNvPr id="285" name="Freihand 284">
                  <a:extLst>
                    <a:ext uri="{FF2B5EF4-FFF2-40B4-BE49-F238E27FC236}">
                      <a16:creationId xmlns:a16="http://schemas.microsoft.com/office/drawing/2014/main" id="{DAA426D0-7F7A-4FCA-2D03-A8774F3B4335}"/>
                    </a:ext>
                  </a:extLst>
                </p:cNvPr>
                <p:cNvPicPr/>
                <p:nvPr/>
              </p:nvPicPr>
              <p:blipFill>
                <a:blip r:embed="rId434"/>
                <a:stretch>
                  <a:fillRect/>
                </a:stretch>
              </p:blipFill>
              <p:spPr>
                <a:xfrm>
                  <a:off x="2106400" y="4749080"/>
                  <a:ext cx="388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6" name="Freihand 285">
                  <a:extLst>
                    <a:ext uri="{FF2B5EF4-FFF2-40B4-BE49-F238E27FC236}">
                      <a16:creationId xmlns:a16="http://schemas.microsoft.com/office/drawing/2014/main" id="{680C484E-57E6-8A9D-DEA6-9DDE28781915}"/>
                    </a:ext>
                  </a:extLst>
                </p14:cNvPr>
                <p14:cNvContentPartPr/>
                <p14:nvPr/>
              </p14:nvContentPartPr>
              <p14:xfrm>
                <a:off x="2095240" y="4647920"/>
                <a:ext cx="104400" cy="173880"/>
              </p14:xfrm>
            </p:contentPart>
          </mc:Choice>
          <mc:Fallback>
            <p:pic>
              <p:nvPicPr>
                <p:cNvPr id="286" name="Freihand 285">
                  <a:extLst>
                    <a:ext uri="{FF2B5EF4-FFF2-40B4-BE49-F238E27FC236}">
                      <a16:creationId xmlns:a16="http://schemas.microsoft.com/office/drawing/2014/main" id="{680C484E-57E6-8A9D-DEA6-9DDE28781915}"/>
                    </a:ext>
                  </a:extLst>
                </p:cNvPr>
                <p:cNvPicPr/>
                <p:nvPr/>
              </p:nvPicPr>
              <p:blipFill>
                <a:blip r:embed="rId436"/>
                <a:stretch>
                  <a:fillRect/>
                </a:stretch>
              </p:blipFill>
              <p:spPr>
                <a:xfrm>
                  <a:off x="2089120" y="4641800"/>
                  <a:ext cx="116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7" name="Freihand 286">
                  <a:extLst>
                    <a:ext uri="{FF2B5EF4-FFF2-40B4-BE49-F238E27FC236}">
                      <a16:creationId xmlns:a16="http://schemas.microsoft.com/office/drawing/2014/main" id="{9A1F94AD-243A-4EE0-2CE5-8E84F4D97EEF}"/>
                    </a:ext>
                  </a:extLst>
                </p14:cNvPr>
                <p14:cNvContentPartPr/>
                <p14:nvPr/>
              </p14:nvContentPartPr>
              <p14:xfrm>
                <a:off x="2614360" y="4758440"/>
                <a:ext cx="31320" cy="260280"/>
              </p14:xfrm>
            </p:contentPart>
          </mc:Choice>
          <mc:Fallback>
            <p:pic>
              <p:nvPicPr>
                <p:cNvPr id="287" name="Freihand 286">
                  <a:extLst>
                    <a:ext uri="{FF2B5EF4-FFF2-40B4-BE49-F238E27FC236}">
                      <a16:creationId xmlns:a16="http://schemas.microsoft.com/office/drawing/2014/main" id="{9A1F94AD-243A-4EE0-2CE5-8E84F4D97EEF}"/>
                    </a:ext>
                  </a:extLst>
                </p:cNvPr>
                <p:cNvPicPr/>
                <p:nvPr/>
              </p:nvPicPr>
              <p:blipFill>
                <a:blip r:embed="rId438"/>
                <a:stretch>
                  <a:fillRect/>
                </a:stretch>
              </p:blipFill>
              <p:spPr>
                <a:xfrm>
                  <a:off x="2608240" y="4752320"/>
                  <a:ext cx="43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8" name="Freihand 287">
                  <a:extLst>
                    <a:ext uri="{FF2B5EF4-FFF2-40B4-BE49-F238E27FC236}">
                      <a16:creationId xmlns:a16="http://schemas.microsoft.com/office/drawing/2014/main" id="{5CAA4A46-C750-C804-3F7A-FF9DF479AEA6}"/>
                    </a:ext>
                  </a:extLst>
                </p14:cNvPr>
                <p14:cNvContentPartPr/>
                <p14:nvPr/>
              </p14:nvContentPartPr>
              <p14:xfrm>
                <a:off x="2585200" y="4616600"/>
                <a:ext cx="107640" cy="255960"/>
              </p14:xfrm>
            </p:contentPart>
          </mc:Choice>
          <mc:Fallback>
            <p:pic>
              <p:nvPicPr>
                <p:cNvPr id="288" name="Freihand 287">
                  <a:extLst>
                    <a:ext uri="{FF2B5EF4-FFF2-40B4-BE49-F238E27FC236}">
                      <a16:creationId xmlns:a16="http://schemas.microsoft.com/office/drawing/2014/main" id="{5CAA4A46-C750-C804-3F7A-FF9DF479AEA6}"/>
                    </a:ext>
                  </a:extLst>
                </p:cNvPr>
                <p:cNvPicPr/>
                <p:nvPr/>
              </p:nvPicPr>
              <p:blipFill>
                <a:blip r:embed="rId440"/>
                <a:stretch>
                  <a:fillRect/>
                </a:stretch>
              </p:blipFill>
              <p:spPr>
                <a:xfrm>
                  <a:off x="2579080" y="4610480"/>
                  <a:ext cx="119880" cy="268200"/>
                </a:xfrm>
                <a:prstGeom prst="rect">
                  <a:avLst/>
                </a:prstGeom>
              </p:spPr>
            </p:pic>
          </mc:Fallback>
        </mc:AlternateContent>
      </p:grpSp>
      <p:grpSp>
        <p:nvGrpSpPr>
          <p:cNvPr id="291" name="Gruppieren 290">
            <a:extLst>
              <a:ext uri="{FF2B5EF4-FFF2-40B4-BE49-F238E27FC236}">
                <a16:creationId xmlns:a16="http://schemas.microsoft.com/office/drawing/2014/main" id="{DB23A256-76A4-42A9-2757-75DBB169C651}"/>
              </a:ext>
            </a:extLst>
          </p:cNvPr>
          <p:cNvGrpSpPr/>
          <p:nvPr/>
        </p:nvGrpSpPr>
        <p:grpSpPr>
          <a:xfrm>
            <a:off x="4229320" y="4515440"/>
            <a:ext cx="115200" cy="499320"/>
            <a:chOff x="4229320" y="4515440"/>
            <a:chExt cx="115200" cy="499320"/>
          </a:xfrm>
        </p:grpSpPr>
        <mc:AlternateContent xmlns:mc="http://schemas.openxmlformats.org/markup-compatibility/2006">
          <mc:Choice xmlns:p14="http://schemas.microsoft.com/office/powerpoint/2010/main" Requires="p14">
            <p:contentPart p14:bwMode="auto" r:id="rId441">
              <p14:nvContentPartPr>
                <p14:cNvPr id="289" name="Freihand 288">
                  <a:extLst>
                    <a:ext uri="{FF2B5EF4-FFF2-40B4-BE49-F238E27FC236}">
                      <a16:creationId xmlns:a16="http://schemas.microsoft.com/office/drawing/2014/main" id="{AA5F9FF4-7D55-CF54-D053-E689E9D9A73C}"/>
                    </a:ext>
                  </a:extLst>
                </p14:cNvPr>
                <p14:cNvContentPartPr/>
                <p14:nvPr/>
              </p14:nvContentPartPr>
              <p14:xfrm>
                <a:off x="4291960" y="4701560"/>
                <a:ext cx="15480" cy="313200"/>
              </p14:xfrm>
            </p:contentPart>
          </mc:Choice>
          <mc:Fallback>
            <p:pic>
              <p:nvPicPr>
                <p:cNvPr id="289" name="Freihand 288">
                  <a:extLst>
                    <a:ext uri="{FF2B5EF4-FFF2-40B4-BE49-F238E27FC236}">
                      <a16:creationId xmlns:a16="http://schemas.microsoft.com/office/drawing/2014/main" id="{AA5F9FF4-7D55-CF54-D053-E689E9D9A73C}"/>
                    </a:ext>
                  </a:extLst>
                </p:cNvPr>
                <p:cNvPicPr/>
                <p:nvPr/>
              </p:nvPicPr>
              <p:blipFill>
                <a:blip r:embed="rId442"/>
                <a:stretch>
                  <a:fillRect/>
                </a:stretch>
              </p:blipFill>
              <p:spPr>
                <a:xfrm>
                  <a:off x="4285840" y="4695440"/>
                  <a:ext cx="277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0" name="Freihand 289">
                  <a:extLst>
                    <a:ext uri="{FF2B5EF4-FFF2-40B4-BE49-F238E27FC236}">
                      <a16:creationId xmlns:a16="http://schemas.microsoft.com/office/drawing/2014/main" id="{A8420FC8-9329-5ABE-D1ED-4D59EF7DEAE4}"/>
                    </a:ext>
                  </a:extLst>
                </p14:cNvPr>
                <p14:cNvContentPartPr/>
                <p14:nvPr/>
              </p14:nvContentPartPr>
              <p14:xfrm>
                <a:off x="4229320" y="4515440"/>
                <a:ext cx="115200" cy="258840"/>
              </p14:xfrm>
            </p:contentPart>
          </mc:Choice>
          <mc:Fallback>
            <p:pic>
              <p:nvPicPr>
                <p:cNvPr id="290" name="Freihand 289">
                  <a:extLst>
                    <a:ext uri="{FF2B5EF4-FFF2-40B4-BE49-F238E27FC236}">
                      <a16:creationId xmlns:a16="http://schemas.microsoft.com/office/drawing/2014/main" id="{A8420FC8-9329-5ABE-D1ED-4D59EF7DEAE4}"/>
                    </a:ext>
                  </a:extLst>
                </p:cNvPr>
                <p:cNvPicPr/>
                <p:nvPr/>
              </p:nvPicPr>
              <p:blipFill>
                <a:blip r:embed="rId444"/>
                <a:stretch>
                  <a:fillRect/>
                </a:stretch>
              </p:blipFill>
              <p:spPr>
                <a:xfrm>
                  <a:off x="4223200" y="4509320"/>
                  <a:ext cx="127440" cy="271080"/>
                </a:xfrm>
                <a:prstGeom prst="rect">
                  <a:avLst/>
                </a:prstGeom>
              </p:spPr>
            </p:pic>
          </mc:Fallback>
        </mc:AlternateContent>
      </p:grpSp>
      <p:grpSp>
        <p:nvGrpSpPr>
          <p:cNvPr id="295" name="Gruppieren 294">
            <a:extLst>
              <a:ext uri="{FF2B5EF4-FFF2-40B4-BE49-F238E27FC236}">
                <a16:creationId xmlns:a16="http://schemas.microsoft.com/office/drawing/2014/main" id="{953EC229-441C-495C-062B-66B71C4532B8}"/>
              </a:ext>
            </a:extLst>
          </p:cNvPr>
          <p:cNvGrpSpPr/>
          <p:nvPr/>
        </p:nvGrpSpPr>
        <p:grpSpPr>
          <a:xfrm>
            <a:off x="5698480" y="4648280"/>
            <a:ext cx="133200" cy="338040"/>
            <a:chOff x="5698480" y="4648280"/>
            <a:chExt cx="133200" cy="338040"/>
          </a:xfrm>
        </p:grpSpPr>
        <mc:AlternateContent xmlns:mc="http://schemas.openxmlformats.org/markup-compatibility/2006">
          <mc:Choice xmlns:p14="http://schemas.microsoft.com/office/powerpoint/2010/main" Requires="p14">
            <p:contentPart p14:bwMode="auto" r:id="rId445">
              <p14:nvContentPartPr>
                <p14:cNvPr id="293" name="Freihand 292">
                  <a:extLst>
                    <a:ext uri="{FF2B5EF4-FFF2-40B4-BE49-F238E27FC236}">
                      <a16:creationId xmlns:a16="http://schemas.microsoft.com/office/drawing/2014/main" id="{C01F7FD6-FF25-C2B0-5A84-AD0E4D883D64}"/>
                    </a:ext>
                  </a:extLst>
                </p14:cNvPr>
                <p14:cNvContentPartPr/>
                <p14:nvPr/>
              </p14:nvContentPartPr>
              <p14:xfrm>
                <a:off x="5749960" y="4811360"/>
                <a:ext cx="25560" cy="174960"/>
              </p14:xfrm>
            </p:contentPart>
          </mc:Choice>
          <mc:Fallback>
            <p:pic>
              <p:nvPicPr>
                <p:cNvPr id="293" name="Freihand 292">
                  <a:extLst>
                    <a:ext uri="{FF2B5EF4-FFF2-40B4-BE49-F238E27FC236}">
                      <a16:creationId xmlns:a16="http://schemas.microsoft.com/office/drawing/2014/main" id="{C01F7FD6-FF25-C2B0-5A84-AD0E4D883D64}"/>
                    </a:ext>
                  </a:extLst>
                </p:cNvPr>
                <p:cNvPicPr/>
                <p:nvPr/>
              </p:nvPicPr>
              <p:blipFill>
                <a:blip r:embed="rId446"/>
                <a:stretch>
                  <a:fillRect/>
                </a:stretch>
              </p:blipFill>
              <p:spPr>
                <a:xfrm>
                  <a:off x="5743840" y="4805240"/>
                  <a:ext cx="37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4" name="Freihand 293">
                  <a:extLst>
                    <a:ext uri="{FF2B5EF4-FFF2-40B4-BE49-F238E27FC236}">
                      <a16:creationId xmlns:a16="http://schemas.microsoft.com/office/drawing/2014/main" id="{6E8E8E03-162B-AA73-2D47-CC5FAD5FCB72}"/>
                    </a:ext>
                  </a:extLst>
                </p14:cNvPr>
                <p14:cNvContentPartPr/>
                <p14:nvPr/>
              </p14:nvContentPartPr>
              <p14:xfrm>
                <a:off x="5698480" y="4648280"/>
                <a:ext cx="133200" cy="181080"/>
              </p14:xfrm>
            </p:contentPart>
          </mc:Choice>
          <mc:Fallback>
            <p:pic>
              <p:nvPicPr>
                <p:cNvPr id="294" name="Freihand 293">
                  <a:extLst>
                    <a:ext uri="{FF2B5EF4-FFF2-40B4-BE49-F238E27FC236}">
                      <a16:creationId xmlns:a16="http://schemas.microsoft.com/office/drawing/2014/main" id="{6E8E8E03-162B-AA73-2D47-CC5FAD5FCB72}"/>
                    </a:ext>
                  </a:extLst>
                </p:cNvPr>
                <p:cNvPicPr/>
                <p:nvPr/>
              </p:nvPicPr>
              <p:blipFill>
                <a:blip r:embed="rId448"/>
                <a:stretch>
                  <a:fillRect/>
                </a:stretch>
              </p:blipFill>
              <p:spPr>
                <a:xfrm>
                  <a:off x="5692360" y="4642160"/>
                  <a:ext cx="145440" cy="193320"/>
                </a:xfrm>
                <a:prstGeom prst="rect">
                  <a:avLst/>
                </a:prstGeom>
              </p:spPr>
            </p:pic>
          </mc:Fallback>
        </mc:AlternateContent>
      </p:grpSp>
      <p:grpSp>
        <p:nvGrpSpPr>
          <p:cNvPr id="298" name="Gruppieren 297">
            <a:extLst>
              <a:ext uri="{FF2B5EF4-FFF2-40B4-BE49-F238E27FC236}">
                <a16:creationId xmlns:a16="http://schemas.microsoft.com/office/drawing/2014/main" id="{E0AE477F-2931-2CFA-7999-C6CC8D0E4FA2}"/>
              </a:ext>
            </a:extLst>
          </p:cNvPr>
          <p:cNvGrpSpPr/>
          <p:nvPr/>
        </p:nvGrpSpPr>
        <p:grpSpPr>
          <a:xfrm>
            <a:off x="4660240" y="4560080"/>
            <a:ext cx="160920" cy="393840"/>
            <a:chOff x="4660240" y="4560080"/>
            <a:chExt cx="160920" cy="393840"/>
          </a:xfrm>
        </p:grpSpPr>
        <mc:AlternateContent xmlns:mc="http://schemas.openxmlformats.org/markup-compatibility/2006">
          <mc:Choice xmlns:p14="http://schemas.microsoft.com/office/powerpoint/2010/main" Requires="p14">
            <p:contentPart p14:bwMode="auto" r:id="rId449">
              <p14:nvContentPartPr>
                <p14:cNvPr id="296" name="Freihand 295">
                  <a:extLst>
                    <a:ext uri="{FF2B5EF4-FFF2-40B4-BE49-F238E27FC236}">
                      <a16:creationId xmlns:a16="http://schemas.microsoft.com/office/drawing/2014/main" id="{428A5B56-3917-F583-D747-665214BE9C7D}"/>
                    </a:ext>
                  </a:extLst>
                </p14:cNvPr>
                <p14:cNvContentPartPr/>
                <p14:nvPr/>
              </p14:nvContentPartPr>
              <p14:xfrm>
                <a:off x="4727560" y="4758800"/>
                <a:ext cx="19800" cy="195120"/>
              </p14:xfrm>
            </p:contentPart>
          </mc:Choice>
          <mc:Fallback>
            <p:pic>
              <p:nvPicPr>
                <p:cNvPr id="296" name="Freihand 295">
                  <a:extLst>
                    <a:ext uri="{FF2B5EF4-FFF2-40B4-BE49-F238E27FC236}">
                      <a16:creationId xmlns:a16="http://schemas.microsoft.com/office/drawing/2014/main" id="{428A5B56-3917-F583-D747-665214BE9C7D}"/>
                    </a:ext>
                  </a:extLst>
                </p:cNvPr>
                <p:cNvPicPr/>
                <p:nvPr/>
              </p:nvPicPr>
              <p:blipFill>
                <a:blip r:embed="rId450"/>
                <a:stretch>
                  <a:fillRect/>
                </a:stretch>
              </p:blipFill>
              <p:spPr>
                <a:xfrm>
                  <a:off x="4721440" y="4752680"/>
                  <a:ext cx="32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7" name="Freihand 296">
                  <a:extLst>
                    <a:ext uri="{FF2B5EF4-FFF2-40B4-BE49-F238E27FC236}">
                      <a16:creationId xmlns:a16="http://schemas.microsoft.com/office/drawing/2014/main" id="{79854677-239C-0EE4-1394-E45F3F00EE4C}"/>
                    </a:ext>
                  </a:extLst>
                </p14:cNvPr>
                <p14:cNvContentPartPr/>
                <p14:nvPr/>
              </p14:nvContentPartPr>
              <p14:xfrm>
                <a:off x="4660240" y="4560080"/>
                <a:ext cx="160920" cy="211320"/>
              </p14:xfrm>
            </p:contentPart>
          </mc:Choice>
          <mc:Fallback>
            <p:pic>
              <p:nvPicPr>
                <p:cNvPr id="297" name="Freihand 296">
                  <a:extLst>
                    <a:ext uri="{FF2B5EF4-FFF2-40B4-BE49-F238E27FC236}">
                      <a16:creationId xmlns:a16="http://schemas.microsoft.com/office/drawing/2014/main" id="{79854677-239C-0EE4-1394-E45F3F00EE4C}"/>
                    </a:ext>
                  </a:extLst>
                </p:cNvPr>
                <p:cNvPicPr/>
                <p:nvPr/>
              </p:nvPicPr>
              <p:blipFill>
                <a:blip r:embed="rId452"/>
                <a:stretch>
                  <a:fillRect/>
                </a:stretch>
              </p:blipFill>
              <p:spPr>
                <a:xfrm>
                  <a:off x="4654120" y="4553960"/>
                  <a:ext cx="173160" cy="223560"/>
                </a:xfrm>
                <a:prstGeom prst="rect">
                  <a:avLst/>
                </a:prstGeom>
              </p:spPr>
            </p:pic>
          </mc:Fallback>
        </mc:AlternateContent>
      </p:grpSp>
      <p:grpSp>
        <p:nvGrpSpPr>
          <p:cNvPr id="304" name="Gruppieren 303">
            <a:extLst>
              <a:ext uri="{FF2B5EF4-FFF2-40B4-BE49-F238E27FC236}">
                <a16:creationId xmlns:a16="http://schemas.microsoft.com/office/drawing/2014/main" id="{7FDCA886-1759-ED71-2A62-B9226675ED1A}"/>
              </a:ext>
            </a:extLst>
          </p:cNvPr>
          <p:cNvGrpSpPr/>
          <p:nvPr/>
        </p:nvGrpSpPr>
        <p:grpSpPr>
          <a:xfrm>
            <a:off x="6407680" y="4382600"/>
            <a:ext cx="1179720" cy="827280"/>
            <a:chOff x="6407680" y="4382600"/>
            <a:chExt cx="1179720" cy="827280"/>
          </a:xfrm>
        </p:grpSpPr>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083ACA1E-F2EF-524B-DE70-619C84BDE8B3}"/>
                    </a:ext>
                  </a:extLst>
                </p14:cNvPr>
                <p14:cNvContentPartPr/>
                <p14:nvPr/>
              </p14:nvContentPartPr>
              <p14:xfrm>
                <a:off x="6407680" y="4882640"/>
                <a:ext cx="181440" cy="235440"/>
              </p14:xfrm>
            </p:contentPart>
          </mc:Choice>
          <mc:Fallback>
            <p:pic>
              <p:nvPicPr>
                <p:cNvPr id="275" name="Freihand 274">
                  <a:extLst>
                    <a:ext uri="{FF2B5EF4-FFF2-40B4-BE49-F238E27FC236}">
                      <a16:creationId xmlns:a16="http://schemas.microsoft.com/office/drawing/2014/main" id="{083ACA1E-F2EF-524B-DE70-619C84BDE8B3}"/>
                    </a:ext>
                  </a:extLst>
                </p:cNvPr>
                <p:cNvPicPr/>
                <p:nvPr/>
              </p:nvPicPr>
              <p:blipFill>
                <a:blip r:embed="rId454"/>
                <a:stretch>
                  <a:fillRect/>
                </a:stretch>
              </p:blipFill>
              <p:spPr>
                <a:xfrm>
                  <a:off x="6401560" y="4876520"/>
                  <a:ext cx="1936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EF2AD329-9C90-EA5E-090C-355C7C0EE6D8}"/>
                    </a:ext>
                  </a:extLst>
                </p14:cNvPr>
                <p14:cNvContentPartPr/>
                <p14:nvPr/>
              </p14:nvContentPartPr>
              <p14:xfrm>
                <a:off x="6412000" y="4977680"/>
                <a:ext cx="117720" cy="83520"/>
              </p14:xfrm>
            </p:contentPart>
          </mc:Choice>
          <mc:Fallback>
            <p:pic>
              <p:nvPicPr>
                <p:cNvPr id="276" name="Freihand 275">
                  <a:extLst>
                    <a:ext uri="{FF2B5EF4-FFF2-40B4-BE49-F238E27FC236}">
                      <a16:creationId xmlns:a16="http://schemas.microsoft.com/office/drawing/2014/main" id="{EF2AD329-9C90-EA5E-090C-355C7C0EE6D8}"/>
                    </a:ext>
                  </a:extLst>
                </p:cNvPr>
                <p:cNvPicPr/>
                <p:nvPr/>
              </p:nvPicPr>
              <p:blipFill>
                <a:blip r:embed="rId456"/>
                <a:stretch>
                  <a:fillRect/>
                </a:stretch>
              </p:blipFill>
              <p:spPr>
                <a:xfrm>
                  <a:off x="6405880" y="4971560"/>
                  <a:ext cx="129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48AECC98-928E-803C-5432-DC1724E47147}"/>
                    </a:ext>
                  </a:extLst>
                </p14:cNvPr>
                <p14:cNvContentPartPr/>
                <p14:nvPr/>
              </p14:nvContentPartPr>
              <p14:xfrm>
                <a:off x="6636280" y="5024120"/>
                <a:ext cx="124200" cy="185760"/>
              </p14:xfrm>
            </p:contentPart>
          </mc:Choice>
          <mc:Fallback>
            <p:pic>
              <p:nvPicPr>
                <p:cNvPr id="277" name="Freihand 276">
                  <a:extLst>
                    <a:ext uri="{FF2B5EF4-FFF2-40B4-BE49-F238E27FC236}">
                      <a16:creationId xmlns:a16="http://schemas.microsoft.com/office/drawing/2014/main" id="{48AECC98-928E-803C-5432-DC1724E47147}"/>
                    </a:ext>
                  </a:extLst>
                </p:cNvPr>
                <p:cNvPicPr/>
                <p:nvPr/>
              </p:nvPicPr>
              <p:blipFill>
                <a:blip r:embed="rId458"/>
                <a:stretch>
                  <a:fillRect/>
                </a:stretch>
              </p:blipFill>
              <p:spPr>
                <a:xfrm>
                  <a:off x="6630160" y="5018000"/>
                  <a:ext cx="136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5DAB7B7B-38C1-FC8A-AD60-2D3F3816CE2F}"/>
                    </a:ext>
                  </a:extLst>
                </p14:cNvPr>
                <p14:cNvContentPartPr/>
                <p14:nvPr/>
              </p14:nvContentPartPr>
              <p14:xfrm>
                <a:off x="6964600" y="4886960"/>
                <a:ext cx="171720" cy="33120"/>
              </p14:xfrm>
            </p:contentPart>
          </mc:Choice>
          <mc:Fallback>
            <p:pic>
              <p:nvPicPr>
                <p:cNvPr id="278" name="Freihand 277">
                  <a:extLst>
                    <a:ext uri="{FF2B5EF4-FFF2-40B4-BE49-F238E27FC236}">
                      <a16:creationId xmlns:a16="http://schemas.microsoft.com/office/drawing/2014/main" id="{5DAB7B7B-38C1-FC8A-AD60-2D3F3816CE2F}"/>
                    </a:ext>
                  </a:extLst>
                </p:cNvPr>
                <p:cNvPicPr/>
                <p:nvPr/>
              </p:nvPicPr>
              <p:blipFill>
                <a:blip r:embed="rId460"/>
                <a:stretch>
                  <a:fillRect/>
                </a:stretch>
              </p:blipFill>
              <p:spPr>
                <a:xfrm>
                  <a:off x="6958480" y="4880840"/>
                  <a:ext cx="183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F4C92B81-765B-62F5-548D-CD64F960787A}"/>
                    </a:ext>
                  </a:extLst>
                </p14:cNvPr>
                <p14:cNvContentPartPr/>
                <p14:nvPr/>
              </p14:nvContentPartPr>
              <p14:xfrm>
                <a:off x="6905920" y="5005040"/>
                <a:ext cx="230400" cy="43920"/>
              </p14:xfrm>
            </p:contentPart>
          </mc:Choice>
          <mc:Fallback>
            <p:pic>
              <p:nvPicPr>
                <p:cNvPr id="279" name="Freihand 278">
                  <a:extLst>
                    <a:ext uri="{FF2B5EF4-FFF2-40B4-BE49-F238E27FC236}">
                      <a16:creationId xmlns:a16="http://schemas.microsoft.com/office/drawing/2014/main" id="{F4C92B81-765B-62F5-548D-CD64F960787A}"/>
                    </a:ext>
                  </a:extLst>
                </p:cNvPr>
                <p:cNvPicPr/>
                <p:nvPr/>
              </p:nvPicPr>
              <p:blipFill>
                <a:blip r:embed="rId462"/>
                <a:stretch>
                  <a:fillRect/>
                </a:stretch>
              </p:blipFill>
              <p:spPr>
                <a:xfrm>
                  <a:off x="6899800" y="4998920"/>
                  <a:ext cx="242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0" name="Freihand 279">
                  <a:extLst>
                    <a:ext uri="{FF2B5EF4-FFF2-40B4-BE49-F238E27FC236}">
                      <a16:creationId xmlns:a16="http://schemas.microsoft.com/office/drawing/2014/main" id="{06099A9F-5644-5F03-7BEC-FAFB84243053}"/>
                    </a:ext>
                  </a:extLst>
                </p14:cNvPr>
                <p14:cNvContentPartPr/>
                <p14:nvPr/>
              </p14:nvContentPartPr>
              <p14:xfrm>
                <a:off x="7313080" y="4849160"/>
                <a:ext cx="274320" cy="204120"/>
              </p14:xfrm>
            </p:contentPart>
          </mc:Choice>
          <mc:Fallback>
            <p:pic>
              <p:nvPicPr>
                <p:cNvPr id="280" name="Freihand 279">
                  <a:extLst>
                    <a:ext uri="{FF2B5EF4-FFF2-40B4-BE49-F238E27FC236}">
                      <a16:creationId xmlns:a16="http://schemas.microsoft.com/office/drawing/2014/main" id="{06099A9F-5644-5F03-7BEC-FAFB84243053}"/>
                    </a:ext>
                  </a:extLst>
                </p:cNvPr>
                <p:cNvPicPr/>
                <p:nvPr/>
              </p:nvPicPr>
              <p:blipFill>
                <a:blip r:embed="rId464"/>
                <a:stretch>
                  <a:fillRect/>
                </a:stretch>
              </p:blipFill>
              <p:spPr>
                <a:xfrm>
                  <a:off x="7306960" y="4843040"/>
                  <a:ext cx="286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9" name="Freihand 298">
                  <a:extLst>
                    <a:ext uri="{FF2B5EF4-FFF2-40B4-BE49-F238E27FC236}">
                      <a16:creationId xmlns:a16="http://schemas.microsoft.com/office/drawing/2014/main" id="{D1083F28-8A3B-B1E1-F1E2-2BC8544A9675}"/>
                    </a:ext>
                  </a:extLst>
                </p14:cNvPr>
                <p14:cNvContentPartPr/>
                <p14:nvPr/>
              </p14:nvContentPartPr>
              <p14:xfrm>
                <a:off x="6498040" y="4598240"/>
                <a:ext cx="47880" cy="292320"/>
              </p14:xfrm>
            </p:contentPart>
          </mc:Choice>
          <mc:Fallback>
            <p:pic>
              <p:nvPicPr>
                <p:cNvPr id="299" name="Freihand 298">
                  <a:extLst>
                    <a:ext uri="{FF2B5EF4-FFF2-40B4-BE49-F238E27FC236}">
                      <a16:creationId xmlns:a16="http://schemas.microsoft.com/office/drawing/2014/main" id="{D1083F28-8A3B-B1E1-F1E2-2BC8544A9675}"/>
                    </a:ext>
                  </a:extLst>
                </p:cNvPr>
                <p:cNvPicPr/>
                <p:nvPr/>
              </p:nvPicPr>
              <p:blipFill>
                <a:blip r:embed="rId466"/>
                <a:stretch>
                  <a:fillRect/>
                </a:stretch>
              </p:blipFill>
              <p:spPr>
                <a:xfrm>
                  <a:off x="6491920" y="4592120"/>
                  <a:ext cx="601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0" name="Freihand 299">
                  <a:extLst>
                    <a:ext uri="{FF2B5EF4-FFF2-40B4-BE49-F238E27FC236}">
                      <a16:creationId xmlns:a16="http://schemas.microsoft.com/office/drawing/2014/main" id="{97778867-DB36-143C-367A-7A9C774D22F1}"/>
                    </a:ext>
                  </a:extLst>
                </p14:cNvPr>
                <p14:cNvContentPartPr/>
                <p14:nvPr/>
              </p14:nvContentPartPr>
              <p14:xfrm>
                <a:off x="6459880" y="4446320"/>
                <a:ext cx="120240" cy="192960"/>
              </p14:xfrm>
            </p:contentPart>
          </mc:Choice>
          <mc:Fallback>
            <p:pic>
              <p:nvPicPr>
                <p:cNvPr id="300" name="Freihand 299">
                  <a:extLst>
                    <a:ext uri="{FF2B5EF4-FFF2-40B4-BE49-F238E27FC236}">
                      <a16:creationId xmlns:a16="http://schemas.microsoft.com/office/drawing/2014/main" id="{97778867-DB36-143C-367A-7A9C774D22F1}"/>
                    </a:ext>
                  </a:extLst>
                </p:cNvPr>
                <p:cNvPicPr/>
                <p:nvPr/>
              </p:nvPicPr>
              <p:blipFill>
                <a:blip r:embed="rId468"/>
                <a:stretch>
                  <a:fillRect/>
                </a:stretch>
              </p:blipFill>
              <p:spPr>
                <a:xfrm>
                  <a:off x="6453760" y="4440200"/>
                  <a:ext cx="132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1" name="Freihand 300">
                  <a:extLst>
                    <a:ext uri="{FF2B5EF4-FFF2-40B4-BE49-F238E27FC236}">
                      <a16:creationId xmlns:a16="http://schemas.microsoft.com/office/drawing/2014/main" id="{1D02292A-3BE9-2F85-30E4-D9510F0AAEFC}"/>
                    </a:ext>
                  </a:extLst>
                </p14:cNvPr>
                <p14:cNvContentPartPr/>
                <p14:nvPr/>
              </p14:nvContentPartPr>
              <p14:xfrm>
                <a:off x="7335760" y="4498520"/>
                <a:ext cx="37440" cy="222840"/>
              </p14:xfrm>
            </p:contentPart>
          </mc:Choice>
          <mc:Fallback>
            <p:pic>
              <p:nvPicPr>
                <p:cNvPr id="301" name="Freihand 300">
                  <a:extLst>
                    <a:ext uri="{FF2B5EF4-FFF2-40B4-BE49-F238E27FC236}">
                      <a16:creationId xmlns:a16="http://schemas.microsoft.com/office/drawing/2014/main" id="{1D02292A-3BE9-2F85-30E4-D9510F0AAEFC}"/>
                    </a:ext>
                  </a:extLst>
                </p:cNvPr>
                <p:cNvPicPr/>
                <p:nvPr/>
              </p:nvPicPr>
              <p:blipFill>
                <a:blip r:embed="rId470"/>
                <a:stretch>
                  <a:fillRect/>
                </a:stretch>
              </p:blipFill>
              <p:spPr>
                <a:xfrm>
                  <a:off x="7329640" y="4492400"/>
                  <a:ext cx="49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2" name="Freihand 301">
                  <a:extLst>
                    <a:ext uri="{FF2B5EF4-FFF2-40B4-BE49-F238E27FC236}">
                      <a16:creationId xmlns:a16="http://schemas.microsoft.com/office/drawing/2014/main" id="{1B77E0BE-DC6F-C8A3-3485-E58AD91DFF9A}"/>
                    </a:ext>
                  </a:extLst>
                </p14:cNvPr>
                <p14:cNvContentPartPr/>
                <p14:nvPr/>
              </p14:nvContentPartPr>
              <p14:xfrm>
                <a:off x="7263760" y="4382600"/>
                <a:ext cx="172800" cy="228960"/>
              </p14:xfrm>
            </p:contentPart>
          </mc:Choice>
          <mc:Fallback>
            <p:pic>
              <p:nvPicPr>
                <p:cNvPr id="302" name="Freihand 301">
                  <a:extLst>
                    <a:ext uri="{FF2B5EF4-FFF2-40B4-BE49-F238E27FC236}">
                      <a16:creationId xmlns:a16="http://schemas.microsoft.com/office/drawing/2014/main" id="{1B77E0BE-DC6F-C8A3-3485-E58AD91DFF9A}"/>
                    </a:ext>
                  </a:extLst>
                </p:cNvPr>
                <p:cNvPicPr/>
                <p:nvPr/>
              </p:nvPicPr>
              <p:blipFill>
                <a:blip r:embed="rId472"/>
                <a:stretch>
                  <a:fillRect/>
                </a:stretch>
              </p:blipFill>
              <p:spPr>
                <a:xfrm>
                  <a:off x="7257640" y="4376480"/>
                  <a:ext cx="185040" cy="24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3">
            <p14:nvContentPartPr>
              <p14:cNvPr id="305" name="Freihand 304">
                <a:extLst>
                  <a:ext uri="{FF2B5EF4-FFF2-40B4-BE49-F238E27FC236}">
                    <a16:creationId xmlns:a16="http://schemas.microsoft.com/office/drawing/2014/main" id="{4E8DF46D-E552-45D5-95B0-4FA6AB8D65CB}"/>
                  </a:ext>
                </a:extLst>
              </p14:cNvPr>
              <p14:cNvContentPartPr/>
              <p14:nvPr/>
            </p14:nvContentPartPr>
            <p14:xfrm>
              <a:off x="8734720" y="1872320"/>
              <a:ext cx="1739520" cy="1776600"/>
            </p14:xfrm>
          </p:contentPart>
        </mc:Choice>
        <mc:Fallback>
          <p:pic>
            <p:nvPicPr>
              <p:cNvPr id="305" name="Freihand 304">
                <a:extLst>
                  <a:ext uri="{FF2B5EF4-FFF2-40B4-BE49-F238E27FC236}">
                    <a16:creationId xmlns:a16="http://schemas.microsoft.com/office/drawing/2014/main" id="{4E8DF46D-E552-45D5-95B0-4FA6AB8D65CB}"/>
                  </a:ext>
                </a:extLst>
              </p:cNvPr>
              <p:cNvPicPr/>
              <p:nvPr/>
            </p:nvPicPr>
            <p:blipFill>
              <a:blip r:embed="rId474"/>
              <a:stretch>
                <a:fillRect/>
              </a:stretch>
            </p:blipFill>
            <p:spPr>
              <a:xfrm>
                <a:off x="8726080" y="1863320"/>
                <a:ext cx="1757160" cy="1794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6" name="Freihand 305">
                <a:extLst>
                  <a:ext uri="{FF2B5EF4-FFF2-40B4-BE49-F238E27FC236}">
                    <a16:creationId xmlns:a16="http://schemas.microsoft.com/office/drawing/2014/main" id="{B8B3B6F3-7481-236F-CF20-33154479386F}"/>
                  </a:ext>
                </a:extLst>
              </p14:cNvPr>
              <p14:cNvContentPartPr/>
              <p14:nvPr/>
            </p14:nvContentPartPr>
            <p14:xfrm>
              <a:off x="9083560" y="1192640"/>
              <a:ext cx="1901880" cy="1980360"/>
            </p14:xfrm>
          </p:contentPart>
        </mc:Choice>
        <mc:Fallback>
          <p:pic>
            <p:nvPicPr>
              <p:cNvPr id="306" name="Freihand 305">
                <a:extLst>
                  <a:ext uri="{FF2B5EF4-FFF2-40B4-BE49-F238E27FC236}">
                    <a16:creationId xmlns:a16="http://schemas.microsoft.com/office/drawing/2014/main" id="{B8B3B6F3-7481-236F-CF20-33154479386F}"/>
                  </a:ext>
                </a:extLst>
              </p:cNvPr>
              <p:cNvPicPr/>
              <p:nvPr/>
            </p:nvPicPr>
            <p:blipFill>
              <a:blip r:embed="rId476"/>
              <a:stretch>
                <a:fillRect/>
              </a:stretch>
            </p:blipFill>
            <p:spPr>
              <a:xfrm>
                <a:off x="9074560" y="1184000"/>
                <a:ext cx="1919520" cy="1998000"/>
              </a:xfrm>
              <a:prstGeom prst="rect">
                <a:avLst/>
              </a:prstGeom>
            </p:spPr>
          </p:pic>
        </mc:Fallback>
      </mc:AlternateContent>
      <p:grpSp>
        <p:nvGrpSpPr>
          <p:cNvPr id="309" name="Gruppieren 308">
            <a:extLst>
              <a:ext uri="{FF2B5EF4-FFF2-40B4-BE49-F238E27FC236}">
                <a16:creationId xmlns:a16="http://schemas.microsoft.com/office/drawing/2014/main" id="{48DF70AC-A7F7-C8E4-7F9B-AE3D7ABA561F}"/>
              </a:ext>
            </a:extLst>
          </p:cNvPr>
          <p:cNvGrpSpPr/>
          <p:nvPr/>
        </p:nvGrpSpPr>
        <p:grpSpPr>
          <a:xfrm>
            <a:off x="9554440" y="2269400"/>
            <a:ext cx="277200" cy="371520"/>
            <a:chOff x="9554440" y="2269400"/>
            <a:chExt cx="277200" cy="371520"/>
          </a:xfrm>
        </p:grpSpPr>
        <mc:AlternateContent xmlns:mc="http://schemas.openxmlformats.org/markup-compatibility/2006">
          <mc:Choice xmlns:p14="http://schemas.microsoft.com/office/powerpoint/2010/main" Requires="p14">
            <p:contentPart p14:bwMode="auto" r:id="rId477">
              <p14:nvContentPartPr>
                <p14:cNvPr id="307" name="Freihand 306">
                  <a:extLst>
                    <a:ext uri="{FF2B5EF4-FFF2-40B4-BE49-F238E27FC236}">
                      <a16:creationId xmlns:a16="http://schemas.microsoft.com/office/drawing/2014/main" id="{65F64F67-264A-5B59-3375-2D59237F006A}"/>
                    </a:ext>
                  </a:extLst>
                </p14:cNvPr>
                <p14:cNvContentPartPr/>
                <p14:nvPr/>
              </p14:nvContentPartPr>
              <p14:xfrm>
                <a:off x="9606280" y="2269400"/>
                <a:ext cx="225360" cy="268200"/>
              </p14:xfrm>
            </p:contentPart>
          </mc:Choice>
          <mc:Fallback>
            <p:pic>
              <p:nvPicPr>
                <p:cNvPr id="307" name="Freihand 306">
                  <a:extLst>
                    <a:ext uri="{FF2B5EF4-FFF2-40B4-BE49-F238E27FC236}">
                      <a16:creationId xmlns:a16="http://schemas.microsoft.com/office/drawing/2014/main" id="{65F64F67-264A-5B59-3375-2D59237F006A}"/>
                    </a:ext>
                  </a:extLst>
                </p:cNvPr>
                <p:cNvPicPr/>
                <p:nvPr/>
              </p:nvPicPr>
              <p:blipFill>
                <a:blip r:embed="rId478"/>
                <a:stretch>
                  <a:fillRect/>
                </a:stretch>
              </p:blipFill>
              <p:spPr>
                <a:xfrm>
                  <a:off x="9597280" y="2260400"/>
                  <a:ext cx="243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8" name="Freihand 307">
                  <a:extLst>
                    <a:ext uri="{FF2B5EF4-FFF2-40B4-BE49-F238E27FC236}">
                      <a16:creationId xmlns:a16="http://schemas.microsoft.com/office/drawing/2014/main" id="{E629AC71-D46A-562C-F0B0-5A334245F620}"/>
                    </a:ext>
                  </a:extLst>
                </p14:cNvPr>
                <p14:cNvContentPartPr/>
                <p14:nvPr/>
              </p14:nvContentPartPr>
              <p14:xfrm>
                <a:off x="9554440" y="2374880"/>
                <a:ext cx="167040" cy="266040"/>
              </p14:xfrm>
            </p:contentPart>
          </mc:Choice>
          <mc:Fallback>
            <p:pic>
              <p:nvPicPr>
                <p:cNvPr id="308" name="Freihand 307">
                  <a:extLst>
                    <a:ext uri="{FF2B5EF4-FFF2-40B4-BE49-F238E27FC236}">
                      <a16:creationId xmlns:a16="http://schemas.microsoft.com/office/drawing/2014/main" id="{E629AC71-D46A-562C-F0B0-5A334245F620}"/>
                    </a:ext>
                  </a:extLst>
                </p:cNvPr>
                <p:cNvPicPr/>
                <p:nvPr/>
              </p:nvPicPr>
              <p:blipFill>
                <a:blip r:embed="rId480"/>
                <a:stretch>
                  <a:fillRect/>
                </a:stretch>
              </p:blipFill>
              <p:spPr>
                <a:xfrm>
                  <a:off x="9545800" y="2366240"/>
                  <a:ext cx="184680" cy="283680"/>
                </a:xfrm>
                <a:prstGeom prst="rect">
                  <a:avLst/>
                </a:prstGeom>
              </p:spPr>
            </p:pic>
          </mc:Fallback>
        </mc:AlternateContent>
      </p:grpSp>
      <p:grpSp>
        <p:nvGrpSpPr>
          <p:cNvPr id="329" name="Gruppieren 328">
            <a:extLst>
              <a:ext uri="{FF2B5EF4-FFF2-40B4-BE49-F238E27FC236}">
                <a16:creationId xmlns:a16="http://schemas.microsoft.com/office/drawing/2014/main" id="{74932F98-5B86-D1AF-E363-ACE0B8F7893B}"/>
              </a:ext>
            </a:extLst>
          </p:cNvPr>
          <p:cNvGrpSpPr/>
          <p:nvPr/>
        </p:nvGrpSpPr>
        <p:grpSpPr>
          <a:xfrm>
            <a:off x="9998320" y="1565600"/>
            <a:ext cx="1640160" cy="640440"/>
            <a:chOff x="9998320" y="1565600"/>
            <a:chExt cx="1640160" cy="640440"/>
          </a:xfrm>
        </p:grpSpPr>
        <mc:AlternateContent xmlns:mc="http://schemas.openxmlformats.org/markup-compatibility/2006">
          <mc:Choice xmlns:p14="http://schemas.microsoft.com/office/powerpoint/2010/main" Requires="p14">
            <p:contentPart p14:bwMode="auto" r:id="rId481">
              <p14:nvContentPartPr>
                <p14:cNvPr id="310" name="Freihand 309">
                  <a:extLst>
                    <a:ext uri="{FF2B5EF4-FFF2-40B4-BE49-F238E27FC236}">
                      <a16:creationId xmlns:a16="http://schemas.microsoft.com/office/drawing/2014/main" id="{C2D72557-DCB1-3D01-63CF-D4652B7DBEA9}"/>
                    </a:ext>
                  </a:extLst>
                </p14:cNvPr>
                <p14:cNvContentPartPr/>
                <p14:nvPr/>
              </p14:nvContentPartPr>
              <p14:xfrm>
                <a:off x="9998320" y="2039720"/>
                <a:ext cx="6840" cy="166320"/>
              </p14:xfrm>
            </p:contentPart>
          </mc:Choice>
          <mc:Fallback>
            <p:pic>
              <p:nvPicPr>
                <p:cNvPr id="310" name="Freihand 309">
                  <a:extLst>
                    <a:ext uri="{FF2B5EF4-FFF2-40B4-BE49-F238E27FC236}">
                      <a16:creationId xmlns:a16="http://schemas.microsoft.com/office/drawing/2014/main" id="{C2D72557-DCB1-3D01-63CF-D4652B7DBEA9}"/>
                    </a:ext>
                  </a:extLst>
                </p:cNvPr>
                <p:cNvPicPr/>
                <p:nvPr/>
              </p:nvPicPr>
              <p:blipFill>
                <a:blip r:embed="rId482"/>
                <a:stretch>
                  <a:fillRect/>
                </a:stretch>
              </p:blipFill>
              <p:spPr>
                <a:xfrm>
                  <a:off x="9989680" y="2031080"/>
                  <a:ext cx="24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1" name="Freihand 310">
                  <a:extLst>
                    <a:ext uri="{FF2B5EF4-FFF2-40B4-BE49-F238E27FC236}">
                      <a16:creationId xmlns:a16="http://schemas.microsoft.com/office/drawing/2014/main" id="{F0325FEF-734F-533D-5EF7-6BAF1CA339DA}"/>
                    </a:ext>
                  </a:extLst>
                </p14:cNvPr>
                <p14:cNvContentPartPr/>
                <p14:nvPr/>
              </p14:nvContentPartPr>
              <p14:xfrm>
                <a:off x="10003000" y="1970240"/>
                <a:ext cx="96840" cy="225360"/>
              </p14:xfrm>
            </p:contentPart>
          </mc:Choice>
          <mc:Fallback>
            <p:pic>
              <p:nvPicPr>
                <p:cNvPr id="311" name="Freihand 310">
                  <a:extLst>
                    <a:ext uri="{FF2B5EF4-FFF2-40B4-BE49-F238E27FC236}">
                      <a16:creationId xmlns:a16="http://schemas.microsoft.com/office/drawing/2014/main" id="{F0325FEF-734F-533D-5EF7-6BAF1CA339DA}"/>
                    </a:ext>
                  </a:extLst>
                </p:cNvPr>
                <p:cNvPicPr/>
                <p:nvPr/>
              </p:nvPicPr>
              <p:blipFill>
                <a:blip r:embed="rId484"/>
                <a:stretch>
                  <a:fillRect/>
                </a:stretch>
              </p:blipFill>
              <p:spPr>
                <a:xfrm>
                  <a:off x="9994360" y="1961600"/>
                  <a:ext cx="114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2" name="Freihand 311">
                  <a:extLst>
                    <a:ext uri="{FF2B5EF4-FFF2-40B4-BE49-F238E27FC236}">
                      <a16:creationId xmlns:a16="http://schemas.microsoft.com/office/drawing/2014/main" id="{04C6692A-C044-32FA-0AC6-71F92F86E642}"/>
                    </a:ext>
                  </a:extLst>
                </p14:cNvPr>
                <p14:cNvContentPartPr/>
                <p14:nvPr/>
              </p14:nvContentPartPr>
              <p14:xfrm>
                <a:off x="10186600" y="1958360"/>
                <a:ext cx="126720" cy="162360"/>
              </p14:xfrm>
            </p:contentPart>
          </mc:Choice>
          <mc:Fallback>
            <p:pic>
              <p:nvPicPr>
                <p:cNvPr id="312" name="Freihand 311">
                  <a:extLst>
                    <a:ext uri="{FF2B5EF4-FFF2-40B4-BE49-F238E27FC236}">
                      <a16:creationId xmlns:a16="http://schemas.microsoft.com/office/drawing/2014/main" id="{04C6692A-C044-32FA-0AC6-71F92F86E642}"/>
                    </a:ext>
                  </a:extLst>
                </p:cNvPr>
                <p:cNvPicPr/>
                <p:nvPr/>
              </p:nvPicPr>
              <p:blipFill>
                <a:blip r:embed="rId486"/>
                <a:stretch>
                  <a:fillRect/>
                </a:stretch>
              </p:blipFill>
              <p:spPr>
                <a:xfrm>
                  <a:off x="10177960" y="1949720"/>
                  <a:ext cx="144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3" name="Freihand 312">
                  <a:extLst>
                    <a:ext uri="{FF2B5EF4-FFF2-40B4-BE49-F238E27FC236}">
                      <a16:creationId xmlns:a16="http://schemas.microsoft.com/office/drawing/2014/main" id="{075B96C7-FE0F-490C-3298-F46F33D31B5C}"/>
                    </a:ext>
                  </a:extLst>
                </p14:cNvPr>
                <p14:cNvContentPartPr/>
                <p14:nvPr/>
              </p14:nvContentPartPr>
              <p14:xfrm>
                <a:off x="10321240" y="1834880"/>
                <a:ext cx="200880" cy="282960"/>
              </p14:xfrm>
            </p:contentPart>
          </mc:Choice>
          <mc:Fallback>
            <p:pic>
              <p:nvPicPr>
                <p:cNvPr id="313" name="Freihand 312">
                  <a:extLst>
                    <a:ext uri="{FF2B5EF4-FFF2-40B4-BE49-F238E27FC236}">
                      <a16:creationId xmlns:a16="http://schemas.microsoft.com/office/drawing/2014/main" id="{075B96C7-FE0F-490C-3298-F46F33D31B5C}"/>
                    </a:ext>
                  </a:extLst>
                </p:cNvPr>
                <p:cNvPicPr/>
                <p:nvPr/>
              </p:nvPicPr>
              <p:blipFill>
                <a:blip r:embed="rId488"/>
                <a:stretch>
                  <a:fillRect/>
                </a:stretch>
              </p:blipFill>
              <p:spPr>
                <a:xfrm>
                  <a:off x="10312600" y="1826240"/>
                  <a:ext cx="2185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4" name="Freihand 313">
                  <a:extLst>
                    <a:ext uri="{FF2B5EF4-FFF2-40B4-BE49-F238E27FC236}">
                      <a16:creationId xmlns:a16="http://schemas.microsoft.com/office/drawing/2014/main" id="{7A1D938E-DD45-BEEC-A6D3-E66379ED267F}"/>
                    </a:ext>
                  </a:extLst>
                </p14:cNvPr>
                <p14:cNvContentPartPr/>
                <p14:nvPr/>
              </p14:nvContentPartPr>
              <p14:xfrm>
                <a:off x="10283440" y="1924160"/>
                <a:ext cx="109440" cy="33120"/>
              </p14:xfrm>
            </p:contentPart>
          </mc:Choice>
          <mc:Fallback>
            <p:pic>
              <p:nvPicPr>
                <p:cNvPr id="314" name="Freihand 313">
                  <a:extLst>
                    <a:ext uri="{FF2B5EF4-FFF2-40B4-BE49-F238E27FC236}">
                      <a16:creationId xmlns:a16="http://schemas.microsoft.com/office/drawing/2014/main" id="{7A1D938E-DD45-BEEC-A6D3-E66379ED267F}"/>
                    </a:ext>
                  </a:extLst>
                </p:cNvPr>
                <p:cNvPicPr/>
                <p:nvPr/>
              </p:nvPicPr>
              <p:blipFill>
                <a:blip r:embed="rId490"/>
                <a:stretch>
                  <a:fillRect/>
                </a:stretch>
              </p:blipFill>
              <p:spPr>
                <a:xfrm>
                  <a:off x="10274800" y="1915520"/>
                  <a:ext cx="127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5" name="Freihand 314">
                  <a:extLst>
                    <a:ext uri="{FF2B5EF4-FFF2-40B4-BE49-F238E27FC236}">
                      <a16:creationId xmlns:a16="http://schemas.microsoft.com/office/drawing/2014/main" id="{6C1951F7-3A9F-885D-8E07-E503EE7AA315}"/>
                    </a:ext>
                  </a:extLst>
                </p14:cNvPr>
                <p14:cNvContentPartPr/>
                <p14:nvPr/>
              </p14:nvContentPartPr>
              <p14:xfrm>
                <a:off x="10533280" y="1900400"/>
                <a:ext cx="208440" cy="122400"/>
              </p14:xfrm>
            </p:contentPart>
          </mc:Choice>
          <mc:Fallback>
            <p:pic>
              <p:nvPicPr>
                <p:cNvPr id="315" name="Freihand 314">
                  <a:extLst>
                    <a:ext uri="{FF2B5EF4-FFF2-40B4-BE49-F238E27FC236}">
                      <a16:creationId xmlns:a16="http://schemas.microsoft.com/office/drawing/2014/main" id="{6C1951F7-3A9F-885D-8E07-E503EE7AA315}"/>
                    </a:ext>
                  </a:extLst>
                </p:cNvPr>
                <p:cNvPicPr/>
                <p:nvPr/>
              </p:nvPicPr>
              <p:blipFill>
                <a:blip r:embed="rId492"/>
                <a:stretch>
                  <a:fillRect/>
                </a:stretch>
              </p:blipFill>
              <p:spPr>
                <a:xfrm>
                  <a:off x="10524280" y="1891760"/>
                  <a:ext cx="226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6" name="Freihand 315">
                  <a:extLst>
                    <a:ext uri="{FF2B5EF4-FFF2-40B4-BE49-F238E27FC236}">
                      <a16:creationId xmlns:a16="http://schemas.microsoft.com/office/drawing/2014/main" id="{48224D68-D139-0CEA-5376-3B97E089CEBA}"/>
                    </a:ext>
                  </a:extLst>
                </p14:cNvPr>
                <p14:cNvContentPartPr/>
                <p14:nvPr/>
              </p14:nvContentPartPr>
              <p14:xfrm>
                <a:off x="10828120" y="1857560"/>
                <a:ext cx="88200" cy="115920"/>
              </p14:xfrm>
            </p:contentPart>
          </mc:Choice>
          <mc:Fallback>
            <p:pic>
              <p:nvPicPr>
                <p:cNvPr id="316" name="Freihand 315">
                  <a:extLst>
                    <a:ext uri="{FF2B5EF4-FFF2-40B4-BE49-F238E27FC236}">
                      <a16:creationId xmlns:a16="http://schemas.microsoft.com/office/drawing/2014/main" id="{48224D68-D139-0CEA-5376-3B97E089CEBA}"/>
                    </a:ext>
                  </a:extLst>
                </p:cNvPr>
                <p:cNvPicPr/>
                <p:nvPr/>
              </p:nvPicPr>
              <p:blipFill>
                <a:blip r:embed="rId494"/>
                <a:stretch>
                  <a:fillRect/>
                </a:stretch>
              </p:blipFill>
              <p:spPr>
                <a:xfrm>
                  <a:off x="10819480" y="1848560"/>
                  <a:ext cx="105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7" name="Freihand 316">
                  <a:extLst>
                    <a:ext uri="{FF2B5EF4-FFF2-40B4-BE49-F238E27FC236}">
                      <a16:creationId xmlns:a16="http://schemas.microsoft.com/office/drawing/2014/main" id="{2C63D02A-0183-71F5-BFCF-D19395D9B69E}"/>
                    </a:ext>
                  </a:extLst>
                </p14:cNvPr>
                <p14:cNvContentPartPr/>
                <p14:nvPr/>
              </p14:nvContentPartPr>
              <p14:xfrm>
                <a:off x="10913800" y="1779440"/>
                <a:ext cx="85320" cy="325800"/>
              </p14:xfrm>
            </p:contentPart>
          </mc:Choice>
          <mc:Fallback>
            <p:pic>
              <p:nvPicPr>
                <p:cNvPr id="317" name="Freihand 316">
                  <a:extLst>
                    <a:ext uri="{FF2B5EF4-FFF2-40B4-BE49-F238E27FC236}">
                      <a16:creationId xmlns:a16="http://schemas.microsoft.com/office/drawing/2014/main" id="{2C63D02A-0183-71F5-BFCF-D19395D9B69E}"/>
                    </a:ext>
                  </a:extLst>
                </p:cNvPr>
                <p:cNvPicPr/>
                <p:nvPr/>
              </p:nvPicPr>
              <p:blipFill>
                <a:blip r:embed="rId496"/>
                <a:stretch>
                  <a:fillRect/>
                </a:stretch>
              </p:blipFill>
              <p:spPr>
                <a:xfrm>
                  <a:off x="10905160" y="1770440"/>
                  <a:ext cx="1029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8" name="Freihand 317">
                  <a:extLst>
                    <a:ext uri="{FF2B5EF4-FFF2-40B4-BE49-F238E27FC236}">
                      <a16:creationId xmlns:a16="http://schemas.microsoft.com/office/drawing/2014/main" id="{FB8B48C3-5BB3-27AF-383C-0CB2A8BFDBE8}"/>
                    </a:ext>
                  </a:extLst>
                </p14:cNvPr>
                <p14:cNvContentPartPr/>
                <p14:nvPr/>
              </p14:nvContentPartPr>
              <p14:xfrm>
                <a:off x="11043400" y="1565600"/>
                <a:ext cx="168840" cy="310680"/>
              </p14:xfrm>
            </p:contentPart>
          </mc:Choice>
          <mc:Fallback>
            <p:pic>
              <p:nvPicPr>
                <p:cNvPr id="318" name="Freihand 317">
                  <a:extLst>
                    <a:ext uri="{FF2B5EF4-FFF2-40B4-BE49-F238E27FC236}">
                      <a16:creationId xmlns:a16="http://schemas.microsoft.com/office/drawing/2014/main" id="{FB8B48C3-5BB3-27AF-383C-0CB2A8BFDBE8}"/>
                    </a:ext>
                  </a:extLst>
                </p:cNvPr>
                <p:cNvPicPr/>
                <p:nvPr/>
              </p:nvPicPr>
              <p:blipFill>
                <a:blip r:embed="rId498"/>
                <a:stretch>
                  <a:fillRect/>
                </a:stretch>
              </p:blipFill>
              <p:spPr>
                <a:xfrm>
                  <a:off x="11034760" y="1556600"/>
                  <a:ext cx="1864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9" name="Freihand 318">
                  <a:extLst>
                    <a:ext uri="{FF2B5EF4-FFF2-40B4-BE49-F238E27FC236}">
                      <a16:creationId xmlns:a16="http://schemas.microsoft.com/office/drawing/2014/main" id="{A462243F-151D-A8FA-7FEC-15D3F28581BA}"/>
                    </a:ext>
                  </a:extLst>
                </p14:cNvPr>
                <p14:cNvContentPartPr/>
                <p14:nvPr/>
              </p14:nvContentPartPr>
              <p14:xfrm>
                <a:off x="11154640" y="1597640"/>
                <a:ext cx="12960" cy="27360"/>
              </p14:xfrm>
            </p:contentPart>
          </mc:Choice>
          <mc:Fallback>
            <p:pic>
              <p:nvPicPr>
                <p:cNvPr id="319" name="Freihand 318">
                  <a:extLst>
                    <a:ext uri="{FF2B5EF4-FFF2-40B4-BE49-F238E27FC236}">
                      <a16:creationId xmlns:a16="http://schemas.microsoft.com/office/drawing/2014/main" id="{A462243F-151D-A8FA-7FEC-15D3F28581BA}"/>
                    </a:ext>
                  </a:extLst>
                </p:cNvPr>
                <p:cNvPicPr/>
                <p:nvPr/>
              </p:nvPicPr>
              <p:blipFill>
                <a:blip r:embed="rId500"/>
                <a:stretch>
                  <a:fillRect/>
                </a:stretch>
              </p:blipFill>
              <p:spPr>
                <a:xfrm>
                  <a:off x="11145640" y="1589000"/>
                  <a:ext cx="30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0" name="Freihand 319">
                  <a:extLst>
                    <a:ext uri="{FF2B5EF4-FFF2-40B4-BE49-F238E27FC236}">
                      <a16:creationId xmlns:a16="http://schemas.microsoft.com/office/drawing/2014/main" id="{424ADAA5-3024-229E-2995-113319B3A586}"/>
                    </a:ext>
                  </a:extLst>
                </p14:cNvPr>
                <p14:cNvContentPartPr/>
                <p14:nvPr/>
              </p14:nvContentPartPr>
              <p14:xfrm>
                <a:off x="11260480" y="1680080"/>
                <a:ext cx="378000" cy="139320"/>
              </p14:xfrm>
            </p:contentPart>
          </mc:Choice>
          <mc:Fallback>
            <p:pic>
              <p:nvPicPr>
                <p:cNvPr id="320" name="Freihand 319">
                  <a:extLst>
                    <a:ext uri="{FF2B5EF4-FFF2-40B4-BE49-F238E27FC236}">
                      <a16:creationId xmlns:a16="http://schemas.microsoft.com/office/drawing/2014/main" id="{424ADAA5-3024-229E-2995-113319B3A586}"/>
                    </a:ext>
                  </a:extLst>
                </p:cNvPr>
                <p:cNvPicPr/>
                <p:nvPr/>
              </p:nvPicPr>
              <p:blipFill>
                <a:blip r:embed="rId502"/>
                <a:stretch>
                  <a:fillRect/>
                </a:stretch>
              </p:blipFill>
              <p:spPr>
                <a:xfrm>
                  <a:off x="11251840" y="1671440"/>
                  <a:ext cx="39564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3">
            <p14:nvContentPartPr>
              <p14:cNvPr id="321" name="Freihand 320">
                <a:extLst>
                  <a:ext uri="{FF2B5EF4-FFF2-40B4-BE49-F238E27FC236}">
                    <a16:creationId xmlns:a16="http://schemas.microsoft.com/office/drawing/2014/main" id="{2603A50B-0B4B-1AD9-2A37-43FB0A7D4FC5}"/>
                  </a:ext>
                </a:extLst>
              </p14:cNvPr>
              <p14:cNvContentPartPr/>
              <p14:nvPr/>
            </p14:nvContentPartPr>
            <p14:xfrm>
              <a:off x="9556960" y="2679800"/>
              <a:ext cx="10440" cy="134640"/>
            </p14:xfrm>
          </p:contentPart>
        </mc:Choice>
        <mc:Fallback>
          <p:pic>
            <p:nvPicPr>
              <p:cNvPr id="321" name="Freihand 320">
                <a:extLst>
                  <a:ext uri="{FF2B5EF4-FFF2-40B4-BE49-F238E27FC236}">
                    <a16:creationId xmlns:a16="http://schemas.microsoft.com/office/drawing/2014/main" id="{2603A50B-0B4B-1AD9-2A37-43FB0A7D4FC5}"/>
                  </a:ext>
                </a:extLst>
              </p:cNvPr>
              <p:cNvPicPr/>
              <p:nvPr/>
            </p:nvPicPr>
            <p:blipFill>
              <a:blip r:embed="rId504"/>
              <a:stretch>
                <a:fillRect/>
              </a:stretch>
            </p:blipFill>
            <p:spPr>
              <a:xfrm>
                <a:off x="9548320" y="2671160"/>
                <a:ext cx="28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5" name="Freihand 354">
                <a:extLst>
                  <a:ext uri="{FF2B5EF4-FFF2-40B4-BE49-F238E27FC236}">
                    <a16:creationId xmlns:a16="http://schemas.microsoft.com/office/drawing/2014/main" id="{5F823D2D-8307-B1C3-424B-8482F48F6376}"/>
                  </a:ext>
                </a:extLst>
              </p14:cNvPr>
              <p14:cNvContentPartPr/>
              <p14:nvPr/>
            </p14:nvContentPartPr>
            <p14:xfrm>
              <a:off x="8693680" y="1842800"/>
              <a:ext cx="71640" cy="76320"/>
            </p14:xfrm>
          </p:contentPart>
        </mc:Choice>
        <mc:Fallback>
          <p:pic>
            <p:nvPicPr>
              <p:cNvPr id="355" name="Freihand 354">
                <a:extLst>
                  <a:ext uri="{FF2B5EF4-FFF2-40B4-BE49-F238E27FC236}">
                    <a16:creationId xmlns:a16="http://schemas.microsoft.com/office/drawing/2014/main" id="{5F823D2D-8307-B1C3-424B-8482F48F6376}"/>
                  </a:ext>
                </a:extLst>
              </p:cNvPr>
              <p:cNvPicPr/>
              <p:nvPr/>
            </p:nvPicPr>
            <p:blipFill>
              <a:blip r:embed="rId506"/>
              <a:stretch>
                <a:fillRect/>
              </a:stretch>
            </p:blipFill>
            <p:spPr>
              <a:xfrm>
                <a:off x="8684680" y="1834160"/>
                <a:ext cx="89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6" name="Freihand 355">
                <a:extLst>
                  <a:ext uri="{FF2B5EF4-FFF2-40B4-BE49-F238E27FC236}">
                    <a16:creationId xmlns:a16="http://schemas.microsoft.com/office/drawing/2014/main" id="{746305CA-EE76-4345-1E5B-78EE862931A3}"/>
                  </a:ext>
                </a:extLst>
              </p14:cNvPr>
              <p14:cNvContentPartPr/>
              <p14:nvPr/>
            </p14:nvContentPartPr>
            <p14:xfrm>
              <a:off x="10457680" y="3610040"/>
              <a:ext cx="41400" cy="109800"/>
            </p14:xfrm>
          </p:contentPart>
        </mc:Choice>
        <mc:Fallback>
          <p:pic>
            <p:nvPicPr>
              <p:cNvPr id="356" name="Freihand 355">
                <a:extLst>
                  <a:ext uri="{FF2B5EF4-FFF2-40B4-BE49-F238E27FC236}">
                    <a16:creationId xmlns:a16="http://schemas.microsoft.com/office/drawing/2014/main" id="{746305CA-EE76-4345-1E5B-78EE862931A3}"/>
                  </a:ext>
                </a:extLst>
              </p:cNvPr>
              <p:cNvPicPr/>
              <p:nvPr/>
            </p:nvPicPr>
            <p:blipFill>
              <a:blip r:embed="rId508"/>
              <a:stretch>
                <a:fillRect/>
              </a:stretch>
            </p:blipFill>
            <p:spPr>
              <a:xfrm>
                <a:off x="10449040" y="3601400"/>
                <a:ext cx="59040" cy="127440"/>
              </a:xfrm>
              <a:prstGeom prst="rect">
                <a:avLst/>
              </a:prstGeom>
            </p:spPr>
          </p:pic>
        </mc:Fallback>
      </mc:AlternateContent>
      <p:grpSp>
        <p:nvGrpSpPr>
          <p:cNvPr id="360" name="Gruppieren 359">
            <a:extLst>
              <a:ext uri="{FF2B5EF4-FFF2-40B4-BE49-F238E27FC236}">
                <a16:creationId xmlns:a16="http://schemas.microsoft.com/office/drawing/2014/main" id="{3A5D73EA-40FA-63D5-8FB3-C6E295DFEE2D}"/>
              </a:ext>
            </a:extLst>
          </p:cNvPr>
          <p:cNvGrpSpPr/>
          <p:nvPr/>
        </p:nvGrpSpPr>
        <p:grpSpPr>
          <a:xfrm>
            <a:off x="9548320" y="2990840"/>
            <a:ext cx="2651400" cy="1265040"/>
            <a:chOff x="9548320" y="2990840"/>
            <a:chExt cx="2651400" cy="1265040"/>
          </a:xfrm>
        </p:grpSpPr>
        <mc:AlternateContent xmlns:mc="http://schemas.openxmlformats.org/markup-compatibility/2006">
          <mc:Choice xmlns:p14="http://schemas.microsoft.com/office/powerpoint/2010/main" Requires="p14">
            <p:contentPart p14:bwMode="auto" r:id="rId509">
              <p14:nvContentPartPr>
                <p14:cNvPr id="322" name="Freihand 321">
                  <a:extLst>
                    <a:ext uri="{FF2B5EF4-FFF2-40B4-BE49-F238E27FC236}">
                      <a16:creationId xmlns:a16="http://schemas.microsoft.com/office/drawing/2014/main" id="{41C5BDA5-7AF0-53FB-DC0B-C5831AD3732F}"/>
                    </a:ext>
                  </a:extLst>
                </p14:cNvPr>
                <p14:cNvContentPartPr/>
                <p14:nvPr/>
              </p14:nvContentPartPr>
              <p14:xfrm>
                <a:off x="9548320" y="2990840"/>
                <a:ext cx="12960" cy="150480"/>
              </p14:xfrm>
            </p:contentPart>
          </mc:Choice>
          <mc:Fallback>
            <p:pic>
              <p:nvPicPr>
                <p:cNvPr id="322" name="Freihand 321">
                  <a:extLst>
                    <a:ext uri="{FF2B5EF4-FFF2-40B4-BE49-F238E27FC236}">
                      <a16:creationId xmlns:a16="http://schemas.microsoft.com/office/drawing/2014/main" id="{41C5BDA5-7AF0-53FB-DC0B-C5831AD3732F}"/>
                    </a:ext>
                  </a:extLst>
                </p:cNvPr>
                <p:cNvPicPr/>
                <p:nvPr/>
              </p:nvPicPr>
              <p:blipFill>
                <a:blip r:embed="rId510"/>
                <a:stretch>
                  <a:fillRect/>
                </a:stretch>
              </p:blipFill>
              <p:spPr>
                <a:xfrm>
                  <a:off x="9539320" y="2981840"/>
                  <a:ext cx="30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3" name="Freihand 322">
                  <a:extLst>
                    <a:ext uri="{FF2B5EF4-FFF2-40B4-BE49-F238E27FC236}">
                      <a16:creationId xmlns:a16="http://schemas.microsoft.com/office/drawing/2014/main" id="{60325BEA-5F99-175D-DC17-B75927DEF5FC}"/>
                    </a:ext>
                  </a:extLst>
                </p14:cNvPr>
                <p14:cNvContentPartPr/>
                <p14:nvPr/>
              </p14:nvContentPartPr>
              <p14:xfrm>
                <a:off x="9561280" y="3321680"/>
                <a:ext cx="16560" cy="312480"/>
              </p14:xfrm>
            </p:contentPart>
          </mc:Choice>
          <mc:Fallback>
            <p:pic>
              <p:nvPicPr>
                <p:cNvPr id="323" name="Freihand 322">
                  <a:extLst>
                    <a:ext uri="{FF2B5EF4-FFF2-40B4-BE49-F238E27FC236}">
                      <a16:creationId xmlns:a16="http://schemas.microsoft.com/office/drawing/2014/main" id="{60325BEA-5F99-175D-DC17-B75927DEF5FC}"/>
                    </a:ext>
                  </a:extLst>
                </p:cNvPr>
                <p:cNvPicPr/>
                <p:nvPr/>
              </p:nvPicPr>
              <p:blipFill>
                <a:blip r:embed="rId512"/>
                <a:stretch>
                  <a:fillRect/>
                </a:stretch>
              </p:blipFill>
              <p:spPr>
                <a:xfrm>
                  <a:off x="9552640" y="3313040"/>
                  <a:ext cx="342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4" name="Freihand 323">
                  <a:extLst>
                    <a:ext uri="{FF2B5EF4-FFF2-40B4-BE49-F238E27FC236}">
                      <a16:creationId xmlns:a16="http://schemas.microsoft.com/office/drawing/2014/main" id="{9AF2A980-79BD-6C2F-04B2-DBA22E359C12}"/>
                    </a:ext>
                  </a:extLst>
                </p14:cNvPr>
                <p14:cNvContentPartPr/>
                <p14:nvPr/>
              </p14:nvContentPartPr>
              <p14:xfrm>
                <a:off x="9582160" y="3827480"/>
                <a:ext cx="81000" cy="289800"/>
              </p14:xfrm>
            </p:contentPart>
          </mc:Choice>
          <mc:Fallback>
            <p:pic>
              <p:nvPicPr>
                <p:cNvPr id="324" name="Freihand 323">
                  <a:extLst>
                    <a:ext uri="{FF2B5EF4-FFF2-40B4-BE49-F238E27FC236}">
                      <a16:creationId xmlns:a16="http://schemas.microsoft.com/office/drawing/2014/main" id="{9AF2A980-79BD-6C2F-04B2-DBA22E359C12}"/>
                    </a:ext>
                  </a:extLst>
                </p:cNvPr>
                <p:cNvPicPr/>
                <p:nvPr/>
              </p:nvPicPr>
              <p:blipFill>
                <a:blip r:embed="rId514"/>
                <a:stretch>
                  <a:fillRect/>
                </a:stretch>
              </p:blipFill>
              <p:spPr>
                <a:xfrm>
                  <a:off x="9573520" y="3818480"/>
                  <a:ext cx="986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5" name="Freihand 324">
                  <a:extLst>
                    <a:ext uri="{FF2B5EF4-FFF2-40B4-BE49-F238E27FC236}">
                      <a16:creationId xmlns:a16="http://schemas.microsoft.com/office/drawing/2014/main" id="{DB3CD2B8-6740-ECC4-4208-2F4E0B9F889E}"/>
                    </a:ext>
                  </a:extLst>
                </p14:cNvPr>
                <p14:cNvContentPartPr/>
                <p14:nvPr/>
              </p14:nvContentPartPr>
              <p14:xfrm>
                <a:off x="9552640" y="3951320"/>
                <a:ext cx="92520" cy="39600"/>
              </p14:xfrm>
            </p:contentPart>
          </mc:Choice>
          <mc:Fallback>
            <p:pic>
              <p:nvPicPr>
                <p:cNvPr id="325" name="Freihand 324">
                  <a:extLst>
                    <a:ext uri="{FF2B5EF4-FFF2-40B4-BE49-F238E27FC236}">
                      <a16:creationId xmlns:a16="http://schemas.microsoft.com/office/drawing/2014/main" id="{DB3CD2B8-6740-ECC4-4208-2F4E0B9F889E}"/>
                    </a:ext>
                  </a:extLst>
                </p:cNvPr>
                <p:cNvPicPr/>
                <p:nvPr/>
              </p:nvPicPr>
              <p:blipFill>
                <a:blip r:embed="rId516"/>
                <a:stretch>
                  <a:fillRect/>
                </a:stretch>
              </p:blipFill>
              <p:spPr>
                <a:xfrm>
                  <a:off x="9543640" y="3942320"/>
                  <a:ext cx="110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6" name="Freihand 325">
                  <a:extLst>
                    <a:ext uri="{FF2B5EF4-FFF2-40B4-BE49-F238E27FC236}">
                      <a16:creationId xmlns:a16="http://schemas.microsoft.com/office/drawing/2014/main" id="{2875E2EE-1126-FCFB-8739-7AFE60DCB7E1}"/>
                    </a:ext>
                  </a:extLst>
                </p14:cNvPr>
                <p14:cNvContentPartPr/>
                <p14:nvPr/>
              </p14:nvContentPartPr>
              <p14:xfrm>
                <a:off x="9748840" y="3777800"/>
                <a:ext cx="60840" cy="109440"/>
              </p14:xfrm>
            </p:contentPart>
          </mc:Choice>
          <mc:Fallback>
            <p:pic>
              <p:nvPicPr>
                <p:cNvPr id="326" name="Freihand 325">
                  <a:extLst>
                    <a:ext uri="{FF2B5EF4-FFF2-40B4-BE49-F238E27FC236}">
                      <a16:creationId xmlns:a16="http://schemas.microsoft.com/office/drawing/2014/main" id="{2875E2EE-1126-FCFB-8739-7AFE60DCB7E1}"/>
                    </a:ext>
                  </a:extLst>
                </p:cNvPr>
                <p:cNvPicPr/>
                <p:nvPr/>
              </p:nvPicPr>
              <p:blipFill>
                <a:blip r:embed="rId518"/>
                <a:stretch>
                  <a:fillRect/>
                </a:stretch>
              </p:blipFill>
              <p:spPr>
                <a:xfrm>
                  <a:off x="9739840" y="3768800"/>
                  <a:ext cx="78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7" name="Freihand 326">
                  <a:extLst>
                    <a:ext uri="{FF2B5EF4-FFF2-40B4-BE49-F238E27FC236}">
                      <a16:creationId xmlns:a16="http://schemas.microsoft.com/office/drawing/2014/main" id="{F3E347D0-81AD-266A-FEFB-142F892CF487}"/>
                    </a:ext>
                  </a:extLst>
                </p14:cNvPr>
                <p14:cNvContentPartPr/>
                <p14:nvPr/>
              </p14:nvContentPartPr>
              <p14:xfrm>
                <a:off x="9725080" y="3789680"/>
                <a:ext cx="128520" cy="110160"/>
              </p14:xfrm>
            </p:contentPart>
          </mc:Choice>
          <mc:Fallback>
            <p:pic>
              <p:nvPicPr>
                <p:cNvPr id="327" name="Freihand 326">
                  <a:extLst>
                    <a:ext uri="{FF2B5EF4-FFF2-40B4-BE49-F238E27FC236}">
                      <a16:creationId xmlns:a16="http://schemas.microsoft.com/office/drawing/2014/main" id="{F3E347D0-81AD-266A-FEFB-142F892CF487}"/>
                    </a:ext>
                  </a:extLst>
                </p:cNvPr>
                <p:cNvPicPr/>
                <p:nvPr/>
              </p:nvPicPr>
              <p:blipFill>
                <a:blip r:embed="rId520"/>
                <a:stretch>
                  <a:fillRect/>
                </a:stretch>
              </p:blipFill>
              <p:spPr>
                <a:xfrm>
                  <a:off x="9716440" y="3781040"/>
                  <a:ext cx="14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0" name="Freihand 329">
                  <a:extLst>
                    <a:ext uri="{FF2B5EF4-FFF2-40B4-BE49-F238E27FC236}">
                      <a16:creationId xmlns:a16="http://schemas.microsoft.com/office/drawing/2014/main" id="{98E99B49-16B4-8E47-3FE4-472244CBA683}"/>
                    </a:ext>
                  </a:extLst>
                </p14:cNvPr>
                <p14:cNvContentPartPr/>
                <p14:nvPr/>
              </p14:nvContentPartPr>
              <p14:xfrm>
                <a:off x="9964480" y="4006400"/>
                <a:ext cx="125640" cy="16200"/>
              </p14:xfrm>
            </p:contentPart>
          </mc:Choice>
          <mc:Fallback>
            <p:pic>
              <p:nvPicPr>
                <p:cNvPr id="330" name="Freihand 329">
                  <a:extLst>
                    <a:ext uri="{FF2B5EF4-FFF2-40B4-BE49-F238E27FC236}">
                      <a16:creationId xmlns:a16="http://schemas.microsoft.com/office/drawing/2014/main" id="{98E99B49-16B4-8E47-3FE4-472244CBA683}"/>
                    </a:ext>
                  </a:extLst>
                </p:cNvPr>
                <p:cNvPicPr/>
                <p:nvPr/>
              </p:nvPicPr>
              <p:blipFill>
                <a:blip r:embed="rId522"/>
                <a:stretch>
                  <a:fillRect/>
                </a:stretch>
              </p:blipFill>
              <p:spPr>
                <a:xfrm>
                  <a:off x="9955840" y="3997760"/>
                  <a:ext cx="143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1" name="Freihand 330">
                  <a:extLst>
                    <a:ext uri="{FF2B5EF4-FFF2-40B4-BE49-F238E27FC236}">
                      <a16:creationId xmlns:a16="http://schemas.microsoft.com/office/drawing/2014/main" id="{A2BA86D8-5E08-AD2D-E21E-17B23E04BAA9}"/>
                    </a:ext>
                  </a:extLst>
                </p14:cNvPr>
                <p14:cNvContentPartPr/>
                <p14:nvPr/>
              </p14:nvContentPartPr>
              <p14:xfrm>
                <a:off x="10092640" y="3918560"/>
                <a:ext cx="140400" cy="160200"/>
              </p14:xfrm>
            </p:contentPart>
          </mc:Choice>
          <mc:Fallback>
            <p:pic>
              <p:nvPicPr>
                <p:cNvPr id="331" name="Freihand 330">
                  <a:extLst>
                    <a:ext uri="{FF2B5EF4-FFF2-40B4-BE49-F238E27FC236}">
                      <a16:creationId xmlns:a16="http://schemas.microsoft.com/office/drawing/2014/main" id="{A2BA86D8-5E08-AD2D-E21E-17B23E04BAA9}"/>
                    </a:ext>
                  </a:extLst>
                </p:cNvPr>
                <p:cNvPicPr/>
                <p:nvPr/>
              </p:nvPicPr>
              <p:blipFill>
                <a:blip r:embed="rId524"/>
                <a:stretch>
                  <a:fillRect/>
                </a:stretch>
              </p:blipFill>
              <p:spPr>
                <a:xfrm>
                  <a:off x="10084000" y="3909920"/>
                  <a:ext cx="158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3" name="Freihand 332">
                  <a:extLst>
                    <a:ext uri="{FF2B5EF4-FFF2-40B4-BE49-F238E27FC236}">
                      <a16:creationId xmlns:a16="http://schemas.microsoft.com/office/drawing/2014/main" id="{DF52363E-2404-8B70-C681-3FD063E7C2CC}"/>
                    </a:ext>
                  </a:extLst>
                </p14:cNvPr>
                <p14:cNvContentPartPr/>
                <p14:nvPr/>
              </p14:nvContentPartPr>
              <p14:xfrm>
                <a:off x="10352920" y="3862760"/>
                <a:ext cx="132840" cy="219960"/>
              </p14:xfrm>
            </p:contentPart>
          </mc:Choice>
          <mc:Fallback>
            <p:pic>
              <p:nvPicPr>
                <p:cNvPr id="333" name="Freihand 332">
                  <a:extLst>
                    <a:ext uri="{FF2B5EF4-FFF2-40B4-BE49-F238E27FC236}">
                      <a16:creationId xmlns:a16="http://schemas.microsoft.com/office/drawing/2014/main" id="{DF52363E-2404-8B70-C681-3FD063E7C2CC}"/>
                    </a:ext>
                  </a:extLst>
                </p:cNvPr>
                <p:cNvPicPr/>
                <p:nvPr/>
              </p:nvPicPr>
              <p:blipFill>
                <a:blip r:embed="rId526"/>
                <a:stretch>
                  <a:fillRect/>
                </a:stretch>
              </p:blipFill>
              <p:spPr>
                <a:xfrm>
                  <a:off x="10343920" y="3853760"/>
                  <a:ext cx="150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4" name="Freihand 333">
                  <a:extLst>
                    <a:ext uri="{FF2B5EF4-FFF2-40B4-BE49-F238E27FC236}">
                      <a16:creationId xmlns:a16="http://schemas.microsoft.com/office/drawing/2014/main" id="{D29FD49F-209D-C115-C72B-B69D4160F802}"/>
                    </a:ext>
                  </a:extLst>
                </p14:cNvPr>
                <p14:cNvContentPartPr/>
                <p14:nvPr/>
              </p14:nvContentPartPr>
              <p14:xfrm>
                <a:off x="10476760" y="3767720"/>
                <a:ext cx="127440" cy="171360"/>
              </p14:xfrm>
            </p:contentPart>
          </mc:Choice>
          <mc:Fallback>
            <p:pic>
              <p:nvPicPr>
                <p:cNvPr id="334" name="Freihand 333">
                  <a:extLst>
                    <a:ext uri="{FF2B5EF4-FFF2-40B4-BE49-F238E27FC236}">
                      <a16:creationId xmlns:a16="http://schemas.microsoft.com/office/drawing/2014/main" id="{D29FD49F-209D-C115-C72B-B69D4160F802}"/>
                    </a:ext>
                  </a:extLst>
                </p:cNvPr>
                <p:cNvPicPr/>
                <p:nvPr/>
              </p:nvPicPr>
              <p:blipFill>
                <a:blip r:embed="rId528"/>
                <a:stretch>
                  <a:fillRect/>
                </a:stretch>
              </p:blipFill>
              <p:spPr>
                <a:xfrm>
                  <a:off x="10468120" y="3758720"/>
                  <a:ext cx="145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5" name="Freihand 334">
                  <a:extLst>
                    <a:ext uri="{FF2B5EF4-FFF2-40B4-BE49-F238E27FC236}">
                      <a16:creationId xmlns:a16="http://schemas.microsoft.com/office/drawing/2014/main" id="{295EF168-48DD-B1D2-1F0F-ED346149B0C1}"/>
                    </a:ext>
                  </a:extLst>
                </p14:cNvPr>
                <p14:cNvContentPartPr/>
                <p14:nvPr/>
              </p14:nvContentPartPr>
              <p14:xfrm>
                <a:off x="10657480" y="3948800"/>
                <a:ext cx="96840" cy="16200"/>
              </p14:xfrm>
            </p:contentPart>
          </mc:Choice>
          <mc:Fallback>
            <p:pic>
              <p:nvPicPr>
                <p:cNvPr id="335" name="Freihand 334">
                  <a:extLst>
                    <a:ext uri="{FF2B5EF4-FFF2-40B4-BE49-F238E27FC236}">
                      <a16:creationId xmlns:a16="http://schemas.microsoft.com/office/drawing/2014/main" id="{295EF168-48DD-B1D2-1F0F-ED346149B0C1}"/>
                    </a:ext>
                  </a:extLst>
                </p:cNvPr>
                <p:cNvPicPr/>
                <p:nvPr/>
              </p:nvPicPr>
              <p:blipFill>
                <a:blip r:embed="rId530"/>
                <a:stretch>
                  <a:fillRect/>
                </a:stretch>
              </p:blipFill>
              <p:spPr>
                <a:xfrm>
                  <a:off x="10648840" y="3939800"/>
                  <a:ext cx="114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6" name="Freihand 335">
                  <a:extLst>
                    <a:ext uri="{FF2B5EF4-FFF2-40B4-BE49-F238E27FC236}">
                      <a16:creationId xmlns:a16="http://schemas.microsoft.com/office/drawing/2014/main" id="{D8B3751D-E31E-24A4-4894-1204FD6287DD}"/>
                    </a:ext>
                  </a:extLst>
                </p14:cNvPr>
                <p14:cNvContentPartPr/>
                <p14:nvPr/>
              </p14:nvContentPartPr>
              <p14:xfrm>
                <a:off x="10654240" y="3997040"/>
                <a:ext cx="114480" cy="19800"/>
              </p14:xfrm>
            </p:contentPart>
          </mc:Choice>
          <mc:Fallback>
            <p:pic>
              <p:nvPicPr>
                <p:cNvPr id="336" name="Freihand 335">
                  <a:extLst>
                    <a:ext uri="{FF2B5EF4-FFF2-40B4-BE49-F238E27FC236}">
                      <a16:creationId xmlns:a16="http://schemas.microsoft.com/office/drawing/2014/main" id="{D8B3751D-E31E-24A4-4894-1204FD6287DD}"/>
                    </a:ext>
                  </a:extLst>
                </p:cNvPr>
                <p:cNvPicPr/>
                <p:nvPr/>
              </p:nvPicPr>
              <p:blipFill>
                <a:blip r:embed="rId532"/>
                <a:stretch>
                  <a:fillRect/>
                </a:stretch>
              </p:blipFill>
              <p:spPr>
                <a:xfrm>
                  <a:off x="10645600" y="3988400"/>
                  <a:ext cx="13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7" name="Freihand 336">
                  <a:extLst>
                    <a:ext uri="{FF2B5EF4-FFF2-40B4-BE49-F238E27FC236}">
                      <a16:creationId xmlns:a16="http://schemas.microsoft.com/office/drawing/2014/main" id="{76AC7E44-D370-4866-68C2-70D6C0C4597F}"/>
                    </a:ext>
                  </a:extLst>
                </p14:cNvPr>
                <p14:cNvContentPartPr/>
                <p14:nvPr/>
              </p14:nvContentPartPr>
              <p14:xfrm>
                <a:off x="10864480" y="3852320"/>
                <a:ext cx="70200" cy="192240"/>
              </p14:xfrm>
            </p:contentPart>
          </mc:Choice>
          <mc:Fallback>
            <p:pic>
              <p:nvPicPr>
                <p:cNvPr id="337" name="Freihand 336">
                  <a:extLst>
                    <a:ext uri="{FF2B5EF4-FFF2-40B4-BE49-F238E27FC236}">
                      <a16:creationId xmlns:a16="http://schemas.microsoft.com/office/drawing/2014/main" id="{76AC7E44-D370-4866-68C2-70D6C0C4597F}"/>
                    </a:ext>
                  </a:extLst>
                </p:cNvPr>
                <p:cNvPicPr/>
                <p:nvPr/>
              </p:nvPicPr>
              <p:blipFill>
                <a:blip r:embed="rId534"/>
                <a:stretch>
                  <a:fillRect/>
                </a:stretch>
              </p:blipFill>
              <p:spPr>
                <a:xfrm>
                  <a:off x="10855480" y="3843320"/>
                  <a:ext cx="87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8" name="Freihand 337">
                  <a:extLst>
                    <a:ext uri="{FF2B5EF4-FFF2-40B4-BE49-F238E27FC236}">
                      <a16:creationId xmlns:a16="http://schemas.microsoft.com/office/drawing/2014/main" id="{66FE8762-D163-653D-9E27-97E50185A774}"/>
                    </a:ext>
                  </a:extLst>
                </p14:cNvPr>
                <p14:cNvContentPartPr/>
                <p14:nvPr/>
              </p14:nvContentPartPr>
              <p14:xfrm>
                <a:off x="10769080" y="3770960"/>
                <a:ext cx="207360" cy="34920"/>
              </p14:xfrm>
            </p:contentPart>
          </mc:Choice>
          <mc:Fallback>
            <p:pic>
              <p:nvPicPr>
                <p:cNvPr id="338" name="Freihand 337">
                  <a:extLst>
                    <a:ext uri="{FF2B5EF4-FFF2-40B4-BE49-F238E27FC236}">
                      <a16:creationId xmlns:a16="http://schemas.microsoft.com/office/drawing/2014/main" id="{66FE8762-D163-653D-9E27-97E50185A774}"/>
                    </a:ext>
                  </a:extLst>
                </p:cNvPr>
                <p:cNvPicPr/>
                <p:nvPr/>
              </p:nvPicPr>
              <p:blipFill>
                <a:blip r:embed="rId536"/>
                <a:stretch>
                  <a:fillRect/>
                </a:stretch>
              </p:blipFill>
              <p:spPr>
                <a:xfrm>
                  <a:off x="10760440" y="3761960"/>
                  <a:ext cx="225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9" name="Freihand 338">
                  <a:extLst>
                    <a:ext uri="{FF2B5EF4-FFF2-40B4-BE49-F238E27FC236}">
                      <a16:creationId xmlns:a16="http://schemas.microsoft.com/office/drawing/2014/main" id="{8FB46C00-1D9B-B037-69FD-27093F7328B9}"/>
                    </a:ext>
                  </a:extLst>
                </p14:cNvPr>
                <p14:cNvContentPartPr/>
                <p14:nvPr/>
              </p14:nvContentPartPr>
              <p14:xfrm>
                <a:off x="11054920" y="3949160"/>
                <a:ext cx="77400" cy="5400"/>
              </p14:xfrm>
            </p:contentPart>
          </mc:Choice>
          <mc:Fallback>
            <p:pic>
              <p:nvPicPr>
                <p:cNvPr id="339" name="Freihand 338">
                  <a:extLst>
                    <a:ext uri="{FF2B5EF4-FFF2-40B4-BE49-F238E27FC236}">
                      <a16:creationId xmlns:a16="http://schemas.microsoft.com/office/drawing/2014/main" id="{8FB46C00-1D9B-B037-69FD-27093F7328B9}"/>
                    </a:ext>
                  </a:extLst>
                </p:cNvPr>
                <p:cNvPicPr/>
                <p:nvPr/>
              </p:nvPicPr>
              <p:blipFill>
                <a:blip r:embed="rId538"/>
                <a:stretch>
                  <a:fillRect/>
                </a:stretch>
              </p:blipFill>
              <p:spPr>
                <a:xfrm>
                  <a:off x="11045920" y="3940520"/>
                  <a:ext cx="95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1" name="Freihand 340">
                  <a:extLst>
                    <a:ext uri="{FF2B5EF4-FFF2-40B4-BE49-F238E27FC236}">
                      <a16:creationId xmlns:a16="http://schemas.microsoft.com/office/drawing/2014/main" id="{E59DEE51-64B4-E18E-9613-E605AFD4E816}"/>
                    </a:ext>
                  </a:extLst>
                </p14:cNvPr>
                <p14:cNvContentPartPr/>
                <p14:nvPr/>
              </p14:nvContentPartPr>
              <p14:xfrm>
                <a:off x="11152840" y="3797960"/>
                <a:ext cx="80640" cy="254520"/>
              </p14:xfrm>
            </p:contentPart>
          </mc:Choice>
          <mc:Fallback>
            <p:pic>
              <p:nvPicPr>
                <p:cNvPr id="341" name="Freihand 340">
                  <a:extLst>
                    <a:ext uri="{FF2B5EF4-FFF2-40B4-BE49-F238E27FC236}">
                      <a16:creationId xmlns:a16="http://schemas.microsoft.com/office/drawing/2014/main" id="{E59DEE51-64B4-E18E-9613-E605AFD4E816}"/>
                    </a:ext>
                  </a:extLst>
                </p:cNvPr>
                <p:cNvPicPr/>
                <p:nvPr/>
              </p:nvPicPr>
              <p:blipFill>
                <a:blip r:embed="rId540"/>
                <a:stretch>
                  <a:fillRect/>
                </a:stretch>
              </p:blipFill>
              <p:spPr>
                <a:xfrm>
                  <a:off x="11143840" y="3788960"/>
                  <a:ext cx="982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2" name="Freihand 341">
                  <a:extLst>
                    <a:ext uri="{FF2B5EF4-FFF2-40B4-BE49-F238E27FC236}">
                      <a16:creationId xmlns:a16="http://schemas.microsoft.com/office/drawing/2014/main" id="{166CF8FE-7E0D-3CEE-9109-270C11F57103}"/>
                    </a:ext>
                  </a:extLst>
                </p14:cNvPr>
                <p14:cNvContentPartPr/>
                <p14:nvPr/>
              </p14:nvContentPartPr>
              <p14:xfrm>
                <a:off x="11255440" y="3729920"/>
                <a:ext cx="72360" cy="171360"/>
              </p14:xfrm>
            </p:contentPart>
          </mc:Choice>
          <mc:Fallback>
            <p:pic>
              <p:nvPicPr>
                <p:cNvPr id="342" name="Freihand 341">
                  <a:extLst>
                    <a:ext uri="{FF2B5EF4-FFF2-40B4-BE49-F238E27FC236}">
                      <a16:creationId xmlns:a16="http://schemas.microsoft.com/office/drawing/2014/main" id="{166CF8FE-7E0D-3CEE-9109-270C11F57103}"/>
                    </a:ext>
                  </a:extLst>
                </p:cNvPr>
                <p:cNvPicPr/>
                <p:nvPr/>
              </p:nvPicPr>
              <p:blipFill>
                <a:blip r:embed="rId542"/>
                <a:stretch>
                  <a:fillRect/>
                </a:stretch>
              </p:blipFill>
              <p:spPr>
                <a:xfrm>
                  <a:off x="11246440" y="3720920"/>
                  <a:ext cx="90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4" name="Freihand 343">
                  <a:extLst>
                    <a:ext uri="{FF2B5EF4-FFF2-40B4-BE49-F238E27FC236}">
                      <a16:creationId xmlns:a16="http://schemas.microsoft.com/office/drawing/2014/main" id="{1D6637CC-571E-4A55-EC32-3BD8C8606997}"/>
                    </a:ext>
                  </a:extLst>
                </p14:cNvPr>
                <p14:cNvContentPartPr/>
                <p14:nvPr/>
              </p14:nvContentPartPr>
              <p14:xfrm>
                <a:off x="10604560" y="3741080"/>
                <a:ext cx="360" cy="2880"/>
              </p14:xfrm>
            </p:contentPart>
          </mc:Choice>
          <mc:Fallback>
            <p:pic>
              <p:nvPicPr>
                <p:cNvPr id="344" name="Freihand 343">
                  <a:extLst>
                    <a:ext uri="{FF2B5EF4-FFF2-40B4-BE49-F238E27FC236}">
                      <a16:creationId xmlns:a16="http://schemas.microsoft.com/office/drawing/2014/main" id="{1D6637CC-571E-4A55-EC32-3BD8C8606997}"/>
                    </a:ext>
                  </a:extLst>
                </p:cNvPr>
                <p:cNvPicPr/>
                <p:nvPr/>
              </p:nvPicPr>
              <p:blipFill>
                <a:blip r:embed="rId63"/>
                <a:stretch>
                  <a:fillRect/>
                </a:stretch>
              </p:blipFill>
              <p:spPr>
                <a:xfrm>
                  <a:off x="10595560" y="3732440"/>
                  <a:ext cx="18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5" name="Freihand 344">
                  <a:extLst>
                    <a:ext uri="{FF2B5EF4-FFF2-40B4-BE49-F238E27FC236}">
                      <a16:creationId xmlns:a16="http://schemas.microsoft.com/office/drawing/2014/main" id="{5323F557-63A4-F8AE-2AC0-5A8104F4CFF5}"/>
                    </a:ext>
                  </a:extLst>
                </p14:cNvPr>
                <p14:cNvContentPartPr/>
                <p14:nvPr/>
              </p14:nvContentPartPr>
              <p14:xfrm>
                <a:off x="10231960" y="3675200"/>
                <a:ext cx="410760" cy="580680"/>
              </p14:xfrm>
            </p:contentPart>
          </mc:Choice>
          <mc:Fallback>
            <p:pic>
              <p:nvPicPr>
                <p:cNvPr id="345" name="Freihand 344">
                  <a:extLst>
                    <a:ext uri="{FF2B5EF4-FFF2-40B4-BE49-F238E27FC236}">
                      <a16:creationId xmlns:a16="http://schemas.microsoft.com/office/drawing/2014/main" id="{5323F557-63A4-F8AE-2AC0-5A8104F4CFF5}"/>
                    </a:ext>
                  </a:extLst>
                </p:cNvPr>
                <p:cNvPicPr/>
                <p:nvPr/>
              </p:nvPicPr>
              <p:blipFill>
                <a:blip r:embed="rId545"/>
                <a:stretch>
                  <a:fillRect/>
                </a:stretch>
              </p:blipFill>
              <p:spPr>
                <a:xfrm>
                  <a:off x="10223320" y="3666560"/>
                  <a:ext cx="42840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6" name="Freihand 345">
                  <a:extLst>
                    <a:ext uri="{FF2B5EF4-FFF2-40B4-BE49-F238E27FC236}">
                      <a16:creationId xmlns:a16="http://schemas.microsoft.com/office/drawing/2014/main" id="{40A391AC-BCDB-515B-A195-E846F5BB8DD5}"/>
                    </a:ext>
                  </a:extLst>
                </p14:cNvPr>
                <p14:cNvContentPartPr/>
                <p14:nvPr/>
              </p14:nvContentPartPr>
              <p14:xfrm>
                <a:off x="10679800" y="3397280"/>
                <a:ext cx="325440" cy="385200"/>
              </p14:xfrm>
            </p:contentPart>
          </mc:Choice>
          <mc:Fallback>
            <p:pic>
              <p:nvPicPr>
                <p:cNvPr id="346" name="Freihand 345">
                  <a:extLst>
                    <a:ext uri="{FF2B5EF4-FFF2-40B4-BE49-F238E27FC236}">
                      <a16:creationId xmlns:a16="http://schemas.microsoft.com/office/drawing/2014/main" id="{40A391AC-BCDB-515B-A195-E846F5BB8DD5}"/>
                    </a:ext>
                  </a:extLst>
                </p:cNvPr>
                <p:cNvPicPr/>
                <p:nvPr/>
              </p:nvPicPr>
              <p:blipFill>
                <a:blip r:embed="rId547"/>
                <a:stretch>
                  <a:fillRect/>
                </a:stretch>
              </p:blipFill>
              <p:spPr>
                <a:xfrm>
                  <a:off x="10671160" y="3388280"/>
                  <a:ext cx="3430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7" name="Freihand 346">
                  <a:extLst>
                    <a:ext uri="{FF2B5EF4-FFF2-40B4-BE49-F238E27FC236}">
                      <a16:creationId xmlns:a16="http://schemas.microsoft.com/office/drawing/2014/main" id="{5B028A17-0AF0-2DF3-31E1-FAA38A3033B5}"/>
                    </a:ext>
                  </a:extLst>
                </p14:cNvPr>
                <p14:cNvContentPartPr/>
                <p14:nvPr/>
              </p14:nvContentPartPr>
              <p14:xfrm>
                <a:off x="11059960" y="3107840"/>
                <a:ext cx="503280" cy="352440"/>
              </p14:xfrm>
            </p:contentPart>
          </mc:Choice>
          <mc:Fallback>
            <p:pic>
              <p:nvPicPr>
                <p:cNvPr id="347" name="Freihand 346">
                  <a:extLst>
                    <a:ext uri="{FF2B5EF4-FFF2-40B4-BE49-F238E27FC236}">
                      <a16:creationId xmlns:a16="http://schemas.microsoft.com/office/drawing/2014/main" id="{5B028A17-0AF0-2DF3-31E1-FAA38A3033B5}"/>
                    </a:ext>
                  </a:extLst>
                </p:cNvPr>
                <p:cNvPicPr/>
                <p:nvPr/>
              </p:nvPicPr>
              <p:blipFill>
                <a:blip r:embed="rId549"/>
                <a:stretch>
                  <a:fillRect/>
                </a:stretch>
              </p:blipFill>
              <p:spPr>
                <a:xfrm>
                  <a:off x="11050960" y="3098840"/>
                  <a:ext cx="5209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8" name="Freihand 347">
                  <a:extLst>
                    <a:ext uri="{FF2B5EF4-FFF2-40B4-BE49-F238E27FC236}">
                      <a16:creationId xmlns:a16="http://schemas.microsoft.com/office/drawing/2014/main" id="{E5D26B8A-3C72-D77E-C6CC-2495CB188F11}"/>
                    </a:ext>
                  </a:extLst>
                </p14:cNvPr>
                <p14:cNvContentPartPr/>
                <p14:nvPr/>
              </p14:nvContentPartPr>
              <p14:xfrm>
                <a:off x="11454520" y="3227720"/>
                <a:ext cx="38160" cy="12960"/>
              </p14:xfrm>
            </p:contentPart>
          </mc:Choice>
          <mc:Fallback>
            <p:pic>
              <p:nvPicPr>
                <p:cNvPr id="348" name="Freihand 347">
                  <a:extLst>
                    <a:ext uri="{FF2B5EF4-FFF2-40B4-BE49-F238E27FC236}">
                      <a16:creationId xmlns:a16="http://schemas.microsoft.com/office/drawing/2014/main" id="{E5D26B8A-3C72-D77E-C6CC-2495CB188F11}"/>
                    </a:ext>
                  </a:extLst>
                </p:cNvPr>
                <p:cNvPicPr/>
                <p:nvPr/>
              </p:nvPicPr>
              <p:blipFill>
                <a:blip r:embed="rId551"/>
                <a:stretch>
                  <a:fillRect/>
                </a:stretch>
              </p:blipFill>
              <p:spPr>
                <a:xfrm>
                  <a:off x="11445880" y="3219080"/>
                  <a:ext cx="55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9" name="Freihand 348">
                  <a:extLst>
                    <a:ext uri="{FF2B5EF4-FFF2-40B4-BE49-F238E27FC236}">
                      <a16:creationId xmlns:a16="http://schemas.microsoft.com/office/drawing/2014/main" id="{6EFB1D19-7E40-AFF3-8D41-41B2B4730E4D}"/>
                    </a:ext>
                  </a:extLst>
                </p14:cNvPr>
                <p14:cNvContentPartPr/>
                <p14:nvPr/>
              </p14:nvContentPartPr>
              <p14:xfrm>
                <a:off x="11576200" y="3222680"/>
                <a:ext cx="89280" cy="154440"/>
              </p14:xfrm>
            </p:contentPart>
          </mc:Choice>
          <mc:Fallback>
            <p:pic>
              <p:nvPicPr>
                <p:cNvPr id="349" name="Freihand 348">
                  <a:extLst>
                    <a:ext uri="{FF2B5EF4-FFF2-40B4-BE49-F238E27FC236}">
                      <a16:creationId xmlns:a16="http://schemas.microsoft.com/office/drawing/2014/main" id="{6EFB1D19-7E40-AFF3-8D41-41B2B4730E4D}"/>
                    </a:ext>
                  </a:extLst>
                </p:cNvPr>
                <p:cNvPicPr/>
                <p:nvPr/>
              </p:nvPicPr>
              <p:blipFill>
                <a:blip r:embed="rId553"/>
                <a:stretch>
                  <a:fillRect/>
                </a:stretch>
              </p:blipFill>
              <p:spPr>
                <a:xfrm>
                  <a:off x="11567560" y="3214040"/>
                  <a:ext cx="106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0" name="Freihand 349">
                  <a:extLst>
                    <a:ext uri="{FF2B5EF4-FFF2-40B4-BE49-F238E27FC236}">
                      <a16:creationId xmlns:a16="http://schemas.microsoft.com/office/drawing/2014/main" id="{F2EB412E-DBE5-EDC6-7644-61BC95B0DD81}"/>
                    </a:ext>
                  </a:extLst>
                </p14:cNvPr>
                <p14:cNvContentPartPr/>
                <p14:nvPr/>
              </p14:nvContentPartPr>
              <p14:xfrm>
                <a:off x="11683480" y="3216200"/>
                <a:ext cx="176400" cy="130320"/>
              </p14:xfrm>
            </p:contentPart>
          </mc:Choice>
          <mc:Fallback>
            <p:pic>
              <p:nvPicPr>
                <p:cNvPr id="350" name="Freihand 349">
                  <a:extLst>
                    <a:ext uri="{FF2B5EF4-FFF2-40B4-BE49-F238E27FC236}">
                      <a16:creationId xmlns:a16="http://schemas.microsoft.com/office/drawing/2014/main" id="{F2EB412E-DBE5-EDC6-7644-61BC95B0DD81}"/>
                    </a:ext>
                  </a:extLst>
                </p:cNvPr>
                <p:cNvPicPr/>
                <p:nvPr/>
              </p:nvPicPr>
              <p:blipFill>
                <a:blip r:embed="rId555"/>
                <a:stretch>
                  <a:fillRect/>
                </a:stretch>
              </p:blipFill>
              <p:spPr>
                <a:xfrm>
                  <a:off x="11674840" y="3207200"/>
                  <a:ext cx="194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1" name="Freihand 350">
                  <a:extLst>
                    <a:ext uri="{FF2B5EF4-FFF2-40B4-BE49-F238E27FC236}">
                      <a16:creationId xmlns:a16="http://schemas.microsoft.com/office/drawing/2014/main" id="{944485DA-9421-2B42-5C6F-8F437D318D12}"/>
                    </a:ext>
                  </a:extLst>
                </p14:cNvPr>
                <p14:cNvContentPartPr/>
                <p14:nvPr/>
              </p14:nvContentPartPr>
              <p14:xfrm>
                <a:off x="11857720" y="3146000"/>
                <a:ext cx="132480" cy="302040"/>
              </p14:xfrm>
            </p:contentPart>
          </mc:Choice>
          <mc:Fallback>
            <p:pic>
              <p:nvPicPr>
                <p:cNvPr id="351" name="Freihand 350">
                  <a:extLst>
                    <a:ext uri="{FF2B5EF4-FFF2-40B4-BE49-F238E27FC236}">
                      <a16:creationId xmlns:a16="http://schemas.microsoft.com/office/drawing/2014/main" id="{944485DA-9421-2B42-5C6F-8F437D318D12}"/>
                    </a:ext>
                  </a:extLst>
                </p:cNvPr>
                <p:cNvPicPr/>
                <p:nvPr/>
              </p:nvPicPr>
              <p:blipFill>
                <a:blip r:embed="rId557"/>
                <a:stretch>
                  <a:fillRect/>
                </a:stretch>
              </p:blipFill>
              <p:spPr>
                <a:xfrm>
                  <a:off x="11849080" y="3137000"/>
                  <a:ext cx="1501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2" name="Freihand 351">
                  <a:extLst>
                    <a:ext uri="{FF2B5EF4-FFF2-40B4-BE49-F238E27FC236}">
                      <a16:creationId xmlns:a16="http://schemas.microsoft.com/office/drawing/2014/main" id="{A202AED8-B16E-E4A2-200A-9F032FED4F0D}"/>
                    </a:ext>
                  </a:extLst>
                </p14:cNvPr>
                <p14:cNvContentPartPr/>
                <p14:nvPr/>
              </p14:nvContentPartPr>
              <p14:xfrm>
                <a:off x="11971480" y="3061400"/>
                <a:ext cx="108000" cy="234720"/>
              </p14:xfrm>
            </p:contentPart>
          </mc:Choice>
          <mc:Fallback>
            <p:pic>
              <p:nvPicPr>
                <p:cNvPr id="352" name="Freihand 351">
                  <a:extLst>
                    <a:ext uri="{FF2B5EF4-FFF2-40B4-BE49-F238E27FC236}">
                      <a16:creationId xmlns:a16="http://schemas.microsoft.com/office/drawing/2014/main" id="{A202AED8-B16E-E4A2-200A-9F032FED4F0D}"/>
                    </a:ext>
                  </a:extLst>
                </p:cNvPr>
                <p:cNvPicPr/>
                <p:nvPr/>
              </p:nvPicPr>
              <p:blipFill>
                <a:blip r:embed="rId559"/>
                <a:stretch>
                  <a:fillRect/>
                </a:stretch>
              </p:blipFill>
              <p:spPr>
                <a:xfrm>
                  <a:off x="11962840" y="3052400"/>
                  <a:ext cx="125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3" name="Freihand 352">
                  <a:extLst>
                    <a:ext uri="{FF2B5EF4-FFF2-40B4-BE49-F238E27FC236}">
                      <a16:creationId xmlns:a16="http://schemas.microsoft.com/office/drawing/2014/main" id="{BDF540E7-AFDD-9FE1-8267-981F59B09204}"/>
                    </a:ext>
                  </a:extLst>
                </p14:cNvPr>
                <p14:cNvContentPartPr/>
                <p14:nvPr/>
              </p14:nvContentPartPr>
              <p14:xfrm>
                <a:off x="12083440" y="3024680"/>
                <a:ext cx="116280" cy="263520"/>
              </p14:xfrm>
            </p:contentPart>
          </mc:Choice>
          <mc:Fallback>
            <p:pic>
              <p:nvPicPr>
                <p:cNvPr id="353" name="Freihand 352">
                  <a:extLst>
                    <a:ext uri="{FF2B5EF4-FFF2-40B4-BE49-F238E27FC236}">
                      <a16:creationId xmlns:a16="http://schemas.microsoft.com/office/drawing/2014/main" id="{BDF540E7-AFDD-9FE1-8267-981F59B09204}"/>
                    </a:ext>
                  </a:extLst>
                </p:cNvPr>
                <p:cNvPicPr/>
                <p:nvPr/>
              </p:nvPicPr>
              <p:blipFill>
                <a:blip r:embed="rId561"/>
                <a:stretch>
                  <a:fillRect/>
                </a:stretch>
              </p:blipFill>
              <p:spPr>
                <a:xfrm>
                  <a:off x="12074800" y="3015680"/>
                  <a:ext cx="1339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8" name="Freihand 357">
                  <a:extLst>
                    <a:ext uri="{FF2B5EF4-FFF2-40B4-BE49-F238E27FC236}">
                      <a16:creationId xmlns:a16="http://schemas.microsoft.com/office/drawing/2014/main" id="{E256979E-E3B8-2C0E-2CEB-B5C2BD2A0595}"/>
                    </a:ext>
                  </a:extLst>
                </p14:cNvPr>
                <p14:cNvContentPartPr/>
                <p14:nvPr/>
              </p14:nvContentPartPr>
              <p14:xfrm>
                <a:off x="10554880" y="3420680"/>
                <a:ext cx="174960" cy="132480"/>
              </p14:xfrm>
            </p:contentPart>
          </mc:Choice>
          <mc:Fallback>
            <p:pic>
              <p:nvPicPr>
                <p:cNvPr id="358" name="Freihand 357">
                  <a:extLst>
                    <a:ext uri="{FF2B5EF4-FFF2-40B4-BE49-F238E27FC236}">
                      <a16:creationId xmlns:a16="http://schemas.microsoft.com/office/drawing/2014/main" id="{E256979E-E3B8-2C0E-2CEB-B5C2BD2A0595}"/>
                    </a:ext>
                  </a:extLst>
                </p:cNvPr>
                <p:cNvPicPr/>
                <p:nvPr/>
              </p:nvPicPr>
              <p:blipFill>
                <a:blip r:embed="rId563"/>
                <a:stretch>
                  <a:fillRect/>
                </a:stretch>
              </p:blipFill>
              <p:spPr>
                <a:xfrm>
                  <a:off x="10545880" y="3412040"/>
                  <a:ext cx="192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9" name="Freihand 358">
                  <a:extLst>
                    <a:ext uri="{FF2B5EF4-FFF2-40B4-BE49-F238E27FC236}">
                      <a16:creationId xmlns:a16="http://schemas.microsoft.com/office/drawing/2014/main" id="{6C46C13A-2A35-B7DC-B9C2-01E16F0AD7FA}"/>
                    </a:ext>
                  </a:extLst>
                </p14:cNvPr>
                <p14:cNvContentPartPr/>
                <p14:nvPr/>
              </p14:nvContentPartPr>
              <p14:xfrm>
                <a:off x="10536160" y="3319880"/>
                <a:ext cx="200520" cy="48960"/>
              </p14:xfrm>
            </p:contentPart>
          </mc:Choice>
          <mc:Fallback>
            <p:pic>
              <p:nvPicPr>
                <p:cNvPr id="359" name="Freihand 358">
                  <a:extLst>
                    <a:ext uri="{FF2B5EF4-FFF2-40B4-BE49-F238E27FC236}">
                      <a16:creationId xmlns:a16="http://schemas.microsoft.com/office/drawing/2014/main" id="{6C46C13A-2A35-B7DC-B9C2-01E16F0AD7FA}"/>
                    </a:ext>
                  </a:extLst>
                </p:cNvPr>
                <p:cNvPicPr/>
                <p:nvPr/>
              </p:nvPicPr>
              <p:blipFill>
                <a:blip r:embed="rId565"/>
                <a:stretch>
                  <a:fillRect/>
                </a:stretch>
              </p:blipFill>
              <p:spPr>
                <a:xfrm>
                  <a:off x="10527520" y="3311240"/>
                  <a:ext cx="21816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6">
            <p14:nvContentPartPr>
              <p14:cNvPr id="361" name="Freihand 360">
                <a:extLst>
                  <a:ext uri="{FF2B5EF4-FFF2-40B4-BE49-F238E27FC236}">
                    <a16:creationId xmlns:a16="http://schemas.microsoft.com/office/drawing/2014/main" id="{E40EA987-0C0C-BE0D-1B3B-2D8380DFA750}"/>
                  </a:ext>
                </a:extLst>
              </p14:cNvPr>
              <p14:cNvContentPartPr/>
              <p14:nvPr/>
            </p14:nvContentPartPr>
            <p14:xfrm>
              <a:off x="8676040" y="1864400"/>
              <a:ext cx="29520" cy="70920"/>
            </p14:xfrm>
          </p:contentPart>
        </mc:Choice>
        <mc:Fallback>
          <p:pic>
            <p:nvPicPr>
              <p:cNvPr id="361" name="Freihand 360">
                <a:extLst>
                  <a:ext uri="{FF2B5EF4-FFF2-40B4-BE49-F238E27FC236}">
                    <a16:creationId xmlns:a16="http://schemas.microsoft.com/office/drawing/2014/main" id="{E40EA987-0C0C-BE0D-1B3B-2D8380DFA750}"/>
                  </a:ext>
                </a:extLst>
              </p:cNvPr>
              <p:cNvPicPr/>
              <p:nvPr/>
            </p:nvPicPr>
            <p:blipFill>
              <a:blip r:embed="rId567"/>
              <a:stretch>
                <a:fillRect/>
              </a:stretch>
            </p:blipFill>
            <p:spPr>
              <a:xfrm>
                <a:off x="8667040" y="1855760"/>
                <a:ext cx="47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2" name="Freihand 361">
                <a:extLst>
                  <a:ext uri="{FF2B5EF4-FFF2-40B4-BE49-F238E27FC236}">
                    <a16:creationId xmlns:a16="http://schemas.microsoft.com/office/drawing/2014/main" id="{D652B0BA-1DF6-1C41-C0C6-9EB824E6B0CD}"/>
                  </a:ext>
                </a:extLst>
              </p14:cNvPr>
              <p14:cNvContentPartPr/>
              <p14:nvPr/>
            </p14:nvContentPartPr>
            <p14:xfrm>
              <a:off x="7281400" y="5178560"/>
              <a:ext cx="376560" cy="43560"/>
            </p14:xfrm>
          </p:contentPart>
        </mc:Choice>
        <mc:Fallback>
          <p:pic>
            <p:nvPicPr>
              <p:cNvPr id="362" name="Freihand 361">
                <a:extLst>
                  <a:ext uri="{FF2B5EF4-FFF2-40B4-BE49-F238E27FC236}">
                    <a16:creationId xmlns:a16="http://schemas.microsoft.com/office/drawing/2014/main" id="{D652B0BA-1DF6-1C41-C0C6-9EB824E6B0CD}"/>
                  </a:ext>
                </a:extLst>
              </p:cNvPr>
              <p:cNvPicPr/>
              <p:nvPr/>
            </p:nvPicPr>
            <p:blipFill>
              <a:blip r:embed="rId569"/>
              <a:stretch>
                <a:fillRect/>
              </a:stretch>
            </p:blipFill>
            <p:spPr>
              <a:xfrm>
                <a:off x="7272400" y="5169560"/>
                <a:ext cx="394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3" name="Freihand 362">
                <a:extLst>
                  <a:ext uri="{FF2B5EF4-FFF2-40B4-BE49-F238E27FC236}">
                    <a16:creationId xmlns:a16="http://schemas.microsoft.com/office/drawing/2014/main" id="{7DC58D68-BB40-4C5A-9A42-A3C070A0DAD9}"/>
                  </a:ext>
                </a:extLst>
              </p14:cNvPr>
              <p14:cNvContentPartPr/>
              <p14:nvPr/>
            </p14:nvContentPartPr>
            <p14:xfrm>
              <a:off x="5627920" y="5392760"/>
              <a:ext cx="517680" cy="123840"/>
            </p14:xfrm>
          </p:contentPart>
        </mc:Choice>
        <mc:Fallback>
          <p:pic>
            <p:nvPicPr>
              <p:cNvPr id="363" name="Freihand 362">
                <a:extLst>
                  <a:ext uri="{FF2B5EF4-FFF2-40B4-BE49-F238E27FC236}">
                    <a16:creationId xmlns:a16="http://schemas.microsoft.com/office/drawing/2014/main" id="{7DC58D68-BB40-4C5A-9A42-A3C070A0DAD9}"/>
                  </a:ext>
                </a:extLst>
              </p:cNvPr>
              <p:cNvPicPr/>
              <p:nvPr/>
            </p:nvPicPr>
            <p:blipFill>
              <a:blip r:embed="rId571"/>
              <a:stretch>
                <a:fillRect/>
              </a:stretch>
            </p:blipFill>
            <p:spPr>
              <a:xfrm>
                <a:off x="5618920" y="5383760"/>
                <a:ext cx="535320" cy="141480"/>
              </a:xfrm>
              <a:prstGeom prst="rect">
                <a:avLst/>
              </a:prstGeom>
            </p:spPr>
          </p:pic>
        </mc:Fallback>
      </mc:AlternateContent>
      <p:grpSp>
        <p:nvGrpSpPr>
          <p:cNvPr id="370" name="Gruppieren 369">
            <a:extLst>
              <a:ext uri="{FF2B5EF4-FFF2-40B4-BE49-F238E27FC236}">
                <a16:creationId xmlns:a16="http://schemas.microsoft.com/office/drawing/2014/main" id="{3421BFFF-66F4-31EB-178C-E75C9F0F4FCC}"/>
              </a:ext>
            </a:extLst>
          </p:cNvPr>
          <p:cNvGrpSpPr/>
          <p:nvPr/>
        </p:nvGrpSpPr>
        <p:grpSpPr>
          <a:xfrm>
            <a:off x="7957840" y="1727600"/>
            <a:ext cx="519840" cy="486720"/>
            <a:chOff x="7957840" y="1727600"/>
            <a:chExt cx="519840" cy="486720"/>
          </a:xfrm>
        </p:grpSpPr>
        <mc:AlternateContent xmlns:mc="http://schemas.openxmlformats.org/markup-compatibility/2006">
          <mc:Choice xmlns:p14="http://schemas.microsoft.com/office/powerpoint/2010/main" Requires="p14">
            <p:contentPart p14:bwMode="auto" r:id="rId572">
              <p14:nvContentPartPr>
                <p14:cNvPr id="364" name="Freihand 363">
                  <a:extLst>
                    <a:ext uri="{FF2B5EF4-FFF2-40B4-BE49-F238E27FC236}">
                      <a16:creationId xmlns:a16="http://schemas.microsoft.com/office/drawing/2014/main" id="{F4F0707C-A7B4-593E-ADA0-D731BFF6C60B}"/>
                    </a:ext>
                  </a:extLst>
                </p14:cNvPr>
                <p14:cNvContentPartPr/>
                <p14:nvPr/>
              </p14:nvContentPartPr>
              <p14:xfrm>
                <a:off x="7988800" y="1733360"/>
                <a:ext cx="145080" cy="181800"/>
              </p14:xfrm>
            </p:contentPart>
          </mc:Choice>
          <mc:Fallback>
            <p:pic>
              <p:nvPicPr>
                <p:cNvPr id="364" name="Freihand 363">
                  <a:extLst>
                    <a:ext uri="{FF2B5EF4-FFF2-40B4-BE49-F238E27FC236}">
                      <a16:creationId xmlns:a16="http://schemas.microsoft.com/office/drawing/2014/main" id="{F4F0707C-A7B4-593E-ADA0-D731BFF6C60B}"/>
                    </a:ext>
                  </a:extLst>
                </p:cNvPr>
                <p:cNvPicPr/>
                <p:nvPr/>
              </p:nvPicPr>
              <p:blipFill>
                <a:blip r:embed="rId573"/>
                <a:stretch>
                  <a:fillRect/>
                </a:stretch>
              </p:blipFill>
              <p:spPr>
                <a:xfrm>
                  <a:off x="7979800" y="1724360"/>
                  <a:ext cx="162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5" name="Freihand 364">
                  <a:extLst>
                    <a:ext uri="{FF2B5EF4-FFF2-40B4-BE49-F238E27FC236}">
                      <a16:creationId xmlns:a16="http://schemas.microsoft.com/office/drawing/2014/main" id="{F37DF485-A6A6-9FCF-0EE6-4D5C9144676C}"/>
                    </a:ext>
                  </a:extLst>
                </p14:cNvPr>
                <p14:cNvContentPartPr/>
                <p14:nvPr/>
              </p14:nvContentPartPr>
              <p14:xfrm>
                <a:off x="7957840" y="1896440"/>
                <a:ext cx="174960" cy="83160"/>
              </p14:xfrm>
            </p:contentPart>
          </mc:Choice>
          <mc:Fallback>
            <p:pic>
              <p:nvPicPr>
                <p:cNvPr id="365" name="Freihand 364">
                  <a:extLst>
                    <a:ext uri="{FF2B5EF4-FFF2-40B4-BE49-F238E27FC236}">
                      <a16:creationId xmlns:a16="http://schemas.microsoft.com/office/drawing/2014/main" id="{F37DF485-A6A6-9FCF-0EE6-4D5C9144676C}"/>
                    </a:ext>
                  </a:extLst>
                </p:cNvPr>
                <p:cNvPicPr/>
                <p:nvPr/>
              </p:nvPicPr>
              <p:blipFill>
                <a:blip r:embed="rId575"/>
                <a:stretch>
                  <a:fillRect/>
                </a:stretch>
              </p:blipFill>
              <p:spPr>
                <a:xfrm>
                  <a:off x="7948840" y="1887800"/>
                  <a:ext cx="192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6" name="Freihand 365">
                  <a:extLst>
                    <a:ext uri="{FF2B5EF4-FFF2-40B4-BE49-F238E27FC236}">
                      <a16:creationId xmlns:a16="http://schemas.microsoft.com/office/drawing/2014/main" id="{3CB55DFD-05E4-BBDE-5F43-13C4C2A9FEC6}"/>
                    </a:ext>
                  </a:extLst>
                </p14:cNvPr>
                <p14:cNvContentPartPr/>
                <p14:nvPr/>
              </p14:nvContentPartPr>
              <p14:xfrm>
                <a:off x="8059360" y="1992200"/>
                <a:ext cx="150480" cy="222120"/>
              </p14:xfrm>
            </p:contentPart>
          </mc:Choice>
          <mc:Fallback>
            <p:pic>
              <p:nvPicPr>
                <p:cNvPr id="366" name="Freihand 365">
                  <a:extLst>
                    <a:ext uri="{FF2B5EF4-FFF2-40B4-BE49-F238E27FC236}">
                      <a16:creationId xmlns:a16="http://schemas.microsoft.com/office/drawing/2014/main" id="{3CB55DFD-05E4-BBDE-5F43-13C4C2A9FEC6}"/>
                    </a:ext>
                  </a:extLst>
                </p:cNvPr>
                <p:cNvPicPr/>
                <p:nvPr/>
              </p:nvPicPr>
              <p:blipFill>
                <a:blip r:embed="rId577"/>
                <a:stretch>
                  <a:fillRect/>
                </a:stretch>
              </p:blipFill>
              <p:spPr>
                <a:xfrm>
                  <a:off x="8050360" y="1983200"/>
                  <a:ext cx="168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8" name="Freihand 367">
                  <a:extLst>
                    <a:ext uri="{FF2B5EF4-FFF2-40B4-BE49-F238E27FC236}">
                      <a16:creationId xmlns:a16="http://schemas.microsoft.com/office/drawing/2014/main" id="{B9D6B4AD-2AC4-2315-C51D-7E209B11ED2D}"/>
                    </a:ext>
                  </a:extLst>
                </p14:cNvPr>
                <p14:cNvContentPartPr/>
                <p14:nvPr/>
              </p14:nvContentPartPr>
              <p14:xfrm>
                <a:off x="8312800" y="1813280"/>
                <a:ext cx="121680" cy="239400"/>
              </p14:xfrm>
            </p:contentPart>
          </mc:Choice>
          <mc:Fallback>
            <p:pic>
              <p:nvPicPr>
                <p:cNvPr id="368" name="Freihand 367">
                  <a:extLst>
                    <a:ext uri="{FF2B5EF4-FFF2-40B4-BE49-F238E27FC236}">
                      <a16:creationId xmlns:a16="http://schemas.microsoft.com/office/drawing/2014/main" id="{B9D6B4AD-2AC4-2315-C51D-7E209B11ED2D}"/>
                    </a:ext>
                  </a:extLst>
                </p:cNvPr>
                <p:cNvPicPr/>
                <p:nvPr/>
              </p:nvPicPr>
              <p:blipFill>
                <a:blip r:embed="rId579"/>
                <a:stretch>
                  <a:fillRect/>
                </a:stretch>
              </p:blipFill>
              <p:spPr>
                <a:xfrm>
                  <a:off x="8303800" y="1804640"/>
                  <a:ext cx="139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9" name="Freihand 368">
                  <a:extLst>
                    <a:ext uri="{FF2B5EF4-FFF2-40B4-BE49-F238E27FC236}">
                      <a16:creationId xmlns:a16="http://schemas.microsoft.com/office/drawing/2014/main" id="{24E09DD1-40C7-6770-B334-2C443EC8EE20}"/>
                    </a:ext>
                  </a:extLst>
                </p14:cNvPr>
                <p14:cNvContentPartPr/>
                <p14:nvPr/>
              </p14:nvContentPartPr>
              <p14:xfrm>
                <a:off x="8302000" y="1727600"/>
                <a:ext cx="175680" cy="42480"/>
              </p14:xfrm>
            </p:contentPart>
          </mc:Choice>
          <mc:Fallback>
            <p:pic>
              <p:nvPicPr>
                <p:cNvPr id="369" name="Freihand 368">
                  <a:extLst>
                    <a:ext uri="{FF2B5EF4-FFF2-40B4-BE49-F238E27FC236}">
                      <a16:creationId xmlns:a16="http://schemas.microsoft.com/office/drawing/2014/main" id="{24E09DD1-40C7-6770-B334-2C443EC8EE20}"/>
                    </a:ext>
                  </a:extLst>
                </p:cNvPr>
                <p:cNvPicPr/>
                <p:nvPr/>
              </p:nvPicPr>
              <p:blipFill>
                <a:blip r:embed="rId581"/>
                <a:stretch>
                  <a:fillRect/>
                </a:stretch>
              </p:blipFill>
              <p:spPr>
                <a:xfrm>
                  <a:off x="8293360" y="1718600"/>
                  <a:ext cx="193320" cy="60120"/>
                </a:xfrm>
                <a:prstGeom prst="rect">
                  <a:avLst/>
                </a:prstGeom>
              </p:spPr>
            </p:pic>
          </mc:Fallback>
        </mc:AlternateContent>
      </p:grpSp>
      <p:grpSp>
        <p:nvGrpSpPr>
          <p:cNvPr id="381" name="Gruppieren 380">
            <a:extLst>
              <a:ext uri="{FF2B5EF4-FFF2-40B4-BE49-F238E27FC236}">
                <a16:creationId xmlns:a16="http://schemas.microsoft.com/office/drawing/2014/main" id="{C94ACCB9-46EB-A018-542C-048B11F9F5D5}"/>
              </a:ext>
            </a:extLst>
          </p:cNvPr>
          <p:cNvGrpSpPr/>
          <p:nvPr/>
        </p:nvGrpSpPr>
        <p:grpSpPr>
          <a:xfrm>
            <a:off x="364000" y="5533880"/>
            <a:ext cx="1561320" cy="465480"/>
            <a:chOff x="364000" y="5533880"/>
            <a:chExt cx="1561320" cy="465480"/>
          </a:xfrm>
        </p:grpSpPr>
        <mc:AlternateContent xmlns:mc="http://schemas.openxmlformats.org/markup-compatibility/2006">
          <mc:Choice xmlns:p14="http://schemas.microsoft.com/office/powerpoint/2010/main" Requires="p14">
            <p:contentPart p14:bwMode="auto" r:id="rId582">
              <p14:nvContentPartPr>
                <p14:cNvPr id="371" name="Freihand 370">
                  <a:extLst>
                    <a:ext uri="{FF2B5EF4-FFF2-40B4-BE49-F238E27FC236}">
                      <a16:creationId xmlns:a16="http://schemas.microsoft.com/office/drawing/2014/main" id="{3E59207D-9E31-9BCA-76B2-2560DC44BE76}"/>
                    </a:ext>
                  </a:extLst>
                </p14:cNvPr>
                <p14:cNvContentPartPr/>
                <p14:nvPr/>
              </p14:nvContentPartPr>
              <p14:xfrm>
                <a:off x="364000" y="5712440"/>
                <a:ext cx="217080" cy="218160"/>
              </p14:xfrm>
            </p:contentPart>
          </mc:Choice>
          <mc:Fallback>
            <p:pic>
              <p:nvPicPr>
                <p:cNvPr id="371" name="Freihand 370">
                  <a:extLst>
                    <a:ext uri="{FF2B5EF4-FFF2-40B4-BE49-F238E27FC236}">
                      <a16:creationId xmlns:a16="http://schemas.microsoft.com/office/drawing/2014/main" id="{3E59207D-9E31-9BCA-76B2-2560DC44BE76}"/>
                    </a:ext>
                  </a:extLst>
                </p:cNvPr>
                <p:cNvPicPr/>
                <p:nvPr/>
              </p:nvPicPr>
              <p:blipFill>
                <a:blip r:embed="rId583"/>
                <a:stretch>
                  <a:fillRect/>
                </a:stretch>
              </p:blipFill>
              <p:spPr>
                <a:xfrm>
                  <a:off x="355000" y="5703440"/>
                  <a:ext cx="234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2" name="Freihand 371">
                  <a:extLst>
                    <a:ext uri="{FF2B5EF4-FFF2-40B4-BE49-F238E27FC236}">
                      <a16:creationId xmlns:a16="http://schemas.microsoft.com/office/drawing/2014/main" id="{A1054AB7-118E-26E5-B55F-9B3828926399}"/>
                    </a:ext>
                  </a:extLst>
                </p14:cNvPr>
                <p14:cNvContentPartPr/>
                <p14:nvPr/>
              </p14:nvContentPartPr>
              <p14:xfrm>
                <a:off x="665320" y="5788760"/>
                <a:ext cx="89640" cy="152280"/>
              </p14:xfrm>
            </p:contentPart>
          </mc:Choice>
          <mc:Fallback>
            <p:pic>
              <p:nvPicPr>
                <p:cNvPr id="372" name="Freihand 371">
                  <a:extLst>
                    <a:ext uri="{FF2B5EF4-FFF2-40B4-BE49-F238E27FC236}">
                      <a16:creationId xmlns:a16="http://schemas.microsoft.com/office/drawing/2014/main" id="{A1054AB7-118E-26E5-B55F-9B3828926399}"/>
                    </a:ext>
                  </a:extLst>
                </p:cNvPr>
                <p:cNvPicPr/>
                <p:nvPr/>
              </p:nvPicPr>
              <p:blipFill>
                <a:blip r:embed="rId585"/>
                <a:stretch>
                  <a:fillRect/>
                </a:stretch>
              </p:blipFill>
              <p:spPr>
                <a:xfrm>
                  <a:off x="656320" y="5780120"/>
                  <a:ext cx="107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3" name="Freihand 372">
                  <a:extLst>
                    <a:ext uri="{FF2B5EF4-FFF2-40B4-BE49-F238E27FC236}">
                      <a16:creationId xmlns:a16="http://schemas.microsoft.com/office/drawing/2014/main" id="{7E1A2F10-D4E1-DC9C-EC97-5F21E4407B3C}"/>
                    </a:ext>
                  </a:extLst>
                </p14:cNvPr>
                <p14:cNvContentPartPr/>
                <p14:nvPr/>
              </p14:nvContentPartPr>
              <p14:xfrm>
                <a:off x="796000" y="5757440"/>
                <a:ext cx="120600" cy="148680"/>
              </p14:xfrm>
            </p:contentPart>
          </mc:Choice>
          <mc:Fallback>
            <p:pic>
              <p:nvPicPr>
                <p:cNvPr id="373" name="Freihand 372">
                  <a:extLst>
                    <a:ext uri="{FF2B5EF4-FFF2-40B4-BE49-F238E27FC236}">
                      <a16:creationId xmlns:a16="http://schemas.microsoft.com/office/drawing/2014/main" id="{7E1A2F10-D4E1-DC9C-EC97-5F21E4407B3C}"/>
                    </a:ext>
                  </a:extLst>
                </p:cNvPr>
                <p:cNvPicPr/>
                <p:nvPr/>
              </p:nvPicPr>
              <p:blipFill>
                <a:blip r:embed="rId587"/>
                <a:stretch>
                  <a:fillRect/>
                </a:stretch>
              </p:blipFill>
              <p:spPr>
                <a:xfrm>
                  <a:off x="787000" y="5748800"/>
                  <a:ext cx="13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4" name="Freihand 373">
                  <a:extLst>
                    <a:ext uri="{FF2B5EF4-FFF2-40B4-BE49-F238E27FC236}">
                      <a16:creationId xmlns:a16="http://schemas.microsoft.com/office/drawing/2014/main" id="{60B12777-6486-0E9A-71D9-E5A968332110}"/>
                    </a:ext>
                  </a:extLst>
                </p14:cNvPr>
                <p14:cNvContentPartPr/>
                <p14:nvPr/>
              </p14:nvContentPartPr>
              <p14:xfrm>
                <a:off x="1060240" y="5759240"/>
                <a:ext cx="131400" cy="240120"/>
              </p14:xfrm>
            </p:contentPart>
          </mc:Choice>
          <mc:Fallback>
            <p:pic>
              <p:nvPicPr>
                <p:cNvPr id="374" name="Freihand 373">
                  <a:extLst>
                    <a:ext uri="{FF2B5EF4-FFF2-40B4-BE49-F238E27FC236}">
                      <a16:creationId xmlns:a16="http://schemas.microsoft.com/office/drawing/2014/main" id="{60B12777-6486-0E9A-71D9-E5A968332110}"/>
                    </a:ext>
                  </a:extLst>
                </p:cNvPr>
                <p:cNvPicPr/>
                <p:nvPr/>
              </p:nvPicPr>
              <p:blipFill>
                <a:blip r:embed="rId589"/>
                <a:stretch>
                  <a:fillRect/>
                </a:stretch>
              </p:blipFill>
              <p:spPr>
                <a:xfrm>
                  <a:off x="1051600" y="5750240"/>
                  <a:ext cx="149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5" name="Freihand 374">
                  <a:extLst>
                    <a:ext uri="{FF2B5EF4-FFF2-40B4-BE49-F238E27FC236}">
                      <a16:creationId xmlns:a16="http://schemas.microsoft.com/office/drawing/2014/main" id="{034D762B-981F-62AB-174C-3C2EE77E3C4B}"/>
                    </a:ext>
                  </a:extLst>
                </p14:cNvPr>
                <p14:cNvContentPartPr/>
                <p14:nvPr/>
              </p14:nvContentPartPr>
              <p14:xfrm>
                <a:off x="1265440" y="5728640"/>
                <a:ext cx="60120" cy="193680"/>
              </p14:xfrm>
            </p:contentPart>
          </mc:Choice>
          <mc:Fallback>
            <p:pic>
              <p:nvPicPr>
                <p:cNvPr id="375" name="Freihand 374">
                  <a:extLst>
                    <a:ext uri="{FF2B5EF4-FFF2-40B4-BE49-F238E27FC236}">
                      <a16:creationId xmlns:a16="http://schemas.microsoft.com/office/drawing/2014/main" id="{034D762B-981F-62AB-174C-3C2EE77E3C4B}"/>
                    </a:ext>
                  </a:extLst>
                </p:cNvPr>
                <p:cNvPicPr/>
                <p:nvPr/>
              </p:nvPicPr>
              <p:blipFill>
                <a:blip r:embed="rId591"/>
                <a:stretch>
                  <a:fillRect/>
                </a:stretch>
              </p:blipFill>
              <p:spPr>
                <a:xfrm>
                  <a:off x="1256440" y="5719640"/>
                  <a:ext cx="77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6" name="Freihand 375">
                  <a:extLst>
                    <a:ext uri="{FF2B5EF4-FFF2-40B4-BE49-F238E27FC236}">
                      <a16:creationId xmlns:a16="http://schemas.microsoft.com/office/drawing/2014/main" id="{43ED5589-E089-9BD9-EC50-411C4A7AA042}"/>
                    </a:ext>
                  </a:extLst>
                </p14:cNvPr>
                <p14:cNvContentPartPr/>
                <p14:nvPr/>
              </p14:nvContentPartPr>
              <p14:xfrm>
                <a:off x="1359040" y="5741600"/>
                <a:ext cx="115200" cy="149760"/>
              </p14:xfrm>
            </p:contentPart>
          </mc:Choice>
          <mc:Fallback>
            <p:pic>
              <p:nvPicPr>
                <p:cNvPr id="376" name="Freihand 375">
                  <a:extLst>
                    <a:ext uri="{FF2B5EF4-FFF2-40B4-BE49-F238E27FC236}">
                      <a16:creationId xmlns:a16="http://schemas.microsoft.com/office/drawing/2014/main" id="{43ED5589-E089-9BD9-EC50-411C4A7AA042}"/>
                    </a:ext>
                  </a:extLst>
                </p:cNvPr>
                <p:cNvPicPr/>
                <p:nvPr/>
              </p:nvPicPr>
              <p:blipFill>
                <a:blip r:embed="rId593"/>
                <a:stretch>
                  <a:fillRect/>
                </a:stretch>
              </p:blipFill>
              <p:spPr>
                <a:xfrm>
                  <a:off x="1350040" y="5732600"/>
                  <a:ext cx="132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7" name="Freihand 376">
                  <a:extLst>
                    <a:ext uri="{FF2B5EF4-FFF2-40B4-BE49-F238E27FC236}">
                      <a16:creationId xmlns:a16="http://schemas.microsoft.com/office/drawing/2014/main" id="{CDB75776-208D-5A60-54CD-6014FCB770C5}"/>
                    </a:ext>
                  </a:extLst>
                </p14:cNvPr>
                <p14:cNvContentPartPr/>
                <p14:nvPr/>
              </p14:nvContentPartPr>
              <p14:xfrm>
                <a:off x="1474600" y="5695520"/>
                <a:ext cx="120600" cy="169920"/>
              </p14:xfrm>
            </p:contentPart>
          </mc:Choice>
          <mc:Fallback>
            <p:pic>
              <p:nvPicPr>
                <p:cNvPr id="377" name="Freihand 376">
                  <a:extLst>
                    <a:ext uri="{FF2B5EF4-FFF2-40B4-BE49-F238E27FC236}">
                      <a16:creationId xmlns:a16="http://schemas.microsoft.com/office/drawing/2014/main" id="{CDB75776-208D-5A60-54CD-6014FCB770C5}"/>
                    </a:ext>
                  </a:extLst>
                </p:cNvPr>
                <p:cNvPicPr/>
                <p:nvPr/>
              </p:nvPicPr>
              <p:blipFill>
                <a:blip r:embed="rId595"/>
                <a:stretch>
                  <a:fillRect/>
                </a:stretch>
              </p:blipFill>
              <p:spPr>
                <a:xfrm>
                  <a:off x="1465960" y="5686520"/>
                  <a:ext cx="138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8" name="Freihand 377">
                  <a:extLst>
                    <a:ext uri="{FF2B5EF4-FFF2-40B4-BE49-F238E27FC236}">
                      <a16:creationId xmlns:a16="http://schemas.microsoft.com/office/drawing/2014/main" id="{465DBD71-0CEE-06D4-A0CE-A3C5DE060F25}"/>
                    </a:ext>
                  </a:extLst>
                </p14:cNvPr>
                <p14:cNvContentPartPr/>
                <p14:nvPr/>
              </p14:nvContentPartPr>
              <p14:xfrm>
                <a:off x="1653880" y="5695520"/>
                <a:ext cx="28440" cy="167040"/>
              </p14:xfrm>
            </p:contentPart>
          </mc:Choice>
          <mc:Fallback>
            <p:pic>
              <p:nvPicPr>
                <p:cNvPr id="378" name="Freihand 377">
                  <a:extLst>
                    <a:ext uri="{FF2B5EF4-FFF2-40B4-BE49-F238E27FC236}">
                      <a16:creationId xmlns:a16="http://schemas.microsoft.com/office/drawing/2014/main" id="{465DBD71-0CEE-06D4-A0CE-A3C5DE060F25}"/>
                    </a:ext>
                  </a:extLst>
                </p:cNvPr>
                <p:cNvPicPr/>
                <p:nvPr/>
              </p:nvPicPr>
              <p:blipFill>
                <a:blip r:embed="rId597"/>
                <a:stretch>
                  <a:fillRect/>
                </a:stretch>
              </p:blipFill>
              <p:spPr>
                <a:xfrm>
                  <a:off x="1644880" y="5686520"/>
                  <a:ext cx="46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9" name="Freihand 378">
                  <a:extLst>
                    <a:ext uri="{FF2B5EF4-FFF2-40B4-BE49-F238E27FC236}">
                      <a16:creationId xmlns:a16="http://schemas.microsoft.com/office/drawing/2014/main" id="{2CD782ED-377D-C823-42BB-4362CA7C4762}"/>
                    </a:ext>
                  </a:extLst>
                </p14:cNvPr>
                <p14:cNvContentPartPr/>
                <p14:nvPr/>
              </p14:nvContentPartPr>
              <p14:xfrm>
                <a:off x="1690960" y="5575640"/>
                <a:ext cx="234360" cy="245520"/>
              </p14:xfrm>
            </p:contentPart>
          </mc:Choice>
          <mc:Fallback>
            <p:pic>
              <p:nvPicPr>
                <p:cNvPr id="379" name="Freihand 378">
                  <a:extLst>
                    <a:ext uri="{FF2B5EF4-FFF2-40B4-BE49-F238E27FC236}">
                      <a16:creationId xmlns:a16="http://schemas.microsoft.com/office/drawing/2014/main" id="{2CD782ED-377D-C823-42BB-4362CA7C4762}"/>
                    </a:ext>
                  </a:extLst>
                </p:cNvPr>
                <p:cNvPicPr/>
                <p:nvPr/>
              </p:nvPicPr>
              <p:blipFill>
                <a:blip r:embed="rId599"/>
                <a:stretch>
                  <a:fillRect/>
                </a:stretch>
              </p:blipFill>
              <p:spPr>
                <a:xfrm>
                  <a:off x="1681960" y="5566640"/>
                  <a:ext cx="2520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0" name="Freihand 379">
                  <a:extLst>
                    <a:ext uri="{FF2B5EF4-FFF2-40B4-BE49-F238E27FC236}">
                      <a16:creationId xmlns:a16="http://schemas.microsoft.com/office/drawing/2014/main" id="{7822B6A6-53D0-BB8C-3D34-EE92E7922758}"/>
                    </a:ext>
                  </a:extLst>
                </p14:cNvPr>
                <p14:cNvContentPartPr/>
                <p14:nvPr/>
              </p14:nvContentPartPr>
              <p14:xfrm>
                <a:off x="1660720" y="5533880"/>
                <a:ext cx="30600" cy="16920"/>
              </p14:xfrm>
            </p:contentPart>
          </mc:Choice>
          <mc:Fallback>
            <p:pic>
              <p:nvPicPr>
                <p:cNvPr id="380" name="Freihand 379">
                  <a:extLst>
                    <a:ext uri="{FF2B5EF4-FFF2-40B4-BE49-F238E27FC236}">
                      <a16:creationId xmlns:a16="http://schemas.microsoft.com/office/drawing/2014/main" id="{7822B6A6-53D0-BB8C-3D34-EE92E7922758}"/>
                    </a:ext>
                  </a:extLst>
                </p:cNvPr>
                <p:cNvPicPr/>
                <p:nvPr/>
              </p:nvPicPr>
              <p:blipFill>
                <a:blip r:embed="rId601"/>
                <a:stretch>
                  <a:fillRect/>
                </a:stretch>
              </p:blipFill>
              <p:spPr>
                <a:xfrm>
                  <a:off x="1651720" y="5525240"/>
                  <a:ext cx="48240" cy="34560"/>
                </a:xfrm>
                <a:prstGeom prst="rect">
                  <a:avLst/>
                </a:prstGeom>
              </p:spPr>
            </p:pic>
          </mc:Fallback>
        </mc:AlternateContent>
      </p:grpSp>
      <p:grpSp>
        <p:nvGrpSpPr>
          <p:cNvPr id="384" name="Gruppieren 383">
            <a:extLst>
              <a:ext uri="{FF2B5EF4-FFF2-40B4-BE49-F238E27FC236}">
                <a16:creationId xmlns:a16="http://schemas.microsoft.com/office/drawing/2014/main" id="{734E6B73-4045-01BA-7F57-013076EA3587}"/>
              </a:ext>
            </a:extLst>
          </p:cNvPr>
          <p:cNvGrpSpPr/>
          <p:nvPr/>
        </p:nvGrpSpPr>
        <p:grpSpPr>
          <a:xfrm>
            <a:off x="2098480" y="5579240"/>
            <a:ext cx="782280" cy="243720"/>
            <a:chOff x="2098480" y="5579240"/>
            <a:chExt cx="782280" cy="243720"/>
          </a:xfrm>
        </p:grpSpPr>
        <mc:AlternateContent xmlns:mc="http://schemas.openxmlformats.org/markup-compatibility/2006">
          <mc:Choice xmlns:p14="http://schemas.microsoft.com/office/powerpoint/2010/main" Requires="p14">
            <p:contentPart p14:bwMode="auto" r:id="rId602">
              <p14:nvContentPartPr>
                <p14:cNvPr id="382" name="Freihand 381">
                  <a:extLst>
                    <a:ext uri="{FF2B5EF4-FFF2-40B4-BE49-F238E27FC236}">
                      <a16:creationId xmlns:a16="http://schemas.microsoft.com/office/drawing/2014/main" id="{BAB170FB-CADF-73BA-2C9B-45FDEE121543}"/>
                    </a:ext>
                  </a:extLst>
                </p14:cNvPr>
                <p14:cNvContentPartPr/>
                <p14:nvPr/>
              </p14:nvContentPartPr>
              <p14:xfrm>
                <a:off x="2098480" y="5579240"/>
                <a:ext cx="636480" cy="243720"/>
              </p14:xfrm>
            </p:contentPart>
          </mc:Choice>
          <mc:Fallback>
            <p:pic>
              <p:nvPicPr>
                <p:cNvPr id="382" name="Freihand 381">
                  <a:extLst>
                    <a:ext uri="{FF2B5EF4-FFF2-40B4-BE49-F238E27FC236}">
                      <a16:creationId xmlns:a16="http://schemas.microsoft.com/office/drawing/2014/main" id="{BAB170FB-CADF-73BA-2C9B-45FDEE121543}"/>
                    </a:ext>
                  </a:extLst>
                </p:cNvPr>
                <p:cNvPicPr/>
                <p:nvPr/>
              </p:nvPicPr>
              <p:blipFill>
                <a:blip r:embed="rId603"/>
                <a:stretch>
                  <a:fillRect/>
                </a:stretch>
              </p:blipFill>
              <p:spPr>
                <a:xfrm>
                  <a:off x="2089480" y="5570240"/>
                  <a:ext cx="654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3" name="Freihand 382">
                  <a:extLst>
                    <a:ext uri="{FF2B5EF4-FFF2-40B4-BE49-F238E27FC236}">
                      <a16:creationId xmlns:a16="http://schemas.microsoft.com/office/drawing/2014/main" id="{F2CF75F5-1E7B-3A71-2B47-84F11D58C894}"/>
                    </a:ext>
                  </a:extLst>
                </p14:cNvPr>
                <p14:cNvContentPartPr/>
                <p14:nvPr/>
              </p14:nvContentPartPr>
              <p14:xfrm>
                <a:off x="2777440" y="5638640"/>
                <a:ext cx="103320" cy="118440"/>
              </p14:xfrm>
            </p:contentPart>
          </mc:Choice>
          <mc:Fallback>
            <p:pic>
              <p:nvPicPr>
                <p:cNvPr id="383" name="Freihand 382">
                  <a:extLst>
                    <a:ext uri="{FF2B5EF4-FFF2-40B4-BE49-F238E27FC236}">
                      <a16:creationId xmlns:a16="http://schemas.microsoft.com/office/drawing/2014/main" id="{F2CF75F5-1E7B-3A71-2B47-84F11D58C894}"/>
                    </a:ext>
                  </a:extLst>
                </p:cNvPr>
                <p:cNvPicPr/>
                <p:nvPr/>
              </p:nvPicPr>
              <p:blipFill>
                <a:blip r:embed="rId605"/>
                <a:stretch>
                  <a:fillRect/>
                </a:stretch>
              </p:blipFill>
              <p:spPr>
                <a:xfrm>
                  <a:off x="2768800" y="5630000"/>
                  <a:ext cx="120960" cy="136080"/>
                </a:xfrm>
                <a:prstGeom prst="rect">
                  <a:avLst/>
                </a:prstGeom>
              </p:spPr>
            </p:pic>
          </mc:Fallback>
        </mc:AlternateContent>
      </p:grpSp>
      <p:grpSp>
        <p:nvGrpSpPr>
          <p:cNvPr id="388" name="Gruppieren 387">
            <a:extLst>
              <a:ext uri="{FF2B5EF4-FFF2-40B4-BE49-F238E27FC236}">
                <a16:creationId xmlns:a16="http://schemas.microsoft.com/office/drawing/2014/main" id="{D0E6DA02-E0BA-0510-1BFA-341C26A98C74}"/>
              </a:ext>
            </a:extLst>
          </p:cNvPr>
          <p:cNvGrpSpPr/>
          <p:nvPr/>
        </p:nvGrpSpPr>
        <p:grpSpPr>
          <a:xfrm>
            <a:off x="3085240" y="5372240"/>
            <a:ext cx="554040" cy="417600"/>
            <a:chOff x="3085240" y="5372240"/>
            <a:chExt cx="554040" cy="417600"/>
          </a:xfrm>
        </p:grpSpPr>
        <mc:AlternateContent xmlns:mc="http://schemas.openxmlformats.org/markup-compatibility/2006">
          <mc:Choice xmlns:p14="http://schemas.microsoft.com/office/powerpoint/2010/main" Requires="p14">
            <p:contentPart p14:bwMode="auto" r:id="rId606">
              <p14:nvContentPartPr>
                <p14:cNvPr id="385" name="Freihand 384">
                  <a:extLst>
                    <a:ext uri="{FF2B5EF4-FFF2-40B4-BE49-F238E27FC236}">
                      <a16:creationId xmlns:a16="http://schemas.microsoft.com/office/drawing/2014/main" id="{882DD5A6-BE06-2A4A-EE00-C2967937EBFC}"/>
                    </a:ext>
                  </a:extLst>
                </p14:cNvPr>
                <p14:cNvContentPartPr/>
                <p14:nvPr/>
              </p14:nvContentPartPr>
              <p14:xfrm>
                <a:off x="3085240" y="5576720"/>
                <a:ext cx="238320" cy="188640"/>
              </p14:xfrm>
            </p:contentPart>
          </mc:Choice>
          <mc:Fallback>
            <p:pic>
              <p:nvPicPr>
                <p:cNvPr id="385" name="Freihand 384">
                  <a:extLst>
                    <a:ext uri="{FF2B5EF4-FFF2-40B4-BE49-F238E27FC236}">
                      <a16:creationId xmlns:a16="http://schemas.microsoft.com/office/drawing/2014/main" id="{882DD5A6-BE06-2A4A-EE00-C2967937EBFC}"/>
                    </a:ext>
                  </a:extLst>
                </p:cNvPr>
                <p:cNvPicPr/>
                <p:nvPr/>
              </p:nvPicPr>
              <p:blipFill>
                <a:blip r:embed="rId607"/>
                <a:stretch>
                  <a:fillRect/>
                </a:stretch>
              </p:blipFill>
              <p:spPr>
                <a:xfrm>
                  <a:off x="3076600" y="5567720"/>
                  <a:ext cx="255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6" name="Freihand 385">
                  <a:extLst>
                    <a:ext uri="{FF2B5EF4-FFF2-40B4-BE49-F238E27FC236}">
                      <a16:creationId xmlns:a16="http://schemas.microsoft.com/office/drawing/2014/main" id="{03B0DC93-B94A-2D25-05A2-34680E0FC1DD}"/>
                    </a:ext>
                  </a:extLst>
                </p14:cNvPr>
                <p14:cNvContentPartPr/>
                <p14:nvPr/>
              </p14:nvContentPartPr>
              <p14:xfrm>
                <a:off x="3483040" y="5508320"/>
                <a:ext cx="32040" cy="281520"/>
              </p14:xfrm>
            </p:contentPart>
          </mc:Choice>
          <mc:Fallback>
            <p:pic>
              <p:nvPicPr>
                <p:cNvPr id="386" name="Freihand 385">
                  <a:extLst>
                    <a:ext uri="{FF2B5EF4-FFF2-40B4-BE49-F238E27FC236}">
                      <a16:creationId xmlns:a16="http://schemas.microsoft.com/office/drawing/2014/main" id="{03B0DC93-B94A-2D25-05A2-34680E0FC1DD}"/>
                    </a:ext>
                  </a:extLst>
                </p:cNvPr>
                <p:cNvPicPr/>
                <p:nvPr/>
              </p:nvPicPr>
              <p:blipFill>
                <a:blip r:embed="rId609"/>
                <a:stretch>
                  <a:fillRect/>
                </a:stretch>
              </p:blipFill>
              <p:spPr>
                <a:xfrm>
                  <a:off x="3474040" y="5499320"/>
                  <a:ext cx="49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7" name="Freihand 386">
                  <a:extLst>
                    <a:ext uri="{FF2B5EF4-FFF2-40B4-BE49-F238E27FC236}">
                      <a16:creationId xmlns:a16="http://schemas.microsoft.com/office/drawing/2014/main" id="{3CDE5A5A-EACC-0B26-12E4-1ACE13EFEC92}"/>
                    </a:ext>
                  </a:extLst>
                </p14:cNvPr>
                <p14:cNvContentPartPr/>
                <p14:nvPr/>
              </p14:nvContentPartPr>
              <p14:xfrm>
                <a:off x="3370360" y="5372240"/>
                <a:ext cx="268920" cy="196200"/>
              </p14:xfrm>
            </p:contentPart>
          </mc:Choice>
          <mc:Fallback>
            <p:pic>
              <p:nvPicPr>
                <p:cNvPr id="387" name="Freihand 386">
                  <a:extLst>
                    <a:ext uri="{FF2B5EF4-FFF2-40B4-BE49-F238E27FC236}">
                      <a16:creationId xmlns:a16="http://schemas.microsoft.com/office/drawing/2014/main" id="{3CDE5A5A-EACC-0B26-12E4-1ACE13EFEC92}"/>
                    </a:ext>
                  </a:extLst>
                </p:cNvPr>
                <p:cNvPicPr/>
                <p:nvPr/>
              </p:nvPicPr>
              <p:blipFill>
                <a:blip r:embed="rId611"/>
                <a:stretch>
                  <a:fillRect/>
                </a:stretch>
              </p:blipFill>
              <p:spPr>
                <a:xfrm>
                  <a:off x="3361720" y="5363240"/>
                  <a:ext cx="286560" cy="213840"/>
                </a:xfrm>
                <a:prstGeom prst="rect">
                  <a:avLst/>
                </a:prstGeom>
              </p:spPr>
            </p:pic>
          </mc:Fallback>
        </mc:AlternateContent>
      </p:grpSp>
      <p:grpSp>
        <p:nvGrpSpPr>
          <p:cNvPr id="391" name="Gruppieren 390">
            <a:extLst>
              <a:ext uri="{FF2B5EF4-FFF2-40B4-BE49-F238E27FC236}">
                <a16:creationId xmlns:a16="http://schemas.microsoft.com/office/drawing/2014/main" id="{7F015D80-46DB-B4CC-BF9A-75EAC47B7857}"/>
              </a:ext>
            </a:extLst>
          </p:cNvPr>
          <p:cNvGrpSpPr/>
          <p:nvPr/>
        </p:nvGrpSpPr>
        <p:grpSpPr>
          <a:xfrm>
            <a:off x="3038080" y="5252360"/>
            <a:ext cx="655200" cy="717120"/>
            <a:chOff x="3038080" y="5252360"/>
            <a:chExt cx="655200" cy="717120"/>
          </a:xfrm>
        </p:grpSpPr>
        <mc:AlternateContent xmlns:mc="http://schemas.openxmlformats.org/markup-compatibility/2006">
          <mc:Choice xmlns:p14="http://schemas.microsoft.com/office/powerpoint/2010/main" Requires="p14">
            <p:contentPart p14:bwMode="auto" r:id="rId612">
              <p14:nvContentPartPr>
                <p14:cNvPr id="389" name="Freihand 388">
                  <a:extLst>
                    <a:ext uri="{FF2B5EF4-FFF2-40B4-BE49-F238E27FC236}">
                      <a16:creationId xmlns:a16="http://schemas.microsoft.com/office/drawing/2014/main" id="{D39EEBC7-6542-0D15-AC88-421ECB177DC7}"/>
                    </a:ext>
                  </a:extLst>
                </p14:cNvPr>
                <p14:cNvContentPartPr/>
                <p14:nvPr/>
              </p14:nvContentPartPr>
              <p14:xfrm>
                <a:off x="3203320" y="5378720"/>
                <a:ext cx="22320" cy="6840"/>
              </p14:xfrm>
            </p:contentPart>
          </mc:Choice>
          <mc:Fallback>
            <p:pic>
              <p:nvPicPr>
                <p:cNvPr id="389" name="Freihand 388">
                  <a:extLst>
                    <a:ext uri="{FF2B5EF4-FFF2-40B4-BE49-F238E27FC236}">
                      <a16:creationId xmlns:a16="http://schemas.microsoft.com/office/drawing/2014/main" id="{D39EEBC7-6542-0D15-AC88-421ECB177DC7}"/>
                    </a:ext>
                  </a:extLst>
                </p:cNvPr>
                <p:cNvPicPr/>
                <p:nvPr/>
              </p:nvPicPr>
              <p:blipFill>
                <a:blip r:embed="rId613"/>
                <a:stretch>
                  <a:fillRect/>
                </a:stretch>
              </p:blipFill>
              <p:spPr>
                <a:xfrm>
                  <a:off x="3197200" y="5372600"/>
                  <a:ext cx="34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0" name="Freihand 389">
                  <a:extLst>
                    <a:ext uri="{FF2B5EF4-FFF2-40B4-BE49-F238E27FC236}">
                      <a16:creationId xmlns:a16="http://schemas.microsoft.com/office/drawing/2014/main" id="{893BAF2D-ED33-D878-B489-E6CACE370933}"/>
                    </a:ext>
                  </a:extLst>
                </p14:cNvPr>
                <p14:cNvContentPartPr/>
                <p14:nvPr/>
              </p14:nvContentPartPr>
              <p14:xfrm>
                <a:off x="3038080" y="5252360"/>
                <a:ext cx="655200" cy="717120"/>
              </p14:xfrm>
            </p:contentPart>
          </mc:Choice>
          <mc:Fallback>
            <p:pic>
              <p:nvPicPr>
                <p:cNvPr id="390" name="Freihand 389">
                  <a:extLst>
                    <a:ext uri="{FF2B5EF4-FFF2-40B4-BE49-F238E27FC236}">
                      <a16:creationId xmlns:a16="http://schemas.microsoft.com/office/drawing/2014/main" id="{893BAF2D-ED33-D878-B489-E6CACE370933}"/>
                    </a:ext>
                  </a:extLst>
                </p:cNvPr>
                <p:cNvPicPr/>
                <p:nvPr/>
              </p:nvPicPr>
              <p:blipFill>
                <a:blip r:embed="rId615"/>
                <a:stretch>
                  <a:fillRect/>
                </a:stretch>
              </p:blipFill>
              <p:spPr>
                <a:xfrm>
                  <a:off x="3031960" y="5246240"/>
                  <a:ext cx="667440" cy="729360"/>
                </a:xfrm>
                <a:prstGeom prst="rect">
                  <a:avLst/>
                </a:prstGeom>
              </p:spPr>
            </p:pic>
          </mc:Fallback>
        </mc:AlternateContent>
      </p:grpSp>
      <p:grpSp>
        <p:nvGrpSpPr>
          <p:cNvPr id="405" name="Gruppieren 404">
            <a:extLst>
              <a:ext uri="{FF2B5EF4-FFF2-40B4-BE49-F238E27FC236}">
                <a16:creationId xmlns:a16="http://schemas.microsoft.com/office/drawing/2014/main" id="{ECCADC8D-404B-B852-F537-A5AB3383319D}"/>
              </a:ext>
            </a:extLst>
          </p:cNvPr>
          <p:cNvGrpSpPr/>
          <p:nvPr/>
        </p:nvGrpSpPr>
        <p:grpSpPr>
          <a:xfrm>
            <a:off x="7809160" y="980240"/>
            <a:ext cx="2804400" cy="2759400"/>
            <a:chOff x="7809160" y="980240"/>
            <a:chExt cx="2804400" cy="2759400"/>
          </a:xfrm>
        </p:grpSpPr>
        <mc:AlternateContent xmlns:mc="http://schemas.openxmlformats.org/markup-compatibility/2006">
          <mc:Choice xmlns:p14="http://schemas.microsoft.com/office/powerpoint/2010/main" Requires="p14">
            <p:contentPart p14:bwMode="auto" r:id="rId616">
              <p14:nvContentPartPr>
                <p14:cNvPr id="397" name="Freihand 396">
                  <a:extLst>
                    <a:ext uri="{FF2B5EF4-FFF2-40B4-BE49-F238E27FC236}">
                      <a16:creationId xmlns:a16="http://schemas.microsoft.com/office/drawing/2014/main" id="{1F2B24FC-66D7-35A0-3F98-C1F357F53929}"/>
                    </a:ext>
                  </a:extLst>
                </p14:cNvPr>
                <p14:cNvContentPartPr/>
                <p14:nvPr/>
              </p14:nvContentPartPr>
              <p14:xfrm>
                <a:off x="8728240" y="1296320"/>
                <a:ext cx="1885320" cy="2443320"/>
              </p14:xfrm>
            </p:contentPart>
          </mc:Choice>
          <mc:Fallback>
            <p:pic>
              <p:nvPicPr>
                <p:cNvPr id="397" name="Freihand 396">
                  <a:extLst>
                    <a:ext uri="{FF2B5EF4-FFF2-40B4-BE49-F238E27FC236}">
                      <a16:creationId xmlns:a16="http://schemas.microsoft.com/office/drawing/2014/main" id="{1F2B24FC-66D7-35A0-3F98-C1F357F53929}"/>
                    </a:ext>
                  </a:extLst>
                </p:cNvPr>
                <p:cNvPicPr/>
                <p:nvPr/>
              </p:nvPicPr>
              <p:blipFill>
                <a:blip r:embed="rId617"/>
                <a:stretch>
                  <a:fillRect/>
                </a:stretch>
              </p:blipFill>
              <p:spPr>
                <a:xfrm>
                  <a:off x="8722120" y="1290200"/>
                  <a:ext cx="1897560" cy="2455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8" name="Freihand 397">
                  <a:extLst>
                    <a:ext uri="{FF2B5EF4-FFF2-40B4-BE49-F238E27FC236}">
                      <a16:creationId xmlns:a16="http://schemas.microsoft.com/office/drawing/2014/main" id="{2FC7C2BC-01A3-A5CC-A267-4B013E4B06B5}"/>
                    </a:ext>
                  </a:extLst>
                </p14:cNvPr>
                <p14:cNvContentPartPr/>
                <p14:nvPr/>
              </p14:nvContentPartPr>
              <p14:xfrm>
                <a:off x="8497840" y="1279040"/>
                <a:ext cx="325080" cy="117720"/>
              </p14:xfrm>
            </p:contentPart>
          </mc:Choice>
          <mc:Fallback>
            <p:pic>
              <p:nvPicPr>
                <p:cNvPr id="398" name="Freihand 397">
                  <a:extLst>
                    <a:ext uri="{FF2B5EF4-FFF2-40B4-BE49-F238E27FC236}">
                      <a16:creationId xmlns:a16="http://schemas.microsoft.com/office/drawing/2014/main" id="{2FC7C2BC-01A3-A5CC-A267-4B013E4B06B5}"/>
                    </a:ext>
                  </a:extLst>
                </p:cNvPr>
                <p:cNvPicPr/>
                <p:nvPr/>
              </p:nvPicPr>
              <p:blipFill>
                <a:blip r:embed="rId619"/>
                <a:stretch>
                  <a:fillRect/>
                </a:stretch>
              </p:blipFill>
              <p:spPr>
                <a:xfrm>
                  <a:off x="8491720" y="1272920"/>
                  <a:ext cx="337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9" name="Freihand 398">
                  <a:extLst>
                    <a:ext uri="{FF2B5EF4-FFF2-40B4-BE49-F238E27FC236}">
                      <a16:creationId xmlns:a16="http://schemas.microsoft.com/office/drawing/2014/main" id="{EF2EB434-256E-677D-3449-C5C37761D10D}"/>
                    </a:ext>
                  </a:extLst>
                </p14:cNvPr>
                <p14:cNvContentPartPr/>
                <p14:nvPr/>
              </p14:nvContentPartPr>
              <p14:xfrm>
                <a:off x="7831120" y="1121000"/>
                <a:ext cx="172080" cy="257400"/>
              </p14:xfrm>
            </p:contentPart>
          </mc:Choice>
          <mc:Fallback>
            <p:pic>
              <p:nvPicPr>
                <p:cNvPr id="399" name="Freihand 398">
                  <a:extLst>
                    <a:ext uri="{FF2B5EF4-FFF2-40B4-BE49-F238E27FC236}">
                      <a16:creationId xmlns:a16="http://schemas.microsoft.com/office/drawing/2014/main" id="{EF2EB434-256E-677D-3449-C5C37761D10D}"/>
                    </a:ext>
                  </a:extLst>
                </p:cNvPr>
                <p:cNvPicPr/>
                <p:nvPr/>
              </p:nvPicPr>
              <p:blipFill>
                <a:blip r:embed="rId621"/>
                <a:stretch>
                  <a:fillRect/>
                </a:stretch>
              </p:blipFill>
              <p:spPr>
                <a:xfrm>
                  <a:off x="7825000" y="1114880"/>
                  <a:ext cx="184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00" name="Freihand 399">
                  <a:extLst>
                    <a:ext uri="{FF2B5EF4-FFF2-40B4-BE49-F238E27FC236}">
                      <a16:creationId xmlns:a16="http://schemas.microsoft.com/office/drawing/2014/main" id="{06D44E8E-28AD-4C3F-7ED6-EBA8E4DFB88E}"/>
                    </a:ext>
                  </a:extLst>
                </p14:cNvPr>
                <p14:cNvContentPartPr/>
                <p14:nvPr/>
              </p14:nvContentPartPr>
              <p14:xfrm>
                <a:off x="8061880" y="980240"/>
                <a:ext cx="8640" cy="148680"/>
              </p14:xfrm>
            </p:contentPart>
          </mc:Choice>
          <mc:Fallback>
            <p:pic>
              <p:nvPicPr>
                <p:cNvPr id="400" name="Freihand 399">
                  <a:extLst>
                    <a:ext uri="{FF2B5EF4-FFF2-40B4-BE49-F238E27FC236}">
                      <a16:creationId xmlns:a16="http://schemas.microsoft.com/office/drawing/2014/main" id="{06D44E8E-28AD-4C3F-7ED6-EBA8E4DFB88E}"/>
                    </a:ext>
                  </a:extLst>
                </p:cNvPr>
                <p:cNvPicPr/>
                <p:nvPr/>
              </p:nvPicPr>
              <p:blipFill>
                <a:blip r:embed="rId623"/>
                <a:stretch>
                  <a:fillRect/>
                </a:stretch>
              </p:blipFill>
              <p:spPr>
                <a:xfrm>
                  <a:off x="8055760" y="974120"/>
                  <a:ext cx="2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01" name="Freihand 400">
                  <a:extLst>
                    <a:ext uri="{FF2B5EF4-FFF2-40B4-BE49-F238E27FC236}">
                      <a16:creationId xmlns:a16="http://schemas.microsoft.com/office/drawing/2014/main" id="{3C2214C5-EBEF-D0A8-B7B2-4334EFA7D318}"/>
                    </a:ext>
                  </a:extLst>
                </p14:cNvPr>
                <p14:cNvContentPartPr/>
                <p14:nvPr/>
              </p14:nvContentPartPr>
              <p14:xfrm>
                <a:off x="7809160" y="1315040"/>
                <a:ext cx="244800" cy="175680"/>
              </p14:xfrm>
            </p:contentPart>
          </mc:Choice>
          <mc:Fallback>
            <p:pic>
              <p:nvPicPr>
                <p:cNvPr id="401" name="Freihand 400">
                  <a:extLst>
                    <a:ext uri="{FF2B5EF4-FFF2-40B4-BE49-F238E27FC236}">
                      <a16:creationId xmlns:a16="http://schemas.microsoft.com/office/drawing/2014/main" id="{3C2214C5-EBEF-D0A8-B7B2-4334EFA7D318}"/>
                    </a:ext>
                  </a:extLst>
                </p:cNvPr>
                <p:cNvPicPr/>
                <p:nvPr/>
              </p:nvPicPr>
              <p:blipFill>
                <a:blip r:embed="rId625"/>
                <a:stretch>
                  <a:fillRect/>
                </a:stretch>
              </p:blipFill>
              <p:spPr>
                <a:xfrm>
                  <a:off x="7803040" y="1308920"/>
                  <a:ext cx="257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2" name="Freihand 401">
                  <a:extLst>
                    <a:ext uri="{FF2B5EF4-FFF2-40B4-BE49-F238E27FC236}">
                      <a16:creationId xmlns:a16="http://schemas.microsoft.com/office/drawing/2014/main" id="{0DB65FB4-76CF-F661-AED1-5E86516F82BD}"/>
                    </a:ext>
                  </a:extLst>
                </p14:cNvPr>
                <p14:cNvContentPartPr/>
                <p14:nvPr/>
              </p14:nvContentPartPr>
              <p14:xfrm>
                <a:off x="7904560" y="1468400"/>
                <a:ext cx="113040" cy="232560"/>
              </p14:xfrm>
            </p:contentPart>
          </mc:Choice>
          <mc:Fallback>
            <p:pic>
              <p:nvPicPr>
                <p:cNvPr id="402" name="Freihand 401">
                  <a:extLst>
                    <a:ext uri="{FF2B5EF4-FFF2-40B4-BE49-F238E27FC236}">
                      <a16:creationId xmlns:a16="http://schemas.microsoft.com/office/drawing/2014/main" id="{0DB65FB4-76CF-F661-AED1-5E86516F82BD}"/>
                    </a:ext>
                  </a:extLst>
                </p:cNvPr>
                <p:cNvPicPr/>
                <p:nvPr/>
              </p:nvPicPr>
              <p:blipFill>
                <a:blip r:embed="rId627"/>
                <a:stretch>
                  <a:fillRect/>
                </a:stretch>
              </p:blipFill>
              <p:spPr>
                <a:xfrm>
                  <a:off x="7898440" y="1462280"/>
                  <a:ext cx="125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3" name="Freihand 402">
                  <a:extLst>
                    <a:ext uri="{FF2B5EF4-FFF2-40B4-BE49-F238E27FC236}">
                      <a16:creationId xmlns:a16="http://schemas.microsoft.com/office/drawing/2014/main" id="{49B2542B-7996-7AC9-0834-85285A0748F3}"/>
                    </a:ext>
                  </a:extLst>
                </p14:cNvPr>
                <p14:cNvContentPartPr/>
                <p14:nvPr/>
              </p14:nvContentPartPr>
              <p14:xfrm>
                <a:off x="8206240" y="1137200"/>
                <a:ext cx="84960" cy="228960"/>
              </p14:xfrm>
            </p:contentPart>
          </mc:Choice>
          <mc:Fallback>
            <p:pic>
              <p:nvPicPr>
                <p:cNvPr id="403" name="Freihand 402">
                  <a:extLst>
                    <a:ext uri="{FF2B5EF4-FFF2-40B4-BE49-F238E27FC236}">
                      <a16:creationId xmlns:a16="http://schemas.microsoft.com/office/drawing/2014/main" id="{49B2542B-7996-7AC9-0834-85285A0748F3}"/>
                    </a:ext>
                  </a:extLst>
                </p:cNvPr>
                <p:cNvPicPr/>
                <p:nvPr/>
              </p:nvPicPr>
              <p:blipFill>
                <a:blip r:embed="rId629"/>
                <a:stretch>
                  <a:fillRect/>
                </a:stretch>
              </p:blipFill>
              <p:spPr>
                <a:xfrm>
                  <a:off x="8200120" y="1131080"/>
                  <a:ext cx="97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4" name="Freihand 403">
                  <a:extLst>
                    <a:ext uri="{FF2B5EF4-FFF2-40B4-BE49-F238E27FC236}">
                      <a16:creationId xmlns:a16="http://schemas.microsoft.com/office/drawing/2014/main" id="{28F69241-486D-E885-FB44-1CDF57D1B808}"/>
                    </a:ext>
                  </a:extLst>
                </p14:cNvPr>
                <p14:cNvContentPartPr/>
                <p14:nvPr/>
              </p14:nvContentPartPr>
              <p14:xfrm>
                <a:off x="8170960" y="1014800"/>
                <a:ext cx="105840" cy="81720"/>
              </p14:xfrm>
            </p:contentPart>
          </mc:Choice>
          <mc:Fallback>
            <p:pic>
              <p:nvPicPr>
                <p:cNvPr id="404" name="Freihand 403">
                  <a:extLst>
                    <a:ext uri="{FF2B5EF4-FFF2-40B4-BE49-F238E27FC236}">
                      <a16:creationId xmlns:a16="http://schemas.microsoft.com/office/drawing/2014/main" id="{28F69241-486D-E885-FB44-1CDF57D1B808}"/>
                    </a:ext>
                  </a:extLst>
                </p:cNvPr>
                <p:cNvPicPr/>
                <p:nvPr/>
              </p:nvPicPr>
              <p:blipFill>
                <a:blip r:embed="rId631"/>
                <a:stretch>
                  <a:fillRect/>
                </a:stretch>
              </p:blipFill>
              <p:spPr>
                <a:xfrm>
                  <a:off x="8164840" y="1008680"/>
                  <a:ext cx="11808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2">
            <p14:nvContentPartPr>
              <p14:cNvPr id="406" name="Freihand 405">
                <a:extLst>
                  <a:ext uri="{FF2B5EF4-FFF2-40B4-BE49-F238E27FC236}">
                    <a16:creationId xmlns:a16="http://schemas.microsoft.com/office/drawing/2014/main" id="{B4CA0F25-1081-E9DD-CF9B-07EA36CF941C}"/>
                  </a:ext>
                </a:extLst>
              </p14:cNvPr>
              <p14:cNvContentPartPr/>
              <p14:nvPr/>
            </p14:nvContentPartPr>
            <p14:xfrm>
              <a:off x="9261760" y="1934600"/>
              <a:ext cx="790560" cy="993960"/>
            </p14:xfrm>
          </p:contentPart>
        </mc:Choice>
        <mc:Fallback>
          <p:pic>
            <p:nvPicPr>
              <p:cNvPr id="406" name="Freihand 405">
                <a:extLst>
                  <a:ext uri="{FF2B5EF4-FFF2-40B4-BE49-F238E27FC236}">
                    <a16:creationId xmlns:a16="http://schemas.microsoft.com/office/drawing/2014/main" id="{B4CA0F25-1081-E9DD-CF9B-07EA36CF941C}"/>
                  </a:ext>
                </a:extLst>
              </p:cNvPr>
              <p:cNvPicPr/>
              <p:nvPr/>
            </p:nvPicPr>
            <p:blipFill>
              <a:blip r:embed="rId633"/>
              <a:stretch>
                <a:fillRect/>
              </a:stretch>
            </p:blipFill>
            <p:spPr>
              <a:xfrm>
                <a:off x="9255640" y="1928480"/>
                <a:ext cx="802800" cy="1006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7" name="Freihand 406">
                <a:extLst>
                  <a:ext uri="{FF2B5EF4-FFF2-40B4-BE49-F238E27FC236}">
                    <a16:creationId xmlns:a16="http://schemas.microsoft.com/office/drawing/2014/main" id="{11ED7873-2B02-1DD2-A44A-3CD987F06B56}"/>
                  </a:ext>
                </a:extLst>
              </p14:cNvPr>
              <p14:cNvContentPartPr/>
              <p14:nvPr/>
            </p14:nvContentPartPr>
            <p14:xfrm>
              <a:off x="8559400" y="62600"/>
              <a:ext cx="792000" cy="397800"/>
            </p14:xfrm>
          </p:contentPart>
        </mc:Choice>
        <mc:Fallback>
          <p:pic>
            <p:nvPicPr>
              <p:cNvPr id="407" name="Freihand 406">
                <a:extLst>
                  <a:ext uri="{FF2B5EF4-FFF2-40B4-BE49-F238E27FC236}">
                    <a16:creationId xmlns:a16="http://schemas.microsoft.com/office/drawing/2014/main" id="{11ED7873-2B02-1DD2-A44A-3CD987F06B56}"/>
                  </a:ext>
                </a:extLst>
              </p:cNvPr>
              <p:cNvPicPr/>
              <p:nvPr/>
            </p:nvPicPr>
            <p:blipFill>
              <a:blip r:embed="rId635"/>
              <a:stretch>
                <a:fillRect/>
              </a:stretch>
            </p:blipFill>
            <p:spPr>
              <a:xfrm>
                <a:off x="8553280" y="56480"/>
                <a:ext cx="80424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25" name="Freihand 424">
                <a:extLst>
                  <a:ext uri="{FF2B5EF4-FFF2-40B4-BE49-F238E27FC236}">
                    <a16:creationId xmlns:a16="http://schemas.microsoft.com/office/drawing/2014/main" id="{452C3D85-0218-FDB1-CF3E-CB828F55013F}"/>
                  </a:ext>
                </a:extLst>
              </p14:cNvPr>
              <p14:cNvContentPartPr/>
              <p14:nvPr/>
            </p14:nvContentPartPr>
            <p14:xfrm>
              <a:off x="8283640" y="2974280"/>
              <a:ext cx="983520" cy="603360"/>
            </p14:xfrm>
          </p:contentPart>
        </mc:Choice>
        <mc:Fallback>
          <p:pic>
            <p:nvPicPr>
              <p:cNvPr id="425" name="Freihand 424">
                <a:extLst>
                  <a:ext uri="{FF2B5EF4-FFF2-40B4-BE49-F238E27FC236}">
                    <a16:creationId xmlns:a16="http://schemas.microsoft.com/office/drawing/2014/main" id="{452C3D85-0218-FDB1-CF3E-CB828F55013F}"/>
                  </a:ext>
                </a:extLst>
              </p:cNvPr>
              <p:cNvPicPr/>
              <p:nvPr/>
            </p:nvPicPr>
            <p:blipFill>
              <a:blip r:embed="rId637"/>
              <a:stretch>
                <a:fillRect/>
              </a:stretch>
            </p:blipFill>
            <p:spPr>
              <a:xfrm>
                <a:off x="8277520" y="2968160"/>
                <a:ext cx="99576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26" name="Freihand 425">
                <a:extLst>
                  <a:ext uri="{FF2B5EF4-FFF2-40B4-BE49-F238E27FC236}">
                    <a16:creationId xmlns:a16="http://schemas.microsoft.com/office/drawing/2014/main" id="{D8047286-F527-E584-EBFF-22B286C32F74}"/>
                  </a:ext>
                </a:extLst>
              </p14:cNvPr>
              <p14:cNvContentPartPr/>
              <p14:nvPr/>
            </p14:nvContentPartPr>
            <p14:xfrm>
              <a:off x="7412080" y="2546600"/>
              <a:ext cx="132840" cy="169920"/>
            </p14:xfrm>
          </p:contentPart>
        </mc:Choice>
        <mc:Fallback>
          <p:pic>
            <p:nvPicPr>
              <p:cNvPr id="426" name="Freihand 425">
                <a:extLst>
                  <a:ext uri="{FF2B5EF4-FFF2-40B4-BE49-F238E27FC236}">
                    <a16:creationId xmlns:a16="http://schemas.microsoft.com/office/drawing/2014/main" id="{D8047286-F527-E584-EBFF-22B286C32F74}"/>
                  </a:ext>
                </a:extLst>
              </p:cNvPr>
              <p:cNvPicPr/>
              <p:nvPr/>
            </p:nvPicPr>
            <p:blipFill>
              <a:blip r:embed="rId639"/>
              <a:stretch>
                <a:fillRect/>
              </a:stretch>
            </p:blipFill>
            <p:spPr>
              <a:xfrm>
                <a:off x="7405960" y="2540480"/>
                <a:ext cx="145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28" name="Freihand 427">
                <a:extLst>
                  <a:ext uri="{FF2B5EF4-FFF2-40B4-BE49-F238E27FC236}">
                    <a16:creationId xmlns:a16="http://schemas.microsoft.com/office/drawing/2014/main" id="{0C454A77-7029-043B-3AF6-CA4FC98FA712}"/>
                  </a:ext>
                </a:extLst>
              </p14:cNvPr>
              <p14:cNvContentPartPr/>
              <p14:nvPr/>
            </p14:nvContentPartPr>
            <p14:xfrm>
              <a:off x="7577680" y="2404040"/>
              <a:ext cx="68760" cy="235800"/>
            </p14:xfrm>
          </p:contentPart>
        </mc:Choice>
        <mc:Fallback>
          <p:pic>
            <p:nvPicPr>
              <p:cNvPr id="428" name="Freihand 427">
                <a:extLst>
                  <a:ext uri="{FF2B5EF4-FFF2-40B4-BE49-F238E27FC236}">
                    <a16:creationId xmlns:a16="http://schemas.microsoft.com/office/drawing/2014/main" id="{0C454A77-7029-043B-3AF6-CA4FC98FA712}"/>
                  </a:ext>
                </a:extLst>
              </p:cNvPr>
              <p:cNvPicPr/>
              <p:nvPr/>
            </p:nvPicPr>
            <p:blipFill>
              <a:blip r:embed="rId641"/>
              <a:stretch>
                <a:fillRect/>
              </a:stretch>
            </p:blipFill>
            <p:spPr>
              <a:xfrm>
                <a:off x="7571560" y="2397920"/>
                <a:ext cx="810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29" name="Freihand 428">
                <a:extLst>
                  <a:ext uri="{FF2B5EF4-FFF2-40B4-BE49-F238E27FC236}">
                    <a16:creationId xmlns:a16="http://schemas.microsoft.com/office/drawing/2014/main" id="{A77A5BC3-C2E3-AC45-DB8A-B89F36C9A73B}"/>
                  </a:ext>
                </a:extLst>
              </p14:cNvPr>
              <p14:cNvContentPartPr/>
              <p14:nvPr/>
            </p14:nvContentPartPr>
            <p14:xfrm>
              <a:off x="7687840" y="2486120"/>
              <a:ext cx="140400" cy="124920"/>
            </p14:xfrm>
          </p:contentPart>
        </mc:Choice>
        <mc:Fallback>
          <p:pic>
            <p:nvPicPr>
              <p:cNvPr id="429" name="Freihand 428">
                <a:extLst>
                  <a:ext uri="{FF2B5EF4-FFF2-40B4-BE49-F238E27FC236}">
                    <a16:creationId xmlns:a16="http://schemas.microsoft.com/office/drawing/2014/main" id="{A77A5BC3-C2E3-AC45-DB8A-B89F36C9A73B}"/>
                  </a:ext>
                </a:extLst>
              </p:cNvPr>
              <p:cNvPicPr/>
              <p:nvPr/>
            </p:nvPicPr>
            <p:blipFill>
              <a:blip r:embed="rId643"/>
              <a:stretch>
                <a:fillRect/>
              </a:stretch>
            </p:blipFill>
            <p:spPr>
              <a:xfrm>
                <a:off x="7681720" y="2480000"/>
                <a:ext cx="152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0" name="Freihand 429">
                <a:extLst>
                  <a:ext uri="{FF2B5EF4-FFF2-40B4-BE49-F238E27FC236}">
                    <a16:creationId xmlns:a16="http://schemas.microsoft.com/office/drawing/2014/main" id="{53AC7B8C-FB69-EB94-EDCB-C4ADD6573E7F}"/>
                  </a:ext>
                </a:extLst>
              </p14:cNvPr>
              <p14:cNvContentPartPr/>
              <p14:nvPr/>
            </p14:nvContentPartPr>
            <p14:xfrm>
              <a:off x="7796920" y="2418080"/>
              <a:ext cx="18000" cy="34920"/>
            </p14:xfrm>
          </p:contentPart>
        </mc:Choice>
        <mc:Fallback>
          <p:pic>
            <p:nvPicPr>
              <p:cNvPr id="430" name="Freihand 429">
                <a:extLst>
                  <a:ext uri="{FF2B5EF4-FFF2-40B4-BE49-F238E27FC236}">
                    <a16:creationId xmlns:a16="http://schemas.microsoft.com/office/drawing/2014/main" id="{53AC7B8C-FB69-EB94-EDCB-C4ADD6573E7F}"/>
                  </a:ext>
                </a:extLst>
              </p:cNvPr>
              <p:cNvPicPr/>
              <p:nvPr/>
            </p:nvPicPr>
            <p:blipFill>
              <a:blip r:embed="rId645"/>
              <a:stretch>
                <a:fillRect/>
              </a:stretch>
            </p:blipFill>
            <p:spPr>
              <a:xfrm>
                <a:off x="7790800" y="2411960"/>
                <a:ext cx="30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1" name="Freihand 430">
                <a:extLst>
                  <a:ext uri="{FF2B5EF4-FFF2-40B4-BE49-F238E27FC236}">
                    <a16:creationId xmlns:a16="http://schemas.microsoft.com/office/drawing/2014/main" id="{6924FD66-1500-A45E-8124-230779AC976E}"/>
                  </a:ext>
                </a:extLst>
              </p14:cNvPr>
              <p14:cNvContentPartPr/>
              <p14:nvPr/>
            </p14:nvContentPartPr>
            <p14:xfrm>
              <a:off x="7866040" y="2368400"/>
              <a:ext cx="149760" cy="334080"/>
            </p14:xfrm>
          </p:contentPart>
        </mc:Choice>
        <mc:Fallback>
          <p:pic>
            <p:nvPicPr>
              <p:cNvPr id="431" name="Freihand 430">
                <a:extLst>
                  <a:ext uri="{FF2B5EF4-FFF2-40B4-BE49-F238E27FC236}">
                    <a16:creationId xmlns:a16="http://schemas.microsoft.com/office/drawing/2014/main" id="{6924FD66-1500-A45E-8124-230779AC976E}"/>
                  </a:ext>
                </a:extLst>
              </p:cNvPr>
              <p:cNvPicPr/>
              <p:nvPr/>
            </p:nvPicPr>
            <p:blipFill>
              <a:blip r:embed="rId647"/>
              <a:stretch>
                <a:fillRect/>
              </a:stretch>
            </p:blipFill>
            <p:spPr>
              <a:xfrm>
                <a:off x="7859920" y="2362280"/>
                <a:ext cx="1620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32" name="Freihand 431">
                <a:extLst>
                  <a:ext uri="{FF2B5EF4-FFF2-40B4-BE49-F238E27FC236}">
                    <a16:creationId xmlns:a16="http://schemas.microsoft.com/office/drawing/2014/main" id="{765330CD-C60F-CB50-CD43-8FD743DD719D}"/>
                  </a:ext>
                </a:extLst>
              </p14:cNvPr>
              <p14:cNvContentPartPr/>
              <p14:nvPr/>
            </p14:nvContentPartPr>
            <p14:xfrm>
              <a:off x="8237200" y="2297840"/>
              <a:ext cx="101160" cy="197280"/>
            </p14:xfrm>
          </p:contentPart>
        </mc:Choice>
        <mc:Fallback>
          <p:pic>
            <p:nvPicPr>
              <p:cNvPr id="432" name="Freihand 431">
                <a:extLst>
                  <a:ext uri="{FF2B5EF4-FFF2-40B4-BE49-F238E27FC236}">
                    <a16:creationId xmlns:a16="http://schemas.microsoft.com/office/drawing/2014/main" id="{765330CD-C60F-CB50-CD43-8FD743DD719D}"/>
                  </a:ext>
                </a:extLst>
              </p:cNvPr>
              <p:cNvPicPr/>
              <p:nvPr/>
            </p:nvPicPr>
            <p:blipFill>
              <a:blip r:embed="rId649"/>
              <a:stretch>
                <a:fillRect/>
              </a:stretch>
            </p:blipFill>
            <p:spPr>
              <a:xfrm>
                <a:off x="8231080" y="2291720"/>
                <a:ext cx="113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33" name="Freihand 432">
                <a:extLst>
                  <a:ext uri="{FF2B5EF4-FFF2-40B4-BE49-F238E27FC236}">
                    <a16:creationId xmlns:a16="http://schemas.microsoft.com/office/drawing/2014/main" id="{02A30768-24F6-A8B4-EA3D-C1B00C82B50E}"/>
                  </a:ext>
                </a:extLst>
              </p14:cNvPr>
              <p14:cNvContentPartPr/>
              <p14:nvPr/>
            </p14:nvContentPartPr>
            <p14:xfrm>
              <a:off x="8373280" y="2292080"/>
              <a:ext cx="149760" cy="137160"/>
            </p14:xfrm>
          </p:contentPart>
        </mc:Choice>
        <mc:Fallback>
          <p:pic>
            <p:nvPicPr>
              <p:cNvPr id="433" name="Freihand 432">
                <a:extLst>
                  <a:ext uri="{FF2B5EF4-FFF2-40B4-BE49-F238E27FC236}">
                    <a16:creationId xmlns:a16="http://schemas.microsoft.com/office/drawing/2014/main" id="{02A30768-24F6-A8B4-EA3D-C1B00C82B50E}"/>
                  </a:ext>
                </a:extLst>
              </p:cNvPr>
              <p:cNvPicPr/>
              <p:nvPr/>
            </p:nvPicPr>
            <p:blipFill>
              <a:blip r:embed="rId651"/>
              <a:stretch>
                <a:fillRect/>
              </a:stretch>
            </p:blipFill>
            <p:spPr>
              <a:xfrm>
                <a:off x="8367160" y="2285960"/>
                <a:ext cx="162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34" name="Freihand 433">
                <a:extLst>
                  <a:ext uri="{FF2B5EF4-FFF2-40B4-BE49-F238E27FC236}">
                    <a16:creationId xmlns:a16="http://schemas.microsoft.com/office/drawing/2014/main" id="{26BB9D65-9E50-87F4-4241-EB94A4CBA9F7}"/>
                  </a:ext>
                </a:extLst>
              </p14:cNvPr>
              <p14:cNvContentPartPr/>
              <p14:nvPr/>
            </p14:nvContentPartPr>
            <p14:xfrm>
              <a:off x="8467960" y="2241680"/>
              <a:ext cx="1800" cy="12240"/>
            </p14:xfrm>
          </p:contentPart>
        </mc:Choice>
        <mc:Fallback>
          <p:pic>
            <p:nvPicPr>
              <p:cNvPr id="434" name="Freihand 433">
                <a:extLst>
                  <a:ext uri="{FF2B5EF4-FFF2-40B4-BE49-F238E27FC236}">
                    <a16:creationId xmlns:a16="http://schemas.microsoft.com/office/drawing/2014/main" id="{26BB9D65-9E50-87F4-4241-EB94A4CBA9F7}"/>
                  </a:ext>
                </a:extLst>
              </p:cNvPr>
              <p:cNvPicPr/>
              <p:nvPr/>
            </p:nvPicPr>
            <p:blipFill>
              <a:blip r:embed="rId653"/>
              <a:stretch>
                <a:fillRect/>
              </a:stretch>
            </p:blipFill>
            <p:spPr>
              <a:xfrm>
                <a:off x="8461840" y="2235560"/>
                <a:ext cx="14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35" name="Freihand 434">
                <a:extLst>
                  <a:ext uri="{FF2B5EF4-FFF2-40B4-BE49-F238E27FC236}">
                    <a16:creationId xmlns:a16="http://schemas.microsoft.com/office/drawing/2014/main" id="{D1EE59C8-A029-2EAE-3F77-A77AB9894653}"/>
                  </a:ext>
                </a:extLst>
              </p14:cNvPr>
              <p14:cNvContentPartPr/>
              <p14:nvPr/>
            </p14:nvContentPartPr>
            <p14:xfrm>
              <a:off x="8356360" y="2351120"/>
              <a:ext cx="40680" cy="101160"/>
            </p14:xfrm>
          </p:contentPart>
        </mc:Choice>
        <mc:Fallback>
          <p:pic>
            <p:nvPicPr>
              <p:cNvPr id="435" name="Freihand 434">
                <a:extLst>
                  <a:ext uri="{FF2B5EF4-FFF2-40B4-BE49-F238E27FC236}">
                    <a16:creationId xmlns:a16="http://schemas.microsoft.com/office/drawing/2014/main" id="{D1EE59C8-A029-2EAE-3F77-A77AB9894653}"/>
                  </a:ext>
                </a:extLst>
              </p:cNvPr>
              <p:cNvPicPr/>
              <p:nvPr/>
            </p:nvPicPr>
            <p:blipFill>
              <a:blip r:embed="rId655"/>
              <a:stretch>
                <a:fillRect/>
              </a:stretch>
            </p:blipFill>
            <p:spPr>
              <a:xfrm>
                <a:off x="8350240" y="2345000"/>
                <a:ext cx="52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36" name="Freihand 435">
                <a:extLst>
                  <a:ext uri="{FF2B5EF4-FFF2-40B4-BE49-F238E27FC236}">
                    <a16:creationId xmlns:a16="http://schemas.microsoft.com/office/drawing/2014/main" id="{732E3E2B-C4D7-9A74-489C-53C73931F48A}"/>
                  </a:ext>
                </a:extLst>
              </p14:cNvPr>
              <p14:cNvContentPartPr/>
              <p14:nvPr/>
            </p14:nvContentPartPr>
            <p14:xfrm>
              <a:off x="7457800" y="2701400"/>
              <a:ext cx="485280" cy="449640"/>
            </p14:xfrm>
          </p:contentPart>
        </mc:Choice>
        <mc:Fallback>
          <p:pic>
            <p:nvPicPr>
              <p:cNvPr id="436" name="Freihand 435">
                <a:extLst>
                  <a:ext uri="{FF2B5EF4-FFF2-40B4-BE49-F238E27FC236}">
                    <a16:creationId xmlns:a16="http://schemas.microsoft.com/office/drawing/2014/main" id="{732E3E2B-C4D7-9A74-489C-53C73931F48A}"/>
                  </a:ext>
                </a:extLst>
              </p:cNvPr>
              <p:cNvPicPr/>
              <p:nvPr/>
            </p:nvPicPr>
            <p:blipFill>
              <a:blip r:embed="rId657"/>
              <a:stretch>
                <a:fillRect/>
              </a:stretch>
            </p:blipFill>
            <p:spPr>
              <a:xfrm>
                <a:off x="7451680" y="2695280"/>
                <a:ext cx="4975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37" name="Freihand 436">
                <a:extLst>
                  <a:ext uri="{FF2B5EF4-FFF2-40B4-BE49-F238E27FC236}">
                    <a16:creationId xmlns:a16="http://schemas.microsoft.com/office/drawing/2014/main" id="{7975A8BD-961B-D6F1-B7D5-9421FEA5BD0E}"/>
                  </a:ext>
                </a:extLst>
              </p14:cNvPr>
              <p14:cNvContentPartPr/>
              <p14:nvPr/>
            </p14:nvContentPartPr>
            <p14:xfrm>
              <a:off x="7800160" y="2753600"/>
              <a:ext cx="44640" cy="29880"/>
            </p14:xfrm>
          </p:contentPart>
        </mc:Choice>
        <mc:Fallback>
          <p:pic>
            <p:nvPicPr>
              <p:cNvPr id="437" name="Freihand 436">
                <a:extLst>
                  <a:ext uri="{FF2B5EF4-FFF2-40B4-BE49-F238E27FC236}">
                    <a16:creationId xmlns:a16="http://schemas.microsoft.com/office/drawing/2014/main" id="{7975A8BD-961B-D6F1-B7D5-9421FEA5BD0E}"/>
                  </a:ext>
                </a:extLst>
              </p:cNvPr>
              <p:cNvPicPr/>
              <p:nvPr/>
            </p:nvPicPr>
            <p:blipFill>
              <a:blip r:embed="rId659"/>
              <a:stretch>
                <a:fillRect/>
              </a:stretch>
            </p:blipFill>
            <p:spPr>
              <a:xfrm>
                <a:off x="7794040" y="2747480"/>
                <a:ext cx="568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38" name="Freihand 437">
                <a:extLst>
                  <a:ext uri="{FF2B5EF4-FFF2-40B4-BE49-F238E27FC236}">
                    <a16:creationId xmlns:a16="http://schemas.microsoft.com/office/drawing/2014/main" id="{9660C3F7-40AD-B661-4187-82A80A02C9F6}"/>
                  </a:ext>
                </a:extLst>
              </p14:cNvPr>
              <p14:cNvContentPartPr/>
              <p14:nvPr/>
            </p14:nvContentPartPr>
            <p14:xfrm>
              <a:off x="8095720" y="2700680"/>
              <a:ext cx="137520" cy="176400"/>
            </p14:xfrm>
          </p:contentPart>
        </mc:Choice>
        <mc:Fallback>
          <p:pic>
            <p:nvPicPr>
              <p:cNvPr id="438" name="Freihand 437">
                <a:extLst>
                  <a:ext uri="{FF2B5EF4-FFF2-40B4-BE49-F238E27FC236}">
                    <a16:creationId xmlns:a16="http://schemas.microsoft.com/office/drawing/2014/main" id="{9660C3F7-40AD-B661-4187-82A80A02C9F6}"/>
                  </a:ext>
                </a:extLst>
              </p:cNvPr>
              <p:cNvPicPr/>
              <p:nvPr/>
            </p:nvPicPr>
            <p:blipFill>
              <a:blip r:embed="rId661"/>
              <a:stretch>
                <a:fillRect/>
              </a:stretch>
            </p:blipFill>
            <p:spPr>
              <a:xfrm>
                <a:off x="8089600" y="2694560"/>
                <a:ext cx="149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39" name="Freihand 438">
                <a:extLst>
                  <a:ext uri="{FF2B5EF4-FFF2-40B4-BE49-F238E27FC236}">
                    <a16:creationId xmlns:a16="http://schemas.microsoft.com/office/drawing/2014/main" id="{F99D5C36-9ACD-636A-2621-32985FEA3B95}"/>
                  </a:ext>
                </a:extLst>
              </p14:cNvPr>
              <p14:cNvContentPartPr/>
              <p14:nvPr/>
            </p14:nvContentPartPr>
            <p14:xfrm>
              <a:off x="8338000" y="2693480"/>
              <a:ext cx="136080" cy="139320"/>
            </p14:xfrm>
          </p:contentPart>
        </mc:Choice>
        <mc:Fallback>
          <p:pic>
            <p:nvPicPr>
              <p:cNvPr id="439" name="Freihand 438">
                <a:extLst>
                  <a:ext uri="{FF2B5EF4-FFF2-40B4-BE49-F238E27FC236}">
                    <a16:creationId xmlns:a16="http://schemas.microsoft.com/office/drawing/2014/main" id="{F99D5C36-9ACD-636A-2621-32985FEA3B95}"/>
                  </a:ext>
                </a:extLst>
              </p:cNvPr>
              <p:cNvPicPr/>
              <p:nvPr/>
            </p:nvPicPr>
            <p:blipFill>
              <a:blip r:embed="rId663"/>
              <a:stretch>
                <a:fillRect/>
              </a:stretch>
            </p:blipFill>
            <p:spPr>
              <a:xfrm>
                <a:off x="8331880" y="2687360"/>
                <a:ext cx="148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40" name="Freihand 439">
                <a:extLst>
                  <a:ext uri="{FF2B5EF4-FFF2-40B4-BE49-F238E27FC236}">
                    <a16:creationId xmlns:a16="http://schemas.microsoft.com/office/drawing/2014/main" id="{D2A9D973-354B-3386-792E-FA21E7C4A905}"/>
                  </a:ext>
                </a:extLst>
              </p14:cNvPr>
              <p14:cNvContentPartPr/>
              <p14:nvPr/>
            </p14:nvContentPartPr>
            <p14:xfrm>
              <a:off x="8405320" y="2621840"/>
              <a:ext cx="11160" cy="32040"/>
            </p14:xfrm>
          </p:contentPart>
        </mc:Choice>
        <mc:Fallback>
          <p:pic>
            <p:nvPicPr>
              <p:cNvPr id="440" name="Freihand 439">
                <a:extLst>
                  <a:ext uri="{FF2B5EF4-FFF2-40B4-BE49-F238E27FC236}">
                    <a16:creationId xmlns:a16="http://schemas.microsoft.com/office/drawing/2014/main" id="{D2A9D973-354B-3386-792E-FA21E7C4A905}"/>
                  </a:ext>
                </a:extLst>
              </p:cNvPr>
              <p:cNvPicPr/>
              <p:nvPr/>
            </p:nvPicPr>
            <p:blipFill>
              <a:blip r:embed="rId665"/>
              <a:stretch>
                <a:fillRect/>
              </a:stretch>
            </p:blipFill>
            <p:spPr>
              <a:xfrm>
                <a:off x="8399200" y="2615720"/>
                <a:ext cx="23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41" name="Freihand 440">
                <a:extLst>
                  <a:ext uri="{FF2B5EF4-FFF2-40B4-BE49-F238E27FC236}">
                    <a16:creationId xmlns:a16="http://schemas.microsoft.com/office/drawing/2014/main" id="{C25BC617-C138-1FAC-71D2-E5DBE2AA3742}"/>
                  </a:ext>
                </a:extLst>
              </p14:cNvPr>
              <p14:cNvContentPartPr/>
              <p14:nvPr/>
            </p14:nvContentPartPr>
            <p14:xfrm>
              <a:off x="7847320" y="3058880"/>
              <a:ext cx="110160" cy="186480"/>
            </p14:xfrm>
          </p:contentPart>
        </mc:Choice>
        <mc:Fallback>
          <p:pic>
            <p:nvPicPr>
              <p:cNvPr id="441" name="Freihand 440">
                <a:extLst>
                  <a:ext uri="{FF2B5EF4-FFF2-40B4-BE49-F238E27FC236}">
                    <a16:creationId xmlns:a16="http://schemas.microsoft.com/office/drawing/2014/main" id="{C25BC617-C138-1FAC-71D2-E5DBE2AA3742}"/>
                  </a:ext>
                </a:extLst>
              </p:cNvPr>
              <p:cNvPicPr/>
              <p:nvPr/>
            </p:nvPicPr>
            <p:blipFill>
              <a:blip r:embed="rId667"/>
              <a:stretch>
                <a:fillRect/>
              </a:stretch>
            </p:blipFill>
            <p:spPr>
              <a:xfrm>
                <a:off x="7841200" y="3052760"/>
                <a:ext cx="122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42" name="Freihand 441">
                <a:extLst>
                  <a:ext uri="{FF2B5EF4-FFF2-40B4-BE49-F238E27FC236}">
                    <a16:creationId xmlns:a16="http://schemas.microsoft.com/office/drawing/2014/main" id="{0475293F-17DD-5917-C9DF-BA24A582F49D}"/>
                  </a:ext>
                </a:extLst>
              </p14:cNvPr>
              <p14:cNvContentPartPr/>
              <p14:nvPr/>
            </p14:nvContentPartPr>
            <p14:xfrm>
              <a:off x="7986640" y="3092000"/>
              <a:ext cx="49680" cy="147960"/>
            </p14:xfrm>
          </p:contentPart>
        </mc:Choice>
        <mc:Fallback>
          <p:pic>
            <p:nvPicPr>
              <p:cNvPr id="442" name="Freihand 441">
                <a:extLst>
                  <a:ext uri="{FF2B5EF4-FFF2-40B4-BE49-F238E27FC236}">
                    <a16:creationId xmlns:a16="http://schemas.microsoft.com/office/drawing/2014/main" id="{0475293F-17DD-5917-C9DF-BA24A582F49D}"/>
                  </a:ext>
                </a:extLst>
              </p:cNvPr>
              <p:cNvPicPr/>
              <p:nvPr/>
            </p:nvPicPr>
            <p:blipFill>
              <a:blip r:embed="rId669"/>
              <a:stretch>
                <a:fillRect/>
              </a:stretch>
            </p:blipFill>
            <p:spPr>
              <a:xfrm>
                <a:off x="7980520" y="3085880"/>
                <a:ext cx="61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43" name="Freihand 442">
                <a:extLst>
                  <a:ext uri="{FF2B5EF4-FFF2-40B4-BE49-F238E27FC236}">
                    <a16:creationId xmlns:a16="http://schemas.microsoft.com/office/drawing/2014/main" id="{DE43D599-7ADF-7A72-031E-825ADDCF5A60}"/>
                  </a:ext>
                </a:extLst>
              </p14:cNvPr>
              <p14:cNvContentPartPr/>
              <p14:nvPr/>
            </p14:nvContentPartPr>
            <p14:xfrm>
              <a:off x="8037760" y="2948000"/>
              <a:ext cx="439920" cy="253440"/>
            </p14:xfrm>
          </p:contentPart>
        </mc:Choice>
        <mc:Fallback>
          <p:pic>
            <p:nvPicPr>
              <p:cNvPr id="443" name="Freihand 442">
                <a:extLst>
                  <a:ext uri="{FF2B5EF4-FFF2-40B4-BE49-F238E27FC236}">
                    <a16:creationId xmlns:a16="http://schemas.microsoft.com/office/drawing/2014/main" id="{DE43D599-7ADF-7A72-031E-825ADDCF5A60}"/>
                  </a:ext>
                </a:extLst>
              </p:cNvPr>
              <p:cNvPicPr/>
              <p:nvPr/>
            </p:nvPicPr>
            <p:blipFill>
              <a:blip r:embed="rId671"/>
              <a:stretch>
                <a:fillRect/>
              </a:stretch>
            </p:blipFill>
            <p:spPr>
              <a:xfrm>
                <a:off x="8031640" y="2941880"/>
                <a:ext cx="452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44" name="Freihand 443">
                <a:extLst>
                  <a:ext uri="{FF2B5EF4-FFF2-40B4-BE49-F238E27FC236}">
                    <a16:creationId xmlns:a16="http://schemas.microsoft.com/office/drawing/2014/main" id="{D54D93D7-32ED-8251-7BFE-2D032DD1F776}"/>
                  </a:ext>
                </a:extLst>
              </p14:cNvPr>
              <p14:cNvContentPartPr/>
              <p14:nvPr/>
            </p14:nvContentPartPr>
            <p14:xfrm>
              <a:off x="7940200" y="3077240"/>
              <a:ext cx="63360" cy="42480"/>
            </p14:xfrm>
          </p:contentPart>
        </mc:Choice>
        <mc:Fallback>
          <p:pic>
            <p:nvPicPr>
              <p:cNvPr id="444" name="Freihand 443">
                <a:extLst>
                  <a:ext uri="{FF2B5EF4-FFF2-40B4-BE49-F238E27FC236}">
                    <a16:creationId xmlns:a16="http://schemas.microsoft.com/office/drawing/2014/main" id="{D54D93D7-32ED-8251-7BFE-2D032DD1F776}"/>
                  </a:ext>
                </a:extLst>
              </p:cNvPr>
              <p:cNvPicPr/>
              <p:nvPr/>
            </p:nvPicPr>
            <p:blipFill>
              <a:blip r:embed="rId673"/>
              <a:stretch>
                <a:fillRect/>
              </a:stretch>
            </p:blipFill>
            <p:spPr>
              <a:xfrm>
                <a:off x="7934080" y="3071120"/>
                <a:ext cx="75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45" name="Freihand 444">
                <a:extLst>
                  <a:ext uri="{FF2B5EF4-FFF2-40B4-BE49-F238E27FC236}">
                    <a16:creationId xmlns:a16="http://schemas.microsoft.com/office/drawing/2014/main" id="{1E747DAD-F798-135A-35B7-A2A284F3E7D7}"/>
                  </a:ext>
                </a:extLst>
              </p14:cNvPr>
              <p14:cNvContentPartPr/>
              <p14:nvPr/>
            </p14:nvContentPartPr>
            <p14:xfrm>
              <a:off x="7911040" y="3409520"/>
              <a:ext cx="84960" cy="214560"/>
            </p14:xfrm>
          </p:contentPart>
        </mc:Choice>
        <mc:Fallback>
          <p:pic>
            <p:nvPicPr>
              <p:cNvPr id="445" name="Freihand 444">
                <a:extLst>
                  <a:ext uri="{FF2B5EF4-FFF2-40B4-BE49-F238E27FC236}">
                    <a16:creationId xmlns:a16="http://schemas.microsoft.com/office/drawing/2014/main" id="{1E747DAD-F798-135A-35B7-A2A284F3E7D7}"/>
                  </a:ext>
                </a:extLst>
              </p:cNvPr>
              <p:cNvPicPr/>
              <p:nvPr/>
            </p:nvPicPr>
            <p:blipFill>
              <a:blip r:embed="rId675"/>
              <a:stretch>
                <a:fillRect/>
              </a:stretch>
            </p:blipFill>
            <p:spPr>
              <a:xfrm>
                <a:off x="7904920" y="3403400"/>
                <a:ext cx="97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46" name="Freihand 445">
                <a:extLst>
                  <a:ext uri="{FF2B5EF4-FFF2-40B4-BE49-F238E27FC236}">
                    <a16:creationId xmlns:a16="http://schemas.microsoft.com/office/drawing/2014/main" id="{BDCA6E03-CD44-D9B6-9C24-BC7BF2EC82BE}"/>
                  </a:ext>
                </a:extLst>
              </p14:cNvPr>
              <p14:cNvContentPartPr/>
              <p14:nvPr/>
            </p14:nvContentPartPr>
            <p14:xfrm>
              <a:off x="8051080" y="3420680"/>
              <a:ext cx="59400" cy="162720"/>
            </p14:xfrm>
          </p:contentPart>
        </mc:Choice>
        <mc:Fallback>
          <p:pic>
            <p:nvPicPr>
              <p:cNvPr id="446" name="Freihand 445">
                <a:extLst>
                  <a:ext uri="{FF2B5EF4-FFF2-40B4-BE49-F238E27FC236}">
                    <a16:creationId xmlns:a16="http://schemas.microsoft.com/office/drawing/2014/main" id="{BDCA6E03-CD44-D9B6-9C24-BC7BF2EC82BE}"/>
                  </a:ext>
                </a:extLst>
              </p:cNvPr>
              <p:cNvPicPr/>
              <p:nvPr/>
            </p:nvPicPr>
            <p:blipFill>
              <a:blip r:embed="rId677"/>
              <a:stretch>
                <a:fillRect/>
              </a:stretch>
            </p:blipFill>
            <p:spPr>
              <a:xfrm>
                <a:off x="8044960" y="3414560"/>
                <a:ext cx="71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47" name="Freihand 446">
                <a:extLst>
                  <a:ext uri="{FF2B5EF4-FFF2-40B4-BE49-F238E27FC236}">
                    <a16:creationId xmlns:a16="http://schemas.microsoft.com/office/drawing/2014/main" id="{B9C3C4C4-98DB-8458-FB77-77D3E6A74D24}"/>
                  </a:ext>
                </a:extLst>
              </p14:cNvPr>
              <p14:cNvContentPartPr/>
              <p14:nvPr/>
            </p14:nvContentPartPr>
            <p14:xfrm>
              <a:off x="8106520" y="3261920"/>
              <a:ext cx="233640" cy="229680"/>
            </p14:xfrm>
          </p:contentPart>
        </mc:Choice>
        <mc:Fallback>
          <p:pic>
            <p:nvPicPr>
              <p:cNvPr id="447" name="Freihand 446">
                <a:extLst>
                  <a:ext uri="{FF2B5EF4-FFF2-40B4-BE49-F238E27FC236}">
                    <a16:creationId xmlns:a16="http://schemas.microsoft.com/office/drawing/2014/main" id="{B9C3C4C4-98DB-8458-FB77-77D3E6A74D24}"/>
                  </a:ext>
                </a:extLst>
              </p:cNvPr>
              <p:cNvPicPr/>
              <p:nvPr/>
            </p:nvPicPr>
            <p:blipFill>
              <a:blip r:embed="rId679"/>
              <a:stretch>
                <a:fillRect/>
              </a:stretch>
            </p:blipFill>
            <p:spPr>
              <a:xfrm>
                <a:off x="8100400" y="3255800"/>
                <a:ext cx="245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8" name="Freihand 447">
                <a:extLst>
                  <a:ext uri="{FF2B5EF4-FFF2-40B4-BE49-F238E27FC236}">
                    <a16:creationId xmlns:a16="http://schemas.microsoft.com/office/drawing/2014/main" id="{C0D5A0B7-46F5-ED07-64F7-9984ED0A4068}"/>
                  </a:ext>
                </a:extLst>
              </p14:cNvPr>
              <p14:cNvContentPartPr/>
              <p14:nvPr/>
            </p14:nvContentPartPr>
            <p14:xfrm>
              <a:off x="8342320" y="3236720"/>
              <a:ext cx="225000" cy="145080"/>
            </p14:xfrm>
          </p:contentPart>
        </mc:Choice>
        <mc:Fallback>
          <p:pic>
            <p:nvPicPr>
              <p:cNvPr id="448" name="Freihand 447">
                <a:extLst>
                  <a:ext uri="{FF2B5EF4-FFF2-40B4-BE49-F238E27FC236}">
                    <a16:creationId xmlns:a16="http://schemas.microsoft.com/office/drawing/2014/main" id="{C0D5A0B7-46F5-ED07-64F7-9984ED0A4068}"/>
                  </a:ext>
                </a:extLst>
              </p:cNvPr>
              <p:cNvPicPr/>
              <p:nvPr/>
            </p:nvPicPr>
            <p:blipFill>
              <a:blip r:embed="rId681"/>
              <a:stretch>
                <a:fillRect/>
              </a:stretch>
            </p:blipFill>
            <p:spPr>
              <a:xfrm>
                <a:off x="8336200" y="3230600"/>
                <a:ext cx="237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9" name="Freihand 448">
                <a:extLst>
                  <a:ext uri="{FF2B5EF4-FFF2-40B4-BE49-F238E27FC236}">
                    <a16:creationId xmlns:a16="http://schemas.microsoft.com/office/drawing/2014/main" id="{43305BBD-089E-6D1C-F773-086AE0C20E41}"/>
                  </a:ext>
                </a:extLst>
              </p14:cNvPr>
              <p14:cNvContentPartPr/>
              <p14:nvPr/>
            </p14:nvContentPartPr>
            <p14:xfrm>
              <a:off x="8057200" y="3350840"/>
              <a:ext cx="96120" cy="34920"/>
            </p14:xfrm>
          </p:contentPart>
        </mc:Choice>
        <mc:Fallback>
          <p:pic>
            <p:nvPicPr>
              <p:cNvPr id="449" name="Freihand 448">
                <a:extLst>
                  <a:ext uri="{FF2B5EF4-FFF2-40B4-BE49-F238E27FC236}">
                    <a16:creationId xmlns:a16="http://schemas.microsoft.com/office/drawing/2014/main" id="{43305BBD-089E-6D1C-F773-086AE0C20E41}"/>
                  </a:ext>
                </a:extLst>
              </p:cNvPr>
              <p:cNvPicPr/>
              <p:nvPr/>
            </p:nvPicPr>
            <p:blipFill>
              <a:blip r:embed="rId683"/>
              <a:stretch>
                <a:fillRect/>
              </a:stretch>
            </p:blipFill>
            <p:spPr>
              <a:xfrm>
                <a:off x="8051080" y="3344720"/>
                <a:ext cx="108360" cy="47160"/>
              </a:xfrm>
              <a:prstGeom prst="rect">
                <a:avLst/>
              </a:prstGeom>
            </p:spPr>
          </p:pic>
        </mc:Fallback>
      </mc:AlternateContent>
      <p:grpSp>
        <p:nvGrpSpPr>
          <p:cNvPr id="488" name="Gruppieren 487">
            <a:extLst>
              <a:ext uri="{FF2B5EF4-FFF2-40B4-BE49-F238E27FC236}">
                <a16:creationId xmlns:a16="http://schemas.microsoft.com/office/drawing/2014/main" id="{56FB5D30-7ABF-3BCF-8383-C54D57755C74}"/>
              </a:ext>
            </a:extLst>
          </p:cNvPr>
          <p:cNvGrpSpPr/>
          <p:nvPr/>
        </p:nvGrpSpPr>
        <p:grpSpPr>
          <a:xfrm>
            <a:off x="9326200" y="788000"/>
            <a:ext cx="2612520" cy="2899440"/>
            <a:chOff x="9326200" y="788000"/>
            <a:chExt cx="2612520" cy="2899440"/>
          </a:xfrm>
        </p:grpSpPr>
        <mc:AlternateContent xmlns:mc="http://schemas.openxmlformats.org/markup-compatibility/2006">
          <mc:Choice xmlns:p14="http://schemas.microsoft.com/office/powerpoint/2010/main" Requires="p14">
            <p:contentPart p14:bwMode="auto" r:id="rId684">
              <p14:nvContentPartPr>
                <p14:cNvPr id="408" name="Freihand 407">
                  <a:extLst>
                    <a:ext uri="{FF2B5EF4-FFF2-40B4-BE49-F238E27FC236}">
                      <a16:creationId xmlns:a16="http://schemas.microsoft.com/office/drawing/2014/main" id="{E2CA718B-176A-FFF0-7497-31CAA7B3723F}"/>
                    </a:ext>
                  </a:extLst>
                </p14:cNvPr>
                <p14:cNvContentPartPr/>
                <p14:nvPr/>
              </p14:nvContentPartPr>
              <p14:xfrm>
                <a:off x="9345280" y="1771160"/>
                <a:ext cx="439920" cy="612000"/>
              </p14:xfrm>
            </p:contentPart>
          </mc:Choice>
          <mc:Fallback>
            <p:pic>
              <p:nvPicPr>
                <p:cNvPr id="408" name="Freihand 407">
                  <a:extLst>
                    <a:ext uri="{FF2B5EF4-FFF2-40B4-BE49-F238E27FC236}">
                      <a16:creationId xmlns:a16="http://schemas.microsoft.com/office/drawing/2014/main" id="{E2CA718B-176A-FFF0-7497-31CAA7B3723F}"/>
                    </a:ext>
                  </a:extLst>
                </p:cNvPr>
                <p:cNvPicPr/>
                <p:nvPr/>
              </p:nvPicPr>
              <p:blipFill>
                <a:blip r:embed="rId685"/>
                <a:stretch>
                  <a:fillRect/>
                </a:stretch>
              </p:blipFill>
              <p:spPr>
                <a:xfrm>
                  <a:off x="9339160" y="1765040"/>
                  <a:ext cx="45216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9" name="Freihand 408">
                  <a:extLst>
                    <a:ext uri="{FF2B5EF4-FFF2-40B4-BE49-F238E27FC236}">
                      <a16:creationId xmlns:a16="http://schemas.microsoft.com/office/drawing/2014/main" id="{876F89D3-DBFA-EB0F-CC6E-AB8A45A2EBF6}"/>
                    </a:ext>
                  </a:extLst>
                </p14:cNvPr>
                <p14:cNvContentPartPr/>
                <p14:nvPr/>
              </p14:nvContentPartPr>
              <p14:xfrm>
                <a:off x="9835600" y="2455520"/>
                <a:ext cx="327240" cy="372240"/>
              </p14:xfrm>
            </p:contentPart>
          </mc:Choice>
          <mc:Fallback>
            <p:pic>
              <p:nvPicPr>
                <p:cNvPr id="409" name="Freihand 408">
                  <a:extLst>
                    <a:ext uri="{FF2B5EF4-FFF2-40B4-BE49-F238E27FC236}">
                      <a16:creationId xmlns:a16="http://schemas.microsoft.com/office/drawing/2014/main" id="{876F89D3-DBFA-EB0F-CC6E-AB8A45A2EBF6}"/>
                    </a:ext>
                  </a:extLst>
                </p:cNvPr>
                <p:cNvPicPr/>
                <p:nvPr/>
              </p:nvPicPr>
              <p:blipFill>
                <a:blip r:embed="rId687"/>
                <a:stretch>
                  <a:fillRect/>
                </a:stretch>
              </p:blipFill>
              <p:spPr>
                <a:xfrm>
                  <a:off x="9829480" y="2449400"/>
                  <a:ext cx="33948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11" name="Freihand 410">
                  <a:extLst>
                    <a:ext uri="{FF2B5EF4-FFF2-40B4-BE49-F238E27FC236}">
                      <a16:creationId xmlns:a16="http://schemas.microsoft.com/office/drawing/2014/main" id="{00583885-E347-5B3F-81D7-7A08A59E328F}"/>
                    </a:ext>
                  </a:extLst>
                </p14:cNvPr>
                <p14:cNvContentPartPr/>
                <p14:nvPr/>
              </p14:nvContentPartPr>
              <p14:xfrm>
                <a:off x="9853600" y="2725880"/>
                <a:ext cx="12240" cy="166680"/>
              </p14:xfrm>
            </p:contentPart>
          </mc:Choice>
          <mc:Fallback>
            <p:pic>
              <p:nvPicPr>
                <p:cNvPr id="411" name="Freihand 410">
                  <a:extLst>
                    <a:ext uri="{FF2B5EF4-FFF2-40B4-BE49-F238E27FC236}">
                      <a16:creationId xmlns:a16="http://schemas.microsoft.com/office/drawing/2014/main" id="{00583885-E347-5B3F-81D7-7A08A59E328F}"/>
                    </a:ext>
                  </a:extLst>
                </p:cNvPr>
                <p:cNvPicPr/>
                <p:nvPr/>
              </p:nvPicPr>
              <p:blipFill>
                <a:blip r:embed="rId689"/>
                <a:stretch>
                  <a:fillRect/>
                </a:stretch>
              </p:blipFill>
              <p:spPr>
                <a:xfrm>
                  <a:off x="9847480" y="2719760"/>
                  <a:ext cx="24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2" name="Freihand 411">
                  <a:extLst>
                    <a:ext uri="{FF2B5EF4-FFF2-40B4-BE49-F238E27FC236}">
                      <a16:creationId xmlns:a16="http://schemas.microsoft.com/office/drawing/2014/main" id="{2182C1C0-6C92-5285-4C6B-6396FF9E0541}"/>
                    </a:ext>
                  </a:extLst>
                </p14:cNvPr>
                <p14:cNvContentPartPr/>
                <p14:nvPr/>
              </p14:nvContentPartPr>
              <p14:xfrm>
                <a:off x="9869800" y="2993720"/>
                <a:ext cx="18360" cy="285480"/>
              </p14:xfrm>
            </p:contentPart>
          </mc:Choice>
          <mc:Fallback>
            <p:pic>
              <p:nvPicPr>
                <p:cNvPr id="412" name="Freihand 411">
                  <a:extLst>
                    <a:ext uri="{FF2B5EF4-FFF2-40B4-BE49-F238E27FC236}">
                      <a16:creationId xmlns:a16="http://schemas.microsoft.com/office/drawing/2014/main" id="{2182C1C0-6C92-5285-4C6B-6396FF9E0541}"/>
                    </a:ext>
                  </a:extLst>
                </p:cNvPr>
                <p:cNvPicPr/>
                <p:nvPr/>
              </p:nvPicPr>
              <p:blipFill>
                <a:blip r:embed="rId691"/>
                <a:stretch>
                  <a:fillRect/>
                </a:stretch>
              </p:blipFill>
              <p:spPr>
                <a:xfrm>
                  <a:off x="9863680" y="2987600"/>
                  <a:ext cx="306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3" name="Freihand 412">
                  <a:extLst>
                    <a:ext uri="{FF2B5EF4-FFF2-40B4-BE49-F238E27FC236}">
                      <a16:creationId xmlns:a16="http://schemas.microsoft.com/office/drawing/2014/main" id="{479C763A-F97A-F5B8-1A67-7FCD1E8BF84F}"/>
                    </a:ext>
                  </a:extLst>
                </p14:cNvPr>
                <p14:cNvContentPartPr/>
                <p14:nvPr/>
              </p14:nvContentPartPr>
              <p14:xfrm>
                <a:off x="9898240" y="3365240"/>
                <a:ext cx="12600" cy="313920"/>
              </p14:xfrm>
            </p:contentPart>
          </mc:Choice>
          <mc:Fallback>
            <p:pic>
              <p:nvPicPr>
                <p:cNvPr id="413" name="Freihand 412">
                  <a:extLst>
                    <a:ext uri="{FF2B5EF4-FFF2-40B4-BE49-F238E27FC236}">
                      <a16:creationId xmlns:a16="http://schemas.microsoft.com/office/drawing/2014/main" id="{479C763A-F97A-F5B8-1A67-7FCD1E8BF84F}"/>
                    </a:ext>
                  </a:extLst>
                </p:cNvPr>
                <p:cNvPicPr/>
                <p:nvPr/>
              </p:nvPicPr>
              <p:blipFill>
                <a:blip r:embed="rId693"/>
                <a:stretch>
                  <a:fillRect/>
                </a:stretch>
              </p:blipFill>
              <p:spPr>
                <a:xfrm>
                  <a:off x="9892120" y="3359120"/>
                  <a:ext cx="248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4" name="Freihand 413">
                  <a:extLst>
                    <a:ext uri="{FF2B5EF4-FFF2-40B4-BE49-F238E27FC236}">
                      <a16:creationId xmlns:a16="http://schemas.microsoft.com/office/drawing/2014/main" id="{A24081FA-5D4C-891D-7C08-29BE0D7830E4}"/>
                    </a:ext>
                  </a:extLst>
                </p14:cNvPr>
                <p14:cNvContentPartPr/>
                <p14:nvPr/>
              </p14:nvContentPartPr>
              <p14:xfrm>
                <a:off x="9373360" y="2246000"/>
                <a:ext cx="11880" cy="10440"/>
              </p14:xfrm>
            </p:contentPart>
          </mc:Choice>
          <mc:Fallback>
            <p:pic>
              <p:nvPicPr>
                <p:cNvPr id="414" name="Freihand 413">
                  <a:extLst>
                    <a:ext uri="{FF2B5EF4-FFF2-40B4-BE49-F238E27FC236}">
                      <a16:creationId xmlns:a16="http://schemas.microsoft.com/office/drawing/2014/main" id="{A24081FA-5D4C-891D-7C08-29BE0D7830E4}"/>
                    </a:ext>
                  </a:extLst>
                </p:cNvPr>
                <p:cNvPicPr/>
                <p:nvPr/>
              </p:nvPicPr>
              <p:blipFill>
                <a:blip r:embed="rId695"/>
                <a:stretch>
                  <a:fillRect/>
                </a:stretch>
              </p:blipFill>
              <p:spPr>
                <a:xfrm>
                  <a:off x="9367240" y="2239880"/>
                  <a:ext cx="24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5" name="Freihand 414">
                  <a:extLst>
                    <a:ext uri="{FF2B5EF4-FFF2-40B4-BE49-F238E27FC236}">
                      <a16:creationId xmlns:a16="http://schemas.microsoft.com/office/drawing/2014/main" id="{5F692589-CD74-32A0-A594-64C39C644F4A}"/>
                    </a:ext>
                  </a:extLst>
                </p14:cNvPr>
                <p14:cNvContentPartPr/>
                <p14:nvPr/>
              </p14:nvContentPartPr>
              <p14:xfrm>
                <a:off x="9384880" y="2257880"/>
                <a:ext cx="19800" cy="176400"/>
              </p14:xfrm>
            </p:contentPart>
          </mc:Choice>
          <mc:Fallback>
            <p:pic>
              <p:nvPicPr>
                <p:cNvPr id="415" name="Freihand 414">
                  <a:extLst>
                    <a:ext uri="{FF2B5EF4-FFF2-40B4-BE49-F238E27FC236}">
                      <a16:creationId xmlns:a16="http://schemas.microsoft.com/office/drawing/2014/main" id="{5F692589-CD74-32A0-A594-64C39C644F4A}"/>
                    </a:ext>
                  </a:extLst>
                </p:cNvPr>
                <p:cNvPicPr/>
                <p:nvPr/>
              </p:nvPicPr>
              <p:blipFill>
                <a:blip r:embed="rId697"/>
                <a:stretch>
                  <a:fillRect/>
                </a:stretch>
              </p:blipFill>
              <p:spPr>
                <a:xfrm>
                  <a:off x="9378760" y="2251760"/>
                  <a:ext cx="32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6" name="Freihand 415">
                  <a:extLst>
                    <a:ext uri="{FF2B5EF4-FFF2-40B4-BE49-F238E27FC236}">
                      <a16:creationId xmlns:a16="http://schemas.microsoft.com/office/drawing/2014/main" id="{E5B6BFFE-A1E0-F702-2F3F-6E42F7D2758F}"/>
                    </a:ext>
                  </a:extLst>
                </p14:cNvPr>
                <p14:cNvContentPartPr/>
                <p14:nvPr/>
              </p14:nvContentPartPr>
              <p14:xfrm>
                <a:off x="9348880" y="2573240"/>
                <a:ext cx="33120" cy="511920"/>
              </p14:xfrm>
            </p:contentPart>
          </mc:Choice>
          <mc:Fallback>
            <p:pic>
              <p:nvPicPr>
                <p:cNvPr id="416" name="Freihand 415">
                  <a:extLst>
                    <a:ext uri="{FF2B5EF4-FFF2-40B4-BE49-F238E27FC236}">
                      <a16:creationId xmlns:a16="http://schemas.microsoft.com/office/drawing/2014/main" id="{E5B6BFFE-A1E0-F702-2F3F-6E42F7D2758F}"/>
                    </a:ext>
                  </a:extLst>
                </p:cNvPr>
                <p:cNvPicPr/>
                <p:nvPr/>
              </p:nvPicPr>
              <p:blipFill>
                <a:blip r:embed="rId699"/>
                <a:stretch>
                  <a:fillRect/>
                </a:stretch>
              </p:blipFill>
              <p:spPr>
                <a:xfrm>
                  <a:off x="9342760" y="2567120"/>
                  <a:ext cx="4536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7" name="Freihand 416">
                  <a:extLst>
                    <a:ext uri="{FF2B5EF4-FFF2-40B4-BE49-F238E27FC236}">
                      <a16:creationId xmlns:a16="http://schemas.microsoft.com/office/drawing/2014/main" id="{635A4C18-0570-9C24-4A70-27FC704E1062}"/>
                    </a:ext>
                  </a:extLst>
                </p14:cNvPr>
                <p14:cNvContentPartPr/>
                <p14:nvPr/>
              </p14:nvContentPartPr>
              <p14:xfrm>
                <a:off x="9340240" y="3169040"/>
                <a:ext cx="5400" cy="128520"/>
              </p14:xfrm>
            </p:contentPart>
          </mc:Choice>
          <mc:Fallback>
            <p:pic>
              <p:nvPicPr>
                <p:cNvPr id="417" name="Freihand 416">
                  <a:extLst>
                    <a:ext uri="{FF2B5EF4-FFF2-40B4-BE49-F238E27FC236}">
                      <a16:creationId xmlns:a16="http://schemas.microsoft.com/office/drawing/2014/main" id="{635A4C18-0570-9C24-4A70-27FC704E1062}"/>
                    </a:ext>
                  </a:extLst>
                </p:cNvPr>
                <p:cNvPicPr/>
                <p:nvPr/>
              </p:nvPicPr>
              <p:blipFill>
                <a:blip r:embed="rId701"/>
                <a:stretch>
                  <a:fillRect/>
                </a:stretch>
              </p:blipFill>
              <p:spPr>
                <a:xfrm>
                  <a:off x="9334120" y="3162920"/>
                  <a:ext cx="17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8" name="Freihand 417">
                  <a:extLst>
                    <a:ext uri="{FF2B5EF4-FFF2-40B4-BE49-F238E27FC236}">
                      <a16:creationId xmlns:a16="http://schemas.microsoft.com/office/drawing/2014/main" id="{F2C72ADA-4EA3-C366-3CC8-C4B32064D910}"/>
                    </a:ext>
                  </a:extLst>
                </p14:cNvPr>
                <p14:cNvContentPartPr/>
                <p14:nvPr/>
              </p14:nvContentPartPr>
              <p14:xfrm>
                <a:off x="9326200" y="3497720"/>
                <a:ext cx="10440" cy="189720"/>
              </p14:xfrm>
            </p:contentPart>
          </mc:Choice>
          <mc:Fallback>
            <p:pic>
              <p:nvPicPr>
                <p:cNvPr id="418" name="Freihand 417">
                  <a:extLst>
                    <a:ext uri="{FF2B5EF4-FFF2-40B4-BE49-F238E27FC236}">
                      <a16:creationId xmlns:a16="http://schemas.microsoft.com/office/drawing/2014/main" id="{F2C72ADA-4EA3-C366-3CC8-C4B32064D910}"/>
                    </a:ext>
                  </a:extLst>
                </p:cNvPr>
                <p:cNvPicPr/>
                <p:nvPr/>
              </p:nvPicPr>
              <p:blipFill>
                <a:blip r:embed="rId703"/>
                <a:stretch>
                  <a:fillRect/>
                </a:stretch>
              </p:blipFill>
              <p:spPr>
                <a:xfrm>
                  <a:off x="9320080" y="3491600"/>
                  <a:ext cx="22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2" name="Freihand 421">
                  <a:extLst>
                    <a:ext uri="{FF2B5EF4-FFF2-40B4-BE49-F238E27FC236}">
                      <a16:creationId xmlns:a16="http://schemas.microsoft.com/office/drawing/2014/main" id="{AC35402C-1FAC-A7F0-4107-A43E32A95349}"/>
                    </a:ext>
                  </a:extLst>
                </p14:cNvPr>
                <p14:cNvContentPartPr/>
                <p14:nvPr/>
              </p14:nvContentPartPr>
              <p14:xfrm>
                <a:off x="9385600" y="3512840"/>
                <a:ext cx="124560" cy="15480"/>
              </p14:xfrm>
            </p:contentPart>
          </mc:Choice>
          <mc:Fallback>
            <p:pic>
              <p:nvPicPr>
                <p:cNvPr id="422" name="Freihand 421">
                  <a:extLst>
                    <a:ext uri="{FF2B5EF4-FFF2-40B4-BE49-F238E27FC236}">
                      <a16:creationId xmlns:a16="http://schemas.microsoft.com/office/drawing/2014/main" id="{AC35402C-1FAC-A7F0-4107-A43E32A95349}"/>
                    </a:ext>
                  </a:extLst>
                </p:cNvPr>
                <p:cNvPicPr/>
                <p:nvPr/>
              </p:nvPicPr>
              <p:blipFill>
                <a:blip r:embed="rId705"/>
                <a:stretch>
                  <a:fillRect/>
                </a:stretch>
              </p:blipFill>
              <p:spPr>
                <a:xfrm>
                  <a:off x="9379480" y="3506720"/>
                  <a:ext cx="136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3" name="Freihand 422">
                  <a:extLst>
                    <a:ext uri="{FF2B5EF4-FFF2-40B4-BE49-F238E27FC236}">
                      <a16:creationId xmlns:a16="http://schemas.microsoft.com/office/drawing/2014/main" id="{FD3F7F3D-8647-D996-CF2D-1BA4687571BD}"/>
                    </a:ext>
                  </a:extLst>
                </p14:cNvPr>
                <p14:cNvContentPartPr/>
                <p14:nvPr/>
              </p14:nvContentPartPr>
              <p14:xfrm>
                <a:off x="9326560" y="3448040"/>
                <a:ext cx="97560" cy="150480"/>
              </p14:xfrm>
            </p:contentPart>
          </mc:Choice>
          <mc:Fallback>
            <p:pic>
              <p:nvPicPr>
                <p:cNvPr id="423" name="Freihand 422">
                  <a:extLst>
                    <a:ext uri="{FF2B5EF4-FFF2-40B4-BE49-F238E27FC236}">
                      <a16:creationId xmlns:a16="http://schemas.microsoft.com/office/drawing/2014/main" id="{FD3F7F3D-8647-D996-CF2D-1BA4687571BD}"/>
                    </a:ext>
                  </a:extLst>
                </p:cNvPr>
                <p:cNvPicPr/>
                <p:nvPr/>
              </p:nvPicPr>
              <p:blipFill>
                <a:blip r:embed="rId707"/>
                <a:stretch>
                  <a:fillRect/>
                </a:stretch>
              </p:blipFill>
              <p:spPr>
                <a:xfrm>
                  <a:off x="9320440" y="3441920"/>
                  <a:ext cx="109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51" name="Freihand 450">
                  <a:extLst>
                    <a:ext uri="{FF2B5EF4-FFF2-40B4-BE49-F238E27FC236}">
                      <a16:creationId xmlns:a16="http://schemas.microsoft.com/office/drawing/2014/main" id="{2D16161B-4EE3-ED21-E6A2-3EBA62BDF4B7}"/>
                    </a:ext>
                  </a:extLst>
                </p14:cNvPr>
                <p14:cNvContentPartPr/>
                <p14:nvPr/>
              </p14:nvContentPartPr>
              <p14:xfrm>
                <a:off x="9744520" y="3473600"/>
                <a:ext cx="78840" cy="28080"/>
              </p14:xfrm>
            </p:contentPart>
          </mc:Choice>
          <mc:Fallback>
            <p:pic>
              <p:nvPicPr>
                <p:cNvPr id="451" name="Freihand 450">
                  <a:extLst>
                    <a:ext uri="{FF2B5EF4-FFF2-40B4-BE49-F238E27FC236}">
                      <a16:creationId xmlns:a16="http://schemas.microsoft.com/office/drawing/2014/main" id="{2D16161B-4EE3-ED21-E6A2-3EBA62BDF4B7}"/>
                    </a:ext>
                  </a:extLst>
                </p:cNvPr>
                <p:cNvPicPr/>
                <p:nvPr/>
              </p:nvPicPr>
              <p:blipFill>
                <a:blip r:embed="rId709"/>
                <a:stretch>
                  <a:fillRect/>
                </a:stretch>
              </p:blipFill>
              <p:spPr>
                <a:xfrm>
                  <a:off x="9738400" y="3467480"/>
                  <a:ext cx="91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52" name="Freihand 451">
                  <a:extLst>
                    <a:ext uri="{FF2B5EF4-FFF2-40B4-BE49-F238E27FC236}">
                      <a16:creationId xmlns:a16="http://schemas.microsoft.com/office/drawing/2014/main" id="{E42E0FE0-2F8F-7E84-59B1-72AFE8737FE2}"/>
                    </a:ext>
                  </a:extLst>
                </p14:cNvPr>
                <p14:cNvContentPartPr/>
                <p14:nvPr/>
              </p14:nvContentPartPr>
              <p14:xfrm>
                <a:off x="9769720" y="3443000"/>
                <a:ext cx="127800" cy="210240"/>
              </p14:xfrm>
            </p:contentPart>
          </mc:Choice>
          <mc:Fallback>
            <p:pic>
              <p:nvPicPr>
                <p:cNvPr id="452" name="Freihand 451">
                  <a:extLst>
                    <a:ext uri="{FF2B5EF4-FFF2-40B4-BE49-F238E27FC236}">
                      <a16:creationId xmlns:a16="http://schemas.microsoft.com/office/drawing/2014/main" id="{E42E0FE0-2F8F-7E84-59B1-72AFE8737FE2}"/>
                    </a:ext>
                  </a:extLst>
                </p:cNvPr>
                <p:cNvPicPr/>
                <p:nvPr/>
              </p:nvPicPr>
              <p:blipFill>
                <a:blip r:embed="rId711"/>
                <a:stretch>
                  <a:fillRect/>
                </a:stretch>
              </p:blipFill>
              <p:spPr>
                <a:xfrm>
                  <a:off x="9763600" y="3436880"/>
                  <a:ext cx="140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54" name="Freihand 453">
                  <a:extLst>
                    <a:ext uri="{FF2B5EF4-FFF2-40B4-BE49-F238E27FC236}">
                      <a16:creationId xmlns:a16="http://schemas.microsoft.com/office/drawing/2014/main" id="{27070CED-14A4-D26B-7C7D-28980463598B}"/>
                    </a:ext>
                  </a:extLst>
                </p14:cNvPr>
                <p14:cNvContentPartPr/>
                <p14:nvPr/>
              </p14:nvContentPartPr>
              <p14:xfrm>
                <a:off x="10211800" y="2482520"/>
                <a:ext cx="245520" cy="87840"/>
              </p14:xfrm>
            </p:contentPart>
          </mc:Choice>
          <mc:Fallback>
            <p:pic>
              <p:nvPicPr>
                <p:cNvPr id="454" name="Freihand 453">
                  <a:extLst>
                    <a:ext uri="{FF2B5EF4-FFF2-40B4-BE49-F238E27FC236}">
                      <a16:creationId xmlns:a16="http://schemas.microsoft.com/office/drawing/2014/main" id="{27070CED-14A4-D26B-7C7D-28980463598B}"/>
                    </a:ext>
                  </a:extLst>
                </p:cNvPr>
                <p:cNvPicPr/>
                <p:nvPr/>
              </p:nvPicPr>
              <p:blipFill>
                <a:blip r:embed="rId713"/>
                <a:stretch>
                  <a:fillRect/>
                </a:stretch>
              </p:blipFill>
              <p:spPr>
                <a:xfrm>
                  <a:off x="10205680" y="2476400"/>
                  <a:ext cx="257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5" name="Freihand 454">
                  <a:extLst>
                    <a:ext uri="{FF2B5EF4-FFF2-40B4-BE49-F238E27FC236}">
                      <a16:creationId xmlns:a16="http://schemas.microsoft.com/office/drawing/2014/main" id="{FE7C995C-910A-8EC1-973B-F1CB0DEAF33D}"/>
                    </a:ext>
                  </a:extLst>
                </p14:cNvPr>
                <p14:cNvContentPartPr/>
                <p14:nvPr/>
              </p14:nvContentPartPr>
              <p14:xfrm>
                <a:off x="10148080" y="2442200"/>
                <a:ext cx="121320" cy="181440"/>
              </p14:xfrm>
            </p:contentPart>
          </mc:Choice>
          <mc:Fallback>
            <p:pic>
              <p:nvPicPr>
                <p:cNvPr id="455" name="Freihand 454">
                  <a:extLst>
                    <a:ext uri="{FF2B5EF4-FFF2-40B4-BE49-F238E27FC236}">
                      <a16:creationId xmlns:a16="http://schemas.microsoft.com/office/drawing/2014/main" id="{FE7C995C-910A-8EC1-973B-F1CB0DEAF33D}"/>
                    </a:ext>
                  </a:extLst>
                </p:cNvPr>
                <p:cNvPicPr/>
                <p:nvPr/>
              </p:nvPicPr>
              <p:blipFill>
                <a:blip r:embed="rId715"/>
                <a:stretch>
                  <a:fillRect/>
                </a:stretch>
              </p:blipFill>
              <p:spPr>
                <a:xfrm>
                  <a:off x="10141960" y="2436080"/>
                  <a:ext cx="133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6" name="Freihand 455">
                  <a:extLst>
                    <a:ext uri="{FF2B5EF4-FFF2-40B4-BE49-F238E27FC236}">
                      <a16:creationId xmlns:a16="http://schemas.microsoft.com/office/drawing/2014/main" id="{E13E26EA-6535-D199-0F03-DC5FE91EA3AF}"/>
                    </a:ext>
                  </a:extLst>
                </p14:cNvPr>
                <p14:cNvContentPartPr/>
                <p14:nvPr/>
              </p14:nvContentPartPr>
              <p14:xfrm>
                <a:off x="10634080" y="2315840"/>
                <a:ext cx="28080" cy="172440"/>
              </p14:xfrm>
            </p:contentPart>
          </mc:Choice>
          <mc:Fallback>
            <p:pic>
              <p:nvPicPr>
                <p:cNvPr id="456" name="Freihand 455">
                  <a:extLst>
                    <a:ext uri="{FF2B5EF4-FFF2-40B4-BE49-F238E27FC236}">
                      <a16:creationId xmlns:a16="http://schemas.microsoft.com/office/drawing/2014/main" id="{E13E26EA-6535-D199-0F03-DC5FE91EA3AF}"/>
                    </a:ext>
                  </a:extLst>
                </p:cNvPr>
                <p:cNvPicPr/>
                <p:nvPr/>
              </p:nvPicPr>
              <p:blipFill>
                <a:blip r:embed="rId717"/>
                <a:stretch>
                  <a:fillRect/>
                </a:stretch>
              </p:blipFill>
              <p:spPr>
                <a:xfrm>
                  <a:off x="10627960" y="2309720"/>
                  <a:ext cx="40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7" name="Freihand 456">
                  <a:extLst>
                    <a:ext uri="{FF2B5EF4-FFF2-40B4-BE49-F238E27FC236}">
                      <a16:creationId xmlns:a16="http://schemas.microsoft.com/office/drawing/2014/main" id="{1FAB74EB-0369-B1C8-C379-4B5F7CD0195C}"/>
                    </a:ext>
                  </a:extLst>
                </p14:cNvPr>
                <p14:cNvContentPartPr/>
                <p14:nvPr/>
              </p14:nvContentPartPr>
              <p14:xfrm>
                <a:off x="10613200" y="2257160"/>
                <a:ext cx="159120" cy="55800"/>
              </p14:xfrm>
            </p:contentPart>
          </mc:Choice>
          <mc:Fallback>
            <p:pic>
              <p:nvPicPr>
                <p:cNvPr id="457" name="Freihand 456">
                  <a:extLst>
                    <a:ext uri="{FF2B5EF4-FFF2-40B4-BE49-F238E27FC236}">
                      <a16:creationId xmlns:a16="http://schemas.microsoft.com/office/drawing/2014/main" id="{1FAB74EB-0369-B1C8-C379-4B5F7CD0195C}"/>
                    </a:ext>
                  </a:extLst>
                </p:cNvPr>
                <p:cNvPicPr/>
                <p:nvPr/>
              </p:nvPicPr>
              <p:blipFill>
                <a:blip r:embed="rId719"/>
                <a:stretch>
                  <a:fillRect/>
                </a:stretch>
              </p:blipFill>
              <p:spPr>
                <a:xfrm>
                  <a:off x="10607080" y="2251040"/>
                  <a:ext cx="171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8" name="Freihand 457">
                  <a:extLst>
                    <a:ext uri="{FF2B5EF4-FFF2-40B4-BE49-F238E27FC236}">
                      <a16:creationId xmlns:a16="http://schemas.microsoft.com/office/drawing/2014/main" id="{7B759D93-F080-167D-4D66-F95446E2D9C9}"/>
                    </a:ext>
                  </a:extLst>
                </p14:cNvPr>
                <p14:cNvContentPartPr/>
                <p14:nvPr/>
              </p14:nvContentPartPr>
              <p14:xfrm>
                <a:off x="10636240" y="2368400"/>
                <a:ext cx="149760" cy="55800"/>
              </p14:xfrm>
            </p:contentPart>
          </mc:Choice>
          <mc:Fallback>
            <p:pic>
              <p:nvPicPr>
                <p:cNvPr id="458" name="Freihand 457">
                  <a:extLst>
                    <a:ext uri="{FF2B5EF4-FFF2-40B4-BE49-F238E27FC236}">
                      <a16:creationId xmlns:a16="http://schemas.microsoft.com/office/drawing/2014/main" id="{7B759D93-F080-167D-4D66-F95446E2D9C9}"/>
                    </a:ext>
                  </a:extLst>
                </p:cNvPr>
                <p:cNvPicPr/>
                <p:nvPr/>
              </p:nvPicPr>
              <p:blipFill>
                <a:blip r:embed="rId721"/>
                <a:stretch>
                  <a:fillRect/>
                </a:stretch>
              </p:blipFill>
              <p:spPr>
                <a:xfrm>
                  <a:off x="10630120" y="2362280"/>
                  <a:ext cx="162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9" name="Freihand 458">
                  <a:extLst>
                    <a:ext uri="{FF2B5EF4-FFF2-40B4-BE49-F238E27FC236}">
                      <a16:creationId xmlns:a16="http://schemas.microsoft.com/office/drawing/2014/main" id="{79A137B9-1D79-03FA-DF45-89D4905B6F58}"/>
                    </a:ext>
                  </a:extLst>
                </p14:cNvPr>
                <p14:cNvContentPartPr/>
                <p14:nvPr/>
              </p14:nvContentPartPr>
              <p14:xfrm>
                <a:off x="10670080" y="2450840"/>
                <a:ext cx="131400" cy="52200"/>
              </p14:xfrm>
            </p:contentPart>
          </mc:Choice>
          <mc:Fallback>
            <p:pic>
              <p:nvPicPr>
                <p:cNvPr id="459" name="Freihand 458">
                  <a:extLst>
                    <a:ext uri="{FF2B5EF4-FFF2-40B4-BE49-F238E27FC236}">
                      <a16:creationId xmlns:a16="http://schemas.microsoft.com/office/drawing/2014/main" id="{79A137B9-1D79-03FA-DF45-89D4905B6F58}"/>
                    </a:ext>
                  </a:extLst>
                </p:cNvPr>
                <p:cNvPicPr/>
                <p:nvPr/>
              </p:nvPicPr>
              <p:blipFill>
                <a:blip r:embed="rId723"/>
                <a:stretch>
                  <a:fillRect/>
                </a:stretch>
              </p:blipFill>
              <p:spPr>
                <a:xfrm>
                  <a:off x="10663960" y="2444720"/>
                  <a:ext cx="143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60" name="Freihand 459">
                  <a:extLst>
                    <a:ext uri="{FF2B5EF4-FFF2-40B4-BE49-F238E27FC236}">
                      <a16:creationId xmlns:a16="http://schemas.microsoft.com/office/drawing/2014/main" id="{FC1E1F16-C1BB-F921-3D4F-8A5C49CE08FE}"/>
                    </a:ext>
                  </a:extLst>
                </p14:cNvPr>
                <p14:cNvContentPartPr/>
                <p14:nvPr/>
              </p14:nvContentPartPr>
              <p14:xfrm>
                <a:off x="10921720" y="2266880"/>
                <a:ext cx="3600" cy="178920"/>
              </p14:xfrm>
            </p:contentPart>
          </mc:Choice>
          <mc:Fallback>
            <p:pic>
              <p:nvPicPr>
                <p:cNvPr id="460" name="Freihand 459">
                  <a:extLst>
                    <a:ext uri="{FF2B5EF4-FFF2-40B4-BE49-F238E27FC236}">
                      <a16:creationId xmlns:a16="http://schemas.microsoft.com/office/drawing/2014/main" id="{FC1E1F16-C1BB-F921-3D4F-8A5C49CE08FE}"/>
                    </a:ext>
                  </a:extLst>
                </p:cNvPr>
                <p:cNvPicPr/>
                <p:nvPr/>
              </p:nvPicPr>
              <p:blipFill>
                <a:blip r:embed="rId725"/>
                <a:stretch>
                  <a:fillRect/>
                </a:stretch>
              </p:blipFill>
              <p:spPr>
                <a:xfrm>
                  <a:off x="10915600" y="2260760"/>
                  <a:ext cx="1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1" name="Freihand 460">
                  <a:extLst>
                    <a:ext uri="{FF2B5EF4-FFF2-40B4-BE49-F238E27FC236}">
                      <a16:creationId xmlns:a16="http://schemas.microsoft.com/office/drawing/2014/main" id="{A8835343-2F49-1455-A9A8-78D328ED7B8D}"/>
                    </a:ext>
                  </a:extLst>
                </p14:cNvPr>
                <p14:cNvContentPartPr/>
                <p14:nvPr/>
              </p14:nvContentPartPr>
              <p14:xfrm>
                <a:off x="10887520" y="2176520"/>
                <a:ext cx="160560" cy="71640"/>
              </p14:xfrm>
            </p:contentPart>
          </mc:Choice>
          <mc:Fallback>
            <p:pic>
              <p:nvPicPr>
                <p:cNvPr id="461" name="Freihand 460">
                  <a:extLst>
                    <a:ext uri="{FF2B5EF4-FFF2-40B4-BE49-F238E27FC236}">
                      <a16:creationId xmlns:a16="http://schemas.microsoft.com/office/drawing/2014/main" id="{A8835343-2F49-1455-A9A8-78D328ED7B8D}"/>
                    </a:ext>
                  </a:extLst>
                </p:cNvPr>
                <p:cNvPicPr/>
                <p:nvPr/>
              </p:nvPicPr>
              <p:blipFill>
                <a:blip r:embed="rId727"/>
                <a:stretch>
                  <a:fillRect/>
                </a:stretch>
              </p:blipFill>
              <p:spPr>
                <a:xfrm>
                  <a:off x="10881400" y="2170400"/>
                  <a:ext cx="172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2" name="Freihand 461">
                  <a:extLst>
                    <a:ext uri="{FF2B5EF4-FFF2-40B4-BE49-F238E27FC236}">
                      <a16:creationId xmlns:a16="http://schemas.microsoft.com/office/drawing/2014/main" id="{091F9273-F245-CB2F-9DDA-4EE7369CC1AD}"/>
                    </a:ext>
                  </a:extLst>
                </p14:cNvPr>
                <p14:cNvContentPartPr/>
                <p14:nvPr/>
              </p14:nvContentPartPr>
              <p14:xfrm>
                <a:off x="10967800" y="2249600"/>
                <a:ext cx="117000" cy="50760"/>
              </p14:xfrm>
            </p:contentPart>
          </mc:Choice>
          <mc:Fallback>
            <p:pic>
              <p:nvPicPr>
                <p:cNvPr id="462" name="Freihand 461">
                  <a:extLst>
                    <a:ext uri="{FF2B5EF4-FFF2-40B4-BE49-F238E27FC236}">
                      <a16:creationId xmlns:a16="http://schemas.microsoft.com/office/drawing/2014/main" id="{091F9273-F245-CB2F-9DDA-4EE7369CC1AD}"/>
                    </a:ext>
                  </a:extLst>
                </p:cNvPr>
                <p:cNvPicPr/>
                <p:nvPr/>
              </p:nvPicPr>
              <p:blipFill>
                <a:blip r:embed="rId729"/>
                <a:stretch>
                  <a:fillRect/>
                </a:stretch>
              </p:blipFill>
              <p:spPr>
                <a:xfrm>
                  <a:off x="10961680" y="2243480"/>
                  <a:ext cx="129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3" name="Freihand 462">
                  <a:extLst>
                    <a:ext uri="{FF2B5EF4-FFF2-40B4-BE49-F238E27FC236}">
                      <a16:creationId xmlns:a16="http://schemas.microsoft.com/office/drawing/2014/main" id="{E7E572BF-C7CB-708D-6B82-4683EF06484A}"/>
                    </a:ext>
                  </a:extLst>
                </p14:cNvPr>
                <p14:cNvContentPartPr/>
                <p14:nvPr/>
              </p14:nvContentPartPr>
              <p14:xfrm>
                <a:off x="10942600" y="2413760"/>
                <a:ext cx="115200" cy="66600"/>
              </p14:xfrm>
            </p:contentPart>
          </mc:Choice>
          <mc:Fallback>
            <p:pic>
              <p:nvPicPr>
                <p:cNvPr id="463" name="Freihand 462">
                  <a:extLst>
                    <a:ext uri="{FF2B5EF4-FFF2-40B4-BE49-F238E27FC236}">
                      <a16:creationId xmlns:a16="http://schemas.microsoft.com/office/drawing/2014/main" id="{E7E572BF-C7CB-708D-6B82-4683EF06484A}"/>
                    </a:ext>
                  </a:extLst>
                </p:cNvPr>
                <p:cNvPicPr/>
                <p:nvPr/>
              </p:nvPicPr>
              <p:blipFill>
                <a:blip r:embed="rId731"/>
                <a:stretch>
                  <a:fillRect/>
                </a:stretch>
              </p:blipFill>
              <p:spPr>
                <a:xfrm>
                  <a:off x="10936480" y="2407640"/>
                  <a:ext cx="127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4" name="Freihand 463">
                  <a:extLst>
                    <a:ext uri="{FF2B5EF4-FFF2-40B4-BE49-F238E27FC236}">
                      <a16:creationId xmlns:a16="http://schemas.microsoft.com/office/drawing/2014/main" id="{1BAB6045-F044-C817-B8E6-7401CAA50879}"/>
                    </a:ext>
                  </a:extLst>
                </p14:cNvPr>
                <p14:cNvContentPartPr/>
                <p14:nvPr/>
              </p14:nvContentPartPr>
              <p14:xfrm>
                <a:off x="11220880" y="2181200"/>
                <a:ext cx="214560" cy="174240"/>
              </p14:xfrm>
            </p:contentPart>
          </mc:Choice>
          <mc:Fallback>
            <p:pic>
              <p:nvPicPr>
                <p:cNvPr id="464" name="Freihand 463">
                  <a:extLst>
                    <a:ext uri="{FF2B5EF4-FFF2-40B4-BE49-F238E27FC236}">
                      <a16:creationId xmlns:a16="http://schemas.microsoft.com/office/drawing/2014/main" id="{1BAB6045-F044-C817-B8E6-7401CAA50879}"/>
                    </a:ext>
                  </a:extLst>
                </p:cNvPr>
                <p:cNvPicPr/>
                <p:nvPr/>
              </p:nvPicPr>
              <p:blipFill>
                <a:blip r:embed="rId733"/>
                <a:stretch>
                  <a:fillRect/>
                </a:stretch>
              </p:blipFill>
              <p:spPr>
                <a:xfrm>
                  <a:off x="11214760" y="2175080"/>
                  <a:ext cx="226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5" name="Freihand 464">
                  <a:extLst>
                    <a:ext uri="{FF2B5EF4-FFF2-40B4-BE49-F238E27FC236}">
                      <a16:creationId xmlns:a16="http://schemas.microsoft.com/office/drawing/2014/main" id="{52D855D8-F855-7639-2E9C-4DDF13F0E234}"/>
                    </a:ext>
                  </a:extLst>
                </p14:cNvPr>
                <p14:cNvContentPartPr/>
                <p14:nvPr/>
              </p14:nvContentPartPr>
              <p14:xfrm>
                <a:off x="11426080" y="2024240"/>
                <a:ext cx="193320" cy="281160"/>
              </p14:xfrm>
            </p:contentPart>
          </mc:Choice>
          <mc:Fallback>
            <p:pic>
              <p:nvPicPr>
                <p:cNvPr id="465" name="Freihand 464">
                  <a:extLst>
                    <a:ext uri="{FF2B5EF4-FFF2-40B4-BE49-F238E27FC236}">
                      <a16:creationId xmlns:a16="http://schemas.microsoft.com/office/drawing/2014/main" id="{52D855D8-F855-7639-2E9C-4DDF13F0E234}"/>
                    </a:ext>
                  </a:extLst>
                </p:cNvPr>
                <p:cNvPicPr/>
                <p:nvPr/>
              </p:nvPicPr>
              <p:blipFill>
                <a:blip r:embed="rId735"/>
                <a:stretch>
                  <a:fillRect/>
                </a:stretch>
              </p:blipFill>
              <p:spPr>
                <a:xfrm>
                  <a:off x="11419960" y="2018120"/>
                  <a:ext cx="2055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6" name="Freihand 465">
                  <a:extLst>
                    <a:ext uri="{FF2B5EF4-FFF2-40B4-BE49-F238E27FC236}">
                      <a16:creationId xmlns:a16="http://schemas.microsoft.com/office/drawing/2014/main" id="{3C1EC11C-90B8-53C9-32FB-3C4B637DB196}"/>
                    </a:ext>
                  </a:extLst>
                </p14:cNvPr>
                <p14:cNvContentPartPr/>
                <p14:nvPr/>
              </p14:nvContentPartPr>
              <p14:xfrm>
                <a:off x="11715160" y="2004440"/>
                <a:ext cx="23040" cy="196560"/>
              </p14:xfrm>
            </p:contentPart>
          </mc:Choice>
          <mc:Fallback>
            <p:pic>
              <p:nvPicPr>
                <p:cNvPr id="466" name="Freihand 465">
                  <a:extLst>
                    <a:ext uri="{FF2B5EF4-FFF2-40B4-BE49-F238E27FC236}">
                      <a16:creationId xmlns:a16="http://schemas.microsoft.com/office/drawing/2014/main" id="{3C1EC11C-90B8-53C9-32FB-3C4B637DB196}"/>
                    </a:ext>
                  </a:extLst>
                </p:cNvPr>
                <p:cNvPicPr/>
                <p:nvPr/>
              </p:nvPicPr>
              <p:blipFill>
                <a:blip r:embed="rId737"/>
                <a:stretch>
                  <a:fillRect/>
                </a:stretch>
              </p:blipFill>
              <p:spPr>
                <a:xfrm>
                  <a:off x="11709040" y="1998320"/>
                  <a:ext cx="35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7" name="Freihand 466">
                  <a:extLst>
                    <a:ext uri="{FF2B5EF4-FFF2-40B4-BE49-F238E27FC236}">
                      <a16:creationId xmlns:a16="http://schemas.microsoft.com/office/drawing/2014/main" id="{7B00456B-2478-DC73-8C75-8054EFCAAEA2}"/>
                    </a:ext>
                  </a:extLst>
                </p14:cNvPr>
                <p14:cNvContentPartPr/>
                <p14:nvPr/>
              </p14:nvContentPartPr>
              <p14:xfrm>
                <a:off x="11719480" y="1962680"/>
                <a:ext cx="174960" cy="72360"/>
              </p14:xfrm>
            </p:contentPart>
          </mc:Choice>
          <mc:Fallback>
            <p:pic>
              <p:nvPicPr>
                <p:cNvPr id="467" name="Freihand 466">
                  <a:extLst>
                    <a:ext uri="{FF2B5EF4-FFF2-40B4-BE49-F238E27FC236}">
                      <a16:creationId xmlns:a16="http://schemas.microsoft.com/office/drawing/2014/main" id="{7B00456B-2478-DC73-8C75-8054EFCAAEA2}"/>
                    </a:ext>
                  </a:extLst>
                </p:cNvPr>
                <p:cNvPicPr/>
                <p:nvPr/>
              </p:nvPicPr>
              <p:blipFill>
                <a:blip r:embed="rId739"/>
                <a:stretch>
                  <a:fillRect/>
                </a:stretch>
              </p:blipFill>
              <p:spPr>
                <a:xfrm>
                  <a:off x="11713360" y="1956560"/>
                  <a:ext cx="187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8" name="Freihand 467">
                  <a:extLst>
                    <a:ext uri="{FF2B5EF4-FFF2-40B4-BE49-F238E27FC236}">
                      <a16:creationId xmlns:a16="http://schemas.microsoft.com/office/drawing/2014/main" id="{21ACB66B-E5FC-4224-4A3A-20D12F3684EB}"/>
                    </a:ext>
                  </a:extLst>
                </p14:cNvPr>
                <p14:cNvContentPartPr/>
                <p14:nvPr/>
              </p14:nvContentPartPr>
              <p14:xfrm>
                <a:off x="11749720" y="2029640"/>
                <a:ext cx="189000" cy="67680"/>
              </p14:xfrm>
            </p:contentPart>
          </mc:Choice>
          <mc:Fallback>
            <p:pic>
              <p:nvPicPr>
                <p:cNvPr id="468" name="Freihand 467">
                  <a:extLst>
                    <a:ext uri="{FF2B5EF4-FFF2-40B4-BE49-F238E27FC236}">
                      <a16:creationId xmlns:a16="http://schemas.microsoft.com/office/drawing/2014/main" id="{21ACB66B-E5FC-4224-4A3A-20D12F3684EB}"/>
                    </a:ext>
                  </a:extLst>
                </p:cNvPr>
                <p:cNvPicPr/>
                <p:nvPr/>
              </p:nvPicPr>
              <p:blipFill>
                <a:blip r:embed="rId741"/>
                <a:stretch>
                  <a:fillRect/>
                </a:stretch>
              </p:blipFill>
              <p:spPr>
                <a:xfrm>
                  <a:off x="11743600" y="2023520"/>
                  <a:ext cx="201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9" name="Freihand 468">
                  <a:extLst>
                    <a:ext uri="{FF2B5EF4-FFF2-40B4-BE49-F238E27FC236}">
                      <a16:creationId xmlns:a16="http://schemas.microsoft.com/office/drawing/2014/main" id="{22E79983-28EA-F3EB-987C-0315D7A47705}"/>
                    </a:ext>
                  </a:extLst>
                </p14:cNvPr>
                <p14:cNvContentPartPr/>
                <p14:nvPr/>
              </p14:nvContentPartPr>
              <p14:xfrm>
                <a:off x="11715880" y="2123600"/>
                <a:ext cx="199800" cy="120240"/>
              </p14:xfrm>
            </p:contentPart>
          </mc:Choice>
          <mc:Fallback>
            <p:pic>
              <p:nvPicPr>
                <p:cNvPr id="469" name="Freihand 468">
                  <a:extLst>
                    <a:ext uri="{FF2B5EF4-FFF2-40B4-BE49-F238E27FC236}">
                      <a16:creationId xmlns:a16="http://schemas.microsoft.com/office/drawing/2014/main" id="{22E79983-28EA-F3EB-987C-0315D7A47705}"/>
                    </a:ext>
                  </a:extLst>
                </p:cNvPr>
                <p:cNvPicPr/>
                <p:nvPr/>
              </p:nvPicPr>
              <p:blipFill>
                <a:blip r:embed="rId743"/>
                <a:stretch>
                  <a:fillRect/>
                </a:stretch>
              </p:blipFill>
              <p:spPr>
                <a:xfrm>
                  <a:off x="11709760" y="2117480"/>
                  <a:ext cx="212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71" name="Freihand 470">
                  <a:extLst>
                    <a:ext uri="{FF2B5EF4-FFF2-40B4-BE49-F238E27FC236}">
                      <a16:creationId xmlns:a16="http://schemas.microsoft.com/office/drawing/2014/main" id="{FBB9CAF4-7949-B654-92CF-ECD4F82E5D29}"/>
                    </a:ext>
                  </a:extLst>
                </p14:cNvPr>
                <p14:cNvContentPartPr/>
                <p14:nvPr/>
              </p14:nvContentPartPr>
              <p14:xfrm>
                <a:off x="9551920" y="1851800"/>
                <a:ext cx="199080" cy="268920"/>
              </p14:xfrm>
            </p:contentPart>
          </mc:Choice>
          <mc:Fallback>
            <p:pic>
              <p:nvPicPr>
                <p:cNvPr id="471" name="Freihand 470">
                  <a:extLst>
                    <a:ext uri="{FF2B5EF4-FFF2-40B4-BE49-F238E27FC236}">
                      <a16:creationId xmlns:a16="http://schemas.microsoft.com/office/drawing/2014/main" id="{FBB9CAF4-7949-B654-92CF-ECD4F82E5D29}"/>
                    </a:ext>
                  </a:extLst>
                </p:cNvPr>
                <p:cNvPicPr/>
                <p:nvPr/>
              </p:nvPicPr>
              <p:blipFill>
                <a:blip r:embed="rId745"/>
                <a:stretch>
                  <a:fillRect/>
                </a:stretch>
              </p:blipFill>
              <p:spPr>
                <a:xfrm>
                  <a:off x="9545800" y="1845680"/>
                  <a:ext cx="2113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72" name="Freihand 471">
                  <a:extLst>
                    <a:ext uri="{FF2B5EF4-FFF2-40B4-BE49-F238E27FC236}">
                      <a16:creationId xmlns:a16="http://schemas.microsoft.com/office/drawing/2014/main" id="{02F5A16E-94E7-D35B-3F0D-F80190B276FB}"/>
                    </a:ext>
                  </a:extLst>
                </p14:cNvPr>
                <p14:cNvContentPartPr/>
                <p14:nvPr/>
              </p14:nvContentPartPr>
              <p14:xfrm>
                <a:off x="9771520" y="1441760"/>
                <a:ext cx="177480" cy="273960"/>
              </p14:xfrm>
            </p:contentPart>
          </mc:Choice>
          <mc:Fallback>
            <p:pic>
              <p:nvPicPr>
                <p:cNvPr id="472" name="Freihand 471">
                  <a:extLst>
                    <a:ext uri="{FF2B5EF4-FFF2-40B4-BE49-F238E27FC236}">
                      <a16:creationId xmlns:a16="http://schemas.microsoft.com/office/drawing/2014/main" id="{02F5A16E-94E7-D35B-3F0D-F80190B276FB}"/>
                    </a:ext>
                  </a:extLst>
                </p:cNvPr>
                <p:cNvPicPr/>
                <p:nvPr/>
              </p:nvPicPr>
              <p:blipFill>
                <a:blip r:embed="rId747"/>
                <a:stretch>
                  <a:fillRect/>
                </a:stretch>
              </p:blipFill>
              <p:spPr>
                <a:xfrm>
                  <a:off x="9765400" y="1435640"/>
                  <a:ext cx="1897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73" name="Freihand 472">
                  <a:extLst>
                    <a:ext uri="{FF2B5EF4-FFF2-40B4-BE49-F238E27FC236}">
                      <a16:creationId xmlns:a16="http://schemas.microsoft.com/office/drawing/2014/main" id="{D60C4D03-8A6D-2F25-7FC8-EF573CA7208C}"/>
                    </a:ext>
                  </a:extLst>
                </p14:cNvPr>
                <p14:cNvContentPartPr/>
                <p14:nvPr/>
              </p14:nvContentPartPr>
              <p14:xfrm>
                <a:off x="10004080" y="1396400"/>
                <a:ext cx="77040" cy="181800"/>
              </p14:xfrm>
            </p:contentPart>
          </mc:Choice>
          <mc:Fallback>
            <p:pic>
              <p:nvPicPr>
                <p:cNvPr id="473" name="Freihand 472">
                  <a:extLst>
                    <a:ext uri="{FF2B5EF4-FFF2-40B4-BE49-F238E27FC236}">
                      <a16:creationId xmlns:a16="http://schemas.microsoft.com/office/drawing/2014/main" id="{D60C4D03-8A6D-2F25-7FC8-EF573CA7208C}"/>
                    </a:ext>
                  </a:extLst>
                </p:cNvPr>
                <p:cNvPicPr/>
                <p:nvPr/>
              </p:nvPicPr>
              <p:blipFill>
                <a:blip r:embed="rId749"/>
                <a:stretch>
                  <a:fillRect/>
                </a:stretch>
              </p:blipFill>
              <p:spPr>
                <a:xfrm>
                  <a:off x="9997960" y="1390280"/>
                  <a:ext cx="89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74" name="Freihand 473">
                  <a:extLst>
                    <a:ext uri="{FF2B5EF4-FFF2-40B4-BE49-F238E27FC236}">
                      <a16:creationId xmlns:a16="http://schemas.microsoft.com/office/drawing/2014/main" id="{AAA159C6-148C-9C5C-4C33-16B09BA21813}"/>
                    </a:ext>
                  </a:extLst>
                </p14:cNvPr>
                <p14:cNvContentPartPr/>
                <p14:nvPr/>
              </p14:nvContentPartPr>
              <p14:xfrm>
                <a:off x="9961960" y="1245200"/>
                <a:ext cx="202320" cy="122760"/>
              </p14:xfrm>
            </p:contentPart>
          </mc:Choice>
          <mc:Fallback>
            <p:pic>
              <p:nvPicPr>
                <p:cNvPr id="474" name="Freihand 473">
                  <a:extLst>
                    <a:ext uri="{FF2B5EF4-FFF2-40B4-BE49-F238E27FC236}">
                      <a16:creationId xmlns:a16="http://schemas.microsoft.com/office/drawing/2014/main" id="{AAA159C6-148C-9C5C-4C33-16B09BA21813}"/>
                    </a:ext>
                  </a:extLst>
                </p:cNvPr>
                <p:cNvPicPr/>
                <p:nvPr/>
              </p:nvPicPr>
              <p:blipFill>
                <a:blip r:embed="rId751"/>
                <a:stretch>
                  <a:fillRect/>
                </a:stretch>
              </p:blipFill>
              <p:spPr>
                <a:xfrm>
                  <a:off x="9955840" y="1239080"/>
                  <a:ext cx="214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5" name="Freihand 474">
                  <a:extLst>
                    <a:ext uri="{FF2B5EF4-FFF2-40B4-BE49-F238E27FC236}">
                      <a16:creationId xmlns:a16="http://schemas.microsoft.com/office/drawing/2014/main" id="{148A4FE7-4171-787E-BA7A-4248FB10C54C}"/>
                    </a:ext>
                  </a:extLst>
                </p14:cNvPr>
                <p14:cNvContentPartPr/>
                <p14:nvPr/>
              </p14:nvContentPartPr>
              <p14:xfrm>
                <a:off x="10014880" y="1343480"/>
                <a:ext cx="184680" cy="102600"/>
              </p14:xfrm>
            </p:contentPart>
          </mc:Choice>
          <mc:Fallback>
            <p:pic>
              <p:nvPicPr>
                <p:cNvPr id="475" name="Freihand 474">
                  <a:extLst>
                    <a:ext uri="{FF2B5EF4-FFF2-40B4-BE49-F238E27FC236}">
                      <a16:creationId xmlns:a16="http://schemas.microsoft.com/office/drawing/2014/main" id="{148A4FE7-4171-787E-BA7A-4248FB10C54C}"/>
                    </a:ext>
                  </a:extLst>
                </p:cNvPr>
                <p:cNvPicPr/>
                <p:nvPr/>
              </p:nvPicPr>
              <p:blipFill>
                <a:blip r:embed="rId753"/>
                <a:stretch>
                  <a:fillRect/>
                </a:stretch>
              </p:blipFill>
              <p:spPr>
                <a:xfrm>
                  <a:off x="10008760" y="1337360"/>
                  <a:ext cx="196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6" name="Freihand 475">
                  <a:extLst>
                    <a:ext uri="{FF2B5EF4-FFF2-40B4-BE49-F238E27FC236}">
                      <a16:creationId xmlns:a16="http://schemas.microsoft.com/office/drawing/2014/main" id="{1EFF6D94-6924-3A39-533A-4163DD6DC705}"/>
                    </a:ext>
                  </a:extLst>
                </p14:cNvPr>
                <p14:cNvContentPartPr/>
                <p14:nvPr/>
              </p14:nvContentPartPr>
              <p14:xfrm>
                <a:off x="10072840" y="1481720"/>
                <a:ext cx="157320" cy="137880"/>
              </p14:xfrm>
            </p:contentPart>
          </mc:Choice>
          <mc:Fallback>
            <p:pic>
              <p:nvPicPr>
                <p:cNvPr id="476" name="Freihand 475">
                  <a:extLst>
                    <a:ext uri="{FF2B5EF4-FFF2-40B4-BE49-F238E27FC236}">
                      <a16:creationId xmlns:a16="http://schemas.microsoft.com/office/drawing/2014/main" id="{1EFF6D94-6924-3A39-533A-4163DD6DC705}"/>
                    </a:ext>
                  </a:extLst>
                </p:cNvPr>
                <p:cNvPicPr/>
                <p:nvPr/>
              </p:nvPicPr>
              <p:blipFill>
                <a:blip r:embed="rId755"/>
                <a:stretch>
                  <a:fillRect/>
                </a:stretch>
              </p:blipFill>
              <p:spPr>
                <a:xfrm>
                  <a:off x="10066720" y="1475600"/>
                  <a:ext cx="169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7" name="Freihand 476">
                  <a:extLst>
                    <a:ext uri="{FF2B5EF4-FFF2-40B4-BE49-F238E27FC236}">
                      <a16:creationId xmlns:a16="http://schemas.microsoft.com/office/drawing/2014/main" id="{EE07E4FB-A938-2C35-C742-2F2F7E9E0577}"/>
                    </a:ext>
                  </a:extLst>
                </p14:cNvPr>
                <p14:cNvContentPartPr/>
                <p14:nvPr/>
              </p14:nvContentPartPr>
              <p14:xfrm>
                <a:off x="10296040" y="1176800"/>
                <a:ext cx="226440" cy="209880"/>
              </p14:xfrm>
            </p:contentPart>
          </mc:Choice>
          <mc:Fallback>
            <p:pic>
              <p:nvPicPr>
                <p:cNvPr id="477" name="Freihand 476">
                  <a:extLst>
                    <a:ext uri="{FF2B5EF4-FFF2-40B4-BE49-F238E27FC236}">
                      <a16:creationId xmlns:a16="http://schemas.microsoft.com/office/drawing/2014/main" id="{EE07E4FB-A938-2C35-C742-2F2F7E9E0577}"/>
                    </a:ext>
                  </a:extLst>
                </p:cNvPr>
                <p:cNvPicPr/>
                <p:nvPr/>
              </p:nvPicPr>
              <p:blipFill>
                <a:blip r:embed="rId757"/>
                <a:stretch>
                  <a:fillRect/>
                </a:stretch>
              </p:blipFill>
              <p:spPr>
                <a:xfrm>
                  <a:off x="10289920" y="1170680"/>
                  <a:ext cx="238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9" name="Freihand 478">
                  <a:extLst>
                    <a:ext uri="{FF2B5EF4-FFF2-40B4-BE49-F238E27FC236}">
                      <a16:creationId xmlns:a16="http://schemas.microsoft.com/office/drawing/2014/main" id="{013EC56C-E85A-D47B-0A70-D89BC58EB1B1}"/>
                    </a:ext>
                  </a:extLst>
                </p14:cNvPr>
                <p14:cNvContentPartPr/>
                <p14:nvPr/>
              </p14:nvContentPartPr>
              <p14:xfrm>
                <a:off x="10600600" y="1009400"/>
                <a:ext cx="172800" cy="296640"/>
              </p14:xfrm>
            </p:contentPart>
          </mc:Choice>
          <mc:Fallback>
            <p:pic>
              <p:nvPicPr>
                <p:cNvPr id="479" name="Freihand 478">
                  <a:extLst>
                    <a:ext uri="{FF2B5EF4-FFF2-40B4-BE49-F238E27FC236}">
                      <a16:creationId xmlns:a16="http://schemas.microsoft.com/office/drawing/2014/main" id="{013EC56C-E85A-D47B-0A70-D89BC58EB1B1}"/>
                    </a:ext>
                  </a:extLst>
                </p:cNvPr>
                <p:cNvPicPr/>
                <p:nvPr/>
              </p:nvPicPr>
              <p:blipFill>
                <a:blip r:embed="rId759"/>
                <a:stretch>
                  <a:fillRect/>
                </a:stretch>
              </p:blipFill>
              <p:spPr>
                <a:xfrm>
                  <a:off x="10594480" y="1003280"/>
                  <a:ext cx="1850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80" name="Freihand 479">
                  <a:extLst>
                    <a:ext uri="{FF2B5EF4-FFF2-40B4-BE49-F238E27FC236}">
                      <a16:creationId xmlns:a16="http://schemas.microsoft.com/office/drawing/2014/main" id="{256AC8C8-FD90-A0C6-9466-6227D94F88DE}"/>
                    </a:ext>
                  </a:extLst>
                </p14:cNvPr>
                <p14:cNvContentPartPr/>
                <p14:nvPr/>
              </p14:nvContentPartPr>
              <p14:xfrm>
                <a:off x="10625440" y="1048280"/>
                <a:ext cx="210960" cy="136080"/>
              </p14:xfrm>
            </p:contentPart>
          </mc:Choice>
          <mc:Fallback>
            <p:pic>
              <p:nvPicPr>
                <p:cNvPr id="480" name="Freihand 479">
                  <a:extLst>
                    <a:ext uri="{FF2B5EF4-FFF2-40B4-BE49-F238E27FC236}">
                      <a16:creationId xmlns:a16="http://schemas.microsoft.com/office/drawing/2014/main" id="{256AC8C8-FD90-A0C6-9466-6227D94F88DE}"/>
                    </a:ext>
                  </a:extLst>
                </p:cNvPr>
                <p:cNvPicPr/>
                <p:nvPr/>
              </p:nvPicPr>
              <p:blipFill>
                <a:blip r:embed="rId761"/>
                <a:stretch>
                  <a:fillRect/>
                </a:stretch>
              </p:blipFill>
              <p:spPr>
                <a:xfrm>
                  <a:off x="10619320" y="1042160"/>
                  <a:ext cx="223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81" name="Freihand 480">
                  <a:extLst>
                    <a:ext uri="{FF2B5EF4-FFF2-40B4-BE49-F238E27FC236}">
                      <a16:creationId xmlns:a16="http://schemas.microsoft.com/office/drawing/2014/main" id="{4338551A-B94A-FD1D-681F-015A5118BA39}"/>
                    </a:ext>
                  </a:extLst>
                </p14:cNvPr>
                <p14:cNvContentPartPr/>
                <p14:nvPr/>
              </p14:nvContentPartPr>
              <p14:xfrm>
                <a:off x="10705360" y="1211720"/>
                <a:ext cx="150480" cy="82440"/>
              </p14:xfrm>
            </p:contentPart>
          </mc:Choice>
          <mc:Fallback>
            <p:pic>
              <p:nvPicPr>
                <p:cNvPr id="481" name="Freihand 480">
                  <a:extLst>
                    <a:ext uri="{FF2B5EF4-FFF2-40B4-BE49-F238E27FC236}">
                      <a16:creationId xmlns:a16="http://schemas.microsoft.com/office/drawing/2014/main" id="{4338551A-B94A-FD1D-681F-015A5118BA39}"/>
                    </a:ext>
                  </a:extLst>
                </p:cNvPr>
                <p:cNvPicPr/>
                <p:nvPr/>
              </p:nvPicPr>
              <p:blipFill>
                <a:blip r:embed="rId763"/>
                <a:stretch>
                  <a:fillRect/>
                </a:stretch>
              </p:blipFill>
              <p:spPr>
                <a:xfrm>
                  <a:off x="10699240" y="1205600"/>
                  <a:ext cx="162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82" name="Freihand 481">
                  <a:extLst>
                    <a:ext uri="{FF2B5EF4-FFF2-40B4-BE49-F238E27FC236}">
                      <a16:creationId xmlns:a16="http://schemas.microsoft.com/office/drawing/2014/main" id="{E1A26362-73F2-8692-13FB-30D80A233E81}"/>
                    </a:ext>
                  </a:extLst>
                </p14:cNvPr>
                <p14:cNvContentPartPr/>
                <p14:nvPr/>
              </p14:nvContentPartPr>
              <p14:xfrm>
                <a:off x="10902280" y="982760"/>
                <a:ext cx="37080" cy="238680"/>
              </p14:xfrm>
            </p:contentPart>
          </mc:Choice>
          <mc:Fallback>
            <p:pic>
              <p:nvPicPr>
                <p:cNvPr id="482" name="Freihand 481">
                  <a:extLst>
                    <a:ext uri="{FF2B5EF4-FFF2-40B4-BE49-F238E27FC236}">
                      <a16:creationId xmlns:a16="http://schemas.microsoft.com/office/drawing/2014/main" id="{E1A26362-73F2-8692-13FB-30D80A233E81}"/>
                    </a:ext>
                  </a:extLst>
                </p:cNvPr>
                <p:cNvPicPr/>
                <p:nvPr/>
              </p:nvPicPr>
              <p:blipFill>
                <a:blip r:embed="rId765"/>
                <a:stretch>
                  <a:fillRect/>
                </a:stretch>
              </p:blipFill>
              <p:spPr>
                <a:xfrm>
                  <a:off x="10896160" y="976640"/>
                  <a:ext cx="49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3" name="Freihand 482">
                  <a:extLst>
                    <a:ext uri="{FF2B5EF4-FFF2-40B4-BE49-F238E27FC236}">
                      <a16:creationId xmlns:a16="http://schemas.microsoft.com/office/drawing/2014/main" id="{2758A953-62F2-CD7B-585E-C18DF9B86A81}"/>
                    </a:ext>
                  </a:extLst>
                </p14:cNvPr>
                <p14:cNvContentPartPr/>
                <p14:nvPr/>
              </p14:nvContentPartPr>
              <p14:xfrm>
                <a:off x="10875640" y="892760"/>
                <a:ext cx="149040" cy="70200"/>
              </p14:xfrm>
            </p:contentPart>
          </mc:Choice>
          <mc:Fallback>
            <p:pic>
              <p:nvPicPr>
                <p:cNvPr id="483" name="Freihand 482">
                  <a:extLst>
                    <a:ext uri="{FF2B5EF4-FFF2-40B4-BE49-F238E27FC236}">
                      <a16:creationId xmlns:a16="http://schemas.microsoft.com/office/drawing/2014/main" id="{2758A953-62F2-CD7B-585E-C18DF9B86A81}"/>
                    </a:ext>
                  </a:extLst>
                </p:cNvPr>
                <p:cNvPicPr/>
                <p:nvPr/>
              </p:nvPicPr>
              <p:blipFill>
                <a:blip r:embed="rId767"/>
                <a:stretch>
                  <a:fillRect/>
                </a:stretch>
              </p:blipFill>
              <p:spPr>
                <a:xfrm>
                  <a:off x="10869520" y="886640"/>
                  <a:ext cx="161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4" name="Freihand 483">
                  <a:extLst>
                    <a:ext uri="{FF2B5EF4-FFF2-40B4-BE49-F238E27FC236}">
                      <a16:creationId xmlns:a16="http://schemas.microsoft.com/office/drawing/2014/main" id="{7034ABA4-87E9-92EE-42D7-E4816817CAC8}"/>
                    </a:ext>
                  </a:extLst>
                </p14:cNvPr>
                <p14:cNvContentPartPr/>
                <p14:nvPr/>
              </p14:nvContentPartPr>
              <p14:xfrm>
                <a:off x="10913080" y="990320"/>
                <a:ext cx="180720" cy="108360"/>
              </p14:xfrm>
            </p:contentPart>
          </mc:Choice>
          <mc:Fallback>
            <p:pic>
              <p:nvPicPr>
                <p:cNvPr id="484" name="Freihand 483">
                  <a:extLst>
                    <a:ext uri="{FF2B5EF4-FFF2-40B4-BE49-F238E27FC236}">
                      <a16:creationId xmlns:a16="http://schemas.microsoft.com/office/drawing/2014/main" id="{7034ABA4-87E9-92EE-42D7-E4816817CAC8}"/>
                    </a:ext>
                  </a:extLst>
                </p:cNvPr>
                <p:cNvPicPr/>
                <p:nvPr/>
              </p:nvPicPr>
              <p:blipFill>
                <a:blip r:embed="rId769"/>
                <a:stretch>
                  <a:fillRect/>
                </a:stretch>
              </p:blipFill>
              <p:spPr>
                <a:xfrm>
                  <a:off x="10906960" y="984200"/>
                  <a:ext cx="192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5" name="Freihand 484">
                  <a:extLst>
                    <a:ext uri="{FF2B5EF4-FFF2-40B4-BE49-F238E27FC236}">
                      <a16:creationId xmlns:a16="http://schemas.microsoft.com/office/drawing/2014/main" id="{2C5208F2-318C-28B8-661D-EEEB7F82E7B9}"/>
                    </a:ext>
                  </a:extLst>
                </p14:cNvPr>
                <p14:cNvContentPartPr/>
                <p14:nvPr/>
              </p14:nvContentPartPr>
              <p14:xfrm>
                <a:off x="10960240" y="1168160"/>
                <a:ext cx="125280" cy="109440"/>
              </p14:xfrm>
            </p:contentPart>
          </mc:Choice>
          <mc:Fallback>
            <p:pic>
              <p:nvPicPr>
                <p:cNvPr id="485" name="Freihand 484">
                  <a:extLst>
                    <a:ext uri="{FF2B5EF4-FFF2-40B4-BE49-F238E27FC236}">
                      <a16:creationId xmlns:a16="http://schemas.microsoft.com/office/drawing/2014/main" id="{2C5208F2-318C-28B8-661D-EEEB7F82E7B9}"/>
                    </a:ext>
                  </a:extLst>
                </p:cNvPr>
                <p:cNvPicPr/>
                <p:nvPr/>
              </p:nvPicPr>
              <p:blipFill>
                <a:blip r:embed="rId771"/>
                <a:stretch>
                  <a:fillRect/>
                </a:stretch>
              </p:blipFill>
              <p:spPr>
                <a:xfrm>
                  <a:off x="10954120" y="1162040"/>
                  <a:ext cx="137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7" name="Freihand 486">
                  <a:extLst>
                    <a:ext uri="{FF2B5EF4-FFF2-40B4-BE49-F238E27FC236}">
                      <a16:creationId xmlns:a16="http://schemas.microsoft.com/office/drawing/2014/main" id="{2439CD9A-DD3C-C4F9-4A6C-2CCFCA26C72E}"/>
                    </a:ext>
                  </a:extLst>
                </p14:cNvPr>
                <p14:cNvContentPartPr/>
                <p14:nvPr/>
              </p14:nvContentPartPr>
              <p14:xfrm>
                <a:off x="9691600" y="788000"/>
                <a:ext cx="1783800" cy="1105560"/>
              </p14:xfrm>
            </p:contentPart>
          </mc:Choice>
          <mc:Fallback>
            <p:pic>
              <p:nvPicPr>
                <p:cNvPr id="487" name="Freihand 486">
                  <a:extLst>
                    <a:ext uri="{FF2B5EF4-FFF2-40B4-BE49-F238E27FC236}">
                      <a16:creationId xmlns:a16="http://schemas.microsoft.com/office/drawing/2014/main" id="{2439CD9A-DD3C-C4F9-4A6C-2CCFCA26C72E}"/>
                    </a:ext>
                  </a:extLst>
                </p:cNvPr>
                <p:cNvPicPr/>
                <p:nvPr/>
              </p:nvPicPr>
              <p:blipFill>
                <a:blip r:embed="rId773"/>
                <a:stretch>
                  <a:fillRect/>
                </a:stretch>
              </p:blipFill>
              <p:spPr>
                <a:xfrm>
                  <a:off x="9685480" y="781880"/>
                  <a:ext cx="1796040" cy="111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4">
            <p14:nvContentPartPr>
              <p14:cNvPr id="510" name="Freihand 509">
                <a:extLst>
                  <a:ext uri="{FF2B5EF4-FFF2-40B4-BE49-F238E27FC236}">
                    <a16:creationId xmlns:a16="http://schemas.microsoft.com/office/drawing/2014/main" id="{3148460E-EE76-D386-0678-4EDDCC4A0651}"/>
                  </a:ext>
                </a:extLst>
              </p14:cNvPr>
              <p14:cNvContentPartPr/>
              <p14:nvPr/>
            </p14:nvContentPartPr>
            <p14:xfrm>
              <a:off x="5501200" y="5776880"/>
              <a:ext cx="2418120" cy="705960"/>
            </p14:xfrm>
          </p:contentPart>
        </mc:Choice>
        <mc:Fallback>
          <p:pic>
            <p:nvPicPr>
              <p:cNvPr id="510" name="Freihand 509">
                <a:extLst>
                  <a:ext uri="{FF2B5EF4-FFF2-40B4-BE49-F238E27FC236}">
                    <a16:creationId xmlns:a16="http://schemas.microsoft.com/office/drawing/2014/main" id="{3148460E-EE76-D386-0678-4EDDCC4A0651}"/>
                  </a:ext>
                </a:extLst>
              </p:cNvPr>
              <p:cNvPicPr/>
              <p:nvPr/>
            </p:nvPicPr>
            <p:blipFill>
              <a:blip r:embed="rId775"/>
              <a:stretch>
                <a:fillRect/>
              </a:stretch>
            </p:blipFill>
            <p:spPr>
              <a:xfrm>
                <a:off x="5495080" y="5770760"/>
                <a:ext cx="2430360" cy="718200"/>
              </a:xfrm>
              <a:prstGeom prst="rect">
                <a:avLst/>
              </a:prstGeom>
            </p:spPr>
          </p:pic>
        </mc:Fallback>
      </mc:AlternateContent>
      <p:grpSp>
        <p:nvGrpSpPr>
          <p:cNvPr id="587" name="Gruppieren 586">
            <a:extLst>
              <a:ext uri="{FF2B5EF4-FFF2-40B4-BE49-F238E27FC236}">
                <a16:creationId xmlns:a16="http://schemas.microsoft.com/office/drawing/2014/main" id="{A6A4B791-4DD3-C5BF-5B1C-C32B958985CA}"/>
              </a:ext>
            </a:extLst>
          </p:cNvPr>
          <p:cNvGrpSpPr/>
          <p:nvPr/>
        </p:nvGrpSpPr>
        <p:grpSpPr>
          <a:xfrm>
            <a:off x="3598600" y="5158040"/>
            <a:ext cx="4895640" cy="1626840"/>
            <a:chOff x="3598600" y="5158040"/>
            <a:chExt cx="4895640" cy="1626840"/>
          </a:xfrm>
        </p:grpSpPr>
        <mc:AlternateContent xmlns:mc="http://schemas.openxmlformats.org/markup-compatibility/2006">
          <mc:Choice xmlns:p14="http://schemas.microsoft.com/office/powerpoint/2010/main" Requires="p14">
            <p:contentPart p14:bwMode="auto" r:id="rId776">
              <p14:nvContentPartPr>
                <p14:cNvPr id="392" name="Freihand 391">
                  <a:extLst>
                    <a:ext uri="{FF2B5EF4-FFF2-40B4-BE49-F238E27FC236}">
                      <a16:creationId xmlns:a16="http://schemas.microsoft.com/office/drawing/2014/main" id="{FADE4014-70A7-A9E8-7BBB-690A2903E2B0}"/>
                    </a:ext>
                  </a:extLst>
                </p14:cNvPr>
                <p14:cNvContentPartPr/>
                <p14:nvPr/>
              </p14:nvContentPartPr>
              <p14:xfrm>
                <a:off x="3913960" y="5634320"/>
                <a:ext cx="1800" cy="13680"/>
              </p14:xfrm>
            </p:contentPart>
          </mc:Choice>
          <mc:Fallback>
            <p:pic>
              <p:nvPicPr>
                <p:cNvPr id="392" name="Freihand 391">
                  <a:extLst>
                    <a:ext uri="{FF2B5EF4-FFF2-40B4-BE49-F238E27FC236}">
                      <a16:creationId xmlns:a16="http://schemas.microsoft.com/office/drawing/2014/main" id="{FADE4014-70A7-A9E8-7BBB-690A2903E2B0}"/>
                    </a:ext>
                  </a:extLst>
                </p:cNvPr>
                <p:cNvPicPr/>
                <p:nvPr/>
              </p:nvPicPr>
              <p:blipFill>
                <a:blip r:embed="rId777"/>
                <a:stretch>
                  <a:fillRect/>
                </a:stretch>
              </p:blipFill>
              <p:spPr>
                <a:xfrm>
                  <a:off x="3907840" y="5628200"/>
                  <a:ext cx="14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93" name="Freihand 392">
                  <a:extLst>
                    <a:ext uri="{FF2B5EF4-FFF2-40B4-BE49-F238E27FC236}">
                      <a16:creationId xmlns:a16="http://schemas.microsoft.com/office/drawing/2014/main" id="{60ACF38E-BFE1-4C59-4F3D-B9C87120AEA9}"/>
                    </a:ext>
                  </a:extLst>
                </p14:cNvPr>
                <p14:cNvContentPartPr/>
                <p14:nvPr/>
              </p14:nvContentPartPr>
              <p14:xfrm>
                <a:off x="3852400" y="5429840"/>
                <a:ext cx="406800" cy="498600"/>
              </p14:xfrm>
            </p:contentPart>
          </mc:Choice>
          <mc:Fallback>
            <p:pic>
              <p:nvPicPr>
                <p:cNvPr id="393" name="Freihand 392">
                  <a:extLst>
                    <a:ext uri="{FF2B5EF4-FFF2-40B4-BE49-F238E27FC236}">
                      <a16:creationId xmlns:a16="http://schemas.microsoft.com/office/drawing/2014/main" id="{60ACF38E-BFE1-4C59-4F3D-B9C87120AEA9}"/>
                    </a:ext>
                  </a:extLst>
                </p:cNvPr>
                <p:cNvPicPr/>
                <p:nvPr/>
              </p:nvPicPr>
              <p:blipFill>
                <a:blip r:embed="rId779"/>
                <a:stretch>
                  <a:fillRect/>
                </a:stretch>
              </p:blipFill>
              <p:spPr>
                <a:xfrm>
                  <a:off x="3846280" y="5423720"/>
                  <a:ext cx="41904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94" name="Freihand 393">
                  <a:extLst>
                    <a:ext uri="{FF2B5EF4-FFF2-40B4-BE49-F238E27FC236}">
                      <a16:creationId xmlns:a16="http://schemas.microsoft.com/office/drawing/2014/main" id="{1BE0CFF0-793C-BF0F-2278-D49F67F1A262}"/>
                    </a:ext>
                  </a:extLst>
                </p14:cNvPr>
                <p14:cNvContentPartPr/>
                <p14:nvPr/>
              </p14:nvContentPartPr>
              <p14:xfrm>
                <a:off x="4416520" y="5531000"/>
                <a:ext cx="180360" cy="154080"/>
              </p14:xfrm>
            </p:contentPart>
          </mc:Choice>
          <mc:Fallback>
            <p:pic>
              <p:nvPicPr>
                <p:cNvPr id="394" name="Freihand 393">
                  <a:extLst>
                    <a:ext uri="{FF2B5EF4-FFF2-40B4-BE49-F238E27FC236}">
                      <a16:creationId xmlns:a16="http://schemas.microsoft.com/office/drawing/2014/main" id="{1BE0CFF0-793C-BF0F-2278-D49F67F1A262}"/>
                    </a:ext>
                  </a:extLst>
                </p:cNvPr>
                <p:cNvPicPr/>
                <p:nvPr/>
              </p:nvPicPr>
              <p:blipFill>
                <a:blip r:embed="rId781"/>
                <a:stretch>
                  <a:fillRect/>
                </a:stretch>
              </p:blipFill>
              <p:spPr>
                <a:xfrm>
                  <a:off x="4410400" y="5524880"/>
                  <a:ext cx="192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95" name="Freihand 394">
                  <a:extLst>
                    <a:ext uri="{FF2B5EF4-FFF2-40B4-BE49-F238E27FC236}">
                      <a16:creationId xmlns:a16="http://schemas.microsoft.com/office/drawing/2014/main" id="{99D40EB0-8D44-0571-F84E-962C4B24BD4E}"/>
                    </a:ext>
                  </a:extLst>
                </p14:cNvPr>
                <p14:cNvContentPartPr/>
                <p14:nvPr/>
              </p14:nvContentPartPr>
              <p14:xfrm>
                <a:off x="4662400" y="5434880"/>
                <a:ext cx="23040" cy="127080"/>
              </p14:xfrm>
            </p:contentPart>
          </mc:Choice>
          <mc:Fallback>
            <p:pic>
              <p:nvPicPr>
                <p:cNvPr id="395" name="Freihand 394">
                  <a:extLst>
                    <a:ext uri="{FF2B5EF4-FFF2-40B4-BE49-F238E27FC236}">
                      <a16:creationId xmlns:a16="http://schemas.microsoft.com/office/drawing/2014/main" id="{99D40EB0-8D44-0571-F84E-962C4B24BD4E}"/>
                    </a:ext>
                  </a:extLst>
                </p:cNvPr>
                <p:cNvPicPr/>
                <p:nvPr/>
              </p:nvPicPr>
              <p:blipFill>
                <a:blip r:embed="rId783"/>
                <a:stretch>
                  <a:fillRect/>
                </a:stretch>
              </p:blipFill>
              <p:spPr>
                <a:xfrm>
                  <a:off x="4656280" y="5428760"/>
                  <a:ext cx="35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9" name="Freihand 488">
                  <a:extLst>
                    <a:ext uri="{FF2B5EF4-FFF2-40B4-BE49-F238E27FC236}">
                      <a16:creationId xmlns:a16="http://schemas.microsoft.com/office/drawing/2014/main" id="{08A32834-E798-C7A6-6D7A-C8BDF0B5CC8D}"/>
                    </a:ext>
                  </a:extLst>
                </p14:cNvPr>
                <p14:cNvContentPartPr/>
                <p14:nvPr/>
              </p14:nvContentPartPr>
              <p14:xfrm>
                <a:off x="5459800" y="5715680"/>
                <a:ext cx="2083320" cy="799920"/>
              </p14:xfrm>
            </p:contentPart>
          </mc:Choice>
          <mc:Fallback>
            <p:pic>
              <p:nvPicPr>
                <p:cNvPr id="489" name="Freihand 488">
                  <a:extLst>
                    <a:ext uri="{FF2B5EF4-FFF2-40B4-BE49-F238E27FC236}">
                      <a16:creationId xmlns:a16="http://schemas.microsoft.com/office/drawing/2014/main" id="{08A32834-E798-C7A6-6D7A-C8BDF0B5CC8D}"/>
                    </a:ext>
                  </a:extLst>
                </p:cNvPr>
                <p:cNvPicPr/>
                <p:nvPr/>
              </p:nvPicPr>
              <p:blipFill>
                <a:blip r:embed="rId785"/>
                <a:stretch>
                  <a:fillRect/>
                </a:stretch>
              </p:blipFill>
              <p:spPr>
                <a:xfrm>
                  <a:off x="5453680" y="5709560"/>
                  <a:ext cx="209556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0" name="Freihand 489">
                  <a:extLst>
                    <a:ext uri="{FF2B5EF4-FFF2-40B4-BE49-F238E27FC236}">
                      <a16:creationId xmlns:a16="http://schemas.microsoft.com/office/drawing/2014/main" id="{765D3855-85D4-CCB5-605F-9F26A9D8C752}"/>
                    </a:ext>
                  </a:extLst>
                </p14:cNvPr>
                <p14:cNvContentPartPr/>
                <p14:nvPr/>
              </p14:nvContentPartPr>
              <p14:xfrm>
                <a:off x="7550320" y="6346760"/>
                <a:ext cx="174240" cy="142920"/>
              </p14:xfrm>
            </p:contentPart>
          </mc:Choice>
          <mc:Fallback>
            <p:pic>
              <p:nvPicPr>
                <p:cNvPr id="490" name="Freihand 489">
                  <a:extLst>
                    <a:ext uri="{FF2B5EF4-FFF2-40B4-BE49-F238E27FC236}">
                      <a16:creationId xmlns:a16="http://schemas.microsoft.com/office/drawing/2014/main" id="{765D3855-85D4-CCB5-605F-9F26A9D8C752}"/>
                    </a:ext>
                  </a:extLst>
                </p:cNvPr>
                <p:cNvPicPr/>
                <p:nvPr/>
              </p:nvPicPr>
              <p:blipFill>
                <a:blip r:embed="rId787"/>
                <a:stretch>
                  <a:fillRect/>
                </a:stretch>
              </p:blipFill>
              <p:spPr>
                <a:xfrm>
                  <a:off x="7544200" y="6340640"/>
                  <a:ext cx="186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1" name="Freihand 490">
                  <a:extLst>
                    <a:ext uri="{FF2B5EF4-FFF2-40B4-BE49-F238E27FC236}">
                      <a16:creationId xmlns:a16="http://schemas.microsoft.com/office/drawing/2014/main" id="{F692EC6F-17E6-31BE-3A6D-DD943B62FFFE}"/>
                    </a:ext>
                  </a:extLst>
                </p14:cNvPr>
                <p14:cNvContentPartPr/>
                <p14:nvPr/>
              </p14:nvContentPartPr>
              <p14:xfrm>
                <a:off x="5404720" y="5505800"/>
                <a:ext cx="294840" cy="317880"/>
              </p14:xfrm>
            </p:contentPart>
          </mc:Choice>
          <mc:Fallback>
            <p:pic>
              <p:nvPicPr>
                <p:cNvPr id="491" name="Freihand 490">
                  <a:extLst>
                    <a:ext uri="{FF2B5EF4-FFF2-40B4-BE49-F238E27FC236}">
                      <a16:creationId xmlns:a16="http://schemas.microsoft.com/office/drawing/2014/main" id="{F692EC6F-17E6-31BE-3A6D-DD943B62FFFE}"/>
                    </a:ext>
                  </a:extLst>
                </p:cNvPr>
                <p:cNvPicPr/>
                <p:nvPr/>
              </p:nvPicPr>
              <p:blipFill>
                <a:blip r:embed="rId789"/>
                <a:stretch>
                  <a:fillRect/>
                </a:stretch>
              </p:blipFill>
              <p:spPr>
                <a:xfrm>
                  <a:off x="5398600" y="5499680"/>
                  <a:ext cx="3070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3" name="Freihand 492">
                  <a:extLst>
                    <a:ext uri="{FF2B5EF4-FFF2-40B4-BE49-F238E27FC236}">
                      <a16:creationId xmlns:a16="http://schemas.microsoft.com/office/drawing/2014/main" id="{EE27400C-65CE-0DA6-DE85-F800FEC1F219}"/>
                    </a:ext>
                  </a:extLst>
                </p14:cNvPr>
                <p14:cNvContentPartPr/>
                <p14:nvPr/>
              </p14:nvContentPartPr>
              <p14:xfrm>
                <a:off x="5188720" y="5503280"/>
                <a:ext cx="45720" cy="259560"/>
              </p14:xfrm>
            </p:contentPart>
          </mc:Choice>
          <mc:Fallback>
            <p:pic>
              <p:nvPicPr>
                <p:cNvPr id="493" name="Freihand 492">
                  <a:extLst>
                    <a:ext uri="{FF2B5EF4-FFF2-40B4-BE49-F238E27FC236}">
                      <a16:creationId xmlns:a16="http://schemas.microsoft.com/office/drawing/2014/main" id="{EE27400C-65CE-0DA6-DE85-F800FEC1F219}"/>
                    </a:ext>
                  </a:extLst>
                </p:cNvPr>
                <p:cNvPicPr/>
                <p:nvPr/>
              </p:nvPicPr>
              <p:blipFill>
                <a:blip r:embed="rId791"/>
                <a:stretch>
                  <a:fillRect/>
                </a:stretch>
              </p:blipFill>
              <p:spPr>
                <a:xfrm>
                  <a:off x="5182600" y="5497160"/>
                  <a:ext cx="57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94" name="Freihand 493">
                  <a:extLst>
                    <a:ext uri="{FF2B5EF4-FFF2-40B4-BE49-F238E27FC236}">
                      <a16:creationId xmlns:a16="http://schemas.microsoft.com/office/drawing/2014/main" id="{63E0FC56-68D8-37B8-C067-9265E68428F8}"/>
                    </a:ext>
                  </a:extLst>
                </p14:cNvPr>
                <p14:cNvContentPartPr/>
                <p14:nvPr/>
              </p14:nvContentPartPr>
              <p14:xfrm>
                <a:off x="5339920" y="5456480"/>
                <a:ext cx="16920" cy="227880"/>
              </p14:xfrm>
            </p:contentPart>
          </mc:Choice>
          <mc:Fallback>
            <p:pic>
              <p:nvPicPr>
                <p:cNvPr id="494" name="Freihand 493">
                  <a:extLst>
                    <a:ext uri="{FF2B5EF4-FFF2-40B4-BE49-F238E27FC236}">
                      <a16:creationId xmlns:a16="http://schemas.microsoft.com/office/drawing/2014/main" id="{63E0FC56-68D8-37B8-C067-9265E68428F8}"/>
                    </a:ext>
                  </a:extLst>
                </p:cNvPr>
                <p:cNvPicPr/>
                <p:nvPr/>
              </p:nvPicPr>
              <p:blipFill>
                <a:blip r:embed="rId793"/>
                <a:stretch>
                  <a:fillRect/>
                </a:stretch>
              </p:blipFill>
              <p:spPr>
                <a:xfrm>
                  <a:off x="5333800" y="5450360"/>
                  <a:ext cx="29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5" name="Freihand 494">
                  <a:extLst>
                    <a:ext uri="{FF2B5EF4-FFF2-40B4-BE49-F238E27FC236}">
                      <a16:creationId xmlns:a16="http://schemas.microsoft.com/office/drawing/2014/main" id="{E6BB420C-C0A1-AE05-2D88-2B849707B336}"/>
                    </a:ext>
                  </a:extLst>
                </p14:cNvPr>
                <p14:cNvContentPartPr/>
                <p14:nvPr/>
              </p14:nvContentPartPr>
              <p14:xfrm>
                <a:off x="5141920" y="5482760"/>
                <a:ext cx="279000" cy="179280"/>
              </p14:xfrm>
            </p:contentPart>
          </mc:Choice>
          <mc:Fallback>
            <p:pic>
              <p:nvPicPr>
                <p:cNvPr id="495" name="Freihand 494">
                  <a:extLst>
                    <a:ext uri="{FF2B5EF4-FFF2-40B4-BE49-F238E27FC236}">
                      <a16:creationId xmlns:a16="http://schemas.microsoft.com/office/drawing/2014/main" id="{E6BB420C-C0A1-AE05-2D88-2B849707B336}"/>
                    </a:ext>
                  </a:extLst>
                </p:cNvPr>
                <p:cNvPicPr/>
                <p:nvPr/>
              </p:nvPicPr>
              <p:blipFill>
                <a:blip r:embed="rId795"/>
                <a:stretch>
                  <a:fillRect/>
                </a:stretch>
              </p:blipFill>
              <p:spPr>
                <a:xfrm>
                  <a:off x="5135800" y="5476640"/>
                  <a:ext cx="291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6" name="Freihand 495">
                  <a:extLst>
                    <a:ext uri="{FF2B5EF4-FFF2-40B4-BE49-F238E27FC236}">
                      <a16:creationId xmlns:a16="http://schemas.microsoft.com/office/drawing/2014/main" id="{9FB0E3AE-9A5A-430B-14A6-E2C0D82CF553}"/>
                    </a:ext>
                  </a:extLst>
                </p14:cNvPr>
                <p14:cNvContentPartPr/>
                <p14:nvPr/>
              </p14:nvContentPartPr>
              <p14:xfrm>
                <a:off x="5180800" y="5563760"/>
                <a:ext cx="140400" cy="121320"/>
              </p14:xfrm>
            </p:contentPart>
          </mc:Choice>
          <mc:Fallback>
            <p:pic>
              <p:nvPicPr>
                <p:cNvPr id="496" name="Freihand 495">
                  <a:extLst>
                    <a:ext uri="{FF2B5EF4-FFF2-40B4-BE49-F238E27FC236}">
                      <a16:creationId xmlns:a16="http://schemas.microsoft.com/office/drawing/2014/main" id="{9FB0E3AE-9A5A-430B-14A6-E2C0D82CF553}"/>
                    </a:ext>
                  </a:extLst>
                </p:cNvPr>
                <p:cNvPicPr/>
                <p:nvPr/>
              </p:nvPicPr>
              <p:blipFill>
                <a:blip r:embed="rId797"/>
                <a:stretch>
                  <a:fillRect/>
                </a:stretch>
              </p:blipFill>
              <p:spPr>
                <a:xfrm>
                  <a:off x="5174680" y="5557640"/>
                  <a:ext cx="152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8" name="Freihand 497">
                  <a:extLst>
                    <a:ext uri="{FF2B5EF4-FFF2-40B4-BE49-F238E27FC236}">
                      <a16:creationId xmlns:a16="http://schemas.microsoft.com/office/drawing/2014/main" id="{A7A3606F-F441-8AD4-86A3-9DA9E1B9EA83}"/>
                    </a:ext>
                  </a:extLst>
                </p14:cNvPr>
                <p14:cNvContentPartPr/>
                <p14:nvPr/>
              </p14:nvContentPartPr>
              <p14:xfrm>
                <a:off x="7097440" y="6314000"/>
                <a:ext cx="34920" cy="231840"/>
              </p14:xfrm>
            </p:contentPart>
          </mc:Choice>
          <mc:Fallback>
            <p:pic>
              <p:nvPicPr>
                <p:cNvPr id="498" name="Freihand 497">
                  <a:extLst>
                    <a:ext uri="{FF2B5EF4-FFF2-40B4-BE49-F238E27FC236}">
                      <a16:creationId xmlns:a16="http://schemas.microsoft.com/office/drawing/2014/main" id="{A7A3606F-F441-8AD4-86A3-9DA9E1B9EA83}"/>
                    </a:ext>
                  </a:extLst>
                </p:cNvPr>
                <p:cNvPicPr/>
                <p:nvPr/>
              </p:nvPicPr>
              <p:blipFill>
                <a:blip r:embed="rId799"/>
                <a:stretch>
                  <a:fillRect/>
                </a:stretch>
              </p:blipFill>
              <p:spPr>
                <a:xfrm>
                  <a:off x="7091320" y="6307880"/>
                  <a:ext cx="471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9" name="Freihand 498">
                  <a:extLst>
                    <a:ext uri="{FF2B5EF4-FFF2-40B4-BE49-F238E27FC236}">
                      <a16:creationId xmlns:a16="http://schemas.microsoft.com/office/drawing/2014/main" id="{0E512B6B-BFCD-985B-CB6D-3D7C4D9EF2B6}"/>
                    </a:ext>
                  </a:extLst>
                </p14:cNvPr>
                <p14:cNvContentPartPr/>
                <p14:nvPr/>
              </p14:nvContentPartPr>
              <p14:xfrm>
                <a:off x="6990160" y="6577880"/>
                <a:ext cx="74160" cy="169200"/>
              </p14:xfrm>
            </p:contentPart>
          </mc:Choice>
          <mc:Fallback>
            <p:pic>
              <p:nvPicPr>
                <p:cNvPr id="499" name="Freihand 498">
                  <a:extLst>
                    <a:ext uri="{FF2B5EF4-FFF2-40B4-BE49-F238E27FC236}">
                      <a16:creationId xmlns:a16="http://schemas.microsoft.com/office/drawing/2014/main" id="{0E512B6B-BFCD-985B-CB6D-3D7C4D9EF2B6}"/>
                    </a:ext>
                  </a:extLst>
                </p:cNvPr>
                <p:cNvPicPr/>
                <p:nvPr/>
              </p:nvPicPr>
              <p:blipFill>
                <a:blip r:embed="rId801"/>
                <a:stretch>
                  <a:fillRect/>
                </a:stretch>
              </p:blipFill>
              <p:spPr>
                <a:xfrm>
                  <a:off x="6984040" y="6571760"/>
                  <a:ext cx="86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0" name="Freihand 499">
                  <a:extLst>
                    <a:ext uri="{FF2B5EF4-FFF2-40B4-BE49-F238E27FC236}">
                      <a16:creationId xmlns:a16="http://schemas.microsoft.com/office/drawing/2014/main" id="{C54EBB7F-02B8-35F9-D98F-E5DDE8B59316}"/>
                    </a:ext>
                  </a:extLst>
                </p14:cNvPr>
                <p14:cNvContentPartPr/>
                <p14:nvPr/>
              </p14:nvContentPartPr>
              <p14:xfrm>
                <a:off x="7131280" y="6579320"/>
                <a:ext cx="68400" cy="142920"/>
              </p14:xfrm>
            </p:contentPart>
          </mc:Choice>
          <mc:Fallback>
            <p:pic>
              <p:nvPicPr>
                <p:cNvPr id="500" name="Freihand 499">
                  <a:extLst>
                    <a:ext uri="{FF2B5EF4-FFF2-40B4-BE49-F238E27FC236}">
                      <a16:creationId xmlns:a16="http://schemas.microsoft.com/office/drawing/2014/main" id="{C54EBB7F-02B8-35F9-D98F-E5DDE8B59316}"/>
                    </a:ext>
                  </a:extLst>
                </p:cNvPr>
                <p:cNvPicPr/>
                <p:nvPr/>
              </p:nvPicPr>
              <p:blipFill>
                <a:blip r:embed="rId803"/>
                <a:stretch>
                  <a:fillRect/>
                </a:stretch>
              </p:blipFill>
              <p:spPr>
                <a:xfrm>
                  <a:off x="7125160" y="6573200"/>
                  <a:ext cx="80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1" name="Freihand 500">
                  <a:extLst>
                    <a:ext uri="{FF2B5EF4-FFF2-40B4-BE49-F238E27FC236}">
                      <a16:creationId xmlns:a16="http://schemas.microsoft.com/office/drawing/2014/main" id="{4805F698-B00D-E6EE-D531-C617786A1A7E}"/>
                    </a:ext>
                  </a:extLst>
                </p14:cNvPr>
                <p14:cNvContentPartPr/>
                <p14:nvPr/>
              </p14:nvContentPartPr>
              <p14:xfrm>
                <a:off x="7255120" y="6701360"/>
                <a:ext cx="360" cy="360"/>
              </p14:xfrm>
            </p:contentPart>
          </mc:Choice>
          <mc:Fallback>
            <p:pic>
              <p:nvPicPr>
                <p:cNvPr id="501" name="Freihand 500">
                  <a:extLst>
                    <a:ext uri="{FF2B5EF4-FFF2-40B4-BE49-F238E27FC236}">
                      <a16:creationId xmlns:a16="http://schemas.microsoft.com/office/drawing/2014/main" id="{4805F698-B00D-E6EE-D531-C617786A1A7E}"/>
                    </a:ext>
                  </a:extLst>
                </p:cNvPr>
                <p:cNvPicPr/>
                <p:nvPr/>
              </p:nvPicPr>
              <p:blipFill>
                <a:blip r:embed="rId805"/>
                <a:stretch>
                  <a:fillRect/>
                </a:stretch>
              </p:blipFill>
              <p:spPr>
                <a:xfrm>
                  <a:off x="7249000" y="669524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02" name="Freihand 501">
                  <a:extLst>
                    <a:ext uri="{FF2B5EF4-FFF2-40B4-BE49-F238E27FC236}">
                      <a16:creationId xmlns:a16="http://schemas.microsoft.com/office/drawing/2014/main" id="{14F711D0-EA65-F7E2-7A96-49D468269A53}"/>
                    </a:ext>
                  </a:extLst>
                </p14:cNvPr>
                <p14:cNvContentPartPr/>
                <p14:nvPr/>
              </p14:nvContentPartPr>
              <p14:xfrm>
                <a:off x="7289680" y="6613520"/>
                <a:ext cx="58680" cy="109800"/>
              </p14:xfrm>
            </p:contentPart>
          </mc:Choice>
          <mc:Fallback>
            <p:pic>
              <p:nvPicPr>
                <p:cNvPr id="502" name="Freihand 501">
                  <a:extLst>
                    <a:ext uri="{FF2B5EF4-FFF2-40B4-BE49-F238E27FC236}">
                      <a16:creationId xmlns:a16="http://schemas.microsoft.com/office/drawing/2014/main" id="{14F711D0-EA65-F7E2-7A96-49D468269A53}"/>
                    </a:ext>
                  </a:extLst>
                </p:cNvPr>
                <p:cNvPicPr/>
                <p:nvPr/>
              </p:nvPicPr>
              <p:blipFill>
                <a:blip r:embed="rId807"/>
                <a:stretch>
                  <a:fillRect/>
                </a:stretch>
              </p:blipFill>
              <p:spPr>
                <a:xfrm>
                  <a:off x="7283560" y="6607400"/>
                  <a:ext cx="70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03" name="Freihand 502">
                  <a:extLst>
                    <a:ext uri="{FF2B5EF4-FFF2-40B4-BE49-F238E27FC236}">
                      <a16:creationId xmlns:a16="http://schemas.microsoft.com/office/drawing/2014/main" id="{176491B7-BB4E-6A85-8633-498D7EFE0685}"/>
                    </a:ext>
                  </a:extLst>
                </p14:cNvPr>
                <p14:cNvContentPartPr/>
                <p14:nvPr/>
              </p14:nvContentPartPr>
              <p14:xfrm>
                <a:off x="7382560" y="6595520"/>
                <a:ext cx="77040" cy="137520"/>
              </p14:xfrm>
            </p:contentPart>
          </mc:Choice>
          <mc:Fallback>
            <p:pic>
              <p:nvPicPr>
                <p:cNvPr id="503" name="Freihand 502">
                  <a:extLst>
                    <a:ext uri="{FF2B5EF4-FFF2-40B4-BE49-F238E27FC236}">
                      <a16:creationId xmlns:a16="http://schemas.microsoft.com/office/drawing/2014/main" id="{176491B7-BB4E-6A85-8633-498D7EFE0685}"/>
                    </a:ext>
                  </a:extLst>
                </p:cNvPr>
                <p:cNvPicPr/>
                <p:nvPr/>
              </p:nvPicPr>
              <p:blipFill>
                <a:blip r:embed="rId809"/>
                <a:stretch>
                  <a:fillRect/>
                </a:stretch>
              </p:blipFill>
              <p:spPr>
                <a:xfrm>
                  <a:off x="7376440" y="6589400"/>
                  <a:ext cx="89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4" name="Freihand 503">
                  <a:extLst>
                    <a:ext uri="{FF2B5EF4-FFF2-40B4-BE49-F238E27FC236}">
                      <a16:creationId xmlns:a16="http://schemas.microsoft.com/office/drawing/2014/main" id="{4C38B22C-6690-8ED4-1AD5-346195754527}"/>
                    </a:ext>
                  </a:extLst>
                </p14:cNvPr>
                <p14:cNvContentPartPr/>
                <p14:nvPr/>
              </p14:nvContentPartPr>
              <p14:xfrm>
                <a:off x="7465720" y="6540080"/>
                <a:ext cx="113760" cy="202320"/>
              </p14:xfrm>
            </p:contentPart>
          </mc:Choice>
          <mc:Fallback>
            <p:pic>
              <p:nvPicPr>
                <p:cNvPr id="504" name="Freihand 503">
                  <a:extLst>
                    <a:ext uri="{FF2B5EF4-FFF2-40B4-BE49-F238E27FC236}">
                      <a16:creationId xmlns:a16="http://schemas.microsoft.com/office/drawing/2014/main" id="{4C38B22C-6690-8ED4-1AD5-346195754527}"/>
                    </a:ext>
                  </a:extLst>
                </p:cNvPr>
                <p:cNvPicPr/>
                <p:nvPr/>
              </p:nvPicPr>
              <p:blipFill>
                <a:blip r:embed="rId811"/>
                <a:stretch>
                  <a:fillRect/>
                </a:stretch>
              </p:blipFill>
              <p:spPr>
                <a:xfrm>
                  <a:off x="7459600" y="6533960"/>
                  <a:ext cx="126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6" name="Freihand 505">
                  <a:extLst>
                    <a:ext uri="{FF2B5EF4-FFF2-40B4-BE49-F238E27FC236}">
                      <a16:creationId xmlns:a16="http://schemas.microsoft.com/office/drawing/2014/main" id="{E2258629-925B-21EE-98F0-277C0CDCAFEF}"/>
                    </a:ext>
                  </a:extLst>
                </p14:cNvPr>
                <p14:cNvContentPartPr/>
                <p14:nvPr/>
              </p14:nvContentPartPr>
              <p14:xfrm>
                <a:off x="7707280" y="6512000"/>
                <a:ext cx="96840" cy="195120"/>
              </p14:xfrm>
            </p:contentPart>
          </mc:Choice>
          <mc:Fallback>
            <p:pic>
              <p:nvPicPr>
                <p:cNvPr id="506" name="Freihand 505">
                  <a:extLst>
                    <a:ext uri="{FF2B5EF4-FFF2-40B4-BE49-F238E27FC236}">
                      <a16:creationId xmlns:a16="http://schemas.microsoft.com/office/drawing/2014/main" id="{E2258629-925B-21EE-98F0-277C0CDCAFEF}"/>
                    </a:ext>
                  </a:extLst>
                </p:cNvPr>
                <p:cNvPicPr/>
                <p:nvPr/>
              </p:nvPicPr>
              <p:blipFill>
                <a:blip r:embed="rId813"/>
                <a:stretch>
                  <a:fillRect/>
                </a:stretch>
              </p:blipFill>
              <p:spPr>
                <a:xfrm>
                  <a:off x="7701160" y="6505880"/>
                  <a:ext cx="109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7" name="Freihand 506">
                  <a:extLst>
                    <a:ext uri="{FF2B5EF4-FFF2-40B4-BE49-F238E27FC236}">
                      <a16:creationId xmlns:a16="http://schemas.microsoft.com/office/drawing/2014/main" id="{93005D1F-EDF7-BC3E-FBB6-EF4C059DEE25}"/>
                    </a:ext>
                  </a:extLst>
                </p14:cNvPr>
                <p14:cNvContentPartPr/>
                <p14:nvPr/>
              </p14:nvContentPartPr>
              <p14:xfrm>
                <a:off x="7859920" y="6623240"/>
                <a:ext cx="128880" cy="99360"/>
              </p14:xfrm>
            </p:contentPart>
          </mc:Choice>
          <mc:Fallback>
            <p:pic>
              <p:nvPicPr>
                <p:cNvPr id="507" name="Freihand 506">
                  <a:extLst>
                    <a:ext uri="{FF2B5EF4-FFF2-40B4-BE49-F238E27FC236}">
                      <a16:creationId xmlns:a16="http://schemas.microsoft.com/office/drawing/2014/main" id="{93005D1F-EDF7-BC3E-FBB6-EF4C059DEE25}"/>
                    </a:ext>
                  </a:extLst>
                </p:cNvPr>
                <p:cNvPicPr/>
                <p:nvPr/>
              </p:nvPicPr>
              <p:blipFill>
                <a:blip r:embed="rId815"/>
                <a:stretch>
                  <a:fillRect/>
                </a:stretch>
              </p:blipFill>
              <p:spPr>
                <a:xfrm>
                  <a:off x="7853800" y="6617120"/>
                  <a:ext cx="141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8" name="Freihand 507">
                  <a:extLst>
                    <a:ext uri="{FF2B5EF4-FFF2-40B4-BE49-F238E27FC236}">
                      <a16:creationId xmlns:a16="http://schemas.microsoft.com/office/drawing/2014/main" id="{EFF32B23-16F3-CC7E-1EC7-ABB58852F426}"/>
                    </a:ext>
                  </a:extLst>
                </p14:cNvPr>
                <p14:cNvContentPartPr/>
                <p14:nvPr/>
              </p14:nvContentPartPr>
              <p14:xfrm>
                <a:off x="8025880" y="6464840"/>
                <a:ext cx="200880" cy="266760"/>
              </p14:xfrm>
            </p:contentPart>
          </mc:Choice>
          <mc:Fallback>
            <p:pic>
              <p:nvPicPr>
                <p:cNvPr id="508" name="Freihand 507">
                  <a:extLst>
                    <a:ext uri="{FF2B5EF4-FFF2-40B4-BE49-F238E27FC236}">
                      <a16:creationId xmlns:a16="http://schemas.microsoft.com/office/drawing/2014/main" id="{EFF32B23-16F3-CC7E-1EC7-ABB58852F426}"/>
                    </a:ext>
                  </a:extLst>
                </p:cNvPr>
                <p:cNvPicPr/>
                <p:nvPr/>
              </p:nvPicPr>
              <p:blipFill>
                <a:blip r:embed="rId817"/>
                <a:stretch>
                  <a:fillRect/>
                </a:stretch>
              </p:blipFill>
              <p:spPr>
                <a:xfrm>
                  <a:off x="8019760" y="6458720"/>
                  <a:ext cx="213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2" name="Freihand 511">
                  <a:extLst>
                    <a:ext uri="{FF2B5EF4-FFF2-40B4-BE49-F238E27FC236}">
                      <a16:creationId xmlns:a16="http://schemas.microsoft.com/office/drawing/2014/main" id="{E4877FBD-5B45-446E-93A8-CE3E6B08ED9E}"/>
                    </a:ext>
                  </a:extLst>
                </p14:cNvPr>
                <p14:cNvContentPartPr/>
                <p14:nvPr/>
              </p14:nvContentPartPr>
              <p14:xfrm>
                <a:off x="6950560" y="5789480"/>
                <a:ext cx="108720" cy="331920"/>
              </p14:xfrm>
            </p:contentPart>
          </mc:Choice>
          <mc:Fallback>
            <p:pic>
              <p:nvPicPr>
                <p:cNvPr id="512" name="Freihand 511">
                  <a:extLst>
                    <a:ext uri="{FF2B5EF4-FFF2-40B4-BE49-F238E27FC236}">
                      <a16:creationId xmlns:a16="http://schemas.microsoft.com/office/drawing/2014/main" id="{E4877FBD-5B45-446E-93A8-CE3E6B08ED9E}"/>
                    </a:ext>
                  </a:extLst>
                </p:cNvPr>
                <p:cNvPicPr/>
                <p:nvPr/>
              </p:nvPicPr>
              <p:blipFill>
                <a:blip r:embed="rId819"/>
                <a:stretch>
                  <a:fillRect/>
                </a:stretch>
              </p:blipFill>
              <p:spPr>
                <a:xfrm>
                  <a:off x="6944440" y="5783360"/>
                  <a:ext cx="1209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3" name="Freihand 512">
                  <a:extLst>
                    <a:ext uri="{FF2B5EF4-FFF2-40B4-BE49-F238E27FC236}">
                      <a16:creationId xmlns:a16="http://schemas.microsoft.com/office/drawing/2014/main" id="{27E33BB0-1FF9-44FC-7BB2-85965E45ED51}"/>
                    </a:ext>
                  </a:extLst>
                </p14:cNvPr>
                <p14:cNvContentPartPr/>
                <p14:nvPr/>
              </p14:nvContentPartPr>
              <p14:xfrm>
                <a:off x="6880720" y="6033920"/>
                <a:ext cx="180000" cy="182520"/>
              </p14:xfrm>
            </p:contentPart>
          </mc:Choice>
          <mc:Fallback>
            <p:pic>
              <p:nvPicPr>
                <p:cNvPr id="513" name="Freihand 512">
                  <a:extLst>
                    <a:ext uri="{FF2B5EF4-FFF2-40B4-BE49-F238E27FC236}">
                      <a16:creationId xmlns:a16="http://schemas.microsoft.com/office/drawing/2014/main" id="{27E33BB0-1FF9-44FC-7BB2-85965E45ED51}"/>
                    </a:ext>
                  </a:extLst>
                </p:cNvPr>
                <p:cNvPicPr/>
                <p:nvPr/>
              </p:nvPicPr>
              <p:blipFill>
                <a:blip r:embed="rId821"/>
                <a:stretch>
                  <a:fillRect/>
                </a:stretch>
              </p:blipFill>
              <p:spPr>
                <a:xfrm>
                  <a:off x="6874600" y="6027800"/>
                  <a:ext cx="192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4" name="Freihand 513">
                  <a:extLst>
                    <a:ext uri="{FF2B5EF4-FFF2-40B4-BE49-F238E27FC236}">
                      <a16:creationId xmlns:a16="http://schemas.microsoft.com/office/drawing/2014/main" id="{84BC68A6-C771-CCE0-CD31-258DBE65C736}"/>
                    </a:ext>
                  </a:extLst>
                </p14:cNvPr>
                <p14:cNvContentPartPr/>
                <p14:nvPr/>
              </p14:nvContentPartPr>
              <p14:xfrm>
                <a:off x="7066480" y="5627480"/>
                <a:ext cx="263880" cy="202680"/>
              </p14:xfrm>
            </p:contentPart>
          </mc:Choice>
          <mc:Fallback>
            <p:pic>
              <p:nvPicPr>
                <p:cNvPr id="514" name="Freihand 513">
                  <a:extLst>
                    <a:ext uri="{FF2B5EF4-FFF2-40B4-BE49-F238E27FC236}">
                      <a16:creationId xmlns:a16="http://schemas.microsoft.com/office/drawing/2014/main" id="{84BC68A6-C771-CCE0-CD31-258DBE65C736}"/>
                    </a:ext>
                  </a:extLst>
                </p:cNvPr>
                <p:cNvPicPr/>
                <p:nvPr/>
              </p:nvPicPr>
              <p:blipFill>
                <a:blip r:embed="rId823"/>
                <a:stretch>
                  <a:fillRect/>
                </a:stretch>
              </p:blipFill>
              <p:spPr>
                <a:xfrm>
                  <a:off x="7060360" y="5621360"/>
                  <a:ext cx="276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5" name="Freihand 514">
                  <a:extLst>
                    <a:ext uri="{FF2B5EF4-FFF2-40B4-BE49-F238E27FC236}">
                      <a16:creationId xmlns:a16="http://schemas.microsoft.com/office/drawing/2014/main" id="{EF726783-038F-4337-6940-BBB6C74B699C}"/>
                    </a:ext>
                  </a:extLst>
                </p14:cNvPr>
                <p14:cNvContentPartPr/>
                <p14:nvPr/>
              </p14:nvContentPartPr>
              <p14:xfrm>
                <a:off x="7256560" y="5560520"/>
                <a:ext cx="360" cy="360"/>
              </p14:xfrm>
            </p:contentPart>
          </mc:Choice>
          <mc:Fallback>
            <p:pic>
              <p:nvPicPr>
                <p:cNvPr id="515" name="Freihand 514">
                  <a:extLst>
                    <a:ext uri="{FF2B5EF4-FFF2-40B4-BE49-F238E27FC236}">
                      <a16:creationId xmlns:a16="http://schemas.microsoft.com/office/drawing/2014/main" id="{EF726783-038F-4337-6940-BBB6C74B699C}"/>
                    </a:ext>
                  </a:extLst>
                </p:cNvPr>
                <p:cNvPicPr/>
                <p:nvPr/>
              </p:nvPicPr>
              <p:blipFill>
                <a:blip r:embed="rId805"/>
                <a:stretch>
                  <a:fillRect/>
                </a:stretch>
              </p:blipFill>
              <p:spPr>
                <a:xfrm>
                  <a:off x="7250440" y="555440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16" name="Freihand 515">
                  <a:extLst>
                    <a:ext uri="{FF2B5EF4-FFF2-40B4-BE49-F238E27FC236}">
                      <a16:creationId xmlns:a16="http://schemas.microsoft.com/office/drawing/2014/main" id="{9771AB6C-2E0E-A6A0-0F36-BF644B9E599A}"/>
                    </a:ext>
                  </a:extLst>
                </p14:cNvPr>
                <p14:cNvContentPartPr/>
                <p14:nvPr/>
              </p14:nvContentPartPr>
              <p14:xfrm>
                <a:off x="7372120" y="5453960"/>
                <a:ext cx="167040" cy="301320"/>
              </p14:xfrm>
            </p:contentPart>
          </mc:Choice>
          <mc:Fallback>
            <p:pic>
              <p:nvPicPr>
                <p:cNvPr id="516" name="Freihand 515">
                  <a:extLst>
                    <a:ext uri="{FF2B5EF4-FFF2-40B4-BE49-F238E27FC236}">
                      <a16:creationId xmlns:a16="http://schemas.microsoft.com/office/drawing/2014/main" id="{9771AB6C-2E0E-A6A0-0F36-BF644B9E599A}"/>
                    </a:ext>
                  </a:extLst>
                </p:cNvPr>
                <p:cNvPicPr/>
                <p:nvPr/>
              </p:nvPicPr>
              <p:blipFill>
                <a:blip r:embed="rId826"/>
                <a:stretch>
                  <a:fillRect/>
                </a:stretch>
              </p:blipFill>
              <p:spPr>
                <a:xfrm>
                  <a:off x="7366000" y="5447840"/>
                  <a:ext cx="1792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17" name="Freihand 516">
                  <a:extLst>
                    <a:ext uri="{FF2B5EF4-FFF2-40B4-BE49-F238E27FC236}">
                      <a16:creationId xmlns:a16="http://schemas.microsoft.com/office/drawing/2014/main" id="{D29C4751-C893-8E5A-4171-B9E5EE8487BF}"/>
                    </a:ext>
                  </a:extLst>
                </p14:cNvPr>
                <p14:cNvContentPartPr/>
                <p14:nvPr/>
              </p14:nvContentPartPr>
              <p14:xfrm>
                <a:off x="7600720" y="5504360"/>
                <a:ext cx="98640" cy="166680"/>
              </p14:xfrm>
            </p:contentPart>
          </mc:Choice>
          <mc:Fallback>
            <p:pic>
              <p:nvPicPr>
                <p:cNvPr id="517" name="Freihand 516">
                  <a:extLst>
                    <a:ext uri="{FF2B5EF4-FFF2-40B4-BE49-F238E27FC236}">
                      <a16:creationId xmlns:a16="http://schemas.microsoft.com/office/drawing/2014/main" id="{D29C4751-C893-8E5A-4171-B9E5EE8487BF}"/>
                    </a:ext>
                  </a:extLst>
                </p:cNvPr>
                <p:cNvPicPr/>
                <p:nvPr/>
              </p:nvPicPr>
              <p:blipFill>
                <a:blip r:embed="rId828"/>
                <a:stretch>
                  <a:fillRect/>
                </a:stretch>
              </p:blipFill>
              <p:spPr>
                <a:xfrm>
                  <a:off x="7594600" y="5498240"/>
                  <a:ext cx="110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18" name="Freihand 517">
                  <a:extLst>
                    <a:ext uri="{FF2B5EF4-FFF2-40B4-BE49-F238E27FC236}">
                      <a16:creationId xmlns:a16="http://schemas.microsoft.com/office/drawing/2014/main" id="{D91F2FCD-C728-2B84-14B1-37FEC288C287}"/>
                    </a:ext>
                  </a:extLst>
                </p14:cNvPr>
                <p14:cNvContentPartPr/>
                <p14:nvPr/>
              </p14:nvContentPartPr>
              <p14:xfrm>
                <a:off x="7774960" y="5343080"/>
                <a:ext cx="210960" cy="306360"/>
              </p14:xfrm>
            </p:contentPart>
          </mc:Choice>
          <mc:Fallback>
            <p:pic>
              <p:nvPicPr>
                <p:cNvPr id="518" name="Freihand 517">
                  <a:extLst>
                    <a:ext uri="{FF2B5EF4-FFF2-40B4-BE49-F238E27FC236}">
                      <a16:creationId xmlns:a16="http://schemas.microsoft.com/office/drawing/2014/main" id="{D91F2FCD-C728-2B84-14B1-37FEC288C287}"/>
                    </a:ext>
                  </a:extLst>
                </p:cNvPr>
                <p:cNvPicPr/>
                <p:nvPr/>
              </p:nvPicPr>
              <p:blipFill>
                <a:blip r:embed="rId830"/>
                <a:stretch>
                  <a:fillRect/>
                </a:stretch>
              </p:blipFill>
              <p:spPr>
                <a:xfrm>
                  <a:off x="7768840" y="5336960"/>
                  <a:ext cx="2232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19" name="Freihand 518">
                  <a:extLst>
                    <a:ext uri="{FF2B5EF4-FFF2-40B4-BE49-F238E27FC236}">
                      <a16:creationId xmlns:a16="http://schemas.microsoft.com/office/drawing/2014/main" id="{7D29F1AE-E752-9839-DB1D-FCA5A128662C}"/>
                    </a:ext>
                  </a:extLst>
                </p14:cNvPr>
                <p14:cNvContentPartPr/>
                <p14:nvPr/>
              </p14:nvContentPartPr>
              <p14:xfrm>
                <a:off x="7951360" y="5240840"/>
                <a:ext cx="480960" cy="360720"/>
              </p14:xfrm>
            </p:contentPart>
          </mc:Choice>
          <mc:Fallback>
            <p:pic>
              <p:nvPicPr>
                <p:cNvPr id="519" name="Freihand 518">
                  <a:extLst>
                    <a:ext uri="{FF2B5EF4-FFF2-40B4-BE49-F238E27FC236}">
                      <a16:creationId xmlns:a16="http://schemas.microsoft.com/office/drawing/2014/main" id="{7D29F1AE-E752-9839-DB1D-FCA5A128662C}"/>
                    </a:ext>
                  </a:extLst>
                </p:cNvPr>
                <p:cNvPicPr/>
                <p:nvPr/>
              </p:nvPicPr>
              <p:blipFill>
                <a:blip r:embed="rId832"/>
                <a:stretch>
                  <a:fillRect/>
                </a:stretch>
              </p:blipFill>
              <p:spPr>
                <a:xfrm>
                  <a:off x="7945240" y="5234720"/>
                  <a:ext cx="4932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21" name="Freihand 520">
                  <a:extLst>
                    <a:ext uri="{FF2B5EF4-FFF2-40B4-BE49-F238E27FC236}">
                      <a16:creationId xmlns:a16="http://schemas.microsoft.com/office/drawing/2014/main" id="{8CC728D2-FB75-B4E3-9E8B-1D4AAE74F2E6}"/>
                    </a:ext>
                  </a:extLst>
                </p14:cNvPr>
                <p14:cNvContentPartPr/>
                <p14:nvPr/>
              </p14:nvContentPartPr>
              <p14:xfrm>
                <a:off x="5797480" y="5577440"/>
                <a:ext cx="74880" cy="176400"/>
              </p14:xfrm>
            </p:contentPart>
          </mc:Choice>
          <mc:Fallback>
            <p:pic>
              <p:nvPicPr>
                <p:cNvPr id="521" name="Freihand 520">
                  <a:extLst>
                    <a:ext uri="{FF2B5EF4-FFF2-40B4-BE49-F238E27FC236}">
                      <a16:creationId xmlns:a16="http://schemas.microsoft.com/office/drawing/2014/main" id="{8CC728D2-FB75-B4E3-9E8B-1D4AAE74F2E6}"/>
                    </a:ext>
                  </a:extLst>
                </p:cNvPr>
                <p:cNvPicPr/>
                <p:nvPr/>
              </p:nvPicPr>
              <p:blipFill>
                <a:blip r:embed="rId834"/>
                <a:stretch>
                  <a:fillRect/>
                </a:stretch>
              </p:blipFill>
              <p:spPr>
                <a:xfrm>
                  <a:off x="5791360" y="5571320"/>
                  <a:ext cx="87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22" name="Freihand 521">
                  <a:extLst>
                    <a:ext uri="{FF2B5EF4-FFF2-40B4-BE49-F238E27FC236}">
                      <a16:creationId xmlns:a16="http://schemas.microsoft.com/office/drawing/2014/main" id="{B820BC4D-301C-F8B4-DC0A-6341D3951C45}"/>
                    </a:ext>
                  </a:extLst>
                </p14:cNvPr>
                <p14:cNvContentPartPr/>
                <p14:nvPr/>
              </p14:nvContentPartPr>
              <p14:xfrm>
                <a:off x="5784520" y="5654480"/>
                <a:ext cx="158040" cy="118440"/>
              </p14:xfrm>
            </p:contentPart>
          </mc:Choice>
          <mc:Fallback>
            <p:pic>
              <p:nvPicPr>
                <p:cNvPr id="522" name="Freihand 521">
                  <a:extLst>
                    <a:ext uri="{FF2B5EF4-FFF2-40B4-BE49-F238E27FC236}">
                      <a16:creationId xmlns:a16="http://schemas.microsoft.com/office/drawing/2014/main" id="{B820BC4D-301C-F8B4-DC0A-6341D3951C45}"/>
                    </a:ext>
                  </a:extLst>
                </p:cNvPr>
                <p:cNvPicPr/>
                <p:nvPr/>
              </p:nvPicPr>
              <p:blipFill>
                <a:blip r:embed="rId836"/>
                <a:stretch>
                  <a:fillRect/>
                </a:stretch>
              </p:blipFill>
              <p:spPr>
                <a:xfrm>
                  <a:off x="5778400" y="5648360"/>
                  <a:ext cx="17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23" name="Freihand 522">
                  <a:extLst>
                    <a:ext uri="{FF2B5EF4-FFF2-40B4-BE49-F238E27FC236}">
                      <a16:creationId xmlns:a16="http://schemas.microsoft.com/office/drawing/2014/main" id="{407025CA-EDF4-BF01-7A48-7B7B9AE73CFC}"/>
                    </a:ext>
                  </a:extLst>
                </p14:cNvPr>
                <p14:cNvContentPartPr/>
                <p14:nvPr/>
              </p14:nvContentPartPr>
              <p14:xfrm>
                <a:off x="5955160" y="5498960"/>
                <a:ext cx="74160" cy="149400"/>
              </p14:xfrm>
            </p:contentPart>
          </mc:Choice>
          <mc:Fallback>
            <p:pic>
              <p:nvPicPr>
                <p:cNvPr id="523" name="Freihand 522">
                  <a:extLst>
                    <a:ext uri="{FF2B5EF4-FFF2-40B4-BE49-F238E27FC236}">
                      <a16:creationId xmlns:a16="http://schemas.microsoft.com/office/drawing/2014/main" id="{407025CA-EDF4-BF01-7A48-7B7B9AE73CFC}"/>
                    </a:ext>
                  </a:extLst>
                </p:cNvPr>
                <p:cNvPicPr/>
                <p:nvPr/>
              </p:nvPicPr>
              <p:blipFill>
                <a:blip r:embed="rId838"/>
                <a:stretch>
                  <a:fillRect/>
                </a:stretch>
              </p:blipFill>
              <p:spPr>
                <a:xfrm>
                  <a:off x="5949040" y="5492840"/>
                  <a:ext cx="86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4" name="Freihand 523">
                  <a:extLst>
                    <a:ext uri="{FF2B5EF4-FFF2-40B4-BE49-F238E27FC236}">
                      <a16:creationId xmlns:a16="http://schemas.microsoft.com/office/drawing/2014/main" id="{7B99D779-B662-FE6D-A97D-57B89E43FD2E}"/>
                    </a:ext>
                  </a:extLst>
                </p14:cNvPr>
                <p14:cNvContentPartPr/>
                <p14:nvPr/>
              </p14:nvContentPartPr>
              <p14:xfrm>
                <a:off x="6060640" y="5482760"/>
                <a:ext cx="330840" cy="151920"/>
              </p14:xfrm>
            </p:contentPart>
          </mc:Choice>
          <mc:Fallback>
            <p:pic>
              <p:nvPicPr>
                <p:cNvPr id="524" name="Freihand 523">
                  <a:extLst>
                    <a:ext uri="{FF2B5EF4-FFF2-40B4-BE49-F238E27FC236}">
                      <a16:creationId xmlns:a16="http://schemas.microsoft.com/office/drawing/2014/main" id="{7B99D779-B662-FE6D-A97D-57B89E43FD2E}"/>
                    </a:ext>
                  </a:extLst>
                </p:cNvPr>
                <p:cNvPicPr/>
                <p:nvPr/>
              </p:nvPicPr>
              <p:blipFill>
                <a:blip r:embed="rId840"/>
                <a:stretch>
                  <a:fillRect/>
                </a:stretch>
              </p:blipFill>
              <p:spPr>
                <a:xfrm>
                  <a:off x="6054520" y="5476640"/>
                  <a:ext cx="343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5" name="Freihand 524">
                  <a:extLst>
                    <a:ext uri="{FF2B5EF4-FFF2-40B4-BE49-F238E27FC236}">
                      <a16:creationId xmlns:a16="http://schemas.microsoft.com/office/drawing/2014/main" id="{773B01E3-B9D5-C1E4-DEFA-673038A078B0}"/>
                    </a:ext>
                  </a:extLst>
                </p14:cNvPr>
                <p14:cNvContentPartPr/>
                <p14:nvPr/>
              </p14:nvContentPartPr>
              <p14:xfrm>
                <a:off x="6392920" y="5430200"/>
                <a:ext cx="231120" cy="140040"/>
              </p14:xfrm>
            </p:contentPart>
          </mc:Choice>
          <mc:Fallback>
            <p:pic>
              <p:nvPicPr>
                <p:cNvPr id="525" name="Freihand 524">
                  <a:extLst>
                    <a:ext uri="{FF2B5EF4-FFF2-40B4-BE49-F238E27FC236}">
                      <a16:creationId xmlns:a16="http://schemas.microsoft.com/office/drawing/2014/main" id="{773B01E3-B9D5-C1E4-DEFA-673038A078B0}"/>
                    </a:ext>
                  </a:extLst>
                </p:cNvPr>
                <p:cNvPicPr/>
                <p:nvPr/>
              </p:nvPicPr>
              <p:blipFill>
                <a:blip r:embed="rId842"/>
                <a:stretch>
                  <a:fillRect/>
                </a:stretch>
              </p:blipFill>
              <p:spPr>
                <a:xfrm>
                  <a:off x="6386800" y="5424080"/>
                  <a:ext cx="243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6" name="Freihand 525">
                  <a:extLst>
                    <a:ext uri="{FF2B5EF4-FFF2-40B4-BE49-F238E27FC236}">
                      <a16:creationId xmlns:a16="http://schemas.microsoft.com/office/drawing/2014/main" id="{D03E3F76-1696-49F1-98E3-C3184C8FD8FF}"/>
                    </a:ext>
                  </a:extLst>
                </p14:cNvPr>
                <p14:cNvContentPartPr/>
                <p14:nvPr/>
              </p14:nvContentPartPr>
              <p14:xfrm>
                <a:off x="6607840" y="5291240"/>
                <a:ext cx="101520" cy="228960"/>
              </p14:xfrm>
            </p:contentPart>
          </mc:Choice>
          <mc:Fallback>
            <p:pic>
              <p:nvPicPr>
                <p:cNvPr id="526" name="Freihand 525">
                  <a:extLst>
                    <a:ext uri="{FF2B5EF4-FFF2-40B4-BE49-F238E27FC236}">
                      <a16:creationId xmlns:a16="http://schemas.microsoft.com/office/drawing/2014/main" id="{D03E3F76-1696-49F1-98E3-C3184C8FD8FF}"/>
                    </a:ext>
                  </a:extLst>
                </p:cNvPr>
                <p:cNvPicPr/>
                <p:nvPr/>
              </p:nvPicPr>
              <p:blipFill>
                <a:blip r:embed="rId844"/>
                <a:stretch>
                  <a:fillRect/>
                </a:stretch>
              </p:blipFill>
              <p:spPr>
                <a:xfrm>
                  <a:off x="6601720" y="5285120"/>
                  <a:ext cx="113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27" name="Freihand 526">
                  <a:extLst>
                    <a:ext uri="{FF2B5EF4-FFF2-40B4-BE49-F238E27FC236}">
                      <a16:creationId xmlns:a16="http://schemas.microsoft.com/office/drawing/2014/main" id="{0C68038B-FE00-040B-2F5C-54EF94239844}"/>
                    </a:ext>
                  </a:extLst>
                </p14:cNvPr>
                <p14:cNvContentPartPr/>
                <p14:nvPr/>
              </p14:nvContentPartPr>
              <p14:xfrm>
                <a:off x="6713680" y="5158040"/>
                <a:ext cx="426960" cy="372240"/>
              </p14:xfrm>
            </p:contentPart>
          </mc:Choice>
          <mc:Fallback>
            <p:pic>
              <p:nvPicPr>
                <p:cNvPr id="527" name="Freihand 526">
                  <a:extLst>
                    <a:ext uri="{FF2B5EF4-FFF2-40B4-BE49-F238E27FC236}">
                      <a16:creationId xmlns:a16="http://schemas.microsoft.com/office/drawing/2014/main" id="{0C68038B-FE00-040B-2F5C-54EF94239844}"/>
                    </a:ext>
                  </a:extLst>
                </p:cNvPr>
                <p:cNvPicPr/>
                <p:nvPr/>
              </p:nvPicPr>
              <p:blipFill>
                <a:blip r:embed="rId846"/>
                <a:stretch>
                  <a:fillRect/>
                </a:stretch>
              </p:blipFill>
              <p:spPr>
                <a:xfrm>
                  <a:off x="6707560" y="5151920"/>
                  <a:ext cx="439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29" name="Freihand 528">
                  <a:extLst>
                    <a:ext uri="{FF2B5EF4-FFF2-40B4-BE49-F238E27FC236}">
                      <a16:creationId xmlns:a16="http://schemas.microsoft.com/office/drawing/2014/main" id="{666CF585-D46F-CEDE-1066-354E4768FD03}"/>
                    </a:ext>
                  </a:extLst>
                </p14:cNvPr>
                <p14:cNvContentPartPr/>
                <p14:nvPr/>
              </p14:nvContentPartPr>
              <p14:xfrm>
                <a:off x="7403440" y="5970560"/>
                <a:ext cx="19440" cy="165600"/>
              </p14:xfrm>
            </p:contentPart>
          </mc:Choice>
          <mc:Fallback>
            <p:pic>
              <p:nvPicPr>
                <p:cNvPr id="529" name="Freihand 528">
                  <a:extLst>
                    <a:ext uri="{FF2B5EF4-FFF2-40B4-BE49-F238E27FC236}">
                      <a16:creationId xmlns:a16="http://schemas.microsoft.com/office/drawing/2014/main" id="{666CF585-D46F-CEDE-1066-354E4768FD03}"/>
                    </a:ext>
                  </a:extLst>
                </p:cNvPr>
                <p:cNvPicPr/>
                <p:nvPr/>
              </p:nvPicPr>
              <p:blipFill>
                <a:blip r:embed="rId848"/>
                <a:stretch>
                  <a:fillRect/>
                </a:stretch>
              </p:blipFill>
              <p:spPr>
                <a:xfrm>
                  <a:off x="7397320" y="5964440"/>
                  <a:ext cx="31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0" name="Freihand 529">
                  <a:extLst>
                    <a:ext uri="{FF2B5EF4-FFF2-40B4-BE49-F238E27FC236}">
                      <a16:creationId xmlns:a16="http://schemas.microsoft.com/office/drawing/2014/main" id="{89EE56DA-7EB0-C854-F7A1-BA0F75F22466}"/>
                    </a:ext>
                  </a:extLst>
                </p14:cNvPr>
                <p14:cNvContentPartPr/>
                <p14:nvPr/>
              </p14:nvContentPartPr>
              <p14:xfrm>
                <a:off x="7394440" y="5884160"/>
                <a:ext cx="143640" cy="104400"/>
              </p14:xfrm>
            </p:contentPart>
          </mc:Choice>
          <mc:Fallback>
            <p:pic>
              <p:nvPicPr>
                <p:cNvPr id="530" name="Freihand 529">
                  <a:extLst>
                    <a:ext uri="{FF2B5EF4-FFF2-40B4-BE49-F238E27FC236}">
                      <a16:creationId xmlns:a16="http://schemas.microsoft.com/office/drawing/2014/main" id="{89EE56DA-7EB0-C854-F7A1-BA0F75F22466}"/>
                    </a:ext>
                  </a:extLst>
                </p:cNvPr>
                <p:cNvPicPr/>
                <p:nvPr/>
              </p:nvPicPr>
              <p:blipFill>
                <a:blip r:embed="rId850"/>
                <a:stretch>
                  <a:fillRect/>
                </a:stretch>
              </p:blipFill>
              <p:spPr>
                <a:xfrm>
                  <a:off x="7388320" y="5878040"/>
                  <a:ext cx="155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1" name="Freihand 530">
                  <a:extLst>
                    <a:ext uri="{FF2B5EF4-FFF2-40B4-BE49-F238E27FC236}">
                      <a16:creationId xmlns:a16="http://schemas.microsoft.com/office/drawing/2014/main" id="{7C570206-83B1-910E-67E6-6D5584655A5E}"/>
                    </a:ext>
                  </a:extLst>
                </p14:cNvPr>
                <p14:cNvContentPartPr/>
                <p14:nvPr/>
              </p14:nvContentPartPr>
              <p14:xfrm>
                <a:off x="7416760" y="5953280"/>
                <a:ext cx="124560" cy="60840"/>
              </p14:xfrm>
            </p:contentPart>
          </mc:Choice>
          <mc:Fallback>
            <p:pic>
              <p:nvPicPr>
                <p:cNvPr id="531" name="Freihand 530">
                  <a:extLst>
                    <a:ext uri="{FF2B5EF4-FFF2-40B4-BE49-F238E27FC236}">
                      <a16:creationId xmlns:a16="http://schemas.microsoft.com/office/drawing/2014/main" id="{7C570206-83B1-910E-67E6-6D5584655A5E}"/>
                    </a:ext>
                  </a:extLst>
                </p:cNvPr>
                <p:cNvPicPr/>
                <p:nvPr/>
              </p:nvPicPr>
              <p:blipFill>
                <a:blip r:embed="rId852"/>
                <a:stretch>
                  <a:fillRect/>
                </a:stretch>
              </p:blipFill>
              <p:spPr>
                <a:xfrm>
                  <a:off x="7410640" y="5947160"/>
                  <a:ext cx="136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32" name="Freihand 531">
                  <a:extLst>
                    <a:ext uri="{FF2B5EF4-FFF2-40B4-BE49-F238E27FC236}">
                      <a16:creationId xmlns:a16="http://schemas.microsoft.com/office/drawing/2014/main" id="{0C66A090-655E-FCB7-5376-F0D48FEC78FE}"/>
                    </a:ext>
                  </a:extLst>
                </p14:cNvPr>
                <p14:cNvContentPartPr/>
                <p14:nvPr/>
              </p14:nvContentPartPr>
              <p14:xfrm>
                <a:off x="7425400" y="6052280"/>
                <a:ext cx="133560" cy="91800"/>
              </p14:xfrm>
            </p:contentPart>
          </mc:Choice>
          <mc:Fallback>
            <p:pic>
              <p:nvPicPr>
                <p:cNvPr id="532" name="Freihand 531">
                  <a:extLst>
                    <a:ext uri="{FF2B5EF4-FFF2-40B4-BE49-F238E27FC236}">
                      <a16:creationId xmlns:a16="http://schemas.microsoft.com/office/drawing/2014/main" id="{0C66A090-655E-FCB7-5376-F0D48FEC78FE}"/>
                    </a:ext>
                  </a:extLst>
                </p:cNvPr>
                <p:cNvPicPr/>
                <p:nvPr/>
              </p:nvPicPr>
              <p:blipFill>
                <a:blip r:embed="rId854"/>
                <a:stretch>
                  <a:fillRect/>
                </a:stretch>
              </p:blipFill>
              <p:spPr>
                <a:xfrm>
                  <a:off x="7419280" y="6046160"/>
                  <a:ext cx="145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33" name="Freihand 532">
                  <a:extLst>
                    <a:ext uri="{FF2B5EF4-FFF2-40B4-BE49-F238E27FC236}">
                      <a16:creationId xmlns:a16="http://schemas.microsoft.com/office/drawing/2014/main" id="{8F7AF24A-AA15-9E71-F44A-42B4D2EE73D0}"/>
                    </a:ext>
                  </a:extLst>
                </p14:cNvPr>
                <p14:cNvContentPartPr/>
                <p14:nvPr/>
              </p14:nvContentPartPr>
              <p14:xfrm>
                <a:off x="7580920" y="5959760"/>
                <a:ext cx="202320" cy="115920"/>
              </p14:xfrm>
            </p:contentPart>
          </mc:Choice>
          <mc:Fallback>
            <p:pic>
              <p:nvPicPr>
                <p:cNvPr id="533" name="Freihand 532">
                  <a:extLst>
                    <a:ext uri="{FF2B5EF4-FFF2-40B4-BE49-F238E27FC236}">
                      <a16:creationId xmlns:a16="http://schemas.microsoft.com/office/drawing/2014/main" id="{8F7AF24A-AA15-9E71-F44A-42B4D2EE73D0}"/>
                    </a:ext>
                  </a:extLst>
                </p:cNvPr>
                <p:cNvPicPr/>
                <p:nvPr/>
              </p:nvPicPr>
              <p:blipFill>
                <a:blip r:embed="rId856"/>
                <a:stretch>
                  <a:fillRect/>
                </a:stretch>
              </p:blipFill>
              <p:spPr>
                <a:xfrm>
                  <a:off x="7574800" y="5953640"/>
                  <a:ext cx="214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34" name="Freihand 533">
                  <a:extLst>
                    <a:ext uri="{FF2B5EF4-FFF2-40B4-BE49-F238E27FC236}">
                      <a16:creationId xmlns:a16="http://schemas.microsoft.com/office/drawing/2014/main" id="{23E71398-D56A-A6B7-5772-8C218CED5289}"/>
                    </a:ext>
                  </a:extLst>
                </p14:cNvPr>
                <p14:cNvContentPartPr/>
                <p14:nvPr/>
              </p14:nvContentPartPr>
              <p14:xfrm>
                <a:off x="7704760" y="5815400"/>
                <a:ext cx="4680" cy="15480"/>
              </p14:xfrm>
            </p:contentPart>
          </mc:Choice>
          <mc:Fallback>
            <p:pic>
              <p:nvPicPr>
                <p:cNvPr id="534" name="Freihand 533">
                  <a:extLst>
                    <a:ext uri="{FF2B5EF4-FFF2-40B4-BE49-F238E27FC236}">
                      <a16:creationId xmlns:a16="http://schemas.microsoft.com/office/drawing/2014/main" id="{23E71398-D56A-A6B7-5772-8C218CED5289}"/>
                    </a:ext>
                  </a:extLst>
                </p:cNvPr>
                <p:cNvPicPr/>
                <p:nvPr/>
              </p:nvPicPr>
              <p:blipFill>
                <a:blip r:embed="rId858"/>
                <a:stretch>
                  <a:fillRect/>
                </a:stretch>
              </p:blipFill>
              <p:spPr>
                <a:xfrm>
                  <a:off x="7698640" y="5809280"/>
                  <a:ext cx="16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5" name="Freihand 534">
                  <a:extLst>
                    <a:ext uri="{FF2B5EF4-FFF2-40B4-BE49-F238E27FC236}">
                      <a16:creationId xmlns:a16="http://schemas.microsoft.com/office/drawing/2014/main" id="{3DED33F0-C330-95CE-D7B6-FCE3492D0706}"/>
                    </a:ext>
                  </a:extLst>
                </p14:cNvPr>
                <p14:cNvContentPartPr/>
                <p14:nvPr/>
              </p14:nvContentPartPr>
              <p14:xfrm>
                <a:off x="7758760" y="5744480"/>
                <a:ext cx="113040" cy="241200"/>
              </p14:xfrm>
            </p:contentPart>
          </mc:Choice>
          <mc:Fallback>
            <p:pic>
              <p:nvPicPr>
                <p:cNvPr id="535" name="Freihand 534">
                  <a:extLst>
                    <a:ext uri="{FF2B5EF4-FFF2-40B4-BE49-F238E27FC236}">
                      <a16:creationId xmlns:a16="http://schemas.microsoft.com/office/drawing/2014/main" id="{3DED33F0-C330-95CE-D7B6-FCE3492D0706}"/>
                    </a:ext>
                  </a:extLst>
                </p:cNvPr>
                <p:cNvPicPr/>
                <p:nvPr/>
              </p:nvPicPr>
              <p:blipFill>
                <a:blip r:embed="rId860"/>
                <a:stretch>
                  <a:fillRect/>
                </a:stretch>
              </p:blipFill>
              <p:spPr>
                <a:xfrm>
                  <a:off x="7752640" y="5738360"/>
                  <a:ext cx="1252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6" name="Freihand 535">
                  <a:extLst>
                    <a:ext uri="{FF2B5EF4-FFF2-40B4-BE49-F238E27FC236}">
                      <a16:creationId xmlns:a16="http://schemas.microsoft.com/office/drawing/2014/main" id="{0E1C7C7F-B5F7-42A6-BA78-6AAE74666F27}"/>
                    </a:ext>
                  </a:extLst>
                </p14:cNvPr>
                <p14:cNvContentPartPr/>
                <p14:nvPr/>
              </p14:nvContentPartPr>
              <p14:xfrm>
                <a:off x="7835440" y="5912960"/>
                <a:ext cx="86760" cy="38880"/>
              </p14:xfrm>
            </p:contentPart>
          </mc:Choice>
          <mc:Fallback>
            <p:pic>
              <p:nvPicPr>
                <p:cNvPr id="536" name="Freihand 535">
                  <a:extLst>
                    <a:ext uri="{FF2B5EF4-FFF2-40B4-BE49-F238E27FC236}">
                      <a16:creationId xmlns:a16="http://schemas.microsoft.com/office/drawing/2014/main" id="{0E1C7C7F-B5F7-42A6-BA78-6AAE74666F27}"/>
                    </a:ext>
                  </a:extLst>
                </p:cNvPr>
                <p:cNvPicPr/>
                <p:nvPr/>
              </p:nvPicPr>
              <p:blipFill>
                <a:blip r:embed="rId862"/>
                <a:stretch>
                  <a:fillRect/>
                </a:stretch>
              </p:blipFill>
              <p:spPr>
                <a:xfrm>
                  <a:off x="7829320" y="5906840"/>
                  <a:ext cx="99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7" name="Freihand 536">
                  <a:extLst>
                    <a:ext uri="{FF2B5EF4-FFF2-40B4-BE49-F238E27FC236}">
                      <a16:creationId xmlns:a16="http://schemas.microsoft.com/office/drawing/2014/main" id="{157A0E28-9B8B-A2D4-9AF4-A38CE326CC06}"/>
                    </a:ext>
                  </a:extLst>
                </p14:cNvPr>
                <p14:cNvContentPartPr/>
                <p14:nvPr/>
              </p14:nvContentPartPr>
              <p14:xfrm>
                <a:off x="7916080" y="5680400"/>
                <a:ext cx="418680" cy="267480"/>
              </p14:xfrm>
            </p:contentPart>
          </mc:Choice>
          <mc:Fallback>
            <p:pic>
              <p:nvPicPr>
                <p:cNvPr id="537" name="Freihand 536">
                  <a:extLst>
                    <a:ext uri="{FF2B5EF4-FFF2-40B4-BE49-F238E27FC236}">
                      <a16:creationId xmlns:a16="http://schemas.microsoft.com/office/drawing/2014/main" id="{157A0E28-9B8B-A2D4-9AF4-A38CE326CC06}"/>
                    </a:ext>
                  </a:extLst>
                </p:cNvPr>
                <p:cNvPicPr/>
                <p:nvPr/>
              </p:nvPicPr>
              <p:blipFill>
                <a:blip r:embed="rId864"/>
                <a:stretch>
                  <a:fillRect/>
                </a:stretch>
              </p:blipFill>
              <p:spPr>
                <a:xfrm>
                  <a:off x="7909960" y="5674280"/>
                  <a:ext cx="4309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8" name="Freihand 537">
                  <a:extLst>
                    <a:ext uri="{FF2B5EF4-FFF2-40B4-BE49-F238E27FC236}">
                      <a16:creationId xmlns:a16="http://schemas.microsoft.com/office/drawing/2014/main" id="{C528E2B9-04C1-B942-A63C-1BE666546878}"/>
                    </a:ext>
                  </a:extLst>
                </p14:cNvPr>
                <p14:cNvContentPartPr/>
                <p14:nvPr/>
              </p14:nvContentPartPr>
              <p14:xfrm>
                <a:off x="8341240" y="5597240"/>
                <a:ext cx="121680" cy="176400"/>
              </p14:xfrm>
            </p:contentPart>
          </mc:Choice>
          <mc:Fallback>
            <p:pic>
              <p:nvPicPr>
                <p:cNvPr id="538" name="Freihand 537">
                  <a:extLst>
                    <a:ext uri="{FF2B5EF4-FFF2-40B4-BE49-F238E27FC236}">
                      <a16:creationId xmlns:a16="http://schemas.microsoft.com/office/drawing/2014/main" id="{C528E2B9-04C1-B942-A63C-1BE666546878}"/>
                    </a:ext>
                  </a:extLst>
                </p:cNvPr>
                <p:cNvPicPr/>
                <p:nvPr/>
              </p:nvPicPr>
              <p:blipFill>
                <a:blip r:embed="rId866"/>
                <a:stretch>
                  <a:fillRect/>
                </a:stretch>
              </p:blipFill>
              <p:spPr>
                <a:xfrm>
                  <a:off x="8335120" y="5591120"/>
                  <a:ext cx="133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0" name="Freihand 539">
                  <a:extLst>
                    <a:ext uri="{FF2B5EF4-FFF2-40B4-BE49-F238E27FC236}">
                      <a16:creationId xmlns:a16="http://schemas.microsoft.com/office/drawing/2014/main" id="{E7EB33FC-C074-20BA-45A0-72DC9D7DE4FC}"/>
                    </a:ext>
                  </a:extLst>
                </p14:cNvPr>
                <p14:cNvContentPartPr/>
                <p14:nvPr/>
              </p14:nvContentPartPr>
              <p14:xfrm>
                <a:off x="7844800" y="6083960"/>
                <a:ext cx="189360" cy="169920"/>
              </p14:xfrm>
            </p:contentPart>
          </mc:Choice>
          <mc:Fallback>
            <p:pic>
              <p:nvPicPr>
                <p:cNvPr id="540" name="Freihand 539">
                  <a:extLst>
                    <a:ext uri="{FF2B5EF4-FFF2-40B4-BE49-F238E27FC236}">
                      <a16:creationId xmlns:a16="http://schemas.microsoft.com/office/drawing/2014/main" id="{E7EB33FC-C074-20BA-45A0-72DC9D7DE4FC}"/>
                    </a:ext>
                  </a:extLst>
                </p:cNvPr>
                <p:cNvPicPr/>
                <p:nvPr/>
              </p:nvPicPr>
              <p:blipFill>
                <a:blip r:embed="rId868"/>
                <a:stretch>
                  <a:fillRect/>
                </a:stretch>
              </p:blipFill>
              <p:spPr>
                <a:xfrm>
                  <a:off x="7838680" y="6077840"/>
                  <a:ext cx="201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1" name="Freihand 540">
                  <a:extLst>
                    <a:ext uri="{FF2B5EF4-FFF2-40B4-BE49-F238E27FC236}">
                      <a16:creationId xmlns:a16="http://schemas.microsoft.com/office/drawing/2014/main" id="{89BAC70E-23F4-6B23-89E9-327647249922}"/>
                    </a:ext>
                  </a:extLst>
                </p14:cNvPr>
                <p14:cNvContentPartPr/>
                <p14:nvPr/>
              </p14:nvContentPartPr>
              <p14:xfrm>
                <a:off x="8009320" y="5934560"/>
                <a:ext cx="281160" cy="284760"/>
              </p14:xfrm>
            </p:contentPart>
          </mc:Choice>
          <mc:Fallback>
            <p:pic>
              <p:nvPicPr>
                <p:cNvPr id="541" name="Freihand 540">
                  <a:extLst>
                    <a:ext uri="{FF2B5EF4-FFF2-40B4-BE49-F238E27FC236}">
                      <a16:creationId xmlns:a16="http://schemas.microsoft.com/office/drawing/2014/main" id="{89BAC70E-23F4-6B23-89E9-327647249922}"/>
                    </a:ext>
                  </a:extLst>
                </p:cNvPr>
                <p:cNvPicPr/>
                <p:nvPr/>
              </p:nvPicPr>
              <p:blipFill>
                <a:blip r:embed="rId870"/>
                <a:stretch>
                  <a:fillRect/>
                </a:stretch>
              </p:blipFill>
              <p:spPr>
                <a:xfrm>
                  <a:off x="8003200" y="5928440"/>
                  <a:ext cx="293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2" name="Freihand 541">
                  <a:extLst>
                    <a:ext uri="{FF2B5EF4-FFF2-40B4-BE49-F238E27FC236}">
                      <a16:creationId xmlns:a16="http://schemas.microsoft.com/office/drawing/2014/main" id="{33D08797-9BFC-225B-4A96-A1B964CC3B67}"/>
                    </a:ext>
                  </a:extLst>
                </p14:cNvPr>
                <p14:cNvContentPartPr/>
                <p14:nvPr/>
              </p14:nvContentPartPr>
              <p14:xfrm>
                <a:off x="8228560" y="5877680"/>
                <a:ext cx="99000" cy="237600"/>
              </p14:xfrm>
            </p:contentPart>
          </mc:Choice>
          <mc:Fallback>
            <p:pic>
              <p:nvPicPr>
                <p:cNvPr id="542" name="Freihand 541">
                  <a:extLst>
                    <a:ext uri="{FF2B5EF4-FFF2-40B4-BE49-F238E27FC236}">
                      <a16:creationId xmlns:a16="http://schemas.microsoft.com/office/drawing/2014/main" id="{33D08797-9BFC-225B-4A96-A1B964CC3B67}"/>
                    </a:ext>
                  </a:extLst>
                </p:cNvPr>
                <p:cNvPicPr/>
                <p:nvPr/>
              </p:nvPicPr>
              <p:blipFill>
                <a:blip r:embed="rId872"/>
                <a:stretch>
                  <a:fillRect/>
                </a:stretch>
              </p:blipFill>
              <p:spPr>
                <a:xfrm>
                  <a:off x="8222440" y="5871560"/>
                  <a:ext cx="111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3" name="Freihand 542">
                  <a:extLst>
                    <a:ext uri="{FF2B5EF4-FFF2-40B4-BE49-F238E27FC236}">
                      <a16:creationId xmlns:a16="http://schemas.microsoft.com/office/drawing/2014/main" id="{4BB60183-DACC-8F57-04A9-71A20A460E8A}"/>
                    </a:ext>
                  </a:extLst>
                </p14:cNvPr>
                <p14:cNvContentPartPr/>
                <p14:nvPr/>
              </p14:nvContentPartPr>
              <p14:xfrm>
                <a:off x="8332960" y="5927720"/>
                <a:ext cx="161280" cy="299520"/>
              </p14:xfrm>
            </p:contentPart>
          </mc:Choice>
          <mc:Fallback>
            <p:pic>
              <p:nvPicPr>
                <p:cNvPr id="543" name="Freihand 542">
                  <a:extLst>
                    <a:ext uri="{FF2B5EF4-FFF2-40B4-BE49-F238E27FC236}">
                      <a16:creationId xmlns:a16="http://schemas.microsoft.com/office/drawing/2014/main" id="{4BB60183-DACC-8F57-04A9-71A20A460E8A}"/>
                    </a:ext>
                  </a:extLst>
                </p:cNvPr>
                <p:cNvPicPr/>
                <p:nvPr/>
              </p:nvPicPr>
              <p:blipFill>
                <a:blip r:embed="rId874"/>
                <a:stretch>
                  <a:fillRect/>
                </a:stretch>
              </p:blipFill>
              <p:spPr>
                <a:xfrm>
                  <a:off x="8326840" y="5921600"/>
                  <a:ext cx="173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5" name="Freihand 544">
                  <a:extLst>
                    <a:ext uri="{FF2B5EF4-FFF2-40B4-BE49-F238E27FC236}">
                      <a16:creationId xmlns:a16="http://schemas.microsoft.com/office/drawing/2014/main" id="{8DD55DBC-271F-EAE7-A956-3744D7699DC9}"/>
                    </a:ext>
                  </a:extLst>
                </p14:cNvPr>
                <p14:cNvContentPartPr/>
                <p14:nvPr/>
              </p14:nvContentPartPr>
              <p14:xfrm>
                <a:off x="4775440" y="6029600"/>
                <a:ext cx="181440" cy="37440"/>
              </p14:xfrm>
            </p:contentPart>
          </mc:Choice>
          <mc:Fallback>
            <p:pic>
              <p:nvPicPr>
                <p:cNvPr id="545" name="Freihand 544">
                  <a:extLst>
                    <a:ext uri="{FF2B5EF4-FFF2-40B4-BE49-F238E27FC236}">
                      <a16:creationId xmlns:a16="http://schemas.microsoft.com/office/drawing/2014/main" id="{8DD55DBC-271F-EAE7-A956-3744D7699DC9}"/>
                    </a:ext>
                  </a:extLst>
                </p:cNvPr>
                <p:cNvPicPr/>
                <p:nvPr/>
              </p:nvPicPr>
              <p:blipFill>
                <a:blip r:embed="rId876"/>
                <a:stretch>
                  <a:fillRect/>
                </a:stretch>
              </p:blipFill>
              <p:spPr>
                <a:xfrm>
                  <a:off x="4769320" y="6023480"/>
                  <a:ext cx="193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6" name="Freihand 545">
                  <a:extLst>
                    <a:ext uri="{FF2B5EF4-FFF2-40B4-BE49-F238E27FC236}">
                      <a16:creationId xmlns:a16="http://schemas.microsoft.com/office/drawing/2014/main" id="{64A3B841-663B-63B7-FA28-3B9449BA9D90}"/>
                    </a:ext>
                  </a:extLst>
                </p14:cNvPr>
                <p14:cNvContentPartPr/>
                <p14:nvPr/>
              </p14:nvContentPartPr>
              <p14:xfrm>
                <a:off x="4939600" y="5924480"/>
                <a:ext cx="155160" cy="218520"/>
              </p14:xfrm>
            </p:contentPart>
          </mc:Choice>
          <mc:Fallback>
            <p:pic>
              <p:nvPicPr>
                <p:cNvPr id="546" name="Freihand 545">
                  <a:extLst>
                    <a:ext uri="{FF2B5EF4-FFF2-40B4-BE49-F238E27FC236}">
                      <a16:creationId xmlns:a16="http://schemas.microsoft.com/office/drawing/2014/main" id="{64A3B841-663B-63B7-FA28-3B9449BA9D90}"/>
                    </a:ext>
                  </a:extLst>
                </p:cNvPr>
                <p:cNvPicPr/>
                <p:nvPr/>
              </p:nvPicPr>
              <p:blipFill>
                <a:blip r:embed="rId878"/>
                <a:stretch>
                  <a:fillRect/>
                </a:stretch>
              </p:blipFill>
              <p:spPr>
                <a:xfrm>
                  <a:off x="4933480" y="5918360"/>
                  <a:ext cx="1674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47" name="Freihand 546">
                  <a:extLst>
                    <a:ext uri="{FF2B5EF4-FFF2-40B4-BE49-F238E27FC236}">
                      <a16:creationId xmlns:a16="http://schemas.microsoft.com/office/drawing/2014/main" id="{631EC950-BF25-7A32-B32D-A05FC932AE2A}"/>
                    </a:ext>
                  </a:extLst>
                </p14:cNvPr>
                <p14:cNvContentPartPr/>
                <p14:nvPr/>
              </p14:nvContentPartPr>
              <p14:xfrm>
                <a:off x="3805600" y="6073520"/>
                <a:ext cx="112680" cy="181440"/>
              </p14:xfrm>
            </p:contentPart>
          </mc:Choice>
          <mc:Fallback>
            <p:pic>
              <p:nvPicPr>
                <p:cNvPr id="547" name="Freihand 546">
                  <a:extLst>
                    <a:ext uri="{FF2B5EF4-FFF2-40B4-BE49-F238E27FC236}">
                      <a16:creationId xmlns:a16="http://schemas.microsoft.com/office/drawing/2014/main" id="{631EC950-BF25-7A32-B32D-A05FC932AE2A}"/>
                    </a:ext>
                  </a:extLst>
                </p:cNvPr>
                <p:cNvPicPr/>
                <p:nvPr/>
              </p:nvPicPr>
              <p:blipFill>
                <a:blip r:embed="rId880"/>
                <a:stretch>
                  <a:fillRect/>
                </a:stretch>
              </p:blipFill>
              <p:spPr>
                <a:xfrm>
                  <a:off x="3799480" y="6067400"/>
                  <a:ext cx="124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48" name="Freihand 547">
                  <a:extLst>
                    <a:ext uri="{FF2B5EF4-FFF2-40B4-BE49-F238E27FC236}">
                      <a16:creationId xmlns:a16="http://schemas.microsoft.com/office/drawing/2014/main" id="{430B2142-85ED-34C8-1A7B-5D71641691F5}"/>
                    </a:ext>
                  </a:extLst>
                </p14:cNvPr>
                <p14:cNvContentPartPr/>
                <p14:nvPr/>
              </p14:nvContentPartPr>
              <p14:xfrm>
                <a:off x="3955000" y="5990000"/>
                <a:ext cx="117720" cy="207000"/>
              </p14:xfrm>
            </p:contentPart>
          </mc:Choice>
          <mc:Fallback>
            <p:pic>
              <p:nvPicPr>
                <p:cNvPr id="548" name="Freihand 547">
                  <a:extLst>
                    <a:ext uri="{FF2B5EF4-FFF2-40B4-BE49-F238E27FC236}">
                      <a16:creationId xmlns:a16="http://schemas.microsoft.com/office/drawing/2014/main" id="{430B2142-85ED-34C8-1A7B-5D71641691F5}"/>
                    </a:ext>
                  </a:extLst>
                </p:cNvPr>
                <p:cNvPicPr/>
                <p:nvPr/>
              </p:nvPicPr>
              <p:blipFill>
                <a:blip r:embed="rId882"/>
                <a:stretch>
                  <a:fillRect/>
                </a:stretch>
              </p:blipFill>
              <p:spPr>
                <a:xfrm>
                  <a:off x="3948880" y="5983880"/>
                  <a:ext cx="129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49" name="Freihand 548">
                  <a:extLst>
                    <a:ext uri="{FF2B5EF4-FFF2-40B4-BE49-F238E27FC236}">
                      <a16:creationId xmlns:a16="http://schemas.microsoft.com/office/drawing/2014/main" id="{C4ADFB5A-8395-C66E-CF89-66EF5CC066AD}"/>
                    </a:ext>
                  </a:extLst>
                </p14:cNvPr>
                <p14:cNvContentPartPr/>
                <p14:nvPr/>
              </p14:nvContentPartPr>
              <p14:xfrm>
                <a:off x="4113760" y="6002600"/>
                <a:ext cx="173880" cy="173520"/>
              </p14:xfrm>
            </p:contentPart>
          </mc:Choice>
          <mc:Fallback>
            <p:pic>
              <p:nvPicPr>
                <p:cNvPr id="549" name="Freihand 548">
                  <a:extLst>
                    <a:ext uri="{FF2B5EF4-FFF2-40B4-BE49-F238E27FC236}">
                      <a16:creationId xmlns:a16="http://schemas.microsoft.com/office/drawing/2014/main" id="{C4ADFB5A-8395-C66E-CF89-66EF5CC066AD}"/>
                    </a:ext>
                  </a:extLst>
                </p:cNvPr>
                <p:cNvPicPr/>
                <p:nvPr/>
              </p:nvPicPr>
              <p:blipFill>
                <a:blip r:embed="rId884"/>
                <a:stretch>
                  <a:fillRect/>
                </a:stretch>
              </p:blipFill>
              <p:spPr>
                <a:xfrm>
                  <a:off x="4107640" y="5996480"/>
                  <a:ext cx="186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0" name="Freihand 549">
                  <a:extLst>
                    <a:ext uri="{FF2B5EF4-FFF2-40B4-BE49-F238E27FC236}">
                      <a16:creationId xmlns:a16="http://schemas.microsoft.com/office/drawing/2014/main" id="{34489EDA-FDF5-412E-3E13-23F5425CDC27}"/>
                    </a:ext>
                  </a:extLst>
                </p14:cNvPr>
                <p14:cNvContentPartPr/>
                <p14:nvPr/>
              </p14:nvContentPartPr>
              <p14:xfrm>
                <a:off x="3798760" y="5935640"/>
                <a:ext cx="68400" cy="12240"/>
              </p14:xfrm>
            </p:contentPart>
          </mc:Choice>
          <mc:Fallback>
            <p:pic>
              <p:nvPicPr>
                <p:cNvPr id="550" name="Freihand 549">
                  <a:extLst>
                    <a:ext uri="{FF2B5EF4-FFF2-40B4-BE49-F238E27FC236}">
                      <a16:creationId xmlns:a16="http://schemas.microsoft.com/office/drawing/2014/main" id="{34489EDA-FDF5-412E-3E13-23F5425CDC27}"/>
                    </a:ext>
                  </a:extLst>
                </p:cNvPr>
                <p:cNvPicPr/>
                <p:nvPr/>
              </p:nvPicPr>
              <p:blipFill>
                <a:blip r:embed="rId886"/>
                <a:stretch>
                  <a:fillRect/>
                </a:stretch>
              </p:blipFill>
              <p:spPr>
                <a:xfrm>
                  <a:off x="3792640" y="5929520"/>
                  <a:ext cx="80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3" name="Freihand 552">
                  <a:extLst>
                    <a:ext uri="{FF2B5EF4-FFF2-40B4-BE49-F238E27FC236}">
                      <a16:creationId xmlns:a16="http://schemas.microsoft.com/office/drawing/2014/main" id="{3DE6D690-F98D-2E6E-8B3D-50D4C0C72660}"/>
                    </a:ext>
                  </a:extLst>
                </p14:cNvPr>
                <p14:cNvContentPartPr/>
                <p14:nvPr/>
              </p14:nvContentPartPr>
              <p14:xfrm>
                <a:off x="4367560" y="5830520"/>
                <a:ext cx="319680" cy="264960"/>
              </p14:xfrm>
            </p:contentPart>
          </mc:Choice>
          <mc:Fallback>
            <p:pic>
              <p:nvPicPr>
                <p:cNvPr id="553" name="Freihand 552">
                  <a:extLst>
                    <a:ext uri="{FF2B5EF4-FFF2-40B4-BE49-F238E27FC236}">
                      <a16:creationId xmlns:a16="http://schemas.microsoft.com/office/drawing/2014/main" id="{3DE6D690-F98D-2E6E-8B3D-50D4C0C72660}"/>
                    </a:ext>
                  </a:extLst>
                </p:cNvPr>
                <p:cNvPicPr/>
                <p:nvPr/>
              </p:nvPicPr>
              <p:blipFill>
                <a:blip r:embed="rId888"/>
                <a:stretch>
                  <a:fillRect/>
                </a:stretch>
              </p:blipFill>
              <p:spPr>
                <a:xfrm>
                  <a:off x="4361440" y="5824400"/>
                  <a:ext cx="3319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4" name="Freihand 553">
                  <a:extLst>
                    <a:ext uri="{FF2B5EF4-FFF2-40B4-BE49-F238E27FC236}">
                      <a16:creationId xmlns:a16="http://schemas.microsoft.com/office/drawing/2014/main" id="{CD0969A0-5463-B18C-A625-BFEFC6861C2A}"/>
                    </a:ext>
                  </a:extLst>
                </p14:cNvPr>
                <p14:cNvContentPartPr/>
                <p14:nvPr/>
              </p14:nvContentPartPr>
              <p14:xfrm>
                <a:off x="4605160" y="5731880"/>
                <a:ext cx="20520" cy="50760"/>
              </p14:xfrm>
            </p:contentPart>
          </mc:Choice>
          <mc:Fallback>
            <p:pic>
              <p:nvPicPr>
                <p:cNvPr id="554" name="Freihand 553">
                  <a:extLst>
                    <a:ext uri="{FF2B5EF4-FFF2-40B4-BE49-F238E27FC236}">
                      <a16:creationId xmlns:a16="http://schemas.microsoft.com/office/drawing/2014/main" id="{CD0969A0-5463-B18C-A625-BFEFC6861C2A}"/>
                    </a:ext>
                  </a:extLst>
                </p:cNvPr>
                <p:cNvPicPr/>
                <p:nvPr/>
              </p:nvPicPr>
              <p:blipFill>
                <a:blip r:embed="rId890"/>
                <a:stretch>
                  <a:fillRect/>
                </a:stretch>
              </p:blipFill>
              <p:spPr>
                <a:xfrm>
                  <a:off x="4599040" y="5725760"/>
                  <a:ext cx="32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5" name="Freihand 554">
                  <a:extLst>
                    <a:ext uri="{FF2B5EF4-FFF2-40B4-BE49-F238E27FC236}">
                      <a16:creationId xmlns:a16="http://schemas.microsoft.com/office/drawing/2014/main" id="{A4F9F25C-16E2-7409-D4D0-F37BA868B477}"/>
                    </a:ext>
                  </a:extLst>
                </p14:cNvPr>
                <p14:cNvContentPartPr/>
                <p14:nvPr/>
              </p14:nvContentPartPr>
              <p14:xfrm>
                <a:off x="4741960" y="5637560"/>
                <a:ext cx="147960" cy="393120"/>
              </p14:xfrm>
            </p:contentPart>
          </mc:Choice>
          <mc:Fallback>
            <p:pic>
              <p:nvPicPr>
                <p:cNvPr id="555" name="Freihand 554">
                  <a:extLst>
                    <a:ext uri="{FF2B5EF4-FFF2-40B4-BE49-F238E27FC236}">
                      <a16:creationId xmlns:a16="http://schemas.microsoft.com/office/drawing/2014/main" id="{A4F9F25C-16E2-7409-D4D0-F37BA868B477}"/>
                    </a:ext>
                  </a:extLst>
                </p:cNvPr>
                <p:cNvPicPr/>
                <p:nvPr/>
              </p:nvPicPr>
              <p:blipFill>
                <a:blip r:embed="rId892"/>
                <a:stretch>
                  <a:fillRect/>
                </a:stretch>
              </p:blipFill>
              <p:spPr>
                <a:xfrm>
                  <a:off x="4735840" y="5631440"/>
                  <a:ext cx="1602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6" name="Freihand 555">
                  <a:extLst>
                    <a:ext uri="{FF2B5EF4-FFF2-40B4-BE49-F238E27FC236}">
                      <a16:creationId xmlns:a16="http://schemas.microsoft.com/office/drawing/2014/main" id="{A41F19D5-5431-731B-8D40-2E776B06DA91}"/>
                    </a:ext>
                  </a:extLst>
                </p14:cNvPr>
                <p14:cNvContentPartPr/>
                <p14:nvPr/>
              </p14:nvContentPartPr>
              <p14:xfrm>
                <a:off x="3598600" y="6401840"/>
                <a:ext cx="177840" cy="198000"/>
              </p14:xfrm>
            </p:contentPart>
          </mc:Choice>
          <mc:Fallback>
            <p:pic>
              <p:nvPicPr>
                <p:cNvPr id="556" name="Freihand 555">
                  <a:extLst>
                    <a:ext uri="{FF2B5EF4-FFF2-40B4-BE49-F238E27FC236}">
                      <a16:creationId xmlns:a16="http://schemas.microsoft.com/office/drawing/2014/main" id="{A41F19D5-5431-731B-8D40-2E776B06DA91}"/>
                    </a:ext>
                  </a:extLst>
                </p:cNvPr>
                <p:cNvPicPr/>
                <p:nvPr/>
              </p:nvPicPr>
              <p:blipFill>
                <a:blip r:embed="rId894"/>
                <a:stretch>
                  <a:fillRect/>
                </a:stretch>
              </p:blipFill>
              <p:spPr>
                <a:xfrm>
                  <a:off x="3592480" y="6395720"/>
                  <a:ext cx="190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57" name="Freihand 556">
                  <a:extLst>
                    <a:ext uri="{FF2B5EF4-FFF2-40B4-BE49-F238E27FC236}">
                      <a16:creationId xmlns:a16="http://schemas.microsoft.com/office/drawing/2014/main" id="{81A6B99A-073E-70B8-ECA9-D376E2D884DD}"/>
                    </a:ext>
                  </a:extLst>
                </p14:cNvPr>
                <p14:cNvContentPartPr/>
                <p14:nvPr/>
              </p14:nvContentPartPr>
              <p14:xfrm>
                <a:off x="3830800" y="6419840"/>
                <a:ext cx="188280" cy="169200"/>
              </p14:xfrm>
            </p:contentPart>
          </mc:Choice>
          <mc:Fallback>
            <p:pic>
              <p:nvPicPr>
                <p:cNvPr id="557" name="Freihand 556">
                  <a:extLst>
                    <a:ext uri="{FF2B5EF4-FFF2-40B4-BE49-F238E27FC236}">
                      <a16:creationId xmlns:a16="http://schemas.microsoft.com/office/drawing/2014/main" id="{81A6B99A-073E-70B8-ECA9-D376E2D884DD}"/>
                    </a:ext>
                  </a:extLst>
                </p:cNvPr>
                <p:cNvPicPr/>
                <p:nvPr/>
              </p:nvPicPr>
              <p:blipFill>
                <a:blip r:embed="rId896"/>
                <a:stretch>
                  <a:fillRect/>
                </a:stretch>
              </p:blipFill>
              <p:spPr>
                <a:xfrm>
                  <a:off x="3824680" y="6413720"/>
                  <a:ext cx="200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58" name="Freihand 557">
                  <a:extLst>
                    <a:ext uri="{FF2B5EF4-FFF2-40B4-BE49-F238E27FC236}">
                      <a16:creationId xmlns:a16="http://schemas.microsoft.com/office/drawing/2014/main" id="{A0B8ACD6-289C-7291-47E1-058F8799C9EF}"/>
                    </a:ext>
                  </a:extLst>
                </p14:cNvPr>
                <p14:cNvContentPartPr/>
                <p14:nvPr/>
              </p14:nvContentPartPr>
              <p14:xfrm>
                <a:off x="3923320" y="6298160"/>
                <a:ext cx="21960" cy="34560"/>
              </p14:xfrm>
            </p:contentPart>
          </mc:Choice>
          <mc:Fallback>
            <p:pic>
              <p:nvPicPr>
                <p:cNvPr id="558" name="Freihand 557">
                  <a:extLst>
                    <a:ext uri="{FF2B5EF4-FFF2-40B4-BE49-F238E27FC236}">
                      <a16:creationId xmlns:a16="http://schemas.microsoft.com/office/drawing/2014/main" id="{A0B8ACD6-289C-7291-47E1-058F8799C9EF}"/>
                    </a:ext>
                  </a:extLst>
                </p:cNvPr>
                <p:cNvPicPr/>
                <p:nvPr/>
              </p:nvPicPr>
              <p:blipFill>
                <a:blip r:embed="rId898"/>
                <a:stretch>
                  <a:fillRect/>
                </a:stretch>
              </p:blipFill>
              <p:spPr>
                <a:xfrm>
                  <a:off x="3917200" y="6292040"/>
                  <a:ext cx="34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59" name="Freihand 558">
                  <a:extLst>
                    <a:ext uri="{FF2B5EF4-FFF2-40B4-BE49-F238E27FC236}">
                      <a16:creationId xmlns:a16="http://schemas.microsoft.com/office/drawing/2014/main" id="{204D95AA-94D9-2E6A-067A-235F1FB4EBAD}"/>
                    </a:ext>
                  </a:extLst>
                </p14:cNvPr>
                <p14:cNvContentPartPr/>
                <p14:nvPr/>
              </p14:nvContentPartPr>
              <p14:xfrm>
                <a:off x="4093600" y="6272600"/>
                <a:ext cx="103320" cy="210240"/>
              </p14:xfrm>
            </p:contentPart>
          </mc:Choice>
          <mc:Fallback>
            <p:pic>
              <p:nvPicPr>
                <p:cNvPr id="559" name="Freihand 558">
                  <a:extLst>
                    <a:ext uri="{FF2B5EF4-FFF2-40B4-BE49-F238E27FC236}">
                      <a16:creationId xmlns:a16="http://schemas.microsoft.com/office/drawing/2014/main" id="{204D95AA-94D9-2E6A-067A-235F1FB4EBAD}"/>
                    </a:ext>
                  </a:extLst>
                </p:cNvPr>
                <p:cNvPicPr/>
                <p:nvPr/>
              </p:nvPicPr>
              <p:blipFill>
                <a:blip r:embed="rId900"/>
                <a:stretch>
                  <a:fillRect/>
                </a:stretch>
              </p:blipFill>
              <p:spPr>
                <a:xfrm>
                  <a:off x="4087480" y="6266480"/>
                  <a:ext cx="115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0" name="Freihand 559">
                  <a:extLst>
                    <a:ext uri="{FF2B5EF4-FFF2-40B4-BE49-F238E27FC236}">
                      <a16:creationId xmlns:a16="http://schemas.microsoft.com/office/drawing/2014/main" id="{D54E3D46-D27D-D346-05C6-EEA884DA989E}"/>
                    </a:ext>
                  </a:extLst>
                </p14:cNvPr>
                <p14:cNvContentPartPr/>
                <p14:nvPr/>
              </p14:nvContentPartPr>
              <p14:xfrm>
                <a:off x="4280440" y="6293840"/>
                <a:ext cx="201600" cy="159480"/>
              </p14:xfrm>
            </p:contentPart>
          </mc:Choice>
          <mc:Fallback>
            <p:pic>
              <p:nvPicPr>
                <p:cNvPr id="560" name="Freihand 559">
                  <a:extLst>
                    <a:ext uri="{FF2B5EF4-FFF2-40B4-BE49-F238E27FC236}">
                      <a16:creationId xmlns:a16="http://schemas.microsoft.com/office/drawing/2014/main" id="{D54E3D46-D27D-D346-05C6-EEA884DA989E}"/>
                    </a:ext>
                  </a:extLst>
                </p:cNvPr>
                <p:cNvPicPr/>
                <p:nvPr/>
              </p:nvPicPr>
              <p:blipFill>
                <a:blip r:embed="rId902"/>
                <a:stretch>
                  <a:fillRect/>
                </a:stretch>
              </p:blipFill>
              <p:spPr>
                <a:xfrm>
                  <a:off x="4274320" y="6287720"/>
                  <a:ext cx="213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61" name="Freihand 560">
                  <a:extLst>
                    <a:ext uri="{FF2B5EF4-FFF2-40B4-BE49-F238E27FC236}">
                      <a16:creationId xmlns:a16="http://schemas.microsoft.com/office/drawing/2014/main" id="{CF989D10-29DE-DD26-03C1-1A22F628D008}"/>
                    </a:ext>
                  </a:extLst>
                </p14:cNvPr>
                <p14:cNvContentPartPr/>
                <p14:nvPr/>
              </p14:nvContentPartPr>
              <p14:xfrm>
                <a:off x="4601560" y="6226520"/>
                <a:ext cx="217440" cy="154080"/>
              </p14:xfrm>
            </p:contentPart>
          </mc:Choice>
          <mc:Fallback>
            <p:pic>
              <p:nvPicPr>
                <p:cNvPr id="561" name="Freihand 560">
                  <a:extLst>
                    <a:ext uri="{FF2B5EF4-FFF2-40B4-BE49-F238E27FC236}">
                      <a16:creationId xmlns:a16="http://schemas.microsoft.com/office/drawing/2014/main" id="{CF989D10-29DE-DD26-03C1-1A22F628D008}"/>
                    </a:ext>
                  </a:extLst>
                </p:cNvPr>
                <p:cNvPicPr/>
                <p:nvPr/>
              </p:nvPicPr>
              <p:blipFill>
                <a:blip r:embed="rId904"/>
                <a:stretch>
                  <a:fillRect/>
                </a:stretch>
              </p:blipFill>
              <p:spPr>
                <a:xfrm>
                  <a:off x="4595440" y="6220400"/>
                  <a:ext cx="229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62" name="Freihand 561">
                  <a:extLst>
                    <a:ext uri="{FF2B5EF4-FFF2-40B4-BE49-F238E27FC236}">
                      <a16:creationId xmlns:a16="http://schemas.microsoft.com/office/drawing/2014/main" id="{E0EC9B28-9DDD-0DEA-13B0-D62CC545A671}"/>
                    </a:ext>
                  </a:extLst>
                </p14:cNvPr>
                <p14:cNvContentPartPr/>
                <p14:nvPr/>
              </p14:nvContentPartPr>
              <p14:xfrm>
                <a:off x="4878760" y="6162080"/>
                <a:ext cx="203040" cy="175320"/>
              </p14:xfrm>
            </p:contentPart>
          </mc:Choice>
          <mc:Fallback>
            <p:pic>
              <p:nvPicPr>
                <p:cNvPr id="562" name="Freihand 561">
                  <a:extLst>
                    <a:ext uri="{FF2B5EF4-FFF2-40B4-BE49-F238E27FC236}">
                      <a16:creationId xmlns:a16="http://schemas.microsoft.com/office/drawing/2014/main" id="{E0EC9B28-9DDD-0DEA-13B0-D62CC545A671}"/>
                    </a:ext>
                  </a:extLst>
                </p:cNvPr>
                <p:cNvPicPr/>
                <p:nvPr/>
              </p:nvPicPr>
              <p:blipFill>
                <a:blip r:embed="rId906"/>
                <a:stretch>
                  <a:fillRect/>
                </a:stretch>
              </p:blipFill>
              <p:spPr>
                <a:xfrm>
                  <a:off x="4872640" y="6155960"/>
                  <a:ext cx="215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63" name="Freihand 562">
                  <a:extLst>
                    <a:ext uri="{FF2B5EF4-FFF2-40B4-BE49-F238E27FC236}">
                      <a16:creationId xmlns:a16="http://schemas.microsoft.com/office/drawing/2014/main" id="{7A74DCED-564F-A648-CA6B-6A6931FA9B1A}"/>
                    </a:ext>
                  </a:extLst>
                </p14:cNvPr>
                <p14:cNvContentPartPr/>
                <p14:nvPr/>
              </p14:nvContentPartPr>
              <p14:xfrm>
                <a:off x="5007640" y="6117800"/>
                <a:ext cx="16200" cy="4680"/>
              </p14:xfrm>
            </p:contentPart>
          </mc:Choice>
          <mc:Fallback>
            <p:pic>
              <p:nvPicPr>
                <p:cNvPr id="563" name="Freihand 562">
                  <a:extLst>
                    <a:ext uri="{FF2B5EF4-FFF2-40B4-BE49-F238E27FC236}">
                      <a16:creationId xmlns:a16="http://schemas.microsoft.com/office/drawing/2014/main" id="{7A74DCED-564F-A648-CA6B-6A6931FA9B1A}"/>
                    </a:ext>
                  </a:extLst>
                </p:cNvPr>
                <p:cNvPicPr/>
                <p:nvPr/>
              </p:nvPicPr>
              <p:blipFill>
                <a:blip r:embed="rId908"/>
                <a:stretch>
                  <a:fillRect/>
                </a:stretch>
              </p:blipFill>
              <p:spPr>
                <a:xfrm>
                  <a:off x="5001520" y="6111680"/>
                  <a:ext cx="28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4" name="Freihand 563">
                  <a:extLst>
                    <a:ext uri="{FF2B5EF4-FFF2-40B4-BE49-F238E27FC236}">
                      <a16:creationId xmlns:a16="http://schemas.microsoft.com/office/drawing/2014/main" id="{3B0305F2-83AF-9AAC-9B31-B32F35F075B4}"/>
                    </a:ext>
                  </a:extLst>
                </p14:cNvPr>
                <p14:cNvContentPartPr/>
                <p14:nvPr/>
              </p14:nvContentPartPr>
              <p14:xfrm>
                <a:off x="5061640" y="6076400"/>
                <a:ext cx="128880" cy="253080"/>
              </p14:xfrm>
            </p:contentPart>
          </mc:Choice>
          <mc:Fallback>
            <p:pic>
              <p:nvPicPr>
                <p:cNvPr id="564" name="Freihand 563">
                  <a:extLst>
                    <a:ext uri="{FF2B5EF4-FFF2-40B4-BE49-F238E27FC236}">
                      <a16:creationId xmlns:a16="http://schemas.microsoft.com/office/drawing/2014/main" id="{3B0305F2-83AF-9AAC-9B31-B32F35F075B4}"/>
                    </a:ext>
                  </a:extLst>
                </p:cNvPr>
                <p:cNvPicPr/>
                <p:nvPr/>
              </p:nvPicPr>
              <p:blipFill>
                <a:blip r:embed="rId910"/>
                <a:stretch>
                  <a:fillRect/>
                </a:stretch>
              </p:blipFill>
              <p:spPr>
                <a:xfrm>
                  <a:off x="5055520" y="6070280"/>
                  <a:ext cx="141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65" name="Freihand 564">
                  <a:extLst>
                    <a:ext uri="{FF2B5EF4-FFF2-40B4-BE49-F238E27FC236}">
                      <a16:creationId xmlns:a16="http://schemas.microsoft.com/office/drawing/2014/main" id="{E5C8D82B-ACD4-9725-30D0-B1E4B29B99CA}"/>
                    </a:ext>
                  </a:extLst>
                </p14:cNvPr>
                <p14:cNvContentPartPr/>
                <p14:nvPr/>
              </p14:nvContentPartPr>
              <p14:xfrm>
                <a:off x="5157760" y="5974520"/>
                <a:ext cx="201240" cy="267480"/>
              </p14:xfrm>
            </p:contentPart>
          </mc:Choice>
          <mc:Fallback>
            <p:pic>
              <p:nvPicPr>
                <p:cNvPr id="565" name="Freihand 564">
                  <a:extLst>
                    <a:ext uri="{FF2B5EF4-FFF2-40B4-BE49-F238E27FC236}">
                      <a16:creationId xmlns:a16="http://schemas.microsoft.com/office/drawing/2014/main" id="{E5C8D82B-ACD4-9725-30D0-B1E4B29B99CA}"/>
                    </a:ext>
                  </a:extLst>
                </p:cNvPr>
                <p:cNvPicPr/>
                <p:nvPr/>
              </p:nvPicPr>
              <p:blipFill>
                <a:blip r:embed="rId912"/>
                <a:stretch>
                  <a:fillRect/>
                </a:stretch>
              </p:blipFill>
              <p:spPr>
                <a:xfrm>
                  <a:off x="5151640" y="5968400"/>
                  <a:ext cx="2134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66" name="Freihand 565">
                  <a:extLst>
                    <a:ext uri="{FF2B5EF4-FFF2-40B4-BE49-F238E27FC236}">
                      <a16:creationId xmlns:a16="http://schemas.microsoft.com/office/drawing/2014/main" id="{50C50EFD-19EC-1838-1172-0F99059081E9}"/>
                    </a:ext>
                  </a:extLst>
                </p14:cNvPr>
                <p14:cNvContentPartPr/>
                <p14:nvPr/>
              </p14:nvContentPartPr>
              <p14:xfrm>
                <a:off x="4343440" y="6538640"/>
                <a:ext cx="141480" cy="246240"/>
              </p14:xfrm>
            </p:contentPart>
          </mc:Choice>
          <mc:Fallback>
            <p:pic>
              <p:nvPicPr>
                <p:cNvPr id="566" name="Freihand 565">
                  <a:extLst>
                    <a:ext uri="{FF2B5EF4-FFF2-40B4-BE49-F238E27FC236}">
                      <a16:creationId xmlns:a16="http://schemas.microsoft.com/office/drawing/2014/main" id="{50C50EFD-19EC-1838-1172-0F99059081E9}"/>
                    </a:ext>
                  </a:extLst>
                </p:cNvPr>
                <p:cNvPicPr/>
                <p:nvPr/>
              </p:nvPicPr>
              <p:blipFill>
                <a:blip r:embed="rId914"/>
                <a:stretch>
                  <a:fillRect/>
                </a:stretch>
              </p:blipFill>
              <p:spPr>
                <a:xfrm>
                  <a:off x="4337320" y="6532520"/>
                  <a:ext cx="153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7" name="Freihand 566">
                  <a:extLst>
                    <a:ext uri="{FF2B5EF4-FFF2-40B4-BE49-F238E27FC236}">
                      <a16:creationId xmlns:a16="http://schemas.microsoft.com/office/drawing/2014/main" id="{F40386BA-89A3-24DC-25A6-30856BDE6336}"/>
                    </a:ext>
                  </a:extLst>
                </p14:cNvPr>
                <p14:cNvContentPartPr/>
                <p14:nvPr/>
              </p14:nvContentPartPr>
              <p14:xfrm>
                <a:off x="4513000" y="6561680"/>
                <a:ext cx="197640" cy="190080"/>
              </p14:xfrm>
            </p:contentPart>
          </mc:Choice>
          <mc:Fallback>
            <p:pic>
              <p:nvPicPr>
                <p:cNvPr id="567" name="Freihand 566">
                  <a:extLst>
                    <a:ext uri="{FF2B5EF4-FFF2-40B4-BE49-F238E27FC236}">
                      <a16:creationId xmlns:a16="http://schemas.microsoft.com/office/drawing/2014/main" id="{F40386BA-89A3-24DC-25A6-30856BDE6336}"/>
                    </a:ext>
                  </a:extLst>
                </p:cNvPr>
                <p:cNvPicPr/>
                <p:nvPr/>
              </p:nvPicPr>
              <p:blipFill>
                <a:blip r:embed="rId916"/>
                <a:stretch>
                  <a:fillRect/>
                </a:stretch>
              </p:blipFill>
              <p:spPr>
                <a:xfrm>
                  <a:off x="4506880" y="6555560"/>
                  <a:ext cx="209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68" name="Freihand 567">
                  <a:extLst>
                    <a:ext uri="{FF2B5EF4-FFF2-40B4-BE49-F238E27FC236}">
                      <a16:creationId xmlns:a16="http://schemas.microsoft.com/office/drawing/2014/main" id="{29A662DA-8300-BFAE-F89D-AF45B9D6B4B7}"/>
                    </a:ext>
                  </a:extLst>
                </p14:cNvPr>
                <p14:cNvContentPartPr/>
                <p14:nvPr/>
              </p14:nvContentPartPr>
              <p14:xfrm>
                <a:off x="4714960" y="6414440"/>
                <a:ext cx="285120" cy="288000"/>
              </p14:xfrm>
            </p:contentPart>
          </mc:Choice>
          <mc:Fallback>
            <p:pic>
              <p:nvPicPr>
                <p:cNvPr id="568" name="Freihand 567">
                  <a:extLst>
                    <a:ext uri="{FF2B5EF4-FFF2-40B4-BE49-F238E27FC236}">
                      <a16:creationId xmlns:a16="http://schemas.microsoft.com/office/drawing/2014/main" id="{29A662DA-8300-BFAE-F89D-AF45B9D6B4B7}"/>
                    </a:ext>
                  </a:extLst>
                </p:cNvPr>
                <p:cNvPicPr/>
                <p:nvPr/>
              </p:nvPicPr>
              <p:blipFill>
                <a:blip r:embed="rId918"/>
                <a:stretch>
                  <a:fillRect/>
                </a:stretch>
              </p:blipFill>
              <p:spPr>
                <a:xfrm>
                  <a:off x="4708840" y="6408320"/>
                  <a:ext cx="2973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69" name="Freihand 568">
                  <a:extLst>
                    <a:ext uri="{FF2B5EF4-FFF2-40B4-BE49-F238E27FC236}">
                      <a16:creationId xmlns:a16="http://schemas.microsoft.com/office/drawing/2014/main" id="{64B36FF4-EB3F-C641-41EF-DAFD092A3D1C}"/>
                    </a:ext>
                  </a:extLst>
                </p14:cNvPr>
                <p14:cNvContentPartPr/>
                <p14:nvPr/>
              </p14:nvContentPartPr>
              <p14:xfrm>
                <a:off x="5097280" y="6435680"/>
                <a:ext cx="111600" cy="275040"/>
              </p14:xfrm>
            </p:contentPart>
          </mc:Choice>
          <mc:Fallback>
            <p:pic>
              <p:nvPicPr>
                <p:cNvPr id="569" name="Freihand 568">
                  <a:extLst>
                    <a:ext uri="{FF2B5EF4-FFF2-40B4-BE49-F238E27FC236}">
                      <a16:creationId xmlns:a16="http://schemas.microsoft.com/office/drawing/2014/main" id="{64B36FF4-EB3F-C641-41EF-DAFD092A3D1C}"/>
                    </a:ext>
                  </a:extLst>
                </p:cNvPr>
                <p:cNvPicPr/>
                <p:nvPr/>
              </p:nvPicPr>
              <p:blipFill>
                <a:blip r:embed="rId920"/>
                <a:stretch>
                  <a:fillRect/>
                </a:stretch>
              </p:blipFill>
              <p:spPr>
                <a:xfrm>
                  <a:off x="5091160" y="6429560"/>
                  <a:ext cx="1238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70" name="Freihand 569">
                  <a:extLst>
                    <a:ext uri="{FF2B5EF4-FFF2-40B4-BE49-F238E27FC236}">
                      <a16:creationId xmlns:a16="http://schemas.microsoft.com/office/drawing/2014/main" id="{61164708-616B-7330-2020-832903AEDB69}"/>
                    </a:ext>
                  </a:extLst>
                </p14:cNvPr>
                <p14:cNvContentPartPr/>
                <p14:nvPr/>
              </p14:nvContentPartPr>
              <p14:xfrm>
                <a:off x="5229040" y="6445760"/>
                <a:ext cx="62280" cy="221760"/>
              </p14:xfrm>
            </p:contentPart>
          </mc:Choice>
          <mc:Fallback>
            <p:pic>
              <p:nvPicPr>
                <p:cNvPr id="570" name="Freihand 569">
                  <a:extLst>
                    <a:ext uri="{FF2B5EF4-FFF2-40B4-BE49-F238E27FC236}">
                      <a16:creationId xmlns:a16="http://schemas.microsoft.com/office/drawing/2014/main" id="{61164708-616B-7330-2020-832903AEDB69}"/>
                    </a:ext>
                  </a:extLst>
                </p:cNvPr>
                <p:cNvPicPr/>
                <p:nvPr/>
              </p:nvPicPr>
              <p:blipFill>
                <a:blip r:embed="rId922"/>
                <a:stretch>
                  <a:fillRect/>
                </a:stretch>
              </p:blipFill>
              <p:spPr>
                <a:xfrm>
                  <a:off x="5222920" y="6439640"/>
                  <a:ext cx="74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71" name="Freihand 570">
                  <a:extLst>
                    <a:ext uri="{FF2B5EF4-FFF2-40B4-BE49-F238E27FC236}">
                      <a16:creationId xmlns:a16="http://schemas.microsoft.com/office/drawing/2014/main" id="{C49E9818-4114-5399-68D5-7778391E91D3}"/>
                    </a:ext>
                  </a:extLst>
                </p14:cNvPr>
                <p14:cNvContentPartPr/>
                <p14:nvPr/>
              </p14:nvContentPartPr>
              <p14:xfrm>
                <a:off x="5259280" y="6374120"/>
                <a:ext cx="130320" cy="69120"/>
              </p14:xfrm>
            </p:contentPart>
          </mc:Choice>
          <mc:Fallback>
            <p:pic>
              <p:nvPicPr>
                <p:cNvPr id="571" name="Freihand 570">
                  <a:extLst>
                    <a:ext uri="{FF2B5EF4-FFF2-40B4-BE49-F238E27FC236}">
                      <a16:creationId xmlns:a16="http://schemas.microsoft.com/office/drawing/2014/main" id="{C49E9818-4114-5399-68D5-7778391E91D3}"/>
                    </a:ext>
                  </a:extLst>
                </p:cNvPr>
                <p:cNvPicPr/>
                <p:nvPr/>
              </p:nvPicPr>
              <p:blipFill>
                <a:blip r:embed="rId924"/>
                <a:stretch>
                  <a:fillRect/>
                </a:stretch>
              </p:blipFill>
              <p:spPr>
                <a:xfrm>
                  <a:off x="5253160" y="6368000"/>
                  <a:ext cx="142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2" name="Freihand 571">
                  <a:extLst>
                    <a:ext uri="{FF2B5EF4-FFF2-40B4-BE49-F238E27FC236}">
                      <a16:creationId xmlns:a16="http://schemas.microsoft.com/office/drawing/2014/main" id="{D3732F23-9C36-EC3C-D341-241884F5B3AA}"/>
                    </a:ext>
                  </a:extLst>
                </p14:cNvPr>
                <p14:cNvContentPartPr/>
                <p14:nvPr/>
              </p14:nvContentPartPr>
              <p14:xfrm>
                <a:off x="5291320" y="6517760"/>
                <a:ext cx="118440" cy="33120"/>
              </p14:xfrm>
            </p:contentPart>
          </mc:Choice>
          <mc:Fallback>
            <p:pic>
              <p:nvPicPr>
                <p:cNvPr id="572" name="Freihand 571">
                  <a:extLst>
                    <a:ext uri="{FF2B5EF4-FFF2-40B4-BE49-F238E27FC236}">
                      <a16:creationId xmlns:a16="http://schemas.microsoft.com/office/drawing/2014/main" id="{D3732F23-9C36-EC3C-D341-241884F5B3AA}"/>
                    </a:ext>
                  </a:extLst>
                </p:cNvPr>
                <p:cNvPicPr/>
                <p:nvPr/>
              </p:nvPicPr>
              <p:blipFill>
                <a:blip r:embed="rId926"/>
                <a:stretch>
                  <a:fillRect/>
                </a:stretch>
              </p:blipFill>
              <p:spPr>
                <a:xfrm>
                  <a:off x="5285200" y="6511640"/>
                  <a:ext cx="130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73" name="Freihand 572">
                  <a:extLst>
                    <a:ext uri="{FF2B5EF4-FFF2-40B4-BE49-F238E27FC236}">
                      <a16:creationId xmlns:a16="http://schemas.microsoft.com/office/drawing/2014/main" id="{3562B129-0784-BAAA-0258-0E9002E62BE8}"/>
                    </a:ext>
                  </a:extLst>
                </p14:cNvPr>
                <p14:cNvContentPartPr/>
                <p14:nvPr/>
              </p14:nvContentPartPr>
              <p14:xfrm>
                <a:off x="5302120" y="6611000"/>
                <a:ext cx="151200" cy="86760"/>
              </p14:xfrm>
            </p:contentPart>
          </mc:Choice>
          <mc:Fallback>
            <p:pic>
              <p:nvPicPr>
                <p:cNvPr id="573" name="Freihand 572">
                  <a:extLst>
                    <a:ext uri="{FF2B5EF4-FFF2-40B4-BE49-F238E27FC236}">
                      <a16:creationId xmlns:a16="http://schemas.microsoft.com/office/drawing/2014/main" id="{3562B129-0784-BAAA-0258-0E9002E62BE8}"/>
                    </a:ext>
                  </a:extLst>
                </p:cNvPr>
                <p:cNvPicPr/>
                <p:nvPr/>
              </p:nvPicPr>
              <p:blipFill>
                <a:blip r:embed="rId928"/>
                <a:stretch>
                  <a:fillRect/>
                </a:stretch>
              </p:blipFill>
              <p:spPr>
                <a:xfrm>
                  <a:off x="5296000" y="6604880"/>
                  <a:ext cx="163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74" name="Freihand 573">
                  <a:extLst>
                    <a:ext uri="{FF2B5EF4-FFF2-40B4-BE49-F238E27FC236}">
                      <a16:creationId xmlns:a16="http://schemas.microsoft.com/office/drawing/2014/main" id="{9FB0371E-CCB5-3AF7-02BE-19F04E382697}"/>
                    </a:ext>
                  </a:extLst>
                </p14:cNvPr>
                <p14:cNvContentPartPr/>
                <p14:nvPr/>
              </p14:nvContentPartPr>
              <p14:xfrm>
                <a:off x="5436400" y="6417320"/>
                <a:ext cx="271080" cy="166320"/>
              </p14:xfrm>
            </p:contentPart>
          </mc:Choice>
          <mc:Fallback>
            <p:pic>
              <p:nvPicPr>
                <p:cNvPr id="574" name="Freihand 573">
                  <a:extLst>
                    <a:ext uri="{FF2B5EF4-FFF2-40B4-BE49-F238E27FC236}">
                      <a16:creationId xmlns:a16="http://schemas.microsoft.com/office/drawing/2014/main" id="{9FB0371E-CCB5-3AF7-02BE-19F04E382697}"/>
                    </a:ext>
                  </a:extLst>
                </p:cNvPr>
                <p:cNvPicPr/>
                <p:nvPr/>
              </p:nvPicPr>
              <p:blipFill>
                <a:blip r:embed="rId930"/>
                <a:stretch>
                  <a:fillRect/>
                </a:stretch>
              </p:blipFill>
              <p:spPr>
                <a:xfrm>
                  <a:off x="5430280" y="6411200"/>
                  <a:ext cx="283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76" name="Freihand 575">
                  <a:extLst>
                    <a:ext uri="{FF2B5EF4-FFF2-40B4-BE49-F238E27FC236}">
                      <a16:creationId xmlns:a16="http://schemas.microsoft.com/office/drawing/2014/main" id="{F5C57798-7859-F435-D905-3F3075F82D5C}"/>
                    </a:ext>
                  </a:extLst>
                </p14:cNvPr>
                <p14:cNvContentPartPr/>
                <p14:nvPr/>
              </p14:nvContentPartPr>
              <p14:xfrm>
                <a:off x="5791360" y="6200240"/>
                <a:ext cx="65880" cy="358920"/>
              </p14:xfrm>
            </p:contentPart>
          </mc:Choice>
          <mc:Fallback>
            <p:pic>
              <p:nvPicPr>
                <p:cNvPr id="576" name="Freihand 575">
                  <a:extLst>
                    <a:ext uri="{FF2B5EF4-FFF2-40B4-BE49-F238E27FC236}">
                      <a16:creationId xmlns:a16="http://schemas.microsoft.com/office/drawing/2014/main" id="{F5C57798-7859-F435-D905-3F3075F82D5C}"/>
                    </a:ext>
                  </a:extLst>
                </p:cNvPr>
                <p:cNvPicPr/>
                <p:nvPr/>
              </p:nvPicPr>
              <p:blipFill>
                <a:blip r:embed="rId932"/>
                <a:stretch>
                  <a:fillRect/>
                </a:stretch>
              </p:blipFill>
              <p:spPr>
                <a:xfrm>
                  <a:off x="5785240" y="6194120"/>
                  <a:ext cx="7812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77" name="Freihand 576">
                  <a:extLst>
                    <a:ext uri="{FF2B5EF4-FFF2-40B4-BE49-F238E27FC236}">
                      <a16:creationId xmlns:a16="http://schemas.microsoft.com/office/drawing/2014/main" id="{954D3A56-0EC2-6EB8-60BD-52A89D4485B4}"/>
                    </a:ext>
                  </a:extLst>
                </p14:cNvPr>
                <p14:cNvContentPartPr/>
                <p14:nvPr/>
              </p14:nvContentPartPr>
              <p14:xfrm>
                <a:off x="5752840" y="6172880"/>
                <a:ext cx="214200" cy="52560"/>
              </p14:xfrm>
            </p:contentPart>
          </mc:Choice>
          <mc:Fallback>
            <p:pic>
              <p:nvPicPr>
                <p:cNvPr id="577" name="Freihand 576">
                  <a:extLst>
                    <a:ext uri="{FF2B5EF4-FFF2-40B4-BE49-F238E27FC236}">
                      <a16:creationId xmlns:a16="http://schemas.microsoft.com/office/drawing/2014/main" id="{954D3A56-0EC2-6EB8-60BD-52A89D4485B4}"/>
                    </a:ext>
                  </a:extLst>
                </p:cNvPr>
                <p:cNvPicPr/>
                <p:nvPr/>
              </p:nvPicPr>
              <p:blipFill>
                <a:blip r:embed="rId934"/>
                <a:stretch>
                  <a:fillRect/>
                </a:stretch>
              </p:blipFill>
              <p:spPr>
                <a:xfrm>
                  <a:off x="5746720" y="6166760"/>
                  <a:ext cx="226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78" name="Freihand 577">
                  <a:extLst>
                    <a:ext uri="{FF2B5EF4-FFF2-40B4-BE49-F238E27FC236}">
                      <a16:creationId xmlns:a16="http://schemas.microsoft.com/office/drawing/2014/main" id="{E3391FF3-DC63-78DE-50EA-9C7D4DFF822F}"/>
                    </a:ext>
                  </a:extLst>
                </p14:cNvPr>
                <p14:cNvContentPartPr/>
                <p14:nvPr/>
              </p14:nvContentPartPr>
              <p14:xfrm>
                <a:off x="5848960" y="6290600"/>
                <a:ext cx="171360" cy="67680"/>
              </p14:xfrm>
            </p:contentPart>
          </mc:Choice>
          <mc:Fallback>
            <p:pic>
              <p:nvPicPr>
                <p:cNvPr id="578" name="Freihand 577">
                  <a:extLst>
                    <a:ext uri="{FF2B5EF4-FFF2-40B4-BE49-F238E27FC236}">
                      <a16:creationId xmlns:a16="http://schemas.microsoft.com/office/drawing/2014/main" id="{E3391FF3-DC63-78DE-50EA-9C7D4DFF822F}"/>
                    </a:ext>
                  </a:extLst>
                </p:cNvPr>
                <p:cNvPicPr/>
                <p:nvPr/>
              </p:nvPicPr>
              <p:blipFill>
                <a:blip r:embed="rId936"/>
                <a:stretch>
                  <a:fillRect/>
                </a:stretch>
              </p:blipFill>
              <p:spPr>
                <a:xfrm>
                  <a:off x="5842840" y="6284480"/>
                  <a:ext cx="18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79" name="Freihand 578">
                  <a:extLst>
                    <a:ext uri="{FF2B5EF4-FFF2-40B4-BE49-F238E27FC236}">
                      <a16:creationId xmlns:a16="http://schemas.microsoft.com/office/drawing/2014/main" id="{6D717120-C2A8-0873-C5EF-8BD778B5F587}"/>
                    </a:ext>
                  </a:extLst>
                </p14:cNvPr>
                <p14:cNvContentPartPr/>
                <p14:nvPr/>
              </p14:nvContentPartPr>
              <p14:xfrm>
                <a:off x="5891080" y="6454040"/>
                <a:ext cx="199800" cy="84240"/>
              </p14:xfrm>
            </p:contentPart>
          </mc:Choice>
          <mc:Fallback>
            <p:pic>
              <p:nvPicPr>
                <p:cNvPr id="579" name="Freihand 578">
                  <a:extLst>
                    <a:ext uri="{FF2B5EF4-FFF2-40B4-BE49-F238E27FC236}">
                      <a16:creationId xmlns:a16="http://schemas.microsoft.com/office/drawing/2014/main" id="{6D717120-C2A8-0873-C5EF-8BD778B5F587}"/>
                    </a:ext>
                  </a:extLst>
                </p:cNvPr>
                <p:cNvPicPr/>
                <p:nvPr/>
              </p:nvPicPr>
              <p:blipFill>
                <a:blip r:embed="rId938"/>
                <a:stretch>
                  <a:fillRect/>
                </a:stretch>
              </p:blipFill>
              <p:spPr>
                <a:xfrm>
                  <a:off x="5884960" y="6447920"/>
                  <a:ext cx="212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80" name="Freihand 579">
                  <a:extLst>
                    <a:ext uri="{FF2B5EF4-FFF2-40B4-BE49-F238E27FC236}">
                      <a16:creationId xmlns:a16="http://schemas.microsoft.com/office/drawing/2014/main" id="{E9BDB7EE-E821-6124-159E-5FEACA656832}"/>
                    </a:ext>
                  </a:extLst>
                </p14:cNvPr>
                <p14:cNvContentPartPr/>
                <p14:nvPr/>
              </p14:nvContentPartPr>
              <p14:xfrm>
                <a:off x="6095560" y="6138320"/>
                <a:ext cx="83160" cy="404640"/>
              </p14:xfrm>
            </p:contentPart>
          </mc:Choice>
          <mc:Fallback>
            <p:pic>
              <p:nvPicPr>
                <p:cNvPr id="580" name="Freihand 579">
                  <a:extLst>
                    <a:ext uri="{FF2B5EF4-FFF2-40B4-BE49-F238E27FC236}">
                      <a16:creationId xmlns:a16="http://schemas.microsoft.com/office/drawing/2014/main" id="{E9BDB7EE-E821-6124-159E-5FEACA656832}"/>
                    </a:ext>
                  </a:extLst>
                </p:cNvPr>
                <p:cNvPicPr/>
                <p:nvPr/>
              </p:nvPicPr>
              <p:blipFill>
                <a:blip r:embed="rId940"/>
                <a:stretch>
                  <a:fillRect/>
                </a:stretch>
              </p:blipFill>
              <p:spPr>
                <a:xfrm>
                  <a:off x="6089440" y="6132200"/>
                  <a:ext cx="9540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81" name="Freihand 580">
                  <a:extLst>
                    <a:ext uri="{FF2B5EF4-FFF2-40B4-BE49-F238E27FC236}">
                      <a16:creationId xmlns:a16="http://schemas.microsoft.com/office/drawing/2014/main" id="{9BEDC96A-E43D-4BA4-4E80-5E6ACD4687D1}"/>
                    </a:ext>
                  </a:extLst>
                </p14:cNvPr>
                <p14:cNvContentPartPr/>
                <p14:nvPr/>
              </p14:nvContentPartPr>
              <p14:xfrm>
                <a:off x="6091600" y="6070640"/>
                <a:ext cx="168120" cy="86040"/>
              </p14:xfrm>
            </p:contentPart>
          </mc:Choice>
          <mc:Fallback>
            <p:pic>
              <p:nvPicPr>
                <p:cNvPr id="581" name="Freihand 580">
                  <a:extLst>
                    <a:ext uri="{FF2B5EF4-FFF2-40B4-BE49-F238E27FC236}">
                      <a16:creationId xmlns:a16="http://schemas.microsoft.com/office/drawing/2014/main" id="{9BEDC96A-E43D-4BA4-4E80-5E6ACD4687D1}"/>
                    </a:ext>
                  </a:extLst>
                </p:cNvPr>
                <p:cNvPicPr/>
                <p:nvPr/>
              </p:nvPicPr>
              <p:blipFill>
                <a:blip r:embed="rId942"/>
                <a:stretch>
                  <a:fillRect/>
                </a:stretch>
              </p:blipFill>
              <p:spPr>
                <a:xfrm>
                  <a:off x="6085480" y="6064520"/>
                  <a:ext cx="180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82" name="Freihand 581">
                  <a:extLst>
                    <a:ext uri="{FF2B5EF4-FFF2-40B4-BE49-F238E27FC236}">
                      <a16:creationId xmlns:a16="http://schemas.microsoft.com/office/drawing/2014/main" id="{68D4816F-5F04-7C00-F8D6-264A7A23837A}"/>
                    </a:ext>
                  </a:extLst>
                </p14:cNvPr>
                <p14:cNvContentPartPr/>
                <p14:nvPr/>
              </p14:nvContentPartPr>
              <p14:xfrm>
                <a:off x="6130840" y="6179000"/>
                <a:ext cx="158760" cy="95760"/>
              </p14:xfrm>
            </p:contentPart>
          </mc:Choice>
          <mc:Fallback>
            <p:pic>
              <p:nvPicPr>
                <p:cNvPr id="582" name="Freihand 581">
                  <a:extLst>
                    <a:ext uri="{FF2B5EF4-FFF2-40B4-BE49-F238E27FC236}">
                      <a16:creationId xmlns:a16="http://schemas.microsoft.com/office/drawing/2014/main" id="{68D4816F-5F04-7C00-F8D6-264A7A23837A}"/>
                    </a:ext>
                  </a:extLst>
                </p:cNvPr>
                <p:cNvPicPr/>
                <p:nvPr/>
              </p:nvPicPr>
              <p:blipFill>
                <a:blip r:embed="rId944"/>
                <a:stretch>
                  <a:fillRect/>
                </a:stretch>
              </p:blipFill>
              <p:spPr>
                <a:xfrm>
                  <a:off x="6124720" y="6172880"/>
                  <a:ext cx="171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3" name="Freihand 582">
                  <a:extLst>
                    <a:ext uri="{FF2B5EF4-FFF2-40B4-BE49-F238E27FC236}">
                      <a16:creationId xmlns:a16="http://schemas.microsoft.com/office/drawing/2014/main" id="{6F175B79-DD46-DC3E-1FC3-BB70C1BA7E5D}"/>
                    </a:ext>
                  </a:extLst>
                </p14:cNvPr>
                <p14:cNvContentPartPr/>
                <p14:nvPr/>
              </p14:nvContentPartPr>
              <p14:xfrm>
                <a:off x="6227320" y="6341360"/>
                <a:ext cx="146160" cy="64800"/>
              </p14:xfrm>
            </p:contentPart>
          </mc:Choice>
          <mc:Fallback>
            <p:pic>
              <p:nvPicPr>
                <p:cNvPr id="583" name="Freihand 582">
                  <a:extLst>
                    <a:ext uri="{FF2B5EF4-FFF2-40B4-BE49-F238E27FC236}">
                      <a16:creationId xmlns:a16="http://schemas.microsoft.com/office/drawing/2014/main" id="{6F175B79-DD46-DC3E-1FC3-BB70C1BA7E5D}"/>
                    </a:ext>
                  </a:extLst>
                </p:cNvPr>
                <p:cNvPicPr/>
                <p:nvPr/>
              </p:nvPicPr>
              <p:blipFill>
                <a:blip r:embed="rId946"/>
                <a:stretch>
                  <a:fillRect/>
                </a:stretch>
              </p:blipFill>
              <p:spPr>
                <a:xfrm>
                  <a:off x="6221200" y="6335240"/>
                  <a:ext cx="158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4" name="Freihand 583">
                  <a:extLst>
                    <a:ext uri="{FF2B5EF4-FFF2-40B4-BE49-F238E27FC236}">
                      <a16:creationId xmlns:a16="http://schemas.microsoft.com/office/drawing/2014/main" id="{9A24705B-2C14-FC31-47ED-C74A95759C1E}"/>
                    </a:ext>
                  </a:extLst>
                </p14:cNvPr>
                <p14:cNvContentPartPr/>
                <p14:nvPr/>
              </p14:nvContentPartPr>
              <p14:xfrm>
                <a:off x="6226600" y="6460520"/>
                <a:ext cx="138960" cy="82800"/>
              </p14:xfrm>
            </p:contentPart>
          </mc:Choice>
          <mc:Fallback>
            <p:pic>
              <p:nvPicPr>
                <p:cNvPr id="584" name="Freihand 583">
                  <a:extLst>
                    <a:ext uri="{FF2B5EF4-FFF2-40B4-BE49-F238E27FC236}">
                      <a16:creationId xmlns:a16="http://schemas.microsoft.com/office/drawing/2014/main" id="{9A24705B-2C14-FC31-47ED-C74A95759C1E}"/>
                    </a:ext>
                  </a:extLst>
                </p:cNvPr>
                <p:cNvPicPr/>
                <p:nvPr/>
              </p:nvPicPr>
              <p:blipFill>
                <a:blip r:embed="rId948"/>
                <a:stretch>
                  <a:fillRect/>
                </a:stretch>
              </p:blipFill>
              <p:spPr>
                <a:xfrm>
                  <a:off x="6220480" y="6454400"/>
                  <a:ext cx="151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86" name="Freihand 585">
                  <a:extLst>
                    <a:ext uri="{FF2B5EF4-FFF2-40B4-BE49-F238E27FC236}">
                      <a16:creationId xmlns:a16="http://schemas.microsoft.com/office/drawing/2014/main" id="{AAF85D64-005C-DBA2-00AD-9F09316FA66F}"/>
                    </a:ext>
                  </a:extLst>
                </p14:cNvPr>
                <p14:cNvContentPartPr/>
                <p14:nvPr/>
              </p14:nvContentPartPr>
              <p14:xfrm>
                <a:off x="6150640" y="6352520"/>
                <a:ext cx="218880" cy="166680"/>
              </p14:xfrm>
            </p:contentPart>
          </mc:Choice>
          <mc:Fallback>
            <p:pic>
              <p:nvPicPr>
                <p:cNvPr id="586" name="Freihand 585">
                  <a:extLst>
                    <a:ext uri="{FF2B5EF4-FFF2-40B4-BE49-F238E27FC236}">
                      <a16:creationId xmlns:a16="http://schemas.microsoft.com/office/drawing/2014/main" id="{AAF85D64-005C-DBA2-00AD-9F09316FA66F}"/>
                    </a:ext>
                  </a:extLst>
                </p:cNvPr>
                <p:cNvPicPr/>
                <p:nvPr/>
              </p:nvPicPr>
              <p:blipFill>
                <a:blip r:embed="rId950"/>
                <a:stretch>
                  <a:fillRect/>
                </a:stretch>
              </p:blipFill>
              <p:spPr>
                <a:xfrm>
                  <a:off x="6144520" y="6346400"/>
                  <a:ext cx="231120" cy="178920"/>
                </a:xfrm>
                <a:prstGeom prst="rect">
                  <a:avLst/>
                </a:prstGeom>
              </p:spPr>
            </p:pic>
          </mc:Fallback>
        </mc:AlternateContent>
      </p:grpSp>
      <p:grpSp>
        <p:nvGrpSpPr>
          <p:cNvPr id="590" name="Gruppieren 589">
            <a:extLst>
              <a:ext uri="{FF2B5EF4-FFF2-40B4-BE49-F238E27FC236}">
                <a16:creationId xmlns:a16="http://schemas.microsoft.com/office/drawing/2014/main" id="{9391FD7C-725A-95F1-F7AB-634513AC815D}"/>
              </a:ext>
            </a:extLst>
          </p:cNvPr>
          <p:cNvGrpSpPr/>
          <p:nvPr/>
        </p:nvGrpSpPr>
        <p:grpSpPr>
          <a:xfrm>
            <a:off x="3062560" y="6316520"/>
            <a:ext cx="390960" cy="255240"/>
            <a:chOff x="3062560" y="6316520"/>
            <a:chExt cx="390960" cy="255240"/>
          </a:xfrm>
        </p:grpSpPr>
        <mc:AlternateContent xmlns:mc="http://schemas.openxmlformats.org/markup-compatibility/2006">
          <mc:Choice xmlns:p14="http://schemas.microsoft.com/office/powerpoint/2010/main" Requires="p14">
            <p:contentPart p14:bwMode="auto" r:id="rId951">
              <p14:nvContentPartPr>
                <p14:cNvPr id="588" name="Freihand 587">
                  <a:extLst>
                    <a:ext uri="{FF2B5EF4-FFF2-40B4-BE49-F238E27FC236}">
                      <a16:creationId xmlns:a16="http://schemas.microsoft.com/office/drawing/2014/main" id="{496874FC-4ED9-2194-9E7C-7D3869E4CA79}"/>
                    </a:ext>
                  </a:extLst>
                </p14:cNvPr>
                <p14:cNvContentPartPr/>
                <p14:nvPr/>
              </p14:nvContentPartPr>
              <p14:xfrm>
                <a:off x="3165520" y="6389600"/>
                <a:ext cx="288000" cy="32040"/>
              </p14:xfrm>
            </p:contentPart>
          </mc:Choice>
          <mc:Fallback>
            <p:pic>
              <p:nvPicPr>
                <p:cNvPr id="588" name="Freihand 587">
                  <a:extLst>
                    <a:ext uri="{FF2B5EF4-FFF2-40B4-BE49-F238E27FC236}">
                      <a16:creationId xmlns:a16="http://schemas.microsoft.com/office/drawing/2014/main" id="{496874FC-4ED9-2194-9E7C-7D3869E4CA79}"/>
                    </a:ext>
                  </a:extLst>
                </p:cNvPr>
                <p:cNvPicPr/>
                <p:nvPr/>
              </p:nvPicPr>
              <p:blipFill>
                <a:blip r:embed="rId952"/>
                <a:stretch>
                  <a:fillRect/>
                </a:stretch>
              </p:blipFill>
              <p:spPr>
                <a:xfrm>
                  <a:off x="3159400" y="6383480"/>
                  <a:ext cx="300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9" name="Freihand 588">
                  <a:extLst>
                    <a:ext uri="{FF2B5EF4-FFF2-40B4-BE49-F238E27FC236}">
                      <a16:creationId xmlns:a16="http://schemas.microsoft.com/office/drawing/2014/main" id="{A586DFC7-AE3E-795A-47A0-B17B85E69100}"/>
                    </a:ext>
                  </a:extLst>
                </p14:cNvPr>
                <p14:cNvContentPartPr/>
                <p14:nvPr/>
              </p14:nvContentPartPr>
              <p14:xfrm>
                <a:off x="3062560" y="6316520"/>
                <a:ext cx="226080" cy="255240"/>
              </p14:xfrm>
            </p:contentPart>
          </mc:Choice>
          <mc:Fallback>
            <p:pic>
              <p:nvPicPr>
                <p:cNvPr id="589" name="Freihand 588">
                  <a:extLst>
                    <a:ext uri="{FF2B5EF4-FFF2-40B4-BE49-F238E27FC236}">
                      <a16:creationId xmlns:a16="http://schemas.microsoft.com/office/drawing/2014/main" id="{A586DFC7-AE3E-795A-47A0-B17B85E69100}"/>
                    </a:ext>
                  </a:extLst>
                </p:cNvPr>
                <p:cNvPicPr/>
                <p:nvPr/>
              </p:nvPicPr>
              <p:blipFill>
                <a:blip r:embed="rId954"/>
                <a:stretch>
                  <a:fillRect/>
                </a:stretch>
              </p:blipFill>
              <p:spPr>
                <a:xfrm>
                  <a:off x="3056440" y="6310400"/>
                  <a:ext cx="238320" cy="267480"/>
                </a:xfrm>
                <a:prstGeom prst="rect">
                  <a:avLst/>
                </a:prstGeom>
              </p:spPr>
            </p:pic>
          </mc:Fallback>
        </mc:AlternateContent>
      </p:grpSp>
      <p:grpSp>
        <p:nvGrpSpPr>
          <p:cNvPr id="599" name="Gruppieren 598">
            <a:extLst>
              <a:ext uri="{FF2B5EF4-FFF2-40B4-BE49-F238E27FC236}">
                <a16:creationId xmlns:a16="http://schemas.microsoft.com/office/drawing/2014/main" id="{DE5CA44A-E53B-BAA3-2630-7A6BA42120FC}"/>
              </a:ext>
            </a:extLst>
          </p:cNvPr>
          <p:cNvGrpSpPr/>
          <p:nvPr/>
        </p:nvGrpSpPr>
        <p:grpSpPr>
          <a:xfrm>
            <a:off x="1486120" y="6000440"/>
            <a:ext cx="928440" cy="722520"/>
            <a:chOff x="1486120" y="6000440"/>
            <a:chExt cx="928440" cy="722520"/>
          </a:xfrm>
        </p:grpSpPr>
        <mc:AlternateContent xmlns:mc="http://schemas.openxmlformats.org/markup-compatibility/2006">
          <mc:Choice xmlns:p14="http://schemas.microsoft.com/office/powerpoint/2010/main" Requires="p14">
            <p:contentPart p14:bwMode="auto" r:id="rId955">
              <p14:nvContentPartPr>
                <p14:cNvPr id="591" name="Freihand 590">
                  <a:extLst>
                    <a:ext uri="{FF2B5EF4-FFF2-40B4-BE49-F238E27FC236}">
                      <a16:creationId xmlns:a16="http://schemas.microsoft.com/office/drawing/2014/main" id="{87CDF287-BAA5-05F8-FF9B-9E449E51C658}"/>
                    </a:ext>
                  </a:extLst>
                </p14:cNvPr>
                <p14:cNvContentPartPr/>
                <p14:nvPr/>
              </p14:nvContentPartPr>
              <p14:xfrm>
                <a:off x="1486120" y="6382760"/>
                <a:ext cx="152640" cy="328320"/>
              </p14:xfrm>
            </p:contentPart>
          </mc:Choice>
          <mc:Fallback>
            <p:pic>
              <p:nvPicPr>
                <p:cNvPr id="591" name="Freihand 590">
                  <a:extLst>
                    <a:ext uri="{FF2B5EF4-FFF2-40B4-BE49-F238E27FC236}">
                      <a16:creationId xmlns:a16="http://schemas.microsoft.com/office/drawing/2014/main" id="{87CDF287-BAA5-05F8-FF9B-9E449E51C658}"/>
                    </a:ext>
                  </a:extLst>
                </p:cNvPr>
                <p:cNvPicPr/>
                <p:nvPr/>
              </p:nvPicPr>
              <p:blipFill>
                <a:blip r:embed="rId956"/>
                <a:stretch>
                  <a:fillRect/>
                </a:stretch>
              </p:blipFill>
              <p:spPr>
                <a:xfrm>
                  <a:off x="1480000" y="6376640"/>
                  <a:ext cx="1648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2" name="Freihand 591">
                  <a:extLst>
                    <a:ext uri="{FF2B5EF4-FFF2-40B4-BE49-F238E27FC236}">
                      <a16:creationId xmlns:a16="http://schemas.microsoft.com/office/drawing/2014/main" id="{64DEE463-C1EC-42EA-A766-F254937CD34B}"/>
                    </a:ext>
                  </a:extLst>
                </p14:cNvPr>
                <p14:cNvContentPartPr/>
                <p14:nvPr/>
              </p14:nvContentPartPr>
              <p14:xfrm>
                <a:off x="1622200" y="6175040"/>
                <a:ext cx="129600" cy="237600"/>
              </p14:xfrm>
            </p:contentPart>
          </mc:Choice>
          <mc:Fallback>
            <p:pic>
              <p:nvPicPr>
                <p:cNvPr id="592" name="Freihand 591">
                  <a:extLst>
                    <a:ext uri="{FF2B5EF4-FFF2-40B4-BE49-F238E27FC236}">
                      <a16:creationId xmlns:a16="http://schemas.microsoft.com/office/drawing/2014/main" id="{64DEE463-C1EC-42EA-A766-F254937CD34B}"/>
                    </a:ext>
                  </a:extLst>
                </p:cNvPr>
                <p:cNvPicPr/>
                <p:nvPr/>
              </p:nvPicPr>
              <p:blipFill>
                <a:blip r:embed="rId958"/>
                <a:stretch>
                  <a:fillRect/>
                </a:stretch>
              </p:blipFill>
              <p:spPr>
                <a:xfrm>
                  <a:off x="1616080" y="6168920"/>
                  <a:ext cx="1418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93" name="Freihand 592">
                  <a:extLst>
                    <a:ext uri="{FF2B5EF4-FFF2-40B4-BE49-F238E27FC236}">
                      <a16:creationId xmlns:a16="http://schemas.microsoft.com/office/drawing/2014/main" id="{B66C991F-0AD7-112B-DD79-792F2FB51CE9}"/>
                    </a:ext>
                  </a:extLst>
                </p14:cNvPr>
                <p14:cNvContentPartPr/>
                <p14:nvPr/>
              </p14:nvContentPartPr>
              <p14:xfrm>
                <a:off x="1865200" y="6226160"/>
                <a:ext cx="68760" cy="496800"/>
              </p14:xfrm>
            </p:contentPart>
          </mc:Choice>
          <mc:Fallback>
            <p:pic>
              <p:nvPicPr>
                <p:cNvPr id="593" name="Freihand 592">
                  <a:extLst>
                    <a:ext uri="{FF2B5EF4-FFF2-40B4-BE49-F238E27FC236}">
                      <a16:creationId xmlns:a16="http://schemas.microsoft.com/office/drawing/2014/main" id="{B66C991F-0AD7-112B-DD79-792F2FB51CE9}"/>
                    </a:ext>
                  </a:extLst>
                </p:cNvPr>
                <p:cNvPicPr/>
                <p:nvPr/>
              </p:nvPicPr>
              <p:blipFill>
                <a:blip r:embed="rId960"/>
                <a:stretch>
                  <a:fillRect/>
                </a:stretch>
              </p:blipFill>
              <p:spPr>
                <a:xfrm>
                  <a:off x="1859080" y="6220040"/>
                  <a:ext cx="8100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94" name="Freihand 593">
                  <a:extLst>
                    <a:ext uri="{FF2B5EF4-FFF2-40B4-BE49-F238E27FC236}">
                      <a16:creationId xmlns:a16="http://schemas.microsoft.com/office/drawing/2014/main" id="{17ABE131-223E-4AA1-279A-F1E748205546}"/>
                    </a:ext>
                  </a:extLst>
                </p14:cNvPr>
                <p14:cNvContentPartPr/>
                <p14:nvPr/>
              </p14:nvContentPartPr>
              <p14:xfrm>
                <a:off x="2008120" y="6365840"/>
                <a:ext cx="191520" cy="214200"/>
              </p14:xfrm>
            </p:contentPart>
          </mc:Choice>
          <mc:Fallback>
            <p:pic>
              <p:nvPicPr>
                <p:cNvPr id="594" name="Freihand 593">
                  <a:extLst>
                    <a:ext uri="{FF2B5EF4-FFF2-40B4-BE49-F238E27FC236}">
                      <a16:creationId xmlns:a16="http://schemas.microsoft.com/office/drawing/2014/main" id="{17ABE131-223E-4AA1-279A-F1E748205546}"/>
                    </a:ext>
                  </a:extLst>
                </p:cNvPr>
                <p:cNvPicPr/>
                <p:nvPr/>
              </p:nvPicPr>
              <p:blipFill>
                <a:blip r:embed="rId962"/>
                <a:stretch>
                  <a:fillRect/>
                </a:stretch>
              </p:blipFill>
              <p:spPr>
                <a:xfrm>
                  <a:off x="2002000" y="6359720"/>
                  <a:ext cx="203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95" name="Freihand 594">
                  <a:extLst>
                    <a:ext uri="{FF2B5EF4-FFF2-40B4-BE49-F238E27FC236}">
                      <a16:creationId xmlns:a16="http://schemas.microsoft.com/office/drawing/2014/main" id="{8AAA6AB5-1BB7-6A49-CC6B-46984C5B0E30}"/>
                    </a:ext>
                  </a:extLst>
                </p14:cNvPr>
                <p14:cNvContentPartPr/>
                <p14:nvPr/>
              </p14:nvContentPartPr>
              <p14:xfrm>
                <a:off x="2278840" y="6196640"/>
                <a:ext cx="135720" cy="445680"/>
              </p14:xfrm>
            </p:contentPart>
          </mc:Choice>
          <mc:Fallback>
            <p:pic>
              <p:nvPicPr>
                <p:cNvPr id="595" name="Freihand 594">
                  <a:extLst>
                    <a:ext uri="{FF2B5EF4-FFF2-40B4-BE49-F238E27FC236}">
                      <a16:creationId xmlns:a16="http://schemas.microsoft.com/office/drawing/2014/main" id="{8AAA6AB5-1BB7-6A49-CC6B-46984C5B0E30}"/>
                    </a:ext>
                  </a:extLst>
                </p:cNvPr>
                <p:cNvPicPr/>
                <p:nvPr/>
              </p:nvPicPr>
              <p:blipFill>
                <a:blip r:embed="rId964"/>
                <a:stretch>
                  <a:fillRect/>
                </a:stretch>
              </p:blipFill>
              <p:spPr>
                <a:xfrm>
                  <a:off x="2272720" y="6190520"/>
                  <a:ext cx="14796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7" name="Freihand 596">
                  <a:extLst>
                    <a:ext uri="{FF2B5EF4-FFF2-40B4-BE49-F238E27FC236}">
                      <a16:creationId xmlns:a16="http://schemas.microsoft.com/office/drawing/2014/main" id="{C789440F-F7A6-7AD1-6106-103D0F1EB367}"/>
                    </a:ext>
                  </a:extLst>
                </p14:cNvPr>
                <p14:cNvContentPartPr/>
                <p14:nvPr/>
              </p14:nvContentPartPr>
              <p14:xfrm>
                <a:off x="2033320" y="6000440"/>
                <a:ext cx="60120" cy="219240"/>
              </p14:xfrm>
            </p:contentPart>
          </mc:Choice>
          <mc:Fallback>
            <p:pic>
              <p:nvPicPr>
                <p:cNvPr id="597" name="Freihand 596">
                  <a:extLst>
                    <a:ext uri="{FF2B5EF4-FFF2-40B4-BE49-F238E27FC236}">
                      <a16:creationId xmlns:a16="http://schemas.microsoft.com/office/drawing/2014/main" id="{C789440F-F7A6-7AD1-6106-103D0F1EB367}"/>
                    </a:ext>
                  </a:extLst>
                </p:cNvPr>
                <p:cNvPicPr/>
                <p:nvPr/>
              </p:nvPicPr>
              <p:blipFill>
                <a:blip r:embed="rId966"/>
                <a:stretch>
                  <a:fillRect/>
                </a:stretch>
              </p:blipFill>
              <p:spPr>
                <a:xfrm>
                  <a:off x="2027200" y="5994320"/>
                  <a:ext cx="723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8" name="Freihand 597">
                  <a:extLst>
                    <a:ext uri="{FF2B5EF4-FFF2-40B4-BE49-F238E27FC236}">
                      <a16:creationId xmlns:a16="http://schemas.microsoft.com/office/drawing/2014/main" id="{1DD17A7E-1141-8FF1-B525-77D565422327}"/>
                    </a:ext>
                  </a:extLst>
                </p14:cNvPr>
                <p14:cNvContentPartPr/>
                <p14:nvPr/>
              </p14:nvContentPartPr>
              <p14:xfrm>
                <a:off x="1970320" y="6011240"/>
                <a:ext cx="205920" cy="89280"/>
              </p14:xfrm>
            </p:contentPart>
          </mc:Choice>
          <mc:Fallback>
            <p:pic>
              <p:nvPicPr>
                <p:cNvPr id="598" name="Freihand 597">
                  <a:extLst>
                    <a:ext uri="{FF2B5EF4-FFF2-40B4-BE49-F238E27FC236}">
                      <a16:creationId xmlns:a16="http://schemas.microsoft.com/office/drawing/2014/main" id="{1DD17A7E-1141-8FF1-B525-77D565422327}"/>
                    </a:ext>
                  </a:extLst>
                </p:cNvPr>
                <p:cNvPicPr/>
                <p:nvPr/>
              </p:nvPicPr>
              <p:blipFill>
                <a:blip r:embed="rId968"/>
                <a:stretch>
                  <a:fillRect/>
                </a:stretch>
              </p:blipFill>
              <p:spPr>
                <a:xfrm>
                  <a:off x="1964200" y="6005120"/>
                  <a:ext cx="218160" cy="101520"/>
                </a:xfrm>
                <a:prstGeom prst="rect">
                  <a:avLst/>
                </a:prstGeom>
              </p:spPr>
            </p:pic>
          </mc:Fallback>
        </mc:AlternateContent>
      </p:grpSp>
    </p:spTree>
    <p:extLst>
      <p:ext uri="{BB962C8B-B14F-4D97-AF65-F5344CB8AC3E}">
        <p14:creationId xmlns:p14="http://schemas.microsoft.com/office/powerpoint/2010/main" val="330490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05226"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67462" cy="369332"/>
          </a:xfrm>
          <a:prstGeom prst="rect">
            <a:avLst/>
          </a:prstGeom>
        </p:spPr>
        <p:txBody>
          <a:bodyPr wrap="none">
            <a:spAutoFit/>
          </a:bodyPr>
          <a:lstStyle/>
          <a:p>
            <a:r>
              <a:rPr lang="de-DE" dirty="0"/>
              <a:t>Budgetrestriktion: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332416" cy="369332"/>
          </a:xfrm>
          <a:prstGeom prst="rect">
            <a:avLst/>
          </a:prstGeom>
        </p:spPr>
        <p:txBody>
          <a:bodyPr wrap="none">
            <a:spAutoFit/>
          </a:bodyPr>
          <a:lstStyle/>
          <a:p>
            <a:r>
              <a:rPr lang="de-DE" dirty="0"/>
              <a:t>und (</a:t>
            </a:r>
            <a:r>
              <a:rPr lang="de-DE"/>
              <a:t>1+i)</a:t>
            </a:r>
            <a:r>
              <a:rPr lang="de-DE" dirty="0"/>
              <a:t>s=c</a:t>
            </a:r>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512547" cy="369332"/>
          </a:xfrm>
          <a:prstGeom prst="rect">
            <a:avLst/>
          </a:prstGeom>
        </p:spPr>
        <p:txBody>
          <a:bodyPr wrap="none">
            <a:spAutoFit/>
          </a:bodyPr>
          <a:lstStyle/>
          <a:p>
            <a:r>
              <a:rPr lang="de-DE" dirty="0"/>
              <a:t>Nutzenfunktion: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1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074424"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 und Arbeitsmarktgleichgewicht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45</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9D30435-A489-4693-BE56-98D3420633E3}"/>
                  </a:ext>
                </a:extLst>
              </p14:cNvPr>
              <p14:cNvContentPartPr/>
              <p14:nvPr/>
            </p14:nvContentPartPr>
            <p14:xfrm>
              <a:off x="1467727" y="1598844"/>
              <a:ext cx="284400" cy="354600"/>
            </p14:xfrm>
          </p:contentPart>
        </mc:Choice>
        <mc:Fallback xmlns="">
          <p:pic>
            <p:nvPicPr>
              <p:cNvPr id="2" name="Freihand 1">
                <a:extLst>
                  <a:ext uri="{FF2B5EF4-FFF2-40B4-BE49-F238E27FC236}">
                    <a16:creationId xmlns:a16="http://schemas.microsoft.com/office/drawing/2014/main" id="{F9D30435-A489-4693-BE56-98D3420633E3}"/>
                  </a:ext>
                </a:extLst>
              </p:cNvPr>
              <p:cNvPicPr/>
              <p:nvPr/>
            </p:nvPicPr>
            <p:blipFill>
              <a:blip r:embed="rId5"/>
              <a:stretch>
                <a:fillRect/>
              </a:stretch>
            </p:blipFill>
            <p:spPr>
              <a:xfrm>
                <a:off x="1463407" y="1594524"/>
                <a:ext cx="293040" cy="363240"/>
              </a:xfrm>
              <a:prstGeom prst="rect">
                <a:avLst/>
              </a:prstGeom>
            </p:spPr>
          </p:pic>
        </mc:Fallback>
      </mc:AlternateContent>
      <p:grpSp>
        <p:nvGrpSpPr>
          <p:cNvPr id="5" name="Gruppieren 4">
            <a:extLst>
              <a:ext uri="{FF2B5EF4-FFF2-40B4-BE49-F238E27FC236}">
                <a16:creationId xmlns:a16="http://schemas.microsoft.com/office/drawing/2014/main" id="{E708CB76-4439-4065-9006-AFF38DE771E8}"/>
              </a:ext>
            </a:extLst>
          </p:cNvPr>
          <p:cNvGrpSpPr/>
          <p:nvPr/>
        </p:nvGrpSpPr>
        <p:grpSpPr>
          <a:xfrm>
            <a:off x="1926007" y="2769204"/>
            <a:ext cx="2485440" cy="503280"/>
            <a:chOff x="1926007" y="2769204"/>
            <a:chExt cx="2485440" cy="5032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4CDDB2E-6EB4-4689-9863-4592F37E6AF8}"/>
                    </a:ext>
                  </a:extLst>
                </p14:cNvPr>
                <p14:cNvContentPartPr/>
                <p14:nvPr/>
              </p14:nvContentPartPr>
              <p14:xfrm>
                <a:off x="2022487" y="3126684"/>
                <a:ext cx="2388960" cy="145800"/>
              </p14:xfrm>
            </p:contentPart>
          </mc:Choice>
          <mc:Fallback xmlns="">
            <p:pic>
              <p:nvPicPr>
                <p:cNvPr id="3" name="Freihand 2">
                  <a:extLst>
                    <a:ext uri="{FF2B5EF4-FFF2-40B4-BE49-F238E27FC236}">
                      <a16:creationId xmlns:a16="http://schemas.microsoft.com/office/drawing/2014/main" id="{34CDDB2E-6EB4-4689-9863-4592F37E6AF8}"/>
                    </a:ext>
                  </a:extLst>
                </p:cNvPr>
                <p:cNvPicPr/>
                <p:nvPr/>
              </p:nvPicPr>
              <p:blipFill>
                <a:blip r:embed="rId7"/>
                <a:stretch>
                  <a:fillRect/>
                </a:stretch>
              </p:blipFill>
              <p:spPr>
                <a:xfrm>
                  <a:off x="2018167" y="3122364"/>
                  <a:ext cx="239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E9700D1-E10A-4AC4-9E19-3C0CF99B5CBC}"/>
                    </a:ext>
                  </a:extLst>
                </p14:cNvPr>
                <p14:cNvContentPartPr/>
                <p14:nvPr/>
              </p14:nvContentPartPr>
              <p14:xfrm>
                <a:off x="1926007" y="2769204"/>
                <a:ext cx="1266840" cy="475200"/>
              </p14:xfrm>
            </p:contentPart>
          </mc:Choice>
          <mc:Fallback xmlns="">
            <p:pic>
              <p:nvPicPr>
                <p:cNvPr id="4" name="Freihand 3">
                  <a:extLst>
                    <a:ext uri="{FF2B5EF4-FFF2-40B4-BE49-F238E27FC236}">
                      <a16:creationId xmlns:a16="http://schemas.microsoft.com/office/drawing/2014/main" id="{8E9700D1-E10A-4AC4-9E19-3C0CF99B5CBC}"/>
                    </a:ext>
                  </a:extLst>
                </p:cNvPr>
                <p:cNvPicPr/>
                <p:nvPr/>
              </p:nvPicPr>
              <p:blipFill>
                <a:blip r:embed="rId9"/>
                <a:stretch>
                  <a:fillRect/>
                </a:stretch>
              </p:blipFill>
              <p:spPr>
                <a:xfrm>
                  <a:off x="1921687" y="2764884"/>
                  <a:ext cx="1275480" cy="48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98B39BC0-3450-420B-A742-B5B048B19BF2}"/>
                  </a:ext>
                </a:extLst>
              </p14:cNvPr>
              <p14:cNvContentPartPr/>
              <p14:nvPr/>
            </p14:nvContentPartPr>
            <p14:xfrm>
              <a:off x="1496887" y="1220124"/>
              <a:ext cx="294120" cy="306360"/>
            </p14:xfrm>
          </p:contentPart>
        </mc:Choice>
        <mc:Fallback xmlns="">
          <p:pic>
            <p:nvPicPr>
              <p:cNvPr id="9" name="Freihand 8">
                <a:extLst>
                  <a:ext uri="{FF2B5EF4-FFF2-40B4-BE49-F238E27FC236}">
                    <a16:creationId xmlns:a16="http://schemas.microsoft.com/office/drawing/2014/main" id="{98B39BC0-3450-420B-A742-B5B048B19BF2}"/>
                  </a:ext>
                </a:extLst>
              </p:cNvPr>
              <p:cNvPicPr/>
              <p:nvPr/>
            </p:nvPicPr>
            <p:blipFill>
              <a:blip r:embed="rId11"/>
              <a:stretch>
                <a:fillRect/>
              </a:stretch>
            </p:blipFill>
            <p:spPr>
              <a:xfrm>
                <a:off x="1492567" y="1215804"/>
                <a:ext cx="302760" cy="315000"/>
              </a:xfrm>
              <a:prstGeom prst="rect">
                <a:avLst/>
              </a:prstGeom>
            </p:spPr>
          </p:pic>
        </mc:Fallback>
      </mc:AlternateContent>
      <p:grpSp>
        <p:nvGrpSpPr>
          <p:cNvPr id="14" name="Gruppieren 13">
            <a:extLst>
              <a:ext uri="{FF2B5EF4-FFF2-40B4-BE49-F238E27FC236}">
                <a16:creationId xmlns:a16="http://schemas.microsoft.com/office/drawing/2014/main" id="{5932DEBD-B095-4D0C-9938-577A2E6FCDB4}"/>
              </a:ext>
            </a:extLst>
          </p:cNvPr>
          <p:cNvGrpSpPr/>
          <p:nvPr/>
        </p:nvGrpSpPr>
        <p:grpSpPr>
          <a:xfrm>
            <a:off x="1085407" y="1217604"/>
            <a:ext cx="708840" cy="727560"/>
            <a:chOff x="1085407" y="1217604"/>
            <a:chExt cx="708840" cy="72756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6326BA66-A0F2-4970-9FA0-31E0249B7236}"/>
                    </a:ext>
                  </a:extLst>
                </p14:cNvPr>
                <p14:cNvContentPartPr/>
                <p14:nvPr/>
              </p14:nvContentPartPr>
              <p14:xfrm>
                <a:off x="1501927" y="1217604"/>
                <a:ext cx="292320" cy="308520"/>
              </p14:xfrm>
            </p:contentPart>
          </mc:Choice>
          <mc:Fallback xmlns="">
            <p:pic>
              <p:nvPicPr>
                <p:cNvPr id="10" name="Freihand 9">
                  <a:extLst>
                    <a:ext uri="{FF2B5EF4-FFF2-40B4-BE49-F238E27FC236}">
                      <a16:creationId xmlns:a16="http://schemas.microsoft.com/office/drawing/2014/main" id="{6326BA66-A0F2-4970-9FA0-31E0249B7236}"/>
                    </a:ext>
                  </a:extLst>
                </p:cNvPr>
                <p:cNvPicPr/>
                <p:nvPr/>
              </p:nvPicPr>
              <p:blipFill>
                <a:blip r:embed="rId13"/>
                <a:stretch>
                  <a:fillRect/>
                </a:stretch>
              </p:blipFill>
              <p:spPr>
                <a:xfrm>
                  <a:off x="1497607" y="1213284"/>
                  <a:ext cx="300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38AB110A-6FFA-4523-A13A-68E159E157DE}"/>
                    </a:ext>
                  </a:extLst>
                </p14:cNvPr>
                <p14:cNvContentPartPr/>
                <p14:nvPr/>
              </p14:nvContentPartPr>
              <p14:xfrm>
                <a:off x="1487887" y="1604244"/>
                <a:ext cx="252000" cy="340920"/>
              </p14:xfrm>
            </p:contentPart>
          </mc:Choice>
          <mc:Fallback xmlns="">
            <p:pic>
              <p:nvPicPr>
                <p:cNvPr id="11" name="Freihand 10">
                  <a:extLst>
                    <a:ext uri="{FF2B5EF4-FFF2-40B4-BE49-F238E27FC236}">
                      <a16:creationId xmlns:a16="http://schemas.microsoft.com/office/drawing/2014/main" id="{38AB110A-6FFA-4523-A13A-68E159E157DE}"/>
                    </a:ext>
                  </a:extLst>
                </p:cNvPr>
                <p:cNvPicPr/>
                <p:nvPr/>
              </p:nvPicPr>
              <p:blipFill>
                <a:blip r:embed="rId15"/>
                <a:stretch>
                  <a:fillRect/>
                </a:stretch>
              </p:blipFill>
              <p:spPr>
                <a:xfrm>
                  <a:off x="1483567" y="1599924"/>
                  <a:ext cx="260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9B554BD-37DA-4F02-92F7-1902B1FCA747}"/>
                    </a:ext>
                  </a:extLst>
                </p14:cNvPr>
                <p14:cNvContentPartPr/>
                <p14:nvPr/>
              </p14:nvContentPartPr>
              <p14:xfrm>
                <a:off x="1085407" y="1372764"/>
                <a:ext cx="335520" cy="419400"/>
              </p14:xfrm>
            </p:contentPart>
          </mc:Choice>
          <mc:Fallback xmlns="">
            <p:pic>
              <p:nvPicPr>
                <p:cNvPr id="13" name="Freihand 12">
                  <a:extLst>
                    <a:ext uri="{FF2B5EF4-FFF2-40B4-BE49-F238E27FC236}">
                      <a16:creationId xmlns:a16="http://schemas.microsoft.com/office/drawing/2014/main" id="{E9B554BD-37DA-4F02-92F7-1902B1FCA747}"/>
                    </a:ext>
                  </a:extLst>
                </p:cNvPr>
                <p:cNvPicPr/>
                <p:nvPr/>
              </p:nvPicPr>
              <p:blipFill>
                <a:blip r:embed="rId17"/>
                <a:stretch>
                  <a:fillRect/>
                </a:stretch>
              </p:blipFill>
              <p:spPr>
                <a:xfrm>
                  <a:off x="1081087" y="1368444"/>
                  <a:ext cx="344160" cy="428040"/>
                </a:xfrm>
                <a:prstGeom prst="rect">
                  <a:avLst/>
                </a:prstGeom>
              </p:spPr>
            </p:pic>
          </mc:Fallback>
        </mc:AlternateContent>
      </p:grpSp>
      <p:grpSp>
        <p:nvGrpSpPr>
          <p:cNvPr id="25" name="Gruppieren 24">
            <a:extLst>
              <a:ext uri="{FF2B5EF4-FFF2-40B4-BE49-F238E27FC236}">
                <a16:creationId xmlns:a16="http://schemas.microsoft.com/office/drawing/2014/main" id="{313BCE90-197A-491A-BC28-21081EEEE01A}"/>
              </a:ext>
            </a:extLst>
          </p:cNvPr>
          <p:cNvGrpSpPr/>
          <p:nvPr/>
        </p:nvGrpSpPr>
        <p:grpSpPr>
          <a:xfrm>
            <a:off x="472687" y="1788564"/>
            <a:ext cx="642600" cy="641520"/>
            <a:chOff x="472687" y="1788564"/>
            <a:chExt cx="642600" cy="64152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7330098A-F6BE-42A5-B974-67D08C26932B}"/>
                    </a:ext>
                  </a:extLst>
                </p14:cNvPr>
                <p14:cNvContentPartPr/>
                <p14:nvPr/>
              </p14:nvContentPartPr>
              <p14:xfrm>
                <a:off x="907207" y="1890444"/>
                <a:ext cx="155160" cy="137160"/>
              </p14:xfrm>
            </p:contentPart>
          </mc:Choice>
          <mc:Fallback xmlns="">
            <p:pic>
              <p:nvPicPr>
                <p:cNvPr id="15" name="Freihand 14">
                  <a:extLst>
                    <a:ext uri="{FF2B5EF4-FFF2-40B4-BE49-F238E27FC236}">
                      <a16:creationId xmlns:a16="http://schemas.microsoft.com/office/drawing/2014/main" id="{7330098A-F6BE-42A5-B974-67D08C26932B}"/>
                    </a:ext>
                  </a:extLst>
                </p:cNvPr>
                <p:cNvPicPr/>
                <p:nvPr/>
              </p:nvPicPr>
              <p:blipFill>
                <a:blip r:embed="rId19"/>
                <a:stretch>
                  <a:fillRect/>
                </a:stretch>
              </p:blipFill>
              <p:spPr>
                <a:xfrm>
                  <a:off x="902887" y="1886124"/>
                  <a:ext cx="163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46655C25-5F06-476B-BB03-22035A6917BF}"/>
                    </a:ext>
                  </a:extLst>
                </p14:cNvPr>
                <p14:cNvContentPartPr/>
                <p14:nvPr/>
              </p14:nvContentPartPr>
              <p14:xfrm>
                <a:off x="1004767" y="1788564"/>
                <a:ext cx="110520" cy="133200"/>
              </p14:xfrm>
            </p:contentPart>
          </mc:Choice>
          <mc:Fallback xmlns="">
            <p:pic>
              <p:nvPicPr>
                <p:cNvPr id="16" name="Freihand 15">
                  <a:extLst>
                    <a:ext uri="{FF2B5EF4-FFF2-40B4-BE49-F238E27FC236}">
                      <a16:creationId xmlns:a16="http://schemas.microsoft.com/office/drawing/2014/main" id="{46655C25-5F06-476B-BB03-22035A6917BF}"/>
                    </a:ext>
                  </a:extLst>
                </p:cNvPr>
                <p:cNvPicPr/>
                <p:nvPr/>
              </p:nvPicPr>
              <p:blipFill>
                <a:blip r:embed="rId21"/>
                <a:stretch>
                  <a:fillRect/>
                </a:stretch>
              </p:blipFill>
              <p:spPr>
                <a:xfrm>
                  <a:off x="1000447" y="1784244"/>
                  <a:ext cx="119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D571DD66-312D-4B9E-979D-1B6FBB8864C3}"/>
                    </a:ext>
                  </a:extLst>
                </p14:cNvPr>
                <p14:cNvContentPartPr/>
                <p14:nvPr/>
              </p14:nvContentPartPr>
              <p14:xfrm>
                <a:off x="472687" y="2205444"/>
                <a:ext cx="157320" cy="214560"/>
              </p14:xfrm>
            </p:contentPart>
          </mc:Choice>
          <mc:Fallback xmlns="">
            <p:pic>
              <p:nvPicPr>
                <p:cNvPr id="18" name="Freihand 17">
                  <a:extLst>
                    <a:ext uri="{FF2B5EF4-FFF2-40B4-BE49-F238E27FC236}">
                      <a16:creationId xmlns:a16="http://schemas.microsoft.com/office/drawing/2014/main" id="{D571DD66-312D-4B9E-979D-1B6FBB8864C3}"/>
                    </a:ext>
                  </a:extLst>
                </p:cNvPr>
                <p:cNvPicPr/>
                <p:nvPr/>
              </p:nvPicPr>
              <p:blipFill>
                <a:blip r:embed="rId23"/>
                <a:stretch>
                  <a:fillRect/>
                </a:stretch>
              </p:blipFill>
              <p:spPr>
                <a:xfrm>
                  <a:off x="468367" y="2201124"/>
                  <a:ext cx="165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7AFF932-D1EF-4736-9A71-3C0CDED840D2}"/>
                    </a:ext>
                  </a:extLst>
                </p14:cNvPr>
                <p14:cNvContentPartPr/>
                <p14:nvPr/>
              </p14:nvContentPartPr>
              <p14:xfrm>
                <a:off x="621367" y="2210484"/>
                <a:ext cx="62640" cy="102600"/>
              </p14:xfrm>
            </p:contentPart>
          </mc:Choice>
          <mc:Fallback xmlns="">
            <p:pic>
              <p:nvPicPr>
                <p:cNvPr id="19" name="Freihand 18">
                  <a:extLst>
                    <a:ext uri="{FF2B5EF4-FFF2-40B4-BE49-F238E27FC236}">
                      <a16:creationId xmlns:a16="http://schemas.microsoft.com/office/drawing/2014/main" id="{F7AFF932-D1EF-4736-9A71-3C0CDED840D2}"/>
                    </a:ext>
                  </a:extLst>
                </p:cNvPr>
                <p:cNvPicPr/>
                <p:nvPr/>
              </p:nvPicPr>
              <p:blipFill>
                <a:blip r:embed="rId25"/>
                <a:stretch>
                  <a:fillRect/>
                </a:stretch>
              </p:blipFill>
              <p:spPr>
                <a:xfrm>
                  <a:off x="617047" y="2206164"/>
                  <a:ext cx="71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BF72C4C5-55B9-4E9D-B7A1-096F7EBA47C4}"/>
                    </a:ext>
                  </a:extLst>
                </p14:cNvPr>
                <p14:cNvContentPartPr/>
                <p14:nvPr/>
              </p14:nvContentPartPr>
              <p14:xfrm>
                <a:off x="662407" y="2130564"/>
                <a:ext cx="150840" cy="108360"/>
              </p14:xfrm>
            </p:contentPart>
          </mc:Choice>
          <mc:Fallback xmlns="">
            <p:pic>
              <p:nvPicPr>
                <p:cNvPr id="20" name="Freihand 19">
                  <a:extLst>
                    <a:ext uri="{FF2B5EF4-FFF2-40B4-BE49-F238E27FC236}">
                      <a16:creationId xmlns:a16="http://schemas.microsoft.com/office/drawing/2014/main" id="{BF72C4C5-55B9-4E9D-B7A1-096F7EBA47C4}"/>
                    </a:ext>
                  </a:extLst>
                </p:cNvPr>
                <p:cNvPicPr/>
                <p:nvPr/>
              </p:nvPicPr>
              <p:blipFill>
                <a:blip r:embed="rId27"/>
                <a:stretch>
                  <a:fillRect/>
                </a:stretch>
              </p:blipFill>
              <p:spPr>
                <a:xfrm>
                  <a:off x="658087" y="2126244"/>
                  <a:ext cx="15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702D163-177A-4787-A8B7-E7C6E08CE00C}"/>
                    </a:ext>
                  </a:extLst>
                </p14:cNvPr>
                <p14:cNvContentPartPr/>
                <p14:nvPr/>
              </p14:nvContentPartPr>
              <p14:xfrm>
                <a:off x="794527" y="2306604"/>
                <a:ext cx="123840" cy="123480"/>
              </p14:xfrm>
            </p:contentPart>
          </mc:Choice>
          <mc:Fallback xmlns="">
            <p:pic>
              <p:nvPicPr>
                <p:cNvPr id="21" name="Freihand 20">
                  <a:extLst>
                    <a:ext uri="{FF2B5EF4-FFF2-40B4-BE49-F238E27FC236}">
                      <a16:creationId xmlns:a16="http://schemas.microsoft.com/office/drawing/2014/main" id="{0702D163-177A-4787-A8B7-E7C6E08CE00C}"/>
                    </a:ext>
                  </a:extLst>
                </p:cNvPr>
                <p:cNvPicPr/>
                <p:nvPr/>
              </p:nvPicPr>
              <p:blipFill>
                <a:blip r:embed="rId29"/>
                <a:stretch>
                  <a:fillRect/>
                </a:stretch>
              </p:blipFill>
              <p:spPr>
                <a:xfrm>
                  <a:off x="790207" y="2302284"/>
                  <a:ext cx="132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71CAA05-E09D-4BD7-BF9B-72AD3CC6588E}"/>
                    </a:ext>
                  </a:extLst>
                </p14:cNvPr>
                <p14:cNvContentPartPr/>
                <p14:nvPr/>
              </p14:nvContentPartPr>
              <p14:xfrm>
                <a:off x="777967" y="2345484"/>
                <a:ext cx="81720" cy="36720"/>
              </p14:xfrm>
            </p:contentPart>
          </mc:Choice>
          <mc:Fallback xmlns="">
            <p:pic>
              <p:nvPicPr>
                <p:cNvPr id="22" name="Freihand 21">
                  <a:extLst>
                    <a:ext uri="{FF2B5EF4-FFF2-40B4-BE49-F238E27FC236}">
                      <a16:creationId xmlns:a16="http://schemas.microsoft.com/office/drawing/2014/main" id="{271CAA05-E09D-4BD7-BF9B-72AD3CC6588E}"/>
                    </a:ext>
                  </a:extLst>
                </p:cNvPr>
                <p:cNvPicPr/>
                <p:nvPr/>
              </p:nvPicPr>
              <p:blipFill>
                <a:blip r:embed="rId31"/>
                <a:stretch>
                  <a:fillRect/>
                </a:stretch>
              </p:blipFill>
              <p:spPr>
                <a:xfrm>
                  <a:off x="773647" y="2341164"/>
                  <a:ext cx="90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AF3DF332-FF4E-4FF3-8715-DE5716D44297}"/>
                    </a:ext>
                  </a:extLst>
                </p14:cNvPr>
                <p14:cNvContentPartPr/>
                <p14:nvPr/>
              </p14:nvContentPartPr>
              <p14:xfrm>
                <a:off x="907207" y="2284644"/>
                <a:ext cx="79560" cy="79560"/>
              </p14:xfrm>
            </p:contentPart>
          </mc:Choice>
          <mc:Fallback xmlns="">
            <p:pic>
              <p:nvPicPr>
                <p:cNvPr id="23" name="Freihand 22">
                  <a:extLst>
                    <a:ext uri="{FF2B5EF4-FFF2-40B4-BE49-F238E27FC236}">
                      <a16:creationId xmlns:a16="http://schemas.microsoft.com/office/drawing/2014/main" id="{AF3DF332-FF4E-4FF3-8715-DE5716D44297}"/>
                    </a:ext>
                  </a:extLst>
                </p:cNvPr>
                <p:cNvPicPr/>
                <p:nvPr/>
              </p:nvPicPr>
              <p:blipFill>
                <a:blip r:embed="rId33"/>
                <a:stretch>
                  <a:fillRect/>
                </a:stretch>
              </p:blipFill>
              <p:spPr>
                <a:xfrm>
                  <a:off x="902887" y="2280324"/>
                  <a:ext cx="88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ACE68F4-401B-4FC0-A602-AD54D8EB248F}"/>
                    </a:ext>
                  </a:extLst>
                </p14:cNvPr>
                <p14:cNvContentPartPr/>
                <p14:nvPr/>
              </p14:nvContentPartPr>
              <p14:xfrm>
                <a:off x="949327" y="2171964"/>
                <a:ext cx="150120" cy="163440"/>
              </p14:xfrm>
            </p:contentPart>
          </mc:Choice>
          <mc:Fallback xmlns="">
            <p:pic>
              <p:nvPicPr>
                <p:cNvPr id="24" name="Freihand 23">
                  <a:extLst>
                    <a:ext uri="{FF2B5EF4-FFF2-40B4-BE49-F238E27FC236}">
                      <a16:creationId xmlns:a16="http://schemas.microsoft.com/office/drawing/2014/main" id="{4ACE68F4-401B-4FC0-A602-AD54D8EB248F}"/>
                    </a:ext>
                  </a:extLst>
                </p:cNvPr>
                <p:cNvPicPr/>
                <p:nvPr/>
              </p:nvPicPr>
              <p:blipFill>
                <a:blip r:embed="rId35"/>
                <a:stretch>
                  <a:fillRect/>
                </a:stretch>
              </p:blipFill>
              <p:spPr>
                <a:xfrm>
                  <a:off x="945007" y="2167644"/>
                  <a:ext cx="158760" cy="172080"/>
                </a:xfrm>
                <a:prstGeom prst="rect">
                  <a:avLst/>
                </a:prstGeom>
              </p:spPr>
            </p:pic>
          </mc:Fallback>
        </mc:AlternateContent>
      </p:grpSp>
      <p:grpSp>
        <p:nvGrpSpPr>
          <p:cNvPr id="29" name="Gruppieren 28">
            <a:extLst>
              <a:ext uri="{FF2B5EF4-FFF2-40B4-BE49-F238E27FC236}">
                <a16:creationId xmlns:a16="http://schemas.microsoft.com/office/drawing/2014/main" id="{898AD669-D9AA-431F-96D2-0EA7EAB19B68}"/>
              </a:ext>
            </a:extLst>
          </p:cNvPr>
          <p:cNvGrpSpPr/>
          <p:nvPr/>
        </p:nvGrpSpPr>
        <p:grpSpPr>
          <a:xfrm>
            <a:off x="7448047" y="2033004"/>
            <a:ext cx="267840" cy="181440"/>
            <a:chOff x="7448047" y="2033004"/>
            <a:chExt cx="267840" cy="18144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DAFF615E-51BF-49F7-96E1-BC486EC648B8}"/>
                    </a:ext>
                  </a:extLst>
                </p14:cNvPr>
                <p14:cNvContentPartPr/>
                <p14:nvPr/>
              </p14:nvContentPartPr>
              <p14:xfrm>
                <a:off x="7455967" y="2065044"/>
                <a:ext cx="187200" cy="23760"/>
              </p14:xfrm>
            </p:contentPart>
          </mc:Choice>
          <mc:Fallback xmlns="">
            <p:pic>
              <p:nvPicPr>
                <p:cNvPr id="26" name="Freihand 25">
                  <a:extLst>
                    <a:ext uri="{FF2B5EF4-FFF2-40B4-BE49-F238E27FC236}">
                      <a16:creationId xmlns:a16="http://schemas.microsoft.com/office/drawing/2014/main" id="{DAFF615E-51BF-49F7-96E1-BC486EC648B8}"/>
                    </a:ext>
                  </a:extLst>
                </p:cNvPr>
                <p:cNvPicPr/>
                <p:nvPr/>
              </p:nvPicPr>
              <p:blipFill>
                <a:blip r:embed="rId37"/>
                <a:stretch>
                  <a:fillRect/>
                </a:stretch>
              </p:blipFill>
              <p:spPr>
                <a:xfrm>
                  <a:off x="7451647" y="2060724"/>
                  <a:ext cx="195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9E6F712-8D5D-4637-AD8F-77B78C0918B5}"/>
                    </a:ext>
                  </a:extLst>
                </p14:cNvPr>
                <p14:cNvContentPartPr/>
                <p14:nvPr/>
              </p14:nvContentPartPr>
              <p14:xfrm>
                <a:off x="7448047" y="2118324"/>
                <a:ext cx="174960" cy="11880"/>
              </p14:xfrm>
            </p:contentPart>
          </mc:Choice>
          <mc:Fallback xmlns="">
            <p:pic>
              <p:nvPicPr>
                <p:cNvPr id="27" name="Freihand 26">
                  <a:extLst>
                    <a:ext uri="{FF2B5EF4-FFF2-40B4-BE49-F238E27FC236}">
                      <a16:creationId xmlns:a16="http://schemas.microsoft.com/office/drawing/2014/main" id="{E9E6F712-8D5D-4637-AD8F-77B78C0918B5}"/>
                    </a:ext>
                  </a:extLst>
                </p:cNvPr>
                <p:cNvPicPr/>
                <p:nvPr/>
              </p:nvPicPr>
              <p:blipFill>
                <a:blip r:embed="rId39"/>
                <a:stretch>
                  <a:fillRect/>
                </a:stretch>
              </p:blipFill>
              <p:spPr>
                <a:xfrm>
                  <a:off x="7443727" y="2113644"/>
                  <a:ext cx="18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D42AC54B-A970-4CE5-9676-F09224E423E0}"/>
                    </a:ext>
                  </a:extLst>
                </p14:cNvPr>
                <p14:cNvContentPartPr/>
                <p14:nvPr/>
              </p14:nvContentPartPr>
              <p14:xfrm>
                <a:off x="7598167" y="2033004"/>
                <a:ext cx="117720" cy="181440"/>
              </p14:xfrm>
            </p:contentPart>
          </mc:Choice>
          <mc:Fallback xmlns="">
            <p:pic>
              <p:nvPicPr>
                <p:cNvPr id="28" name="Freihand 27">
                  <a:extLst>
                    <a:ext uri="{FF2B5EF4-FFF2-40B4-BE49-F238E27FC236}">
                      <a16:creationId xmlns:a16="http://schemas.microsoft.com/office/drawing/2014/main" id="{D42AC54B-A970-4CE5-9676-F09224E423E0}"/>
                    </a:ext>
                  </a:extLst>
                </p:cNvPr>
                <p:cNvPicPr/>
                <p:nvPr/>
              </p:nvPicPr>
              <p:blipFill>
                <a:blip r:embed="rId41"/>
                <a:stretch>
                  <a:fillRect/>
                </a:stretch>
              </p:blipFill>
              <p:spPr>
                <a:xfrm>
                  <a:off x="7593847" y="2028684"/>
                  <a:ext cx="126360" cy="190080"/>
                </a:xfrm>
                <a:prstGeom prst="rect">
                  <a:avLst/>
                </a:prstGeom>
              </p:spPr>
            </p:pic>
          </mc:Fallback>
        </mc:AlternateContent>
      </p:grpSp>
      <p:grpSp>
        <p:nvGrpSpPr>
          <p:cNvPr id="34" name="Gruppieren 33">
            <a:extLst>
              <a:ext uri="{FF2B5EF4-FFF2-40B4-BE49-F238E27FC236}">
                <a16:creationId xmlns:a16="http://schemas.microsoft.com/office/drawing/2014/main" id="{4FF5313A-1FDA-4EEC-98BC-3268889B52DD}"/>
              </a:ext>
            </a:extLst>
          </p:cNvPr>
          <p:cNvGrpSpPr/>
          <p:nvPr/>
        </p:nvGrpSpPr>
        <p:grpSpPr>
          <a:xfrm>
            <a:off x="7985527" y="1867764"/>
            <a:ext cx="461520" cy="266040"/>
            <a:chOff x="7985527" y="1867764"/>
            <a:chExt cx="461520" cy="266040"/>
          </a:xfrm>
        </p:grpSpPr>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A24A696-0CCA-4C8E-B05C-A6B1E51877FE}"/>
                    </a:ext>
                  </a:extLst>
                </p14:cNvPr>
                <p14:cNvContentPartPr/>
                <p14:nvPr/>
              </p14:nvContentPartPr>
              <p14:xfrm>
                <a:off x="7985527" y="1973964"/>
                <a:ext cx="163080" cy="159840"/>
              </p14:xfrm>
            </p:contentPart>
          </mc:Choice>
          <mc:Fallback xmlns="">
            <p:pic>
              <p:nvPicPr>
                <p:cNvPr id="30" name="Freihand 29">
                  <a:extLst>
                    <a:ext uri="{FF2B5EF4-FFF2-40B4-BE49-F238E27FC236}">
                      <a16:creationId xmlns:a16="http://schemas.microsoft.com/office/drawing/2014/main" id="{1A24A696-0CCA-4C8E-B05C-A6B1E51877FE}"/>
                    </a:ext>
                  </a:extLst>
                </p:cNvPr>
                <p:cNvPicPr/>
                <p:nvPr/>
              </p:nvPicPr>
              <p:blipFill>
                <a:blip r:embed="rId43"/>
                <a:stretch>
                  <a:fillRect/>
                </a:stretch>
              </p:blipFill>
              <p:spPr>
                <a:xfrm>
                  <a:off x="7981207" y="1969644"/>
                  <a:ext cx="171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DCD3212-EDF2-4AB1-A8B8-03B6A649E79C}"/>
                    </a:ext>
                  </a:extLst>
                </p14:cNvPr>
                <p14:cNvContentPartPr/>
                <p14:nvPr/>
              </p14:nvContentPartPr>
              <p14:xfrm>
                <a:off x="8136727" y="1941564"/>
                <a:ext cx="151920" cy="163080"/>
              </p14:xfrm>
            </p:contentPart>
          </mc:Choice>
          <mc:Fallback xmlns="">
            <p:pic>
              <p:nvPicPr>
                <p:cNvPr id="31" name="Freihand 30">
                  <a:extLst>
                    <a:ext uri="{FF2B5EF4-FFF2-40B4-BE49-F238E27FC236}">
                      <a16:creationId xmlns:a16="http://schemas.microsoft.com/office/drawing/2014/main" id="{7DCD3212-EDF2-4AB1-A8B8-03B6A649E79C}"/>
                    </a:ext>
                  </a:extLst>
                </p:cNvPr>
                <p:cNvPicPr/>
                <p:nvPr/>
              </p:nvPicPr>
              <p:blipFill>
                <a:blip r:embed="rId45"/>
                <a:stretch>
                  <a:fillRect/>
                </a:stretch>
              </p:blipFill>
              <p:spPr>
                <a:xfrm>
                  <a:off x="8132407" y="1937244"/>
                  <a:ext cx="160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24E4A833-F787-4226-BA09-D3EAFC42E654}"/>
                    </a:ext>
                  </a:extLst>
                </p14:cNvPr>
                <p14:cNvContentPartPr/>
                <p14:nvPr/>
              </p14:nvContentPartPr>
              <p14:xfrm>
                <a:off x="8280007" y="1867764"/>
                <a:ext cx="20880" cy="238320"/>
              </p14:xfrm>
            </p:contentPart>
          </mc:Choice>
          <mc:Fallback xmlns="">
            <p:pic>
              <p:nvPicPr>
                <p:cNvPr id="32" name="Freihand 31">
                  <a:extLst>
                    <a:ext uri="{FF2B5EF4-FFF2-40B4-BE49-F238E27FC236}">
                      <a16:creationId xmlns:a16="http://schemas.microsoft.com/office/drawing/2014/main" id="{24E4A833-F787-4226-BA09-D3EAFC42E654}"/>
                    </a:ext>
                  </a:extLst>
                </p:cNvPr>
                <p:cNvPicPr/>
                <p:nvPr/>
              </p:nvPicPr>
              <p:blipFill>
                <a:blip r:embed="rId47"/>
                <a:stretch>
                  <a:fillRect/>
                </a:stretch>
              </p:blipFill>
              <p:spPr>
                <a:xfrm>
                  <a:off x="8275687" y="1863444"/>
                  <a:ext cx="2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632077F2-5153-48E0-8182-5087A959D20D}"/>
                    </a:ext>
                  </a:extLst>
                </p14:cNvPr>
                <p14:cNvContentPartPr/>
                <p14:nvPr/>
              </p14:nvContentPartPr>
              <p14:xfrm>
                <a:off x="8315287" y="1958484"/>
                <a:ext cx="131760" cy="142920"/>
              </p14:xfrm>
            </p:contentPart>
          </mc:Choice>
          <mc:Fallback xmlns="">
            <p:pic>
              <p:nvPicPr>
                <p:cNvPr id="33" name="Freihand 32">
                  <a:extLst>
                    <a:ext uri="{FF2B5EF4-FFF2-40B4-BE49-F238E27FC236}">
                      <a16:creationId xmlns:a16="http://schemas.microsoft.com/office/drawing/2014/main" id="{632077F2-5153-48E0-8182-5087A959D20D}"/>
                    </a:ext>
                  </a:extLst>
                </p:cNvPr>
                <p:cNvPicPr/>
                <p:nvPr/>
              </p:nvPicPr>
              <p:blipFill>
                <a:blip r:embed="rId49"/>
                <a:stretch>
                  <a:fillRect/>
                </a:stretch>
              </p:blipFill>
              <p:spPr>
                <a:xfrm>
                  <a:off x="8310967" y="1954164"/>
                  <a:ext cx="140400" cy="151560"/>
                </a:xfrm>
                <a:prstGeom prst="rect">
                  <a:avLst/>
                </a:prstGeom>
              </p:spPr>
            </p:pic>
          </mc:Fallback>
        </mc:AlternateContent>
      </p:grpSp>
      <p:grpSp>
        <p:nvGrpSpPr>
          <p:cNvPr id="51" name="Gruppieren 50">
            <a:extLst>
              <a:ext uri="{FF2B5EF4-FFF2-40B4-BE49-F238E27FC236}">
                <a16:creationId xmlns:a16="http://schemas.microsoft.com/office/drawing/2014/main" id="{BF65F501-1127-456C-8088-0C961A97123E}"/>
              </a:ext>
            </a:extLst>
          </p:cNvPr>
          <p:cNvGrpSpPr/>
          <p:nvPr/>
        </p:nvGrpSpPr>
        <p:grpSpPr>
          <a:xfrm>
            <a:off x="8650447" y="1835004"/>
            <a:ext cx="1162800" cy="326160"/>
            <a:chOff x="8650447" y="1835004"/>
            <a:chExt cx="1162800" cy="326160"/>
          </a:xfrm>
        </p:grpSpPr>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509EDFE4-45D6-4659-B6DC-A1895F96E03E}"/>
                    </a:ext>
                  </a:extLst>
                </p14:cNvPr>
                <p14:cNvContentPartPr/>
                <p14:nvPr/>
              </p14:nvContentPartPr>
              <p14:xfrm>
                <a:off x="8650447" y="1849764"/>
                <a:ext cx="150480" cy="283680"/>
              </p14:xfrm>
            </p:contentPart>
          </mc:Choice>
          <mc:Fallback xmlns="">
            <p:pic>
              <p:nvPicPr>
                <p:cNvPr id="35" name="Freihand 34">
                  <a:extLst>
                    <a:ext uri="{FF2B5EF4-FFF2-40B4-BE49-F238E27FC236}">
                      <a16:creationId xmlns:a16="http://schemas.microsoft.com/office/drawing/2014/main" id="{509EDFE4-45D6-4659-B6DC-A1895F96E03E}"/>
                    </a:ext>
                  </a:extLst>
                </p:cNvPr>
                <p:cNvPicPr/>
                <p:nvPr/>
              </p:nvPicPr>
              <p:blipFill>
                <a:blip r:embed="rId51"/>
                <a:stretch>
                  <a:fillRect/>
                </a:stretch>
              </p:blipFill>
              <p:spPr>
                <a:xfrm>
                  <a:off x="8646127" y="1845444"/>
                  <a:ext cx="1591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0138AA2E-C3FF-449D-BBE3-9B8730FC5874}"/>
                    </a:ext>
                  </a:extLst>
                </p14:cNvPr>
                <p14:cNvContentPartPr/>
                <p14:nvPr/>
              </p14:nvContentPartPr>
              <p14:xfrm>
                <a:off x="8840527" y="1835004"/>
                <a:ext cx="189000" cy="244080"/>
              </p14:xfrm>
            </p:contentPart>
          </mc:Choice>
          <mc:Fallback xmlns="">
            <p:pic>
              <p:nvPicPr>
                <p:cNvPr id="36" name="Freihand 35">
                  <a:extLst>
                    <a:ext uri="{FF2B5EF4-FFF2-40B4-BE49-F238E27FC236}">
                      <a16:creationId xmlns:a16="http://schemas.microsoft.com/office/drawing/2014/main" id="{0138AA2E-C3FF-449D-BBE3-9B8730FC5874}"/>
                    </a:ext>
                  </a:extLst>
                </p:cNvPr>
                <p:cNvPicPr/>
                <p:nvPr/>
              </p:nvPicPr>
              <p:blipFill>
                <a:blip r:embed="rId53"/>
                <a:stretch>
                  <a:fillRect/>
                </a:stretch>
              </p:blipFill>
              <p:spPr>
                <a:xfrm>
                  <a:off x="8836207" y="1830684"/>
                  <a:ext cx="197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FFF8D97B-7A03-4A31-80B2-38871B7CCA3A}"/>
                    </a:ext>
                  </a:extLst>
                </p14:cNvPr>
                <p14:cNvContentPartPr/>
                <p14:nvPr/>
              </p14:nvContentPartPr>
              <p14:xfrm>
                <a:off x="9014407" y="1840764"/>
                <a:ext cx="148320" cy="196560"/>
              </p14:xfrm>
            </p:contentPart>
          </mc:Choice>
          <mc:Fallback xmlns="">
            <p:pic>
              <p:nvPicPr>
                <p:cNvPr id="37" name="Freihand 36">
                  <a:extLst>
                    <a:ext uri="{FF2B5EF4-FFF2-40B4-BE49-F238E27FC236}">
                      <a16:creationId xmlns:a16="http://schemas.microsoft.com/office/drawing/2014/main" id="{FFF8D97B-7A03-4A31-80B2-38871B7CCA3A}"/>
                    </a:ext>
                  </a:extLst>
                </p:cNvPr>
                <p:cNvPicPr/>
                <p:nvPr/>
              </p:nvPicPr>
              <p:blipFill>
                <a:blip r:embed="rId55"/>
                <a:stretch>
                  <a:fillRect/>
                </a:stretch>
              </p:blipFill>
              <p:spPr>
                <a:xfrm>
                  <a:off x="9010087" y="1836444"/>
                  <a:ext cx="156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0965282C-5B1F-4D2A-AF5D-60DAB7C3BEA0}"/>
                    </a:ext>
                  </a:extLst>
                </p14:cNvPr>
                <p14:cNvContentPartPr/>
                <p14:nvPr/>
              </p14:nvContentPartPr>
              <p14:xfrm>
                <a:off x="9182167" y="1949844"/>
                <a:ext cx="156240" cy="91800"/>
              </p14:xfrm>
            </p:contentPart>
          </mc:Choice>
          <mc:Fallback xmlns="">
            <p:pic>
              <p:nvPicPr>
                <p:cNvPr id="38" name="Freihand 37">
                  <a:extLst>
                    <a:ext uri="{FF2B5EF4-FFF2-40B4-BE49-F238E27FC236}">
                      <a16:creationId xmlns:a16="http://schemas.microsoft.com/office/drawing/2014/main" id="{0965282C-5B1F-4D2A-AF5D-60DAB7C3BEA0}"/>
                    </a:ext>
                  </a:extLst>
                </p:cNvPr>
                <p:cNvPicPr/>
                <p:nvPr/>
              </p:nvPicPr>
              <p:blipFill>
                <a:blip r:embed="rId57"/>
                <a:stretch>
                  <a:fillRect/>
                </a:stretch>
              </p:blipFill>
              <p:spPr>
                <a:xfrm>
                  <a:off x="9177847" y="1945524"/>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818D6456-C78A-4C4B-909B-A06F50B0FD39}"/>
                    </a:ext>
                  </a:extLst>
                </p14:cNvPr>
                <p14:cNvContentPartPr/>
                <p14:nvPr/>
              </p14:nvContentPartPr>
              <p14:xfrm>
                <a:off x="9373327" y="1921044"/>
                <a:ext cx="178560" cy="94680"/>
              </p14:xfrm>
            </p:contentPart>
          </mc:Choice>
          <mc:Fallback xmlns="">
            <p:pic>
              <p:nvPicPr>
                <p:cNvPr id="39" name="Freihand 38">
                  <a:extLst>
                    <a:ext uri="{FF2B5EF4-FFF2-40B4-BE49-F238E27FC236}">
                      <a16:creationId xmlns:a16="http://schemas.microsoft.com/office/drawing/2014/main" id="{818D6456-C78A-4C4B-909B-A06F50B0FD39}"/>
                    </a:ext>
                  </a:extLst>
                </p:cNvPr>
                <p:cNvPicPr/>
                <p:nvPr/>
              </p:nvPicPr>
              <p:blipFill>
                <a:blip r:embed="rId59"/>
                <a:stretch>
                  <a:fillRect/>
                </a:stretch>
              </p:blipFill>
              <p:spPr>
                <a:xfrm>
                  <a:off x="9369007" y="1916724"/>
                  <a:ext cx="187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853A00C9-EBCC-48AA-A9C6-5654CD542388}"/>
                    </a:ext>
                  </a:extLst>
                </p14:cNvPr>
                <p14:cNvContentPartPr/>
                <p14:nvPr/>
              </p14:nvContentPartPr>
              <p14:xfrm>
                <a:off x="9563047" y="1917444"/>
                <a:ext cx="88200" cy="243720"/>
              </p14:xfrm>
            </p:contentPart>
          </mc:Choice>
          <mc:Fallback xmlns="">
            <p:pic>
              <p:nvPicPr>
                <p:cNvPr id="40" name="Freihand 39">
                  <a:extLst>
                    <a:ext uri="{FF2B5EF4-FFF2-40B4-BE49-F238E27FC236}">
                      <a16:creationId xmlns:a16="http://schemas.microsoft.com/office/drawing/2014/main" id="{853A00C9-EBCC-48AA-A9C6-5654CD542388}"/>
                    </a:ext>
                  </a:extLst>
                </p:cNvPr>
                <p:cNvPicPr/>
                <p:nvPr/>
              </p:nvPicPr>
              <p:blipFill>
                <a:blip r:embed="rId61"/>
                <a:stretch>
                  <a:fillRect/>
                </a:stretch>
              </p:blipFill>
              <p:spPr>
                <a:xfrm>
                  <a:off x="9558727" y="1913124"/>
                  <a:ext cx="96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5258C2BB-293E-4ECE-A066-741FD1F08B2C}"/>
                    </a:ext>
                  </a:extLst>
                </p14:cNvPr>
                <p14:cNvContentPartPr/>
                <p14:nvPr/>
              </p14:nvContentPartPr>
              <p14:xfrm>
                <a:off x="9701647" y="1891884"/>
                <a:ext cx="111600" cy="128880"/>
              </p14:xfrm>
            </p:contentPart>
          </mc:Choice>
          <mc:Fallback xmlns="">
            <p:pic>
              <p:nvPicPr>
                <p:cNvPr id="41" name="Freihand 40">
                  <a:extLst>
                    <a:ext uri="{FF2B5EF4-FFF2-40B4-BE49-F238E27FC236}">
                      <a16:creationId xmlns:a16="http://schemas.microsoft.com/office/drawing/2014/main" id="{5258C2BB-293E-4ECE-A066-741FD1F08B2C}"/>
                    </a:ext>
                  </a:extLst>
                </p:cNvPr>
                <p:cNvPicPr/>
                <p:nvPr/>
              </p:nvPicPr>
              <p:blipFill>
                <a:blip r:embed="rId63"/>
                <a:stretch>
                  <a:fillRect/>
                </a:stretch>
              </p:blipFill>
              <p:spPr>
                <a:xfrm>
                  <a:off x="9697327" y="1887564"/>
                  <a:ext cx="120240" cy="137520"/>
                </a:xfrm>
                <a:prstGeom prst="rect">
                  <a:avLst/>
                </a:prstGeom>
              </p:spPr>
            </p:pic>
          </mc:Fallback>
        </mc:AlternateContent>
      </p:grpSp>
      <p:grpSp>
        <p:nvGrpSpPr>
          <p:cNvPr id="50" name="Gruppieren 49">
            <a:extLst>
              <a:ext uri="{FF2B5EF4-FFF2-40B4-BE49-F238E27FC236}">
                <a16:creationId xmlns:a16="http://schemas.microsoft.com/office/drawing/2014/main" id="{5328AF06-67D3-4C9B-9E72-4E5C7E51C68A}"/>
              </a:ext>
            </a:extLst>
          </p:cNvPr>
          <p:cNvGrpSpPr/>
          <p:nvPr/>
        </p:nvGrpSpPr>
        <p:grpSpPr>
          <a:xfrm>
            <a:off x="10099447" y="1743204"/>
            <a:ext cx="282240" cy="252720"/>
            <a:chOff x="10099447" y="1743204"/>
            <a:chExt cx="282240" cy="252720"/>
          </a:xfrm>
        </p:grpSpPr>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2F6D152B-CF6D-498B-A877-69159248FEB4}"/>
                    </a:ext>
                  </a:extLst>
                </p14:cNvPr>
                <p14:cNvContentPartPr/>
                <p14:nvPr/>
              </p14:nvContentPartPr>
              <p14:xfrm>
                <a:off x="10099447" y="1893684"/>
                <a:ext cx="25200" cy="102240"/>
              </p14:xfrm>
            </p:contentPart>
          </mc:Choice>
          <mc:Fallback xmlns="">
            <p:pic>
              <p:nvPicPr>
                <p:cNvPr id="42" name="Freihand 41">
                  <a:extLst>
                    <a:ext uri="{FF2B5EF4-FFF2-40B4-BE49-F238E27FC236}">
                      <a16:creationId xmlns:a16="http://schemas.microsoft.com/office/drawing/2014/main" id="{2F6D152B-CF6D-498B-A877-69159248FEB4}"/>
                    </a:ext>
                  </a:extLst>
                </p:cNvPr>
                <p:cNvPicPr/>
                <p:nvPr/>
              </p:nvPicPr>
              <p:blipFill>
                <a:blip r:embed="rId65"/>
                <a:stretch>
                  <a:fillRect/>
                </a:stretch>
              </p:blipFill>
              <p:spPr>
                <a:xfrm>
                  <a:off x="10095127" y="1889364"/>
                  <a:ext cx="3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754874F6-B819-4F23-933A-D193BC6BF7C5}"/>
                    </a:ext>
                  </a:extLst>
                </p14:cNvPr>
                <p14:cNvContentPartPr/>
                <p14:nvPr/>
              </p14:nvContentPartPr>
              <p14:xfrm>
                <a:off x="10107727" y="1794324"/>
                <a:ext cx="39600" cy="52560"/>
              </p14:xfrm>
            </p:contentPart>
          </mc:Choice>
          <mc:Fallback xmlns="">
            <p:pic>
              <p:nvPicPr>
                <p:cNvPr id="43" name="Freihand 42">
                  <a:extLst>
                    <a:ext uri="{FF2B5EF4-FFF2-40B4-BE49-F238E27FC236}">
                      <a16:creationId xmlns:a16="http://schemas.microsoft.com/office/drawing/2014/main" id="{754874F6-B819-4F23-933A-D193BC6BF7C5}"/>
                    </a:ext>
                  </a:extLst>
                </p:cNvPr>
                <p:cNvPicPr/>
                <p:nvPr/>
              </p:nvPicPr>
              <p:blipFill>
                <a:blip r:embed="rId67"/>
                <a:stretch>
                  <a:fillRect/>
                </a:stretch>
              </p:blipFill>
              <p:spPr>
                <a:xfrm>
                  <a:off x="10103407" y="1790004"/>
                  <a:ext cx="4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2B64F05F-15FA-48F5-9418-8674FC966C33}"/>
                    </a:ext>
                  </a:extLst>
                </p14:cNvPr>
                <p14:cNvContentPartPr/>
                <p14:nvPr/>
              </p14:nvContentPartPr>
              <p14:xfrm>
                <a:off x="10137607" y="1852284"/>
                <a:ext cx="105480" cy="131040"/>
              </p14:xfrm>
            </p:contentPart>
          </mc:Choice>
          <mc:Fallback xmlns="">
            <p:pic>
              <p:nvPicPr>
                <p:cNvPr id="44" name="Freihand 43">
                  <a:extLst>
                    <a:ext uri="{FF2B5EF4-FFF2-40B4-BE49-F238E27FC236}">
                      <a16:creationId xmlns:a16="http://schemas.microsoft.com/office/drawing/2014/main" id="{2B64F05F-15FA-48F5-9418-8674FC966C33}"/>
                    </a:ext>
                  </a:extLst>
                </p:cNvPr>
                <p:cNvPicPr/>
                <p:nvPr/>
              </p:nvPicPr>
              <p:blipFill>
                <a:blip r:embed="rId69"/>
                <a:stretch>
                  <a:fillRect/>
                </a:stretch>
              </p:blipFill>
              <p:spPr>
                <a:xfrm>
                  <a:off x="10133287" y="1847964"/>
                  <a:ext cx="114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730D431D-AA43-4CE2-937C-3C0499E54507}"/>
                    </a:ext>
                  </a:extLst>
                </p14:cNvPr>
                <p14:cNvContentPartPr/>
                <p14:nvPr/>
              </p14:nvContentPartPr>
              <p14:xfrm>
                <a:off x="10226167" y="1743204"/>
                <a:ext cx="155520" cy="213480"/>
              </p14:xfrm>
            </p:contentPart>
          </mc:Choice>
          <mc:Fallback xmlns="">
            <p:pic>
              <p:nvPicPr>
                <p:cNvPr id="45" name="Freihand 44">
                  <a:extLst>
                    <a:ext uri="{FF2B5EF4-FFF2-40B4-BE49-F238E27FC236}">
                      <a16:creationId xmlns:a16="http://schemas.microsoft.com/office/drawing/2014/main" id="{730D431D-AA43-4CE2-937C-3C0499E54507}"/>
                    </a:ext>
                  </a:extLst>
                </p:cNvPr>
                <p:cNvPicPr/>
                <p:nvPr/>
              </p:nvPicPr>
              <p:blipFill>
                <a:blip r:embed="rId71"/>
                <a:stretch>
                  <a:fillRect/>
                </a:stretch>
              </p:blipFill>
              <p:spPr>
                <a:xfrm>
                  <a:off x="10221847" y="1738884"/>
                  <a:ext cx="164160" cy="222120"/>
                </a:xfrm>
                <a:prstGeom prst="rect">
                  <a:avLst/>
                </a:prstGeom>
              </p:spPr>
            </p:pic>
          </mc:Fallback>
        </mc:AlternateContent>
      </p:grpSp>
      <p:grpSp>
        <p:nvGrpSpPr>
          <p:cNvPr id="49" name="Gruppieren 48">
            <a:extLst>
              <a:ext uri="{FF2B5EF4-FFF2-40B4-BE49-F238E27FC236}">
                <a16:creationId xmlns:a16="http://schemas.microsoft.com/office/drawing/2014/main" id="{C7748350-8468-4EA6-8120-CA268A0799D1}"/>
              </a:ext>
            </a:extLst>
          </p:cNvPr>
          <p:cNvGrpSpPr/>
          <p:nvPr/>
        </p:nvGrpSpPr>
        <p:grpSpPr>
          <a:xfrm>
            <a:off x="10613887" y="1674804"/>
            <a:ext cx="322560" cy="294120"/>
            <a:chOff x="10613887" y="1674804"/>
            <a:chExt cx="322560" cy="29412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06898065-1A04-4B97-A69B-6F6828046284}"/>
                    </a:ext>
                  </a:extLst>
                </p14:cNvPr>
                <p14:cNvContentPartPr/>
                <p14:nvPr/>
              </p14:nvContentPartPr>
              <p14:xfrm>
                <a:off x="10613887" y="1674804"/>
                <a:ext cx="186480" cy="294120"/>
              </p14:xfrm>
            </p:contentPart>
          </mc:Choice>
          <mc:Fallback xmlns="">
            <p:pic>
              <p:nvPicPr>
                <p:cNvPr id="46" name="Freihand 45">
                  <a:extLst>
                    <a:ext uri="{FF2B5EF4-FFF2-40B4-BE49-F238E27FC236}">
                      <a16:creationId xmlns:a16="http://schemas.microsoft.com/office/drawing/2014/main" id="{06898065-1A04-4B97-A69B-6F6828046284}"/>
                    </a:ext>
                  </a:extLst>
                </p:cNvPr>
                <p:cNvPicPr/>
                <p:nvPr/>
              </p:nvPicPr>
              <p:blipFill>
                <a:blip r:embed="rId73"/>
                <a:stretch>
                  <a:fillRect/>
                </a:stretch>
              </p:blipFill>
              <p:spPr>
                <a:xfrm>
                  <a:off x="10609567" y="1670484"/>
                  <a:ext cx="1951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114B6837-EFD1-427D-A8D9-2B43B58B8B6A}"/>
                    </a:ext>
                  </a:extLst>
                </p14:cNvPr>
                <p14:cNvContentPartPr/>
                <p14:nvPr/>
              </p14:nvContentPartPr>
              <p14:xfrm>
                <a:off x="10768687" y="1714044"/>
                <a:ext cx="131040" cy="176760"/>
              </p14:xfrm>
            </p:contentPart>
          </mc:Choice>
          <mc:Fallback xmlns="">
            <p:pic>
              <p:nvPicPr>
                <p:cNvPr id="47" name="Freihand 46">
                  <a:extLst>
                    <a:ext uri="{FF2B5EF4-FFF2-40B4-BE49-F238E27FC236}">
                      <a16:creationId xmlns:a16="http://schemas.microsoft.com/office/drawing/2014/main" id="{114B6837-EFD1-427D-A8D9-2B43B58B8B6A}"/>
                    </a:ext>
                  </a:extLst>
                </p:cNvPr>
                <p:cNvPicPr/>
                <p:nvPr/>
              </p:nvPicPr>
              <p:blipFill>
                <a:blip r:embed="rId75"/>
                <a:stretch>
                  <a:fillRect/>
                </a:stretch>
              </p:blipFill>
              <p:spPr>
                <a:xfrm>
                  <a:off x="10764367" y="1709724"/>
                  <a:ext cx="139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066BC459-4C42-44FB-8913-2B3DDBD53AE8}"/>
                    </a:ext>
                  </a:extLst>
                </p14:cNvPr>
                <p14:cNvContentPartPr/>
                <p14:nvPr/>
              </p14:nvContentPartPr>
              <p14:xfrm>
                <a:off x="10824847" y="1781724"/>
                <a:ext cx="111600" cy="99720"/>
              </p14:xfrm>
            </p:contentPart>
          </mc:Choice>
          <mc:Fallback xmlns="">
            <p:pic>
              <p:nvPicPr>
                <p:cNvPr id="48" name="Freihand 47">
                  <a:extLst>
                    <a:ext uri="{FF2B5EF4-FFF2-40B4-BE49-F238E27FC236}">
                      <a16:creationId xmlns:a16="http://schemas.microsoft.com/office/drawing/2014/main" id="{066BC459-4C42-44FB-8913-2B3DDBD53AE8}"/>
                    </a:ext>
                  </a:extLst>
                </p:cNvPr>
                <p:cNvPicPr/>
                <p:nvPr/>
              </p:nvPicPr>
              <p:blipFill>
                <a:blip r:embed="rId77"/>
                <a:stretch>
                  <a:fillRect/>
                </a:stretch>
              </p:blipFill>
              <p:spPr>
                <a:xfrm>
                  <a:off x="10820527" y="1777404"/>
                  <a:ext cx="12024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EBA410F5-D945-4373-ACCA-F29A2B769EF0}"/>
                  </a:ext>
                </a:extLst>
              </p14:cNvPr>
              <p14:cNvContentPartPr/>
              <p14:nvPr/>
            </p14:nvContentPartPr>
            <p14:xfrm>
              <a:off x="1272247" y="5277684"/>
              <a:ext cx="600840" cy="644400"/>
            </p14:xfrm>
          </p:contentPart>
        </mc:Choice>
        <mc:Fallback xmlns="">
          <p:pic>
            <p:nvPicPr>
              <p:cNvPr id="52" name="Freihand 51">
                <a:extLst>
                  <a:ext uri="{FF2B5EF4-FFF2-40B4-BE49-F238E27FC236}">
                    <a16:creationId xmlns:a16="http://schemas.microsoft.com/office/drawing/2014/main" id="{EBA410F5-D945-4373-ACCA-F29A2B769EF0}"/>
                  </a:ext>
                </a:extLst>
              </p:cNvPr>
              <p:cNvPicPr/>
              <p:nvPr/>
            </p:nvPicPr>
            <p:blipFill>
              <a:blip r:embed="rId79"/>
              <a:stretch>
                <a:fillRect/>
              </a:stretch>
            </p:blipFill>
            <p:spPr>
              <a:xfrm>
                <a:off x="1267927" y="5273364"/>
                <a:ext cx="609480" cy="653040"/>
              </a:xfrm>
              <a:prstGeom prst="rect">
                <a:avLst/>
              </a:prstGeom>
            </p:spPr>
          </p:pic>
        </mc:Fallback>
      </mc:AlternateContent>
      <p:grpSp>
        <p:nvGrpSpPr>
          <p:cNvPr id="57" name="Gruppieren 56">
            <a:extLst>
              <a:ext uri="{FF2B5EF4-FFF2-40B4-BE49-F238E27FC236}">
                <a16:creationId xmlns:a16="http://schemas.microsoft.com/office/drawing/2014/main" id="{A11546D3-111D-4CA9-8CD1-A87F1A9E9456}"/>
              </a:ext>
            </a:extLst>
          </p:cNvPr>
          <p:cNvGrpSpPr/>
          <p:nvPr/>
        </p:nvGrpSpPr>
        <p:grpSpPr>
          <a:xfrm>
            <a:off x="1408327" y="5115324"/>
            <a:ext cx="303840" cy="128880"/>
            <a:chOff x="1408327" y="5115324"/>
            <a:chExt cx="303840" cy="128880"/>
          </a:xfrm>
        </p:grpSpPr>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422F918F-1E72-4826-92C3-48EFB97B8F2D}"/>
                    </a:ext>
                  </a:extLst>
                </p14:cNvPr>
                <p14:cNvContentPartPr/>
                <p14:nvPr/>
              </p14:nvContentPartPr>
              <p14:xfrm>
                <a:off x="1458007" y="5115324"/>
                <a:ext cx="17280" cy="128880"/>
              </p14:xfrm>
            </p:contentPart>
          </mc:Choice>
          <mc:Fallback xmlns="">
            <p:pic>
              <p:nvPicPr>
                <p:cNvPr id="53" name="Freihand 52">
                  <a:extLst>
                    <a:ext uri="{FF2B5EF4-FFF2-40B4-BE49-F238E27FC236}">
                      <a16:creationId xmlns:a16="http://schemas.microsoft.com/office/drawing/2014/main" id="{422F918F-1E72-4826-92C3-48EFB97B8F2D}"/>
                    </a:ext>
                  </a:extLst>
                </p:cNvPr>
                <p:cNvPicPr/>
                <p:nvPr/>
              </p:nvPicPr>
              <p:blipFill>
                <a:blip r:embed="rId81"/>
                <a:stretch>
                  <a:fillRect/>
                </a:stretch>
              </p:blipFill>
              <p:spPr>
                <a:xfrm>
                  <a:off x="1453687" y="5111004"/>
                  <a:ext cx="2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890F60C0-5D61-4E6D-A51C-EF9375DF4926}"/>
                    </a:ext>
                  </a:extLst>
                </p14:cNvPr>
                <p14:cNvContentPartPr/>
                <p14:nvPr/>
              </p14:nvContentPartPr>
              <p14:xfrm>
                <a:off x="1408327" y="5153484"/>
                <a:ext cx="132480" cy="34200"/>
              </p14:xfrm>
            </p:contentPart>
          </mc:Choice>
          <mc:Fallback xmlns="">
            <p:pic>
              <p:nvPicPr>
                <p:cNvPr id="54" name="Freihand 53">
                  <a:extLst>
                    <a:ext uri="{FF2B5EF4-FFF2-40B4-BE49-F238E27FC236}">
                      <a16:creationId xmlns:a16="http://schemas.microsoft.com/office/drawing/2014/main" id="{890F60C0-5D61-4E6D-A51C-EF9375DF4926}"/>
                    </a:ext>
                  </a:extLst>
                </p:cNvPr>
                <p:cNvPicPr/>
                <p:nvPr/>
              </p:nvPicPr>
              <p:blipFill>
                <a:blip r:embed="rId83"/>
                <a:stretch>
                  <a:fillRect/>
                </a:stretch>
              </p:blipFill>
              <p:spPr>
                <a:xfrm>
                  <a:off x="1404007" y="5149164"/>
                  <a:ext cx="141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22938951-99EF-4E5E-849A-A57D9437575F}"/>
                    </a:ext>
                  </a:extLst>
                </p14:cNvPr>
                <p14:cNvContentPartPr/>
                <p14:nvPr/>
              </p14:nvContentPartPr>
              <p14:xfrm>
                <a:off x="1627207" y="5204604"/>
                <a:ext cx="84960" cy="15840"/>
              </p14:xfrm>
            </p:contentPart>
          </mc:Choice>
          <mc:Fallback xmlns="">
            <p:pic>
              <p:nvPicPr>
                <p:cNvPr id="56" name="Freihand 55">
                  <a:extLst>
                    <a:ext uri="{FF2B5EF4-FFF2-40B4-BE49-F238E27FC236}">
                      <a16:creationId xmlns:a16="http://schemas.microsoft.com/office/drawing/2014/main" id="{22938951-99EF-4E5E-849A-A57D9437575F}"/>
                    </a:ext>
                  </a:extLst>
                </p:cNvPr>
                <p:cNvPicPr/>
                <p:nvPr/>
              </p:nvPicPr>
              <p:blipFill>
                <a:blip r:embed="rId85"/>
                <a:stretch>
                  <a:fillRect/>
                </a:stretch>
              </p:blipFill>
              <p:spPr>
                <a:xfrm>
                  <a:off x="1622887" y="5200284"/>
                  <a:ext cx="93600" cy="2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3BF090A9-63C6-4D33-8287-4F631A58D816}"/>
                  </a:ext>
                </a:extLst>
              </p14:cNvPr>
              <p14:cNvContentPartPr/>
              <p14:nvPr/>
            </p14:nvContentPartPr>
            <p14:xfrm>
              <a:off x="1807567" y="5813364"/>
              <a:ext cx="879840" cy="20160"/>
            </p14:xfrm>
          </p:contentPart>
        </mc:Choice>
        <mc:Fallback xmlns="">
          <p:pic>
            <p:nvPicPr>
              <p:cNvPr id="58" name="Freihand 57">
                <a:extLst>
                  <a:ext uri="{FF2B5EF4-FFF2-40B4-BE49-F238E27FC236}">
                    <a16:creationId xmlns:a16="http://schemas.microsoft.com/office/drawing/2014/main" id="{3BF090A9-63C6-4D33-8287-4F631A58D816}"/>
                  </a:ext>
                </a:extLst>
              </p:cNvPr>
              <p:cNvPicPr/>
              <p:nvPr/>
            </p:nvPicPr>
            <p:blipFill>
              <a:blip r:embed="rId87"/>
              <a:stretch>
                <a:fillRect/>
              </a:stretch>
            </p:blipFill>
            <p:spPr>
              <a:xfrm>
                <a:off x="1803247" y="5809044"/>
                <a:ext cx="888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D5803913-6BD5-4B5C-A2A8-8BBC4260F157}"/>
                  </a:ext>
                </a:extLst>
              </p14:cNvPr>
              <p14:cNvContentPartPr/>
              <p14:nvPr/>
            </p14:nvContentPartPr>
            <p14:xfrm>
              <a:off x="1827007" y="5423124"/>
              <a:ext cx="228240" cy="480240"/>
            </p14:xfrm>
          </p:contentPart>
        </mc:Choice>
        <mc:Fallback xmlns="">
          <p:pic>
            <p:nvPicPr>
              <p:cNvPr id="59" name="Freihand 58">
                <a:extLst>
                  <a:ext uri="{FF2B5EF4-FFF2-40B4-BE49-F238E27FC236}">
                    <a16:creationId xmlns:a16="http://schemas.microsoft.com/office/drawing/2014/main" id="{D5803913-6BD5-4B5C-A2A8-8BBC4260F157}"/>
                  </a:ext>
                </a:extLst>
              </p:cNvPr>
              <p:cNvPicPr/>
              <p:nvPr/>
            </p:nvPicPr>
            <p:blipFill>
              <a:blip r:embed="rId89"/>
              <a:stretch>
                <a:fillRect/>
              </a:stretch>
            </p:blipFill>
            <p:spPr>
              <a:xfrm>
                <a:off x="1822687" y="5418804"/>
                <a:ext cx="23688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8D895CB9-B08B-4DA1-A95C-35C1AFF42362}"/>
                  </a:ext>
                </a:extLst>
              </p14:cNvPr>
              <p14:cNvContentPartPr/>
              <p14:nvPr/>
            </p14:nvContentPartPr>
            <p14:xfrm>
              <a:off x="4179967" y="5327724"/>
              <a:ext cx="624600" cy="587880"/>
            </p14:xfrm>
          </p:contentPart>
        </mc:Choice>
        <mc:Fallback xmlns="">
          <p:pic>
            <p:nvPicPr>
              <p:cNvPr id="60" name="Freihand 59">
                <a:extLst>
                  <a:ext uri="{FF2B5EF4-FFF2-40B4-BE49-F238E27FC236}">
                    <a16:creationId xmlns:a16="http://schemas.microsoft.com/office/drawing/2014/main" id="{8D895CB9-B08B-4DA1-A95C-35C1AFF42362}"/>
                  </a:ext>
                </a:extLst>
              </p:cNvPr>
              <p:cNvPicPr/>
              <p:nvPr/>
            </p:nvPicPr>
            <p:blipFill>
              <a:blip r:embed="rId91"/>
              <a:stretch>
                <a:fillRect/>
              </a:stretch>
            </p:blipFill>
            <p:spPr>
              <a:xfrm>
                <a:off x="4175647" y="5323404"/>
                <a:ext cx="6332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6DE73AF5-D16D-43F1-A4C0-796CA81122A4}"/>
                  </a:ext>
                </a:extLst>
              </p14:cNvPr>
              <p14:cNvContentPartPr/>
              <p14:nvPr/>
            </p14:nvContentPartPr>
            <p14:xfrm>
              <a:off x="2307607" y="5372364"/>
              <a:ext cx="181080" cy="498960"/>
            </p14:xfrm>
          </p:contentPart>
        </mc:Choice>
        <mc:Fallback xmlns="">
          <p:pic>
            <p:nvPicPr>
              <p:cNvPr id="61" name="Freihand 60">
                <a:extLst>
                  <a:ext uri="{FF2B5EF4-FFF2-40B4-BE49-F238E27FC236}">
                    <a16:creationId xmlns:a16="http://schemas.microsoft.com/office/drawing/2014/main" id="{6DE73AF5-D16D-43F1-A4C0-796CA81122A4}"/>
                  </a:ext>
                </a:extLst>
              </p:cNvPr>
              <p:cNvPicPr/>
              <p:nvPr/>
            </p:nvPicPr>
            <p:blipFill>
              <a:blip r:embed="rId93"/>
              <a:stretch>
                <a:fillRect/>
              </a:stretch>
            </p:blipFill>
            <p:spPr>
              <a:xfrm>
                <a:off x="2303287" y="5368044"/>
                <a:ext cx="1897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8EA87538-C010-4F20-BA5C-4E4119A6BACC}"/>
                  </a:ext>
                </a:extLst>
              </p14:cNvPr>
              <p14:cNvContentPartPr/>
              <p14:nvPr/>
            </p14:nvContentPartPr>
            <p14:xfrm>
              <a:off x="2484007" y="5449044"/>
              <a:ext cx="143280" cy="332640"/>
            </p14:xfrm>
          </p:contentPart>
        </mc:Choice>
        <mc:Fallback xmlns="">
          <p:pic>
            <p:nvPicPr>
              <p:cNvPr id="62" name="Freihand 61">
                <a:extLst>
                  <a:ext uri="{FF2B5EF4-FFF2-40B4-BE49-F238E27FC236}">
                    <a16:creationId xmlns:a16="http://schemas.microsoft.com/office/drawing/2014/main" id="{8EA87538-C010-4F20-BA5C-4E4119A6BACC}"/>
                  </a:ext>
                </a:extLst>
              </p:cNvPr>
              <p:cNvPicPr/>
              <p:nvPr/>
            </p:nvPicPr>
            <p:blipFill>
              <a:blip r:embed="rId95"/>
              <a:stretch>
                <a:fillRect/>
              </a:stretch>
            </p:blipFill>
            <p:spPr>
              <a:xfrm>
                <a:off x="2479687" y="5444724"/>
                <a:ext cx="1519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F849968F-2DD2-4E24-814B-FFC4DFB0133E}"/>
                  </a:ext>
                </a:extLst>
              </p14:cNvPr>
              <p14:cNvContentPartPr/>
              <p14:nvPr/>
            </p14:nvContentPartPr>
            <p14:xfrm>
              <a:off x="5621047" y="5322684"/>
              <a:ext cx="577440" cy="577080"/>
            </p14:xfrm>
          </p:contentPart>
        </mc:Choice>
        <mc:Fallback xmlns="">
          <p:pic>
            <p:nvPicPr>
              <p:cNvPr id="63" name="Freihand 62">
                <a:extLst>
                  <a:ext uri="{FF2B5EF4-FFF2-40B4-BE49-F238E27FC236}">
                    <a16:creationId xmlns:a16="http://schemas.microsoft.com/office/drawing/2014/main" id="{F849968F-2DD2-4E24-814B-FFC4DFB0133E}"/>
                  </a:ext>
                </a:extLst>
              </p:cNvPr>
              <p:cNvPicPr/>
              <p:nvPr/>
            </p:nvPicPr>
            <p:blipFill>
              <a:blip r:embed="rId97"/>
              <a:stretch>
                <a:fillRect/>
              </a:stretch>
            </p:blipFill>
            <p:spPr>
              <a:xfrm>
                <a:off x="5616727" y="5318364"/>
                <a:ext cx="58608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38966662-3B54-4FA9-8B12-6C932F2B7ABB}"/>
                  </a:ext>
                </a:extLst>
              </p14:cNvPr>
              <p14:cNvContentPartPr/>
              <p14:nvPr/>
            </p14:nvContentPartPr>
            <p14:xfrm>
              <a:off x="1842487" y="5819124"/>
              <a:ext cx="793440" cy="76680"/>
            </p14:xfrm>
          </p:contentPart>
        </mc:Choice>
        <mc:Fallback xmlns="">
          <p:pic>
            <p:nvPicPr>
              <p:cNvPr id="64" name="Freihand 63">
                <a:extLst>
                  <a:ext uri="{FF2B5EF4-FFF2-40B4-BE49-F238E27FC236}">
                    <a16:creationId xmlns:a16="http://schemas.microsoft.com/office/drawing/2014/main" id="{38966662-3B54-4FA9-8B12-6C932F2B7ABB}"/>
                  </a:ext>
                </a:extLst>
              </p:cNvPr>
              <p:cNvPicPr/>
              <p:nvPr/>
            </p:nvPicPr>
            <p:blipFill>
              <a:blip r:embed="rId99"/>
              <a:stretch>
                <a:fillRect/>
              </a:stretch>
            </p:blipFill>
            <p:spPr>
              <a:xfrm>
                <a:off x="1838167" y="5814804"/>
                <a:ext cx="802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 name="Freihand 11">
                <a:extLst>
                  <a:ext uri="{FF2B5EF4-FFF2-40B4-BE49-F238E27FC236}">
                    <a16:creationId xmlns:a16="http://schemas.microsoft.com/office/drawing/2014/main" id="{EB31A068-125F-4A28-922A-4D0BFBA43991}"/>
                  </a:ext>
                </a:extLst>
              </p14:cNvPr>
              <p14:cNvContentPartPr/>
              <p14:nvPr/>
            </p14:nvContentPartPr>
            <p14:xfrm>
              <a:off x="1399707" y="1522147"/>
              <a:ext cx="391680" cy="521640"/>
            </p14:xfrm>
          </p:contentPart>
        </mc:Choice>
        <mc:Fallback xmlns="">
          <p:pic>
            <p:nvPicPr>
              <p:cNvPr id="12" name="Freihand 11">
                <a:extLst>
                  <a:ext uri="{FF2B5EF4-FFF2-40B4-BE49-F238E27FC236}">
                    <a16:creationId xmlns:a16="http://schemas.microsoft.com/office/drawing/2014/main" id="{EB31A068-125F-4A28-922A-4D0BFBA43991}"/>
                  </a:ext>
                </a:extLst>
              </p:cNvPr>
              <p:cNvPicPr/>
              <p:nvPr/>
            </p:nvPicPr>
            <p:blipFill>
              <a:blip r:embed="rId101"/>
              <a:stretch>
                <a:fillRect/>
              </a:stretch>
            </p:blipFill>
            <p:spPr>
              <a:xfrm>
                <a:off x="1395387" y="1517827"/>
                <a:ext cx="400320" cy="53028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3707723" cy="1440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222788" y="2060969"/>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8925867" y="1937858"/>
            <a:ext cx="3120821" cy="246221"/>
          </a:xfrm>
          <a:prstGeom prst="rect">
            <a:avLst/>
          </a:prstGeom>
        </p:spPr>
        <p:txBody>
          <a:bodyPr wrap="square">
            <a:spAutoFit/>
          </a:bodyPr>
          <a:lstStyle/>
          <a:p>
            <a:r>
              <a:rPr lang="de-DE" sz="1000" dirty="0">
                <a:solidFill>
                  <a:srgbClr val="333333"/>
                </a:solidFill>
                <a:latin typeface="Helvetica Neue"/>
                <a:hlinkClick r:id="rId7"/>
              </a:rPr>
              <a:t>Encyclopedia </a:t>
            </a:r>
            <a:r>
              <a:rPr lang="de-DE" sz="1000" dirty="0" err="1">
                <a:solidFill>
                  <a:srgbClr val="333333"/>
                </a:solidFill>
                <a:latin typeface="Helvetica Neue"/>
                <a:hlinkClick r:id="rId7"/>
              </a:rPr>
              <a:t>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9019114" y="282170"/>
            <a:ext cx="2635624" cy="1642323"/>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023126D-25D7-4DE9-BFBA-1C947B8AFDBC}"/>
                  </a:ext>
                </a:extLst>
              </p14:cNvPr>
              <p14:cNvContentPartPr/>
              <p14:nvPr/>
            </p14:nvContentPartPr>
            <p14:xfrm>
              <a:off x="3990153" y="3686124"/>
              <a:ext cx="573480" cy="21960"/>
            </p14:xfrm>
          </p:contentPart>
        </mc:Choice>
        <mc:Fallback xmlns="">
          <p:pic>
            <p:nvPicPr>
              <p:cNvPr id="2" name="Freihand 1">
                <a:extLst>
                  <a:ext uri="{FF2B5EF4-FFF2-40B4-BE49-F238E27FC236}">
                    <a16:creationId xmlns:a16="http://schemas.microsoft.com/office/drawing/2014/main" id="{4023126D-25D7-4DE9-BFBA-1C947B8AFDBC}"/>
                  </a:ext>
                </a:extLst>
              </p:cNvPr>
              <p:cNvPicPr/>
              <p:nvPr/>
            </p:nvPicPr>
            <p:blipFill>
              <a:blip r:embed="rId6"/>
              <a:stretch>
                <a:fillRect/>
              </a:stretch>
            </p:blipFill>
            <p:spPr>
              <a:xfrm>
                <a:off x="3985833" y="3681804"/>
                <a:ext cx="582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055AF2BB-8723-4C13-B60B-1B8D60450699}"/>
                  </a:ext>
                </a:extLst>
              </p14:cNvPr>
              <p14:cNvContentPartPr/>
              <p14:nvPr/>
            </p14:nvContentPartPr>
            <p14:xfrm>
              <a:off x="4228473" y="3334044"/>
              <a:ext cx="434520" cy="437760"/>
            </p14:xfrm>
          </p:contentPart>
        </mc:Choice>
        <mc:Fallback xmlns="">
          <p:pic>
            <p:nvPicPr>
              <p:cNvPr id="26" name="Freihand 25">
                <a:extLst>
                  <a:ext uri="{FF2B5EF4-FFF2-40B4-BE49-F238E27FC236}">
                    <a16:creationId xmlns:a16="http://schemas.microsoft.com/office/drawing/2014/main" id="{055AF2BB-8723-4C13-B60B-1B8D60450699}"/>
                  </a:ext>
                </a:extLst>
              </p:cNvPr>
              <p:cNvPicPr/>
              <p:nvPr/>
            </p:nvPicPr>
            <p:blipFill>
              <a:blip r:embed="rId8"/>
              <a:stretch>
                <a:fillRect/>
              </a:stretch>
            </p:blipFill>
            <p:spPr>
              <a:xfrm>
                <a:off x="4224153" y="3329724"/>
                <a:ext cx="44316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1A649BA8-3506-4456-A6C0-433AE4AC2BB3}"/>
                  </a:ext>
                </a:extLst>
              </p14:cNvPr>
              <p14:cNvContentPartPr/>
              <p14:nvPr/>
            </p14:nvContentPartPr>
            <p14:xfrm>
              <a:off x="5313" y="298524"/>
              <a:ext cx="166320" cy="356040"/>
            </p14:xfrm>
          </p:contentPart>
        </mc:Choice>
        <mc:Fallback xmlns="">
          <p:pic>
            <p:nvPicPr>
              <p:cNvPr id="28" name="Freihand 27">
                <a:extLst>
                  <a:ext uri="{FF2B5EF4-FFF2-40B4-BE49-F238E27FC236}">
                    <a16:creationId xmlns:a16="http://schemas.microsoft.com/office/drawing/2014/main" id="{1A649BA8-3506-4456-A6C0-433AE4AC2BB3}"/>
                  </a:ext>
                </a:extLst>
              </p:cNvPr>
              <p:cNvPicPr/>
              <p:nvPr/>
            </p:nvPicPr>
            <p:blipFill>
              <a:blip r:embed="rId10"/>
              <a:stretch>
                <a:fillRect/>
              </a:stretch>
            </p:blipFill>
            <p:spPr>
              <a:xfrm>
                <a:off x="993" y="294204"/>
                <a:ext cx="1749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CF3AC44F-C574-4514-8813-E7D6768BF3D7}"/>
                  </a:ext>
                </a:extLst>
              </p14:cNvPr>
              <p14:cNvContentPartPr/>
              <p14:nvPr/>
            </p14:nvContentPartPr>
            <p14:xfrm>
              <a:off x="4210113" y="3333684"/>
              <a:ext cx="448200" cy="414360"/>
            </p14:xfrm>
          </p:contentPart>
        </mc:Choice>
        <mc:Fallback xmlns="">
          <p:pic>
            <p:nvPicPr>
              <p:cNvPr id="29" name="Freihand 28">
                <a:extLst>
                  <a:ext uri="{FF2B5EF4-FFF2-40B4-BE49-F238E27FC236}">
                    <a16:creationId xmlns:a16="http://schemas.microsoft.com/office/drawing/2014/main" id="{CF3AC44F-C574-4514-8813-E7D6768BF3D7}"/>
                  </a:ext>
                </a:extLst>
              </p:cNvPr>
              <p:cNvPicPr/>
              <p:nvPr/>
            </p:nvPicPr>
            <p:blipFill>
              <a:blip r:embed="rId12"/>
              <a:stretch>
                <a:fillRect/>
              </a:stretch>
            </p:blipFill>
            <p:spPr>
              <a:xfrm>
                <a:off x="4205793" y="3329364"/>
                <a:ext cx="456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86A57D95-97C5-4CF7-9C88-26CFDBC019FF}"/>
                  </a:ext>
                </a:extLst>
              </p14:cNvPr>
              <p14:cNvContentPartPr/>
              <p14:nvPr/>
            </p14:nvContentPartPr>
            <p14:xfrm>
              <a:off x="1624953" y="437124"/>
              <a:ext cx="223560" cy="3322440"/>
            </p14:xfrm>
          </p:contentPart>
        </mc:Choice>
        <mc:Fallback xmlns="">
          <p:pic>
            <p:nvPicPr>
              <p:cNvPr id="31" name="Freihand 30">
                <a:extLst>
                  <a:ext uri="{FF2B5EF4-FFF2-40B4-BE49-F238E27FC236}">
                    <a16:creationId xmlns:a16="http://schemas.microsoft.com/office/drawing/2014/main" id="{86A57D95-97C5-4CF7-9C88-26CFDBC019FF}"/>
                  </a:ext>
                </a:extLst>
              </p:cNvPr>
              <p:cNvPicPr/>
              <p:nvPr/>
            </p:nvPicPr>
            <p:blipFill>
              <a:blip r:embed="rId14"/>
              <a:stretch>
                <a:fillRect/>
              </a:stretch>
            </p:blipFill>
            <p:spPr>
              <a:xfrm>
                <a:off x="1620633" y="432804"/>
                <a:ext cx="23220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116CD1BB-5936-4CB1-95C8-D59E5318BA7A}"/>
                  </a:ext>
                </a:extLst>
              </p14:cNvPr>
              <p14:cNvContentPartPr/>
              <p14:nvPr/>
            </p14:nvContentPartPr>
            <p14:xfrm>
              <a:off x="25473" y="355404"/>
              <a:ext cx="146520" cy="287280"/>
            </p14:xfrm>
          </p:contentPart>
        </mc:Choice>
        <mc:Fallback xmlns="">
          <p:pic>
            <p:nvPicPr>
              <p:cNvPr id="62" name="Freihand 61">
                <a:extLst>
                  <a:ext uri="{FF2B5EF4-FFF2-40B4-BE49-F238E27FC236}">
                    <a16:creationId xmlns:a16="http://schemas.microsoft.com/office/drawing/2014/main" id="{116CD1BB-5936-4CB1-95C8-D59E5318BA7A}"/>
                  </a:ext>
                </a:extLst>
              </p:cNvPr>
              <p:cNvPicPr/>
              <p:nvPr/>
            </p:nvPicPr>
            <p:blipFill>
              <a:blip r:embed="rId16"/>
              <a:stretch>
                <a:fillRect/>
              </a:stretch>
            </p:blipFill>
            <p:spPr>
              <a:xfrm>
                <a:off x="21153" y="351084"/>
                <a:ext cx="155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a:extLst>
                  <a:ext uri="{FF2B5EF4-FFF2-40B4-BE49-F238E27FC236}">
                    <a16:creationId xmlns:a16="http://schemas.microsoft.com/office/drawing/2014/main" id="{A0174704-6054-4E59-A771-667772A628F9}"/>
                  </a:ext>
                </a:extLst>
              </p14:cNvPr>
              <p14:cNvContentPartPr/>
              <p14:nvPr/>
            </p14:nvContentPartPr>
            <p14:xfrm>
              <a:off x="3595593" y="4790604"/>
              <a:ext cx="395280" cy="95040"/>
            </p14:xfrm>
          </p:contentPart>
        </mc:Choice>
        <mc:Fallback xmlns="">
          <p:pic>
            <p:nvPicPr>
              <p:cNvPr id="63" name="Freihand 62">
                <a:extLst>
                  <a:ext uri="{FF2B5EF4-FFF2-40B4-BE49-F238E27FC236}">
                    <a16:creationId xmlns:a16="http://schemas.microsoft.com/office/drawing/2014/main" id="{A0174704-6054-4E59-A771-667772A628F9}"/>
                  </a:ext>
                </a:extLst>
              </p:cNvPr>
              <p:cNvPicPr/>
              <p:nvPr/>
            </p:nvPicPr>
            <p:blipFill>
              <a:blip r:embed="rId18"/>
              <a:stretch>
                <a:fillRect/>
              </a:stretch>
            </p:blipFill>
            <p:spPr>
              <a:xfrm>
                <a:off x="3591273" y="4786284"/>
                <a:ext cx="40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Freihand 64">
                <a:extLst>
                  <a:ext uri="{FF2B5EF4-FFF2-40B4-BE49-F238E27FC236}">
                    <a16:creationId xmlns:a16="http://schemas.microsoft.com/office/drawing/2014/main" id="{FC5D23FC-8EE0-4E83-B917-9A0F1FE67713}"/>
                  </a:ext>
                </a:extLst>
              </p14:cNvPr>
              <p14:cNvContentPartPr/>
              <p14:nvPr/>
            </p14:nvContentPartPr>
            <p14:xfrm>
              <a:off x="-4767" y="304644"/>
              <a:ext cx="187920" cy="367560"/>
            </p14:xfrm>
          </p:contentPart>
        </mc:Choice>
        <mc:Fallback xmlns="">
          <p:pic>
            <p:nvPicPr>
              <p:cNvPr id="65" name="Freihand 64">
                <a:extLst>
                  <a:ext uri="{FF2B5EF4-FFF2-40B4-BE49-F238E27FC236}">
                    <a16:creationId xmlns:a16="http://schemas.microsoft.com/office/drawing/2014/main" id="{FC5D23FC-8EE0-4E83-B917-9A0F1FE67713}"/>
                  </a:ext>
                </a:extLst>
              </p:cNvPr>
              <p:cNvPicPr/>
              <p:nvPr/>
            </p:nvPicPr>
            <p:blipFill>
              <a:blip r:embed="rId20"/>
              <a:stretch>
                <a:fillRect/>
              </a:stretch>
            </p:blipFill>
            <p:spPr>
              <a:xfrm>
                <a:off x="-9087" y="300324"/>
                <a:ext cx="196560" cy="376200"/>
              </a:xfrm>
              <a:prstGeom prst="rect">
                <a:avLst/>
              </a:prstGeom>
            </p:spPr>
          </p:pic>
        </mc:Fallback>
      </mc:AlternateContent>
      <p:grpSp>
        <p:nvGrpSpPr>
          <p:cNvPr id="94" name="Gruppieren 93">
            <a:extLst>
              <a:ext uri="{FF2B5EF4-FFF2-40B4-BE49-F238E27FC236}">
                <a16:creationId xmlns:a16="http://schemas.microsoft.com/office/drawing/2014/main" id="{012E1536-294E-4EEC-B7D4-871C2FC0047F}"/>
              </a:ext>
            </a:extLst>
          </p:cNvPr>
          <p:cNvGrpSpPr/>
          <p:nvPr/>
        </p:nvGrpSpPr>
        <p:grpSpPr>
          <a:xfrm>
            <a:off x="330033" y="4105524"/>
            <a:ext cx="763560" cy="262080"/>
            <a:chOff x="330033" y="4105524"/>
            <a:chExt cx="763560" cy="262080"/>
          </a:xfrm>
        </p:grpSpPr>
        <mc:AlternateContent xmlns:mc="http://schemas.openxmlformats.org/markup-compatibility/2006" xmlns:p14="http://schemas.microsoft.com/office/powerpoint/2010/main">
          <mc:Choice Requires="p14">
            <p:contentPart p14:bwMode="auto" r:id="rId21">
              <p14:nvContentPartPr>
                <p14:cNvPr id="66" name="Freihand 65">
                  <a:extLst>
                    <a:ext uri="{FF2B5EF4-FFF2-40B4-BE49-F238E27FC236}">
                      <a16:creationId xmlns:a16="http://schemas.microsoft.com/office/drawing/2014/main" id="{F225C751-B7EA-4FC4-927E-0F4078863CB9}"/>
                    </a:ext>
                  </a:extLst>
                </p14:cNvPr>
                <p14:cNvContentPartPr/>
                <p14:nvPr/>
              </p14:nvContentPartPr>
              <p14:xfrm>
                <a:off x="330033" y="4226484"/>
                <a:ext cx="149400" cy="141120"/>
              </p14:xfrm>
            </p:contentPart>
          </mc:Choice>
          <mc:Fallback xmlns="">
            <p:pic>
              <p:nvPicPr>
                <p:cNvPr id="66" name="Freihand 65">
                  <a:extLst>
                    <a:ext uri="{FF2B5EF4-FFF2-40B4-BE49-F238E27FC236}">
                      <a16:creationId xmlns:a16="http://schemas.microsoft.com/office/drawing/2014/main" id="{F225C751-B7EA-4FC4-927E-0F4078863CB9}"/>
                    </a:ext>
                  </a:extLst>
                </p:cNvPr>
                <p:cNvPicPr/>
                <p:nvPr/>
              </p:nvPicPr>
              <p:blipFill>
                <a:blip r:embed="rId22"/>
                <a:stretch>
                  <a:fillRect/>
                </a:stretch>
              </p:blipFill>
              <p:spPr>
                <a:xfrm>
                  <a:off x="325713" y="4222164"/>
                  <a:ext cx="15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7" name="Freihand 66">
                  <a:extLst>
                    <a:ext uri="{FF2B5EF4-FFF2-40B4-BE49-F238E27FC236}">
                      <a16:creationId xmlns:a16="http://schemas.microsoft.com/office/drawing/2014/main" id="{B464D8C3-EAB3-4C4D-BBC2-7070A8BAFAEE}"/>
                    </a:ext>
                  </a:extLst>
                </p14:cNvPr>
                <p14:cNvContentPartPr/>
                <p14:nvPr/>
              </p14:nvContentPartPr>
              <p14:xfrm>
                <a:off x="532353" y="4251324"/>
                <a:ext cx="9360" cy="85320"/>
              </p14:xfrm>
            </p:contentPart>
          </mc:Choice>
          <mc:Fallback xmlns="">
            <p:pic>
              <p:nvPicPr>
                <p:cNvPr id="67" name="Freihand 66">
                  <a:extLst>
                    <a:ext uri="{FF2B5EF4-FFF2-40B4-BE49-F238E27FC236}">
                      <a16:creationId xmlns:a16="http://schemas.microsoft.com/office/drawing/2014/main" id="{B464D8C3-EAB3-4C4D-BBC2-7070A8BAFAEE}"/>
                    </a:ext>
                  </a:extLst>
                </p:cNvPr>
                <p:cNvPicPr/>
                <p:nvPr/>
              </p:nvPicPr>
              <p:blipFill>
                <a:blip r:embed="rId24"/>
                <a:stretch>
                  <a:fillRect/>
                </a:stretch>
              </p:blipFill>
              <p:spPr>
                <a:xfrm>
                  <a:off x="528033" y="4247004"/>
                  <a:ext cx="18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8" name="Freihand 67">
                  <a:extLst>
                    <a:ext uri="{FF2B5EF4-FFF2-40B4-BE49-F238E27FC236}">
                      <a16:creationId xmlns:a16="http://schemas.microsoft.com/office/drawing/2014/main" id="{39B1239E-5A0F-438D-AD9F-6DE1D90C2BE8}"/>
                    </a:ext>
                  </a:extLst>
                </p14:cNvPr>
                <p14:cNvContentPartPr/>
                <p14:nvPr/>
              </p14:nvContentPartPr>
              <p14:xfrm>
                <a:off x="535953" y="4226124"/>
                <a:ext cx="104040" cy="102960"/>
              </p14:xfrm>
            </p:contentPart>
          </mc:Choice>
          <mc:Fallback xmlns="">
            <p:pic>
              <p:nvPicPr>
                <p:cNvPr id="68" name="Freihand 67">
                  <a:extLst>
                    <a:ext uri="{FF2B5EF4-FFF2-40B4-BE49-F238E27FC236}">
                      <a16:creationId xmlns:a16="http://schemas.microsoft.com/office/drawing/2014/main" id="{39B1239E-5A0F-438D-AD9F-6DE1D90C2BE8}"/>
                    </a:ext>
                  </a:extLst>
                </p:cNvPr>
                <p:cNvPicPr/>
                <p:nvPr/>
              </p:nvPicPr>
              <p:blipFill>
                <a:blip r:embed="rId26"/>
                <a:stretch>
                  <a:fillRect/>
                </a:stretch>
              </p:blipFill>
              <p:spPr>
                <a:xfrm>
                  <a:off x="531633" y="4221804"/>
                  <a:ext cx="112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9" name="Freihand 68">
                  <a:extLst>
                    <a:ext uri="{FF2B5EF4-FFF2-40B4-BE49-F238E27FC236}">
                      <a16:creationId xmlns:a16="http://schemas.microsoft.com/office/drawing/2014/main" id="{EF3899F1-0010-484F-A76C-456D63C86703}"/>
                    </a:ext>
                  </a:extLst>
                </p14:cNvPr>
                <p14:cNvContentPartPr/>
                <p14:nvPr/>
              </p14:nvContentPartPr>
              <p14:xfrm>
                <a:off x="579873" y="4168164"/>
                <a:ext cx="18720" cy="14760"/>
              </p14:xfrm>
            </p:contentPart>
          </mc:Choice>
          <mc:Fallback xmlns="">
            <p:pic>
              <p:nvPicPr>
                <p:cNvPr id="69" name="Freihand 68">
                  <a:extLst>
                    <a:ext uri="{FF2B5EF4-FFF2-40B4-BE49-F238E27FC236}">
                      <a16:creationId xmlns:a16="http://schemas.microsoft.com/office/drawing/2014/main" id="{EF3899F1-0010-484F-A76C-456D63C86703}"/>
                    </a:ext>
                  </a:extLst>
                </p:cNvPr>
                <p:cNvPicPr/>
                <p:nvPr/>
              </p:nvPicPr>
              <p:blipFill>
                <a:blip r:embed="rId28"/>
                <a:stretch>
                  <a:fillRect/>
                </a:stretch>
              </p:blipFill>
              <p:spPr>
                <a:xfrm>
                  <a:off x="575553" y="4163844"/>
                  <a:ext cx="27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88B2C2FB-9189-467C-B40C-B6293EBEDE1D}"/>
                    </a:ext>
                  </a:extLst>
                </p14:cNvPr>
                <p14:cNvContentPartPr/>
                <p14:nvPr/>
              </p14:nvContentPartPr>
              <p14:xfrm>
                <a:off x="731793" y="4229724"/>
                <a:ext cx="81000" cy="100800"/>
              </p14:xfrm>
            </p:contentPart>
          </mc:Choice>
          <mc:Fallback xmlns="">
            <p:pic>
              <p:nvPicPr>
                <p:cNvPr id="71" name="Freihand 70">
                  <a:extLst>
                    <a:ext uri="{FF2B5EF4-FFF2-40B4-BE49-F238E27FC236}">
                      <a16:creationId xmlns:a16="http://schemas.microsoft.com/office/drawing/2014/main" id="{88B2C2FB-9189-467C-B40C-B6293EBEDE1D}"/>
                    </a:ext>
                  </a:extLst>
                </p:cNvPr>
                <p:cNvPicPr/>
                <p:nvPr/>
              </p:nvPicPr>
              <p:blipFill>
                <a:blip r:embed="rId30"/>
                <a:stretch>
                  <a:fillRect/>
                </a:stretch>
              </p:blipFill>
              <p:spPr>
                <a:xfrm>
                  <a:off x="727473" y="4225404"/>
                  <a:ext cx="8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Freihand 71">
                  <a:extLst>
                    <a:ext uri="{FF2B5EF4-FFF2-40B4-BE49-F238E27FC236}">
                      <a16:creationId xmlns:a16="http://schemas.microsoft.com/office/drawing/2014/main" id="{253AC682-6B47-4398-A631-CE6A135E1BFD}"/>
                    </a:ext>
                  </a:extLst>
                </p14:cNvPr>
                <p14:cNvContentPartPr/>
                <p14:nvPr/>
              </p14:nvContentPartPr>
              <p14:xfrm>
                <a:off x="835473" y="4159164"/>
                <a:ext cx="169200" cy="148680"/>
              </p14:xfrm>
            </p:contentPart>
          </mc:Choice>
          <mc:Fallback xmlns="">
            <p:pic>
              <p:nvPicPr>
                <p:cNvPr id="72" name="Freihand 71">
                  <a:extLst>
                    <a:ext uri="{FF2B5EF4-FFF2-40B4-BE49-F238E27FC236}">
                      <a16:creationId xmlns:a16="http://schemas.microsoft.com/office/drawing/2014/main" id="{253AC682-6B47-4398-A631-CE6A135E1BFD}"/>
                    </a:ext>
                  </a:extLst>
                </p:cNvPr>
                <p:cNvPicPr/>
                <p:nvPr/>
              </p:nvPicPr>
              <p:blipFill>
                <a:blip r:embed="rId32"/>
                <a:stretch>
                  <a:fillRect/>
                </a:stretch>
              </p:blipFill>
              <p:spPr>
                <a:xfrm>
                  <a:off x="831153" y="4154844"/>
                  <a:ext cx="177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Freihand 72">
                  <a:extLst>
                    <a:ext uri="{FF2B5EF4-FFF2-40B4-BE49-F238E27FC236}">
                      <a16:creationId xmlns:a16="http://schemas.microsoft.com/office/drawing/2014/main" id="{008BBE45-5AFA-40E0-83D8-6EB9CEBA67BF}"/>
                    </a:ext>
                  </a:extLst>
                </p14:cNvPr>
                <p14:cNvContentPartPr/>
                <p14:nvPr/>
              </p14:nvContentPartPr>
              <p14:xfrm>
                <a:off x="987753" y="4120284"/>
                <a:ext cx="105840" cy="170280"/>
              </p14:xfrm>
            </p:contentPart>
          </mc:Choice>
          <mc:Fallback xmlns="">
            <p:pic>
              <p:nvPicPr>
                <p:cNvPr id="73" name="Freihand 72">
                  <a:extLst>
                    <a:ext uri="{FF2B5EF4-FFF2-40B4-BE49-F238E27FC236}">
                      <a16:creationId xmlns:a16="http://schemas.microsoft.com/office/drawing/2014/main" id="{008BBE45-5AFA-40E0-83D8-6EB9CEBA67BF}"/>
                    </a:ext>
                  </a:extLst>
                </p:cNvPr>
                <p:cNvPicPr/>
                <p:nvPr/>
              </p:nvPicPr>
              <p:blipFill>
                <a:blip r:embed="rId34"/>
                <a:stretch>
                  <a:fillRect/>
                </a:stretch>
              </p:blipFill>
              <p:spPr>
                <a:xfrm>
                  <a:off x="983433" y="4115964"/>
                  <a:ext cx="114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Freihand 73">
                  <a:extLst>
                    <a:ext uri="{FF2B5EF4-FFF2-40B4-BE49-F238E27FC236}">
                      <a16:creationId xmlns:a16="http://schemas.microsoft.com/office/drawing/2014/main" id="{81807034-D0E6-49A5-8842-66233D547A69}"/>
                    </a:ext>
                  </a:extLst>
                </p14:cNvPr>
                <p14:cNvContentPartPr/>
                <p14:nvPr/>
              </p14:nvContentPartPr>
              <p14:xfrm>
                <a:off x="853473" y="4105524"/>
                <a:ext cx="43920" cy="7200"/>
              </p14:xfrm>
            </p:contentPart>
          </mc:Choice>
          <mc:Fallback xmlns="">
            <p:pic>
              <p:nvPicPr>
                <p:cNvPr id="74" name="Freihand 73">
                  <a:extLst>
                    <a:ext uri="{FF2B5EF4-FFF2-40B4-BE49-F238E27FC236}">
                      <a16:creationId xmlns:a16="http://schemas.microsoft.com/office/drawing/2014/main" id="{81807034-D0E6-49A5-8842-66233D547A69}"/>
                    </a:ext>
                  </a:extLst>
                </p:cNvPr>
                <p:cNvPicPr/>
                <p:nvPr/>
              </p:nvPicPr>
              <p:blipFill>
                <a:blip r:embed="rId36"/>
                <a:stretch>
                  <a:fillRect/>
                </a:stretch>
              </p:blipFill>
              <p:spPr>
                <a:xfrm>
                  <a:off x="849153" y="4101204"/>
                  <a:ext cx="5256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99" name="Freihand 98">
                <a:extLst>
                  <a:ext uri="{FF2B5EF4-FFF2-40B4-BE49-F238E27FC236}">
                    <a16:creationId xmlns:a16="http://schemas.microsoft.com/office/drawing/2014/main" id="{CE17B116-748B-460F-8B79-7AE00ACF7F05}"/>
                  </a:ext>
                </a:extLst>
              </p14:cNvPr>
              <p14:cNvContentPartPr/>
              <p14:nvPr/>
            </p14:nvContentPartPr>
            <p14:xfrm>
              <a:off x="1582473" y="3883044"/>
              <a:ext cx="104760" cy="18000"/>
            </p14:xfrm>
          </p:contentPart>
        </mc:Choice>
        <mc:Fallback xmlns="">
          <p:pic>
            <p:nvPicPr>
              <p:cNvPr id="99" name="Freihand 98">
                <a:extLst>
                  <a:ext uri="{FF2B5EF4-FFF2-40B4-BE49-F238E27FC236}">
                    <a16:creationId xmlns:a16="http://schemas.microsoft.com/office/drawing/2014/main" id="{CE17B116-748B-460F-8B79-7AE00ACF7F05}"/>
                  </a:ext>
                </a:extLst>
              </p:cNvPr>
              <p:cNvPicPr/>
              <p:nvPr/>
            </p:nvPicPr>
            <p:blipFill>
              <a:blip r:embed="rId38"/>
              <a:stretch>
                <a:fillRect/>
              </a:stretch>
            </p:blipFill>
            <p:spPr>
              <a:xfrm>
                <a:off x="1578153" y="3878724"/>
                <a:ext cx="113400" cy="26640"/>
              </a:xfrm>
              <a:prstGeom prst="rect">
                <a:avLst/>
              </a:prstGeom>
            </p:spPr>
          </p:pic>
        </mc:Fallback>
      </mc:AlternateContent>
      <p:grpSp>
        <p:nvGrpSpPr>
          <p:cNvPr id="104" name="Gruppieren 103">
            <a:extLst>
              <a:ext uri="{FF2B5EF4-FFF2-40B4-BE49-F238E27FC236}">
                <a16:creationId xmlns:a16="http://schemas.microsoft.com/office/drawing/2014/main" id="{F4BE5D5E-7112-4D0F-A478-A4F6F9E36194}"/>
              </a:ext>
            </a:extLst>
          </p:cNvPr>
          <p:cNvGrpSpPr/>
          <p:nvPr/>
        </p:nvGrpSpPr>
        <p:grpSpPr>
          <a:xfrm>
            <a:off x="1257753" y="3690804"/>
            <a:ext cx="1798560" cy="557640"/>
            <a:chOff x="1257753" y="3690804"/>
            <a:chExt cx="1798560" cy="557640"/>
          </a:xfrm>
        </p:grpSpPr>
        <mc:AlternateContent xmlns:mc="http://schemas.openxmlformats.org/markup-compatibility/2006" xmlns:p14="http://schemas.microsoft.com/office/powerpoint/2010/main">
          <mc:Choice Requires="p14">
            <p:contentPart p14:bwMode="auto" r:id="rId39">
              <p14:nvContentPartPr>
                <p14:cNvPr id="75" name="Freihand 74">
                  <a:extLst>
                    <a:ext uri="{FF2B5EF4-FFF2-40B4-BE49-F238E27FC236}">
                      <a16:creationId xmlns:a16="http://schemas.microsoft.com/office/drawing/2014/main" id="{0745D08D-8E79-44E9-BDED-4261AE15BB2F}"/>
                    </a:ext>
                  </a:extLst>
                </p14:cNvPr>
                <p14:cNvContentPartPr/>
                <p14:nvPr/>
              </p14:nvContentPartPr>
              <p14:xfrm>
                <a:off x="1257753" y="4083204"/>
                <a:ext cx="91440" cy="165240"/>
              </p14:xfrm>
            </p:contentPart>
          </mc:Choice>
          <mc:Fallback xmlns="">
            <p:pic>
              <p:nvPicPr>
                <p:cNvPr id="75" name="Freihand 74">
                  <a:extLst>
                    <a:ext uri="{FF2B5EF4-FFF2-40B4-BE49-F238E27FC236}">
                      <a16:creationId xmlns:a16="http://schemas.microsoft.com/office/drawing/2014/main" id="{0745D08D-8E79-44E9-BDED-4261AE15BB2F}"/>
                    </a:ext>
                  </a:extLst>
                </p:cNvPr>
                <p:cNvPicPr/>
                <p:nvPr/>
              </p:nvPicPr>
              <p:blipFill>
                <a:blip r:embed="rId40"/>
                <a:stretch>
                  <a:fillRect/>
                </a:stretch>
              </p:blipFill>
              <p:spPr>
                <a:xfrm>
                  <a:off x="1253433" y="4078884"/>
                  <a:ext cx="100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 name="Freihand 75">
                  <a:extLst>
                    <a:ext uri="{FF2B5EF4-FFF2-40B4-BE49-F238E27FC236}">
                      <a16:creationId xmlns:a16="http://schemas.microsoft.com/office/drawing/2014/main" id="{A1E5A050-8C7E-43F6-85B7-98FF015F3232}"/>
                    </a:ext>
                  </a:extLst>
                </p14:cNvPr>
                <p14:cNvContentPartPr/>
                <p14:nvPr/>
              </p14:nvContentPartPr>
              <p14:xfrm>
                <a:off x="1432713" y="4025604"/>
                <a:ext cx="72000" cy="206280"/>
              </p14:xfrm>
            </p:contentPart>
          </mc:Choice>
          <mc:Fallback xmlns="">
            <p:pic>
              <p:nvPicPr>
                <p:cNvPr id="76" name="Freihand 75">
                  <a:extLst>
                    <a:ext uri="{FF2B5EF4-FFF2-40B4-BE49-F238E27FC236}">
                      <a16:creationId xmlns:a16="http://schemas.microsoft.com/office/drawing/2014/main" id="{A1E5A050-8C7E-43F6-85B7-98FF015F3232}"/>
                    </a:ext>
                  </a:extLst>
                </p:cNvPr>
                <p:cNvPicPr/>
                <p:nvPr/>
              </p:nvPicPr>
              <p:blipFill>
                <a:blip r:embed="rId42"/>
                <a:stretch>
                  <a:fillRect/>
                </a:stretch>
              </p:blipFill>
              <p:spPr>
                <a:xfrm>
                  <a:off x="1428393" y="4021284"/>
                  <a:ext cx="80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7" name="Freihand 76">
                  <a:extLst>
                    <a:ext uri="{FF2B5EF4-FFF2-40B4-BE49-F238E27FC236}">
                      <a16:creationId xmlns:a16="http://schemas.microsoft.com/office/drawing/2014/main" id="{D824920E-37FE-44B3-98ED-5B092708D2DE}"/>
                    </a:ext>
                  </a:extLst>
                </p14:cNvPr>
                <p14:cNvContentPartPr/>
                <p14:nvPr/>
              </p14:nvContentPartPr>
              <p14:xfrm>
                <a:off x="1599393" y="4069884"/>
                <a:ext cx="38160" cy="81000"/>
              </p14:xfrm>
            </p:contentPart>
          </mc:Choice>
          <mc:Fallback xmlns="">
            <p:pic>
              <p:nvPicPr>
                <p:cNvPr id="77" name="Freihand 76">
                  <a:extLst>
                    <a:ext uri="{FF2B5EF4-FFF2-40B4-BE49-F238E27FC236}">
                      <a16:creationId xmlns:a16="http://schemas.microsoft.com/office/drawing/2014/main" id="{D824920E-37FE-44B3-98ED-5B092708D2DE}"/>
                    </a:ext>
                  </a:extLst>
                </p:cNvPr>
                <p:cNvPicPr/>
                <p:nvPr/>
              </p:nvPicPr>
              <p:blipFill>
                <a:blip r:embed="rId44"/>
                <a:stretch>
                  <a:fillRect/>
                </a:stretch>
              </p:blipFill>
              <p:spPr>
                <a:xfrm>
                  <a:off x="1595073" y="4065564"/>
                  <a:ext cx="46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 name="Freihand 77">
                  <a:extLst>
                    <a:ext uri="{FF2B5EF4-FFF2-40B4-BE49-F238E27FC236}">
                      <a16:creationId xmlns:a16="http://schemas.microsoft.com/office/drawing/2014/main" id="{0F53F84F-CC54-41CB-BE07-684AB7507866}"/>
                    </a:ext>
                  </a:extLst>
                </p14:cNvPr>
                <p14:cNvContentPartPr/>
                <p14:nvPr/>
              </p14:nvContentPartPr>
              <p14:xfrm>
                <a:off x="1614513" y="3977724"/>
                <a:ext cx="17280" cy="30240"/>
              </p14:xfrm>
            </p:contentPart>
          </mc:Choice>
          <mc:Fallback xmlns="">
            <p:pic>
              <p:nvPicPr>
                <p:cNvPr id="78" name="Freihand 77">
                  <a:extLst>
                    <a:ext uri="{FF2B5EF4-FFF2-40B4-BE49-F238E27FC236}">
                      <a16:creationId xmlns:a16="http://schemas.microsoft.com/office/drawing/2014/main" id="{0F53F84F-CC54-41CB-BE07-684AB7507866}"/>
                    </a:ext>
                  </a:extLst>
                </p:cNvPr>
                <p:cNvPicPr/>
                <p:nvPr/>
              </p:nvPicPr>
              <p:blipFill>
                <a:blip r:embed="rId46"/>
                <a:stretch>
                  <a:fillRect/>
                </a:stretch>
              </p:blipFill>
              <p:spPr>
                <a:xfrm>
                  <a:off x="1610193" y="3973404"/>
                  <a:ext cx="25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Freihand 78">
                  <a:extLst>
                    <a:ext uri="{FF2B5EF4-FFF2-40B4-BE49-F238E27FC236}">
                      <a16:creationId xmlns:a16="http://schemas.microsoft.com/office/drawing/2014/main" id="{09BAF984-D0D8-487E-A9B1-D1E0C674F1EB}"/>
                    </a:ext>
                  </a:extLst>
                </p14:cNvPr>
                <p14:cNvContentPartPr/>
                <p14:nvPr/>
              </p14:nvContentPartPr>
              <p14:xfrm>
                <a:off x="1696233" y="4125684"/>
                <a:ext cx="15480" cy="83520"/>
              </p14:xfrm>
            </p:contentPart>
          </mc:Choice>
          <mc:Fallback xmlns="">
            <p:pic>
              <p:nvPicPr>
                <p:cNvPr id="79" name="Freihand 78">
                  <a:extLst>
                    <a:ext uri="{FF2B5EF4-FFF2-40B4-BE49-F238E27FC236}">
                      <a16:creationId xmlns:a16="http://schemas.microsoft.com/office/drawing/2014/main" id="{09BAF984-D0D8-487E-A9B1-D1E0C674F1EB}"/>
                    </a:ext>
                  </a:extLst>
                </p:cNvPr>
                <p:cNvPicPr/>
                <p:nvPr/>
              </p:nvPicPr>
              <p:blipFill>
                <a:blip r:embed="rId48"/>
                <a:stretch>
                  <a:fillRect/>
                </a:stretch>
              </p:blipFill>
              <p:spPr>
                <a:xfrm>
                  <a:off x="1691913" y="4121364"/>
                  <a:ext cx="24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0" name="Freihand 79">
                  <a:extLst>
                    <a:ext uri="{FF2B5EF4-FFF2-40B4-BE49-F238E27FC236}">
                      <a16:creationId xmlns:a16="http://schemas.microsoft.com/office/drawing/2014/main" id="{3E891094-8270-4FD9-8116-C6E01EE386C3}"/>
                    </a:ext>
                  </a:extLst>
                </p14:cNvPr>
                <p14:cNvContentPartPr/>
                <p14:nvPr/>
              </p14:nvContentPartPr>
              <p14:xfrm>
                <a:off x="1802793" y="4052244"/>
                <a:ext cx="49680" cy="76680"/>
              </p14:xfrm>
            </p:contentPart>
          </mc:Choice>
          <mc:Fallback xmlns="">
            <p:pic>
              <p:nvPicPr>
                <p:cNvPr id="80" name="Freihand 79">
                  <a:extLst>
                    <a:ext uri="{FF2B5EF4-FFF2-40B4-BE49-F238E27FC236}">
                      <a16:creationId xmlns:a16="http://schemas.microsoft.com/office/drawing/2014/main" id="{3E891094-8270-4FD9-8116-C6E01EE386C3}"/>
                    </a:ext>
                  </a:extLst>
                </p:cNvPr>
                <p:cNvPicPr/>
                <p:nvPr/>
              </p:nvPicPr>
              <p:blipFill>
                <a:blip r:embed="rId50"/>
                <a:stretch>
                  <a:fillRect/>
                </a:stretch>
              </p:blipFill>
              <p:spPr>
                <a:xfrm>
                  <a:off x="1798473" y="4047924"/>
                  <a:ext cx="58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1" name="Freihand 80">
                  <a:extLst>
                    <a:ext uri="{FF2B5EF4-FFF2-40B4-BE49-F238E27FC236}">
                      <a16:creationId xmlns:a16="http://schemas.microsoft.com/office/drawing/2014/main" id="{93F79273-CA2D-49B9-A161-34895EB649A9}"/>
                    </a:ext>
                  </a:extLst>
                </p14:cNvPr>
                <p14:cNvContentPartPr/>
                <p14:nvPr/>
              </p14:nvContentPartPr>
              <p14:xfrm>
                <a:off x="1833393" y="4050084"/>
                <a:ext cx="47880" cy="165960"/>
              </p14:xfrm>
            </p:contentPart>
          </mc:Choice>
          <mc:Fallback xmlns="">
            <p:pic>
              <p:nvPicPr>
                <p:cNvPr id="81" name="Freihand 80">
                  <a:extLst>
                    <a:ext uri="{FF2B5EF4-FFF2-40B4-BE49-F238E27FC236}">
                      <a16:creationId xmlns:a16="http://schemas.microsoft.com/office/drawing/2014/main" id="{93F79273-CA2D-49B9-A161-34895EB649A9}"/>
                    </a:ext>
                  </a:extLst>
                </p:cNvPr>
                <p:cNvPicPr/>
                <p:nvPr/>
              </p:nvPicPr>
              <p:blipFill>
                <a:blip r:embed="rId52"/>
                <a:stretch>
                  <a:fillRect/>
                </a:stretch>
              </p:blipFill>
              <p:spPr>
                <a:xfrm>
                  <a:off x="1829073" y="4045764"/>
                  <a:ext cx="56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2" name="Freihand 81">
                  <a:extLst>
                    <a:ext uri="{FF2B5EF4-FFF2-40B4-BE49-F238E27FC236}">
                      <a16:creationId xmlns:a16="http://schemas.microsoft.com/office/drawing/2014/main" id="{FB50C9D5-8C58-43FE-8041-D462423632B1}"/>
                    </a:ext>
                  </a:extLst>
                </p14:cNvPr>
                <p14:cNvContentPartPr/>
                <p14:nvPr/>
              </p14:nvContentPartPr>
              <p14:xfrm>
                <a:off x="1887393" y="4136844"/>
                <a:ext cx="58680" cy="80640"/>
              </p14:xfrm>
            </p:contentPart>
          </mc:Choice>
          <mc:Fallback xmlns="">
            <p:pic>
              <p:nvPicPr>
                <p:cNvPr id="82" name="Freihand 81">
                  <a:extLst>
                    <a:ext uri="{FF2B5EF4-FFF2-40B4-BE49-F238E27FC236}">
                      <a16:creationId xmlns:a16="http://schemas.microsoft.com/office/drawing/2014/main" id="{FB50C9D5-8C58-43FE-8041-D462423632B1}"/>
                    </a:ext>
                  </a:extLst>
                </p:cNvPr>
                <p:cNvPicPr/>
                <p:nvPr/>
              </p:nvPicPr>
              <p:blipFill>
                <a:blip r:embed="rId54"/>
                <a:stretch>
                  <a:fillRect/>
                </a:stretch>
              </p:blipFill>
              <p:spPr>
                <a:xfrm>
                  <a:off x="1883073" y="4132524"/>
                  <a:ext cx="67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3" name="Freihand 82">
                  <a:extLst>
                    <a:ext uri="{FF2B5EF4-FFF2-40B4-BE49-F238E27FC236}">
                      <a16:creationId xmlns:a16="http://schemas.microsoft.com/office/drawing/2014/main" id="{D81E545B-50A0-473F-AC11-94EA5B3A7DB3}"/>
                    </a:ext>
                  </a:extLst>
                </p14:cNvPr>
                <p14:cNvContentPartPr/>
                <p14:nvPr/>
              </p14:nvContentPartPr>
              <p14:xfrm>
                <a:off x="2016633" y="3973044"/>
                <a:ext cx="71640" cy="245880"/>
              </p14:xfrm>
            </p:contentPart>
          </mc:Choice>
          <mc:Fallback xmlns="">
            <p:pic>
              <p:nvPicPr>
                <p:cNvPr id="83" name="Freihand 82">
                  <a:extLst>
                    <a:ext uri="{FF2B5EF4-FFF2-40B4-BE49-F238E27FC236}">
                      <a16:creationId xmlns:a16="http://schemas.microsoft.com/office/drawing/2014/main" id="{D81E545B-50A0-473F-AC11-94EA5B3A7DB3}"/>
                    </a:ext>
                  </a:extLst>
                </p:cNvPr>
                <p:cNvPicPr/>
                <p:nvPr/>
              </p:nvPicPr>
              <p:blipFill>
                <a:blip r:embed="rId56"/>
                <a:stretch>
                  <a:fillRect/>
                </a:stretch>
              </p:blipFill>
              <p:spPr>
                <a:xfrm>
                  <a:off x="2012313" y="3968724"/>
                  <a:ext cx="80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4" name="Freihand 83">
                  <a:extLst>
                    <a:ext uri="{FF2B5EF4-FFF2-40B4-BE49-F238E27FC236}">
                      <a16:creationId xmlns:a16="http://schemas.microsoft.com/office/drawing/2014/main" id="{2F33169C-772B-4EC9-8532-2F8B72EB6719}"/>
                    </a:ext>
                  </a:extLst>
                </p14:cNvPr>
                <p14:cNvContentPartPr/>
                <p14:nvPr/>
              </p14:nvContentPartPr>
              <p14:xfrm>
                <a:off x="1849953" y="3812124"/>
                <a:ext cx="50040" cy="131760"/>
              </p14:xfrm>
            </p:contentPart>
          </mc:Choice>
          <mc:Fallback xmlns="">
            <p:pic>
              <p:nvPicPr>
                <p:cNvPr id="84" name="Freihand 83">
                  <a:extLst>
                    <a:ext uri="{FF2B5EF4-FFF2-40B4-BE49-F238E27FC236}">
                      <a16:creationId xmlns:a16="http://schemas.microsoft.com/office/drawing/2014/main" id="{2F33169C-772B-4EC9-8532-2F8B72EB6719}"/>
                    </a:ext>
                  </a:extLst>
                </p:cNvPr>
                <p:cNvPicPr/>
                <p:nvPr/>
              </p:nvPicPr>
              <p:blipFill>
                <a:blip r:embed="rId58"/>
                <a:stretch>
                  <a:fillRect/>
                </a:stretch>
              </p:blipFill>
              <p:spPr>
                <a:xfrm>
                  <a:off x="1845633" y="3807804"/>
                  <a:ext cx="58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5" name="Freihand 84">
                  <a:extLst>
                    <a:ext uri="{FF2B5EF4-FFF2-40B4-BE49-F238E27FC236}">
                      <a16:creationId xmlns:a16="http://schemas.microsoft.com/office/drawing/2014/main" id="{29F5A40F-EB3A-4EF1-A638-48A94E534E23}"/>
                    </a:ext>
                  </a:extLst>
                </p14:cNvPr>
                <p14:cNvContentPartPr/>
                <p14:nvPr/>
              </p14:nvContentPartPr>
              <p14:xfrm>
                <a:off x="1815033" y="3883044"/>
                <a:ext cx="133920" cy="90000"/>
              </p14:xfrm>
            </p:contentPart>
          </mc:Choice>
          <mc:Fallback xmlns="">
            <p:pic>
              <p:nvPicPr>
                <p:cNvPr id="85" name="Freihand 84">
                  <a:extLst>
                    <a:ext uri="{FF2B5EF4-FFF2-40B4-BE49-F238E27FC236}">
                      <a16:creationId xmlns:a16="http://schemas.microsoft.com/office/drawing/2014/main" id="{29F5A40F-EB3A-4EF1-A638-48A94E534E23}"/>
                    </a:ext>
                  </a:extLst>
                </p:cNvPr>
                <p:cNvPicPr/>
                <p:nvPr/>
              </p:nvPicPr>
              <p:blipFill>
                <a:blip r:embed="rId60"/>
                <a:stretch>
                  <a:fillRect/>
                </a:stretch>
              </p:blipFill>
              <p:spPr>
                <a:xfrm>
                  <a:off x="1810713" y="3878724"/>
                  <a:ext cx="142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 name="Freihand 85">
                  <a:extLst>
                    <a:ext uri="{FF2B5EF4-FFF2-40B4-BE49-F238E27FC236}">
                      <a16:creationId xmlns:a16="http://schemas.microsoft.com/office/drawing/2014/main" id="{396803A2-5741-4AF2-A5BA-AD34F96C5836}"/>
                    </a:ext>
                  </a:extLst>
                </p14:cNvPr>
                <p14:cNvContentPartPr/>
                <p14:nvPr/>
              </p14:nvContentPartPr>
              <p14:xfrm>
                <a:off x="1988913" y="3703404"/>
                <a:ext cx="72720" cy="135360"/>
              </p14:xfrm>
            </p:contentPart>
          </mc:Choice>
          <mc:Fallback xmlns="">
            <p:pic>
              <p:nvPicPr>
                <p:cNvPr id="86" name="Freihand 85">
                  <a:extLst>
                    <a:ext uri="{FF2B5EF4-FFF2-40B4-BE49-F238E27FC236}">
                      <a16:creationId xmlns:a16="http://schemas.microsoft.com/office/drawing/2014/main" id="{396803A2-5741-4AF2-A5BA-AD34F96C5836}"/>
                    </a:ext>
                  </a:extLst>
                </p:cNvPr>
                <p:cNvPicPr/>
                <p:nvPr/>
              </p:nvPicPr>
              <p:blipFill>
                <a:blip r:embed="rId62"/>
                <a:stretch>
                  <a:fillRect/>
                </a:stretch>
              </p:blipFill>
              <p:spPr>
                <a:xfrm>
                  <a:off x="1984593" y="3699084"/>
                  <a:ext cx="81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7" name="Freihand 86">
                  <a:extLst>
                    <a:ext uri="{FF2B5EF4-FFF2-40B4-BE49-F238E27FC236}">
                      <a16:creationId xmlns:a16="http://schemas.microsoft.com/office/drawing/2014/main" id="{21144D42-6469-407F-A136-53547CF93A3A}"/>
                    </a:ext>
                  </a:extLst>
                </p14:cNvPr>
                <p14:cNvContentPartPr/>
                <p14:nvPr/>
              </p14:nvContentPartPr>
              <p14:xfrm>
                <a:off x="2068833" y="3764964"/>
                <a:ext cx="49320" cy="73800"/>
              </p14:xfrm>
            </p:contentPart>
          </mc:Choice>
          <mc:Fallback xmlns="">
            <p:pic>
              <p:nvPicPr>
                <p:cNvPr id="87" name="Freihand 86">
                  <a:extLst>
                    <a:ext uri="{FF2B5EF4-FFF2-40B4-BE49-F238E27FC236}">
                      <a16:creationId xmlns:a16="http://schemas.microsoft.com/office/drawing/2014/main" id="{21144D42-6469-407F-A136-53547CF93A3A}"/>
                    </a:ext>
                  </a:extLst>
                </p:cNvPr>
                <p:cNvPicPr/>
                <p:nvPr/>
              </p:nvPicPr>
              <p:blipFill>
                <a:blip r:embed="rId64"/>
                <a:stretch>
                  <a:fillRect/>
                </a:stretch>
              </p:blipFill>
              <p:spPr>
                <a:xfrm>
                  <a:off x="2064513" y="3760644"/>
                  <a:ext cx="57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8" name="Freihand 87">
                  <a:extLst>
                    <a:ext uri="{FF2B5EF4-FFF2-40B4-BE49-F238E27FC236}">
                      <a16:creationId xmlns:a16="http://schemas.microsoft.com/office/drawing/2014/main" id="{3BF6170E-78CC-4C98-B111-E4B1BF4AE718}"/>
                    </a:ext>
                  </a:extLst>
                </p14:cNvPr>
                <p14:cNvContentPartPr/>
                <p14:nvPr/>
              </p14:nvContentPartPr>
              <p14:xfrm>
                <a:off x="2123913" y="3763524"/>
                <a:ext cx="76320" cy="93600"/>
              </p14:xfrm>
            </p:contentPart>
          </mc:Choice>
          <mc:Fallback xmlns="">
            <p:pic>
              <p:nvPicPr>
                <p:cNvPr id="88" name="Freihand 87">
                  <a:extLst>
                    <a:ext uri="{FF2B5EF4-FFF2-40B4-BE49-F238E27FC236}">
                      <a16:creationId xmlns:a16="http://schemas.microsoft.com/office/drawing/2014/main" id="{3BF6170E-78CC-4C98-B111-E4B1BF4AE718}"/>
                    </a:ext>
                  </a:extLst>
                </p:cNvPr>
                <p:cNvPicPr/>
                <p:nvPr/>
              </p:nvPicPr>
              <p:blipFill>
                <a:blip r:embed="rId66"/>
                <a:stretch>
                  <a:fillRect/>
                </a:stretch>
              </p:blipFill>
              <p:spPr>
                <a:xfrm>
                  <a:off x="2119593" y="3759204"/>
                  <a:ext cx="84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9" name="Freihand 88">
                  <a:extLst>
                    <a:ext uri="{FF2B5EF4-FFF2-40B4-BE49-F238E27FC236}">
                      <a16:creationId xmlns:a16="http://schemas.microsoft.com/office/drawing/2014/main" id="{CD78EDAA-011D-4933-80C4-3BB1FA31B752}"/>
                    </a:ext>
                  </a:extLst>
                </p14:cNvPr>
                <p14:cNvContentPartPr/>
                <p14:nvPr/>
              </p14:nvContentPartPr>
              <p14:xfrm>
                <a:off x="2182593" y="3702324"/>
                <a:ext cx="70920" cy="114840"/>
              </p14:xfrm>
            </p:contentPart>
          </mc:Choice>
          <mc:Fallback xmlns="">
            <p:pic>
              <p:nvPicPr>
                <p:cNvPr id="89" name="Freihand 88">
                  <a:extLst>
                    <a:ext uri="{FF2B5EF4-FFF2-40B4-BE49-F238E27FC236}">
                      <a16:creationId xmlns:a16="http://schemas.microsoft.com/office/drawing/2014/main" id="{CD78EDAA-011D-4933-80C4-3BB1FA31B752}"/>
                    </a:ext>
                  </a:extLst>
                </p:cNvPr>
                <p:cNvPicPr/>
                <p:nvPr/>
              </p:nvPicPr>
              <p:blipFill>
                <a:blip r:embed="rId68"/>
                <a:stretch>
                  <a:fillRect/>
                </a:stretch>
              </p:blipFill>
              <p:spPr>
                <a:xfrm>
                  <a:off x="2178273" y="3698004"/>
                  <a:ext cx="79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0" name="Freihand 89">
                  <a:extLst>
                    <a:ext uri="{FF2B5EF4-FFF2-40B4-BE49-F238E27FC236}">
                      <a16:creationId xmlns:a16="http://schemas.microsoft.com/office/drawing/2014/main" id="{BBD4429A-FC45-47FC-95DD-B2CD6AA334A8}"/>
                    </a:ext>
                  </a:extLst>
                </p14:cNvPr>
                <p14:cNvContentPartPr/>
                <p14:nvPr/>
              </p14:nvContentPartPr>
              <p14:xfrm>
                <a:off x="2310393" y="3779004"/>
                <a:ext cx="98640" cy="73440"/>
              </p14:xfrm>
            </p:contentPart>
          </mc:Choice>
          <mc:Fallback xmlns="">
            <p:pic>
              <p:nvPicPr>
                <p:cNvPr id="90" name="Freihand 89">
                  <a:extLst>
                    <a:ext uri="{FF2B5EF4-FFF2-40B4-BE49-F238E27FC236}">
                      <a16:creationId xmlns:a16="http://schemas.microsoft.com/office/drawing/2014/main" id="{BBD4429A-FC45-47FC-95DD-B2CD6AA334A8}"/>
                    </a:ext>
                  </a:extLst>
                </p:cNvPr>
                <p:cNvPicPr/>
                <p:nvPr/>
              </p:nvPicPr>
              <p:blipFill>
                <a:blip r:embed="rId70"/>
                <a:stretch>
                  <a:fillRect/>
                </a:stretch>
              </p:blipFill>
              <p:spPr>
                <a:xfrm>
                  <a:off x="2306073" y="3774684"/>
                  <a:ext cx="107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1" name="Freihand 90">
                  <a:extLst>
                    <a:ext uri="{FF2B5EF4-FFF2-40B4-BE49-F238E27FC236}">
                      <a16:creationId xmlns:a16="http://schemas.microsoft.com/office/drawing/2014/main" id="{E089B3F4-6F8E-4785-AC76-AE7916BF4E46}"/>
                    </a:ext>
                  </a:extLst>
                </p14:cNvPr>
                <p14:cNvContentPartPr/>
                <p14:nvPr/>
              </p14:nvContentPartPr>
              <p14:xfrm>
                <a:off x="2418753" y="3774324"/>
                <a:ext cx="99360" cy="55080"/>
              </p14:xfrm>
            </p:contentPart>
          </mc:Choice>
          <mc:Fallback xmlns="">
            <p:pic>
              <p:nvPicPr>
                <p:cNvPr id="91" name="Freihand 90">
                  <a:extLst>
                    <a:ext uri="{FF2B5EF4-FFF2-40B4-BE49-F238E27FC236}">
                      <a16:creationId xmlns:a16="http://schemas.microsoft.com/office/drawing/2014/main" id="{E089B3F4-6F8E-4785-AC76-AE7916BF4E46}"/>
                    </a:ext>
                  </a:extLst>
                </p:cNvPr>
                <p:cNvPicPr/>
                <p:nvPr/>
              </p:nvPicPr>
              <p:blipFill>
                <a:blip r:embed="rId72"/>
                <a:stretch>
                  <a:fillRect/>
                </a:stretch>
              </p:blipFill>
              <p:spPr>
                <a:xfrm>
                  <a:off x="2414433" y="3770004"/>
                  <a:ext cx="108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 name="Freihand 91">
                  <a:extLst>
                    <a:ext uri="{FF2B5EF4-FFF2-40B4-BE49-F238E27FC236}">
                      <a16:creationId xmlns:a16="http://schemas.microsoft.com/office/drawing/2014/main" id="{8CE8431D-EE2E-4ACE-98E9-8859959CB606}"/>
                    </a:ext>
                  </a:extLst>
                </p14:cNvPr>
                <p14:cNvContentPartPr/>
                <p14:nvPr/>
              </p14:nvContentPartPr>
              <p14:xfrm>
                <a:off x="2511993" y="3754164"/>
                <a:ext cx="93960" cy="138240"/>
              </p14:xfrm>
            </p:contentPart>
          </mc:Choice>
          <mc:Fallback xmlns="">
            <p:pic>
              <p:nvPicPr>
                <p:cNvPr id="92" name="Freihand 91">
                  <a:extLst>
                    <a:ext uri="{FF2B5EF4-FFF2-40B4-BE49-F238E27FC236}">
                      <a16:creationId xmlns:a16="http://schemas.microsoft.com/office/drawing/2014/main" id="{8CE8431D-EE2E-4ACE-98E9-8859959CB606}"/>
                    </a:ext>
                  </a:extLst>
                </p:cNvPr>
                <p:cNvPicPr/>
                <p:nvPr/>
              </p:nvPicPr>
              <p:blipFill>
                <a:blip r:embed="rId74"/>
                <a:stretch>
                  <a:fillRect/>
                </a:stretch>
              </p:blipFill>
              <p:spPr>
                <a:xfrm>
                  <a:off x="2507673" y="3749844"/>
                  <a:ext cx="10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5" name="Freihand 94">
                  <a:extLst>
                    <a:ext uri="{FF2B5EF4-FFF2-40B4-BE49-F238E27FC236}">
                      <a16:creationId xmlns:a16="http://schemas.microsoft.com/office/drawing/2014/main" id="{BA6A6E78-0818-4155-A612-C25FC76F8F1A}"/>
                    </a:ext>
                  </a:extLst>
                </p14:cNvPr>
                <p14:cNvContentPartPr/>
                <p14:nvPr/>
              </p14:nvContentPartPr>
              <p14:xfrm>
                <a:off x="2642673" y="3761724"/>
                <a:ext cx="162360" cy="173880"/>
              </p14:xfrm>
            </p:contentPart>
          </mc:Choice>
          <mc:Fallback xmlns="">
            <p:pic>
              <p:nvPicPr>
                <p:cNvPr id="95" name="Freihand 94">
                  <a:extLst>
                    <a:ext uri="{FF2B5EF4-FFF2-40B4-BE49-F238E27FC236}">
                      <a16:creationId xmlns:a16="http://schemas.microsoft.com/office/drawing/2014/main" id="{BA6A6E78-0818-4155-A612-C25FC76F8F1A}"/>
                    </a:ext>
                  </a:extLst>
                </p:cNvPr>
                <p:cNvPicPr/>
                <p:nvPr/>
              </p:nvPicPr>
              <p:blipFill>
                <a:blip r:embed="rId76"/>
                <a:stretch>
                  <a:fillRect/>
                </a:stretch>
              </p:blipFill>
              <p:spPr>
                <a:xfrm>
                  <a:off x="2638353" y="3757404"/>
                  <a:ext cx="171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6" name="Freihand 95">
                  <a:extLst>
                    <a:ext uri="{FF2B5EF4-FFF2-40B4-BE49-F238E27FC236}">
                      <a16:creationId xmlns:a16="http://schemas.microsoft.com/office/drawing/2014/main" id="{1211B972-B8B2-4C1A-8FB7-4BC65B66A4D7}"/>
                    </a:ext>
                  </a:extLst>
                </p14:cNvPr>
                <p14:cNvContentPartPr/>
                <p14:nvPr/>
              </p14:nvContentPartPr>
              <p14:xfrm>
                <a:off x="2813313" y="3690804"/>
                <a:ext cx="63720" cy="149760"/>
              </p14:xfrm>
            </p:contentPart>
          </mc:Choice>
          <mc:Fallback xmlns="">
            <p:pic>
              <p:nvPicPr>
                <p:cNvPr id="96" name="Freihand 95">
                  <a:extLst>
                    <a:ext uri="{FF2B5EF4-FFF2-40B4-BE49-F238E27FC236}">
                      <a16:creationId xmlns:a16="http://schemas.microsoft.com/office/drawing/2014/main" id="{1211B972-B8B2-4C1A-8FB7-4BC65B66A4D7}"/>
                    </a:ext>
                  </a:extLst>
                </p:cNvPr>
                <p:cNvPicPr/>
                <p:nvPr/>
              </p:nvPicPr>
              <p:blipFill>
                <a:blip r:embed="rId78"/>
                <a:stretch>
                  <a:fillRect/>
                </a:stretch>
              </p:blipFill>
              <p:spPr>
                <a:xfrm>
                  <a:off x="2808993" y="3686484"/>
                  <a:ext cx="72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7" name="Freihand 96">
                  <a:extLst>
                    <a:ext uri="{FF2B5EF4-FFF2-40B4-BE49-F238E27FC236}">
                      <a16:creationId xmlns:a16="http://schemas.microsoft.com/office/drawing/2014/main" id="{3C8481CF-E9A4-4CFA-B38F-E0201E681328}"/>
                    </a:ext>
                  </a:extLst>
                </p14:cNvPr>
                <p14:cNvContentPartPr/>
                <p14:nvPr/>
              </p14:nvContentPartPr>
              <p14:xfrm>
                <a:off x="2887833" y="3739044"/>
                <a:ext cx="168480" cy="97200"/>
              </p14:xfrm>
            </p:contentPart>
          </mc:Choice>
          <mc:Fallback xmlns="">
            <p:pic>
              <p:nvPicPr>
                <p:cNvPr id="97" name="Freihand 96">
                  <a:extLst>
                    <a:ext uri="{FF2B5EF4-FFF2-40B4-BE49-F238E27FC236}">
                      <a16:creationId xmlns:a16="http://schemas.microsoft.com/office/drawing/2014/main" id="{3C8481CF-E9A4-4CFA-B38F-E0201E681328}"/>
                    </a:ext>
                  </a:extLst>
                </p:cNvPr>
                <p:cNvPicPr/>
                <p:nvPr/>
              </p:nvPicPr>
              <p:blipFill>
                <a:blip r:embed="rId80"/>
                <a:stretch>
                  <a:fillRect/>
                </a:stretch>
              </p:blipFill>
              <p:spPr>
                <a:xfrm>
                  <a:off x="2883513" y="3734724"/>
                  <a:ext cx="177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0" name="Freihand 99">
                  <a:extLst>
                    <a:ext uri="{FF2B5EF4-FFF2-40B4-BE49-F238E27FC236}">
                      <a16:creationId xmlns:a16="http://schemas.microsoft.com/office/drawing/2014/main" id="{D41EB7E0-CAE1-4237-B4A6-E92E157F789C}"/>
                    </a:ext>
                  </a:extLst>
                </p14:cNvPr>
                <p14:cNvContentPartPr/>
                <p14:nvPr/>
              </p14:nvContentPartPr>
              <p14:xfrm>
                <a:off x="1518753" y="3936324"/>
                <a:ext cx="41760" cy="51840"/>
              </p14:xfrm>
            </p:contentPart>
          </mc:Choice>
          <mc:Fallback xmlns="">
            <p:pic>
              <p:nvPicPr>
                <p:cNvPr id="100" name="Freihand 99">
                  <a:extLst>
                    <a:ext uri="{FF2B5EF4-FFF2-40B4-BE49-F238E27FC236}">
                      <a16:creationId xmlns:a16="http://schemas.microsoft.com/office/drawing/2014/main" id="{D41EB7E0-CAE1-4237-B4A6-E92E157F789C}"/>
                    </a:ext>
                  </a:extLst>
                </p:cNvPr>
                <p:cNvPicPr/>
                <p:nvPr/>
              </p:nvPicPr>
              <p:blipFill>
                <a:blip r:embed="rId82"/>
                <a:stretch>
                  <a:fillRect/>
                </a:stretch>
              </p:blipFill>
              <p:spPr>
                <a:xfrm>
                  <a:off x="1514433" y="3932004"/>
                  <a:ext cx="50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1" name="Freihand 100">
                  <a:extLst>
                    <a:ext uri="{FF2B5EF4-FFF2-40B4-BE49-F238E27FC236}">
                      <a16:creationId xmlns:a16="http://schemas.microsoft.com/office/drawing/2014/main" id="{DFAB978B-2B2A-405C-9869-07DC57778808}"/>
                    </a:ext>
                  </a:extLst>
                </p14:cNvPr>
                <p14:cNvContentPartPr/>
                <p14:nvPr/>
              </p14:nvContentPartPr>
              <p14:xfrm>
                <a:off x="1750233" y="3767484"/>
                <a:ext cx="20880" cy="58320"/>
              </p14:xfrm>
            </p:contentPart>
          </mc:Choice>
          <mc:Fallback xmlns="">
            <p:pic>
              <p:nvPicPr>
                <p:cNvPr id="101" name="Freihand 100">
                  <a:extLst>
                    <a:ext uri="{FF2B5EF4-FFF2-40B4-BE49-F238E27FC236}">
                      <a16:creationId xmlns:a16="http://schemas.microsoft.com/office/drawing/2014/main" id="{DFAB978B-2B2A-405C-9869-07DC57778808}"/>
                    </a:ext>
                  </a:extLst>
                </p:cNvPr>
                <p:cNvPicPr/>
                <p:nvPr/>
              </p:nvPicPr>
              <p:blipFill>
                <a:blip r:embed="rId84"/>
                <a:stretch>
                  <a:fillRect/>
                </a:stretch>
              </p:blipFill>
              <p:spPr>
                <a:xfrm>
                  <a:off x="1745913" y="3763164"/>
                  <a:ext cx="2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3" name="Freihand 102">
                  <a:extLst>
                    <a:ext uri="{FF2B5EF4-FFF2-40B4-BE49-F238E27FC236}">
                      <a16:creationId xmlns:a16="http://schemas.microsoft.com/office/drawing/2014/main" id="{193278F8-3B9B-4F48-85F9-F093676B925A}"/>
                    </a:ext>
                  </a:extLst>
                </p14:cNvPr>
                <p14:cNvContentPartPr/>
                <p14:nvPr/>
              </p14:nvContentPartPr>
              <p14:xfrm>
                <a:off x="1482753" y="3705204"/>
                <a:ext cx="308160" cy="381960"/>
              </p14:xfrm>
            </p:contentPart>
          </mc:Choice>
          <mc:Fallback xmlns="">
            <p:pic>
              <p:nvPicPr>
                <p:cNvPr id="103" name="Freihand 102">
                  <a:extLst>
                    <a:ext uri="{FF2B5EF4-FFF2-40B4-BE49-F238E27FC236}">
                      <a16:creationId xmlns:a16="http://schemas.microsoft.com/office/drawing/2014/main" id="{193278F8-3B9B-4F48-85F9-F093676B925A}"/>
                    </a:ext>
                  </a:extLst>
                </p:cNvPr>
                <p:cNvPicPr/>
                <p:nvPr/>
              </p:nvPicPr>
              <p:blipFill>
                <a:blip r:embed="rId86"/>
                <a:stretch>
                  <a:fillRect/>
                </a:stretch>
              </p:blipFill>
              <p:spPr>
                <a:xfrm>
                  <a:off x="1478433" y="3700884"/>
                  <a:ext cx="316800" cy="39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05" name="Freihand 104">
                <a:extLst>
                  <a:ext uri="{FF2B5EF4-FFF2-40B4-BE49-F238E27FC236}">
                    <a16:creationId xmlns:a16="http://schemas.microsoft.com/office/drawing/2014/main" id="{48E0D419-22E0-4ADA-851E-DB6E81934CCF}"/>
                  </a:ext>
                </a:extLst>
              </p14:cNvPr>
              <p14:cNvContentPartPr/>
              <p14:nvPr/>
            </p14:nvContentPartPr>
            <p14:xfrm>
              <a:off x="547833" y="739524"/>
              <a:ext cx="2977560" cy="2007720"/>
            </p14:xfrm>
          </p:contentPart>
        </mc:Choice>
        <mc:Fallback xmlns="">
          <p:pic>
            <p:nvPicPr>
              <p:cNvPr id="105" name="Freihand 104">
                <a:extLst>
                  <a:ext uri="{FF2B5EF4-FFF2-40B4-BE49-F238E27FC236}">
                    <a16:creationId xmlns:a16="http://schemas.microsoft.com/office/drawing/2014/main" id="{48E0D419-22E0-4ADA-851E-DB6E81934CCF}"/>
                  </a:ext>
                </a:extLst>
              </p:cNvPr>
              <p:cNvPicPr/>
              <p:nvPr/>
            </p:nvPicPr>
            <p:blipFill>
              <a:blip r:embed="rId88"/>
              <a:stretch>
                <a:fillRect/>
              </a:stretch>
            </p:blipFill>
            <p:spPr>
              <a:xfrm>
                <a:off x="543513" y="735204"/>
                <a:ext cx="2986200" cy="2016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6" name="Freihand 105">
                <a:extLst>
                  <a:ext uri="{FF2B5EF4-FFF2-40B4-BE49-F238E27FC236}">
                    <a16:creationId xmlns:a16="http://schemas.microsoft.com/office/drawing/2014/main" id="{528411B3-4B89-4B8C-8B1A-91B69A1483D4}"/>
                  </a:ext>
                </a:extLst>
              </p14:cNvPr>
              <p14:cNvContentPartPr/>
              <p14:nvPr/>
            </p14:nvContentPartPr>
            <p14:xfrm>
              <a:off x="3582273" y="2607204"/>
              <a:ext cx="115560" cy="171000"/>
            </p14:xfrm>
          </p:contentPart>
        </mc:Choice>
        <mc:Fallback xmlns="">
          <p:pic>
            <p:nvPicPr>
              <p:cNvPr id="106" name="Freihand 105">
                <a:extLst>
                  <a:ext uri="{FF2B5EF4-FFF2-40B4-BE49-F238E27FC236}">
                    <a16:creationId xmlns:a16="http://schemas.microsoft.com/office/drawing/2014/main" id="{528411B3-4B89-4B8C-8B1A-91B69A1483D4}"/>
                  </a:ext>
                </a:extLst>
              </p:cNvPr>
              <p:cNvPicPr/>
              <p:nvPr/>
            </p:nvPicPr>
            <p:blipFill>
              <a:blip r:embed="rId90"/>
              <a:stretch>
                <a:fillRect/>
              </a:stretch>
            </p:blipFill>
            <p:spPr>
              <a:xfrm>
                <a:off x="3577953" y="2602884"/>
                <a:ext cx="124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7" name="Freihand 106">
                <a:extLst>
                  <a:ext uri="{FF2B5EF4-FFF2-40B4-BE49-F238E27FC236}">
                    <a16:creationId xmlns:a16="http://schemas.microsoft.com/office/drawing/2014/main" id="{5FBFD7E0-15C2-45FB-8C6E-F47C281BA780}"/>
                  </a:ext>
                </a:extLst>
              </p14:cNvPr>
              <p14:cNvContentPartPr/>
              <p14:nvPr/>
            </p14:nvContentPartPr>
            <p14:xfrm>
              <a:off x="3725193" y="2553924"/>
              <a:ext cx="72360" cy="207360"/>
            </p14:xfrm>
          </p:contentPart>
        </mc:Choice>
        <mc:Fallback xmlns="">
          <p:pic>
            <p:nvPicPr>
              <p:cNvPr id="107" name="Freihand 106">
                <a:extLst>
                  <a:ext uri="{FF2B5EF4-FFF2-40B4-BE49-F238E27FC236}">
                    <a16:creationId xmlns:a16="http://schemas.microsoft.com/office/drawing/2014/main" id="{5FBFD7E0-15C2-45FB-8C6E-F47C281BA780}"/>
                  </a:ext>
                </a:extLst>
              </p:cNvPr>
              <p:cNvPicPr/>
              <p:nvPr/>
            </p:nvPicPr>
            <p:blipFill>
              <a:blip r:embed="rId92"/>
              <a:stretch>
                <a:fillRect/>
              </a:stretch>
            </p:blipFill>
            <p:spPr>
              <a:xfrm>
                <a:off x="3720873" y="2549604"/>
                <a:ext cx="81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8" name="Freihand 107">
                <a:extLst>
                  <a:ext uri="{FF2B5EF4-FFF2-40B4-BE49-F238E27FC236}">
                    <a16:creationId xmlns:a16="http://schemas.microsoft.com/office/drawing/2014/main" id="{38206382-79B3-4F12-898F-6000DEC3E1C6}"/>
                  </a:ext>
                </a:extLst>
              </p14:cNvPr>
              <p14:cNvContentPartPr/>
              <p14:nvPr/>
            </p14:nvContentPartPr>
            <p14:xfrm>
              <a:off x="3854433" y="2623764"/>
              <a:ext cx="49680" cy="101520"/>
            </p14:xfrm>
          </p:contentPart>
        </mc:Choice>
        <mc:Fallback xmlns="">
          <p:pic>
            <p:nvPicPr>
              <p:cNvPr id="108" name="Freihand 107">
                <a:extLst>
                  <a:ext uri="{FF2B5EF4-FFF2-40B4-BE49-F238E27FC236}">
                    <a16:creationId xmlns:a16="http://schemas.microsoft.com/office/drawing/2014/main" id="{38206382-79B3-4F12-898F-6000DEC3E1C6}"/>
                  </a:ext>
                </a:extLst>
              </p:cNvPr>
              <p:cNvPicPr/>
              <p:nvPr/>
            </p:nvPicPr>
            <p:blipFill>
              <a:blip r:embed="rId94"/>
              <a:stretch>
                <a:fillRect/>
              </a:stretch>
            </p:blipFill>
            <p:spPr>
              <a:xfrm>
                <a:off x="3850113" y="2619444"/>
                <a:ext cx="58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9" name="Freihand 108">
                <a:extLst>
                  <a:ext uri="{FF2B5EF4-FFF2-40B4-BE49-F238E27FC236}">
                    <a16:creationId xmlns:a16="http://schemas.microsoft.com/office/drawing/2014/main" id="{ECE8A559-277B-431E-9DB5-617D82CF0A22}"/>
                  </a:ext>
                </a:extLst>
              </p14:cNvPr>
              <p14:cNvContentPartPr/>
              <p14:nvPr/>
            </p14:nvContentPartPr>
            <p14:xfrm>
              <a:off x="3895473" y="2542404"/>
              <a:ext cx="12240" cy="36000"/>
            </p14:xfrm>
          </p:contentPart>
        </mc:Choice>
        <mc:Fallback xmlns="">
          <p:pic>
            <p:nvPicPr>
              <p:cNvPr id="109" name="Freihand 108">
                <a:extLst>
                  <a:ext uri="{FF2B5EF4-FFF2-40B4-BE49-F238E27FC236}">
                    <a16:creationId xmlns:a16="http://schemas.microsoft.com/office/drawing/2014/main" id="{ECE8A559-277B-431E-9DB5-617D82CF0A22}"/>
                  </a:ext>
                </a:extLst>
              </p:cNvPr>
              <p:cNvPicPr/>
              <p:nvPr/>
            </p:nvPicPr>
            <p:blipFill>
              <a:blip r:embed="rId96"/>
              <a:stretch>
                <a:fillRect/>
              </a:stretch>
            </p:blipFill>
            <p:spPr>
              <a:xfrm>
                <a:off x="3891153" y="2538084"/>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0" name="Freihand 109">
                <a:extLst>
                  <a:ext uri="{FF2B5EF4-FFF2-40B4-BE49-F238E27FC236}">
                    <a16:creationId xmlns:a16="http://schemas.microsoft.com/office/drawing/2014/main" id="{A15A7C96-B4BA-4B10-8BF4-B3C415657990}"/>
                  </a:ext>
                </a:extLst>
              </p14:cNvPr>
              <p14:cNvContentPartPr/>
              <p14:nvPr/>
            </p14:nvContentPartPr>
            <p14:xfrm>
              <a:off x="3927873" y="2715564"/>
              <a:ext cx="3600" cy="31320"/>
            </p14:xfrm>
          </p:contentPart>
        </mc:Choice>
        <mc:Fallback xmlns="">
          <p:pic>
            <p:nvPicPr>
              <p:cNvPr id="110" name="Freihand 109">
                <a:extLst>
                  <a:ext uri="{FF2B5EF4-FFF2-40B4-BE49-F238E27FC236}">
                    <a16:creationId xmlns:a16="http://schemas.microsoft.com/office/drawing/2014/main" id="{A15A7C96-B4BA-4B10-8BF4-B3C415657990}"/>
                  </a:ext>
                </a:extLst>
              </p:cNvPr>
              <p:cNvPicPr/>
              <p:nvPr/>
            </p:nvPicPr>
            <p:blipFill>
              <a:blip r:embed="rId98"/>
              <a:stretch>
                <a:fillRect/>
              </a:stretch>
            </p:blipFill>
            <p:spPr>
              <a:xfrm>
                <a:off x="3923553" y="2711244"/>
                <a:ext cx="12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1" name="Freihand 110">
                <a:extLst>
                  <a:ext uri="{FF2B5EF4-FFF2-40B4-BE49-F238E27FC236}">
                    <a16:creationId xmlns:a16="http://schemas.microsoft.com/office/drawing/2014/main" id="{44B65FB7-AA5E-4899-9D8A-3146C80D138D}"/>
                  </a:ext>
                </a:extLst>
              </p14:cNvPr>
              <p14:cNvContentPartPr/>
              <p14:nvPr/>
            </p14:nvContentPartPr>
            <p14:xfrm>
              <a:off x="3982953" y="2629884"/>
              <a:ext cx="66600" cy="161280"/>
            </p14:xfrm>
          </p:contentPart>
        </mc:Choice>
        <mc:Fallback xmlns="">
          <p:pic>
            <p:nvPicPr>
              <p:cNvPr id="111" name="Freihand 110">
                <a:extLst>
                  <a:ext uri="{FF2B5EF4-FFF2-40B4-BE49-F238E27FC236}">
                    <a16:creationId xmlns:a16="http://schemas.microsoft.com/office/drawing/2014/main" id="{44B65FB7-AA5E-4899-9D8A-3146C80D138D}"/>
                  </a:ext>
                </a:extLst>
              </p:cNvPr>
              <p:cNvPicPr/>
              <p:nvPr/>
            </p:nvPicPr>
            <p:blipFill>
              <a:blip r:embed="rId100"/>
              <a:stretch>
                <a:fillRect/>
              </a:stretch>
            </p:blipFill>
            <p:spPr>
              <a:xfrm>
                <a:off x="3978633" y="2625564"/>
                <a:ext cx="75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2" name="Freihand 111">
                <a:extLst>
                  <a:ext uri="{FF2B5EF4-FFF2-40B4-BE49-F238E27FC236}">
                    <a16:creationId xmlns:a16="http://schemas.microsoft.com/office/drawing/2014/main" id="{00768823-F4F0-464A-96F2-8DC4120B0E39}"/>
                  </a:ext>
                </a:extLst>
              </p14:cNvPr>
              <p14:cNvContentPartPr/>
              <p14:nvPr/>
            </p14:nvContentPartPr>
            <p14:xfrm>
              <a:off x="4037673" y="2714844"/>
              <a:ext cx="69120" cy="92160"/>
            </p14:xfrm>
          </p:contentPart>
        </mc:Choice>
        <mc:Fallback xmlns="">
          <p:pic>
            <p:nvPicPr>
              <p:cNvPr id="112" name="Freihand 111">
                <a:extLst>
                  <a:ext uri="{FF2B5EF4-FFF2-40B4-BE49-F238E27FC236}">
                    <a16:creationId xmlns:a16="http://schemas.microsoft.com/office/drawing/2014/main" id="{00768823-F4F0-464A-96F2-8DC4120B0E39}"/>
                  </a:ext>
                </a:extLst>
              </p:cNvPr>
              <p:cNvPicPr/>
              <p:nvPr/>
            </p:nvPicPr>
            <p:blipFill>
              <a:blip r:embed="rId102"/>
              <a:stretch>
                <a:fillRect/>
              </a:stretch>
            </p:blipFill>
            <p:spPr>
              <a:xfrm>
                <a:off x="4033353" y="2710524"/>
                <a:ext cx="77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 name="Freihand 113">
                <a:extLst>
                  <a:ext uri="{FF2B5EF4-FFF2-40B4-BE49-F238E27FC236}">
                    <a16:creationId xmlns:a16="http://schemas.microsoft.com/office/drawing/2014/main" id="{31756A8F-808F-4028-A60C-8782F30CAFAF}"/>
                  </a:ext>
                </a:extLst>
              </p14:cNvPr>
              <p14:cNvContentPartPr/>
              <p14:nvPr/>
            </p14:nvContentPartPr>
            <p14:xfrm>
              <a:off x="4082673" y="2570844"/>
              <a:ext cx="104760" cy="339480"/>
            </p14:xfrm>
          </p:contentPart>
        </mc:Choice>
        <mc:Fallback xmlns="">
          <p:pic>
            <p:nvPicPr>
              <p:cNvPr id="114" name="Freihand 113">
                <a:extLst>
                  <a:ext uri="{FF2B5EF4-FFF2-40B4-BE49-F238E27FC236}">
                    <a16:creationId xmlns:a16="http://schemas.microsoft.com/office/drawing/2014/main" id="{31756A8F-808F-4028-A60C-8782F30CAFAF}"/>
                  </a:ext>
                </a:extLst>
              </p:cNvPr>
              <p:cNvPicPr/>
              <p:nvPr/>
            </p:nvPicPr>
            <p:blipFill>
              <a:blip r:embed="rId104"/>
              <a:stretch>
                <a:fillRect/>
              </a:stretch>
            </p:blipFill>
            <p:spPr>
              <a:xfrm>
                <a:off x="4078353" y="2566524"/>
                <a:ext cx="1134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3" name="Freihand 122">
                <a:extLst>
                  <a:ext uri="{FF2B5EF4-FFF2-40B4-BE49-F238E27FC236}">
                    <a16:creationId xmlns:a16="http://schemas.microsoft.com/office/drawing/2014/main" id="{1F308895-2E6A-4563-80FC-36DA7E54E812}"/>
                  </a:ext>
                </a:extLst>
              </p14:cNvPr>
              <p14:cNvContentPartPr/>
              <p14:nvPr/>
            </p14:nvContentPartPr>
            <p14:xfrm>
              <a:off x="3463113" y="2902764"/>
              <a:ext cx="100440" cy="106200"/>
            </p14:xfrm>
          </p:contentPart>
        </mc:Choice>
        <mc:Fallback xmlns="">
          <p:pic>
            <p:nvPicPr>
              <p:cNvPr id="123" name="Freihand 122">
                <a:extLst>
                  <a:ext uri="{FF2B5EF4-FFF2-40B4-BE49-F238E27FC236}">
                    <a16:creationId xmlns:a16="http://schemas.microsoft.com/office/drawing/2014/main" id="{1F308895-2E6A-4563-80FC-36DA7E54E812}"/>
                  </a:ext>
                </a:extLst>
              </p:cNvPr>
              <p:cNvPicPr/>
              <p:nvPr/>
            </p:nvPicPr>
            <p:blipFill>
              <a:blip r:embed="rId106"/>
              <a:stretch>
                <a:fillRect/>
              </a:stretch>
            </p:blipFill>
            <p:spPr>
              <a:xfrm>
                <a:off x="3458793" y="2898444"/>
                <a:ext cx="109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4" name="Freihand 123">
                <a:extLst>
                  <a:ext uri="{FF2B5EF4-FFF2-40B4-BE49-F238E27FC236}">
                    <a16:creationId xmlns:a16="http://schemas.microsoft.com/office/drawing/2014/main" id="{2693BDEF-D38E-49A6-8E39-87B6388CD3BF}"/>
                  </a:ext>
                </a:extLst>
              </p14:cNvPr>
              <p14:cNvContentPartPr/>
              <p14:nvPr/>
            </p14:nvContentPartPr>
            <p14:xfrm>
              <a:off x="3586233" y="2950284"/>
              <a:ext cx="79920" cy="54720"/>
            </p14:xfrm>
          </p:contentPart>
        </mc:Choice>
        <mc:Fallback xmlns="">
          <p:pic>
            <p:nvPicPr>
              <p:cNvPr id="124" name="Freihand 123">
                <a:extLst>
                  <a:ext uri="{FF2B5EF4-FFF2-40B4-BE49-F238E27FC236}">
                    <a16:creationId xmlns:a16="http://schemas.microsoft.com/office/drawing/2014/main" id="{2693BDEF-D38E-49A6-8E39-87B6388CD3BF}"/>
                  </a:ext>
                </a:extLst>
              </p:cNvPr>
              <p:cNvPicPr/>
              <p:nvPr/>
            </p:nvPicPr>
            <p:blipFill>
              <a:blip r:embed="rId108"/>
              <a:stretch>
                <a:fillRect/>
              </a:stretch>
            </p:blipFill>
            <p:spPr>
              <a:xfrm>
                <a:off x="3581913" y="2945964"/>
                <a:ext cx="88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5" name="Freihand 124">
                <a:extLst>
                  <a:ext uri="{FF2B5EF4-FFF2-40B4-BE49-F238E27FC236}">
                    <a16:creationId xmlns:a16="http://schemas.microsoft.com/office/drawing/2014/main" id="{330056A2-98AC-47A2-8A04-6A8526BAD3AB}"/>
                  </a:ext>
                </a:extLst>
              </p14:cNvPr>
              <p14:cNvContentPartPr/>
              <p14:nvPr/>
            </p14:nvContentPartPr>
            <p14:xfrm>
              <a:off x="3679473" y="2881884"/>
              <a:ext cx="97920" cy="150840"/>
            </p14:xfrm>
          </p:contentPart>
        </mc:Choice>
        <mc:Fallback xmlns="">
          <p:pic>
            <p:nvPicPr>
              <p:cNvPr id="125" name="Freihand 124">
                <a:extLst>
                  <a:ext uri="{FF2B5EF4-FFF2-40B4-BE49-F238E27FC236}">
                    <a16:creationId xmlns:a16="http://schemas.microsoft.com/office/drawing/2014/main" id="{330056A2-98AC-47A2-8A04-6A8526BAD3AB}"/>
                  </a:ext>
                </a:extLst>
              </p:cNvPr>
              <p:cNvPicPr/>
              <p:nvPr/>
            </p:nvPicPr>
            <p:blipFill>
              <a:blip r:embed="rId110"/>
              <a:stretch>
                <a:fillRect/>
              </a:stretch>
            </p:blipFill>
            <p:spPr>
              <a:xfrm>
                <a:off x="3675153" y="2877564"/>
                <a:ext cx="10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6" name="Freihand 125">
                <a:extLst>
                  <a:ext uri="{FF2B5EF4-FFF2-40B4-BE49-F238E27FC236}">
                    <a16:creationId xmlns:a16="http://schemas.microsoft.com/office/drawing/2014/main" id="{F38A7FA4-7032-4F4E-8F0D-54707044CF25}"/>
                  </a:ext>
                </a:extLst>
              </p14:cNvPr>
              <p14:cNvContentPartPr/>
              <p14:nvPr/>
            </p14:nvContentPartPr>
            <p14:xfrm>
              <a:off x="3783873" y="2892684"/>
              <a:ext cx="126360" cy="187200"/>
            </p14:xfrm>
          </p:contentPart>
        </mc:Choice>
        <mc:Fallback xmlns="">
          <p:pic>
            <p:nvPicPr>
              <p:cNvPr id="126" name="Freihand 125">
                <a:extLst>
                  <a:ext uri="{FF2B5EF4-FFF2-40B4-BE49-F238E27FC236}">
                    <a16:creationId xmlns:a16="http://schemas.microsoft.com/office/drawing/2014/main" id="{F38A7FA4-7032-4F4E-8F0D-54707044CF25}"/>
                  </a:ext>
                </a:extLst>
              </p:cNvPr>
              <p:cNvPicPr/>
              <p:nvPr/>
            </p:nvPicPr>
            <p:blipFill>
              <a:blip r:embed="rId112"/>
              <a:stretch>
                <a:fillRect/>
              </a:stretch>
            </p:blipFill>
            <p:spPr>
              <a:xfrm>
                <a:off x="3779553" y="2888364"/>
                <a:ext cx="135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7" name="Freihand 126">
                <a:extLst>
                  <a:ext uri="{FF2B5EF4-FFF2-40B4-BE49-F238E27FC236}">
                    <a16:creationId xmlns:a16="http://schemas.microsoft.com/office/drawing/2014/main" id="{15DE0632-C0C2-45C4-88A1-8ED262240DDE}"/>
                  </a:ext>
                </a:extLst>
              </p14:cNvPr>
              <p14:cNvContentPartPr/>
              <p14:nvPr/>
            </p14:nvContentPartPr>
            <p14:xfrm>
              <a:off x="3923553" y="2922564"/>
              <a:ext cx="189360" cy="215280"/>
            </p14:xfrm>
          </p:contentPart>
        </mc:Choice>
        <mc:Fallback xmlns="">
          <p:pic>
            <p:nvPicPr>
              <p:cNvPr id="127" name="Freihand 126">
                <a:extLst>
                  <a:ext uri="{FF2B5EF4-FFF2-40B4-BE49-F238E27FC236}">
                    <a16:creationId xmlns:a16="http://schemas.microsoft.com/office/drawing/2014/main" id="{15DE0632-C0C2-45C4-88A1-8ED262240DDE}"/>
                  </a:ext>
                </a:extLst>
              </p:cNvPr>
              <p:cNvPicPr/>
              <p:nvPr/>
            </p:nvPicPr>
            <p:blipFill>
              <a:blip r:embed="rId114"/>
              <a:stretch>
                <a:fillRect/>
              </a:stretch>
            </p:blipFill>
            <p:spPr>
              <a:xfrm>
                <a:off x="3919233" y="2918244"/>
                <a:ext cx="19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9" name="Freihand 138">
                <a:extLst>
                  <a:ext uri="{FF2B5EF4-FFF2-40B4-BE49-F238E27FC236}">
                    <a16:creationId xmlns:a16="http://schemas.microsoft.com/office/drawing/2014/main" id="{7EDA7105-7C24-4EED-BF64-6BCCD5A81E82}"/>
                  </a:ext>
                </a:extLst>
              </p14:cNvPr>
              <p14:cNvContentPartPr/>
              <p14:nvPr/>
            </p14:nvContentPartPr>
            <p14:xfrm>
              <a:off x="3972153" y="2805204"/>
              <a:ext cx="116280" cy="33480"/>
            </p14:xfrm>
          </p:contentPart>
        </mc:Choice>
        <mc:Fallback xmlns="">
          <p:pic>
            <p:nvPicPr>
              <p:cNvPr id="139" name="Freihand 138">
                <a:extLst>
                  <a:ext uri="{FF2B5EF4-FFF2-40B4-BE49-F238E27FC236}">
                    <a16:creationId xmlns:a16="http://schemas.microsoft.com/office/drawing/2014/main" id="{7EDA7105-7C24-4EED-BF64-6BCCD5A81E82}"/>
                  </a:ext>
                </a:extLst>
              </p:cNvPr>
              <p:cNvPicPr/>
              <p:nvPr/>
            </p:nvPicPr>
            <p:blipFill>
              <a:blip r:embed="rId116"/>
              <a:stretch>
                <a:fillRect/>
              </a:stretch>
            </p:blipFill>
            <p:spPr>
              <a:xfrm>
                <a:off x="3967833" y="2800884"/>
                <a:ext cx="124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2" name="Freihand 151">
                <a:extLst>
                  <a:ext uri="{FF2B5EF4-FFF2-40B4-BE49-F238E27FC236}">
                    <a16:creationId xmlns:a16="http://schemas.microsoft.com/office/drawing/2014/main" id="{DC36B4CF-2691-4A32-B8A2-0E2BE30CB9CA}"/>
                  </a:ext>
                </a:extLst>
              </p14:cNvPr>
              <p14:cNvContentPartPr/>
              <p14:nvPr/>
            </p14:nvContentPartPr>
            <p14:xfrm>
              <a:off x="4602513" y="226524"/>
              <a:ext cx="217440" cy="397800"/>
            </p14:xfrm>
          </p:contentPart>
        </mc:Choice>
        <mc:Fallback xmlns="">
          <p:pic>
            <p:nvPicPr>
              <p:cNvPr id="152" name="Freihand 151">
                <a:extLst>
                  <a:ext uri="{FF2B5EF4-FFF2-40B4-BE49-F238E27FC236}">
                    <a16:creationId xmlns:a16="http://schemas.microsoft.com/office/drawing/2014/main" id="{DC36B4CF-2691-4A32-B8A2-0E2BE30CB9CA}"/>
                  </a:ext>
                </a:extLst>
              </p:cNvPr>
              <p:cNvPicPr/>
              <p:nvPr/>
            </p:nvPicPr>
            <p:blipFill>
              <a:blip r:embed="rId118"/>
              <a:stretch>
                <a:fillRect/>
              </a:stretch>
            </p:blipFill>
            <p:spPr>
              <a:xfrm>
                <a:off x="4598193" y="222204"/>
                <a:ext cx="2260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3" name="Freihand 152">
                <a:extLst>
                  <a:ext uri="{FF2B5EF4-FFF2-40B4-BE49-F238E27FC236}">
                    <a16:creationId xmlns:a16="http://schemas.microsoft.com/office/drawing/2014/main" id="{9232B572-2F6F-42F1-9231-702E092239F3}"/>
                  </a:ext>
                </a:extLst>
              </p14:cNvPr>
              <p14:cNvContentPartPr/>
              <p14:nvPr/>
            </p14:nvContentPartPr>
            <p14:xfrm>
              <a:off x="8136633" y="3365004"/>
              <a:ext cx="361440" cy="340560"/>
            </p14:xfrm>
          </p:contentPart>
        </mc:Choice>
        <mc:Fallback xmlns="">
          <p:pic>
            <p:nvPicPr>
              <p:cNvPr id="153" name="Freihand 152">
                <a:extLst>
                  <a:ext uri="{FF2B5EF4-FFF2-40B4-BE49-F238E27FC236}">
                    <a16:creationId xmlns:a16="http://schemas.microsoft.com/office/drawing/2014/main" id="{9232B572-2F6F-42F1-9231-702E092239F3}"/>
                  </a:ext>
                </a:extLst>
              </p:cNvPr>
              <p:cNvPicPr/>
              <p:nvPr/>
            </p:nvPicPr>
            <p:blipFill>
              <a:blip r:embed="rId120"/>
              <a:stretch>
                <a:fillRect/>
              </a:stretch>
            </p:blipFill>
            <p:spPr>
              <a:xfrm>
                <a:off x="8132313" y="3360684"/>
                <a:ext cx="3700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92" name="Freihand 191">
                <a:extLst>
                  <a:ext uri="{FF2B5EF4-FFF2-40B4-BE49-F238E27FC236}">
                    <a16:creationId xmlns:a16="http://schemas.microsoft.com/office/drawing/2014/main" id="{1199B4E7-2A20-4A8C-99C2-32A615152AF7}"/>
                  </a:ext>
                </a:extLst>
              </p14:cNvPr>
              <p14:cNvContentPartPr/>
              <p14:nvPr/>
            </p14:nvContentPartPr>
            <p14:xfrm>
              <a:off x="6270393" y="3173484"/>
              <a:ext cx="37800" cy="149400"/>
            </p14:xfrm>
          </p:contentPart>
        </mc:Choice>
        <mc:Fallback xmlns="">
          <p:pic>
            <p:nvPicPr>
              <p:cNvPr id="192" name="Freihand 191">
                <a:extLst>
                  <a:ext uri="{FF2B5EF4-FFF2-40B4-BE49-F238E27FC236}">
                    <a16:creationId xmlns:a16="http://schemas.microsoft.com/office/drawing/2014/main" id="{1199B4E7-2A20-4A8C-99C2-32A615152AF7}"/>
                  </a:ext>
                </a:extLst>
              </p:cNvPr>
              <p:cNvPicPr/>
              <p:nvPr/>
            </p:nvPicPr>
            <p:blipFill>
              <a:blip r:embed="rId122"/>
              <a:stretch>
                <a:fillRect/>
              </a:stretch>
            </p:blipFill>
            <p:spPr>
              <a:xfrm>
                <a:off x="6266073" y="3169164"/>
                <a:ext cx="46440" cy="158040"/>
              </a:xfrm>
              <a:prstGeom prst="rect">
                <a:avLst/>
              </a:prstGeom>
            </p:spPr>
          </p:pic>
        </mc:Fallback>
      </mc:AlternateContent>
      <p:grpSp>
        <p:nvGrpSpPr>
          <p:cNvPr id="198" name="Gruppieren 197">
            <a:extLst>
              <a:ext uri="{FF2B5EF4-FFF2-40B4-BE49-F238E27FC236}">
                <a16:creationId xmlns:a16="http://schemas.microsoft.com/office/drawing/2014/main" id="{4CBC0A15-056B-45D4-8776-AC0613ED54A6}"/>
              </a:ext>
            </a:extLst>
          </p:cNvPr>
          <p:cNvGrpSpPr/>
          <p:nvPr/>
        </p:nvGrpSpPr>
        <p:grpSpPr>
          <a:xfrm>
            <a:off x="6203793" y="3412884"/>
            <a:ext cx="152280" cy="325080"/>
            <a:chOff x="6203793" y="3412884"/>
            <a:chExt cx="152280" cy="325080"/>
          </a:xfrm>
        </p:grpSpPr>
        <mc:AlternateContent xmlns:mc="http://schemas.openxmlformats.org/markup-compatibility/2006" xmlns:p14="http://schemas.microsoft.com/office/powerpoint/2010/main">
          <mc:Choice Requires="p14">
            <p:contentPart p14:bwMode="auto" r:id="rId123">
              <p14:nvContentPartPr>
                <p14:cNvPr id="193" name="Freihand 192">
                  <a:extLst>
                    <a:ext uri="{FF2B5EF4-FFF2-40B4-BE49-F238E27FC236}">
                      <a16:creationId xmlns:a16="http://schemas.microsoft.com/office/drawing/2014/main" id="{3F1F2948-FF5A-4F06-857D-D4D6E9B2558F}"/>
                    </a:ext>
                  </a:extLst>
                </p14:cNvPr>
                <p14:cNvContentPartPr/>
                <p14:nvPr/>
              </p14:nvContentPartPr>
              <p14:xfrm>
                <a:off x="6208113" y="3424044"/>
                <a:ext cx="82800" cy="78120"/>
              </p14:xfrm>
            </p:contentPart>
          </mc:Choice>
          <mc:Fallback xmlns="">
            <p:pic>
              <p:nvPicPr>
                <p:cNvPr id="193" name="Freihand 192">
                  <a:extLst>
                    <a:ext uri="{FF2B5EF4-FFF2-40B4-BE49-F238E27FC236}">
                      <a16:creationId xmlns:a16="http://schemas.microsoft.com/office/drawing/2014/main" id="{3F1F2948-FF5A-4F06-857D-D4D6E9B2558F}"/>
                    </a:ext>
                  </a:extLst>
                </p:cNvPr>
                <p:cNvPicPr/>
                <p:nvPr/>
              </p:nvPicPr>
              <p:blipFill>
                <a:blip r:embed="rId124"/>
                <a:stretch>
                  <a:fillRect/>
                </a:stretch>
              </p:blipFill>
              <p:spPr>
                <a:xfrm>
                  <a:off x="6203793" y="3419724"/>
                  <a:ext cx="9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4" name="Freihand 193">
                  <a:extLst>
                    <a:ext uri="{FF2B5EF4-FFF2-40B4-BE49-F238E27FC236}">
                      <a16:creationId xmlns:a16="http://schemas.microsoft.com/office/drawing/2014/main" id="{452D1FAB-B17B-4B95-AD09-6B9BD031AE99}"/>
                    </a:ext>
                  </a:extLst>
                </p14:cNvPr>
                <p14:cNvContentPartPr/>
                <p14:nvPr/>
              </p14:nvContentPartPr>
              <p14:xfrm>
                <a:off x="6235833" y="3412884"/>
                <a:ext cx="76320" cy="189360"/>
              </p14:xfrm>
            </p:contentPart>
          </mc:Choice>
          <mc:Fallback xmlns="">
            <p:pic>
              <p:nvPicPr>
                <p:cNvPr id="194" name="Freihand 193">
                  <a:extLst>
                    <a:ext uri="{FF2B5EF4-FFF2-40B4-BE49-F238E27FC236}">
                      <a16:creationId xmlns:a16="http://schemas.microsoft.com/office/drawing/2014/main" id="{452D1FAB-B17B-4B95-AD09-6B9BD031AE99}"/>
                    </a:ext>
                  </a:extLst>
                </p:cNvPr>
                <p:cNvPicPr/>
                <p:nvPr/>
              </p:nvPicPr>
              <p:blipFill>
                <a:blip r:embed="rId126"/>
                <a:stretch>
                  <a:fillRect/>
                </a:stretch>
              </p:blipFill>
              <p:spPr>
                <a:xfrm>
                  <a:off x="6231513" y="3408564"/>
                  <a:ext cx="84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5" name="Freihand 194">
                  <a:extLst>
                    <a:ext uri="{FF2B5EF4-FFF2-40B4-BE49-F238E27FC236}">
                      <a16:creationId xmlns:a16="http://schemas.microsoft.com/office/drawing/2014/main" id="{2DB41BA6-450D-4EA8-929F-7A74DB68C062}"/>
                    </a:ext>
                  </a:extLst>
                </p14:cNvPr>
                <p14:cNvContentPartPr/>
                <p14:nvPr/>
              </p14:nvContentPartPr>
              <p14:xfrm>
                <a:off x="6306393" y="3540684"/>
                <a:ext cx="49680" cy="115200"/>
              </p14:xfrm>
            </p:contentPart>
          </mc:Choice>
          <mc:Fallback xmlns="">
            <p:pic>
              <p:nvPicPr>
                <p:cNvPr id="195" name="Freihand 194">
                  <a:extLst>
                    <a:ext uri="{FF2B5EF4-FFF2-40B4-BE49-F238E27FC236}">
                      <a16:creationId xmlns:a16="http://schemas.microsoft.com/office/drawing/2014/main" id="{2DB41BA6-450D-4EA8-929F-7A74DB68C062}"/>
                    </a:ext>
                  </a:extLst>
                </p:cNvPr>
                <p:cNvPicPr/>
                <p:nvPr/>
              </p:nvPicPr>
              <p:blipFill>
                <a:blip r:embed="rId128"/>
                <a:stretch>
                  <a:fillRect/>
                </a:stretch>
              </p:blipFill>
              <p:spPr>
                <a:xfrm>
                  <a:off x="6302073" y="3536364"/>
                  <a:ext cx="58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7" name="Freihand 196">
                  <a:extLst>
                    <a:ext uri="{FF2B5EF4-FFF2-40B4-BE49-F238E27FC236}">
                      <a16:creationId xmlns:a16="http://schemas.microsoft.com/office/drawing/2014/main" id="{6F8F51C4-E6C0-45B8-B4B1-A26D24B00B1C}"/>
                    </a:ext>
                  </a:extLst>
                </p14:cNvPr>
                <p14:cNvContentPartPr/>
                <p14:nvPr/>
              </p14:nvContentPartPr>
              <p14:xfrm>
                <a:off x="6203793" y="3693324"/>
                <a:ext cx="151560" cy="44640"/>
              </p14:xfrm>
            </p:contentPart>
          </mc:Choice>
          <mc:Fallback xmlns="">
            <p:pic>
              <p:nvPicPr>
                <p:cNvPr id="197" name="Freihand 196">
                  <a:extLst>
                    <a:ext uri="{FF2B5EF4-FFF2-40B4-BE49-F238E27FC236}">
                      <a16:creationId xmlns:a16="http://schemas.microsoft.com/office/drawing/2014/main" id="{6F8F51C4-E6C0-45B8-B4B1-A26D24B00B1C}"/>
                    </a:ext>
                  </a:extLst>
                </p:cNvPr>
                <p:cNvPicPr/>
                <p:nvPr/>
              </p:nvPicPr>
              <p:blipFill>
                <a:blip r:embed="rId130"/>
                <a:stretch>
                  <a:fillRect/>
                </a:stretch>
              </p:blipFill>
              <p:spPr>
                <a:xfrm>
                  <a:off x="6199473" y="3689004"/>
                  <a:ext cx="1602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199" name="Freihand 198">
                <a:extLst>
                  <a:ext uri="{FF2B5EF4-FFF2-40B4-BE49-F238E27FC236}">
                    <a16:creationId xmlns:a16="http://schemas.microsoft.com/office/drawing/2014/main" id="{05BB4F87-1566-49A6-99A5-30EECA2DC960}"/>
                  </a:ext>
                </a:extLst>
              </p14:cNvPr>
              <p14:cNvContentPartPr/>
              <p14:nvPr/>
            </p14:nvContentPartPr>
            <p14:xfrm>
              <a:off x="6250953" y="1544844"/>
              <a:ext cx="32760" cy="68400"/>
            </p14:xfrm>
          </p:contentPart>
        </mc:Choice>
        <mc:Fallback xmlns="">
          <p:pic>
            <p:nvPicPr>
              <p:cNvPr id="199" name="Freihand 198">
                <a:extLst>
                  <a:ext uri="{FF2B5EF4-FFF2-40B4-BE49-F238E27FC236}">
                    <a16:creationId xmlns:a16="http://schemas.microsoft.com/office/drawing/2014/main" id="{05BB4F87-1566-49A6-99A5-30EECA2DC960}"/>
                  </a:ext>
                </a:extLst>
              </p:cNvPr>
              <p:cNvPicPr/>
              <p:nvPr/>
            </p:nvPicPr>
            <p:blipFill>
              <a:blip r:embed="rId132"/>
              <a:stretch>
                <a:fillRect/>
              </a:stretch>
            </p:blipFill>
            <p:spPr>
              <a:xfrm>
                <a:off x="6246633" y="1540524"/>
                <a:ext cx="41400" cy="77040"/>
              </a:xfrm>
              <a:prstGeom prst="rect">
                <a:avLst/>
              </a:prstGeom>
            </p:spPr>
          </p:pic>
        </mc:Fallback>
      </mc:AlternateContent>
      <p:grpSp>
        <p:nvGrpSpPr>
          <p:cNvPr id="209" name="Gruppieren 208">
            <a:extLst>
              <a:ext uri="{FF2B5EF4-FFF2-40B4-BE49-F238E27FC236}">
                <a16:creationId xmlns:a16="http://schemas.microsoft.com/office/drawing/2014/main" id="{57158F1C-CBA4-427A-95A0-083E9E102506}"/>
              </a:ext>
            </a:extLst>
          </p:cNvPr>
          <p:cNvGrpSpPr/>
          <p:nvPr/>
        </p:nvGrpSpPr>
        <p:grpSpPr>
          <a:xfrm>
            <a:off x="468633" y="4894284"/>
            <a:ext cx="859320" cy="312120"/>
            <a:chOff x="468633" y="4894284"/>
            <a:chExt cx="859320" cy="312120"/>
          </a:xfrm>
        </p:grpSpPr>
        <mc:AlternateContent xmlns:mc="http://schemas.openxmlformats.org/markup-compatibility/2006" xmlns:p14="http://schemas.microsoft.com/office/powerpoint/2010/main">
          <mc:Choice Requires="p14">
            <p:contentPart p14:bwMode="auto" r:id="rId133">
              <p14:nvContentPartPr>
                <p14:cNvPr id="200" name="Freihand 199">
                  <a:extLst>
                    <a:ext uri="{FF2B5EF4-FFF2-40B4-BE49-F238E27FC236}">
                      <a16:creationId xmlns:a16="http://schemas.microsoft.com/office/drawing/2014/main" id="{12A454B2-8547-47EB-B55B-669922415FB4}"/>
                    </a:ext>
                  </a:extLst>
                </p14:cNvPr>
                <p14:cNvContentPartPr/>
                <p14:nvPr/>
              </p14:nvContentPartPr>
              <p14:xfrm>
                <a:off x="468633" y="4920924"/>
                <a:ext cx="97200" cy="113400"/>
              </p14:xfrm>
            </p:contentPart>
          </mc:Choice>
          <mc:Fallback xmlns="">
            <p:pic>
              <p:nvPicPr>
                <p:cNvPr id="200" name="Freihand 199">
                  <a:extLst>
                    <a:ext uri="{FF2B5EF4-FFF2-40B4-BE49-F238E27FC236}">
                      <a16:creationId xmlns:a16="http://schemas.microsoft.com/office/drawing/2014/main" id="{12A454B2-8547-47EB-B55B-669922415FB4}"/>
                    </a:ext>
                  </a:extLst>
                </p:cNvPr>
                <p:cNvPicPr/>
                <p:nvPr/>
              </p:nvPicPr>
              <p:blipFill>
                <a:blip r:embed="rId134"/>
                <a:stretch>
                  <a:fillRect/>
                </a:stretch>
              </p:blipFill>
              <p:spPr>
                <a:xfrm>
                  <a:off x="464313" y="4916604"/>
                  <a:ext cx="10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1" name="Freihand 200">
                  <a:extLst>
                    <a:ext uri="{FF2B5EF4-FFF2-40B4-BE49-F238E27FC236}">
                      <a16:creationId xmlns:a16="http://schemas.microsoft.com/office/drawing/2014/main" id="{B5670AFB-C475-43EE-B163-5998C2A52685}"/>
                    </a:ext>
                  </a:extLst>
                </p14:cNvPr>
                <p14:cNvContentPartPr/>
                <p14:nvPr/>
              </p14:nvContentPartPr>
              <p14:xfrm>
                <a:off x="543153" y="4936764"/>
                <a:ext cx="59040" cy="215640"/>
              </p14:xfrm>
            </p:contentPart>
          </mc:Choice>
          <mc:Fallback xmlns="">
            <p:pic>
              <p:nvPicPr>
                <p:cNvPr id="201" name="Freihand 200">
                  <a:extLst>
                    <a:ext uri="{FF2B5EF4-FFF2-40B4-BE49-F238E27FC236}">
                      <a16:creationId xmlns:a16="http://schemas.microsoft.com/office/drawing/2014/main" id="{B5670AFB-C475-43EE-B163-5998C2A52685}"/>
                    </a:ext>
                  </a:extLst>
                </p:cNvPr>
                <p:cNvPicPr/>
                <p:nvPr/>
              </p:nvPicPr>
              <p:blipFill>
                <a:blip r:embed="rId136"/>
                <a:stretch>
                  <a:fillRect/>
                </a:stretch>
              </p:blipFill>
              <p:spPr>
                <a:xfrm>
                  <a:off x="538833" y="4932444"/>
                  <a:ext cx="67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3" name="Freihand 202">
                  <a:extLst>
                    <a:ext uri="{FF2B5EF4-FFF2-40B4-BE49-F238E27FC236}">
                      <a16:creationId xmlns:a16="http://schemas.microsoft.com/office/drawing/2014/main" id="{2F08299E-B6FE-436C-9F83-9ED41A59B637}"/>
                    </a:ext>
                  </a:extLst>
                </p14:cNvPr>
                <p14:cNvContentPartPr/>
                <p14:nvPr/>
              </p14:nvContentPartPr>
              <p14:xfrm>
                <a:off x="609033" y="5049804"/>
                <a:ext cx="89280" cy="156600"/>
              </p14:xfrm>
            </p:contentPart>
          </mc:Choice>
          <mc:Fallback xmlns="">
            <p:pic>
              <p:nvPicPr>
                <p:cNvPr id="203" name="Freihand 202">
                  <a:extLst>
                    <a:ext uri="{FF2B5EF4-FFF2-40B4-BE49-F238E27FC236}">
                      <a16:creationId xmlns:a16="http://schemas.microsoft.com/office/drawing/2014/main" id="{2F08299E-B6FE-436C-9F83-9ED41A59B637}"/>
                    </a:ext>
                  </a:extLst>
                </p:cNvPr>
                <p:cNvPicPr/>
                <p:nvPr/>
              </p:nvPicPr>
              <p:blipFill>
                <a:blip r:embed="rId138"/>
                <a:stretch>
                  <a:fillRect/>
                </a:stretch>
              </p:blipFill>
              <p:spPr>
                <a:xfrm>
                  <a:off x="604713" y="5045484"/>
                  <a:ext cx="97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5" name="Freihand 204">
                  <a:extLst>
                    <a:ext uri="{FF2B5EF4-FFF2-40B4-BE49-F238E27FC236}">
                      <a16:creationId xmlns:a16="http://schemas.microsoft.com/office/drawing/2014/main" id="{5ADDF2C0-397F-4EAB-823A-75CA6DDB9769}"/>
                    </a:ext>
                  </a:extLst>
                </p14:cNvPr>
                <p14:cNvContentPartPr/>
                <p14:nvPr/>
              </p14:nvContentPartPr>
              <p14:xfrm>
                <a:off x="809913" y="4909404"/>
                <a:ext cx="155520" cy="169560"/>
              </p14:xfrm>
            </p:contentPart>
          </mc:Choice>
          <mc:Fallback xmlns="">
            <p:pic>
              <p:nvPicPr>
                <p:cNvPr id="205" name="Freihand 204">
                  <a:extLst>
                    <a:ext uri="{FF2B5EF4-FFF2-40B4-BE49-F238E27FC236}">
                      <a16:creationId xmlns:a16="http://schemas.microsoft.com/office/drawing/2014/main" id="{5ADDF2C0-397F-4EAB-823A-75CA6DDB9769}"/>
                    </a:ext>
                  </a:extLst>
                </p:cNvPr>
                <p:cNvPicPr/>
                <p:nvPr/>
              </p:nvPicPr>
              <p:blipFill>
                <a:blip r:embed="rId140"/>
                <a:stretch>
                  <a:fillRect/>
                </a:stretch>
              </p:blipFill>
              <p:spPr>
                <a:xfrm>
                  <a:off x="805593" y="4905084"/>
                  <a:ext cx="164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6" name="Freihand 205">
                  <a:extLst>
                    <a:ext uri="{FF2B5EF4-FFF2-40B4-BE49-F238E27FC236}">
                      <a16:creationId xmlns:a16="http://schemas.microsoft.com/office/drawing/2014/main" id="{727840FF-601D-4EF7-87D0-8136F14E22B8}"/>
                    </a:ext>
                  </a:extLst>
                </p14:cNvPr>
                <p14:cNvContentPartPr/>
                <p14:nvPr/>
              </p14:nvContentPartPr>
              <p14:xfrm>
                <a:off x="1095393" y="4894284"/>
                <a:ext cx="92520" cy="101880"/>
              </p14:xfrm>
            </p:contentPart>
          </mc:Choice>
          <mc:Fallback xmlns="">
            <p:pic>
              <p:nvPicPr>
                <p:cNvPr id="206" name="Freihand 205">
                  <a:extLst>
                    <a:ext uri="{FF2B5EF4-FFF2-40B4-BE49-F238E27FC236}">
                      <a16:creationId xmlns:a16="http://schemas.microsoft.com/office/drawing/2014/main" id="{727840FF-601D-4EF7-87D0-8136F14E22B8}"/>
                    </a:ext>
                  </a:extLst>
                </p:cNvPr>
                <p:cNvPicPr/>
                <p:nvPr/>
              </p:nvPicPr>
              <p:blipFill>
                <a:blip r:embed="rId142"/>
                <a:stretch>
                  <a:fillRect/>
                </a:stretch>
              </p:blipFill>
              <p:spPr>
                <a:xfrm>
                  <a:off x="1091073" y="4889964"/>
                  <a:ext cx="101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7" name="Freihand 206">
                  <a:extLst>
                    <a:ext uri="{FF2B5EF4-FFF2-40B4-BE49-F238E27FC236}">
                      <a16:creationId xmlns:a16="http://schemas.microsoft.com/office/drawing/2014/main" id="{B1582D59-066E-4B20-BBC6-B694C65191AD}"/>
                    </a:ext>
                  </a:extLst>
                </p14:cNvPr>
                <p14:cNvContentPartPr/>
                <p14:nvPr/>
              </p14:nvContentPartPr>
              <p14:xfrm>
                <a:off x="1162713" y="4899684"/>
                <a:ext cx="81360" cy="199080"/>
              </p14:xfrm>
            </p:contentPart>
          </mc:Choice>
          <mc:Fallback xmlns="">
            <p:pic>
              <p:nvPicPr>
                <p:cNvPr id="207" name="Freihand 206">
                  <a:extLst>
                    <a:ext uri="{FF2B5EF4-FFF2-40B4-BE49-F238E27FC236}">
                      <a16:creationId xmlns:a16="http://schemas.microsoft.com/office/drawing/2014/main" id="{B1582D59-066E-4B20-BBC6-B694C65191AD}"/>
                    </a:ext>
                  </a:extLst>
                </p:cNvPr>
                <p:cNvPicPr/>
                <p:nvPr/>
              </p:nvPicPr>
              <p:blipFill>
                <a:blip r:embed="rId144"/>
                <a:stretch>
                  <a:fillRect/>
                </a:stretch>
              </p:blipFill>
              <p:spPr>
                <a:xfrm>
                  <a:off x="1158393" y="4895364"/>
                  <a:ext cx="90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8" name="Freihand 207">
                  <a:extLst>
                    <a:ext uri="{FF2B5EF4-FFF2-40B4-BE49-F238E27FC236}">
                      <a16:creationId xmlns:a16="http://schemas.microsoft.com/office/drawing/2014/main" id="{28CA9900-4439-48F5-95F2-89040146DCA5}"/>
                    </a:ext>
                  </a:extLst>
                </p14:cNvPr>
                <p14:cNvContentPartPr/>
                <p14:nvPr/>
              </p14:nvContentPartPr>
              <p14:xfrm>
                <a:off x="1242273" y="5073204"/>
                <a:ext cx="85680" cy="101520"/>
              </p14:xfrm>
            </p:contentPart>
          </mc:Choice>
          <mc:Fallback xmlns="">
            <p:pic>
              <p:nvPicPr>
                <p:cNvPr id="208" name="Freihand 207">
                  <a:extLst>
                    <a:ext uri="{FF2B5EF4-FFF2-40B4-BE49-F238E27FC236}">
                      <a16:creationId xmlns:a16="http://schemas.microsoft.com/office/drawing/2014/main" id="{28CA9900-4439-48F5-95F2-89040146DCA5}"/>
                    </a:ext>
                  </a:extLst>
                </p:cNvPr>
                <p:cNvPicPr/>
                <p:nvPr/>
              </p:nvPicPr>
              <p:blipFill>
                <a:blip r:embed="rId146"/>
                <a:stretch>
                  <a:fillRect/>
                </a:stretch>
              </p:blipFill>
              <p:spPr>
                <a:xfrm>
                  <a:off x="1237953" y="5068884"/>
                  <a:ext cx="94320" cy="110160"/>
                </a:xfrm>
                <a:prstGeom prst="rect">
                  <a:avLst/>
                </a:prstGeom>
              </p:spPr>
            </p:pic>
          </mc:Fallback>
        </mc:AlternateContent>
      </p:grpSp>
      <p:grpSp>
        <p:nvGrpSpPr>
          <p:cNvPr id="218" name="Gruppieren 217">
            <a:extLst>
              <a:ext uri="{FF2B5EF4-FFF2-40B4-BE49-F238E27FC236}">
                <a16:creationId xmlns:a16="http://schemas.microsoft.com/office/drawing/2014/main" id="{90D97FBE-1949-47E9-AB7A-C7F800E4E0B7}"/>
              </a:ext>
            </a:extLst>
          </p:cNvPr>
          <p:cNvGrpSpPr/>
          <p:nvPr/>
        </p:nvGrpSpPr>
        <p:grpSpPr>
          <a:xfrm>
            <a:off x="472593" y="4610244"/>
            <a:ext cx="1104840" cy="204840"/>
            <a:chOff x="472593" y="4610244"/>
            <a:chExt cx="1104840" cy="204840"/>
          </a:xfrm>
        </p:grpSpPr>
        <mc:AlternateContent xmlns:mc="http://schemas.openxmlformats.org/markup-compatibility/2006" xmlns:p14="http://schemas.microsoft.com/office/powerpoint/2010/main">
          <mc:Choice Requires="p14">
            <p:contentPart p14:bwMode="auto" r:id="rId147">
              <p14:nvContentPartPr>
                <p14:cNvPr id="210" name="Freihand 209">
                  <a:extLst>
                    <a:ext uri="{FF2B5EF4-FFF2-40B4-BE49-F238E27FC236}">
                      <a16:creationId xmlns:a16="http://schemas.microsoft.com/office/drawing/2014/main" id="{2FBD2F5E-32F5-4F81-B562-194D75BB730A}"/>
                    </a:ext>
                  </a:extLst>
                </p14:cNvPr>
                <p14:cNvContentPartPr/>
                <p14:nvPr/>
              </p14:nvContentPartPr>
              <p14:xfrm>
                <a:off x="489153" y="4787004"/>
                <a:ext cx="360" cy="360"/>
              </p14:xfrm>
            </p:contentPart>
          </mc:Choice>
          <mc:Fallback xmlns="">
            <p:pic>
              <p:nvPicPr>
                <p:cNvPr id="210" name="Freihand 209">
                  <a:extLst>
                    <a:ext uri="{FF2B5EF4-FFF2-40B4-BE49-F238E27FC236}">
                      <a16:creationId xmlns:a16="http://schemas.microsoft.com/office/drawing/2014/main" id="{2FBD2F5E-32F5-4F81-B562-194D75BB730A}"/>
                    </a:ext>
                  </a:extLst>
                </p:cNvPr>
                <p:cNvPicPr/>
                <p:nvPr/>
              </p:nvPicPr>
              <p:blipFill>
                <a:blip r:embed="rId148"/>
                <a:stretch>
                  <a:fillRect/>
                </a:stretch>
              </p:blipFill>
              <p:spPr>
                <a:xfrm>
                  <a:off x="484833" y="47826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1" name="Freihand 210">
                  <a:extLst>
                    <a:ext uri="{FF2B5EF4-FFF2-40B4-BE49-F238E27FC236}">
                      <a16:creationId xmlns:a16="http://schemas.microsoft.com/office/drawing/2014/main" id="{2EFAE8B9-04CD-4CCF-9AA6-4A7D4563322C}"/>
                    </a:ext>
                  </a:extLst>
                </p14:cNvPr>
                <p14:cNvContentPartPr/>
                <p14:nvPr/>
              </p14:nvContentPartPr>
              <p14:xfrm>
                <a:off x="472593" y="4610244"/>
                <a:ext cx="162720" cy="204840"/>
              </p14:xfrm>
            </p:contentPart>
          </mc:Choice>
          <mc:Fallback xmlns="">
            <p:pic>
              <p:nvPicPr>
                <p:cNvPr id="211" name="Freihand 210">
                  <a:extLst>
                    <a:ext uri="{FF2B5EF4-FFF2-40B4-BE49-F238E27FC236}">
                      <a16:creationId xmlns:a16="http://schemas.microsoft.com/office/drawing/2014/main" id="{2EFAE8B9-04CD-4CCF-9AA6-4A7D4563322C}"/>
                    </a:ext>
                  </a:extLst>
                </p:cNvPr>
                <p:cNvPicPr/>
                <p:nvPr/>
              </p:nvPicPr>
              <p:blipFill>
                <a:blip r:embed="rId150"/>
                <a:stretch>
                  <a:fillRect/>
                </a:stretch>
              </p:blipFill>
              <p:spPr>
                <a:xfrm>
                  <a:off x="468273" y="4605924"/>
                  <a:ext cx="171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2" name="Freihand 211">
                  <a:extLst>
                    <a:ext uri="{FF2B5EF4-FFF2-40B4-BE49-F238E27FC236}">
                      <a16:creationId xmlns:a16="http://schemas.microsoft.com/office/drawing/2014/main" id="{22D2A1EC-C9ED-4812-97AE-2CFED039A6FA}"/>
                    </a:ext>
                  </a:extLst>
                </p14:cNvPr>
                <p14:cNvContentPartPr/>
                <p14:nvPr/>
              </p14:nvContentPartPr>
              <p14:xfrm>
                <a:off x="558993" y="4696284"/>
                <a:ext cx="179280" cy="66240"/>
              </p14:xfrm>
            </p:contentPart>
          </mc:Choice>
          <mc:Fallback xmlns="">
            <p:pic>
              <p:nvPicPr>
                <p:cNvPr id="212" name="Freihand 211">
                  <a:extLst>
                    <a:ext uri="{FF2B5EF4-FFF2-40B4-BE49-F238E27FC236}">
                      <a16:creationId xmlns:a16="http://schemas.microsoft.com/office/drawing/2014/main" id="{22D2A1EC-C9ED-4812-97AE-2CFED039A6FA}"/>
                    </a:ext>
                  </a:extLst>
                </p:cNvPr>
                <p:cNvPicPr/>
                <p:nvPr/>
              </p:nvPicPr>
              <p:blipFill>
                <a:blip r:embed="rId152"/>
                <a:stretch>
                  <a:fillRect/>
                </a:stretch>
              </p:blipFill>
              <p:spPr>
                <a:xfrm>
                  <a:off x="554673" y="4691964"/>
                  <a:ext cx="187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3" name="Freihand 212">
                  <a:extLst>
                    <a:ext uri="{FF2B5EF4-FFF2-40B4-BE49-F238E27FC236}">
                      <a16:creationId xmlns:a16="http://schemas.microsoft.com/office/drawing/2014/main" id="{C61F43C4-CAB2-40D2-A139-BBB99DBE3DF1}"/>
                    </a:ext>
                  </a:extLst>
                </p14:cNvPr>
                <p14:cNvContentPartPr/>
                <p14:nvPr/>
              </p14:nvContentPartPr>
              <p14:xfrm>
                <a:off x="746553" y="4661724"/>
                <a:ext cx="219960" cy="152640"/>
              </p14:xfrm>
            </p:contentPart>
          </mc:Choice>
          <mc:Fallback xmlns="">
            <p:pic>
              <p:nvPicPr>
                <p:cNvPr id="213" name="Freihand 212">
                  <a:extLst>
                    <a:ext uri="{FF2B5EF4-FFF2-40B4-BE49-F238E27FC236}">
                      <a16:creationId xmlns:a16="http://schemas.microsoft.com/office/drawing/2014/main" id="{C61F43C4-CAB2-40D2-A139-BBB99DBE3DF1}"/>
                    </a:ext>
                  </a:extLst>
                </p:cNvPr>
                <p:cNvPicPr/>
                <p:nvPr/>
              </p:nvPicPr>
              <p:blipFill>
                <a:blip r:embed="rId154"/>
                <a:stretch>
                  <a:fillRect/>
                </a:stretch>
              </p:blipFill>
              <p:spPr>
                <a:xfrm>
                  <a:off x="742233" y="4657404"/>
                  <a:ext cx="228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4" name="Freihand 213">
                  <a:extLst>
                    <a:ext uri="{FF2B5EF4-FFF2-40B4-BE49-F238E27FC236}">
                      <a16:creationId xmlns:a16="http://schemas.microsoft.com/office/drawing/2014/main" id="{963DD33E-BE92-44F8-AEC4-6E78823E55A5}"/>
                    </a:ext>
                  </a:extLst>
                </p14:cNvPr>
                <p14:cNvContentPartPr/>
                <p14:nvPr/>
              </p14:nvContentPartPr>
              <p14:xfrm>
                <a:off x="997113" y="4685484"/>
                <a:ext cx="170280" cy="43200"/>
              </p14:xfrm>
            </p:contentPart>
          </mc:Choice>
          <mc:Fallback xmlns="">
            <p:pic>
              <p:nvPicPr>
                <p:cNvPr id="214" name="Freihand 213">
                  <a:extLst>
                    <a:ext uri="{FF2B5EF4-FFF2-40B4-BE49-F238E27FC236}">
                      <a16:creationId xmlns:a16="http://schemas.microsoft.com/office/drawing/2014/main" id="{963DD33E-BE92-44F8-AEC4-6E78823E55A5}"/>
                    </a:ext>
                  </a:extLst>
                </p:cNvPr>
                <p:cNvPicPr/>
                <p:nvPr/>
              </p:nvPicPr>
              <p:blipFill>
                <a:blip r:embed="rId156"/>
                <a:stretch>
                  <a:fillRect/>
                </a:stretch>
              </p:blipFill>
              <p:spPr>
                <a:xfrm>
                  <a:off x="992793" y="4681164"/>
                  <a:ext cx="178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6" name="Freihand 215">
                  <a:extLst>
                    <a:ext uri="{FF2B5EF4-FFF2-40B4-BE49-F238E27FC236}">
                      <a16:creationId xmlns:a16="http://schemas.microsoft.com/office/drawing/2014/main" id="{3EBE4F23-86BD-4432-A506-2277CD00DF39}"/>
                    </a:ext>
                  </a:extLst>
                </p14:cNvPr>
                <p14:cNvContentPartPr/>
                <p14:nvPr/>
              </p14:nvContentPartPr>
              <p14:xfrm>
                <a:off x="1210593" y="4653444"/>
                <a:ext cx="124200" cy="72720"/>
              </p14:xfrm>
            </p:contentPart>
          </mc:Choice>
          <mc:Fallback xmlns="">
            <p:pic>
              <p:nvPicPr>
                <p:cNvPr id="216" name="Freihand 215">
                  <a:extLst>
                    <a:ext uri="{FF2B5EF4-FFF2-40B4-BE49-F238E27FC236}">
                      <a16:creationId xmlns:a16="http://schemas.microsoft.com/office/drawing/2014/main" id="{3EBE4F23-86BD-4432-A506-2277CD00DF39}"/>
                    </a:ext>
                  </a:extLst>
                </p:cNvPr>
                <p:cNvPicPr/>
                <p:nvPr/>
              </p:nvPicPr>
              <p:blipFill>
                <a:blip r:embed="rId158"/>
                <a:stretch>
                  <a:fillRect/>
                </a:stretch>
              </p:blipFill>
              <p:spPr>
                <a:xfrm>
                  <a:off x="1206273" y="4649124"/>
                  <a:ext cx="13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7" name="Freihand 216">
                  <a:extLst>
                    <a:ext uri="{FF2B5EF4-FFF2-40B4-BE49-F238E27FC236}">
                      <a16:creationId xmlns:a16="http://schemas.microsoft.com/office/drawing/2014/main" id="{AD300193-2965-4E9D-809A-880677E6F1AB}"/>
                    </a:ext>
                  </a:extLst>
                </p14:cNvPr>
                <p14:cNvContentPartPr/>
                <p14:nvPr/>
              </p14:nvContentPartPr>
              <p14:xfrm>
                <a:off x="1412553" y="4647684"/>
                <a:ext cx="164880" cy="96840"/>
              </p14:xfrm>
            </p:contentPart>
          </mc:Choice>
          <mc:Fallback xmlns="">
            <p:pic>
              <p:nvPicPr>
                <p:cNvPr id="217" name="Freihand 216">
                  <a:extLst>
                    <a:ext uri="{FF2B5EF4-FFF2-40B4-BE49-F238E27FC236}">
                      <a16:creationId xmlns:a16="http://schemas.microsoft.com/office/drawing/2014/main" id="{AD300193-2965-4E9D-809A-880677E6F1AB}"/>
                    </a:ext>
                  </a:extLst>
                </p:cNvPr>
                <p:cNvPicPr/>
                <p:nvPr/>
              </p:nvPicPr>
              <p:blipFill>
                <a:blip r:embed="rId160"/>
                <a:stretch>
                  <a:fillRect/>
                </a:stretch>
              </p:blipFill>
              <p:spPr>
                <a:xfrm>
                  <a:off x="1408233" y="4643364"/>
                  <a:ext cx="17352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219" name="Freihand 218">
                <a:extLst>
                  <a:ext uri="{FF2B5EF4-FFF2-40B4-BE49-F238E27FC236}">
                    <a16:creationId xmlns:a16="http://schemas.microsoft.com/office/drawing/2014/main" id="{825C7828-0012-4E4D-8BD6-C2F486054B01}"/>
                  </a:ext>
                </a:extLst>
              </p14:cNvPr>
              <p14:cNvContentPartPr/>
              <p14:nvPr/>
            </p14:nvContentPartPr>
            <p14:xfrm>
              <a:off x="1485993" y="-101796"/>
              <a:ext cx="441360" cy="476280"/>
            </p14:xfrm>
          </p:contentPart>
        </mc:Choice>
        <mc:Fallback xmlns="">
          <p:pic>
            <p:nvPicPr>
              <p:cNvPr id="219" name="Freihand 218">
                <a:extLst>
                  <a:ext uri="{FF2B5EF4-FFF2-40B4-BE49-F238E27FC236}">
                    <a16:creationId xmlns:a16="http://schemas.microsoft.com/office/drawing/2014/main" id="{825C7828-0012-4E4D-8BD6-C2F486054B01}"/>
                  </a:ext>
                </a:extLst>
              </p:cNvPr>
              <p:cNvPicPr/>
              <p:nvPr/>
            </p:nvPicPr>
            <p:blipFill>
              <a:blip r:embed="rId162"/>
              <a:stretch>
                <a:fillRect/>
              </a:stretch>
            </p:blipFill>
            <p:spPr>
              <a:xfrm>
                <a:off x="1481673" y="-106116"/>
                <a:ext cx="4500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21" name="Freihand 220">
                <a:extLst>
                  <a:ext uri="{FF2B5EF4-FFF2-40B4-BE49-F238E27FC236}">
                    <a16:creationId xmlns:a16="http://schemas.microsoft.com/office/drawing/2014/main" id="{1F28E34C-4BA6-46A6-9F59-6C890EBCB8F9}"/>
                  </a:ext>
                </a:extLst>
              </p14:cNvPr>
              <p14:cNvContentPartPr/>
              <p14:nvPr/>
            </p14:nvContentPartPr>
            <p14:xfrm>
              <a:off x="3784593" y="4469424"/>
              <a:ext cx="125280" cy="283320"/>
            </p14:xfrm>
          </p:contentPart>
        </mc:Choice>
        <mc:Fallback xmlns="">
          <p:pic>
            <p:nvPicPr>
              <p:cNvPr id="221" name="Freihand 220">
                <a:extLst>
                  <a:ext uri="{FF2B5EF4-FFF2-40B4-BE49-F238E27FC236}">
                    <a16:creationId xmlns:a16="http://schemas.microsoft.com/office/drawing/2014/main" id="{1F28E34C-4BA6-46A6-9F59-6C890EBCB8F9}"/>
                  </a:ext>
                </a:extLst>
              </p:cNvPr>
              <p:cNvPicPr/>
              <p:nvPr/>
            </p:nvPicPr>
            <p:blipFill>
              <a:blip r:embed="rId164"/>
              <a:stretch>
                <a:fillRect/>
              </a:stretch>
            </p:blipFill>
            <p:spPr>
              <a:xfrm>
                <a:off x="3780273" y="4465104"/>
                <a:ext cx="133920" cy="291960"/>
              </a:xfrm>
              <a:prstGeom prst="rect">
                <a:avLst/>
              </a:prstGeom>
            </p:spPr>
          </p:pic>
        </mc:Fallback>
      </mc:AlternateContent>
      <p:grpSp>
        <p:nvGrpSpPr>
          <p:cNvPr id="224" name="Gruppieren 223">
            <a:extLst>
              <a:ext uri="{FF2B5EF4-FFF2-40B4-BE49-F238E27FC236}">
                <a16:creationId xmlns:a16="http://schemas.microsoft.com/office/drawing/2014/main" id="{8EA4B7E7-FD22-4A8F-ABE5-69EDDF737313}"/>
              </a:ext>
            </a:extLst>
          </p:cNvPr>
          <p:cNvGrpSpPr/>
          <p:nvPr/>
        </p:nvGrpSpPr>
        <p:grpSpPr>
          <a:xfrm>
            <a:off x="3306513" y="3351324"/>
            <a:ext cx="1747080" cy="1383480"/>
            <a:chOff x="3306513" y="3351324"/>
            <a:chExt cx="1747080" cy="1383480"/>
          </a:xfrm>
        </p:grpSpPr>
        <mc:AlternateContent xmlns:mc="http://schemas.openxmlformats.org/markup-compatibility/2006" xmlns:p14="http://schemas.microsoft.com/office/powerpoint/2010/main">
          <mc:Choice Requires="p14">
            <p:contentPart p14:bwMode="auto" r:id="rId165">
              <p14:nvContentPartPr>
                <p14:cNvPr id="16" name="Freihand 15">
                  <a:extLst>
                    <a:ext uri="{FF2B5EF4-FFF2-40B4-BE49-F238E27FC236}">
                      <a16:creationId xmlns:a16="http://schemas.microsoft.com/office/drawing/2014/main" id="{42409A92-53F6-49EC-AB29-1B080556781E}"/>
                    </a:ext>
                  </a:extLst>
                </p14:cNvPr>
                <p14:cNvContentPartPr/>
                <p14:nvPr/>
              </p14:nvContentPartPr>
              <p14:xfrm>
                <a:off x="4403433" y="3647244"/>
                <a:ext cx="47160" cy="199440"/>
              </p14:xfrm>
            </p:contentPart>
          </mc:Choice>
          <mc:Fallback xmlns="">
            <p:pic>
              <p:nvPicPr>
                <p:cNvPr id="16" name="Freihand 15">
                  <a:extLst>
                    <a:ext uri="{FF2B5EF4-FFF2-40B4-BE49-F238E27FC236}">
                      <a16:creationId xmlns:a16="http://schemas.microsoft.com/office/drawing/2014/main" id="{42409A92-53F6-49EC-AB29-1B080556781E}"/>
                    </a:ext>
                  </a:extLst>
                </p:cNvPr>
                <p:cNvPicPr/>
                <p:nvPr/>
              </p:nvPicPr>
              <p:blipFill>
                <a:blip r:embed="rId166"/>
                <a:stretch>
                  <a:fillRect/>
                </a:stretch>
              </p:blipFill>
              <p:spPr>
                <a:xfrm>
                  <a:off x="4399113" y="3642924"/>
                  <a:ext cx="55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 name="Freihand 16">
                  <a:extLst>
                    <a:ext uri="{FF2B5EF4-FFF2-40B4-BE49-F238E27FC236}">
                      <a16:creationId xmlns:a16="http://schemas.microsoft.com/office/drawing/2014/main" id="{9EFAAC3C-3116-4568-8354-0B91C6FC19F2}"/>
                    </a:ext>
                  </a:extLst>
                </p14:cNvPr>
                <p14:cNvContentPartPr/>
                <p14:nvPr/>
              </p14:nvContentPartPr>
              <p14:xfrm>
                <a:off x="4341873" y="3582444"/>
                <a:ext cx="124920" cy="127440"/>
              </p14:xfrm>
            </p:contentPart>
          </mc:Choice>
          <mc:Fallback xmlns="">
            <p:pic>
              <p:nvPicPr>
                <p:cNvPr id="17" name="Freihand 16">
                  <a:extLst>
                    <a:ext uri="{FF2B5EF4-FFF2-40B4-BE49-F238E27FC236}">
                      <a16:creationId xmlns:a16="http://schemas.microsoft.com/office/drawing/2014/main" id="{9EFAAC3C-3116-4568-8354-0B91C6FC19F2}"/>
                    </a:ext>
                  </a:extLst>
                </p:cNvPr>
                <p:cNvPicPr/>
                <p:nvPr/>
              </p:nvPicPr>
              <p:blipFill>
                <a:blip r:embed="rId168"/>
                <a:stretch>
                  <a:fillRect/>
                </a:stretch>
              </p:blipFill>
              <p:spPr>
                <a:xfrm>
                  <a:off x="4337553" y="3578124"/>
                  <a:ext cx="133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 name="Freihand 18">
                  <a:extLst>
                    <a:ext uri="{FF2B5EF4-FFF2-40B4-BE49-F238E27FC236}">
                      <a16:creationId xmlns:a16="http://schemas.microsoft.com/office/drawing/2014/main" id="{99A493EF-DE73-4C24-9782-D486BF78E409}"/>
                    </a:ext>
                  </a:extLst>
                </p14:cNvPr>
                <p14:cNvContentPartPr/>
                <p14:nvPr/>
              </p14:nvContentPartPr>
              <p14:xfrm>
                <a:off x="4333953" y="3875484"/>
                <a:ext cx="91080" cy="193320"/>
              </p14:xfrm>
            </p:contentPart>
          </mc:Choice>
          <mc:Fallback xmlns="">
            <p:pic>
              <p:nvPicPr>
                <p:cNvPr id="19" name="Freihand 18">
                  <a:extLst>
                    <a:ext uri="{FF2B5EF4-FFF2-40B4-BE49-F238E27FC236}">
                      <a16:creationId xmlns:a16="http://schemas.microsoft.com/office/drawing/2014/main" id="{99A493EF-DE73-4C24-9782-D486BF78E409}"/>
                    </a:ext>
                  </a:extLst>
                </p:cNvPr>
                <p:cNvPicPr/>
                <p:nvPr/>
              </p:nvPicPr>
              <p:blipFill>
                <a:blip r:embed="rId170"/>
                <a:stretch>
                  <a:fillRect/>
                </a:stretch>
              </p:blipFill>
              <p:spPr>
                <a:xfrm>
                  <a:off x="4329633" y="3871164"/>
                  <a:ext cx="99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 name="Freihand 19">
                  <a:extLst>
                    <a:ext uri="{FF2B5EF4-FFF2-40B4-BE49-F238E27FC236}">
                      <a16:creationId xmlns:a16="http://schemas.microsoft.com/office/drawing/2014/main" id="{7060A265-3DE7-4102-8283-3FAB4E9B99EE}"/>
                    </a:ext>
                  </a:extLst>
                </p14:cNvPr>
                <p14:cNvContentPartPr/>
                <p14:nvPr/>
              </p14:nvContentPartPr>
              <p14:xfrm>
                <a:off x="4446993" y="3835524"/>
                <a:ext cx="105480" cy="180360"/>
              </p14:xfrm>
            </p:contentPart>
          </mc:Choice>
          <mc:Fallback xmlns="">
            <p:pic>
              <p:nvPicPr>
                <p:cNvPr id="20" name="Freihand 19">
                  <a:extLst>
                    <a:ext uri="{FF2B5EF4-FFF2-40B4-BE49-F238E27FC236}">
                      <a16:creationId xmlns:a16="http://schemas.microsoft.com/office/drawing/2014/main" id="{7060A265-3DE7-4102-8283-3FAB4E9B99EE}"/>
                    </a:ext>
                  </a:extLst>
                </p:cNvPr>
                <p:cNvPicPr/>
                <p:nvPr/>
              </p:nvPicPr>
              <p:blipFill>
                <a:blip r:embed="rId172"/>
                <a:stretch>
                  <a:fillRect/>
                </a:stretch>
              </p:blipFill>
              <p:spPr>
                <a:xfrm>
                  <a:off x="4442673" y="3831204"/>
                  <a:ext cx="11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 name="Freihand 20">
                  <a:extLst>
                    <a:ext uri="{FF2B5EF4-FFF2-40B4-BE49-F238E27FC236}">
                      <a16:creationId xmlns:a16="http://schemas.microsoft.com/office/drawing/2014/main" id="{0FE09018-FB44-4A83-94E6-0D7EFE550FD9}"/>
                    </a:ext>
                  </a:extLst>
                </p14:cNvPr>
                <p14:cNvContentPartPr/>
                <p14:nvPr/>
              </p14:nvContentPartPr>
              <p14:xfrm>
                <a:off x="4551393" y="3846324"/>
                <a:ext cx="72720" cy="140400"/>
              </p14:xfrm>
            </p:contentPart>
          </mc:Choice>
          <mc:Fallback xmlns="">
            <p:pic>
              <p:nvPicPr>
                <p:cNvPr id="21" name="Freihand 20">
                  <a:extLst>
                    <a:ext uri="{FF2B5EF4-FFF2-40B4-BE49-F238E27FC236}">
                      <a16:creationId xmlns:a16="http://schemas.microsoft.com/office/drawing/2014/main" id="{0FE09018-FB44-4A83-94E6-0D7EFE550FD9}"/>
                    </a:ext>
                  </a:extLst>
                </p:cNvPr>
                <p:cNvPicPr/>
                <p:nvPr/>
              </p:nvPicPr>
              <p:blipFill>
                <a:blip r:embed="rId174"/>
                <a:stretch>
                  <a:fillRect/>
                </a:stretch>
              </p:blipFill>
              <p:spPr>
                <a:xfrm>
                  <a:off x="4547073" y="3842004"/>
                  <a:ext cx="81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2" name="Freihand 21">
                  <a:extLst>
                    <a:ext uri="{FF2B5EF4-FFF2-40B4-BE49-F238E27FC236}">
                      <a16:creationId xmlns:a16="http://schemas.microsoft.com/office/drawing/2014/main" id="{BA8FDC1E-3C95-4EAD-8EB0-346711C48A84}"/>
                    </a:ext>
                  </a:extLst>
                </p14:cNvPr>
                <p14:cNvContentPartPr/>
                <p14:nvPr/>
              </p14:nvContentPartPr>
              <p14:xfrm>
                <a:off x="4637073" y="3918324"/>
                <a:ext cx="193320" cy="172800"/>
              </p14:xfrm>
            </p:contentPart>
          </mc:Choice>
          <mc:Fallback xmlns="">
            <p:pic>
              <p:nvPicPr>
                <p:cNvPr id="22" name="Freihand 21">
                  <a:extLst>
                    <a:ext uri="{FF2B5EF4-FFF2-40B4-BE49-F238E27FC236}">
                      <a16:creationId xmlns:a16="http://schemas.microsoft.com/office/drawing/2014/main" id="{BA8FDC1E-3C95-4EAD-8EB0-346711C48A84}"/>
                    </a:ext>
                  </a:extLst>
                </p:cNvPr>
                <p:cNvPicPr/>
                <p:nvPr/>
              </p:nvPicPr>
              <p:blipFill>
                <a:blip r:embed="rId176"/>
                <a:stretch>
                  <a:fillRect/>
                </a:stretch>
              </p:blipFill>
              <p:spPr>
                <a:xfrm>
                  <a:off x="4632753" y="3914004"/>
                  <a:ext cx="201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3" name="Freihand 22">
                  <a:extLst>
                    <a:ext uri="{FF2B5EF4-FFF2-40B4-BE49-F238E27FC236}">
                      <a16:creationId xmlns:a16="http://schemas.microsoft.com/office/drawing/2014/main" id="{A289BB31-0C5D-42E0-B990-330962C38922}"/>
                    </a:ext>
                  </a:extLst>
                </p14:cNvPr>
                <p14:cNvContentPartPr/>
                <p14:nvPr/>
              </p14:nvContentPartPr>
              <p14:xfrm>
                <a:off x="4841913" y="3856764"/>
                <a:ext cx="47520" cy="128160"/>
              </p14:xfrm>
            </p:contentPart>
          </mc:Choice>
          <mc:Fallback xmlns="">
            <p:pic>
              <p:nvPicPr>
                <p:cNvPr id="23" name="Freihand 22">
                  <a:extLst>
                    <a:ext uri="{FF2B5EF4-FFF2-40B4-BE49-F238E27FC236}">
                      <a16:creationId xmlns:a16="http://schemas.microsoft.com/office/drawing/2014/main" id="{A289BB31-0C5D-42E0-B990-330962C38922}"/>
                    </a:ext>
                  </a:extLst>
                </p:cNvPr>
                <p:cNvPicPr/>
                <p:nvPr/>
              </p:nvPicPr>
              <p:blipFill>
                <a:blip r:embed="rId178"/>
                <a:stretch>
                  <a:fillRect/>
                </a:stretch>
              </p:blipFill>
              <p:spPr>
                <a:xfrm>
                  <a:off x="4837593" y="3852444"/>
                  <a:ext cx="5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4" name="Freihand 23">
                  <a:extLst>
                    <a:ext uri="{FF2B5EF4-FFF2-40B4-BE49-F238E27FC236}">
                      <a16:creationId xmlns:a16="http://schemas.microsoft.com/office/drawing/2014/main" id="{DB41A044-F9C8-40C0-8B31-CC18852B0306}"/>
                    </a:ext>
                  </a:extLst>
                </p14:cNvPr>
                <p14:cNvContentPartPr/>
                <p14:nvPr/>
              </p14:nvContentPartPr>
              <p14:xfrm>
                <a:off x="4900593" y="3810324"/>
                <a:ext cx="153000" cy="171360"/>
              </p14:xfrm>
            </p:contentPart>
          </mc:Choice>
          <mc:Fallback xmlns="">
            <p:pic>
              <p:nvPicPr>
                <p:cNvPr id="24" name="Freihand 23">
                  <a:extLst>
                    <a:ext uri="{FF2B5EF4-FFF2-40B4-BE49-F238E27FC236}">
                      <a16:creationId xmlns:a16="http://schemas.microsoft.com/office/drawing/2014/main" id="{DB41A044-F9C8-40C0-8B31-CC18852B0306}"/>
                    </a:ext>
                  </a:extLst>
                </p:cNvPr>
                <p:cNvPicPr/>
                <p:nvPr/>
              </p:nvPicPr>
              <p:blipFill>
                <a:blip r:embed="rId180"/>
                <a:stretch>
                  <a:fillRect/>
                </a:stretch>
              </p:blipFill>
              <p:spPr>
                <a:xfrm>
                  <a:off x="4896273" y="3806004"/>
                  <a:ext cx="161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 name="Freihand 2">
                  <a:extLst>
                    <a:ext uri="{FF2B5EF4-FFF2-40B4-BE49-F238E27FC236}">
                      <a16:creationId xmlns:a16="http://schemas.microsoft.com/office/drawing/2014/main" id="{ADD7ADF9-0008-45FF-AD0E-85429242820E}"/>
                    </a:ext>
                  </a:extLst>
                </p14:cNvPr>
                <p14:cNvContentPartPr/>
                <p14:nvPr/>
              </p14:nvContentPartPr>
              <p14:xfrm>
                <a:off x="3958833" y="3673884"/>
                <a:ext cx="69120" cy="151200"/>
              </p14:xfrm>
            </p:contentPart>
          </mc:Choice>
          <mc:Fallback xmlns="">
            <p:pic>
              <p:nvPicPr>
                <p:cNvPr id="3" name="Freihand 2">
                  <a:extLst>
                    <a:ext uri="{FF2B5EF4-FFF2-40B4-BE49-F238E27FC236}">
                      <a16:creationId xmlns:a16="http://schemas.microsoft.com/office/drawing/2014/main" id="{ADD7ADF9-0008-45FF-AD0E-85429242820E}"/>
                    </a:ext>
                  </a:extLst>
                </p:cNvPr>
                <p:cNvPicPr/>
                <p:nvPr/>
              </p:nvPicPr>
              <p:blipFill>
                <a:blip r:embed="rId182"/>
                <a:stretch>
                  <a:fillRect/>
                </a:stretch>
              </p:blipFill>
              <p:spPr>
                <a:xfrm>
                  <a:off x="3954513" y="3669564"/>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 name="Freihand 3">
                  <a:extLst>
                    <a:ext uri="{FF2B5EF4-FFF2-40B4-BE49-F238E27FC236}">
                      <a16:creationId xmlns:a16="http://schemas.microsoft.com/office/drawing/2014/main" id="{06296A48-BBAF-4FB1-9349-7E3FEDBFF501}"/>
                    </a:ext>
                  </a:extLst>
                </p14:cNvPr>
                <p14:cNvContentPartPr/>
                <p14:nvPr/>
              </p14:nvContentPartPr>
              <p14:xfrm>
                <a:off x="3940473" y="3621684"/>
                <a:ext cx="107640" cy="84240"/>
              </p14:xfrm>
            </p:contentPart>
          </mc:Choice>
          <mc:Fallback xmlns="">
            <p:pic>
              <p:nvPicPr>
                <p:cNvPr id="4" name="Freihand 3">
                  <a:extLst>
                    <a:ext uri="{FF2B5EF4-FFF2-40B4-BE49-F238E27FC236}">
                      <a16:creationId xmlns:a16="http://schemas.microsoft.com/office/drawing/2014/main" id="{06296A48-BBAF-4FB1-9349-7E3FEDBFF501}"/>
                    </a:ext>
                  </a:extLst>
                </p:cNvPr>
                <p:cNvPicPr/>
                <p:nvPr/>
              </p:nvPicPr>
              <p:blipFill>
                <a:blip r:embed="rId184"/>
                <a:stretch>
                  <a:fillRect/>
                </a:stretch>
              </p:blipFill>
              <p:spPr>
                <a:xfrm>
                  <a:off x="3936153" y="3617364"/>
                  <a:ext cx="116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 name="Freihand 5">
                  <a:extLst>
                    <a:ext uri="{FF2B5EF4-FFF2-40B4-BE49-F238E27FC236}">
                      <a16:creationId xmlns:a16="http://schemas.microsoft.com/office/drawing/2014/main" id="{82B5B4C6-BFC7-460E-AC01-E99DC40FE8CF}"/>
                    </a:ext>
                  </a:extLst>
                </p14:cNvPr>
                <p14:cNvContentPartPr/>
                <p14:nvPr/>
              </p14:nvContentPartPr>
              <p14:xfrm>
                <a:off x="3306513" y="3953964"/>
                <a:ext cx="111600" cy="230040"/>
              </p14:xfrm>
            </p:contentPart>
          </mc:Choice>
          <mc:Fallback xmlns="">
            <p:pic>
              <p:nvPicPr>
                <p:cNvPr id="6" name="Freihand 5">
                  <a:extLst>
                    <a:ext uri="{FF2B5EF4-FFF2-40B4-BE49-F238E27FC236}">
                      <a16:creationId xmlns:a16="http://schemas.microsoft.com/office/drawing/2014/main" id="{82B5B4C6-BFC7-460E-AC01-E99DC40FE8CF}"/>
                    </a:ext>
                  </a:extLst>
                </p:cNvPr>
                <p:cNvPicPr/>
                <p:nvPr/>
              </p:nvPicPr>
              <p:blipFill>
                <a:blip r:embed="rId186"/>
                <a:stretch>
                  <a:fillRect/>
                </a:stretch>
              </p:blipFill>
              <p:spPr>
                <a:xfrm>
                  <a:off x="3302193" y="3949644"/>
                  <a:ext cx="120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 name="Freihand 6">
                  <a:extLst>
                    <a:ext uri="{FF2B5EF4-FFF2-40B4-BE49-F238E27FC236}">
                      <a16:creationId xmlns:a16="http://schemas.microsoft.com/office/drawing/2014/main" id="{7A0615AC-9BD0-4628-972D-78CC3D1E573D}"/>
                    </a:ext>
                  </a:extLst>
                </p14:cNvPr>
                <p14:cNvContentPartPr/>
                <p14:nvPr/>
              </p14:nvContentPartPr>
              <p14:xfrm>
                <a:off x="3445113" y="4046844"/>
                <a:ext cx="82800" cy="93960"/>
              </p14:xfrm>
            </p:contentPart>
          </mc:Choice>
          <mc:Fallback xmlns="">
            <p:pic>
              <p:nvPicPr>
                <p:cNvPr id="7" name="Freihand 6">
                  <a:extLst>
                    <a:ext uri="{FF2B5EF4-FFF2-40B4-BE49-F238E27FC236}">
                      <a16:creationId xmlns:a16="http://schemas.microsoft.com/office/drawing/2014/main" id="{7A0615AC-9BD0-4628-972D-78CC3D1E573D}"/>
                    </a:ext>
                  </a:extLst>
                </p:cNvPr>
                <p:cNvPicPr/>
                <p:nvPr/>
              </p:nvPicPr>
              <p:blipFill>
                <a:blip r:embed="rId188"/>
                <a:stretch>
                  <a:fillRect/>
                </a:stretch>
              </p:blipFill>
              <p:spPr>
                <a:xfrm>
                  <a:off x="3440793" y="4042524"/>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 name="Freihand 7">
                  <a:extLst>
                    <a:ext uri="{FF2B5EF4-FFF2-40B4-BE49-F238E27FC236}">
                      <a16:creationId xmlns:a16="http://schemas.microsoft.com/office/drawing/2014/main" id="{C975A2BF-FD53-4038-8DAD-5D861ADE8B59}"/>
                    </a:ext>
                  </a:extLst>
                </p14:cNvPr>
                <p14:cNvContentPartPr/>
                <p14:nvPr/>
              </p14:nvContentPartPr>
              <p14:xfrm>
                <a:off x="3532593" y="4008324"/>
                <a:ext cx="37440" cy="109800"/>
              </p14:xfrm>
            </p:contentPart>
          </mc:Choice>
          <mc:Fallback xmlns="">
            <p:pic>
              <p:nvPicPr>
                <p:cNvPr id="8" name="Freihand 7">
                  <a:extLst>
                    <a:ext uri="{FF2B5EF4-FFF2-40B4-BE49-F238E27FC236}">
                      <a16:creationId xmlns:a16="http://schemas.microsoft.com/office/drawing/2014/main" id="{C975A2BF-FD53-4038-8DAD-5D861ADE8B59}"/>
                    </a:ext>
                  </a:extLst>
                </p:cNvPr>
                <p:cNvPicPr/>
                <p:nvPr/>
              </p:nvPicPr>
              <p:blipFill>
                <a:blip r:embed="rId190"/>
                <a:stretch>
                  <a:fillRect/>
                </a:stretch>
              </p:blipFill>
              <p:spPr>
                <a:xfrm>
                  <a:off x="3528273" y="4004004"/>
                  <a:ext cx="46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Freihand 8">
                  <a:extLst>
                    <a:ext uri="{FF2B5EF4-FFF2-40B4-BE49-F238E27FC236}">
                      <a16:creationId xmlns:a16="http://schemas.microsoft.com/office/drawing/2014/main" id="{5C4A6846-311C-49DD-B356-749FC3E5F8E0}"/>
                    </a:ext>
                  </a:extLst>
                </p14:cNvPr>
                <p14:cNvContentPartPr/>
                <p14:nvPr/>
              </p14:nvContentPartPr>
              <p14:xfrm>
                <a:off x="3544473" y="3932004"/>
                <a:ext cx="27720" cy="194400"/>
              </p14:xfrm>
            </p:contentPart>
          </mc:Choice>
          <mc:Fallback xmlns="">
            <p:pic>
              <p:nvPicPr>
                <p:cNvPr id="9" name="Freihand 8">
                  <a:extLst>
                    <a:ext uri="{FF2B5EF4-FFF2-40B4-BE49-F238E27FC236}">
                      <a16:creationId xmlns:a16="http://schemas.microsoft.com/office/drawing/2014/main" id="{5C4A6846-311C-49DD-B356-749FC3E5F8E0}"/>
                    </a:ext>
                  </a:extLst>
                </p:cNvPr>
                <p:cNvPicPr/>
                <p:nvPr/>
              </p:nvPicPr>
              <p:blipFill>
                <a:blip r:embed="rId192"/>
                <a:stretch>
                  <a:fillRect/>
                </a:stretch>
              </p:blipFill>
              <p:spPr>
                <a:xfrm>
                  <a:off x="3540153" y="3927684"/>
                  <a:ext cx="36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 name="Freihand 9">
                  <a:extLst>
                    <a:ext uri="{FF2B5EF4-FFF2-40B4-BE49-F238E27FC236}">
                      <a16:creationId xmlns:a16="http://schemas.microsoft.com/office/drawing/2014/main" id="{CE03FDB2-4875-45F5-B18E-028C53ABD719}"/>
                    </a:ext>
                  </a:extLst>
                </p14:cNvPr>
                <p14:cNvContentPartPr/>
                <p14:nvPr/>
              </p14:nvContentPartPr>
              <p14:xfrm>
                <a:off x="3586233" y="3928764"/>
                <a:ext cx="71640" cy="182160"/>
              </p14:xfrm>
            </p:contentPart>
          </mc:Choice>
          <mc:Fallback xmlns="">
            <p:pic>
              <p:nvPicPr>
                <p:cNvPr id="10" name="Freihand 9">
                  <a:extLst>
                    <a:ext uri="{FF2B5EF4-FFF2-40B4-BE49-F238E27FC236}">
                      <a16:creationId xmlns:a16="http://schemas.microsoft.com/office/drawing/2014/main" id="{CE03FDB2-4875-45F5-B18E-028C53ABD719}"/>
                    </a:ext>
                  </a:extLst>
                </p:cNvPr>
                <p:cNvPicPr/>
                <p:nvPr/>
              </p:nvPicPr>
              <p:blipFill>
                <a:blip r:embed="rId194"/>
                <a:stretch>
                  <a:fillRect/>
                </a:stretch>
              </p:blipFill>
              <p:spPr>
                <a:xfrm>
                  <a:off x="3581913" y="3924444"/>
                  <a:ext cx="80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 name="Freihand 10">
                  <a:extLst>
                    <a:ext uri="{FF2B5EF4-FFF2-40B4-BE49-F238E27FC236}">
                      <a16:creationId xmlns:a16="http://schemas.microsoft.com/office/drawing/2014/main" id="{A060EAFF-9362-4EC2-B0B9-035B452FBB29}"/>
                    </a:ext>
                  </a:extLst>
                </p14:cNvPr>
                <p14:cNvContentPartPr/>
                <p14:nvPr/>
              </p14:nvContentPartPr>
              <p14:xfrm>
                <a:off x="3679473" y="4030284"/>
                <a:ext cx="76680" cy="79560"/>
              </p14:xfrm>
            </p:contentPart>
          </mc:Choice>
          <mc:Fallback xmlns="">
            <p:pic>
              <p:nvPicPr>
                <p:cNvPr id="11" name="Freihand 10">
                  <a:extLst>
                    <a:ext uri="{FF2B5EF4-FFF2-40B4-BE49-F238E27FC236}">
                      <a16:creationId xmlns:a16="http://schemas.microsoft.com/office/drawing/2014/main" id="{A060EAFF-9362-4EC2-B0B9-035B452FBB29}"/>
                    </a:ext>
                  </a:extLst>
                </p:cNvPr>
                <p:cNvPicPr/>
                <p:nvPr/>
              </p:nvPicPr>
              <p:blipFill>
                <a:blip r:embed="rId196"/>
                <a:stretch>
                  <a:fillRect/>
                </a:stretch>
              </p:blipFill>
              <p:spPr>
                <a:xfrm>
                  <a:off x="3675153" y="4025964"/>
                  <a:ext cx="85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 name="Freihand 11">
                  <a:extLst>
                    <a:ext uri="{FF2B5EF4-FFF2-40B4-BE49-F238E27FC236}">
                      <a16:creationId xmlns:a16="http://schemas.microsoft.com/office/drawing/2014/main" id="{A584AB7D-5CF8-4CAB-909E-7293FDB1AC69}"/>
                    </a:ext>
                  </a:extLst>
                </p14:cNvPr>
                <p14:cNvContentPartPr/>
                <p14:nvPr/>
              </p14:nvContentPartPr>
              <p14:xfrm>
                <a:off x="3764433" y="4014444"/>
                <a:ext cx="46800" cy="65520"/>
              </p14:xfrm>
            </p:contentPart>
          </mc:Choice>
          <mc:Fallback xmlns="">
            <p:pic>
              <p:nvPicPr>
                <p:cNvPr id="12" name="Freihand 11">
                  <a:extLst>
                    <a:ext uri="{FF2B5EF4-FFF2-40B4-BE49-F238E27FC236}">
                      <a16:creationId xmlns:a16="http://schemas.microsoft.com/office/drawing/2014/main" id="{A584AB7D-5CF8-4CAB-909E-7293FDB1AC69}"/>
                    </a:ext>
                  </a:extLst>
                </p:cNvPr>
                <p:cNvPicPr/>
                <p:nvPr/>
              </p:nvPicPr>
              <p:blipFill>
                <a:blip r:embed="rId198"/>
                <a:stretch>
                  <a:fillRect/>
                </a:stretch>
              </p:blipFill>
              <p:spPr>
                <a:xfrm>
                  <a:off x="3760113" y="4010124"/>
                  <a:ext cx="55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 name="Freihand 12">
                  <a:extLst>
                    <a:ext uri="{FF2B5EF4-FFF2-40B4-BE49-F238E27FC236}">
                      <a16:creationId xmlns:a16="http://schemas.microsoft.com/office/drawing/2014/main" id="{AD35F869-1127-48B5-9526-987311935F16}"/>
                    </a:ext>
                  </a:extLst>
                </p14:cNvPr>
                <p14:cNvContentPartPr/>
                <p14:nvPr/>
              </p14:nvContentPartPr>
              <p14:xfrm>
                <a:off x="3830673" y="3916524"/>
                <a:ext cx="65160" cy="183960"/>
              </p14:xfrm>
            </p:contentPart>
          </mc:Choice>
          <mc:Fallback xmlns="">
            <p:pic>
              <p:nvPicPr>
                <p:cNvPr id="13" name="Freihand 12">
                  <a:extLst>
                    <a:ext uri="{FF2B5EF4-FFF2-40B4-BE49-F238E27FC236}">
                      <a16:creationId xmlns:a16="http://schemas.microsoft.com/office/drawing/2014/main" id="{AD35F869-1127-48B5-9526-987311935F16}"/>
                    </a:ext>
                  </a:extLst>
                </p:cNvPr>
                <p:cNvPicPr/>
                <p:nvPr/>
              </p:nvPicPr>
              <p:blipFill>
                <a:blip r:embed="rId200"/>
                <a:stretch>
                  <a:fillRect/>
                </a:stretch>
              </p:blipFill>
              <p:spPr>
                <a:xfrm>
                  <a:off x="3826353" y="3912204"/>
                  <a:ext cx="73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 name="Freihand 13">
                  <a:extLst>
                    <a:ext uri="{FF2B5EF4-FFF2-40B4-BE49-F238E27FC236}">
                      <a16:creationId xmlns:a16="http://schemas.microsoft.com/office/drawing/2014/main" id="{9B7A70B9-56B0-4BB6-A4D8-BD1504564557}"/>
                    </a:ext>
                  </a:extLst>
                </p14:cNvPr>
                <p14:cNvContentPartPr/>
                <p14:nvPr/>
              </p14:nvContentPartPr>
              <p14:xfrm>
                <a:off x="3911673" y="3902124"/>
                <a:ext cx="235800" cy="236880"/>
              </p14:xfrm>
            </p:contentPart>
          </mc:Choice>
          <mc:Fallback xmlns="">
            <p:pic>
              <p:nvPicPr>
                <p:cNvPr id="14" name="Freihand 13">
                  <a:extLst>
                    <a:ext uri="{FF2B5EF4-FFF2-40B4-BE49-F238E27FC236}">
                      <a16:creationId xmlns:a16="http://schemas.microsoft.com/office/drawing/2014/main" id="{9B7A70B9-56B0-4BB6-A4D8-BD1504564557}"/>
                    </a:ext>
                  </a:extLst>
                </p:cNvPr>
                <p:cNvPicPr/>
                <p:nvPr/>
              </p:nvPicPr>
              <p:blipFill>
                <a:blip r:embed="rId202"/>
                <a:stretch>
                  <a:fillRect/>
                </a:stretch>
              </p:blipFill>
              <p:spPr>
                <a:xfrm>
                  <a:off x="3907353" y="3897804"/>
                  <a:ext cx="244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 name="Freihand 36">
                  <a:extLst>
                    <a:ext uri="{FF2B5EF4-FFF2-40B4-BE49-F238E27FC236}">
                      <a16:creationId xmlns:a16="http://schemas.microsoft.com/office/drawing/2014/main" id="{097FC0D8-F571-4606-9C1B-BAA24BE59E03}"/>
                    </a:ext>
                  </a:extLst>
                </p14:cNvPr>
                <p14:cNvContentPartPr/>
                <p14:nvPr/>
              </p14:nvContentPartPr>
              <p14:xfrm>
                <a:off x="3939393" y="3351324"/>
                <a:ext cx="237240" cy="295920"/>
              </p14:xfrm>
            </p:contentPart>
          </mc:Choice>
          <mc:Fallback xmlns="">
            <p:pic>
              <p:nvPicPr>
                <p:cNvPr id="37" name="Freihand 36">
                  <a:extLst>
                    <a:ext uri="{FF2B5EF4-FFF2-40B4-BE49-F238E27FC236}">
                      <a16:creationId xmlns:a16="http://schemas.microsoft.com/office/drawing/2014/main" id="{097FC0D8-F571-4606-9C1B-BAA24BE59E03}"/>
                    </a:ext>
                  </a:extLst>
                </p:cNvPr>
                <p:cNvPicPr/>
                <p:nvPr/>
              </p:nvPicPr>
              <p:blipFill>
                <a:blip r:embed="rId204"/>
                <a:stretch>
                  <a:fillRect/>
                </a:stretch>
              </p:blipFill>
              <p:spPr>
                <a:xfrm>
                  <a:off x="3935073" y="3347004"/>
                  <a:ext cx="245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 name="Freihand 38">
                  <a:extLst>
                    <a:ext uri="{FF2B5EF4-FFF2-40B4-BE49-F238E27FC236}">
                      <a16:creationId xmlns:a16="http://schemas.microsoft.com/office/drawing/2014/main" id="{0B724CC0-A356-48CC-BDE1-4E8A42FE642E}"/>
                    </a:ext>
                  </a:extLst>
                </p14:cNvPr>
                <p14:cNvContentPartPr/>
                <p14:nvPr/>
              </p14:nvContentPartPr>
              <p14:xfrm>
                <a:off x="3928233" y="3667044"/>
                <a:ext cx="142920" cy="754200"/>
              </p14:xfrm>
            </p:contentPart>
          </mc:Choice>
          <mc:Fallback xmlns="">
            <p:pic>
              <p:nvPicPr>
                <p:cNvPr id="39" name="Freihand 38">
                  <a:extLst>
                    <a:ext uri="{FF2B5EF4-FFF2-40B4-BE49-F238E27FC236}">
                      <a16:creationId xmlns:a16="http://schemas.microsoft.com/office/drawing/2014/main" id="{0B724CC0-A356-48CC-BDE1-4E8A42FE642E}"/>
                    </a:ext>
                  </a:extLst>
                </p:cNvPr>
                <p:cNvPicPr/>
                <p:nvPr/>
              </p:nvPicPr>
              <p:blipFill>
                <a:blip r:embed="rId206"/>
                <a:stretch>
                  <a:fillRect/>
                </a:stretch>
              </p:blipFill>
              <p:spPr>
                <a:xfrm>
                  <a:off x="3923913" y="3662724"/>
                  <a:ext cx="15156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1" name="Freihand 40">
                  <a:extLst>
                    <a:ext uri="{FF2B5EF4-FFF2-40B4-BE49-F238E27FC236}">
                      <a16:creationId xmlns:a16="http://schemas.microsoft.com/office/drawing/2014/main" id="{81BBEA0D-89D1-4698-BCD9-AC8623DE0FA7}"/>
                    </a:ext>
                  </a:extLst>
                </p14:cNvPr>
                <p14:cNvContentPartPr/>
                <p14:nvPr/>
              </p14:nvContentPartPr>
              <p14:xfrm>
                <a:off x="3609993" y="4514844"/>
                <a:ext cx="96840" cy="207360"/>
              </p14:xfrm>
            </p:contentPart>
          </mc:Choice>
          <mc:Fallback xmlns="">
            <p:pic>
              <p:nvPicPr>
                <p:cNvPr id="41" name="Freihand 40">
                  <a:extLst>
                    <a:ext uri="{FF2B5EF4-FFF2-40B4-BE49-F238E27FC236}">
                      <a16:creationId xmlns:a16="http://schemas.microsoft.com/office/drawing/2014/main" id="{81BBEA0D-89D1-4698-BCD9-AC8623DE0FA7}"/>
                    </a:ext>
                  </a:extLst>
                </p:cNvPr>
                <p:cNvPicPr/>
                <p:nvPr/>
              </p:nvPicPr>
              <p:blipFill>
                <a:blip r:embed="rId208"/>
                <a:stretch>
                  <a:fillRect/>
                </a:stretch>
              </p:blipFill>
              <p:spPr>
                <a:xfrm>
                  <a:off x="3605673" y="4510524"/>
                  <a:ext cx="105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2" name="Freihand 41">
                  <a:extLst>
                    <a:ext uri="{FF2B5EF4-FFF2-40B4-BE49-F238E27FC236}">
                      <a16:creationId xmlns:a16="http://schemas.microsoft.com/office/drawing/2014/main" id="{BEA317C2-F711-456A-8921-4066A2E0F0DC}"/>
                    </a:ext>
                  </a:extLst>
                </p14:cNvPr>
                <p14:cNvContentPartPr/>
                <p14:nvPr/>
              </p14:nvContentPartPr>
              <p14:xfrm>
                <a:off x="3745713" y="4478844"/>
                <a:ext cx="47160" cy="212760"/>
              </p14:xfrm>
            </p:contentPart>
          </mc:Choice>
          <mc:Fallback xmlns="">
            <p:pic>
              <p:nvPicPr>
                <p:cNvPr id="42" name="Freihand 41">
                  <a:extLst>
                    <a:ext uri="{FF2B5EF4-FFF2-40B4-BE49-F238E27FC236}">
                      <a16:creationId xmlns:a16="http://schemas.microsoft.com/office/drawing/2014/main" id="{BEA317C2-F711-456A-8921-4066A2E0F0DC}"/>
                    </a:ext>
                  </a:extLst>
                </p:cNvPr>
                <p:cNvPicPr/>
                <p:nvPr/>
              </p:nvPicPr>
              <p:blipFill>
                <a:blip r:embed="rId210"/>
                <a:stretch>
                  <a:fillRect/>
                </a:stretch>
              </p:blipFill>
              <p:spPr>
                <a:xfrm>
                  <a:off x="3741393" y="4474524"/>
                  <a:ext cx="55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4" name="Freihand 43">
                  <a:extLst>
                    <a:ext uri="{FF2B5EF4-FFF2-40B4-BE49-F238E27FC236}">
                      <a16:creationId xmlns:a16="http://schemas.microsoft.com/office/drawing/2014/main" id="{AF1B1970-4D85-49C7-B732-49E3B8C1CF43}"/>
                    </a:ext>
                  </a:extLst>
                </p14:cNvPr>
                <p14:cNvContentPartPr/>
                <p14:nvPr/>
              </p14:nvContentPartPr>
              <p14:xfrm>
                <a:off x="3813393" y="4558404"/>
                <a:ext cx="69480" cy="132120"/>
              </p14:xfrm>
            </p:contentPart>
          </mc:Choice>
          <mc:Fallback xmlns="">
            <p:pic>
              <p:nvPicPr>
                <p:cNvPr id="44" name="Freihand 43">
                  <a:extLst>
                    <a:ext uri="{FF2B5EF4-FFF2-40B4-BE49-F238E27FC236}">
                      <a16:creationId xmlns:a16="http://schemas.microsoft.com/office/drawing/2014/main" id="{AF1B1970-4D85-49C7-B732-49E3B8C1CF43}"/>
                    </a:ext>
                  </a:extLst>
                </p:cNvPr>
                <p:cNvPicPr/>
                <p:nvPr/>
              </p:nvPicPr>
              <p:blipFill>
                <a:blip r:embed="rId212"/>
                <a:stretch>
                  <a:fillRect/>
                </a:stretch>
              </p:blipFill>
              <p:spPr>
                <a:xfrm>
                  <a:off x="3809073" y="4554084"/>
                  <a:ext cx="7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5" name="Freihand 44">
                  <a:extLst>
                    <a:ext uri="{FF2B5EF4-FFF2-40B4-BE49-F238E27FC236}">
                      <a16:creationId xmlns:a16="http://schemas.microsoft.com/office/drawing/2014/main" id="{71B043C9-A81F-4FF4-B758-A31B1712517A}"/>
                    </a:ext>
                  </a:extLst>
                </p14:cNvPr>
                <p14:cNvContentPartPr/>
                <p14:nvPr/>
              </p14:nvContentPartPr>
              <p14:xfrm>
                <a:off x="3874233" y="4635804"/>
                <a:ext cx="20880" cy="74160"/>
              </p14:xfrm>
            </p:contentPart>
          </mc:Choice>
          <mc:Fallback xmlns="">
            <p:pic>
              <p:nvPicPr>
                <p:cNvPr id="45" name="Freihand 44">
                  <a:extLst>
                    <a:ext uri="{FF2B5EF4-FFF2-40B4-BE49-F238E27FC236}">
                      <a16:creationId xmlns:a16="http://schemas.microsoft.com/office/drawing/2014/main" id="{71B043C9-A81F-4FF4-B758-A31B1712517A}"/>
                    </a:ext>
                  </a:extLst>
                </p:cNvPr>
                <p:cNvPicPr/>
                <p:nvPr/>
              </p:nvPicPr>
              <p:blipFill>
                <a:blip r:embed="rId214"/>
                <a:stretch>
                  <a:fillRect/>
                </a:stretch>
              </p:blipFill>
              <p:spPr>
                <a:xfrm>
                  <a:off x="3869913" y="4631484"/>
                  <a:ext cx="29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 name="Freihand 46">
                  <a:extLst>
                    <a:ext uri="{FF2B5EF4-FFF2-40B4-BE49-F238E27FC236}">
                      <a16:creationId xmlns:a16="http://schemas.microsoft.com/office/drawing/2014/main" id="{0B45C483-C679-4168-9AC2-02FA9E0E3BFD}"/>
                    </a:ext>
                  </a:extLst>
                </p14:cNvPr>
                <p14:cNvContentPartPr/>
                <p14:nvPr/>
              </p14:nvContentPartPr>
              <p14:xfrm>
                <a:off x="3951633" y="4492884"/>
                <a:ext cx="15120" cy="130320"/>
              </p14:xfrm>
            </p:contentPart>
          </mc:Choice>
          <mc:Fallback xmlns="">
            <p:pic>
              <p:nvPicPr>
                <p:cNvPr id="47" name="Freihand 46">
                  <a:extLst>
                    <a:ext uri="{FF2B5EF4-FFF2-40B4-BE49-F238E27FC236}">
                      <a16:creationId xmlns:a16="http://schemas.microsoft.com/office/drawing/2014/main" id="{0B45C483-C679-4168-9AC2-02FA9E0E3BFD}"/>
                    </a:ext>
                  </a:extLst>
                </p:cNvPr>
                <p:cNvPicPr/>
                <p:nvPr/>
              </p:nvPicPr>
              <p:blipFill>
                <a:blip r:embed="rId216"/>
                <a:stretch>
                  <a:fillRect/>
                </a:stretch>
              </p:blipFill>
              <p:spPr>
                <a:xfrm>
                  <a:off x="3947313" y="4488564"/>
                  <a:ext cx="2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 name="Freihand 47">
                  <a:extLst>
                    <a:ext uri="{FF2B5EF4-FFF2-40B4-BE49-F238E27FC236}">
                      <a16:creationId xmlns:a16="http://schemas.microsoft.com/office/drawing/2014/main" id="{11CE9F1B-7684-42C4-B10A-1F2CE5963D69}"/>
                    </a:ext>
                  </a:extLst>
                </p14:cNvPr>
                <p14:cNvContentPartPr/>
                <p14:nvPr/>
              </p14:nvContentPartPr>
              <p14:xfrm>
                <a:off x="3975753" y="4467324"/>
                <a:ext cx="77040" cy="267480"/>
              </p14:xfrm>
            </p:contentPart>
          </mc:Choice>
          <mc:Fallback xmlns="">
            <p:pic>
              <p:nvPicPr>
                <p:cNvPr id="48" name="Freihand 47">
                  <a:extLst>
                    <a:ext uri="{FF2B5EF4-FFF2-40B4-BE49-F238E27FC236}">
                      <a16:creationId xmlns:a16="http://schemas.microsoft.com/office/drawing/2014/main" id="{11CE9F1B-7684-42C4-B10A-1F2CE5963D69}"/>
                    </a:ext>
                  </a:extLst>
                </p:cNvPr>
                <p:cNvPicPr/>
                <p:nvPr/>
              </p:nvPicPr>
              <p:blipFill>
                <a:blip r:embed="rId218"/>
                <a:stretch>
                  <a:fillRect/>
                </a:stretch>
              </p:blipFill>
              <p:spPr>
                <a:xfrm>
                  <a:off x="3971433" y="4463004"/>
                  <a:ext cx="856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0" name="Freihand 49">
                  <a:extLst>
                    <a:ext uri="{FF2B5EF4-FFF2-40B4-BE49-F238E27FC236}">
                      <a16:creationId xmlns:a16="http://schemas.microsoft.com/office/drawing/2014/main" id="{CD1C4AFA-BF54-418E-AEA6-3528DBE88EE6}"/>
                    </a:ext>
                  </a:extLst>
                </p14:cNvPr>
                <p14:cNvContentPartPr/>
                <p14:nvPr/>
              </p14:nvContentPartPr>
              <p14:xfrm>
                <a:off x="3829233" y="4344924"/>
                <a:ext cx="22320" cy="114840"/>
              </p14:xfrm>
            </p:contentPart>
          </mc:Choice>
          <mc:Fallback xmlns="">
            <p:pic>
              <p:nvPicPr>
                <p:cNvPr id="50" name="Freihand 49">
                  <a:extLst>
                    <a:ext uri="{FF2B5EF4-FFF2-40B4-BE49-F238E27FC236}">
                      <a16:creationId xmlns:a16="http://schemas.microsoft.com/office/drawing/2014/main" id="{CD1C4AFA-BF54-418E-AEA6-3528DBE88EE6}"/>
                    </a:ext>
                  </a:extLst>
                </p:cNvPr>
                <p:cNvPicPr/>
                <p:nvPr/>
              </p:nvPicPr>
              <p:blipFill>
                <a:blip r:embed="rId220"/>
                <a:stretch>
                  <a:fillRect/>
                </a:stretch>
              </p:blipFill>
              <p:spPr>
                <a:xfrm>
                  <a:off x="3824913" y="4340604"/>
                  <a:ext cx="30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3" name="Freihand 52">
                  <a:extLst>
                    <a:ext uri="{FF2B5EF4-FFF2-40B4-BE49-F238E27FC236}">
                      <a16:creationId xmlns:a16="http://schemas.microsoft.com/office/drawing/2014/main" id="{75473151-642D-4129-B067-33C39B30A200}"/>
                    </a:ext>
                  </a:extLst>
                </p14:cNvPr>
                <p14:cNvContentPartPr/>
                <p14:nvPr/>
              </p14:nvContentPartPr>
              <p14:xfrm>
                <a:off x="3790353" y="4383444"/>
                <a:ext cx="97200" cy="10800"/>
              </p14:xfrm>
            </p:contentPart>
          </mc:Choice>
          <mc:Fallback xmlns="">
            <p:pic>
              <p:nvPicPr>
                <p:cNvPr id="53" name="Freihand 52">
                  <a:extLst>
                    <a:ext uri="{FF2B5EF4-FFF2-40B4-BE49-F238E27FC236}">
                      <a16:creationId xmlns:a16="http://schemas.microsoft.com/office/drawing/2014/main" id="{75473151-642D-4129-B067-33C39B30A200}"/>
                    </a:ext>
                  </a:extLst>
                </p:cNvPr>
                <p:cNvPicPr/>
                <p:nvPr/>
              </p:nvPicPr>
              <p:blipFill>
                <a:blip r:embed="rId222"/>
                <a:stretch>
                  <a:fillRect/>
                </a:stretch>
              </p:blipFill>
              <p:spPr>
                <a:xfrm>
                  <a:off x="3786033" y="4379124"/>
                  <a:ext cx="105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4" name="Freihand 53">
                  <a:extLst>
                    <a:ext uri="{FF2B5EF4-FFF2-40B4-BE49-F238E27FC236}">
                      <a16:creationId xmlns:a16="http://schemas.microsoft.com/office/drawing/2014/main" id="{CDFA45B6-144D-47E1-B791-8F527389CB4A}"/>
                    </a:ext>
                  </a:extLst>
                </p14:cNvPr>
                <p14:cNvContentPartPr/>
                <p14:nvPr/>
              </p14:nvContentPartPr>
              <p14:xfrm>
                <a:off x="3953433" y="4359684"/>
                <a:ext cx="51840" cy="3600"/>
              </p14:xfrm>
            </p:contentPart>
          </mc:Choice>
          <mc:Fallback xmlns="">
            <p:pic>
              <p:nvPicPr>
                <p:cNvPr id="54" name="Freihand 53">
                  <a:extLst>
                    <a:ext uri="{FF2B5EF4-FFF2-40B4-BE49-F238E27FC236}">
                      <a16:creationId xmlns:a16="http://schemas.microsoft.com/office/drawing/2014/main" id="{CDFA45B6-144D-47E1-B791-8F527389CB4A}"/>
                    </a:ext>
                  </a:extLst>
                </p:cNvPr>
                <p:cNvPicPr/>
                <p:nvPr/>
              </p:nvPicPr>
              <p:blipFill>
                <a:blip r:embed="rId224"/>
                <a:stretch>
                  <a:fillRect/>
                </a:stretch>
              </p:blipFill>
              <p:spPr>
                <a:xfrm>
                  <a:off x="3949113" y="4355364"/>
                  <a:ext cx="60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23" name="Freihand 222">
                  <a:extLst>
                    <a:ext uri="{FF2B5EF4-FFF2-40B4-BE49-F238E27FC236}">
                      <a16:creationId xmlns:a16="http://schemas.microsoft.com/office/drawing/2014/main" id="{7EEDBA66-0629-43C5-9CC2-D912981FF196}"/>
                    </a:ext>
                  </a:extLst>
                </p14:cNvPr>
                <p14:cNvContentPartPr/>
                <p14:nvPr/>
              </p14:nvContentPartPr>
              <p14:xfrm>
                <a:off x="3779553" y="4279344"/>
                <a:ext cx="125640" cy="211680"/>
              </p14:xfrm>
            </p:contentPart>
          </mc:Choice>
          <mc:Fallback xmlns="">
            <p:pic>
              <p:nvPicPr>
                <p:cNvPr id="223" name="Freihand 222">
                  <a:extLst>
                    <a:ext uri="{FF2B5EF4-FFF2-40B4-BE49-F238E27FC236}">
                      <a16:creationId xmlns:a16="http://schemas.microsoft.com/office/drawing/2014/main" id="{7EEDBA66-0629-43C5-9CC2-D912981FF196}"/>
                    </a:ext>
                  </a:extLst>
                </p:cNvPr>
                <p:cNvPicPr/>
                <p:nvPr/>
              </p:nvPicPr>
              <p:blipFill>
                <a:blip r:embed="rId226"/>
                <a:stretch>
                  <a:fillRect/>
                </a:stretch>
              </p:blipFill>
              <p:spPr>
                <a:xfrm>
                  <a:off x="3775233" y="4275024"/>
                  <a:ext cx="13428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225" name="Freihand 224">
                <a:extLst>
                  <a:ext uri="{FF2B5EF4-FFF2-40B4-BE49-F238E27FC236}">
                    <a16:creationId xmlns:a16="http://schemas.microsoft.com/office/drawing/2014/main" id="{0565F5D6-20FE-4494-A966-210DE5AB5B5A}"/>
                  </a:ext>
                </a:extLst>
              </p14:cNvPr>
              <p14:cNvContentPartPr/>
              <p14:nvPr/>
            </p14:nvContentPartPr>
            <p14:xfrm>
              <a:off x="2581113" y="2259744"/>
              <a:ext cx="11880" cy="8280"/>
            </p14:xfrm>
          </p:contentPart>
        </mc:Choice>
        <mc:Fallback xmlns="">
          <p:pic>
            <p:nvPicPr>
              <p:cNvPr id="225" name="Freihand 224">
                <a:extLst>
                  <a:ext uri="{FF2B5EF4-FFF2-40B4-BE49-F238E27FC236}">
                    <a16:creationId xmlns:a16="http://schemas.microsoft.com/office/drawing/2014/main" id="{0565F5D6-20FE-4494-A966-210DE5AB5B5A}"/>
                  </a:ext>
                </a:extLst>
              </p:cNvPr>
              <p:cNvPicPr/>
              <p:nvPr/>
            </p:nvPicPr>
            <p:blipFill>
              <a:blip r:embed="rId228"/>
              <a:stretch>
                <a:fillRect/>
              </a:stretch>
            </p:blipFill>
            <p:spPr>
              <a:xfrm>
                <a:off x="2576793" y="2255424"/>
                <a:ext cx="20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6" name="Freihand 225">
                <a:extLst>
                  <a:ext uri="{FF2B5EF4-FFF2-40B4-BE49-F238E27FC236}">
                    <a16:creationId xmlns:a16="http://schemas.microsoft.com/office/drawing/2014/main" id="{22B84F05-DC85-4B89-A522-003BD51DA21F}"/>
                  </a:ext>
                </a:extLst>
              </p14:cNvPr>
              <p14:cNvContentPartPr/>
              <p14:nvPr/>
            </p14:nvContentPartPr>
            <p14:xfrm>
              <a:off x="3114633" y="2507784"/>
              <a:ext cx="360" cy="360"/>
            </p14:xfrm>
          </p:contentPart>
        </mc:Choice>
        <mc:Fallback xmlns="">
          <p:pic>
            <p:nvPicPr>
              <p:cNvPr id="226" name="Freihand 225">
                <a:extLst>
                  <a:ext uri="{FF2B5EF4-FFF2-40B4-BE49-F238E27FC236}">
                    <a16:creationId xmlns:a16="http://schemas.microsoft.com/office/drawing/2014/main" id="{22B84F05-DC85-4B89-A522-003BD51DA21F}"/>
                  </a:ext>
                </a:extLst>
              </p:cNvPr>
              <p:cNvPicPr/>
              <p:nvPr/>
            </p:nvPicPr>
            <p:blipFill>
              <a:blip r:embed="rId148"/>
              <a:stretch>
                <a:fillRect/>
              </a:stretch>
            </p:blipFill>
            <p:spPr>
              <a:xfrm>
                <a:off x="3110313" y="25034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7" name="Freihand 226">
                <a:extLst>
                  <a:ext uri="{FF2B5EF4-FFF2-40B4-BE49-F238E27FC236}">
                    <a16:creationId xmlns:a16="http://schemas.microsoft.com/office/drawing/2014/main" id="{E96D7FF9-7878-4170-ADC5-DC54EC5AF6EF}"/>
                  </a:ext>
                </a:extLst>
              </p14:cNvPr>
              <p14:cNvContentPartPr/>
              <p14:nvPr/>
            </p14:nvContentPartPr>
            <p14:xfrm>
              <a:off x="916833" y="1093344"/>
              <a:ext cx="360" cy="360"/>
            </p14:xfrm>
          </p:contentPart>
        </mc:Choice>
        <mc:Fallback xmlns="">
          <p:pic>
            <p:nvPicPr>
              <p:cNvPr id="227" name="Freihand 226">
                <a:extLst>
                  <a:ext uri="{FF2B5EF4-FFF2-40B4-BE49-F238E27FC236}">
                    <a16:creationId xmlns:a16="http://schemas.microsoft.com/office/drawing/2014/main" id="{E96D7FF9-7878-4170-ADC5-DC54EC5AF6EF}"/>
                  </a:ext>
                </a:extLst>
              </p:cNvPr>
              <p:cNvPicPr/>
              <p:nvPr/>
            </p:nvPicPr>
            <p:blipFill>
              <a:blip r:embed="rId148"/>
              <a:stretch>
                <a:fillRect/>
              </a:stretch>
            </p:blipFill>
            <p:spPr>
              <a:xfrm>
                <a:off x="912513" y="10890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28" name="Freihand 227">
                <a:extLst>
                  <a:ext uri="{FF2B5EF4-FFF2-40B4-BE49-F238E27FC236}">
                    <a16:creationId xmlns:a16="http://schemas.microsoft.com/office/drawing/2014/main" id="{F10FE2FC-FB83-4A70-BFB9-4AA6EC0033C8}"/>
                  </a:ext>
                </a:extLst>
              </p14:cNvPr>
              <p14:cNvContentPartPr/>
              <p14:nvPr/>
            </p14:nvContentPartPr>
            <p14:xfrm>
              <a:off x="479433" y="1298184"/>
              <a:ext cx="2647440" cy="1779840"/>
            </p14:xfrm>
          </p:contentPart>
        </mc:Choice>
        <mc:Fallback xmlns="">
          <p:pic>
            <p:nvPicPr>
              <p:cNvPr id="228" name="Freihand 227">
                <a:extLst>
                  <a:ext uri="{FF2B5EF4-FFF2-40B4-BE49-F238E27FC236}">
                    <a16:creationId xmlns:a16="http://schemas.microsoft.com/office/drawing/2014/main" id="{F10FE2FC-FB83-4A70-BFB9-4AA6EC0033C8}"/>
                  </a:ext>
                </a:extLst>
              </p:cNvPr>
              <p:cNvPicPr/>
              <p:nvPr/>
            </p:nvPicPr>
            <p:blipFill>
              <a:blip r:embed="rId232"/>
              <a:stretch>
                <a:fillRect/>
              </a:stretch>
            </p:blipFill>
            <p:spPr>
              <a:xfrm>
                <a:off x="475113" y="1293864"/>
                <a:ext cx="2656080" cy="1788480"/>
              </a:xfrm>
              <a:prstGeom prst="rect">
                <a:avLst/>
              </a:prstGeom>
            </p:spPr>
          </p:pic>
        </mc:Fallback>
      </mc:AlternateContent>
      <p:grpSp>
        <p:nvGrpSpPr>
          <p:cNvPr id="238" name="Gruppieren 237">
            <a:extLst>
              <a:ext uri="{FF2B5EF4-FFF2-40B4-BE49-F238E27FC236}">
                <a16:creationId xmlns:a16="http://schemas.microsoft.com/office/drawing/2014/main" id="{114E444D-A887-45CB-BFE7-99269E088D3E}"/>
              </a:ext>
            </a:extLst>
          </p:cNvPr>
          <p:cNvGrpSpPr/>
          <p:nvPr/>
        </p:nvGrpSpPr>
        <p:grpSpPr>
          <a:xfrm>
            <a:off x="3131553" y="3021144"/>
            <a:ext cx="507600" cy="214920"/>
            <a:chOff x="3131553" y="3021144"/>
            <a:chExt cx="507600" cy="214920"/>
          </a:xfrm>
        </p:grpSpPr>
        <mc:AlternateContent xmlns:mc="http://schemas.openxmlformats.org/markup-compatibility/2006" xmlns:p14="http://schemas.microsoft.com/office/powerpoint/2010/main">
          <mc:Choice Requires="p14">
            <p:contentPart p14:bwMode="auto" r:id="rId233">
              <p14:nvContentPartPr>
                <p14:cNvPr id="229" name="Freihand 228">
                  <a:extLst>
                    <a:ext uri="{FF2B5EF4-FFF2-40B4-BE49-F238E27FC236}">
                      <a16:creationId xmlns:a16="http://schemas.microsoft.com/office/drawing/2014/main" id="{7FEC585B-CA1F-4130-BDEF-99965612E64F}"/>
                    </a:ext>
                  </a:extLst>
                </p14:cNvPr>
                <p14:cNvContentPartPr/>
                <p14:nvPr/>
              </p14:nvContentPartPr>
              <p14:xfrm>
                <a:off x="3131553" y="3030864"/>
                <a:ext cx="99720" cy="135720"/>
              </p14:xfrm>
            </p:contentPart>
          </mc:Choice>
          <mc:Fallback xmlns="">
            <p:pic>
              <p:nvPicPr>
                <p:cNvPr id="229" name="Freihand 228">
                  <a:extLst>
                    <a:ext uri="{FF2B5EF4-FFF2-40B4-BE49-F238E27FC236}">
                      <a16:creationId xmlns:a16="http://schemas.microsoft.com/office/drawing/2014/main" id="{7FEC585B-CA1F-4130-BDEF-99965612E64F}"/>
                    </a:ext>
                  </a:extLst>
                </p:cNvPr>
                <p:cNvPicPr/>
                <p:nvPr/>
              </p:nvPicPr>
              <p:blipFill>
                <a:blip r:embed="rId234"/>
                <a:stretch>
                  <a:fillRect/>
                </a:stretch>
              </p:blipFill>
              <p:spPr>
                <a:xfrm>
                  <a:off x="3127233" y="3026544"/>
                  <a:ext cx="108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0" name="Freihand 229">
                  <a:extLst>
                    <a:ext uri="{FF2B5EF4-FFF2-40B4-BE49-F238E27FC236}">
                      <a16:creationId xmlns:a16="http://schemas.microsoft.com/office/drawing/2014/main" id="{13A51328-BEDE-4D36-B34E-0A55646CD5FE}"/>
                    </a:ext>
                  </a:extLst>
                </p14:cNvPr>
                <p14:cNvContentPartPr/>
                <p14:nvPr/>
              </p14:nvContentPartPr>
              <p14:xfrm>
                <a:off x="3249273" y="3021144"/>
                <a:ext cx="38160" cy="155880"/>
              </p14:xfrm>
            </p:contentPart>
          </mc:Choice>
          <mc:Fallback xmlns="">
            <p:pic>
              <p:nvPicPr>
                <p:cNvPr id="230" name="Freihand 229">
                  <a:extLst>
                    <a:ext uri="{FF2B5EF4-FFF2-40B4-BE49-F238E27FC236}">
                      <a16:creationId xmlns:a16="http://schemas.microsoft.com/office/drawing/2014/main" id="{13A51328-BEDE-4D36-B34E-0A55646CD5FE}"/>
                    </a:ext>
                  </a:extLst>
                </p:cNvPr>
                <p:cNvPicPr/>
                <p:nvPr/>
              </p:nvPicPr>
              <p:blipFill>
                <a:blip r:embed="rId236"/>
                <a:stretch>
                  <a:fillRect/>
                </a:stretch>
              </p:blipFill>
              <p:spPr>
                <a:xfrm>
                  <a:off x="3244953" y="3016824"/>
                  <a:ext cx="4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2" name="Freihand 231">
                  <a:extLst>
                    <a:ext uri="{FF2B5EF4-FFF2-40B4-BE49-F238E27FC236}">
                      <a16:creationId xmlns:a16="http://schemas.microsoft.com/office/drawing/2014/main" id="{D36F4F8A-9773-49FE-8778-E24805A1B6BF}"/>
                    </a:ext>
                  </a:extLst>
                </p14:cNvPr>
                <p14:cNvContentPartPr/>
                <p14:nvPr/>
              </p14:nvContentPartPr>
              <p14:xfrm>
                <a:off x="3329553" y="3082704"/>
                <a:ext cx="14040" cy="54000"/>
              </p14:xfrm>
            </p:contentPart>
          </mc:Choice>
          <mc:Fallback xmlns="">
            <p:pic>
              <p:nvPicPr>
                <p:cNvPr id="232" name="Freihand 231">
                  <a:extLst>
                    <a:ext uri="{FF2B5EF4-FFF2-40B4-BE49-F238E27FC236}">
                      <a16:creationId xmlns:a16="http://schemas.microsoft.com/office/drawing/2014/main" id="{D36F4F8A-9773-49FE-8778-E24805A1B6BF}"/>
                    </a:ext>
                  </a:extLst>
                </p:cNvPr>
                <p:cNvPicPr/>
                <p:nvPr/>
              </p:nvPicPr>
              <p:blipFill>
                <a:blip r:embed="rId238"/>
                <a:stretch>
                  <a:fillRect/>
                </a:stretch>
              </p:blipFill>
              <p:spPr>
                <a:xfrm>
                  <a:off x="3325233" y="3078384"/>
                  <a:ext cx="2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3" name="Freihand 232">
                  <a:extLst>
                    <a:ext uri="{FF2B5EF4-FFF2-40B4-BE49-F238E27FC236}">
                      <a16:creationId xmlns:a16="http://schemas.microsoft.com/office/drawing/2014/main" id="{7C26737B-4E45-40FB-A090-B022B64B1D45}"/>
                    </a:ext>
                  </a:extLst>
                </p14:cNvPr>
                <p14:cNvContentPartPr/>
                <p14:nvPr/>
              </p14:nvContentPartPr>
              <p14:xfrm>
                <a:off x="3346833" y="3026904"/>
                <a:ext cx="7920" cy="12600"/>
              </p14:xfrm>
            </p:contentPart>
          </mc:Choice>
          <mc:Fallback xmlns="">
            <p:pic>
              <p:nvPicPr>
                <p:cNvPr id="233" name="Freihand 232">
                  <a:extLst>
                    <a:ext uri="{FF2B5EF4-FFF2-40B4-BE49-F238E27FC236}">
                      <a16:creationId xmlns:a16="http://schemas.microsoft.com/office/drawing/2014/main" id="{7C26737B-4E45-40FB-A090-B022B64B1D45}"/>
                    </a:ext>
                  </a:extLst>
                </p:cNvPr>
                <p:cNvPicPr/>
                <p:nvPr/>
              </p:nvPicPr>
              <p:blipFill>
                <a:blip r:embed="rId240"/>
                <a:stretch>
                  <a:fillRect/>
                </a:stretch>
              </p:blipFill>
              <p:spPr>
                <a:xfrm>
                  <a:off x="3342513" y="3022584"/>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4" name="Freihand 233">
                  <a:extLst>
                    <a:ext uri="{FF2B5EF4-FFF2-40B4-BE49-F238E27FC236}">
                      <a16:creationId xmlns:a16="http://schemas.microsoft.com/office/drawing/2014/main" id="{3EAF601D-9795-4426-85A8-966958DE5711}"/>
                    </a:ext>
                  </a:extLst>
                </p14:cNvPr>
                <p14:cNvContentPartPr/>
                <p14:nvPr/>
              </p14:nvContentPartPr>
              <p14:xfrm>
                <a:off x="3377073" y="3110424"/>
                <a:ext cx="5760" cy="52560"/>
              </p14:xfrm>
            </p:contentPart>
          </mc:Choice>
          <mc:Fallback xmlns="">
            <p:pic>
              <p:nvPicPr>
                <p:cNvPr id="234" name="Freihand 233">
                  <a:extLst>
                    <a:ext uri="{FF2B5EF4-FFF2-40B4-BE49-F238E27FC236}">
                      <a16:creationId xmlns:a16="http://schemas.microsoft.com/office/drawing/2014/main" id="{3EAF601D-9795-4426-85A8-966958DE5711}"/>
                    </a:ext>
                  </a:extLst>
                </p:cNvPr>
                <p:cNvPicPr/>
                <p:nvPr/>
              </p:nvPicPr>
              <p:blipFill>
                <a:blip r:embed="rId242"/>
                <a:stretch>
                  <a:fillRect/>
                </a:stretch>
              </p:blipFill>
              <p:spPr>
                <a:xfrm>
                  <a:off x="3372753" y="3106104"/>
                  <a:ext cx="14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5" name="Freihand 234">
                  <a:extLst>
                    <a:ext uri="{FF2B5EF4-FFF2-40B4-BE49-F238E27FC236}">
                      <a16:creationId xmlns:a16="http://schemas.microsoft.com/office/drawing/2014/main" id="{EFB519D7-4992-4D98-B362-B52DE01B7296}"/>
                    </a:ext>
                  </a:extLst>
                </p14:cNvPr>
                <p14:cNvContentPartPr/>
                <p14:nvPr/>
              </p14:nvContentPartPr>
              <p14:xfrm>
                <a:off x="3433953" y="3074064"/>
                <a:ext cx="78480" cy="102960"/>
              </p14:xfrm>
            </p:contentPart>
          </mc:Choice>
          <mc:Fallback xmlns="">
            <p:pic>
              <p:nvPicPr>
                <p:cNvPr id="235" name="Freihand 234">
                  <a:extLst>
                    <a:ext uri="{FF2B5EF4-FFF2-40B4-BE49-F238E27FC236}">
                      <a16:creationId xmlns:a16="http://schemas.microsoft.com/office/drawing/2014/main" id="{EFB519D7-4992-4D98-B362-B52DE01B7296}"/>
                    </a:ext>
                  </a:extLst>
                </p:cNvPr>
                <p:cNvPicPr/>
                <p:nvPr/>
              </p:nvPicPr>
              <p:blipFill>
                <a:blip r:embed="rId244"/>
                <a:stretch>
                  <a:fillRect/>
                </a:stretch>
              </p:blipFill>
              <p:spPr>
                <a:xfrm>
                  <a:off x="3429633" y="3069744"/>
                  <a:ext cx="8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6" name="Freihand 235">
                  <a:extLst>
                    <a:ext uri="{FF2B5EF4-FFF2-40B4-BE49-F238E27FC236}">
                      <a16:creationId xmlns:a16="http://schemas.microsoft.com/office/drawing/2014/main" id="{EEFE7C45-D650-4D37-83A6-554156CF10AA}"/>
                    </a:ext>
                  </a:extLst>
                </p14:cNvPr>
                <p14:cNvContentPartPr/>
                <p14:nvPr/>
              </p14:nvContentPartPr>
              <p14:xfrm>
                <a:off x="3497673" y="3136704"/>
                <a:ext cx="75240" cy="61560"/>
              </p14:xfrm>
            </p:contentPart>
          </mc:Choice>
          <mc:Fallback xmlns="">
            <p:pic>
              <p:nvPicPr>
                <p:cNvPr id="236" name="Freihand 235">
                  <a:extLst>
                    <a:ext uri="{FF2B5EF4-FFF2-40B4-BE49-F238E27FC236}">
                      <a16:creationId xmlns:a16="http://schemas.microsoft.com/office/drawing/2014/main" id="{EEFE7C45-D650-4D37-83A6-554156CF10AA}"/>
                    </a:ext>
                  </a:extLst>
                </p:cNvPr>
                <p:cNvPicPr/>
                <p:nvPr/>
              </p:nvPicPr>
              <p:blipFill>
                <a:blip r:embed="rId246"/>
                <a:stretch>
                  <a:fillRect/>
                </a:stretch>
              </p:blipFill>
              <p:spPr>
                <a:xfrm>
                  <a:off x="3493353" y="3132384"/>
                  <a:ext cx="83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7" name="Freihand 236">
                  <a:extLst>
                    <a:ext uri="{FF2B5EF4-FFF2-40B4-BE49-F238E27FC236}">
                      <a16:creationId xmlns:a16="http://schemas.microsoft.com/office/drawing/2014/main" id="{BF8E1224-5A1D-4577-BD11-115D587DB0D6}"/>
                    </a:ext>
                  </a:extLst>
                </p14:cNvPr>
                <p14:cNvContentPartPr/>
                <p14:nvPr/>
              </p14:nvContentPartPr>
              <p14:xfrm>
                <a:off x="3558513" y="3069384"/>
                <a:ext cx="80640" cy="166680"/>
              </p14:xfrm>
            </p:contentPart>
          </mc:Choice>
          <mc:Fallback xmlns="">
            <p:pic>
              <p:nvPicPr>
                <p:cNvPr id="237" name="Freihand 236">
                  <a:extLst>
                    <a:ext uri="{FF2B5EF4-FFF2-40B4-BE49-F238E27FC236}">
                      <a16:creationId xmlns:a16="http://schemas.microsoft.com/office/drawing/2014/main" id="{BF8E1224-5A1D-4577-BD11-115D587DB0D6}"/>
                    </a:ext>
                  </a:extLst>
                </p:cNvPr>
                <p:cNvPicPr/>
                <p:nvPr/>
              </p:nvPicPr>
              <p:blipFill>
                <a:blip r:embed="rId248"/>
                <a:stretch>
                  <a:fillRect/>
                </a:stretch>
              </p:blipFill>
              <p:spPr>
                <a:xfrm>
                  <a:off x="3554193" y="3065064"/>
                  <a:ext cx="8928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41" name="Freihand 240">
                <a:extLst>
                  <a:ext uri="{FF2B5EF4-FFF2-40B4-BE49-F238E27FC236}">
                    <a16:creationId xmlns:a16="http://schemas.microsoft.com/office/drawing/2014/main" id="{46CC74C4-7619-4360-9881-1057A8FA0AC1}"/>
                  </a:ext>
                </a:extLst>
              </p14:cNvPr>
              <p14:cNvContentPartPr/>
              <p14:nvPr/>
            </p14:nvContentPartPr>
            <p14:xfrm>
              <a:off x="803073" y="2340024"/>
              <a:ext cx="632160" cy="29160"/>
            </p14:xfrm>
          </p:contentPart>
        </mc:Choice>
        <mc:Fallback xmlns="">
          <p:pic>
            <p:nvPicPr>
              <p:cNvPr id="241" name="Freihand 240">
                <a:extLst>
                  <a:ext uri="{FF2B5EF4-FFF2-40B4-BE49-F238E27FC236}">
                    <a16:creationId xmlns:a16="http://schemas.microsoft.com/office/drawing/2014/main" id="{46CC74C4-7619-4360-9881-1057A8FA0AC1}"/>
                  </a:ext>
                </a:extLst>
              </p:cNvPr>
              <p:cNvPicPr/>
              <p:nvPr/>
            </p:nvPicPr>
            <p:blipFill>
              <a:blip r:embed="rId250"/>
              <a:stretch>
                <a:fillRect/>
              </a:stretch>
            </p:blipFill>
            <p:spPr>
              <a:xfrm>
                <a:off x="798753" y="2335704"/>
                <a:ext cx="64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2" name="Freihand 241">
                <a:extLst>
                  <a:ext uri="{FF2B5EF4-FFF2-40B4-BE49-F238E27FC236}">
                    <a16:creationId xmlns:a16="http://schemas.microsoft.com/office/drawing/2014/main" id="{7B26D546-E82A-4FF6-8DB2-431437590AF8}"/>
                  </a:ext>
                </a:extLst>
              </p14:cNvPr>
              <p14:cNvContentPartPr/>
              <p14:nvPr/>
            </p14:nvContentPartPr>
            <p14:xfrm>
              <a:off x="1735473" y="2340384"/>
              <a:ext cx="45360" cy="21240"/>
            </p14:xfrm>
          </p:contentPart>
        </mc:Choice>
        <mc:Fallback xmlns="">
          <p:pic>
            <p:nvPicPr>
              <p:cNvPr id="242" name="Freihand 241">
                <a:extLst>
                  <a:ext uri="{FF2B5EF4-FFF2-40B4-BE49-F238E27FC236}">
                    <a16:creationId xmlns:a16="http://schemas.microsoft.com/office/drawing/2014/main" id="{7B26D546-E82A-4FF6-8DB2-431437590AF8}"/>
                  </a:ext>
                </a:extLst>
              </p:cNvPr>
              <p:cNvPicPr/>
              <p:nvPr/>
            </p:nvPicPr>
            <p:blipFill>
              <a:blip r:embed="rId252"/>
              <a:stretch>
                <a:fillRect/>
              </a:stretch>
            </p:blipFill>
            <p:spPr>
              <a:xfrm>
                <a:off x="1731153" y="2336064"/>
                <a:ext cx="54000" cy="29880"/>
              </a:xfrm>
              <a:prstGeom prst="rect">
                <a:avLst/>
              </a:prstGeom>
            </p:spPr>
          </p:pic>
        </mc:Fallback>
      </mc:AlternateContent>
      <p:grpSp>
        <p:nvGrpSpPr>
          <p:cNvPr id="253" name="Gruppieren 252">
            <a:extLst>
              <a:ext uri="{FF2B5EF4-FFF2-40B4-BE49-F238E27FC236}">
                <a16:creationId xmlns:a16="http://schemas.microsoft.com/office/drawing/2014/main" id="{1AC4EB7E-F772-43F2-BACC-40A7245A1CDD}"/>
              </a:ext>
            </a:extLst>
          </p:cNvPr>
          <p:cNvGrpSpPr/>
          <p:nvPr/>
        </p:nvGrpSpPr>
        <p:grpSpPr>
          <a:xfrm>
            <a:off x="13953" y="2192784"/>
            <a:ext cx="610920" cy="252720"/>
            <a:chOff x="13953" y="2192784"/>
            <a:chExt cx="610920" cy="25272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8FC41B84-53C9-4932-B673-6CA391276C85}"/>
                    </a:ext>
                  </a:extLst>
                </p14:cNvPr>
                <p14:cNvContentPartPr/>
                <p14:nvPr/>
              </p14:nvContentPartPr>
              <p14:xfrm>
                <a:off x="347673" y="2337864"/>
                <a:ext cx="58680" cy="720"/>
              </p14:xfrm>
            </p:contentPart>
          </mc:Choice>
          <mc:Fallback xmlns="">
            <p:pic>
              <p:nvPicPr>
                <p:cNvPr id="239" name="Freihand 238">
                  <a:extLst>
                    <a:ext uri="{FF2B5EF4-FFF2-40B4-BE49-F238E27FC236}">
                      <a16:creationId xmlns:a16="http://schemas.microsoft.com/office/drawing/2014/main" id="{8FC41B84-53C9-4932-B673-6CA391276C85}"/>
                    </a:ext>
                  </a:extLst>
                </p:cNvPr>
                <p:cNvPicPr/>
                <p:nvPr/>
              </p:nvPicPr>
              <p:blipFill>
                <a:blip r:embed="rId254"/>
                <a:stretch>
                  <a:fillRect/>
                </a:stretch>
              </p:blipFill>
              <p:spPr>
                <a:xfrm>
                  <a:off x="343353" y="2333544"/>
                  <a:ext cx="673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3873429F-70CB-45B8-A001-E79F25FABD7D}"/>
                    </a:ext>
                  </a:extLst>
                </p14:cNvPr>
                <p14:cNvContentPartPr/>
                <p14:nvPr/>
              </p14:nvContentPartPr>
              <p14:xfrm>
                <a:off x="494913" y="2332824"/>
                <a:ext cx="129960" cy="10080"/>
              </p14:xfrm>
            </p:contentPart>
          </mc:Choice>
          <mc:Fallback xmlns="">
            <p:pic>
              <p:nvPicPr>
                <p:cNvPr id="240" name="Freihand 239">
                  <a:extLst>
                    <a:ext uri="{FF2B5EF4-FFF2-40B4-BE49-F238E27FC236}">
                      <a16:creationId xmlns:a16="http://schemas.microsoft.com/office/drawing/2014/main" id="{3873429F-70CB-45B8-A001-E79F25FABD7D}"/>
                    </a:ext>
                  </a:extLst>
                </p:cNvPr>
                <p:cNvPicPr/>
                <p:nvPr/>
              </p:nvPicPr>
              <p:blipFill>
                <a:blip r:embed="rId256"/>
                <a:stretch>
                  <a:fillRect/>
                </a:stretch>
              </p:blipFill>
              <p:spPr>
                <a:xfrm>
                  <a:off x="490593" y="2328504"/>
                  <a:ext cx="138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4" name="Freihand 243">
                  <a:extLst>
                    <a:ext uri="{FF2B5EF4-FFF2-40B4-BE49-F238E27FC236}">
                      <a16:creationId xmlns:a16="http://schemas.microsoft.com/office/drawing/2014/main" id="{5450060B-76CA-4C86-9202-AB3D31B2BD4A}"/>
                    </a:ext>
                  </a:extLst>
                </p14:cNvPr>
                <p14:cNvContentPartPr/>
                <p14:nvPr/>
              </p14:nvContentPartPr>
              <p14:xfrm>
                <a:off x="13953" y="2310864"/>
                <a:ext cx="34920" cy="95760"/>
              </p14:xfrm>
            </p:contentPart>
          </mc:Choice>
          <mc:Fallback xmlns="">
            <p:pic>
              <p:nvPicPr>
                <p:cNvPr id="244" name="Freihand 243">
                  <a:extLst>
                    <a:ext uri="{FF2B5EF4-FFF2-40B4-BE49-F238E27FC236}">
                      <a16:creationId xmlns:a16="http://schemas.microsoft.com/office/drawing/2014/main" id="{5450060B-76CA-4C86-9202-AB3D31B2BD4A}"/>
                    </a:ext>
                  </a:extLst>
                </p:cNvPr>
                <p:cNvPicPr/>
                <p:nvPr/>
              </p:nvPicPr>
              <p:blipFill>
                <a:blip r:embed="rId258"/>
                <a:stretch>
                  <a:fillRect/>
                </a:stretch>
              </p:blipFill>
              <p:spPr>
                <a:xfrm>
                  <a:off x="9633" y="2306544"/>
                  <a:ext cx="43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5" name="Freihand 244">
                  <a:extLst>
                    <a:ext uri="{FF2B5EF4-FFF2-40B4-BE49-F238E27FC236}">
                      <a16:creationId xmlns:a16="http://schemas.microsoft.com/office/drawing/2014/main" id="{97B5F1F3-F664-4D7D-99FE-B78F84288B48}"/>
                    </a:ext>
                  </a:extLst>
                </p14:cNvPr>
                <p14:cNvContentPartPr/>
                <p14:nvPr/>
              </p14:nvContentPartPr>
              <p14:xfrm>
                <a:off x="33033" y="2219424"/>
                <a:ext cx="6120" cy="15480"/>
              </p14:xfrm>
            </p:contentPart>
          </mc:Choice>
          <mc:Fallback xmlns="">
            <p:pic>
              <p:nvPicPr>
                <p:cNvPr id="245" name="Freihand 244">
                  <a:extLst>
                    <a:ext uri="{FF2B5EF4-FFF2-40B4-BE49-F238E27FC236}">
                      <a16:creationId xmlns:a16="http://schemas.microsoft.com/office/drawing/2014/main" id="{97B5F1F3-F664-4D7D-99FE-B78F84288B48}"/>
                    </a:ext>
                  </a:extLst>
                </p:cNvPr>
                <p:cNvPicPr/>
                <p:nvPr/>
              </p:nvPicPr>
              <p:blipFill>
                <a:blip r:embed="rId260"/>
                <a:stretch>
                  <a:fillRect/>
                </a:stretch>
              </p:blipFill>
              <p:spPr>
                <a:xfrm>
                  <a:off x="28713" y="2215104"/>
                  <a:ext cx="14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6" name="Freihand 245">
                  <a:extLst>
                    <a:ext uri="{FF2B5EF4-FFF2-40B4-BE49-F238E27FC236}">
                      <a16:creationId xmlns:a16="http://schemas.microsoft.com/office/drawing/2014/main" id="{B270B208-453B-4204-8D15-9950AF6E4A4D}"/>
                    </a:ext>
                  </a:extLst>
                </p14:cNvPr>
                <p14:cNvContentPartPr/>
                <p14:nvPr/>
              </p14:nvContentPartPr>
              <p14:xfrm>
                <a:off x="61113" y="2256144"/>
                <a:ext cx="42120" cy="142560"/>
              </p14:xfrm>
            </p:contentPart>
          </mc:Choice>
          <mc:Fallback xmlns="">
            <p:pic>
              <p:nvPicPr>
                <p:cNvPr id="246" name="Freihand 245">
                  <a:extLst>
                    <a:ext uri="{FF2B5EF4-FFF2-40B4-BE49-F238E27FC236}">
                      <a16:creationId xmlns:a16="http://schemas.microsoft.com/office/drawing/2014/main" id="{B270B208-453B-4204-8D15-9950AF6E4A4D}"/>
                    </a:ext>
                  </a:extLst>
                </p:cNvPr>
                <p:cNvPicPr/>
                <p:nvPr/>
              </p:nvPicPr>
              <p:blipFill>
                <a:blip r:embed="rId262"/>
                <a:stretch>
                  <a:fillRect/>
                </a:stretch>
              </p:blipFill>
              <p:spPr>
                <a:xfrm>
                  <a:off x="56793" y="2251824"/>
                  <a:ext cx="50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7" name="Freihand 246">
                  <a:extLst>
                    <a:ext uri="{FF2B5EF4-FFF2-40B4-BE49-F238E27FC236}">
                      <a16:creationId xmlns:a16="http://schemas.microsoft.com/office/drawing/2014/main" id="{05E48440-A569-4950-8316-DBCAC770B3F5}"/>
                    </a:ext>
                  </a:extLst>
                </p14:cNvPr>
                <p14:cNvContentPartPr/>
                <p14:nvPr/>
              </p14:nvContentPartPr>
              <p14:xfrm>
                <a:off x="123753" y="2313744"/>
                <a:ext cx="43920" cy="41400"/>
              </p14:xfrm>
            </p:contentPart>
          </mc:Choice>
          <mc:Fallback xmlns="">
            <p:pic>
              <p:nvPicPr>
                <p:cNvPr id="247" name="Freihand 246">
                  <a:extLst>
                    <a:ext uri="{FF2B5EF4-FFF2-40B4-BE49-F238E27FC236}">
                      <a16:creationId xmlns:a16="http://schemas.microsoft.com/office/drawing/2014/main" id="{05E48440-A569-4950-8316-DBCAC770B3F5}"/>
                    </a:ext>
                  </a:extLst>
                </p:cNvPr>
                <p:cNvPicPr/>
                <p:nvPr/>
              </p:nvPicPr>
              <p:blipFill>
                <a:blip r:embed="rId264"/>
                <a:stretch>
                  <a:fillRect/>
                </a:stretch>
              </p:blipFill>
              <p:spPr>
                <a:xfrm>
                  <a:off x="119433" y="2309424"/>
                  <a:ext cx="52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8" name="Freihand 247">
                  <a:extLst>
                    <a:ext uri="{FF2B5EF4-FFF2-40B4-BE49-F238E27FC236}">
                      <a16:creationId xmlns:a16="http://schemas.microsoft.com/office/drawing/2014/main" id="{6091BE64-89D1-4F34-B72C-D3CB4E9033BA}"/>
                    </a:ext>
                  </a:extLst>
                </p14:cNvPr>
                <p14:cNvContentPartPr/>
                <p14:nvPr/>
              </p14:nvContentPartPr>
              <p14:xfrm>
                <a:off x="156513" y="2316264"/>
                <a:ext cx="17640" cy="97560"/>
              </p14:xfrm>
            </p:contentPart>
          </mc:Choice>
          <mc:Fallback xmlns="">
            <p:pic>
              <p:nvPicPr>
                <p:cNvPr id="248" name="Freihand 247">
                  <a:extLst>
                    <a:ext uri="{FF2B5EF4-FFF2-40B4-BE49-F238E27FC236}">
                      <a16:creationId xmlns:a16="http://schemas.microsoft.com/office/drawing/2014/main" id="{6091BE64-89D1-4F34-B72C-D3CB4E9033BA}"/>
                    </a:ext>
                  </a:extLst>
                </p:cNvPr>
                <p:cNvPicPr/>
                <p:nvPr/>
              </p:nvPicPr>
              <p:blipFill>
                <a:blip r:embed="rId266"/>
                <a:stretch>
                  <a:fillRect/>
                </a:stretch>
              </p:blipFill>
              <p:spPr>
                <a:xfrm>
                  <a:off x="152193" y="2311944"/>
                  <a:ext cx="2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9" name="Freihand 248">
                  <a:extLst>
                    <a:ext uri="{FF2B5EF4-FFF2-40B4-BE49-F238E27FC236}">
                      <a16:creationId xmlns:a16="http://schemas.microsoft.com/office/drawing/2014/main" id="{7EA0901B-EF99-4968-9097-C77BA436913F}"/>
                    </a:ext>
                  </a:extLst>
                </p14:cNvPr>
                <p14:cNvContentPartPr/>
                <p14:nvPr/>
              </p14:nvContentPartPr>
              <p14:xfrm>
                <a:off x="185673" y="2375304"/>
                <a:ext cx="38160" cy="70200"/>
              </p14:xfrm>
            </p:contentPart>
          </mc:Choice>
          <mc:Fallback xmlns="">
            <p:pic>
              <p:nvPicPr>
                <p:cNvPr id="249" name="Freihand 248">
                  <a:extLst>
                    <a:ext uri="{FF2B5EF4-FFF2-40B4-BE49-F238E27FC236}">
                      <a16:creationId xmlns:a16="http://schemas.microsoft.com/office/drawing/2014/main" id="{7EA0901B-EF99-4968-9097-C77BA436913F}"/>
                    </a:ext>
                  </a:extLst>
                </p:cNvPr>
                <p:cNvPicPr/>
                <p:nvPr/>
              </p:nvPicPr>
              <p:blipFill>
                <a:blip r:embed="rId268"/>
                <a:stretch>
                  <a:fillRect/>
                </a:stretch>
              </p:blipFill>
              <p:spPr>
                <a:xfrm>
                  <a:off x="181353" y="2370984"/>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0" name="Freihand 249">
                  <a:extLst>
                    <a:ext uri="{FF2B5EF4-FFF2-40B4-BE49-F238E27FC236}">
                      <a16:creationId xmlns:a16="http://schemas.microsoft.com/office/drawing/2014/main" id="{E6017863-8C2C-4378-9FEC-B73D89D423ED}"/>
                    </a:ext>
                  </a:extLst>
                </p14:cNvPr>
                <p14:cNvContentPartPr/>
                <p14:nvPr/>
              </p14:nvContentPartPr>
              <p14:xfrm>
                <a:off x="195753" y="2269104"/>
                <a:ext cx="51120" cy="138960"/>
              </p14:xfrm>
            </p:contentPart>
          </mc:Choice>
          <mc:Fallback xmlns="">
            <p:pic>
              <p:nvPicPr>
                <p:cNvPr id="250" name="Freihand 249">
                  <a:extLst>
                    <a:ext uri="{FF2B5EF4-FFF2-40B4-BE49-F238E27FC236}">
                      <a16:creationId xmlns:a16="http://schemas.microsoft.com/office/drawing/2014/main" id="{E6017863-8C2C-4378-9FEC-B73D89D423ED}"/>
                    </a:ext>
                  </a:extLst>
                </p:cNvPr>
                <p:cNvPicPr/>
                <p:nvPr/>
              </p:nvPicPr>
              <p:blipFill>
                <a:blip r:embed="rId270"/>
                <a:stretch>
                  <a:fillRect/>
                </a:stretch>
              </p:blipFill>
              <p:spPr>
                <a:xfrm>
                  <a:off x="191433" y="2264784"/>
                  <a:ext cx="59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46E270C1-B19B-416F-BA58-F8FBDA501BD4}"/>
                    </a:ext>
                  </a:extLst>
                </p14:cNvPr>
                <p14:cNvContentPartPr/>
                <p14:nvPr/>
              </p14:nvContentPartPr>
              <p14:xfrm>
                <a:off x="40593" y="2192784"/>
                <a:ext cx="40320" cy="64080"/>
              </p14:xfrm>
            </p:contentPart>
          </mc:Choice>
          <mc:Fallback xmlns="">
            <p:pic>
              <p:nvPicPr>
                <p:cNvPr id="251" name="Freihand 250">
                  <a:extLst>
                    <a:ext uri="{FF2B5EF4-FFF2-40B4-BE49-F238E27FC236}">
                      <a16:creationId xmlns:a16="http://schemas.microsoft.com/office/drawing/2014/main" id="{46E270C1-B19B-416F-BA58-F8FBDA501BD4}"/>
                    </a:ext>
                  </a:extLst>
                </p:cNvPr>
                <p:cNvPicPr/>
                <p:nvPr/>
              </p:nvPicPr>
              <p:blipFill>
                <a:blip r:embed="rId272"/>
                <a:stretch>
                  <a:fillRect/>
                </a:stretch>
              </p:blipFill>
              <p:spPr>
                <a:xfrm>
                  <a:off x="36273" y="2188464"/>
                  <a:ext cx="4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F557F6DF-7076-4BFB-82D7-8564857A86D2}"/>
                    </a:ext>
                  </a:extLst>
                </p14:cNvPr>
                <p14:cNvContentPartPr/>
                <p14:nvPr/>
              </p14:nvContentPartPr>
              <p14:xfrm>
                <a:off x="33033" y="2206464"/>
                <a:ext cx="73080" cy="32040"/>
              </p14:xfrm>
            </p:contentPart>
          </mc:Choice>
          <mc:Fallback xmlns="">
            <p:pic>
              <p:nvPicPr>
                <p:cNvPr id="252" name="Freihand 251">
                  <a:extLst>
                    <a:ext uri="{FF2B5EF4-FFF2-40B4-BE49-F238E27FC236}">
                      <a16:creationId xmlns:a16="http://schemas.microsoft.com/office/drawing/2014/main" id="{F557F6DF-7076-4BFB-82D7-8564857A86D2}"/>
                    </a:ext>
                  </a:extLst>
                </p:cNvPr>
                <p:cNvPicPr/>
                <p:nvPr/>
              </p:nvPicPr>
              <p:blipFill>
                <a:blip r:embed="rId274"/>
                <a:stretch>
                  <a:fillRect/>
                </a:stretch>
              </p:blipFill>
              <p:spPr>
                <a:xfrm>
                  <a:off x="28713" y="2202144"/>
                  <a:ext cx="81720" cy="40680"/>
                </a:xfrm>
                <a:prstGeom prst="rect">
                  <a:avLst/>
                </a:prstGeom>
              </p:spPr>
            </p:pic>
          </mc:Fallback>
        </mc:AlternateContent>
      </p:grpSp>
      <p:grpSp>
        <p:nvGrpSpPr>
          <p:cNvPr id="260" name="Gruppieren 259">
            <a:extLst>
              <a:ext uri="{FF2B5EF4-FFF2-40B4-BE49-F238E27FC236}">
                <a16:creationId xmlns:a16="http://schemas.microsoft.com/office/drawing/2014/main" id="{8CDE7E17-EB04-4C62-8C70-59EB9C236BD3}"/>
              </a:ext>
            </a:extLst>
          </p:cNvPr>
          <p:cNvGrpSpPr/>
          <p:nvPr/>
        </p:nvGrpSpPr>
        <p:grpSpPr>
          <a:xfrm>
            <a:off x="1889193" y="2334984"/>
            <a:ext cx="1387080" cy="16920"/>
            <a:chOff x="1889193" y="2334984"/>
            <a:chExt cx="1387080" cy="16920"/>
          </a:xfrm>
        </p:grpSpPr>
        <mc:AlternateContent xmlns:mc="http://schemas.openxmlformats.org/markup-compatibility/2006" xmlns:p14="http://schemas.microsoft.com/office/powerpoint/2010/main">
          <mc:Choice Requires="p14">
            <p:contentPart p14:bwMode="auto" r:id="rId275">
              <p14:nvContentPartPr>
                <p14:cNvPr id="254" name="Freihand 253">
                  <a:extLst>
                    <a:ext uri="{FF2B5EF4-FFF2-40B4-BE49-F238E27FC236}">
                      <a16:creationId xmlns:a16="http://schemas.microsoft.com/office/drawing/2014/main" id="{7CE2E0A5-194B-42B0-8030-80275BE32EA3}"/>
                    </a:ext>
                  </a:extLst>
                </p14:cNvPr>
                <p14:cNvContentPartPr/>
                <p14:nvPr/>
              </p14:nvContentPartPr>
              <p14:xfrm>
                <a:off x="1889193" y="2337504"/>
                <a:ext cx="189000" cy="3960"/>
              </p14:xfrm>
            </p:contentPart>
          </mc:Choice>
          <mc:Fallback xmlns="">
            <p:pic>
              <p:nvPicPr>
                <p:cNvPr id="254" name="Freihand 253">
                  <a:extLst>
                    <a:ext uri="{FF2B5EF4-FFF2-40B4-BE49-F238E27FC236}">
                      <a16:creationId xmlns:a16="http://schemas.microsoft.com/office/drawing/2014/main" id="{7CE2E0A5-194B-42B0-8030-80275BE32EA3}"/>
                    </a:ext>
                  </a:extLst>
                </p:cNvPr>
                <p:cNvPicPr/>
                <p:nvPr/>
              </p:nvPicPr>
              <p:blipFill>
                <a:blip r:embed="rId276"/>
                <a:stretch>
                  <a:fillRect/>
                </a:stretch>
              </p:blipFill>
              <p:spPr>
                <a:xfrm>
                  <a:off x="1884873" y="2333184"/>
                  <a:ext cx="19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5" name="Freihand 254">
                  <a:extLst>
                    <a:ext uri="{FF2B5EF4-FFF2-40B4-BE49-F238E27FC236}">
                      <a16:creationId xmlns:a16="http://schemas.microsoft.com/office/drawing/2014/main" id="{5E41BE73-C5C9-4407-8420-2332BEF8119E}"/>
                    </a:ext>
                  </a:extLst>
                </p14:cNvPr>
                <p14:cNvContentPartPr/>
                <p14:nvPr/>
              </p14:nvContentPartPr>
              <p14:xfrm>
                <a:off x="2224713" y="2336424"/>
                <a:ext cx="230400" cy="9000"/>
              </p14:xfrm>
            </p:contentPart>
          </mc:Choice>
          <mc:Fallback xmlns="">
            <p:pic>
              <p:nvPicPr>
                <p:cNvPr id="255" name="Freihand 254">
                  <a:extLst>
                    <a:ext uri="{FF2B5EF4-FFF2-40B4-BE49-F238E27FC236}">
                      <a16:creationId xmlns:a16="http://schemas.microsoft.com/office/drawing/2014/main" id="{5E41BE73-C5C9-4407-8420-2332BEF8119E}"/>
                    </a:ext>
                  </a:extLst>
                </p:cNvPr>
                <p:cNvPicPr/>
                <p:nvPr/>
              </p:nvPicPr>
              <p:blipFill>
                <a:blip r:embed="rId278"/>
                <a:stretch>
                  <a:fillRect/>
                </a:stretch>
              </p:blipFill>
              <p:spPr>
                <a:xfrm>
                  <a:off x="2220393" y="2332104"/>
                  <a:ext cx="239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6" name="Freihand 255">
                  <a:extLst>
                    <a:ext uri="{FF2B5EF4-FFF2-40B4-BE49-F238E27FC236}">
                      <a16:creationId xmlns:a16="http://schemas.microsoft.com/office/drawing/2014/main" id="{08FD0287-A786-49A2-9E33-0CEDCE72E2F5}"/>
                    </a:ext>
                  </a:extLst>
                </p14:cNvPr>
                <p14:cNvContentPartPr/>
                <p14:nvPr/>
              </p14:nvContentPartPr>
              <p14:xfrm>
                <a:off x="2612073" y="2334984"/>
                <a:ext cx="664200" cy="16920"/>
              </p14:xfrm>
            </p:contentPart>
          </mc:Choice>
          <mc:Fallback xmlns="">
            <p:pic>
              <p:nvPicPr>
                <p:cNvPr id="256" name="Freihand 255">
                  <a:extLst>
                    <a:ext uri="{FF2B5EF4-FFF2-40B4-BE49-F238E27FC236}">
                      <a16:creationId xmlns:a16="http://schemas.microsoft.com/office/drawing/2014/main" id="{08FD0287-A786-49A2-9E33-0CEDCE72E2F5}"/>
                    </a:ext>
                  </a:extLst>
                </p:cNvPr>
                <p:cNvPicPr/>
                <p:nvPr/>
              </p:nvPicPr>
              <p:blipFill>
                <a:blip r:embed="rId280"/>
                <a:stretch>
                  <a:fillRect/>
                </a:stretch>
              </p:blipFill>
              <p:spPr>
                <a:xfrm>
                  <a:off x="2607753" y="2330664"/>
                  <a:ext cx="672840" cy="25560"/>
                </a:xfrm>
                <a:prstGeom prst="rect">
                  <a:avLst/>
                </a:prstGeom>
              </p:spPr>
            </p:pic>
          </mc:Fallback>
        </mc:AlternateContent>
      </p:grpSp>
      <p:grpSp>
        <p:nvGrpSpPr>
          <p:cNvPr id="268" name="Gruppieren 267">
            <a:extLst>
              <a:ext uri="{FF2B5EF4-FFF2-40B4-BE49-F238E27FC236}">
                <a16:creationId xmlns:a16="http://schemas.microsoft.com/office/drawing/2014/main" id="{D4C75A23-018F-47F5-BDA7-9DEC05506A29}"/>
              </a:ext>
            </a:extLst>
          </p:cNvPr>
          <p:cNvGrpSpPr/>
          <p:nvPr/>
        </p:nvGrpSpPr>
        <p:grpSpPr>
          <a:xfrm>
            <a:off x="3501273" y="2169744"/>
            <a:ext cx="1295280" cy="281520"/>
            <a:chOff x="3501273" y="2169744"/>
            <a:chExt cx="1295280" cy="281520"/>
          </a:xfrm>
        </p:grpSpPr>
        <mc:AlternateContent xmlns:mc="http://schemas.openxmlformats.org/markup-compatibility/2006" xmlns:p14="http://schemas.microsoft.com/office/powerpoint/2010/main">
          <mc:Choice Requires="p14">
            <p:contentPart p14:bwMode="auto" r:id="rId281">
              <p14:nvContentPartPr>
                <p14:cNvPr id="257" name="Freihand 256">
                  <a:extLst>
                    <a:ext uri="{FF2B5EF4-FFF2-40B4-BE49-F238E27FC236}">
                      <a16:creationId xmlns:a16="http://schemas.microsoft.com/office/drawing/2014/main" id="{60030E23-A628-43DC-A3C2-BE9F079196C0}"/>
                    </a:ext>
                  </a:extLst>
                </p14:cNvPr>
                <p14:cNvContentPartPr/>
                <p14:nvPr/>
              </p14:nvContentPartPr>
              <p14:xfrm>
                <a:off x="3501273" y="2324184"/>
                <a:ext cx="975960" cy="32400"/>
              </p14:xfrm>
            </p:contentPart>
          </mc:Choice>
          <mc:Fallback xmlns="">
            <p:pic>
              <p:nvPicPr>
                <p:cNvPr id="257" name="Freihand 256">
                  <a:extLst>
                    <a:ext uri="{FF2B5EF4-FFF2-40B4-BE49-F238E27FC236}">
                      <a16:creationId xmlns:a16="http://schemas.microsoft.com/office/drawing/2014/main" id="{60030E23-A628-43DC-A3C2-BE9F079196C0}"/>
                    </a:ext>
                  </a:extLst>
                </p:cNvPr>
                <p:cNvPicPr/>
                <p:nvPr/>
              </p:nvPicPr>
              <p:blipFill>
                <a:blip r:embed="rId282"/>
                <a:stretch>
                  <a:fillRect/>
                </a:stretch>
              </p:blipFill>
              <p:spPr>
                <a:xfrm>
                  <a:off x="3496953" y="2319864"/>
                  <a:ext cx="984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9FC33F76-AB1D-40CB-B076-9387FE0CE38D}"/>
                    </a:ext>
                  </a:extLst>
                </p14:cNvPr>
                <p14:cNvContentPartPr/>
                <p14:nvPr/>
              </p14:nvContentPartPr>
              <p14:xfrm>
                <a:off x="4569033" y="2328144"/>
                <a:ext cx="216720" cy="11160"/>
              </p14:xfrm>
            </p:contentPart>
          </mc:Choice>
          <mc:Fallback xmlns="">
            <p:pic>
              <p:nvPicPr>
                <p:cNvPr id="258" name="Freihand 257">
                  <a:extLst>
                    <a:ext uri="{FF2B5EF4-FFF2-40B4-BE49-F238E27FC236}">
                      <a16:creationId xmlns:a16="http://schemas.microsoft.com/office/drawing/2014/main" id="{9FC33F76-AB1D-40CB-B076-9387FE0CE38D}"/>
                    </a:ext>
                  </a:extLst>
                </p:cNvPr>
                <p:cNvPicPr/>
                <p:nvPr/>
              </p:nvPicPr>
              <p:blipFill>
                <a:blip r:embed="rId284"/>
                <a:stretch>
                  <a:fillRect/>
                </a:stretch>
              </p:blipFill>
              <p:spPr>
                <a:xfrm>
                  <a:off x="4564713" y="2323824"/>
                  <a:ext cx="225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1" name="Freihand 260">
                  <a:extLst>
                    <a:ext uri="{FF2B5EF4-FFF2-40B4-BE49-F238E27FC236}">
                      <a16:creationId xmlns:a16="http://schemas.microsoft.com/office/drawing/2014/main" id="{489578B5-2FA6-4BD8-9359-F5FBC4D945CE}"/>
                    </a:ext>
                  </a:extLst>
                </p14:cNvPr>
                <p14:cNvContentPartPr/>
                <p14:nvPr/>
              </p14:nvContentPartPr>
              <p14:xfrm>
                <a:off x="4494153" y="2266224"/>
                <a:ext cx="58680" cy="138600"/>
              </p14:xfrm>
            </p:contentPart>
          </mc:Choice>
          <mc:Fallback xmlns="">
            <p:pic>
              <p:nvPicPr>
                <p:cNvPr id="261" name="Freihand 260">
                  <a:extLst>
                    <a:ext uri="{FF2B5EF4-FFF2-40B4-BE49-F238E27FC236}">
                      <a16:creationId xmlns:a16="http://schemas.microsoft.com/office/drawing/2014/main" id="{489578B5-2FA6-4BD8-9359-F5FBC4D945CE}"/>
                    </a:ext>
                  </a:extLst>
                </p:cNvPr>
                <p:cNvPicPr/>
                <p:nvPr/>
              </p:nvPicPr>
              <p:blipFill>
                <a:blip r:embed="rId286"/>
                <a:stretch>
                  <a:fillRect/>
                </a:stretch>
              </p:blipFill>
              <p:spPr>
                <a:xfrm>
                  <a:off x="4489833" y="2261904"/>
                  <a:ext cx="67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 name="Freihand 261">
                  <a:extLst>
                    <a:ext uri="{FF2B5EF4-FFF2-40B4-BE49-F238E27FC236}">
                      <a16:creationId xmlns:a16="http://schemas.microsoft.com/office/drawing/2014/main" id="{9DCC510A-95A6-40E4-BC2C-2EBD5EF8F72F}"/>
                    </a:ext>
                  </a:extLst>
                </p14:cNvPr>
                <p14:cNvContentPartPr/>
                <p14:nvPr/>
              </p14:nvContentPartPr>
              <p14:xfrm>
                <a:off x="4506753" y="2177664"/>
                <a:ext cx="6840" cy="4680"/>
              </p14:xfrm>
            </p:contentPart>
          </mc:Choice>
          <mc:Fallback xmlns="">
            <p:pic>
              <p:nvPicPr>
                <p:cNvPr id="262" name="Freihand 261">
                  <a:extLst>
                    <a:ext uri="{FF2B5EF4-FFF2-40B4-BE49-F238E27FC236}">
                      <a16:creationId xmlns:a16="http://schemas.microsoft.com/office/drawing/2014/main" id="{9DCC510A-95A6-40E4-BC2C-2EBD5EF8F72F}"/>
                    </a:ext>
                  </a:extLst>
                </p:cNvPr>
                <p:cNvPicPr/>
                <p:nvPr/>
              </p:nvPicPr>
              <p:blipFill>
                <a:blip r:embed="rId288"/>
                <a:stretch>
                  <a:fillRect/>
                </a:stretch>
              </p:blipFill>
              <p:spPr>
                <a:xfrm>
                  <a:off x="4502433" y="2173344"/>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3" name="Freihand 262">
                  <a:extLst>
                    <a:ext uri="{FF2B5EF4-FFF2-40B4-BE49-F238E27FC236}">
                      <a16:creationId xmlns:a16="http://schemas.microsoft.com/office/drawing/2014/main" id="{4DE29836-A1FF-483A-9A47-9A4A6C09E3EC}"/>
                    </a:ext>
                  </a:extLst>
                </p14:cNvPr>
                <p14:cNvContentPartPr/>
                <p14:nvPr/>
              </p14:nvContentPartPr>
              <p14:xfrm>
                <a:off x="4557153" y="2169744"/>
                <a:ext cx="70200" cy="110160"/>
              </p14:xfrm>
            </p:contentPart>
          </mc:Choice>
          <mc:Fallback xmlns="">
            <p:pic>
              <p:nvPicPr>
                <p:cNvPr id="263" name="Freihand 262">
                  <a:extLst>
                    <a:ext uri="{FF2B5EF4-FFF2-40B4-BE49-F238E27FC236}">
                      <a16:creationId xmlns:a16="http://schemas.microsoft.com/office/drawing/2014/main" id="{4DE29836-A1FF-483A-9A47-9A4A6C09E3EC}"/>
                    </a:ext>
                  </a:extLst>
                </p:cNvPr>
                <p:cNvPicPr/>
                <p:nvPr/>
              </p:nvPicPr>
              <p:blipFill>
                <a:blip r:embed="rId290"/>
                <a:stretch>
                  <a:fillRect/>
                </a:stretch>
              </p:blipFill>
              <p:spPr>
                <a:xfrm>
                  <a:off x="4552833" y="2165424"/>
                  <a:ext cx="78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4" name="Freihand 263">
                  <a:extLst>
                    <a:ext uri="{FF2B5EF4-FFF2-40B4-BE49-F238E27FC236}">
                      <a16:creationId xmlns:a16="http://schemas.microsoft.com/office/drawing/2014/main" id="{54FF93D2-E7BE-4FC9-BD99-FD6C3BF5A6D5}"/>
                    </a:ext>
                  </a:extLst>
                </p14:cNvPr>
                <p14:cNvContentPartPr/>
                <p14:nvPr/>
              </p14:nvContentPartPr>
              <p14:xfrm>
                <a:off x="4618713" y="2228784"/>
                <a:ext cx="45720" cy="135720"/>
              </p14:xfrm>
            </p:contentPart>
          </mc:Choice>
          <mc:Fallback xmlns="">
            <p:pic>
              <p:nvPicPr>
                <p:cNvPr id="264" name="Freihand 263">
                  <a:extLst>
                    <a:ext uri="{FF2B5EF4-FFF2-40B4-BE49-F238E27FC236}">
                      <a16:creationId xmlns:a16="http://schemas.microsoft.com/office/drawing/2014/main" id="{54FF93D2-E7BE-4FC9-BD99-FD6C3BF5A6D5}"/>
                    </a:ext>
                  </a:extLst>
                </p:cNvPr>
                <p:cNvPicPr/>
                <p:nvPr/>
              </p:nvPicPr>
              <p:blipFill>
                <a:blip r:embed="rId292"/>
                <a:stretch>
                  <a:fillRect/>
                </a:stretch>
              </p:blipFill>
              <p:spPr>
                <a:xfrm>
                  <a:off x="4614393" y="2224464"/>
                  <a:ext cx="54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5" name="Freihand 264">
                  <a:extLst>
                    <a:ext uri="{FF2B5EF4-FFF2-40B4-BE49-F238E27FC236}">
                      <a16:creationId xmlns:a16="http://schemas.microsoft.com/office/drawing/2014/main" id="{32DB03C4-2DD2-49CA-BF09-936BB334107A}"/>
                    </a:ext>
                  </a:extLst>
                </p14:cNvPr>
                <p14:cNvContentPartPr/>
                <p14:nvPr/>
              </p14:nvContentPartPr>
              <p14:xfrm>
                <a:off x="4677393" y="2274504"/>
                <a:ext cx="45720" cy="65160"/>
              </p14:xfrm>
            </p:contentPart>
          </mc:Choice>
          <mc:Fallback xmlns="">
            <p:pic>
              <p:nvPicPr>
                <p:cNvPr id="265" name="Freihand 264">
                  <a:extLst>
                    <a:ext uri="{FF2B5EF4-FFF2-40B4-BE49-F238E27FC236}">
                      <a16:creationId xmlns:a16="http://schemas.microsoft.com/office/drawing/2014/main" id="{32DB03C4-2DD2-49CA-BF09-936BB334107A}"/>
                    </a:ext>
                  </a:extLst>
                </p:cNvPr>
                <p:cNvPicPr/>
                <p:nvPr/>
              </p:nvPicPr>
              <p:blipFill>
                <a:blip r:embed="rId294"/>
                <a:stretch>
                  <a:fillRect/>
                </a:stretch>
              </p:blipFill>
              <p:spPr>
                <a:xfrm>
                  <a:off x="4673073" y="2270184"/>
                  <a:ext cx="54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6" name="Freihand 265">
                  <a:extLst>
                    <a:ext uri="{FF2B5EF4-FFF2-40B4-BE49-F238E27FC236}">
                      <a16:creationId xmlns:a16="http://schemas.microsoft.com/office/drawing/2014/main" id="{AD1B59BE-6F87-41C2-9D0E-395E96379A1D}"/>
                    </a:ext>
                  </a:extLst>
                </p14:cNvPr>
                <p14:cNvContentPartPr/>
                <p14:nvPr/>
              </p14:nvContentPartPr>
              <p14:xfrm>
                <a:off x="4711593" y="2272344"/>
                <a:ext cx="23400" cy="129960"/>
              </p14:xfrm>
            </p:contentPart>
          </mc:Choice>
          <mc:Fallback xmlns="">
            <p:pic>
              <p:nvPicPr>
                <p:cNvPr id="266" name="Freihand 265">
                  <a:extLst>
                    <a:ext uri="{FF2B5EF4-FFF2-40B4-BE49-F238E27FC236}">
                      <a16:creationId xmlns:a16="http://schemas.microsoft.com/office/drawing/2014/main" id="{AD1B59BE-6F87-41C2-9D0E-395E96379A1D}"/>
                    </a:ext>
                  </a:extLst>
                </p:cNvPr>
                <p:cNvPicPr/>
                <p:nvPr/>
              </p:nvPicPr>
              <p:blipFill>
                <a:blip r:embed="rId296"/>
                <a:stretch>
                  <a:fillRect/>
                </a:stretch>
              </p:blipFill>
              <p:spPr>
                <a:xfrm>
                  <a:off x="4707273" y="2268024"/>
                  <a:ext cx="32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7" name="Freihand 266">
                  <a:extLst>
                    <a:ext uri="{FF2B5EF4-FFF2-40B4-BE49-F238E27FC236}">
                      <a16:creationId xmlns:a16="http://schemas.microsoft.com/office/drawing/2014/main" id="{C79632EB-8403-40EE-9126-53D5CBA6203E}"/>
                    </a:ext>
                  </a:extLst>
                </p14:cNvPr>
                <p14:cNvContentPartPr/>
                <p14:nvPr/>
              </p14:nvContentPartPr>
              <p14:xfrm>
                <a:off x="4721313" y="2237784"/>
                <a:ext cx="75240" cy="213480"/>
              </p14:xfrm>
            </p:contentPart>
          </mc:Choice>
          <mc:Fallback xmlns="">
            <p:pic>
              <p:nvPicPr>
                <p:cNvPr id="267" name="Freihand 266">
                  <a:extLst>
                    <a:ext uri="{FF2B5EF4-FFF2-40B4-BE49-F238E27FC236}">
                      <a16:creationId xmlns:a16="http://schemas.microsoft.com/office/drawing/2014/main" id="{C79632EB-8403-40EE-9126-53D5CBA6203E}"/>
                    </a:ext>
                  </a:extLst>
                </p:cNvPr>
                <p:cNvPicPr/>
                <p:nvPr/>
              </p:nvPicPr>
              <p:blipFill>
                <a:blip r:embed="rId298"/>
                <a:stretch>
                  <a:fillRect/>
                </a:stretch>
              </p:blipFill>
              <p:spPr>
                <a:xfrm>
                  <a:off x="4716993" y="2233464"/>
                  <a:ext cx="83880" cy="22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269" name="Freihand 268">
                <a:extLst>
                  <a:ext uri="{FF2B5EF4-FFF2-40B4-BE49-F238E27FC236}">
                    <a16:creationId xmlns:a16="http://schemas.microsoft.com/office/drawing/2014/main" id="{9F502E22-DC71-4BC2-B25B-9F8489BCAB17}"/>
                  </a:ext>
                </a:extLst>
              </p14:cNvPr>
              <p14:cNvContentPartPr/>
              <p14:nvPr/>
            </p14:nvContentPartPr>
            <p14:xfrm>
              <a:off x="384033" y="4722864"/>
              <a:ext cx="1001520" cy="581400"/>
            </p14:xfrm>
          </p:contentPart>
        </mc:Choice>
        <mc:Fallback xmlns="">
          <p:pic>
            <p:nvPicPr>
              <p:cNvPr id="269" name="Freihand 268">
                <a:extLst>
                  <a:ext uri="{FF2B5EF4-FFF2-40B4-BE49-F238E27FC236}">
                    <a16:creationId xmlns:a16="http://schemas.microsoft.com/office/drawing/2014/main" id="{9F502E22-DC71-4BC2-B25B-9F8489BCAB17}"/>
                  </a:ext>
                </a:extLst>
              </p:cNvPr>
              <p:cNvPicPr/>
              <p:nvPr/>
            </p:nvPicPr>
            <p:blipFill>
              <a:blip r:embed="rId300"/>
              <a:stretch>
                <a:fillRect/>
              </a:stretch>
            </p:blipFill>
            <p:spPr>
              <a:xfrm>
                <a:off x="379713" y="4718544"/>
                <a:ext cx="101016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0" name="Freihand 269">
                <a:extLst>
                  <a:ext uri="{FF2B5EF4-FFF2-40B4-BE49-F238E27FC236}">
                    <a16:creationId xmlns:a16="http://schemas.microsoft.com/office/drawing/2014/main" id="{4D9D9A1D-1C88-4570-BCD1-63B984D03202}"/>
                  </a:ext>
                </a:extLst>
              </p14:cNvPr>
              <p14:cNvContentPartPr/>
              <p14:nvPr/>
            </p14:nvContentPartPr>
            <p14:xfrm>
              <a:off x="5648673" y="3188184"/>
              <a:ext cx="18000" cy="159840"/>
            </p14:xfrm>
          </p:contentPart>
        </mc:Choice>
        <mc:Fallback xmlns="">
          <p:pic>
            <p:nvPicPr>
              <p:cNvPr id="270" name="Freihand 269">
                <a:extLst>
                  <a:ext uri="{FF2B5EF4-FFF2-40B4-BE49-F238E27FC236}">
                    <a16:creationId xmlns:a16="http://schemas.microsoft.com/office/drawing/2014/main" id="{4D9D9A1D-1C88-4570-BCD1-63B984D03202}"/>
                  </a:ext>
                </a:extLst>
              </p:cNvPr>
              <p:cNvPicPr/>
              <p:nvPr/>
            </p:nvPicPr>
            <p:blipFill>
              <a:blip r:embed="rId302"/>
              <a:stretch>
                <a:fillRect/>
              </a:stretch>
            </p:blipFill>
            <p:spPr>
              <a:xfrm>
                <a:off x="5644353" y="3183864"/>
                <a:ext cx="26640" cy="168480"/>
              </a:xfrm>
              <a:prstGeom prst="rect">
                <a:avLst/>
              </a:prstGeom>
            </p:spPr>
          </p:pic>
        </mc:Fallback>
      </mc:AlternateContent>
      <p:grpSp>
        <p:nvGrpSpPr>
          <p:cNvPr id="274" name="Gruppieren 273">
            <a:extLst>
              <a:ext uri="{FF2B5EF4-FFF2-40B4-BE49-F238E27FC236}">
                <a16:creationId xmlns:a16="http://schemas.microsoft.com/office/drawing/2014/main" id="{02AFE160-FBF4-413F-A8C5-4401F71058AF}"/>
              </a:ext>
            </a:extLst>
          </p:cNvPr>
          <p:cNvGrpSpPr/>
          <p:nvPr/>
        </p:nvGrpSpPr>
        <p:grpSpPr>
          <a:xfrm>
            <a:off x="5555793" y="3454584"/>
            <a:ext cx="223200" cy="259200"/>
            <a:chOff x="5555793" y="3454584"/>
            <a:chExt cx="223200" cy="259200"/>
          </a:xfrm>
        </p:grpSpPr>
        <mc:AlternateContent xmlns:mc="http://schemas.openxmlformats.org/markup-compatibility/2006" xmlns:p14="http://schemas.microsoft.com/office/powerpoint/2010/main">
          <mc:Choice Requires="p14">
            <p:contentPart p14:bwMode="auto" r:id="rId303">
              <p14:nvContentPartPr>
                <p14:cNvPr id="271" name="Freihand 270">
                  <a:extLst>
                    <a:ext uri="{FF2B5EF4-FFF2-40B4-BE49-F238E27FC236}">
                      <a16:creationId xmlns:a16="http://schemas.microsoft.com/office/drawing/2014/main" id="{FC0F5917-E62C-4066-9A25-BD14CD8F45D1}"/>
                    </a:ext>
                  </a:extLst>
                </p14:cNvPr>
                <p14:cNvContentPartPr/>
                <p14:nvPr/>
              </p14:nvContentPartPr>
              <p14:xfrm>
                <a:off x="5555793" y="3454584"/>
                <a:ext cx="87840" cy="88560"/>
              </p14:xfrm>
            </p:contentPart>
          </mc:Choice>
          <mc:Fallback xmlns="">
            <p:pic>
              <p:nvPicPr>
                <p:cNvPr id="271" name="Freihand 270">
                  <a:extLst>
                    <a:ext uri="{FF2B5EF4-FFF2-40B4-BE49-F238E27FC236}">
                      <a16:creationId xmlns:a16="http://schemas.microsoft.com/office/drawing/2014/main" id="{FC0F5917-E62C-4066-9A25-BD14CD8F45D1}"/>
                    </a:ext>
                  </a:extLst>
                </p:cNvPr>
                <p:cNvPicPr/>
                <p:nvPr/>
              </p:nvPicPr>
              <p:blipFill>
                <a:blip r:embed="rId304"/>
                <a:stretch>
                  <a:fillRect/>
                </a:stretch>
              </p:blipFill>
              <p:spPr>
                <a:xfrm>
                  <a:off x="5551473" y="3450264"/>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2" name="Freihand 271">
                  <a:extLst>
                    <a:ext uri="{FF2B5EF4-FFF2-40B4-BE49-F238E27FC236}">
                      <a16:creationId xmlns:a16="http://schemas.microsoft.com/office/drawing/2014/main" id="{FFA085F4-D2EA-4E22-A403-05C68DFFC0A5}"/>
                    </a:ext>
                  </a:extLst>
                </p14:cNvPr>
                <p14:cNvContentPartPr/>
                <p14:nvPr/>
              </p14:nvContentPartPr>
              <p14:xfrm>
                <a:off x="5599353" y="3469704"/>
                <a:ext cx="63720" cy="203400"/>
              </p14:xfrm>
            </p:contentPart>
          </mc:Choice>
          <mc:Fallback xmlns="">
            <p:pic>
              <p:nvPicPr>
                <p:cNvPr id="272" name="Freihand 271">
                  <a:extLst>
                    <a:ext uri="{FF2B5EF4-FFF2-40B4-BE49-F238E27FC236}">
                      <a16:creationId xmlns:a16="http://schemas.microsoft.com/office/drawing/2014/main" id="{FFA085F4-D2EA-4E22-A403-05C68DFFC0A5}"/>
                    </a:ext>
                  </a:extLst>
                </p:cNvPr>
                <p:cNvPicPr/>
                <p:nvPr/>
              </p:nvPicPr>
              <p:blipFill>
                <a:blip r:embed="rId306"/>
                <a:stretch>
                  <a:fillRect/>
                </a:stretch>
              </p:blipFill>
              <p:spPr>
                <a:xfrm>
                  <a:off x="5595033" y="3465384"/>
                  <a:ext cx="72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3" name="Freihand 272">
                  <a:extLst>
                    <a:ext uri="{FF2B5EF4-FFF2-40B4-BE49-F238E27FC236}">
                      <a16:creationId xmlns:a16="http://schemas.microsoft.com/office/drawing/2014/main" id="{6A4D7119-532E-4280-B19C-04D6BC40E84C}"/>
                    </a:ext>
                  </a:extLst>
                </p14:cNvPr>
                <p14:cNvContentPartPr/>
                <p14:nvPr/>
              </p14:nvContentPartPr>
              <p14:xfrm>
                <a:off x="5688993" y="3583824"/>
                <a:ext cx="90000" cy="129960"/>
              </p14:xfrm>
            </p:contentPart>
          </mc:Choice>
          <mc:Fallback xmlns="">
            <p:pic>
              <p:nvPicPr>
                <p:cNvPr id="273" name="Freihand 272">
                  <a:extLst>
                    <a:ext uri="{FF2B5EF4-FFF2-40B4-BE49-F238E27FC236}">
                      <a16:creationId xmlns:a16="http://schemas.microsoft.com/office/drawing/2014/main" id="{6A4D7119-532E-4280-B19C-04D6BC40E84C}"/>
                    </a:ext>
                  </a:extLst>
                </p:cNvPr>
                <p:cNvPicPr/>
                <p:nvPr/>
              </p:nvPicPr>
              <p:blipFill>
                <a:blip r:embed="rId308"/>
                <a:stretch>
                  <a:fillRect/>
                </a:stretch>
              </p:blipFill>
              <p:spPr>
                <a:xfrm>
                  <a:off x="5684673" y="3579504"/>
                  <a:ext cx="9864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9">
            <p14:nvContentPartPr>
              <p14:cNvPr id="275" name="Freihand 274">
                <a:extLst>
                  <a:ext uri="{FF2B5EF4-FFF2-40B4-BE49-F238E27FC236}">
                    <a16:creationId xmlns:a16="http://schemas.microsoft.com/office/drawing/2014/main" id="{1DD2767E-B7A6-43ED-A1A1-B77C6AF023C1}"/>
                  </a:ext>
                </a:extLst>
              </p14:cNvPr>
              <p14:cNvContentPartPr/>
              <p14:nvPr/>
            </p14:nvContentPartPr>
            <p14:xfrm>
              <a:off x="5658393" y="2280984"/>
              <a:ext cx="29160" cy="40680"/>
            </p14:xfrm>
          </p:contentPart>
        </mc:Choice>
        <mc:Fallback xmlns="">
          <p:pic>
            <p:nvPicPr>
              <p:cNvPr id="275" name="Freihand 274">
                <a:extLst>
                  <a:ext uri="{FF2B5EF4-FFF2-40B4-BE49-F238E27FC236}">
                    <a16:creationId xmlns:a16="http://schemas.microsoft.com/office/drawing/2014/main" id="{1DD2767E-B7A6-43ED-A1A1-B77C6AF023C1}"/>
                  </a:ext>
                </a:extLst>
              </p:cNvPr>
              <p:cNvPicPr/>
              <p:nvPr/>
            </p:nvPicPr>
            <p:blipFill>
              <a:blip r:embed="rId310"/>
              <a:stretch>
                <a:fillRect/>
              </a:stretch>
            </p:blipFill>
            <p:spPr>
              <a:xfrm>
                <a:off x="5654073" y="2276664"/>
                <a:ext cx="37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6" name="Freihand 275">
                <a:extLst>
                  <a:ext uri="{FF2B5EF4-FFF2-40B4-BE49-F238E27FC236}">
                    <a16:creationId xmlns:a16="http://schemas.microsoft.com/office/drawing/2014/main" id="{B2A9B7F7-B492-485C-BCED-57E6E5D04E50}"/>
                  </a:ext>
                </a:extLst>
              </p14:cNvPr>
              <p14:cNvContentPartPr/>
              <p14:nvPr/>
            </p14:nvContentPartPr>
            <p14:xfrm>
              <a:off x="3353313" y="2670504"/>
              <a:ext cx="41400" cy="9720"/>
            </p14:xfrm>
          </p:contentPart>
        </mc:Choice>
        <mc:Fallback xmlns="">
          <p:pic>
            <p:nvPicPr>
              <p:cNvPr id="276" name="Freihand 275">
                <a:extLst>
                  <a:ext uri="{FF2B5EF4-FFF2-40B4-BE49-F238E27FC236}">
                    <a16:creationId xmlns:a16="http://schemas.microsoft.com/office/drawing/2014/main" id="{B2A9B7F7-B492-485C-BCED-57E6E5D04E50}"/>
                  </a:ext>
                </a:extLst>
              </p:cNvPr>
              <p:cNvPicPr/>
              <p:nvPr/>
            </p:nvPicPr>
            <p:blipFill>
              <a:blip r:embed="rId312"/>
              <a:stretch>
                <a:fillRect/>
              </a:stretch>
            </p:blipFill>
            <p:spPr>
              <a:xfrm>
                <a:off x="3348993" y="2666184"/>
                <a:ext cx="50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9" name="Freihand 128">
                <a:extLst>
                  <a:ext uri="{FF2B5EF4-FFF2-40B4-BE49-F238E27FC236}">
                    <a16:creationId xmlns:a16="http://schemas.microsoft.com/office/drawing/2014/main" id="{69C617BB-0B7E-4FD8-B05D-8B96D9E32FD4}"/>
                  </a:ext>
                </a:extLst>
              </p14:cNvPr>
              <p14:cNvContentPartPr/>
              <p14:nvPr/>
            </p14:nvContentPartPr>
            <p14:xfrm>
              <a:off x="357753" y="1659684"/>
              <a:ext cx="104400" cy="6480"/>
            </p14:xfrm>
          </p:contentPart>
        </mc:Choice>
        <mc:Fallback xmlns="">
          <p:pic>
            <p:nvPicPr>
              <p:cNvPr id="129" name="Freihand 128">
                <a:extLst>
                  <a:ext uri="{FF2B5EF4-FFF2-40B4-BE49-F238E27FC236}">
                    <a16:creationId xmlns:a16="http://schemas.microsoft.com/office/drawing/2014/main" id="{69C617BB-0B7E-4FD8-B05D-8B96D9E32FD4}"/>
                  </a:ext>
                </a:extLst>
              </p:cNvPr>
              <p:cNvPicPr/>
              <p:nvPr/>
            </p:nvPicPr>
            <p:blipFill>
              <a:blip r:embed="rId314"/>
              <a:stretch>
                <a:fillRect/>
              </a:stretch>
            </p:blipFill>
            <p:spPr>
              <a:xfrm>
                <a:off x="353433" y="1655364"/>
                <a:ext cx="113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0" name="Freihand 129">
                <a:extLst>
                  <a:ext uri="{FF2B5EF4-FFF2-40B4-BE49-F238E27FC236}">
                    <a16:creationId xmlns:a16="http://schemas.microsoft.com/office/drawing/2014/main" id="{FDDCB84C-1BD8-4C9A-B69F-C40371DFAB88}"/>
                  </a:ext>
                </a:extLst>
              </p14:cNvPr>
              <p14:cNvContentPartPr/>
              <p14:nvPr/>
            </p14:nvContentPartPr>
            <p14:xfrm>
              <a:off x="601113" y="1636284"/>
              <a:ext cx="376920" cy="29880"/>
            </p14:xfrm>
          </p:contentPart>
        </mc:Choice>
        <mc:Fallback xmlns="">
          <p:pic>
            <p:nvPicPr>
              <p:cNvPr id="130" name="Freihand 129">
                <a:extLst>
                  <a:ext uri="{FF2B5EF4-FFF2-40B4-BE49-F238E27FC236}">
                    <a16:creationId xmlns:a16="http://schemas.microsoft.com/office/drawing/2014/main" id="{FDDCB84C-1BD8-4C9A-B69F-C40371DFAB88}"/>
                  </a:ext>
                </a:extLst>
              </p:cNvPr>
              <p:cNvPicPr/>
              <p:nvPr/>
            </p:nvPicPr>
            <p:blipFill>
              <a:blip r:embed="rId316"/>
              <a:stretch>
                <a:fillRect/>
              </a:stretch>
            </p:blipFill>
            <p:spPr>
              <a:xfrm>
                <a:off x="596793" y="1631964"/>
                <a:ext cx="385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1" name="Freihand 140">
                <a:extLst>
                  <a:ext uri="{FF2B5EF4-FFF2-40B4-BE49-F238E27FC236}">
                    <a16:creationId xmlns:a16="http://schemas.microsoft.com/office/drawing/2014/main" id="{16577CD1-3DC4-4F8F-BF61-49CBF20D1C05}"/>
                  </a:ext>
                </a:extLst>
              </p14:cNvPr>
              <p14:cNvContentPartPr/>
              <p14:nvPr/>
            </p14:nvContentPartPr>
            <p14:xfrm>
              <a:off x="34473" y="1610364"/>
              <a:ext cx="45360" cy="140760"/>
            </p14:xfrm>
          </p:contentPart>
        </mc:Choice>
        <mc:Fallback xmlns="">
          <p:pic>
            <p:nvPicPr>
              <p:cNvPr id="141" name="Freihand 140">
                <a:extLst>
                  <a:ext uri="{FF2B5EF4-FFF2-40B4-BE49-F238E27FC236}">
                    <a16:creationId xmlns:a16="http://schemas.microsoft.com/office/drawing/2014/main" id="{16577CD1-3DC4-4F8F-BF61-49CBF20D1C05}"/>
                  </a:ext>
                </a:extLst>
              </p:cNvPr>
              <p:cNvPicPr/>
              <p:nvPr/>
            </p:nvPicPr>
            <p:blipFill>
              <a:blip r:embed="rId318"/>
              <a:stretch>
                <a:fillRect/>
              </a:stretch>
            </p:blipFill>
            <p:spPr>
              <a:xfrm>
                <a:off x="30153" y="1606044"/>
                <a:ext cx="54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2" name="Freihand 141">
                <a:extLst>
                  <a:ext uri="{FF2B5EF4-FFF2-40B4-BE49-F238E27FC236}">
                    <a16:creationId xmlns:a16="http://schemas.microsoft.com/office/drawing/2014/main" id="{8E61E05E-5F89-4803-BC51-5151110AEEE7}"/>
                  </a:ext>
                </a:extLst>
              </p14:cNvPr>
              <p14:cNvContentPartPr/>
              <p14:nvPr/>
            </p14:nvContentPartPr>
            <p14:xfrm>
              <a:off x="42753" y="1540164"/>
              <a:ext cx="14760" cy="22320"/>
            </p14:xfrm>
          </p:contentPart>
        </mc:Choice>
        <mc:Fallback xmlns="">
          <p:pic>
            <p:nvPicPr>
              <p:cNvPr id="142" name="Freihand 141">
                <a:extLst>
                  <a:ext uri="{FF2B5EF4-FFF2-40B4-BE49-F238E27FC236}">
                    <a16:creationId xmlns:a16="http://schemas.microsoft.com/office/drawing/2014/main" id="{8E61E05E-5F89-4803-BC51-5151110AEEE7}"/>
                  </a:ext>
                </a:extLst>
              </p:cNvPr>
              <p:cNvPicPr/>
              <p:nvPr/>
            </p:nvPicPr>
            <p:blipFill>
              <a:blip r:embed="rId320"/>
              <a:stretch>
                <a:fillRect/>
              </a:stretch>
            </p:blipFill>
            <p:spPr>
              <a:xfrm>
                <a:off x="38433" y="1535844"/>
                <a:ext cx="2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3" name="Freihand 142">
                <a:extLst>
                  <a:ext uri="{FF2B5EF4-FFF2-40B4-BE49-F238E27FC236}">
                    <a16:creationId xmlns:a16="http://schemas.microsoft.com/office/drawing/2014/main" id="{3BC0E81D-EED3-46F7-BE6F-5A9FF8017046}"/>
                  </a:ext>
                </a:extLst>
              </p14:cNvPr>
              <p14:cNvContentPartPr/>
              <p14:nvPr/>
            </p14:nvContentPartPr>
            <p14:xfrm>
              <a:off x="72993" y="1550604"/>
              <a:ext cx="44640" cy="81360"/>
            </p14:xfrm>
          </p:contentPart>
        </mc:Choice>
        <mc:Fallback xmlns="">
          <p:pic>
            <p:nvPicPr>
              <p:cNvPr id="143" name="Freihand 142">
                <a:extLst>
                  <a:ext uri="{FF2B5EF4-FFF2-40B4-BE49-F238E27FC236}">
                    <a16:creationId xmlns:a16="http://schemas.microsoft.com/office/drawing/2014/main" id="{3BC0E81D-EED3-46F7-BE6F-5A9FF8017046}"/>
                  </a:ext>
                </a:extLst>
              </p:cNvPr>
              <p:cNvPicPr/>
              <p:nvPr/>
            </p:nvPicPr>
            <p:blipFill>
              <a:blip r:embed="rId322"/>
              <a:stretch>
                <a:fillRect/>
              </a:stretch>
            </p:blipFill>
            <p:spPr>
              <a:xfrm>
                <a:off x="68673" y="1546284"/>
                <a:ext cx="53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4" name="Freihand 143">
                <a:extLst>
                  <a:ext uri="{FF2B5EF4-FFF2-40B4-BE49-F238E27FC236}">
                    <a16:creationId xmlns:a16="http://schemas.microsoft.com/office/drawing/2014/main" id="{B06CE340-E248-4025-A60D-6350D76F837A}"/>
                  </a:ext>
                </a:extLst>
              </p14:cNvPr>
              <p14:cNvContentPartPr/>
              <p14:nvPr/>
            </p14:nvContentPartPr>
            <p14:xfrm>
              <a:off x="82353" y="1571484"/>
              <a:ext cx="49680" cy="48960"/>
            </p14:xfrm>
          </p:contentPart>
        </mc:Choice>
        <mc:Fallback xmlns="">
          <p:pic>
            <p:nvPicPr>
              <p:cNvPr id="144" name="Freihand 143">
                <a:extLst>
                  <a:ext uri="{FF2B5EF4-FFF2-40B4-BE49-F238E27FC236}">
                    <a16:creationId xmlns:a16="http://schemas.microsoft.com/office/drawing/2014/main" id="{B06CE340-E248-4025-A60D-6350D76F837A}"/>
                  </a:ext>
                </a:extLst>
              </p:cNvPr>
              <p:cNvPicPr/>
              <p:nvPr/>
            </p:nvPicPr>
            <p:blipFill>
              <a:blip r:embed="rId324"/>
              <a:stretch>
                <a:fillRect/>
              </a:stretch>
            </p:blipFill>
            <p:spPr>
              <a:xfrm>
                <a:off x="78033" y="1567164"/>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5" name="Freihand 144">
                <a:extLst>
                  <a:ext uri="{FF2B5EF4-FFF2-40B4-BE49-F238E27FC236}">
                    <a16:creationId xmlns:a16="http://schemas.microsoft.com/office/drawing/2014/main" id="{BE1C82A7-C4D1-4F21-B3CA-2A0E1FD52693}"/>
                  </a:ext>
                </a:extLst>
              </p14:cNvPr>
              <p14:cNvContentPartPr/>
              <p14:nvPr/>
            </p14:nvContentPartPr>
            <p14:xfrm>
              <a:off x="91713" y="1554204"/>
              <a:ext cx="57600" cy="204480"/>
            </p14:xfrm>
          </p:contentPart>
        </mc:Choice>
        <mc:Fallback xmlns="">
          <p:pic>
            <p:nvPicPr>
              <p:cNvPr id="145" name="Freihand 144">
                <a:extLst>
                  <a:ext uri="{FF2B5EF4-FFF2-40B4-BE49-F238E27FC236}">
                    <a16:creationId xmlns:a16="http://schemas.microsoft.com/office/drawing/2014/main" id="{BE1C82A7-C4D1-4F21-B3CA-2A0E1FD52693}"/>
                  </a:ext>
                </a:extLst>
              </p:cNvPr>
              <p:cNvPicPr/>
              <p:nvPr/>
            </p:nvPicPr>
            <p:blipFill>
              <a:blip r:embed="rId326"/>
              <a:stretch>
                <a:fillRect/>
              </a:stretch>
            </p:blipFill>
            <p:spPr>
              <a:xfrm>
                <a:off x="87393" y="1549884"/>
                <a:ext cx="66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7" name="Freihand 146">
                <a:extLst>
                  <a:ext uri="{FF2B5EF4-FFF2-40B4-BE49-F238E27FC236}">
                    <a16:creationId xmlns:a16="http://schemas.microsoft.com/office/drawing/2014/main" id="{C547FD59-7081-4AC5-B138-6356348F5C9F}"/>
                  </a:ext>
                </a:extLst>
              </p14:cNvPr>
              <p14:cNvContentPartPr/>
              <p14:nvPr/>
            </p14:nvContentPartPr>
            <p14:xfrm>
              <a:off x="142113" y="1649964"/>
              <a:ext cx="52200" cy="46440"/>
            </p14:xfrm>
          </p:contentPart>
        </mc:Choice>
        <mc:Fallback xmlns="">
          <p:pic>
            <p:nvPicPr>
              <p:cNvPr id="147" name="Freihand 146">
                <a:extLst>
                  <a:ext uri="{FF2B5EF4-FFF2-40B4-BE49-F238E27FC236}">
                    <a16:creationId xmlns:a16="http://schemas.microsoft.com/office/drawing/2014/main" id="{C547FD59-7081-4AC5-B138-6356348F5C9F}"/>
                  </a:ext>
                </a:extLst>
              </p:cNvPr>
              <p:cNvPicPr/>
              <p:nvPr/>
            </p:nvPicPr>
            <p:blipFill>
              <a:blip r:embed="rId328"/>
              <a:stretch>
                <a:fillRect/>
              </a:stretch>
            </p:blipFill>
            <p:spPr>
              <a:xfrm>
                <a:off x="137793" y="1645644"/>
                <a:ext cx="60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8" name="Freihand 147">
                <a:extLst>
                  <a:ext uri="{FF2B5EF4-FFF2-40B4-BE49-F238E27FC236}">
                    <a16:creationId xmlns:a16="http://schemas.microsoft.com/office/drawing/2014/main" id="{2BCDFB6A-9DDD-485A-A42F-90214807EFAF}"/>
                  </a:ext>
                </a:extLst>
              </p14:cNvPr>
              <p14:cNvContentPartPr/>
              <p14:nvPr/>
            </p14:nvContentPartPr>
            <p14:xfrm>
              <a:off x="174153" y="1653204"/>
              <a:ext cx="32400" cy="149400"/>
            </p14:xfrm>
          </p:contentPart>
        </mc:Choice>
        <mc:Fallback xmlns="">
          <p:pic>
            <p:nvPicPr>
              <p:cNvPr id="148" name="Freihand 147">
                <a:extLst>
                  <a:ext uri="{FF2B5EF4-FFF2-40B4-BE49-F238E27FC236}">
                    <a16:creationId xmlns:a16="http://schemas.microsoft.com/office/drawing/2014/main" id="{2BCDFB6A-9DDD-485A-A42F-90214807EFAF}"/>
                  </a:ext>
                </a:extLst>
              </p:cNvPr>
              <p:cNvPicPr/>
              <p:nvPr/>
            </p:nvPicPr>
            <p:blipFill>
              <a:blip r:embed="rId330"/>
              <a:stretch>
                <a:fillRect/>
              </a:stretch>
            </p:blipFill>
            <p:spPr>
              <a:xfrm>
                <a:off x="169833" y="1648884"/>
                <a:ext cx="41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9" name="Freihand 148">
                <a:extLst>
                  <a:ext uri="{FF2B5EF4-FFF2-40B4-BE49-F238E27FC236}">
                    <a16:creationId xmlns:a16="http://schemas.microsoft.com/office/drawing/2014/main" id="{D71F0C9C-D0BB-40C4-B732-33606AD633D5}"/>
                  </a:ext>
                </a:extLst>
              </p14:cNvPr>
              <p14:cNvContentPartPr/>
              <p14:nvPr/>
            </p14:nvContentPartPr>
            <p14:xfrm>
              <a:off x="198993" y="1728444"/>
              <a:ext cx="32040" cy="83160"/>
            </p14:xfrm>
          </p:contentPart>
        </mc:Choice>
        <mc:Fallback xmlns="">
          <p:pic>
            <p:nvPicPr>
              <p:cNvPr id="149" name="Freihand 148">
                <a:extLst>
                  <a:ext uri="{FF2B5EF4-FFF2-40B4-BE49-F238E27FC236}">
                    <a16:creationId xmlns:a16="http://schemas.microsoft.com/office/drawing/2014/main" id="{D71F0C9C-D0BB-40C4-B732-33606AD633D5}"/>
                  </a:ext>
                </a:extLst>
              </p:cNvPr>
              <p:cNvPicPr/>
              <p:nvPr/>
            </p:nvPicPr>
            <p:blipFill>
              <a:blip r:embed="rId332"/>
              <a:stretch>
                <a:fillRect/>
              </a:stretch>
            </p:blipFill>
            <p:spPr>
              <a:xfrm>
                <a:off x="194673" y="1724124"/>
                <a:ext cx="40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50" name="Freihand 149">
                <a:extLst>
                  <a:ext uri="{FF2B5EF4-FFF2-40B4-BE49-F238E27FC236}">
                    <a16:creationId xmlns:a16="http://schemas.microsoft.com/office/drawing/2014/main" id="{8FBB9067-B3DA-4CEF-A71E-C7E8B2698B94}"/>
                  </a:ext>
                </a:extLst>
              </p14:cNvPr>
              <p14:cNvContentPartPr/>
              <p14:nvPr/>
            </p14:nvContentPartPr>
            <p14:xfrm>
              <a:off x="237153" y="1612164"/>
              <a:ext cx="34560" cy="190080"/>
            </p14:xfrm>
          </p:contentPart>
        </mc:Choice>
        <mc:Fallback xmlns="">
          <p:pic>
            <p:nvPicPr>
              <p:cNvPr id="150" name="Freihand 149">
                <a:extLst>
                  <a:ext uri="{FF2B5EF4-FFF2-40B4-BE49-F238E27FC236}">
                    <a16:creationId xmlns:a16="http://schemas.microsoft.com/office/drawing/2014/main" id="{8FBB9067-B3DA-4CEF-A71E-C7E8B2698B94}"/>
                  </a:ext>
                </a:extLst>
              </p:cNvPr>
              <p:cNvPicPr/>
              <p:nvPr/>
            </p:nvPicPr>
            <p:blipFill>
              <a:blip r:embed="rId334"/>
              <a:stretch>
                <a:fillRect/>
              </a:stretch>
            </p:blipFill>
            <p:spPr>
              <a:xfrm>
                <a:off x="232833" y="1607844"/>
                <a:ext cx="43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7" name="Freihand 276">
                <a:extLst>
                  <a:ext uri="{FF2B5EF4-FFF2-40B4-BE49-F238E27FC236}">
                    <a16:creationId xmlns:a16="http://schemas.microsoft.com/office/drawing/2014/main" id="{A3399A01-8754-4650-AE6F-46BB83DF2902}"/>
                  </a:ext>
                </a:extLst>
              </p14:cNvPr>
              <p14:cNvContentPartPr/>
              <p14:nvPr/>
            </p14:nvContentPartPr>
            <p14:xfrm>
              <a:off x="2529273" y="1927464"/>
              <a:ext cx="80640" cy="74880"/>
            </p14:xfrm>
          </p:contentPart>
        </mc:Choice>
        <mc:Fallback xmlns="">
          <p:pic>
            <p:nvPicPr>
              <p:cNvPr id="277" name="Freihand 276">
                <a:extLst>
                  <a:ext uri="{FF2B5EF4-FFF2-40B4-BE49-F238E27FC236}">
                    <a16:creationId xmlns:a16="http://schemas.microsoft.com/office/drawing/2014/main" id="{A3399A01-8754-4650-AE6F-46BB83DF2902}"/>
                  </a:ext>
                </a:extLst>
              </p:cNvPr>
              <p:cNvPicPr/>
              <p:nvPr/>
            </p:nvPicPr>
            <p:blipFill>
              <a:blip r:embed="rId336"/>
              <a:stretch>
                <a:fillRect/>
              </a:stretch>
            </p:blipFill>
            <p:spPr>
              <a:xfrm>
                <a:off x="2524953" y="1923144"/>
                <a:ext cx="8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8" name="Freihand 277">
                <a:extLst>
                  <a:ext uri="{FF2B5EF4-FFF2-40B4-BE49-F238E27FC236}">
                    <a16:creationId xmlns:a16="http://schemas.microsoft.com/office/drawing/2014/main" id="{16FBB6AC-0F6C-4805-84AE-8D663B97D75B}"/>
                  </a:ext>
                </a:extLst>
              </p14:cNvPr>
              <p14:cNvContentPartPr/>
              <p14:nvPr/>
            </p14:nvContentPartPr>
            <p14:xfrm>
              <a:off x="2607393" y="1825584"/>
              <a:ext cx="65160" cy="129960"/>
            </p14:xfrm>
          </p:contentPart>
        </mc:Choice>
        <mc:Fallback xmlns="">
          <p:pic>
            <p:nvPicPr>
              <p:cNvPr id="278" name="Freihand 277">
                <a:extLst>
                  <a:ext uri="{FF2B5EF4-FFF2-40B4-BE49-F238E27FC236}">
                    <a16:creationId xmlns:a16="http://schemas.microsoft.com/office/drawing/2014/main" id="{16FBB6AC-0F6C-4805-84AE-8D663B97D75B}"/>
                  </a:ext>
                </a:extLst>
              </p:cNvPr>
              <p:cNvPicPr/>
              <p:nvPr/>
            </p:nvPicPr>
            <p:blipFill>
              <a:blip r:embed="rId338"/>
              <a:stretch>
                <a:fillRect/>
              </a:stretch>
            </p:blipFill>
            <p:spPr>
              <a:xfrm>
                <a:off x="2603073" y="1821264"/>
                <a:ext cx="73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1" name="Freihand 280">
                <a:extLst>
                  <a:ext uri="{FF2B5EF4-FFF2-40B4-BE49-F238E27FC236}">
                    <a16:creationId xmlns:a16="http://schemas.microsoft.com/office/drawing/2014/main" id="{96C95989-127A-4F20-9547-0B3591D85694}"/>
                  </a:ext>
                </a:extLst>
              </p14:cNvPr>
              <p14:cNvContentPartPr/>
              <p14:nvPr/>
            </p14:nvContentPartPr>
            <p14:xfrm>
              <a:off x="3211473" y="2086224"/>
              <a:ext cx="90000" cy="69840"/>
            </p14:xfrm>
          </p:contentPart>
        </mc:Choice>
        <mc:Fallback xmlns="">
          <p:pic>
            <p:nvPicPr>
              <p:cNvPr id="281" name="Freihand 280">
                <a:extLst>
                  <a:ext uri="{FF2B5EF4-FFF2-40B4-BE49-F238E27FC236}">
                    <a16:creationId xmlns:a16="http://schemas.microsoft.com/office/drawing/2014/main" id="{96C95989-127A-4F20-9547-0B3591D85694}"/>
                  </a:ext>
                </a:extLst>
              </p:cNvPr>
              <p:cNvPicPr/>
              <p:nvPr/>
            </p:nvPicPr>
            <p:blipFill>
              <a:blip r:embed="rId340"/>
              <a:stretch>
                <a:fillRect/>
              </a:stretch>
            </p:blipFill>
            <p:spPr>
              <a:xfrm>
                <a:off x="3207153" y="2081904"/>
                <a:ext cx="98640" cy="78480"/>
              </a:xfrm>
              <a:prstGeom prst="rect">
                <a:avLst/>
              </a:prstGeom>
            </p:spPr>
          </p:pic>
        </mc:Fallback>
      </mc:AlternateContent>
      <p:grpSp>
        <p:nvGrpSpPr>
          <p:cNvPr id="284" name="Gruppieren 283">
            <a:extLst>
              <a:ext uri="{FF2B5EF4-FFF2-40B4-BE49-F238E27FC236}">
                <a16:creationId xmlns:a16="http://schemas.microsoft.com/office/drawing/2014/main" id="{BA0FC5A9-90B6-47D2-ABFE-32A67C854A74}"/>
              </a:ext>
            </a:extLst>
          </p:cNvPr>
          <p:cNvGrpSpPr/>
          <p:nvPr/>
        </p:nvGrpSpPr>
        <p:grpSpPr>
          <a:xfrm>
            <a:off x="1293393" y="27084"/>
            <a:ext cx="3637440" cy="1708560"/>
            <a:chOff x="1293393" y="27084"/>
            <a:chExt cx="3637440" cy="1708560"/>
          </a:xfrm>
        </p:grpSpPr>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BA84E0F6-EFF7-48A9-9F7E-818E1DFF3CBA}"/>
                    </a:ext>
                  </a:extLst>
                </p14:cNvPr>
                <p14:cNvContentPartPr/>
                <p14:nvPr/>
              </p14:nvContentPartPr>
              <p14:xfrm>
                <a:off x="1293393" y="1606404"/>
                <a:ext cx="214200" cy="72720"/>
              </p14:xfrm>
            </p:contentPart>
          </mc:Choice>
          <mc:Fallback xmlns="">
            <p:pic>
              <p:nvPicPr>
                <p:cNvPr id="131" name="Freihand 130">
                  <a:extLst>
                    <a:ext uri="{FF2B5EF4-FFF2-40B4-BE49-F238E27FC236}">
                      <a16:creationId xmlns:a16="http://schemas.microsoft.com/office/drawing/2014/main" id="{BA84E0F6-EFF7-48A9-9F7E-818E1DFF3CBA}"/>
                    </a:ext>
                  </a:extLst>
                </p:cNvPr>
                <p:cNvPicPr/>
                <p:nvPr/>
              </p:nvPicPr>
              <p:blipFill>
                <a:blip r:embed="rId342"/>
                <a:stretch>
                  <a:fillRect/>
                </a:stretch>
              </p:blipFill>
              <p:spPr>
                <a:xfrm>
                  <a:off x="1289073" y="1602084"/>
                  <a:ext cx="22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BC4F39B9-088C-4687-8489-D16C27416F65}"/>
                    </a:ext>
                  </a:extLst>
                </p14:cNvPr>
                <p14:cNvContentPartPr/>
                <p14:nvPr/>
              </p14:nvContentPartPr>
              <p14:xfrm>
                <a:off x="1526313" y="1674084"/>
                <a:ext cx="246960" cy="61560"/>
              </p14:xfrm>
            </p:contentPart>
          </mc:Choice>
          <mc:Fallback xmlns="">
            <p:pic>
              <p:nvPicPr>
                <p:cNvPr id="132" name="Freihand 131">
                  <a:extLst>
                    <a:ext uri="{FF2B5EF4-FFF2-40B4-BE49-F238E27FC236}">
                      <a16:creationId xmlns:a16="http://schemas.microsoft.com/office/drawing/2014/main" id="{BC4F39B9-088C-4687-8489-D16C27416F65}"/>
                    </a:ext>
                  </a:extLst>
                </p:cNvPr>
                <p:cNvPicPr/>
                <p:nvPr/>
              </p:nvPicPr>
              <p:blipFill>
                <a:blip r:embed="rId344"/>
                <a:stretch>
                  <a:fillRect/>
                </a:stretch>
              </p:blipFill>
              <p:spPr>
                <a:xfrm>
                  <a:off x="1521993" y="1669764"/>
                  <a:ext cx="255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4" name="Freihand 153">
                  <a:extLst>
                    <a:ext uri="{FF2B5EF4-FFF2-40B4-BE49-F238E27FC236}">
                      <a16:creationId xmlns:a16="http://schemas.microsoft.com/office/drawing/2014/main" id="{243116EA-B47E-49A7-A8BE-B94C2164470C}"/>
                    </a:ext>
                  </a:extLst>
                </p14:cNvPr>
                <p14:cNvContentPartPr/>
                <p14:nvPr/>
              </p14:nvContentPartPr>
              <p14:xfrm>
                <a:off x="1765353" y="1679124"/>
                <a:ext cx="56880" cy="24480"/>
              </p14:xfrm>
            </p:contentPart>
          </mc:Choice>
          <mc:Fallback xmlns="">
            <p:pic>
              <p:nvPicPr>
                <p:cNvPr id="154" name="Freihand 153">
                  <a:extLst>
                    <a:ext uri="{FF2B5EF4-FFF2-40B4-BE49-F238E27FC236}">
                      <a16:creationId xmlns:a16="http://schemas.microsoft.com/office/drawing/2014/main" id="{243116EA-B47E-49A7-A8BE-B94C2164470C}"/>
                    </a:ext>
                  </a:extLst>
                </p:cNvPr>
                <p:cNvPicPr/>
                <p:nvPr/>
              </p:nvPicPr>
              <p:blipFill>
                <a:blip r:embed="rId346"/>
                <a:stretch>
                  <a:fillRect/>
                </a:stretch>
              </p:blipFill>
              <p:spPr>
                <a:xfrm>
                  <a:off x="1761033" y="1674804"/>
                  <a:ext cx="65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55" name="Freihand 154">
                  <a:extLst>
                    <a:ext uri="{FF2B5EF4-FFF2-40B4-BE49-F238E27FC236}">
                      <a16:creationId xmlns:a16="http://schemas.microsoft.com/office/drawing/2014/main" id="{4E1F3014-C068-4630-BF03-B8C9C42E82DB}"/>
                    </a:ext>
                  </a:extLst>
                </p14:cNvPr>
                <p14:cNvContentPartPr/>
                <p14:nvPr/>
              </p14:nvContentPartPr>
              <p14:xfrm>
                <a:off x="1960833" y="907284"/>
                <a:ext cx="621360" cy="565560"/>
              </p14:xfrm>
            </p:contentPart>
          </mc:Choice>
          <mc:Fallback xmlns="">
            <p:pic>
              <p:nvPicPr>
                <p:cNvPr id="155" name="Freihand 154">
                  <a:extLst>
                    <a:ext uri="{FF2B5EF4-FFF2-40B4-BE49-F238E27FC236}">
                      <a16:creationId xmlns:a16="http://schemas.microsoft.com/office/drawing/2014/main" id="{4E1F3014-C068-4630-BF03-B8C9C42E82DB}"/>
                    </a:ext>
                  </a:extLst>
                </p:cNvPr>
                <p:cNvPicPr/>
                <p:nvPr/>
              </p:nvPicPr>
              <p:blipFill>
                <a:blip r:embed="rId348"/>
                <a:stretch>
                  <a:fillRect/>
                </a:stretch>
              </p:blipFill>
              <p:spPr>
                <a:xfrm>
                  <a:off x="1956513" y="902964"/>
                  <a:ext cx="63000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56" name="Freihand 155">
                  <a:extLst>
                    <a:ext uri="{FF2B5EF4-FFF2-40B4-BE49-F238E27FC236}">
                      <a16:creationId xmlns:a16="http://schemas.microsoft.com/office/drawing/2014/main" id="{D5200B4F-2FE7-4D49-8059-4877D3F6BD62}"/>
                    </a:ext>
                  </a:extLst>
                </p14:cNvPr>
                <p14:cNvContentPartPr/>
                <p14:nvPr/>
              </p14:nvContentPartPr>
              <p14:xfrm>
                <a:off x="1923033" y="1229484"/>
                <a:ext cx="277200" cy="293760"/>
              </p14:xfrm>
            </p:contentPart>
          </mc:Choice>
          <mc:Fallback xmlns="">
            <p:pic>
              <p:nvPicPr>
                <p:cNvPr id="156" name="Freihand 155">
                  <a:extLst>
                    <a:ext uri="{FF2B5EF4-FFF2-40B4-BE49-F238E27FC236}">
                      <a16:creationId xmlns:a16="http://schemas.microsoft.com/office/drawing/2014/main" id="{D5200B4F-2FE7-4D49-8059-4877D3F6BD62}"/>
                    </a:ext>
                  </a:extLst>
                </p:cNvPr>
                <p:cNvPicPr/>
                <p:nvPr/>
              </p:nvPicPr>
              <p:blipFill>
                <a:blip r:embed="rId350"/>
                <a:stretch>
                  <a:fillRect/>
                </a:stretch>
              </p:blipFill>
              <p:spPr>
                <a:xfrm>
                  <a:off x="1918713" y="1225164"/>
                  <a:ext cx="2858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58" name="Freihand 157">
                  <a:extLst>
                    <a:ext uri="{FF2B5EF4-FFF2-40B4-BE49-F238E27FC236}">
                      <a16:creationId xmlns:a16="http://schemas.microsoft.com/office/drawing/2014/main" id="{F1139DAB-8B8F-4DEA-978D-AF6636DDBEAE}"/>
                    </a:ext>
                  </a:extLst>
                </p14:cNvPr>
                <p14:cNvContentPartPr/>
                <p14:nvPr/>
              </p14:nvContentPartPr>
              <p14:xfrm>
                <a:off x="2695233" y="616404"/>
                <a:ext cx="164880" cy="229320"/>
              </p14:xfrm>
            </p:contentPart>
          </mc:Choice>
          <mc:Fallback xmlns="">
            <p:pic>
              <p:nvPicPr>
                <p:cNvPr id="158" name="Freihand 157">
                  <a:extLst>
                    <a:ext uri="{FF2B5EF4-FFF2-40B4-BE49-F238E27FC236}">
                      <a16:creationId xmlns:a16="http://schemas.microsoft.com/office/drawing/2014/main" id="{F1139DAB-8B8F-4DEA-978D-AF6636DDBEAE}"/>
                    </a:ext>
                  </a:extLst>
                </p:cNvPr>
                <p:cNvPicPr/>
                <p:nvPr/>
              </p:nvPicPr>
              <p:blipFill>
                <a:blip r:embed="rId352"/>
                <a:stretch>
                  <a:fillRect/>
                </a:stretch>
              </p:blipFill>
              <p:spPr>
                <a:xfrm>
                  <a:off x="2690913" y="612084"/>
                  <a:ext cx="17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59" name="Freihand 158">
                  <a:extLst>
                    <a:ext uri="{FF2B5EF4-FFF2-40B4-BE49-F238E27FC236}">
                      <a16:creationId xmlns:a16="http://schemas.microsoft.com/office/drawing/2014/main" id="{09AF9DA4-F441-468F-8065-331435AD4A66}"/>
                    </a:ext>
                  </a:extLst>
                </p14:cNvPr>
                <p14:cNvContentPartPr/>
                <p14:nvPr/>
              </p14:nvContentPartPr>
              <p14:xfrm>
                <a:off x="2853993" y="505524"/>
                <a:ext cx="177480" cy="239040"/>
              </p14:xfrm>
            </p:contentPart>
          </mc:Choice>
          <mc:Fallback xmlns="">
            <p:pic>
              <p:nvPicPr>
                <p:cNvPr id="159" name="Freihand 158">
                  <a:extLst>
                    <a:ext uri="{FF2B5EF4-FFF2-40B4-BE49-F238E27FC236}">
                      <a16:creationId xmlns:a16="http://schemas.microsoft.com/office/drawing/2014/main" id="{09AF9DA4-F441-468F-8065-331435AD4A66}"/>
                    </a:ext>
                  </a:extLst>
                </p:cNvPr>
                <p:cNvPicPr/>
                <p:nvPr/>
              </p:nvPicPr>
              <p:blipFill>
                <a:blip r:embed="rId354"/>
                <a:stretch>
                  <a:fillRect/>
                </a:stretch>
              </p:blipFill>
              <p:spPr>
                <a:xfrm>
                  <a:off x="2849673" y="501204"/>
                  <a:ext cx="186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0" name="Freihand 159">
                  <a:extLst>
                    <a:ext uri="{FF2B5EF4-FFF2-40B4-BE49-F238E27FC236}">
                      <a16:creationId xmlns:a16="http://schemas.microsoft.com/office/drawing/2014/main" id="{3CE14C10-28FB-458C-A69E-A510F5D1EC0E}"/>
                    </a:ext>
                  </a:extLst>
                </p14:cNvPr>
                <p14:cNvContentPartPr/>
                <p14:nvPr/>
              </p14:nvContentPartPr>
              <p14:xfrm>
                <a:off x="3031113" y="470964"/>
                <a:ext cx="87120" cy="189360"/>
              </p14:xfrm>
            </p:contentPart>
          </mc:Choice>
          <mc:Fallback xmlns="">
            <p:pic>
              <p:nvPicPr>
                <p:cNvPr id="160" name="Freihand 159">
                  <a:extLst>
                    <a:ext uri="{FF2B5EF4-FFF2-40B4-BE49-F238E27FC236}">
                      <a16:creationId xmlns:a16="http://schemas.microsoft.com/office/drawing/2014/main" id="{3CE14C10-28FB-458C-A69E-A510F5D1EC0E}"/>
                    </a:ext>
                  </a:extLst>
                </p:cNvPr>
                <p:cNvPicPr/>
                <p:nvPr/>
              </p:nvPicPr>
              <p:blipFill>
                <a:blip r:embed="rId356"/>
                <a:stretch>
                  <a:fillRect/>
                </a:stretch>
              </p:blipFill>
              <p:spPr>
                <a:xfrm>
                  <a:off x="3026793" y="466644"/>
                  <a:ext cx="95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1" name="Freihand 160">
                  <a:extLst>
                    <a:ext uri="{FF2B5EF4-FFF2-40B4-BE49-F238E27FC236}">
                      <a16:creationId xmlns:a16="http://schemas.microsoft.com/office/drawing/2014/main" id="{39E4C7C2-41E6-4500-9ED4-B3256FFFD0E2}"/>
                    </a:ext>
                  </a:extLst>
                </p14:cNvPr>
                <p14:cNvContentPartPr/>
                <p14:nvPr/>
              </p14:nvContentPartPr>
              <p14:xfrm>
                <a:off x="3146313" y="518484"/>
                <a:ext cx="177120" cy="74520"/>
              </p14:xfrm>
            </p:contentPart>
          </mc:Choice>
          <mc:Fallback xmlns="">
            <p:pic>
              <p:nvPicPr>
                <p:cNvPr id="161" name="Freihand 160">
                  <a:extLst>
                    <a:ext uri="{FF2B5EF4-FFF2-40B4-BE49-F238E27FC236}">
                      <a16:creationId xmlns:a16="http://schemas.microsoft.com/office/drawing/2014/main" id="{39E4C7C2-41E6-4500-9ED4-B3256FFFD0E2}"/>
                    </a:ext>
                  </a:extLst>
                </p:cNvPr>
                <p:cNvPicPr/>
                <p:nvPr/>
              </p:nvPicPr>
              <p:blipFill>
                <a:blip r:embed="rId358"/>
                <a:stretch>
                  <a:fillRect/>
                </a:stretch>
              </p:blipFill>
              <p:spPr>
                <a:xfrm>
                  <a:off x="3141993" y="514164"/>
                  <a:ext cx="185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2" name="Freihand 161">
                  <a:extLst>
                    <a:ext uri="{FF2B5EF4-FFF2-40B4-BE49-F238E27FC236}">
                      <a16:creationId xmlns:a16="http://schemas.microsoft.com/office/drawing/2014/main" id="{7D6DA3D5-4D75-4C02-BDF2-D155325F9E4F}"/>
                    </a:ext>
                  </a:extLst>
                </p14:cNvPr>
                <p14:cNvContentPartPr/>
                <p14:nvPr/>
              </p14:nvContentPartPr>
              <p14:xfrm>
                <a:off x="3310833" y="393564"/>
                <a:ext cx="127080" cy="158040"/>
              </p14:xfrm>
            </p:contentPart>
          </mc:Choice>
          <mc:Fallback xmlns="">
            <p:pic>
              <p:nvPicPr>
                <p:cNvPr id="162" name="Freihand 161">
                  <a:extLst>
                    <a:ext uri="{FF2B5EF4-FFF2-40B4-BE49-F238E27FC236}">
                      <a16:creationId xmlns:a16="http://schemas.microsoft.com/office/drawing/2014/main" id="{7D6DA3D5-4D75-4C02-BDF2-D155325F9E4F}"/>
                    </a:ext>
                  </a:extLst>
                </p:cNvPr>
                <p:cNvPicPr/>
                <p:nvPr/>
              </p:nvPicPr>
              <p:blipFill>
                <a:blip r:embed="rId360"/>
                <a:stretch>
                  <a:fillRect/>
                </a:stretch>
              </p:blipFill>
              <p:spPr>
                <a:xfrm>
                  <a:off x="3306513" y="389244"/>
                  <a:ext cx="135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3" name="Freihand 162">
                  <a:extLst>
                    <a:ext uri="{FF2B5EF4-FFF2-40B4-BE49-F238E27FC236}">
                      <a16:creationId xmlns:a16="http://schemas.microsoft.com/office/drawing/2014/main" id="{ECCD76B4-AD62-4FF3-9FC2-05EC2B3E71F8}"/>
                    </a:ext>
                  </a:extLst>
                </p14:cNvPr>
                <p14:cNvContentPartPr/>
                <p14:nvPr/>
              </p14:nvContentPartPr>
              <p14:xfrm>
                <a:off x="3440793" y="484284"/>
                <a:ext cx="45720" cy="44280"/>
              </p14:xfrm>
            </p:contentPart>
          </mc:Choice>
          <mc:Fallback xmlns="">
            <p:pic>
              <p:nvPicPr>
                <p:cNvPr id="163" name="Freihand 162">
                  <a:extLst>
                    <a:ext uri="{FF2B5EF4-FFF2-40B4-BE49-F238E27FC236}">
                      <a16:creationId xmlns:a16="http://schemas.microsoft.com/office/drawing/2014/main" id="{ECCD76B4-AD62-4FF3-9FC2-05EC2B3E71F8}"/>
                    </a:ext>
                  </a:extLst>
                </p:cNvPr>
                <p:cNvPicPr/>
                <p:nvPr/>
              </p:nvPicPr>
              <p:blipFill>
                <a:blip r:embed="rId362"/>
                <a:stretch>
                  <a:fillRect/>
                </a:stretch>
              </p:blipFill>
              <p:spPr>
                <a:xfrm>
                  <a:off x="3436473" y="479964"/>
                  <a:ext cx="54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4" name="Freihand 163">
                  <a:extLst>
                    <a:ext uri="{FF2B5EF4-FFF2-40B4-BE49-F238E27FC236}">
                      <a16:creationId xmlns:a16="http://schemas.microsoft.com/office/drawing/2014/main" id="{DEAD2093-A498-411B-AD7F-39397F26E471}"/>
                    </a:ext>
                  </a:extLst>
                </p14:cNvPr>
                <p14:cNvContentPartPr/>
                <p14:nvPr/>
              </p14:nvContentPartPr>
              <p14:xfrm>
                <a:off x="3466713" y="355764"/>
                <a:ext cx="72000" cy="129960"/>
              </p14:xfrm>
            </p:contentPart>
          </mc:Choice>
          <mc:Fallback xmlns="">
            <p:pic>
              <p:nvPicPr>
                <p:cNvPr id="164" name="Freihand 163">
                  <a:extLst>
                    <a:ext uri="{FF2B5EF4-FFF2-40B4-BE49-F238E27FC236}">
                      <a16:creationId xmlns:a16="http://schemas.microsoft.com/office/drawing/2014/main" id="{DEAD2093-A498-411B-AD7F-39397F26E471}"/>
                    </a:ext>
                  </a:extLst>
                </p:cNvPr>
                <p:cNvPicPr/>
                <p:nvPr/>
              </p:nvPicPr>
              <p:blipFill>
                <a:blip r:embed="rId364"/>
                <a:stretch>
                  <a:fillRect/>
                </a:stretch>
              </p:blipFill>
              <p:spPr>
                <a:xfrm>
                  <a:off x="3462393" y="351444"/>
                  <a:ext cx="80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6" name="Freihand 165">
                  <a:extLst>
                    <a:ext uri="{FF2B5EF4-FFF2-40B4-BE49-F238E27FC236}">
                      <a16:creationId xmlns:a16="http://schemas.microsoft.com/office/drawing/2014/main" id="{474DC7FC-C59F-4497-84A8-048F853FBA4D}"/>
                    </a:ext>
                  </a:extLst>
                </p14:cNvPr>
                <p14:cNvContentPartPr/>
                <p14:nvPr/>
              </p14:nvContentPartPr>
              <p14:xfrm>
                <a:off x="3589473" y="395364"/>
                <a:ext cx="91440" cy="204840"/>
              </p14:xfrm>
            </p:contentPart>
          </mc:Choice>
          <mc:Fallback xmlns="">
            <p:pic>
              <p:nvPicPr>
                <p:cNvPr id="166" name="Freihand 165">
                  <a:extLst>
                    <a:ext uri="{FF2B5EF4-FFF2-40B4-BE49-F238E27FC236}">
                      <a16:creationId xmlns:a16="http://schemas.microsoft.com/office/drawing/2014/main" id="{474DC7FC-C59F-4497-84A8-048F853FBA4D}"/>
                    </a:ext>
                  </a:extLst>
                </p:cNvPr>
                <p:cNvPicPr/>
                <p:nvPr/>
              </p:nvPicPr>
              <p:blipFill>
                <a:blip r:embed="rId366"/>
                <a:stretch>
                  <a:fillRect/>
                </a:stretch>
              </p:blipFill>
              <p:spPr>
                <a:xfrm>
                  <a:off x="3585153" y="391044"/>
                  <a:ext cx="100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7" name="Freihand 166">
                  <a:extLst>
                    <a:ext uri="{FF2B5EF4-FFF2-40B4-BE49-F238E27FC236}">
                      <a16:creationId xmlns:a16="http://schemas.microsoft.com/office/drawing/2014/main" id="{97662951-DC51-4AD7-84B1-759B5DA0A0BF}"/>
                    </a:ext>
                  </a:extLst>
                </p14:cNvPr>
                <p14:cNvContentPartPr/>
                <p14:nvPr/>
              </p14:nvContentPartPr>
              <p14:xfrm>
                <a:off x="3638073" y="322284"/>
                <a:ext cx="62280" cy="120600"/>
              </p14:xfrm>
            </p:contentPart>
          </mc:Choice>
          <mc:Fallback xmlns="">
            <p:pic>
              <p:nvPicPr>
                <p:cNvPr id="167" name="Freihand 166">
                  <a:extLst>
                    <a:ext uri="{FF2B5EF4-FFF2-40B4-BE49-F238E27FC236}">
                      <a16:creationId xmlns:a16="http://schemas.microsoft.com/office/drawing/2014/main" id="{97662951-DC51-4AD7-84B1-759B5DA0A0BF}"/>
                    </a:ext>
                  </a:extLst>
                </p:cNvPr>
                <p:cNvPicPr/>
                <p:nvPr/>
              </p:nvPicPr>
              <p:blipFill>
                <a:blip r:embed="rId368"/>
                <a:stretch>
                  <a:fillRect/>
                </a:stretch>
              </p:blipFill>
              <p:spPr>
                <a:xfrm>
                  <a:off x="3633753" y="317964"/>
                  <a:ext cx="70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8" name="Freihand 167">
                  <a:extLst>
                    <a:ext uri="{FF2B5EF4-FFF2-40B4-BE49-F238E27FC236}">
                      <a16:creationId xmlns:a16="http://schemas.microsoft.com/office/drawing/2014/main" id="{E4B427C3-24FE-4787-A736-B124B057AEA1}"/>
                    </a:ext>
                  </a:extLst>
                </p14:cNvPr>
                <p14:cNvContentPartPr/>
                <p14:nvPr/>
              </p14:nvContentPartPr>
              <p14:xfrm>
                <a:off x="3685593" y="339564"/>
                <a:ext cx="128520" cy="83880"/>
              </p14:xfrm>
            </p:contentPart>
          </mc:Choice>
          <mc:Fallback xmlns="">
            <p:pic>
              <p:nvPicPr>
                <p:cNvPr id="168" name="Freihand 167">
                  <a:extLst>
                    <a:ext uri="{FF2B5EF4-FFF2-40B4-BE49-F238E27FC236}">
                      <a16:creationId xmlns:a16="http://schemas.microsoft.com/office/drawing/2014/main" id="{E4B427C3-24FE-4787-A736-B124B057AEA1}"/>
                    </a:ext>
                  </a:extLst>
                </p:cNvPr>
                <p:cNvPicPr/>
                <p:nvPr/>
              </p:nvPicPr>
              <p:blipFill>
                <a:blip r:embed="rId370"/>
                <a:stretch>
                  <a:fillRect/>
                </a:stretch>
              </p:blipFill>
              <p:spPr>
                <a:xfrm>
                  <a:off x="3681273" y="335244"/>
                  <a:ext cx="137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9" name="Freihand 168">
                  <a:extLst>
                    <a:ext uri="{FF2B5EF4-FFF2-40B4-BE49-F238E27FC236}">
                      <a16:creationId xmlns:a16="http://schemas.microsoft.com/office/drawing/2014/main" id="{63A50D95-389B-49A3-849D-F16DAF8E43D7}"/>
                    </a:ext>
                  </a:extLst>
                </p14:cNvPr>
                <p14:cNvContentPartPr/>
                <p14:nvPr/>
              </p14:nvContentPartPr>
              <p14:xfrm>
                <a:off x="3773073" y="283044"/>
                <a:ext cx="27360" cy="38160"/>
              </p14:xfrm>
            </p:contentPart>
          </mc:Choice>
          <mc:Fallback xmlns="">
            <p:pic>
              <p:nvPicPr>
                <p:cNvPr id="169" name="Freihand 168">
                  <a:extLst>
                    <a:ext uri="{FF2B5EF4-FFF2-40B4-BE49-F238E27FC236}">
                      <a16:creationId xmlns:a16="http://schemas.microsoft.com/office/drawing/2014/main" id="{63A50D95-389B-49A3-849D-F16DAF8E43D7}"/>
                    </a:ext>
                  </a:extLst>
                </p:cNvPr>
                <p:cNvPicPr/>
                <p:nvPr/>
              </p:nvPicPr>
              <p:blipFill>
                <a:blip r:embed="rId372"/>
                <a:stretch>
                  <a:fillRect/>
                </a:stretch>
              </p:blipFill>
              <p:spPr>
                <a:xfrm>
                  <a:off x="3768753" y="278724"/>
                  <a:ext cx="36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0" name="Freihand 169">
                  <a:extLst>
                    <a:ext uri="{FF2B5EF4-FFF2-40B4-BE49-F238E27FC236}">
                      <a16:creationId xmlns:a16="http://schemas.microsoft.com/office/drawing/2014/main" id="{908B6F04-7C3A-4DD7-BCE3-4475726E690B}"/>
                    </a:ext>
                  </a:extLst>
                </p14:cNvPr>
                <p14:cNvContentPartPr/>
                <p14:nvPr/>
              </p14:nvContentPartPr>
              <p14:xfrm>
                <a:off x="3831393" y="218604"/>
                <a:ext cx="94680" cy="173880"/>
              </p14:xfrm>
            </p:contentPart>
          </mc:Choice>
          <mc:Fallback xmlns="">
            <p:pic>
              <p:nvPicPr>
                <p:cNvPr id="170" name="Freihand 169">
                  <a:extLst>
                    <a:ext uri="{FF2B5EF4-FFF2-40B4-BE49-F238E27FC236}">
                      <a16:creationId xmlns:a16="http://schemas.microsoft.com/office/drawing/2014/main" id="{908B6F04-7C3A-4DD7-BCE3-4475726E690B}"/>
                    </a:ext>
                  </a:extLst>
                </p:cNvPr>
                <p:cNvPicPr/>
                <p:nvPr/>
              </p:nvPicPr>
              <p:blipFill>
                <a:blip r:embed="rId374"/>
                <a:stretch>
                  <a:fillRect/>
                </a:stretch>
              </p:blipFill>
              <p:spPr>
                <a:xfrm>
                  <a:off x="3827073" y="214284"/>
                  <a:ext cx="103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1" name="Freihand 170">
                  <a:extLst>
                    <a:ext uri="{FF2B5EF4-FFF2-40B4-BE49-F238E27FC236}">
                      <a16:creationId xmlns:a16="http://schemas.microsoft.com/office/drawing/2014/main" id="{5E2F975B-AA21-4E64-AF4E-CE36F76DDB12}"/>
                    </a:ext>
                  </a:extLst>
                </p14:cNvPr>
                <p14:cNvContentPartPr/>
                <p14:nvPr/>
              </p14:nvContentPartPr>
              <p14:xfrm>
                <a:off x="3958113" y="208884"/>
                <a:ext cx="321840" cy="309600"/>
              </p14:xfrm>
            </p:contentPart>
          </mc:Choice>
          <mc:Fallback xmlns="">
            <p:pic>
              <p:nvPicPr>
                <p:cNvPr id="171" name="Freihand 170">
                  <a:extLst>
                    <a:ext uri="{FF2B5EF4-FFF2-40B4-BE49-F238E27FC236}">
                      <a16:creationId xmlns:a16="http://schemas.microsoft.com/office/drawing/2014/main" id="{5E2F975B-AA21-4E64-AF4E-CE36F76DDB12}"/>
                    </a:ext>
                  </a:extLst>
                </p:cNvPr>
                <p:cNvPicPr/>
                <p:nvPr/>
              </p:nvPicPr>
              <p:blipFill>
                <a:blip r:embed="rId376"/>
                <a:stretch>
                  <a:fillRect/>
                </a:stretch>
              </p:blipFill>
              <p:spPr>
                <a:xfrm>
                  <a:off x="3953793" y="204564"/>
                  <a:ext cx="330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9ECA7BFD-F84E-4EA4-9CA3-3D220E029249}"/>
                    </a:ext>
                  </a:extLst>
                </p14:cNvPr>
                <p14:cNvContentPartPr/>
                <p14:nvPr/>
              </p14:nvContentPartPr>
              <p14:xfrm>
                <a:off x="4219833" y="174684"/>
                <a:ext cx="37800" cy="13680"/>
              </p14:xfrm>
            </p:contentPart>
          </mc:Choice>
          <mc:Fallback xmlns="">
            <p:pic>
              <p:nvPicPr>
                <p:cNvPr id="172" name="Freihand 171">
                  <a:extLst>
                    <a:ext uri="{FF2B5EF4-FFF2-40B4-BE49-F238E27FC236}">
                      <a16:creationId xmlns:a16="http://schemas.microsoft.com/office/drawing/2014/main" id="{9ECA7BFD-F84E-4EA4-9CA3-3D220E029249}"/>
                    </a:ext>
                  </a:extLst>
                </p:cNvPr>
                <p:cNvPicPr/>
                <p:nvPr/>
              </p:nvPicPr>
              <p:blipFill>
                <a:blip r:embed="rId378"/>
                <a:stretch>
                  <a:fillRect/>
                </a:stretch>
              </p:blipFill>
              <p:spPr>
                <a:xfrm>
                  <a:off x="4215513" y="170364"/>
                  <a:ext cx="46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8D946E67-0944-445F-B514-FB0C6CDD4D26}"/>
                    </a:ext>
                  </a:extLst>
                </p14:cNvPr>
                <p14:cNvContentPartPr/>
                <p14:nvPr/>
              </p14:nvContentPartPr>
              <p14:xfrm>
                <a:off x="4283193" y="66684"/>
                <a:ext cx="203400" cy="208080"/>
              </p14:xfrm>
            </p:contentPart>
          </mc:Choice>
          <mc:Fallback xmlns="">
            <p:pic>
              <p:nvPicPr>
                <p:cNvPr id="173" name="Freihand 172">
                  <a:extLst>
                    <a:ext uri="{FF2B5EF4-FFF2-40B4-BE49-F238E27FC236}">
                      <a16:creationId xmlns:a16="http://schemas.microsoft.com/office/drawing/2014/main" id="{8D946E67-0944-445F-B514-FB0C6CDD4D26}"/>
                    </a:ext>
                  </a:extLst>
                </p:cNvPr>
                <p:cNvPicPr/>
                <p:nvPr/>
              </p:nvPicPr>
              <p:blipFill>
                <a:blip r:embed="rId380"/>
                <a:stretch>
                  <a:fillRect/>
                </a:stretch>
              </p:blipFill>
              <p:spPr>
                <a:xfrm>
                  <a:off x="4278873" y="62364"/>
                  <a:ext cx="212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5" name="Freihand 174">
                  <a:extLst>
                    <a:ext uri="{FF2B5EF4-FFF2-40B4-BE49-F238E27FC236}">
                      <a16:creationId xmlns:a16="http://schemas.microsoft.com/office/drawing/2014/main" id="{A91822DC-F0D8-4091-94AE-513E0875D50C}"/>
                    </a:ext>
                  </a:extLst>
                </p14:cNvPr>
                <p14:cNvContentPartPr/>
                <p14:nvPr/>
              </p14:nvContentPartPr>
              <p14:xfrm>
                <a:off x="1866513" y="1685604"/>
                <a:ext cx="72000" cy="47160"/>
              </p14:xfrm>
            </p:contentPart>
          </mc:Choice>
          <mc:Fallback xmlns="">
            <p:pic>
              <p:nvPicPr>
                <p:cNvPr id="175" name="Freihand 174">
                  <a:extLst>
                    <a:ext uri="{FF2B5EF4-FFF2-40B4-BE49-F238E27FC236}">
                      <a16:creationId xmlns:a16="http://schemas.microsoft.com/office/drawing/2014/main" id="{A91822DC-F0D8-4091-94AE-513E0875D50C}"/>
                    </a:ext>
                  </a:extLst>
                </p:cNvPr>
                <p:cNvPicPr/>
                <p:nvPr/>
              </p:nvPicPr>
              <p:blipFill>
                <a:blip r:embed="rId382"/>
                <a:stretch>
                  <a:fillRect/>
                </a:stretch>
              </p:blipFill>
              <p:spPr>
                <a:xfrm>
                  <a:off x="1862193" y="1681284"/>
                  <a:ext cx="80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6" name="Freihand 175">
                  <a:extLst>
                    <a:ext uri="{FF2B5EF4-FFF2-40B4-BE49-F238E27FC236}">
                      <a16:creationId xmlns:a16="http://schemas.microsoft.com/office/drawing/2014/main" id="{3C54C489-019F-41C1-9C2F-43FCE668F958}"/>
                    </a:ext>
                  </a:extLst>
                </p14:cNvPr>
                <p14:cNvContentPartPr/>
                <p14:nvPr/>
              </p14:nvContentPartPr>
              <p14:xfrm>
                <a:off x="2051553" y="1669044"/>
                <a:ext cx="115920" cy="37080"/>
              </p14:xfrm>
            </p:contentPart>
          </mc:Choice>
          <mc:Fallback xmlns="">
            <p:pic>
              <p:nvPicPr>
                <p:cNvPr id="176" name="Freihand 175">
                  <a:extLst>
                    <a:ext uri="{FF2B5EF4-FFF2-40B4-BE49-F238E27FC236}">
                      <a16:creationId xmlns:a16="http://schemas.microsoft.com/office/drawing/2014/main" id="{3C54C489-019F-41C1-9C2F-43FCE668F958}"/>
                    </a:ext>
                  </a:extLst>
                </p:cNvPr>
                <p:cNvPicPr/>
                <p:nvPr/>
              </p:nvPicPr>
              <p:blipFill>
                <a:blip r:embed="rId384"/>
                <a:stretch>
                  <a:fillRect/>
                </a:stretch>
              </p:blipFill>
              <p:spPr>
                <a:xfrm>
                  <a:off x="2047233" y="1664724"/>
                  <a:ext cx="124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7" name="Freihand 176">
                  <a:extLst>
                    <a:ext uri="{FF2B5EF4-FFF2-40B4-BE49-F238E27FC236}">
                      <a16:creationId xmlns:a16="http://schemas.microsoft.com/office/drawing/2014/main" id="{EF532937-A253-4FD8-8241-B89CF048ACC0}"/>
                    </a:ext>
                  </a:extLst>
                </p14:cNvPr>
                <p14:cNvContentPartPr/>
                <p14:nvPr/>
              </p14:nvContentPartPr>
              <p14:xfrm>
                <a:off x="2315073" y="1655364"/>
                <a:ext cx="222840" cy="21960"/>
              </p14:xfrm>
            </p:contentPart>
          </mc:Choice>
          <mc:Fallback xmlns="">
            <p:pic>
              <p:nvPicPr>
                <p:cNvPr id="177" name="Freihand 176">
                  <a:extLst>
                    <a:ext uri="{FF2B5EF4-FFF2-40B4-BE49-F238E27FC236}">
                      <a16:creationId xmlns:a16="http://schemas.microsoft.com/office/drawing/2014/main" id="{EF532937-A253-4FD8-8241-B89CF048ACC0}"/>
                    </a:ext>
                  </a:extLst>
                </p:cNvPr>
                <p:cNvPicPr/>
                <p:nvPr/>
              </p:nvPicPr>
              <p:blipFill>
                <a:blip r:embed="rId386"/>
                <a:stretch>
                  <a:fillRect/>
                </a:stretch>
              </p:blipFill>
              <p:spPr>
                <a:xfrm>
                  <a:off x="2310753" y="1651044"/>
                  <a:ext cx="231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8" name="Freihand 177">
                  <a:extLst>
                    <a:ext uri="{FF2B5EF4-FFF2-40B4-BE49-F238E27FC236}">
                      <a16:creationId xmlns:a16="http://schemas.microsoft.com/office/drawing/2014/main" id="{51520F63-2D91-4D79-A047-CE6D4F3490EF}"/>
                    </a:ext>
                  </a:extLst>
                </p14:cNvPr>
                <p14:cNvContentPartPr/>
                <p14:nvPr/>
              </p14:nvContentPartPr>
              <p14:xfrm>
                <a:off x="2739873" y="1554924"/>
                <a:ext cx="1535400" cy="91800"/>
              </p14:xfrm>
            </p:contentPart>
          </mc:Choice>
          <mc:Fallback xmlns="">
            <p:pic>
              <p:nvPicPr>
                <p:cNvPr id="178" name="Freihand 177">
                  <a:extLst>
                    <a:ext uri="{FF2B5EF4-FFF2-40B4-BE49-F238E27FC236}">
                      <a16:creationId xmlns:a16="http://schemas.microsoft.com/office/drawing/2014/main" id="{51520F63-2D91-4D79-A047-CE6D4F3490EF}"/>
                    </a:ext>
                  </a:extLst>
                </p:cNvPr>
                <p:cNvPicPr/>
                <p:nvPr/>
              </p:nvPicPr>
              <p:blipFill>
                <a:blip r:embed="rId388"/>
                <a:stretch>
                  <a:fillRect/>
                </a:stretch>
              </p:blipFill>
              <p:spPr>
                <a:xfrm>
                  <a:off x="2735553" y="1550604"/>
                  <a:ext cx="1544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9" name="Freihand 178">
                  <a:extLst>
                    <a:ext uri="{FF2B5EF4-FFF2-40B4-BE49-F238E27FC236}">
                      <a16:creationId xmlns:a16="http://schemas.microsoft.com/office/drawing/2014/main" id="{46EFC5CE-BE88-4C28-A5D5-B0E3426F80AE}"/>
                    </a:ext>
                  </a:extLst>
                </p14:cNvPr>
                <p14:cNvContentPartPr/>
                <p14:nvPr/>
              </p14:nvContentPartPr>
              <p14:xfrm>
                <a:off x="4349073" y="1650684"/>
                <a:ext cx="199800" cy="19080"/>
              </p14:xfrm>
            </p:contentPart>
          </mc:Choice>
          <mc:Fallback xmlns="">
            <p:pic>
              <p:nvPicPr>
                <p:cNvPr id="179" name="Freihand 178">
                  <a:extLst>
                    <a:ext uri="{FF2B5EF4-FFF2-40B4-BE49-F238E27FC236}">
                      <a16:creationId xmlns:a16="http://schemas.microsoft.com/office/drawing/2014/main" id="{46EFC5CE-BE88-4C28-A5D5-B0E3426F80AE}"/>
                    </a:ext>
                  </a:extLst>
                </p:cNvPr>
                <p:cNvPicPr/>
                <p:nvPr/>
              </p:nvPicPr>
              <p:blipFill>
                <a:blip r:embed="rId390"/>
                <a:stretch>
                  <a:fillRect/>
                </a:stretch>
              </p:blipFill>
              <p:spPr>
                <a:xfrm>
                  <a:off x="4344753" y="1646364"/>
                  <a:ext cx="208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0" name="Freihand 179">
                  <a:extLst>
                    <a:ext uri="{FF2B5EF4-FFF2-40B4-BE49-F238E27FC236}">
                      <a16:creationId xmlns:a16="http://schemas.microsoft.com/office/drawing/2014/main" id="{5699B5F9-416C-46E1-8799-697F254CC63F}"/>
                    </a:ext>
                  </a:extLst>
                </p14:cNvPr>
                <p14:cNvContentPartPr/>
                <p14:nvPr/>
              </p14:nvContentPartPr>
              <p14:xfrm>
                <a:off x="4594233" y="1595964"/>
                <a:ext cx="278280" cy="50400"/>
              </p14:xfrm>
            </p:contentPart>
          </mc:Choice>
          <mc:Fallback xmlns="">
            <p:pic>
              <p:nvPicPr>
                <p:cNvPr id="180" name="Freihand 179">
                  <a:extLst>
                    <a:ext uri="{FF2B5EF4-FFF2-40B4-BE49-F238E27FC236}">
                      <a16:creationId xmlns:a16="http://schemas.microsoft.com/office/drawing/2014/main" id="{5699B5F9-416C-46E1-8799-697F254CC63F}"/>
                    </a:ext>
                  </a:extLst>
                </p:cNvPr>
                <p:cNvPicPr/>
                <p:nvPr/>
              </p:nvPicPr>
              <p:blipFill>
                <a:blip r:embed="rId392"/>
                <a:stretch>
                  <a:fillRect/>
                </a:stretch>
              </p:blipFill>
              <p:spPr>
                <a:xfrm>
                  <a:off x="4589913" y="1591644"/>
                  <a:ext cx="28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1" name="Freihand 180">
                  <a:extLst>
                    <a:ext uri="{FF2B5EF4-FFF2-40B4-BE49-F238E27FC236}">
                      <a16:creationId xmlns:a16="http://schemas.microsoft.com/office/drawing/2014/main" id="{D1156BA9-44D0-4AB0-89AB-7DC01B2D103D}"/>
                    </a:ext>
                  </a:extLst>
                </p14:cNvPr>
                <p14:cNvContentPartPr/>
                <p14:nvPr/>
              </p14:nvContentPartPr>
              <p14:xfrm>
                <a:off x="4785033" y="1579044"/>
                <a:ext cx="145800" cy="34920"/>
              </p14:xfrm>
            </p:contentPart>
          </mc:Choice>
          <mc:Fallback xmlns="">
            <p:pic>
              <p:nvPicPr>
                <p:cNvPr id="181" name="Freihand 180">
                  <a:extLst>
                    <a:ext uri="{FF2B5EF4-FFF2-40B4-BE49-F238E27FC236}">
                      <a16:creationId xmlns:a16="http://schemas.microsoft.com/office/drawing/2014/main" id="{D1156BA9-44D0-4AB0-89AB-7DC01B2D103D}"/>
                    </a:ext>
                  </a:extLst>
                </p:cNvPr>
                <p:cNvPicPr/>
                <p:nvPr/>
              </p:nvPicPr>
              <p:blipFill>
                <a:blip r:embed="rId394"/>
                <a:stretch>
                  <a:fillRect/>
                </a:stretch>
              </p:blipFill>
              <p:spPr>
                <a:xfrm>
                  <a:off x="4780713" y="1574724"/>
                  <a:ext cx="154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2" name="Freihand 181">
                  <a:extLst>
                    <a:ext uri="{FF2B5EF4-FFF2-40B4-BE49-F238E27FC236}">
                      <a16:creationId xmlns:a16="http://schemas.microsoft.com/office/drawing/2014/main" id="{7A2B655D-CDBF-4188-8732-ED7923B242AB}"/>
                    </a:ext>
                  </a:extLst>
                </p14:cNvPr>
                <p14:cNvContentPartPr/>
                <p14:nvPr/>
              </p14:nvContentPartPr>
              <p14:xfrm>
                <a:off x="4386153" y="1549884"/>
                <a:ext cx="65880" cy="154440"/>
              </p14:xfrm>
            </p:contentPart>
          </mc:Choice>
          <mc:Fallback xmlns="">
            <p:pic>
              <p:nvPicPr>
                <p:cNvPr id="182" name="Freihand 181">
                  <a:extLst>
                    <a:ext uri="{FF2B5EF4-FFF2-40B4-BE49-F238E27FC236}">
                      <a16:creationId xmlns:a16="http://schemas.microsoft.com/office/drawing/2014/main" id="{7A2B655D-CDBF-4188-8732-ED7923B242AB}"/>
                    </a:ext>
                  </a:extLst>
                </p:cNvPr>
                <p:cNvPicPr/>
                <p:nvPr/>
              </p:nvPicPr>
              <p:blipFill>
                <a:blip r:embed="rId396"/>
                <a:stretch>
                  <a:fillRect/>
                </a:stretch>
              </p:blipFill>
              <p:spPr>
                <a:xfrm>
                  <a:off x="4381833" y="1545564"/>
                  <a:ext cx="74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3" name="Freihand 182">
                  <a:extLst>
                    <a:ext uri="{FF2B5EF4-FFF2-40B4-BE49-F238E27FC236}">
                      <a16:creationId xmlns:a16="http://schemas.microsoft.com/office/drawing/2014/main" id="{F0F0BFA5-832A-4DBE-B583-09E87FED6D96}"/>
                    </a:ext>
                  </a:extLst>
                </p14:cNvPr>
                <p14:cNvContentPartPr/>
                <p14:nvPr/>
              </p14:nvContentPartPr>
              <p14:xfrm>
                <a:off x="4419993" y="1457004"/>
                <a:ext cx="15480" cy="41760"/>
              </p14:xfrm>
            </p:contentPart>
          </mc:Choice>
          <mc:Fallback xmlns="">
            <p:pic>
              <p:nvPicPr>
                <p:cNvPr id="183" name="Freihand 182">
                  <a:extLst>
                    <a:ext uri="{FF2B5EF4-FFF2-40B4-BE49-F238E27FC236}">
                      <a16:creationId xmlns:a16="http://schemas.microsoft.com/office/drawing/2014/main" id="{F0F0BFA5-832A-4DBE-B583-09E87FED6D96}"/>
                    </a:ext>
                  </a:extLst>
                </p:cNvPr>
                <p:cNvPicPr/>
                <p:nvPr/>
              </p:nvPicPr>
              <p:blipFill>
                <a:blip r:embed="rId398"/>
                <a:stretch>
                  <a:fillRect/>
                </a:stretch>
              </p:blipFill>
              <p:spPr>
                <a:xfrm>
                  <a:off x="4415673" y="1452684"/>
                  <a:ext cx="24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4" name="Freihand 183">
                  <a:extLst>
                    <a:ext uri="{FF2B5EF4-FFF2-40B4-BE49-F238E27FC236}">
                      <a16:creationId xmlns:a16="http://schemas.microsoft.com/office/drawing/2014/main" id="{FE23815D-A1A1-4B82-A575-6FEA657E401D}"/>
                    </a:ext>
                  </a:extLst>
                </p14:cNvPr>
                <p14:cNvContentPartPr/>
                <p14:nvPr/>
              </p14:nvContentPartPr>
              <p14:xfrm>
                <a:off x="4470753" y="1486164"/>
                <a:ext cx="70920" cy="219960"/>
              </p14:xfrm>
            </p:contentPart>
          </mc:Choice>
          <mc:Fallback xmlns="">
            <p:pic>
              <p:nvPicPr>
                <p:cNvPr id="184" name="Freihand 183">
                  <a:extLst>
                    <a:ext uri="{FF2B5EF4-FFF2-40B4-BE49-F238E27FC236}">
                      <a16:creationId xmlns:a16="http://schemas.microsoft.com/office/drawing/2014/main" id="{FE23815D-A1A1-4B82-A575-6FEA657E401D}"/>
                    </a:ext>
                  </a:extLst>
                </p:cNvPr>
                <p:cNvPicPr/>
                <p:nvPr/>
              </p:nvPicPr>
              <p:blipFill>
                <a:blip r:embed="rId400"/>
                <a:stretch>
                  <a:fillRect/>
                </a:stretch>
              </p:blipFill>
              <p:spPr>
                <a:xfrm>
                  <a:off x="4466433" y="1481844"/>
                  <a:ext cx="79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85" name="Freihand 184">
                  <a:extLst>
                    <a:ext uri="{FF2B5EF4-FFF2-40B4-BE49-F238E27FC236}">
                      <a16:creationId xmlns:a16="http://schemas.microsoft.com/office/drawing/2014/main" id="{9A143404-40AD-4C73-8F26-5C92D5481D3C}"/>
                    </a:ext>
                  </a:extLst>
                </p14:cNvPr>
                <p14:cNvContentPartPr/>
                <p14:nvPr/>
              </p14:nvContentPartPr>
              <p14:xfrm>
                <a:off x="4540953" y="1564644"/>
                <a:ext cx="50400" cy="79920"/>
              </p14:xfrm>
            </p:contentPart>
          </mc:Choice>
          <mc:Fallback xmlns="">
            <p:pic>
              <p:nvPicPr>
                <p:cNvPr id="185" name="Freihand 184">
                  <a:extLst>
                    <a:ext uri="{FF2B5EF4-FFF2-40B4-BE49-F238E27FC236}">
                      <a16:creationId xmlns:a16="http://schemas.microsoft.com/office/drawing/2014/main" id="{9A143404-40AD-4C73-8F26-5C92D5481D3C}"/>
                    </a:ext>
                  </a:extLst>
                </p:cNvPr>
                <p:cNvPicPr/>
                <p:nvPr/>
              </p:nvPicPr>
              <p:blipFill>
                <a:blip r:embed="rId402"/>
                <a:stretch>
                  <a:fillRect/>
                </a:stretch>
              </p:blipFill>
              <p:spPr>
                <a:xfrm>
                  <a:off x="4536633" y="1560324"/>
                  <a:ext cx="59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86" name="Freihand 185">
                  <a:extLst>
                    <a:ext uri="{FF2B5EF4-FFF2-40B4-BE49-F238E27FC236}">
                      <a16:creationId xmlns:a16="http://schemas.microsoft.com/office/drawing/2014/main" id="{D92CD1FE-3229-4261-830C-CDEB8EE2E8DD}"/>
                    </a:ext>
                  </a:extLst>
                </p14:cNvPr>
                <p14:cNvContentPartPr/>
                <p14:nvPr/>
              </p14:nvContentPartPr>
              <p14:xfrm>
                <a:off x="4580913" y="1586244"/>
                <a:ext cx="23040" cy="135360"/>
              </p14:xfrm>
            </p:contentPart>
          </mc:Choice>
          <mc:Fallback xmlns="">
            <p:pic>
              <p:nvPicPr>
                <p:cNvPr id="186" name="Freihand 185">
                  <a:extLst>
                    <a:ext uri="{FF2B5EF4-FFF2-40B4-BE49-F238E27FC236}">
                      <a16:creationId xmlns:a16="http://schemas.microsoft.com/office/drawing/2014/main" id="{D92CD1FE-3229-4261-830C-CDEB8EE2E8DD}"/>
                    </a:ext>
                  </a:extLst>
                </p:cNvPr>
                <p:cNvPicPr/>
                <p:nvPr/>
              </p:nvPicPr>
              <p:blipFill>
                <a:blip r:embed="rId404"/>
                <a:stretch>
                  <a:fillRect/>
                </a:stretch>
              </p:blipFill>
              <p:spPr>
                <a:xfrm>
                  <a:off x="4576593" y="1581924"/>
                  <a:ext cx="31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87" name="Freihand 186">
                  <a:extLst>
                    <a:ext uri="{FF2B5EF4-FFF2-40B4-BE49-F238E27FC236}">
                      <a16:creationId xmlns:a16="http://schemas.microsoft.com/office/drawing/2014/main" id="{9A5C27BC-E194-464D-89A4-A493BAF408DC}"/>
                    </a:ext>
                  </a:extLst>
                </p14:cNvPr>
                <p14:cNvContentPartPr/>
                <p14:nvPr/>
              </p14:nvContentPartPr>
              <p14:xfrm>
                <a:off x="4611513" y="1637724"/>
                <a:ext cx="41760" cy="73080"/>
              </p14:xfrm>
            </p:contentPart>
          </mc:Choice>
          <mc:Fallback xmlns="">
            <p:pic>
              <p:nvPicPr>
                <p:cNvPr id="187" name="Freihand 186">
                  <a:extLst>
                    <a:ext uri="{FF2B5EF4-FFF2-40B4-BE49-F238E27FC236}">
                      <a16:creationId xmlns:a16="http://schemas.microsoft.com/office/drawing/2014/main" id="{9A5C27BC-E194-464D-89A4-A493BAF408DC}"/>
                    </a:ext>
                  </a:extLst>
                </p:cNvPr>
                <p:cNvPicPr/>
                <p:nvPr/>
              </p:nvPicPr>
              <p:blipFill>
                <a:blip r:embed="rId406"/>
                <a:stretch>
                  <a:fillRect/>
                </a:stretch>
              </p:blipFill>
              <p:spPr>
                <a:xfrm>
                  <a:off x="4607193" y="1633404"/>
                  <a:ext cx="50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88" name="Freihand 187">
                  <a:extLst>
                    <a:ext uri="{FF2B5EF4-FFF2-40B4-BE49-F238E27FC236}">
                      <a16:creationId xmlns:a16="http://schemas.microsoft.com/office/drawing/2014/main" id="{B1678018-5662-4D44-AB12-CD46CEDD5DFD}"/>
                    </a:ext>
                  </a:extLst>
                </p14:cNvPr>
                <p14:cNvContentPartPr/>
                <p14:nvPr/>
              </p14:nvContentPartPr>
              <p14:xfrm>
                <a:off x="4650393" y="1549884"/>
                <a:ext cx="53640" cy="169200"/>
              </p14:xfrm>
            </p:contentPart>
          </mc:Choice>
          <mc:Fallback xmlns="">
            <p:pic>
              <p:nvPicPr>
                <p:cNvPr id="188" name="Freihand 187">
                  <a:extLst>
                    <a:ext uri="{FF2B5EF4-FFF2-40B4-BE49-F238E27FC236}">
                      <a16:creationId xmlns:a16="http://schemas.microsoft.com/office/drawing/2014/main" id="{B1678018-5662-4D44-AB12-CD46CEDD5DFD}"/>
                    </a:ext>
                  </a:extLst>
                </p:cNvPr>
                <p:cNvPicPr/>
                <p:nvPr/>
              </p:nvPicPr>
              <p:blipFill>
                <a:blip r:embed="rId408"/>
                <a:stretch>
                  <a:fillRect/>
                </a:stretch>
              </p:blipFill>
              <p:spPr>
                <a:xfrm>
                  <a:off x="4646073" y="1545564"/>
                  <a:ext cx="6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89" name="Freihand 188">
                  <a:extLst>
                    <a:ext uri="{FF2B5EF4-FFF2-40B4-BE49-F238E27FC236}">
                      <a16:creationId xmlns:a16="http://schemas.microsoft.com/office/drawing/2014/main" id="{6C17A9AB-9E97-46A7-A640-81F00D7B103A}"/>
                    </a:ext>
                  </a:extLst>
                </p14:cNvPr>
                <p14:cNvContentPartPr/>
                <p14:nvPr/>
              </p14:nvContentPartPr>
              <p14:xfrm>
                <a:off x="4435833" y="1448004"/>
                <a:ext cx="84960" cy="110520"/>
              </p14:xfrm>
            </p:contentPart>
          </mc:Choice>
          <mc:Fallback xmlns="">
            <p:pic>
              <p:nvPicPr>
                <p:cNvPr id="189" name="Freihand 188">
                  <a:extLst>
                    <a:ext uri="{FF2B5EF4-FFF2-40B4-BE49-F238E27FC236}">
                      <a16:creationId xmlns:a16="http://schemas.microsoft.com/office/drawing/2014/main" id="{6C17A9AB-9E97-46A7-A640-81F00D7B103A}"/>
                    </a:ext>
                  </a:extLst>
                </p:cNvPr>
                <p:cNvPicPr/>
                <p:nvPr/>
              </p:nvPicPr>
              <p:blipFill>
                <a:blip r:embed="rId410"/>
                <a:stretch>
                  <a:fillRect/>
                </a:stretch>
              </p:blipFill>
              <p:spPr>
                <a:xfrm>
                  <a:off x="4431513" y="1443684"/>
                  <a:ext cx="9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 name="Freihand 31">
                  <a:extLst>
                    <a:ext uri="{FF2B5EF4-FFF2-40B4-BE49-F238E27FC236}">
                      <a16:creationId xmlns:a16="http://schemas.microsoft.com/office/drawing/2014/main" id="{9D9003A4-28C7-4C24-8BD8-A11028EBECD3}"/>
                    </a:ext>
                  </a:extLst>
                </p14:cNvPr>
                <p14:cNvContentPartPr/>
                <p14:nvPr/>
              </p14:nvContentPartPr>
              <p14:xfrm>
                <a:off x="1603713" y="27084"/>
                <a:ext cx="83880" cy="147960"/>
              </p14:xfrm>
            </p:contentPart>
          </mc:Choice>
          <mc:Fallback xmlns="">
            <p:pic>
              <p:nvPicPr>
                <p:cNvPr id="32" name="Freihand 31">
                  <a:extLst>
                    <a:ext uri="{FF2B5EF4-FFF2-40B4-BE49-F238E27FC236}">
                      <a16:creationId xmlns:a16="http://schemas.microsoft.com/office/drawing/2014/main" id="{9D9003A4-28C7-4C24-8BD8-A11028EBECD3}"/>
                    </a:ext>
                  </a:extLst>
                </p:cNvPr>
                <p:cNvPicPr/>
                <p:nvPr/>
              </p:nvPicPr>
              <p:blipFill>
                <a:blip r:embed="rId412"/>
                <a:stretch>
                  <a:fillRect/>
                </a:stretch>
              </p:blipFill>
              <p:spPr>
                <a:xfrm>
                  <a:off x="1599393" y="22764"/>
                  <a:ext cx="92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 name="Freihand 32">
                  <a:extLst>
                    <a:ext uri="{FF2B5EF4-FFF2-40B4-BE49-F238E27FC236}">
                      <a16:creationId xmlns:a16="http://schemas.microsoft.com/office/drawing/2014/main" id="{53BB6D2F-0129-45BB-9D06-37599CCF7364}"/>
                    </a:ext>
                  </a:extLst>
                </p14:cNvPr>
                <p14:cNvContentPartPr/>
                <p14:nvPr/>
              </p14:nvContentPartPr>
              <p14:xfrm>
                <a:off x="1551153" y="53004"/>
                <a:ext cx="272880" cy="236160"/>
              </p14:xfrm>
            </p:contentPart>
          </mc:Choice>
          <mc:Fallback xmlns="">
            <p:pic>
              <p:nvPicPr>
                <p:cNvPr id="33" name="Freihand 32">
                  <a:extLst>
                    <a:ext uri="{FF2B5EF4-FFF2-40B4-BE49-F238E27FC236}">
                      <a16:creationId xmlns:a16="http://schemas.microsoft.com/office/drawing/2014/main" id="{53BB6D2F-0129-45BB-9D06-37599CCF7364}"/>
                    </a:ext>
                  </a:extLst>
                </p:cNvPr>
                <p:cNvPicPr/>
                <p:nvPr/>
              </p:nvPicPr>
              <p:blipFill>
                <a:blip r:embed="rId414"/>
                <a:stretch>
                  <a:fillRect/>
                </a:stretch>
              </p:blipFill>
              <p:spPr>
                <a:xfrm>
                  <a:off x="1546833" y="48684"/>
                  <a:ext cx="281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4" name="Freihand 33">
                  <a:extLst>
                    <a:ext uri="{FF2B5EF4-FFF2-40B4-BE49-F238E27FC236}">
                      <a16:creationId xmlns:a16="http://schemas.microsoft.com/office/drawing/2014/main" id="{7C7BCA66-61D0-44B9-BB13-1D7C357E9713}"/>
                    </a:ext>
                  </a:extLst>
                </p14:cNvPr>
                <p14:cNvContentPartPr/>
                <p14:nvPr/>
              </p14:nvContentPartPr>
              <p14:xfrm>
                <a:off x="1736193" y="195924"/>
                <a:ext cx="12600" cy="144360"/>
              </p14:xfrm>
            </p:contentPart>
          </mc:Choice>
          <mc:Fallback xmlns="">
            <p:pic>
              <p:nvPicPr>
                <p:cNvPr id="34" name="Freihand 33">
                  <a:extLst>
                    <a:ext uri="{FF2B5EF4-FFF2-40B4-BE49-F238E27FC236}">
                      <a16:creationId xmlns:a16="http://schemas.microsoft.com/office/drawing/2014/main" id="{7C7BCA66-61D0-44B9-BB13-1D7C357E9713}"/>
                    </a:ext>
                  </a:extLst>
                </p:cNvPr>
                <p:cNvPicPr/>
                <p:nvPr/>
              </p:nvPicPr>
              <p:blipFill>
                <a:blip r:embed="rId416"/>
                <a:stretch>
                  <a:fillRect/>
                </a:stretch>
              </p:blipFill>
              <p:spPr>
                <a:xfrm>
                  <a:off x="1731873" y="191604"/>
                  <a:ext cx="21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5" name="Freihand 34">
                  <a:extLst>
                    <a:ext uri="{FF2B5EF4-FFF2-40B4-BE49-F238E27FC236}">
                      <a16:creationId xmlns:a16="http://schemas.microsoft.com/office/drawing/2014/main" id="{99DD7FE6-F0DC-41D7-922F-42A62AEF52D6}"/>
                    </a:ext>
                  </a:extLst>
                </p14:cNvPr>
                <p14:cNvContentPartPr/>
                <p14:nvPr/>
              </p14:nvContentPartPr>
              <p14:xfrm>
                <a:off x="1712433" y="182244"/>
                <a:ext cx="123840" cy="57600"/>
              </p14:xfrm>
            </p:contentPart>
          </mc:Choice>
          <mc:Fallback xmlns="">
            <p:pic>
              <p:nvPicPr>
                <p:cNvPr id="35" name="Freihand 34">
                  <a:extLst>
                    <a:ext uri="{FF2B5EF4-FFF2-40B4-BE49-F238E27FC236}">
                      <a16:creationId xmlns:a16="http://schemas.microsoft.com/office/drawing/2014/main" id="{99DD7FE6-F0DC-41D7-922F-42A62AEF52D6}"/>
                    </a:ext>
                  </a:extLst>
                </p:cNvPr>
                <p:cNvPicPr/>
                <p:nvPr/>
              </p:nvPicPr>
              <p:blipFill>
                <a:blip r:embed="rId418"/>
                <a:stretch>
                  <a:fillRect/>
                </a:stretch>
              </p:blipFill>
              <p:spPr>
                <a:xfrm>
                  <a:off x="1708113" y="177924"/>
                  <a:ext cx="132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16" name="Freihand 115">
                  <a:extLst>
                    <a:ext uri="{FF2B5EF4-FFF2-40B4-BE49-F238E27FC236}">
                      <a16:creationId xmlns:a16="http://schemas.microsoft.com/office/drawing/2014/main" id="{FFBAD083-58F8-415A-8CB9-9E8FCF9CC38B}"/>
                    </a:ext>
                  </a:extLst>
                </p14:cNvPr>
                <p14:cNvContentPartPr/>
                <p14:nvPr/>
              </p14:nvContentPartPr>
              <p14:xfrm>
                <a:off x="1941393" y="41124"/>
                <a:ext cx="79200" cy="137880"/>
              </p14:xfrm>
            </p:contentPart>
          </mc:Choice>
          <mc:Fallback xmlns="">
            <p:pic>
              <p:nvPicPr>
                <p:cNvPr id="116" name="Freihand 115">
                  <a:extLst>
                    <a:ext uri="{FF2B5EF4-FFF2-40B4-BE49-F238E27FC236}">
                      <a16:creationId xmlns:a16="http://schemas.microsoft.com/office/drawing/2014/main" id="{FFBAD083-58F8-415A-8CB9-9E8FCF9CC38B}"/>
                    </a:ext>
                  </a:extLst>
                </p:cNvPr>
                <p:cNvPicPr/>
                <p:nvPr/>
              </p:nvPicPr>
              <p:blipFill>
                <a:blip r:embed="rId420"/>
                <a:stretch>
                  <a:fillRect/>
                </a:stretch>
              </p:blipFill>
              <p:spPr>
                <a:xfrm>
                  <a:off x="1937073" y="36804"/>
                  <a:ext cx="87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7" name="Freihand 116">
                  <a:extLst>
                    <a:ext uri="{FF2B5EF4-FFF2-40B4-BE49-F238E27FC236}">
                      <a16:creationId xmlns:a16="http://schemas.microsoft.com/office/drawing/2014/main" id="{C2F03993-C7E7-42A7-A21D-90A1651E7D03}"/>
                    </a:ext>
                  </a:extLst>
                </p14:cNvPr>
                <p14:cNvContentPartPr/>
                <p14:nvPr/>
              </p14:nvContentPartPr>
              <p14:xfrm>
                <a:off x="1962273" y="122484"/>
                <a:ext cx="184320" cy="45000"/>
              </p14:xfrm>
            </p:contentPart>
          </mc:Choice>
          <mc:Fallback xmlns="">
            <p:pic>
              <p:nvPicPr>
                <p:cNvPr id="117" name="Freihand 116">
                  <a:extLst>
                    <a:ext uri="{FF2B5EF4-FFF2-40B4-BE49-F238E27FC236}">
                      <a16:creationId xmlns:a16="http://schemas.microsoft.com/office/drawing/2014/main" id="{C2F03993-C7E7-42A7-A21D-90A1651E7D03}"/>
                    </a:ext>
                  </a:extLst>
                </p:cNvPr>
                <p:cNvPicPr/>
                <p:nvPr/>
              </p:nvPicPr>
              <p:blipFill>
                <a:blip r:embed="rId422"/>
                <a:stretch>
                  <a:fillRect/>
                </a:stretch>
              </p:blipFill>
              <p:spPr>
                <a:xfrm>
                  <a:off x="1957953" y="118164"/>
                  <a:ext cx="192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8" name="Freihand 117">
                  <a:extLst>
                    <a:ext uri="{FF2B5EF4-FFF2-40B4-BE49-F238E27FC236}">
                      <a16:creationId xmlns:a16="http://schemas.microsoft.com/office/drawing/2014/main" id="{0254B124-4924-4A22-8BF7-1961AF2190DE}"/>
                    </a:ext>
                  </a:extLst>
                </p14:cNvPr>
                <p14:cNvContentPartPr/>
                <p14:nvPr/>
              </p14:nvContentPartPr>
              <p14:xfrm>
                <a:off x="2139393" y="109524"/>
                <a:ext cx="95760" cy="150480"/>
              </p14:xfrm>
            </p:contentPart>
          </mc:Choice>
          <mc:Fallback xmlns="">
            <p:pic>
              <p:nvPicPr>
                <p:cNvPr id="118" name="Freihand 117">
                  <a:extLst>
                    <a:ext uri="{FF2B5EF4-FFF2-40B4-BE49-F238E27FC236}">
                      <a16:creationId xmlns:a16="http://schemas.microsoft.com/office/drawing/2014/main" id="{0254B124-4924-4A22-8BF7-1961AF2190DE}"/>
                    </a:ext>
                  </a:extLst>
                </p:cNvPr>
                <p:cNvPicPr/>
                <p:nvPr/>
              </p:nvPicPr>
              <p:blipFill>
                <a:blip r:embed="rId424"/>
                <a:stretch>
                  <a:fillRect/>
                </a:stretch>
              </p:blipFill>
              <p:spPr>
                <a:xfrm>
                  <a:off x="2135073" y="105204"/>
                  <a:ext cx="104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19" name="Freihand 118">
                  <a:extLst>
                    <a:ext uri="{FF2B5EF4-FFF2-40B4-BE49-F238E27FC236}">
                      <a16:creationId xmlns:a16="http://schemas.microsoft.com/office/drawing/2014/main" id="{22040BEF-72B4-40E4-9E70-615BDD7AB296}"/>
                    </a:ext>
                  </a:extLst>
                </p14:cNvPr>
                <p14:cNvContentPartPr/>
                <p14:nvPr/>
              </p14:nvContentPartPr>
              <p14:xfrm>
                <a:off x="2226513" y="53004"/>
                <a:ext cx="98280" cy="123840"/>
              </p14:xfrm>
            </p:contentPart>
          </mc:Choice>
          <mc:Fallback xmlns="">
            <p:pic>
              <p:nvPicPr>
                <p:cNvPr id="119" name="Freihand 118">
                  <a:extLst>
                    <a:ext uri="{FF2B5EF4-FFF2-40B4-BE49-F238E27FC236}">
                      <a16:creationId xmlns:a16="http://schemas.microsoft.com/office/drawing/2014/main" id="{22040BEF-72B4-40E4-9E70-615BDD7AB296}"/>
                    </a:ext>
                  </a:extLst>
                </p:cNvPr>
                <p:cNvPicPr/>
                <p:nvPr/>
              </p:nvPicPr>
              <p:blipFill>
                <a:blip r:embed="rId426"/>
                <a:stretch>
                  <a:fillRect/>
                </a:stretch>
              </p:blipFill>
              <p:spPr>
                <a:xfrm>
                  <a:off x="2222193" y="48684"/>
                  <a:ext cx="106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0" name="Freihand 119">
                  <a:extLst>
                    <a:ext uri="{FF2B5EF4-FFF2-40B4-BE49-F238E27FC236}">
                      <a16:creationId xmlns:a16="http://schemas.microsoft.com/office/drawing/2014/main" id="{39A12C4C-B6ED-4E56-B581-7EE09C0B0CEF}"/>
                    </a:ext>
                  </a:extLst>
                </p14:cNvPr>
                <p14:cNvContentPartPr/>
                <p14:nvPr/>
              </p14:nvContentPartPr>
              <p14:xfrm>
                <a:off x="2328393" y="114204"/>
                <a:ext cx="32760" cy="37080"/>
              </p14:xfrm>
            </p:contentPart>
          </mc:Choice>
          <mc:Fallback xmlns="">
            <p:pic>
              <p:nvPicPr>
                <p:cNvPr id="120" name="Freihand 119">
                  <a:extLst>
                    <a:ext uri="{FF2B5EF4-FFF2-40B4-BE49-F238E27FC236}">
                      <a16:creationId xmlns:a16="http://schemas.microsoft.com/office/drawing/2014/main" id="{39A12C4C-B6ED-4E56-B581-7EE09C0B0CEF}"/>
                    </a:ext>
                  </a:extLst>
                </p:cNvPr>
                <p:cNvPicPr/>
                <p:nvPr/>
              </p:nvPicPr>
              <p:blipFill>
                <a:blip r:embed="rId428"/>
                <a:stretch>
                  <a:fillRect/>
                </a:stretch>
              </p:blipFill>
              <p:spPr>
                <a:xfrm>
                  <a:off x="2324073" y="109884"/>
                  <a:ext cx="41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1" name="Freihand 120">
                  <a:extLst>
                    <a:ext uri="{FF2B5EF4-FFF2-40B4-BE49-F238E27FC236}">
                      <a16:creationId xmlns:a16="http://schemas.microsoft.com/office/drawing/2014/main" id="{22D9E279-D2F8-4A98-ABB8-E9022CCE6222}"/>
                    </a:ext>
                  </a:extLst>
                </p14:cNvPr>
                <p14:cNvContentPartPr/>
                <p14:nvPr/>
              </p14:nvContentPartPr>
              <p14:xfrm>
                <a:off x="2350353" y="32844"/>
                <a:ext cx="108360" cy="147240"/>
              </p14:xfrm>
            </p:contentPart>
          </mc:Choice>
          <mc:Fallback xmlns="">
            <p:pic>
              <p:nvPicPr>
                <p:cNvPr id="121" name="Freihand 120">
                  <a:extLst>
                    <a:ext uri="{FF2B5EF4-FFF2-40B4-BE49-F238E27FC236}">
                      <a16:creationId xmlns:a16="http://schemas.microsoft.com/office/drawing/2014/main" id="{22D9E279-D2F8-4A98-ABB8-E9022CCE6222}"/>
                    </a:ext>
                  </a:extLst>
                </p:cNvPr>
                <p:cNvPicPr/>
                <p:nvPr/>
              </p:nvPicPr>
              <p:blipFill>
                <a:blip r:embed="rId430"/>
                <a:stretch>
                  <a:fillRect/>
                </a:stretch>
              </p:blipFill>
              <p:spPr>
                <a:xfrm>
                  <a:off x="2346033" y="28524"/>
                  <a:ext cx="11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B1FEACA9-B2D1-4445-A74B-68733D3BBD24}"/>
                    </a:ext>
                  </a:extLst>
                </p14:cNvPr>
                <p14:cNvContentPartPr/>
                <p14:nvPr/>
              </p14:nvContentPartPr>
              <p14:xfrm>
                <a:off x="1812873" y="1068864"/>
                <a:ext cx="40680" cy="76680"/>
              </p14:xfrm>
            </p:contentPart>
          </mc:Choice>
          <mc:Fallback xmlns="">
            <p:pic>
              <p:nvPicPr>
                <p:cNvPr id="283" name="Freihand 282">
                  <a:extLst>
                    <a:ext uri="{FF2B5EF4-FFF2-40B4-BE49-F238E27FC236}">
                      <a16:creationId xmlns:a16="http://schemas.microsoft.com/office/drawing/2014/main" id="{B1FEACA9-B2D1-4445-A74B-68733D3BBD24}"/>
                    </a:ext>
                  </a:extLst>
                </p:cNvPr>
                <p:cNvPicPr/>
                <p:nvPr/>
              </p:nvPicPr>
              <p:blipFill>
                <a:blip r:embed="rId432"/>
                <a:stretch>
                  <a:fillRect/>
                </a:stretch>
              </p:blipFill>
              <p:spPr>
                <a:xfrm>
                  <a:off x="1808553" y="1064544"/>
                  <a:ext cx="4932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847326AF-A15F-4F30-AE41-8DD91C204BAA}"/>
                  </a:ext>
                </a:extLst>
              </p14:cNvPr>
              <p14:cNvContentPartPr/>
              <p14:nvPr/>
            </p14:nvContentPartPr>
            <p14:xfrm>
              <a:off x="4810593" y="910824"/>
              <a:ext cx="103680" cy="18360"/>
            </p14:xfrm>
          </p:contentPart>
        </mc:Choice>
        <mc:Fallback xmlns="">
          <p:pic>
            <p:nvPicPr>
              <p:cNvPr id="285" name="Freihand 284">
                <a:extLst>
                  <a:ext uri="{FF2B5EF4-FFF2-40B4-BE49-F238E27FC236}">
                    <a16:creationId xmlns:a16="http://schemas.microsoft.com/office/drawing/2014/main" id="{847326AF-A15F-4F30-AE41-8DD91C204BAA}"/>
                  </a:ext>
                </a:extLst>
              </p:cNvPr>
              <p:cNvPicPr/>
              <p:nvPr/>
            </p:nvPicPr>
            <p:blipFill>
              <a:blip r:embed="rId434"/>
              <a:stretch>
                <a:fillRect/>
              </a:stretch>
            </p:blipFill>
            <p:spPr>
              <a:xfrm>
                <a:off x="4806273" y="906504"/>
                <a:ext cx="112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F55BE0A8-1D47-49F1-8025-EDE6A8829BAF}"/>
                  </a:ext>
                </a:extLst>
              </p14:cNvPr>
              <p14:cNvContentPartPr/>
              <p14:nvPr/>
            </p14:nvContentPartPr>
            <p14:xfrm>
              <a:off x="5190393" y="721104"/>
              <a:ext cx="1955160" cy="2044800"/>
            </p14:xfrm>
          </p:contentPart>
        </mc:Choice>
        <mc:Fallback xmlns="">
          <p:pic>
            <p:nvPicPr>
              <p:cNvPr id="287" name="Freihand 286">
                <a:extLst>
                  <a:ext uri="{FF2B5EF4-FFF2-40B4-BE49-F238E27FC236}">
                    <a16:creationId xmlns:a16="http://schemas.microsoft.com/office/drawing/2014/main" id="{F55BE0A8-1D47-49F1-8025-EDE6A8829BAF}"/>
                  </a:ext>
                </a:extLst>
              </p:cNvPr>
              <p:cNvPicPr/>
              <p:nvPr/>
            </p:nvPicPr>
            <p:blipFill>
              <a:blip r:embed="rId436"/>
              <a:stretch>
                <a:fillRect/>
              </a:stretch>
            </p:blipFill>
            <p:spPr>
              <a:xfrm>
                <a:off x="5186073" y="716784"/>
                <a:ext cx="1963800" cy="2053440"/>
              </a:xfrm>
              <a:prstGeom prst="rect">
                <a:avLst/>
              </a:prstGeom>
            </p:spPr>
          </p:pic>
        </mc:Fallback>
      </mc:AlternateContent>
      <p:grpSp>
        <p:nvGrpSpPr>
          <p:cNvPr id="296" name="Gruppieren 295">
            <a:extLst>
              <a:ext uri="{FF2B5EF4-FFF2-40B4-BE49-F238E27FC236}">
                <a16:creationId xmlns:a16="http://schemas.microsoft.com/office/drawing/2014/main" id="{615FBCCA-AE18-4669-A960-6913C076548C}"/>
              </a:ext>
            </a:extLst>
          </p:cNvPr>
          <p:cNvGrpSpPr/>
          <p:nvPr/>
        </p:nvGrpSpPr>
        <p:grpSpPr>
          <a:xfrm>
            <a:off x="7249953" y="888864"/>
            <a:ext cx="1307520" cy="211680"/>
            <a:chOff x="7249953" y="888864"/>
            <a:chExt cx="1307520" cy="211680"/>
          </a:xfrm>
        </p:grpSpPr>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8C79F62C-81EF-4F8B-977E-4D276354371B}"/>
                    </a:ext>
                  </a:extLst>
                </p14:cNvPr>
                <p14:cNvContentPartPr/>
                <p14:nvPr/>
              </p14:nvContentPartPr>
              <p14:xfrm>
                <a:off x="7249953" y="906864"/>
                <a:ext cx="149040" cy="193680"/>
              </p14:xfrm>
            </p:contentPart>
          </mc:Choice>
          <mc:Fallback xmlns="">
            <p:pic>
              <p:nvPicPr>
                <p:cNvPr id="288" name="Freihand 287">
                  <a:extLst>
                    <a:ext uri="{FF2B5EF4-FFF2-40B4-BE49-F238E27FC236}">
                      <a16:creationId xmlns:a16="http://schemas.microsoft.com/office/drawing/2014/main" id="{8C79F62C-81EF-4F8B-977E-4D276354371B}"/>
                    </a:ext>
                  </a:extLst>
                </p:cNvPr>
                <p:cNvPicPr/>
                <p:nvPr/>
              </p:nvPicPr>
              <p:blipFill>
                <a:blip r:embed="rId438"/>
                <a:stretch>
                  <a:fillRect/>
                </a:stretch>
              </p:blipFill>
              <p:spPr>
                <a:xfrm>
                  <a:off x="7245633" y="902544"/>
                  <a:ext cx="157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250FCA18-7F79-4955-8A3E-15126528D5A3}"/>
                    </a:ext>
                  </a:extLst>
                </p14:cNvPr>
                <p14:cNvContentPartPr/>
                <p14:nvPr/>
              </p14:nvContentPartPr>
              <p14:xfrm>
                <a:off x="7448673" y="896424"/>
                <a:ext cx="129960" cy="162360"/>
              </p14:xfrm>
            </p:contentPart>
          </mc:Choice>
          <mc:Fallback xmlns="">
            <p:pic>
              <p:nvPicPr>
                <p:cNvPr id="289" name="Freihand 288">
                  <a:extLst>
                    <a:ext uri="{FF2B5EF4-FFF2-40B4-BE49-F238E27FC236}">
                      <a16:creationId xmlns:a16="http://schemas.microsoft.com/office/drawing/2014/main" id="{250FCA18-7F79-4955-8A3E-15126528D5A3}"/>
                    </a:ext>
                  </a:extLst>
                </p:cNvPr>
                <p:cNvPicPr/>
                <p:nvPr/>
              </p:nvPicPr>
              <p:blipFill>
                <a:blip r:embed="rId440"/>
                <a:stretch>
                  <a:fillRect/>
                </a:stretch>
              </p:blipFill>
              <p:spPr>
                <a:xfrm>
                  <a:off x="7444353" y="892104"/>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5457A3A6-203E-4E72-984B-95EF301E81E1}"/>
                    </a:ext>
                  </a:extLst>
                </p14:cNvPr>
                <p14:cNvContentPartPr/>
                <p14:nvPr/>
              </p14:nvContentPartPr>
              <p14:xfrm>
                <a:off x="7694193" y="982104"/>
                <a:ext cx="133200" cy="15840"/>
              </p14:xfrm>
            </p:contentPart>
          </mc:Choice>
          <mc:Fallback xmlns="">
            <p:pic>
              <p:nvPicPr>
                <p:cNvPr id="291" name="Freihand 290">
                  <a:extLst>
                    <a:ext uri="{FF2B5EF4-FFF2-40B4-BE49-F238E27FC236}">
                      <a16:creationId xmlns:a16="http://schemas.microsoft.com/office/drawing/2014/main" id="{5457A3A6-203E-4E72-984B-95EF301E81E1}"/>
                    </a:ext>
                  </a:extLst>
                </p:cNvPr>
                <p:cNvPicPr/>
                <p:nvPr/>
              </p:nvPicPr>
              <p:blipFill>
                <a:blip r:embed="rId442"/>
                <a:stretch>
                  <a:fillRect/>
                </a:stretch>
              </p:blipFill>
              <p:spPr>
                <a:xfrm>
                  <a:off x="7689873" y="977784"/>
                  <a:ext cx="141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3" name="Freihand 292">
                  <a:extLst>
                    <a:ext uri="{FF2B5EF4-FFF2-40B4-BE49-F238E27FC236}">
                      <a16:creationId xmlns:a16="http://schemas.microsoft.com/office/drawing/2014/main" id="{AA729AD5-D514-4EDA-9008-BE51A337083A}"/>
                    </a:ext>
                  </a:extLst>
                </p14:cNvPr>
                <p14:cNvContentPartPr/>
                <p14:nvPr/>
              </p14:nvContentPartPr>
              <p14:xfrm>
                <a:off x="8019993" y="929904"/>
                <a:ext cx="23040" cy="26640"/>
              </p14:xfrm>
            </p:contentPart>
          </mc:Choice>
          <mc:Fallback xmlns="">
            <p:pic>
              <p:nvPicPr>
                <p:cNvPr id="293" name="Freihand 292">
                  <a:extLst>
                    <a:ext uri="{FF2B5EF4-FFF2-40B4-BE49-F238E27FC236}">
                      <a16:creationId xmlns:a16="http://schemas.microsoft.com/office/drawing/2014/main" id="{AA729AD5-D514-4EDA-9008-BE51A337083A}"/>
                    </a:ext>
                  </a:extLst>
                </p:cNvPr>
                <p:cNvPicPr/>
                <p:nvPr/>
              </p:nvPicPr>
              <p:blipFill>
                <a:blip r:embed="rId444"/>
                <a:stretch>
                  <a:fillRect/>
                </a:stretch>
              </p:blipFill>
              <p:spPr>
                <a:xfrm>
                  <a:off x="8015673" y="925584"/>
                  <a:ext cx="31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4" name="Freihand 293">
                  <a:extLst>
                    <a:ext uri="{FF2B5EF4-FFF2-40B4-BE49-F238E27FC236}">
                      <a16:creationId xmlns:a16="http://schemas.microsoft.com/office/drawing/2014/main" id="{8CC81616-D1B2-4EA3-9D3A-924A06F1ECB4}"/>
                    </a:ext>
                  </a:extLst>
                </p14:cNvPr>
                <p14:cNvContentPartPr/>
                <p14:nvPr/>
              </p14:nvContentPartPr>
              <p14:xfrm>
                <a:off x="7992993" y="888864"/>
                <a:ext cx="132840" cy="147960"/>
              </p14:xfrm>
            </p:contentPart>
          </mc:Choice>
          <mc:Fallback xmlns="">
            <p:pic>
              <p:nvPicPr>
                <p:cNvPr id="294" name="Freihand 293">
                  <a:extLst>
                    <a:ext uri="{FF2B5EF4-FFF2-40B4-BE49-F238E27FC236}">
                      <a16:creationId xmlns:a16="http://schemas.microsoft.com/office/drawing/2014/main" id="{8CC81616-D1B2-4EA3-9D3A-924A06F1ECB4}"/>
                    </a:ext>
                  </a:extLst>
                </p:cNvPr>
                <p:cNvPicPr/>
                <p:nvPr/>
              </p:nvPicPr>
              <p:blipFill>
                <a:blip r:embed="rId446"/>
                <a:stretch>
                  <a:fillRect/>
                </a:stretch>
              </p:blipFill>
              <p:spPr>
                <a:xfrm>
                  <a:off x="7988673" y="884544"/>
                  <a:ext cx="141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5" name="Freihand 294">
                  <a:extLst>
                    <a:ext uri="{FF2B5EF4-FFF2-40B4-BE49-F238E27FC236}">
                      <a16:creationId xmlns:a16="http://schemas.microsoft.com/office/drawing/2014/main" id="{F1AC6FDC-E540-45FD-BFD9-6386DAAD3B49}"/>
                    </a:ext>
                  </a:extLst>
                </p14:cNvPr>
                <p14:cNvContentPartPr/>
                <p14:nvPr/>
              </p14:nvContentPartPr>
              <p14:xfrm>
                <a:off x="8043393" y="933144"/>
                <a:ext cx="514080" cy="127080"/>
              </p14:xfrm>
            </p:contentPart>
          </mc:Choice>
          <mc:Fallback xmlns="">
            <p:pic>
              <p:nvPicPr>
                <p:cNvPr id="295" name="Freihand 294">
                  <a:extLst>
                    <a:ext uri="{FF2B5EF4-FFF2-40B4-BE49-F238E27FC236}">
                      <a16:creationId xmlns:a16="http://schemas.microsoft.com/office/drawing/2014/main" id="{F1AC6FDC-E540-45FD-BFD9-6386DAAD3B49}"/>
                    </a:ext>
                  </a:extLst>
                </p:cNvPr>
                <p:cNvPicPr/>
                <p:nvPr/>
              </p:nvPicPr>
              <p:blipFill>
                <a:blip r:embed="rId448"/>
                <a:stretch>
                  <a:fillRect/>
                </a:stretch>
              </p:blipFill>
              <p:spPr>
                <a:xfrm>
                  <a:off x="8039073" y="928824"/>
                  <a:ext cx="522720" cy="135720"/>
                </a:xfrm>
                <a:prstGeom prst="rect">
                  <a:avLst/>
                </a:prstGeom>
              </p:spPr>
            </p:pic>
          </mc:Fallback>
        </mc:AlternateContent>
      </p:grpSp>
      <p:grpSp>
        <p:nvGrpSpPr>
          <p:cNvPr id="402" name="Gruppieren 401">
            <a:extLst>
              <a:ext uri="{FF2B5EF4-FFF2-40B4-BE49-F238E27FC236}">
                <a16:creationId xmlns:a16="http://schemas.microsoft.com/office/drawing/2014/main" id="{2B04B67D-3428-43A7-BA82-D01EE9888C1F}"/>
              </a:ext>
            </a:extLst>
          </p:cNvPr>
          <p:cNvGrpSpPr/>
          <p:nvPr/>
        </p:nvGrpSpPr>
        <p:grpSpPr>
          <a:xfrm>
            <a:off x="5098593" y="4500024"/>
            <a:ext cx="3431520" cy="2085480"/>
            <a:chOff x="5098593" y="4500024"/>
            <a:chExt cx="3431520" cy="2085480"/>
          </a:xfrm>
        </p:grpSpPr>
        <mc:AlternateContent xmlns:mc="http://schemas.openxmlformats.org/markup-compatibility/2006" xmlns:p14="http://schemas.microsoft.com/office/powerpoint/2010/main">
          <mc:Choice Requires="p14">
            <p:contentPart p14:bwMode="auto" r:id="rId449">
              <p14:nvContentPartPr>
                <p14:cNvPr id="297" name="Freihand 296">
                  <a:extLst>
                    <a:ext uri="{FF2B5EF4-FFF2-40B4-BE49-F238E27FC236}">
                      <a16:creationId xmlns:a16="http://schemas.microsoft.com/office/drawing/2014/main" id="{A2DB03D7-859D-4E44-98A7-042366FD30BA}"/>
                    </a:ext>
                  </a:extLst>
                </p14:cNvPr>
                <p14:cNvContentPartPr/>
                <p14:nvPr/>
              </p14:nvContentPartPr>
              <p14:xfrm>
                <a:off x="5127033" y="4560864"/>
                <a:ext cx="163440" cy="212400"/>
              </p14:xfrm>
            </p:contentPart>
          </mc:Choice>
          <mc:Fallback xmlns="">
            <p:pic>
              <p:nvPicPr>
                <p:cNvPr id="297" name="Freihand 296">
                  <a:extLst>
                    <a:ext uri="{FF2B5EF4-FFF2-40B4-BE49-F238E27FC236}">
                      <a16:creationId xmlns:a16="http://schemas.microsoft.com/office/drawing/2014/main" id="{A2DB03D7-859D-4E44-98A7-042366FD30BA}"/>
                    </a:ext>
                  </a:extLst>
                </p:cNvPr>
                <p:cNvPicPr/>
                <p:nvPr/>
              </p:nvPicPr>
              <p:blipFill>
                <a:blip r:embed="rId450"/>
                <a:stretch>
                  <a:fillRect/>
                </a:stretch>
              </p:blipFill>
              <p:spPr>
                <a:xfrm>
                  <a:off x="5122713" y="4556544"/>
                  <a:ext cx="172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8" name="Freihand 297">
                  <a:extLst>
                    <a:ext uri="{FF2B5EF4-FFF2-40B4-BE49-F238E27FC236}">
                      <a16:creationId xmlns:a16="http://schemas.microsoft.com/office/drawing/2014/main" id="{DB4A9B29-DC93-4234-BA29-905A970572B0}"/>
                    </a:ext>
                  </a:extLst>
                </p14:cNvPr>
                <p14:cNvContentPartPr/>
                <p14:nvPr/>
              </p14:nvContentPartPr>
              <p14:xfrm>
                <a:off x="5336193" y="4562664"/>
                <a:ext cx="127440" cy="175680"/>
              </p14:xfrm>
            </p:contentPart>
          </mc:Choice>
          <mc:Fallback xmlns="">
            <p:pic>
              <p:nvPicPr>
                <p:cNvPr id="298" name="Freihand 297">
                  <a:extLst>
                    <a:ext uri="{FF2B5EF4-FFF2-40B4-BE49-F238E27FC236}">
                      <a16:creationId xmlns:a16="http://schemas.microsoft.com/office/drawing/2014/main" id="{DB4A9B29-DC93-4234-BA29-905A970572B0}"/>
                    </a:ext>
                  </a:extLst>
                </p:cNvPr>
                <p:cNvPicPr/>
                <p:nvPr/>
              </p:nvPicPr>
              <p:blipFill>
                <a:blip r:embed="rId452"/>
                <a:stretch>
                  <a:fillRect/>
                </a:stretch>
              </p:blipFill>
              <p:spPr>
                <a:xfrm>
                  <a:off x="5331873" y="4558344"/>
                  <a:ext cx="136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9" name="Freihand 298">
                  <a:extLst>
                    <a:ext uri="{FF2B5EF4-FFF2-40B4-BE49-F238E27FC236}">
                      <a16:creationId xmlns:a16="http://schemas.microsoft.com/office/drawing/2014/main" id="{C0271FFE-D251-4BF4-BA76-6272C31F8321}"/>
                    </a:ext>
                  </a:extLst>
                </p14:cNvPr>
                <p14:cNvContentPartPr/>
                <p14:nvPr/>
              </p14:nvContentPartPr>
              <p14:xfrm>
                <a:off x="5559033" y="4632144"/>
                <a:ext cx="20880" cy="22680"/>
              </p14:xfrm>
            </p:contentPart>
          </mc:Choice>
          <mc:Fallback xmlns="">
            <p:pic>
              <p:nvPicPr>
                <p:cNvPr id="299" name="Freihand 298">
                  <a:extLst>
                    <a:ext uri="{FF2B5EF4-FFF2-40B4-BE49-F238E27FC236}">
                      <a16:creationId xmlns:a16="http://schemas.microsoft.com/office/drawing/2014/main" id="{C0271FFE-D251-4BF4-BA76-6272C31F8321}"/>
                    </a:ext>
                  </a:extLst>
                </p:cNvPr>
                <p:cNvPicPr/>
                <p:nvPr/>
              </p:nvPicPr>
              <p:blipFill>
                <a:blip r:embed="rId454"/>
                <a:stretch>
                  <a:fillRect/>
                </a:stretch>
              </p:blipFill>
              <p:spPr>
                <a:xfrm>
                  <a:off x="5554713" y="4627824"/>
                  <a:ext cx="2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0" name="Freihand 299">
                  <a:extLst>
                    <a:ext uri="{FF2B5EF4-FFF2-40B4-BE49-F238E27FC236}">
                      <a16:creationId xmlns:a16="http://schemas.microsoft.com/office/drawing/2014/main" id="{A267F9C3-9772-474E-BE90-CB30BEAB0A25}"/>
                    </a:ext>
                  </a:extLst>
                </p14:cNvPr>
                <p14:cNvContentPartPr/>
                <p14:nvPr/>
              </p14:nvContentPartPr>
              <p14:xfrm>
                <a:off x="5564073" y="4723584"/>
                <a:ext cx="17280" cy="20160"/>
              </p14:xfrm>
            </p:contentPart>
          </mc:Choice>
          <mc:Fallback xmlns="">
            <p:pic>
              <p:nvPicPr>
                <p:cNvPr id="300" name="Freihand 299">
                  <a:extLst>
                    <a:ext uri="{FF2B5EF4-FFF2-40B4-BE49-F238E27FC236}">
                      <a16:creationId xmlns:a16="http://schemas.microsoft.com/office/drawing/2014/main" id="{A267F9C3-9772-474E-BE90-CB30BEAB0A25}"/>
                    </a:ext>
                  </a:extLst>
                </p:cNvPr>
                <p:cNvPicPr/>
                <p:nvPr/>
              </p:nvPicPr>
              <p:blipFill>
                <a:blip r:embed="rId456"/>
                <a:stretch>
                  <a:fillRect/>
                </a:stretch>
              </p:blipFill>
              <p:spPr>
                <a:xfrm>
                  <a:off x="5559753" y="4719264"/>
                  <a:ext cx="25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2" name="Freihand 301">
                  <a:extLst>
                    <a:ext uri="{FF2B5EF4-FFF2-40B4-BE49-F238E27FC236}">
                      <a16:creationId xmlns:a16="http://schemas.microsoft.com/office/drawing/2014/main" id="{B13F8269-C260-43D3-BA67-4BF176C110E9}"/>
                    </a:ext>
                  </a:extLst>
                </p14:cNvPr>
                <p14:cNvContentPartPr/>
                <p14:nvPr/>
              </p14:nvContentPartPr>
              <p14:xfrm>
                <a:off x="5538513" y="4616664"/>
                <a:ext cx="121320" cy="145080"/>
              </p14:xfrm>
            </p:contentPart>
          </mc:Choice>
          <mc:Fallback xmlns="">
            <p:pic>
              <p:nvPicPr>
                <p:cNvPr id="302" name="Freihand 301">
                  <a:extLst>
                    <a:ext uri="{FF2B5EF4-FFF2-40B4-BE49-F238E27FC236}">
                      <a16:creationId xmlns:a16="http://schemas.microsoft.com/office/drawing/2014/main" id="{B13F8269-C260-43D3-BA67-4BF176C110E9}"/>
                    </a:ext>
                  </a:extLst>
                </p:cNvPr>
                <p:cNvPicPr/>
                <p:nvPr/>
              </p:nvPicPr>
              <p:blipFill>
                <a:blip r:embed="rId458"/>
                <a:stretch>
                  <a:fillRect/>
                </a:stretch>
              </p:blipFill>
              <p:spPr>
                <a:xfrm>
                  <a:off x="5534193" y="4612344"/>
                  <a:ext cx="129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3" name="Freihand 302">
                  <a:extLst>
                    <a:ext uri="{FF2B5EF4-FFF2-40B4-BE49-F238E27FC236}">
                      <a16:creationId xmlns:a16="http://schemas.microsoft.com/office/drawing/2014/main" id="{7CB0D77F-3608-43E5-8C5D-62B640FF2E78}"/>
                    </a:ext>
                  </a:extLst>
                </p14:cNvPr>
                <p14:cNvContentPartPr/>
                <p14:nvPr/>
              </p14:nvContentPartPr>
              <p14:xfrm>
                <a:off x="5694033" y="4536384"/>
                <a:ext cx="182160" cy="201600"/>
              </p14:xfrm>
            </p:contentPart>
          </mc:Choice>
          <mc:Fallback xmlns="">
            <p:pic>
              <p:nvPicPr>
                <p:cNvPr id="303" name="Freihand 302">
                  <a:extLst>
                    <a:ext uri="{FF2B5EF4-FFF2-40B4-BE49-F238E27FC236}">
                      <a16:creationId xmlns:a16="http://schemas.microsoft.com/office/drawing/2014/main" id="{7CB0D77F-3608-43E5-8C5D-62B640FF2E78}"/>
                    </a:ext>
                  </a:extLst>
                </p:cNvPr>
                <p:cNvPicPr/>
                <p:nvPr/>
              </p:nvPicPr>
              <p:blipFill>
                <a:blip r:embed="rId460"/>
                <a:stretch>
                  <a:fillRect/>
                </a:stretch>
              </p:blipFill>
              <p:spPr>
                <a:xfrm>
                  <a:off x="5689713" y="4532064"/>
                  <a:ext cx="19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4" name="Freihand 303">
                  <a:extLst>
                    <a:ext uri="{FF2B5EF4-FFF2-40B4-BE49-F238E27FC236}">
                      <a16:creationId xmlns:a16="http://schemas.microsoft.com/office/drawing/2014/main" id="{B07600A2-2187-434E-A685-CC7C2F143C19}"/>
                    </a:ext>
                  </a:extLst>
                </p14:cNvPr>
                <p14:cNvContentPartPr/>
                <p14:nvPr/>
              </p14:nvContentPartPr>
              <p14:xfrm>
                <a:off x="5911473" y="4523784"/>
                <a:ext cx="42120" cy="178200"/>
              </p14:xfrm>
            </p:contentPart>
          </mc:Choice>
          <mc:Fallback xmlns="">
            <p:pic>
              <p:nvPicPr>
                <p:cNvPr id="304" name="Freihand 303">
                  <a:extLst>
                    <a:ext uri="{FF2B5EF4-FFF2-40B4-BE49-F238E27FC236}">
                      <a16:creationId xmlns:a16="http://schemas.microsoft.com/office/drawing/2014/main" id="{B07600A2-2187-434E-A685-CC7C2F143C19}"/>
                    </a:ext>
                  </a:extLst>
                </p:cNvPr>
                <p:cNvPicPr/>
                <p:nvPr/>
              </p:nvPicPr>
              <p:blipFill>
                <a:blip r:embed="rId462"/>
                <a:stretch>
                  <a:fillRect/>
                </a:stretch>
              </p:blipFill>
              <p:spPr>
                <a:xfrm>
                  <a:off x="5907153" y="4519464"/>
                  <a:ext cx="50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5" name="Freihand 304">
                  <a:extLst>
                    <a:ext uri="{FF2B5EF4-FFF2-40B4-BE49-F238E27FC236}">
                      <a16:creationId xmlns:a16="http://schemas.microsoft.com/office/drawing/2014/main" id="{84F8E487-CAB2-4F2D-BA19-D59202E44B44}"/>
                    </a:ext>
                  </a:extLst>
                </p14:cNvPr>
                <p14:cNvContentPartPr/>
                <p14:nvPr/>
              </p14:nvContentPartPr>
              <p14:xfrm>
                <a:off x="5939553" y="4519104"/>
                <a:ext cx="102600" cy="178560"/>
              </p14:xfrm>
            </p:contentPart>
          </mc:Choice>
          <mc:Fallback xmlns="">
            <p:pic>
              <p:nvPicPr>
                <p:cNvPr id="305" name="Freihand 304">
                  <a:extLst>
                    <a:ext uri="{FF2B5EF4-FFF2-40B4-BE49-F238E27FC236}">
                      <a16:creationId xmlns:a16="http://schemas.microsoft.com/office/drawing/2014/main" id="{84F8E487-CAB2-4F2D-BA19-D59202E44B44}"/>
                    </a:ext>
                  </a:extLst>
                </p:cNvPr>
                <p:cNvPicPr/>
                <p:nvPr/>
              </p:nvPicPr>
              <p:blipFill>
                <a:blip r:embed="rId464"/>
                <a:stretch>
                  <a:fillRect/>
                </a:stretch>
              </p:blipFill>
              <p:spPr>
                <a:xfrm>
                  <a:off x="5935233" y="4514784"/>
                  <a:ext cx="111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7" name="Freihand 306">
                  <a:extLst>
                    <a:ext uri="{FF2B5EF4-FFF2-40B4-BE49-F238E27FC236}">
                      <a16:creationId xmlns:a16="http://schemas.microsoft.com/office/drawing/2014/main" id="{C849096D-16DB-41DF-B4E4-7069F478AC5B}"/>
                    </a:ext>
                  </a:extLst>
                </p14:cNvPr>
                <p14:cNvContentPartPr/>
                <p14:nvPr/>
              </p14:nvContentPartPr>
              <p14:xfrm>
                <a:off x="5847033" y="4515144"/>
                <a:ext cx="50040" cy="206640"/>
              </p14:xfrm>
            </p:contentPart>
          </mc:Choice>
          <mc:Fallback xmlns="">
            <p:pic>
              <p:nvPicPr>
                <p:cNvPr id="307" name="Freihand 306">
                  <a:extLst>
                    <a:ext uri="{FF2B5EF4-FFF2-40B4-BE49-F238E27FC236}">
                      <a16:creationId xmlns:a16="http://schemas.microsoft.com/office/drawing/2014/main" id="{C849096D-16DB-41DF-B4E4-7069F478AC5B}"/>
                    </a:ext>
                  </a:extLst>
                </p:cNvPr>
                <p:cNvPicPr/>
                <p:nvPr/>
              </p:nvPicPr>
              <p:blipFill>
                <a:blip r:embed="rId466"/>
                <a:stretch>
                  <a:fillRect/>
                </a:stretch>
              </p:blipFill>
              <p:spPr>
                <a:xfrm>
                  <a:off x="5842713" y="4510824"/>
                  <a:ext cx="58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8" name="Freihand 307">
                  <a:extLst>
                    <a:ext uri="{FF2B5EF4-FFF2-40B4-BE49-F238E27FC236}">
                      <a16:creationId xmlns:a16="http://schemas.microsoft.com/office/drawing/2014/main" id="{59D82962-8AE9-4110-9353-F6D4E392A41B}"/>
                    </a:ext>
                  </a:extLst>
                </p14:cNvPr>
                <p14:cNvContentPartPr/>
                <p14:nvPr/>
              </p14:nvContentPartPr>
              <p14:xfrm>
                <a:off x="6160233" y="4593984"/>
                <a:ext cx="117000" cy="101160"/>
              </p14:xfrm>
            </p:contentPart>
          </mc:Choice>
          <mc:Fallback xmlns="">
            <p:pic>
              <p:nvPicPr>
                <p:cNvPr id="308" name="Freihand 307">
                  <a:extLst>
                    <a:ext uri="{FF2B5EF4-FFF2-40B4-BE49-F238E27FC236}">
                      <a16:creationId xmlns:a16="http://schemas.microsoft.com/office/drawing/2014/main" id="{59D82962-8AE9-4110-9353-F6D4E392A41B}"/>
                    </a:ext>
                  </a:extLst>
                </p:cNvPr>
                <p:cNvPicPr/>
                <p:nvPr/>
              </p:nvPicPr>
              <p:blipFill>
                <a:blip r:embed="rId468"/>
                <a:stretch>
                  <a:fillRect/>
                </a:stretch>
              </p:blipFill>
              <p:spPr>
                <a:xfrm>
                  <a:off x="6155913" y="4589664"/>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9" name="Freihand 308">
                  <a:extLst>
                    <a:ext uri="{FF2B5EF4-FFF2-40B4-BE49-F238E27FC236}">
                      <a16:creationId xmlns:a16="http://schemas.microsoft.com/office/drawing/2014/main" id="{3A0BCC4C-B913-41EB-82A1-F9D092601CE1}"/>
                    </a:ext>
                  </a:extLst>
                </p14:cNvPr>
                <p14:cNvContentPartPr/>
                <p14:nvPr/>
              </p14:nvContentPartPr>
              <p14:xfrm>
                <a:off x="6302433" y="4500024"/>
                <a:ext cx="120600" cy="167760"/>
              </p14:xfrm>
            </p:contentPart>
          </mc:Choice>
          <mc:Fallback xmlns="">
            <p:pic>
              <p:nvPicPr>
                <p:cNvPr id="309" name="Freihand 308">
                  <a:extLst>
                    <a:ext uri="{FF2B5EF4-FFF2-40B4-BE49-F238E27FC236}">
                      <a16:creationId xmlns:a16="http://schemas.microsoft.com/office/drawing/2014/main" id="{3A0BCC4C-B913-41EB-82A1-F9D092601CE1}"/>
                    </a:ext>
                  </a:extLst>
                </p:cNvPr>
                <p:cNvPicPr/>
                <p:nvPr/>
              </p:nvPicPr>
              <p:blipFill>
                <a:blip r:embed="rId470"/>
                <a:stretch>
                  <a:fillRect/>
                </a:stretch>
              </p:blipFill>
              <p:spPr>
                <a:xfrm>
                  <a:off x="6298113" y="4495704"/>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0" name="Freihand 309">
                  <a:extLst>
                    <a:ext uri="{FF2B5EF4-FFF2-40B4-BE49-F238E27FC236}">
                      <a16:creationId xmlns:a16="http://schemas.microsoft.com/office/drawing/2014/main" id="{9EFA4982-0AB6-482C-AC3B-5A80AC10FC38}"/>
                    </a:ext>
                  </a:extLst>
                </p14:cNvPr>
                <p14:cNvContentPartPr/>
                <p14:nvPr/>
              </p14:nvContentPartPr>
              <p14:xfrm>
                <a:off x="6470553" y="4560864"/>
                <a:ext cx="117720" cy="113400"/>
              </p14:xfrm>
            </p:contentPart>
          </mc:Choice>
          <mc:Fallback xmlns="">
            <p:pic>
              <p:nvPicPr>
                <p:cNvPr id="310" name="Freihand 309">
                  <a:extLst>
                    <a:ext uri="{FF2B5EF4-FFF2-40B4-BE49-F238E27FC236}">
                      <a16:creationId xmlns:a16="http://schemas.microsoft.com/office/drawing/2014/main" id="{9EFA4982-0AB6-482C-AC3B-5A80AC10FC38}"/>
                    </a:ext>
                  </a:extLst>
                </p:cNvPr>
                <p:cNvPicPr/>
                <p:nvPr/>
              </p:nvPicPr>
              <p:blipFill>
                <a:blip r:embed="rId472"/>
                <a:stretch>
                  <a:fillRect/>
                </a:stretch>
              </p:blipFill>
              <p:spPr>
                <a:xfrm>
                  <a:off x="6466233" y="4556544"/>
                  <a:ext cx="12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2" name="Freihand 311">
                  <a:extLst>
                    <a:ext uri="{FF2B5EF4-FFF2-40B4-BE49-F238E27FC236}">
                      <a16:creationId xmlns:a16="http://schemas.microsoft.com/office/drawing/2014/main" id="{EED04114-6EA4-4CC3-8DFC-A5A3C79EFE25}"/>
                    </a:ext>
                  </a:extLst>
                </p14:cNvPr>
                <p14:cNvContentPartPr/>
                <p14:nvPr/>
              </p14:nvContentPartPr>
              <p14:xfrm>
                <a:off x="5149353" y="4945344"/>
                <a:ext cx="153720" cy="137160"/>
              </p14:xfrm>
            </p:contentPart>
          </mc:Choice>
          <mc:Fallback xmlns="">
            <p:pic>
              <p:nvPicPr>
                <p:cNvPr id="312" name="Freihand 311">
                  <a:extLst>
                    <a:ext uri="{FF2B5EF4-FFF2-40B4-BE49-F238E27FC236}">
                      <a16:creationId xmlns:a16="http://schemas.microsoft.com/office/drawing/2014/main" id="{EED04114-6EA4-4CC3-8DFC-A5A3C79EFE25}"/>
                    </a:ext>
                  </a:extLst>
                </p:cNvPr>
                <p:cNvPicPr/>
                <p:nvPr/>
              </p:nvPicPr>
              <p:blipFill>
                <a:blip r:embed="rId474"/>
                <a:stretch>
                  <a:fillRect/>
                </a:stretch>
              </p:blipFill>
              <p:spPr>
                <a:xfrm>
                  <a:off x="5145033" y="4941024"/>
                  <a:ext cx="162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3" name="Freihand 312">
                  <a:extLst>
                    <a:ext uri="{FF2B5EF4-FFF2-40B4-BE49-F238E27FC236}">
                      <a16:creationId xmlns:a16="http://schemas.microsoft.com/office/drawing/2014/main" id="{7AFC1B85-DFC3-4409-B96F-7DC0B910872F}"/>
                    </a:ext>
                  </a:extLst>
                </p14:cNvPr>
                <p14:cNvContentPartPr/>
                <p14:nvPr/>
              </p14:nvContentPartPr>
              <p14:xfrm>
                <a:off x="5166633" y="5018064"/>
                <a:ext cx="126360" cy="2520"/>
              </p14:xfrm>
            </p:contentPart>
          </mc:Choice>
          <mc:Fallback xmlns="">
            <p:pic>
              <p:nvPicPr>
                <p:cNvPr id="313" name="Freihand 312">
                  <a:extLst>
                    <a:ext uri="{FF2B5EF4-FFF2-40B4-BE49-F238E27FC236}">
                      <a16:creationId xmlns:a16="http://schemas.microsoft.com/office/drawing/2014/main" id="{7AFC1B85-DFC3-4409-B96F-7DC0B910872F}"/>
                    </a:ext>
                  </a:extLst>
                </p:cNvPr>
                <p:cNvPicPr/>
                <p:nvPr/>
              </p:nvPicPr>
              <p:blipFill>
                <a:blip r:embed="rId476"/>
                <a:stretch>
                  <a:fillRect/>
                </a:stretch>
              </p:blipFill>
              <p:spPr>
                <a:xfrm>
                  <a:off x="5162313" y="5013744"/>
                  <a:ext cx="135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4" name="Freihand 313">
                  <a:extLst>
                    <a:ext uri="{FF2B5EF4-FFF2-40B4-BE49-F238E27FC236}">
                      <a16:creationId xmlns:a16="http://schemas.microsoft.com/office/drawing/2014/main" id="{EC5DA8C0-9272-4007-AB7F-9ADF63736156}"/>
                    </a:ext>
                  </a:extLst>
                </p14:cNvPr>
                <p14:cNvContentPartPr/>
                <p14:nvPr/>
              </p14:nvContentPartPr>
              <p14:xfrm>
                <a:off x="5322153" y="5000784"/>
                <a:ext cx="154440" cy="52560"/>
              </p14:xfrm>
            </p:contentPart>
          </mc:Choice>
          <mc:Fallback xmlns="">
            <p:pic>
              <p:nvPicPr>
                <p:cNvPr id="314" name="Freihand 313">
                  <a:extLst>
                    <a:ext uri="{FF2B5EF4-FFF2-40B4-BE49-F238E27FC236}">
                      <a16:creationId xmlns:a16="http://schemas.microsoft.com/office/drawing/2014/main" id="{EC5DA8C0-9272-4007-AB7F-9ADF63736156}"/>
                    </a:ext>
                  </a:extLst>
                </p:cNvPr>
                <p:cNvPicPr/>
                <p:nvPr/>
              </p:nvPicPr>
              <p:blipFill>
                <a:blip r:embed="rId478"/>
                <a:stretch>
                  <a:fillRect/>
                </a:stretch>
              </p:blipFill>
              <p:spPr>
                <a:xfrm>
                  <a:off x="5317833" y="4996464"/>
                  <a:ext cx="163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5" name="Freihand 314">
                  <a:extLst>
                    <a:ext uri="{FF2B5EF4-FFF2-40B4-BE49-F238E27FC236}">
                      <a16:creationId xmlns:a16="http://schemas.microsoft.com/office/drawing/2014/main" id="{88345DA4-C0EB-4078-8ED6-1EF8F943D5EC}"/>
                    </a:ext>
                  </a:extLst>
                </p14:cNvPr>
                <p14:cNvContentPartPr/>
                <p14:nvPr/>
              </p14:nvContentPartPr>
              <p14:xfrm>
                <a:off x="5483793" y="4925544"/>
                <a:ext cx="133200" cy="126000"/>
              </p14:xfrm>
            </p:contentPart>
          </mc:Choice>
          <mc:Fallback xmlns="">
            <p:pic>
              <p:nvPicPr>
                <p:cNvPr id="315" name="Freihand 314">
                  <a:extLst>
                    <a:ext uri="{FF2B5EF4-FFF2-40B4-BE49-F238E27FC236}">
                      <a16:creationId xmlns:a16="http://schemas.microsoft.com/office/drawing/2014/main" id="{88345DA4-C0EB-4078-8ED6-1EF8F943D5EC}"/>
                    </a:ext>
                  </a:extLst>
                </p:cNvPr>
                <p:cNvPicPr/>
                <p:nvPr/>
              </p:nvPicPr>
              <p:blipFill>
                <a:blip r:embed="rId480"/>
                <a:stretch>
                  <a:fillRect/>
                </a:stretch>
              </p:blipFill>
              <p:spPr>
                <a:xfrm>
                  <a:off x="5479473" y="4921224"/>
                  <a:ext cx="14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6" name="Freihand 315">
                  <a:extLst>
                    <a:ext uri="{FF2B5EF4-FFF2-40B4-BE49-F238E27FC236}">
                      <a16:creationId xmlns:a16="http://schemas.microsoft.com/office/drawing/2014/main" id="{49F59E35-B014-4B3B-AC4E-76583C641525}"/>
                    </a:ext>
                  </a:extLst>
                </p14:cNvPr>
                <p14:cNvContentPartPr/>
                <p14:nvPr/>
              </p14:nvContentPartPr>
              <p14:xfrm>
                <a:off x="5654433" y="4975944"/>
                <a:ext cx="95040" cy="15120"/>
              </p14:xfrm>
            </p:contentPart>
          </mc:Choice>
          <mc:Fallback xmlns="">
            <p:pic>
              <p:nvPicPr>
                <p:cNvPr id="316" name="Freihand 315">
                  <a:extLst>
                    <a:ext uri="{FF2B5EF4-FFF2-40B4-BE49-F238E27FC236}">
                      <a16:creationId xmlns:a16="http://schemas.microsoft.com/office/drawing/2014/main" id="{49F59E35-B014-4B3B-AC4E-76583C641525}"/>
                    </a:ext>
                  </a:extLst>
                </p:cNvPr>
                <p:cNvPicPr/>
                <p:nvPr/>
              </p:nvPicPr>
              <p:blipFill>
                <a:blip r:embed="rId482"/>
                <a:stretch>
                  <a:fillRect/>
                </a:stretch>
              </p:blipFill>
              <p:spPr>
                <a:xfrm>
                  <a:off x="5650113" y="4971624"/>
                  <a:ext cx="103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7" name="Freihand 316">
                  <a:extLst>
                    <a:ext uri="{FF2B5EF4-FFF2-40B4-BE49-F238E27FC236}">
                      <a16:creationId xmlns:a16="http://schemas.microsoft.com/office/drawing/2014/main" id="{B541F5BF-E9DC-4B00-B570-22338299571E}"/>
                    </a:ext>
                  </a:extLst>
                </p14:cNvPr>
                <p14:cNvContentPartPr/>
                <p14:nvPr/>
              </p14:nvContentPartPr>
              <p14:xfrm>
                <a:off x="5855313" y="4900704"/>
                <a:ext cx="20880" cy="116640"/>
              </p14:xfrm>
            </p:contentPart>
          </mc:Choice>
          <mc:Fallback xmlns="">
            <p:pic>
              <p:nvPicPr>
                <p:cNvPr id="317" name="Freihand 316">
                  <a:extLst>
                    <a:ext uri="{FF2B5EF4-FFF2-40B4-BE49-F238E27FC236}">
                      <a16:creationId xmlns:a16="http://schemas.microsoft.com/office/drawing/2014/main" id="{B541F5BF-E9DC-4B00-B570-22338299571E}"/>
                    </a:ext>
                  </a:extLst>
                </p:cNvPr>
                <p:cNvPicPr/>
                <p:nvPr/>
              </p:nvPicPr>
              <p:blipFill>
                <a:blip r:embed="rId484"/>
                <a:stretch>
                  <a:fillRect/>
                </a:stretch>
              </p:blipFill>
              <p:spPr>
                <a:xfrm>
                  <a:off x="5850993" y="4896384"/>
                  <a:ext cx="29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8" name="Freihand 317">
                  <a:extLst>
                    <a:ext uri="{FF2B5EF4-FFF2-40B4-BE49-F238E27FC236}">
                      <a16:creationId xmlns:a16="http://schemas.microsoft.com/office/drawing/2014/main" id="{0F169E38-E564-42C1-B9B3-BE31F37D5516}"/>
                    </a:ext>
                  </a:extLst>
                </p14:cNvPr>
                <p14:cNvContentPartPr/>
                <p14:nvPr/>
              </p14:nvContentPartPr>
              <p14:xfrm>
                <a:off x="5850993" y="4872624"/>
                <a:ext cx="135360" cy="82080"/>
              </p14:xfrm>
            </p:contentPart>
          </mc:Choice>
          <mc:Fallback xmlns="">
            <p:pic>
              <p:nvPicPr>
                <p:cNvPr id="318" name="Freihand 317">
                  <a:extLst>
                    <a:ext uri="{FF2B5EF4-FFF2-40B4-BE49-F238E27FC236}">
                      <a16:creationId xmlns:a16="http://schemas.microsoft.com/office/drawing/2014/main" id="{0F169E38-E564-42C1-B9B3-BE31F37D5516}"/>
                    </a:ext>
                  </a:extLst>
                </p:cNvPr>
                <p:cNvPicPr/>
                <p:nvPr/>
              </p:nvPicPr>
              <p:blipFill>
                <a:blip r:embed="rId486"/>
                <a:stretch>
                  <a:fillRect/>
                </a:stretch>
              </p:blipFill>
              <p:spPr>
                <a:xfrm>
                  <a:off x="5846673" y="4868304"/>
                  <a:ext cx="144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9" name="Freihand 318">
                  <a:extLst>
                    <a:ext uri="{FF2B5EF4-FFF2-40B4-BE49-F238E27FC236}">
                      <a16:creationId xmlns:a16="http://schemas.microsoft.com/office/drawing/2014/main" id="{8839F107-E0B2-4802-8C81-90CB1DB9C406}"/>
                    </a:ext>
                  </a:extLst>
                </p14:cNvPr>
                <p14:cNvContentPartPr/>
                <p14:nvPr/>
              </p14:nvContentPartPr>
              <p14:xfrm>
                <a:off x="5853513" y="4975224"/>
                <a:ext cx="141840" cy="53280"/>
              </p14:xfrm>
            </p:contentPart>
          </mc:Choice>
          <mc:Fallback xmlns="">
            <p:pic>
              <p:nvPicPr>
                <p:cNvPr id="319" name="Freihand 318">
                  <a:extLst>
                    <a:ext uri="{FF2B5EF4-FFF2-40B4-BE49-F238E27FC236}">
                      <a16:creationId xmlns:a16="http://schemas.microsoft.com/office/drawing/2014/main" id="{8839F107-E0B2-4802-8C81-90CB1DB9C406}"/>
                    </a:ext>
                  </a:extLst>
                </p:cNvPr>
                <p:cNvPicPr/>
                <p:nvPr/>
              </p:nvPicPr>
              <p:blipFill>
                <a:blip r:embed="rId488"/>
                <a:stretch>
                  <a:fillRect/>
                </a:stretch>
              </p:blipFill>
              <p:spPr>
                <a:xfrm>
                  <a:off x="5849193" y="4970904"/>
                  <a:ext cx="150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0" name="Freihand 319">
                  <a:extLst>
                    <a:ext uri="{FF2B5EF4-FFF2-40B4-BE49-F238E27FC236}">
                      <a16:creationId xmlns:a16="http://schemas.microsoft.com/office/drawing/2014/main" id="{532E6CE7-18B7-4A27-9817-13CA0E718045}"/>
                    </a:ext>
                  </a:extLst>
                </p14:cNvPr>
                <p14:cNvContentPartPr/>
                <p14:nvPr/>
              </p14:nvContentPartPr>
              <p14:xfrm>
                <a:off x="6000393" y="4867944"/>
                <a:ext cx="169920" cy="136080"/>
              </p14:xfrm>
            </p:contentPart>
          </mc:Choice>
          <mc:Fallback xmlns="">
            <p:pic>
              <p:nvPicPr>
                <p:cNvPr id="320" name="Freihand 319">
                  <a:extLst>
                    <a:ext uri="{FF2B5EF4-FFF2-40B4-BE49-F238E27FC236}">
                      <a16:creationId xmlns:a16="http://schemas.microsoft.com/office/drawing/2014/main" id="{532E6CE7-18B7-4A27-9817-13CA0E718045}"/>
                    </a:ext>
                  </a:extLst>
                </p:cNvPr>
                <p:cNvPicPr/>
                <p:nvPr/>
              </p:nvPicPr>
              <p:blipFill>
                <a:blip r:embed="rId490"/>
                <a:stretch>
                  <a:fillRect/>
                </a:stretch>
              </p:blipFill>
              <p:spPr>
                <a:xfrm>
                  <a:off x="5996073" y="4863624"/>
                  <a:ext cx="178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1" name="Freihand 320">
                  <a:extLst>
                    <a:ext uri="{FF2B5EF4-FFF2-40B4-BE49-F238E27FC236}">
                      <a16:creationId xmlns:a16="http://schemas.microsoft.com/office/drawing/2014/main" id="{F19F86C8-7A29-41EF-BB82-3134A203507C}"/>
                    </a:ext>
                  </a:extLst>
                </p14:cNvPr>
                <p14:cNvContentPartPr/>
                <p14:nvPr/>
              </p14:nvContentPartPr>
              <p14:xfrm>
                <a:off x="6234753" y="4869384"/>
                <a:ext cx="135360" cy="115920"/>
              </p14:xfrm>
            </p:contentPart>
          </mc:Choice>
          <mc:Fallback xmlns="">
            <p:pic>
              <p:nvPicPr>
                <p:cNvPr id="321" name="Freihand 320">
                  <a:extLst>
                    <a:ext uri="{FF2B5EF4-FFF2-40B4-BE49-F238E27FC236}">
                      <a16:creationId xmlns:a16="http://schemas.microsoft.com/office/drawing/2014/main" id="{F19F86C8-7A29-41EF-BB82-3134A203507C}"/>
                    </a:ext>
                  </a:extLst>
                </p:cNvPr>
                <p:cNvPicPr/>
                <p:nvPr/>
              </p:nvPicPr>
              <p:blipFill>
                <a:blip r:embed="rId492"/>
                <a:stretch>
                  <a:fillRect/>
                </a:stretch>
              </p:blipFill>
              <p:spPr>
                <a:xfrm>
                  <a:off x="6230433" y="4865064"/>
                  <a:ext cx="144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7243435E-6CFF-4135-B3B1-3B05A8CA35DC}"/>
                    </a:ext>
                  </a:extLst>
                </p14:cNvPr>
                <p14:cNvContentPartPr/>
                <p14:nvPr/>
              </p14:nvContentPartPr>
              <p14:xfrm>
                <a:off x="6297393" y="4957944"/>
                <a:ext cx="73800" cy="34560"/>
              </p14:xfrm>
            </p:contentPart>
          </mc:Choice>
          <mc:Fallback xmlns="">
            <p:pic>
              <p:nvPicPr>
                <p:cNvPr id="322" name="Freihand 321">
                  <a:extLst>
                    <a:ext uri="{FF2B5EF4-FFF2-40B4-BE49-F238E27FC236}">
                      <a16:creationId xmlns:a16="http://schemas.microsoft.com/office/drawing/2014/main" id="{7243435E-6CFF-4135-B3B1-3B05A8CA35DC}"/>
                    </a:ext>
                  </a:extLst>
                </p:cNvPr>
                <p:cNvPicPr/>
                <p:nvPr/>
              </p:nvPicPr>
              <p:blipFill>
                <a:blip r:embed="rId494"/>
                <a:stretch>
                  <a:fillRect/>
                </a:stretch>
              </p:blipFill>
              <p:spPr>
                <a:xfrm>
                  <a:off x="6293073" y="4953624"/>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4" name="Freihand 323">
                  <a:extLst>
                    <a:ext uri="{FF2B5EF4-FFF2-40B4-BE49-F238E27FC236}">
                      <a16:creationId xmlns:a16="http://schemas.microsoft.com/office/drawing/2014/main" id="{90FDC092-FF75-4D81-B459-D02ADE2566EA}"/>
                    </a:ext>
                  </a:extLst>
                </p14:cNvPr>
                <p14:cNvContentPartPr/>
                <p14:nvPr/>
              </p14:nvContentPartPr>
              <p14:xfrm>
                <a:off x="6397833" y="4918344"/>
                <a:ext cx="290520" cy="77040"/>
              </p14:xfrm>
            </p:contentPart>
          </mc:Choice>
          <mc:Fallback xmlns="">
            <p:pic>
              <p:nvPicPr>
                <p:cNvPr id="324" name="Freihand 323">
                  <a:extLst>
                    <a:ext uri="{FF2B5EF4-FFF2-40B4-BE49-F238E27FC236}">
                      <a16:creationId xmlns:a16="http://schemas.microsoft.com/office/drawing/2014/main" id="{90FDC092-FF75-4D81-B459-D02ADE2566EA}"/>
                    </a:ext>
                  </a:extLst>
                </p:cNvPr>
                <p:cNvPicPr/>
                <p:nvPr/>
              </p:nvPicPr>
              <p:blipFill>
                <a:blip r:embed="rId496"/>
                <a:stretch>
                  <a:fillRect/>
                </a:stretch>
              </p:blipFill>
              <p:spPr>
                <a:xfrm>
                  <a:off x="6393513" y="4914024"/>
                  <a:ext cx="299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5" name="Freihand 324">
                  <a:extLst>
                    <a:ext uri="{FF2B5EF4-FFF2-40B4-BE49-F238E27FC236}">
                      <a16:creationId xmlns:a16="http://schemas.microsoft.com/office/drawing/2014/main" id="{B18DF40E-087B-44B6-B58C-2560C326AAC8}"/>
                    </a:ext>
                  </a:extLst>
                </p14:cNvPr>
                <p14:cNvContentPartPr/>
                <p14:nvPr/>
              </p14:nvContentPartPr>
              <p14:xfrm>
                <a:off x="6718953" y="4897464"/>
                <a:ext cx="175680" cy="82800"/>
              </p14:xfrm>
            </p:contentPart>
          </mc:Choice>
          <mc:Fallback xmlns="">
            <p:pic>
              <p:nvPicPr>
                <p:cNvPr id="325" name="Freihand 324">
                  <a:extLst>
                    <a:ext uri="{FF2B5EF4-FFF2-40B4-BE49-F238E27FC236}">
                      <a16:creationId xmlns:a16="http://schemas.microsoft.com/office/drawing/2014/main" id="{B18DF40E-087B-44B6-B58C-2560C326AAC8}"/>
                    </a:ext>
                  </a:extLst>
                </p:cNvPr>
                <p:cNvPicPr/>
                <p:nvPr/>
              </p:nvPicPr>
              <p:blipFill>
                <a:blip r:embed="rId498"/>
                <a:stretch>
                  <a:fillRect/>
                </a:stretch>
              </p:blipFill>
              <p:spPr>
                <a:xfrm>
                  <a:off x="6714633" y="4893144"/>
                  <a:ext cx="184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6" name="Freihand 325">
                  <a:extLst>
                    <a:ext uri="{FF2B5EF4-FFF2-40B4-BE49-F238E27FC236}">
                      <a16:creationId xmlns:a16="http://schemas.microsoft.com/office/drawing/2014/main" id="{6530626E-56FA-4C4B-9019-7499387EFCB3}"/>
                    </a:ext>
                  </a:extLst>
                </p14:cNvPr>
                <p14:cNvContentPartPr/>
                <p14:nvPr/>
              </p14:nvContentPartPr>
              <p14:xfrm>
                <a:off x="6925593" y="4876584"/>
                <a:ext cx="189360" cy="95760"/>
              </p14:xfrm>
            </p:contentPart>
          </mc:Choice>
          <mc:Fallback xmlns="">
            <p:pic>
              <p:nvPicPr>
                <p:cNvPr id="326" name="Freihand 325">
                  <a:extLst>
                    <a:ext uri="{FF2B5EF4-FFF2-40B4-BE49-F238E27FC236}">
                      <a16:creationId xmlns:a16="http://schemas.microsoft.com/office/drawing/2014/main" id="{6530626E-56FA-4C4B-9019-7499387EFCB3}"/>
                    </a:ext>
                  </a:extLst>
                </p:cNvPr>
                <p:cNvPicPr/>
                <p:nvPr/>
              </p:nvPicPr>
              <p:blipFill>
                <a:blip r:embed="rId500"/>
                <a:stretch>
                  <a:fillRect/>
                </a:stretch>
              </p:blipFill>
              <p:spPr>
                <a:xfrm>
                  <a:off x="6921273" y="4872264"/>
                  <a:ext cx="198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7" name="Freihand 326">
                  <a:extLst>
                    <a:ext uri="{FF2B5EF4-FFF2-40B4-BE49-F238E27FC236}">
                      <a16:creationId xmlns:a16="http://schemas.microsoft.com/office/drawing/2014/main" id="{F7345CFC-3B6F-4A46-8BE2-8155B8971576}"/>
                    </a:ext>
                  </a:extLst>
                </p14:cNvPr>
                <p14:cNvContentPartPr/>
                <p14:nvPr/>
              </p14:nvContentPartPr>
              <p14:xfrm>
                <a:off x="7137273" y="4863624"/>
                <a:ext cx="74160" cy="98280"/>
              </p14:xfrm>
            </p:contentPart>
          </mc:Choice>
          <mc:Fallback xmlns="">
            <p:pic>
              <p:nvPicPr>
                <p:cNvPr id="327" name="Freihand 326">
                  <a:extLst>
                    <a:ext uri="{FF2B5EF4-FFF2-40B4-BE49-F238E27FC236}">
                      <a16:creationId xmlns:a16="http://schemas.microsoft.com/office/drawing/2014/main" id="{F7345CFC-3B6F-4A46-8BE2-8155B8971576}"/>
                    </a:ext>
                  </a:extLst>
                </p:cNvPr>
                <p:cNvPicPr/>
                <p:nvPr/>
              </p:nvPicPr>
              <p:blipFill>
                <a:blip r:embed="rId502"/>
                <a:stretch>
                  <a:fillRect/>
                </a:stretch>
              </p:blipFill>
              <p:spPr>
                <a:xfrm>
                  <a:off x="7132953" y="4859304"/>
                  <a:ext cx="82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8" name="Freihand 327">
                  <a:extLst>
                    <a:ext uri="{FF2B5EF4-FFF2-40B4-BE49-F238E27FC236}">
                      <a16:creationId xmlns:a16="http://schemas.microsoft.com/office/drawing/2014/main" id="{2B4D3BF0-1B93-4861-AD12-73C36A69AC3F}"/>
                    </a:ext>
                  </a:extLst>
                </p14:cNvPr>
                <p14:cNvContentPartPr/>
                <p14:nvPr/>
              </p14:nvContentPartPr>
              <p14:xfrm>
                <a:off x="7246713" y="4751664"/>
                <a:ext cx="134280" cy="188640"/>
              </p14:xfrm>
            </p:contentPart>
          </mc:Choice>
          <mc:Fallback xmlns="">
            <p:pic>
              <p:nvPicPr>
                <p:cNvPr id="328" name="Freihand 327">
                  <a:extLst>
                    <a:ext uri="{FF2B5EF4-FFF2-40B4-BE49-F238E27FC236}">
                      <a16:creationId xmlns:a16="http://schemas.microsoft.com/office/drawing/2014/main" id="{2B4D3BF0-1B93-4861-AD12-73C36A69AC3F}"/>
                    </a:ext>
                  </a:extLst>
                </p:cNvPr>
                <p:cNvPicPr/>
                <p:nvPr/>
              </p:nvPicPr>
              <p:blipFill>
                <a:blip r:embed="rId504"/>
                <a:stretch>
                  <a:fillRect/>
                </a:stretch>
              </p:blipFill>
              <p:spPr>
                <a:xfrm>
                  <a:off x="7242393" y="4747344"/>
                  <a:ext cx="142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9" name="Freihand 328">
                  <a:extLst>
                    <a:ext uri="{FF2B5EF4-FFF2-40B4-BE49-F238E27FC236}">
                      <a16:creationId xmlns:a16="http://schemas.microsoft.com/office/drawing/2014/main" id="{92EBF8E8-433F-4BBC-A402-F824B99FDB16}"/>
                    </a:ext>
                  </a:extLst>
                </p14:cNvPr>
                <p14:cNvContentPartPr/>
                <p14:nvPr/>
              </p14:nvContentPartPr>
              <p14:xfrm>
                <a:off x="7309353" y="4872264"/>
                <a:ext cx="87840" cy="51120"/>
              </p14:xfrm>
            </p:contentPart>
          </mc:Choice>
          <mc:Fallback xmlns="">
            <p:pic>
              <p:nvPicPr>
                <p:cNvPr id="329" name="Freihand 328">
                  <a:extLst>
                    <a:ext uri="{FF2B5EF4-FFF2-40B4-BE49-F238E27FC236}">
                      <a16:creationId xmlns:a16="http://schemas.microsoft.com/office/drawing/2014/main" id="{92EBF8E8-433F-4BBC-A402-F824B99FDB16}"/>
                    </a:ext>
                  </a:extLst>
                </p:cNvPr>
                <p:cNvPicPr/>
                <p:nvPr/>
              </p:nvPicPr>
              <p:blipFill>
                <a:blip r:embed="rId506"/>
                <a:stretch>
                  <a:fillRect/>
                </a:stretch>
              </p:blipFill>
              <p:spPr>
                <a:xfrm>
                  <a:off x="7305033" y="4867944"/>
                  <a:ext cx="96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0" name="Freihand 329">
                  <a:extLst>
                    <a:ext uri="{FF2B5EF4-FFF2-40B4-BE49-F238E27FC236}">
                      <a16:creationId xmlns:a16="http://schemas.microsoft.com/office/drawing/2014/main" id="{33F59884-617F-48B2-B5CC-05DD050AB1C3}"/>
                    </a:ext>
                  </a:extLst>
                </p14:cNvPr>
                <p14:cNvContentPartPr/>
                <p14:nvPr/>
              </p14:nvContentPartPr>
              <p14:xfrm>
                <a:off x="7390353" y="4867944"/>
                <a:ext cx="241200" cy="37800"/>
              </p14:xfrm>
            </p:contentPart>
          </mc:Choice>
          <mc:Fallback xmlns="">
            <p:pic>
              <p:nvPicPr>
                <p:cNvPr id="330" name="Freihand 329">
                  <a:extLst>
                    <a:ext uri="{FF2B5EF4-FFF2-40B4-BE49-F238E27FC236}">
                      <a16:creationId xmlns:a16="http://schemas.microsoft.com/office/drawing/2014/main" id="{33F59884-617F-48B2-B5CC-05DD050AB1C3}"/>
                    </a:ext>
                  </a:extLst>
                </p:cNvPr>
                <p:cNvPicPr/>
                <p:nvPr/>
              </p:nvPicPr>
              <p:blipFill>
                <a:blip r:embed="rId508"/>
                <a:stretch>
                  <a:fillRect/>
                </a:stretch>
              </p:blipFill>
              <p:spPr>
                <a:xfrm>
                  <a:off x="7386033" y="4863624"/>
                  <a:ext cx="249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2" name="Freihand 331">
                  <a:extLst>
                    <a:ext uri="{FF2B5EF4-FFF2-40B4-BE49-F238E27FC236}">
                      <a16:creationId xmlns:a16="http://schemas.microsoft.com/office/drawing/2014/main" id="{729D5AF6-2B15-47C7-8250-7DD2C4E8A95A}"/>
                    </a:ext>
                  </a:extLst>
                </p14:cNvPr>
                <p14:cNvContentPartPr/>
                <p14:nvPr/>
              </p14:nvContentPartPr>
              <p14:xfrm>
                <a:off x="7650273" y="4740144"/>
                <a:ext cx="91440" cy="177840"/>
              </p14:xfrm>
            </p:contentPart>
          </mc:Choice>
          <mc:Fallback xmlns="">
            <p:pic>
              <p:nvPicPr>
                <p:cNvPr id="332" name="Freihand 331">
                  <a:extLst>
                    <a:ext uri="{FF2B5EF4-FFF2-40B4-BE49-F238E27FC236}">
                      <a16:creationId xmlns:a16="http://schemas.microsoft.com/office/drawing/2014/main" id="{729D5AF6-2B15-47C7-8250-7DD2C4E8A95A}"/>
                    </a:ext>
                  </a:extLst>
                </p:cNvPr>
                <p:cNvPicPr/>
                <p:nvPr/>
              </p:nvPicPr>
              <p:blipFill>
                <a:blip r:embed="rId510"/>
                <a:stretch>
                  <a:fillRect/>
                </a:stretch>
              </p:blipFill>
              <p:spPr>
                <a:xfrm>
                  <a:off x="7645953" y="4735824"/>
                  <a:ext cx="100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3" name="Freihand 332">
                  <a:extLst>
                    <a:ext uri="{FF2B5EF4-FFF2-40B4-BE49-F238E27FC236}">
                      <a16:creationId xmlns:a16="http://schemas.microsoft.com/office/drawing/2014/main" id="{F93FAF58-D13D-43E9-BAFB-8970F93D3784}"/>
                    </a:ext>
                  </a:extLst>
                </p14:cNvPr>
                <p14:cNvContentPartPr/>
                <p14:nvPr/>
              </p14:nvContentPartPr>
              <p14:xfrm>
                <a:off x="7761513" y="4843104"/>
                <a:ext cx="20520" cy="66240"/>
              </p14:xfrm>
            </p:contentPart>
          </mc:Choice>
          <mc:Fallback xmlns="">
            <p:pic>
              <p:nvPicPr>
                <p:cNvPr id="333" name="Freihand 332">
                  <a:extLst>
                    <a:ext uri="{FF2B5EF4-FFF2-40B4-BE49-F238E27FC236}">
                      <a16:creationId xmlns:a16="http://schemas.microsoft.com/office/drawing/2014/main" id="{F93FAF58-D13D-43E9-BAFB-8970F93D3784}"/>
                    </a:ext>
                  </a:extLst>
                </p:cNvPr>
                <p:cNvPicPr/>
                <p:nvPr/>
              </p:nvPicPr>
              <p:blipFill>
                <a:blip r:embed="rId512"/>
                <a:stretch>
                  <a:fillRect/>
                </a:stretch>
              </p:blipFill>
              <p:spPr>
                <a:xfrm>
                  <a:off x="7757193" y="4838784"/>
                  <a:ext cx="29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4" name="Freihand 333">
                  <a:extLst>
                    <a:ext uri="{FF2B5EF4-FFF2-40B4-BE49-F238E27FC236}">
                      <a16:creationId xmlns:a16="http://schemas.microsoft.com/office/drawing/2014/main" id="{41126B6E-A6AA-431E-AA10-D6CC13389421}"/>
                    </a:ext>
                  </a:extLst>
                </p14:cNvPr>
                <p14:cNvContentPartPr/>
                <p14:nvPr/>
              </p14:nvContentPartPr>
              <p14:xfrm>
                <a:off x="7815513" y="4835184"/>
                <a:ext cx="99720" cy="70920"/>
              </p14:xfrm>
            </p:contentPart>
          </mc:Choice>
          <mc:Fallback xmlns="">
            <p:pic>
              <p:nvPicPr>
                <p:cNvPr id="334" name="Freihand 333">
                  <a:extLst>
                    <a:ext uri="{FF2B5EF4-FFF2-40B4-BE49-F238E27FC236}">
                      <a16:creationId xmlns:a16="http://schemas.microsoft.com/office/drawing/2014/main" id="{41126B6E-A6AA-431E-AA10-D6CC13389421}"/>
                    </a:ext>
                  </a:extLst>
                </p:cNvPr>
                <p:cNvPicPr/>
                <p:nvPr/>
              </p:nvPicPr>
              <p:blipFill>
                <a:blip r:embed="rId514"/>
                <a:stretch>
                  <a:fillRect/>
                </a:stretch>
              </p:blipFill>
              <p:spPr>
                <a:xfrm>
                  <a:off x="7811193" y="4830864"/>
                  <a:ext cx="10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5" name="Freihand 334">
                  <a:extLst>
                    <a:ext uri="{FF2B5EF4-FFF2-40B4-BE49-F238E27FC236}">
                      <a16:creationId xmlns:a16="http://schemas.microsoft.com/office/drawing/2014/main" id="{F700A8E4-146F-46CA-9FF4-0FD5F0DAFC5E}"/>
                    </a:ext>
                  </a:extLst>
                </p14:cNvPr>
                <p14:cNvContentPartPr/>
                <p14:nvPr/>
              </p14:nvContentPartPr>
              <p14:xfrm>
                <a:off x="7913073" y="4703424"/>
                <a:ext cx="251280" cy="183240"/>
              </p14:xfrm>
            </p:contentPart>
          </mc:Choice>
          <mc:Fallback xmlns="">
            <p:pic>
              <p:nvPicPr>
                <p:cNvPr id="335" name="Freihand 334">
                  <a:extLst>
                    <a:ext uri="{FF2B5EF4-FFF2-40B4-BE49-F238E27FC236}">
                      <a16:creationId xmlns:a16="http://schemas.microsoft.com/office/drawing/2014/main" id="{F700A8E4-146F-46CA-9FF4-0FD5F0DAFC5E}"/>
                    </a:ext>
                  </a:extLst>
                </p:cNvPr>
                <p:cNvPicPr/>
                <p:nvPr/>
              </p:nvPicPr>
              <p:blipFill>
                <a:blip r:embed="rId516"/>
                <a:stretch>
                  <a:fillRect/>
                </a:stretch>
              </p:blipFill>
              <p:spPr>
                <a:xfrm>
                  <a:off x="7908753" y="4699104"/>
                  <a:ext cx="259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6" name="Freihand 335">
                  <a:extLst>
                    <a:ext uri="{FF2B5EF4-FFF2-40B4-BE49-F238E27FC236}">
                      <a16:creationId xmlns:a16="http://schemas.microsoft.com/office/drawing/2014/main" id="{46E6699A-4EE0-4400-84DA-AD341F6B3420}"/>
                    </a:ext>
                  </a:extLst>
                </p14:cNvPr>
                <p14:cNvContentPartPr/>
                <p14:nvPr/>
              </p14:nvContentPartPr>
              <p14:xfrm>
                <a:off x="8157873" y="4722864"/>
                <a:ext cx="12960" cy="68400"/>
              </p14:xfrm>
            </p:contentPart>
          </mc:Choice>
          <mc:Fallback xmlns="">
            <p:pic>
              <p:nvPicPr>
                <p:cNvPr id="336" name="Freihand 335">
                  <a:extLst>
                    <a:ext uri="{FF2B5EF4-FFF2-40B4-BE49-F238E27FC236}">
                      <a16:creationId xmlns:a16="http://schemas.microsoft.com/office/drawing/2014/main" id="{46E6699A-4EE0-4400-84DA-AD341F6B3420}"/>
                    </a:ext>
                  </a:extLst>
                </p:cNvPr>
                <p:cNvPicPr/>
                <p:nvPr/>
              </p:nvPicPr>
              <p:blipFill>
                <a:blip r:embed="rId518"/>
                <a:stretch>
                  <a:fillRect/>
                </a:stretch>
              </p:blipFill>
              <p:spPr>
                <a:xfrm>
                  <a:off x="8153553" y="4718544"/>
                  <a:ext cx="21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7" name="Freihand 336">
                  <a:extLst>
                    <a:ext uri="{FF2B5EF4-FFF2-40B4-BE49-F238E27FC236}">
                      <a16:creationId xmlns:a16="http://schemas.microsoft.com/office/drawing/2014/main" id="{3F2C69A5-EEF7-448C-BDF4-D4E9A8F799C4}"/>
                    </a:ext>
                  </a:extLst>
                </p14:cNvPr>
                <p14:cNvContentPartPr/>
                <p14:nvPr/>
              </p14:nvContentPartPr>
              <p14:xfrm>
                <a:off x="8183433" y="4803864"/>
                <a:ext cx="169920" cy="71280"/>
              </p14:xfrm>
            </p:contentPart>
          </mc:Choice>
          <mc:Fallback xmlns="">
            <p:pic>
              <p:nvPicPr>
                <p:cNvPr id="337" name="Freihand 336">
                  <a:extLst>
                    <a:ext uri="{FF2B5EF4-FFF2-40B4-BE49-F238E27FC236}">
                      <a16:creationId xmlns:a16="http://schemas.microsoft.com/office/drawing/2014/main" id="{3F2C69A5-EEF7-448C-BDF4-D4E9A8F799C4}"/>
                    </a:ext>
                  </a:extLst>
                </p:cNvPr>
                <p:cNvPicPr/>
                <p:nvPr/>
              </p:nvPicPr>
              <p:blipFill>
                <a:blip r:embed="rId520"/>
                <a:stretch>
                  <a:fillRect/>
                </a:stretch>
              </p:blipFill>
              <p:spPr>
                <a:xfrm>
                  <a:off x="8179113" y="4799544"/>
                  <a:ext cx="17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8" name="Freihand 337">
                  <a:extLst>
                    <a:ext uri="{FF2B5EF4-FFF2-40B4-BE49-F238E27FC236}">
                      <a16:creationId xmlns:a16="http://schemas.microsoft.com/office/drawing/2014/main" id="{BDA2DE84-4432-4413-899A-A8D27C11B040}"/>
                    </a:ext>
                  </a:extLst>
                </p14:cNvPr>
                <p14:cNvContentPartPr/>
                <p14:nvPr/>
              </p14:nvContentPartPr>
              <p14:xfrm>
                <a:off x="8381433" y="4781904"/>
                <a:ext cx="148680" cy="81360"/>
              </p14:xfrm>
            </p:contentPart>
          </mc:Choice>
          <mc:Fallback xmlns="">
            <p:pic>
              <p:nvPicPr>
                <p:cNvPr id="338" name="Freihand 337">
                  <a:extLst>
                    <a:ext uri="{FF2B5EF4-FFF2-40B4-BE49-F238E27FC236}">
                      <a16:creationId xmlns:a16="http://schemas.microsoft.com/office/drawing/2014/main" id="{BDA2DE84-4432-4413-899A-A8D27C11B040}"/>
                    </a:ext>
                  </a:extLst>
                </p:cNvPr>
                <p:cNvPicPr/>
                <p:nvPr/>
              </p:nvPicPr>
              <p:blipFill>
                <a:blip r:embed="rId522"/>
                <a:stretch>
                  <a:fillRect/>
                </a:stretch>
              </p:blipFill>
              <p:spPr>
                <a:xfrm>
                  <a:off x="8377113" y="4777584"/>
                  <a:ext cx="157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9" name="Freihand 338">
                  <a:extLst>
                    <a:ext uri="{FF2B5EF4-FFF2-40B4-BE49-F238E27FC236}">
                      <a16:creationId xmlns:a16="http://schemas.microsoft.com/office/drawing/2014/main" id="{A4CCC171-DD9F-4078-9D71-141DFF7131AD}"/>
                    </a:ext>
                  </a:extLst>
                </p14:cNvPr>
                <p14:cNvContentPartPr/>
                <p14:nvPr/>
              </p14:nvContentPartPr>
              <p14:xfrm>
                <a:off x="5246913" y="5224704"/>
                <a:ext cx="70920" cy="144360"/>
              </p14:xfrm>
            </p:contentPart>
          </mc:Choice>
          <mc:Fallback xmlns="">
            <p:pic>
              <p:nvPicPr>
                <p:cNvPr id="339" name="Freihand 338">
                  <a:extLst>
                    <a:ext uri="{FF2B5EF4-FFF2-40B4-BE49-F238E27FC236}">
                      <a16:creationId xmlns:a16="http://schemas.microsoft.com/office/drawing/2014/main" id="{A4CCC171-DD9F-4078-9D71-141DFF7131AD}"/>
                    </a:ext>
                  </a:extLst>
                </p:cNvPr>
                <p:cNvPicPr/>
                <p:nvPr/>
              </p:nvPicPr>
              <p:blipFill>
                <a:blip r:embed="rId524"/>
                <a:stretch>
                  <a:fillRect/>
                </a:stretch>
              </p:blipFill>
              <p:spPr>
                <a:xfrm>
                  <a:off x="5242593" y="5220384"/>
                  <a:ext cx="79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4AA6747A-B484-4EAA-A3C6-218FB5108E52}"/>
                    </a:ext>
                  </a:extLst>
                </p14:cNvPr>
                <p14:cNvContentPartPr/>
                <p14:nvPr/>
              </p14:nvContentPartPr>
              <p14:xfrm>
                <a:off x="5383353" y="5265744"/>
                <a:ext cx="15480" cy="83160"/>
              </p14:xfrm>
            </p:contentPart>
          </mc:Choice>
          <mc:Fallback xmlns="">
            <p:pic>
              <p:nvPicPr>
                <p:cNvPr id="340" name="Freihand 339">
                  <a:extLst>
                    <a:ext uri="{FF2B5EF4-FFF2-40B4-BE49-F238E27FC236}">
                      <a16:creationId xmlns:a16="http://schemas.microsoft.com/office/drawing/2014/main" id="{4AA6747A-B484-4EAA-A3C6-218FB5108E52}"/>
                    </a:ext>
                  </a:extLst>
                </p:cNvPr>
                <p:cNvPicPr/>
                <p:nvPr/>
              </p:nvPicPr>
              <p:blipFill>
                <a:blip r:embed="rId526"/>
                <a:stretch>
                  <a:fillRect/>
                </a:stretch>
              </p:blipFill>
              <p:spPr>
                <a:xfrm>
                  <a:off x="5379033" y="5261424"/>
                  <a:ext cx="24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EB39A987-C213-4C2B-93FC-676E9DFC7394}"/>
                    </a:ext>
                  </a:extLst>
                </p14:cNvPr>
                <p14:cNvContentPartPr/>
                <p14:nvPr/>
              </p14:nvContentPartPr>
              <p14:xfrm>
                <a:off x="5412873" y="5201664"/>
                <a:ext cx="360" cy="360"/>
              </p14:xfrm>
            </p:contentPart>
          </mc:Choice>
          <mc:Fallback xmlns="">
            <p:pic>
              <p:nvPicPr>
                <p:cNvPr id="341" name="Freihand 340">
                  <a:extLst>
                    <a:ext uri="{FF2B5EF4-FFF2-40B4-BE49-F238E27FC236}">
                      <a16:creationId xmlns:a16="http://schemas.microsoft.com/office/drawing/2014/main" id="{EB39A987-C213-4C2B-93FC-676E9DFC7394}"/>
                    </a:ext>
                  </a:extLst>
                </p:cNvPr>
                <p:cNvPicPr/>
                <p:nvPr/>
              </p:nvPicPr>
              <p:blipFill>
                <a:blip r:embed="rId148"/>
                <a:stretch>
                  <a:fillRect/>
                </a:stretch>
              </p:blipFill>
              <p:spPr>
                <a:xfrm>
                  <a:off x="5408553" y="51973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2" name="Freihand 341">
                  <a:extLst>
                    <a:ext uri="{FF2B5EF4-FFF2-40B4-BE49-F238E27FC236}">
                      <a16:creationId xmlns:a16="http://schemas.microsoft.com/office/drawing/2014/main" id="{3EC78C29-7B0C-4F7A-BCDB-DE9CFDE99CA4}"/>
                    </a:ext>
                  </a:extLst>
                </p14:cNvPr>
                <p14:cNvContentPartPr/>
                <p14:nvPr/>
              </p14:nvContentPartPr>
              <p14:xfrm>
                <a:off x="5482713" y="5320104"/>
                <a:ext cx="14400" cy="70920"/>
              </p14:xfrm>
            </p:contentPart>
          </mc:Choice>
          <mc:Fallback xmlns="">
            <p:pic>
              <p:nvPicPr>
                <p:cNvPr id="342" name="Freihand 341">
                  <a:extLst>
                    <a:ext uri="{FF2B5EF4-FFF2-40B4-BE49-F238E27FC236}">
                      <a16:creationId xmlns:a16="http://schemas.microsoft.com/office/drawing/2014/main" id="{3EC78C29-7B0C-4F7A-BCDB-DE9CFDE99CA4}"/>
                    </a:ext>
                  </a:extLst>
                </p:cNvPr>
                <p:cNvPicPr/>
                <p:nvPr/>
              </p:nvPicPr>
              <p:blipFill>
                <a:blip r:embed="rId529"/>
                <a:stretch>
                  <a:fillRect/>
                </a:stretch>
              </p:blipFill>
              <p:spPr>
                <a:xfrm>
                  <a:off x="5478393" y="5315784"/>
                  <a:ext cx="2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3" name="Freihand 342">
                  <a:extLst>
                    <a:ext uri="{FF2B5EF4-FFF2-40B4-BE49-F238E27FC236}">
                      <a16:creationId xmlns:a16="http://schemas.microsoft.com/office/drawing/2014/main" id="{77AA1FD8-E46E-4CF9-B33F-EAD99F984C43}"/>
                    </a:ext>
                  </a:extLst>
                </p14:cNvPr>
                <p14:cNvContentPartPr/>
                <p14:nvPr/>
              </p14:nvContentPartPr>
              <p14:xfrm>
                <a:off x="5553633" y="5243784"/>
                <a:ext cx="88560" cy="157680"/>
              </p14:xfrm>
            </p:contentPart>
          </mc:Choice>
          <mc:Fallback xmlns="">
            <p:pic>
              <p:nvPicPr>
                <p:cNvPr id="343" name="Freihand 342">
                  <a:extLst>
                    <a:ext uri="{FF2B5EF4-FFF2-40B4-BE49-F238E27FC236}">
                      <a16:creationId xmlns:a16="http://schemas.microsoft.com/office/drawing/2014/main" id="{77AA1FD8-E46E-4CF9-B33F-EAD99F984C43}"/>
                    </a:ext>
                  </a:extLst>
                </p:cNvPr>
                <p:cNvPicPr/>
                <p:nvPr/>
              </p:nvPicPr>
              <p:blipFill>
                <a:blip r:embed="rId531"/>
                <a:stretch>
                  <a:fillRect/>
                </a:stretch>
              </p:blipFill>
              <p:spPr>
                <a:xfrm>
                  <a:off x="5549313" y="5239464"/>
                  <a:ext cx="97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4" name="Freihand 343">
                  <a:extLst>
                    <a:ext uri="{FF2B5EF4-FFF2-40B4-BE49-F238E27FC236}">
                      <a16:creationId xmlns:a16="http://schemas.microsoft.com/office/drawing/2014/main" id="{B2F938C8-8E1C-45D5-A162-37FA02667391}"/>
                    </a:ext>
                  </a:extLst>
                </p14:cNvPr>
                <p14:cNvContentPartPr/>
                <p14:nvPr/>
              </p14:nvContentPartPr>
              <p14:xfrm>
                <a:off x="5681433" y="5205264"/>
                <a:ext cx="59760" cy="219600"/>
              </p14:xfrm>
            </p:contentPart>
          </mc:Choice>
          <mc:Fallback xmlns="">
            <p:pic>
              <p:nvPicPr>
                <p:cNvPr id="344" name="Freihand 343">
                  <a:extLst>
                    <a:ext uri="{FF2B5EF4-FFF2-40B4-BE49-F238E27FC236}">
                      <a16:creationId xmlns:a16="http://schemas.microsoft.com/office/drawing/2014/main" id="{B2F938C8-8E1C-45D5-A162-37FA02667391}"/>
                    </a:ext>
                  </a:extLst>
                </p:cNvPr>
                <p:cNvPicPr/>
                <p:nvPr/>
              </p:nvPicPr>
              <p:blipFill>
                <a:blip r:embed="rId533"/>
                <a:stretch>
                  <a:fillRect/>
                </a:stretch>
              </p:blipFill>
              <p:spPr>
                <a:xfrm>
                  <a:off x="5677113" y="5200944"/>
                  <a:ext cx="68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5" name="Freihand 344">
                  <a:extLst>
                    <a:ext uri="{FF2B5EF4-FFF2-40B4-BE49-F238E27FC236}">
                      <a16:creationId xmlns:a16="http://schemas.microsoft.com/office/drawing/2014/main" id="{67B34B41-7218-4824-A546-F52637AFE53A}"/>
                    </a:ext>
                  </a:extLst>
                </p14:cNvPr>
                <p14:cNvContentPartPr/>
                <p14:nvPr/>
              </p14:nvContentPartPr>
              <p14:xfrm>
                <a:off x="6022353" y="5187984"/>
                <a:ext cx="163440" cy="139320"/>
              </p14:xfrm>
            </p:contentPart>
          </mc:Choice>
          <mc:Fallback xmlns="">
            <p:pic>
              <p:nvPicPr>
                <p:cNvPr id="345" name="Freihand 344">
                  <a:extLst>
                    <a:ext uri="{FF2B5EF4-FFF2-40B4-BE49-F238E27FC236}">
                      <a16:creationId xmlns:a16="http://schemas.microsoft.com/office/drawing/2014/main" id="{67B34B41-7218-4824-A546-F52637AFE53A}"/>
                    </a:ext>
                  </a:extLst>
                </p:cNvPr>
                <p:cNvPicPr/>
                <p:nvPr/>
              </p:nvPicPr>
              <p:blipFill>
                <a:blip r:embed="rId535"/>
                <a:stretch>
                  <a:fillRect/>
                </a:stretch>
              </p:blipFill>
              <p:spPr>
                <a:xfrm>
                  <a:off x="6018033" y="5183664"/>
                  <a:ext cx="172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6" name="Freihand 345">
                  <a:extLst>
                    <a:ext uri="{FF2B5EF4-FFF2-40B4-BE49-F238E27FC236}">
                      <a16:creationId xmlns:a16="http://schemas.microsoft.com/office/drawing/2014/main" id="{0CB33941-1539-4571-804F-154F61A2D148}"/>
                    </a:ext>
                  </a:extLst>
                </p14:cNvPr>
                <p14:cNvContentPartPr/>
                <p14:nvPr/>
              </p14:nvContentPartPr>
              <p14:xfrm>
                <a:off x="6177153" y="5216064"/>
                <a:ext cx="190800" cy="100800"/>
              </p14:xfrm>
            </p:contentPart>
          </mc:Choice>
          <mc:Fallback xmlns="">
            <p:pic>
              <p:nvPicPr>
                <p:cNvPr id="346" name="Freihand 345">
                  <a:extLst>
                    <a:ext uri="{FF2B5EF4-FFF2-40B4-BE49-F238E27FC236}">
                      <a16:creationId xmlns:a16="http://schemas.microsoft.com/office/drawing/2014/main" id="{0CB33941-1539-4571-804F-154F61A2D148}"/>
                    </a:ext>
                  </a:extLst>
                </p:cNvPr>
                <p:cNvPicPr/>
                <p:nvPr/>
              </p:nvPicPr>
              <p:blipFill>
                <a:blip r:embed="rId537"/>
                <a:stretch>
                  <a:fillRect/>
                </a:stretch>
              </p:blipFill>
              <p:spPr>
                <a:xfrm>
                  <a:off x="6172833" y="5211744"/>
                  <a:ext cx="199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7" name="Freihand 346">
                  <a:extLst>
                    <a:ext uri="{FF2B5EF4-FFF2-40B4-BE49-F238E27FC236}">
                      <a16:creationId xmlns:a16="http://schemas.microsoft.com/office/drawing/2014/main" id="{DC661FB6-21E9-48C8-B82B-D08347938829}"/>
                    </a:ext>
                  </a:extLst>
                </p14:cNvPr>
                <p14:cNvContentPartPr/>
                <p14:nvPr/>
              </p14:nvContentPartPr>
              <p14:xfrm>
                <a:off x="6502953" y="5284824"/>
                <a:ext cx="7920" cy="126000"/>
              </p14:xfrm>
            </p:contentPart>
          </mc:Choice>
          <mc:Fallback xmlns="">
            <p:pic>
              <p:nvPicPr>
                <p:cNvPr id="347" name="Freihand 346">
                  <a:extLst>
                    <a:ext uri="{FF2B5EF4-FFF2-40B4-BE49-F238E27FC236}">
                      <a16:creationId xmlns:a16="http://schemas.microsoft.com/office/drawing/2014/main" id="{DC661FB6-21E9-48C8-B82B-D08347938829}"/>
                    </a:ext>
                  </a:extLst>
                </p:cNvPr>
                <p:cNvPicPr/>
                <p:nvPr/>
              </p:nvPicPr>
              <p:blipFill>
                <a:blip r:embed="rId539"/>
                <a:stretch>
                  <a:fillRect/>
                </a:stretch>
              </p:blipFill>
              <p:spPr>
                <a:xfrm>
                  <a:off x="6498633" y="5280504"/>
                  <a:ext cx="16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8" name="Freihand 347">
                  <a:extLst>
                    <a:ext uri="{FF2B5EF4-FFF2-40B4-BE49-F238E27FC236}">
                      <a16:creationId xmlns:a16="http://schemas.microsoft.com/office/drawing/2014/main" id="{436EC3A4-4749-47F6-A84E-60CC9E8C608C}"/>
                    </a:ext>
                  </a:extLst>
                </p14:cNvPr>
                <p14:cNvContentPartPr/>
                <p14:nvPr/>
              </p14:nvContentPartPr>
              <p14:xfrm>
                <a:off x="6593313" y="5169264"/>
                <a:ext cx="116640" cy="153360"/>
              </p14:xfrm>
            </p:contentPart>
          </mc:Choice>
          <mc:Fallback xmlns="">
            <p:pic>
              <p:nvPicPr>
                <p:cNvPr id="348" name="Freihand 347">
                  <a:extLst>
                    <a:ext uri="{FF2B5EF4-FFF2-40B4-BE49-F238E27FC236}">
                      <a16:creationId xmlns:a16="http://schemas.microsoft.com/office/drawing/2014/main" id="{436EC3A4-4749-47F6-A84E-60CC9E8C608C}"/>
                    </a:ext>
                  </a:extLst>
                </p:cNvPr>
                <p:cNvPicPr/>
                <p:nvPr/>
              </p:nvPicPr>
              <p:blipFill>
                <a:blip r:embed="rId541"/>
                <a:stretch>
                  <a:fillRect/>
                </a:stretch>
              </p:blipFill>
              <p:spPr>
                <a:xfrm>
                  <a:off x="6588993" y="5164944"/>
                  <a:ext cx="125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9" name="Freihand 348">
                  <a:extLst>
                    <a:ext uri="{FF2B5EF4-FFF2-40B4-BE49-F238E27FC236}">
                      <a16:creationId xmlns:a16="http://schemas.microsoft.com/office/drawing/2014/main" id="{7DF98A4C-0480-40C3-8941-543A66038BDF}"/>
                    </a:ext>
                  </a:extLst>
                </p14:cNvPr>
                <p14:cNvContentPartPr/>
                <p14:nvPr/>
              </p14:nvContentPartPr>
              <p14:xfrm>
                <a:off x="6771873" y="5197704"/>
                <a:ext cx="140400" cy="97560"/>
              </p14:xfrm>
            </p:contentPart>
          </mc:Choice>
          <mc:Fallback xmlns="">
            <p:pic>
              <p:nvPicPr>
                <p:cNvPr id="349" name="Freihand 348">
                  <a:extLst>
                    <a:ext uri="{FF2B5EF4-FFF2-40B4-BE49-F238E27FC236}">
                      <a16:creationId xmlns:a16="http://schemas.microsoft.com/office/drawing/2014/main" id="{7DF98A4C-0480-40C3-8941-543A66038BDF}"/>
                    </a:ext>
                  </a:extLst>
                </p:cNvPr>
                <p:cNvPicPr/>
                <p:nvPr/>
              </p:nvPicPr>
              <p:blipFill>
                <a:blip r:embed="rId543"/>
                <a:stretch>
                  <a:fillRect/>
                </a:stretch>
              </p:blipFill>
              <p:spPr>
                <a:xfrm>
                  <a:off x="6767553" y="5193384"/>
                  <a:ext cx="14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0" name="Freihand 349">
                  <a:extLst>
                    <a:ext uri="{FF2B5EF4-FFF2-40B4-BE49-F238E27FC236}">
                      <a16:creationId xmlns:a16="http://schemas.microsoft.com/office/drawing/2014/main" id="{EE3044E1-B55E-4868-A445-E9EE751EBA6E}"/>
                    </a:ext>
                  </a:extLst>
                </p14:cNvPr>
                <p14:cNvContentPartPr/>
                <p14:nvPr/>
              </p14:nvContentPartPr>
              <p14:xfrm>
                <a:off x="6903273" y="5119944"/>
                <a:ext cx="360" cy="360"/>
              </p14:xfrm>
            </p:contentPart>
          </mc:Choice>
          <mc:Fallback xmlns="">
            <p:pic>
              <p:nvPicPr>
                <p:cNvPr id="350" name="Freihand 349">
                  <a:extLst>
                    <a:ext uri="{FF2B5EF4-FFF2-40B4-BE49-F238E27FC236}">
                      <a16:creationId xmlns:a16="http://schemas.microsoft.com/office/drawing/2014/main" id="{EE3044E1-B55E-4868-A445-E9EE751EBA6E}"/>
                    </a:ext>
                  </a:extLst>
                </p:cNvPr>
                <p:cNvPicPr/>
                <p:nvPr/>
              </p:nvPicPr>
              <p:blipFill>
                <a:blip r:embed="rId148"/>
                <a:stretch>
                  <a:fillRect/>
                </a:stretch>
              </p:blipFill>
              <p:spPr>
                <a:xfrm>
                  <a:off x="6898953" y="51156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1" name="Freihand 350">
                  <a:extLst>
                    <a:ext uri="{FF2B5EF4-FFF2-40B4-BE49-F238E27FC236}">
                      <a16:creationId xmlns:a16="http://schemas.microsoft.com/office/drawing/2014/main" id="{FA6F1BE1-370E-4BF1-BE7D-C12D1AFF3082}"/>
                    </a:ext>
                  </a:extLst>
                </p14:cNvPr>
                <p14:cNvContentPartPr/>
                <p14:nvPr/>
              </p14:nvContentPartPr>
              <p14:xfrm>
                <a:off x="7124313" y="5142984"/>
                <a:ext cx="140400" cy="128160"/>
              </p14:xfrm>
            </p:contentPart>
          </mc:Choice>
          <mc:Fallback xmlns="">
            <p:pic>
              <p:nvPicPr>
                <p:cNvPr id="351" name="Freihand 350">
                  <a:extLst>
                    <a:ext uri="{FF2B5EF4-FFF2-40B4-BE49-F238E27FC236}">
                      <a16:creationId xmlns:a16="http://schemas.microsoft.com/office/drawing/2014/main" id="{FA6F1BE1-370E-4BF1-BE7D-C12D1AFF3082}"/>
                    </a:ext>
                  </a:extLst>
                </p:cNvPr>
                <p:cNvPicPr/>
                <p:nvPr/>
              </p:nvPicPr>
              <p:blipFill>
                <a:blip r:embed="rId546"/>
                <a:stretch>
                  <a:fillRect/>
                </a:stretch>
              </p:blipFill>
              <p:spPr>
                <a:xfrm>
                  <a:off x="7119993" y="5138664"/>
                  <a:ext cx="149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2" name="Freihand 351">
                  <a:extLst>
                    <a:ext uri="{FF2B5EF4-FFF2-40B4-BE49-F238E27FC236}">
                      <a16:creationId xmlns:a16="http://schemas.microsoft.com/office/drawing/2014/main" id="{15B1C968-241D-4975-B109-8218928DE90E}"/>
                    </a:ext>
                  </a:extLst>
                </p14:cNvPr>
                <p14:cNvContentPartPr/>
                <p14:nvPr/>
              </p14:nvContentPartPr>
              <p14:xfrm>
                <a:off x="7307553" y="5168184"/>
                <a:ext cx="246600" cy="82440"/>
              </p14:xfrm>
            </p:contentPart>
          </mc:Choice>
          <mc:Fallback xmlns="">
            <p:pic>
              <p:nvPicPr>
                <p:cNvPr id="352" name="Freihand 351">
                  <a:extLst>
                    <a:ext uri="{FF2B5EF4-FFF2-40B4-BE49-F238E27FC236}">
                      <a16:creationId xmlns:a16="http://schemas.microsoft.com/office/drawing/2014/main" id="{15B1C968-241D-4975-B109-8218928DE90E}"/>
                    </a:ext>
                  </a:extLst>
                </p:cNvPr>
                <p:cNvPicPr/>
                <p:nvPr/>
              </p:nvPicPr>
              <p:blipFill>
                <a:blip r:embed="rId548"/>
                <a:stretch>
                  <a:fillRect/>
                </a:stretch>
              </p:blipFill>
              <p:spPr>
                <a:xfrm>
                  <a:off x="7303233" y="5163864"/>
                  <a:ext cx="255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3" name="Freihand 352">
                  <a:extLst>
                    <a:ext uri="{FF2B5EF4-FFF2-40B4-BE49-F238E27FC236}">
                      <a16:creationId xmlns:a16="http://schemas.microsoft.com/office/drawing/2014/main" id="{A52C11D8-6ECF-48DE-BC4E-BD28F64CAD40}"/>
                    </a:ext>
                  </a:extLst>
                </p14:cNvPr>
                <p14:cNvContentPartPr/>
                <p14:nvPr/>
              </p14:nvContentPartPr>
              <p14:xfrm>
                <a:off x="7593753" y="5144784"/>
                <a:ext cx="239760" cy="93240"/>
              </p14:xfrm>
            </p:contentPart>
          </mc:Choice>
          <mc:Fallback xmlns="">
            <p:pic>
              <p:nvPicPr>
                <p:cNvPr id="353" name="Freihand 352">
                  <a:extLst>
                    <a:ext uri="{FF2B5EF4-FFF2-40B4-BE49-F238E27FC236}">
                      <a16:creationId xmlns:a16="http://schemas.microsoft.com/office/drawing/2014/main" id="{A52C11D8-6ECF-48DE-BC4E-BD28F64CAD40}"/>
                    </a:ext>
                  </a:extLst>
                </p:cNvPr>
                <p:cNvPicPr/>
                <p:nvPr/>
              </p:nvPicPr>
              <p:blipFill>
                <a:blip r:embed="rId550"/>
                <a:stretch>
                  <a:fillRect/>
                </a:stretch>
              </p:blipFill>
              <p:spPr>
                <a:xfrm>
                  <a:off x="7589433" y="5140464"/>
                  <a:ext cx="248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8" name="Freihand 357">
                  <a:extLst>
                    <a:ext uri="{FF2B5EF4-FFF2-40B4-BE49-F238E27FC236}">
                      <a16:creationId xmlns:a16="http://schemas.microsoft.com/office/drawing/2014/main" id="{2F80C590-FD11-45F3-A920-35A10255AD23}"/>
                    </a:ext>
                  </a:extLst>
                </p14:cNvPr>
                <p14:cNvContentPartPr/>
                <p14:nvPr/>
              </p14:nvContentPartPr>
              <p14:xfrm>
                <a:off x="5252313" y="5585424"/>
                <a:ext cx="335160" cy="179280"/>
              </p14:xfrm>
            </p:contentPart>
          </mc:Choice>
          <mc:Fallback xmlns="">
            <p:pic>
              <p:nvPicPr>
                <p:cNvPr id="358" name="Freihand 357">
                  <a:extLst>
                    <a:ext uri="{FF2B5EF4-FFF2-40B4-BE49-F238E27FC236}">
                      <a16:creationId xmlns:a16="http://schemas.microsoft.com/office/drawing/2014/main" id="{2F80C590-FD11-45F3-A920-35A10255AD23}"/>
                    </a:ext>
                  </a:extLst>
                </p:cNvPr>
                <p:cNvPicPr/>
                <p:nvPr/>
              </p:nvPicPr>
              <p:blipFill>
                <a:blip r:embed="rId552"/>
                <a:stretch>
                  <a:fillRect/>
                </a:stretch>
              </p:blipFill>
              <p:spPr>
                <a:xfrm>
                  <a:off x="5247993" y="5581104"/>
                  <a:ext cx="343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9" name="Freihand 358">
                  <a:extLst>
                    <a:ext uri="{FF2B5EF4-FFF2-40B4-BE49-F238E27FC236}">
                      <a16:creationId xmlns:a16="http://schemas.microsoft.com/office/drawing/2014/main" id="{8ECC25F4-5336-4923-ABBB-22E24960D67D}"/>
                    </a:ext>
                  </a:extLst>
                </p14:cNvPr>
                <p14:cNvContentPartPr/>
                <p14:nvPr/>
              </p14:nvContentPartPr>
              <p14:xfrm>
                <a:off x="5730033" y="5559864"/>
                <a:ext cx="154800" cy="235080"/>
              </p14:xfrm>
            </p:contentPart>
          </mc:Choice>
          <mc:Fallback xmlns="">
            <p:pic>
              <p:nvPicPr>
                <p:cNvPr id="359" name="Freihand 358">
                  <a:extLst>
                    <a:ext uri="{FF2B5EF4-FFF2-40B4-BE49-F238E27FC236}">
                      <a16:creationId xmlns:a16="http://schemas.microsoft.com/office/drawing/2014/main" id="{8ECC25F4-5336-4923-ABBB-22E24960D67D}"/>
                    </a:ext>
                  </a:extLst>
                </p:cNvPr>
                <p:cNvPicPr/>
                <p:nvPr/>
              </p:nvPicPr>
              <p:blipFill>
                <a:blip r:embed="rId554"/>
                <a:stretch>
                  <a:fillRect/>
                </a:stretch>
              </p:blipFill>
              <p:spPr>
                <a:xfrm>
                  <a:off x="5725713" y="5555544"/>
                  <a:ext cx="163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0" name="Freihand 359">
                  <a:extLst>
                    <a:ext uri="{FF2B5EF4-FFF2-40B4-BE49-F238E27FC236}">
                      <a16:creationId xmlns:a16="http://schemas.microsoft.com/office/drawing/2014/main" id="{9703DFCB-44CE-4264-A123-C32691185CC8}"/>
                    </a:ext>
                  </a:extLst>
                </p14:cNvPr>
                <p14:cNvContentPartPr/>
                <p14:nvPr/>
              </p14:nvContentPartPr>
              <p14:xfrm>
                <a:off x="5937393" y="5504424"/>
                <a:ext cx="269280" cy="204480"/>
              </p14:xfrm>
            </p:contentPart>
          </mc:Choice>
          <mc:Fallback xmlns="">
            <p:pic>
              <p:nvPicPr>
                <p:cNvPr id="360" name="Freihand 359">
                  <a:extLst>
                    <a:ext uri="{FF2B5EF4-FFF2-40B4-BE49-F238E27FC236}">
                      <a16:creationId xmlns:a16="http://schemas.microsoft.com/office/drawing/2014/main" id="{9703DFCB-44CE-4264-A123-C32691185CC8}"/>
                    </a:ext>
                  </a:extLst>
                </p:cNvPr>
                <p:cNvPicPr/>
                <p:nvPr/>
              </p:nvPicPr>
              <p:blipFill>
                <a:blip r:embed="rId556"/>
                <a:stretch>
                  <a:fillRect/>
                </a:stretch>
              </p:blipFill>
              <p:spPr>
                <a:xfrm>
                  <a:off x="5933073" y="5500104"/>
                  <a:ext cx="277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1" name="Freihand 360">
                  <a:extLst>
                    <a:ext uri="{FF2B5EF4-FFF2-40B4-BE49-F238E27FC236}">
                      <a16:creationId xmlns:a16="http://schemas.microsoft.com/office/drawing/2014/main" id="{6EBF505D-B005-48CB-9021-3CFD49889386}"/>
                    </a:ext>
                  </a:extLst>
                </p14:cNvPr>
                <p14:cNvContentPartPr/>
                <p14:nvPr/>
              </p14:nvContentPartPr>
              <p14:xfrm>
                <a:off x="6199113" y="5546184"/>
                <a:ext cx="127800" cy="140400"/>
              </p14:xfrm>
            </p:contentPart>
          </mc:Choice>
          <mc:Fallback xmlns="">
            <p:pic>
              <p:nvPicPr>
                <p:cNvPr id="361" name="Freihand 360">
                  <a:extLst>
                    <a:ext uri="{FF2B5EF4-FFF2-40B4-BE49-F238E27FC236}">
                      <a16:creationId xmlns:a16="http://schemas.microsoft.com/office/drawing/2014/main" id="{6EBF505D-B005-48CB-9021-3CFD49889386}"/>
                    </a:ext>
                  </a:extLst>
                </p:cNvPr>
                <p:cNvPicPr/>
                <p:nvPr/>
              </p:nvPicPr>
              <p:blipFill>
                <a:blip r:embed="rId558"/>
                <a:stretch>
                  <a:fillRect/>
                </a:stretch>
              </p:blipFill>
              <p:spPr>
                <a:xfrm>
                  <a:off x="6194793" y="5541864"/>
                  <a:ext cx="136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2" name="Freihand 361">
                  <a:extLst>
                    <a:ext uri="{FF2B5EF4-FFF2-40B4-BE49-F238E27FC236}">
                      <a16:creationId xmlns:a16="http://schemas.microsoft.com/office/drawing/2014/main" id="{8A205B82-F7E7-408E-A08A-570E670C275A}"/>
                    </a:ext>
                  </a:extLst>
                </p14:cNvPr>
                <p14:cNvContentPartPr/>
                <p14:nvPr/>
              </p14:nvContentPartPr>
              <p14:xfrm>
                <a:off x="6394953" y="5586504"/>
                <a:ext cx="214560" cy="89280"/>
              </p14:xfrm>
            </p:contentPart>
          </mc:Choice>
          <mc:Fallback xmlns="">
            <p:pic>
              <p:nvPicPr>
                <p:cNvPr id="362" name="Freihand 361">
                  <a:extLst>
                    <a:ext uri="{FF2B5EF4-FFF2-40B4-BE49-F238E27FC236}">
                      <a16:creationId xmlns:a16="http://schemas.microsoft.com/office/drawing/2014/main" id="{8A205B82-F7E7-408E-A08A-570E670C275A}"/>
                    </a:ext>
                  </a:extLst>
                </p:cNvPr>
                <p:cNvPicPr/>
                <p:nvPr/>
              </p:nvPicPr>
              <p:blipFill>
                <a:blip r:embed="rId560"/>
                <a:stretch>
                  <a:fillRect/>
                </a:stretch>
              </p:blipFill>
              <p:spPr>
                <a:xfrm>
                  <a:off x="6390633" y="5582184"/>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3" name="Freihand 362">
                  <a:extLst>
                    <a:ext uri="{FF2B5EF4-FFF2-40B4-BE49-F238E27FC236}">
                      <a16:creationId xmlns:a16="http://schemas.microsoft.com/office/drawing/2014/main" id="{723B3BAC-5253-444D-AE8A-C524B402F3CB}"/>
                    </a:ext>
                  </a:extLst>
                </p14:cNvPr>
                <p14:cNvContentPartPr/>
                <p14:nvPr/>
              </p14:nvContentPartPr>
              <p14:xfrm>
                <a:off x="6617073" y="5451144"/>
                <a:ext cx="369360" cy="195120"/>
              </p14:xfrm>
            </p:contentPart>
          </mc:Choice>
          <mc:Fallback xmlns="">
            <p:pic>
              <p:nvPicPr>
                <p:cNvPr id="363" name="Freihand 362">
                  <a:extLst>
                    <a:ext uri="{FF2B5EF4-FFF2-40B4-BE49-F238E27FC236}">
                      <a16:creationId xmlns:a16="http://schemas.microsoft.com/office/drawing/2014/main" id="{723B3BAC-5253-444D-AE8A-C524B402F3CB}"/>
                    </a:ext>
                  </a:extLst>
                </p:cNvPr>
                <p:cNvPicPr/>
                <p:nvPr/>
              </p:nvPicPr>
              <p:blipFill>
                <a:blip r:embed="rId562"/>
                <a:stretch>
                  <a:fillRect/>
                </a:stretch>
              </p:blipFill>
              <p:spPr>
                <a:xfrm>
                  <a:off x="6612753" y="5446824"/>
                  <a:ext cx="378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4" name="Freihand 363">
                  <a:extLst>
                    <a:ext uri="{FF2B5EF4-FFF2-40B4-BE49-F238E27FC236}">
                      <a16:creationId xmlns:a16="http://schemas.microsoft.com/office/drawing/2014/main" id="{AADA1C53-2BC4-43E6-A0ED-2C8DA1698B2C}"/>
                    </a:ext>
                  </a:extLst>
                </p14:cNvPr>
                <p14:cNvContentPartPr/>
                <p14:nvPr/>
              </p14:nvContentPartPr>
              <p14:xfrm>
                <a:off x="7111713" y="5538984"/>
                <a:ext cx="327600" cy="60480"/>
              </p14:xfrm>
            </p:contentPart>
          </mc:Choice>
          <mc:Fallback xmlns="">
            <p:pic>
              <p:nvPicPr>
                <p:cNvPr id="364" name="Freihand 363">
                  <a:extLst>
                    <a:ext uri="{FF2B5EF4-FFF2-40B4-BE49-F238E27FC236}">
                      <a16:creationId xmlns:a16="http://schemas.microsoft.com/office/drawing/2014/main" id="{AADA1C53-2BC4-43E6-A0ED-2C8DA1698B2C}"/>
                    </a:ext>
                  </a:extLst>
                </p:cNvPr>
                <p:cNvPicPr/>
                <p:nvPr/>
              </p:nvPicPr>
              <p:blipFill>
                <a:blip r:embed="rId564"/>
                <a:stretch>
                  <a:fillRect/>
                </a:stretch>
              </p:blipFill>
              <p:spPr>
                <a:xfrm>
                  <a:off x="7107393" y="5534664"/>
                  <a:ext cx="336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5" name="Freihand 364">
                  <a:extLst>
                    <a:ext uri="{FF2B5EF4-FFF2-40B4-BE49-F238E27FC236}">
                      <a16:creationId xmlns:a16="http://schemas.microsoft.com/office/drawing/2014/main" id="{870F8DA8-1E8E-406F-AFE8-325325E1F415}"/>
                    </a:ext>
                  </a:extLst>
                </p14:cNvPr>
                <p14:cNvContentPartPr/>
                <p14:nvPr/>
              </p14:nvContentPartPr>
              <p14:xfrm>
                <a:off x="7394313" y="5435664"/>
                <a:ext cx="360" cy="360"/>
              </p14:xfrm>
            </p:contentPart>
          </mc:Choice>
          <mc:Fallback xmlns="">
            <p:pic>
              <p:nvPicPr>
                <p:cNvPr id="365" name="Freihand 364">
                  <a:extLst>
                    <a:ext uri="{FF2B5EF4-FFF2-40B4-BE49-F238E27FC236}">
                      <a16:creationId xmlns:a16="http://schemas.microsoft.com/office/drawing/2014/main" id="{870F8DA8-1E8E-406F-AFE8-325325E1F415}"/>
                    </a:ext>
                  </a:extLst>
                </p:cNvPr>
                <p:cNvPicPr/>
                <p:nvPr/>
              </p:nvPicPr>
              <p:blipFill>
                <a:blip r:embed="rId148"/>
                <a:stretch>
                  <a:fillRect/>
                </a:stretch>
              </p:blipFill>
              <p:spPr>
                <a:xfrm>
                  <a:off x="7389993" y="54313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74E883CD-265D-41E7-A2CA-23DABFE76BAA}"/>
                    </a:ext>
                  </a:extLst>
                </p14:cNvPr>
                <p14:cNvContentPartPr/>
                <p14:nvPr/>
              </p14:nvContentPartPr>
              <p14:xfrm>
                <a:off x="5337633" y="5935344"/>
                <a:ext cx="149040" cy="216720"/>
              </p14:xfrm>
            </p:contentPart>
          </mc:Choice>
          <mc:Fallback xmlns="">
            <p:pic>
              <p:nvPicPr>
                <p:cNvPr id="366" name="Freihand 365">
                  <a:extLst>
                    <a:ext uri="{FF2B5EF4-FFF2-40B4-BE49-F238E27FC236}">
                      <a16:creationId xmlns:a16="http://schemas.microsoft.com/office/drawing/2014/main" id="{74E883CD-265D-41E7-A2CA-23DABFE76BAA}"/>
                    </a:ext>
                  </a:extLst>
                </p:cNvPr>
                <p:cNvPicPr/>
                <p:nvPr/>
              </p:nvPicPr>
              <p:blipFill>
                <a:blip r:embed="rId567"/>
                <a:stretch>
                  <a:fillRect/>
                </a:stretch>
              </p:blipFill>
              <p:spPr>
                <a:xfrm>
                  <a:off x="5333313" y="5931024"/>
                  <a:ext cx="157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3D3C1735-C5FE-4887-BC1A-EFC4DFC9699B}"/>
                    </a:ext>
                  </a:extLst>
                </p14:cNvPr>
                <p14:cNvContentPartPr/>
                <p14:nvPr/>
              </p14:nvContentPartPr>
              <p14:xfrm>
                <a:off x="5517993" y="5938944"/>
                <a:ext cx="46080" cy="189360"/>
              </p14:xfrm>
            </p:contentPart>
          </mc:Choice>
          <mc:Fallback xmlns="">
            <p:pic>
              <p:nvPicPr>
                <p:cNvPr id="367" name="Freihand 366">
                  <a:extLst>
                    <a:ext uri="{FF2B5EF4-FFF2-40B4-BE49-F238E27FC236}">
                      <a16:creationId xmlns:a16="http://schemas.microsoft.com/office/drawing/2014/main" id="{3D3C1735-C5FE-4887-BC1A-EFC4DFC9699B}"/>
                    </a:ext>
                  </a:extLst>
                </p:cNvPr>
                <p:cNvPicPr/>
                <p:nvPr/>
              </p:nvPicPr>
              <p:blipFill>
                <a:blip r:embed="rId569"/>
                <a:stretch>
                  <a:fillRect/>
                </a:stretch>
              </p:blipFill>
              <p:spPr>
                <a:xfrm>
                  <a:off x="5513673" y="5934624"/>
                  <a:ext cx="5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BA26506E-EB9D-49DA-87A1-5BE15CB384A4}"/>
                    </a:ext>
                  </a:extLst>
                </p14:cNvPr>
                <p14:cNvContentPartPr/>
                <p14:nvPr/>
              </p14:nvContentPartPr>
              <p14:xfrm>
                <a:off x="5587113" y="6013104"/>
                <a:ext cx="180720" cy="109080"/>
              </p14:xfrm>
            </p:contentPart>
          </mc:Choice>
          <mc:Fallback xmlns="">
            <p:pic>
              <p:nvPicPr>
                <p:cNvPr id="368" name="Freihand 367">
                  <a:extLst>
                    <a:ext uri="{FF2B5EF4-FFF2-40B4-BE49-F238E27FC236}">
                      <a16:creationId xmlns:a16="http://schemas.microsoft.com/office/drawing/2014/main" id="{BA26506E-EB9D-49DA-87A1-5BE15CB384A4}"/>
                    </a:ext>
                  </a:extLst>
                </p:cNvPr>
                <p:cNvPicPr/>
                <p:nvPr/>
              </p:nvPicPr>
              <p:blipFill>
                <a:blip r:embed="rId571"/>
                <a:stretch>
                  <a:fillRect/>
                </a:stretch>
              </p:blipFill>
              <p:spPr>
                <a:xfrm>
                  <a:off x="5582793" y="6008784"/>
                  <a:ext cx="18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9" name="Freihand 368">
                  <a:extLst>
                    <a:ext uri="{FF2B5EF4-FFF2-40B4-BE49-F238E27FC236}">
                      <a16:creationId xmlns:a16="http://schemas.microsoft.com/office/drawing/2014/main" id="{803481DF-D1AA-4ABA-BA92-A7443DF38AA7}"/>
                    </a:ext>
                  </a:extLst>
                </p14:cNvPr>
                <p14:cNvContentPartPr/>
                <p14:nvPr/>
              </p14:nvContentPartPr>
              <p14:xfrm>
                <a:off x="5754873" y="5962704"/>
                <a:ext cx="4680" cy="35280"/>
              </p14:xfrm>
            </p:contentPart>
          </mc:Choice>
          <mc:Fallback xmlns="">
            <p:pic>
              <p:nvPicPr>
                <p:cNvPr id="369" name="Freihand 368">
                  <a:extLst>
                    <a:ext uri="{FF2B5EF4-FFF2-40B4-BE49-F238E27FC236}">
                      <a16:creationId xmlns:a16="http://schemas.microsoft.com/office/drawing/2014/main" id="{803481DF-D1AA-4ABA-BA92-A7443DF38AA7}"/>
                    </a:ext>
                  </a:extLst>
                </p:cNvPr>
                <p:cNvPicPr/>
                <p:nvPr/>
              </p:nvPicPr>
              <p:blipFill>
                <a:blip r:embed="rId573"/>
                <a:stretch>
                  <a:fillRect/>
                </a:stretch>
              </p:blipFill>
              <p:spPr>
                <a:xfrm>
                  <a:off x="5750553" y="5958384"/>
                  <a:ext cx="13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3CC1A68F-BAB8-4167-ABDE-84CAD57DE02B}"/>
                    </a:ext>
                  </a:extLst>
                </p14:cNvPr>
                <p14:cNvContentPartPr/>
                <p14:nvPr/>
              </p14:nvContentPartPr>
              <p14:xfrm>
                <a:off x="5832993" y="5910864"/>
                <a:ext cx="127080" cy="204120"/>
              </p14:xfrm>
            </p:contentPart>
          </mc:Choice>
          <mc:Fallback xmlns="">
            <p:pic>
              <p:nvPicPr>
                <p:cNvPr id="370" name="Freihand 369">
                  <a:extLst>
                    <a:ext uri="{FF2B5EF4-FFF2-40B4-BE49-F238E27FC236}">
                      <a16:creationId xmlns:a16="http://schemas.microsoft.com/office/drawing/2014/main" id="{3CC1A68F-BAB8-4167-ABDE-84CAD57DE02B}"/>
                    </a:ext>
                  </a:extLst>
                </p:cNvPr>
                <p:cNvPicPr/>
                <p:nvPr/>
              </p:nvPicPr>
              <p:blipFill>
                <a:blip r:embed="rId575"/>
                <a:stretch>
                  <a:fillRect/>
                </a:stretch>
              </p:blipFill>
              <p:spPr>
                <a:xfrm>
                  <a:off x="5828673" y="5906544"/>
                  <a:ext cx="135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3" name="Freihand 372">
                  <a:extLst>
                    <a:ext uri="{FF2B5EF4-FFF2-40B4-BE49-F238E27FC236}">
                      <a16:creationId xmlns:a16="http://schemas.microsoft.com/office/drawing/2014/main" id="{A2FAE9FB-E0C8-417E-A2F0-6A5368245A7D}"/>
                    </a:ext>
                  </a:extLst>
                </p14:cNvPr>
                <p14:cNvContentPartPr/>
                <p14:nvPr/>
              </p14:nvContentPartPr>
              <p14:xfrm>
                <a:off x="5985273" y="5960544"/>
                <a:ext cx="404280" cy="330120"/>
              </p14:xfrm>
            </p:contentPart>
          </mc:Choice>
          <mc:Fallback xmlns="">
            <p:pic>
              <p:nvPicPr>
                <p:cNvPr id="373" name="Freihand 372">
                  <a:extLst>
                    <a:ext uri="{FF2B5EF4-FFF2-40B4-BE49-F238E27FC236}">
                      <a16:creationId xmlns:a16="http://schemas.microsoft.com/office/drawing/2014/main" id="{A2FAE9FB-E0C8-417E-A2F0-6A5368245A7D}"/>
                    </a:ext>
                  </a:extLst>
                </p:cNvPr>
                <p:cNvPicPr/>
                <p:nvPr/>
              </p:nvPicPr>
              <p:blipFill>
                <a:blip r:embed="rId577"/>
                <a:stretch>
                  <a:fillRect/>
                </a:stretch>
              </p:blipFill>
              <p:spPr>
                <a:xfrm>
                  <a:off x="5980953" y="5956224"/>
                  <a:ext cx="4129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4" name="Freihand 373">
                  <a:extLst>
                    <a:ext uri="{FF2B5EF4-FFF2-40B4-BE49-F238E27FC236}">
                      <a16:creationId xmlns:a16="http://schemas.microsoft.com/office/drawing/2014/main" id="{818EFBD1-6189-4A11-90B2-2BC270EC0265}"/>
                    </a:ext>
                  </a:extLst>
                </p14:cNvPr>
                <p14:cNvContentPartPr/>
                <p14:nvPr/>
              </p14:nvContentPartPr>
              <p14:xfrm>
                <a:off x="6399273" y="5898624"/>
                <a:ext cx="15480" cy="52200"/>
              </p14:xfrm>
            </p:contentPart>
          </mc:Choice>
          <mc:Fallback xmlns="">
            <p:pic>
              <p:nvPicPr>
                <p:cNvPr id="374" name="Freihand 373">
                  <a:extLst>
                    <a:ext uri="{FF2B5EF4-FFF2-40B4-BE49-F238E27FC236}">
                      <a16:creationId xmlns:a16="http://schemas.microsoft.com/office/drawing/2014/main" id="{818EFBD1-6189-4A11-90B2-2BC270EC0265}"/>
                    </a:ext>
                  </a:extLst>
                </p:cNvPr>
                <p:cNvPicPr/>
                <p:nvPr/>
              </p:nvPicPr>
              <p:blipFill>
                <a:blip r:embed="rId579"/>
                <a:stretch>
                  <a:fillRect/>
                </a:stretch>
              </p:blipFill>
              <p:spPr>
                <a:xfrm>
                  <a:off x="6394953" y="5894304"/>
                  <a:ext cx="24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5" name="Freihand 374">
                  <a:extLst>
                    <a:ext uri="{FF2B5EF4-FFF2-40B4-BE49-F238E27FC236}">
                      <a16:creationId xmlns:a16="http://schemas.microsoft.com/office/drawing/2014/main" id="{0D9FB823-BD33-4506-A3DA-84563C6E9A11}"/>
                    </a:ext>
                  </a:extLst>
                </p14:cNvPr>
                <p14:cNvContentPartPr/>
                <p14:nvPr/>
              </p14:nvContentPartPr>
              <p14:xfrm>
                <a:off x="6453273" y="5841744"/>
                <a:ext cx="279000" cy="186120"/>
              </p14:xfrm>
            </p:contentPart>
          </mc:Choice>
          <mc:Fallback xmlns="">
            <p:pic>
              <p:nvPicPr>
                <p:cNvPr id="375" name="Freihand 374">
                  <a:extLst>
                    <a:ext uri="{FF2B5EF4-FFF2-40B4-BE49-F238E27FC236}">
                      <a16:creationId xmlns:a16="http://schemas.microsoft.com/office/drawing/2014/main" id="{0D9FB823-BD33-4506-A3DA-84563C6E9A11}"/>
                    </a:ext>
                  </a:extLst>
                </p:cNvPr>
                <p:cNvPicPr/>
                <p:nvPr/>
              </p:nvPicPr>
              <p:blipFill>
                <a:blip r:embed="rId581"/>
                <a:stretch>
                  <a:fillRect/>
                </a:stretch>
              </p:blipFill>
              <p:spPr>
                <a:xfrm>
                  <a:off x="6448953" y="5837424"/>
                  <a:ext cx="287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6" name="Freihand 375">
                  <a:extLst>
                    <a:ext uri="{FF2B5EF4-FFF2-40B4-BE49-F238E27FC236}">
                      <a16:creationId xmlns:a16="http://schemas.microsoft.com/office/drawing/2014/main" id="{A24893F1-8940-4196-9BD6-D606753E1EB8}"/>
                    </a:ext>
                  </a:extLst>
                </p14:cNvPr>
                <p14:cNvContentPartPr/>
                <p14:nvPr/>
              </p14:nvContentPartPr>
              <p14:xfrm>
                <a:off x="6823713" y="5898984"/>
                <a:ext cx="33480" cy="95760"/>
              </p14:xfrm>
            </p:contentPart>
          </mc:Choice>
          <mc:Fallback xmlns="">
            <p:pic>
              <p:nvPicPr>
                <p:cNvPr id="376" name="Freihand 375">
                  <a:extLst>
                    <a:ext uri="{FF2B5EF4-FFF2-40B4-BE49-F238E27FC236}">
                      <a16:creationId xmlns:a16="http://schemas.microsoft.com/office/drawing/2014/main" id="{A24893F1-8940-4196-9BD6-D606753E1EB8}"/>
                    </a:ext>
                  </a:extLst>
                </p:cNvPr>
                <p:cNvPicPr/>
                <p:nvPr/>
              </p:nvPicPr>
              <p:blipFill>
                <a:blip r:embed="rId583"/>
                <a:stretch>
                  <a:fillRect/>
                </a:stretch>
              </p:blipFill>
              <p:spPr>
                <a:xfrm>
                  <a:off x="6819393" y="5894664"/>
                  <a:ext cx="42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7" name="Freihand 376">
                  <a:extLst>
                    <a:ext uri="{FF2B5EF4-FFF2-40B4-BE49-F238E27FC236}">
                      <a16:creationId xmlns:a16="http://schemas.microsoft.com/office/drawing/2014/main" id="{BB05CA9D-F2D1-4E18-8513-7A07D02FC680}"/>
                    </a:ext>
                  </a:extLst>
                </p14:cNvPr>
                <p14:cNvContentPartPr/>
                <p14:nvPr/>
              </p14:nvContentPartPr>
              <p14:xfrm>
                <a:off x="6845313" y="5830584"/>
                <a:ext cx="70920" cy="37440"/>
              </p14:xfrm>
            </p:contentPart>
          </mc:Choice>
          <mc:Fallback xmlns="">
            <p:pic>
              <p:nvPicPr>
                <p:cNvPr id="377" name="Freihand 376">
                  <a:extLst>
                    <a:ext uri="{FF2B5EF4-FFF2-40B4-BE49-F238E27FC236}">
                      <a16:creationId xmlns:a16="http://schemas.microsoft.com/office/drawing/2014/main" id="{BB05CA9D-F2D1-4E18-8513-7A07D02FC680}"/>
                    </a:ext>
                  </a:extLst>
                </p:cNvPr>
                <p:cNvPicPr/>
                <p:nvPr/>
              </p:nvPicPr>
              <p:blipFill>
                <a:blip r:embed="rId585"/>
                <a:stretch>
                  <a:fillRect/>
                </a:stretch>
              </p:blipFill>
              <p:spPr>
                <a:xfrm>
                  <a:off x="6840993" y="5826264"/>
                  <a:ext cx="79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8" name="Freihand 377">
                  <a:extLst>
                    <a:ext uri="{FF2B5EF4-FFF2-40B4-BE49-F238E27FC236}">
                      <a16:creationId xmlns:a16="http://schemas.microsoft.com/office/drawing/2014/main" id="{8849A05D-E394-4B9B-A53F-B24D969C37C6}"/>
                    </a:ext>
                  </a:extLst>
                </p14:cNvPr>
                <p14:cNvContentPartPr/>
                <p14:nvPr/>
              </p14:nvContentPartPr>
              <p14:xfrm>
                <a:off x="6855753" y="5740584"/>
                <a:ext cx="151200" cy="249840"/>
              </p14:xfrm>
            </p:contentPart>
          </mc:Choice>
          <mc:Fallback xmlns="">
            <p:pic>
              <p:nvPicPr>
                <p:cNvPr id="378" name="Freihand 377">
                  <a:extLst>
                    <a:ext uri="{FF2B5EF4-FFF2-40B4-BE49-F238E27FC236}">
                      <a16:creationId xmlns:a16="http://schemas.microsoft.com/office/drawing/2014/main" id="{8849A05D-E394-4B9B-A53F-B24D969C37C6}"/>
                    </a:ext>
                  </a:extLst>
                </p:cNvPr>
                <p:cNvPicPr/>
                <p:nvPr/>
              </p:nvPicPr>
              <p:blipFill>
                <a:blip r:embed="rId587"/>
                <a:stretch>
                  <a:fillRect/>
                </a:stretch>
              </p:blipFill>
              <p:spPr>
                <a:xfrm>
                  <a:off x="6851433" y="5736264"/>
                  <a:ext cx="159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9" name="Freihand 378">
                  <a:extLst>
                    <a:ext uri="{FF2B5EF4-FFF2-40B4-BE49-F238E27FC236}">
                      <a16:creationId xmlns:a16="http://schemas.microsoft.com/office/drawing/2014/main" id="{7E592A3B-761B-417A-9215-0E4D1572A7A6}"/>
                    </a:ext>
                  </a:extLst>
                </p14:cNvPr>
                <p14:cNvContentPartPr/>
                <p14:nvPr/>
              </p14:nvContentPartPr>
              <p14:xfrm>
                <a:off x="6960153" y="5829504"/>
                <a:ext cx="113040" cy="65160"/>
              </p14:xfrm>
            </p:contentPart>
          </mc:Choice>
          <mc:Fallback xmlns="">
            <p:pic>
              <p:nvPicPr>
                <p:cNvPr id="379" name="Freihand 378">
                  <a:extLst>
                    <a:ext uri="{FF2B5EF4-FFF2-40B4-BE49-F238E27FC236}">
                      <a16:creationId xmlns:a16="http://schemas.microsoft.com/office/drawing/2014/main" id="{7E592A3B-761B-417A-9215-0E4D1572A7A6}"/>
                    </a:ext>
                  </a:extLst>
                </p:cNvPr>
                <p:cNvPicPr/>
                <p:nvPr/>
              </p:nvPicPr>
              <p:blipFill>
                <a:blip r:embed="rId589"/>
                <a:stretch>
                  <a:fillRect/>
                </a:stretch>
              </p:blipFill>
              <p:spPr>
                <a:xfrm>
                  <a:off x="6955833" y="5825184"/>
                  <a:ext cx="121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0" name="Freihand 379">
                  <a:extLst>
                    <a:ext uri="{FF2B5EF4-FFF2-40B4-BE49-F238E27FC236}">
                      <a16:creationId xmlns:a16="http://schemas.microsoft.com/office/drawing/2014/main" id="{0855380D-6A0C-4B1A-B19B-29D39D21B516}"/>
                    </a:ext>
                  </a:extLst>
                </p14:cNvPr>
                <p14:cNvContentPartPr/>
                <p14:nvPr/>
              </p14:nvContentPartPr>
              <p14:xfrm>
                <a:off x="7147713" y="5731944"/>
                <a:ext cx="7920" cy="162360"/>
              </p14:xfrm>
            </p:contentPart>
          </mc:Choice>
          <mc:Fallback xmlns="">
            <p:pic>
              <p:nvPicPr>
                <p:cNvPr id="380" name="Freihand 379">
                  <a:extLst>
                    <a:ext uri="{FF2B5EF4-FFF2-40B4-BE49-F238E27FC236}">
                      <a16:creationId xmlns:a16="http://schemas.microsoft.com/office/drawing/2014/main" id="{0855380D-6A0C-4B1A-B19B-29D39D21B516}"/>
                    </a:ext>
                  </a:extLst>
                </p:cNvPr>
                <p:cNvPicPr/>
                <p:nvPr/>
              </p:nvPicPr>
              <p:blipFill>
                <a:blip r:embed="rId591"/>
                <a:stretch>
                  <a:fillRect/>
                </a:stretch>
              </p:blipFill>
              <p:spPr>
                <a:xfrm>
                  <a:off x="7143393" y="5727624"/>
                  <a:ext cx="16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1" name="Freihand 380">
                  <a:extLst>
                    <a:ext uri="{FF2B5EF4-FFF2-40B4-BE49-F238E27FC236}">
                      <a16:creationId xmlns:a16="http://schemas.microsoft.com/office/drawing/2014/main" id="{1C480349-05BA-4EB2-BEA9-B3044F034B07}"/>
                    </a:ext>
                  </a:extLst>
                </p14:cNvPr>
                <p14:cNvContentPartPr/>
                <p14:nvPr/>
              </p14:nvContentPartPr>
              <p14:xfrm>
                <a:off x="7150233" y="5996904"/>
                <a:ext cx="13320" cy="18000"/>
              </p14:xfrm>
            </p:contentPart>
          </mc:Choice>
          <mc:Fallback xmlns="">
            <p:pic>
              <p:nvPicPr>
                <p:cNvPr id="381" name="Freihand 380">
                  <a:extLst>
                    <a:ext uri="{FF2B5EF4-FFF2-40B4-BE49-F238E27FC236}">
                      <a16:creationId xmlns:a16="http://schemas.microsoft.com/office/drawing/2014/main" id="{1C480349-05BA-4EB2-BEA9-B3044F034B07}"/>
                    </a:ext>
                  </a:extLst>
                </p:cNvPr>
                <p:cNvPicPr/>
                <p:nvPr/>
              </p:nvPicPr>
              <p:blipFill>
                <a:blip r:embed="rId593"/>
                <a:stretch>
                  <a:fillRect/>
                </a:stretch>
              </p:blipFill>
              <p:spPr>
                <a:xfrm>
                  <a:off x="7145913" y="599258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3" name="Freihand 382">
                  <a:extLst>
                    <a:ext uri="{FF2B5EF4-FFF2-40B4-BE49-F238E27FC236}">
                      <a16:creationId xmlns:a16="http://schemas.microsoft.com/office/drawing/2014/main" id="{C352C9D1-1989-452B-963F-0899C8E5CC07}"/>
                    </a:ext>
                  </a:extLst>
                </p14:cNvPr>
                <p14:cNvContentPartPr/>
                <p14:nvPr/>
              </p14:nvContentPartPr>
              <p14:xfrm>
                <a:off x="5098593" y="6378504"/>
                <a:ext cx="129240" cy="207000"/>
              </p14:xfrm>
            </p:contentPart>
          </mc:Choice>
          <mc:Fallback xmlns="">
            <p:pic>
              <p:nvPicPr>
                <p:cNvPr id="383" name="Freihand 382">
                  <a:extLst>
                    <a:ext uri="{FF2B5EF4-FFF2-40B4-BE49-F238E27FC236}">
                      <a16:creationId xmlns:a16="http://schemas.microsoft.com/office/drawing/2014/main" id="{C352C9D1-1989-452B-963F-0899C8E5CC07}"/>
                    </a:ext>
                  </a:extLst>
                </p:cNvPr>
                <p:cNvPicPr/>
                <p:nvPr/>
              </p:nvPicPr>
              <p:blipFill>
                <a:blip r:embed="rId595"/>
                <a:stretch>
                  <a:fillRect/>
                </a:stretch>
              </p:blipFill>
              <p:spPr>
                <a:xfrm>
                  <a:off x="5094273" y="6374184"/>
                  <a:ext cx="137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4" name="Freihand 383">
                  <a:extLst>
                    <a:ext uri="{FF2B5EF4-FFF2-40B4-BE49-F238E27FC236}">
                      <a16:creationId xmlns:a16="http://schemas.microsoft.com/office/drawing/2014/main" id="{107C412F-5A2F-48CC-AE6B-312064587321}"/>
                    </a:ext>
                  </a:extLst>
                </p14:cNvPr>
                <p14:cNvContentPartPr/>
                <p14:nvPr/>
              </p14:nvContentPartPr>
              <p14:xfrm>
                <a:off x="5305233" y="6345024"/>
                <a:ext cx="167400" cy="195120"/>
              </p14:xfrm>
            </p:contentPart>
          </mc:Choice>
          <mc:Fallback xmlns="">
            <p:pic>
              <p:nvPicPr>
                <p:cNvPr id="384" name="Freihand 383">
                  <a:extLst>
                    <a:ext uri="{FF2B5EF4-FFF2-40B4-BE49-F238E27FC236}">
                      <a16:creationId xmlns:a16="http://schemas.microsoft.com/office/drawing/2014/main" id="{107C412F-5A2F-48CC-AE6B-312064587321}"/>
                    </a:ext>
                  </a:extLst>
                </p:cNvPr>
                <p:cNvPicPr/>
                <p:nvPr/>
              </p:nvPicPr>
              <p:blipFill>
                <a:blip r:embed="rId597"/>
                <a:stretch>
                  <a:fillRect/>
                </a:stretch>
              </p:blipFill>
              <p:spPr>
                <a:xfrm>
                  <a:off x="5300913" y="6340704"/>
                  <a:ext cx="176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5" name="Freihand 384">
                  <a:extLst>
                    <a:ext uri="{FF2B5EF4-FFF2-40B4-BE49-F238E27FC236}">
                      <a16:creationId xmlns:a16="http://schemas.microsoft.com/office/drawing/2014/main" id="{311409A4-619B-466F-AC8C-5986DC542FFF}"/>
                    </a:ext>
                  </a:extLst>
                </p14:cNvPr>
                <p14:cNvContentPartPr/>
                <p14:nvPr/>
              </p14:nvContentPartPr>
              <p14:xfrm>
                <a:off x="5687553" y="6431064"/>
                <a:ext cx="4320" cy="77040"/>
              </p14:xfrm>
            </p:contentPart>
          </mc:Choice>
          <mc:Fallback xmlns="">
            <p:pic>
              <p:nvPicPr>
                <p:cNvPr id="385" name="Freihand 384">
                  <a:extLst>
                    <a:ext uri="{FF2B5EF4-FFF2-40B4-BE49-F238E27FC236}">
                      <a16:creationId xmlns:a16="http://schemas.microsoft.com/office/drawing/2014/main" id="{311409A4-619B-466F-AC8C-5986DC542FFF}"/>
                    </a:ext>
                  </a:extLst>
                </p:cNvPr>
                <p:cNvPicPr/>
                <p:nvPr/>
              </p:nvPicPr>
              <p:blipFill>
                <a:blip r:embed="rId599"/>
                <a:stretch>
                  <a:fillRect/>
                </a:stretch>
              </p:blipFill>
              <p:spPr>
                <a:xfrm>
                  <a:off x="5683233" y="6426744"/>
                  <a:ext cx="1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6" name="Freihand 385">
                  <a:extLst>
                    <a:ext uri="{FF2B5EF4-FFF2-40B4-BE49-F238E27FC236}">
                      <a16:creationId xmlns:a16="http://schemas.microsoft.com/office/drawing/2014/main" id="{FF0954B4-F8A2-4B65-9564-8E9368DEE8A3}"/>
                    </a:ext>
                  </a:extLst>
                </p14:cNvPr>
                <p14:cNvContentPartPr/>
                <p14:nvPr/>
              </p14:nvContentPartPr>
              <p14:xfrm>
                <a:off x="5683233" y="6355464"/>
                <a:ext cx="18000" cy="43200"/>
              </p14:xfrm>
            </p:contentPart>
          </mc:Choice>
          <mc:Fallback xmlns="">
            <p:pic>
              <p:nvPicPr>
                <p:cNvPr id="386" name="Freihand 385">
                  <a:extLst>
                    <a:ext uri="{FF2B5EF4-FFF2-40B4-BE49-F238E27FC236}">
                      <a16:creationId xmlns:a16="http://schemas.microsoft.com/office/drawing/2014/main" id="{FF0954B4-F8A2-4B65-9564-8E9368DEE8A3}"/>
                    </a:ext>
                  </a:extLst>
                </p:cNvPr>
                <p:cNvPicPr/>
                <p:nvPr/>
              </p:nvPicPr>
              <p:blipFill>
                <a:blip r:embed="rId601"/>
                <a:stretch>
                  <a:fillRect/>
                </a:stretch>
              </p:blipFill>
              <p:spPr>
                <a:xfrm>
                  <a:off x="5678913" y="6351144"/>
                  <a:ext cx="26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7" name="Freihand 386">
                  <a:extLst>
                    <a:ext uri="{FF2B5EF4-FFF2-40B4-BE49-F238E27FC236}">
                      <a16:creationId xmlns:a16="http://schemas.microsoft.com/office/drawing/2014/main" id="{94D309E6-EEE3-41A7-A168-710A9CAF7720}"/>
                    </a:ext>
                  </a:extLst>
                </p14:cNvPr>
                <p14:cNvContentPartPr/>
                <p14:nvPr/>
              </p14:nvContentPartPr>
              <p14:xfrm>
                <a:off x="5747673" y="6423144"/>
                <a:ext cx="74880" cy="94680"/>
              </p14:xfrm>
            </p:contentPart>
          </mc:Choice>
          <mc:Fallback xmlns="">
            <p:pic>
              <p:nvPicPr>
                <p:cNvPr id="387" name="Freihand 386">
                  <a:extLst>
                    <a:ext uri="{FF2B5EF4-FFF2-40B4-BE49-F238E27FC236}">
                      <a16:creationId xmlns:a16="http://schemas.microsoft.com/office/drawing/2014/main" id="{94D309E6-EEE3-41A7-A168-710A9CAF7720}"/>
                    </a:ext>
                  </a:extLst>
                </p:cNvPr>
                <p:cNvPicPr/>
                <p:nvPr/>
              </p:nvPicPr>
              <p:blipFill>
                <a:blip r:embed="rId603"/>
                <a:stretch>
                  <a:fillRect/>
                </a:stretch>
              </p:blipFill>
              <p:spPr>
                <a:xfrm>
                  <a:off x="5743353" y="6418824"/>
                  <a:ext cx="83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8" name="Freihand 387">
                  <a:extLst>
                    <a:ext uri="{FF2B5EF4-FFF2-40B4-BE49-F238E27FC236}">
                      <a16:creationId xmlns:a16="http://schemas.microsoft.com/office/drawing/2014/main" id="{3AC8E118-276A-4B44-B215-C6B91DD04578}"/>
                    </a:ext>
                  </a:extLst>
                </p14:cNvPr>
                <p14:cNvContentPartPr/>
                <p14:nvPr/>
              </p14:nvContentPartPr>
              <p14:xfrm>
                <a:off x="5835153" y="6337104"/>
                <a:ext cx="102960" cy="158040"/>
              </p14:xfrm>
            </p:contentPart>
          </mc:Choice>
          <mc:Fallback xmlns="">
            <p:pic>
              <p:nvPicPr>
                <p:cNvPr id="388" name="Freihand 387">
                  <a:extLst>
                    <a:ext uri="{FF2B5EF4-FFF2-40B4-BE49-F238E27FC236}">
                      <a16:creationId xmlns:a16="http://schemas.microsoft.com/office/drawing/2014/main" id="{3AC8E118-276A-4B44-B215-C6B91DD04578}"/>
                    </a:ext>
                  </a:extLst>
                </p:cNvPr>
                <p:cNvPicPr/>
                <p:nvPr/>
              </p:nvPicPr>
              <p:blipFill>
                <a:blip r:embed="rId605"/>
                <a:stretch>
                  <a:fillRect/>
                </a:stretch>
              </p:blipFill>
              <p:spPr>
                <a:xfrm>
                  <a:off x="5830833" y="6332784"/>
                  <a:ext cx="111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9" name="Freihand 388">
                  <a:extLst>
                    <a:ext uri="{FF2B5EF4-FFF2-40B4-BE49-F238E27FC236}">
                      <a16:creationId xmlns:a16="http://schemas.microsoft.com/office/drawing/2014/main" id="{247716A5-99ED-4544-A1C7-6F35D2985DE0}"/>
                    </a:ext>
                  </a:extLst>
                </p14:cNvPr>
                <p14:cNvContentPartPr/>
                <p14:nvPr/>
              </p14:nvContentPartPr>
              <p14:xfrm>
                <a:off x="6084993" y="6418104"/>
                <a:ext cx="147240" cy="64080"/>
              </p14:xfrm>
            </p:contentPart>
          </mc:Choice>
          <mc:Fallback xmlns="">
            <p:pic>
              <p:nvPicPr>
                <p:cNvPr id="389" name="Freihand 388">
                  <a:extLst>
                    <a:ext uri="{FF2B5EF4-FFF2-40B4-BE49-F238E27FC236}">
                      <a16:creationId xmlns:a16="http://schemas.microsoft.com/office/drawing/2014/main" id="{247716A5-99ED-4544-A1C7-6F35D2985DE0}"/>
                    </a:ext>
                  </a:extLst>
                </p:cNvPr>
                <p:cNvPicPr/>
                <p:nvPr/>
              </p:nvPicPr>
              <p:blipFill>
                <a:blip r:embed="rId607"/>
                <a:stretch>
                  <a:fillRect/>
                </a:stretch>
              </p:blipFill>
              <p:spPr>
                <a:xfrm>
                  <a:off x="6080673" y="6413784"/>
                  <a:ext cx="155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0" name="Freihand 389">
                  <a:extLst>
                    <a:ext uri="{FF2B5EF4-FFF2-40B4-BE49-F238E27FC236}">
                      <a16:creationId xmlns:a16="http://schemas.microsoft.com/office/drawing/2014/main" id="{D20D0BCC-09C6-4F16-83D4-7CA6C15CDCBD}"/>
                    </a:ext>
                  </a:extLst>
                </p14:cNvPr>
                <p14:cNvContentPartPr/>
                <p14:nvPr/>
              </p14:nvContentPartPr>
              <p14:xfrm>
                <a:off x="6257433" y="6411624"/>
                <a:ext cx="197280" cy="67320"/>
              </p14:xfrm>
            </p:contentPart>
          </mc:Choice>
          <mc:Fallback xmlns="">
            <p:pic>
              <p:nvPicPr>
                <p:cNvPr id="390" name="Freihand 389">
                  <a:extLst>
                    <a:ext uri="{FF2B5EF4-FFF2-40B4-BE49-F238E27FC236}">
                      <a16:creationId xmlns:a16="http://schemas.microsoft.com/office/drawing/2014/main" id="{D20D0BCC-09C6-4F16-83D4-7CA6C15CDCBD}"/>
                    </a:ext>
                  </a:extLst>
                </p:cNvPr>
                <p:cNvPicPr/>
                <p:nvPr/>
              </p:nvPicPr>
              <p:blipFill>
                <a:blip r:embed="rId609"/>
                <a:stretch>
                  <a:fillRect/>
                </a:stretch>
              </p:blipFill>
              <p:spPr>
                <a:xfrm>
                  <a:off x="6253113" y="6407304"/>
                  <a:ext cx="205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1" name="Freihand 390">
                  <a:extLst>
                    <a:ext uri="{FF2B5EF4-FFF2-40B4-BE49-F238E27FC236}">
                      <a16:creationId xmlns:a16="http://schemas.microsoft.com/office/drawing/2014/main" id="{AD1BAC3D-2887-4417-B478-41D4ADE09FEF}"/>
                    </a:ext>
                  </a:extLst>
                </p14:cNvPr>
                <p14:cNvContentPartPr/>
                <p14:nvPr/>
              </p14:nvContentPartPr>
              <p14:xfrm>
                <a:off x="6462633" y="6396144"/>
                <a:ext cx="70560" cy="59760"/>
              </p14:xfrm>
            </p:contentPart>
          </mc:Choice>
          <mc:Fallback xmlns="">
            <p:pic>
              <p:nvPicPr>
                <p:cNvPr id="391" name="Freihand 390">
                  <a:extLst>
                    <a:ext uri="{FF2B5EF4-FFF2-40B4-BE49-F238E27FC236}">
                      <a16:creationId xmlns:a16="http://schemas.microsoft.com/office/drawing/2014/main" id="{AD1BAC3D-2887-4417-B478-41D4ADE09FEF}"/>
                    </a:ext>
                  </a:extLst>
                </p:cNvPr>
                <p:cNvPicPr/>
                <p:nvPr/>
              </p:nvPicPr>
              <p:blipFill>
                <a:blip r:embed="rId611"/>
                <a:stretch>
                  <a:fillRect/>
                </a:stretch>
              </p:blipFill>
              <p:spPr>
                <a:xfrm>
                  <a:off x="6458313" y="6391824"/>
                  <a:ext cx="79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2" name="Freihand 391">
                  <a:extLst>
                    <a:ext uri="{FF2B5EF4-FFF2-40B4-BE49-F238E27FC236}">
                      <a16:creationId xmlns:a16="http://schemas.microsoft.com/office/drawing/2014/main" id="{7F1B28D5-90A2-4C10-A59E-3E7B9AFC1A1F}"/>
                    </a:ext>
                  </a:extLst>
                </p14:cNvPr>
                <p14:cNvContentPartPr/>
                <p14:nvPr/>
              </p14:nvContentPartPr>
              <p14:xfrm>
                <a:off x="6578193" y="6279864"/>
                <a:ext cx="315000" cy="191520"/>
              </p14:xfrm>
            </p:contentPart>
          </mc:Choice>
          <mc:Fallback xmlns="">
            <p:pic>
              <p:nvPicPr>
                <p:cNvPr id="392" name="Freihand 391">
                  <a:extLst>
                    <a:ext uri="{FF2B5EF4-FFF2-40B4-BE49-F238E27FC236}">
                      <a16:creationId xmlns:a16="http://schemas.microsoft.com/office/drawing/2014/main" id="{7F1B28D5-90A2-4C10-A59E-3E7B9AFC1A1F}"/>
                    </a:ext>
                  </a:extLst>
                </p:cNvPr>
                <p:cNvPicPr/>
                <p:nvPr/>
              </p:nvPicPr>
              <p:blipFill>
                <a:blip r:embed="rId613"/>
                <a:stretch>
                  <a:fillRect/>
                </a:stretch>
              </p:blipFill>
              <p:spPr>
                <a:xfrm>
                  <a:off x="6573873" y="6275544"/>
                  <a:ext cx="323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3" name="Freihand 392">
                  <a:extLst>
                    <a:ext uri="{FF2B5EF4-FFF2-40B4-BE49-F238E27FC236}">
                      <a16:creationId xmlns:a16="http://schemas.microsoft.com/office/drawing/2014/main" id="{969C9D93-C3F6-45E5-B44E-6B7B882C7276}"/>
                    </a:ext>
                  </a:extLst>
                </p14:cNvPr>
                <p14:cNvContentPartPr/>
                <p14:nvPr/>
              </p14:nvContentPartPr>
              <p14:xfrm>
                <a:off x="7044753" y="6342864"/>
                <a:ext cx="111600" cy="127080"/>
              </p14:xfrm>
            </p:contentPart>
          </mc:Choice>
          <mc:Fallback xmlns="">
            <p:pic>
              <p:nvPicPr>
                <p:cNvPr id="393" name="Freihand 392">
                  <a:extLst>
                    <a:ext uri="{FF2B5EF4-FFF2-40B4-BE49-F238E27FC236}">
                      <a16:creationId xmlns:a16="http://schemas.microsoft.com/office/drawing/2014/main" id="{969C9D93-C3F6-45E5-B44E-6B7B882C7276}"/>
                    </a:ext>
                  </a:extLst>
                </p:cNvPr>
                <p:cNvPicPr/>
                <p:nvPr/>
              </p:nvPicPr>
              <p:blipFill>
                <a:blip r:embed="rId615"/>
                <a:stretch>
                  <a:fillRect/>
                </a:stretch>
              </p:blipFill>
              <p:spPr>
                <a:xfrm>
                  <a:off x="7040433" y="6338544"/>
                  <a:ext cx="120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4" name="Freihand 393">
                  <a:extLst>
                    <a:ext uri="{FF2B5EF4-FFF2-40B4-BE49-F238E27FC236}">
                      <a16:creationId xmlns:a16="http://schemas.microsoft.com/office/drawing/2014/main" id="{FCD01E69-D9DE-4A5D-B7D9-783F37EB172F}"/>
                    </a:ext>
                  </a:extLst>
                </p14:cNvPr>
                <p14:cNvContentPartPr/>
                <p14:nvPr/>
              </p14:nvContentPartPr>
              <p14:xfrm>
                <a:off x="7182633" y="6225864"/>
                <a:ext cx="222120" cy="193320"/>
              </p14:xfrm>
            </p:contentPart>
          </mc:Choice>
          <mc:Fallback xmlns="">
            <p:pic>
              <p:nvPicPr>
                <p:cNvPr id="394" name="Freihand 393">
                  <a:extLst>
                    <a:ext uri="{FF2B5EF4-FFF2-40B4-BE49-F238E27FC236}">
                      <a16:creationId xmlns:a16="http://schemas.microsoft.com/office/drawing/2014/main" id="{FCD01E69-D9DE-4A5D-B7D9-783F37EB172F}"/>
                    </a:ext>
                  </a:extLst>
                </p:cNvPr>
                <p:cNvPicPr/>
                <p:nvPr/>
              </p:nvPicPr>
              <p:blipFill>
                <a:blip r:embed="rId617"/>
                <a:stretch>
                  <a:fillRect/>
                </a:stretch>
              </p:blipFill>
              <p:spPr>
                <a:xfrm>
                  <a:off x="7178313" y="6221544"/>
                  <a:ext cx="23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5" name="Freihand 394">
                  <a:extLst>
                    <a:ext uri="{FF2B5EF4-FFF2-40B4-BE49-F238E27FC236}">
                      <a16:creationId xmlns:a16="http://schemas.microsoft.com/office/drawing/2014/main" id="{A8F1C457-6428-4C4C-B864-F0F6A3F2A7D7}"/>
                    </a:ext>
                  </a:extLst>
                </p14:cNvPr>
                <p14:cNvContentPartPr/>
                <p14:nvPr/>
              </p14:nvContentPartPr>
              <p14:xfrm>
                <a:off x="7424193" y="6193104"/>
                <a:ext cx="360" cy="360"/>
              </p14:xfrm>
            </p:contentPart>
          </mc:Choice>
          <mc:Fallback xmlns="">
            <p:pic>
              <p:nvPicPr>
                <p:cNvPr id="395" name="Freihand 394">
                  <a:extLst>
                    <a:ext uri="{FF2B5EF4-FFF2-40B4-BE49-F238E27FC236}">
                      <a16:creationId xmlns:a16="http://schemas.microsoft.com/office/drawing/2014/main" id="{A8F1C457-6428-4C4C-B864-F0F6A3F2A7D7}"/>
                    </a:ext>
                  </a:extLst>
                </p:cNvPr>
                <p:cNvPicPr/>
                <p:nvPr/>
              </p:nvPicPr>
              <p:blipFill>
                <a:blip r:embed="rId148"/>
                <a:stretch>
                  <a:fillRect/>
                </a:stretch>
              </p:blipFill>
              <p:spPr>
                <a:xfrm>
                  <a:off x="7419873" y="61887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6" name="Freihand 395">
                  <a:extLst>
                    <a:ext uri="{FF2B5EF4-FFF2-40B4-BE49-F238E27FC236}">
                      <a16:creationId xmlns:a16="http://schemas.microsoft.com/office/drawing/2014/main" id="{B4037575-0204-4FB9-940C-B760C723B9EA}"/>
                    </a:ext>
                  </a:extLst>
                </p14:cNvPr>
                <p14:cNvContentPartPr/>
                <p14:nvPr/>
              </p14:nvContentPartPr>
              <p14:xfrm>
                <a:off x="7419873" y="6319464"/>
                <a:ext cx="78480" cy="228960"/>
              </p14:xfrm>
            </p:contentPart>
          </mc:Choice>
          <mc:Fallback xmlns="">
            <p:pic>
              <p:nvPicPr>
                <p:cNvPr id="396" name="Freihand 395">
                  <a:extLst>
                    <a:ext uri="{FF2B5EF4-FFF2-40B4-BE49-F238E27FC236}">
                      <a16:creationId xmlns:a16="http://schemas.microsoft.com/office/drawing/2014/main" id="{B4037575-0204-4FB9-940C-B760C723B9EA}"/>
                    </a:ext>
                  </a:extLst>
                </p:cNvPr>
                <p:cNvPicPr/>
                <p:nvPr/>
              </p:nvPicPr>
              <p:blipFill>
                <a:blip r:embed="rId620"/>
                <a:stretch>
                  <a:fillRect/>
                </a:stretch>
              </p:blipFill>
              <p:spPr>
                <a:xfrm>
                  <a:off x="7415553" y="6315144"/>
                  <a:ext cx="87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7" name="Freihand 396">
                  <a:extLst>
                    <a:ext uri="{FF2B5EF4-FFF2-40B4-BE49-F238E27FC236}">
                      <a16:creationId xmlns:a16="http://schemas.microsoft.com/office/drawing/2014/main" id="{070CFAA2-7F33-41E5-91C9-AE611BC42C68}"/>
                    </a:ext>
                  </a:extLst>
                </p14:cNvPr>
                <p14:cNvContentPartPr/>
                <p14:nvPr/>
              </p14:nvContentPartPr>
              <p14:xfrm>
                <a:off x="7559913" y="6313344"/>
                <a:ext cx="217800" cy="93960"/>
              </p14:xfrm>
            </p:contentPart>
          </mc:Choice>
          <mc:Fallback xmlns="">
            <p:pic>
              <p:nvPicPr>
                <p:cNvPr id="397" name="Freihand 396">
                  <a:extLst>
                    <a:ext uri="{FF2B5EF4-FFF2-40B4-BE49-F238E27FC236}">
                      <a16:creationId xmlns:a16="http://schemas.microsoft.com/office/drawing/2014/main" id="{070CFAA2-7F33-41E5-91C9-AE611BC42C68}"/>
                    </a:ext>
                  </a:extLst>
                </p:cNvPr>
                <p:cNvPicPr/>
                <p:nvPr/>
              </p:nvPicPr>
              <p:blipFill>
                <a:blip r:embed="rId622"/>
                <a:stretch>
                  <a:fillRect/>
                </a:stretch>
              </p:blipFill>
              <p:spPr>
                <a:xfrm>
                  <a:off x="7555593" y="6309024"/>
                  <a:ext cx="226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8" name="Freihand 397">
                  <a:extLst>
                    <a:ext uri="{FF2B5EF4-FFF2-40B4-BE49-F238E27FC236}">
                      <a16:creationId xmlns:a16="http://schemas.microsoft.com/office/drawing/2014/main" id="{9C731C73-F851-4E1E-93B5-9C9D70B7FF5F}"/>
                    </a:ext>
                  </a:extLst>
                </p14:cNvPr>
                <p14:cNvContentPartPr/>
                <p14:nvPr/>
              </p14:nvContentPartPr>
              <p14:xfrm>
                <a:off x="7770513" y="6213624"/>
                <a:ext cx="170280" cy="174600"/>
              </p14:xfrm>
            </p:contentPart>
          </mc:Choice>
          <mc:Fallback xmlns="">
            <p:pic>
              <p:nvPicPr>
                <p:cNvPr id="398" name="Freihand 397">
                  <a:extLst>
                    <a:ext uri="{FF2B5EF4-FFF2-40B4-BE49-F238E27FC236}">
                      <a16:creationId xmlns:a16="http://schemas.microsoft.com/office/drawing/2014/main" id="{9C731C73-F851-4E1E-93B5-9C9D70B7FF5F}"/>
                    </a:ext>
                  </a:extLst>
                </p:cNvPr>
                <p:cNvPicPr/>
                <p:nvPr/>
              </p:nvPicPr>
              <p:blipFill>
                <a:blip r:embed="rId624"/>
                <a:stretch>
                  <a:fillRect/>
                </a:stretch>
              </p:blipFill>
              <p:spPr>
                <a:xfrm>
                  <a:off x="7766193" y="6209304"/>
                  <a:ext cx="178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0" name="Freihand 399">
                  <a:extLst>
                    <a:ext uri="{FF2B5EF4-FFF2-40B4-BE49-F238E27FC236}">
                      <a16:creationId xmlns:a16="http://schemas.microsoft.com/office/drawing/2014/main" id="{F525A09D-E005-44A1-9EBC-5CE6B93F699D}"/>
                    </a:ext>
                  </a:extLst>
                </p14:cNvPr>
                <p14:cNvContentPartPr/>
                <p14:nvPr/>
              </p14:nvContentPartPr>
              <p14:xfrm>
                <a:off x="8037993" y="6057384"/>
                <a:ext cx="13680" cy="173880"/>
              </p14:xfrm>
            </p:contentPart>
          </mc:Choice>
          <mc:Fallback xmlns="">
            <p:pic>
              <p:nvPicPr>
                <p:cNvPr id="400" name="Freihand 399">
                  <a:extLst>
                    <a:ext uri="{FF2B5EF4-FFF2-40B4-BE49-F238E27FC236}">
                      <a16:creationId xmlns:a16="http://schemas.microsoft.com/office/drawing/2014/main" id="{F525A09D-E005-44A1-9EBC-5CE6B93F699D}"/>
                    </a:ext>
                  </a:extLst>
                </p:cNvPr>
                <p:cNvPicPr/>
                <p:nvPr/>
              </p:nvPicPr>
              <p:blipFill>
                <a:blip r:embed="rId626"/>
                <a:stretch>
                  <a:fillRect/>
                </a:stretch>
              </p:blipFill>
              <p:spPr>
                <a:xfrm>
                  <a:off x="8033673" y="6053064"/>
                  <a:ext cx="22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1" name="Freihand 400">
                  <a:extLst>
                    <a:ext uri="{FF2B5EF4-FFF2-40B4-BE49-F238E27FC236}">
                      <a16:creationId xmlns:a16="http://schemas.microsoft.com/office/drawing/2014/main" id="{B4D97182-8E61-45BB-960E-9EC2D4F5A17D}"/>
                    </a:ext>
                  </a:extLst>
                </p14:cNvPr>
                <p14:cNvContentPartPr/>
                <p14:nvPr/>
              </p14:nvContentPartPr>
              <p14:xfrm>
                <a:off x="8025753" y="6344664"/>
                <a:ext cx="10800" cy="26640"/>
              </p14:xfrm>
            </p:contentPart>
          </mc:Choice>
          <mc:Fallback xmlns="">
            <p:pic>
              <p:nvPicPr>
                <p:cNvPr id="401" name="Freihand 400">
                  <a:extLst>
                    <a:ext uri="{FF2B5EF4-FFF2-40B4-BE49-F238E27FC236}">
                      <a16:creationId xmlns:a16="http://schemas.microsoft.com/office/drawing/2014/main" id="{B4D97182-8E61-45BB-960E-9EC2D4F5A17D}"/>
                    </a:ext>
                  </a:extLst>
                </p:cNvPr>
                <p:cNvPicPr/>
                <p:nvPr/>
              </p:nvPicPr>
              <p:blipFill>
                <a:blip r:embed="rId628"/>
                <a:stretch>
                  <a:fillRect/>
                </a:stretch>
              </p:blipFill>
              <p:spPr>
                <a:xfrm>
                  <a:off x="8021433" y="6340344"/>
                  <a:ext cx="19440" cy="352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0C0CD280-3191-40ED-B64E-28BBEA3513BF}"/>
              </a:ext>
            </a:extLst>
          </p:cNvPr>
          <p:cNvGrpSpPr/>
          <p:nvPr/>
        </p:nvGrpSpPr>
        <p:grpSpPr>
          <a:xfrm>
            <a:off x="4862167" y="2126604"/>
            <a:ext cx="168480" cy="476280"/>
            <a:chOff x="4862167" y="2126604"/>
            <a:chExt cx="168480" cy="47628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3902AE0-C094-4566-8950-22275C9DCC7D}"/>
                    </a:ext>
                  </a:extLst>
                </p14:cNvPr>
                <p14:cNvContentPartPr/>
                <p14:nvPr/>
              </p14:nvContentPartPr>
              <p14:xfrm>
                <a:off x="4881247" y="2126604"/>
                <a:ext cx="51840" cy="318240"/>
              </p14:xfrm>
            </p:contentPart>
          </mc:Choice>
          <mc:Fallback xmlns="">
            <p:pic>
              <p:nvPicPr>
                <p:cNvPr id="3" name="Freihand 2">
                  <a:extLst>
                    <a:ext uri="{FF2B5EF4-FFF2-40B4-BE49-F238E27FC236}">
                      <a16:creationId xmlns:a16="http://schemas.microsoft.com/office/drawing/2014/main" id="{03902AE0-C094-4566-8950-22275C9DCC7D}"/>
                    </a:ext>
                  </a:extLst>
                </p:cNvPr>
                <p:cNvPicPr/>
                <p:nvPr/>
              </p:nvPicPr>
              <p:blipFill>
                <a:blip r:embed="rId5"/>
                <a:stretch>
                  <a:fillRect/>
                </a:stretch>
              </p:blipFill>
              <p:spPr>
                <a:xfrm>
                  <a:off x="4876927" y="2122284"/>
                  <a:ext cx="604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CF58564-4C6C-42BE-961B-C7A33304FDD9}"/>
                    </a:ext>
                  </a:extLst>
                </p14:cNvPr>
                <p14:cNvContentPartPr/>
                <p14:nvPr/>
              </p14:nvContentPartPr>
              <p14:xfrm>
                <a:off x="4862167" y="2327124"/>
                <a:ext cx="168480" cy="275760"/>
              </p14:xfrm>
            </p:contentPart>
          </mc:Choice>
          <mc:Fallback xmlns="">
            <p:pic>
              <p:nvPicPr>
                <p:cNvPr id="5" name="Freihand 4">
                  <a:extLst>
                    <a:ext uri="{FF2B5EF4-FFF2-40B4-BE49-F238E27FC236}">
                      <a16:creationId xmlns:a16="http://schemas.microsoft.com/office/drawing/2014/main" id="{7CF58564-4C6C-42BE-961B-C7A33304FDD9}"/>
                    </a:ext>
                  </a:extLst>
                </p:cNvPr>
                <p:cNvPicPr/>
                <p:nvPr/>
              </p:nvPicPr>
              <p:blipFill>
                <a:blip r:embed="rId7"/>
                <a:stretch>
                  <a:fillRect/>
                </a:stretch>
              </p:blipFill>
              <p:spPr>
                <a:xfrm>
                  <a:off x="4857847" y="2322804"/>
                  <a:ext cx="177120" cy="284400"/>
                </a:xfrm>
                <a:prstGeom prst="rect">
                  <a:avLst/>
                </a:prstGeom>
              </p:spPr>
            </p:pic>
          </mc:Fallback>
        </mc:AlternateContent>
      </p:grpSp>
      <p:grpSp>
        <p:nvGrpSpPr>
          <p:cNvPr id="48" name="Gruppieren 47">
            <a:extLst>
              <a:ext uri="{FF2B5EF4-FFF2-40B4-BE49-F238E27FC236}">
                <a16:creationId xmlns:a16="http://schemas.microsoft.com/office/drawing/2014/main" id="{B935C57E-32BE-4B53-98AC-0A626E7FFB5E}"/>
              </a:ext>
            </a:extLst>
          </p:cNvPr>
          <p:cNvGrpSpPr/>
          <p:nvPr/>
        </p:nvGrpSpPr>
        <p:grpSpPr>
          <a:xfrm>
            <a:off x="4346647" y="680124"/>
            <a:ext cx="2410560" cy="1073520"/>
            <a:chOff x="4346647" y="680124"/>
            <a:chExt cx="2410560" cy="107352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14CCDA6-EAFF-4A55-B0E5-C48CEB5A5A27}"/>
                    </a:ext>
                  </a:extLst>
                </p14:cNvPr>
                <p14:cNvContentPartPr/>
                <p14:nvPr/>
              </p14:nvContentPartPr>
              <p14:xfrm>
                <a:off x="4346647" y="1456644"/>
                <a:ext cx="229320" cy="297000"/>
              </p14:xfrm>
            </p:contentPart>
          </mc:Choice>
          <mc:Fallback xmlns="">
            <p:pic>
              <p:nvPicPr>
                <p:cNvPr id="7" name="Freihand 6">
                  <a:extLst>
                    <a:ext uri="{FF2B5EF4-FFF2-40B4-BE49-F238E27FC236}">
                      <a16:creationId xmlns:a16="http://schemas.microsoft.com/office/drawing/2014/main" id="{414CCDA6-EAFF-4A55-B0E5-C48CEB5A5A27}"/>
                    </a:ext>
                  </a:extLst>
                </p:cNvPr>
                <p:cNvPicPr/>
                <p:nvPr/>
              </p:nvPicPr>
              <p:blipFill>
                <a:blip r:embed="rId9"/>
                <a:stretch>
                  <a:fillRect/>
                </a:stretch>
              </p:blipFill>
              <p:spPr>
                <a:xfrm>
                  <a:off x="4342327" y="1452324"/>
                  <a:ext cx="237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70211376-A85D-471E-9C90-6A6C828833D9}"/>
                    </a:ext>
                  </a:extLst>
                </p14:cNvPr>
                <p14:cNvContentPartPr/>
                <p14:nvPr/>
              </p14:nvContentPartPr>
              <p14:xfrm>
                <a:off x="4590367" y="1491204"/>
                <a:ext cx="132480" cy="160920"/>
              </p14:xfrm>
            </p:contentPart>
          </mc:Choice>
          <mc:Fallback xmlns="">
            <p:pic>
              <p:nvPicPr>
                <p:cNvPr id="15" name="Freihand 14">
                  <a:extLst>
                    <a:ext uri="{FF2B5EF4-FFF2-40B4-BE49-F238E27FC236}">
                      <a16:creationId xmlns:a16="http://schemas.microsoft.com/office/drawing/2014/main" id="{70211376-A85D-471E-9C90-6A6C828833D9}"/>
                    </a:ext>
                  </a:extLst>
                </p:cNvPr>
                <p:cNvPicPr/>
                <p:nvPr/>
              </p:nvPicPr>
              <p:blipFill>
                <a:blip r:embed="rId11"/>
                <a:stretch>
                  <a:fillRect/>
                </a:stretch>
              </p:blipFill>
              <p:spPr>
                <a:xfrm>
                  <a:off x="4586047" y="1486884"/>
                  <a:ext cx="141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FF9A2C1F-F780-44A7-87B0-95DDDCF2FCEE}"/>
                    </a:ext>
                  </a:extLst>
                </p14:cNvPr>
                <p14:cNvContentPartPr/>
                <p14:nvPr/>
              </p14:nvContentPartPr>
              <p14:xfrm>
                <a:off x="4696927" y="1468164"/>
                <a:ext cx="93960" cy="156960"/>
              </p14:xfrm>
            </p:contentPart>
          </mc:Choice>
          <mc:Fallback xmlns="">
            <p:pic>
              <p:nvPicPr>
                <p:cNvPr id="17" name="Freihand 16">
                  <a:extLst>
                    <a:ext uri="{FF2B5EF4-FFF2-40B4-BE49-F238E27FC236}">
                      <a16:creationId xmlns:a16="http://schemas.microsoft.com/office/drawing/2014/main" id="{FF9A2C1F-F780-44A7-87B0-95DDDCF2FCEE}"/>
                    </a:ext>
                  </a:extLst>
                </p:cNvPr>
                <p:cNvPicPr/>
                <p:nvPr/>
              </p:nvPicPr>
              <p:blipFill>
                <a:blip r:embed="rId13"/>
                <a:stretch>
                  <a:fillRect/>
                </a:stretch>
              </p:blipFill>
              <p:spPr>
                <a:xfrm>
                  <a:off x="4692607" y="1463844"/>
                  <a:ext cx="102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8CB5048E-67B5-4B5A-8BEC-CCCBAD20C8E7}"/>
                    </a:ext>
                  </a:extLst>
                </p14:cNvPr>
                <p14:cNvContentPartPr/>
                <p14:nvPr/>
              </p14:nvContentPartPr>
              <p14:xfrm>
                <a:off x="4812487" y="1329204"/>
                <a:ext cx="275400" cy="195120"/>
              </p14:xfrm>
            </p:contentPart>
          </mc:Choice>
          <mc:Fallback xmlns="">
            <p:pic>
              <p:nvPicPr>
                <p:cNvPr id="18" name="Freihand 17">
                  <a:extLst>
                    <a:ext uri="{FF2B5EF4-FFF2-40B4-BE49-F238E27FC236}">
                      <a16:creationId xmlns:a16="http://schemas.microsoft.com/office/drawing/2014/main" id="{8CB5048E-67B5-4B5A-8BEC-CCCBAD20C8E7}"/>
                    </a:ext>
                  </a:extLst>
                </p:cNvPr>
                <p:cNvPicPr/>
                <p:nvPr/>
              </p:nvPicPr>
              <p:blipFill>
                <a:blip r:embed="rId15"/>
                <a:stretch>
                  <a:fillRect/>
                </a:stretch>
              </p:blipFill>
              <p:spPr>
                <a:xfrm>
                  <a:off x="4808167" y="1324884"/>
                  <a:ext cx="28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26D942A2-3804-461F-B461-526BB19BE1EC}"/>
                    </a:ext>
                  </a:extLst>
                </p14:cNvPr>
                <p14:cNvContentPartPr/>
                <p14:nvPr/>
              </p14:nvContentPartPr>
              <p14:xfrm>
                <a:off x="5059807" y="1273764"/>
                <a:ext cx="93960" cy="191160"/>
              </p14:xfrm>
            </p:contentPart>
          </mc:Choice>
          <mc:Fallback xmlns="">
            <p:pic>
              <p:nvPicPr>
                <p:cNvPr id="23" name="Freihand 22">
                  <a:extLst>
                    <a:ext uri="{FF2B5EF4-FFF2-40B4-BE49-F238E27FC236}">
                      <a16:creationId xmlns:a16="http://schemas.microsoft.com/office/drawing/2014/main" id="{26D942A2-3804-461F-B461-526BB19BE1EC}"/>
                    </a:ext>
                  </a:extLst>
                </p:cNvPr>
                <p:cNvPicPr/>
                <p:nvPr/>
              </p:nvPicPr>
              <p:blipFill>
                <a:blip r:embed="rId17"/>
                <a:stretch>
                  <a:fillRect/>
                </a:stretch>
              </p:blipFill>
              <p:spPr>
                <a:xfrm>
                  <a:off x="5055487" y="1269444"/>
                  <a:ext cx="102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1C7A70CC-A39A-4FEE-9DDF-0E06A3E50539}"/>
                    </a:ext>
                  </a:extLst>
                </p14:cNvPr>
                <p14:cNvContentPartPr/>
                <p14:nvPr/>
              </p14:nvContentPartPr>
              <p14:xfrm>
                <a:off x="5181487" y="1132644"/>
                <a:ext cx="293040" cy="257400"/>
              </p14:xfrm>
            </p:contentPart>
          </mc:Choice>
          <mc:Fallback xmlns="">
            <p:pic>
              <p:nvPicPr>
                <p:cNvPr id="28" name="Freihand 27">
                  <a:extLst>
                    <a:ext uri="{FF2B5EF4-FFF2-40B4-BE49-F238E27FC236}">
                      <a16:creationId xmlns:a16="http://schemas.microsoft.com/office/drawing/2014/main" id="{1C7A70CC-A39A-4FEE-9DDF-0E06A3E50539}"/>
                    </a:ext>
                  </a:extLst>
                </p:cNvPr>
                <p:cNvPicPr/>
                <p:nvPr/>
              </p:nvPicPr>
              <p:blipFill>
                <a:blip r:embed="rId19"/>
                <a:stretch>
                  <a:fillRect/>
                </a:stretch>
              </p:blipFill>
              <p:spPr>
                <a:xfrm>
                  <a:off x="5177167" y="1128324"/>
                  <a:ext cx="301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518A2918-3A15-402A-9B7B-BF4D059E45CE}"/>
                    </a:ext>
                  </a:extLst>
                </p14:cNvPr>
                <p14:cNvContentPartPr/>
                <p14:nvPr/>
              </p14:nvContentPartPr>
              <p14:xfrm>
                <a:off x="5421607" y="1060644"/>
                <a:ext cx="101880" cy="187560"/>
              </p14:xfrm>
            </p:contentPart>
          </mc:Choice>
          <mc:Fallback xmlns="">
            <p:pic>
              <p:nvPicPr>
                <p:cNvPr id="29" name="Freihand 28">
                  <a:extLst>
                    <a:ext uri="{FF2B5EF4-FFF2-40B4-BE49-F238E27FC236}">
                      <a16:creationId xmlns:a16="http://schemas.microsoft.com/office/drawing/2014/main" id="{518A2918-3A15-402A-9B7B-BF4D059E45CE}"/>
                    </a:ext>
                  </a:extLst>
                </p:cNvPr>
                <p:cNvPicPr/>
                <p:nvPr/>
              </p:nvPicPr>
              <p:blipFill>
                <a:blip r:embed="rId21"/>
                <a:stretch>
                  <a:fillRect/>
                </a:stretch>
              </p:blipFill>
              <p:spPr>
                <a:xfrm>
                  <a:off x="5417287" y="1056324"/>
                  <a:ext cx="110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Freihand 29">
                  <a:extLst>
                    <a:ext uri="{FF2B5EF4-FFF2-40B4-BE49-F238E27FC236}">
                      <a16:creationId xmlns:a16="http://schemas.microsoft.com/office/drawing/2014/main" id="{C86F07AC-E0FF-4BD0-BFAB-C1C0B3495063}"/>
                    </a:ext>
                  </a:extLst>
                </p14:cNvPr>
                <p14:cNvContentPartPr/>
                <p14:nvPr/>
              </p14:nvContentPartPr>
              <p14:xfrm>
                <a:off x="5523487" y="1121484"/>
                <a:ext cx="81720" cy="108360"/>
              </p14:xfrm>
            </p:contentPart>
          </mc:Choice>
          <mc:Fallback xmlns="">
            <p:pic>
              <p:nvPicPr>
                <p:cNvPr id="30" name="Freihand 29">
                  <a:extLst>
                    <a:ext uri="{FF2B5EF4-FFF2-40B4-BE49-F238E27FC236}">
                      <a16:creationId xmlns:a16="http://schemas.microsoft.com/office/drawing/2014/main" id="{C86F07AC-E0FF-4BD0-BFAB-C1C0B3495063}"/>
                    </a:ext>
                  </a:extLst>
                </p:cNvPr>
                <p:cNvPicPr/>
                <p:nvPr/>
              </p:nvPicPr>
              <p:blipFill>
                <a:blip r:embed="rId23"/>
                <a:stretch>
                  <a:fillRect/>
                </a:stretch>
              </p:blipFill>
              <p:spPr>
                <a:xfrm>
                  <a:off x="5519167" y="1117164"/>
                  <a:ext cx="90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a:extLst>
                    <a:ext uri="{FF2B5EF4-FFF2-40B4-BE49-F238E27FC236}">
                      <a16:creationId xmlns:a16="http://schemas.microsoft.com/office/drawing/2014/main" id="{F04BE9EC-348E-475C-94F8-C24E634FB816}"/>
                    </a:ext>
                  </a:extLst>
                </p14:cNvPr>
                <p14:cNvContentPartPr/>
                <p14:nvPr/>
              </p14:nvContentPartPr>
              <p14:xfrm>
                <a:off x="5630047" y="930324"/>
                <a:ext cx="108360" cy="251640"/>
              </p14:xfrm>
            </p:contentPart>
          </mc:Choice>
          <mc:Fallback xmlns="">
            <p:pic>
              <p:nvPicPr>
                <p:cNvPr id="31" name="Freihand 30">
                  <a:extLst>
                    <a:ext uri="{FF2B5EF4-FFF2-40B4-BE49-F238E27FC236}">
                      <a16:creationId xmlns:a16="http://schemas.microsoft.com/office/drawing/2014/main" id="{F04BE9EC-348E-475C-94F8-C24E634FB816}"/>
                    </a:ext>
                  </a:extLst>
                </p:cNvPr>
                <p:cNvPicPr/>
                <p:nvPr/>
              </p:nvPicPr>
              <p:blipFill>
                <a:blip r:embed="rId25"/>
                <a:stretch>
                  <a:fillRect/>
                </a:stretch>
              </p:blipFill>
              <p:spPr>
                <a:xfrm>
                  <a:off x="5625727" y="926004"/>
                  <a:ext cx="117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82AB6F4D-7E3A-4AD8-A3A7-C1F197A25D76}"/>
                    </a:ext>
                  </a:extLst>
                </p14:cNvPr>
                <p14:cNvContentPartPr/>
                <p14:nvPr/>
              </p14:nvContentPartPr>
              <p14:xfrm>
                <a:off x="5760367" y="775164"/>
                <a:ext cx="415800" cy="367200"/>
              </p14:xfrm>
            </p:contentPart>
          </mc:Choice>
          <mc:Fallback xmlns="">
            <p:pic>
              <p:nvPicPr>
                <p:cNvPr id="32" name="Freihand 31">
                  <a:extLst>
                    <a:ext uri="{FF2B5EF4-FFF2-40B4-BE49-F238E27FC236}">
                      <a16:creationId xmlns:a16="http://schemas.microsoft.com/office/drawing/2014/main" id="{82AB6F4D-7E3A-4AD8-A3A7-C1F197A25D76}"/>
                    </a:ext>
                  </a:extLst>
                </p:cNvPr>
                <p:cNvPicPr/>
                <p:nvPr/>
              </p:nvPicPr>
              <p:blipFill>
                <a:blip r:embed="rId27"/>
                <a:stretch>
                  <a:fillRect/>
                </a:stretch>
              </p:blipFill>
              <p:spPr>
                <a:xfrm>
                  <a:off x="5756047" y="770844"/>
                  <a:ext cx="4244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Freihand 32">
                  <a:extLst>
                    <a:ext uri="{FF2B5EF4-FFF2-40B4-BE49-F238E27FC236}">
                      <a16:creationId xmlns:a16="http://schemas.microsoft.com/office/drawing/2014/main" id="{280B982A-CC3F-4AA3-B135-FDA843723699}"/>
                    </a:ext>
                  </a:extLst>
                </p14:cNvPr>
                <p14:cNvContentPartPr/>
                <p14:nvPr/>
              </p14:nvContentPartPr>
              <p14:xfrm>
                <a:off x="6103447" y="810804"/>
                <a:ext cx="40680" cy="19080"/>
              </p14:xfrm>
            </p:contentPart>
          </mc:Choice>
          <mc:Fallback xmlns="">
            <p:pic>
              <p:nvPicPr>
                <p:cNvPr id="33" name="Freihand 32">
                  <a:extLst>
                    <a:ext uri="{FF2B5EF4-FFF2-40B4-BE49-F238E27FC236}">
                      <a16:creationId xmlns:a16="http://schemas.microsoft.com/office/drawing/2014/main" id="{280B982A-CC3F-4AA3-B135-FDA843723699}"/>
                    </a:ext>
                  </a:extLst>
                </p:cNvPr>
                <p:cNvPicPr/>
                <p:nvPr/>
              </p:nvPicPr>
              <p:blipFill>
                <a:blip r:embed="rId29"/>
                <a:stretch>
                  <a:fillRect/>
                </a:stretch>
              </p:blipFill>
              <p:spPr>
                <a:xfrm>
                  <a:off x="6099127" y="806484"/>
                  <a:ext cx="49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Freihand 33">
                  <a:extLst>
                    <a:ext uri="{FF2B5EF4-FFF2-40B4-BE49-F238E27FC236}">
                      <a16:creationId xmlns:a16="http://schemas.microsoft.com/office/drawing/2014/main" id="{DF9396F7-674B-4BF8-902C-7B7DDD9566D8}"/>
                    </a:ext>
                  </a:extLst>
                </p14:cNvPr>
                <p14:cNvContentPartPr/>
                <p14:nvPr/>
              </p14:nvContentPartPr>
              <p14:xfrm>
                <a:off x="6192727" y="702804"/>
                <a:ext cx="116280" cy="207000"/>
              </p14:xfrm>
            </p:contentPart>
          </mc:Choice>
          <mc:Fallback xmlns="">
            <p:pic>
              <p:nvPicPr>
                <p:cNvPr id="34" name="Freihand 33">
                  <a:extLst>
                    <a:ext uri="{FF2B5EF4-FFF2-40B4-BE49-F238E27FC236}">
                      <a16:creationId xmlns:a16="http://schemas.microsoft.com/office/drawing/2014/main" id="{DF9396F7-674B-4BF8-902C-7B7DDD9566D8}"/>
                    </a:ext>
                  </a:extLst>
                </p:cNvPr>
                <p:cNvPicPr/>
                <p:nvPr/>
              </p:nvPicPr>
              <p:blipFill>
                <a:blip r:embed="rId31"/>
                <a:stretch>
                  <a:fillRect/>
                </a:stretch>
              </p:blipFill>
              <p:spPr>
                <a:xfrm>
                  <a:off x="6188407" y="698484"/>
                  <a:ext cx="12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Freihand 34">
                  <a:extLst>
                    <a:ext uri="{FF2B5EF4-FFF2-40B4-BE49-F238E27FC236}">
                      <a16:creationId xmlns:a16="http://schemas.microsoft.com/office/drawing/2014/main" id="{C6B1148E-75D4-40F5-962E-8D0DF9530B40}"/>
                    </a:ext>
                  </a:extLst>
                </p14:cNvPr>
                <p14:cNvContentPartPr/>
                <p14:nvPr/>
              </p14:nvContentPartPr>
              <p14:xfrm>
                <a:off x="6316567" y="769404"/>
                <a:ext cx="77760" cy="75960"/>
              </p14:xfrm>
            </p:contentPart>
          </mc:Choice>
          <mc:Fallback xmlns="">
            <p:pic>
              <p:nvPicPr>
                <p:cNvPr id="35" name="Freihand 34">
                  <a:extLst>
                    <a:ext uri="{FF2B5EF4-FFF2-40B4-BE49-F238E27FC236}">
                      <a16:creationId xmlns:a16="http://schemas.microsoft.com/office/drawing/2014/main" id="{C6B1148E-75D4-40F5-962E-8D0DF9530B40}"/>
                    </a:ext>
                  </a:extLst>
                </p:cNvPr>
                <p:cNvPicPr/>
                <p:nvPr/>
              </p:nvPicPr>
              <p:blipFill>
                <a:blip r:embed="rId33"/>
                <a:stretch>
                  <a:fillRect/>
                </a:stretch>
              </p:blipFill>
              <p:spPr>
                <a:xfrm>
                  <a:off x="6312247" y="765084"/>
                  <a:ext cx="86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512F012B-AD0E-4A89-AFA0-EA8B4FD8A2CA}"/>
                    </a:ext>
                  </a:extLst>
                </p14:cNvPr>
                <p14:cNvContentPartPr/>
                <p14:nvPr/>
              </p14:nvContentPartPr>
              <p14:xfrm>
                <a:off x="6410167" y="717564"/>
                <a:ext cx="106560" cy="136440"/>
              </p14:xfrm>
            </p:contentPart>
          </mc:Choice>
          <mc:Fallback xmlns="">
            <p:pic>
              <p:nvPicPr>
                <p:cNvPr id="36" name="Freihand 35">
                  <a:extLst>
                    <a:ext uri="{FF2B5EF4-FFF2-40B4-BE49-F238E27FC236}">
                      <a16:creationId xmlns:a16="http://schemas.microsoft.com/office/drawing/2014/main" id="{512F012B-AD0E-4A89-AFA0-EA8B4FD8A2CA}"/>
                    </a:ext>
                  </a:extLst>
                </p:cNvPr>
                <p:cNvPicPr/>
                <p:nvPr/>
              </p:nvPicPr>
              <p:blipFill>
                <a:blip r:embed="rId35"/>
                <a:stretch>
                  <a:fillRect/>
                </a:stretch>
              </p:blipFill>
              <p:spPr>
                <a:xfrm>
                  <a:off x="6405847" y="713244"/>
                  <a:ext cx="115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CAB4E03E-5D27-4621-9475-AF34C1075E01}"/>
                    </a:ext>
                  </a:extLst>
                </p14:cNvPr>
                <p14:cNvContentPartPr/>
                <p14:nvPr/>
              </p14:nvContentPartPr>
              <p14:xfrm>
                <a:off x="5431687" y="1430004"/>
                <a:ext cx="188280" cy="221040"/>
              </p14:xfrm>
            </p:contentPart>
          </mc:Choice>
          <mc:Fallback xmlns="">
            <p:pic>
              <p:nvPicPr>
                <p:cNvPr id="37" name="Freihand 36">
                  <a:extLst>
                    <a:ext uri="{FF2B5EF4-FFF2-40B4-BE49-F238E27FC236}">
                      <a16:creationId xmlns:a16="http://schemas.microsoft.com/office/drawing/2014/main" id="{CAB4E03E-5D27-4621-9475-AF34C1075E01}"/>
                    </a:ext>
                  </a:extLst>
                </p:cNvPr>
                <p:cNvPicPr/>
                <p:nvPr/>
              </p:nvPicPr>
              <p:blipFill>
                <a:blip r:embed="rId37"/>
                <a:stretch>
                  <a:fillRect/>
                </a:stretch>
              </p:blipFill>
              <p:spPr>
                <a:xfrm>
                  <a:off x="5427367" y="1425684"/>
                  <a:ext cx="196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DDD86EF6-4931-45BE-9A7E-589768B96CD7}"/>
                    </a:ext>
                  </a:extLst>
                </p14:cNvPr>
                <p14:cNvContentPartPr/>
                <p14:nvPr/>
              </p14:nvContentPartPr>
              <p14:xfrm>
                <a:off x="5598367" y="1356204"/>
                <a:ext cx="108360" cy="196920"/>
              </p14:xfrm>
            </p:contentPart>
          </mc:Choice>
          <mc:Fallback xmlns="">
            <p:pic>
              <p:nvPicPr>
                <p:cNvPr id="38" name="Freihand 37">
                  <a:extLst>
                    <a:ext uri="{FF2B5EF4-FFF2-40B4-BE49-F238E27FC236}">
                      <a16:creationId xmlns:a16="http://schemas.microsoft.com/office/drawing/2014/main" id="{DDD86EF6-4931-45BE-9A7E-589768B96CD7}"/>
                    </a:ext>
                  </a:extLst>
                </p:cNvPr>
                <p:cNvPicPr/>
                <p:nvPr/>
              </p:nvPicPr>
              <p:blipFill>
                <a:blip r:embed="rId39"/>
                <a:stretch>
                  <a:fillRect/>
                </a:stretch>
              </p:blipFill>
              <p:spPr>
                <a:xfrm>
                  <a:off x="5594047" y="1351884"/>
                  <a:ext cx="11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BE8B3EA6-DCCA-4B6D-BDF5-2068D539EF86}"/>
                    </a:ext>
                  </a:extLst>
                </p14:cNvPr>
                <p14:cNvContentPartPr/>
                <p14:nvPr/>
              </p14:nvContentPartPr>
              <p14:xfrm>
                <a:off x="5689447" y="1388244"/>
                <a:ext cx="138240" cy="106200"/>
              </p14:xfrm>
            </p:contentPart>
          </mc:Choice>
          <mc:Fallback xmlns="">
            <p:pic>
              <p:nvPicPr>
                <p:cNvPr id="39" name="Freihand 38">
                  <a:extLst>
                    <a:ext uri="{FF2B5EF4-FFF2-40B4-BE49-F238E27FC236}">
                      <a16:creationId xmlns:a16="http://schemas.microsoft.com/office/drawing/2014/main" id="{BE8B3EA6-DCCA-4B6D-BDF5-2068D539EF86}"/>
                    </a:ext>
                  </a:extLst>
                </p:cNvPr>
                <p:cNvPicPr/>
                <p:nvPr/>
              </p:nvPicPr>
              <p:blipFill>
                <a:blip r:embed="rId41"/>
                <a:stretch>
                  <a:fillRect/>
                </a:stretch>
              </p:blipFill>
              <p:spPr>
                <a:xfrm>
                  <a:off x="5685127" y="1383924"/>
                  <a:ext cx="14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F5D6232B-B743-4635-B2DC-0F16BD92FC10}"/>
                    </a:ext>
                  </a:extLst>
                </p14:cNvPr>
                <p14:cNvContentPartPr/>
                <p14:nvPr/>
              </p14:nvContentPartPr>
              <p14:xfrm>
                <a:off x="5779087" y="1301484"/>
                <a:ext cx="360" cy="360"/>
              </p14:xfrm>
            </p:contentPart>
          </mc:Choice>
          <mc:Fallback xmlns="">
            <p:pic>
              <p:nvPicPr>
                <p:cNvPr id="40" name="Freihand 39">
                  <a:extLst>
                    <a:ext uri="{FF2B5EF4-FFF2-40B4-BE49-F238E27FC236}">
                      <a16:creationId xmlns:a16="http://schemas.microsoft.com/office/drawing/2014/main" id="{F5D6232B-B743-4635-B2DC-0F16BD92FC10}"/>
                    </a:ext>
                  </a:extLst>
                </p:cNvPr>
                <p:cNvPicPr/>
                <p:nvPr/>
              </p:nvPicPr>
              <p:blipFill>
                <a:blip r:embed="rId43"/>
                <a:stretch>
                  <a:fillRect/>
                </a:stretch>
              </p:blipFill>
              <p:spPr>
                <a:xfrm>
                  <a:off x="5774767" y="1297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6723C917-96AE-438D-A326-8D6DE7576057}"/>
                    </a:ext>
                  </a:extLst>
                </p14:cNvPr>
                <p14:cNvContentPartPr/>
                <p14:nvPr/>
              </p14:nvContentPartPr>
              <p14:xfrm>
                <a:off x="5854687" y="1296084"/>
                <a:ext cx="98640" cy="135000"/>
              </p14:xfrm>
            </p:contentPart>
          </mc:Choice>
          <mc:Fallback xmlns="">
            <p:pic>
              <p:nvPicPr>
                <p:cNvPr id="41" name="Freihand 40">
                  <a:extLst>
                    <a:ext uri="{FF2B5EF4-FFF2-40B4-BE49-F238E27FC236}">
                      <a16:creationId xmlns:a16="http://schemas.microsoft.com/office/drawing/2014/main" id="{6723C917-96AE-438D-A326-8D6DE7576057}"/>
                    </a:ext>
                  </a:extLst>
                </p:cNvPr>
                <p:cNvPicPr/>
                <p:nvPr/>
              </p:nvPicPr>
              <p:blipFill>
                <a:blip r:embed="rId45"/>
                <a:stretch>
                  <a:fillRect/>
                </a:stretch>
              </p:blipFill>
              <p:spPr>
                <a:xfrm>
                  <a:off x="5850367" y="1291764"/>
                  <a:ext cx="107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0CB6FA3C-9013-4EC2-9DEA-5817CC562E29}"/>
                    </a:ext>
                  </a:extLst>
                </p14:cNvPr>
                <p14:cNvContentPartPr/>
                <p14:nvPr/>
              </p14:nvContentPartPr>
              <p14:xfrm>
                <a:off x="5919487" y="1180164"/>
                <a:ext cx="128880" cy="178200"/>
              </p14:xfrm>
            </p:contentPart>
          </mc:Choice>
          <mc:Fallback xmlns="">
            <p:pic>
              <p:nvPicPr>
                <p:cNvPr id="42" name="Freihand 41">
                  <a:extLst>
                    <a:ext uri="{FF2B5EF4-FFF2-40B4-BE49-F238E27FC236}">
                      <a16:creationId xmlns:a16="http://schemas.microsoft.com/office/drawing/2014/main" id="{0CB6FA3C-9013-4EC2-9DEA-5817CC562E29}"/>
                    </a:ext>
                  </a:extLst>
                </p:cNvPr>
                <p:cNvPicPr/>
                <p:nvPr/>
              </p:nvPicPr>
              <p:blipFill>
                <a:blip r:embed="rId47"/>
                <a:stretch>
                  <a:fillRect/>
                </a:stretch>
              </p:blipFill>
              <p:spPr>
                <a:xfrm>
                  <a:off x="5915167" y="1175844"/>
                  <a:ext cx="137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A6A21D31-80E2-4B11-85ED-77DC11C8F1C3}"/>
                    </a:ext>
                  </a:extLst>
                </p14:cNvPr>
                <p14:cNvContentPartPr/>
                <p14:nvPr/>
              </p14:nvContentPartPr>
              <p14:xfrm>
                <a:off x="6086167" y="1153524"/>
                <a:ext cx="130680" cy="294120"/>
              </p14:xfrm>
            </p:contentPart>
          </mc:Choice>
          <mc:Fallback xmlns="">
            <p:pic>
              <p:nvPicPr>
                <p:cNvPr id="43" name="Freihand 42">
                  <a:extLst>
                    <a:ext uri="{FF2B5EF4-FFF2-40B4-BE49-F238E27FC236}">
                      <a16:creationId xmlns:a16="http://schemas.microsoft.com/office/drawing/2014/main" id="{A6A21D31-80E2-4B11-85ED-77DC11C8F1C3}"/>
                    </a:ext>
                  </a:extLst>
                </p:cNvPr>
                <p:cNvPicPr/>
                <p:nvPr/>
              </p:nvPicPr>
              <p:blipFill>
                <a:blip r:embed="rId49"/>
                <a:stretch>
                  <a:fillRect/>
                </a:stretch>
              </p:blipFill>
              <p:spPr>
                <a:xfrm>
                  <a:off x="6081847" y="1149204"/>
                  <a:ext cx="1393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A4A6B4FA-40D4-4E4D-921D-2C8992298379}"/>
                    </a:ext>
                  </a:extLst>
                </p14:cNvPr>
                <p14:cNvContentPartPr/>
                <p14:nvPr/>
              </p14:nvContentPartPr>
              <p14:xfrm>
                <a:off x="6242767" y="1029324"/>
                <a:ext cx="217440" cy="173880"/>
              </p14:xfrm>
            </p:contentPart>
          </mc:Choice>
          <mc:Fallback xmlns="">
            <p:pic>
              <p:nvPicPr>
                <p:cNvPr id="44" name="Freihand 43">
                  <a:extLst>
                    <a:ext uri="{FF2B5EF4-FFF2-40B4-BE49-F238E27FC236}">
                      <a16:creationId xmlns:a16="http://schemas.microsoft.com/office/drawing/2014/main" id="{A4A6B4FA-40D4-4E4D-921D-2C8992298379}"/>
                    </a:ext>
                  </a:extLst>
                </p:cNvPr>
                <p:cNvPicPr/>
                <p:nvPr/>
              </p:nvPicPr>
              <p:blipFill>
                <a:blip r:embed="rId51"/>
                <a:stretch>
                  <a:fillRect/>
                </a:stretch>
              </p:blipFill>
              <p:spPr>
                <a:xfrm>
                  <a:off x="6238447" y="1025004"/>
                  <a:ext cx="226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46B8341A-F4F1-4478-88E3-C31411C0A3F0}"/>
                    </a:ext>
                  </a:extLst>
                </p14:cNvPr>
                <p14:cNvContentPartPr/>
                <p14:nvPr/>
              </p14:nvContentPartPr>
              <p14:xfrm>
                <a:off x="6393607" y="974964"/>
                <a:ext cx="50040" cy="25200"/>
              </p14:xfrm>
            </p:contentPart>
          </mc:Choice>
          <mc:Fallback xmlns="">
            <p:pic>
              <p:nvPicPr>
                <p:cNvPr id="45" name="Freihand 44">
                  <a:extLst>
                    <a:ext uri="{FF2B5EF4-FFF2-40B4-BE49-F238E27FC236}">
                      <a16:creationId xmlns:a16="http://schemas.microsoft.com/office/drawing/2014/main" id="{46B8341A-F4F1-4478-88E3-C31411C0A3F0}"/>
                    </a:ext>
                  </a:extLst>
                </p:cNvPr>
                <p:cNvPicPr/>
                <p:nvPr/>
              </p:nvPicPr>
              <p:blipFill>
                <a:blip r:embed="rId53"/>
                <a:stretch>
                  <a:fillRect/>
                </a:stretch>
              </p:blipFill>
              <p:spPr>
                <a:xfrm>
                  <a:off x="6389287" y="970644"/>
                  <a:ext cx="58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7BFCC4ED-84C2-4E27-B560-D02CF1AEC346}"/>
                    </a:ext>
                  </a:extLst>
                </p14:cNvPr>
                <p14:cNvContentPartPr/>
                <p14:nvPr/>
              </p14:nvContentPartPr>
              <p14:xfrm>
                <a:off x="6465247" y="824844"/>
                <a:ext cx="228240" cy="233280"/>
              </p14:xfrm>
            </p:contentPart>
          </mc:Choice>
          <mc:Fallback xmlns="">
            <p:pic>
              <p:nvPicPr>
                <p:cNvPr id="46" name="Freihand 45">
                  <a:extLst>
                    <a:ext uri="{FF2B5EF4-FFF2-40B4-BE49-F238E27FC236}">
                      <a16:creationId xmlns:a16="http://schemas.microsoft.com/office/drawing/2014/main" id="{7BFCC4ED-84C2-4E27-B560-D02CF1AEC346}"/>
                    </a:ext>
                  </a:extLst>
                </p:cNvPr>
                <p:cNvPicPr/>
                <p:nvPr/>
              </p:nvPicPr>
              <p:blipFill>
                <a:blip r:embed="rId55"/>
                <a:stretch>
                  <a:fillRect/>
                </a:stretch>
              </p:blipFill>
              <p:spPr>
                <a:xfrm>
                  <a:off x="6460927" y="820524"/>
                  <a:ext cx="236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51F304E1-F7F4-4052-88FB-31CB1F478C79}"/>
                    </a:ext>
                  </a:extLst>
                </p14:cNvPr>
                <p14:cNvContentPartPr/>
                <p14:nvPr/>
              </p14:nvContentPartPr>
              <p14:xfrm>
                <a:off x="6658207" y="680124"/>
                <a:ext cx="99000" cy="252720"/>
              </p14:xfrm>
            </p:contentPart>
          </mc:Choice>
          <mc:Fallback xmlns="">
            <p:pic>
              <p:nvPicPr>
                <p:cNvPr id="47" name="Freihand 46">
                  <a:extLst>
                    <a:ext uri="{FF2B5EF4-FFF2-40B4-BE49-F238E27FC236}">
                      <a16:creationId xmlns:a16="http://schemas.microsoft.com/office/drawing/2014/main" id="{51F304E1-F7F4-4052-88FB-31CB1F478C79}"/>
                    </a:ext>
                  </a:extLst>
                </p:cNvPr>
                <p:cNvPicPr/>
                <p:nvPr/>
              </p:nvPicPr>
              <p:blipFill>
                <a:blip r:embed="rId57"/>
                <a:stretch>
                  <a:fillRect/>
                </a:stretch>
              </p:blipFill>
              <p:spPr>
                <a:xfrm>
                  <a:off x="6653887" y="675804"/>
                  <a:ext cx="107640" cy="26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C03420F6-008A-42B2-905B-60FEACC8B560}"/>
                  </a:ext>
                </a:extLst>
              </p14:cNvPr>
              <p14:cNvContentPartPr/>
              <p14:nvPr/>
            </p14:nvContentPartPr>
            <p14:xfrm>
              <a:off x="1063807" y="6463524"/>
              <a:ext cx="7278120" cy="168840"/>
            </p14:xfrm>
          </p:contentPart>
        </mc:Choice>
        <mc:Fallback xmlns="">
          <p:pic>
            <p:nvPicPr>
              <p:cNvPr id="49" name="Freihand 48">
                <a:extLst>
                  <a:ext uri="{FF2B5EF4-FFF2-40B4-BE49-F238E27FC236}">
                    <a16:creationId xmlns:a16="http://schemas.microsoft.com/office/drawing/2014/main" id="{C03420F6-008A-42B2-905B-60FEACC8B560}"/>
                  </a:ext>
                </a:extLst>
              </p:cNvPr>
              <p:cNvPicPr/>
              <p:nvPr/>
            </p:nvPicPr>
            <p:blipFill>
              <a:blip r:embed="rId59"/>
              <a:stretch>
                <a:fillRect/>
              </a:stretch>
            </p:blipFill>
            <p:spPr>
              <a:xfrm>
                <a:off x="1059487" y="6459204"/>
                <a:ext cx="7286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Freihand 25">
                <a:extLst>
                  <a:ext uri="{FF2B5EF4-FFF2-40B4-BE49-F238E27FC236}">
                    <a16:creationId xmlns:a16="http://schemas.microsoft.com/office/drawing/2014/main" id="{0741CCB9-0C7E-4AC5-9806-0F970440BD97}"/>
                  </a:ext>
                </a:extLst>
              </p14:cNvPr>
              <p14:cNvContentPartPr/>
              <p14:nvPr/>
            </p14:nvContentPartPr>
            <p14:xfrm>
              <a:off x="6380307" y="1330987"/>
              <a:ext cx="1473840" cy="48600"/>
            </p14:xfrm>
          </p:contentPart>
        </mc:Choice>
        <mc:Fallback xmlns="">
          <p:pic>
            <p:nvPicPr>
              <p:cNvPr id="26" name="Freihand 25">
                <a:extLst>
                  <a:ext uri="{FF2B5EF4-FFF2-40B4-BE49-F238E27FC236}">
                    <a16:creationId xmlns:a16="http://schemas.microsoft.com/office/drawing/2014/main" id="{0741CCB9-0C7E-4AC5-9806-0F970440BD97}"/>
                  </a:ext>
                </a:extLst>
              </p:cNvPr>
              <p:cNvPicPr/>
              <p:nvPr/>
            </p:nvPicPr>
            <p:blipFill>
              <a:blip r:embed="rId61"/>
              <a:stretch>
                <a:fillRect/>
              </a:stretch>
            </p:blipFill>
            <p:spPr>
              <a:xfrm>
                <a:off x="6375987" y="1326667"/>
                <a:ext cx="1482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FD9F53A3-B6DE-4252-A2EF-FE7806F3604F}"/>
                  </a:ext>
                </a:extLst>
              </p14:cNvPr>
              <p14:cNvContentPartPr/>
              <p14:nvPr/>
            </p14:nvContentPartPr>
            <p14:xfrm>
              <a:off x="5927067" y="3502867"/>
              <a:ext cx="1022040" cy="69480"/>
            </p14:xfrm>
          </p:contentPart>
        </mc:Choice>
        <mc:Fallback xmlns="">
          <p:pic>
            <p:nvPicPr>
              <p:cNvPr id="50" name="Freihand 49">
                <a:extLst>
                  <a:ext uri="{FF2B5EF4-FFF2-40B4-BE49-F238E27FC236}">
                    <a16:creationId xmlns:a16="http://schemas.microsoft.com/office/drawing/2014/main" id="{FD9F53A3-B6DE-4252-A2EF-FE7806F3604F}"/>
                  </a:ext>
                </a:extLst>
              </p:cNvPr>
              <p:cNvPicPr/>
              <p:nvPr/>
            </p:nvPicPr>
            <p:blipFill>
              <a:blip r:embed="rId63"/>
              <a:stretch>
                <a:fillRect/>
              </a:stretch>
            </p:blipFill>
            <p:spPr>
              <a:xfrm>
                <a:off x="5922747" y="3498547"/>
                <a:ext cx="1030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4B8F35E5-7C6E-4591-8F6F-0524C3DF6702}"/>
                  </a:ext>
                </a:extLst>
              </p14:cNvPr>
              <p14:cNvContentPartPr/>
              <p14:nvPr/>
            </p14:nvContentPartPr>
            <p14:xfrm>
              <a:off x="4904307" y="2797987"/>
              <a:ext cx="89640" cy="99720"/>
            </p14:xfrm>
          </p:contentPart>
        </mc:Choice>
        <mc:Fallback xmlns="">
          <p:pic>
            <p:nvPicPr>
              <p:cNvPr id="51" name="Freihand 50">
                <a:extLst>
                  <a:ext uri="{FF2B5EF4-FFF2-40B4-BE49-F238E27FC236}">
                    <a16:creationId xmlns:a16="http://schemas.microsoft.com/office/drawing/2014/main" id="{4B8F35E5-7C6E-4591-8F6F-0524C3DF6702}"/>
                  </a:ext>
                </a:extLst>
              </p:cNvPr>
              <p:cNvPicPr/>
              <p:nvPr/>
            </p:nvPicPr>
            <p:blipFill>
              <a:blip r:embed="rId65"/>
              <a:stretch>
                <a:fillRect/>
              </a:stretch>
            </p:blipFill>
            <p:spPr>
              <a:xfrm>
                <a:off x="4899987" y="2793667"/>
                <a:ext cx="98280" cy="1083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DC725115-EA19-4014-9508-D92337A81148}"/>
                  </a:ext>
                </a:extLst>
              </p14:cNvPr>
              <p14:cNvContentPartPr/>
              <p14:nvPr/>
            </p14:nvContentPartPr>
            <p14:xfrm>
              <a:off x="1523887" y="1803684"/>
              <a:ext cx="1096560" cy="35280"/>
            </p14:xfrm>
          </p:contentPart>
        </mc:Choice>
        <mc:Fallback xmlns="">
          <p:pic>
            <p:nvPicPr>
              <p:cNvPr id="5" name="Freihand 4">
                <a:extLst>
                  <a:ext uri="{FF2B5EF4-FFF2-40B4-BE49-F238E27FC236}">
                    <a16:creationId xmlns:a16="http://schemas.microsoft.com/office/drawing/2014/main" id="{DC725115-EA19-4014-9508-D92337A81148}"/>
                  </a:ext>
                </a:extLst>
              </p:cNvPr>
              <p:cNvPicPr/>
              <p:nvPr/>
            </p:nvPicPr>
            <p:blipFill>
              <a:blip r:embed="rId3"/>
              <a:stretch>
                <a:fillRect/>
              </a:stretch>
            </p:blipFill>
            <p:spPr>
              <a:xfrm>
                <a:off x="1519567" y="1799364"/>
                <a:ext cx="1105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54D5B981-A31C-456E-8E9F-22BB3FC3C635}"/>
                  </a:ext>
                </a:extLst>
              </p14:cNvPr>
              <p14:cNvContentPartPr/>
              <p14:nvPr/>
            </p14:nvContentPartPr>
            <p14:xfrm>
              <a:off x="1011247" y="3289044"/>
              <a:ext cx="2841120" cy="112680"/>
            </p14:xfrm>
          </p:contentPart>
        </mc:Choice>
        <mc:Fallback xmlns="">
          <p:pic>
            <p:nvPicPr>
              <p:cNvPr id="6" name="Freihand 5">
                <a:extLst>
                  <a:ext uri="{FF2B5EF4-FFF2-40B4-BE49-F238E27FC236}">
                    <a16:creationId xmlns:a16="http://schemas.microsoft.com/office/drawing/2014/main" id="{54D5B981-A31C-456E-8E9F-22BB3FC3C635}"/>
                  </a:ext>
                </a:extLst>
              </p:cNvPr>
              <p:cNvPicPr/>
              <p:nvPr/>
            </p:nvPicPr>
            <p:blipFill>
              <a:blip r:embed="rId5"/>
              <a:stretch>
                <a:fillRect/>
              </a:stretch>
            </p:blipFill>
            <p:spPr>
              <a:xfrm>
                <a:off x="1006927" y="3284724"/>
                <a:ext cx="2849760" cy="121320"/>
              </a:xfrm>
              <a:prstGeom prst="rect">
                <a:avLst/>
              </a:prstGeom>
            </p:spPr>
          </p:pic>
        </mc:Fallback>
      </mc:AlternateContent>
    </p:spTree>
    <p:extLst>
      <p:ext uri="{BB962C8B-B14F-4D97-AF65-F5344CB8AC3E}">
        <p14:creationId xmlns:p14="http://schemas.microsoft.com/office/powerpoint/2010/main" val="303694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Breitbild</PresentationFormat>
  <Paragraphs>445</Paragraphs>
  <Slides>50</Slides>
  <Notes>40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50</vt:i4>
      </vt:variant>
    </vt:vector>
  </HeadingPairs>
  <TitlesOfParts>
    <vt:vector size="60" baseType="lpstr">
      <vt:lpstr>Arial</vt:lpstr>
      <vt:lpstr>Arial Unicode MS</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350</cp:revision>
  <cp:lastPrinted>2022-03-02T20:18:27Z</cp:lastPrinted>
  <dcterms:created xsi:type="dcterms:W3CDTF">2022-03-01T20:52:11Z</dcterms:created>
  <dcterms:modified xsi:type="dcterms:W3CDTF">2025-11-26T15:05:23Z</dcterms:modified>
</cp:coreProperties>
</file>